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ppt/ink/ink4531.xml" ContentType="application/inkml+xml"/>
  <Override PartName="/ppt/ink/ink4532.xml" ContentType="application/inkml+xml"/>
  <Override PartName="/ppt/ink/ink4533.xml" ContentType="application/inkml+xml"/>
  <Override PartName="/ppt/ink/ink4534.xml" ContentType="application/inkml+xml"/>
  <Override PartName="/ppt/ink/ink4535.xml" ContentType="application/inkml+xml"/>
  <Override PartName="/ppt/ink/ink4536.xml" ContentType="application/inkml+xml"/>
  <Override PartName="/ppt/ink/ink4537.xml" ContentType="application/inkml+xml"/>
  <Override PartName="/ppt/ink/ink4538.xml" ContentType="application/inkml+xml"/>
  <Override PartName="/ppt/ink/ink4539.xml" ContentType="application/inkml+xml"/>
  <Override PartName="/ppt/ink/ink4540.xml" ContentType="application/inkml+xml"/>
  <Override PartName="/ppt/ink/ink4541.xml" ContentType="application/inkml+xml"/>
  <Override PartName="/ppt/ink/ink4542.xml" ContentType="application/inkml+xml"/>
  <Override PartName="/ppt/ink/ink4543.xml" ContentType="application/inkml+xml"/>
  <Override PartName="/ppt/ink/ink4544.xml" ContentType="application/inkml+xml"/>
  <Override PartName="/ppt/ink/ink4545.xml" ContentType="application/inkml+xml"/>
  <Override PartName="/ppt/ink/ink4546.xml" ContentType="application/inkml+xml"/>
  <Override PartName="/ppt/ink/ink4547.xml" ContentType="application/inkml+xml"/>
  <Override PartName="/ppt/ink/ink4548.xml" ContentType="application/inkml+xml"/>
  <Override PartName="/ppt/ink/ink4549.xml" ContentType="application/inkml+xml"/>
  <Override PartName="/ppt/ink/ink4550.xml" ContentType="application/inkml+xml"/>
  <Override PartName="/ppt/ink/ink4551.xml" ContentType="application/inkml+xml"/>
  <Override PartName="/ppt/ink/ink4552.xml" ContentType="application/inkml+xml"/>
  <Override PartName="/ppt/ink/ink4553.xml" ContentType="application/inkml+xml"/>
  <Override PartName="/ppt/ink/ink4554.xml" ContentType="application/inkml+xml"/>
  <Override PartName="/ppt/ink/ink4555.xml" ContentType="application/inkml+xml"/>
  <Override PartName="/ppt/ink/ink4556.xml" ContentType="application/inkml+xml"/>
  <Override PartName="/ppt/ink/ink4557.xml" ContentType="application/inkml+xml"/>
  <Override PartName="/ppt/ink/ink4558.xml" ContentType="application/inkml+xml"/>
  <Override PartName="/ppt/ink/ink4559.xml" ContentType="application/inkml+xml"/>
  <Override PartName="/ppt/ink/ink4560.xml" ContentType="application/inkml+xml"/>
  <Override PartName="/ppt/ink/ink4561.xml" ContentType="application/inkml+xml"/>
  <Override PartName="/ppt/ink/ink4562.xml" ContentType="application/inkml+xml"/>
  <Override PartName="/ppt/ink/ink4563.xml" ContentType="application/inkml+xml"/>
  <Override PartName="/ppt/ink/ink4564.xml" ContentType="application/inkml+xml"/>
  <Override PartName="/ppt/ink/ink4565.xml" ContentType="application/inkml+xml"/>
  <Override PartName="/ppt/ink/ink4566.xml" ContentType="application/inkml+xml"/>
  <Override PartName="/ppt/ink/ink4567.xml" ContentType="application/inkml+xml"/>
  <Override PartName="/ppt/ink/ink4568.xml" ContentType="application/inkml+xml"/>
  <Override PartName="/ppt/ink/ink4569.xml" ContentType="application/inkml+xml"/>
  <Override PartName="/ppt/ink/ink4570.xml" ContentType="application/inkml+xml"/>
  <Override PartName="/ppt/ink/ink4571.xml" ContentType="application/inkml+xml"/>
  <Override PartName="/ppt/ink/ink4572.xml" ContentType="application/inkml+xml"/>
  <Override PartName="/ppt/ink/ink4573.xml" ContentType="application/inkml+xml"/>
  <Override PartName="/ppt/ink/ink4574.xml" ContentType="application/inkml+xml"/>
  <Override PartName="/ppt/ink/ink4575.xml" ContentType="application/inkml+xml"/>
  <Override PartName="/ppt/ink/ink4576.xml" ContentType="application/inkml+xml"/>
  <Override PartName="/ppt/ink/ink4577.xml" ContentType="application/inkml+xml"/>
  <Override PartName="/ppt/ink/ink4578.xml" ContentType="application/inkml+xml"/>
  <Override PartName="/ppt/ink/ink4579.xml" ContentType="application/inkml+xml"/>
  <Override PartName="/ppt/ink/ink4580.xml" ContentType="application/inkml+xml"/>
  <Override PartName="/ppt/ink/ink4581.xml" ContentType="application/inkml+xml"/>
  <Override PartName="/ppt/ink/ink4582.xml" ContentType="application/inkml+xml"/>
  <Override PartName="/ppt/ink/ink4583.xml" ContentType="application/inkml+xml"/>
  <Override PartName="/ppt/ink/ink4584.xml" ContentType="application/inkml+xml"/>
  <Override PartName="/ppt/ink/ink4585.xml" ContentType="application/inkml+xml"/>
  <Override PartName="/ppt/ink/ink4586.xml" ContentType="application/inkml+xml"/>
  <Override PartName="/ppt/ink/ink4587.xml" ContentType="application/inkml+xml"/>
  <Override PartName="/ppt/ink/ink4588.xml" ContentType="application/inkml+xml"/>
  <Override PartName="/ppt/ink/ink4589.xml" ContentType="application/inkml+xml"/>
  <Override PartName="/ppt/ink/ink4590.xml" ContentType="application/inkml+xml"/>
  <Override PartName="/ppt/ink/ink4591.xml" ContentType="application/inkml+xml"/>
  <Override PartName="/ppt/ink/ink4592.xml" ContentType="application/inkml+xml"/>
  <Override PartName="/ppt/ink/ink4593.xml" ContentType="application/inkml+xml"/>
  <Override PartName="/ppt/ink/ink4594.xml" ContentType="application/inkml+xml"/>
  <Override PartName="/ppt/ink/ink4595.xml" ContentType="application/inkml+xml"/>
  <Override PartName="/ppt/ink/ink4596.xml" ContentType="application/inkml+xml"/>
  <Override PartName="/ppt/ink/ink4597.xml" ContentType="application/inkml+xml"/>
  <Override PartName="/ppt/ink/ink4598.xml" ContentType="application/inkml+xml"/>
  <Override PartName="/ppt/ink/ink4599.xml" ContentType="application/inkml+xml"/>
  <Override PartName="/ppt/ink/ink4600.xml" ContentType="application/inkml+xml"/>
  <Override PartName="/ppt/ink/ink4601.xml" ContentType="application/inkml+xml"/>
  <Override PartName="/ppt/ink/ink4602.xml" ContentType="application/inkml+xml"/>
  <Override PartName="/ppt/ink/ink4603.xml" ContentType="application/inkml+xml"/>
  <Override PartName="/ppt/ink/ink4604.xml" ContentType="application/inkml+xml"/>
  <Override PartName="/ppt/ink/ink4605.xml" ContentType="application/inkml+xml"/>
  <Override PartName="/ppt/ink/ink4606.xml" ContentType="application/inkml+xml"/>
  <Override PartName="/ppt/ink/ink4607.xml" ContentType="application/inkml+xml"/>
  <Override PartName="/ppt/ink/ink4608.xml" ContentType="application/inkml+xml"/>
  <Override PartName="/ppt/ink/ink4609.xml" ContentType="application/inkml+xml"/>
  <Override PartName="/ppt/ink/ink4610.xml" ContentType="application/inkml+xml"/>
  <Override PartName="/ppt/ink/ink4611.xml" ContentType="application/inkml+xml"/>
  <Override PartName="/ppt/ink/ink4612.xml" ContentType="application/inkml+xml"/>
  <Override PartName="/ppt/ink/ink4613.xml" ContentType="application/inkml+xml"/>
  <Override PartName="/ppt/ink/ink4614.xml" ContentType="application/inkml+xml"/>
  <Override PartName="/ppt/ink/ink4615.xml" ContentType="application/inkml+xml"/>
  <Override PartName="/ppt/ink/ink4616.xml" ContentType="application/inkml+xml"/>
  <Override PartName="/ppt/ink/ink4617.xml" ContentType="application/inkml+xml"/>
  <Override PartName="/ppt/ink/ink4618.xml" ContentType="application/inkml+xml"/>
  <Override PartName="/ppt/ink/ink4619.xml" ContentType="application/inkml+xml"/>
  <Override PartName="/ppt/ink/ink4620.xml" ContentType="application/inkml+xml"/>
  <Override PartName="/ppt/ink/ink4621.xml" ContentType="application/inkml+xml"/>
  <Override PartName="/ppt/ink/ink4622.xml" ContentType="application/inkml+xml"/>
  <Override PartName="/ppt/ink/ink4623.xml" ContentType="application/inkml+xml"/>
  <Override PartName="/ppt/ink/ink4624.xml" ContentType="application/inkml+xml"/>
  <Override PartName="/ppt/ink/ink4625.xml" ContentType="application/inkml+xml"/>
  <Override PartName="/ppt/ink/ink4626.xml" ContentType="application/inkml+xml"/>
  <Override PartName="/ppt/ink/ink4627.xml" ContentType="application/inkml+xml"/>
  <Override PartName="/ppt/ink/ink4628.xml" ContentType="application/inkml+xml"/>
  <Override PartName="/ppt/ink/ink4629.xml" ContentType="application/inkml+xml"/>
  <Override PartName="/ppt/ink/ink4630.xml" ContentType="application/inkml+xml"/>
  <Override PartName="/ppt/ink/ink4631.xml" ContentType="application/inkml+xml"/>
  <Override PartName="/ppt/ink/ink4632.xml" ContentType="application/inkml+xml"/>
  <Override PartName="/ppt/ink/ink4633.xml" ContentType="application/inkml+xml"/>
  <Override PartName="/ppt/ink/ink4634.xml" ContentType="application/inkml+xml"/>
  <Override PartName="/ppt/ink/ink4635.xml" ContentType="application/inkml+xml"/>
  <Override PartName="/ppt/ink/ink4636.xml" ContentType="application/inkml+xml"/>
  <Override PartName="/ppt/ink/ink4637.xml" ContentType="application/inkml+xml"/>
  <Override PartName="/ppt/ink/ink4638.xml" ContentType="application/inkml+xml"/>
  <Override PartName="/ppt/ink/ink4639.xml" ContentType="application/inkml+xml"/>
  <Override PartName="/ppt/ink/ink4640.xml" ContentType="application/inkml+xml"/>
  <Override PartName="/ppt/ink/ink4641.xml" ContentType="application/inkml+xml"/>
  <Override PartName="/ppt/ink/ink4642.xml" ContentType="application/inkml+xml"/>
  <Override PartName="/ppt/ink/ink4643.xml" ContentType="application/inkml+xml"/>
  <Override PartName="/ppt/ink/ink4644.xml" ContentType="application/inkml+xml"/>
  <Override PartName="/ppt/ink/ink4645.xml" ContentType="application/inkml+xml"/>
  <Override PartName="/ppt/ink/ink4646.xml" ContentType="application/inkml+xml"/>
  <Override PartName="/ppt/ink/ink4647.xml" ContentType="application/inkml+xml"/>
  <Override PartName="/ppt/ink/ink4648.xml" ContentType="application/inkml+xml"/>
  <Override PartName="/ppt/ink/ink4649.xml" ContentType="application/inkml+xml"/>
  <Override PartName="/ppt/ink/ink4650.xml" ContentType="application/inkml+xml"/>
  <Override PartName="/ppt/ink/ink4651.xml" ContentType="application/inkml+xml"/>
  <Override PartName="/ppt/ink/ink4652.xml" ContentType="application/inkml+xml"/>
  <Override PartName="/ppt/ink/ink4653.xml" ContentType="application/inkml+xml"/>
  <Override PartName="/ppt/ink/ink4654.xml" ContentType="application/inkml+xml"/>
  <Override PartName="/ppt/ink/ink4655.xml" ContentType="application/inkml+xml"/>
  <Override PartName="/ppt/ink/ink4656.xml" ContentType="application/inkml+xml"/>
  <Override PartName="/ppt/ink/ink4657.xml" ContentType="application/inkml+xml"/>
  <Override PartName="/ppt/ink/ink4658.xml" ContentType="application/inkml+xml"/>
  <Override PartName="/ppt/ink/ink4659.xml" ContentType="application/inkml+xml"/>
  <Override PartName="/ppt/ink/ink4660.xml" ContentType="application/inkml+xml"/>
  <Override PartName="/ppt/ink/ink4661.xml" ContentType="application/inkml+xml"/>
  <Override PartName="/ppt/ink/ink4662.xml" ContentType="application/inkml+xml"/>
  <Override PartName="/ppt/ink/ink4663.xml" ContentType="application/inkml+xml"/>
  <Override PartName="/ppt/ink/ink4664.xml" ContentType="application/inkml+xml"/>
  <Override PartName="/ppt/ink/ink4665.xml" ContentType="application/inkml+xml"/>
  <Override PartName="/ppt/ink/ink4666.xml" ContentType="application/inkml+xml"/>
  <Override PartName="/ppt/ink/ink4667.xml" ContentType="application/inkml+xml"/>
  <Override PartName="/ppt/ink/ink4668.xml" ContentType="application/inkml+xml"/>
  <Override PartName="/ppt/ink/ink4669.xml" ContentType="application/inkml+xml"/>
  <Override PartName="/ppt/ink/ink4670.xml" ContentType="application/inkml+xml"/>
  <Override PartName="/ppt/ink/ink4671.xml" ContentType="application/inkml+xml"/>
  <Override PartName="/ppt/ink/ink4672.xml" ContentType="application/inkml+xml"/>
  <Override PartName="/ppt/ink/ink4673.xml" ContentType="application/inkml+xml"/>
  <Override PartName="/ppt/ink/ink4674.xml" ContentType="application/inkml+xml"/>
  <Override PartName="/ppt/ink/ink4675.xml" ContentType="application/inkml+xml"/>
  <Override PartName="/ppt/ink/ink4676.xml" ContentType="application/inkml+xml"/>
  <Override PartName="/ppt/ink/ink4677.xml" ContentType="application/inkml+xml"/>
  <Override PartName="/ppt/ink/ink4678.xml" ContentType="application/inkml+xml"/>
  <Override PartName="/ppt/ink/ink4679.xml" ContentType="application/inkml+xml"/>
  <Override PartName="/ppt/ink/ink4680.xml" ContentType="application/inkml+xml"/>
  <Override PartName="/ppt/ink/ink4681.xml" ContentType="application/inkml+xml"/>
  <Override PartName="/ppt/ink/ink4682.xml" ContentType="application/inkml+xml"/>
  <Override PartName="/ppt/ink/ink4683.xml" ContentType="application/inkml+xml"/>
  <Override PartName="/ppt/ink/ink4684.xml" ContentType="application/inkml+xml"/>
  <Override PartName="/ppt/ink/ink4685.xml" ContentType="application/inkml+xml"/>
  <Override PartName="/ppt/ink/ink4686.xml" ContentType="application/inkml+xml"/>
  <Override PartName="/ppt/ink/ink4687.xml" ContentType="application/inkml+xml"/>
  <Override PartName="/ppt/ink/ink4688.xml" ContentType="application/inkml+xml"/>
  <Override PartName="/ppt/ink/ink4689.xml" ContentType="application/inkml+xml"/>
  <Override PartName="/ppt/ink/ink4690.xml" ContentType="application/inkml+xml"/>
  <Override PartName="/ppt/ink/ink4691.xml" ContentType="application/inkml+xml"/>
  <Override PartName="/ppt/ink/ink4692.xml" ContentType="application/inkml+xml"/>
  <Override PartName="/ppt/ink/ink4693.xml" ContentType="application/inkml+xml"/>
  <Override PartName="/ppt/ink/ink4694.xml" ContentType="application/inkml+xml"/>
  <Override PartName="/ppt/ink/ink4695.xml" ContentType="application/inkml+xml"/>
  <Override PartName="/ppt/ink/ink4696.xml" ContentType="application/inkml+xml"/>
  <Override PartName="/ppt/ink/ink4697.xml" ContentType="application/inkml+xml"/>
  <Override PartName="/ppt/ink/ink4698.xml" ContentType="application/inkml+xml"/>
  <Override PartName="/ppt/ink/ink4699.xml" ContentType="application/inkml+xml"/>
  <Override PartName="/ppt/ink/ink4700.xml" ContentType="application/inkml+xml"/>
  <Override PartName="/ppt/ink/ink4701.xml" ContentType="application/inkml+xml"/>
  <Override PartName="/ppt/ink/ink4702.xml" ContentType="application/inkml+xml"/>
  <Override PartName="/ppt/ink/ink4703.xml" ContentType="application/inkml+xml"/>
  <Override PartName="/ppt/ink/ink4704.xml" ContentType="application/inkml+xml"/>
  <Override PartName="/ppt/ink/ink4705.xml" ContentType="application/inkml+xml"/>
  <Override PartName="/ppt/ink/ink4706.xml" ContentType="application/inkml+xml"/>
  <Override PartName="/ppt/ink/ink4707.xml" ContentType="application/inkml+xml"/>
  <Override PartName="/ppt/ink/ink4708.xml" ContentType="application/inkml+xml"/>
  <Override PartName="/ppt/ink/ink4709.xml" ContentType="application/inkml+xml"/>
  <Override PartName="/ppt/ink/ink4710.xml" ContentType="application/inkml+xml"/>
  <Override PartName="/ppt/ink/ink4711.xml" ContentType="application/inkml+xml"/>
  <Override PartName="/ppt/ink/ink4712.xml" ContentType="application/inkml+xml"/>
  <Override PartName="/ppt/ink/ink4713.xml" ContentType="application/inkml+xml"/>
  <Override PartName="/ppt/ink/ink4714.xml" ContentType="application/inkml+xml"/>
  <Override PartName="/ppt/ink/ink4715.xml" ContentType="application/inkml+xml"/>
  <Override PartName="/ppt/ink/ink4716.xml" ContentType="application/inkml+xml"/>
  <Override PartName="/ppt/ink/ink4717.xml" ContentType="application/inkml+xml"/>
  <Override PartName="/ppt/ink/ink4718.xml" ContentType="application/inkml+xml"/>
  <Override PartName="/ppt/ink/ink4719.xml" ContentType="application/inkml+xml"/>
  <Override PartName="/ppt/ink/ink4720.xml" ContentType="application/inkml+xml"/>
  <Override PartName="/ppt/ink/ink4721.xml" ContentType="application/inkml+xml"/>
  <Override PartName="/ppt/ink/ink4722.xml" ContentType="application/inkml+xml"/>
  <Override PartName="/ppt/ink/ink4723.xml" ContentType="application/inkml+xml"/>
  <Override PartName="/ppt/ink/ink4724.xml" ContentType="application/inkml+xml"/>
  <Override PartName="/ppt/ink/ink4725.xml" ContentType="application/inkml+xml"/>
  <Override PartName="/ppt/ink/ink4726.xml" ContentType="application/inkml+xml"/>
  <Override PartName="/ppt/ink/ink4727.xml" ContentType="application/inkml+xml"/>
  <Override PartName="/ppt/ink/ink4728.xml" ContentType="application/inkml+xml"/>
  <Override PartName="/ppt/ink/ink4729.xml" ContentType="application/inkml+xml"/>
  <Override PartName="/ppt/ink/ink4730.xml" ContentType="application/inkml+xml"/>
  <Override PartName="/ppt/ink/ink4731.xml" ContentType="application/inkml+xml"/>
  <Override PartName="/ppt/ink/ink4732.xml" ContentType="application/inkml+xml"/>
  <Override PartName="/ppt/ink/ink4733.xml" ContentType="application/inkml+xml"/>
  <Override PartName="/ppt/ink/ink4734.xml" ContentType="application/inkml+xml"/>
  <Override PartName="/ppt/ink/ink4735.xml" ContentType="application/inkml+xml"/>
  <Override PartName="/ppt/ink/ink4736.xml" ContentType="application/inkml+xml"/>
  <Override PartName="/ppt/ink/ink4737.xml" ContentType="application/inkml+xml"/>
  <Override PartName="/ppt/ink/ink4738.xml" ContentType="application/inkml+xml"/>
  <Override PartName="/ppt/ink/ink4739.xml" ContentType="application/inkml+xml"/>
  <Override PartName="/ppt/ink/ink4740.xml" ContentType="application/inkml+xml"/>
  <Override PartName="/ppt/ink/ink4741.xml" ContentType="application/inkml+xml"/>
  <Override PartName="/ppt/ink/ink4742.xml" ContentType="application/inkml+xml"/>
  <Override PartName="/ppt/ink/ink4743.xml" ContentType="application/inkml+xml"/>
  <Override PartName="/ppt/ink/ink4744.xml" ContentType="application/inkml+xml"/>
  <Override PartName="/ppt/ink/ink4745.xml" ContentType="application/inkml+xml"/>
  <Override PartName="/ppt/ink/ink4746.xml" ContentType="application/inkml+xml"/>
  <Override PartName="/ppt/ink/ink4747.xml" ContentType="application/inkml+xml"/>
  <Override PartName="/ppt/ink/ink4748.xml" ContentType="application/inkml+xml"/>
  <Override PartName="/ppt/ink/ink4749.xml" ContentType="application/inkml+xml"/>
  <Override PartName="/ppt/ink/ink4750.xml" ContentType="application/inkml+xml"/>
  <Override PartName="/ppt/ink/ink4751.xml" ContentType="application/inkml+xml"/>
  <Override PartName="/ppt/ink/ink4752.xml" ContentType="application/inkml+xml"/>
  <Override PartName="/ppt/ink/ink4753.xml" ContentType="application/inkml+xml"/>
  <Override PartName="/ppt/ink/ink4754.xml" ContentType="application/inkml+xml"/>
  <Override PartName="/ppt/ink/ink4755.xml" ContentType="application/inkml+xml"/>
  <Override PartName="/ppt/ink/ink4756.xml" ContentType="application/inkml+xml"/>
  <Override PartName="/ppt/ink/ink4757.xml" ContentType="application/inkml+xml"/>
  <Override PartName="/ppt/ink/ink4758.xml" ContentType="application/inkml+xml"/>
  <Override PartName="/ppt/ink/ink4759.xml" ContentType="application/inkml+xml"/>
  <Override PartName="/ppt/ink/ink4760.xml" ContentType="application/inkml+xml"/>
  <Override PartName="/ppt/ink/ink4761.xml" ContentType="application/inkml+xml"/>
  <Override PartName="/ppt/ink/ink4762.xml" ContentType="application/inkml+xml"/>
  <Override PartName="/ppt/ink/ink4763.xml" ContentType="application/inkml+xml"/>
  <Override PartName="/ppt/ink/ink4764.xml" ContentType="application/inkml+xml"/>
  <Override PartName="/ppt/ink/ink4765.xml" ContentType="application/inkml+xml"/>
  <Override PartName="/ppt/ink/ink4766.xml" ContentType="application/inkml+xml"/>
  <Override PartName="/ppt/ink/ink4767.xml" ContentType="application/inkml+xml"/>
  <Override PartName="/ppt/ink/ink4768.xml" ContentType="application/inkml+xml"/>
  <Override PartName="/ppt/ink/ink4769.xml" ContentType="application/inkml+xml"/>
  <Override PartName="/ppt/ink/ink4770.xml" ContentType="application/inkml+xml"/>
  <Override PartName="/ppt/ink/ink4771.xml" ContentType="application/inkml+xml"/>
  <Override PartName="/ppt/ink/ink4772.xml" ContentType="application/inkml+xml"/>
  <Override PartName="/ppt/ink/ink4773.xml" ContentType="application/inkml+xml"/>
  <Override PartName="/ppt/ink/ink4774.xml" ContentType="application/inkml+xml"/>
  <Override PartName="/ppt/ink/ink4775.xml" ContentType="application/inkml+xml"/>
  <Override PartName="/ppt/ink/ink4776.xml" ContentType="application/inkml+xml"/>
  <Override PartName="/ppt/ink/ink4777.xml" ContentType="application/inkml+xml"/>
  <Override PartName="/ppt/ink/ink4778.xml" ContentType="application/inkml+xml"/>
  <Override PartName="/ppt/ink/ink4779.xml" ContentType="application/inkml+xml"/>
  <Override PartName="/ppt/ink/ink4780.xml" ContentType="application/inkml+xml"/>
  <Override PartName="/ppt/ink/ink4781.xml" ContentType="application/inkml+xml"/>
  <Override PartName="/ppt/ink/ink4782.xml" ContentType="application/inkml+xml"/>
  <Override PartName="/ppt/ink/ink4783.xml" ContentType="application/inkml+xml"/>
  <Override PartName="/ppt/ink/ink4784.xml" ContentType="application/inkml+xml"/>
  <Override PartName="/ppt/ink/ink4785.xml" ContentType="application/inkml+xml"/>
  <Override PartName="/ppt/ink/ink4786.xml" ContentType="application/inkml+xml"/>
  <Override PartName="/ppt/ink/ink4787.xml" ContentType="application/inkml+xml"/>
  <Override PartName="/ppt/ink/ink4788.xml" ContentType="application/inkml+xml"/>
  <Override PartName="/ppt/ink/ink4789.xml" ContentType="application/inkml+xml"/>
  <Override PartName="/ppt/ink/ink4790.xml" ContentType="application/inkml+xml"/>
  <Override PartName="/ppt/ink/ink4791.xml" ContentType="application/inkml+xml"/>
  <Override PartName="/ppt/ink/ink4792.xml" ContentType="application/inkml+xml"/>
  <Override PartName="/ppt/ink/ink4793.xml" ContentType="application/inkml+xml"/>
  <Override PartName="/ppt/ink/ink4794.xml" ContentType="application/inkml+xml"/>
  <Override PartName="/ppt/ink/ink4795.xml" ContentType="application/inkml+xml"/>
  <Override PartName="/ppt/ink/ink4796.xml" ContentType="application/inkml+xml"/>
  <Override PartName="/ppt/ink/ink4797.xml" ContentType="application/inkml+xml"/>
  <Override PartName="/ppt/ink/ink4798.xml" ContentType="application/inkml+xml"/>
  <Override PartName="/ppt/ink/ink4799.xml" ContentType="application/inkml+xml"/>
  <Override PartName="/ppt/ink/ink4800.xml" ContentType="application/inkml+xml"/>
  <Override PartName="/ppt/ink/ink4801.xml" ContentType="application/inkml+xml"/>
  <Override PartName="/ppt/ink/ink4802.xml" ContentType="application/inkml+xml"/>
  <Override PartName="/ppt/ink/ink4803.xml" ContentType="application/inkml+xml"/>
  <Override PartName="/ppt/ink/ink4804.xml" ContentType="application/inkml+xml"/>
  <Override PartName="/ppt/ink/ink4805.xml" ContentType="application/inkml+xml"/>
  <Override PartName="/ppt/ink/ink4806.xml" ContentType="application/inkml+xml"/>
  <Override PartName="/ppt/ink/ink4807.xml" ContentType="application/inkml+xml"/>
  <Override PartName="/ppt/ink/ink4808.xml" ContentType="application/inkml+xml"/>
  <Override PartName="/ppt/ink/ink4809.xml" ContentType="application/inkml+xml"/>
  <Override PartName="/ppt/ink/ink4810.xml" ContentType="application/inkml+xml"/>
  <Override PartName="/ppt/ink/ink4811.xml" ContentType="application/inkml+xml"/>
  <Override PartName="/ppt/ink/ink4812.xml" ContentType="application/inkml+xml"/>
  <Override PartName="/ppt/ink/ink4813.xml" ContentType="application/inkml+xml"/>
  <Override PartName="/ppt/ink/ink4814.xml" ContentType="application/inkml+xml"/>
  <Override PartName="/ppt/ink/ink4815.xml" ContentType="application/inkml+xml"/>
  <Override PartName="/ppt/ink/ink4816.xml" ContentType="application/inkml+xml"/>
  <Override PartName="/ppt/ink/ink4817.xml" ContentType="application/inkml+xml"/>
  <Override PartName="/ppt/ink/ink4818.xml" ContentType="application/inkml+xml"/>
  <Override PartName="/ppt/ink/ink4819.xml" ContentType="application/inkml+xml"/>
  <Override PartName="/ppt/ink/ink4820.xml" ContentType="application/inkml+xml"/>
  <Override PartName="/ppt/ink/ink4821.xml" ContentType="application/inkml+xml"/>
  <Override PartName="/ppt/ink/ink4822.xml" ContentType="application/inkml+xml"/>
  <Override PartName="/ppt/ink/ink4823.xml" ContentType="application/inkml+xml"/>
  <Override PartName="/ppt/ink/ink4824.xml" ContentType="application/inkml+xml"/>
  <Override PartName="/ppt/ink/ink4825.xml" ContentType="application/inkml+xml"/>
  <Override PartName="/ppt/ink/ink4826.xml" ContentType="application/inkml+xml"/>
  <Override PartName="/ppt/ink/ink4827.xml" ContentType="application/inkml+xml"/>
  <Override PartName="/ppt/ink/ink4828.xml" ContentType="application/inkml+xml"/>
  <Override PartName="/ppt/ink/ink4829.xml" ContentType="application/inkml+xml"/>
  <Override PartName="/ppt/ink/ink4830.xml" ContentType="application/inkml+xml"/>
  <Override PartName="/ppt/ink/ink4831.xml" ContentType="application/inkml+xml"/>
  <Override PartName="/ppt/ink/ink4832.xml" ContentType="application/inkml+xml"/>
  <Override PartName="/ppt/ink/ink4833.xml" ContentType="application/inkml+xml"/>
  <Override PartName="/ppt/ink/ink4834.xml" ContentType="application/inkml+xml"/>
  <Override PartName="/ppt/ink/ink4835.xml" ContentType="application/inkml+xml"/>
  <Override PartName="/ppt/ink/ink4836.xml" ContentType="application/inkml+xml"/>
  <Override PartName="/ppt/ink/ink4837.xml" ContentType="application/inkml+xml"/>
  <Override PartName="/ppt/ink/ink4838.xml" ContentType="application/inkml+xml"/>
  <Override PartName="/ppt/ink/ink4839.xml" ContentType="application/inkml+xml"/>
  <Override PartName="/ppt/ink/ink4840.xml" ContentType="application/inkml+xml"/>
  <Override PartName="/ppt/ink/ink4841.xml" ContentType="application/inkml+xml"/>
  <Override PartName="/ppt/ink/ink4842.xml" ContentType="application/inkml+xml"/>
  <Override PartName="/ppt/ink/ink4843.xml" ContentType="application/inkml+xml"/>
  <Override PartName="/ppt/ink/ink4844.xml" ContentType="application/inkml+xml"/>
  <Override PartName="/ppt/ink/ink4845.xml" ContentType="application/inkml+xml"/>
  <Override PartName="/ppt/ink/ink4846.xml" ContentType="application/inkml+xml"/>
  <Override PartName="/ppt/ink/ink4847.xml" ContentType="application/inkml+xml"/>
  <Override PartName="/ppt/ink/ink4848.xml" ContentType="application/inkml+xml"/>
  <Override PartName="/ppt/ink/ink4849.xml" ContentType="application/inkml+xml"/>
  <Override PartName="/ppt/ink/ink4850.xml" ContentType="application/inkml+xml"/>
  <Override PartName="/ppt/ink/ink4851.xml" ContentType="application/inkml+xml"/>
  <Override PartName="/ppt/ink/ink4852.xml" ContentType="application/inkml+xml"/>
  <Override PartName="/ppt/ink/ink4853.xml" ContentType="application/inkml+xml"/>
  <Override PartName="/ppt/ink/ink4854.xml" ContentType="application/inkml+xml"/>
  <Override PartName="/ppt/ink/ink4855.xml" ContentType="application/inkml+xml"/>
  <Override PartName="/ppt/ink/ink4856.xml" ContentType="application/inkml+xml"/>
  <Override PartName="/ppt/ink/ink4857.xml" ContentType="application/inkml+xml"/>
  <Override PartName="/ppt/ink/ink4858.xml" ContentType="application/inkml+xml"/>
  <Override PartName="/ppt/ink/ink4859.xml" ContentType="application/inkml+xml"/>
  <Override PartName="/ppt/ink/ink4860.xml" ContentType="application/inkml+xml"/>
  <Override PartName="/ppt/ink/ink4861.xml" ContentType="application/inkml+xml"/>
  <Override PartName="/ppt/ink/ink4862.xml" ContentType="application/inkml+xml"/>
  <Override PartName="/ppt/ink/ink4863.xml" ContentType="application/inkml+xml"/>
  <Override PartName="/ppt/ink/ink4864.xml" ContentType="application/inkml+xml"/>
  <Override PartName="/ppt/ink/ink4865.xml" ContentType="application/inkml+xml"/>
  <Override PartName="/ppt/ink/ink4866.xml" ContentType="application/inkml+xml"/>
  <Override PartName="/ppt/ink/ink4867.xml" ContentType="application/inkml+xml"/>
  <Override PartName="/ppt/ink/ink4868.xml" ContentType="application/inkml+xml"/>
  <Override PartName="/ppt/ink/ink4869.xml" ContentType="application/inkml+xml"/>
  <Override PartName="/ppt/ink/ink4870.xml" ContentType="application/inkml+xml"/>
  <Override PartName="/ppt/ink/ink4871.xml" ContentType="application/inkml+xml"/>
  <Override PartName="/ppt/ink/ink4872.xml" ContentType="application/inkml+xml"/>
  <Override PartName="/ppt/ink/ink4873.xml" ContentType="application/inkml+xml"/>
  <Override PartName="/ppt/ink/ink4874.xml" ContentType="application/inkml+xml"/>
  <Override PartName="/ppt/ink/ink4875.xml" ContentType="application/inkml+xml"/>
  <Override PartName="/ppt/ink/ink4876.xml" ContentType="application/inkml+xml"/>
  <Override PartName="/ppt/ink/ink4877.xml" ContentType="application/inkml+xml"/>
  <Override PartName="/ppt/ink/ink4878.xml" ContentType="application/inkml+xml"/>
  <Override PartName="/ppt/ink/ink4879.xml" ContentType="application/inkml+xml"/>
  <Override PartName="/ppt/ink/ink4880.xml" ContentType="application/inkml+xml"/>
  <Override PartName="/ppt/ink/ink4881.xml" ContentType="application/inkml+xml"/>
  <Override PartName="/ppt/ink/ink4882.xml" ContentType="application/inkml+xml"/>
  <Override PartName="/ppt/ink/ink4883.xml" ContentType="application/inkml+xml"/>
  <Override PartName="/ppt/ink/ink4884.xml" ContentType="application/inkml+xml"/>
  <Override PartName="/ppt/ink/ink4885.xml" ContentType="application/inkml+xml"/>
  <Override PartName="/ppt/ink/ink4886.xml" ContentType="application/inkml+xml"/>
  <Override PartName="/ppt/ink/ink4887.xml" ContentType="application/inkml+xml"/>
  <Override PartName="/ppt/ink/ink4888.xml" ContentType="application/inkml+xml"/>
  <Override PartName="/ppt/ink/ink4889.xml" ContentType="application/inkml+xml"/>
  <Override PartName="/ppt/ink/ink4890.xml" ContentType="application/inkml+xml"/>
  <Override PartName="/ppt/ink/ink4891.xml" ContentType="application/inkml+xml"/>
  <Override PartName="/ppt/ink/ink4892.xml" ContentType="application/inkml+xml"/>
  <Override PartName="/ppt/ink/ink4893.xml" ContentType="application/inkml+xml"/>
  <Override PartName="/ppt/ink/ink4894.xml" ContentType="application/inkml+xml"/>
  <Override PartName="/ppt/ink/ink4895.xml" ContentType="application/inkml+xml"/>
  <Override PartName="/ppt/ink/ink4896.xml" ContentType="application/inkml+xml"/>
  <Override PartName="/ppt/ink/ink4897.xml" ContentType="application/inkml+xml"/>
  <Override PartName="/ppt/ink/ink4898.xml" ContentType="application/inkml+xml"/>
  <Override PartName="/ppt/ink/ink4899.xml" ContentType="application/inkml+xml"/>
  <Override PartName="/ppt/ink/ink4900.xml" ContentType="application/inkml+xml"/>
  <Override PartName="/ppt/ink/ink4901.xml" ContentType="application/inkml+xml"/>
  <Override PartName="/ppt/ink/ink4902.xml" ContentType="application/inkml+xml"/>
  <Override PartName="/ppt/ink/ink4903.xml" ContentType="application/inkml+xml"/>
  <Override PartName="/ppt/ink/ink4904.xml" ContentType="application/inkml+xml"/>
  <Override PartName="/ppt/ink/ink4905.xml" ContentType="application/inkml+xml"/>
  <Override PartName="/ppt/ink/ink4906.xml" ContentType="application/inkml+xml"/>
  <Override PartName="/ppt/ink/ink4907.xml" ContentType="application/inkml+xml"/>
  <Override PartName="/ppt/ink/ink4908.xml" ContentType="application/inkml+xml"/>
  <Override PartName="/ppt/ink/ink4909.xml" ContentType="application/inkml+xml"/>
  <Override PartName="/ppt/ink/ink4910.xml" ContentType="application/inkml+xml"/>
  <Override PartName="/ppt/ink/ink4911.xml" ContentType="application/inkml+xml"/>
  <Override PartName="/ppt/ink/ink4912.xml" ContentType="application/inkml+xml"/>
  <Override PartName="/ppt/ink/ink4913.xml" ContentType="application/inkml+xml"/>
  <Override PartName="/ppt/ink/ink4914.xml" ContentType="application/inkml+xml"/>
  <Override PartName="/ppt/ink/ink4915.xml" ContentType="application/inkml+xml"/>
  <Override PartName="/ppt/ink/ink4916.xml" ContentType="application/inkml+xml"/>
  <Override PartName="/ppt/ink/ink4917.xml" ContentType="application/inkml+xml"/>
  <Override PartName="/ppt/ink/ink4918.xml" ContentType="application/inkml+xml"/>
  <Override PartName="/ppt/ink/ink4919.xml" ContentType="application/inkml+xml"/>
  <Override PartName="/ppt/ink/ink4920.xml" ContentType="application/inkml+xml"/>
  <Override PartName="/ppt/ink/ink4921.xml" ContentType="application/inkml+xml"/>
  <Override PartName="/ppt/ink/ink4922.xml" ContentType="application/inkml+xml"/>
  <Override PartName="/ppt/ink/ink4923.xml" ContentType="application/inkml+xml"/>
  <Override PartName="/ppt/ink/ink4924.xml" ContentType="application/inkml+xml"/>
  <Override PartName="/ppt/ink/ink4925.xml" ContentType="application/inkml+xml"/>
  <Override PartName="/ppt/ink/ink4926.xml" ContentType="application/inkml+xml"/>
  <Override PartName="/ppt/ink/ink4927.xml" ContentType="application/inkml+xml"/>
  <Override PartName="/ppt/ink/ink4928.xml" ContentType="application/inkml+xml"/>
  <Override PartName="/ppt/ink/ink4929.xml" ContentType="application/inkml+xml"/>
  <Override PartName="/ppt/ink/ink4930.xml" ContentType="application/inkml+xml"/>
  <Override PartName="/ppt/ink/ink4931.xml" ContentType="application/inkml+xml"/>
  <Override PartName="/ppt/ink/ink4932.xml" ContentType="application/inkml+xml"/>
  <Override PartName="/ppt/ink/ink4933.xml" ContentType="application/inkml+xml"/>
  <Override PartName="/ppt/ink/ink4934.xml" ContentType="application/inkml+xml"/>
  <Override PartName="/ppt/ink/ink4935.xml" ContentType="application/inkml+xml"/>
  <Override PartName="/ppt/ink/ink4936.xml" ContentType="application/inkml+xml"/>
  <Override PartName="/ppt/ink/ink4937.xml" ContentType="application/inkml+xml"/>
  <Override PartName="/ppt/ink/ink4938.xml" ContentType="application/inkml+xml"/>
  <Override PartName="/ppt/ink/ink4939.xml" ContentType="application/inkml+xml"/>
  <Override PartName="/ppt/ink/ink4940.xml" ContentType="application/inkml+xml"/>
  <Override PartName="/ppt/ink/ink4941.xml" ContentType="application/inkml+xml"/>
  <Override PartName="/ppt/ink/ink4942.xml" ContentType="application/inkml+xml"/>
  <Override PartName="/ppt/ink/ink4943.xml" ContentType="application/inkml+xml"/>
  <Override PartName="/ppt/ink/ink4944.xml" ContentType="application/inkml+xml"/>
  <Override PartName="/ppt/ink/ink4945.xml" ContentType="application/inkml+xml"/>
  <Override PartName="/ppt/ink/ink4946.xml" ContentType="application/inkml+xml"/>
  <Override PartName="/ppt/ink/ink4947.xml" ContentType="application/inkml+xml"/>
  <Override PartName="/ppt/ink/ink4948.xml" ContentType="application/inkml+xml"/>
  <Override PartName="/ppt/ink/ink4949.xml" ContentType="application/inkml+xml"/>
  <Override PartName="/ppt/ink/ink4950.xml" ContentType="application/inkml+xml"/>
  <Override PartName="/ppt/ink/ink4951.xml" ContentType="application/inkml+xml"/>
  <Override PartName="/ppt/ink/ink4952.xml" ContentType="application/inkml+xml"/>
  <Override PartName="/ppt/ink/ink4953.xml" ContentType="application/inkml+xml"/>
  <Override PartName="/ppt/ink/ink4954.xml" ContentType="application/inkml+xml"/>
  <Override PartName="/ppt/ink/ink4955.xml" ContentType="application/inkml+xml"/>
  <Override PartName="/ppt/ink/ink4956.xml" ContentType="application/inkml+xml"/>
  <Override PartName="/ppt/ink/ink4957.xml" ContentType="application/inkml+xml"/>
  <Override PartName="/ppt/ink/ink4958.xml" ContentType="application/inkml+xml"/>
  <Override PartName="/ppt/ink/ink4959.xml" ContentType="application/inkml+xml"/>
  <Override PartName="/ppt/ink/ink4960.xml" ContentType="application/inkml+xml"/>
  <Override PartName="/ppt/ink/ink4961.xml" ContentType="application/inkml+xml"/>
  <Override PartName="/ppt/ink/ink4962.xml" ContentType="application/inkml+xml"/>
  <Override PartName="/ppt/ink/ink4963.xml" ContentType="application/inkml+xml"/>
  <Override PartName="/ppt/ink/ink4964.xml" ContentType="application/inkml+xml"/>
  <Override PartName="/ppt/ink/ink4965.xml" ContentType="application/inkml+xml"/>
  <Override PartName="/ppt/ink/ink4966.xml" ContentType="application/inkml+xml"/>
  <Override PartName="/ppt/ink/ink4967.xml" ContentType="application/inkml+xml"/>
  <Override PartName="/ppt/ink/ink4968.xml" ContentType="application/inkml+xml"/>
  <Override PartName="/ppt/ink/ink4969.xml" ContentType="application/inkml+xml"/>
  <Override PartName="/ppt/ink/ink4970.xml" ContentType="application/inkml+xml"/>
  <Override PartName="/ppt/ink/ink4971.xml" ContentType="application/inkml+xml"/>
  <Override PartName="/ppt/ink/ink4972.xml" ContentType="application/inkml+xml"/>
  <Override PartName="/ppt/ink/ink4973.xml" ContentType="application/inkml+xml"/>
  <Override PartName="/ppt/ink/ink4974.xml" ContentType="application/inkml+xml"/>
  <Override PartName="/ppt/ink/ink4975.xml" ContentType="application/inkml+xml"/>
  <Override PartName="/ppt/ink/ink4976.xml" ContentType="application/inkml+xml"/>
  <Override PartName="/ppt/ink/ink4977.xml" ContentType="application/inkml+xml"/>
  <Override PartName="/ppt/ink/ink4978.xml" ContentType="application/inkml+xml"/>
  <Override PartName="/ppt/ink/ink4979.xml" ContentType="application/inkml+xml"/>
  <Override PartName="/ppt/ink/ink4980.xml" ContentType="application/inkml+xml"/>
  <Override PartName="/ppt/ink/ink4981.xml" ContentType="application/inkml+xml"/>
  <Override PartName="/ppt/ink/ink4982.xml" ContentType="application/inkml+xml"/>
  <Override PartName="/ppt/ink/ink4983.xml" ContentType="application/inkml+xml"/>
  <Override PartName="/ppt/ink/ink4984.xml" ContentType="application/inkml+xml"/>
  <Override PartName="/ppt/ink/ink4985.xml" ContentType="application/inkml+xml"/>
  <Override PartName="/ppt/ink/ink4986.xml" ContentType="application/inkml+xml"/>
  <Override PartName="/ppt/ink/ink4987.xml" ContentType="application/inkml+xml"/>
  <Override PartName="/ppt/ink/ink4988.xml" ContentType="application/inkml+xml"/>
  <Override PartName="/ppt/ink/ink4989.xml" ContentType="application/inkml+xml"/>
  <Override PartName="/ppt/ink/ink4990.xml" ContentType="application/inkml+xml"/>
  <Override PartName="/ppt/ink/ink4991.xml" ContentType="application/inkml+xml"/>
  <Override PartName="/ppt/ink/ink4992.xml" ContentType="application/inkml+xml"/>
  <Override PartName="/ppt/ink/ink4993.xml" ContentType="application/inkml+xml"/>
  <Override PartName="/ppt/ink/ink4994.xml" ContentType="application/inkml+xml"/>
  <Override PartName="/ppt/ink/ink4995.xml" ContentType="application/inkml+xml"/>
  <Override PartName="/ppt/ink/ink4996.xml" ContentType="application/inkml+xml"/>
  <Override PartName="/ppt/ink/ink4997.xml" ContentType="application/inkml+xml"/>
  <Override PartName="/ppt/ink/ink4998.xml" ContentType="application/inkml+xml"/>
  <Override PartName="/ppt/ink/ink4999.xml" ContentType="application/inkml+xml"/>
  <Override PartName="/ppt/ink/ink5000.xml" ContentType="application/inkml+xml"/>
  <Override PartName="/ppt/ink/ink5001.xml" ContentType="application/inkml+xml"/>
  <Override PartName="/ppt/ink/ink5002.xml" ContentType="application/inkml+xml"/>
  <Override PartName="/ppt/ink/ink5003.xml" ContentType="application/inkml+xml"/>
  <Override PartName="/ppt/ink/ink5004.xml" ContentType="application/inkml+xml"/>
  <Override PartName="/ppt/ink/ink5005.xml" ContentType="application/inkml+xml"/>
  <Override PartName="/ppt/ink/ink5006.xml" ContentType="application/inkml+xml"/>
  <Override PartName="/ppt/ink/ink5007.xml" ContentType="application/inkml+xml"/>
  <Override PartName="/ppt/ink/ink5008.xml" ContentType="application/inkml+xml"/>
  <Override PartName="/ppt/ink/ink5009.xml" ContentType="application/inkml+xml"/>
  <Override PartName="/ppt/ink/ink5010.xml" ContentType="application/inkml+xml"/>
  <Override PartName="/ppt/ink/ink5011.xml" ContentType="application/inkml+xml"/>
  <Override PartName="/ppt/ink/ink5012.xml" ContentType="application/inkml+xml"/>
  <Override PartName="/ppt/ink/ink5013.xml" ContentType="application/inkml+xml"/>
  <Override PartName="/ppt/ink/ink5014.xml" ContentType="application/inkml+xml"/>
  <Override PartName="/ppt/ink/ink5015.xml" ContentType="application/inkml+xml"/>
  <Override PartName="/ppt/ink/ink5016.xml" ContentType="application/inkml+xml"/>
  <Override PartName="/ppt/ink/ink5017.xml" ContentType="application/inkml+xml"/>
  <Override PartName="/ppt/ink/ink5018.xml" ContentType="application/inkml+xml"/>
  <Override PartName="/ppt/ink/ink5019.xml" ContentType="application/inkml+xml"/>
  <Override PartName="/ppt/ink/ink5020.xml" ContentType="application/inkml+xml"/>
  <Override PartName="/ppt/ink/ink5021.xml" ContentType="application/inkml+xml"/>
  <Override PartName="/ppt/ink/ink5022.xml" ContentType="application/inkml+xml"/>
  <Override PartName="/ppt/ink/ink5023.xml" ContentType="application/inkml+xml"/>
  <Override PartName="/ppt/ink/ink5024.xml" ContentType="application/inkml+xml"/>
  <Override PartName="/ppt/ink/ink5025.xml" ContentType="application/inkml+xml"/>
  <Override PartName="/ppt/ink/ink5026.xml" ContentType="application/inkml+xml"/>
  <Override PartName="/ppt/ink/ink5027.xml" ContentType="application/inkml+xml"/>
  <Override PartName="/ppt/ink/ink5028.xml" ContentType="application/inkml+xml"/>
  <Override PartName="/ppt/ink/ink5029.xml" ContentType="application/inkml+xml"/>
  <Override PartName="/ppt/ink/ink5030.xml" ContentType="application/inkml+xml"/>
  <Override PartName="/ppt/ink/ink5031.xml" ContentType="application/inkml+xml"/>
  <Override PartName="/ppt/ink/ink5032.xml" ContentType="application/inkml+xml"/>
  <Override PartName="/ppt/ink/ink5033.xml" ContentType="application/inkml+xml"/>
  <Override PartName="/ppt/ink/ink5034.xml" ContentType="application/inkml+xml"/>
  <Override PartName="/ppt/ink/ink5035.xml" ContentType="application/inkml+xml"/>
  <Override PartName="/ppt/ink/ink5036.xml" ContentType="application/inkml+xml"/>
  <Override PartName="/ppt/ink/ink5037.xml" ContentType="application/inkml+xml"/>
  <Override PartName="/ppt/ink/ink5038.xml" ContentType="application/inkml+xml"/>
  <Override PartName="/ppt/ink/ink5039.xml" ContentType="application/inkml+xml"/>
  <Override PartName="/ppt/ink/ink5040.xml" ContentType="application/inkml+xml"/>
  <Override PartName="/ppt/ink/ink5041.xml" ContentType="application/inkml+xml"/>
  <Override PartName="/ppt/ink/ink5042.xml" ContentType="application/inkml+xml"/>
  <Override PartName="/ppt/ink/ink5043.xml" ContentType="application/inkml+xml"/>
  <Override PartName="/ppt/ink/ink5044.xml" ContentType="application/inkml+xml"/>
  <Override PartName="/ppt/ink/ink5045.xml" ContentType="application/inkml+xml"/>
  <Override PartName="/ppt/ink/ink5046.xml" ContentType="application/inkml+xml"/>
  <Override PartName="/ppt/ink/ink5047.xml" ContentType="application/inkml+xml"/>
  <Override PartName="/ppt/ink/ink5048.xml" ContentType="application/inkml+xml"/>
  <Override PartName="/ppt/ink/ink5049.xml" ContentType="application/inkml+xml"/>
  <Override PartName="/ppt/ink/ink5050.xml" ContentType="application/inkml+xml"/>
  <Override PartName="/ppt/ink/ink5051.xml" ContentType="application/inkml+xml"/>
  <Override PartName="/ppt/ink/ink5052.xml" ContentType="application/inkml+xml"/>
  <Override PartName="/ppt/ink/ink5053.xml" ContentType="application/inkml+xml"/>
  <Override PartName="/ppt/ink/ink5054.xml" ContentType="application/inkml+xml"/>
  <Override PartName="/ppt/ink/ink5055.xml" ContentType="application/inkml+xml"/>
  <Override PartName="/ppt/ink/ink5056.xml" ContentType="application/inkml+xml"/>
  <Override PartName="/ppt/ink/ink5057.xml" ContentType="application/inkml+xml"/>
  <Override PartName="/ppt/ink/ink5058.xml" ContentType="application/inkml+xml"/>
  <Override PartName="/ppt/ink/ink5059.xml" ContentType="application/inkml+xml"/>
  <Override PartName="/ppt/ink/ink5060.xml" ContentType="application/inkml+xml"/>
  <Override PartName="/ppt/ink/ink5061.xml" ContentType="application/inkml+xml"/>
  <Override PartName="/ppt/ink/ink5062.xml" ContentType="application/inkml+xml"/>
  <Override PartName="/ppt/ink/ink5063.xml" ContentType="application/inkml+xml"/>
  <Override PartName="/ppt/ink/ink5064.xml" ContentType="application/inkml+xml"/>
  <Override PartName="/ppt/ink/ink5065.xml" ContentType="application/inkml+xml"/>
  <Override PartName="/ppt/ink/ink5066.xml" ContentType="application/inkml+xml"/>
  <Override PartName="/ppt/ink/ink5067.xml" ContentType="application/inkml+xml"/>
  <Override PartName="/ppt/ink/ink5068.xml" ContentType="application/inkml+xml"/>
  <Override PartName="/ppt/ink/ink5069.xml" ContentType="application/inkml+xml"/>
  <Override PartName="/ppt/ink/ink5070.xml" ContentType="application/inkml+xml"/>
  <Override PartName="/ppt/ink/ink5071.xml" ContentType="application/inkml+xml"/>
  <Override PartName="/ppt/ink/ink5072.xml" ContentType="application/inkml+xml"/>
  <Override PartName="/ppt/ink/ink5073.xml" ContentType="application/inkml+xml"/>
  <Override PartName="/ppt/ink/ink5074.xml" ContentType="application/inkml+xml"/>
  <Override PartName="/ppt/ink/ink5075.xml" ContentType="application/inkml+xml"/>
  <Override PartName="/ppt/ink/ink5076.xml" ContentType="application/inkml+xml"/>
  <Override PartName="/ppt/ink/ink5077.xml" ContentType="application/inkml+xml"/>
  <Override PartName="/ppt/ink/ink5078.xml" ContentType="application/inkml+xml"/>
  <Override PartName="/ppt/ink/ink5079.xml" ContentType="application/inkml+xml"/>
  <Override PartName="/ppt/ink/ink5080.xml" ContentType="application/inkml+xml"/>
  <Override PartName="/ppt/ink/ink5081.xml" ContentType="application/inkml+xml"/>
  <Override PartName="/ppt/ink/ink5082.xml" ContentType="application/inkml+xml"/>
  <Override PartName="/ppt/ink/ink5083.xml" ContentType="application/inkml+xml"/>
  <Override PartName="/ppt/ink/ink5084.xml" ContentType="application/inkml+xml"/>
  <Override PartName="/ppt/ink/ink5085.xml" ContentType="application/inkml+xml"/>
  <Override PartName="/ppt/ink/ink5086.xml" ContentType="application/inkml+xml"/>
  <Override PartName="/ppt/ink/ink5087.xml" ContentType="application/inkml+xml"/>
  <Override PartName="/ppt/ink/ink5088.xml" ContentType="application/inkml+xml"/>
  <Override PartName="/ppt/ink/ink5089.xml" ContentType="application/inkml+xml"/>
  <Override PartName="/ppt/ink/ink5090.xml" ContentType="application/inkml+xml"/>
  <Override PartName="/ppt/ink/ink5091.xml" ContentType="application/inkml+xml"/>
  <Override PartName="/ppt/ink/ink5092.xml" ContentType="application/inkml+xml"/>
  <Override PartName="/ppt/ink/ink5093.xml" ContentType="application/inkml+xml"/>
  <Override PartName="/ppt/ink/ink5094.xml" ContentType="application/inkml+xml"/>
  <Override PartName="/ppt/ink/ink5095.xml" ContentType="application/inkml+xml"/>
  <Override PartName="/ppt/ink/ink5096.xml" ContentType="application/inkml+xml"/>
  <Override PartName="/ppt/ink/ink5097.xml" ContentType="application/inkml+xml"/>
  <Override PartName="/ppt/ink/ink5098.xml" ContentType="application/inkml+xml"/>
  <Override PartName="/ppt/ink/ink5099.xml" ContentType="application/inkml+xml"/>
  <Override PartName="/ppt/ink/ink5100.xml" ContentType="application/inkml+xml"/>
  <Override PartName="/ppt/ink/ink5101.xml" ContentType="application/inkml+xml"/>
  <Override PartName="/ppt/ink/ink5102.xml" ContentType="application/inkml+xml"/>
  <Override PartName="/ppt/ink/ink5103.xml" ContentType="application/inkml+xml"/>
  <Override PartName="/ppt/ink/ink5104.xml" ContentType="application/inkml+xml"/>
  <Override PartName="/ppt/ink/ink5105.xml" ContentType="application/inkml+xml"/>
  <Override PartName="/ppt/ink/ink5106.xml" ContentType="application/inkml+xml"/>
  <Override PartName="/ppt/ink/ink5107.xml" ContentType="application/inkml+xml"/>
  <Override PartName="/ppt/ink/ink5108.xml" ContentType="application/inkml+xml"/>
  <Override PartName="/ppt/ink/ink5109.xml" ContentType="application/inkml+xml"/>
  <Override PartName="/ppt/ink/ink5110.xml" ContentType="application/inkml+xml"/>
  <Override PartName="/ppt/ink/ink5111.xml" ContentType="application/inkml+xml"/>
  <Override PartName="/ppt/ink/ink5112.xml" ContentType="application/inkml+xml"/>
  <Override PartName="/ppt/ink/ink5113.xml" ContentType="application/inkml+xml"/>
  <Override PartName="/ppt/ink/ink5114.xml" ContentType="application/inkml+xml"/>
  <Override PartName="/ppt/ink/ink5115.xml" ContentType="application/inkml+xml"/>
  <Override PartName="/ppt/ink/ink5116.xml" ContentType="application/inkml+xml"/>
  <Override PartName="/ppt/ink/ink5117.xml" ContentType="application/inkml+xml"/>
  <Override PartName="/ppt/ink/ink5118.xml" ContentType="application/inkml+xml"/>
  <Override PartName="/ppt/ink/ink5119.xml" ContentType="application/inkml+xml"/>
  <Override PartName="/ppt/ink/ink5120.xml" ContentType="application/inkml+xml"/>
  <Override PartName="/ppt/ink/ink5121.xml" ContentType="application/inkml+xml"/>
  <Override PartName="/ppt/ink/ink5122.xml" ContentType="application/inkml+xml"/>
  <Override PartName="/ppt/ink/ink5123.xml" ContentType="application/inkml+xml"/>
  <Override PartName="/ppt/ink/ink5124.xml" ContentType="application/inkml+xml"/>
  <Override PartName="/ppt/ink/ink5125.xml" ContentType="application/inkml+xml"/>
  <Override PartName="/ppt/ink/ink5126.xml" ContentType="application/inkml+xml"/>
  <Override PartName="/ppt/ink/ink5127.xml" ContentType="application/inkml+xml"/>
  <Override PartName="/ppt/ink/ink5128.xml" ContentType="application/inkml+xml"/>
  <Override PartName="/ppt/ink/ink5129.xml" ContentType="application/inkml+xml"/>
  <Override PartName="/ppt/ink/ink5130.xml" ContentType="application/inkml+xml"/>
  <Override PartName="/ppt/ink/ink5131.xml" ContentType="application/inkml+xml"/>
  <Override PartName="/ppt/ink/ink5132.xml" ContentType="application/inkml+xml"/>
  <Override PartName="/ppt/ink/ink5133.xml" ContentType="application/inkml+xml"/>
  <Override PartName="/ppt/ink/ink5134.xml" ContentType="application/inkml+xml"/>
  <Override PartName="/ppt/ink/ink5135.xml" ContentType="application/inkml+xml"/>
  <Override PartName="/ppt/ink/ink5136.xml" ContentType="application/inkml+xml"/>
  <Override PartName="/ppt/ink/ink5137.xml" ContentType="application/inkml+xml"/>
  <Override PartName="/ppt/ink/ink5138.xml" ContentType="application/inkml+xml"/>
  <Override PartName="/ppt/ink/ink5139.xml" ContentType="application/inkml+xml"/>
  <Override PartName="/ppt/ink/ink5140.xml" ContentType="application/inkml+xml"/>
  <Override PartName="/ppt/ink/ink5141.xml" ContentType="application/inkml+xml"/>
  <Override PartName="/ppt/ink/ink5142.xml" ContentType="application/inkml+xml"/>
  <Override PartName="/ppt/ink/ink5143.xml" ContentType="application/inkml+xml"/>
  <Override PartName="/ppt/ink/ink5144.xml" ContentType="application/inkml+xml"/>
  <Override PartName="/ppt/ink/ink5145.xml" ContentType="application/inkml+xml"/>
  <Override PartName="/ppt/ink/ink5146.xml" ContentType="application/inkml+xml"/>
  <Override PartName="/ppt/ink/ink5147.xml" ContentType="application/inkml+xml"/>
  <Override PartName="/ppt/ink/ink5148.xml" ContentType="application/inkml+xml"/>
  <Override PartName="/ppt/ink/ink5149.xml" ContentType="application/inkml+xml"/>
  <Override PartName="/ppt/ink/ink5150.xml" ContentType="application/inkml+xml"/>
  <Override PartName="/ppt/ink/ink5151.xml" ContentType="application/inkml+xml"/>
  <Override PartName="/ppt/ink/ink5152.xml" ContentType="application/inkml+xml"/>
  <Override PartName="/ppt/ink/ink5153.xml" ContentType="application/inkml+xml"/>
  <Override PartName="/ppt/ink/ink5154.xml" ContentType="application/inkml+xml"/>
  <Override PartName="/ppt/ink/ink5155.xml" ContentType="application/inkml+xml"/>
  <Override PartName="/ppt/ink/ink5156.xml" ContentType="application/inkml+xml"/>
  <Override PartName="/ppt/ink/ink5157.xml" ContentType="application/inkml+xml"/>
  <Override PartName="/ppt/ink/ink5158.xml" ContentType="application/inkml+xml"/>
  <Override PartName="/ppt/ink/ink5159.xml" ContentType="application/inkml+xml"/>
  <Override PartName="/ppt/ink/ink5160.xml" ContentType="application/inkml+xml"/>
  <Override PartName="/ppt/ink/ink5161.xml" ContentType="application/inkml+xml"/>
  <Override PartName="/ppt/ink/ink5162.xml" ContentType="application/inkml+xml"/>
  <Override PartName="/ppt/ink/ink5163.xml" ContentType="application/inkml+xml"/>
  <Override PartName="/ppt/ink/ink5164.xml" ContentType="application/inkml+xml"/>
  <Override PartName="/ppt/ink/ink5165.xml" ContentType="application/inkml+xml"/>
  <Override PartName="/ppt/ink/ink5166.xml" ContentType="application/inkml+xml"/>
  <Override PartName="/ppt/ink/ink5167.xml" ContentType="application/inkml+xml"/>
  <Override PartName="/ppt/ink/ink5168.xml" ContentType="application/inkml+xml"/>
  <Override PartName="/ppt/ink/ink5169.xml" ContentType="application/inkml+xml"/>
  <Override PartName="/ppt/ink/ink5170.xml" ContentType="application/inkml+xml"/>
  <Override PartName="/ppt/ink/ink5171.xml" ContentType="application/inkml+xml"/>
  <Override PartName="/ppt/ink/ink5172.xml" ContentType="application/inkml+xml"/>
  <Override PartName="/ppt/ink/ink5173.xml" ContentType="application/inkml+xml"/>
  <Override PartName="/ppt/ink/ink5174.xml" ContentType="application/inkml+xml"/>
  <Override PartName="/ppt/ink/ink5175.xml" ContentType="application/inkml+xml"/>
  <Override PartName="/ppt/ink/ink5176.xml" ContentType="application/inkml+xml"/>
  <Override PartName="/ppt/ink/ink5177.xml" ContentType="application/inkml+xml"/>
  <Override PartName="/ppt/ink/ink5178.xml" ContentType="application/inkml+xml"/>
  <Override PartName="/ppt/ink/ink5179.xml" ContentType="application/inkml+xml"/>
  <Override PartName="/ppt/ink/ink5180.xml" ContentType="application/inkml+xml"/>
  <Override PartName="/ppt/ink/ink5181.xml" ContentType="application/inkml+xml"/>
  <Override PartName="/ppt/ink/ink5182.xml" ContentType="application/inkml+xml"/>
  <Override PartName="/ppt/ink/ink5183.xml" ContentType="application/inkml+xml"/>
  <Override PartName="/ppt/ink/ink5184.xml" ContentType="application/inkml+xml"/>
  <Override PartName="/ppt/ink/ink5185.xml" ContentType="application/inkml+xml"/>
  <Override PartName="/ppt/ink/ink5186.xml" ContentType="application/inkml+xml"/>
  <Override PartName="/ppt/ink/ink5187.xml" ContentType="application/inkml+xml"/>
  <Override PartName="/ppt/ink/ink5188.xml" ContentType="application/inkml+xml"/>
  <Override PartName="/ppt/ink/ink5189.xml" ContentType="application/inkml+xml"/>
  <Override PartName="/ppt/ink/ink5190.xml" ContentType="application/inkml+xml"/>
  <Override PartName="/ppt/ink/ink5191.xml" ContentType="application/inkml+xml"/>
  <Override PartName="/ppt/ink/ink5192.xml" ContentType="application/inkml+xml"/>
  <Override PartName="/ppt/ink/ink5193.xml" ContentType="application/inkml+xml"/>
  <Override PartName="/ppt/ink/ink5194.xml" ContentType="application/inkml+xml"/>
  <Override PartName="/ppt/ink/ink5195.xml" ContentType="application/inkml+xml"/>
  <Override PartName="/ppt/ink/ink5196.xml" ContentType="application/inkml+xml"/>
  <Override PartName="/ppt/ink/ink5197.xml" ContentType="application/inkml+xml"/>
  <Override PartName="/ppt/ink/ink5198.xml" ContentType="application/inkml+xml"/>
  <Override PartName="/ppt/ink/ink5199.xml" ContentType="application/inkml+xml"/>
  <Override PartName="/ppt/ink/ink5200.xml" ContentType="application/inkml+xml"/>
  <Override PartName="/ppt/ink/ink5201.xml" ContentType="application/inkml+xml"/>
  <Override PartName="/ppt/ink/ink5202.xml" ContentType="application/inkml+xml"/>
  <Override PartName="/ppt/ink/ink5203.xml" ContentType="application/inkml+xml"/>
  <Override PartName="/ppt/ink/ink5204.xml" ContentType="application/inkml+xml"/>
  <Override PartName="/ppt/ink/ink5205.xml" ContentType="application/inkml+xml"/>
  <Override PartName="/ppt/ink/ink5206.xml" ContentType="application/inkml+xml"/>
  <Override PartName="/ppt/ink/ink5207.xml" ContentType="application/inkml+xml"/>
  <Override PartName="/ppt/ink/ink5208.xml" ContentType="application/inkml+xml"/>
  <Override PartName="/ppt/ink/ink5209.xml" ContentType="application/inkml+xml"/>
  <Override PartName="/ppt/ink/ink5210.xml" ContentType="application/inkml+xml"/>
  <Override PartName="/ppt/ink/ink5211.xml" ContentType="application/inkml+xml"/>
  <Override PartName="/ppt/ink/ink5212.xml" ContentType="application/inkml+xml"/>
  <Override PartName="/ppt/ink/ink5213.xml" ContentType="application/inkml+xml"/>
  <Override PartName="/ppt/ink/ink5214.xml" ContentType="application/inkml+xml"/>
  <Override PartName="/ppt/ink/ink5215.xml" ContentType="application/inkml+xml"/>
  <Override PartName="/ppt/ink/ink5216.xml" ContentType="application/inkml+xml"/>
  <Override PartName="/ppt/ink/ink5217.xml" ContentType="application/inkml+xml"/>
  <Override PartName="/ppt/ink/ink5218.xml" ContentType="application/inkml+xml"/>
  <Override PartName="/ppt/ink/ink5219.xml" ContentType="application/inkml+xml"/>
  <Override PartName="/ppt/ink/ink5220.xml" ContentType="application/inkml+xml"/>
  <Override PartName="/ppt/ink/ink5221.xml" ContentType="application/inkml+xml"/>
  <Override PartName="/ppt/ink/ink5222.xml" ContentType="application/inkml+xml"/>
  <Override PartName="/ppt/ink/ink5223.xml" ContentType="application/inkml+xml"/>
  <Override PartName="/ppt/ink/ink5224.xml" ContentType="application/inkml+xml"/>
  <Override PartName="/ppt/ink/ink5225.xml" ContentType="application/inkml+xml"/>
  <Override PartName="/ppt/ink/ink5226.xml" ContentType="application/inkml+xml"/>
  <Override PartName="/ppt/ink/ink5227.xml" ContentType="application/inkml+xml"/>
  <Override PartName="/ppt/ink/ink5228.xml" ContentType="application/inkml+xml"/>
  <Override PartName="/ppt/ink/ink5229.xml" ContentType="application/inkml+xml"/>
  <Override PartName="/ppt/ink/ink5230.xml" ContentType="application/inkml+xml"/>
  <Override PartName="/ppt/ink/ink5231.xml" ContentType="application/inkml+xml"/>
  <Override PartName="/ppt/ink/ink5232.xml" ContentType="application/inkml+xml"/>
  <Override PartName="/ppt/ink/ink5233.xml" ContentType="application/inkml+xml"/>
  <Override PartName="/ppt/ink/ink5234.xml" ContentType="application/inkml+xml"/>
  <Override PartName="/ppt/ink/ink5235.xml" ContentType="application/inkml+xml"/>
  <Override PartName="/ppt/ink/ink5236.xml" ContentType="application/inkml+xml"/>
  <Override PartName="/ppt/ink/ink5237.xml" ContentType="application/inkml+xml"/>
  <Override PartName="/ppt/ink/ink5238.xml" ContentType="application/inkml+xml"/>
  <Override PartName="/ppt/ink/ink5239.xml" ContentType="application/inkml+xml"/>
  <Override PartName="/ppt/ink/ink5240.xml" ContentType="application/inkml+xml"/>
  <Override PartName="/ppt/ink/ink5241.xml" ContentType="application/inkml+xml"/>
  <Override PartName="/ppt/ink/ink5242.xml" ContentType="application/inkml+xml"/>
  <Override PartName="/ppt/ink/ink5243.xml" ContentType="application/inkml+xml"/>
  <Override PartName="/ppt/ink/ink5244.xml" ContentType="application/inkml+xml"/>
  <Override PartName="/ppt/ink/ink5245.xml" ContentType="application/inkml+xml"/>
  <Override PartName="/ppt/ink/ink5246.xml" ContentType="application/inkml+xml"/>
  <Override PartName="/ppt/ink/ink5247.xml" ContentType="application/inkml+xml"/>
  <Override PartName="/ppt/ink/ink5248.xml" ContentType="application/inkml+xml"/>
  <Override PartName="/ppt/ink/ink5249.xml" ContentType="application/inkml+xml"/>
  <Override PartName="/ppt/ink/ink5250.xml" ContentType="application/inkml+xml"/>
  <Override PartName="/ppt/ink/ink5251.xml" ContentType="application/inkml+xml"/>
  <Override PartName="/ppt/ink/ink5252.xml" ContentType="application/inkml+xml"/>
  <Override PartName="/ppt/ink/ink5253.xml" ContentType="application/inkml+xml"/>
  <Override PartName="/ppt/ink/ink5254.xml" ContentType="application/inkml+xml"/>
  <Override PartName="/ppt/ink/ink5255.xml" ContentType="application/inkml+xml"/>
  <Override PartName="/ppt/ink/ink5256.xml" ContentType="application/inkml+xml"/>
  <Override PartName="/ppt/ink/ink5257.xml" ContentType="application/inkml+xml"/>
  <Override PartName="/ppt/ink/ink5258.xml" ContentType="application/inkml+xml"/>
  <Override PartName="/ppt/ink/ink5259.xml" ContentType="application/inkml+xml"/>
  <Override PartName="/ppt/ink/ink5260.xml" ContentType="application/inkml+xml"/>
  <Override PartName="/ppt/ink/ink5261.xml" ContentType="application/inkml+xml"/>
  <Override PartName="/ppt/ink/ink5262.xml" ContentType="application/inkml+xml"/>
  <Override PartName="/ppt/ink/ink5263.xml" ContentType="application/inkml+xml"/>
  <Override PartName="/ppt/ink/ink5264.xml" ContentType="application/inkml+xml"/>
  <Override PartName="/ppt/ink/ink5265.xml" ContentType="application/inkml+xml"/>
  <Override PartName="/ppt/ink/ink5266.xml" ContentType="application/inkml+xml"/>
  <Override PartName="/ppt/ink/ink5267.xml" ContentType="application/inkml+xml"/>
  <Override PartName="/ppt/ink/ink5268.xml" ContentType="application/inkml+xml"/>
  <Override PartName="/ppt/ink/ink5269.xml" ContentType="application/inkml+xml"/>
  <Override PartName="/ppt/ink/ink5270.xml" ContentType="application/inkml+xml"/>
  <Override PartName="/ppt/ink/ink5271.xml" ContentType="application/inkml+xml"/>
  <Override PartName="/ppt/ink/ink5272.xml" ContentType="application/inkml+xml"/>
  <Override PartName="/ppt/ink/ink5273.xml" ContentType="application/inkml+xml"/>
  <Override PartName="/ppt/ink/ink5274.xml" ContentType="application/inkml+xml"/>
  <Override PartName="/ppt/ink/ink5275.xml" ContentType="application/inkml+xml"/>
  <Override PartName="/ppt/ink/ink5276.xml" ContentType="application/inkml+xml"/>
  <Override PartName="/ppt/ink/ink5277.xml" ContentType="application/inkml+xml"/>
  <Override PartName="/ppt/ink/ink5278.xml" ContentType="application/inkml+xml"/>
  <Override PartName="/ppt/ink/ink5279.xml" ContentType="application/inkml+xml"/>
  <Override PartName="/ppt/ink/ink5280.xml" ContentType="application/inkml+xml"/>
  <Override PartName="/ppt/ink/ink5281.xml" ContentType="application/inkml+xml"/>
  <Override PartName="/ppt/ink/ink5282.xml" ContentType="application/inkml+xml"/>
  <Override PartName="/ppt/ink/ink5283.xml" ContentType="application/inkml+xml"/>
  <Override PartName="/ppt/ink/ink5284.xml" ContentType="application/inkml+xml"/>
  <Override PartName="/ppt/ink/ink5285.xml" ContentType="application/inkml+xml"/>
  <Override PartName="/ppt/ink/ink5286.xml" ContentType="application/inkml+xml"/>
  <Override PartName="/ppt/ink/ink5287.xml" ContentType="application/inkml+xml"/>
  <Override PartName="/ppt/ink/ink5288.xml" ContentType="application/inkml+xml"/>
  <Override PartName="/ppt/ink/ink5289.xml" ContentType="application/inkml+xml"/>
  <Override PartName="/ppt/ink/ink5290.xml" ContentType="application/inkml+xml"/>
  <Override PartName="/ppt/ink/ink5291.xml" ContentType="application/inkml+xml"/>
  <Override PartName="/ppt/ink/ink5292.xml" ContentType="application/inkml+xml"/>
  <Override PartName="/ppt/ink/ink5293.xml" ContentType="application/inkml+xml"/>
  <Override PartName="/ppt/ink/ink5294.xml" ContentType="application/inkml+xml"/>
  <Override PartName="/ppt/ink/ink5295.xml" ContentType="application/inkml+xml"/>
  <Override PartName="/ppt/ink/ink5296.xml" ContentType="application/inkml+xml"/>
  <Override PartName="/ppt/ink/ink5297.xml" ContentType="application/inkml+xml"/>
  <Override PartName="/ppt/ink/ink5298.xml" ContentType="application/inkml+xml"/>
  <Override PartName="/ppt/ink/ink5299.xml" ContentType="application/inkml+xml"/>
  <Override PartName="/ppt/ink/ink5300.xml" ContentType="application/inkml+xml"/>
  <Override PartName="/ppt/ink/ink5301.xml" ContentType="application/inkml+xml"/>
  <Override PartName="/ppt/ink/ink5302.xml" ContentType="application/inkml+xml"/>
  <Override PartName="/ppt/ink/ink5303.xml" ContentType="application/inkml+xml"/>
  <Override PartName="/ppt/ink/ink5304.xml" ContentType="application/inkml+xml"/>
  <Override PartName="/ppt/ink/ink5305.xml" ContentType="application/inkml+xml"/>
  <Override PartName="/ppt/ink/ink5306.xml" ContentType="application/inkml+xml"/>
  <Override PartName="/ppt/ink/ink5307.xml" ContentType="application/inkml+xml"/>
  <Override PartName="/ppt/ink/ink5308.xml" ContentType="application/inkml+xml"/>
  <Override PartName="/ppt/ink/ink5309.xml" ContentType="application/inkml+xml"/>
  <Override PartName="/ppt/ink/ink5310.xml" ContentType="application/inkml+xml"/>
  <Override PartName="/ppt/ink/ink5311.xml" ContentType="application/inkml+xml"/>
  <Override PartName="/ppt/ink/ink5312.xml" ContentType="application/inkml+xml"/>
  <Override PartName="/ppt/ink/ink5313.xml" ContentType="application/inkml+xml"/>
  <Override PartName="/ppt/ink/ink5314.xml" ContentType="application/inkml+xml"/>
  <Override PartName="/ppt/ink/ink5315.xml" ContentType="application/inkml+xml"/>
  <Override PartName="/ppt/ink/ink5316.xml" ContentType="application/inkml+xml"/>
  <Override PartName="/ppt/ink/ink5317.xml" ContentType="application/inkml+xml"/>
  <Override PartName="/ppt/ink/ink5318.xml" ContentType="application/inkml+xml"/>
  <Override PartName="/ppt/ink/ink5319.xml" ContentType="application/inkml+xml"/>
  <Override PartName="/ppt/ink/ink5320.xml" ContentType="application/inkml+xml"/>
  <Override PartName="/ppt/ink/ink5321.xml" ContentType="application/inkml+xml"/>
  <Override PartName="/ppt/ink/ink5322.xml" ContentType="application/inkml+xml"/>
  <Override PartName="/ppt/ink/ink5323.xml" ContentType="application/inkml+xml"/>
  <Override PartName="/ppt/ink/ink5324.xml" ContentType="application/inkml+xml"/>
  <Override PartName="/ppt/ink/ink5325.xml" ContentType="application/inkml+xml"/>
  <Override PartName="/ppt/ink/ink5326.xml" ContentType="application/inkml+xml"/>
  <Override PartName="/ppt/ink/ink5327.xml" ContentType="application/inkml+xml"/>
  <Override PartName="/ppt/ink/ink5328.xml" ContentType="application/inkml+xml"/>
  <Override PartName="/ppt/ink/ink5329.xml" ContentType="application/inkml+xml"/>
  <Override PartName="/ppt/ink/ink5330.xml" ContentType="application/inkml+xml"/>
  <Override PartName="/ppt/ink/ink5331.xml" ContentType="application/inkml+xml"/>
  <Override PartName="/ppt/ink/ink5332.xml" ContentType="application/inkml+xml"/>
  <Override PartName="/ppt/ink/ink5333.xml" ContentType="application/inkml+xml"/>
  <Override PartName="/ppt/ink/ink5334.xml" ContentType="application/inkml+xml"/>
  <Override PartName="/ppt/ink/ink5335.xml" ContentType="application/inkml+xml"/>
  <Override PartName="/ppt/ink/ink5336.xml" ContentType="application/inkml+xml"/>
  <Override PartName="/ppt/ink/ink5337.xml" ContentType="application/inkml+xml"/>
  <Override PartName="/ppt/ink/ink5338.xml" ContentType="application/inkml+xml"/>
  <Override PartName="/ppt/ink/ink5339.xml" ContentType="application/inkml+xml"/>
  <Override PartName="/ppt/ink/ink5340.xml" ContentType="application/inkml+xml"/>
  <Override PartName="/ppt/ink/ink5341.xml" ContentType="application/inkml+xml"/>
  <Override PartName="/ppt/ink/ink5342.xml" ContentType="application/inkml+xml"/>
  <Override PartName="/ppt/ink/ink5343.xml" ContentType="application/inkml+xml"/>
  <Override PartName="/ppt/ink/ink5344.xml" ContentType="application/inkml+xml"/>
  <Override PartName="/ppt/ink/ink5345.xml" ContentType="application/inkml+xml"/>
  <Override PartName="/ppt/ink/ink5346.xml" ContentType="application/inkml+xml"/>
  <Override PartName="/ppt/ink/ink5347.xml" ContentType="application/inkml+xml"/>
  <Override PartName="/ppt/ink/ink5348.xml" ContentType="application/inkml+xml"/>
  <Override PartName="/ppt/ink/ink5349.xml" ContentType="application/inkml+xml"/>
  <Override PartName="/ppt/ink/ink5350.xml" ContentType="application/inkml+xml"/>
  <Override PartName="/ppt/ink/ink5351.xml" ContentType="application/inkml+xml"/>
  <Override PartName="/ppt/ink/ink5352.xml" ContentType="application/inkml+xml"/>
  <Override PartName="/ppt/ink/ink5353.xml" ContentType="application/inkml+xml"/>
  <Override PartName="/ppt/ink/ink5354.xml" ContentType="application/inkml+xml"/>
  <Override PartName="/ppt/ink/ink5355.xml" ContentType="application/inkml+xml"/>
  <Override PartName="/ppt/ink/ink5356.xml" ContentType="application/inkml+xml"/>
  <Override PartName="/ppt/ink/ink5357.xml" ContentType="application/inkml+xml"/>
  <Override PartName="/ppt/ink/ink5358.xml" ContentType="application/inkml+xml"/>
  <Override PartName="/ppt/ink/ink5359.xml" ContentType="application/inkml+xml"/>
  <Override PartName="/ppt/ink/ink5360.xml" ContentType="application/inkml+xml"/>
  <Override PartName="/ppt/ink/ink5361.xml" ContentType="application/inkml+xml"/>
  <Override PartName="/ppt/ink/ink5362.xml" ContentType="application/inkml+xml"/>
  <Override PartName="/ppt/ink/ink5363.xml" ContentType="application/inkml+xml"/>
  <Override PartName="/ppt/ink/ink5364.xml" ContentType="application/inkml+xml"/>
  <Override PartName="/ppt/ink/ink5365.xml" ContentType="application/inkml+xml"/>
  <Override PartName="/ppt/ink/ink5366.xml" ContentType="application/inkml+xml"/>
  <Override PartName="/ppt/ink/ink5367.xml" ContentType="application/inkml+xml"/>
  <Override PartName="/ppt/ink/ink5368.xml" ContentType="application/inkml+xml"/>
  <Override PartName="/ppt/ink/ink5369.xml" ContentType="application/inkml+xml"/>
  <Override PartName="/ppt/ink/ink5370.xml" ContentType="application/inkml+xml"/>
  <Override PartName="/ppt/ink/ink5371.xml" ContentType="application/inkml+xml"/>
  <Override PartName="/ppt/ink/ink5372.xml" ContentType="application/inkml+xml"/>
  <Override PartName="/ppt/ink/ink5373.xml" ContentType="application/inkml+xml"/>
  <Override PartName="/ppt/ink/ink5374.xml" ContentType="application/inkml+xml"/>
  <Override PartName="/ppt/ink/ink5375.xml" ContentType="application/inkml+xml"/>
  <Override PartName="/ppt/ink/ink5376.xml" ContentType="application/inkml+xml"/>
  <Override PartName="/ppt/ink/ink5377.xml" ContentType="application/inkml+xml"/>
  <Override PartName="/ppt/ink/ink5378.xml" ContentType="application/inkml+xml"/>
  <Override PartName="/ppt/ink/ink5379.xml" ContentType="application/inkml+xml"/>
  <Override PartName="/ppt/ink/ink5380.xml" ContentType="application/inkml+xml"/>
  <Override PartName="/ppt/ink/ink5381.xml" ContentType="application/inkml+xml"/>
  <Override PartName="/ppt/ink/ink5382.xml" ContentType="application/inkml+xml"/>
  <Override PartName="/ppt/ink/ink5383.xml" ContentType="application/inkml+xml"/>
  <Override PartName="/ppt/ink/ink5384.xml" ContentType="application/inkml+xml"/>
  <Override PartName="/ppt/ink/ink5385.xml" ContentType="application/inkml+xml"/>
  <Override PartName="/ppt/ink/ink5386.xml" ContentType="application/inkml+xml"/>
  <Override PartName="/ppt/ink/ink5387.xml" ContentType="application/inkml+xml"/>
  <Override PartName="/ppt/ink/ink5388.xml" ContentType="application/inkml+xml"/>
  <Override PartName="/ppt/ink/ink5389.xml" ContentType="application/inkml+xml"/>
  <Override PartName="/ppt/ink/ink5390.xml" ContentType="application/inkml+xml"/>
  <Override PartName="/ppt/ink/ink5391.xml" ContentType="application/inkml+xml"/>
  <Override PartName="/ppt/ink/ink5392.xml" ContentType="application/inkml+xml"/>
  <Override PartName="/ppt/ink/ink5393.xml" ContentType="application/inkml+xml"/>
  <Override PartName="/ppt/ink/ink5394.xml" ContentType="application/inkml+xml"/>
  <Override PartName="/ppt/ink/ink5395.xml" ContentType="application/inkml+xml"/>
  <Override PartName="/ppt/ink/ink5396.xml" ContentType="application/inkml+xml"/>
  <Override PartName="/ppt/ink/ink5397.xml" ContentType="application/inkml+xml"/>
  <Override PartName="/ppt/ink/ink5398.xml" ContentType="application/inkml+xml"/>
  <Override PartName="/ppt/ink/ink5399.xml" ContentType="application/inkml+xml"/>
  <Override PartName="/ppt/ink/ink5400.xml" ContentType="application/inkml+xml"/>
  <Override PartName="/ppt/ink/ink5401.xml" ContentType="application/inkml+xml"/>
  <Override PartName="/ppt/ink/ink5402.xml" ContentType="application/inkml+xml"/>
  <Override PartName="/ppt/ink/ink5403.xml" ContentType="application/inkml+xml"/>
  <Override PartName="/ppt/ink/ink5404.xml" ContentType="application/inkml+xml"/>
  <Override PartName="/ppt/ink/ink5405.xml" ContentType="application/inkml+xml"/>
  <Override PartName="/ppt/ink/ink5406.xml" ContentType="application/inkml+xml"/>
  <Override PartName="/ppt/ink/ink5407.xml" ContentType="application/inkml+xml"/>
  <Override PartName="/ppt/ink/ink5408.xml" ContentType="application/inkml+xml"/>
  <Override PartName="/ppt/ink/ink5409.xml" ContentType="application/inkml+xml"/>
  <Override PartName="/ppt/ink/ink5410.xml" ContentType="application/inkml+xml"/>
  <Override PartName="/ppt/ink/ink5411.xml" ContentType="application/inkml+xml"/>
  <Override PartName="/ppt/ink/ink5412.xml" ContentType="application/inkml+xml"/>
  <Override PartName="/ppt/ink/ink5413.xml" ContentType="application/inkml+xml"/>
  <Override PartName="/ppt/ink/ink5414.xml" ContentType="application/inkml+xml"/>
  <Override PartName="/ppt/ink/ink5415.xml" ContentType="application/inkml+xml"/>
  <Override PartName="/ppt/ink/ink5416.xml" ContentType="application/inkml+xml"/>
  <Override PartName="/ppt/ink/ink5417.xml" ContentType="application/inkml+xml"/>
  <Override PartName="/ppt/ink/ink5418.xml" ContentType="application/inkml+xml"/>
  <Override PartName="/ppt/ink/ink5419.xml" ContentType="application/inkml+xml"/>
  <Override PartName="/ppt/ink/ink5420.xml" ContentType="application/inkml+xml"/>
  <Override PartName="/ppt/ink/ink5421.xml" ContentType="application/inkml+xml"/>
  <Override PartName="/ppt/ink/ink5422.xml" ContentType="application/inkml+xml"/>
  <Override PartName="/ppt/ink/ink5423.xml" ContentType="application/inkml+xml"/>
  <Override PartName="/ppt/ink/ink5424.xml" ContentType="application/inkml+xml"/>
  <Override PartName="/ppt/ink/ink5425.xml" ContentType="application/inkml+xml"/>
  <Override PartName="/ppt/ink/ink5426.xml" ContentType="application/inkml+xml"/>
  <Override PartName="/ppt/ink/ink5427.xml" ContentType="application/inkml+xml"/>
  <Override PartName="/ppt/ink/ink5428.xml" ContentType="application/inkml+xml"/>
  <Override PartName="/ppt/ink/ink5429.xml" ContentType="application/inkml+xml"/>
  <Override PartName="/ppt/ink/ink5430.xml" ContentType="application/inkml+xml"/>
  <Override PartName="/ppt/ink/ink5431.xml" ContentType="application/inkml+xml"/>
  <Override PartName="/ppt/ink/ink5432.xml" ContentType="application/inkml+xml"/>
  <Override PartName="/ppt/ink/ink5433.xml" ContentType="application/inkml+xml"/>
  <Override PartName="/ppt/ink/ink5434.xml" ContentType="application/inkml+xml"/>
  <Override PartName="/ppt/ink/ink5435.xml" ContentType="application/inkml+xml"/>
  <Override PartName="/ppt/ink/ink5436.xml" ContentType="application/inkml+xml"/>
  <Override PartName="/ppt/ink/ink5437.xml" ContentType="application/inkml+xml"/>
  <Override PartName="/ppt/ink/ink5438.xml" ContentType="application/inkml+xml"/>
  <Override PartName="/ppt/ink/ink5439.xml" ContentType="application/inkml+xml"/>
  <Override PartName="/ppt/ink/ink5440.xml" ContentType="application/inkml+xml"/>
  <Override PartName="/ppt/ink/ink5441.xml" ContentType="application/inkml+xml"/>
  <Override PartName="/ppt/ink/ink5442.xml" ContentType="application/inkml+xml"/>
  <Override PartName="/ppt/ink/ink5443.xml" ContentType="application/inkml+xml"/>
  <Override PartName="/ppt/ink/ink5444.xml" ContentType="application/inkml+xml"/>
  <Override PartName="/ppt/ink/ink5445.xml" ContentType="application/inkml+xml"/>
  <Override PartName="/ppt/ink/ink5446.xml" ContentType="application/inkml+xml"/>
  <Override PartName="/ppt/ink/ink5447.xml" ContentType="application/inkml+xml"/>
  <Override PartName="/ppt/ink/ink5448.xml" ContentType="application/inkml+xml"/>
  <Override PartName="/ppt/ink/ink5449.xml" ContentType="application/inkml+xml"/>
  <Override PartName="/ppt/ink/ink5450.xml" ContentType="application/inkml+xml"/>
  <Override PartName="/ppt/ink/ink5451.xml" ContentType="application/inkml+xml"/>
  <Override PartName="/ppt/ink/ink5452.xml" ContentType="application/inkml+xml"/>
  <Override PartName="/ppt/ink/ink5453.xml" ContentType="application/inkml+xml"/>
  <Override PartName="/ppt/ink/ink5454.xml" ContentType="application/inkml+xml"/>
  <Override PartName="/ppt/ink/ink5455.xml" ContentType="application/inkml+xml"/>
  <Override PartName="/ppt/ink/ink5456.xml" ContentType="application/inkml+xml"/>
  <Override PartName="/ppt/ink/ink5457.xml" ContentType="application/inkml+xml"/>
  <Override PartName="/ppt/ink/ink5458.xml" ContentType="application/inkml+xml"/>
  <Override PartName="/ppt/ink/ink5459.xml" ContentType="application/inkml+xml"/>
  <Override PartName="/ppt/ink/ink5460.xml" ContentType="application/inkml+xml"/>
  <Override PartName="/ppt/ink/ink5461.xml" ContentType="application/inkml+xml"/>
  <Override PartName="/ppt/ink/ink5462.xml" ContentType="application/inkml+xml"/>
  <Override PartName="/ppt/ink/ink5463.xml" ContentType="application/inkml+xml"/>
  <Override PartName="/ppt/ink/ink5464.xml" ContentType="application/inkml+xml"/>
  <Override PartName="/ppt/ink/ink5465.xml" ContentType="application/inkml+xml"/>
  <Override PartName="/ppt/ink/ink5466.xml" ContentType="application/inkml+xml"/>
  <Override PartName="/ppt/ink/ink5467.xml" ContentType="application/inkml+xml"/>
  <Override PartName="/ppt/ink/ink5468.xml" ContentType="application/inkml+xml"/>
  <Override PartName="/ppt/ink/ink5469.xml" ContentType="application/inkml+xml"/>
  <Override PartName="/ppt/ink/ink5470.xml" ContentType="application/inkml+xml"/>
  <Override PartName="/ppt/ink/ink5471.xml" ContentType="application/inkml+xml"/>
  <Override PartName="/ppt/ink/ink5472.xml" ContentType="application/inkml+xml"/>
  <Override PartName="/ppt/ink/ink5473.xml" ContentType="application/inkml+xml"/>
  <Override PartName="/ppt/ink/ink5474.xml" ContentType="application/inkml+xml"/>
  <Override PartName="/ppt/ink/ink5475.xml" ContentType="application/inkml+xml"/>
  <Override PartName="/ppt/ink/ink5476.xml" ContentType="application/inkml+xml"/>
  <Override PartName="/ppt/ink/ink5477.xml" ContentType="application/inkml+xml"/>
  <Override PartName="/ppt/ink/ink5478.xml" ContentType="application/inkml+xml"/>
  <Override PartName="/ppt/ink/ink5479.xml" ContentType="application/inkml+xml"/>
  <Override PartName="/ppt/ink/ink5480.xml" ContentType="application/inkml+xml"/>
  <Override PartName="/ppt/ink/ink5481.xml" ContentType="application/inkml+xml"/>
  <Override PartName="/ppt/ink/ink5482.xml" ContentType="application/inkml+xml"/>
  <Override PartName="/ppt/ink/ink5483.xml" ContentType="application/inkml+xml"/>
  <Override PartName="/ppt/ink/ink5484.xml" ContentType="application/inkml+xml"/>
  <Override PartName="/ppt/ink/ink5485.xml" ContentType="application/inkml+xml"/>
  <Override PartName="/ppt/ink/ink5486.xml" ContentType="application/inkml+xml"/>
  <Override PartName="/ppt/ink/ink5487.xml" ContentType="application/inkml+xml"/>
  <Override PartName="/ppt/ink/ink5488.xml" ContentType="application/inkml+xml"/>
  <Override PartName="/ppt/ink/ink5489.xml" ContentType="application/inkml+xml"/>
  <Override PartName="/ppt/ink/ink5490.xml" ContentType="application/inkml+xml"/>
  <Override PartName="/ppt/ink/ink5491.xml" ContentType="application/inkml+xml"/>
  <Override PartName="/ppt/ink/ink5492.xml" ContentType="application/inkml+xml"/>
  <Override PartName="/ppt/ink/ink5493.xml" ContentType="application/inkml+xml"/>
  <Override PartName="/ppt/ink/ink5494.xml" ContentType="application/inkml+xml"/>
  <Override PartName="/ppt/ink/ink5495.xml" ContentType="application/inkml+xml"/>
  <Override PartName="/ppt/ink/ink5496.xml" ContentType="application/inkml+xml"/>
  <Override PartName="/ppt/ink/ink5497.xml" ContentType="application/inkml+xml"/>
  <Override PartName="/ppt/ink/ink5498.xml" ContentType="application/inkml+xml"/>
  <Override PartName="/ppt/ink/ink5499.xml" ContentType="application/inkml+xml"/>
  <Override PartName="/ppt/ink/ink550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9"/>
  </p:notesMasterIdLst>
  <p:sldIdLst>
    <p:sldId id="382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383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38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385" r:id="rId38"/>
    <p:sldId id="426" r:id="rId39"/>
    <p:sldId id="427" r:id="rId40"/>
    <p:sldId id="428" r:id="rId41"/>
    <p:sldId id="429" r:id="rId42"/>
    <p:sldId id="386" r:id="rId43"/>
    <p:sldId id="430" r:id="rId44"/>
    <p:sldId id="431" r:id="rId45"/>
    <p:sldId id="432" r:id="rId46"/>
    <p:sldId id="433" r:id="rId47"/>
    <p:sldId id="434" r:id="rId48"/>
    <p:sldId id="435" r:id="rId49"/>
    <p:sldId id="436" r:id="rId50"/>
    <p:sldId id="437" r:id="rId51"/>
    <p:sldId id="387" r:id="rId52"/>
    <p:sldId id="438" r:id="rId53"/>
    <p:sldId id="439" r:id="rId54"/>
    <p:sldId id="440" r:id="rId55"/>
    <p:sldId id="441" r:id="rId56"/>
    <p:sldId id="388" r:id="rId57"/>
    <p:sldId id="442" r:id="rId58"/>
    <p:sldId id="443" r:id="rId59"/>
    <p:sldId id="444" r:id="rId60"/>
    <p:sldId id="445" r:id="rId61"/>
    <p:sldId id="446" r:id="rId62"/>
    <p:sldId id="447" r:id="rId63"/>
    <p:sldId id="448" r:id="rId64"/>
    <p:sldId id="449" r:id="rId65"/>
    <p:sldId id="450" r:id="rId66"/>
    <p:sldId id="451" r:id="rId67"/>
    <p:sldId id="452" r:id="rId68"/>
    <p:sldId id="453" r:id="rId69"/>
    <p:sldId id="454" r:id="rId70"/>
    <p:sldId id="455" r:id="rId71"/>
    <p:sldId id="456" r:id="rId72"/>
    <p:sldId id="457" r:id="rId73"/>
    <p:sldId id="458" r:id="rId74"/>
    <p:sldId id="459" r:id="rId75"/>
    <p:sldId id="460" r:id="rId76"/>
    <p:sldId id="461" r:id="rId77"/>
    <p:sldId id="462" r:id="rId78"/>
    <p:sldId id="463" r:id="rId79"/>
    <p:sldId id="464" r:id="rId80"/>
    <p:sldId id="465" r:id="rId81"/>
    <p:sldId id="466" r:id="rId82"/>
    <p:sldId id="389" r:id="rId83"/>
    <p:sldId id="467" r:id="rId84"/>
    <p:sldId id="468" r:id="rId85"/>
    <p:sldId id="469" r:id="rId86"/>
    <p:sldId id="470" r:id="rId87"/>
    <p:sldId id="471" r:id="rId88"/>
    <p:sldId id="472" r:id="rId89"/>
    <p:sldId id="473" r:id="rId90"/>
    <p:sldId id="474" r:id="rId91"/>
    <p:sldId id="475" r:id="rId92"/>
    <p:sldId id="476" r:id="rId93"/>
    <p:sldId id="477" r:id="rId94"/>
    <p:sldId id="478" r:id="rId95"/>
    <p:sldId id="479" r:id="rId96"/>
    <p:sldId id="480" r:id="rId97"/>
    <p:sldId id="481" r:id="rId98"/>
    <p:sldId id="482" r:id="rId99"/>
    <p:sldId id="483" r:id="rId100"/>
    <p:sldId id="484" r:id="rId101"/>
    <p:sldId id="485" r:id="rId102"/>
    <p:sldId id="486" r:id="rId103"/>
    <p:sldId id="487" r:id="rId104"/>
    <p:sldId id="488" r:id="rId105"/>
    <p:sldId id="390" r:id="rId106"/>
    <p:sldId id="391" r:id="rId107"/>
    <p:sldId id="392" r:id="rId10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1FB57"/>
    <a:srgbClr val="FB3211"/>
    <a:srgbClr val="9966FF"/>
    <a:srgbClr val="FF66FF"/>
    <a:srgbClr val="FDF36F"/>
    <a:srgbClr val="E5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22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heme" Target="theme/theme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tableStyles" Target="tableStyle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09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653 594,'2'1,"0"1,0-1,0 1,-1-1,1 1,0 0,-1 0,1 0,-1 0,0 0,0 0,0 0,0 0,0 0,0 1,-1-1,1 0,-1 1,1-1,-1 0,0 1,0-1,0 0,0 3,0-2,-18 149,-12 11,19-113,1 1,3 0,0 51,6-80,0-19,0 1,0 0,0 0,1 0,0 0,-1 0,1 0,0 0,1 0,-1 0,1 0,0 0,0 0,0 0,0 0,1-1,0 1,-1 0,1-1,0 1,1-1,-1 0,1 0,-1 0,1 0,0 0,0-1,0 1,1-1,-1 0,1 0,-1 0,1 0,0 0,1-1,8 0,0 0,0-1,1-1,-1 0,0-1,0 0,0-1,8-4,64-9,300-13,-379 29,-3 0,-1 1,0-1,1 1,-1-1,0 0,1 0,-1 0,1 0,-1-1,0 1,1-1,-1 1,0-1,1 0,-1 0,0 0,0 0,0 0,0 0,0-1,0 1,0-1,0 1,-1-1,1 0,-1 0,2-1,-3-8</inkml:trace>
  <inkml:trace contextRef="#ctx0" brushRef="#br0" timeOffset="559.935">1500 650,'20'-10,"1"1,1 1,-1 0,1 2,0 1,0 0,1 2,0 0,-1 2,1 0,19 3,-40-3,0 1,1-1,-1 1,0 0,0 0,1 0,-1 0,0 0,0 1,1-1,-1 1,0-1,0 1,0 0,1 0,-1 0,0 0,0 0,-1 0,1 1,0-1,0 0,-1 1,1 0,0-1,-1 1,0 0,1 0,-1 0,0 0,0 0,0 0,0 0,-1 0,1 0,0 1,-1-1,0 0,1 0,-1 1,0-1,0 0,0 1,-1-1,1 0,-1 2,-96 126,97-127,0 1,0 0,0 0,1 0,0-1,-1 1,1 0,1-1,-1 1,1-1,-1 1,1-1,0 0,0 0,0 0,1 0,-1 0,1 0,-1 0,1-1,0 1,0-1,0 0,0 0,1 0,-1 0,1-1,-1 1,1-1,-1 0,1 0,0 0,-1-1,5 1,22 12,6 5,-27-15,-1 0,1 1,0 0,-1 0,0 0,0 1,0 1,-1 0,0 0,0 0,0 0,-1 1,0 1,0-1,0 1,-1-1,-1 2,1-1,-4-3,-1-1,0 1,0-1,0 0,0 1,-1-1,0 0,0 0,0 1,0-1,-1 0,1 0,-1 0,0 0,0 0,-1-1,1 1,-1-1,0 1,0-1,0 0,0 0,-3 2,-86 55,84-57,0 2,-1-1,1 1,-1-2,0 1,0-1,0-1,-1 0,1 0,-1-1,1 0,-1 0,1-1,-6-1,1-19,20 8</inkml:trace>
  <inkml:trace contextRef="#ctx0" brushRef="#br0" timeOffset="826.604">2431 482,'-14'38,"-6"32,2 9,3-4,5-6,-2-9,3-10,1-9,3-7,3-4,0-2,2-2,0 1,1-1,-1-4</inkml:trace>
  <inkml:trace contextRef="#ctx0" brushRef="#br0" timeOffset="5581.84">2911 170,'26'271,"3"-21,-22-189,4 0,2-1,2-1,3 0,3 0,-20-57,2 2,-1-1,0 1,0 0,0 0,0-1,-1 2,0-1,1 0,-2 0,1 0,0 0,-1 1,0-1,0 0,0 0,0 1,-1-1,1 0,-1 0,0 1,-1-1,1 0,-1 0,0-1,1 1,-2 0,1 0,0-1,-1 1,0-1,-1 1,-13 4,0 0,0-1,-1-1,0-1,0-1,0 0,-1-1,-7-1,-24 6,-568 81,-252 63,371-60,-31 30,252-55,277-67,1 0,-1 1,0-1,0 0,1 1,-1-1,0 0,0 0,0 0,1 1,-1-1,0 0,0 0,0 0,0-1,0 1,1 0,-1 0,0 0,0 0,0-1,1 1,-1 0,0-1,0 1,1-1,-1 1,0-1,1 1,-1-1,1 0,-1 1,0-1,1 0,-1 1,1-1,0 0,-1 1,1-1,0 0,-1 0,1 0,0 1,0-1,0 0,-1 0,1 0,0 0,0 1,0-1,1-1,9-50,-5 35,39-305,22-293,-54 517,-5 0,-6-73,-1 166,0 1,0 0,0 0,0 0,1 0,-1-1,1 1,0 0,1 0,-1 0,1 1,-1-1,1 0,0 0,1 1,-1-1,1 1,-1 0,1 0,0 0,0 0,0 0,1 1,-1-1,0 1,1 0,0 0,0 0,-1 1,1-1,0 1,0 0,0 0,1 0,0 0,151-6,105-29,1052-126,-823 126,30 21,-169 42,-314-20,-7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0,'0'44,"5"32,1 9,0 0,-1-10,-2-9,0-10,-2-10,-1-8,0-5,0-5,5-1,1-1,0 1,-1-5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0:39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91,'0'-1,"-1"1,1 0,-1-1,1 1,-1 0,1-1,-1 1,1 0,-1 0,1-1,-1 1,1 0,-1 0,0 0,1 0,-1 0,1 0,-1 0,0 0,1 0,-1 0,1 0,-1 0,1 0,-1 1,0-1,1 0,-1 0,1 1,-1-1,1 0,-1 1,1-1,0 0,-1 1,1-1,-1 1,1-1,0 1,-1-1,1 1,0-1,-1 1,1-1,0 1,0-1,0 1,0 0,-1-1,1 1,0-1,0 1,0 0,0-1,0 1,0-1,0 1,1-1,-1 1,-6 40,6-40,-12 401,8-339,2 0,3 0,3 0,3 0,9 38,-15-97,27 88,-26-89,-1 0,1 0,-1 0,1-1,0 1,0-1,0 1,0-1,1 0,-1 0,0 0,1 0,0 0,-1 0,1-1,0 1,0-1,0 0,0 0,0 0,0 0,0 0,0-1,1 0,-1 1,0-1,3-1,5-3,1 0,-1-1,-1 0,1-1,-1-1,0 0,-1 0,1 0,-1-1,-1-1,0 0,0 0,0 0,-1-1,-1 0,0 0,0-1,3-8,-8 17,148-292,-136 275,-6 26,-4 37,-3-37,0 14,13 125,-12-140,1-1,0 1,1 0,-1-1,1 0,0 1,0-1,1 0,0-1,-1 1,2-1,-1 1,0-1,1 0,0-1,0 1,0-1,0 0,1 0,-1-1,1 1,5 0,0-1,0-2,0 1,-1-1,1-1,0 0,0-1,-1 0,1 0,-1-1,1-1,-1 0,0 0,-1-1,1 0,-1 0,0-1,0-1,0 1,-1-1,0-1,-1 0,0 0,0 0,0-1,-1 0,-1 0,4-8,21-42,-3-2,-3-1,6-29,-15 45,-2-1,-2 0,-3-1,1-15,-7 32</inkml:trace>
  <inkml:trace contextRef="#ctx0" brushRef="#br0" timeOffset="769.201">1175 966,'28'-32,"-1"-3,-2 0,-1-1,-2-1,4-14,-2-36,-24 85,0 0,0 0,0 0,0 0,0 0,-1-1,1 1,-1 0,1 0,-1 0,0 0,1 0,-1 1,0-1,0 0,-1 0,1 0,0 1,-1-1,1 1,-1-1,1 1,-1 0,1-1,-1 1,0 0,0 0,0 0,0 0,0 1,0-1,0 0,0 1,0-1,0 1,0 0,0 0,0 0,-2 0,-2 0,-1 1,1 0,0 0,-1 1,1-1,0 1,0 1,0-1,0 1,0 0,1 1,-1-1,1 1,0 0,0 1,1-1,-1 1,1 0,0 0,0 0,0 0,1 1,-6 7,1 0,1 1,1 0,-1 0,2 1,0 0,1 0,-2 12,5-21,-1 0,1 0,1 0,-1 1,1-1,0 0,0 1,1-1,-1 0,2 0,-1 0,1 0,-1 0,2 0,-1 0,1 0,0-1,0 1,0-1,1 0,0 0,0 0,0 0,0-1,1 0,0 0,0 0,0 0,0-1,1 0,-1 0,1 0,0-1,0 0,0 0,4 1,15-3,-1-1,1-1,-1-1,1-1,-1-1,0-1,-1-2,0 0,0-1,0-1,-1-1,-1-2,0 0,10-8,-17 12,5-2,0-1,0-1,-1 0,-1-2,0 0,-1-1,-1 0,0-2,-2 1,0-2,0 0,-1-3,-11 21,0 0,0 0,0 0,0 0,0 0,0 0,0 0,-1 0,1-1,-1 1,1 0,-1-1,1 1,-1 0,0-1,1 1,-1-1,0 1,0 0,0-1,0 1,0-1,0 1,-1-1,1 1,0 0,-1-1,1 1,-1 0,0-1,1 1,-1 0,0 0,0 0,0 0,0 0,1 0,-2 0,1 0,0 0,0 0,0 0,0 0,0 1,-1-1,1 0,0 1,-1-1,1 1,-1 0,-9 2,0 1,0 1,0 0,1 1,-1 0,1 0,0 1,0 0,1 1,0 0,0 1,-4 4,2-1,-1 0,2 1,0 0,0 1,1 0,1 0,0 1,1 0,0 0,1 1,-3 13,8-25,0 1,1-1,-1 1,1-1,0 1,0-1,0 0,0 1,1-1,-1 1,1-1,0 1,0-1,0 0,1 0,-1 1,1-1,0 0,0 0,0-1,0 1,0 0,0-1,1 1,-1-1,1 0,0 0,0 0,0 0,0 0,0 0,0-1,0 0,0 1,1-1,0 0,4 1,-1 0,1-1,1 1,-1-2,0 1,0-1,0 0,0-1,0 1,1-2,-1 1,-1-1,1-1,0 1,0-1,7-5,0 1,-1-2,0 0,0 0,-1-1,0-1,-1 0,-1-1,1-1,-2 1,3-5,13-19,-1-1,-1-1,-3-1,-1 0,-1-2,-3-1,-1 0,-3 0,-1-2,-2 1,-2-1,-1-1,-2-40,-3 80,-1-1,0 1,0-1,0 1,-1 0,1-1,-1 1,-1-1,1 1,-1 0,0 0,0 0,0 0,-1 0,0 0,0 1,0-1,0 1,-1 0,0 0,0 0,0 1,0-1,0 1,-1 0,1 0,-1 0,0 1,0 0,0 0,0 0,-1 0,1 1,0 0,-1 0,1 0,0 1,-1 0,1 0,-1 0,-1 1,-4 4,-1 1,1 0,0 1,1 1,0-1,0 1,1 1,0 0,0 0,1 1,0 0,1 1,0 0,1 0,0 0,0 0,1 1,1 0,0 0,1 1,0-1,1 1,0-1,1 1,0 5,-1 4,1 0,1 1,1-1,1 0,1 1,0-1,2-1,1 1,0 0,2-1,0-1,2 1,0-1,1-1,1 0,1-1,9 10,0-4,1 0,1-2,2-1,0-2,1 0,0-1,2-2,0-1,1-1,0-2,1-1,0-1,8 0,0 0</inkml:trace>
  <inkml:trace contextRef="#ctx0" brushRef="#br0" timeOffset="1531.146">2276 966,'50'-61,"-2"-3,-3-1,36-71,-34 42,-50 141,1-33,1 0,0 1,0-1,1 0,1 0,1 0,0 0,0 0,2 0,1 3,-3-11,0 0,0-1,0 1,1-1,0 0,0 0,1 0,-1 0,1 0,0-1,1 1,-1-1,1 0,-1-1,1 1,0-1,1 0,-1 0,0 0,1-1,0 0,-1 0,1-1,0 1,2-1,-2 0,0-1,0 0,0 0,0 0,0-1,0 0,0 0,0 0,-1-1,1 0,0 0,-1 0,1-1,-1 0,0 0,0 0,0-1,0 0,-1 0,1 0,-1 0,0-1,0 1,-1-1,1 0,-1-1,8-12,-2 1,0-1,-1-1,-1 1,-1-1,-1 0,1-8,20-76,-24 97,0 6</inkml:trace>
  <inkml:trace contextRef="#ctx0" brushRef="#br0" timeOffset="1812.042">3009 797,'28'-15,"0"-2,-2 0,0-2,-1-1,-1 0,-1-2,-1-1,0-1,10-17,-11-20,-21 60,0-1,0 1,0 0,0-1,0 1,0 0,-1 0,1-1,0 1,-1 0,1 0,-1-1,1 1,-1 0,0 0,1 0,-1 0,0 0,0 0,0 0,0 0,0 0,0 1,0-1,0 0,0 0,0 1,-1-1,1 1,0-1,0 1,0 0,-1-1,1 1,0 0,-1 0,1 0,0 0,-1 0,1 0,0 0,0 0,-1 0,1 1,0-1,0 1,-1 0,-11 4,1 0,0 1,1 1,0 0,0 1,0 0,1 0,0 1,1 0,0 1,0 0,1 1,1 0,-1 0,2 0,0 1,0 0,1 0,0 1,1 0,1-1,-2 13,3-20,0 1,0-1,1 1,0-1,0 1,1 0,-1-1,1 1,1 0,-1 0,1-1,0 1,0-1,0 1,1 0,0-1,0 0,1 0,-1 1,1-2,0 1,0 0,1 0,-1-1,1 0,0 0,0 0,1 0,-1 0,1-1,0 0,0 0,4 1,4 0,0-2,1 1,-1-2,1 0,0-1,0 0,-1-1,1 0,0-1,-1-1,0 0,1-1,-1 0,-1-1,1 0,-1-1,0-1,0 0,0-1,-1 0,0 0,-10 7,24-14</inkml:trace>
  <inkml:trace contextRef="#ctx0" brushRef="#br0" timeOffset="2117.051">3743 458,'-18'15,"-145"147,161-162,0 1,0 0,1 0,-1 1,0-1,1 0,-1 1,1-1,-1 0,1 1,0 0,0-1,0 1,0 0,0 0,0-1,0 1,0 0,1 0,-1 0,1 0,0 0,-1 0,1 0,0 0,0 0,0 0,0 0,1 0,-1 0,0 0,1 0,0 0,-1 0,1 0,0-1,0 1,0 0,0 0,0-1,0 1,1-1,-1 1,0-1,1 1,-1-1,1 0,0 0,-1 0,1 0,1 1,55-1,-52-2,0 0,1 0,-1 1,0 0,0 0,0 1,0 0,0 0,0 0,0 1,0-1,0 2,0-1,-1 0,5 4,-9-5,0 0,0 0,0 0,-1 0,1 0,0 1,0-1,-1 0,1 1,-1-1,1 0,-1 1,0-1,0 1,1-1,-1 0,0 1,0-1,0 1,0-1,-1 1,1-1,0 0,-1 1,1-1,-1 1,1-1,-1 0,1 1,-1-1,0 0,0 0,0 0,0 0,0 0,0 0,0 0,-1 1,-44 38,44-39,-148 88,126-78</inkml:trace>
  <inkml:trace contextRef="#ctx0" brushRef="#br0" timeOffset="2949.177">4364 600,'-22'-1,"1"2,-1 1,1 1,-1 1,1 0,0 2,0 0,1 2,0 0,0 1,1 1,0 1,1 0,-15 13,30-22,0 0,0 0,0 0,0 0,0 1,1-1,-1 1,1 0,0 0,0 0,0 0,0 0,0 0,1 1,-1-1,1 0,0 1,0-1,0 1,0 0,1-1,-1 1,1 0,0-1,0 1,1-1,-1 1,1 0,0-1,0 1,0-1,0 1,0-1,1 1,-1-1,1 0,0 0,0 0,1 0,0 1,8 3,-1-1,1-1,0 0,1 0,-1-1,1-1,-1 0,1 0,0-2,0 1,1-1,-1-1,0 0,0-1,0 0,0-1,0 0,0-1,0 0,-1-1,1 0,-1-1,0-1,0 1,-1-2,0 1,0-1,3-4,12-11,-1-1,-2-1,0-1,-2-1,0-1,-2-1,-1 0,-2-1,0-1,-2-1,2-8,-7 19,-1 0,-1-1,0 1,-1-1,-2 0,0 0,-1-1,-1 1,-1 0,-1-1,-1 1,-1 0,-1 0,0 0,-2 0,0 1,-2 0,-5-11,9 25,1 1,-1-1,0 1,-1 0,1 1,-1-1,0 1,0 0,0 0,-1 0,0 1,1-1,-1 2,0-1,-1 1,1-1,0 2,-1-1,1 1,-1 0,1 0,-1 1,1 0,-1 0,1 0,-1 1,0 0,1 0,0 1,-1 0,1 0,0 0,0 1,0 0,0 0,1 0,-1 1,1 0,0 0,-2 2,-7 15,0-1,2 1,1 1,0 0,2 1,1 0,0 1,2-1,1 1,0 1,2-1,0 10,2-21,-1 0,2 1,0-1,0 0,1 0,1 0,0 0,1 0,0 0,1-1,1 1,0-1,0 0,1 0,1-1,0 0,0 0,1 0,1-1,0 0,0-1,1 0,0-1,0 0,6 3,1-1,1-2,0 0,1-1,0-1,0-1,0 0,1-2,0 0,0-1,-1-1,1-1,0 0,0-2,0 0,-1-2,1 0,8-4,6-2,-5 1</inkml:trace>
  <inkml:trace contextRef="#ctx0" brushRef="#br0" timeOffset="3868.963">5069 373,'-54'22,"1"2,1 2,2 3,-23 17,68-44,1 1,0 0,-1 0,1 0,0 0,0 0,1 1,-1 0,1 0,0 0,0 0,0 0,0 1,1-1,0 1,0 0,0-1,0 1,1 0,0 0,0 0,0 0,1 1,-1-1,1 0,0 0,1 0,-1 0,1 0,0 0,1 0,-1 0,1 0,0 0,0-1,0 1,1 0,0-1,-1 0,2 0,-1 0,0 0,1 0,0-1,0 1,0-1,1 1,7-1,-1-1,0 0,1-1,-1 0,1-1,-1 0,1-1,-1 0,1-1,-1 0,0-1,0 0,0-1,0 0,-1-1,1 0,-1 0,0-1,-1-1,0 0,0 0,0 0,2-4,14-10,-2 0,-1-2,0 0,-2-2,0 0,-1-4,2 8,-9 39,-12 41,-2-49,1 1,1-1,0 0,0 0,1 1,1-1,0 0,0 0,0 0,2-1,-1 1,3 4,-5-12,1 0,-1 1,1-1,0 0,0 0,-1 0,1-1,1 1,-1 0,0-1,0 1,0-1,1 0,-1 0,1 0,-1 0,1 0,-1 0,1-1,0 1,-1-1,1 0,0 1,-1-1,1-1,0 1,-1 0,1-1,0 1,-1-1,1 0,-1 0,1 0,-1 0,1 0,0-1,78-64,24-74,-105 141,0 0,0-1,0 1,0 0,1 0,-1-1,0 1,1 0,-1-1,0 1,1-1,-1 1,1 0,-1-1,1 1,-1-1,1 1,0-1,-1 0,1 1,0-1,-1 1,1-1,0 0,-1 0,1 1,0-1,0 0,-1 0,1 0,0 0,-1 0,1 0,0 0,0 0,-1 0,1 0,0 0,0-1,-1 1,1 0,0 0,-1-1,1 1,0-1,-1 1,1 0,-1-1,1 1,0-1,-1 1,1-1,-1 0,0 1,1-1,-1 1,1-1,-1 0,0 1,1-1,-1 0,0 0,0 1,0-1,0 0,1 0,-1 1,0-1,0 0,-1 0,0 23,-1-16,1 0,0 0,-1 0,2 0,-1 0,1 0,0 0,0 0,0 0,1 0,0 0,0 0,1 0,0 0,0-1,0 1,1-1,-1 1,1-1,1 0,-1 0,1 0,-1 0,2-1,-1 0,0 0,1 0,0 0,0 0,0-1,0 0,1 0,-2-2,1 0,-1 0,1-1,-1 0,1 0,-1 0,1 0,-1-1,1 1,-1-1,0 0,1-1,-1 1,0-1,0 0,0 0,0 0,0 0,0-1,0 1,-1-1,0 0,1 0,-1-1,2-2,63-105,-53 81,36-111,-51 140,0 1,0-1,0 0,0 1,0-1,0 0,0 0,0 1,0-1,0 0,0 1,0-1,1 0,-1 1,0-1,0 0,1 1,-1-1,0 1,1-1,-1 1,1-1,-1 1,1-1,-1 1,1-1,-1 1,1-1,0 1,-1 0,1-1,-1 1,1 0,0 0,-1-1,1 1,0 0,-1 0,1 0,0 0,-1 0,1 0,0 0,0 0,-1 0,1 0,0 0,-1 1,1-1,0 0,-1 0,1 1,-1-1,1 0,0 1,-1-1,1 1,-1-1,1 1,-1-1,1 1,-1-1,1 1,-1-1,0 1,1 0,23 43,4 21,-3 1,-3 1,-2 1,-4 1,-3 0,-2 1,-4 0,-3 1,-3 0,-6 44,3-81,-2 0,-2 0,-1 0,-1-1,-2 0,-1 0,-2-1,-1-1,-2 0,-1-1,-1-1,-1-1,-2 0,-23 24,43-50,-1 0,0 0,1 1,-1-1,0-1,0 1,0 0,0 0,0-1,-1 1,1-1,0 1,-1-1,1 0,-1 0,1 0,-1-1,0 1,1-1,-1 1,0-1,1 0,-1 0,0 0,1 0,-1 0,0-1,1 1,-1-1,0 0,1 0,-1 0,1 0,-1 0,1 0,0-1,-1 1,1-1,0 1,0-1,0 0,0 0,1 0,-1 0,0-1,1 1,-1 0,1-1,0 1,0 0,0-1,-1-2,-2-17,1 0,1-1,0 1,2-1,1 1,0-1,2 1,1 0,1-23,3 1,2 0,1 0,2 1,3 1,1 0,2 2,1 0,3 1,1 0,5-2,-19 30,0-1,1 1,1 1,0 0,0 0,1 1,0 1,0 0,1 1,8-3,2 1</inkml:trace>
  <inkml:trace contextRef="#ctx0" brushRef="#br0" timeOffset="4615.981">187 1699,'85'-17,"1135"-139,-144 35,477 19,-1271 85,559-22,149 39,-622-25,-206-5,-142 20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6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7 988,'-4'15,"2"-11,2-5</inkml:trace>
  <inkml:trace contextRef="#ctx0" brushRef="#br0" timeOffset="256.819">64 198,'0'0</inkml:trace>
  <inkml:trace contextRef="#ctx0" brushRef="#br0" timeOffset="520.728">176 1073,'140'-227,"-139"225,0 0,0 0,0 0,0 1,0-1,0 0,1 1,-1-1,0 1,1-1,-1 1,1 0,0 0,-1 0,1-1,0 2,0-1,-1 0,1 0,0 0,0 1,0-1,0 1,0 0,0 0,0-1,0 1,0 1,0-1,0 0,0 0,0 1,0-1,0 1,0-1,0 1,0 0,-1 0,1 0,0 0,0 0,-1 0,1 0,-1 1,1-1,-1 1,0-1,1 1,-1-1,0 1,29 50,-29-45,2 0,-1-1,1 1,0 0,0-1,1 0,0 0,0 0,0 0,1-1,0 1,0-1,0 0,0-1,1 1,0-1,0 0,0-1,1 0,-1 1,1-2,0 1,0-1,-1 0,1-1,5 1,-2-6,0-1,-1 0,1-1,-1 0,-1-1,1 0,-1 0,0-1,-1 1,0-2,0 1,0-1,-1 0,-1-1,0 1,0-1,-1 0,0 0,2-8,47-132,-49 129</inkml:trace>
  <inkml:trace contextRef="#ctx0" brushRef="#br0" timeOffset="1188.346">1220 283,'-33'48,"-17"40,6 14,10-5,11-10,9-14,7-15,10-8,4-8,6-6,5-4,5-3,3-2,2-5,-4-6</inkml:trace>
  <inkml:trace contextRef="#ctx0" brushRef="#br0" timeOffset="1919.263">1306 875,'22'-2,"1"-1,-1-1,0-1,0-1,0 0,-1-2,0-1,8-5,-12 6,-1-2,0 0,0-1,-2-1,1 0,-1-1,-1 0,0-1,-1 0,-1-1,0-1,-1 0,7-14,-15 27,0 1,-1-1,1 0,0 0,-1 0,0 0,0 0,0 0,0 0,0 0,-1 0,0 0,1 0,-1-1,0 1,0 0,-1 0,1 0,-1 0,1-1,-1 1,-1-2,0 4,-1 1,1 0,0-1,-1 1,1 0,0 0,-1 0,1 1,-1-1,1 0,0 1,0 0,-1-1,1 1,0 0,0 0,0 1,0-1,0 0,0 0,0 1,0 0,1-1,-1 1,0 0,1 0,0-1,-1 1,1 0,0 1,-1 0,0 0,-4 2,0 1,1 0,0 0,0 0,0 1,1-1,0 1,0 0,0 0,1 1,1-1,-1 1,1-1,0 1,1 0,0 0,0 0,0 0,1 0,1 0,-1 0,2 6,2-9,0 0,0 0,0-1,0 0,1 1,0-1,0-1,0 1,0-1,1 0,-1 0,1-1,0 1,-1-1,1-1,0 1,0-1,1 0,-1 0,0-1,0 1,0-1,0-1,1 1,-1-1,0 0,0-1,0 0,1 0,12-4,0-1,0 0,-1-2,0 0,0-1,-1-1,0 0,-1-2,-1 1,0-2,0 0,-2-1,0 0,0-1,0-4,-11 18,0-1,0 0,0 0,-1 0,1 0,-1 0,0 0,0 0,0-1,0 1,-1 0,1 0,-1-1,0 1,0 0,0-1,0 1,-1-3,-1 6,0 0,0 0,0 0,0 0,0 0,0 0,0 1,0-1,0 1,1-1,-1 1,0 0,0 0,1 0,-1 0,0 0,1 0,-1 1,1-1,-1 0,1 1,0-1,0 1,-1-1,1 1,0 0,0-1,1 1,-1 0,0 0,0 0,-3 2,1 0,-1 1,0-1,1 1,0 0,0-1,0 1,1 1,0-1,0 0,0 1,1-1,-1 1,1-1,1 1,-1 0,1-1,0 1,0 0,0-1,1 1,0 0,0-1,1 1,-1-1,1 1,0-1,1 0,-1 0,1 0,0 0,1 0,-1-1,1 0,3 4,-1-3,0 0,0-1,1 0,-1-1,1 1,0-1,0-1,0 1,0-1,0 0,0-1,1 0,-1 0,1 0,-1-1,1 0,-1-1,1 1,-1-2,7-1,6-2,-1-1,0-1,0-1,0-1,-1 0,-1-2,2-1,1-2,0-2,-2 0,0-1,0-1,-2-1,0 0,-2-1,0 0,-1-1,-1-1,1-4,-7-18,-6 44,-1-1,1 0,0 0,0 1,0-1,0 0,-1 1,1-1,0 0,-1 1,1-1,0 1,-1-1,1 0,-1 1,1-1,-1 1,1-1,-1 1,1-1,-1 1,0 0,1-1,-1 1,0 0,1-1,-1 1,0 0,1 0,-1 0,0-1,1 1,-1 0,0 0,0 0,1 0,-1 0,0 0,1 1,-1-1,0 0,0 0,1 0,-1 1,0-1,1 0,-1 1,1-1,-1 1,0-1,1 1,-1-1,1 1,-1-1,1 1,-1-1,1 1,-10 11,0-1,1 1,1 1,0 0,0 0,1 1,1-1,1 1,0 1,0-1,2 1,-1 0,2-1,0 9,0-18,1 1,1-1,-1 1,1 0,0-1,0 1,0-1,1 1,0-1,0 1,0-1,1 1,0-1,0 0,0 0,1 0,0 0,-1 0,2-1,-1 1,1-1,-1 0,1 0,0 0,1 0,-1-1,0 0,1 1,0-2,0 1,0-1,0 1,0-1,1-1,-1 1,0-1,1 0,-1 0,1-1,0 1,-1-1,3 0,14-5</inkml:trace>
  <inkml:trace contextRef="#ctx0" brushRef="#br0" timeOffset="2188.331">2998 395,'-48'59,"2"2,3 1,-30 60,64-108,2 1,0 1,0-1,2 1,0 0,1 1,-1 9,4-22,0 1,1-1,0 1,0-1,0 1,0-1,1 1,0-1,0 0,0 1,0-1,1 0,-1 1,1-1,0 0,1 0,-1-1,1 1,-1 0,1-1,0 0,1 1,-1-1,0 0,1-1,0 1,0-1,-1 1,4 0,0 0,-1 0,1 0,0-1,-1 0,1-1,0 1,0-1,0 0,0-1,0 0,0 0,1-1,-1 1,0-1,-1-1,1 0,0 0,0 0,-1 0,1-1,-1 0,0-1,1 0,-2 0,1 0,0 0,-1-1,0 0,0 0,0 0,-1-1,0 0,0 1,0-2,-1 1,2-4,1-10</inkml:trace>
  <inkml:trace contextRef="#ctx0" brushRef="#br0" timeOffset="2438.283">2575 678,'34'0,"30"0,13 0,0-5,-10-1,-11 0,-14 1</inkml:trace>
  <inkml:trace contextRef="#ctx0" brushRef="#br0" timeOffset="2669.342">3252 227,'20'50,"-2"2,-2 1,-3 0,-2 0,-3 1,0 13,-5-42,-1 1,-1-1,-1 1,-2-1,0 0,-2 1,0-1,-2 0,-1-1,0 0,-2 0,-1 0,-1-1,-1-1,-1 0,-1 0,-1-2,0 1,-2-2,0 0,-1-1,-10 6,-70 38,79-54</inkml:trace>
  <inkml:trace contextRef="#ctx0" brushRef="#br0" timeOffset="3117.747">3451 819,'38'-5,"27"-1,13 0,-3 1,-9 1,-16-3,-12 0,-7 0,-4 2,-2 2,-1-4,1 0,-4 1</inkml:trace>
  <inkml:trace contextRef="#ctx0" brushRef="#br0" timeOffset="3316.853">3761 537,'-5'43,"-1"29,-1 7,2-6,2-9,6-12,2-10,1-7,-1-4,3-8,1-8</inkml:trace>
  <inkml:trace contextRef="#ctx0" brushRef="#br0" timeOffset="3588.594">4212 367,'5'44,"6"32,2 14,-2-4,-3-11,-2-10,-3-10,-1-11,-2-7,0-5,0-4,-1-6</inkml:trace>
  <inkml:trace contextRef="#ctx0" brushRef="#br0" timeOffset="3989.898">4128 481,'47'-25,"1"2,0 2,2 3,22-5,26 10,-95 13,-1 0,1 0,-1 0,1 0,-1 1,1-1,-1 1,1 0,-1-1,0 1,1 0,-1 0,0 1,0-1,0 0,0 1,0 0,0-1,0 1,0 0,-1 0,1 0,-1 0,1 0,-1 0,0 0,0 0,0 1,0-1,0 1,0-1,-1 0,1 1,-1-1,0 1,1 0,-3 8,0 0,0 0,-1-1,0 1,-1-1,0 0,-1 0,0-1,0 1,-1-1,-1 0,1 0,-1-1,-1 0,1 0,-2-1,-3 3,-40 49,50-57,-1 0,1 1,1 0,-1-1,0 1,1 0,-1 0,1 0,0 0,0 0,0 0,0 0,1 0,-1 0,1 1,0-1,0 0,0 0,0 0,0 1,1-1,0 0,-1 0,1 0,0 0,1 0,-1 0,0 0,1 0,0 0,-1-1,1 1,2 1,92 65,-47-39,-46-28,1 0,-1 1,1-1,-1 1,0 0,0 0,0 0,-1 1,1-1,-1 0,0 1,1 0,-2 0,1-1,0 1,-1 0,0 1,0-1,0 0,0 0,-1 0,1 0,-1 1,0-1,-1 0,1 0,-1 1,1-1,-1 0,-1 0,1 0,-1 0,1 0,-1 0,0-1,0 1,-1 0,1-1,-14 15,0 0,-1-1,-1-1,0-1,-1-1,-1 0,-1-1,1-2,-2 0,1-1,-20 6,40-16,-59 21,35-16</inkml:trace>
  <inkml:trace contextRef="#ctx0" brushRef="#br0" timeOffset="4551.648">5087 594,'-34'19,"-20"25,-1 11,8 5,13-3,12-6,10-7,11-11,11-7,9-7,5-7,9-6,3-3,1-8,-6-2</inkml:trace>
  <inkml:trace contextRef="#ctx0" brushRef="#br0" timeOffset="4817">5341 678,'-13'16,"1"0,1 1,0 1,1 0,1 0,1 1,1 0,0 1,1-1,2 1,-2 13,5-31,1 0,0 1,0-1,0 0,0 0,1 1,-1-1,1 0,-1 0,1 0,0 0,-1 0,1 0,0 0,0 0,1 0,-1 0,0 0,1-1,-1 1,1 0,-1-1,1 1,0-1,0 0,0 0,0 1,0-1,0 0,0-1,0 1,0 0,0-1,0 1,0-1,1 1,-1-1,0 0,0 0,0 0,1 0,-1-1,1 1,92-31,-85 25,0 0,-1-1,0 0,0 0,-1 0,0-2,0 1,-1-1,0 0,0 0,-1 0,0-1,-1 0,0-1,-1 1,0-1,-1 0,0 1,0-2,-1 1,-1 0,0 0,0-1,-1 1,0 0,-2-5,-38-57,26 54</inkml:trace>
  <inkml:trace contextRef="#ctx0" brushRef="#br0" timeOffset="5151.064">5877 537,'-12'6,"-1"1,1 1,0 0,1 0,0 1,0 1,1-1,0 2,1 0,0 0,1 0,0 1,1 0,-6 12,13-21,-1 0,1 0,0 0,-1 0,1 0,1 0,-1-1,0 1,1 0,-1 0,1 0,0 0,0-1,0 1,0 0,1-1,-1 1,1-1,-1 1,1-1,0 0,0 1,0-1,0 0,0 0,1-1,-1 1,0 0,1-1,0 1,-1-1,1 0,0 0,-1 0,1 0,0-1,0 1,2-1,-1 2,1-1,0 1,-1 0,0 0,0 1,1-1,-2 1,1 0,0 0,0 0,-1 0,0 1,1 0,-1-1,-1 1,2 1,-4 0,0 0,-1 0,1 0,-1 0,0 0,0 0,-1 0,0 0,1-1,-2 1,1-1,0 1,-1-1,0 0,0 0,0 0,0 0,-1-1,1 1,-1-1,0 0,0 0,0 0,-1-1,1 1,-1-1,1 0,-5 1,-17 8,2-4</inkml:trace>
  <inkml:trace contextRef="#ctx0" brushRef="#br0" timeOffset="5506.801">6329 198,'-31'49,"3"1,2 1,2 1,3 2,2 0,2 1,-9 56,22-97,1 0,0 0,1 0,0 1,1-1,1 0,0 1,1-1,0 0,1 1,1-1,0 0,1 0,1-1,0 1,0-1,2 0,0 0,0-1,1 0,0 0,1-1,1 0,0-1,0 0,1 0,29 6,-21-13</inkml:trace>
  <inkml:trace contextRef="#ctx0" brushRef="#br0" timeOffset="6237.368">6442 819,'45'-22,"-1"-2,-1-2,-1-2,-1-2,-2-1,20-21,-18-1,-40 52,1-1,-1 1,0-1,0 1,0-1,-1 0,1 1,0-1,-1 0,1 0,-1 0,1 1,-1-1,0 0,0 0,0 0,0 0,0 0,0 0,0 1,-1-1,1 0,-1 0,1 0,-1 1,0-1,0 0,0 1,0-1,0 0,0 1,-1-1,-2 1,0 0,0 0,0 1,0-1,0 1,0 0,0 0,-1 1,1-1,0 1,0 0,0 0,0 0,0 1,0-1,1 1,-1 0,0 0,1 0,-1 1,1-1,0 1,0 0,0 0,0 0,0 0,1 0,-1 1,-9 10,0-1,2 2,-1-1,2 1,0 1,1 0,0 0,1 0,1 1,1 1,5-13,0-1,0 1,0-1,0 0,1 1,0-1,0 1,1-1,-1 0,1 0,-1 0,2 0,-1 0,0 0,1 0,-1-1,1 1,0-1,0 0,0 0,1 0,-1 0,1 0,0-1,0 0,-1 1,2-1,-1-1,0 1,0-1,0 1,1-1,-1-1,1 1,-1-1,0 1,1-1,-1 0,1-1,-1 1,1-1,-1 0,0 0,1 0,-1-1,0 1,0-1,0 0,3-2,18-8,0-1,-1 0,0-2,-1-1,-1-1,0-1,-1-1,-2 0,0-2,0 0,-2-1,13-23,-22 32,-16 20,-13 19,-17 81,37-104,1 0,-1 0,1 0,0 0,0 0,0 0,0 0,0 0,1 0,-1-1,1 1,0 0,0 0,0 0,0-1,0 1,1-1,-1 1,1-1,0 1,0-1,0 0,0 0,0 0,0 0,0 0,1 0,-1-1,1 1,-1-1,1 1,-1-1,1 0,0 0,0-1,0 1,1 0,6-2,0 0,0-1,0-1,-1 1,1-1,0-1,-1 0,0 0,0-1,0 0,-1-1,1 0,-1 0,-1 0,1-1,-1 0,0-1,-1 0,0 0,0 0,-1-1,0 0,0 0,2-7,32-38,43-70,-110 144,14-4,1 0,1 1,0 0,1 1,1 0,0 1,2 0,0 0,1 1,1 0,1 0,1 1,0-1,2 1,2-17,0-1,1 1,-1-1,1 1,0-1,0 1,0-1,0 0,0 1,1-1,-1 0,1 0,0 0,0 0,0 0,1-1,-1 1,1-1,-1 1,1-1,0 0,0 0,0 0,0 0,0-1,0 1,1-1,-1 0,0 0,1 0,-1 0,1-1,-1 1,1-1,-1 0,1 0,-1 0,1 0,-1-1,1 0,-1 1,1-1,0-1,21-4</inkml:trace>
  <inkml:trace contextRef="#ctx0" brushRef="#br0" timeOffset="6519.795">7853 311,'-42'51,"3"2,3 2,1 1,1 7,30-57,-1 0,1 0,1 0,-1 0,1 1,0 0,1-1,0 1,0 0,0 0,1 0,0 1,0-1,1 0,-1 0,2 1,-1-1,1 0,0 0,1 0,0 0,0 0,0 0,1 0,0-1,0 1,1-1,0 0,0 0,5 6,-4-7,1 0,0-1,0 0,0 0,1 0,-1 0,1-1,0 0,0-1,0 0,0 0,0 0,1-1,-1 0,0 0,1-1,-1 0,1 0,-1-1,1 0,-1 0,0-1,0 0,1 0,-1 0,-1-1,1 0,5-4,17-30,-21 17</inkml:trace>
  <inkml:trace contextRef="#ctx0" brushRef="#br0" timeOffset="6756.324">7542 537,'39'5,"31"-4,14-1,-3-1,-10-5,-13-2,-11 1,-8-4,-12 1</inkml:trace>
  <inkml:trace contextRef="#ctx0" brushRef="#br0" timeOffset="6987.654">7966 1,'29'57,"-3"1,-2 2,-3 1,-3 0,-2 1,-1 12,-9-31,-2-1,-2 1,-1 0,-3-1,-1 1,-3-1,-1 1,-2-2,-2 1,-1-1,-2-1,-2-1,-2 0,-2-1,-1 0,-2-2,-5 4,14-21,-2 0,0-2,-1 0,-1 0,0-2,-9 5,4-2</inkml:trace>
  <inkml:trace contextRef="#ctx0" brushRef="#br0" timeOffset="11607.038">8220 1271,'-5'5,"-11"6,-7 6,-6 0,-1 2,-2-2,1 1,0-3,1 1,1-2,5-4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0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323 123,'-20'43,"-15"44,-2 15,5-3,4-10,6-11,2-8,4-7,1-9,2-4,-1-6,2-6,-2-4,1-3,3-3,-1 0,1-6</inkml:trace>
  <inkml:trace contextRef="#ctx0" brushRef="#br0" timeOffset="387.161">266 67,'1'64,"2"1,3-1,4-1,1 1,19 54,-18-84,1 0,1-1,2 0,1-2,14 19,-30-47,1-1,-1 1,0-1,1 1,0-1,0 0,-1 0,1 0,1 0,-1 0,0 0,0 0,1-1,-1 1,1-1,-1 0,1 1,-1-1,1-1,0 1,0 0,0-1,-1 1,1-1,0 0,0 0,0 0,0 0,-1 0,1-1,0 1,0-1,0 0,-1 0,1 0,0 0,-1 0,1-1,-1 1,0-1,1 1,1-3,11-15,0-1,-1-1,-1-1,-1 1,-1-2,-1 0,-1 0,-1 0,-2-1,0 0,2-23,5-23,-4 0,-3-1,-4 0,-3-38,-12 47,7 63,1 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3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57,'-7'29,"1"0,1 1,2-1,1 1,1-1,2 1,1 0,2 4,-5-31,1 0,0-1,1 1,-1 0,0-1,1 1,0 0,-1-1,1 1,0-1,0 1,1-1,-1 1,0-1,1 0,-1 1,1-1,0 0,0 0,0 0,0-1,0 1,0 0,1-1,-1 1,0-1,1 0,-1 0,1 0,-1 0,1 0,0-1,-1 1,1-1,0 1,-1-1,1 0,0 0,0-1,0 1,9-4,0-1,-1 0,1 0,-1-1,0-1,0 0,-1-1,0 0,-1 0,1-1,-2 0,1-1,-1 1,1-4,66-62,-72 73,-1 1,1 0,-1-1,1 1,0 0,-1 1,1-1,0 0,0 1,0-1,0 1,-1 0,1 0,0 0,0 0,0 1,0-1,0 1,-1 0,1 0,0 0,-1 0,1 0,0 0,-1 1,1-1,-1 1,0 0,0-1,0 1,0 0,0 1,0-1,0 0,0 0,-1 1,1-1,0 3,49 37,-45-41,1-1,-1 0,0 1,0-2,1 1,-1-1,0 0,0 0,0-1,0 0,0 0,-1 0,1-1,0 0,-1 0,0 0,0 0,0-1,0 0,0 0,-1-1,1 1,-1-1,-1 0,1 0,-1 0,1 0,-2-1,1 0,0 1,-1-1,0 0,0-1,14-36,-10 25</inkml:trace>
  <inkml:trace contextRef="#ctx0" brushRef="#br0" timeOffset="315.732">871 311,'33'-14,"0"-1,-1-1,-1-3,0 0,-2-2,0-1,8-9,-34 29,0 0,0 0,0-1,0 1,0-1,-1 1,0-1,1 0,-1 0,0 0,0 0,0 0,-1 0,1-1,-1 1,0 0,0-1,0 1,0-1,-1 1,1-1,-1 0,0 1,0-1,0 0,-1 1,1-1,-1 1,0-1,0 1,0-1,0 1,-1-1,1 1,-1 0,0 0,0 0,0 0,0 0,-1 0,1 1,-1-1,0 1,0-1,-5 0,0 0,0 1,0 0,0 0,0 1,-1 0,1 0,0 1,0 0,-1 1,1 0,0 0,0 1,0-1,0 2,0-1,0 1,0 1,1-1,0 1,0 1,0-1,0 1,1 0,-1 1,1-1,1 1,-1 1,1-1,0 1,0 0,1 0,0 0,0 0,1 1,0 0,0 0,1 0,0 0,0 0,1 0,0 7,-2-6,1 0,1 1,-1-1,2 1,-1 0,2-1,-1 1,1 0,0-1,1 1,0-1,1 0,0 0,0 1,1-2,0 1,1 0,0-1,0 0,1 0,0-1,0 1,1-1,0-1,0 1,3 1,7 2,-1-1,1-1,1-1,-1 0,1-1,0-1,1-1,-1 0,20 0,-10-1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99,'-15'21,"0"0,2 1,1 1,0 0,2 0,1 1,1 1,0 0,1 6,5-27,1 0,-1 0,1 0,0 1,0-1,0 0,1 0,-1 0,1 1,0-1,1 0,-1 1,1-1,-1 0,1 0,1 0,-1 0,0 0,1 0,0 0,0 0,0-1,1 1,-1 0,1-1,0 0,-1 0,2 0,-1 0,0 0,0-1,1 1,0-1,-1 0,1 0,0 0,0-1,0 1,0-1,0 0,1 0,5-4,0 1,1-2,-1 1,0-2,-1 1,1-1,-1-1,0 1,0-2,0 1,-1-1,0 0,-1-1,1 0,-1 0,-1-1,0 0,0 0,-1 0,0-1,0 0,-1 0,-1 0,2-4,-2 8,0-1,0 0,-1 0,0-1,0 1,-1 0,0-1,0 1,0-1,-1 1,0-1,-1 1,0 0,0-1,0 1,-1 0,0-1,-1 1,0 0,0 0,0 1,-1-1,0 1,0 0,0 0,-1 0,0 0,0 1,-3-2,4 3,0 0,0 0,-1 1,0-1,0 1,0 0,0 1,0-1,0 1,-1 0,1 1,-1-1,1 1,-1 0,0 0,1 1,-1 0,0 0,0 0,-3 1,-13 3</inkml:trace>
  <inkml:trace contextRef="#ctx0" brushRef="#br0" timeOffset="1651.994">541 14,'-11'17,"1"0,1 2,0-1,1 1,1 0,1 0,1 1,0 0,2 0,0 0,1 5,2-22,0-1,0 0,0 0,1 1,-1-1,0 0,1 0,0 0,-1 1,1-1,0 0,0 0,0 0,1 0,-1-1,0 1,1 0,-1 0,1-1,-1 1,1-1,0 1,0-1,0 0,0 0,0 0,0 0,0 0,0 0,0 0,0-1,0 1,1-1,-1 0,0 1,0-1,1 0,-1 0,0-1,2 1,4-1,-1-1,0 1,0-1,0 0,0-1,0 0,-1 0,1 0,-1-1,0 0,0 0,1-2,127-156,-131 161,0-1,-1 1,1 0,0 0,-1 0,1 1,0-1,0 1,0-1,0 1,0 0,0 0,-1 0,1 1,0-1,0 1,0-1,0 1,-1 0,1 0,0 0,-1 0,1 1,-1-1,1 1,-1 0,1-1,-1 1,0 0,0 0,0 0,0 1,-1-1,1 0,0 1,-1-1,0 1,0 0,1-1,-2 1,1 0,0 0,0 0,-1 0,20 26,-19-26,1 0,0 0,0 0,0 0,0 0,1 0,-1 0,1-1,0 1,-1-1,1 0,0 0,1 0,-1 0,0-1,0 1,1-1,-1 0,1 0,-1 0,1 0,-1-1,1 1,0-1,-1 0,1 0,-1 0,1-1,0 1,-1-1,1 0,-1 0,6-4,0-1,-1-1,0 1,0-1,-1-1,0 1,0-1,-1 0,0-1,0 0,-1 0,0 0,-1 0,0-1,0 0,-1 0,0 0,-1 0,0 0,0-7,3-5,2 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0,'-5'39,"3"17,2 4,2-9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0,'-11'417,"18"-117,9-150,-11-111,-7-25</inkml:trace>
  <inkml:trace contextRef="#ctx0" brushRef="#br0" timeOffset="434.532">0 593,'488'29,"-240"-31,-245 2,1 0,-1-1,0 0,0 1,0-1,1 0,-1-1,0 1,-1-1,1 1,0-1,0 0,-1 0,1 0,-1 0,1 0,-1-1,0 1,0-1,0 0,0 1,0-1,-1 0,0 0,1 0,-1 0,0 0,0 0,0-1,-1 1,1 0,-1 0,0-1,0 1,0 0,0-1,-1 1,1-2,0 0,-1 1,0-1,0 0,0 1,-1-1,1 1,-1-1,0 1,0 0,-1 0,1 0,-1 0,0 0,0 0,0 1,-1 0,1-1,-1 1,0 0,0 1,0-1,0 1,0 0,-3-2,1 3,-1 0,1 0,0 0,0 1,0 0,-1 0,1 0,0 1,0 0,0 0,0 1,0 0,0 0,0 0,0 1,1-1,-1 1,1 1,0-1,0 1,0 0,-3 4,-2 1,0 0,1 1,1 0,0 1,0 0,1 0,1 0,-1 1,2 0,-2 5,3-9,1 0,-1 0,1 0,1 0,0 1,0-1,0 1,1-1,0 1,1 0,0 0,1-1,-1 1,2 0,-1-1,1 1,0-1,1 0,0 1,1-1,-1 0,1-1,1 1,0-1,0 0,0 0,12 5,0-1,1 0,0-1,0-2,1 1,0-2,1-1,0 0,-1-2,2 0,-1-1,0-1,1-1,-1 0,1-2,-1-1,3 0,9 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5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1,'-9'19,"2"1,1 0,0 0,1 1,2-1,0 1,1 0,1 0,1 0,0 0,4 18,-3-36,-1 0,1 0,0-1,0 1,0 0,1-1,-1 1,0-1,1 1,0-1,-1 0,1 0,0 1,0-1,0-1,1 1,-1 0,0 0,1-1,-1 1,1-1,-1 0,1 0,0 0,-1 0,1 0,0-1,0 1,0-1,-1 0,1 0,0 0,0 0,1 0,4-2,-1 1,1-1,0 0,-1-1,1 0,-1 0,0 0,0-1,0 0,0-1,4-3,133-107,-141 113,1 0,0 1,0-1,0 1,-1 0,1 0,0 1,0-1,1 1,-1 0,0 0,0 0,0 0,0 1,0 0,0 0,0 0,0 0,-1 0,1 1,0 0,-1 0,1 0,-1 0,0 0,1 1,-1-1,0 1,0 0,-1 0,1 0,-1 0,1 1,-1-1,0 1,0-1,0 3,0-2,0 0,0 0,0-1,0 1,1-1,0 0,0 1,0-1,0 0,0-1,0 1,1 0,-1-1,1 0,0 0,0 0,0 0,-1-1,2 1,-1-1,0 0,0 0,0-1,1 1,-1-1,0 0,0 0,1-1,-1 1,0-1,0 0,0 0,0 0,1 0,0-1,4-6,1 1,-1-1,0-1,-1 1,1-2,-2 1,0-1,0 0,0-1,-1 1,-1-1,0 0,-1-1,0 1,0-1,0-8,1-5</inkml:trace>
  <inkml:trace contextRef="#ctx0" brushRef="#br0" timeOffset="311.342">889 480,'5'-29,"6"-23,7-13,4-1,3 7,-2 9,0 7,0 12,-3 6,0 7,-4 2,0 4,2 4,3 3,-2 7,1 8,-4 8,-4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4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48,'-7'-6,"0"1,0 0,0 1,-1-1,0 1,1 1,-2 0,1 0,0 0,-1 1,1 1,-1-1,1 1,-1 1,0-1,1 2,-1-1,0 1,1 0,-1 1,1 0,-1 0,1 1,0 0,0 1,0-1,1 2,-1-1,1 1,0 0,0 0,0 1,1 0,0 0,-2 4,-1-3,0 1,1 0,0 0,0 1,1 0,0 0,0 1,1 0,1 0,0 1,0-1,1 1,0 0,1 0,0 0,1 1,0-1,1 1,0 0,1-1,0 1,2 10,3-14,1-1,0 0,0 0,1-1,-1 0,1 0,1 0,-1-1,1 0,0-1,0 0,0 0,0 0,1-1,0 0,-1-1,1 0,0-1,0 1,2-1,59 4,-39-4</inkml:trace>
  <inkml:trace contextRef="#ctx0" brushRef="#br0" timeOffset="373.984">952 20,'-56'22,"0"3,1 3,2 2,-18 14,-11 29,80-70,0-1,0 1,0 0,0-1,1 1,-1 0,1 0,0 0,-1 0,2 0,-1 0,0 0,1 1,-1-1,1 0,0 0,0 0,0 1,0-1,1 0,-1 0,1 0,0 1,0-1,0 0,0 0,1 0,-1-1,1 1,0 0,1 1,1 1,0-1,0 0,1 0,0 0,0 0,0-1,0 1,1-1,-1-1,1 1,0-1,0 0,0 0,0-1,0 1,0-1,0-1,0 1,0-1,1 0,-1-1,0 1,0-1,0 0,0-1,0 0,0 0,0 0,1-1,15-6,-1-1,0-1,0 0,-1-2,-1-1,0 0,2-4,172-207,-193 225,0-1,1 1,-1 0,0-1,0 1,1-1,-1 1,0 0,0-1,1 1,-1 0,0-1,1 1,-1 0,1-1,-1 1,0 0,1 0,-1-1,1 1,-1 0,1 0,-1 0,0 0,1 0,-1 0,1 0,-1 0,1 0,-1 0,1 0,-1 0,1 0,-1 0,1 0,-1 0,0 0,1 0,-1 1,1-1,-1 0,1 0,-1 1,0-1,1 0,-1 0,0 1,1-1,-1 1,0-1,1 0,-1 1,0-1,0 1,1-1,-1 1,6 32,-4-19,-2-13,1 13,1-1,0 1,1-1,0 0,1 0,1 0,0 0,0-1,1 0,1 0,0 0,1-1,0 0,1-1,0 1,0-2,11 9,-2-6,-3-2</inkml:trace>
  <inkml:trace contextRef="#ctx0" brushRef="#br0" timeOffset="724.391">1460 387,'143'-259,"-116"226,-27 32,0 1,1-1,-1 1,1-1,-1 1,0 0,1-1,0 1,-1-1,1 1,-1 0,1-1,-1 1,1 0,0 0,-1 0,1-1,-1 1,1 0,0 0,-1 0,1 0,0 0,-1 0,1 0,0 0,-1 0,1 0,0 1,-1-1,1 0,-1 0,1 1,0-1,-1 0,1 1,-1-1,1 0,-1 1,1-1,-1 1,0-1,1 1,-1-1,1 1,-1-1,0 1,1-1,-1 1,0 0,0-1,1 1,-1 0,0-1,0 1,0-1,0 2,6 53,-7-51,0 1,0-1,1 0,0 0,0 0,0 0,0 0,0 1,1-1,0 0,0 0,0 0,0 0,1 0,0-1,-1 1,1 0,1-1,-1 1,0-1,1 0,0 1,0-1,0 0,0-1,0 1,0-1,1 1,-1-1,1 0,3 1,0-4,1 0,-1 0,0-1,0 0,0-1,0 0,0 0,0 0,-1-1,1 0,-1 0,0 0,0-1,-1 0,1 0,-1-1,-1 1,1-1,-1 0,4-6,7-5,27-27,-29 33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2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59 445,'79'-15,"-2"-3,0-4,-1-4,-2-2,-1-4,-1-3,-2-3,32-25,-90 54,1 0,-2 0,1-2,-1 1,-1-2,0 1,-1-1,0-1,0-1,-8 12,-1 1,1-1,-1 0,1 0,-1 0,0 1,0-1,0 0,0 0,0 0,0 1,0-1,-1 0,1 0,-1 0,1 1,-1-1,0 0,0 1,0-1,1 1,-1-1,-1 1,1-1,0 1,0 0,-1-1,1 1,0 0,-1 0,1 0,-1 0,0 0,1 0,-1 1,0-1,1 0,-1 1,0-1,0 1,1 0,-1 0,0 0,0 0,0 0,1 0,-1 0,0 0,0 1,0-1,1 1,-1-1,0 1,1 0,-1-1,0 1,1 0,-2 1,-15 9,1 1,0 1,0 1,2 0,0 1,0 0,1 1,1 1,1 0,1 1,0 0,1 0,1 2,1-1,-2 7,-18 49,4 1,3 0,3 2,4 0,3 1,0 70,2-22,3-15,-6-1,-25 107,32-201,0 0,-1 0,-1-1,0 0,-1 0,-1-1,-1 0,-7 9,14-20,0 0,0 0,0-1,0 1,-1-1,1 0,-1 0,0 0,0 0,0-1,0 0,0 0,0 0,-1 0,1 0,-1-1,0 0,1 0,-1 0,0-1,1 1,-1-1,0 0,0-1,1 1,-1-1,0 0,1 0,-1 0,1-1,-1 0,1 0,-4-2,-2-3,1-1,1-1,-1 1,2-1,-1-1,1 0,0 0,1 0,0 0,1-1,0 0,1 0,-1-3,-4-8,-4-8,0-1,2-1,2 0,1 0,1-1,2 0,1 0,2-1,1-28,2 55,1 0,-1 0,1 0,0 0,1 0,0 0,0 1,0-1,1 1,0 0,0 0,1 0,-1 1,1-1,0 1,1 0,-1 1,1-1,0 1,0 0,1 1,-1-1,1 1,0 1,-1-1,1 1,0 0,1 1,-1-1,0 2,0-1,0 1,4 0,41-6,0-2,-1-2,0-3,0-2,24-11,97-58,-171 83,0 0,0 0,-1 0,1 0,0 0,0 0,0 0,1 0,-1 0,0 0,0 0,0 1,1-1,-1 0,0 1,1-1,-1 1,1-1,-1 1,0 0,1 0,-1 0,1 0,-1 0,1 0,-1 0,0 0,1 0,-1 1,1-1,-1 1,0-1,1 1,-1-1,0 1,1 0,-1-1,0 1,0 0,0 0,0 0,0 0,0 0,0 0,0 0,0 1,5 119,-5-22,5-74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0:49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58 283,'17'95,"-7"21,-4 0,-8 68,0-49,1 463,6-572,1-27</inkml:trace>
  <inkml:trace contextRef="#ctx0" brushRef="#br0" timeOffset="384.279">594 226,'-28'120,"6"0,5 2,5 0,5 0,6 36,5-119,1 0,2 0,2-1,1 0,2-1,1 0,3-1,17 31,-10-23,-23-45,0 1,0 0,0-1,0 1,0 0,-1-1,1 1,0 0,0-1,0 1,0 0,0-1,0 1,0 0,1 0,-1-1,0 1,0 0,0-1,0 1,0 0,0-1,0 1,1 0,-1 0,0-1,0 1,0 0,1 0,-1 0,0-1,0 1,1 0,-1 0,0 0,1-1,-1 1,0 0,0 0,1 0,-1 0,0 0,1 0,-1 0,0 0,1 0,-1 0,0 0,1 0,-1 0,0 0,1 0,-1 0,0 0,0 0,1 0,-1 1,0-1,1 0,-1 0,0 0,-1-30,-9 0,0 1,-2 1,-1 0,-2 0,0 2,-2 0,0 0,-2 2,-1 0,-1 1,-1 1,0 2,-2 0,-1 1,13 8,-1 1,-1 1,1 0,-2 1,1 0,-1 1,0 1,-1 0,1 1,-1 1,0 1,0 0,-1 1,1 0,0 1,-1 1,-1 1,13 0,-1 0,1 0,0 1,0-1,-1 1,1 0,0 1,1-1,-1 1,0 0,1 0,0 0,0 1,0 0,0-1,0 1,1 1,-1-1,1 0,0 1,1 0,-1 0,1 0,0 0,0 1,-6 18</inkml:trace>
  <inkml:trace contextRef="#ctx0" brushRef="#br0" timeOffset="1189.626">989 1158,'-7'15,"1"0,1 0,1 1,0 0,1 0,1 0,0 1,1-1,1 1,0-1,1 0,1 1,1-1,0 0,2 2,-3-14,0 0,0-1,0 1,0-1,1 1,0-1,-1 0,1 0,0 0,1-1,-1 1,0-1,1 1,0-1,-1 0,1-1,0 1,0-1,0 1,0-1,0 0,0-1,0 1,1-1,-1 0,0 0,0 0,0 0,0-1,1 0,-1 1,0-2,0 1,0 0,-1-1,1 0,0 0,0 0,-1 0,1 0,-1-1,0 0,0 1,0-1,0 0,0-1,-1 1,1 0,-1-1,0 0,0 1,1-4,7-10,0-1,-1 0,-1 0,-1-1,-1 0,0 0,-1-1,-2 0,0 0,0 0,-2 0,-1 0,0 0,-2 0,0 0,-1 0,-1 0,-1 1,-2-7,5 21,0 1,1-1,-1 1,-1-1,1 1,-1 0,1 0,-1 0,0 0,-1 0,1 1,-1-1,1 1,-1 0,0 0,0 0,-1 1,1-1,-1 1,1 0,-1 1,1-1,-1 1,0 0,0 0,0 0,0 0,1 1,-1 0,0 0,0 1,0-1,0 1,0 0,0 0,-2 1,1 1,1 0,-1 1,0 0,1-1,0 2,0-1,0 1,0-1,1 1,0 1,0-1,0 0,0 1,1 0,0 0,0 0,1 0,0 1,0-1,0 0,1 1,0 0,0-1,1 1,0-1,0 1,0 0,1-1,0 1,0 0,1-1,0 0,0 1,0-1,1 0,0 0,0 0,0 0,1-1,0 1,0-1,0 0,1 0,0-1,0 1,0-1,6 4,1-3,0 1,0-1,0-1,1 0,0-1,0-1,0 0,0 0,0-1,0-1,1 0,-1-1,0 0,0-1,0-1,0 0,-1-1,1 0,-1-1,9-4,17-10,0-2,-2-1,0-2,-2-1,25-24,-28 24,-2-1,0-2,-2-1,0-1,-3-1,0-1,-2-1,-2-1,-1-1,-1-1,-3 0,7-22,-15 37,0-1,-2 1,0-1,-1-1,-1 1,-2 0,0-1,-1 1,-1-1,-1 1,-2 0,0 0,-1 0,-1 0,-1 1,-1 0,0 0,-2 1,-12-19,20 35,-1 0,0 0,0 1,0-1,0 1,0 0,-1 0,0 0,1 0,-1 1,0 0,0-1,-1 1,1 1,0-1,-1 1,1-1,-1 1,1 1,-1-1,0 0,1 1,-1 0,1 0,-1 1,0-1,1 1,-1 0,1 0,-1 1,1-1,0 1,-1 0,1 0,0 0,0 1,0-1,-2 4,-7 11,2 1,0 0,1 0,1 2,0-1,2 1,0 0,1 0,2 1,0 0,0 0,2 0,1 0,1 0,2 21,-4 20,2 0,3 0,3 0,3 0,2-1,3 0,7 16,116 260,-137-335,1 0,-1 0,0 0,1 0,0 0,-1 0,1 0,0 0,0-1,0 1,0 0,0 0,0-1,1 1,-1-1,0 0,1 1,-1-1,1 0,0 0,-1 1,1-1,0-1,0 1,0 0,-1 0,1-1,0 1,0-1,0 1,0-1,0 0,0 0,0 0,0 0,0 0,0-1,0 1,0 0,0-1,0 1,0-1,12-9,0 0</inkml:trace>
  <inkml:trace contextRef="#ctx0" brushRef="#br0" timeOffset="1432.748">2090 1017,'-5'38,"-1"23,0 5,1-8</inkml:trace>
  <inkml:trace contextRef="#ctx0" brushRef="#br0" timeOffset="1601.639">2090 566,'4'14,"3"5</inkml:trace>
  <inkml:trace contextRef="#ctx0" brushRef="#br0" timeOffset="1989.61">2485 791,'-21'30,"0"2,2 0,2 1,1 1,1 1,2 0,2 0,-4 19,14-49,-1 0,0 0,1 0,0 0,0 0,1 0,-1 0,1 1,0-1,1 0,-1 0,1 0,0 0,0 0,1 0,-1 0,1 0,0 0,1-1,-1 1,1-1,0 0,0 1,0-1,0 0,1-1,0 1,0-1,0 0,0 1,0-2,0 1,1 0,0-1,-1 0,1 0,0 0,0-1,0 0,3 1,5-3,1 1,-1-2,0 0,0 0,0-1,0-1,-1 0,0-1,1 0,-2-1,1-1,-1 1,1-2,-2 0,1 0,-1-1,-1 0,0 0,0-1,-1-1,0 1,5-9,33-49,-3-1,-2-2,-4-2,14-43,-37 77,-2-1,-1-1,-2 0,-2 0,-2-1,-2 1,-1-1,-2 0,-2 0,-2 0,-2 1,-8-32,11 61,-1-1,-1 1,0 0,0 0,-1 1,0-1,-1 1,-1 1,-3-4,9 10,-2 0,1 1,0 0,-1 0,1 0,-1 0,0 0,0 1,0 0,-1-1,1 2,0-1,-1 0,1 1,-1 0,1 0,-1 0,0 1,1-1,-1 1,0 0,0 1,1-1,-1 1,0 0,1 0,-2 1,-6 2,0 1,1 1,0 0,0 1,0 0,1 1,0 0,0 0,1 1,0 0,0 1,1 0,1 0,0 1,0 0,-1 4,-6 13,0 0,3 2,0-1,2 2,1-1,0 4,3-2,1-1,2 1,1-1,1 1,2 0,1-1,1 1,2-1,1 0,1-1,2 0,1 0,2-1,0 0,2-1,1-1,2 0,0-1,1-1,10 7,-19-21,2-1,-1-1,1 0,0 0,1-1,0-1,0 0,1-1,-1 0,1-1,1 0,-1-2,1 1,-1-2,1 0,0-1,0 0,0-1,0-1,0 0,-1-1,1-1,2-1,16-6,-5-1</inkml:trace>
  <inkml:trace contextRef="#ctx0" brushRef="#br0" timeOffset="2952.602">3530 622,'-30'24,"-31"22,2 3,3 3,2 2,-17 23,28 15,42-90,0 1,0-1,1 1,0-1,-1 1,1 0,0-1,0 1,0-1,1 1,-1-1,0 1,1 0,0-1,0 0,0 1,0-1,0 1,0-1,0 0,1 0,-1 0,1 0,0 0,-1 0,1 0,0 0,0-1,0 1,0-1,1 1,-1-1,0 0,1 0,-1 0,3 0,4 0,0-1,0 0,0-1,1 0,-1 0,0-1,0 0,-1-1,1 0,0 0,-1-1,0 0,0 0,2-2,-4 3,25-16,0-1,-2-1,-1-2,0-1,-2-1,-1-1,-1-1,-1-1,-1-2,11-21,-10 30,-14 39,-19 40,5-39,1 1,1 0,1 1,0-1,2 0,0 0,2 1,0-1,1 0,2 7,-3-23,-1 0,0 0,1-1,0 1,0-1,0 1,0-1,0 0,1 0,-1 0,1 0,0 0,0 0,0-1,0 1,1-1,-1 0,0 0,1-1,0 1,-1 0,1-1,0 0,0 0,0 0,0-1,0 1,0-1,0 0,0 0,0 0,0-1,-1 1,1-1,0 0,0 0,0 0,0-1,-1 1,1-1,-1 0,1 0,-1 0,0-1,0 1,1-2,17-16,-1-1,-2 0,0-2,-1 0,-1-1,-2 0,0-1,-2-1,0 0,-2-1,-1 0,0-4,-2 10,-4 12,-13 35,5-5,1 1,0 0,2 0,0 0,2 0,0 0,2 0,0 0,2 4,-4-21,1-1,0 1,0 0,0 0,1-1,-1 1,1-1,0 1,1-1,-1 0,1 0,-1 0,1 0,1 0,-1-1,0 1,1-1,0 0,-1 0,1 0,0-1,1 1,-1-1,0 0,1 0,-1-1,1 1,0-1,-1 0,1 0,0 0,0-1,0 0,0 0,-1 0,1 0,0-1,0 0,0 0,-1 0,1-1,-1 1,3-2,8-10,0 0,-1-1,-1 0,0-1,-1 0,-1-1,0-1,-1 0,-1 0,-1-1,0 0,-1 0,-1-1,0-4,16-33,3 0,2 2,2 1,36-47,-65 100,0-1,0 0,0 1,0-1,1 1,-1-1,0 0,1 1,-1-1,0 1,1-1,-1 1,1-1,-1 1,1 0,-1-1,1 1,-1-1,1 1,-1 0,1-1,-1 1,1 0,0 0,-1 0,1-1,0 1,-1 0,1 0,-1 0,1 0,0 0,-1 0,1 0,0 0,-1 1,1-1,0 0,-1 0,1 0,-1 1,1-1,-1 0,1 1,0-1,-1 0,1 1,-1-1,0 1,1-1,-1 0,1 1,-1 0,0-1,1 1,-1-1,0 1,1-1,-1 1,0 0,0-1,0 1,1 0,10 42,-11-42,5 43,-3-1,-1 0,-3 1,-1-1,-3 12,-4 53,-10 341,12-281,8-78,-4-1,-5 1,-3-1,-3-1,-5 0,-4-2,-13 28,28-92,-2 0,0 0,-2-2,0 1,-2-1,-8 9,17-23,0 1,0-1,0-1,-1 1,0-1,0 0,0 0,-1-1,1 0,-1-1,0 0,0 0,0 0,-1-1,1 0,0-1,-1 0,0 0,1-1,-3 0,8 0,-1-1,0 1,0-1,0 0,1 0,-1-1,0 1,1-1,-1 1,1-1,0 0,-1-1,1 1,0-1,0 1,1-1,-1 0,1 0,-1 0,1 0,0 0,0-1,0 1,0-1,1 1,0-1,-1 1,1-1,1 0,-1 0,0-3,3-127,9 81,3 0,3 0,1 2,3 0,2 2,2 0,3 2,1 0,2 2,2 2,2 1,2 1,4 0,-16 14,2 0,0 2,1 1,2 1,0 2,2 1,0 1,1 2,1 1,0 1,36-8,138-7,-172 29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0,'-37'5,"15"-3,0 1,0 1,0 1,0 1,1 1,0 0,-1 3,20-10,0 1,0 0,0 0,0 0,1 0,-1 0,0 0,1 0,-1 1,1-1,-1 0,1 1,-1 0,1-1,0 1,0 0,0-1,0 1,0 0,1 0,-1 0,0 0,1 0,-1 0,1 0,0 0,0 0,-1 0,2 0,-1 0,0 0,0 0,0 0,1 0,-1 0,1 0,0 0,0-1,-1 1,1 0,0 0,1 0,-1-1,0 1,0-1,1 1,0 0,70 43,-64-42,0 0,-1 1,0 0,0 0,0 1,0 0,0 0,-1 0,0 1,0 0,-1 0,4 5,-8-9,1 1,-1 0,0-1,0 1,0 0,0 0,0 0,-1 0,0 0,1 0,-1 0,0 0,0 0,0 0,-1-1,1 1,-1 0,0 0,0 0,0 0,0 0,0-1,0 1,-1 0,1-1,-1 0,0 1,0-1,0 0,0 0,0 0,0 0,-1 0,0 1,-94 46,-22-29,119-20,1 0,-1 0,0 1,0-1,1 0,-1 0,0 1,1-1,-1 0,0 0,0 1,1-1,-1 0,0 1,0-1,0 0,0 1,0-1,1 0,-1 1,0-1,0 0,0 1,0-1,0 1,0-1,0 0,0 1,0-1,0 0,0 1,0-1,-1 1,1-1,0 0,0 1,0-1,0 0,-1 1,1-1,0 0,0 0,-1 1,1-1,0 0,0 1,-1-1,1 0,0 0,-1 0,1 1,0-1,-1 0,1 0,0 0,-1 0,1 0,13 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4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57 408,'167'-17,"63"-12,-118 18,-88 11</inkml:trace>
  <inkml:trace contextRef="#ctx0" brushRef="#br0" timeOffset="234.112">1 662,'43'5,"34"-3,13-3,1 0,-11-5,-8-2,-13 1,-15 2</inkml:trace>
  <inkml:trace contextRef="#ctx0" brushRef="#br0" timeOffset="863.749">678 1170,'433'-480,"-44"-18,-248 326,-140 171,-1 0,1 0,-1 0,1 0,-1 0,1 0,-1 0,1 0,0 0,0 0,0 0,-1 1,1-1,0 0,0 0,0 1,0-1,0 1,0-1,0 1,0-1,1 1,-1-1,0 1,0 0,0 0,0 0,1 0,-1 0,0 0,0 0,0 0,0 0,1 0,-1 1,0-1,0 0,0 1,0-1,0 1,0-1,0 1,0 0,0-1,0 1,0 0,0 0,0 0,-1-1,1 1,0 0,0 0,-1 0,1 1,5 141,-8-91,0 1,0-3,2 1,2-1,2 1,4 3,-5-38,6 65,-9-79,0 0,-1 0,1 0,0 0,-1 0,0 0,1 0,-1 0,0 0,0 0,0 0,0 0,-1-1,1 1,0 0,-1-1,1 1,-1-1,0 1,1-1,-1 0,0 0,0 0,0 0,0 0,0 0,0 0,0-1,0 1,0-1,0 1,0-1,0 0,-2 0,-13-1,1-1,0 0,0-1,0-1,0-1,1 0,-1-1,1-1,1 0,-3-2,-10-4,-24-8,-1 1,-1 3,-45-9,-10 6,80 17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6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7 988,'-4'15,"2"-11,2-5</inkml:trace>
  <inkml:trace contextRef="#ctx0" brushRef="#br0" timeOffset="256.819">64 198,'0'0</inkml:trace>
  <inkml:trace contextRef="#ctx0" brushRef="#br0" timeOffset="520.728">176 1073,'140'-227,"-139"225,0 0,0 0,0 0,0 1,0-1,0 0,1 1,-1-1,0 1,1-1,-1 1,1 0,0 0,-1 0,1-1,0 2,0-1,-1 0,1 0,0 0,0 1,0-1,0 1,0 0,0 0,0-1,0 1,0 1,0-1,0 0,0 0,0 1,0-1,0 1,0-1,0 1,0 0,-1 0,1 0,0 0,0 0,-1 0,1 0,-1 1,1-1,-1 1,0-1,1 1,-1-1,0 1,29 50,-29-45,2 0,-1-1,1 1,0 0,0-1,1 0,0 0,0 0,0 0,1-1,0 1,0-1,0 0,0-1,1 1,0-1,0 0,0-1,1 0,-1 1,1-2,0 1,0-1,-1 0,1-1,5 1,-2-6,0-1,-1 0,1-1,-1 0,-1-1,1 0,-1 0,0-1,-1 1,0-2,0 1,0-1,-1 0,-1-1,0 1,0-1,-1 0,0 0,2-8,47-132,-49 129</inkml:trace>
  <inkml:trace contextRef="#ctx0" brushRef="#br0" timeOffset="1188.346">1220 283,'-33'48,"-17"40,6 14,10-5,11-10,9-14,7-15,10-8,4-8,6-6,5-4,5-3,3-2,2-5,-4-6</inkml:trace>
  <inkml:trace contextRef="#ctx0" brushRef="#br0" timeOffset="1919.263">1306 875,'22'-2,"1"-1,-1-1,0-1,0-1,0 0,-1-2,0-1,8-5,-12 6,-1-2,0 0,0-1,-2-1,1 0,-1-1,-1 0,0-1,-1 0,-1-1,0-1,-1 0,7-14,-15 27,0 1,-1-1,1 0,0 0,-1 0,0 0,0 0,0 0,0 0,0 0,-1 0,0 0,1 0,-1-1,0 1,0 0,-1 0,1 0,-1 0,1-1,-1 1,-1-2,0 4,-1 1,1 0,0-1,-1 1,1 0,0 0,-1 0,1 1,-1-1,1 0,0 1,0 0,-1-1,1 1,0 0,0 0,0 1,0-1,0 0,0 0,0 1,0 0,1-1,-1 1,0 0,1 0,0-1,-1 1,1 0,0 1,-1 0,0 0,-4 2,0 1,1 0,0 0,0 0,0 1,1-1,0 1,0 0,0 0,1 1,1-1,-1 1,1-1,0 1,1 0,0 0,0 0,0 0,1 0,1 0,-1 0,2 6,2-9,0 0,0 0,0-1,0 0,1 1,0-1,0-1,0 1,0-1,1 0,-1 0,1-1,0 1,-1-1,1-1,0 1,0-1,1 0,-1 0,0-1,0 1,0-1,0-1,1 1,-1-1,0 0,0-1,0 0,1 0,12-4,0-1,0 0,-1-2,0 0,0-1,-1-1,0 0,-1-2,-1 1,0-2,0 0,-2-1,0 0,0-1,0-4,-11 18,0-1,0 0,0 0,-1 0,1 0,-1 0,0 0,0 0,0-1,0 1,-1 0,1 0,-1-1,0 1,0 0,0-1,0 1,-1-3,-1 6,0 0,0 0,0 0,0 0,0 0,0 0,0 1,0-1,0 1,1-1,-1 1,0 0,0 0,1 0,-1 0,0 0,1 0,-1 1,1-1,-1 0,1 1,0-1,0 1,-1-1,1 1,0 0,0-1,1 1,-1 0,0 0,0 0,-3 2,1 0,-1 1,0-1,1 1,0 0,0-1,0 1,1 1,0-1,0 0,0 1,1-1,-1 1,1-1,1 1,-1 0,1-1,0 1,0 0,0-1,1 1,0 0,0-1,1 1,-1-1,1 1,0-1,1 0,-1 0,1 0,0 0,1 0,-1-1,1 0,3 4,-1-3,0 0,0-1,1 0,-1-1,1 1,0-1,0-1,0 1,0-1,0 0,0-1,1 0,-1 0,1 0,-1-1,1 0,-1-1,1 1,-1-2,7-1,6-2,-1-1,0-1,0-1,0-1,-1 0,-1-2,2-1,1-2,0-2,-2 0,0-1,0-1,-2-1,0 0,-2-1,0 0,-1-1,-1-1,1-4,-7-18,-6 44,-1-1,1 0,0 0,0 1,0-1,0 0,-1 1,1-1,0 0,-1 1,1-1,0 1,-1-1,1 0,-1 1,1-1,-1 1,1-1,-1 1,1-1,-1 1,0 0,1-1,-1 1,0 0,1-1,-1 1,0 0,1 0,-1 0,0-1,1 1,-1 0,0 0,0 0,1 0,-1 0,0 0,1 1,-1-1,0 0,0 0,1 0,-1 1,0-1,1 0,-1 1,1-1,-1 1,0-1,1 1,-1-1,1 1,-1-1,1 1,-1-1,1 1,-10 11,0-1,1 1,1 1,0 0,0 0,1 1,1-1,1 1,0 1,0-1,2 1,-1 0,2-1,0 9,0-18,1 1,1-1,-1 1,1 0,0-1,0 1,0-1,1 1,0-1,0 1,0-1,1 1,0-1,0 0,0 0,1 0,0 0,-1 0,2-1,-1 1,1-1,-1 0,1 0,0 0,1 0,-1-1,0 0,1 1,0-2,0 1,0-1,0 1,0-1,1-1,-1 1,0-1,1 0,-1 0,1-1,0 1,-1-1,3 0,14-5</inkml:trace>
  <inkml:trace contextRef="#ctx0" brushRef="#br0" timeOffset="2188.331">2998 395,'-48'59,"2"2,3 1,-30 60,64-108,2 1,0 1,0-1,2 1,0 0,1 1,-1 9,4-22,0 1,1-1,0 1,0-1,0 1,0-1,1 1,0-1,0 0,0 1,0-1,1 0,-1 1,1-1,0 0,1 0,-1-1,1 1,-1 0,1-1,0 0,1 1,-1-1,0 0,1-1,0 1,0-1,-1 1,4 0,0 0,-1 0,1 0,0-1,-1 0,1-1,0 1,0-1,0 0,0-1,0 0,0 0,1-1,-1 1,0-1,-1-1,1 0,0 0,0 0,-1 0,1-1,-1 0,0-1,1 0,-2 0,1 0,0 0,-1-1,0 0,0 0,0 0,-1-1,0 0,0 1,0-2,-1 1,2-4,1-10</inkml:trace>
  <inkml:trace contextRef="#ctx0" brushRef="#br0" timeOffset="2438.283">2575 678,'34'0,"30"0,13 0,0-5,-10-1,-11 0,-14 1</inkml:trace>
  <inkml:trace contextRef="#ctx0" brushRef="#br0" timeOffset="2669.342">3252 227,'20'50,"-2"2,-2 1,-3 0,-2 0,-3 1,0 13,-5-42,-1 1,-1-1,-1 1,-2-1,0 0,-2 1,0-1,-2 0,-1-1,0 0,-2 0,-1 0,-1-1,-1-1,-1 0,-1 0,-1-2,0 1,-2-2,0 0,-1-1,-10 6,-70 38,79-54</inkml:trace>
  <inkml:trace contextRef="#ctx0" brushRef="#br0" timeOffset="3117.747">3451 819,'38'-5,"27"-1,13 0,-3 1,-9 1,-16-3,-12 0,-7 0,-4 2,-2 2,-1-4,1 0,-4 1</inkml:trace>
  <inkml:trace contextRef="#ctx0" brushRef="#br0" timeOffset="3316.853">3761 537,'-5'43,"-1"29,-1 7,2-6,2-9,6-12,2-10,1-7,-1-4,3-8,1-8</inkml:trace>
  <inkml:trace contextRef="#ctx0" brushRef="#br0" timeOffset="3588.594">4212 367,'5'44,"6"32,2 14,-2-4,-3-11,-2-10,-3-10,-1-11,-2-7,0-5,0-4,-1-6</inkml:trace>
  <inkml:trace contextRef="#ctx0" brushRef="#br0" timeOffset="3989.898">4128 481,'47'-25,"1"2,0 2,2 3,22-5,26 10,-95 13,-1 0,1 0,-1 0,1 0,-1 1,1-1,-1 1,1 0,-1-1,0 1,1 0,-1 0,0 1,0-1,0 0,0 1,0 0,0-1,0 1,0 0,-1 0,1 0,-1 0,1 0,-1 0,0 0,0 0,0 1,0-1,0 1,0-1,-1 0,1 1,-1-1,0 1,1 0,-3 8,0 0,0 0,-1-1,0 1,-1-1,0 0,-1 0,0-1,0 1,-1-1,-1 0,1 0,-1-1,-1 0,1 0,-2-1,-3 3,-40 49,50-57,-1 0,1 1,1 0,-1-1,0 1,1 0,-1 0,1 0,0 0,0 0,0 0,0 0,1 0,-1 0,1 1,0-1,0 0,0 0,0 0,0 1,1-1,0 0,-1 0,1 0,0 0,1 0,-1 0,0 0,1 0,0 0,-1-1,1 1,2 1,92 65,-47-39,-46-28,1 0,-1 1,1-1,-1 1,0 0,0 0,0 0,-1 1,1-1,-1 0,0 1,1 0,-2 0,1-1,0 1,-1 0,0 1,0-1,0 0,0 0,-1 0,1 0,-1 1,0-1,-1 0,1 0,-1 1,1-1,-1 0,-1 0,1 0,-1 0,1 0,-1 0,0-1,0 1,-1 0,1-1,-14 15,0 0,-1-1,-1-1,0-1,-1-1,-1 0,-1-1,1-2,-2 0,1-1,-20 6,40-16,-59 21,35-16</inkml:trace>
  <inkml:trace contextRef="#ctx0" brushRef="#br0" timeOffset="4551.648">5087 594,'-34'19,"-20"25,-1 11,8 5,13-3,12-6,10-7,11-11,11-7,9-7,5-7,9-6,3-3,1-8,-6-2</inkml:trace>
  <inkml:trace contextRef="#ctx0" brushRef="#br0" timeOffset="4817">5341 678,'-13'16,"1"0,1 1,0 1,1 0,1 0,1 1,1 0,0 1,1-1,2 1,-2 13,5-31,1 0,0 1,0-1,0 0,0 0,1 1,-1-1,1 0,-1 0,1 0,0 0,-1 0,1 0,0 0,0 0,1 0,-1 0,0 0,1-1,-1 1,1 0,-1-1,1 1,0-1,0 0,0 0,0 1,0-1,0 0,0-1,0 1,0 0,0-1,0 1,0-1,1 1,-1-1,0 0,0 0,0 0,1 0,-1-1,1 1,92-31,-85 25,0 0,-1-1,0 0,0 0,-1 0,0-2,0 1,-1-1,0 0,0 0,-1 0,0-1,-1 0,0-1,-1 1,0-1,-1 0,0 1,0-2,-1 1,-1 0,0 0,0-1,-1 1,0 0,-2-5,-38-57,26 54</inkml:trace>
  <inkml:trace contextRef="#ctx0" brushRef="#br0" timeOffset="5151.064">5877 537,'-12'6,"-1"1,1 1,0 0,1 0,0 1,0 1,1-1,0 2,1 0,0 0,1 0,0 1,1 0,-6 12,13-21,-1 0,1 0,0 0,-1 0,1 0,1 0,-1-1,0 1,1 0,-1 0,1 0,0 0,0-1,0 1,0 0,1-1,-1 1,1-1,-1 1,1-1,0 0,0 1,0-1,0 0,0 0,1-1,-1 1,0 0,1-1,0 1,-1-1,1 0,0 0,-1 0,1 0,0-1,0 1,2-1,-1 2,1-1,0 1,-1 0,0 0,0 1,1-1,-2 1,1 0,0 0,0 0,-1 0,0 1,1 0,-1-1,-1 1,2 1,-4 0,0 0,-1 0,1 0,-1 0,0 0,0 0,-1 0,0 0,1-1,-2 1,1-1,0 1,-1-1,0 0,0 0,0 0,0 0,-1-1,1 1,-1-1,0 0,0 0,0 0,-1-1,1 1,-1-1,1 0,-5 1,-17 8,2-4</inkml:trace>
  <inkml:trace contextRef="#ctx0" brushRef="#br0" timeOffset="5506.801">6329 198,'-31'49,"3"1,2 1,2 1,3 2,2 0,2 1,-9 56,22-97,1 0,0 0,1 0,0 1,1-1,1 0,0 1,1-1,0 0,1 1,1-1,0 0,1 0,1-1,0 1,0-1,2 0,0 0,0-1,1 0,0 0,1-1,1 0,0-1,0 0,1 0,29 6,-21-13</inkml:trace>
  <inkml:trace contextRef="#ctx0" brushRef="#br0" timeOffset="6237.368">6442 819,'45'-22,"-1"-2,-1-2,-1-2,-1-2,-2-1,20-21,-18-1,-40 52,1-1,-1 1,0-1,0 1,0-1,-1 0,1 1,0-1,-1 0,1 0,-1 0,1 1,-1-1,0 0,0 0,0 0,0 0,0 0,0 0,0 1,-1-1,1 0,-1 0,1 0,-1 1,0-1,0 0,0 1,0-1,0 0,0 1,-1-1,-2 1,0 0,0 0,0 1,0-1,0 1,0 0,0 0,-1 1,1-1,0 1,0 0,0 0,0 0,0 1,0-1,1 1,-1 0,0 0,1 0,-1 1,1-1,0 1,0 0,0 0,0 0,0 0,1 0,-1 1,-9 10,0-1,2 2,-1-1,2 1,0 1,1 0,0 0,1 0,1 1,1 1,5-13,0-1,0 1,0-1,0 0,1 1,0-1,0 1,1-1,-1 0,1 0,-1 0,2 0,-1 0,0 0,1 0,-1-1,1 1,0-1,0 0,0 0,1 0,-1 0,1 0,0-1,0 0,-1 1,2-1,-1-1,0 1,0-1,0 1,1-1,-1-1,1 1,-1-1,0 1,1-1,-1 0,1-1,-1 1,1-1,-1 0,0 0,1 0,-1-1,0 1,0-1,0 0,3-2,18-8,0-1,-1 0,0-2,-1-1,-1-1,0-1,-1-1,-2 0,0-2,0 0,-2-1,13-23,-22 32,-16 20,-13 19,-17 81,37-104,1 0,-1 0,1 0,0 0,0 0,0 0,0 0,0 0,1 0,-1-1,1 1,0 0,0 0,0 0,0-1,0 1,1-1,-1 1,1-1,0 1,0-1,0 0,0 0,0 0,0 0,0 0,1 0,-1-1,1 1,-1-1,1 1,-1-1,1 0,0 0,0-1,0 1,1 0,6-2,0 0,0-1,0-1,-1 1,1-1,0-1,-1 0,0 0,0-1,0 0,-1-1,1 0,-1 0,-1 0,1-1,-1 0,0-1,-1 0,0 0,0 0,-1-1,0 0,0 0,2-7,32-38,43-70,-110 144,14-4,1 0,1 1,0 0,1 1,1 0,0 1,2 0,0 0,1 1,1 0,1 0,1 1,0-1,2 1,2-17,0-1,1 1,-1-1,1 1,0-1,0 1,0-1,0 0,0 1,1-1,-1 0,1 0,0 0,0 0,0 0,1-1,-1 1,1-1,-1 1,1-1,0 0,0 0,0 0,0 0,0-1,0 1,1-1,-1 0,0 0,1 0,-1 0,1-1,-1 1,1-1,-1 0,1 0,-1 0,1 0,-1-1,1 0,-1 1,1-1,0-1,21-4</inkml:trace>
  <inkml:trace contextRef="#ctx0" brushRef="#br0" timeOffset="6519.795">7853 311,'-42'51,"3"2,3 2,1 1,1 7,30-57,-1 0,1 0,1 0,-1 0,1 1,0 0,1-1,0 1,0 0,0 0,1 0,0 1,0-1,1 0,-1 0,2 1,-1-1,1 0,0 0,1 0,0 0,0 0,0 0,1 0,0-1,0 1,1-1,0 0,0 0,5 6,-4-7,1 0,0-1,0 0,0 0,1 0,-1 0,1-1,0 0,0-1,0 0,0 0,0 0,1-1,-1 0,0 0,1-1,-1 0,1 0,-1-1,1 0,-1 0,0-1,0 0,1 0,-1 0,-1-1,1 0,5-4,17-30,-21 17</inkml:trace>
  <inkml:trace contextRef="#ctx0" brushRef="#br0" timeOffset="6756.324">7542 537,'39'5,"31"-4,14-1,-3-1,-10-5,-13-2,-11 1,-8-4,-12 1</inkml:trace>
  <inkml:trace contextRef="#ctx0" brushRef="#br0" timeOffset="6987.654">7966 1,'29'57,"-3"1,-2 2,-3 1,-3 0,-2 1,-1 12,-9-31,-2-1,-2 1,-1 0,-3-1,-1 1,-3-1,-1 1,-2-2,-2 1,-1-1,-2-1,-2-1,-2 0,-2-1,-1 0,-2-2,-5 4,14-21,-2 0,0-2,-1 0,-1 0,0-2,-9 5,4-2</inkml:trace>
  <inkml:trace contextRef="#ctx0" brushRef="#br0" timeOffset="11607.038">8220 1271,'-5'5,"-11"6,-7 6,-6 0,-1 2,-2-2,1 1,0-3,1 1,1-2,5-4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0 536,'1'227,"0"-216,0 0,1 0,1-1,-1 1,2 0,-1-1,2 0,-1 0,2 0,-1 0,3 2,-5-8,-1 0,1-1,1 0,-1 1,0-1,1 0,-1-1,1 1,0 0,0-1,0 0,0 0,1 0,-1-1,0 0,1 1,-1-1,1-1,-1 1,1-1,0 0,-1 0,1 0,-1 0,1-1,0 0,-1 0,1 0,4-3,0 0,0 0,0-1,0 0,-1 0,0-1,0 0,-1-1,1 0,3-4,-6 4,1 1,1 0,-1 0,1 1,0 0,0 0,0 1,1-1,0 2,-1-1,1 1,1 0,3 0,67 21,-38-3,-32-13,0 0,1-1,-1 0,1-1,-1 0,0 0,1-1,-1 0,0-1,0 0,0 0,0-1,0 0,0-1,-1 0,1 0,-1-1,0 0,0-1,-1 1,0-1,0-1,0 1,-1-1,0-1,0 1,-1-1,1-1,1 1,0 0,0 0,-1-1,0 1,0-2,-1 1,0 0,-1-1,0 0,-1 0,0 0,0-1,-1 1,-1-1,0 1,0-1,-1 0,0 1,-1-1,0 1,0-1,-2 1,1-1,-1 1,-4-9,-5 2,1 3</inkml:trace>
  <inkml:trace contextRef="#ctx0" brushRef="#br0" timeOffset="1118.785">1044 0,'-24'142,"6"1,6 1,6 0,9 50,-4-191,0 0,1-1,0 1,-1 0,1 0,0 0,1 0,-1 0,0 0,1-1,-1 1,1 0,0 0,0-1,0 1,1 0,-1-1,0 1,1-1,0 0,-1 1,1-1,0 0,0 0,0 0,1 0,-1-1,0 1,1-1,-1 1,1-1,0 0,-1 0,1 0,0 0,-1 0,1-1,0 1,0-1,7-1,0-2,0 1,0-1,0-1,-1 0,1 0,-1-1,0 0,0 0,-1-1,0 0,0-1,0 0,5-2,148-155,-160 163,1 0,-1-1,1 1,-1 0,1 0,-1 1,1-1,-1 0,1 0,0 1,0-1,-1 1,1-1,0 1,0 0,0 0,-1 0,1 0,0 0,0 0,0 0,-1 0,1 1,0-1,0 1,-1-1,1 1,0 0,-1 0,1 0,-1 0,1 0,-1 0,0 0,1 0,-1 1,0-1,0 0,1 1,-1-1,0 1,-1-1,1 1,0 0,0-1,-1 1,1 0,-1-1,1 1,-1 1,3 3,0 0,0 0,0 0,1-1,-1 1,1-1,1 0,-1-1,1 1,0-1,0 1,0-1,0-1,1 1,0-1,-1 0,1 0,1-1,-1 0,0 0,0 0,1-1,-1 0,1 0,-1 0,1-1,-1 0,1-1,4 0,0 0,0-1,0-1,0 0,0 0,-1-1,1 0,-1-1,0 0,-1-1,1 0,-1 0,0-1,0 0,-1-1,0 0,-1 0,1-1,-1-1,-4 6,-1-1,1 0,-1 0,-1 0,1 0,-1-1,0 1,0 0,0-1,-1 1,0 0,0-1,0 1,-1-1,1 1,-2 0,0-4,1 6,1 0,-1 1,0-1,0 1,0 0,0-1,-1 1,1 0,-1 0,1 0,-1 0,0 0,0 0,0 0,0 0,0 1,0-1,0 1,-1 0,1-1,0 1,-1 0,1 1,-1-1,1 0,-1 1,0-1,1 1,-1 0,0 0,1 0,-1 0,1 0,-1 0,0 1,0 0,-5 2,0 2,0-1,1 1,-1 0,1 1,0-1,0 2,1-1,0 1,0 0,0 0,1 0,0 1,1 0,0 0,0 0,0 0,1 1,0 1,0-5,0 1,0 0,1 0,-1 0,1 0,1 1,-1-1,1 0,0 1,1-1,0 1,0-1,0 1,1-1,-1 1,2-1,-1 0,1 0,0 1,0-1,0 0,1 0,0-1,0 1,1-1,0 1,0-1,0 0,0 0,1-1,0 1,-1-1,2 0,-1-1,0 1,1-1,3 1,12 3,1-2,1-1,-1-1,1-1,-1-1,1 0,-1-2,1-1,0-1,-1 0,0-2,0-1,0 0,8-5,0-2,-1-1,-1-2,-1 0,0-2,-1-1,-1-1,0-1,-2-1,10-13,38-68,-69 98,1 1,-1-1,-1 0,1 1,-1-1,1 0,-1 0,-1 0,1 0,-1 0,0 0,0 0,0 0,-1 0,1 0,-1 0,-1 0,1 1,-1-1,1 0,-1 1,-1-1,0-1,1 3,-1 0,1 0,-1 1,1 0,-1-1,0 1,0 0,0 0,0 0,0 1,0-1,-1 1,1 0,0 0,-1 0,1 0,-1 0,1 1,-1 0,1 0,-1 0,1 0,-1 0,0 1,1-1,-1 1,1 0,0 0,-1 0,1 1,0-1,-1 1,-92 69,88-62,1 0,0 0,1 0,0 1,0 0,1 1,1-1,-1 1,-1 7,6-14,-1 0,0 0,1-1,-1 1,1 0,0 0,0 0,1 0,-1-1,1 1,0 0,0 0,0-1,1 1,-1-1,1 1,0-1,0 1,0-1,0 0,0 0,1 0,-1 0,1-1,0 1,0-1,0 1,0-1,1 0,0 0,10 4,1 0,0-2,0 0,1 0,-1-1,1-1,-1-1,1 0,0-1,0-1,-1 0,7-3,32 2,81 6,-132-2,1 1,-1-1,1 0,-1 1,0 0,0 0,0 0,-1 0,1 0,-1 0,1 1,-1-1,0 1,-1 0,1 0,-1 0,1-1,-1 1,0 1,0-1,0 0,0 0,0-1,1 1,0 0,0 0,0-1,0 1,1-1,-1 0,1 1,0-1,0 0,0-1,0 1,0-1,1 1,-1-1,1 0,10 1,-1 0,1-1,0-1,-1-1,1 0,0 0,-1-1,1-1,0-1,-1 0,0 0,0-1,0-1,0 0,-1-1,1 0,-1-1,-1-1,8-5,-1-2,-1 0,0-1,-1-1,-1 0,-1-1,0-1,-1 0,-1-1,6-15,-14 27,-1 0,0 0,-1 0,0-1,0 1,-1-1,1 1,-2-1,0 1,0-1,0 1,-1-3,0 9,1-1,-1 0,1 0,-1 1,0-1,0 0,0 1,-1-1,1 1,0 0,-1-1,0 1,1 0,-1 0,0 0,0 0,0 0,-1 0,1 1,0-1,-1 1,1 0,-1-1,1 1,-1 0,0 0,1 1,-1-1,0 0,1 1,-1 0,0 0,0 0,0 0,1 0,-1 0,0 1,-1 0,-5 0,0 1,1 0,-1 1,0 0,1 0,-1 1,1 0,0 0,0 1,1 0,-1 1,1 0,0 0,1 0,0 1,0 0,0 0,1 0,0 1,0 0,1 0,-3 6,-1 3,1 1,2 0,-1 0,2 0,0 0,1 1,1 0,1-1,1 1,1 14,0-24,0 0,1 0,0 0,1 0,-1 0,2 0,-1-1,1 1,1-1,-1 0,1 0,1-1,-1 1,1-1,1-1,-1 1,1-1,0 0,1 0,-1-1,1 0,0 0,0-1,1 0,0-1,-1 0,2 0,22 6,0-1,1-1,-1-2,1-2,1 0,30-3,-31-1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7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0 908,'107'-194,"56"-69,56-97,-161 274,-57 86,0-1,0 1,0-1,0 1,0-1,0 1,1-1,-1 1,0 0,0 0,0 0,1 0,-1 0,0 0,0 0,1 0,-1 0,0 0,0 1,0-1,0 0,1 1,-1-1,0 1,0 0,0-1,0 1,0 0,0 0,0-1,-1 1,1 0,0 0,0 0,0 0,-1 0,1 0,-1 0,1 0,-1 0,1 1,-1-1,25 57,-22-48,70 238,25 34,-56-164,-42-117,0 0,0 0,0 0,0 0,0 0,0 0,0 0,-1 0,1 0,0 0,-1 0,1 0,0 0,-1-1,0 1,1 0,-1 0,1 0,-1-1,0 1,1 0,-1-1,0 1,0 0,0-1,1 1,-1-1,0 0,0 1,0-1,0 1,0-1,0 0,0 0,0 0,0 0,0 0,0 0,0 0,0 0,0 0,0 0,0 0,0 0,0-1,0 1,0 0,1-1,-1 1,0-1,-52-21,50 20,-486-297,416 255,56 33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7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12,'-10'-3,"-1"0,0 1,0 0,0 1,-1 0,1 1,0 0,0 1,0 0,0 1,0 0,0 1,0 0,0 1,1 0,0 0,-4 3,-24 6,7-3,18-7,1 0,-1 1,1 1,0 0,0 0,1 1,-1 1,1 0,0 1,-5 4,15-11,0 0,0 0,0 0,0 0,0 1,0-1,0 0,0 0,1 1,-1-1,0 1,1-1,-1 0,1 1,-1-1,1 1,0-1,0 1,-1-1,1 1,0-1,1 1,-1-1,0 1,0-1,1 1,-1-1,0 1,1-1,0 1,-1-1,1 0,0 1,0-1,-1 0,1 0,0 1,0-1,1 0,-1 0,0 0,0 0,0-1,1 1,-1 0,0 0,1-1,-1 1,1-1,74 27,-51-22,-19-4,0-1,1 1,-1 0,0 0,0 0,0 1,0 0,0 0,0 1,0 0,-1 0,1 0,-1 0,0 1,0 0,0 0,-1 0,1 1,-1 0,3 4,-7-3,-1 1,0 0,0-1,0 1,-1-1,0 0,0 1,0-1,-1 0,0 0,0 0,-1-1,0 1,0-1,0 0,0 0,-1 0,0-1,0 1,0-1,0-1,-2 2,-35 28,-74 77,114-108,1 0,0 0,0-1,0 1,1 0,-1 0,0 0,1 0,-1 0,1 0,-1 0,1 1,0-1,0 0,0 0,0 0,1 0,-1 0,0 0,1 0,0 0,-1 0,1 0,0 0,0 0,0 0,0 0,0-1,1 1,-1 0,0-1,1 1,-1-1,1 0,0 1,-1-1,1 0,0 0,0 0,0 0,0 0,0 0,0-1,91 33,-81-29,1-2,0 0,-1 0,1-1,0-1,0 0,0-1,0 0,-1-1,1 0,0-1,-1 0,0-1,0-1,0 0,0 0,-1-2,7-4,1-3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8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0,'3'134,"5"0,6 0,11 25,39 178,-53-263,-6-52,-1 2,-1-1,-1 0,-1 0,-1 1,-2-1,0 1,-2 6,-2-5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311 240,'-1'1,"-1"0,0 1,1-1,-1 0,1 1,-1-1,1 1,0 0,0-1,-1 1,1 0,1 0,-1 0,0 0,0 0,1 0,-1 0,1 0,-1 0,1 0,0 0,0 0,0 0,0 0,0 0,0 0,1 0,-1 0,1 2,19 178,10 123,-48-157,14-100,8-26</inkml:trace>
  <inkml:trace contextRef="#ctx0" brushRef="#br0" timeOffset="518.339">1 324,'15'-24,"1"0,1 1,1 0,1 2,1 0,1 1,1 1,1 2,0 0,1 1,1 1,0 1,1 2,0 0,1 2,0 1,1 1,22-3,-28 7,0 2,0 1,0 1,0 0,0 2,0 0,20 6,-39-7,1 0,0 1,-1-1,1 1,-1 0,0 0,1 0,-1 0,0 0,0 1,-1 0,1-1,0 1,-1 0,0 0,1 0,-1 1,0-1,-1 1,1-1,-1 1,1-1,-1 1,0 0,-1-1,1 1,-1 0,1 0,-1 0,0 3,-1 3,0 0,-1 1,0-1,0 0,-1 0,-1 0,0-1,0 1,0-1,-1 0,-2 1,-22 30,-2-1,-1-2,-2-1,-14 10,-27 28,71-72,1 1,-1-1,0 1,1-1,0 1,0 0,0 1,0-1,0 0,1 1,-1 0,1-1,0 1,0 0,1 0,-1 0,1 0,0 1,0-1,0 0,0 0,1 1,0-1,0 0,0 1,0-1,1 0,-1 1,1-1,1 0,-1 0,0 1,1-1,0-1,0 1,0 0,0 0,2 2,12 4,0 0,0-1,1-1,0 0,1-2,-1 0,15 3,62 24,-84-28,0 0,-1 1,0 0,0 1,0 0,-1 0,0 1,0 0,-1 0,4 5,-9-9,1 0,-1 0,1-1,-1 1,0 1,-1-1,1 0,-1 0,0 1,0-1,0 0,-1 1,1-1,-1 1,0-1,0 1,-1-1,1 1,-1-1,0 0,0 1,-1-1,1 0,-1 0,0 0,-2 4,-5 6,0-1,-1 0,0-1,-1 0,-1 0,1-1,-2-1,0 0,0 0,0-1,-1-1,-1-1,1 0,-1 0,0-2,-1 0,-10 2,1-1,8-2,-1 1,1-2,-1-1,1 0,-1-1,0-1,1 0,-13-3,17 1,0 0,0-2,0 1,0-2,1 0,-1 0,1-1,1 0,-11-8,8 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5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374 337,'-19'-5,"0"1,0 0,0 1,-1 2,1 0,-1 0,1 2,-1 1,1 0,-1 1,1 1,0 1,-5 3,17-5,1 1,-1 0,1 0,0 0,0 1,1 0,-1 0,1 1,0-1,0 1,1 0,0 1,0-1,0 1,1 0,0 0,0 0,1 0,0 0,0 0,1 1,0-1,0 1,0-1,1 1,0-1,1 1,0-1,0 2,0 1,1 1,0-1,0 0,1 0,0 0,1 0,0-1,0 1,1-1,0 0,1 0,0-1,1 1,-1-2,2 1,-1-1,1 0,0 0,0-1,8 5,-7-10,1 1,-1-1,1-1,-1 0,0 0,1-1,-1 0,0-1,1 0,-1 0,0-1,0 0,-1-1,1 0,-1 0,0-1,0 0,0 0,0-1,-1 0,0 0,-1-1,1 0,3-5,4 0,16-16,0-1,-2-1,-1-2,-2 0,-1-2,-2-1,-1-1,-2-1,-1 0,-1-5,-10 22,-35 91,26-64,0-1,1 1,-1 0,1-1,1 1,-1 0,1 0,0-1,1 1,0 0,0 0,0-1,1 1,0-1,0 1,0-1,1 0,0 0,1 0,-1 0,1 0,0-1,0 1,1-1,0 0,-1-1,2 1,-1-1,0 0,1 0,0-1,0 0,0 0,0 0,1-1,0 1,15-1,0-1,-1-1,1-1,0-1,0-1,0-1,-1-1,0-1,0 0,0-2,-1 0,0-1,-1-2,0 0,0 0,-2-2,1 0,-1-1,-1-1,-1-1,0 0,-1-1,-1 0,1-4,-5 12,0-1,-1 0,-1 0,0-1,0 0,-1 0,0-1,-1 0,0 0,-1 0,-1-1,0 1,0-1,-1 0,-1 1,0-1,-1 0,-1-6,0 16,0 0,0 0,0 1,0-1,0 0,-1 0,0 1,1-1,-1 1,0 0,0-1,0 1,-1 0,1 0,0 0,-1 0,1 1,-1-1,0 1,0 0,1-1,-1 1,0 0,0 1,0-1,0 0,0 1,0 0,0 0,0 0,0 0,0 0,-1 0,1 1,0-1,-1 2,-6 0,0 1,0 0,1 1,-1 0,1 0,0 1,0 0,0 1,1 0,-4 3,4-2,1 0,-1 1,1 0,1 0,-1 0,2 1,-1 0,1 1,0-1,1 1,0 0,3-6,-1 0,1-1,1 1,-1 0,1 0,-1 0,1 0,0 0,0 0,1-1,-1 1,1 0,0 0,0 0,0-1,1 1,-1 0,1-1,0 1,0-1,0 0,0 0,1 1,-1-2,1 1,0 0,0 0,0-1,0 0,3 2,9 4,2-1,-1-1,1 0,-1-1,1-1,1 0,-1-2,0 0,1 0,0-2,-1 0,1-1,-1-1,0-1,1 0,-1-2,0 1,-1-2,8-4,29-3,-50 11,0 0,0 1,0-1,0 1,0 0,0 0,0 0,0 0,0 1,1-1,-1 1,0 0,0 0,1 0,-1 0,0 0,1 1,-1 0,0-1,0 1,0 0,0 1,0-1,0 0,0 1,0 0,0 0,-1 0,1 0,-1 0,1 0,-1 0,0 1,0 0,0-1,0 1,-1 0,1 0,-1 0,1 0,-1 0,1 2,2 41,-4-39,0 0,0 0,0 0,1 0,0-1,1 1,-1 0,1 0,1-1,-1 1,1-1,0 0,0 0,1 0,0 0,0-1,0 1,1-1,0 0,2 2,6-1,0 1,0-1,1-1,0-1,0 0,0 0,0-2,1 0,-1 0,1-1,0-1,-1-1,1 0,-1-1,1 0,-1-1,0-1,0 0,0-1,-1 0,1-1,-1-1,-1 0,1 0,3-5,-3 5,-1-1,0-1,0 1,-1-2,0 0,0 0,-1-1,-1 0,0-1,0 0,-1 0,-1-1,0 0,-1 0,0-1,-1 0,-1 0,0 0,1-10,-5 20,1 1,-1 0,-1 0,1-1,0 1,-1 0,0 0,1 0,-1 0,0 0,-1 0,1 0,0 0,-1 0,0 0,0 1,0-1,0 1,0-1,0 1,0 0,-1 0,1 0,-1 0,0 0,0 1,1-1,-1 1,0 0,0-1,0 1,0 1,-1-1,1 0,0 1,0 0,0-1,-1 1,1 1,0-1,0 0,0 1,-1-1,1 1,0 0,0 0,0 1,0-1,0 0,0 2,-11 5,1 1,1 1,0 0,0 0,1 2,0-1,1 1,1 1,0 0,0 0,1 1,1 0,0 0,1 1,1-1,0 1,1 1,1-1,0 1,1-1,0 8,2-17,1 1,-1 0,1 0,0 0,1-1,0 1,0-1,0 1,1-1,0 0,0 0,0 0,1 0,0-1,0 1,1-1,-1 0,1 0,0-1,1 1,-1-1,1 0,-1-1,1 1,0-1,6 2,11 5,1-2,0 0,1-1,0-1,-1-2,18 1,105-7,-110-4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2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1,'-15'3,"-1"0,1 2,0 0,1 0,-1 1,1 1,0 1,1 0,0 0,0 2,1-1,-7 8,17-16,1 1,0-1,1 0,-1 0,0 1,0-1,0 1,1-1,-1 1,1-1,-1 1,1-1,0 1,-1 0,1-1,0 1,0-1,0 1,0 0,0-1,1 1,-1 0,0-1,1 1,-1-1,1 1,0-1,-1 1,1-1,0 0,0 1,0-1,0 0,0 0,0 1,0-1,1 0,-1 0,0 0,1 0,-1-1,0 1,1 0,0 0,74 25,-67-24,19 5,-19-7,0 1,0 0,0 1,-1 0,1 0,-1 1,0 0,1 0,-1 1,-1 0,1 1,0 0,-1 0,0 0,0 1,-1 0,0 0,0 1,0 0,-1 0,1 1,-5-5,0-1,-1 1,1 0,-1 0,1 0,-1 0,0-1,0 1,-1 0,1 0,0 0,-1 0,0 0,1-1,-1 1,0 0,-1-1,1 1,0-1,-1 1,1-1,-1 1,0-1,0 0,0 0,0 0,0 0,0 0,-1-1,1 1,0-1,-1 1,0-1,1 0,-1 0,-1 1,-105 25,105-26,-112 21,91-19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04.40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1169 152,'-6'-10,"0"1,-1 1,0-1,0 1,-1 0,0 1,0 0,-1 0,0 1,0 0,-1 0,0 1,0 0,0 1,0 0,-1 1,1 0,-1 1,0 0,0 0,0 1,0 1,0 0,-3 0,-15 6,1 1,1 1,-1 2,1 0,1 2,0 1,1 1,0 1,1 2,-1 1,-215 197,188-161,2 2,3 2,2 2,3 2,3 2,-14 32,40-71,2 0,0 1,2 0,1 1,1-1,1 2,2-1,0 0,2 1,1 0,1-1,2 1,0 0,2-1,1 0,2 0,0 0,1-1,2 0,1 0,1-1,1-1,1 0,1 0,1-2,1 0,1-1,5 3,2-4,1-1,1-2,1-1,0-1,1-1,0-2,1 0,1-3,-1 0,2-2,-1-1,1-2,-1-1,1-1,0-2,0-1,12-3,21-4,-1-2,0-4,-1-2,-1-3,-1-3,-1-2,0-3,3-5,-4 1,-2-2,-2-3,-1-2,-1-2,-3-3,-1-1,-3-3,27-35,-50 54,-2 0,0-1,-2-2,-2 0,0 0,-3-2,0 0,-2 0,-2-1,-1-1,-1 0,-2 0,-2 0,-1-1,-1 1,-3-5,0 14,-2 1,-1-1,0 1,-2 0,-1 1,-1 0,-1 0,-2 0,0 1,-1 1,-1 0,-1 1,-1 0,-1 1,-1 1,0 0,-2 1,0 1,-15-10,2 6,0 2,-1 1,-1 2,0 1,-1 2,-1 1,0 2,-1 1,1 2,-2 2,1 1,-11 2,-21 1,1 3,-1 3,1 3,0 3,1 2,-19 10,16-2,0 4,2 3,1 2,2 4,-23 17,20-7</inkml:trace>
  <inkml:trace contextRef="#ctx0" brushRef="#br0" timeOffset="467.102">830 575,'-5'0,"-1"5,5 1,7 0,3-1</inkml:trace>
  <inkml:trace contextRef="#ctx0" brushRef="#br0" timeOffset="743.623">1310 462,'0'5,"0"1</inkml:trace>
  <inkml:trace contextRef="#ctx0" brushRef="#br0" timeOffset="1218.15">661 942,'3'14,"0"-1,1 0,0 0,1 0,0 0,1-1,1 0,0 0,0-1,1 1,1-2,-1 1,2-1,0-1,0 1,0-2,1 0,8 5,-1-3,2 0,-1-2,1 0,1-1,-1-1,1 0,0-2,1-1,-1 0,1-2,-1 0,1-1,-1-2,1 0,-1-1,0-1,7-3,-13 4,-1-1,0-1,0 0,0 0,0-1,-1-1,0-1,-1 0,1 0,-2-1,1-1,-1 0,0 0,-1-1,-1 0,0-1,0 0,-1-1,0 0,-2 0,1 0,-1-1,-1 0,-1 0,23-100,-25 90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9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382 565,'-24'1,"0"2,0 1,0 1,1 1,0 1,0 1,1 1,0 1,0 1,1 1,-15 11,28-18,1 0,1 0,-1 1,1 0,0 0,0 0,1 1,0 0,0 0,0 0,1 1,0-1,1 1,-1 0,2 0,-1 1,1-1,0 0,1 1,0-1,0 1,1-1,0 1,0 0,1-1,0 1,1-1,0 0,0 1,1-1,0 0,0 0,2 1,0-1,0-1,1 0,-1 0,1 0,1-1,-1 0,1-1,0 1,1-1,-1 0,1-1,0 0,0 0,1-1,-1 0,0 0,1-1,0 0,0-1,0 0,-1 0,1-1,8 0,8 0</inkml:trace>
  <inkml:trace contextRef="#ctx0" brushRef="#br0" timeOffset="301.419">862 536,'-33'28,"2"2,0 1,3 1,0 2,2 0,-17 33,40-63,0 0,0 0,1 1,0-1,0 1,0-1,0 1,0 0,1-1,0 1,0 0,1 0,-1 0,1 0,0 0,0 0,1 0,-1 0,1 0,0 0,1 0,-1-1,1 1,0 0,0-1,0 0,1 1,-1-1,1 0,0 0,0 0,1-1,-1 1,3 1,-1-2,0 1,0-1,0 1,1-1,0-1,0 1,0-1,0 0,0-1,0 1,0-1,0-1,1 1,-1-1,0 0,0 0,1-1,-1 1,0-2,0 1,0-1,0 0,0 0,0 0,0-1,-1 0,1 0,-1 0,0-1,0 0,0 0,0 0,-1-1,0 1,0-1,0 0,0 0,-1 0,0-1,0 0,0 1,-1-1,2-4,0-15,0-1,-2 1,0-1,-2 0,-1 0,-1 1,-2-7,3 27,-10-61,4 38</inkml:trace>
  <inkml:trace contextRef="#ctx0" brushRef="#br0" timeOffset="735.653">1030 1045,'10'-12,"77"-89,-4-5,10-24,-92 127,20-25,-20 28,-1 0,0-1,1 1,-1 0,0-1,1 1,-1 0,0 0,1-1,-1 1,1 0,-1 0,0 0,1-1,-1 1,1 0,-1 0,1 0,-1 0,0 0,1 0,-1 0,1 0,-1 0,1 0,-1 0,1 1,-1-1,0 0,1 0,-1 0,1 0,-1 1,0-1,1 0,-1 0,0 1,1-1,-1 0,0 1,1-1,-1 0,0 1,0-1,1 1,-1-1,0 0,0 1,0-1,1 1,-1-1,0 0,0 1,0-1,0 1,0-1,0 1,0-1,0 1,0-1,0 1,0-1,0 0,-1 1,1-1,0 1,4 30,-5-25,1-1,0 1,0-1,0 1,0-1,1 1,0-1,1 1,-1-1,1 0,0 0,0 1,0-1,1-1,0 1,0 0,0-1,0 1,1-1,0 0,0 0,0-1,0 1,1-1,-1 0,1 0,0 0,0-1,0 1,1-1,2 0,-1 0,1-1,-1 0,1 0,-1-1,1 0,0 0,-1-1,1 0,-1 0,1-1,-1 0,1 0,-1 0,0-1,0-1,-1 1,1-1,0 0,-1 0,0-1,0 0,-1 0,1 0,-1-1,0 0,-1 0,1 0,-1-1,1-2,81-202,-78 192</inkml:trace>
  <inkml:trace contextRef="#ctx0" brushRef="#br0" timeOffset="1400.238">2414 452,'-15'-6,"1"1,-1 1,0 1,0 0,0 1,0 0,-1 2,1 0,0 0,-1 1,1 1,0 1,0 0,0 1,0 0,1 1,-1 1,13-5,0 0,-1 0,1 1,0-1,0 0,0 1,0-1,0 1,0 0,0 0,1 0,-1 0,1 0,-1 0,1 0,0 0,0 0,0 1,0-1,0 1,0-1,1 1,-1-1,1 1,-1-1,1 1,0-1,0 1,0-1,1 1,-1-1,1 1,-1-1,1 1,0-1,0 0,0 1,0-1,0 0,0 0,1 1,-1-1,1 0,0 0,80 85,-77-85,-1 1,1-1,-1 1,0 0,0 0,0 1,-1 0,1-1,-1 1,0 0,0 0,0 1,0-1,-1 1,1-1,-1 1,-1 0,1 0,-1 0,1 0,-2 0,1 0,0 0,-1 0,0 0,0 0,-1 0,1 1,-1-1,0 0,-2 4,-4 2,-1 0,-1 0,0-1,-1 0,0 0,0-1,-1-1,0 0,-1 0,0-1,0 0,0-1,-1-1,0 0,0-1,-3 1,-4-1,8-4</inkml:trace>
  <inkml:trace contextRef="#ctx0" brushRef="#br0" timeOffset="1649.005">2894 169,'-19'43,"-17"48,-1 19,0-6,7-10,8-12,8-15,7-14,3-11,4-8,1-5,1-3,-1 0,1-1,-1 1,-1-4</inkml:trace>
  <inkml:trace contextRef="#ctx0" brushRef="#br0" timeOffset="1898.645">2414 705,'38'-9,"32"-4,14 1,-3 2,-10 3,-8 3,-9 6,-10 4,-2 0,-4-1,-3 0,-8-3</inkml:trace>
  <inkml:trace contextRef="#ctx0" brushRef="#br0" timeOffset="2169.634">3486 621,'-30'4,"0"2,0 0,0 2,1 2,1 0,0 2,0 1,1 1,-21 15,-8 39,54-66,1-1,0 1,1 0,-1 0,0 0,0-1,1 1,-1 0,1 0,0 0,0 0,-1 0,1 0,0 0,0 0,1 0,-1 0,0 0,1 0,-1 0,1 0,0-1,0 1,-1 0,1 0,0-1,0 1,1 0,-1-1,0 1,1-1,-1 0,0 1,1-1,0 0,-1 0,1 0,0 0,-1 0,1 0,2 0,6 1,0-1,0-1,1 0,-1 0,0-1,1 0,-1-1,0 0,0 0,0-1,0-1,-1 0,1 0,-1 0,0-2,-1 1,2-1,18-8,12-7,-28 13,0 1,0 1,1 0,0 0,0 1,1 1,-1 1,1-1,0 2,0 0,0 1,5 0,-9 4,-1 1,0 0,0 1,0 0,-1 0,0 1,0 0,0 0,-1 1,0 0,0 0,-1 1,1 0,-2 0,2 3,4 3</inkml:trace>
  <inkml:trace contextRef="#ctx0" brushRef="#br0" timeOffset="2499.943">3740 932,'212'-277,"-161"228,-50 49,-1-1,1 1,-1 0,1-1,-1 1,1 0,-1 0,1 0,0 0,-1-1,1 1,-1 0,1 0,0 0,-1 0,1 0,0 0,-1 1,1-1,-1 0,1 0,-1 0,1 1,0-1,-1 0,1 0,-1 1,1-1,-1 1,1-1,-1 0,0 1,1-1,-1 1,1-1,-1 1,0-1,1 1,-1-1,0 1,0-1,1 1,-1 0,0-1,0 1,0-1,0 1,0 0,0-1,0 1,0-1,0 1,0 0,0-1,0 1,0-1,-1 1,-4 40,4-39,-1 9,-14 119,16-126,1 0,-1 1,1-1,0 0,0 0,1 1,-1-1,1 0,0 0,0-1,0 1,0 0,1-1,0 1,-1-1,1 0,1 0,-1 0,0 0,1 0,-1-1,1 1,0-1,0 0,0-1,0 1,0 0,1-1,3 1,-1 0,1 0,0-1,0 0,-1-1,1 0,0 0,0-1,0 0,-1 0,1 0,-1-1,1-1,-1 1,1-1,-1 0,0-1,-1 1,1-2,0 1,3-4,6-6,0 0,-1-2,0 0,-1 0,-1-1,-1-1,3-5,2-3,-1 3</inkml:trace>
  <inkml:trace contextRef="#ctx0" brushRef="#br0" timeOffset="2731.299">4784 0,'-14'43,"-5"34,-4 8,2 0,4-11,6-12,4-13,4-4,1-6,3-4,-1-3,6-3,1-1,0 0,-2-6</inkml:trace>
  <inkml:trace contextRef="#ctx0" brushRef="#br0" timeOffset="2985.494">4417 452,'34'-10,"25"-3,7 1,3 2,-6 3,-9 3,-14 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5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396 180,'-2'1,"0"1,0-1,0 1,1-1,-1 1,0 0,1-1,-1 1,1 0,0 0,0 0,-1 0,1 0,1 0,-1 1,0-1,0 0,1 0,-1 1,1-1,0 0,0 1,0-1,0 0,0 2,0-1,-3 372,2-153,-28-83,20-115</inkml:trace>
  <inkml:trace contextRef="#ctx0" brushRef="#br0" timeOffset="235.822">0 660,'39'-5,"31"-6,14-1,-3 1,-5-3,-11 2,-12 3,-10-3,-8 2,-4 2,-4-2,0 0,-6-3,-6 1</inkml:trace>
  <inkml:trace contextRef="#ctx0" brushRef="#br0" timeOffset="601.474">819 124,'-42'381,"38"-349,-1-4,2 0,0 0,2 1,1-1,1 1,2-1,1 0,1 0,1 0,6 14,-11-38,1 0,0-1,-1 0,2 1,-1-1,0 0,0 0,1 0,0 0,-1-1,1 1,0-1,1 0,-1 1,0-1,0-1,1 1,-1 0,1-1,0 0,-1 0,1 0,0 0,0-1,0 1,-1-1,1 0,0 0,0 0,0-1,0 1,1-2,115-50,68-75,-186 127,0-1,0 1,0 0,0-1,1 1,-1 0,0 0,0 0,0 1,0-1,0 1,0-1,0 1,0-1,0 1,0 0,0 0,0 0,0 0,0 0,0 1,-1-1,1 0,-1 1,1-1,-1 1,1 0,-1 0,0-1,0 1,0 0,0 0,0 0,0 0,-1 0,1 0,-1 0,1 2,20 28,44 6,-42-31</inkml:trace>
  <inkml:trace contextRef="#ctx0" brushRef="#br0" timeOffset="1252.696">1750 631,'-22'9,"1"1,-1 1,1 1,1 0,0 2,1 0,1 1,0 1,1 1,-6 7,22-22,-1 0,0-1,1 1,-1 0,1 0,-1 0,1 1,0-1,0 0,0 0,0 1,0-1,1 1,-1-1,1 0,0 1,-1-1,1 1,0-1,0 1,1-1,-1 1,0-1,1 1,0-1,-1 1,1-1,0 0,0 0,1 1,-1-1,0 0,1 0,-1 0,1 0,-1 0,1-1,0 1,0 0,0-1,0 0,0 1,0-1,1 0,-1 0,0 0,0 0,1 0,-1-1,1 1,-1-1,1 1,-1-1,2 0,13-1,1-1,-1 0,0-2,0 0,0-1,-1 0,0-1,0-1,0-1,-1 0,0-1,0 0,-1-2,0 1,-1-2,3-4,12-5,-18 13,-9 6,0 0,0 0,-1 1,1-1,1 1,-1-1,0 1,0-1,0 1,1-1,-1 1,1 0,-1 0,1 0,-1 0,1 0,0 0,-1 0,1 1,0-1,0 1,0-1,0 1,-1 0,1-1,0 1,0 0,0 0,0 0,0 1,0-1,-1 0,1 1,0-1,0 1,0 0,-1-1,1 1,0 0,-1 0,1 0,-1 0,1 1,0 0,7 58,-10-57,0 1,1 0,-1-1,1 1,0 0,0-1,0 1,1 0,-1-1,1 1,0-1,0 1,0-1,0 1,1-1,0 1,-1-1,1 0,0 0,0 0,1 0,-1 0,1-1,-1 1,1-1,0 1,0-1,0 0,0 0,0-1,1 1,-1 0,0-1,1 0,-1 0,1 0,0 0,-1-1,3 1,12-4,-1-1,0-1,-1 0,1-1,-1-1,0 0,-1-1,0-1,0 0,-1-1,0-1,-1 0,0-1,0-1,-2 1,1-2,-2 0,4-6,-6 11,18-21,-2-1,-1 0,-2-2,-1 0,-1-1,-2-1,-2-1,-1-1,-2 0,-1 0,-2-1,-2 0,-1-1,0-26,-5 59,0 0,-1-1,0 1,0-1,0 1,-1-1,1 1,-2 0,1-1,-1 1,0 0,0 0,0 0,-1 0,0 0,0 1,-1-1,0 1,0 0,0 0,0 0,-1 1,0-1,0 1,3 4,-1 1,1-1,-1 1,1 0,-1 0,1 0,-1 0,1 0,0 0,0 1,-1-1,1 1,0-1,0 1,0 0,1 0,-1 0,0 0,1 0,-1 0,1 0,0 1,0-1,0 0,0 1,0-1,0 1,1-1,-1 1,1 2,-1-2,-10 32,1 0,2 1,2 0,-2 34,0-2,5-46,0 0,2 0,1 0,0 0,2 0,0 0,2 0,0 0,1-1,2 0,0 0,1 0,1-1,1 0,1-1,0 0,1-1,2 0,14 15,-28-32,0 0,1 0,-1 0,1 0,-1 0,1 0,0 0,-1 0,1 0,0-1,-1 1,1 0,0 0,0-1,0 1,0-1,0 1,0 0,0-1,0 0,0 1,0-1,0 0,0 1,0-1,0 0,0 0,0 0,0 0,0 0,0 0,1 0,-1 0,0-1,0 1,0 0,0-1,0 1,0 0,0-1,0 0,0 1,-1-1,1 1,0-1,0 0,0 0,-1 1,1-1,0 0,-1 0,1 0,0 0,-1 0,1-1,-2-13</inkml:trace>
  <inkml:trace contextRef="#ctx0" brushRef="#br0" timeOffset="1415.018">2145 377,'43'0,"39"-4,14-3,6 1,-5 2,-10 0,-9-3,-4 0,-5 0,-10 2,-14 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4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185 519,'-28'38,"2"1,2 1,1 1,3 1,1 1,2 1,0 6,14-41,1 0,0 1,1-1,0 0,0 1,1-1,0 1,0-1,1 0,1 1,0 2,-1-8,1-1,-1 1,0-1,1 0,0 1,0-1,0 0,0 0,0 0,0 0,1-1,0 1,-1-1,1 1,0-1,0 0,1 0,-1 0,0-1,0 1,1-1,-1 1,1-1,0 0,-1-1,1 1,0-1,-1 1,5-1,6-2,1-1,0 0,-1-1,0 0,0-1,0-1,0 0,-1-1,0 0,0-1,-1-1,0 0,-1 0,6-6,17-14,-1-1,-1-2,-2-1,-1-1,-1-1,-2-2,-2 0,-2-2,-1-1,11-28,-25 48,0 0,-2 0,0 0,-1 0,-1-1,-1 1,-1-1,0 0,-2 0,0 0,-2 1,0-1,-1 1,-1 0,-4-9,6 22,0 0,-1 0,0 0,0 0,-1 0,1 1,-1 0,-1 0,1 0,-1 0,0 1,0 0,-1 0,0 1,1 0,-1 0,-1 1,1-1,0 2,-1-1,0 1,0 0,1 1,-1-1,0 2,0-1,0 1,0 0,0 1,0 0,0 0,0 1,0 0,1 0,-1 1,1-1,-1 2,1-1,0 1,1 0,-5 4,-8 8,1 2,1 0,1 1,0 1,1 0,2 1,0 0,1 1,1 1,1 0,1 0,1 1,-2 12,6-21,0 0,1 0,0 0,1 1,1-1,0 1,1 0,1-1,1 1,0-1,0 0,2 1,0-1,1-1,0 1,1-1,1 1,0-2,1 1,1-1,0 0,0-1,1 0,6 5,3-2,0 0,0-2,1 0,1-1,0-1,0-1,1-1,1-1,-1 0,1-2,1-1,-1-1,1-1,0-1,-1-1,1-1,0-1,0-1,-1-1,1-1,7-3,-7 2,-1-1,0 0,-1-2,0-1,0 0,0-2,-2 0,1-1,-1-2,-1 0,-1-1,0 0,-1-2,0 0,5-9,-13 16,0-1,-1 0,0 0,-1-1,0 0,-1-1,0 1,-1-1,-1-1,0 1,0 0,-2-1,2-10,-4 22,0 0,-1-1,1 1,0 0,-1 1,1-1,-1 0,0 0,0 0,0 0,0 0,0 1,0-1,0 0,0 1,-1-1,1 1,-1-1,1 1,-1 0,0 0,1-1,-1 1,0 0,0 1,1-1,-1 0,0 0,0 1,0-1,0 1,0 0,0 0,0 0,0 0,0 0,0 0,-1 0,1 0,0 1,1-1,-1 1,0 0,0-1,0 1,0 0,0 0,1 0,-1 0,0 1,1-1,-1 0,1 1,-1-1,1 1,0-1,0 1,-1 0,1 1,-12 8,0 2,1 0,0 0,1 1,1 0,0 1,1 0,1 1,0 0,1 0,1 0,1 1,0 0,1 0,0 3,3-14,1 0,0 0,0 0,0 0,1 0,0 0,0 0,0-1,1 1,0 0,0-1,1 1,-1-1,1 0,0 1,1-2,-1 1,1 0,0-1,0 1,0-1,1 0,-1 0,1-1,5 3,2 1,0-1,0-1,1 0,0 0,0-1,0-1,1-1,-1 1,1-2,-1 0,1-1,8 0,-1-1,0-1,0-1,0-1,0-1,0-1,-1-1,0 0,0-2,-1 0,0-1,-1-1,0-1,4-4,20-16,0-1,-2-3,-2-1,-2-2,-1-2,-2-1,-2-1,-2-1,-1-2,-3-1,17-46,-35 80,-2 0,0-1,0 1,-1-1,-1 0,0 0,-1 0,0 0,-1-1,-1 1,0 0,-1 0,-1-1,0 1,-1 0,-2-8,4 20,0-1,0 1,0 0,-1 0,1 0,0 0,-1 0,1 0,-1 0,0 1,0-1,0 1,0-1,0 1,0-1,0 1,0 0,0 0,0 0,-1 0,1 1,0-1,-1 1,1-1,-1 1,1 0,0 0,-1 0,1 0,-1 0,1 0,-1 1,1-1,0 1,-1 0,1 0,0 0,-1 0,-72 63,58-36,2 1,2 1,0 0,2 1,1 0,2 1,1 0,1 0,2 1,1-1,2 1,1 0,2 0,1-1,1 1,3 5,-4-13,2 0,0 0,2 0,0-1,2 0,1-1,1 1,0-2,9 11,-7-11,38 44,-50-66,0 0,0 0,-1-1,1 1,0 0,-1-1,1 1,0 0,-1-1,1 1,-1-1,1 1,-1-1,1 1,-1-1,1 0,-1 1,1-1,-1 1,0-1,1 0,-1 1,0-1,0 0,1 0,-1 1,0-1,0 0,0 0,0 1,0-1,0 0,0 1,0-1,0 0,0 0,-1 1,1-1,0 0,0 1,-1-1,1 0,0 1,-1-1,1 0,-1 1,1-1,-1 1,1-1,-1 1,1-1,-1 1,0-1,-9-23,0 0</inkml:trace>
  <inkml:trace contextRef="#ctx0" brushRef="#br0" timeOffset="245.623">1370 492,'43'-10,"34"-7,8-2,-1 3,-9 5,-8 3,-11 3,-6 3,-5 2,-2 0,-3 1,-3 0,-9-1</inkml:trace>
  <inkml:trace contextRef="#ctx0" brushRef="#br0" timeOffset="900.626">1934 802,'28'11,"1"-2,1-1,-1-1,1-2,0 0,1-3,-1 0,0-2,1-1,-1-1,-16-2,-1-1,0 0,0-1,-1 0,0-1,0 0,0-1,-1 0,0-1,-1 0,0-1,0 0,-1-1,0 0,-1 0,-1-1,1 0,-2 0,0-1,0 1,-1-1,-1-1,0 1,0-3,-2 11,-1 0,0 0,0 0,0 0,0 0,-1-1,1 1,-1 0,-1 0,1 0,-1 0,0 0,0 0,0 0,-1 0,0 0,0 0,0 0,0 1,-1-1,0 1,0 0,0 0,0 0,-1 0,1 0,-1 1,0-1,0 1,0 0,-1 1,1-1,-1 1,0-1,1 1,-1 1,0-1,0 1,0 0,0 0,-1 0,1 1,0 0,0 0,0 0,0 0,-1 1,-9 5,0 1,0 0,0 1,1 0,1 2,0-1,0 2,1-1,0 2,0 0,2 0,-1 1,2 0,0 1,0 0,-3 8,8-17,0 0,1 0,-1 0,1 1,0 0,0-1,0 1,1 0,0 0,1 1,-1-1,1 0,0 1,0-1,1 1,0-1,0 0,1 1,0-1,0 1,0-1,1 0,0 0,0 0,0 0,1 0,2 4,1-1,1-1,1 0,-1 0,1 0,0-1,1 0,0 0,0-1,0-1,1 1,0-2,0 1,0-1,1-1,-1 0,1 0,0-1,-1 0,1-1,0-1,0 1,0-2,0 1,0-2,3 0,15-6,-1-2,-1-1,0-1,-1-2,0 0,-1-2,-1 0,0-2,-1-1,-1 0,8-12,93-129,-22 13,-101 133,-16 29,9-3,1 0,0 0,1 0,1 0,0 1,1 0,0 0,1 0,0 0,1 0,0 0,1 1,1-1,0 0,1 0,0 0,1 0,1 0,0-1,0 1,4 5,4 8,-2 0,-1 1,-1 0,-1 1,-2 0,0 0,0 29,-5-42,-1-12,0 1,0-1,1 0,-1 1,1-1,0 0,0 1,0-1,1 1,-1-1,1 0,0 0,-1 1,2-1,-1 0,0 0,1 0,-1 0,1 0,0 0,0 0,0-1,0 1,1-1,-1 1,0-1,1 0,0 0,0 0,0-1,-1 1,2 0,-1-1,0 0,3 1,15 1</inkml:trace>
  <inkml:trace contextRef="#ctx0" brushRef="#br0" timeOffset="1869.165">3035 1085,'93'-139,"6"5,9 0,-100 124,-5 5,0 1,1-1,-1 1,1 0,0 0,0 1,0-1,1 1,-1-1,1 2,0-1,0 0,5-1,-8 5,0 0,0 0,-1 0,1 0,0 0,0 0,-1 0,1 1,-1-1,1 1,-1 0,1-1,-1 1,0 0,0-1,0 1,0 0,0 0,0 0,-1 0,1 0,-1 0,1 0,-1 1,0-1,1 0,-1 0,0 0,-1 0,1 0,0 0,-1 0,1 0,-1 1,1 0,-3 146,3-147,0-1,0 1,-1 0,1-1,0 1,0 0,0-1,1 1,-1-1,0 1,1 0,-1-1,1 1,-1-1,1 1,0-1,-1 1,1-1,0 0,0 1,0-1,0 0,0 0,1 0,-1 1,0-1,0-1,1 1,-1 0,1 0,-1 0,1-1,-1 1,1-1,-1 1,1-1,0 1,-1-1,1 0,-1 0,1 0,0 0,-1 0,1 0,0-1,-1 1,1 0,-1-1,1 1,-1-1,1 0,-1 1,1-1,-1 0,205-178,-27 57,-178 120,0 1,1 0,-1 0,0 0,1 0,-1 1,1-1,-1 0,1 0,-1 1,1-1,0 1,-1 0,1-1,0 1,-1 0,1 0,0 0,0 0,-1 0,1 1,0-1,-1 0,1 1,-1-1,1 1,0 0,-1-1,1 1,-1 0,1 0,-1 0,0 0,1 0,-1 0,0 0,0 1,0-1,0 0,0 1,0-1,0 1,0-1,-1 1,1-1,-1 1,1 0,-1-1,1 1,-1 0,0-1,0 1,0 0,0-1,0 2,-26 171,25-165,0-5,-1 0,0 0,1 0,0 0,0 0,0 1,1-1,0 0,-1 0,1 1,1-1,-1 0,1 1,-1-1,1 0,1 0,-1 0,0 0,1 0,0 0,0 0,0 0,1 0,-1-1,1 0,-1 1,1-1,1 0,-1 0,0 0,0-1,1 1,0-1,-1 0,1 0,2 0,15 2</inkml:trace>
  <inkml:trace contextRef="#ctx0" brushRef="#br0" timeOffset="2047.081">4362 689,'-19'38,"-7"23,2 6,4-10</inkml:trace>
  <inkml:trace contextRef="#ctx0" brushRef="#br0" timeOffset="2302.089">4221 209,'0'0</inkml:trace>
  <inkml:trace contextRef="#ctx0" brushRef="#br0" timeOffset="2646.884">4418 972,'261'-385,"-226"342,-34 43,1 1,-1-1,0 1,1 0,-1 0,0 0,0-1,0 1,1 1,-1-1,0 0,0 0,0 0,-1 0,1 1,0-1,0 0,-1 1,1-1,-1 1,1-1,-1 0,0 1,1-1,-1 1,0-1,0 1,0-1,0 1,0-1,-1 1,1-1,0 1,-1-1,1 1,-1-1,0 2,1-1,0 20,1-1,1 0,1 0,1 0,1 0,5 12,-9-27,1 0,0 0,1-1,-1 1,1-1,0 0,1 0,-1 0,1 0,0 0,0-1,0 0,1 0,-1 0,1 0,0-1,0 1,1-1,-1-1,1 1,-1-1,1 0,0 0,0-1,0 1,2-3,1 0,-1-1,0 1,0-1,-1-1,1 0,0 0,-1 0,0-1,1 0,-2-1,1 0,0 0,-1 0,0 0,0-1,-1 0,1-1,-1 1,-1-1,4-6,7-4,-8 8,0-1,0 0,-1 0,0 0,0-1,-1 1,-1-1,0 0,-1-1,0 0,1-8</inkml:trace>
  <inkml:trace contextRef="#ctx0" brushRef="#br0" timeOffset="2983.793">5180 802,'1'0,"48"-20,0-2,-2-1,0-3,-2-2,25-21,1-33,-69 80,0-1,0 0,0 0,-1 0,1 0,-1 0,0 0,0 0,0 0,0-1,-1 1,0 0,1-1,-1 1,0 0,0-1,-1 1,1 0,-1-1,1 1,-1 0,0 0,0 0,-1 0,1-1,-1 2,1-1,-1 0,0 0,-1 0,-2-1,-1 1,0 0,0 0,0 1,0 0,0 0,-1 0,1 1,-1 0,1 0,-1 0,1 1,-1 0,1 0,-1 1,1 0,-1 0,1 1,-1-1,1 1,0 1,0-1,0 1,0 0,1 0,-1 1,1 0,-3 1,-5 7,0 0,1 1,0 0,1 1,1 0,0 1,1 0,0 0,1 1,1 0,1 1,0 0,1 0,1 0,1 0,0 0,1 1,0-13,1 1,0-1,1 0,-1 1,1-1,0 1,0-1,1 1,-1-1,1 0,0 1,1-1,-1 0,1 0,0 0,1 0,-1 0,1 0,0-1,0 1,0-1,1 0,-1 0,1 0,0 0,0-1,1 1,-1-1,3 1,6 2,0-1,0 0,0-1,0-1,1 0,-1-1,1 0,0-1,0-1,-1 0,1-1,0 0,0-1,4-1,185-62,-169 49</inkml:trace>
  <inkml:trace contextRef="#ctx0" brushRef="#br0" timeOffset="3462.859">6111 435,'-50'31,"1"2,1 2,2 2,2 1,1 3,2 2,2 2,36-43,0 0,0 1,0 0,0 0,1 0,-1 0,1 0,0 0,0 1,0-1,0 1,1-1,0 1,-1 0,1-1,0 1,1 0,-1 0,1 0,0 0,-1 0,2 0,-1 0,0-1,1 1,0 0,0 0,0 0,0-1,1 1,-1 0,1-1,0 1,0-1,0 0,1 0,-1 0,1 0,0 0,0 0,9 3,0 0,1-1,-1 0,1-1,0 0,0-1,1-1,-1 0,1-1,-1 0,1-1,-1-1,1 0,-1 0,1-2,-1 0,0 0,0-1,0-1,-1 0,0 0,0-2,0 1,0-2,4-4,13-9,-1-2,-2-1,0-1,-2-1,-1-1,-1-1,-1-1,-1-1,-2-1,-1-1,3-10,6-17,-9 24,-1 0,-2-1,-1 0,-2-2,-2 1,-1-1,0-18,-7 51,0 1,-1-1,0 0,0 0,0 0,0 0,-1 1,0-1,0 0,0 0,0 1,-1-1,0 1,0-1,0 1,0 0,-1-1,0 1,0 1,0-1,0 0,0 1,-1 0,0-1,1 1,-1 1,0-1,-1 0,1 1,0 0,-1 0,1 1,-1-1,0 1,1 0,-1 0,0 0,0 1,0-1,0 1,-3 1,-7 4,0 1,0 1,0 0,1 1,0 0,1 1,-1 1,2 0,0 1,0 0,1 1,0 0,1 0,0 2,1-1,1 1,0 0,1 1,0 0,0 2,-1 3,1 0,1 1,1-1,1 1,1 0,0 1,2-1,0 0,1 0,2 1,0-1,1 0,1 0,1 0,1-1,0 0,2 0,0 0,2-1,0 0,1-1,1 0,0-1,11 12,2-3,0-1,2-1,1-1,0-1,2-2,0-1,1-1,1-2,1-1,12 3,67 2,-88-19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3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0,'0'720,"1"-720,-1-1,1 0,-1 1,1-1,0 0,-1 1,1-1,0 1,-1-1,1 1,0-1,-1 1,1 0,0-1,0 1,0 0,-1 0,1 0,0-1,0 1,0 0,0 0,-1 0,1 0,0 0,0 1,0-1,0 0,-1 0,1 0,0 1,0-1,-1 0,1 1,0-1,0 1,-1-1,1 1,0-1,-1 1,1-1,-1 1,1 0,-1-1,1 1,-1 0,1 0,-1-1,0 1,1 0,-1 0,0-1,0 1,1 0,-1 0,0 0,0 0,0-1,0 1,0 0,0 0,0 0,187-155,-169 141,1 0,1 2,0 0,1 1,0 1,0 1,1 1,0 1,0 1,0 0,1 2,14 0,-34 3,1 0,0 1,-1 0,1-1,-1 1,1 0,-1 0,0 1,1-1,-1 1,0 0,0 0,0 0,0 0,0 0,0 1,-1-1,1 1,-1 0,0 0,0 0,0 0,0 0,0 0,-1 0,1 1,-1-1,0 0,0 1,0 0,0-1,-1 1,0 0,1 6,0 0,-1 0,0 0,-1 0,0 0,0 0,-1 0,-1 0,1-1,-2 1,-2 5,-4 4,-2-1,0-1,-1 0,-1 0,-1-2,0 1,-1-2,0 0,-1-1,-1-1,0 0,0-2,-1 0,-1-1,0 0,0-2,0-1,-1 0,0-1,0-2,-1 0,19-2,-1 0,1-1,-1 1,1-1,-1 0,0 0,1 0,-1 0,1-1,-1 1,1-1,-1 0,1 0,0 0,-1 0,1-1,0 0,0 1,0-1,0 0,0 0,0-1,1 1,-1-1,1 1,0-1,-1 0,1 0,0 0,1 0,-1 0,0 0,1-1,0 1,0 0,0-1,0 1,0-1,1 1,0-1,-1-2,4-21,1 2</inkml:trace>
  <inkml:trace contextRef="#ctx0" brushRef="#br0" timeOffset="316.082">566 734,'49'9,"1"-2,0-2,0-2,1-2,-1-3,17-4,-49 4,0 0,0-2,-1 0,1-1,-1-1,0-1,-1 0,10-6,-20 9,0 0,0 0,0 0,0 0,-1-1,1 0,-1 0,-1-1,1 0,-1 1,0-2,0 1,-1 0,1-1,-1 1,-1-1,1 0,-1 0,-1 0,1 0,-1 0,0-3,-1 7,0 0,0-1,0 1,-1-1,1 1,-1 0,0-1,0 1,0 0,0-1,0 1,-1 0,0 0,1 0,-1 1,0-1,-1 0,1 1,0-1,-1 1,1-1,-1 1,0 0,0 0,0 1,0-1,0 1,0-1,0 1,0 0,-1 0,1 0,-3 0,-3-1,0 1,0 0,1 1,-1-1,0 2,0-1,0 1,0 1,1-1,-1 2,1-1,-9 4,5 1,0 0,0 0,1 1,0 1,1 0,-1 0,2 1,-1 1,1-1,1 1,0 1,1 0,0 0,1 0,0 1,1 0,0 0,1 0,-2 13,3-17,2 0,-1 1,1-1,0 0,1 0,0 1,1-1,0 0,0 0,1 0,0 0,1 0,0 0,0 0,1-1,0 1,0-1,1 0,0-1,1 1,-1-1,1 0,1 0,0-1,-1 1,2-2,-1 1,1-1,0 0,0 0,12 5,1-1,0-1,1-1,0-1,0 0,0-2,6 0,4-1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1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1,'17'73,"6"393,12-158,-26-220,-7-64</inkml:trace>
  <inkml:trace contextRef="#ctx0" brushRef="#br0" timeOffset="244.792">1 536,'43'-4,"38"-7,16-2,-5 2,-8 3,-13-3,-10 2,-10 1,-9 3,-7 1,-4 7,-3 3,-6 0</inkml:trace>
  <inkml:trace contextRef="#ctx0" brushRef="#br0" timeOffset="480.63">847 622,'-1'12,"-1"1,1 0,1 0,0 0,1-1,1 1,0 0,0-1,1 1,1-1,0 0,1 0,0 0,1-1,0 0,0 0,2 0,-1-1,1 0,7 6,-10-13,1-1,-1 1,1-1,0-1,0 1,-1-1,1 0,0 0,0-1,0 0,0 0,0 0,0-1,0 1,0-2,0 1,0-1,0 1,-1-2,1 1,-1 0,1-1,-1 0,0-1,0 1,0-1,-1 0,1 0,-1 0,0-1,0 1,-1-1,1 0,-1 0,0-1,0 1,-1-1,0 1,0-1,0 0,0 1,-1-1,0 0,0 0,-1 0,0 0,0 0,0 0,-1-4,-5-4,-1 1,0 1,-1-1,0 1,-1 1,0-1,-1 2,0-1,0 1,-1 1,-1 0,0 0,0 1,0 1,-12-5,-34-11,33 17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9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1,'28'703,"-29"-447,5-228,-4-29,-1 1,1 0,0-1,0 1,0 0,0-1,0 1,0 0,1-1,-1 1,0 0,0-1,0 1,0 0,0-1,0 1,0 0,1 0,-1-1,0 1,0 0,0 0,1-1,-1 1,0 0,0 0,1-1,-1 1,0 0,1 0,-1 0,0 0,0 0,1-1,-1 1,0 0,1 0,-1 0,0 0,1 0,-1 0,0 0,1 0,-1 0,0 0,1 0,-1 0,0 0,1 1,-1-1,0 0,1 0,-1 0,0 0,0 0,1 1,-1-1,0 0,0 0,1 1,-1-1,0 0,0 0,0 1,1-1,-1 0,0 1,21-41,18-37,4 3,3 1,13-12,-48 71,0 1,1 0,1 1,0 0,1 1,0 1,12-7,-25 16,0 0,0 0,1 0,-1 0,0 1,0-1,1 0,-1 1,0-1,1 1,-1 0,1-1,-1 1,1 0,-1 0,0 0,1 0,-1 0,1 0,-1 0,1 1,-1-1,0 0,1 1,-1-1,1 1,-1 0,0-1,0 1,1 0,-1 0,0 0,0 0,0 0,0 0,0 0,0 0,0 0,0 0,-1 0,1 1,0-1,-1 0,1 1,-1-1,1 0,-1 1,0-1,1 2,3 78,-4-71,-22 167,21-174,0-1,0 1,0 0,1-1,-1 1,1 0,0 0,-1-1,1 1,1 0,-1 0,0 0,1-1,-1 1,1 0,0 0,0-1,0 1,0-1,0 1,0-1,1 1,0-1,-1 0,1 0,0 1,0-1,0-1,0 1,2 1,12 4</inkml:trace>
  <inkml:trace contextRef="#ctx0" brushRef="#br0" timeOffset="411.597">846 481,'-24'26,"1"1,1 2,2 0,0 1,2 2,2-1,0 2,3 0,-7 24,19-55,0-1,0 1,0 0,1 0,-1 0,0 0,1 0,0 0,-1 0,1 0,0 0,0 0,0 0,0 0,1 0,-1 0,0 0,1 0,-1 0,1 0,0-1,0 1,0 0,0 0,0 0,0-1,0 1,0-1,1 1,-1-1,1 1,-1-1,1 0,-1 0,1 1,0-1,0 0,0-1,-1 1,1 0,0-1,0 1,0-1,0 1,0-1,0 0,0 0,0 0,0 0,0 0,0 0,0 0,0-1,0 1,0-1,0 0,1 0,7-5,0-1,-1-1,0 1,-1-1,1-1,-2 1,1-1,-1-1,0 1,-1-1,-1-1,3-5,6-7,0 1,-4 2,1 1,1 0,1 1,1 1,0 0,1 1,1 0,0 1,10-5,-25 19,0 0,0 0,0 0,0 1,0-1,0 0,1 1,-1-1,0 1,0-1,1 1,-1 0,0-1,1 1,-1 0,1 0,-1 0,0 0,1 0,-1 0,0 0,1 1,-1-1,0 0,1 1,-1-1,0 1,1-1,-1 1,0 0,0 0,0-1,0 1,0 0,0 0,0 0,0 0,0 0,0 0,0 0,-1 1,1-1,0 0,-1 0,1 1,-1-1,0 0,1 1,-1-1,0 0,0 2,6 78,-7-73,1 9,1 0,0-1,1 1,1 0,0-1,2 1,0-1,0 0,2 0,1 2</inkml:trace>
  <inkml:trace contextRef="#ctx0" brushRef="#br0" timeOffset="763.385">1213 508,'10'57,"1"-1,4-1,15 39,-30-90,0-1,1 0,0 0,-1 0,1 0,0 0,1 0,-1-1,0 1,1 0,0 0,-1-1,1 1,0-1,0 0,1 1,-1-1,0 0,1 0,-1 0,1-1,0 1,-1-1,1 1,0-1,0 0,0 0,0 0,0-1,0 1,0-1,1 1,-1-1,0 0,0 0,0-1,0 1,0 0,0-1,0 0,0 0,0 0,0 0,0 0,0-1,0 1,-1-1,1 0,-1 0,1 0,8-12,-1 0,0-1,-1 0,0 0,-1-1,-1-1,-1 1,0-1,-1 0,2-12,53-122,-47 134</inkml:trace>
  <inkml:trace contextRef="#ctx0" brushRef="#br0" timeOffset="1066.447">1750 707,'24'-25,"-1"0,-1-2,-1 0,-2-2,-1 0,-1-1,13-30,-15-13,-15 72,0-1,0 0,0 1,-1-1,1 0,0 1,-1-1,1 0,-1 1,1-1,-1 0,0 1,1-1,-1 1,0 0,0-1,0 1,0 0,-1-1,1 1,0 0,0 0,-1 0,1 0,-1 0,1 0,-1 0,1 1,-1-1,0 1,1-1,-1 1,1-1,-1 1,0 0,0 0,1 0,-1 0,-1 0,-5 2,-1 1,1 0,0 0,0 0,0 1,0 1,1-1,-1 1,1 1,0-1,1 1,-1 0,1 1,1-1,-1 1,1 0,0 1,1-1,-4 7,-1 0,2-5,0 1,1 0,0 0,1 0,0 1,1 0,0 0,1 0,0 1,1-1,0 1,0-1,1 1,1-1,0 1,1 0,0-1,1 1,0 0,1-1,0 0,0 0,1 0,1 0,0-1,1 1,0-1,0 0,3 2,3 1,0-1,1 0,0-1,1-1,0 0,1 0,0-2,0 1,1-2,0 0,0-1,0-1,1-1,0 0,5 0,11 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3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1,'-4'4,"0"0,0 0,0 1,1-1,-1 1,1 0,0 0,1 1,-1-1,1 0,0 1,1 0,-1-1,1 1,0 0,1 1,-1-5,-7 52,2 0,2 0,3 0,4 34,-1-3,3 223,-2-277,20-37,124-148,65-20,-206 170,1-1,-1 1,1 0,0 1,0 0,1 0,-1 0,1 1,-1 0,1 0,0 1,-1 0,1 0,0 1,0 0,0 1,-1-1,7 3,-10 0,-1 0,0 1,0-1,0 1,-1 0,1 0,-1 0,0 0,0 0,0 0,-1 1,1-1,-1 0,0 1,0 0,-1-1,1 1,-1-1,0 1,0 0,-1-1,0 1,1-1,-1 1,-1-1,1 1,-1-1,1 0,-1 0,-1 1,1-1,0-1,-13 18,0-1,-1-1,-1-1,0-1,-1 0,-1-1,-1-1,-1-1,1 0,-2-2,0 0,-1-2,1 0,-2-2,0 0,1-2,-2-1,-20 2,38-4,0-1,0-1,0 1,0-1,-1-1,1 1,0-1,0-1,-1 1,1-1,0 0,0-1,0 1,0-2,0 1,1-1,-1 0,1 0,-1-1,1 1,-2-3,3-4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4,'-5'9,"0"0,1 1,0-1,1 1,0 0,0 0,1 0,1 1,0-1,0 0,1 1,0-1,1 0,0 1,1-1,0 0,0 0,1 0,1 3,-2-11,0 0,0 0,0 0,0 0,0 0,0 0,1 0,-1-1,0 1,1-1,0 1,-1-1,1 0,0 0,-1-1,1 1,0 0,0-1,0 0,-1 1,1-1,0 0,0-1,0 1,0 0,0-1,-1 0,1 1,0-1,-1 0,1-1,0 1,-1 0,1-1,-1 1,2-2,78-73,17-52,-98 127,0 0,0-1,0 1,0 0,0 0,1 0,-1 0,0 0,1 1,-1-1,0 0,1 0,-1 1,1-1,-1 1,1 0,-1-1,1 1,0 0,-1 0,1 0,-1 0,1 0,-1 0,1 0,0 1,-1-1,1 0,-1 1,1 0,-1-1,0 1,1 0,-1-1,0 1,1 0,-1 0,0 0,0 0,0 1,0-1,0 0,0 0,0 1,0-1,0 0,36 70,-35-67,13 41,-1 1,-3 0,-2 0,-2 1,-1 0,-3 0,-2 1,-4 26,3-42,-1 1,-2-1,-2 0,0 0,-2 0,-2-1,-1 0,-1 0,-2-1,0-1,-3 0,0-1,-16 20,26-40,-1-1,0 0,0 0,-1 0,0-1,0 0,-1 0,1-1,-1 0,0-1,-1 0,1-1,-1 1,1-2,-1 1,0-1,0-1,-7 0,13-2,0 0,0-1,0 1,0-1,0 0,0 0,0 0,1-1,-1 0,1 1,0-1,0 0,0 0,0-1,0 1,1-1,0 1,-1-1,1 0,0 0,1 0,-1 0,1 0,0 0,0-1,0 1,1 0,-1 0,1-1,0 1,0-1,0 1,1 0,0 0,0-1,0 1,0 0,1 0,-1 0,1 0,1-2,14-35,1 1,2 1,2 1,18-24,7-5,3 2,3 2,34-30,-60 68,-4 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1,'-5'28,"-1"20,5 6,2-6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1,'10'14,"3"5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12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763 268,'10'6,"1"-1,0 0,0 0,0-1,1-1,-1 0,1 0,0-1,0 0,0-1,0-1,0 0,0-1,0 0,0 0,0-2,0 1,-1-1,1-1,1-1,27-10,-1-3,0-1,-1-1,-1-3,-1-1,171-120,-206 142,0 0,0 1,1-1,-1 1,0-1,1 1,-1-1,1 1,-1 0,1 0,0 0,-1 0,1 0,0 0,0 0,0 0,-1 1,1-1,0 1,0 0,0-1,0 1,0 0,0 0,0 0,0 0,0 1,0-1,0 0,0 1,0 0,0-1,0 1,-1 0,1 0,0 0,0 0,-1 0,1 0,-1 1,1-1,-1 0,1 1,-1-1,0 1,0 0,0-1,0 1,0 0,0 0,0-1,-1 1,1 0,0 0,-1 1,-1 212,-2 641,28-648,-31-185,-17-39,17 11,-31-27,-102-72,94 82,-1 2,-2 2,0 2,0 2,-2 3,1 1,-1 3,-1 2,-10 1,30 1,0 2,0 1,0 1,0 2,1 0,-1 3,1 0,0 2,0 1,1 2,0 1,1 1,-4 3,-9 24,41-39,-1 0,0 0,1 0,-1 0,1 0,-1 0,1 0,0 0,-1 0,1 0,0 0,0 0,0 0,-1 0,1 1,0-1,1 0,-1 0,0 0,0 0,0 0,1 0,-1 0,0 0,1 0,-1 0,1 0,-1 0,1 0,0 0,-1 0,1 0,0 0,0-1,0 1,-1 0,1 0,0-1,0 1,0-1,0 1,0-1,0 1,0-1,0 0,1 1,-1-1,0 0,12 3,-1-1,1-1,0 0,-1 0,1-2,0 1,0-2,-1 1,1-2,0 0,24-4</inkml:trace>
  <inkml:trace contextRef="#ctx0" brushRef="#br0" timeOffset="402.258">1045 748,'223'-99,"3"10,116-24,-333 110,-3 1,-5 1,0-1,0 1,1 0,-1 0,0 0,1 0,-1 0,0 0,1 0,0 1,-1-1,1 1,-1-1,1 1,0-1,-1 1,1 0,-1 0,1 0,0 0,0 0,-1 0,1 0,-1 0,1 1,0-1,-1 1,1-1,-1 1,1 0,-1-1,1 1,-1 0,1 0,-1 0,0 0,1 0,-1 1,0-1,0 0,0 0,0 1,0-1,0 1,-1-1,1 1,0-1,-1 1,1-1,-1 1,1 0,-1-1,0 1,0 1,-56 253,60-177,2-61</inkml:trace>
  <inkml:trace contextRef="#ctx0" brushRef="#br0" timeOffset="818.627">2146 1001,'-26'248,"23"-311,7 24,1 1,3 0,1 0,1 1,2 0,2 1,1 0,15-23,-27 52,1 0,0 0,1 0,-1 1,1-1,0 1,1 0,0 1,0-1,0 1,0 0,1 1,0 0,4-2,-10 5,1 1,0 0,0 0,0 1,0-1,0 0,-1 1,1-1,0 1,0-1,-1 1,1 0,0 0,-1-1,1 1,0 1,-1-1,0 0,1 0,-1 0,0 1,1-1,-1 1,0-1,0 1,0-1,0 1,-1 0,1 0,0 1,9 17</inkml:trace>
  <inkml:trace contextRef="#ctx0" brushRef="#br0" timeOffset="1070.22">2541 1001,'0'0</inkml:trace>
  <inkml:trace contextRef="#ctx0" brushRef="#br0" timeOffset="1297.591">2568 607,'-9'-19,"6"3,8 9,9 10,1 6</inkml:trace>
  <inkml:trace contextRef="#ctx0" brushRef="#br0" timeOffset="1564.665">2935 720,'-24'35,"1"2,2 0,2 1,1 1,2 1,-10 36,25-74,0 1,-1 0,1 0,0 0,0 0,1 0,-1 0,1 0,-1 0,1 0,0 0,0 0,0 1,1-1,-1 0,1 0,-1 0,1 0,0 0,0 0,1 0,-1-1,1 1,-1 0,1-1,0 1,0-1,0 1,0-1,0 0,1 0,-1 0,1 0,-1 0,1-1,1 1,10 1,0-2,0 0,0 0,0-1,0-1,0-1,0 0,0 0,-1-2,1 1,-1-2,0 0,10-5,1-6,-1 0,-1-2,0-1,-2 0,0-2,-1 0,-1-1,-1-1,-1 0,-1-1,-1-1,-2 0,1-3,97-239,-104 246,0-1,-1 1,-1-1,-1 0,-1-1,-1 1,-1 0,0 0,-4-15,3 27,-1 1,0-1,0 0,-1 1,0-1,-1 1,0 0,-1 0,1 0,-2 1,1 0,-1 0,-1 0,1 0,-1 1,0 0,-1 1,0 0,0 0,0 0,-1 1,-3-1,5 3,1 1,0 1,-1-1,1 1,-1 0,1 0,-1 1,1 0,-1 0,1 1,-1 0,1 0,-1 0,1 1,0 0,-1 0,1 0,0 1,1 0,-1 0,0 1,1 0,-4 2,-3 4,0 0,0 1,1 0,1 0,0 1,0 1,1 0,1 0,-4 7,5-2,0 1,1-1,1 1,0 0,2 1,0-1,1 1,1-1,1 1,0-1,2 1,0-1,1 1,2-1,-1 0,2 0,1-1,0 0,1 0,1 0,1-1,0-1,6 7,-2-6,2-2,-1 0,2 0,0-2,0 0,1-1,1-1,0 0,1-2,0 0,0-1,20 5,-11-3</inkml:trace>
  <inkml:trace contextRef="#ctx0" brushRef="#br0" timeOffset="2747.657">3839 607,'-22'12,"0"1,1 2,0 0,1 1,1 1,1 0,0 2,2 0,0 1,1 0,1 2,-9 15,21-33,0-1,0 1,0-1,0 1,0 0,1-1,-1 1,1 0,0 0,0 0,1 0,-1 0,1 0,0 1,0-1,0 0,1 0,-1 0,1 0,0 0,0 0,1 0,-1-1,1 1,0 0,-1-1,2 1,-1-1,0 1,1-1,0 0,-1 0,1 0,0 0,1-1,-1 0,0 1,1-1,-1 0,1 0,3 1,3-4,0 1,0-1,0-1,0 0,0 0,0-1,0 0,-1-1,1 0,-1 0,0-1,0 0,-1-1,0 0,0 0,0-1,0 0,1-3,26-23,-3-1,-1-2,-2-1,-1-2,-2 0,0-4,-26 42,0 0,0 0,0 0,0-1,1 1,-1 0,0 0,0 0,1 0,-1 1,1-1,-1 0,1 0,-1 0,1 0,0 0,-1 0,1 1,0-1,0 0,-1 1,1-1,0 0,0 1,0-1,0 1,0-1,0 1,0 0,0-1,0 1,0 0,0 0,0 0,0 0,0 0,0 0,0 0,0 0,0 0,0 0,0 0,0 1,0-1,0 0,0 1,0-1,0 1,0-1,0 1,0 0,-1-1,1 1,0 0,0-1,0 2,6 80,-7-76,-1 1,1-1,-1 1,2-1,-1 1,1-1,0 1,0-1,1 1,0-1,0 0,1 0,-1 0,1 0,0 0,1-1,4 6,-5-7,2 0,-1 0,0 0,1-1,0 1,-1-1,1 0,1-1,-1 1,0-1,1 0,-1 0,1-1,-1 1,1-1,0-1,0 1,-1-1,1 0,0 0,0-1,-1 1,1-1,0-1,-1 1,1-1,-1 0,1 0,-1 0,0-1,0 0,0 0,0 0,-1-1,1 0,-1 0,4-4,11-11,-2-2,1 0,-2-1,-1-1,-1 0,-1-1,-1 0,-1-1,6-23,-18 43,-9 26,4 0,2-12,0-1,1 1,1 0,0 0,0 0,0 0,1 1,1-1,-1 0,1 0,1 1,0-1,0 0,1 0,0 0,3 7,-3-11,1 1,0-1,0-1,0 1,1 0,0-1,-1 1,1-1,1 0,-1-1,1 1,-1-1,1 0,0 0,0 0,0-1,1 1,-1-1,1-1,-1 1,1-1,0 0,-1 0,1-1,0 1,0-1,-1 0,1-1,5-1,4-2,0-2,-1 0,1-1,-2 0,1-1,-1-1,0 0,-1 0,0-2,0 1,-1-1,-1-1,0 0,0-1,-1 0,-1 0,0-1,-1 0,3-8,2 3,31-84,-41 103,-1 0,0 0,0 0,0 0,1 1,-1-1,0 1,0-1,0 0,0 1,0 0,0-1,0 1,0 0,0 0,0-1,0 1,0 0,0 0,0 0,-1 0,1 0,0 0,-1 0,1 0,-1 0,1 1,-1-1,0 0,1 0,-1 0,0 1,0-1,0 0,0 0,0 1,0-1,0 0,-1 1,3 2,88 311,-64-235,-4 1,-3 2,-4 0,-3 0,-1 50,-12-107,0 1,-2-1,-1 0,-1 0,-1 0,-2 0,0-1,-2 0,-3 4,8-17,-1 0,-1 0,0-1,-1 0,0 0,0-1,-1 0,-1 0,0-1,0-1,0 0,-1 0,-1-1,1 0,-1-1,0 0,0-1,-14 4,24-8,0-1,0 1,0-1,-1 1,1-1,0 0,-1 0,1 0,0 0,0 0,-1-1,1 1,0-1,0 1,0-1,-1 0,1 0,0 0,0 0,0 0,0 0,0-1,1 1,-1-1,0 1,1-1,-1 0,1 1,-1-1,1 0,0 0,0 0,0 0,0 0,0 0,0-1,0 0,-6-87,15 44,2 1,2 0,2 0,2 2,2 0,2 1,1 1,23-33,-26 46,1 0,0 2,2 0,2 1,0 1,1 1,1 1,1 1,1 2,1 0,28-12,59 8,-92 24</inkml:trace>
  <inkml:trace contextRef="#ctx0" brushRef="#br0" timeOffset="3714.638">2568 945,'-4'0,"-3"-5,1 4,2 6,0 7,2 7,1 4,1 4,-1 2,-3-5,-2 0,0-1,2 1,0 2,7-5,2-4</inkml:trace>
  <inkml:trace contextRef="#ctx0" brushRef="#br0" timeOffset="4703.92">1 1989,'393'-10,"367"-57,688-90,-1209 138,1093-102,-1064 85,213-60,-458 89,-6-1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1 292,'149'-251,"-106"213,-42 38,0-1,0 1,0 0,0-1,0 1,0 0,0 0,0 0,0 0,0 0,0 0,0 0,0 0,0 0,0 0,0 0,0 1,0-1,0 1,0-1,0 0,0 1,0 0,0-1,0 1,-1 0,1-1,0 1,0 0,-1 0,1-1,0 1,-1 0,1 0,-1 0,1 0,-1 0,1 0,-1 0,0 0,0 0,1 0,-1 0,0 0,0 0,0 0,0 0,0 0,0 1,-1-1,14 145,-13-141,0 0,0 0,1 0,0 0,0 0,0 0,0 0,1 0,0 0,0-1,0 1,1-1,0 0,0 1,0-1,0 0,0-1,1 1,-1-1,1 1,0-1,0 0,1-1,-1 1,0-1,1 1,0-1,-1-1,1 1,0-1,0 0,2 1,2-3,0 0,0 0,-1-1,1 0,-1 0,1-1,-1 0,0-1,0 0,0 0,-1-1,0 1,1-2,-2 1,1-1,-1 0,1 0,-2-1,1 0,-1 0,0 0,0-1,-1 0,0 1,-1-2,1 1,-2 0,1-1,-1 1,1-6,6-9,0 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1,'-5'33,"-1"21,0 7,1-4,1-5,2-8,6-11,2-10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1,'0'934,"0"-911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26,'39'-5,"31"-1,9 0,1 1,-9 2,-11 5,-7 3,-7 1,-7-1,-5-2,-4 5,-2 0,0-2,-2 0,-4-3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1,'10'28,"3"11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7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314 485,'-57'45,"1"3,3 2,-39 48,43-21,48-75,0 0,0-1,0 1,0 1,1-1,-1 0,1 0,0 0,-1 0,1 0,0 0,0 0,0 1,0-1,1 0,-1 0,1 0,-1 0,1 0,0 0,0 0,-1 0,2 0,-1 0,0 0,0-1,0 1,1 0,-1-1,1 1,-1-1,1 1,0-1,0 0,-1 0,1 0,0 0,0 0,2 0,3 2,0-1,0-1,1 1,-1-1,0-1,1 1,-1-1,0-1,1 1,-1-1,0 0,0-1,1 0,-1 0,-1-1,1 1,0-1,0-1,-1 1,5-5,6-3,-1-1,0-1,-1 0,-1-1,0-1,-1 0,0-3,6-7,-13 16,0-1,0 1,1 1,0 0,1 0,-1 0,2 1,-1 0,1 0,0 1,8-4,-15 11,0-1,0 1,0-1,0 1,0 0,0 0,0 0,0 0,0 1,0-1,0 0,-1 1,1 0,-1-1,1 1,-1 0,0-1,1 1,-1 0,0 0,0 0,0 0,0 0,-1 0,1 1,-1-1,1 0,-1 0,0 0,1 1,-1-1,-1 0,1 0,0 1,0-1,-1 0,1 0,-1 0,0 0,0 1,2 9,-1-5,0 1,0-1,0 1,1-1,1 1,-1-1,1 0,0 0,1 0,0 0,0 0,0 0,1-1,0 1,0-1,0 0,1 0,0-1,1 1,-1-1,1 0,0-1,0 0,0 1,0-2,1 1,0-1,0 0,0 0,0-1,4 1,1-2,0-1,0 0,0-1,0 0,-1-1,1 0,0-1,-1 0,1-1,-1 0,0-1,-1 0,1 0,-1-2,0 1,0-1,2-3,145-147,-127 122,-1-2,-2-1,-2-1,-2-1,-1-1,-2-1,-13 24,-1 0,0 0,-2 0,0 0,-1-1,-1 0,-1 0,0 1,-1-1,-1 0,-1 0,-1 1,-1-1,0 1,-3-6,5 19,0-1,0 1,-1 0,1 1,-1-1,-1 0,1 1,0 0,-1-1,0 1,0 1,0-1,-1 1,1-1,-1 1,0 1,0-1,0 1,0-1,0 1,0 1,-1-1,1 1,0 0,-1 0,1 1,-1-1,0 1,1 0,-1 1,1 0,-1-1,1 2,0-1,-1 1,1 0,0 0,0 0,0 0,0 1,0 0,1 0,-1 1,-3 2,-5 9,1 0,0 0,1 1,0 1,2 0,0 0,1 1,0 0,2 1,0-1,1 1,1 0,0 1,2-1,0 0,1 1,2 0,0-1,0 1,2-1,0 0,2 0,0 0,1 0,1-1,0 0,2 1,3 3,1-1,0 0,2-1,0 0,1-2,1 1,1-2,1 0,0-2,1 0,1-1,0-1,1-1,0 0,1-2,0-1,0-1,1-1,0 0,1-2,-1-1,1-1,0-2,0 0,1-1,-2-1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9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2631 735,'-5'33,"4"12,1-2</inkml:trace>
  <inkml:trace contextRef="#ctx0" brushRef="#br0" timeOffset="163.39">2602 171,'0'0</inkml:trace>
  <inkml:trace contextRef="#ctx0" brushRef="#br0" timeOffset="5166.026">3110 1,'-1'351,"-26"-135,16-76,5-95,9-33</inkml:trace>
  <inkml:trace contextRef="#ctx0" brushRef="#br0" timeOffset="5416.416">2800 424,'33'5,"26"1,13 0,-2-1,-7-1,-11-2,-8-1,-7-1,-5 0,-4 0,-1 0,-1 0,1-1,-1 1,1 0,1 0,-5 0</inkml:trace>
  <inkml:trace contextRef="#ctx0" brushRef="#br0" timeOffset="5667.989">3619 509,'-10'33,"-2"21,4 7,5-8</inkml:trace>
  <inkml:trace contextRef="#ctx0" brushRef="#br0" timeOffset="5833.471">3674 198,'0'0</inkml:trace>
  <inkml:trace contextRef="#ctx0" brushRef="#br0" timeOffset="11066.53">4098 509,'0'-2,"-1"0,1 0,0 0,-1 0,0 0,1 0,-1 0,0 0,0 0,0 1,0-1,0 0,0 1,-1-1,1 1,-1-1,1 1,-1 0,1-1,-1 1,0 0,1 0,-1 0,0 0,0 1,0-1,0 0,0 1,0-1,0 1,0 0,0 0,0 0,0 0,0 0,0 0,0 0,0 1,0-1,0 1,0-1,1 1,-1 0,0 0,0 0,0 0,1 0,-1 0,0 0,1 0,-1 1,1-1,0 1,-1-1,1 1,0 0,-1 1,-6 1,0 1,1 0,0 0,0 1,0 0,1 1,-1-1,1 1,1 0,0 1,0-1,0 1,1 0,0 0,0 1,1-1,0 1,1 0,0 0,0-1,1 1,0 0,1 1,0-1,0 0,1 0,0 0,0 0,2 3,-1-9,0 0,0 0,0 0,0 0,1 0,-1-1,1 1,0-1,0 0,0 1,0-1,0-1,0 1,0 0,1-1,-1 0,1 0,-1 0,1 0,-1 0,1-1,0 1,-1-1,1 0,0 0,-1 0,3-1,95-30,-93 26,1 0,-1-1,0 0,0-1,-1 0,0 0,0-1,-1 1,0-2,0 1,-1 0,0-1,0 0,-1 0,0-1,-1 1,0-1,-1 0,0 0,0 0,-1 0,0 0,-1 0,0 0,0 0,-1 0,-1 0,-1-6,1 12,0 0,-1 0,1 0,-1 0,0 1,0-1,0 1,-1-1,1 1,-1 0,0 1,0-1,0 1,0-1,0 1,0 0,-1 1,1-1,-1 1,1 0,-1 0,1 0,-1 1,0-1,1 1,-1 0,0 1,1-1,-1 1,0 0,-3 1,-12 4</inkml:trace>
  <inkml:trace contextRef="#ctx0" brushRef="#br0" timeOffset="11832.932">4465 368,'-68'214,"40"-127,45-127,2 0,2 2,1 1,2 0,2 2,2-1,-27 35,-1 0,0 0,1 0,-1 0,0 0,1-1,-1 1,1 1,0-1,-1 0,1 0,0 0,0 0,-1 0,1 1,0-1,0 0,0 1,0-1,0 0,0 1,0 0,0-1,0 1,0-1,0 1,1 0,-1 0,0 0,0 0,0 0,0 0,0 0,0 0,1 0,-1 0,0 0,0 1,0-1,0 1,0-1,0 1,0-1,0 1,0-1,0 1,0 0,0-1,-1 1,1 0,0 0,0 0,-1 0,1 0,-1 0,1 0,16 66,-13-48,0-1,1 1,2-1,-1 0,2 0,0-1,3 3,-9-17,0-1,0 0,0 1,0-1,0 0,1 0,-1 0,1-1,0 1,-1 0,1-1,0 0,0 0,0 0,0 0,0 0,0 0,0-1,0 1,0-1,0 0,0 0,0 0,0-1,0 1,0-1,0 1,0-1,0 0,0 0,0-1,0 1,0 0,-1-1,1 0,-1 0,1 1,-1-1,0-1,1 1,-1 0,0-1,-1 1,1-1,0 1,-1-1,1-1,98-163,-60 60,-34 88</inkml:trace>
  <inkml:trace contextRef="#ctx0" brushRef="#br0" timeOffset="12284.391">5227 283,'-125'15,"121"-15,0 1,1 1,-1-1,1 0,-1 1,1 0,-1 0,1 0,0 0,0 0,0 1,0-1,0 1,1 0,-1 0,1 0,0 0,0 0,0 1,0-1,0 1,1-1,-1 1,1 0,0-1,0 1,1 0,-1 0,1-1,0 1,0 1,1 2,1 0,1 1,-1-1,1-1,1 1,-1 0,1-1,0 0,0 0,1 0,0 0,0-1,0 1,1-2,0 1,0 0,6 3,42 43,-51-48,-1 0,1 0,0 0,-1 0,1 1,-1-1,0 0,-1 1,1 0,0-1,-1 1,0 0,0 0,0 0,0 0,-1 0,1 0,-1 0,0 0,0 0,-1 0,1 0,-1 0,0 0,0 0,0 0,-1-1,1 1,-1 0,0-1,0 1,0-1,0 1,-1-1,0 0,1 0,-1 0,0-1,0 1,0-1,-1 1,1-1,-1 0,-1 1,-105-2,85-8</inkml:trace>
  <inkml:trace contextRef="#ctx0" brushRef="#br0" timeOffset="-1164.505">627 537,'-12'18,"0"1,2-1,0 2,1-1,1 1,1 1,0-1,2 1,1 0,0 1,1-1,2 0,0 16,1-32,1 0,0 0,0 0,0-1,0 1,1 0,0-1,0 1,0-1,0 1,1-1,0 0,0 0,0 0,0-1,1 1,-1-1,1 0,0 1,0-2,0 1,0 0,1-1,-1 0,0 0,1 0,0-1,0 1,-1-1,1 0,0-1,0 1,0-1,0 0,0 0,0 0,0-1,-1 0,1 0,2 0,4-4,0 0,0 0,-1-1,0 0,0-1,0 0,-1-1,0 1,0-2,-1 0,0 0,-1 0,0-1,0 0,-1 0,0-1,-1 1,0-1,-1-1,0 1,-1-1,0 1,-1-1,0 0,-1 0,0 0,-1 0,-1 0,1 0,-2 0,0 1,0-1,-1 0,-2-3,3 10,0 0,-1 0,1 0,-1 0,0 1,-1-1,1 1,-1 0,0-1,0 2,0-1,-1 0,1 1,-1 0,0 0,0 1,0-1,0 1,0 0,-1 0,1 1,-1-1,1 1,-1 0,1 1,-1 0,0-1,1 2,-1-1,1 1,-1 0,0 0,1 0,0 1,-1 0,-3 2,-10 9</inkml:trace>
  <inkml:trace contextRef="#ctx0" brushRef="#br0" timeOffset="-783.099">1050 848,'141'-245,"-140"244,-1 0,0 0,0 0,0 0,0 1,0-1,0 0,1 0,-1 0,0 0,0 1,1-1,-1 0,0 0,1 1,-1-1,0 0,1 1,-1-1,1 0,0 1,-1-1,1 1,-1-1,1 1,0-1,-1 1,1-1,0 1,0 0,-1-1,1 1,0 0,0 0,0-1,-1 1,1 0,0 0,0 0,0 0,0 0,-1 0,1 0,0 1,0-1,0 0,-1 0,1 1,0-1,0 0,-1 1,1-1,0 1,-1-1,1 0,0 1,-1 0,1-1,-1 1,15 73,-15-66,1 1,0 0,0-1,1 1,0-1,0 0,1 1,0-1,0 0,1-1,0 1,1-1,-1 1,2-1,-1-1,6 7,-8-10,1-1,-1 0,1 0,-1 0,1 0,0 0,0-1,0 1,0-1,0 0,0 0,0-1,0 1,0-1,0 0,0 0,0 0,0-1,0 0,0 1,0-1,0-1,0 1,0 0,0-1,0 0,-1 0,1 0,-1 0,1-1,84-90,17-60,-92 142</inkml:trace>
  <inkml:trace contextRef="#ctx0" brushRef="#br0" timeOffset="-236.963">2038 481,'-23'4,"-1"0,1 2,0 1,1 1,0 0,0 2,1 1,0 0,1 1,0 2,1 0,-2 3,15-12,-1 0,0 1,1 0,0 1,1-1,-1 1,1 0,1 0,-1 1,1 0,0 0,1 0,0 0,0 0,1 0,0 1,1-1,-1 1,2 0,-1-1,1 1,0 0,1-1,0 1,1 0,-1-1,2 0,0 4,2-5,-1 0,1 0,0-1,1 0,-1 0,1 0,1-1,-1 0,1 0,0 0,0-1,0 0,0 0,1-1,0 0,0 0,0-1,0 0,0-1,0 1,0-1,0-1,1 0,-1 0,0-1,0 1,0-2,1 1,-1-1,0-1,-1 1,4-3,12-7,-1-1,0-2,0 0,-2-1,0-1,-1-1,-1-1,0-1,-1 0,-2-1,0-1,-1 0,-1-1,-2 0,0-1,-1-1,-1 1,-2-1,4-23,-4 24,-1-1,-1 0,-1 0,-1 0,-2 0,0 0,-2-1,0 1,-2 0,-1 0,-1 0,-1 1,-1-1,-9-17,15 37,-1 1,0 0,-1-1,1 1,-1 0,0 0,0 0,0 1,0-1,0 1,-1-1,0 1,0 0,0 1,0-1,0 1,0 0,-1 0,1 0,-1 0,0 1,1 0,-1 0,0 0,0 0,1 1,-1 0,0 0,0 0,0 0,0 1,1 0,-1 0,0 0,1 1,-1 0,1 0,-1 0,0 1,-5 3,1 0,-1 1,1 1,1 0,0 0,0 0,1 1,0 0,0 1,1-1,0 1,1 1,0-1,0 1,1-1,1 1,-1 2,-3 18,1 0,1 1,1-1,2 1,2 21,2-28,1 0,1 0,1-1,1 1,1-1,1 0,1-1,2 0,0 0,1-1,1-1,1 0,1-1,1 0,1-1,0-1,2-1,0-1,0 0,11 5,-24-16,-1-1,1-1,-1 1,1-1,0 0,1 0,-1 0,0-1,1 0,0-1,-1 1,1-1,0-1,-1 1,1-1,0 0,0 0,0-1,-1 0,1-1,-1 1,1-1,5-2,6-9</inkml:trace>
  <inkml:trace contextRef="#ctx0" brushRef="#br0" timeOffset="21088.412">288 481,'-2'-3,"1"-1,-1 1,0 0,0 0,0 0,0 0,0 0,-1 0,1 1,-1-1,0 1,0 0,0-1,0 1,0 1,0-1,-1 0,1 1,0 0,-1 0,1 0,-1 0,0 0,1 1,-1-1,1 1,-3 0,-1 0,1 1,0-1,0 1,0 0,0 1,0-1,0 1,1 1,-1-1,0 1,1 0,0 0,0 0,0 1,0 0,0 0,1 0,-1 0,1 1,0 0,-1 1,-61 116,60-102,2 0,0 0,0 0,2 1,1 0,1-1,0 1,2 0,1 5,-3-20,0 0,1 0,0 0,0 0,0 0,1 0,0 0,0 0,0 0,1-1,0 0,0 1,1-1,-1 0,1 0,0-1,0 1,1-1,-1 0,1 0,0 0,0-1,0 0,0 0,1 0,0 0,-1-1,1 0,0 0,1 0,15 0,0 0,-1-2,1 0,0-1,-1-1,1-1,20-6,78-8,-95 17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0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323 123,'-20'43,"-15"44,-2 15,5-3,4-10,6-11,2-8,4-7,1-9,2-4,-1-6,2-6,-2-4,1-3,3-3,-1 0,1-6</inkml:trace>
  <inkml:trace contextRef="#ctx0" brushRef="#br0" timeOffset="387.161">266 67,'1'64,"2"1,3-1,4-1,1 1,19 54,-18-84,1 0,1-1,2 0,1-2,14 19,-30-47,1-1,-1 1,0-1,1 1,0-1,0 0,-1 0,1 0,1 0,-1 0,0 0,0 0,1-1,-1 1,1-1,-1 0,1 1,-1-1,1-1,0 1,0 0,0-1,-1 1,1-1,0 0,0 0,0 0,0 0,-1 0,1-1,0 1,0-1,0 0,-1 0,1 0,0 0,-1 0,1-1,-1 1,0-1,1 1,1-3,11-15,0-1,-1-1,-1-1,-1 1,-1-2,-1 0,-1 0,-1 0,-2-1,0 0,2-23,5-23,-4 0,-3-1,-4 0,-3-38,-12 47,7 63,1 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19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58,'39'-5,"26"-1,8-5,0-1,-7 3,-10 2,-5 2,-11 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3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57,'-7'29,"1"0,1 1,2-1,1 1,1-1,2 1,1 0,2 4,-5-31,1 0,0-1,1 1,-1 0,0-1,1 1,0 0,-1-1,1 1,0-1,0 1,1-1,-1 1,0-1,1 0,-1 1,1-1,0 0,0 0,0 0,0-1,0 1,0 0,1-1,-1 1,0-1,1 0,-1 0,1 0,-1 0,1 0,0-1,-1 1,1-1,0 1,-1-1,1 0,0 0,0-1,0 1,9-4,0-1,-1 0,1 0,-1-1,0-1,0 0,-1-1,0 0,-1 0,1-1,-2 0,1-1,-1 1,1-4,66-62,-72 73,-1 1,1 0,-1-1,1 1,0 0,-1 1,1-1,0 0,0 1,0-1,0 1,-1 0,1 0,0 0,0 0,0 1,0-1,0 1,-1 0,1 0,0 0,-1 0,1 0,0 0,-1 1,1-1,-1 1,0 0,0-1,0 1,0 0,0 1,0-1,0 0,0 0,-1 1,1-1,0 3,49 37,-45-41,1-1,-1 0,0 1,0-2,1 1,-1-1,0 0,0 0,0-1,0 0,0 0,-1 0,1-1,0 0,-1 0,0 0,0 0,0-1,0 0,0 0,-1-1,1 1,-1-1,-1 0,1 0,-1 0,1 0,-2-1,1 0,0 1,-1-1,0 0,0-1,14-36,-10 25</inkml:trace>
  <inkml:trace contextRef="#ctx0" brushRef="#br0" timeOffset="315.732">871 311,'33'-14,"0"-1,-1-1,-1-3,0 0,-2-2,0-1,8-9,-34 29,0 0,0 0,0-1,0 1,0-1,-1 1,0-1,1 0,-1 0,0 0,0 0,0 0,-1 0,1-1,-1 1,0 0,0-1,0 1,0-1,-1 1,1-1,-1 0,0 1,0-1,0 0,-1 1,1-1,-1 1,0-1,0 1,0-1,0 1,-1-1,1 1,-1 0,0 0,0 0,0 0,0 0,-1 0,1 1,-1-1,0 1,0-1,-5 0,0 0,0 1,0 0,0 0,0 1,-1 0,1 0,0 1,0 0,-1 1,1 0,0 0,0 1,0-1,0 2,0-1,0 1,0 1,1-1,0 1,0 1,0-1,0 1,1 0,-1 1,1-1,1 1,-1 1,1-1,0 1,0 0,1 0,0 0,0 0,1 1,0 0,0 0,1 0,0 0,0 0,1 0,0 7,-2-6,1 0,1 1,-1-1,2 1,-1 0,2-1,-1 1,1 0,0-1,1 1,0-1,1 0,0 0,0 1,1-2,0 1,1 0,0-1,0 0,1 0,0-1,0 1,1-1,0-1,0 1,3 1,7 2,-1-1,1-1,1-1,-1 0,1-1,0-1,1-1,-1 0,20 0,-10-1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99,'-15'21,"0"0,2 1,1 1,0 0,2 0,1 1,1 1,0 0,1 6,5-27,1 0,-1 0,1 0,0 1,0-1,0 0,1 0,-1 0,1 1,0-1,1 0,-1 1,1-1,-1 0,1 0,1 0,-1 0,0 0,1 0,0 0,0 0,0-1,1 1,-1 0,1-1,0 0,-1 0,2 0,-1 0,0 0,0-1,1 1,0-1,-1 0,1 0,0 0,0-1,0 1,0-1,0 0,1 0,5-4,0 1,1-2,-1 1,0-2,-1 1,1-1,-1-1,0 1,0-2,0 1,-1-1,0 0,-1-1,1 0,-1 0,-1-1,0 0,0 0,-1 0,0-1,0 0,-1 0,-1 0,2-4,-2 8,0-1,0 0,-1 0,0-1,0 1,-1 0,0-1,0 1,0-1,-1 1,0-1,-1 1,0 0,0-1,0 1,-1 0,0-1,-1 1,0 0,0 0,0 1,-1-1,0 1,0 0,0 0,-1 0,0 0,0 1,-3-2,4 3,0 0,0 0,-1 1,0-1,0 1,0 0,0 1,0-1,0 1,-1 0,1 1,-1-1,1 1,-1 0,0 0,1 1,-1 0,0 0,0 0,-3 1,-13 3</inkml:trace>
  <inkml:trace contextRef="#ctx0" brushRef="#br0" timeOffset="1651.994">541 14,'-11'17,"1"0,1 2,0-1,1 1,1 0,1 0,1 1,0 0,2 0,0 0,1 5,2-22,0-1,0 0,0 0,1 1,-1-1,0 0,1 0,0 0,-1 1,1-1,0 0,0 0,0 0,1 0,-1-1,0 1,1 0,-1 0,1-1,-1 1,1-1,0 1,0-1,0 0,0 0,0 0,0 0,0 0,0 0,0 0,0-1,0 1,1-1,-1 0,0 1,0-1,1 0,-1 0,0-1,2 1,4-1,-1-1,0 1,0-1,0 0,0-1,0 0,-1 0,1 0,-1-1,0 0,0 0,1-2,127-156,-131 161,0-1,-1 1,1 0,0 0,-1 0,1 1,0-1,0 1,0-1,0 1,0 0,0 0,-1 0,1 1,0-1,0 1,0-1,0 1,-1 0,1 0,0 0,-1 0,1 1,-1-1,1 1,-1 0,1-1,-1 1,0 0,0 0,0 0,0 1,-1-1,1 0,0 1,-1-1,0 1,0 0,1-1,-2 1,1 0,0 0,0 0,-1 0,20 26,-19-26,1 0,0 0,0 0,0 0,0 0,1 0,-1 0,1-1,0 1,-1-1,1 0,0 0,1 0,-1 0,0-1,0 1,1-1,-1 0,1 0,-1 0,1 0,-1-1,1 1,0-1,-1 0,1 0,-1 0,1-1,0 1,-1-1,1 0,-1 0,6-4,0-1,-1-1,0 1,0-1,-1-1,0 1,0-1,-1 0,0-1,0 0,-1 0,0 0,-1 0,0-1,0 0,-1 0,0 0,-1 0,0 0,0-7,3-5,2 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0,'-5'39,"3"17,2 4,2-9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0,'-11'417,"18"-117,9-150,-11-111,-7-25</inkml:trace>
  <inkml:trace contextRef="#ctx0" brushRef="#br0" timeOffset="434.532">0 593,'488'29,"-240"-31,-245 2,1 0,-1-1,0 0,0 1,0-1,1 0,-1-1,0 1,-1-1,1 1,0-1,0 0,-1 0,1 0,-1 0,1 0,-1-1,0 1,0-1,0 0,0 1,0-1,-1 0,0 0,1 0,-1 0,0 0,0 0,0-1,-1 1,1 0,-1 0,0-1,0 1,0 0,0-1,-1 1,1-2,0 0,-1 1,0-1,0 0,0 1,-1-1,1 1,-1-1,0 1,0 0,-1 0,1 0,-1 0,0 0,0 0,0 1,-1 0,1-1,-1 1,0 0,0 1,0-1,0 1,0 0,-3-2,1 3,-1 0,1 0,0 0,0 1,0 0,-1 0,1 0,0 1,0 0,0 0,0 1,0 0,0 0,0 0,0 1,1-1,-1 1,1 1,0-1,0 1,0 0,-3 4,-2 1,0 0,1 1,1 0,0 1,0 0,1 0,1 0,-1 1,2 0,-2 5,3-9,1 0,-1 0,1 0,1 0,0 1,0-1,0 1,1-1,0 1,1 0,0 0,1-1,-1 1,2 0,-1-1,1 1,0-1,1 0,0 1,1-1,-1 0,1-1,1 1,0-1,0 0,0 0,12 5,0-1,1 0,0-1,0-2,1 1,0-2,1-1,0 0,-1-2,2 0,-1-1,0-1,1-1,-1 0,1-2,-1-1,3 0,9 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5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1,'-9'19,"2"1,1 0,0 0,1 1,2-1,0 1,1 0,1 0,1 0,0 0,4 18,-3-36,-1 0,1 0,0-1,0 1,0 0,1-1,-1 1,0-1,1 1,0-1,-1 0,1 0,0 1,0-1,0-1,1 1,-1 0,0 0,1-1,-1 1,1-1,-1 0,1 0,0 0,-1 0,1 0,0-1,0 1,0-1,-1 0,1 0,0 0,0 0,1 0,4-2,-1 1,1-1,0 0,-1-1,1 0,-1 0,0 0,0-1,0 0,0-1,4-3,133-107,-141 113,1 0,0 1,0-1,0 1,-1 0,1 0,0 1,0-1,1 1,-1 0,0 0,0 0,0 0,0 1,0 0,0 0,0 0,0 0,-1 0,1 1,0 0,-1 0,1 0,-1 0,0 0,1 1,-1-1,0 1,0 0,-1 0,1 0,-1 0,1 1,-1-1,0 1,0-1,0 3,0-2,0 0,0 0,0-1,0 1,1-1,0 0,0 1,0-1,0 0,0-1,0 1,1 0,-1-1,1 0,0 0,0 0,0 0,-1-1,2 1,-1-1,0 0,0 0,0-1,1 1,-1-1,0 0,0 0,1-1,-1 1,0-1,0 0,0 0,0 0,1 0,0-1,4-6,1 1,-1-1,0-1,-1 1,1-2,-2 1,0-1,0 0,0-1,-1 1,-1-1,0 0,-1-1,0 1,0-1,0-8,1-5</inkml:trace>
  <inkml:trace contextRef="#ctx0" brushRef="#br0" timeOffset="311.342">889 480,'5'-29,"6"-23,7-13,4-1,3 7,-2 9,0 7,0 12,-3 6,0 7,-4 2,0 4,2 4,3 3,-2 7,1 8,-4 8,-4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4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48,'-7'-6,"0"1,0 0,0 1,-1-1,0 1,1 1,-2 0,1 0,0 0,-1 1,1 1,-1-1,1 1,-1 1,0-1,1 2,-1-1,0 1,1 0,-1 1,1 0,-1 0,1 1,0 0,0 1,0-1,1 2,-1-1,1 1,0 0,0 0,0 1,1 0,0 0,-2 4,-1-3,0 1,1 0,0 0,0 1,1 0,0 0,0 1,1 0,1 0,0 1,0-1,1 1,0 0,1 0,0 0,1 1,0-1,1 1,0 0,1-1,0 1,2 10,3-14,1-1,0 0,0 0,1-1,-1 0,1 0,1 0,-1-1,1 0,0-1,0 0,0 0,0 0,1-1,0 0,-1-1,1 0,0-1,0 1,2-1,59 4,-39-4</inkml:trace>
  <inkml:trace contextRef="#ctx0" brushRef="#br0" timeOffset="373.984">952 20,'-56'22,"0"3,1 3,2 2,-18 14,-11 29,80-70,0-1,0 1,0 0,0-1,1 1,-1 0,1 0,0 0,-1 0,2 0,-1 0,0 0,1 1,-1-1,1 0,0 0,0 0,0 1,0-1,1 0,-1 0,1 0,0 1,0-1,0 0,0 0,1 0,-1-1,1 1,0 0,1 1,1 1,0-1,0 0,1 0,0 0,0 0,0-1,0 1,1-1,-1-1,1 1,0-1,0 0,0 0,0-1,0 1,0-1,0-1,0 1,0-1,1 0,-1-1,0 1,0-1,0 0,0-1,0 0,0 0,0 0,1-1,15-6,-1-1,0-1,0 0,-1-2,-1-1,0 0,2-4,172-207,-193 225,0-1,1 1,-1 0,0-1,0 1,1-1,-1 1,0 0,0-1,1 1,-1 0,0-1,1 1,-1 0,1-1,-1 1,0 0,1 0,-1-1,1 1,-1 0,1 0,-1 0,0 0,1 0,-1 0,1 0,-1 0,1 0,-1 0,1 0,-1 0,1 0,-1 0,1 0,-1 0,0 0,1 0,-1 1,1-1,-1 0,1 0,-1 1,0-1,1 0,-1 0,0 1,1-1,-1 1,0-1,1 0,-1 1,0-1,0 1,1-1,-1 1,6 32,-4-19,-2-13,1 13,1-1,0 1,1-1,0 0,1 0,1 0,0 0,0-1,1 0,1 0,0 0,1-1,0 0,1-1,0 1,0-2,11 9,-2-6,-3-2</inkml:trace>
  <inkml:trace contextRef="#ctx0" brushRef="#br0" timeOffset="724.391">1460 387,'143'-259,"-116"226,-27 32,0 1,1-1,-1 1,1-1,-1 1,0 0,1-1,0 1,-1-1,1 1,-1 0,1-1,-1 1,1 0,0 0,-1 0,1-1,-1 1,1 0,0 0,-1 0,1 0,0 0,-1 0,1 0,0 0,-1 0,1 0,0 1,-1-1,1 0,-1 0,1 1,0-1,-1 0,1 1,-1-1,1 0,-1 1,1-1,-1 1,0-1,1 1,-1-1,1 1,-1-1,0 1,1-1,-1 1,0 0,0-1,1 1,-1 0,0-1,0 1,0-1,0 2,6 53,-7-51,0 1,0-1,1 0,0 0,0 0,0 0,0 0,0 1,1-1,0 0,0 0,0 0,0 0,1 0,0-1,-1 1,1 0,1-1,-1 1,0-1,1 0,0 1,0-1,0 0,0-1,0 1,0-1,1 1,-1-1,1 0,3 1,0-4,1 0,-1 0,0-1,0 0,0-1,0 0,0 0,0 0,-1-1,1 0,-1 0,0 0,0-1,-1 0,1 0,-1-1,-1 1,1-1,-1 0,4-6,7-5,27-27,-29 33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2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59 445,'79'-15,"-2"-3,0-4,-1-4,-2-2,-1-4,-1-3,-2-3,32-25,-90 54,1 0,-2 0,1-2,-1 1,-1-2,0 1,-1-1,0-1,0-1,-8 12,-1 1,1-1,-1 0,1 0,-1 0,0 1,0-1,0 0,0 0,0 0,0 1,0-1,-1 0,1 0,-1 0,1 1,-1-1,0 0,0 1,0-1,1 1,-1-1,-1 1,1-1,0 1,0 0,-1-1,1 1,0 0,-1 0,1 0,-1 0,0 0,1 0,-1 1,0-1,1 0,-1 1,0-1,0 1,1 0,-1 0,0 0,0 0,0 0,1 0,-1 0,0 0,0 1,0-1,1 1,-1-1,0 1,1 0,-1-1,0 1,1 0,-2 1,-15 9,1 1,0 1,0 1,2 0,0 1,0 0,1 1,1 1,1 0,1 1,0 0,1 0,1 2,1-1,-2 7,-18 49,4 1,3 0,3 2,4 0,3 1,0 70,2-22,3-15,-6-1,-25 107,32-201,0 0,-1 0,-1-1,0 0,-1 0,-1-1,-1 0,-7 9,14-20,0 0,0 0,0-1,0 1,-1-1,1 0,-1 0,0 0,0 0,0-1,0 0,0 0,0 0,-1 0,1 0,-1-1,0 0,1 0,-1 0,0-1,1 1,-1-1,0 0,0-1,1 1,-1-1,0 0,1 0,-1 0,1-1,-1 0,1 0,-4-2,-2-3,1-1,1-1,-1 1,2-1,-1-1,1 0,0 0,1 0,0 0,1-1,0 0,1 0,-1-3,-4-8,-4-8,0-1,2-1,2 0,1 0,1-1,2 0,1 0,2-1,1-28,2 55,1 0,-1 0,1 0,0 0,1 0,0 0,0 1,0-1,1 1,0 0,0 0,1 0,-1 1,1-1,0 1,1 0,-1 1,1-1,0 1,0 0,1 1,-1-1,1 1,0 1,-1-1,1 1,0 0,1 1,-1-1,0 2,0-1,0 1,4 0,41-6,0-2,-1-2,0-3,0-2,24-11,97-58,-171 83,0 0,0 0,-1 0,1 0,0 0,0 0,0 0,1 0,-1 0,0 0,0 0,0 1,1-1,-1 0,0 1,1-1,-1 1,1-1,-1 1,0 0,1 0,-1 0,1 0,-1 0,1 0,-1 0,0 0,1 0,-1 1,1-1,-1 1,0-1,1 1,-1-1,0 1,1 0,-1-1,0 1,0 0,0 0,0 0,0 0,0 0,0 0,0 0,0 1,5 119,-5-22,5-74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0,'-37'5,"15"-3,0 1,0 1,0 1,0 1,1 1,0 0,-1 3,20-10,0 1,0 0,0 0,0 0,1 0,-1 0,0 0,1 0,-1 1,1-1,-1 0,1 1,-1 0,1-1,0 1,0 0,0-1,0 1,0 0,1 0,-1 0,0 0,1 0,-1 0,1 0,0 0,0 0,-1 0,2 0,-1 0,0 0,0 0,0 0,1 0,-1 0,1 0,0 0,0-1,-1 1,1 0,0 0,1 0,-1-1,0 1,0-1,1 1,0 0,70 43,-64-42,0 0,-1 1,0 0,0 0,0 1,0 0,0 0,-1 0,0 1,0 0,-1 0,4 5,-8-9,1 1,-1 0,0-1,0 1,0 0,0 0,0 0,-1 0,0 0,1 0,-1 0,0 0,0 0,0 0,-1-1,1 1,-1 0,0 0,0 0,0 0,0 0,0-1,0 1,-1 0,1-1,-1 0,0 1,0-1,0 0,0 0,0 0,0 0,-1 0,0 1,-94 46,-22-29,119-20,1 0,-1 0,0 1,0-1,1 0,-1 0,0 1,1-1,-1 0,0 0,0 1,1-1,-1 0,0 1,0-1,0 0,0 1,0-1,1 0,-1 1,0-1,0 0,0 1,0-1,0 1,0-1,0 0,0 1,0-1,0 0,0 1,0-1,-1 1,1-1,0 0,0 1,0-1,0 0,-1 1,1-1,0 0,0 0,-1 1,1-1,0 0,0 1,-1-1,1 0,0 0,-1 0,1 1,0-1,-1 0,1 0,0 0,-1 0,1 0,13 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4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57 408,'167'-17,"63"-12,-118 18,-88 11</inkml:trace>
  <inkml:trace contextRef="#ctx0" brushRef="#br0" timeOffset="234.112">1 662,'43'5,"34"-3,13-3,1 0,-11-5,-8-2,-13 1,-15 2</inkml:trace>
  <inkml:trace contextRef="#ctx0" brushRef="#br0" timeOffset="863.749">678 1170,'433'-480,"-44"-18,-248 326,-140 171,-1 0,1 0,-1 0,1 0,-1 0,1 0,-1 0,1 0,0 0,0 0,0 0,-1 1,1-1,0 0,0 0,0 1,0-1,0 1,0-1,0 1,0-1,1 1,-1-1,0 1,0 0,0 0,0 0,1 0,-1 0,0 0,0 0,0 0,0 0,1 0,-1 1,0-1,0 0,0 1,0-1,0 1,0-1,0 1,0 0,0-1,0 1,0 0,0 0,0 0,-1-1,1 1,0 0,0 0,-1 0,1 1,5 141,-8-91,0 1,0-3,2 1,2-1,2 1,4 3,-5-38,6 65,-9-79,0 0,-1 0,1 0,0 0,-1 0,0 0,1 0,-1 0,0 0,0 0,0 0,0 0,-1-1,1 1,0 0,-1-1,1 1,-1-1,0 1,1-1,-1 0,0 0,0 0,0 0,0 0,0 0,0 0,0-1,0 1,0-1,0 1,0-1,0 0,-2 0,-13-1,1-1,0 0,0-1,0-1,0-1,1 0,-1-1,1-1,1 0,-3-2,-10-4,-24-8,-1 1,-1 3,-45-9,-10 6,80 17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18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86,'-41'420,"7"-90,6-174,28-156,-1 1,0 1,0 0,0-1,0 1,1 0,-1 0,1 0,-1 0,1-1,0 1,-1 0,1 0,0 0,0 0,1 0,-1 0,0 0,1 0,-1-1,1 1,-1 0,1 0,0 0,0-1,0 1,0-1,0 1,0 0,0-1,1 0,-1 1,0-1,1 0,-1 0,1 1,-1-1,1 0,0-1,0 1,-1 0,2 0,18-5,0-5</inkml:trace>
  <inkml:trace contextRef="#ctx0" brushRef="#br0" timeOffset="529.608">1183 170,'-54'-5,"1"1,-1 4,0 1,1 3,-50 10,89-12,1 1,-1 0,0 1,1 0,0 1,0 1,0 0,0 1,1 0,1 1,-1 0,1 1,0 0,1 1,0 0,1 0,0 1,0 1,1-1,1 1,0 1,1-1,0 1,1 0,0 1,1-1,1 1,-2 10,5-17,0 0,0 0,0 0,1 0,0 0,1-1,0 1,0 0,0-1,1 1,-1-1,2 0,-1 0,1 0,0 0,0-1,0 1,1-1,0 0,0-1,0 1,0-1,1 0,0 0,0-1,0 1,0-1,1-1,-1 1,1-1,-1 0,1-1,0 1,0-1,0-1,0 1,0-1,0-1,-1 1,1-1,1 0,23-7,-1-1,0-2,-1-1,0-1,-1-1,0-2,-2 0,1-2,-2-1,-1-1,12-13,133-126,-130 130,-38 29,0 1,0-1,0 1,-1-1,1 1,0 0,0-1,-1 1,1 0,0 0,-1 0,1-1,-1 1,1 0,-1 0,1 0,-1 0,0 0,0 0,1 0,-1 0,0 0,0 0,0 0,0 0,0 0,0 0,0 0,0 0,0 0,-1 0,1 0,0 0,-1 0,1 0,-1 0,1 0,-1 0,1 0,-94 381,38-78,55-298,0-2,0 1,0 0,0-1,1 1,-1 0,1-1,0 1,1 0,-1 0,1-1,0 1,0 0,1-1,-1 1,1-1,0 1,0-1,1 1,10 7</inkml:trace>
  <inkml:trace contextRef="#ctx0" brushRef="#br0" timeOffset="781.737">1550 876,'-5'29,"4"9,6-6,2-9</inkml:trace>
  <inkml:trace contextRef="#ctx0" brushRef="#br0" timeOffset="1118.888">2058 1,'11'166,"-6"-138,-1 1,-1-1,-1 1,-2 0,-1 0,-1-1,-2 1,-32 255,7-85,18-31,11-144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6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7 988,'-4'15,"2"-11,2-5</inkml:trace>
  <inkml:trace contextRef="#ctx0" brushRef="#br0" timeOffset="256.819">64 198,'0'0</inkml:trace>
  <inkml:trace contextRef="#ctx0" brushRef="#br0" timeOffset="520.728">176 1073,'140'-227,"-139"225,0 0,0 0,0 0,0 1,0-1,0 0,1 1,-1-1,0 1,1-1,-1 1,1 0,0 0,-1 0,1-1,0 2,0-1,-1 0,1 0,0 0,0 1,0-1,0 1,0 0,0 0,0-1,0 1,0 1,0-1,0 0,0 0,0 1,0-1,0 1,0-1,0 1,0 0,-1 0,1 0,0 0,0 0,-1 0,1 0,-1 1,1-1,-1 1,0-1,1 1,-1-1,0 1,29 50,-29-45,2 0,-1-1,1 1,0 0,0-1,1 0,0 0,0 0,0 0,1-1,0 1,0-1,0 0,0-1,1 1,0-1,0 0,0-1,1 0,-1 1,1-2,0 1,0-1,-1 0,1-1,5 1,-2-6,0-1,-1 0,1-1,-1 0,-1-1,1 0,-1 0,0-1,-1 1,0-2,0 1,0-1,-1 0,-1-1,0 1,0-1,-1 0,0 0,2-8,47-132,-49 129</inkml:trace>
  <inkml:trace contextRef="#ctx0" brushRef="#br0" timeOffset="1188.346">1220 283,'-33'48,"-17"40,6 14,10-5,11-10,9-14,7-15,10-8,4-8,6-6,5-4,5-3,3-2,2-5,-4-6</inkml:trace>
  <inkml:trace contextRef="#ctx0" brushRef="#br0" timeOffset="1919.263">1306 875,'22'-2,"1"-1,-1-1,0-1,0-1,0 0,-1-2,0-1,8-5,-12 6,-1-2,0 0,0-1,-2-1,1 0,-1-1,-1 0,0-1,-1 0,-1-1,0-1,-1 0,7-14,-15 27,0 1,-1-1,1 0,0 0,-1 0,0 0,0 0,0 0,0 0,0 0,-1 0,0 0,1 0,-1-1,0 1,0 0,-1 0,1 0,-1 0,1-1,-1 1,-1-2,0 4,-1 1,1 0,0-1,-1 1,1 0,0 0,-1 0,1 1,-1-1,1 0,0 1,0 0,-1-1,1 1,0 0,0 0,0 1,0-1,0 0,0 0,0 1,0 0,1-1,-1 1,0 0,1 0,0-1,-1 1,1 0,0 1,-1 0,0 0,-4 2,0 1,1 0,0 0,0 0,0 1,1-1,0 1,0 0,0 0,1 1,1-1,-1 1,1-1,0 1,1 0,0 0,0 0,0 0,1 0,1 0,-1 0,2 6,2-9,0 0,0 0,0-1,0 0,1 1,0-1,0-1,0 1,0-1,1 0,-1 0,1-1,0 1,-1-1,1-1,0 1,0-1,1 0,-1 0,0-1,0 1,0-1,0-1,1 1,-1-1,0 0,0-1,0 0,1 0,12-4,0-1,0 0,-1-2,0 0,0-1,-1-1,0 0,-1-2,-1 1,0-2,0 0,-2-1,0 0,0-1,0-4,-11 18,0-1,0 0,0 0,-1 0,1 0,-1 0,0 0,0 0,0-1,0 1,-1 0,1 0,-1-1,0 1,0 0,0-1,0 1,-1-3,-1 6,0 0,0 0,0 0,0 0,0 0,0 0,0 1,0-1,0 1,1-1,-1 1,0 0,0 0,1 0,-1 0,0 0,1 0,-1 1,1-1,-1 0,1 1,0-1,0 1,-1-1,1 1,0 0,0-1,1 1,-1 0,0 0,0 0,-3 2,1 0,-1 1,0-1,1 1,0 0,0-1,0 1,1 1,0-1,0 0,0 1,1-1,-1 1,1-1,1 1,-1 0,1-1,0 1,0 0,0-1,1 1,0 0,0-1,1 1,-1-1,1 1,0-1,1 0,-1 0,1 0,0 0,1 0,-1-1,1 0,3 4,-1-3,0 0,0-1,1 0,-1-1,1 1,0-1,0-1,0 1,0-1,0 0,0-1,1 0,-1 0,1 0,-1-1,1 0,-1-1,1 1,-1-2,7-1,6-2,-1-1,0-1,0-1,0-1,-1 0,-1-2,2-1,1-2,0-2,-2 0,0-1,0-1,-2-1,0 0,-2-1,0 0,-1-1,-1-1,1-4,-7-18,-6 44,-1-1,1 0,0 0,0 1,0-1,0 0,-1 1,1-1,0 0,-1 1,1-1,0 1,-1-1,1 0,-1 1,1-1,-1 1,1-1,-1 1,1-1,-1 1,0 0,1-1,-1 1,0 0,1-1,-1 1,0 0,1 0,-1 0,0-1,1 1,-1 0,0 0,0 0,1 0,-1 0,0 0,1 1,-1-1,0 0,0 0,1 0,-1 1,0-1,1 0,-1 1,1-1,-1 1,0-1,1 1,-1-1,1 1,-1-1,1 1,-1-1,1 1,-10 11,0-1,1 1,1 1,0 0,0 0,1 1,1-1,1 1,0 1,0-1,2 1,-1 0,2-1,0 9,0-18,1 1,1-1,-1 1,1 0,0-1,0 1,0-1,1 1,0-1,0 1,0-1,1 1,0-1,0 0,0 0,1 0,0 0,-1 0,2-1,-1 1,1-1,-1 0,1 0,0 0,1 0,-1-1,0 0,1 1,0-2,0 1,0-1,0 1,0-1,1-1,-1 1,0-1,1 0,-1 0,1-1,0 1,-1-1,3 0,14-5</inkml:trace>
  <inkml:trace contextRef="#ctx0" brushRef="#br0" timeOffset="2188.331">2998 395,'-48'59,"2"2,3 1,-30 60,64-108,2 1,0 1,0-1,2 1,0 0,1 1,-1 9,4-22,0 1,1-1,0 1,0-1,0 1,0-1,1 1,0-1,0 0,0 1,0-1,1 0,-1 1,1-1,0 0,1 0,-1-1,1 1,-1 0,1-1,0 0,1 1,-1-1,0 0,1-1,0 1,0-1,-1 1,4 0,0 0,-1 0,1 0,0-1,-1 0,1-1,0 1,0-1,0 0,0-1,0 0,0 0,1-1,-1 1,0-1,-1-1,1 0,0 0,0 0,-1 0,1-1,-1 0,0-1,1 0,-2 0,1 0,0 0,-1-1,0 0,0 0,0 0,-1-1,0 0,0 1,0-2,-1 1,2-4,1-10</inkml:trace>
  <inkml:trace contextRef="#ctx0" brushRef="#br0" timeOffset="2438.283">2575 678,'34'0,"30"0,13 0,0-5,-10-1,-11 0,-14 1</inkml:trace>
  <inkml:trace contextRef="#ctx0" brushRef="#br0" timeOffset="2669.342">3252 227,'20'50,"-2"2,-2 1,-3 0,-2 0,-3 1,0 13,-5-42,-1 1,-1-1,-1 1,-2-1,0 0,-2 1,0-1,-2 0,-1-1,0 0,-2 0,-1 0,-1-1,-1-1,-1 0,-1 0,-1-2,0 1,-2-2,0 0,-1-1,-10 6,-70 38,79-54</inkml:trace>
  <inkml:trace contextRef="#ctx0" brushRef="#br0" timeOffset="3117.747">3451 819,'38'-5,"27"-1,13 0,-3 1,-9 1,-16-3,-12 0,-7 0,-4 2,-2 2,-1-4,1 0,-4 1</inkml:trace>
  <inkml:trace contextRef="#ctx0" brushRef="#br0" timeOffset="3316.853">3761 537,'-5'43,"-1"29,-1 7,2-6,2-9,6-12,2-10,1-7,-1-4,3-8,1-8</inkml:trace>
  <inkml:trace contextRef="#ctx0" brushRef="#br0" timeOffset="3588.594">4212 367,'5'44,"6"32,2 14,-2-4,-3-11,-2-10,-3-10,-1-11,-2-7,0-5,0-4,-1-6</inkml:trace>
  <inkml:trace contextRef="#ctx0" brushRef="#br0" timeOffset="3989.898">4128 481,'47'-25,"1"2,0 2,2 3,22-5,26 10,-95 13,-1 0,1 0,-1 0,1 0,-1 1,1-1,-1 1,1 0,-1-1,0 1,1 0,-1 0,0 1,0-1,0 0,0 1,0 0,0-1,0 1,0 0,-1 0,1 0,-1 0,1 0,-1 0,0 0,0 0,0 1,0-1,0 1,0-1,-1 0,1 1,-1-1,0 1,1 0,-3 8,0 0,0 0,-1-1,0 1,-1-1,0 0,-1 0,0-1,0 1,-1-1,-1 0,1 0,-1-1,-1 0,1 0,-2-1,-3 3,-40 49,50-57,-1 0,1 1,1 0,-1-1,0 1,1 0,-1 0,1 0,0 0,0 0,0 0,0 0,1 0,-1 0,1 1,0-1,0 0,0 0,0 0,0 1,1-1,0 0,-1 0,1 0,0 0,1 0,-1 0,0 0,1 0,0 0,-1-1,1 1,2 1,92 65,-47-39,-46-28,1 0,-1 1,1-1,-1 1,0 0,0 0,0 0,-1 1,1-1,-1 0,0 1,1 0,-2 0,1-1,0 1,-1 0,0 1,0-1,0 0,0 0,-1 0,1 0,-1 1,0-1,-1 0,1 0,-1 1,1-1,-1 0,-1 0,1 0,-1 0,1 0,-1 0,0-1,0 1,-1 0,1-1,-14 15,0 0,-1-1,-1-1,0-1,-1-1,-1 0,-1-1,1-2,-2 0,1-1,-20 6,40-16,-59 21,35-16</inkml:trace>
  <inkml:trace contextRef="#ctx0" brushRef="#br0" timeOffset="4551.648">5087 594,'-34'19,"-20"25,-1 11,8 5,13-3,12-6,10-7,11-11,11-7,9-7,5-7,9-6,3-3,1-8,-6-2</inkml:trace>
  <inkml:trace contextRef="#ctx0" brushRef="#br0" timeOffset="4817">5341 678,'-13'16,"1"0,1 1,0 1,1 0,1 0,1 1,1 0,0 1,1-1,2 1,-2 13,5-31,1 0,0 1,0-1,0 0,0 0,1 1,-1-1,1 0,-1 0,1 0,0 0,-1 0,1 0,0 0,0 0,1 0,-1 0,0 0,1-1,-1 1,1 0,-1-1,1 1,0-1,0 0,0 0,0 1,0-1,0 0,0-1,0 1,0 0,0-1,0 1,0-1,1 1,-1-1,0 0,0 0,0 0,1 0,-1-1,1 1,92-31,-85 25,0 0,-1-1,0 0,0 0,-1 0,0-2,0 1,-1-1,0 0,0 0,-1 0,0-1,-1 0,0-1,-1 1,0-1,-1 0,0 1,0-2,-1 1,-1 0,0 0,0-1,-1 1,0 0,-2-5,-38-57,26 54</inkml:trace>
  <inkml:trace contextRef="#ctx0" brushRef="#br0" timeOffset="5151.064">5877 537,'-12'6,"-1"1,1 1,0 0,1 0,0 1,0 1,1-1,0 2,1 0,0 0,1 0,0 1,1 0,-6 12,13-21,-1 0,1 0,0 0,-1 0,1 0,1 0,-1-1,0 1,1 0,-1 0,1 0,0 0,0-1,0 1,0 0,1-1,-1 1,1-1,-1 1,1-1,0 0,0 1,0-1,0 0,0 0,1-1,-1 1,0 0,1-1,0 1,-1-1,1 0,0 0,-1 0,1 0,0-1,0 1,2-1,-1 2,1-1,0 1,-1 0,0 0,0 1,1-1,-2 1,1 0,0 0,0 0,-1 0,0 1,1 0,-1-1,-1 1,2 1,-4 0,0 0,-1 0,1 0,-1 0,0 0,0 0,-1 0,0 0,1-1,-2 1,1-1,0 1,-1-1,0 0,0 0,0 0,0 0,-1-1,1 1,-1-1,0 0,0 0,0 0,-1-1,1 1,-1-1,1 0,-5 1,-17 8,2-4</inkml:trace>
  <inkml:trace contextRef="#ctx0" brushRef="#br0" timeOffset="5506.801">6329 198,'-31'49,"3"1,2 1,2 1,3 2,2 0,2 1,-9 56,22-97,1 0,0 0,1 0,0 1,1-1,1 0,0 1,1-1,0 0,1 1,1-1,0 0,1 0,1-1,0 1,0-1,2 0,0 0,0-1,1 0,0 0,1-1,1 0,0-1,0 0,1 0,29 6,-21-13</inkml:trace>
  <inkml:trace contextRef="#ctx0" brushRef="#br0" timeOffset="6237.368">6442 819,'45'-22,"-1"-2,-1-2,-1-2,-1-2,-2-1,20-21,-18-1,-40 52,1-1,-1 1,0-1,0 1,0-1,-1 0,1 1,0-1,-1 0,1 0,-1 0,1 1,-1-1,0 0,0 0,0 0,0 0,0 0,0 0,0 1,-1-1,1 0,-1 0,1 0,-1 1,0-1,0 0,0 1,0-1,0 0,0 1,-1-1,-2 1,0 0,0 0,0 1,0-1,0 1,0 0,0 0,-1 1,1-1,0 1,0 0,0 0,0 0,0 1,0-1,1 1,-1 0,0 0,1 0,-1 1,1-1,0 1,0 0,0 0,0 0,0 0,1 0,-1 1,-9 10,0-1,2 2,-1-1,2 1,0 1,1 0,0 0,1 0,1 1,1 1,5-13,0-1,0 1,0-1,0 0,1 1,0-1,0 1,1-1,-1 0,1 0,-1 0,2 0,-1 0,0 0,1 0,-1-1,1 1,0-1,0 0,0 0,1 0,-1 0,1 0,0-1,0 0,-1 1,2-1,-1-1,0 1,0-1,0 1,1-1,-1-1,1 1,-1-1,0 1,1-1,-1 0,1-1,-1 1,1-1,-1 0,0 0,1 0,-1-1,0 1,0-1,0 0,3-2,18-8,0-1,-1 0,0-2,-1-1,-1-1,0-1,-1-1,-2 0,0-2,0 0,-2-1,13-23,-22 32,-16 20,-13 19,-17 81,37-104,1 0,-1 0,1 0,0 0,0 0,0 0,0 0,0 0,1 0,-1-1,1 1,0 0,0 0,0 0,0-1,0 1,1-1,-1 1,1-1,0 1,0-1,0 0,0 0,0 0,0 0,0 0,1 0,-1-1,1 1,-1-1,1 1,-1-1,1 0,0 0,0-1,0 1,1 0,6-2,0 0,0-1,0-1,-1 1,1-1,0-1,-1 0,0 0,0-1,0 0,-1-1,1 0,-1 0,-1 0,1-1,-1 0,0-1,-1 0,0 0,0 0,-1-1,0 0,0 0,2-7,32-38,43-70,-110 144,14-4,1 0,1 1,0 0,1 1,1 0,0 1,2 0,0 0,1 1,1 0,1 0,1 1,0-1,2 1,2-17,0-1,1 1,-1-1,1 1,0-1,0 1,0-1,0 0,0 1,1-1,-1 0,1 0,0 0,0 0,0 0,1-1,-1 1,1-1,-1 1,1-1,0 0,0 0,0 0,0 0,0-1,0 1,1-1,-1 0,0 0,1 0,-1 0,1-1,-1 1,1-1,-1 0,1 0,-1 0,1 0,-1-1,1 0,-1 1,1-1,0-1,21-4</inkml:trace>
  <inkml:trace contextRef="#ctx0" brushRef="#br0" timeOffset="6519.795">7853 311,'-42'51,"3"2,3 2,1 1,1 7,30-57,-1 0,1 0,1 0,-1 0,1 1,0 0,1-1,0 1,0 0,0 0,1 0,0 1,0-1,1 0,-1 0,2 1,-1-1,1 0,0 0,1 0,0 0,0 0,0 0,1 0,0-1,0 1,1-1,0 0,0 0,5 6,-4-7,1 0,0-1,0 0,0 0,1 0,-1 0,1-1,0 0,0-1,0 0,0 0,0 0,1-1,-1 0,0 0,1-1,-1 0,1 0,-1-1,1 0,-1 0,0-1,0 0,1 0,-1 0,-1-1,1 0,5-4,17-30,-21 17</inkml:trace>
  <inkml:trace contextRef="#ctx0" brushRef="#br0" timeOffset="6756.324">7542 537,'39'5,"31"-4,14-1,-3-1,-10-5,-13-2,-11 1,-8-4,-12 1</inkml:trace>
  <inkml:trace contextRef="#ctx0" brushRef="#br0" timeOffset="6987.654">7966 1,'29'57,"-3"1,-2 2,-3 1,-3 0,-2 1,-1 12,-9-31,-2-1,-2 1,-1 0,-3-1,-1 1,-3-1,-1 1,-2-2,-2 1,-1-1,-2-1,-2-1,-2 0,-2-1,-1 0,-2-2,-5 4,14-21,-2 0,0-2,-1 0,-1 0,0-2,-9 5,4-2</inkml:trace>
  <inkml:trace contextRef="#ctx0" brushRef="#br0" timeOffset="11607.038">8220 1271,'-5'5,"-11"6,-7 6,-6 0,-1 2,-2-2,1 1,0-3,1 1,1-2,5-4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0 536,'1'227,"0"-216,0 0,1 0,1-1,-1 1,2 0,-1-1,2 0,-1 0,2 0,-1 0,3 2,-5-8,-1 0,1-1,1 0,-1 1,0-1,1 0,-1-1,1 1,0 0,0-1,0 0,0 0,1 0,-1-1,0 0,1 1,-1-1,1-1,-1 1,1-1,0 0,-1 0,1 0,-1 0,1-1,0 0,-1 0,1 0,4-3,0 0,0 0,0-1,0 0,-1 0,0-1,0 0,-1-1,1 0,3-4,-6 4,1 1,1 0,-1 0,1 1,0 0,0 0,0 1,1-1,0 2,-1-1,1 1,1 0,3 0,67 21,-38-3,-32-13,0 0,1-1,-1 0,1-1,-1 0,0 0,1-1,-1 0,0-1,0 0,0 0,0-1,0 0,0-1,-1 0,1 0,-1-1,0 0,0-1,-1 1,0-1,0-1,0 1,-1-1,0-1,0 1,-1-1,1-1,1 1,0 0,0 0,-1-1,0 1,0-2,-1 1,0 0,-1-1,0 0,-1 0,0 0,0-1,-1 1,-1-1,0 1,0-1,-1 0,0 1,-1-1,0 1,0-1,-2 1,1-1,-1 1,-4-9,-5 2,1 3</inkml:trace>
  <inkml:trace contextRef="#ctx0" brushRef="#br0" timeOffset="1118.785">1044 0,'-24'142,"6"1,6 1,6 0,9 50,-4-191,0 0,1-1,0 1,-1 0,1 0,0 0,1 0,-1 0,0 0,1-1,-1 1,1 0,0 0,0-1,0 1,1 0,-1-1,0 1,1-1,0 0,-1 1,1-1,0 0,0 0,0 0,1 0,-1-1,0 1,1-1,-1 1,1-1,0 0,-1 0,1 0,0 0,-1 0,1-1,0 1,0-1,7-1,0-2,0 1,0-1,0-1,-1 0,1 0,-1-1,0 0,0 0,-1-1,0 0,0-1,0 0,5-2,148-155,-160 163,1 0,-1-1,1 1,-1 0,1 0,-1 1,1-1,-1 0,1 0,0 1,0-1,-1 1,1-1,0 1,0 0,0 0,-1 0,1 0,0 0,0 0,0 0,-1 0,1 1,0-1,0 1,-1-1,1 1,0 0,-1 0,1 0,-1 0,1 0,-1 0,0 0,1 0,-1 1,0-1,0 0,1 1,-1-1,0 1,-1-1,1 1,0 0,0-1,-1 1,1 0,-1-1,1 1,-1 1,3 3,0 0,0 0,0 0,1-1,-1 1,1-1,1 0,-1-1,1 1,0-1,0 1,0-1,0-1,1 1,0-1,-1 0,1 0,1-1,-1 0,0 0,0 0,1-1,-1 0,1 0,-1 0,1-1,-1 0,1-1,4 0,0 0,0-1,0-1,0 0,0 0,-1-1,1 0,-1-1,0 0,-1-1,1 0,-1 0,0-1,0 0,-1-1,0 0,-1 0,1-1,-1-1,-4 6,-1-1,1 0,-1 0,-1 0,1 0,-1-1,0 1,0 0,0-1,-1 1,0 0,0-1,0 1,-1-1,1 1,-2 0,0-4,1 6,1 0,-1 1,0-1,0 1,0 0,0-1,-1 1,1 0,-1 0,1 0,-1 0,0 0,0 0,0 0,0 0,0 1,0-1,0 1,-1 0,1-1,0 1,-1 0,1 1,-1-1,1 0,-1 1,0-1,1 1,-1 0,0 0,1 0,-1 0,1 0,-1 0,0 1,0 0,-5 2,0 2,0-1,1 1,-1 0,1 1,0-1,0 2,1-1,0 1,0 0,0 0,1 0,0 1,1 0,0 0,0 0,0 0,1 1,0 1,0-5,0 1,0 0,1 0,-1 0,1 0,1 1,-1-1,1 0,0 1,1-1,0 1,0-1,0 1,1-1,-1 1,2-1,-1 0,1 0,0 1,0-1,0 0,1 0,0-1,0 1,1-1,0 1,0-1,0 0,0 0,1-1,0 1,-1-1,2 0,-1-1,0 1,1-1,3 1,12 3,1-2,1-1,-1-1,1-1,-1-1,1 0,-1-2,1-1,0-1,-1 0,0-2,0-1,0 0,8-5,0-2,-1-1,-1-2,-1 0,0-2,-1-1,-1-1,0-1,-2-1,10-13,38-68,-69 98,1 1,-1-1,-1 0,1 1,-1-1,1 0,-1 0,-1 0,1 0,-1 0,0 0,0 0,0 0,-1 0,1 0,-1 0,-1 0,1 1,-1-1,1 0,-1 1,-1-1,0-1,1 3,-1 0,1 0,-1 1,1 0,-1-1,0 1,0 0,0 0,0 0,0 1,0-1,-1 1,1 0,0 0,-1 0,1 0,-1 0,1 1,-1 0,1 0,-1 0,1 0,-1 0,0 1,1-1,-1 1,1 0,0 0,-1 0,1 1,0-1,-1 1,-92 69,88-62,1 0,0 0,1 0,0 1,0 0,1 1,1-1,-1 1,-1 7,6-14,-1 0,0 0,1-1,-1 1,1 0,0 0,0 0,1 0,-1-1,1 1,0 0,0 0,0-1,1 1,-1-1,1 1,0-1,0 1,0-1,0 0,0 0,1 0,-1 0,1-1,0 1,0-1,0 1,0-1,1 0,0 0,10 4,1 0,0-2,0 0,1 0,-1-1,1-1,-1-1,1 0,0-1,0-1,-1 0,7-3,32 2,81 6,-132-2,1 1,-1-1,1 0,-1 1,0 0,0 0,0 0,-1 0,1 0,-1 0,1 1,-1-1,0 1,-1 0,1 0,-1 0,1-1,-1 1,0 1,0-1,0 0,0 0,0-1,1 1,0 0,0 0,0-1,0 1,1-1,-1 0,1 1,0-1,0 0,0-1,0 1,0-1,1 1,-1-1,1 0,10 1,-1 0,1-1,0-1,-1-1,1 0,0 0,-1-1,1-1,0-1,-1 0,0 0,0-1,0-1,0 0,-1-1,1 0,-1-1,-1-1,8-5,-1-2,-1 0,0-1,-1-1,-1 0,-1-1,0-1,-1 0,-1-1,6-15,-14 27,-1 0,0 0,-1 0,0-1,0 1,-1-1,1 1,-2-1,0 1,0-1,0 1,-1-3,0 9,1-1,-1 0,1 0,-1 1,0-1,0 0,0 1,-1-1,1 1,0 0,-1-1,0 1,1 0,-1 0,0 0,0 0,0 0,-1 0,1 1,0-1,-1 1,1 0,-1-1,1 1,-1 0,0 0,1 1,-1-1,0 0,1 1,-1 0,0 0,0 0,0 0,1 0,-1 0,0 1,-1 0,-5 0,0 1,1 0,-1 1,0 0,1 0,-1 1,1 0,0 0,0 1,1 0,-1 1,1 0,0 0,1 0,0 1,0 0,0 0,1 0,0 1,0 0,1 0,-3 6,-1 3,1 1,2 0,-1 0,2 0,0 0,1 1,1 0,1-1,1 1,1 14,0-24,0 0,1 0,0 0,1 0,-1 0,2 0,-1-1,1 1,1-1,-1 0,1 0,1-1,-1 1,1-1,1-1,-1 1,1-1,0 0,1 0,-1-1,1 0,0 0,0-1,1 0,0-1,-1 0,2 0,22 6,0-1,1-1,-1-2,1-2,1 0,30-3,-31-1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7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0 908,'107'-194,"56"-69,56-97,-161 274,-57 86,0-1,0 1,0-1,0 1,0-1,0 1,1-1,-1 1,0 0,0 0,0 0,1 0,-1 0,0 0,0 0,1 0,-1 0,0 0,0 1,0-1,0 0,1 1,-1-1,0 1,0 0,0-1,0 1,0 0,0 0,0-1,-1 1,1 0,0 0,0 0,0 0,-1 0,1 0,-1 0,1 0,-1 0,1 1,-1-1,25 57,-22-48,70 238,25 34,-56-164,-42-117,0 0,0 0,0 0,0 0,0 0,0 0,0 0,-1 0,1 0,0 0,-1 0,1 0,0 0,-1-1,0 1,1 0,-1 0,1 0,-1-1,0 1,1 0,-1-1,0 1,0 0,0-1,1 1,-1-1,0 0,0 1,0-1,0 1,0-1,0 0,0 0,0 0,0 0,0 0,0 0,0 0,0 0,0 0,0 0,0 0,0 0,0-1,0 1,0 0,1-1,-1 1,0-1,-52-21,50 20,-486-297,416 255,56 33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7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12,'-10'-3,"-1"0,0 1,0 0,0 1,-1 0,1 1,0 0,0 1,0 0,0 1,0 0,0 1,0 0,0 1,1 0,0 0,-4 3,-24 6,7-3,18-7,1 0,-1 1,1 1,0 0,0 0,1 1,-1 1,1 0,0 1,-5 4,15-11,0 0,0 0,0 0,0 0,0 1,0-1,0 0,0 0,1 1,-1-1,0 1,1-1,-1 0,1 1,-1-1,1 1,0-1,0 1,-1-1,1 1,0-1,1 1,-1-1,0 1,0-1,1 1,-1-1,0 1,1-1,0 1,-1-1,1 0,0 1,0-1,-1 0,1 0,0 1,0-1,1 0,-1 0,0 0,0 0,0-1,1 1,-1 0,0 0,1-1,-1 1,1-1,74 27,-51-22,-19-4,0-1,1 1,-1 0,0 0,0 0,0 1,0 0,0 0,0 1,0 0,-1 0,1 0,-1 0,0 1,0 0,0 0,-1 0,1 1,-1 0,3 4,-7-3,-1 1,0 0,0-1,0 1,-1-1,0 0,0 1,0-1,-1 0,0 0,0 0,-1-1,0 1,0-1,0 0,0 0,-1 0,0-1,0 1,0-1,0-1,-2 2,-35 28,-74 77,114-108,1 0,0 0,0-1,0 1,1 0,-1 0,0 0,1 0,-1 0,1 0,-1 0,1 1,0-1,0 0,0 0,0 0,1 0,-1 0,0 0,1 0,0 0,-1 0,1 0,0 0,0 0,0 0,0 0,0-1,1 1,-1 0,0-1,1 1,-1-1,1 0,0 1,-1-1,1 0,0 0,0 0,0 0,0 0,0 0,0-1,91 33,-81-29,1-2,0 0,-1 0,1-1,0-1,0 0,0-1,0 0,-1-1,1 0,0-1,-1 0,0-1,0-1,0 0,0 0,-1-2,7-4,1-3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8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0,'3'134,"5"0,6 0,11 25,39 178,-53-263,-6-52,-1 2,-1-1,-1 0,-1 0,-1 1,-2-1,0 1,-2 6,-2-5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311 240,'-1'1,"-1"0,0 1,1-1,-1 0,1 1,-1-1,1 1,0 0,0-1,-1 1,1 0,1 0,-1 0,0 0,0 0,1 0,-1 0,1 0,-1 0,1 0,0 0,0 0,0 0,0 0,0 0,0 0,1 0,-1 0,1 2,19 178,10 123,-48-157,14-100,8-26</inkml:trace>
  <inkml:trace contextRef="#ctx0" brushRef="#br0" timeOffset="518.339">1 324,'15'-24,"1"0,1 1,1 0,1 2,1 0,1 1,1 1,1 2,0 0,1 1,1 1,0 1,1 2,0 0,1 2,0 1,1 1,22-3,-28 7,0 2,0 1,0 1,0 0,0 2,0 0,20 6,-39-7,1 0,0 1,-1-1,1 1,-1 0,0 0,1 0,-1 0,0 0,0 1,-1 0,1-1,0 1,-1 0,0 0,1 0,-1 1,0-1,-1 1,1-1,-1 1,1-1,-1 1,0 0,-1-1,1 1,-1 0,1 0,-1 0,0 3,-1 3,0 0,-1 1,0-1,0 0,-1 0,-1 0,0-1,0 1,0-1,-1 0,-2 1,-22 30,-2-1,-1-2,-2-1,-14 10,-27 28,71-72,1 1,-1-1,0 1,1-1,0 1,0 0,0 1,0-1,0 0,1 1,-1 0,1-1,0 1,0 0,1 0,-1 0,1 0,0 1,0-1,0 0,0 0,1 1,0-1,0 0,0 1,0-1,1 0,-1 1,1-1,1 0,-1 0,0 1,1-1,0-1,0 1,0 0,0 0,2 2,12 4,0 0,0-1,1-1,0 0,1-2,-1 0,15 3,62 24,-84-28,0 0,-1 1,0 0,0 1,0 0,-1 0,0 1,0 0,-1 0,4 5,-9-9,1 0,-1 0,1-1,-1 1,0 1,-1-1,1 0,-1 0,0 1,0-1,0 0,-1 1,1-1,-1 1,0-1,0 1,-1-1,1 1,-1-1,0 0,0 1,-1-1,1 0,-1 0,0 0,-2 4,-5 6,0-1,-1 0,0-1,-1 0,-1 0,1-1,-2-1,0 0,0 0,0-1,-1-1,-1-1,1 0,-1 0,0-2,-1 0,-10 2,1-1,8-2,-1 1,1-2,-1-1,1 0,-1-1,0-1,1 0,-13-3,17 1,0 0,0-2,0 1,0-2,1 0,-1 0,1-1,1 0,-11-8,8 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5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374 337,'-19'-5,"0"1,0 0,0 1,-1 2,1 0,-1 0,1 2,-1 1,1 0,-1 1,1 1,0 1,-5 3,17-5,1 1,-1 0,1 0,0 0,0 1,1 0,-1 0,1 1,0-1,0 1,1 0,0 1,0-1,0 1,1 0,0 0,0 0,1 0,0 0,0 0,1 1,0-1,0 1,0-1,1 1,0-1,1 1,0-1,0 2,0 1,1 1,0-1,0 0,1 0,0 0,1 0,0-1,0 1,1-1,0 0,1 0,0-1,1 1,-1-2,2 1,-1-1,1 0,0 0,0-1,8 5,-7-10,1 1,-1-1,1-1,-1 0,0 0,1-1,-1 0,0-1,1 0,-1 0,0-1,0 0,-1-1,1 0,-1 0,0-1,0 0,0 0,0-1,-1 0,0 0,-1-1,1 0,3-5,4 0,16-16,0-1,-2-1,-1-2,-2 0,-1-2,-2-1,-1-1,-2-1,-1 0,-1-5,-10 22,-35 91,26-64,0-1,1 1,-1 0,1-1,1 1,-1 0,1 0,0-1,1 1,0 0,0 0,0-1,1 1,0-1,0 1,0-1,1 0,0 0,1 0,-1 0,1 0,0-1,0 1,1-1,0 0,-1-1,2 1,-1-1,0 0,1 0,0-1,0 0,0 0,0 0,1-1,0 1,15-1,0-1,-1-1,1-1,0-1,0-1,0-1,-1-1,0-1,0 0,0-2,-1 0,0-1,-1-2,0 0,0 0,-2-2,1 0,-1-1,-1-1,-1-1,0 0,-1-1,-1 0,1-4,-5 12,0-1,-1 0,-1 0,0-1,0 0,-1 0,0-1,-1 0,0 0,-1 0,-1-1,0 1,0-1,-1 0,-1 1,0-1,-1 0,-1-6,0 16,0 0,0 0,0 1,0-1,0 0,-1 0,0 1,1-1,-1 1,0 0,0-1,0 1,-1 0,1 0,0 0,-1 0,1 1,-1-1,0 1,0 0,1-1,-1 1,0 0,0 1,0-1,0 0,0 1,0 0,0 0,0 0,0 0,0 0,-1 0,1 1,0-1,-1 2,-6 0,0 1,0 0,1 1,-1 0,1 0,0 1,0 0,0 1,1 0,-4 3,4-2,1 0,-1 1,1 0,1 0,-1 0,2 1,-1 0,1 1,0-1,1 1,0 0,3-6,-1 0,1-1,1 1,-1 0,1 0,-1 0,1 0,0 0,0 0,1-1,-1 1,1 0,0 0,0 0,0-1,1 1,-1 0,1-1,0 1,0-1,0 0,0 0,1 1,-1-2,1 1,0 0,0 0,0-1,0 0,3 2,9 4,2-1,-1-1,1 0,-1-1,1-1,1 0,-1-2,0 0,1 0,0-2,-1 0,1-1,-1-1,0-1,1 0,-1-2,0 1,-1-2,8-4,29-3,-50 11,0 0,0 1,0-1,0 1,0 0,0 0,0 0,0 0,0 1,1-1,-1 1,0 0,0 0,1 0,-1 0,0 0,1 1,-1 0,0-1,0 1,0 0,0 1,0-1,0 0,0 1,0 0,0 0,-1 0,1 0,-1 0,1 0,-1 0,0 1,0 0,0-1,0 1,-1 0,1 0,-1 0,1 0,-1 0,1 2,2 41,-4-39,0 0,0 0,0 0,1 0,0-1,1 1,-1 0,1 0,1-1,-1 1,1-1,0 0,0 0,1 0,0 0,0-1,0 1,1-1,0 0,2 2,6-1,0 1,0-1,1-1,0-1,0 0,0 0,0-2,1 0,-1 0,1-1,0-1,-1-1,1 0,-1-1,1 0,-1-1,0-1,0 0,0-1,-1 0,1-1,-1-1,-1 0,1 0,3-5,-3 5,-1-1,0-1,0 1,-1-2,0 0,0 0,-1-1,-1 0,0-1,0 0,-1 0,-1-1,0 0,-1 0,0-1,-1 0,-1 0,0 0,1-10,-5 20,1 1,-1 0,-1 0,1-1,0 1,-1 0,0 0,1 0,-1 0,0 0,-1 0,1 0,0 0,-1 0,0 0,0 1,0-1,0 1,0-1,0 1,0 0,-1 0,1 0,-1 0,0 0,0 1,1-1,-1 1,0 0,0-1,0 1,0 1,-1-1,1 0,0 1,0 0,0-1,-1 1,1 1,0-1,0 0,0 1,-1-1,1 1,0 0,0 0,0 1,0-1,0 0,0 2,-11 5,1 1,1 1,0 0,0 0,1 2,0-1,1 1,1 1,0 0,0 0,1 1,1 0,0 0,1 1,1-1,0 1,1 1,1-1,0 1,1-1,0 8,2-17,1 1,-1 0,1 0,0 0,1-1,0 1,0-1,0 1,1-1,0 0,0 0,0 0,1 0,0-1,0 1,1-1,-1 0,1 0,0-1,1 1,-1-1,1 0,-1-1,1 1,0-1,6 2,11 5,1-2,0 0,1-1,0-1,-1-2,18 1,105-7,-110-4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2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1,'-15'3,"-1"0,1 2,0 0,1 0,-1 1,1 1,0 1,1 0,0 0,0 2,1-1,-7 8,17-16,1 1,0-1,1 0,-1 0,0 1,0-1,0 1,1-1,-1 1,1-1,-1 1,1-1,0 1,-1 0,1-1,0 1,0-1,0 1,0 0,0-1,1 1,-1 0,0-1,1 1,-1-1,1 1,0-1,-1 1,1-1,0 0,0 1,0-1,0 0,0 0,0 1,0-1,1 0,-1 0,0 0,1 0,-1-1,0 1,1 0,0 0,74 25,-67-24,19 5,-19-7,0 1,0 0,0 1,-1 0,1 0,-1 1,0 0,1 0,-1 1,-1 0,1 1,0 0,-1 0,0 0,0 1,-1 0,0 0,0 1,0 0,-1 0,1 1,-5-5,0-1,-1 1,1 0,-1 0,1 0,-1 0,0-1,0 1,-1 0,1 0,0 0,-1 0,0 0,1-1,-1 1,0 0,-1-1,1 1,0-1,-1 1,1-1,-1 1,0-1,0 0,0 0,0 0,0 0,0 0,-1-1,1 1,0-1,-1 1,0-1,1 0,-1 0,-1 1,-105 25,105-26,-112 21,91-19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9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382 565,'-24'1,"0"2,0 1,0 1,1 1,0 1,0 1,1 1,0 1,0 1,1 1,-15 11,28-18,1 0,1 0,-1 1,1 0,0 0,0 0,1 1,0 0,0 0,0 0,1 1,0-1,1 1,-1 0,2 0,-1 1,1-1,0 0,1 1,0-1,0 1,1-1,0 1,0 0,1-1,0 1,1-1,0 0,0 1,1-1,0 0,0 0,2 1,0-1,0-1,1 0,-1 0,1 0,1-1,-1 0,1-1,0 1,1-1,-1 0,1-1,0 0,0 0,1-1,-1 0,0 0,1-1,0 0,0-1,0 0,-1 0,1-1,8 0,8 0</inkml:trace>
  <inkml:trace contextRef="#ctx0" brushRef="#br0" timeOffset="301.419">862 536,'-33'28,"2"2,0 1,3 1,0 2,2 0,-17 33,40-63,0 0,0 0,1 1,0-1,0 1,0-1,0 1,0 0,1-1,0 1,0 0,1 0,-1 0,1 0,0 0,0 0,1 0,-1 0,1 0,0 0,1 0,-1-1,1 1,0 0,0-1,0 0,1 1,-1-1,1 0,0 0,0 0,1-1,-1 1,3 1,-1-2,0 1,0-1,0 1,1-1,0-1,0 1,0-1,0 0,0-1,0 1,0-1,0-1,1 1,-1-1,0 0,0 0,1-1,-1 1,0-2,0 1,0-1,0 0,0 0,0 0,0-1,-1 0,1 0,-1 0,0-1,0 0,0 0,0 0,-1-1,0 1,0-1,0 0,0 0,-1 0,0-1,0 0,0 1,-1-1,2-4,0-15,0-1,-2 1,0-1,-2 0,-1 0,-1 1,-2-7,3 27,-10-61,4 38</inkml:trace>
  <inkml:trace contextRef="#ctx0" brushRef="#br0" timeOffset="735.653">1030 1045,'10'-12,"77"-89,-4-5,10-24,-92 127,20-25,-20 28,-1 0,0-1,1 1,-1 0,0-1,1 1,-1 0,0 0,1-1,-1 1,1 0,-1 0,0 0,1-1,-1 1,1 0,-1 0,1 0,-1 0,0 0,1 0,-1 0,1 0,-1 0,1 0,-1 0,1 1,-1-1,0 0,1 0,-1 0,1 0,-1 1,0-1,1 0,-1 0,0 1,1-1,-1 0,0 1,1-1,-1 0,0 1,0-1,1 1,-1-1,0 0,0 1,0-1,1 1,-1-1,0 0,0 1,0-1,0 1,0-1,0 1,0-1,0 1,0-1,0 1,0-1,0 0,-1 1,1-1,0 1,4 30,-5-25,1-1,0 1,0-1,0 1,0-1,1 1,0-1,1 1,-1-1,1 0,0 0,0 1,0-1,1-1,0 1,0 0,0-1,0 1,1-1,0 0,0 0,0-1,0 1,1-1,-1 0,1 0,0 0,0-1,0 1,1-1,2 0,-1 0,1-1,-1 0,1 0,-1-1,1 0,0 0,-1-1,1 0,-1 0,1-1,-1 0,1 0,-1 0,0-1,0-1,-1 1,1-1,0 0,-1 0,0-1,0 0,-1 0,1 0,-1-1,0 0,-1 0,1 0,-1-1,1-2,81-202,-78 192</inkml:trace>
  <inkml:trace contextRef="#ctx0" brushRef="#br0" timeOffset="1400.238">2414 452,'-15'-6,"1"1,-1 1,0 1,0 0,0 1,0 0,-1 2,1 0,0 0,-1 1,1 1,0 1,0 0,0 1,0 0,1 1,-1 1,13-5,0 0,-1 0,1 1,0-1,0 0,0 1,0-1,0 1,0 0,0 0,1 0,-1 0,1 0,-1 0,1 0,0 0,0 0,0 1,0-1,0 1,0-1,1 1,-1-1,1 1,-1-1,1 1,0-1,0 1,0-1,1 1,-1-1,1 1,-1-1,1 1,0-1,0 0,0 1,0-1,0 0,0 0,1 1,-1-1,1 0,0 0,80 85,-77-85,-1 1,1-1,-1 1,0 0,0 0,0 1,-1 0,1-1,-1 1,0 0,0 0,0 1,0-1,-1 1,1-1,-1 1,-1 0,1 0,-1 0,1 0,-2 0,1 0,0 0,-1 0,0 0,0 0,-1 0,1 1,-1-1,0 0,-2 4,-4 2,-1 0,-1 0,0-1,-1 0,0 0,0-1,-1-1,0 0,-1 0,0-1,0 0,0-1,-1-1,0 0,0-1,-3 1,-4-1,8-4</inkml:trace>
  <inkml:trace contextRef="#ctx0" brushRef="#br0" timeOffset="1649.005">2894 169,'-19'43,"-17"48,-1 19,0-6,7-10,8-12,8-15,7-14,3-11,4-8,1-5,1-3,-1 0,1-1,-1 1,-1-4</inkml:trace>
  <inkml:trace contextRef="#ctx0" brushRef="#br0" timeOffset="1898.645">2414 705,'38'-9,"32"-4,14 1,-3 2,-10 3,-8 3,-9 6,-10 4,-2 0,-4-1,-3 0,-8-3</inkml:trace>
  <inkml:trace contextRef="#ctx0" brushRef="#br0" timeOffset="2169.634">3486 621,'-30'4,"0"2,0 0,0 2,1 2,1 0,0 2,0 1,1 1,-21 15,-8 39,54-66,1-1,0 1,1 0,-1 0,0 0,0-1,1 1,-1 0,1 0,0 0,0 0,-1 0,1 0,0 0,0 0,1 0,-1 0,0 0,1 0,-1 0,1 0,0-1,0 1,-1 0,1 0,0-1,0 1,1 0,-1-1,0 1,1-1,-1 0,0 1,1-1,0 0,-1 0,1 0,0 0,-1 0,1 0,2 0,6 1,0-1,0-1,1 0,-1 0,0-1,1 0,-1-1,0 0,0 0,0-1,0-1,-1 0,1 0,-1 0,0-2,-1 1,2-1,18-8,12-7,-28 13,0 1,0 1,1 0,0 0,0 1,1 1,-1 1,1-1,0 2,0 0,0 1,5 0,-9 4,-1 1,0 0,0 1,0 0,-1 0,0 1,0 0,0 0,-1 1,0 0,0 0,-1 1,1 0,-2 0,2 3,4 3</inkml:trace>
  <inkml:trace contextRef="#ctx0" brushRef="#br0" timeOffset="2499.943">3740 932,'212'-277,"-161"228,-50 49,-1-1,1 1,-1 0,1-1,-1 1,1 0,-1 0,1 0,0 0,-1-1,1 1,-1 0,1 0,0 0,-1 0,1 0,0 0,-1 1,1-1,-1 0,1 0,-1 0,1 1,0-1,-1 0,1 0,-1 1,1-1,-1 1,1-1,-1 0,0 1,1-1,-1 1,1-1,-1 1,0-1,1 1,-1-1,0 1,0-1,1 1,-1 0,0-1,0 1,0-1,0 1,0 0,0-1,0 1,0-1,0 1,0 0,0-1,0 1,0-1,-1 1,-4 40,4-39,-1 9,-14 119,16-126,1 0,-1 1,1-1,0 0,0 0,1 1,-1-1,1 0,0 0,0-1,0 1,0 0,1-1,0 1,-1-1,1 0,1 0,-1 0,0 0,1 0,-1-1,1 1,0-1,0 0,0-1,0 1,0 0,1-1,3 1,-1 0,1 0,0-1,0 0,-1-1,1 0,0 0,0-1,0 0,-1 0,1 0,-1-1,1-1,-1 1,1-1,-1 0,0-1,-1 1,1-2,0 1,3-4,6-6,0 0,-1-2,0 0,-1 0,-1-1,-1-1,3-5,2-3,-1 3</inkml:trace>
  <inkml:trace contextRef="#ctx0" brushRef="#br0" timeOffset="2731.299">4784 0,'-14'43,"-5"34,-4 8,2 0,4-11,6-12,4-13,4-4,1-6,3-4,-1-3,6-3,1-1,0 0,-2-6</inkml:trace>
  <inkml:trace contextRef="#ctx0" brushRef="#br0" timeOffset="2985.494">4417 452,'34'-10,"25"-3,7 1,3 2,-6 3,-9 3,-14 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5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396 180,'-2'1,"0"1,0-1,0 1,1-1,-1 1,0 0,1-1,-1 1,1 0,0 0,0 0,-1 0,1 0,1 0,-1 1,0-1,0 0,1 0,-1 1,1-1,0 0,0 1,0-1,0 0,0 2,0-1,-3 372,2-153,-28-83,20-115</inkml:trace>
  <inkml:trace contextRef="#ctx0" brushRef="#br0" timeOffset="235.822">0 660,'39'-5,"31"-6,14-1,-3 1,-5-3,-11 2,-12 3,-10-3,-8 2,-4 2,-4-2,0 0,-6-3,-6 1</inkml:trace>
  <inkml:trace contextRef="#ctx0" brushRef="#br0" timeOffset="601.474">819 124,'-42'381,"38"-349,-1-4,2 0,0 0,2 1,1-1,1 1,2-1,1 0,1 0,1 0,6 14,-11-38,1 0,0-1,-1 0,2 1,-1-1,0 0,0 0,1 0,0 0,-1-1,1 1,0-1,1 0,-1 1,0-1,0-1,1 1,-1 0,1-1,0 0,-1 0,1 0,0 0,0-1,0 1,-1-1,1 0,0 0,0 0,0-1,0 1,1-2,115-50,68-75,-186 127,0-1,0 1,0 0,0-1,1 1,-1 0,0 0,0 0,0 1,0-1,0 1,0-1,0 1,0-1,0 1,0 0,0 0,0 0,0 0,0 0,0 1,-1-1,1 0,-1 1,1-1,-1 1,1 0,-1 0,0-1,0 1,0 0,0 0,0 0,0 0,-1 0,1 0,-1 0,1 2,20 28,44 6,-42-31</inkml:trace>
  <inkml:trace contextRef="#ctx0" brushRef="#br0" timeOffset="1252.696">1750 631,'-22'9,"1"1,-1 1,1 1,1 0,0 2,1 0,1 1,0 1,1 1,-6 7,22-22,-1 0,0-1,1 1,-1 0,1 0,-1 0,1 1,0-1,0 0,0 0,0 1,0-1,1 1,-1-1,1 0,0 1,-1-1,1 1,0-1,0 1,1-1,-1 1,0-1,1 1,0-1,-1 1,1-1,0 0,0 0,1 1,-1-1,0 0,1 0,-1 0,1 0,-1 0,1-1,0 1,0 0,0-1,0 0,0 1,0-1,1 0,-1 0,0 0,0 0,1 0,-1-1,1 1,-1-1,1 1,-1-1,2 0,13-1,1-1,-1 0,0-2,0 0,0-1,-1 0,0-1,0-1,0-1,-1 0,0-1,0 0,-1-2,0 1,-1-2,3-4,12-5,-18 13,-9 6,0 0,0 0,-1 1,1-1,1 1,-1-1,0 1,0-1,0 1,1-1,-1 1,1 0,-1 0,1 0,-1 0,1 0,0 0,-1 0,1 1,0-1,0 1,0-1,0 1,-1 0,1-1,0 1,0 0,0 0,0 0,0 1,0-1,-1 0,1 1,0-1,0 1,0 0,-1-1,1 1,0 0,-1 0,1 0,-1 0,1 1,0 0,7 58,-10-57,0 1,1 0,-1-1,1 1,0 0,0-1,0 1,1 0,-1-1,1 1,0-1,0 1,0-1,0 1,1-1,0 1,-1-1,1 0,0 0,0 0,1 0,-1 0,1-1,-1 1,1-1,0 1,0-1,0 0,0 0,0-1,1 1,-1 0,0-1,1 0,-1 0,1 0,0 0,-1-1,3 1,12-4,-1-1,0-1,-1 0,1-1,-1-1,0 0,-1-1,0-1,0 0,-1-1,0-1,-1 0,0-1,0-1,-2 1,1-2,-2 0,4-6,-6 11,18-21,-2-1,-1 0,-2-2,-1 0,-1-1,-2-1,-2-1,-1-1,-2 0,-1 0,-2-1,-2 0,-1-1,0-26,-5 59,0 0,-1-1,0 1,0-1,0 1,-1-1,1 1,-2 0,1-1,-1 1,0 0,0 0,0 0,-1 0,0 0,0 1,-1-1,0 1,0 0,0 0,0 0,-1 1,0-1,0 1,3 4,-1 1,1-1,-1 1,1 0,-1 0,1 0,-1 0,1 0,0 0,0 1,-1-1,1 1,0-1,0 1,0 0,1 0,-1 0,0 0,1 0,-1 0,1 0,0 1,0-1,0 0,0 1,0-1,0 1,1-1,-1 1,1 2,-1-2,-10 32,1 0,2 1,2 0,-2 34,0-2,5-46,0 0,2 0,1 0,0 0,2 0,0 0,2 0,0 0,1-1,2 0,0 0,1 0,1-1,1 0,1-1,0 0,1-1,2 0,14 15,-28-32,0 0,1 0,-1 0,1 0,-1 0,1 0,0 0,-1 0,1 0,0-1,-1 1,1 0,0 0,0-1,0 1,0-1,0 1,0 0,0-1,0 0,0 1,0-1,0 0,0 1,0-1,0 0,0 0,0 0,0 0,0 0,0 0,1 0,-1 0,0-1,0 1,0 0,0-1,0 1,0 0,0-1,0 0,0 1,-1-1,1 1,0-1,0 0,0 0,-1 1,1-1,0 0,-1 0,1 0,0 0,-1 0,1-1,-2-13</inkml:trace>
  <inkml:trace contextRef="#ctx0" brushRef="#br0" timeOffset="1415.018">2145 377,'43'0,"39"-4,14-3,6 1,-5 2,-10 0,-9-3,-4 0,-5 0,-10 2,-14 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21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0,'-10'34,"2"10,3-1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4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185 519,'-28'38,"2"1,2 1,1 1,3 1,1 1,2 1,0 6,14-41,1 0,0 1,1-1,0 0,0 1,1-1,0 1,0-1,1 0,1 1,0 2,-1-8,1-1,-1 1,0-1,1 0,0 1,0-1,0 0,0 0,0 0,0 0,1-1,0 1,-1-1,1 1,0-1,0 0,1 0,-1 0,0-1,0 1,1-1,-1 1,1-1,0 0,-1-1,1 1,0-1,-1 1,5-1,6-2,1-1,0 0,-1-1,0 0,0-1,0-1,0 0,-1-1,0 0,0-1,-1-1,0 0,-1 0,6-6,17-14,-1-1,-1-2,-2-1,-1-1,-1-1,-2-2,-2 0,-2-2,-1-1,11-28,-25 48,0 0,-2 0,0 0,-1 0,-1-1,-1 1,-1-1,0 0,-2 0,0 0,-2 1,0-1,-1 1,-1 0,-4-9,6 22,0 0,-1 0,0 0,0 0,-1 0,1 1,-1 0,-1 0,1 0,-1 0,0 1,0 0,-1 0,0 1,1 0,-1 0,-1 1,1-1,0 2,-1-1,0 1,0 0,1 1,-1-1,0 2,0-1,0 1,0 0,0 1,0 0,0 0,0 1,0 0,1 0,-1 1,1-1,-1 2,1-1,0 1,1 0,-5 4,-8 8,1 2,1 0,1 1,0 1,1 0,2 1,0 0,1 1,1 1,1 0,1 0,1 1,-2 12,6-21,0 0,1 0,0 0,1 1,1-1,0 1,1 0,1-1,1 1,0-1,0 0,2 1,0-1,1-1,0 1,1-1,1 1,0-2,1 1,1-1,0 0,0-1,1 0,6 5,3-2,0 0,0-2,1 0,1-1,0-1,0-1,1-1,1-1,-1 0,1-2,1-1,-1-1,1-1,0-1,-1-1,1-1,0-1,0-1,-1-1,1-1,7-3,-7 2,-1-1,0 0,-1-2,0-1,0 0,0-2,-2 0,1-1,-1-2,-1 0,-1-1,0 0,-1-2,0 0,5-9,-13 16,0-1,-1 0,0 0,-1-1,0 0,-1-1,0 1,-1-1,-1-1,0 1,0 0,-2-1,2-10,-4 22,0 0,-1-1,1 1,0 0,-1 1,1-1,-1 0,0 0,0 0,0 0,0 0,0 1,0-1,0 0,0 1,-1-1,1 1,-1-1,1 1,-1 0,0 0,1-1,-1 1,0 0,0 1,1-1,-1 0,0 0,0 1,0-1,0 1,0 0,0 0,0 0,0 0,0 0,0 0,-1 0,1 0,0 1,1-1,-1 1,0 0,0-1,0 1,0 0,0 0,1 0,-1 0,0 1,1-1,-1 0,1 1,-1-1,1 1,0-1,0 1,-1 0,1 1,-12 8,0 2,1 0,0 0,1 1,1 0,0 1,1 0,1 1,0 0,1 0,1 0,1 1,0 0,1 0,0 3,3-14,1 0,0 0,0 0,0 0,1 0,0 0,0 0,0-1,1 1,0 0,0-1,1 1,-1-1,1 0,0 1,1-2,-1 1,1 0,0-1,0 1,0-1,1 0,-1 0,1-1,5 3,2 1,0-1,0-1,1 0,0 0,0-1,0-1,1-1,-1 1,1-2,-1 0,1-1,8 0,-1-1,0-1,0-1,0-1,0-1,0-1,-1-1,0 0,0-2,-1 0,0-1,-1-1,0-1,4-4,20-16,0-1,-2-3,-2-1,-2-2,-1-2,-2-1,-2-1,-2-1,-1-2,-3-1,17-46,-35 80,-2 0,0-1,0 1,-1-1,-1 0,0 0,-1 0,0 0,-1-1,-1 1,0 0,-1 0,-1-1,0 1,-1 0,-2-8,4 20,0-1,0 1,0 0,-1 0,1 0,0 0,-1 0,1 0,-1 0,0 1,0-1,0 1,0-1,0 1,0-1,0 1,0 0,0 0,0 0,-1 0,1 1,0-1,-1 1,1-1,-1 1,1 0,0 0,-1 0,1 0,-1 0,1 0,-1 1,1-1,0 1,-1 0,1 0,0 0,-1 0,-72 63,58-36,2 1,2 1,0 0,2 1,1 0,2 1,1 0,1 0,2 1,1-1,2 1,1 0,2 0,1-1,1 1,3 5,-4-13,2 0,0 0,2 0,0-1,2 0,1-1,1 1,0-2,9 11,-7-11,38 44,-50-66,0 0,0 0,-1-1,1 1,0 0,-1-1,1 1,0 0,-1-1,1 1,-1-1,1 1,-1-1,1 1,-1-1,1 0,-1 1,1-1,-1 1,0-1,1 0,-1 1,0-1,0 0,1 0,-1 1,0-1,0 0,0 0,0 1,0-1,0 0,0 1,0-1,0 0,0 0,-1 1,1-1,0 0,0 1,-1-1,1 0,0 1,-1-1,1 0,-1 1,1-1,-1 1,1-1,-1 1,1-1,-1 1,0-1,-9-23,0 0</inkml:trace>
  <inkml:trace contextRef="#ctx0" brushRef="#br0" timeOffset="245.623">1370 492,'43'-10,"34"-7,8-2,-1 3,-9 5,-8 3,-11 3,-6 3,-5 2,-2 0,-3 1,-3 0,-9-1</inkml:trace>
  <inkml:trace contextRef="#ctx0" brushRef="#br0" timeOffset="900.626">1934 802,'28'11,"1"-2,1-1,-1-1,1-2,0 0,1-3,-1 0,0-2,1-1,-1-1,-16-2,-1-1,0 0,0-1,-1 0,0-1,0 0,0-1,-1 0,0-1,-1 0,0-1,0 0,-1-1,0 0,-1 0,-1-1,1 0,-2 0,0-1,0 1,-1-1,-1-1,0 1,0-3,-2 11,-1 0,0 0,0 0,0 0,0 0,-1-1,1 1,-1 0,-1 0,1 0,-1 0,0 0,0 0,0 0,-1 0,0 0,0 0,0 0,0 1,-1-1,0 1,0 0,0 0,0 0,-1 0,1 0,-1 1,0-1,0 1,0 0,-1 1,1-1,-1 1,0-1,1 1,-1 1,0-1,0 1,0 0,0 0,-1 0,1 1,0 0,0 0,0 0,0 0,-1 1,-9 5,0 1,0 0,0 1,1 0,1 2,0-1,0 2,1-1,0 2,0 0,2 0,-1 1,2 0,0 1,0 0,-3 8,8-17,0 0,1 0,-1 0,1 1,0 0,0-1,0 1,1 0,0 0,1 1,-1-1,1 0,0 1,0-1,1 1,0-1,0 0,1 1,0-1,0 1,0-1,1 0,0 0,0 0,0 0,1 0,2 4,1-1,1-1,1 0,-1 0,1 0,0-1,1 0,0 0,0-1,0-1,1 1,0-2,0 1,0-1,1-1,-1 0,1 0,0-1,-1 0,1-1,0-1,0 1,0-2,0 1,0-2,3 0,15-6,-1-2,-1-1,0-1,-1-2,0 0,-1-2,-1 0,0-2,-1-1,-1 0,8-12,93-129,-22 13,-101 133,-16 29,9-3,1 0,0 0,1 0,1 0,0 1,1 0,0 0,1 0,0 0,1 0,0 0,1 1,1-1,0 0,1 0,0 0,1 0,1 0,0-1,0 1,4 5,4 8,-2 0,-1 1,-1 0,-1 1,-2 0,0 0,0 29,-5-42,-1-12,0 1,0-1,1 0,-1 1,1-1,0 0,0 1,0-1,1 1,-1-1,1 0,0 0,-1 1,2-1,-1 0,0 0,1 0,-1 0,1 0,0 0,0 0,0-1,0 1,1-1,-1 1,0-1,1 0,0 0,0 0,0-1,-1 1,2 0,-1-1,0 0,3 1,15 1</inkml:trace>
  <inkml:trace contextRef="#ctx0" brushRef="#br0" timeOffset="1869.165">3035 1085,'93'-139,"6"5,9 0,-100 124,-5 5,0 1,1-1,-1 1,1 0,0 0,0 1,0-1,1 1,-1-1,1 2,0-1,0 0,5-1,-8 5,0 0,0 0,-1 0,1 0,0 0,0 0,-1 0,1 1,-1-1,1 1,-1 0,1-1,-1 1,0 0,0-1,0 1,0 0,0 0,0 0,-1 0,1 0,-1 0,1 0,-1 1,0-1,1 0,-1 0,0 0,-1 0,1 0,0 0,-1 0,1 0,-1 1,1 0,-3 146,3-147,0-1,0 1,-1 0,1-1,0 1,0 0,0-1,1 1,-1-1,0 1,1 0,-1-1,1 1,-1-1,1 1,0-1,-1 1,1-1,0 0,0 1,0-1,0 0,0 0,1 0,-1 1,0-1,0-1,1 1,-1 0,1 0,-1 0,1-1,-1 1,1-1,-1 1,1-1,0 1,-1-1,1 0,-1 0,1 0,0 0,-1 0,1 0,0-1,-1 1,1 0,-1-1,1 1,-1-1,1 0,-1 1,1-1,-1 0,205-178,-27 57,-178 120,0 1,1 0,-1 0,0 0,1 0,-1 1,1-1,-1 0,1 0,-1 1,1-1,0 1,-1 0,1-1,0 1,-1 0,1 0,0 0,0 0,-1 0,1 1,0-1,-1 0,1 1,-1-1,1 1,0 0,-1-1,1 1,-1 0,1 0,-1 0,0 0,1 0,-1 0,0 0,0 1,0-1,0 0,0 1,0-1,0 1,0-1,-1 1,1-1,-1 1,1 0,-1-1,1 1,-1 0,0-1,0 1,0 0,0-1,0 2,-26 171,25-165,0-5,-1 0,0 0,1 0,0 0,0 0,0 1,1-1,0 0,-1 0,1 1,1-1,-1 0,1 1,-1-1,1 0,1 0,-1 0,0 0,1 0,0 0,0 0,0 0,1 0,-1-1,1 0,-1 1,1-1,1 0,-1 0,0 0,0-1,1 1,0-1,-1 0,1 0,2 0,15 2</inkml:trace>
  <inkml:trace contextRef="#ctx0" brushRef="#br0" timeOffset="2047.081">4362 689,'-19'38,"-7"23,2 6,4-10</inkml:trace>
  <inkml:trace contextRef="#ctx0" brushRef="#br0" timeOffset="2302.089">4221 209,'0'0</inkml:trace>
  <inkml:trace contextRef="#ctx0" brushRef="#br0" timeOffset="2646.884">4418 972,'261'-385,"-226"342,-34 43,1 1,-1-1,0 1,1 0,-1 0,0 0,0-1,0 1,1 1,-1-1,0 0,0 0,0 0,-1 0,1 1,0-1,0 0,-1 1,1-1,-1 1,1-1,-1 0,0 1,1-1,-1 1,0-1,0 1,0-1,0 1,0-1,-1 1,1-1,0 1,-1-1,1 1,-1-1,0 2,1-1,0 20,1-1,1 0,1 0,1 0,1 0,5 12,-9-27,1 0,0 0,1-1,-1 1,1-1,0 0,1 0,-1 0,1 0,0 0,0-1,0 0,1 0,-1 0,1 0,0-1,0 1,1-1,-1-1,1 1,-1-1,1 0,0 0,0-1,0 1,2-3,1 0,-1-1,0 1,0-1,-1-1,1 0,0 0,-1 0,0-1,1 0,-2-1,1 0,0 0,-1 0,0 0,0-1,-1 0,1-1,-1 1,-1-1,4-6,7-4,-8 8,0-1,0 0,-1 0,0 0,0-1,-1 1,-1-1,0 0,-1-1,0 0,1-8</inkml:trace>
  <inkml:trace contextRef="#ctx0" brushRef="#br0" timeOffset="2983.793">5180 802,'1'0,"48"-20,0-2,-2-1,0-3,-2-2,25-21,1-33,-69 80,0-1,0 0,0 0,-1 0,1 0,-1 0,0 0,0 0,0 0,0-1,-1 1,0 0,1-1,-1 1,0 0,0-1,-1 1,1 0,-1-1,1 1,-1 0,0 0,0 0,-1 0,1-1,-1 2,1-1,-1 0,0 0,-1 0,-2-1,-1 1,0 0,0 0,0 1,0 0,0 0,-1 0,1 1,-1 0,1 0,-1 0,1 1,-1 0,1 0,-1 1,1 0,-1 0,1 1,-1-1,1 1,0 1,0-1,0 1,0 0,1 0,-1 1,1 0,-3 1,-5 7,0 0,1 1,0 0,1 1,1 0,0 1,1 0,0 0,1 1,1 0,1 1,0 0,1 0,1 0,1 0,0 0,1 1,0-13,1 1,0-1,1 0,-1 1,1-1,0 1,0-1,1 1,-1-1,1 0,0 1,1-1,-1 0,1 0,0 0,1 0,-1 0,1 0,0-1,0 1,0-1,1 0,-1 0,1 0,0 0,0-1,1 1,-1-1,3 1,6 2,0-1,0 0,0-1,0-1,1 0,-1-1,1 0,0-1,0-1,-1 0,1-1,0 0,0-1,4-1,185-62,-169 49</inkml:trace>
  <inkml:trace contextRef="#ctx0" brushRef="#br0" timeOffset="3462.859">6111 435,'-50'31,"1"2,1 2,2 2,2 1,1 3,2 2,2 2,36-43,0 0,0 1,0 0,0 0,1 0,-1 0,1 0,0 0,0 1,0-1,0 1,1-1,0 1,-1 0,1-1,0 1,1 0,-1 0,1 0,0 0,-1 0,2 0,-1 0,0-1,1 1,0 0,0 0,0 0,0-1,1 1,-1 0,1-1,0 1,0-1,0 0,1 0,-1 0,1 0,0 0,0 0,9 3,0 0,1-1,-1 0,1-1,0 0,0-1,1-1,-1 0,1-1,-1 0,1-1,-1-1,1 0,-1 0,1-2,-1 0,0 0,0-1,0-1,-1 0,0 0,0-2,0 1,0-2,4-4,13-9,-1-2,-2-1,0-1,-2-1,-1-1,-1-1,-1-1,-1-1,-2-1,-1-1,3-10,6-17,-9 24,-1 0,-2-1,-1 0,-2-2,-2 1,-1-1,0-18,-7 51,0 1,-1-1,0 0,0 0,0 0,0 0,-1 1,0-1,0 0,0 0,0 1,-1-1,0 1,0-1,0 1,0 0,-1-1,0 1,0 1,0-1,0 0,0 1,-1 0,0-1,1 1,-1 1,0-1,-1 0,1 1,0 0,-1 0,1 1,-1-1,0 1,1 0,-1 0,0 0,0 1,0-1,0 1,-3 1,-7 4,0 1,0 1,0 0,1 1,0 0,1 1,-1 1,2 0,0 1,0 0,1 1,0 0,1 0,0 2,1-1,1 1,0 0,1 1,0 0,0 2,-1 3,1 0,1 1,1-1,1 1,1 0,0 1,2-1,0 0,1 0,2 1,0-1,1 0,1 0,1 0,1-1,0 0,2 0,0 0,2-1,0 0,1-1,1 0,0-1,11 12,2-3,0-1,2-1,1-1,0-1,2-2,0-1,1-1,1-2,1-1,12 3,67 2,-88-19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3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0,'0'720,"1"-720,-1-1,1 0,-1 1,1-1,0 0,-1 1,1-1,0 1,-1-1,1 1,0-1,-1 1,1 0,0-1,0 1,0 0,-1 0,1 0,0-1,0 1,0 0,0 0,-1 0,1 0,0 0,0 1,0-1,0 0,-1 0,1 0,0 1,0-1,-1 0,1 1,0-1,0 1,-1-1,1 1,0-1,-1 1,1-1,-1 1,1 0,-1-1,1 1,-1 0,1 0,-1-1,0 1,1 0,-1 0,0-1,0 1,1 0,-1 0,0 0,0 0,0-1,0 1,0 0,0 0,0 0,187-155,-169 141,1 0,1 2,0 0,1 1,0 1,0 1,1 1,0 1,0 1,0 0,1 2,14 0,-34 3,1 0,0 1,-1 0,1-1,-1 1,1 0,-1 0,0 1,1-1,-1 1,0 0,0 0,0 0,0 0,0 0,0 1,-1-1,1 1,-1 0,0 0,0 0,0 0,0 0,0 0,-1 0,1 1,-1-1,0 0,0 1,0 0,0-1,-1 1,0 0,1 6,0 0,-1 0,0 0,-1 0,0 0,0 0,-1 0,-1 0,1-1,-2 1,-2 5,-4 4,-2-1,0-1,-1 0,-1 0,-1-2,0 1,-1-2,0 0,-1-1,-1-1,0 0,0-2,-1 0,-1-1,0 0,0-2,0-1,-1 0,0-1,0-2,-1 0,19-2,-1 0,1-1,-1 1,1-1,-1 0,0 0,1 0,-1 0,1-1,-1 1,1-1,-1 0,1 0,0 0,-1 0,1-1,0 0,0 1,0-1,0 0,0 0,0-1,1 1,-1-1,1 1,0-1,-1 0,1 0,0 0,1 0,-1 0,0 0,1-1,0 1,0 0,0-1,0 1,0-1,1 1,0-1,-1-2,4-21,1 2</inkml:trace>
  <inkml:trace contextRef="#ctx0" brushRef="#br0" timeOffset="316.082">566 734,'49'9,"1"-2,0-2,0-2,1-2,-1-3,17-4,-49 4,0 0,0-2,-1 0,1-1,-1-1,0-1,-1 0,10-6,-20 9,0 0,0 0,0 0,0 0,-1-1,1 0,-1 0,-1-1,1 0,-1 1,0-2,0 1,-1 0,1-1,-1 1,-1-1,1 0,-1 0,-1 0,1 0,-1 0,0-3,-1 7,0 0,0-1,0 1,-1-1,1 1,-1 0,0-1,0 1,0 0,0-1,0 1,-1 0,0 0,1 0,-1 1,0-1,-1 0,1 1,0-1,-1 1,1-1,-1 1,0 0,0 0,0 1,0-1,0 1,0-1,0 1,0 0,-1 0,1 0,-3 0,-3-1,0 1,0 0,1 1,-1-1,0 2,0-1,0 1,0 1,1-1,-1 2,1-1,-9 4,5 1,0 0,0 0,1 1,0 1,1 0,-1 0,2 1,-1 1,1-1,1 1,0 1,1 0,0 0,1 0,0 1,1 0,0 0,1 0,-2 13,3-17,2 0,-1 1,1-1,0 0,1 0,0 1,1-1,0 0,0 0,1 0,0 0,1 0,0 0,0 0,1-1,0 1,0-1,1 0,0-1,1 1,-1-1,1 0,1 0,0-1,-1 1,2-2,-1 1,1-1,0 0,0 0,12 5,1-1,0-1,1-1,0-1,0 0,0-2,6 0,4-1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1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1,'17'73,"6"393,12-158,-26-220,-7-64</inkml:trace>
  <inkml:trace contextRef="#ctx0" brushRef="#br0" timeOffset="244.792">1 536,'43'-4,"38"-7,16-2,-5 2,-8 3,-13-3,-10 2,-10 1,-9 3,-7 1,-4 7,-3 3,-6 0</inkml:trace>
  <inkml:trace contextRef="#ctx0" brushRef="#br0" timeOffset="480.63">847 622,'-1'12,"-1"1,1 0,1 0,0 0,1-1,1 1,0 0,0-1,1 1,1-1,0 0,1 0,0 0,1-1,0 0,0 0,2 0,-1-1,1 0,7 6,-10-13,1-1,-1 1,1-1,0-1,0 1,-1-1,1 0,0 0,0-1,0 0,0 0,0 0,0-1,0 1,0-2,0 1,0-1,0 1,-1-2,1 1,-1 0,1-1,-1 0,0-1,0 1,0-1,-1 0,1 0,-1 0,0-1,0 1,-1-1,1 0,-1 0,0-1,0 1,-1-1,0 1,0-1,0 0,0 1,-1-1,0 0,0 0,-1 0,0 0,0 0,0 0,-1-4,-5-4,-1 1,0 1,-1-1,0 1,-1 1,0-1,-1 2,0-1,0 1,-1 1,-1 0,0 0,0 1,0 1,-12-5,-34-11,33 17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9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1,'28'703,"-29"-447,5-228,-4-29,-1 1,1 0,0-1,0 1,0 0,0-1,0 1,0 0,1-1,-1 1,0 0,0-1,0 1,0 0,0-1,0 1,0 0,1 0,-1-1,0 1,0 0,0 0,1-1,-1 1,0 0,0 0,1-1,-1 1,0 0,1 0,-1 0,0 0,0 0,1-1,-1 1,0 0,1 0,-1 0,0 0,1 0,-1 0,0 0,1 0,-1 0,0 0,1 0,-1 0,0 0,1 1,-1-1,0 0,1 0,-1 0,0 0,0 0,1 1,-1-1,0 0,0 0,1 1,-1-1,0 0,0 0,0 1,1-1,-1 0,0 1,21-41,18-37,4 3,3 1,13-12,-48 71,0 1,1 0,1 1,0 0,1 1,0 1,12-7,-25 16,0 0,0 0,1 0,-1 0,0 1,0-1,1 0,-1 1,0-1,1 1,-1 0,1-1,-1 1,1 0,-1 0,0 0,1 0,-1 0,1 0,-1 0,1 1,-1-1,0 0,1 1,-1-1,1 1,-1 0,0-1,0 1,1 0,-1 0,0 0,0 0,0 0,0 0,0 0,0 0,0 0,0 0,-1 0,1 1,0-1,-1 0,1 1,-1-1,1 0,-1 1,0-1,1 2,3 78,-4-71,-22 167,21-174,0-1,0 1,0 0,1-1,-1 1,1 0,0 0,-1-1,1 1,1 0,-1 0,0 0,1-1,-1 1,1 0,0 0,0-1,0 1,0-1,0 1,0-1,1 1,0-1,-1 0,1 0,0 1,0-1,0-1,0 1,2 1,12 4</inkml:trace>
  <inkml:trace contextRef="#ctx0" brushRef="#br0" timeOffset="411.597">846 481,'-24'26,"1"1,1 2,2 0,0 1,2 2,2-1,0 2,3 0,-7 24,19-55,0-1,0 1,0 0,1 0,-1 0,0 0,1 0,0 0,-1 0,1 0,0 0,0 0,0 0,0 0,1 0,-1 0,0 0,1 0,-1 0,1 0,0-1,0 1,0 0,0 0,0 0,0-1,0 1,0-1,1 1,-1-1,1 1,-1-1,1 0,-1 0,1 1,0-1,0 0,0-1,-1 1,1 0,0-1,0 1,0-1,0 1,0-1,0 0,0 0,0 0,0 0,0 0,0 0,0 0,0-1,0 1,0-1,0 0,1 0,7-5,0-1,-1-1,0 1,-1-1,1-1,-2 1,1-1,-1-1,0 1,-1-1,-1-1,3-5,6-7,0 1,-4 2,1 1,1 0,1 1,1 1,0 0,1 1,1 0,0 1,10-5,-25 19,0 0,0 0,0 0,0 1,0-1,0 0,1 1,-1-1,0 1,0-1,1 1,-1 0,0-1,1 1,-1 0,1 0,-1 0,0 0,1 0,-1 0,0 0,1 1,-1-1,0 0,1 1,-1-1,0 1,1-1,-1 1,0 0,0 0,0-1,0 1,0 0,0 0,0 0,0 0,0 0,0 0,0 0,-1 1,1-1,0 0,-1 0,1 1,-1-1,0 0,1 1,-1-1,0 0,0 2,6 78,-7-73,1 9,1 0,0-1,1 1,1 0,0-1,2 1,0-1,0 0,2 0,1 2</inkml:trace>
  <inkml:trace contextRef="#ctx0" brushRef="#br0" timeOffset="763.385">1213 508,'10'57,"1"-1,4-1,15 39,-30-90,0-1,1 0,0 0,-1 0,1 0,0 0,1 0,-1-1,0 1,1 0,0 0,-1-1,1 1,0-1,0 0,1 1,-1-1,0 0,1 0,-1 0,1-1,0 1,-1-1,1 1,0-1,0 0,0 0,0 0,0-1,0 1,0-1,1 1,-1-1,0 0,0 0,0-1,0 1,0 0,0-1,0 0,0 0,0 0,0 0,0 0,0-1,0 1,-1-1,1 0,-1 0,1 0,8-12,-1 0,0-1,-1 0,0 0,-1-1,-1-1,-1 1,0-1,-1 0,2-12,53-122,-47 134</inkml:trace>
  <inkml:trace contextRef="#ctx0" brushRef="#br0" timeOffset="1066.447">1750 707,'24'-25,"-1"0,-1-2,-1 0,-2-2,-1 0,-1-1,13-30,-15-13,-15 72,0-1,0 0,0 1,-1-1,1 0,0 1,-1-1,1 0,-1 1,1-1,-1 0,0 1,1-1,-1 1,0 0,0-1,0 1,0 0,-1-1,1 1,0 0,0 0,-1 0,1 0,-1 0,1 0,-1 0,1 1,-1-1,0 1,1-1,-1 1,1-1,-1 1,0 0,0 0,1 0,-1 0,-1 0,-5 2,-1 1,1 0,0 0,0 0,0 1,0 1,1-1,-1 1,1 1,0-1,1 1,-1 0,1 1,1-1,-1 1,1 0,0 1,1-1,-4 7,-1 0,2-5,0 1,1 0,0 0,1 0,0 1,1 0,0 0,1 0,0 1,1-1,0 1,0-1,1 1,1-1,0 1,1 0,0-1,1 1,0 0,1-1,0 0,0 0,1 0,1 0,0-1,1 1,0-1,0 0,3 2,3 1,0-1,1 0,0-1,1-1,0 0,1 0,0-2,0 1,1-2,0 0,0-1,0-1,1-1,0 0,5 0,11 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3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1,'-4'4,"0"0,0 0,0 1,1-1,-1 1,1 0,0 0,1 1,-1-1,1 0,0 1,1 0,-1-1,1 1,0 0,1 1,-1-5,-7 52,2 0,2 0,3 0,4 34,-1-3,3 223,-2-277,20-37,124-148,65-20,-206 170,1-1,-1 1,1 0,0 1,0 0,1 0,-1 0,1 1,-1 0,1 0,0 1,-1 0,1 0,0 1,0 0,0 1,-1-1,7 3,-10 0,-1 0,0 1,0-1,0 1,-1 0,1 0,-1 0,0 0,0 0,0 0,-1 1,1-1,-1 0,0 1,0 0,-1-1,1 1,-1-1,0 1,0 0,-1-1,0 1,1-1,-1 1,-1-1,1 1,-1-1,1 0,-1 0,-1 1,1-1,0-1,-13 18,0-1,-1-1,-1-1,0-1,-1 0,-1-1,-1-1,-1-1,1 0,-2-2,0 0,-1-2,1 0,-2-2,0 0,1-2,-2-1,-20 2,38-4,0-1,0-1,0 1,0-1,-1-1,1 1,0-1,0-1,-1 1,1-1,0 0,0-1,0 1,0-2,0 1,1-1,-1 0,1 0,-1-1,1 1,-2-3,3-4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4,'-5'9,"0"0,1 1,0-1,1 1,0 0,0 0,1 0,1 1,0-1,0 0,1 1,0-1,1 0,0 1,1-1,0 0,0 0,1 0,1 3,-2-11,0 0,0 0,0 0,0 0,0 0,0 0,1 0,-1-1,0 1,1-1,0 1,-1-1,1 0,0 0,-1-1,1 1,0 0,0-1,0 0,-1 1,1-1,0 0,0-1,0 1,0 0,0-1,-1 0,1 1,0-1,-1 0,1-1,0 1,-1 0,1-1,-1 1,2-2,78-73,17-52,-98 127,0 0,0-1,0 1,0 0,0 0,1 0,-1 0,0 0,1 1,-1-1,0 0,1 0,-1 1,1-1,-1 1,1 0,-1-1,1 1,0 0,-1 0,1 0,-1 0,1 0,-1 0,1 0,0 1,-1-1,1 0,-1 1,1 0,-1-1,0 1,1 0,-1-1,0 1,1 0,-1 0,0 0,0 0,0 1,0-1,0 0,0 0,0 1,0-1,0 0,36 70,-35-67,13 41,-1 1,-3 0,-2 0,-2 1,-1 0,-3 0,-2 1,-4 26,3-42,-1 1,-2-1,-2 0,0 0,-2 0,-2-1,-1 0,-1 0,-2-1,0-1,-3 0,0-1,-16 20,26-40,-1-1,0 0,0 0,-1 0,0-1,0 0,-1 0,1-1,-1 0,0-1,-1 0,1-1,-1 1,1-2,-1 1,0-1,0-1,-7 0,13-2,0 0,0-1,0 1,0-1,0 0,0 0,0 0,1-1,-1 0,1 1,0-1,0 0,0 0,0-1,0 1,1-1,0 1,-1-1,1 0,0 0,1 0,-1 0,1 0,0 0,0-1,0 1,1 0,-1 0,1-1,0 1,0-1,0 1,1 0,0 0,0-1,0 1,0 0,1 0,-1 0,1 0,1-2,14-35,1 1,2 1,2 1,18-24,7-5,3 2,3 2,34-30,-60 68,-4 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1,'-5'28,"-1"20,5 6,2-6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1,'10'14,"3"5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1 292,'149'-251,"-106"213,-42 38,0-1,0 1,0 0,0-1,0 1,0 0,0 0,0 0,0 0,0 0,0 0,0 0,0 0,0 0,0 0,0 0,0 1,0-1,0 1,0-1,0 0,0 1,0 0,0-1,0 1,-1 0,1-1,0 1,0 0,-1 0,1-1,0 1,-1 0,1 0,-1 0,1 0,-1 0,1 0,-1 0,0 0,0 0,1 0,-1 0,0 0,0 0,0 0,0 0,0 0,0 1,-1-1,14 145,-13-141,0 0,0 0,1 0,0 0,0 0,0 0,0 0,1 0,0 0,0-1,0 1,1-1,0 0,0 1,0-1,0 0,0-1,1 1,-1-1,1 1,0-1,0 0,1-1,-1 1,0-1,1 1,0-1,-1-1,1 1,0-1,0 0,2 1,2-3,0 0,0 0,-1-1,1 0,-1 0,1-1,-1 0,0-1,0 0,0 0,-1-1,0 1,1-2,-2 1,1-1,-1 0,1 0,-2-1,1 0,-1 0,0 0,0-1,-1 0,0 1,-1-2,1 1,-2 0,1-1,-1 1,1-6,6-9,0 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1,'-5'33,"-1"21,0 7,1-4,1-5,2-8,6-11,2-10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21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1 237,'13'-23,"2"0,0 1,2 1,0 0,2 1,0 1,15-11,-26 24,-1 0,2 0,-1 1,0 0,1 0,0 1,0 0,1 0,-1 1,0 1,1-1,0 2,0-1,0 1,-1 1,1 0,0 0,0 1,0 0,0 1,-1 0,5 2,-10-3,0 1,0 0,0 0,0 1,-1-1,1 1,-1 0,0 0,1 0,-1 0,-1 0,1 1,0 0,-1-1,0 1,0 0,0 0,0 0,-1 0,1 0,-1 1,0-1,0 0,-1 1,1-1,-1 0,0 1,0-1,-1 1,0 1,0 10,-1-1,-1 0,-1 1,0-1,0 0,-2-1,0 1,-2 2,-80 121,71-116,1 0,1 1,0 0,2 1,1 1,1 0,1 0,2 1,0 0,-4 26,12-45,0-1,0 1,1 0,-1 0,2-1,-1 1,1 0,0-1,0 1,0-1,1 0,0 0,0 0,1 0,0 0,0-1,0 0,1 0,-1 0,1 0,1-1,-1 1,0-1,1-1,0 1,0-1,0 0,0 0,4 0,12 6,0-2,0-1,1-1,0 0,0-2,0-1,0 0,5-2,13-3,-1-2,0-2,0-1,0-2,11-6,57-13,-79 23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1,'0'934,"0"-911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26,'39'-5,"31"-1,9 0,1 1,-9 2,-11 5,-7 3,-7 1,-7-1,-5-2,-4 5,-2 0,0-2,-2 0,-4-3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1,'10'28,"3"11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7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314 485,'-57'45,"1"3,3 2,-39 48,43-21,48-75,0 0,0-1,0 1,0 1,1-1,-1 0,1 0,0 0,-1 0,1 0,0 0,0 0,0 1,0-1,1 0,-1 0,1 0,-1 0,1 0,0 0,0 0,-1 0,2 0,-1 0,0 0,0-1,0 1,1 0,-1-1,1 1,-1-1,1 1,0-1,0 0,-1 0,1 0,0 0,0 0,2 0,3 2,0-1,0-1,1 1,-1-1,0-1,1 1,-1-1,0-1,1 1,-1-1,0 0,0-1,1 0,-1 0,-1-1,1 1,0-1,0-1,-1 1,5-5,6-3,-1-1,0-1,-1 0,-1-1,0-1,-1 0,0-3,6-7,-13 16,0-1,0 1,1 1,0 0,1 0,-1 0,2 1,-1 0,1 0,0 1,8-4,-15 11,0-1,0 1,0-1,0 1,0 0,0 0,0 0,0 0,0 1,0-1,0 0,-1 1,1 0,-1-1,1 1,-1 0,0-1,1 1,-1 0,0 0,0 0,0 0,0 0,-1 0,1 1,-1-1,1 0,-1 0,0 0,1 1,-1-1,-1 0,1 0,0 1,0-1,-1 0,1 0,-1 0,0 0,0 1,2 9,-1-5,0 1,0-1,0 1,1-1,1 1,-1-1,1 0,0 0,1 0,0 0,0 0,0 0,1-1,0 1,0-1,0 0,1 0,0-1,1 1,-1-1,1 0,0-1,0 0,0 1,0-2,1 1,0-1,0 0,0 0,0-1,4 1,1-2,0-1,0 0,0-1,0 0,-1-1,1 0,0-1,-1 0,1-1,-1 0,0-1,-1 0,1 0,-1-2,0 1,0-1,2-3,145-147,-127 122,-1-2,-2-1,-2-1,-2-1,-1-1,-2-1,-13 24,-1 0,0 0,-2 0,0 0,-1-1,-1 0,-1 0,0 1,-1-1,-1 0,-1 0,-1 1,-1-1,0 1,-3-6,5 19,0-1,0 1,-1 0,1 1,-1-1,-1 0,1 1,0 0,-1-1,0 1,0 1,0-1,-1 1,1-1,-1 1,0 1,0-1,0 1,0-1,0 1,0 1,-1-1,1 1,0 0,-1 0,1 1,-1-1,0 1,1 0,-1 1,1 0,-1-1,1 2,0-1,-1 1,1 0,0 0,0 0,0 0,0 1,0 0,1 0,-1 1,-3 2,-5 9,1 0,0 0,1 1,0 1,2 0,0 0,1 1,0 0,2 1,0-1,1 1,1 0,0 1,2-1,0 0,1 1,2 0,0-1,0 1,2-1,0 0,2 0,0 0,1 0,1-1,0 0,2 1,3 3,1-1,0 0,2-1,0 0,1-2,1 1,1-2,1 0,0-2,1 0,1-1,0-1,1-1,0 0,1-2,0-1,0-1,1-1,0 0,1-2,-1-1,1-1,0-2,0 0,1-1,-2-1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9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2631 735,'-5'33,"4"12,1-2</inkml:trace>
  <inkml:trace contextRef="#ctx0" brushRef="#br0" timeOffset="163.39">2602 171,'0'0</inkml:trace>
  <inkml:trace contextRef="#ctx0" brushRef="#br0" timeOffset="5166.026">3110 1,'-1'351,"-26"-135,16-76,5-95,9-33</inkml:trace>
  <inkml:trace contextRef="#ctx0" brushRef="#br0" timeOffset="5416.416">2800 424,'33'5,"26"1,13 0,-2-1,-7-1,-11-2,-8-1,-7-1,-5 0,-4 0,-1 0,-1 0,1-1,-1 1,1 0,1 0,-5 0</inkml:trace>
  <inkml:trace contextRef="#ctx0" brushRef="#br0" timeOffset="5667.989">3619 509,'-10'33,"-2"21,4 7,5-8</inkml:trace>
  <inkml:trace contextRef="#ctx0" brushRef="#br0" timeOffset="5833.471">3674 198,'0'0</inkml:trace>
  <inkml:trace contextRef="#ctx0" brushRef="#br0" timeOffset="11066.53">4098 509,'0'-2,"-1"0,1 0,0 0,-1 0,0 0,1 0,-1 0,0 0,0 0,0 1,0-1,0 0,0 1,-1-1,1 1,-1-1,1 1,-1 0,1-1,-1 1,0 0,1 0,-1 0,0 0,0 1,0-1,0 0,0 1,0-1,0 1,0 0,0 0,0 0,0 0,0 0,0 0,0 0,0 1,0-1,0 1,0-1,1 1,-1 0,0 0,0 0,0 0,1 0,-1 0,0 0,1 0,-1 1,1-1,0 1,-1-1,1 1,0 0,-1 1,-6 1,0 1,1 0,0 0,0 1,0 0,1 1,-1-1,1 1,1 0,0 1,0-1,0 1,1 0,0 0,0 1,1-1,0 1,1 0,0 0,0-1,1 1,0 0,1 1,0-1,0 0,1 0,0 0,0 0,2 3,-1-9,0 0,0 0,0 0,0 0,1 0,-1-1,1 1,0-1,0 0,0 1,0-1,0-1,0 1,0 0,1-1,-1 0,1 0,-1 0,1 0,-1 0,1-1,0 1,-1-1,1 0,0 0,-1 0,3-1,95-30,-93 26,1 0,-1-1,0 0,0-1,-1 0,0 0,0-1,-1 1,0-2,0 1,-1 0,0-1,0 0,-1 0,0-1,-1 1,0-1,-1 0,0 0,0 0,-1 0,0 0,-1 0,0 0,0 0,-1 0,-1 0,-1-6,1 12,0 0,-1 0,1 0,-1 0,0 1,0-1,0 1,-1-1,1 1,-1 0,0 1,0-1,0 1,0-1,0 1,0 0,-1 1,1-1,-1 1,1 0,-1 0,1 0,-1 1,0-1,1 1,-1 0,0 1,1-1,-1 1,0 0,-3 1,-12 4</inkml:trace>
  <inkml:trace contextRef="#ctx0" brushRef="#br0" timeOffset="11832.932">4465 368,'-68'214,"40"-127,45-127,2 0,2 2,1 1,2 0,2 2,2-1,-27 35,-1 0,0 0,1 0,-1 0,0 0,1-1,-1 1,1 1,0-1,-1 0,1 0,0 0,0 0,-1 0,1 1,0-1,0 0,0 1,0-1,0 0,0 1,0 0,0-1,0 1,0-1,0 1,1 0,-1 0,0 0,0 0,0 0,0 0,0 0,0 0,1 0,-1 0,0 0,0 1,0-1,0 1,0-1,0 1,0-1,0 1,0-1,0 1,0 0,0-1,-1 1,1 0,0 0,0 0,-1 0,1 0,-1 0,1 0,16 66,-13-48,0-1,1 1,2-1,-1 0,2 0,0-1,3 3,-9-17,0-1,0 0,0 1,0-1,0 0,1 0,-1 0,1-1,0 1,-1 0,1-1,0 0,0 0,0 0,0 0,0 0,0 0,0-1,0 1,0-1,0 0,0 0,0 0,0-1,0 1,0-1,0 1,0-1,0 0,0 0,0-1,0 1,0 0,-1-1,1 0,-1 0,1 1,-1-1,0-1,1 1,-1 0,0-1,-1 1,1-1,0 1,-1-1,1-1,98-163,-60 60,-34 88</inkml:trace>
  <inkml:trace contextRef="#ctx0" brushRef="#br0" timeOffset="12284.391">5227 283,'-125'15,"121"-15,0 1,1 1,-1-1,1 0,-1 1,1 0,-1 0,1 0,0 0,0 0,0 1,0-1,0 1,1 0,-1 0,1 0,0 0,0 0,0 1,0-1,0 1,1-1,-1 1,1 0,0-1,0 1,1 0,-1 0,1-1,0 1,0 1,1 2,1 0,1 1,-1-1,1-1,1 1,-1 0,1-1,0 0,0 0,1 0,0 0,0-1,0 1,1-2,0 1,0 0,6 3,42 43,-51-48,-1 0,1 0,0 0,-1 0,1 1,-1-1,0 0,-1 1,1 0,0-1,-1 1,0 0,0 0,0 0,0 0,-1 0,1 0,-1 0,0 0,0 0,-1 0,1 0,-1 0,0 0,0 0,0 0,-1-1,1 1,-1 0,0-1,0 1,0-1,0 1,-1-1,0 0,1 0,-1 0,0-1,0 1,0-1,-1 1,1-1,-1 0,-1 1,-105-2,85-8</inkml:trace>
  <inkml:trace contextRef="#ctx0" brushRef="#br0" timeOffset="-1164.505">627 537,'-12'18,"0"1,2-1,0 2,1-1,1 1,1 1,0-1,2 1,1 0,0 1,1-1,2 0,0 16,1-32,1 0,0 0,0 0,0-1,0 1,1 0,0-1,0 1,0-1,0 1,1-1,0 0,0 0,0 0,0-1,1 1,-1-1,1 0,0 1,0-2,0 1,0 0,1-1,-1 0,0 0,1 0,0-1,0 1,-1-1,1 0,0-1,0 1,0-1,0 0,0 0,0 0,0-1,-1 0,1 0,2 0,4-4,0 0,0 0,-1-1,0 0,0-1,0 0,-1-1,0 1,0-2,-1 0,0 0,-1 0,0-1,0 0,-1 0,0-1,-1 1,0-1,-1-1,0 1,-1-1,0 1,-1-1,0 0,-1 0,0 0,-1 0,-1 0,1 0,-2 0,0 1,0-1,-1 0,-2-3,3 10,0 0,-1 0,1 0,-1 0,0 1,-1-1,1 1,-1 0,0-1,0 2,0-1,-1 0,1 1,-1 0,0 0,0 1,0-1,0 1,0 0,-1 0,1 1,-1-1,1 1,-1 0,1 1,-1 0,0-1,1 2,-1-1,1 1,-1 0,0 0,1 0,0 1,-1 0,-3 2,-10 9</inkml:trace>
  <inkml:trace contextRef="#ctx0" brushRef="#br0" timeOffset="-783.099">1050 848,'141'-245,"-140"244,-1 0,0 0,0 0,0 0,0 1,0-1,0 0,1 0,-1 0,0 0,0 1,1-1,-1 0,0 0,1 1,-1-1,0 0,1 1,-1-1,1 0,0 1,-1-1,1 1,-1-1,1 1,0-1,-1 1,1-1,0 1,0 0,-1-1,1 1,0 0,0 0,0-1,-1 1,1 0,0 0,0 0,0 0,0 0,-1 0,1 0,0 1,0-1,0 0,-1 0,1 1,0-1,0 0,-1 1,1-1,0 1,-1-1,1 0,0 1,-1 0,1-1,-1 1,15 73,-15-66,1 1,0 0,0-1,1 1,0-1,0 0,1 1,0-1,0 0,1-1,0 1,1-1,-1 1,2-1,-1-1,6 7,-8-10,1-1,-1 0,1 0,-1 0,1 0,0 0,0-1,0 1,0-1,0 0,0 0,0-1,0 1,0-1,0 0,0 0,0 0,0-1,0 0,0 1,0-1,0-1,0 1,0 0,0-1,0 0,-1 0,1 0,-1 0,1-1,84-90,17-60,-92 142</inkml:trace>
  <inkml:trace contextRef="#ctx0" brushRef="#br0" timeOffset="-236.963">2038 481,'-23'4,"-1"0,1 2,0 1,1 1,0 0,0 2,1 1,0 0,1 1,0 2,1 0,-2 3,15-12,-1 0,0 1,1 0,0 1,1-1,-1 1,1 0,1 0,-1 1,1 0,0 0,1 0,0 0,0 0,1 0,0 1,1-1,-1 1,2 0,-1-1,1 1,0 0,1-1,0 1,1 0,-1-1,2 0,0 4,2-5,-1 0,1 0,0-1,1 0,-1 0,1 0,1-1,-1 0,1 0,0 0,0-1,0 0,0 0,1-1,0 0,0 0,0-1,0 0,0-1,0 1,0-1,0-1,1 0,-1 0,0-1,0 1,0-2,1 1,-1-1,0-1,-1 1,4-3,12-7,-1-1,0-2,0 0,-2-1,0-1,-1-1,-1-1,0-1,-1 0,-2-1,0-1,-1 0,-1-1,-2 0,0-1,-1-1,-1 1,-2-1,4-23,-4 24,-1-1,-1 0,-1 0,-1 0,-2 0,0 0,-2-1,0 1,-2 0,-1 0,-1 0,-1 1,-1-1,-9-17,15 37,-1 1,0 0,-1-1,1 1,-1 0,0 0,0 0,0 1,0-1,0 1,-1-1,0 1,0 0,0 1,0-1,0 1,0 0,-1 0,1 0,-1 0,0 1,1 0,-1 0,0 0,0 0,1 1,-1 0,0 0,0 0,0 0,0 1,1 0,-1 0,0 0,1 1,-1 0,1 0,-1 0,0 1,-5 3,1 0,-1 1,1 1,1 0,0 0,0 0,1 1,0 0,0 1,1-1,0 1,1 1,0-1,0 1,1-1,1 1,-1 2,-3 18,1 0,1 1,1-1,2 1,2 21,2-28,1 0,1 0,1-1,1 1,1-1,1 0,1-1,2 0,0 0,1-1,1-1,1 0,1-1,1 0,1-1,0-1,2-1,0-1,0 0,11 5,-24-16,-1-1,1-1,-1 1,1-1,0 0,1 0,-1 0,0-1,1 0,0-1,-1 1,1-1,0-1,-1 1,1-1,0 0,0 0,0-1,-1 0,1-1,-1 1,1-1,5-2,6-9</inkml:trace>
  <inkml:trace contextRef="#ctx0" brushRef="#br0" timeOffset="21088.412">288 481,'-2'-3,"1"-1,-1 1,0 0,0 0,0 0,0 0,0 0,-1 0,1 1,-1-1,0 1,0 0,0-1,0 1,0 1,0-1,-1 0,1 1,0 0,-1 0,1 0,-1 0,0 0,1 1,-1-1,1 1,-3 0,-1 0,1 1,0-1,0 1,0 0,0 1,0-1,0 1,1 1,-1-1,0 1,1 0,0 0,0 0,0 1,0 0,0 0,1 0,-1 0,1 1,0 0,-1 1,-61 116,60-102,2 0,0 0,0 0,2 1,1 0,1-1,0 1,2 0,1 5,-3-20,0 0,1 0,0 0,0 0,0 0,1 0,0 0,0 0,0 0,1-1,0 0,0 1,1-1,-1 0,1 0,0-1,0 1,1-1,-1 0,1 0,0 0,0-1,0 0,0 0,1 0,0 0,-1-1,1 0,0 0,1 0,15 0,0 0,-1-2,1 0,0-1,-1-1,1-1,20-6,78-8,-95 17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12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0 848,'24'7,"0"-1,0-1,1-1,-1-1,1-1,0-1,6-2,-12 2,3 0,0 0,-1-1,1-1,0-1,0-1,0-1,-1-1,0-1,0-1,0-1,-1 0,0-2,11-7,-27 13,0 0,0-1,0 1,-1-1,0 0,0 0,0-1,-1 1,1 0,-1-1,0 0,-1 1,0-1,0 0,0 0,0 0,-1 0,0 0,0 1,-1-1,1 0,-1 0,-1 0,1 0,-1 1,0-1,0 1,-1-1,0 1,1 0,-2 0,1 0,-1 0,1 1,-1-1,-1 1,1 0,0 0,-1 1,0-1,0 1,0 0,0 0,-1 1,-4-2,0-1,-1 1,0 1,1-1,-1 2,-1 0,1 0,0 1,-1 0,1 1,0 0,-1 1,1 0,0 1,0 0,0 1,0 0,0 1,0 0,1 0,0 1,0 1,0 0,1 0,0 1,0 0,0 0,1 1,0 0,1 1,0 0,0 0,1 1,0-1,0 1,1 0,-2 8,3-8,0 1,1-1,0 1,1-1,0 1,1 0,0 0,1 0,0 0,0 0,1-1,1 1,0 0,0-1,1 1,1-1,0 1,0-1,1-1,0 1,0-1,1 1,1-2,-1 1,3 1,9 4,0-1,1-1,0-1,0 0,2-2,-1 0,1-1,0-1,1-1,-1-1,1-1,0-1,1-1,-1-1,0 0,0-2,1-1,-1-1,0 0,0-2,-1 0,0-2,16-6,15-7,0-2,-1-2,-1-2,22-17,-35 20,-6 4</inkml:trace>
  <inkml:trace contextRef="#ctx0" brushRef="#br0" timeOffset="253.941">1497 650,'-44'48,"-27"35,-8 8,10-6,12-14,15-13,11-12,10-9,9-6,6-3,5-7</inkml:trace>
  <inkml:trace contextRef="#ctx0" brushRef="#br0" timeOffset="480.96">1101 707,'249'221,"-231"-206,0-2,1-1,1 0,0-1,0-1,1-1,0-1,1-1,-1-1,2 0,-1-2,0-1,1 0,0-2,10-1,80-2,-89 1</inkml:trace>
  <inkml:trace contextRef="#ctx0" brushRef="#br0" timeOffset="780.702">2230 735,'-31'3,"1"2,-1 2,1 1,0 1,0 1,1 2,1 0,0 3,1 0,0 1,1 2,-13 12,35-26,0 0,0 0,0 1,0-1,1 1,0 0,0 0,0 0,1 1,-1-1,1 0,0 1,1 0,-1-1,1 1,1 0,-1 0,1 0,0 0,0-1,0 1,1 0,0 0,0 0,1-1,-1 1,1-1,0 1,1-1,-1 0,1 1,0-1,1-1,-1 1,1 0,0-1,0 0,0 0,1 0,-1 0,1-1,0 0,0 0,0 0,1 0,-1-1,0 0,1 0,0-1,-1 1,1-1,4 0,1-3,0 0,1-1,-1 0,-1-1,1 0,0 0,-1-1,0-1,0 0,-1 0,1-1,-1 0,-1-1,1 0,-1 0,-1-1,0 0,0 0,5-9,23-23,9-11,-32 35,1 1,1 1,0 0,1 1,0 1,1 0,9-5,-23 17,-1 0,1 0,-1 1,1-1,-1 0,1 0,0 1,0-1,-1 1,1 0,0-1,0 1,-1 0,1 0,0 0,0 0,-1 1,1-1,0 0,0 1,-1-1,1 1,0-1,-1 1,1 0,-1 0,1 0,-1 0,1 0,-1 0,1 0,-1 1,0-1,0 0,0 1,0-1,1 1,27 69,-21-46,41 62,-38-72</inkml:trace>
  <inkml:trace contextRef="#ctx0" brushRef="#br0" timeOffset="1202.099">2625 1158,'18'-49,"3"0,1 1,3 2,1 0,3 2,1 1,19-18,-49 59,0 1,1-1,0 1,-1 0,1-1,0 1,-1 0,1-1,0 1,0 0,0 0,0 0,0 0,0 0,1 0,-1 0,0 0,0 0,1 0,-1 1,0-1,1 0,-1 1,1 0,-1-1,1 1,-1 0,1-1,-1 1,1 0,-1 0,1 0,-1 1,1-1,-1 0,1 1,-1-1,1 0,-1 1,1 0,-1-1,0 1,1 0,-1 0,0 0,0-1,1 1,-1 1,0-1,0 0,0 0,0 1,2 61,-4-58,0 1,1 0,0-1,0 1,0 0,0-1,1 1,0 0,0-1,1 1,0-1,0 1,0-1,0 0,2 3,0-7,-1 1,0-1,0 1,1-1,-1 0,1 0,-1 0,1-1,-1 1,1-1,0 0,-1 0,1 0,0 0,-1-1,1 1,-1-1,1 0,-1 0,1 0,-1-1,0 1,0-1,0 0,1 0,-2 0,1 0,0 0,0-1,-1 1,1-1,-1 0,0 0,11-6,12-8,0-2,2 0,0 2,1 2,0 0,1 2,1 1,7-1,-35 12,1 0,-1 0,0 0,1 0,-1 1,1-1,-1 1,1 0,-1-1,1 1,-1 0,1 1,-1-1,1 0,-1 1,1-1,-1 1,0 0,1 0,-1 0,0 0,1 0,-1 0,0 1,0-1,0 1,0-1,0 1,-1 0,1 0,0 0,-1 0,1 0,-1 0,0 0,0 0,0 1,0-1,0 0,0 1,-1-1,1 1,-1-1,1 1,4 62,-6-55,1 1,1-1,0 0,0 0,1 1,0-1,1 0,0-1,1 1,0-1,0 1,3 2,8 10,-2-4</inkml:trace>
  <inkml:trace contextRef="#ctx0" brushRef="#br0" timeOffset="2134.785">3754 819,'-10'26,"1"1,1 0,1 1,2-1,1 1,1 0,1 6,0-13,-6 258,-7-192,10-113,20-20,3 2,1 0,2 2,2 0,1 1,3 1,1 2,2 0,-3-2,1 1,2 1,1 2,2 1,2 2,1 1,1 1,2 3,22-13,-58 39,0-1,0 1,0 0,0 0,0 0,0 1,1-1,-1 1,1 0,-1 0,1 0,-1 0,1 1,0-1,-1 1,1 0,0 0,-1 0,1 0,0 1,-1 0,1-1,-1 1,1 1,-1-1,1 0,-1 1,0 0,0 0,1 0,-2 0,1 0,0 0,0 1,-1 0,1-1,-1 1,0 0,0 0,0 0,2 4,-2 1,0 1,-1-1,0 1,0 0,-1-1,0 1,0 0,-1-1,0 1,-1 0,0-1,0 1,-1-1,0 0,0 0,-1 0,0 0,-1-1,1 1,-7 5,-5 8,-1-1,0-1,-2 0,-1-1,0-1,-9 4,-1 2,-1-2,-1-1,-1-2,-1-1,-25 8,57-24,1 1,-1-1,0 0,1 0,-1 0,0-1,0 1,0 0,0-1,0 1,0-1,0 0,0 1,0-1,0 0,0 0,0 0,0-1,0 1,0 0,0-1,0 1,0-1,0 0,1 0,-1 0,0 0,0 0,1 0,-1 0,0 0,1-1,-1 1,1 0,0-1,-1 0,1 1,0-1,0 0,0 1,0-2,34-99,-22 79,2-7</inkml:trace>
  <inkml:trace contextRef="#ctx0" brushRef="#br0" timeOffset="2399.822">4657 1,'0'781,"0"-768,-1 1,0-1,-1 1,0-1,-1 1,-1-1,0 0,-1 0,0-1,-5 8,15-29,3-4</inkml:trace>
  <inkml:trace contextRef="#ctx0" brushRef="#br0" timeOffset="2716.587">4883 762,'28'10,"1"-1,0-1,0-2,0-1,1-2,0 0,0-2,28-3,-52 2,1-1,-1 0,0 0,0 0,0-1,0 0,0 0,-1 0,1-1,-1 0,1 0,-1 0,0-1,0 0,0 0,-1 0,1 0,-1-1,0 0,-1 0,1 0,-1 0,0 0,0-1,0 0,-1 1,0-1,0 0,-1 0,1 0,-1 0,0 0,-1-1,0 1,0 0,0 0,1 1,-1 1,0-1,0 0,0 1,-1-1,1 1,-1-1,0 1,0-1,-1 1,1 0,-1-1,0 1,0 0,-1 0,1 0,-1 1,1-1,-1 1,-1-1,1 1,0 0,-1 0,1 0,-1 1,0-1,0 1,0 0,0 0,-1 0,1 1,0-1,-1 1,1 0,-1 0,1 1,-1-1,1 1,-1 0,-4 1,-3 2,-1 1,1 0,0 1,0 1,0 0,1 0,0 1,0 1,0 0,1 0,0 1,1 0,0 1,1 0,0 0,0 1,1 0,0 0,-2 7,-3 0,2 1,0 0,0 1,2 0,1 0,0 1,2 0,0 0,0 6,4-18,0 0,1 1,0-1,0 0,1 0,0 1,1-1,0 0,0 0,1-1,0 1,1 0,0-1,0 0,1 0,0 0,0 0,1-1,0 0,0 0,1 0,4 3,5 1,0 0,1-2,0 0,0 0,1-2,0 0,0-1,1-1,0 0,0-2,6 1,6-1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10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219 368,'652'-229,"-335"91,-318 139,1-1,-1 1,1 0,-1 0,1 0,-1 0,1 0,0 0,-1 0,1 0,0 0,0 0,0 1,0-1,0 0,0 0,0 0,0 0,0 0,0 0,1 0,-1 0,0 0,1 0,-1 0,1 0,-1 0,1 0,0 0,-1 0,1-1,0 1,-1 0,1 0,0-1,0 1,0 0,0-1,0 1,0-1,0 1,0-1,0 0,0 1,0-1,0 0,0 0,0 1,0-1,0 0,0 0,0 0,0 0,0-1,0 1,0 0,0 0,0-1,0 1,0 0,0-1,0 1,0-1,0 0,0 1,0-1,0 0,0 0,-176 461,157-372,4 1,4 0,4 1,3 0,5 0,5 15,20 118,-21-200,0 21,-6-43,-1 0,1 0,-1 0,0 0,1-1,-1 1,0 0,1 0,-1-1,0 1,0 0,0-1,0 1,1-1,-1 1,0-1,0 1,0-1,0 0,0 1,0-1,0 0,0 0,0 0,0 0,-1 0,1 0,0 0,0 0,0 0,0 0,0-1,0 1,0 0,0-1,0 1,0-1,1 1,-1-1,0 1,0-1,-133-67,80 39,-2 2,-1 3,-1 2,-1 3,0 2,-1 3,-1 3,0 2,-1 3,-47 2,-6 31,111-25,0-1,1 1,-1 0,0 0,1 0,-1 1,1-1,0 1,0 0,0 0,0 0,1 0,-1 0,1 1,-1-1,1 1,0-1,1 1,-1 0,1 0,-1 0,1 0,0 0,1 0,-1 0,1 2,20 40,-3-26</inkml:trace>
  <inkml:trace contextRef="#ctx0" brushRef="#br0" timeOffset="384.014">472 763,'240'-79,"2"11,179-25,-379 86,-1 2,1 1,-1 3,24 2,-63-1,-1-1,1 1,0 0,0 0,-1 0,1 1,0-1,0 0,-1 1,1-1,0 1,-1 0,1-1,0 1,-1 0,1 0,-1 0,1 0,-1 0,0 0,1 1,-1-1,0 0,0 1,0-1,0 1,0-1,0 1,0-1,-1 1,1 0,-1-1,1 1,-1 0,1 0,-1-1,0 1,0 0,0 0,0-1,0 1,0 0,-1 0,1 0,0-1,-1 1,1 0,-1-1,0 1,0 0,0-1,0 1,0-1,0 1,-43 77,32-61,1 0,1 1,0 0,2 0,0 1,1 0,1 1,1-1,1 1,-1 10,4-13,0 1,1 0,1-1,1 1,1-1,0 0,4 10,-1-10</inkml:trace>
  <inkml:trace contextRef="#ctx0" brushRef="#br0" timeOffset="769.245">2223 876,'-26'14,"1"1,0 1,1 1,1 2,1 0,1 1,0 1,2 1,0 1,1 0,2 2,0 0,2 0,-5 15,17-36,0 0,0 1,1-1,0 0,0 1,0-1,1 1,-1 0,1-1,0 1,0-1,1 1,0-1,-1 1,1-1,1 1,-1-1,1 0,-1 1,1-1,1 0,-1 0,0 0,1-1,0 1,0-1,0 1,0-1,1 0,-1 0,1 0,0-1,0 1,-1-1,2 0,-1 0,0 0,0-1,1 1,-1-1,5 0,-2 0,1 0,0-1,0-1,-1 1,1-1,0-1,-1 1,1-1,-1 0,1-1,-1 0,0 0,0-1,0 1,-1-2,1 1,-1-1,0 0,0 0,3-5,93-126,-92 118,-1-1,-1 0,0 0,-1-1,-1 1,-1-1,-1-1,-1 1,-1-1,0 1,-2-1,-1-19,1 37,1 0,-1-1,0 1,0-1,0 1,0-1,-1 1,1 0,-1-1,0 1,0 0,0 0,0-1,-1 1,1 0,-1 0,0 0,0 1,0-1,0 0,-1 1,1-1,0 1,-1 0,0 0,0 0,1 0,-1 0,0 1,-1-1,1 1,0 0,0 0,0 0,-1 0,1 0,-1 1,1 0,0 0,-1 0,1 0,-1 0,1 0,0 1,-1 0,1 0,0 0,-1 0,1 0,0 1,-21 17,5 1</inkml:trace>
  <inkml:trace contextRef="#ctx0" brushRef="#br0" timeOffset="1031.477">2618 1272,'1'-51,"2"1,2 0,3 0,2 1,8-22,-13 55,0-1,2 1,0 0,1 1,0 0,1 0,1 1,3-3,-10 13,1-1,-1 1,1 0,0 1,0-1,1 1,-1-1,0 1,1 1,0-1,0 1,0-1,0 1,0 1,0-1,1 1,-1 0,0 0,1 1,-1-1,1 1,-1 0,1 1,-1-1,0 1,1 0,2 1,104 61,-88-43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1,'-19'0,"0"0,0 2,1 1,-1 0,1 1,-1 1,1 1,1 0,-13 7,22-9,0 0,0 1,1 0,0 1,0-1,0 1,1 0,-1 1,2 0,-1 0,1 0,0 1,0-1,1 1,0 0,0 1,1-1,0 1,1-1,0 1,0 2,0-3,1 0,0 0,0 0,1-1,0 1,1 0,0 0,0 0,0 0,1 0,1-1,-1 1,1-1,0 0,1 1,-1-2,2 1,-1 0,1-1,0 0,0 0,0 0,1 0,0-1,0 0,0 0,1-1,0 0,0 0,0 0,0-1,1 0,-1-1,1 0,6 2,1-2,0-1,0 0,-1-1,1 0,0-1,0-1,0 0,-1-1,1-1,-1 0,13-6,2-1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20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1,'-73'645,"43"-377,25-139,22-111,-6-18</inkml:trace>
  <inkml:trace contextRef="#ctx0" brushRef="#br0" timeOffset="545.883">985 255,'-20'-8,"0"-3,-1 1,0 1,-1 1,0 1,0 1,-1 1,0 1,0 0,0 2,0 1,0 1,0 1,0 1,0 1,-20 5,33-4,0 0,0 0,0 1,1 1,0-1,0 2,1-1,0 1,0 0,0 1,1 0,0 0,1 1,0-1,0 1,0 1,2-1,-1 1,1 0,0 0,1 0,0 1,1-1,-1 6,2-10,-1-1,1 0,0 1,1-1,-1 1,1-1,0 0,0 1,1-1,-1 1,1-1,0 0,1 1,-1-1,1 0,0 0,1 0,-1 0,1 0,0-1,0 1,0-1,1 0,-1 0,1 0,0 0,0-1,1 1,-1-1,1 0,0 0,-1-1,1 0,0 1,1-2,1 2,11-2,0 0,0-1,0 0,0-2,0 0,0-1,-1-1,1 0,-1-2,0 0,-1-1,1 0,-1-1,-1-1,13-9,14-4,188-116,-229 137,0 0,0 0,0 0,0 0,0 0,1 0,-1 0,0 0,0 0,1 1,-1-1,1 1,-1-1,0 1,1-1,-1 1,1 0,-1-1,1 1,-1 0,1 0,-1 0,1 0,-1 1,1-1,-1 0,1 1,-1-1,1 0,-1 1,1 0,-1-1,0 1,0 0,1 0,-1 0,0 0,0 0,0 0,0 0,0 0,0 0,0 1,0-1,0 0,-1 1,1-1,0 0,-1 1,1-1,-1 1,0-1,1 1,-1-1,0 1,1 19,-2 0,0 0,-1 0,-1-1,-1 1,0-1,-8 19,3-4,-14 49,6-24,2 2,3 0,2 0,3 13,6-70,0 0,0 0,1 0,0 0,0 0,0 0,1 0,0 0,0 0,0 0,0 0,1 0,-1-1,1 1,1 0,-1-1,1 0,-1 0,1 1,1-1,-1-1,0 1,1 0,0-1,0 0,0 0,0 0,0-1,1 1,-1-1,1 0,-1 0,1 0,3 0,14 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86,'-25'17,"1"1,0 1,2 1,0 1,1 0,1 2,1 1,1 0,2 1,0 1,-3 8,18-31,0 1,0-1,0 0,0 1,0-1,1 1,0-1,-1 0,1 1,0-1,1 1,-1-1,1 1,-1-1,1 0,0 1,0-1,1 0,-1 0,1 0,-1 0,1 0,0 0,0 0,1 0,-1-1,0 1,1-1,-1 0,1 0,0 0,0 0,0 0,0 0,0-1,0 0,0 1,1-1,-1 0,0-1,1 1,-1 0,1-1,0 0,6 2,0 0,0 0,0-1,0-1,0 1,0-2,0 0,0 0,-1 0,1-1,0-1,0 0,-1 0,0-1,1 0,-2 0,1-1,0 0,-1-1,0 0,5-5,0 0,0-1,-2-1,1 0,-2 0,1-1,-2-1,0 1,-1-2,0 1,-2-1,1 0,0-8,-4 18,-1-1,0 0,0 0,-1 0,0 0,0 0,0 0,-1-1,0 1,-1 0,0 0,0 0,0 0,-1 0,0 0,0 0,-1 0,0 1,0-1,0 1,-1 0,0 0,0 0,-1 1,1-1,-1 1,-1 0,1 0,-1 1,1 0,-1 0,0 0,-1 0,1 1,-1 0,1 1,-1-1,0 1,0 1,-5-2,-13 5,6 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0 167,'4'11,"1"0,0 0,0-1,1 1,1-1,0-1,0 1,0-1,1 0,1-1,7 7,-12-12,0 0,0 0,0 0,1-1,-1 1,1-1,0 0,-1 0,1 0,0-1,0 0,0 0,0 0,0-1,0 1,0-1,0 0,0-1,0 1,0-1,0 0,0 0,0-1,0 0,0 1,-1-2,1 1,1-1,9-8,0-1,0 0,-2-1,1 0,-2-1,0 0,0-1,-2-1,0 0,0 0,-2-1,3-8,6-60,-16 61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6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1,'-25'478,"20"-296,-22 249,26-394,9 76,14-91,-11-23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6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37 845,'-2'8,"0"1,1 0,0 0,0 0,0 0,2 0,-1-1,1 1,0 0,1 0,0 0,0-1,1 1,0-1,0 0,1 0,0 0,1 0,2 2,-6-8,1-1,0 1,0-1,0 0,0 1,1-1,-1 0,0-1,0 1,1 0,-1 0,0-1,1 0,-1 1,1-1,-1 0,0 0,1 0,-1-1,1 1,-1 0,0-1,1 0,-1 1,0-1,0 0,1 0,-1-1,0 1,0 0,0-1,0 1,0-1,60-59,-32 21,-1-1,-2-2,-2-1,-2-1,-2 0,-2-2,8-31,-14 37,-2 0,-2 0,-2-1,-1 0,-1-33,-5 60,0 1,0 0,-2 0,0 0,0 0,-2 0,0 0,0 1,-1 0,-1 0,0 0,0 0,-2 1,1 0,-2 1,1 0,-2 0,1 1,-2-1,6 7,0 0,0 1,0-1,-1 1,1 0,-1 1,1-1,-1 1,0 0,0 1,0-1,0 1,0 1,0-1,-1 1,1 0,0 0,0 1,0-1,0 1,0 1,0-1,0 1,0 0,0 1,1-1,-1 1,1 0,0 0,0 1,-1 0,-8 7,1-1,0 2,0-1,2 2,-1 0,2 0,-1 1,2 0,0 1,-7 14,9-9,0 0,1 0,0 1,2-1,1 1,0 0,1 0,2 0,0 0,1 0,1 0,1 0,1 0,1 0,1-1,0 0,2 0,5 10,2 1,1-1,1 0,2-2,1 0,1-1,1-1,1 0,1-2,2-1,0-2,5 3,10 1,1-2,1-1,0-3,5 0,-26-10,2 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7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0,'0'7,"-1"195,-15 87,4-80,12-207,0 1,0-1,0 0,1 0,-1 0,1 0,-1 0,1 0,0 0,0 0,0 0,0 0,0 0,0 0,1 0,-1-1,0 1,1 0,-1-1,1 0,0 1,0-1,-1 0,1 0,0 0,0 0,0 0,0 0,0 0,0-1,0 1,1-1,-1 1,0-1,0 0,0 0,0 0,1 0,-1-1,0 1,0 0,0-1,0 0,0 1,0-1,0 0,0 0,0 0,0 0,0 0,-1-1,2 1,154-82,-124 63,0 1,1 2,1 1,1 1,0 2,1 2,0 1,4 2,-38 6,0 1,0 0,0 0,0 1,0-1,0 0,1 1,-1 0,0 0,0 0,0 0,1 1,-1-1,0 1,0 0,0-1,0 2,0-1,0 0,0 0,0 1,0 0,0 0,-1 0,1 0,-1 0,0 0,1 0,-1 1,0-1,0 1,-1 0,1-1,0 1,-1 0,0 0,1 0,-1 0,-1 0,1 1,0-1,-4 7,0-1,-1 0,0 0,-1 0,1 0,-2 0,1-1,-1 0,-1 0,1-1,-1 0,0 0,-1 0,0-1,0 0,0-1,-6 3,10-5,-34 22,-1-2,-1-1,-1-2,0-2,-2-2,0-2,-15 2,51-14,5-1,-1 1,0-1,0 0,0 0,-1-1,1 1,0-1,0 1,0-1,0 0,-1 0,1-1,0 1,0-1,0 1,0-1,0 0,0 0,0 0,0-1,0 1,-4-10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7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1 344,'27'-8,"0"-2,0-1,-1-1,0-1,-1-1,0-1,-2-2,0 0,17-17,22-50,-61 82,1-1,-1 0,0 0,0 0,0 1,-1-1,1 0,-1 0,1 0,-1 0,0 0,0 0,-1 0,1 0,0 0,-1 0,0 0,0 0,0 1,0-1,0 0,0 0,-1 1,1-1,-1 1,0-1,0 1,0 0,0 0,0 0,0 0,-1 0,0 0,-1-1,0 1,1 0,-1 0,0 0,-1 1,1-1,0 1,0 0,-1 0,1 1,0-1,-1 1,1 0,-1 0,1 0,0 1,-1-1,1 1,0 0,0 1,-1-1,1 1,0 0,0 0,0 0,1 0,-1 1,1-1,-1 1,1 0,-2 2,-6 5,2 0,-1 1,2 0,-1 0,2 1,-1 0,2 0,0 1,-2 6,3-11,1 0,1 0,0 1,0-1,0 1,1 0,1 0,-1 0,1 0,1 0,0 0,0 0,1 0,0 0,0 0,1 0,0 0,1-1,0 1,0-1,1 0,0 1,0-2,1 1,0 0,1-1,0 0,0 0,12 5,0-1,1-1,-1-1,2-1,0 0,0-2,0 0,0-1,1-1,0-1,20 0,-8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8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23,'0'43,"0"43,0 17,0-5,0-9,0-10,0-14,5-13,2-6,-1-6,-1-5,3-8,1-4,-2-1,-2 0,-1 1,-7-3,-2-5</inkml:trace>
  <inkml:trace contextRef="#ctx0" brushRef="#br0" timeOffset="399.874">0 587,'881'0,"-820"11,-82 15,12-18,-3 0,0 1,1 0,0 1,1 1,0-1,1 2,0-1,0 1,1 1,-2 6,7-15,0 1,0 0,0 0,1 0,0 0,0 0,0 0,1 1,0-1,0 1,0-1,0 1,1-1,0 1,0-1,1 1,0 0,0-1,0 0,0 1,1-1,0 0,0 1,0-1,1-1,0 1,1 2,6 2,0-1,1 0,-1-1,1-1,1 1,-1-2,1 1,0-2,0 0,0 0,1-1,0 0,-1-1,1-1,0 0,0-1,0 0,0-1,0 0,-1-1,1-1,-1 0,1-1,-1 0,0 0,0-2,-1 1,1-1,-1-1,-1 0,6-5,-11 8,0 0,0 0,-1-1,1 0,-1 0,0 0,0 0,0-1,-1 0,0 0,0 0,-1 0,1 0,-1 0,-1 0,1-1,-1 1,0-1,0 0,-1 1,0-1,0 1,-1-1,0 1,0-1,-1-2,0-1,-1 1,0 0,-1 0,0 0,0 0,-1 1,0 0,-1 0,1 0,-2 0,1 1,-1 0,0 1,0-1,-1 1,0 0,0 1,0 0,-1 1,0-1,1 2,-2-1,1 1,0 0,-1 1,1 0,-1 1,1 0,-9 0,-11 0</inkml:trace>
  <inkml:trace contextRef="#ctx0" brushRef="#br0" timeOffset="3761.738">1412 925,'27'2,"1"-1,-1-1,1-2,-1 0,1-2,-1-1,0-2,-1 0,1-2,20-10,-33 12,0 0,0-2,-1 1,0-2,0 0,-1 0,0-1,-1-1,0 0,-1-1,0 1,-1-2,-1 1,3-7,78-212,-85 221,5-20,-1 0,-1-1,-2 1,-1-1,-2 0,-1-1,-2-6,2 35,-1 0,1 0,-1 0,0 0,-1 0,1 0,-1 0,0 1,0-1,0 0,0 0,-1 0,1 1,-1-1,0 1,0-1,0 1,-1 0,1 0,-1 0,1 0,-1 0,0 1,0-1,-1 1,1 0,0 0,-1 0,1 0,-1 1,0-1,0 1,1 0,-1 0,0 0,0 1,0-1,0 1,0 0,0 0,0 1,0-1,0 1,-1 0,-10 7,1 0,0 2,1 0,0 0,0 1,1 1,1 0,0 0,0 1,2 1,-1-1,2 2,-7 13,9-19,-4 6,0 1,1-1,0 1,2 1,0 0,0 0,2 0,0 1,1-1,1 1,0 0,2 0,0 1,1-1,1 0,0 0,2 0,0 0,1 0,0 0,1-3,1-1,0 1,1-1,0 0,1-1,0 0,1 0,1-1,0 0,1 0,0-1,1-1,0 0,0-1,1 0,0-1,1 0,0-1,0 0,1-2,-1 1,1-2,1 0,-1-1,0 0,15 0,26-8,-32-2</inkml:trace>
  <inkml:trace contextRef="#ctx0" brushRef="#br0" timeOffset="4230.764">2511 474,'-13'15,"1"1,0 0,1 0,1 2,0-1,1 1,1 0,1 1,1 0,0 0,1 0,1 1,1 0,1 0,2-17,1 1,-1-1,1 0,-1 1,1-1,0 0,1 0,-1 0,0 0,1 0,-1 0,1 0,0 0,0 0,0-1,1 1,-1-1,1 0,-1 0,1 1,0-2,-1 1,1 0,0 0,0-1,1 0,-1 0,0 0,0 0,0 0,1 0,-1-1,1 0,-1 1,0-1,1-1,-1 1,0 0,1-1,-1 0,0 0,0 0,1 0,0-1,23-9,-1-2,-1 0,0-2,-1-1,0-1,-2-1,0 0,-1-2,0-1,-2 0,-1-2,-1 0,0-1,-2 0,-1-1,1-5,-6 14,-1-1,-1 0,0 0,-1 0,-1-1,0 0,-2 0,0 0,-1 0,0-1,-2 1,0-1,-2 1,1 0,-2-1,-1 1,0 0,-1 1,-1-1,-1 1,-3-6,7 17,1 1,-2 0,1-1,0 1,-1 1,0-1,0 0,-1 1,1 0,-1 0,0 0,0 1,0 0,-1-1,1 2,-1-1,1 1,-1 0,0 0,0 0,0 1,0 0,0 0,0 1,0-1,-1 2,1-1,0 0,0 1,0 0,0 1,0-1,0 1,0 0,1 1,-1-1,1 1,-1 0,1 1,0-1,-3 5,0 0,0 0,1 1,0 0,0 0,1 1,0 0,1 0,0 0,1 1,0-1,1 1,0 0,0 0,1 1,1-1,0 0,0 0,1 1,1-1,0 0,2 10,1 2,1 0,1 0,1 0,1-1,1 0,1-1,0 0,2 0,1-1,9 10,2 1,2-2,2 0,0-2,2-1,1-2,0-1,2-1,1-2,0-1,11 2,-17-10,-4-3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34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52,'5'108,"4"1,14 47,15 177,-16-75,-20-246,1-6,-1 1,0 0,-1 0,0 0,0 0,0 0,-1 0,0 0,0 0,-1 0,0 0,0-1,-1 1,1 0,-2 0,1-1,-1 1,-1 2,-7 3</inkml:trace>
  <inkml:trace contextRef="#ctx0" brushRef="#br0" timeOffset="253.352">1 758,'74'-4,"1"-2,-1-4,-1-4,0-2,-1-3,0-4,-2-3,-1-3,33-20,-63 29,-2-3,0 0,-1-2,18-18,-37 27</inkml:trace>
  <inkml:trace contextRef="#ctx0" brushRef="#br0" timeOffset="5770.587">1158 108,'14'27,"-1"1,-1 1,-1-1,-2 2,-1-1,-1 1,-2 0,2 29,-8 552,27-434,-26-176,-1 1,1 0,-1 0,1 0,0-1,0 1,0 0,0 0,1 0,-1 0,0-1,1 1,-1 0,1 0,-1-1,1 1,0 0,0-1,0 1,0-1,0 1,0-1,0 1,1-1,-1 0,0 1,1-1,-1 0,1 0,-1 0,1 0,0-1,-1 1,1 0,0-1,0 1,-1-1,1 1,0-1,0 0,0 0,0 0,-1 0,1 0,0 0,0 0,0-1,-1 1,1-1,0 1,0-1,-1 0,1 0,0 0,62-120,-55 101,7-19,2 0,1 1,2 1,1 1,2 1,2 1,1 1,12-10,-38 42,0 0,1-1,-1 1,0 0,1 0,-1 0,1 0,0 0,-1 0,1 0,0 0,-1 1,1-1,0 1,0-1,0 1,0 0,-1 0,1 0,0 0,0 0,0 0,0 0,0 1,-1-1,1 0,0 1,0 0,-1-1,1 1,0 0,-1 0,1 0,-1 0,1 0,-1 0,1 1,-1-1,0 0,0 1,1-1,-1 1,0-1,-1 1,1 0,0-1,0 3,30 88,-16 112,10-169,-9-29</inkml:trace>
  <inkml:trace contextRef="#ctx0" brushRef="#br0" timeOffset="6738.236">2343 701,'-37'14,"0"1,1 2,0 2,2 1,0 1,1 2,2 2,0 0,2 2,-2 4,-26 57,56-86,0 1,0 0,0-1,0 1,1 0,-1 0,1 0,0-1,0 1,0 0,0 0,0 0,0 0,1 0,-1 0,1-1,0 1,0 0,0 0,0-1,1 1,-1-1,1 1,-1-1,1 0,0 1,0-1,0 0,0 0,0 0,1-1,-1 1,2 1,4-1,1-1,-1 1,0-1,0-1,1 1,-1-1,0-1,1 0,-1 0,0 0,0-1,0 0,0-1,0 0,0 0,-1-1,1 0,-1 0,0-1,0 1,3-4,-10 7,40-26,-1-2,-2-1,-1-2,-1-2,24-31,9-7,-67 70,0 0,0 0,0 0,0 0,1 1,-1-1,0 0,1 1,-1-1,1 1,0-1,0 1,-1 0,1 0,0-1,0 2,0-1,0 0,0 0,0 0,0 1,0-1,1 1,-1 0,0 0,0 0,0 0,0 0,1 0,-1 0,0 1,0-1,0 1,0-1,0 1,0 0,0 0,0 0,1 0,26 112,-28-100,1 1,0-1,2 0,-1 0,1 0,1 0,0-1,1 0,4 7,-5-12,0 0,0-1,0 0,1 0,0 0,1-1,-1 1,1-2,0 1,0-1,0 0,1 0,-1-1,1 0,0 0,0-1,0 0,0 0,0-1,0 0,1-1,-1 1,0-2,1 1,-1-1,0 0,0-1,0 0,0 0,0-1,0 0,2-2,18-10,-1-1,0-2,-2 0,0-2,-1-1,-1-1,-1-1,-1 0,-1-2,-1 0,-1-2,-2 0,0-1,-2 0,-1-1,-2 0,0-1,2-19,-4 7,-2 0,-2 0,-2 0,-1-1,-3 0,-1 1,-2-1,-2 1,-2 0,-9-27,16 63,0 0,0 0,0 0,-1 0,0 1,0-1,-1 0,0 1,0 0,0-1,0 1,-1 0,0 1,0-1,0 1,-1 0,1 0,-1 0,0 0,0 1,-4-3,5 8,1-1,0 1,-1 0,1 0,0 0,0 0,1 1,-1-1,0 1,1 0,0 0,-1 0,1 0,0 0,0 0,1 0,-1 1,1-1,0 0,0 1,0 0,0-1,0 1,1-1,-1 1,1 0,0 0,-7 49,2 0,3 0,2 0,3 13,-1 21,-2-42,1 0,3-1,2 1,1-1,2 0,3-1,1 0,2-1,2 0,19 34,-13-49,-23-26,0-1,0 1,1-1,-1 0,0 1,1-1,-1 1,1-1,-1 0,0 0,1 1,-1-1,1 0,-1 0,1 1,-1-1,1 0,-1 0,1 0,-1 0,1 0,-1 0,1 0,-1 0,1 0,-1 0,1 0,-1 0,1 0,-1 0,1 0,-1 0,1-1,-1 1,1 0,-1 0,1-1,-1 1,0 0,1 0,-1-1,1 1,-1-1,0 1,1 0,-1-1,0 1,0-1,1 1,-1-1,0 1,0-1,0 1,1-1,-1 1,0-1,0 1,0-1,0 1,0-1,0 1,0-6,0 1,-1 0,0 0,0 0,0-1,0 1,-1 0,0 0,0 1,0-1,-1 0,1 1,-1-1,0 1,-3-3,-11-16</inkml:trace>
  <inkml:trace contextRef="#ctx0" brushRef="#br0" timeOffset="6979.693">2767 503,'33'10,"36"2,10-4,2-5,-4-2,-5-1,-5-1,-4 0,-9-5,-3-2,-1 1,0 2,-3 1,-5 2,-4 1,-5 1,-7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54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1,'-27'112,"4"2,6 0,5 1,5 1,5 4,3-74,18 207,-14-229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53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0 594,'6'5,"0"0,0-1,0 1,1-1,-1-1,1 1,0-1,0 0,1-1,-1 0,0 0,1 0,-1-1,1 0,0-1,-1 1,1-2,0 1,-1-1,1 0,-1 0,1-1,-1 0,0-1,1 1,3-3,21-10,-1-1,-1-1,0-2,-2-1,4-5,-30 25,7-7,34-24,-2-1,-2-2,0-2,3-8,-15 14,-16 21,-1-1,0 0,-1 0,0-1,-1-1,0 1,-1-1,0-1,0 1,-2-1,1 0,-2-1,0 1,0-1,-2 0,1 0,-2 0,1-8,-2 19,-1 1,1 0,0-1,0 1,-1 0,0-1,1 1,-1 0,0 0,0 0,0-1,0 1,-1 0,1 1,0-1,-1 0,0 0,1 0,-1 1,0-1,0 1,0 0,0-1,0 1,0 0,0 0,0 0,0 0,-1 1,1-1,0 1,-1-1,1 1,0 0,-1 0,1 0,-1 0,-3 0,0 1,0 0,0 0,0 1,0 0,0 0,0 0,1 1,-1 0,1 0,0 0,0 0,0 1,0 0,-13 13,2 0,-1 1,2 0,1 2,0-1,1 2,2 0,0 0,1 1,1 0,1 1,-5 21,12-35,-1 1,1 0,1-1,-1 1,2 0,-1 0,2-1,-1 1,1-1,0 1,1-1,0 0,1 0,0 0,0 0,1-1,0 0,1 0,-1 0,2 0,-1-1,1 0,0 0,0-1,1 0,0 0,0-1,0 0,5 2,12 4,-1-1,2-1,-1-1,1-1,0-2,1 0,-1-2,1-1,0-1,0-1,-1-1,1-2,15-3,5-3,-1-2,0-2,-1-2,-1-2,0-2,-2-1,11-9,-31 17,0-2,-1-1,0 0,-1-2,-1 0,-1-1,0-1,-1 0,-1-2,1-2,-15 19,0 1,0 0,-1-1,1 1,-1-1,0 1,0-1,0 0,0 1,0-1,-1 0,0 0,0 1,0-1,0 0,0 0,-1 1,0-1,0 0,0 0,0 1,0-1,-1 1,0 0,1-1,-1 1,0 0,-1 0,1 0,-1 0,1 0,-1 1,0-1,0 1,0-1,0 1,0 0,-1 1,1-1,-3-1,-1 1,-1-1,0 1,1 0,-1 1,0-1,0 2,0-1,0 1,0 0,0 1,0 0,1 0,-1 1,0 0,0 0,1 0,-1 1,1 1,0-1,0 1,0 0,1 1,-1 0,1 0,0 0,1 0,-1 1,1 0,0 0,0 1,1 0,0-1,0 1,1 1,-1-1,2 0,-1 1,1 0,0-1,1 1,-1 0,2 0,-1 0,1 0,0 0,1 2,1-1,1 1,0-1,0 0,1 0,0-1,1 1,0-1,0 0,0 0,1 0,1-1,-1 0,1 0,0-1,1 1,-1-2,1 1,1-1,-1 0,6 2,7 3,2 0,-1-2,1 0,0-2,1 0,-1-2,20 2,-12-3,0-2,-1 0,1-2,0-1,0-2,-1-1,0-1,0-2,0-1,-1-1,0-1,-1-2,0-1,-2-1,1-1,-2-2,0 0,2-5,-13 11,-1-2,0 1,-1-2,-1 0,0 0,-1-1,5-11,-12 21,-1 1,1-1,-1 0,0 0,-1 0,1 0,-1 0,-1-1,1 1,-1 0,0 0,0-1,-1 1,0 0,0 0,0 0,-1 0,0 0,0 0,0 0,-1 0,0 1,0-1,-3-2,2 4,-1 0,0 1,0-1,0 1,0 0,0 1,-1-1,1 1,-1 0,0 1,1-1,-1 1,0 0,0 1,0-1,0 1,0 0,1 1,-1 0,0-1,0 2,0-1,1 1,-1 0,1 0,-1 0,1 1,0 0,0 0,0 0,0 1,0-1,1 1,0 0,0 1,0-1,-2 4,-2 0,1 1,1 0,0 0,0 0,0 1,2 0,-1 0,1 0,0 1,1-1,0 1,1 0,0 0,1 0,0 0,1 0,0 0,1 0,0 0,1 0,0 0,0 0,1-1,1 1,0-1,0 0,1 0,0 0,1 0,0-1,1 0,2 3,5 1,1-1,0-1,1 0,0-1,0 0,1-2,1 0,-1 0,1-2,0 0,1-2,-1 1,1-2,0-1,0 0,0-2,1 0,4 0</inkml:trace>
  <inkml:trace contextRef="#ctx0" brushRef="#br0" timeOffset="329.612">2653 142,'38'-5,"33"-1,8-5,-4-1,-11 3,-10 2,-11 2,-7 2,-5 2,-3 1,-1 0,-1 0,0-4,0-2,-3 1</inkml:trace>
  <inkml:trace contextRef="#ctx0" brushRef="#br0" timeOffset="563.016">2794 396,'38'0,"28"0,6-4,-3-3,-4 1,-9 1,-3 1,-7 2,-6-4,-5-1,-4 1,-2 2,-1 1,-1 1,0 1,-5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2:11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846 805,'-1'0,"0"0,0-1,0 1,0 0,0 1,0-1,0 0,0 0,0 0,0 1,0-1,0 0,0 1,0-1,0 1,0-1,0 1,1-1,-1 1,0 0,0 0,1-1,-1 1,0 0,1 0,-1 0,1 0,-1-1,1 1,-1 0,1 0,-1 0,1 0,0 0,0 0,0 0,-1 0,1 1,0-1,0 0,0 0,1 0,-1 0,0 0,0 0,1 0,-1 0,0 0,1 0,-1 0,0-1,-13 451,-23-122,26-219,10-110,0 0,1 0,-1-1,0 1,0 0,0 0,1 0,-1 0,0-1,0 1,1 0,-1 0,0 0,0 0,1 0,-1 0,0 0,1 0,-1 0,0 0,0 0,1 0,-1 0,0 0,1 0,-1 0,0 0,0 0,1 0,-1 0,0 0,0 1,1-1,-1 0,0 0,0 0,1 0,-1 1,0-1,0 0,0 0,0 1,1-1,-1 0,0 0,0 1,0-1,0 0,0 0,0 1,0-1,1 0,-1 0,0 1,0-1,0 0,11-24,5-27,-8 26</inkml:trace>
  <inkml:trace contextRef="#ctx0" brushRef="#br0" timeOffset="298.239">0 805,'462'-150,"-435"143,250-63,213-23,-483 91,39-6,-1 2,1 2,0 1,42 5,-86-2,0 0,0 0,0 1,0-1,0 1,0 0,0-1,0 1,0 0,0 0,0 0,0 0,0 1,-1-1,1 0,-1 1,1-1,-1 1,1 0,-1-1,0 1,0 0,0 0,0 0,0 0,0 0,0 0,-1 0,1 0,-1 0,1 0,-1 0,0 0,0 0,0 1,0-1,0 0,-1 0,1 0,-1 0,1 0,-1 0,0 0,1 0,-1 0,-6 16</inkml:trace>
  <inkml:trace contextRef="#ctx0" brushRef="#br0" timeOffset="532.058">0 2018,'44'-5,"42"-16,21-4,3-7,-4-4,-10 0,-7 1,-9 7,-9 3,-6 1,-5 4,-3 2,-2 3,-5-1,-6 3,-7 4,-8 2</inkml:trace>
  <inkml:trace contextRef="#ctx0" brushRef="#br0" timeOffset="1014.377">1242 1877,'287'-487,"-224"407,-62 80,1 1,-1 0,1 0,-1 0,0 0,1 1,-1-1,0 0,0 1,0-1,0 0,0 1,0-1,0 1,0-1,-1 1,1 0,-1-1,1 1,-1 0,1 0,-1-1,0 1,0 0,0 0,0-1,0 1,0 0,-1-1,1 1,-1 0,1 0,0 1,-1 51,11 93,-9-142,0-1,1 1,-1-1,1 1,0-1,1 0,-1 0,1 0,-1 0,1 0,0-1,1 1,-1-1,1 0,-1 0,1 0,0 0,0-1,0 1,1-1,-1 0,0-1,1 1,-1-1,1 0,0 0,-1 0,2 0,7-3,-1 0,0 0,0-1,0-1,0 0,0 0,-1-1,1-1,-2 0,1-1,-1 0,1 0,-2-1,1 0,-1-1,-1 0,0 0,0-1,-1 0,0-1,0 1,1-6,-3 10,9-13,0 0,-2 0,0-1,-1-1,-1 0,-1-1,0 0,4-22,-10 24</inkml:trace>
  <inkml:trace contextRef="#ctx0" brushRef="#br0" timeOffset="3932.002">2117 1285,'34'72,"-15"-27,-3 1,-1 1,-3 0,5 36,10 58,-27-140,0 0,0 0,0 1,0-1,0 0,0 1,0-1,0 0,1 0,-1 0,0 1,1-1,-1 0,1 0,-1 0,1 0,-1 0,1 0,0 0,0 0,0 0,-1 0,1 0,0 0,0 0,0-1,0 1,0 0,1-1,-1 1,0-1,0 1,0-1,0 1,1-1,-1 0,10-5</inkml:trace>
  <inkml:trace contextRef="#ctx0" brushRef="#br0" timeOffset="4614.187">2540 1397,'23'160,"-8"-68,-4 0,-1 81,-23-114,-2-93,13-5,1-1,3 1,1 0,2 1,1-1,2 1,2 0,1 0,2 2,2-1,1 2,8-12,-12 25,0 0,2 0,0 2,1 0,1 0,1 2,0 0,2 1,0 1,1 0,0 2,13-7,-31 19,1 1,-1 0,1-1,0 1,-1 0,1 0,0 0,0 1,0-1,0 1,0-1,0 1,0 0,-1 0,1 0,0 1,0-1,0 1,0-1,0 1,0 0,-1 0,1 1,0-1,-1 0,1 1,-1 0,1-1,-1 1,0 0,0 0,0 0,0 1,0-1,0 0,0 1,-1-1,0 1,1 0,-1-1,0 1,2 7,0 0,-1 0,0 1,0-1,-1 0,-1 0,1 1,-2-1,0 1,0-1,0 0,-2 0,1 0,-1 0,-1 0,1 0,-2-1,1 0,-3 3,-5 8,0-1,-1 0,-1-1,-1-1,0 0,-2-1,1-1,-8 4,9-7,0-1,-1-1,0-1,-1 0,0-1,0 0,-13 2,29-9,0 0,-1-1,1 1,0-1,0 1,0-1,-1 1,1-1,0 0,0 0,-1 0,1 0,0 1,-1-2,1 1,0 0,-1 0,1 0,0-1,0 1,-1 0,1-1,0 1,0-1,0 0,0 1,0-1,-1 0,1 0,0 1,1-1,-1 0,0 0,0 0,0 0,0 0,1-1,-1 1,1 0,-1 0,1 0,-1-1,1 1,0 0,-1 0,1-1,0 1,0 0,0-1,3-13</inkml:trace>
  <inkml:trace contextRef="#ctx0" brushRef="#br0" timeOffset="4917.259">3471 1199,'-32'38,"0"1,3 1,1 2,2 0,2 2,-4 14,26-56,0 1,1-1,-1 0,1 1,-1-1,1 1,0-1,0 1,0-1,0 1,0 0,1 0,-1 0,1-1,0 1,0 0,0 0,0 0,0-1,0 1,1 0,0 0,-1 0,1-1,0 1,0-1,1 1,-1 0,0-1,1 0,0 1,-1-1,1 0,0 0,0 0,0 0,0 0,1-1,-1 1,0-1,1 1,0-1,3 0,0 0,0-1,0 0,1 0,-1 0,0-1,0 0,0 0,0-1,0 0,-1 0,1 0,0-1,-1 1,0-1,1-1,-1 1,0-1,-1 0,1 0,-1 0,4-5,1-1,-1 0,0 0,-1-1,0 0,0 0,-2-1,1 0,-1 0,-1 0,1-6,-3 7,0 0,-1 0,-1 0,1-1,-2 1,0 0,0 0,-1 0,0 0,-1 0,0 0,-1 1,0 0,-1-1,0 1,0 1,-1-1,-1 1,1 0,-2 0,-5-5,-2 1</inkml:trace>
  <inkml:trace contextRef="#ctx0" brushRef="#br0" timeOffset="5165.02">3669 1623,'5'-43,"6"-24,6-6,1 6,1 9,-2 9,1 8,2 12,-3 5,1 8,-2 5</inkml:trace>
  <inkml:trace contextRef="#ctx0" brushRef="#br0" timeOffset="5438.791">4346 607,'0'48,"0"40,0 14,0-5,5-9,1-11,1-13,-2-8,-2-8,4-9,1-5,-2-4,-1 3,3 0,0 0,-1-2,-1 0,-3-6</inkml:trace>
  <inkml:trace contextRef="#ctx0" brushRef="#br0" timeOffset="5932.222">4121 1172,'43'-4,"256"-21,7-15,-47 5,-198 37,-73 13,-93 55,75-52,0 1,1 2,1 1,1 1,0 2,22-21,0 0,0 1,1-1,-1 1,1 0,1 0,-1 0,0 1,1-1,0 1,1 0,-1-1,1 1,0 1,1-1,-1 0,1 0,0 1,1-1,-1 0,2 1,-1-1,1 4,3-6,0 0,0-1,1 1,-1-1,1 0,0-1,0 1,0-1,0 0,0 0,1-1,-1 1,1-1,-1 0,1-1,-1 1,1-1,-1 0,1-1,-1 1,1-1,-1 0,0 0,1-1,-1 0,0 0,0 0,0 0,1-1,18-6,-1 0,0-2,0 0,-2-2,1 0,-1-2,-1 0,17-17,87-84,-123 115,0 0,0-1,0 1,1 0,-1 0,0 0,1 0,-1 0,1 0,-1 0,1 0,0 1,-1-1,1 1,0-1,-1 1,1 0,0-1,-1 1,1 0,0 0,0 0,-1 0,1 1,0-1,0 0,-1 1,1-1,0 1,-1 0,1-1,-1 1,1 0,-1 0,1 0,-1 0,0 0,1 0,-1 0,0 1,0-1,0 0,0 1,0-1,0 1,0-1,0 1,-1 0,1-1,-1 1,1 0,-1-1,0 1,1 0,-1 0,0-1,0 1,3 23,-2 0</inkml:trace>
  <inkml:trace contextRef="#ctx0" brushRef="#br0" timeOffset="6235.754">5419 1369,'190'-247,"-128"185,-62 61,1 1,-1-1,1 1,0-1,-1 1,1-1,0 1,-1-1,1 1,0-1,0 1,-1 0,1 0,0-1,0 1,-1 0,1 0,0 0,0 0,0 0,0 0,-1 0,1 0,0 0,0 0,0 0,-1 1,1-1,0 0,0 1,-1-1,1 0,0 1,-1-1,1 1,0-1,-1 1,1-1,0 1,-1 0,1-1,-1 1,1 0,-1-1,0 1,1 0,-1-1,0 1,1 0,-1 0,0 0,0 0,5 49,-5-38,-1-6,0 0,1 1,0-1,0 0,1 0,0 0,0 0,0 0,1 0,0 0,0-1,0 1,1-1,0 1,0-1,0 0,1 0,-1 0,1 0,1-1,-1 1,0-1,1 0,0-1,0 1,0-1,0 0,1 0,-1-1,1 1,0-1,2 0,5-1,0-1,-1-1,1 0,-1 0,1-1,-1-1,1 0,-1-1,0 0,-1-1,1 0,-1-1,0-1,0 1,-1-2,0 1,0-1,0-1,-1 0,-1 0,0-1,0 0,-1 0,0-1,0 0,-1 0,-1 0,0-1,1-5,3-6</inkml:trace>
  <inkml:trace contextRef="#ctx0" brushRef="#br0" timeOffset="6481.485">6520 466,'0'43,"5"24,1 10,0-3,3-10,1-5,-2-9,3-7,-1-7,-1-5,2-2,-1-2,-3 0,-1 0,-2 0,-7-5,-3-1,0-4</inkml:trace>
  <inkml:trace contextRef="#ctx0" brushRef="#br0" timeOffset="6652.121">6153 918,'58'-15,"28"-9,9 0,-2 3,-11 5,-12 2,-11 1,-7 5,-7 2,-7 3,-4 2,-9 1</inkml:trace>
  <inkml:trace contextRef="#ctx0" brushRef="#br0" timeOffset="7552.236">8156 889,'-39'7,"0"1,1 2,0 2,1 1,0 2,-17 10,33-15,1 1,1 0,0 1,1 1,0 1,-12 13,26-24,-1 1,1 1,0-1,1 1,-1-1,1 1,0 0,0 0,0 1,0-1,1 1,0-1,1 1,-1-1,1 1,0 0,0 0,1 0,-1 0,1 0,1 0,-1 0,1-1,0 1,1 0,-1 0,2 3,1-1,1-1,-1 1,1-1,0-1,1 1,0-1,0 0,0 0,1 0,-1-1,1 0,1-1,-1 1,1-1,0-1,-1 1,1-1,1-1,-1 0,0 0,1 0,-1-1,8 0,4 0,0 0,0-1,0-2,0 0,0-1,-1 0,1-2,-1-1,15-6,-7 0,-1-1,0-2,-1 0,-1-2,0-1,-2 0,0-2,-1-1,0 0,-2-2,-1 0,-1-1,-1 0,-1-2,-1 0,-1 0,-2-2,7-21,-13 27,0 1,-1-1,-2 0,0 0,-1 0,-2 0,0 0,-1 0,-1 0,-1 1,-1-1,-1 1,-5-11,6 18,-1 1,-1-1,0 1,-1 0,0 0,-1 1,0 0,-1 1,0 0,-1 1,0 0,-1 0,0 1,-1 1,1 0,-2 1,1 0,-1 1,0 0,-2 1,6 2,0 1,-1-1,1 2,-1 0,1 0,-1 1,1 0,-1 1,0 0,1 1,-1 0,1 0,0 1,0 1,0 0,0 0,1 1,-1 0,1 0,1 1,-1 0,1 1,0 0,0 0,1 1,0 0,0 0,1 1,0 0,1 0,-1 0,2 1,0-1,0 1,-1 4,1 2,1 0,0 1,1-1,0 1,2 0,0-1,1 1,0-1,2 1,0-1,0 1,2-1,0-1,1 1,0-1,2 0,-1 0,2-1,0 0,1 0,0-1,1 0,0-1,1 0,0-1,12 7,7 2,1-1,1-2,1-2,0 0,1-3,0-1,35 6,4-5,0-3,0-3,0-4,51-5,-83 2</inkml:trace>
  <inkml:trace contextRef="#ctx0" brushRef="#br0" timeOffset="19419.622">9483 776,'-31'13,"0"2,1 1,0 2,1 0,2 2,0 1,1 2,1 0,1 1,-2 5,16-18,0-1,1 2,0-1,1 1,0 0,1 1,0 0,1 0,1 0,0 1,0 0,2 0,0 0,0 0,1 0,1 1,0-1,2 1,-1 2,1-13,0 0,1 1,-1-1,1 0,0 0,0 0,0 0,0 0,1 0,-1-1,1 1,0-1,0 0,0 0,1 0,-1 0,1 0,-1-1,1 0,0 1,0-1,0-1,0 1,1-1,-1 1,0-1,1-1,-1 1,1 0,-1-1,0 0,1 0,-1 0,1-1,-1 0,1 0,-1 0,0 0,0 0,1-1,-1 0,0 0,2-2,26-11,-2-1,0-2,-1-1,-1-2,-1 0,-1-2,-1-1,0-1,-2-1,-2-1,0-1,1-5,-9 14,-1 0,-1-1,-1-1,0 1,-2-2,4-14,-15 24,-7 34,8-15,0 1,0-1,1 1,-1-1,2 1,-1 0,1-1,0 1,1 0,0-1,0 1,1 0,0-1,0 0,1 1,-1-1,2 0,-1 0,1-1,0 1,0-1,1 0,0 0,0 0,0 0,1-1,0 0,0 0,0-1,5 3,-1-1,0-1,1 0,0-1,0 1,1-2,-1 0,1 0,0-1,-1-1,1 0,0 0,0-1,0-1,0 0,-1-1,1 0,0 0,-1-1,1-1,-1 0,2-2,5-3,-2-1,1-1,-1 0,0-1,-2-1,1 0,-1-1,-1-1,-1 0,0 0,-1-1,0-1,-1 0,-1-1,-1 1,-1-2,6-17,1-14,-3 1,-1-1,-3-1,-1 0,-3 0,-3-18,0 42,2-27,-2-1,-3 1,-3 0,-1 0,-3 1,-5-12,-3 29,18 35,0 1,-1-1,1 1,0-1,0 1,0-1,-1 1,1 0,0-1,-1 1,1-1,0 1,-1 0,1-1,0 1,-1 0,1-1,-1 1,1 0,-1-1,1 1,-1 0,1 0,-1 0,1 0,-1-1,1 1,-1 0,1 0,-1 0,1 0,-1 0,1 0,-1 0,1 0,-1 1,1-1,-1 0,1 0,-1 0,1 0,-1 1,1-1,-1 0,1 1,-1-1,1 0,0 1,-1-1,1 0,0 1,-1-1,1 1,0-1,-1 0,1 1,0-1,0 1,0-1,-1 1,1-1,0 1,0-1,0 1,0-1,0 1,0 0,-4 18,1 0,1 0,1 0,1 0,0 0,1 0,1 0,2 6,12 84,5 0,4-1,16 33,-20-72,50 125,-32-130,-39-65,1 0,0 1,0-1,-1 0,1 1,0-1,-1 0,1 0,-1 0,1 0,-1 0,1 1,-1-1,0 0,1 0,-1 0,0 0,0 0,0 0,0 0,0 0,0 0,0 0,0 0,0 0,0 0,0 0,-1 0,1 0,0 0,-1 0,1 0,-1 0,1 0,-1-1,-3-18</inkml:trace>
  <inkml:trace contextRef="#ctx0" brushRef="#br0" timeOffset="19622.686">9765 607,'67'0,"32"0,9-4,-5-3,-10 1,-6-4,-9 0,-13-3,-7 1,-4 2,-7-2,-7 1,-4 3,-5 2,-2 2,-1 3,-6 0</inkml:trace>
  <inkml:trace contextRef="#ctx0" brushRef="#br0" timeOffset="19975.122">10725 776,'34'-4,"1"-1,-1-2,0-2,-1 0,0-3,-1 0,0-2,-1-2,0-1,16-12,-36 21,-1-1,0 0,0-1,-1 0,0 0,-1-1,0 0,0-1,1-5,-7 14,0 0,0-1,-1 0,0 1,1-1,-1 0,0 0,-1 0,1 0,-1 0,0 1,0-1,0 0,0 0,-1 0,1 0,-1 0,0 0,0 0,-1 1,1-1,-1 0,1 1,-1-1,-1 1,1 0,0 0,-1 0,1 0,-1 0,0 0,0 1,-2-2,0 1,0 0,0 0,-1 0,0 1,1-1,-1 1,0 1,0-1,0 1,0 0,-1 1,1-1,0 1,0 0,0 1,0 0,0 0,0 0,0 0,0 1,0 0,0 0,1 1,-2 0,-126 86,119-79,1 1,1 1,0 0,0 1,1 0,1 0,0 1,1 1,1 0,0 0,1 0,0 1,1 0,1 0,1 1,0-1,1 1,1 0,1 0,0 0,1 0,2 17,0-28,0 0,0 0,1 0,0-1,0 1,0 0,1-1,0 0,0 0,0 0,0 0,1-1,0 0,0 0,0 0,1-1,-1 1,1-1,-1 0,1-1,0 1,0-1,1-1,-1 1,0-1,3 0,15 3,-1-2,1-1,0-1,0-1,-1-1,12-3,14-4,-6-1</inkml:trace>
  <inkml:trace contextRef="#ctx0" brushRef="#br0" timeOffset="20292.398">11882 381,'-19'11,"2"-3,0 1,0 1,1 0,1 1,0 1,0 0,1 1,0 1,2 0,-11 15,21-27,1 0,0 0,1 0,-1 0,0 0,0 0,1 0,0 1,-1-1,1 0,0 0,0 0,0 1,0-1,1 0,-1 0,0 0,1 0,0 1,-1-1,1 0,0 0,0 0,0 0,0 0,1-1,-1 1,0 0,1-1,-1 1,1 0,0-1,-1 0,2 1,70 37,-61-34,32 13,-30-16,0 2,-1 0,1 1,-1 0,0 1,-1 1,1 0,-1 0,-1 1,1 1,-2 0,1 0,-1 1,0 1,-1-1,-1 2,1-1,-2 1,0 0,0 1,3 9,-9-16,-1 0,0 0,0 0,0 0,-1-1,0 1,0 0,-1-1,0 1,0 0,0-1,0 0,-1 0,0 0,0 0,0 0,-1 0,1-1,-1 1,0-1,-2 1,-99 73,75-63,-1-1,0-1,0-2,-1-1,-1-2,0-1,-15 1,-25-15,56 1</inkml:trace>
  <inkml:trace contextRef="#ctx0" brushRef="#br0" timeOffset="21957.347">57 2751,'22'-16,"50"-9,1 2,1 4,1 3,23 0,-75 12,547-99,117 1,176 16,-462 50,1201-93,446-26,-1684 130,1300-77,221-61,-1673 141,1618-140,-1475 152,-302 10</inkml:trace>
  <inkml:trace contextRef="#ctx0" brushRef="#br0" timeOffset="22509.078">13349 466,'-19'9,"-2"4,8-1,11-2,5-8,8-4,6-1,0-6,-2-1</inkml:trace>
  <inkml:trace contextRef="#ctx0" brushRef="#br0" timeOffset="22909.225">13434 973,'-10'-4,"-7"2,-2 7,8 3,10 0,6-7,6-3,7-1,-5-1,-10 1,-9 6,-5 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3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248 402,'-38'43,"-18"29,1 7,10-6,12-9,12-17</inkml:trace>
  <inkml:trace contextRef="#ctx0" brushRef="#br0" timeOffset="851.78">1152 64,'-16'23,"2"1,0 1,2 0,1 1,1 0,1 1,-4 20,11-40,0 0,0 0,0 1,1-1,0 1,0-1,1 1,0-1,0 1,1-1,0 1,0-1,1 0,0 1,0-1,1 0,0 0,0-1,1 1,-1 0,1-1,1 0,-1 0,1 0,0-1,4 4,-4-5,1-1,-1 1,1-1,-1 0,1 0,0-1,1 0,-1 0,0 0,0-1,1 0,-1 0,1 0,-1-1,1 0,-1-1,1 1,-1-1,1 0,-1-1,0 1,0-1,1-1,-1 1,-1-1,1 0,148-110,12-27,-166 139,1 0,-1 0,1 0,-1 0,1 0,-1 0,1 0,-1 1,1-1,0 0,0 0,-1 1,1-1,0 0,0 1,0-1,0 1,0-1,0 1,0 0,0-1,0 1,0 0,0 0,0-1,0 1,0 0,0 0,0 0,0 0,0 0,0 1,0-1,0 0,0 0,0 1,0-1,0 0,0 1,0-1,0 1,-1 0,1-1,0 1,0 0,0-1,-1 1,1 0,0 0,-1-1,1 1,-1 0,1 0,-1 0,1 0,-1 1,10 63,-10-55,1-1,0 1,0 0,1-1,0 1,0-1,1 0,1 0,-1 0,2 0,-1-1,1 1,5 6,-4-12,0 0,0 0,0 0,1-1,-1 1,0-1,1-1,0 0,-1 0,1 0,0 0,0-1,0-1,-1 1,1-1,0 0,-1 0,1-1,0 0,-1 0,0-1,1 1,-1-1,0-1,-1 1,1-1,-1 0,1 0,-1-1,0 0,-1 1,4-6,5-4,-1 0,0-2,-1 1,-1-1,-1-1,0 0,-1 0,0 0,-2-1,4-17,6-11,-9 28</inkml:trace>
  <inkml:trace contextRef="#ctx0" brushRef="#br0" timeOffset="1250.768">2365 374,'23'-11,"17"-8,0-1,-2-2,0-2,-1-1,-2-2,7-8,11-51,-52 83,0 0,0 0,-1 0,1 0,-1 0,0 0,0 0,0 0,0 0,0 0,-1 0,1 0,-1 0,0 0,0 0,0 1,0-1,0 0,-1 0,1 1,-1-1,0 1,0 0,0-1,0 1,0 0,0 0,0 0,-1 0,1 1,-3-2,-1 0,-1 0,0 0,0 1,0-1,-1 2,1-1,0 1,-1 0,1 0,-1 1,1 0,-1 1,1 0,0 0,-1 0,1 1,0 0,0 0,0 1,0 0,0 0,0 1,-4 3,-3 1,0 2,1 0,0 0,0 1,1 1,1 0,0 1,0 0,2 0,-2 4,2-2,0 1,1 0,1 0,1 1,0 0,1 0,1 0,1 0,0 4,2-15,1 0,-1 0,1 0,1 1,-1-1,1 0,0 0,1 0,-1 0,1 0,0 0,1-1,-1 1,1-1,1 1,-1-1,1 0,-1 0,1 0,1-1,-1 1,1-1,-1 0,1-1,0 1,1-1,3 2,12 3,0-2,1 0,0-1,0-1,0-1,0-2,1 0,-1-1,0-1,0-1,1-1,-1-1,-1-1,1 0,3-3,12-2</inkml:trace>
  <inkml:trace contextRef="#ctx0" brushRef="#br0" timeOffset="40458.738">1095 1333,'2'-1,"-1"0,1 0,-1 0,1 0,-1 0,0 0,1-1,-1 1,0 0,0-1,0 1,0-1,0 0,0 1,-1-1,1 0,0 1,-1-1,1 0,-1 0,0 1,0-1,1 0,-1 0,0 0,-1 0,1 1,0-1,0 0,-1 0,1 1,-1-1,0 0,1 1,-1-1,0 0,0 1,0-1,0 1,0-1,-1 1,1 0,0-1,0 1,-1 0,1 0,-1 0,1 0,-1 0,0 0,1 1,-1-1,0 0,0 1,1 0,-1-1,0 1,0 0,1 0,-1 0,0 0,0 0,0 0,0 0,-44 6,0 2,0 1,1 3,1 2,0 1,0 3,2 1,-24 16,64-35,0 0,0 0,0 1,0-1,-1 1,1 0,0 0,0-1,1 1,-1 0,0 1,0-1,0 0,1 1,-1-1,0 1,1-1,0 1,-1-1,1 1,0 0,0 0,0 0,0 0,0 0,0 0,1 0,-1 0,1 0,-1 0,1 0,0 1,0-1,0 0,0 0,0 0,0 0,0 0,1 1,-1-1,1 0,0 0,0 0,0 0,-1 0,2 0,-1-1,0 1,0 0,1 0,-1-1,1 1,-1-1,1 1,14 6,-1-1,2 0,-1-1,1-1,0 0,0-1,0-1,17 0,-7-1,-22-2,0-1,1 1,-1 0,0 1,0-1,0 1,0 0,-1 0,1 1,0-1,0 1,-1 0,1 1,-1-1,1 1,-1-1,0 1,0 1,2 1,-6-1,0-1,0 1,-1-1,1 0,-1 1,0-1,0 1,0-1,0 0,0 0,-1 1,1-1,-1 0,0 0,0-1,0 1,-1 0,1-1,-1 1,1-1,-1 0,0 0,0 0,0 0,0 0,0 0,0-1,-3 1,2 1,-40 26,17-13,0 1,1 2,1 1,0 1,2 1,0 0,-13 21,32-40,1 1,0 0,0 0,0 1,0-1,1 0,-1 1,1 0,1-1,-1 1,1 0,-1 0,1 0,1 0,-1 0,1 0,0 1,0-1,0 0,1 0,-1 0,1 0,1 0,-1 0,1 0,-1-1,2 1,-1 0,0-1,1 1,0-1,0 0,0 0,0 0,1 0,0-1,-1 0,1 1,1-1,-1 0,2 0,10 3,1-1,-1-1,1-1,0 0,0-1,0-1,0-1,0 0,0-1,0-1,0 0,6-3,-20 4,6 0,0 0,0-1,0 0,0 0,0-1,-1 0,1-1,-1 0,0 0,0-1,0 0,-1-1,5-3,0-7</inkml:trace>
  <inkml:trace contextRef="#ctx0" brushRef="#br0" timeOffset="40960.736">813 882,'-28'315,"16"32,16-24,4-137,-6-130,-3-1,-2 0,-2 0,-3 0,-8 24,-5 6,18-61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0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323 123,'-20'43,"-15"44,-2 15,5-3,4-10,6-11,2-8,4-7,1-9,2-4,-1-6,2-6,-2-4,1-3,3-3,-1 0,1-6</inkml:trace>
  <inkml:trace contextRef="#ctx0" brushRef="#br0" timeOffset="387.161">266 67,'1'64,"2"1,3-1,4-1,1 1,19 54,-18-84,1 0,1-1,2 0,1-2,14 19,-30-47,1-1,-1 1,0-1,1 1,0-1,0 0,-1 0,1 0,1 0,-1 0,0 0,0 0,1-1,-1 1,1-1,-1 0,1 1,-1-1,1-1,0 1,0 0,0-1,-1 1,1-1,0 0,0 0,0 0,0 0,-1 0,1-1,0 1,0-1,0 0,-1 0,1 0,0 0,-1 0,1-1,-1 1,0-1,1 1,1-3,11-15,0-1,-1-1,-1-1,-1 1,-1-2,-1 0,-1 0,-1 0,-2-1,0 0,2-23,5-23,-4 0,-3-1,-4 0,-3-38,-12 47,7 63,1 5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3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57,'-7'29,"1"0,1 1,2-1,1 1,1-1,2 1,1 0,2 4,-5-31,1 0,0-1,1 1,-1 0,0-1,1 1,0 0,-1-1,1 1,0-1,0 1,1-1,-1 1,0-1,1 0,-1 1,1-1,0 0,0 0,0 0,0-1,0 1,0 0,1-1,-1 1,0-1,1 0,-1 0,1 0,-1 0,1 0,0-1,-1 1,1-1,0 1,-1-1,1 0,0 0,0-1,0 1,9-4,0-1,-1 0,1 0,-1-1,0-1,0 0,-1-1,0 0,-1 0,1-1,-2 0,1-1,-1 1,1-4,66-62,-72 73,-1 1,1 0,-1-1,1 1,0 0,-1 1,1-1,0 0,0 1,0-1,0 1,-1 0,1 0,0 0,0 0,0 1,0-1,0 1,-1 0,1 0,0 0,-1 0,1 0,0 0,-1 1,1-1,-1 1,0 0,0-1,0 1,0 0,0 1,0-1,0 0,0 0,-1 1,1-1,0 3,49 37,-45-41,1-1,-1 0,0 1,0-2,1 1,-1-1,0 0,0 0,0-1,0 0,0 0,-1 0,1-1,0 0,-1 0,0 0,0 0,0-1,0 0,0 0,-1-1,1 1,-1-1,-1 0,1 0,-1 0,1 0,-2-1,1 0,0 1,-1-1,0 0,0-1,14-36,-10 25</inkml:trace>
  <inkml:trace contextRef="#ctx0" brushRef="#br0" timeOffset="315.732">871 311,'33'-14,"0"-1,-1-1,-1-3,0 0,-2-2,0-1,8-9,-34 29,0 0,0 0,0-1,0 1,0-1,-1 1,0-1,1 0,-1 0,0 0,0 0,0 0,-1 0,1-1,-1 1,0 0,0-1,0 1,0-1,-1 1,1-1,-1 0,0 1,0-1,0 0,-1 1,1-1,-1 1,0-1,0 1,0-1,0 1,-1-1,1 1,-1 0,0 0,0 0,0 0,0 0,-1 0,1 1,-1-1,0 1,0-1,-5 0,0 0,0 1,0 0,0 0,0 1,-1 0,1 0,0 1,0 0,-1 1,1 0,0 0,0 1,0-1,0 2,0-1,0 1,0 1,1-1,0 1,0 1,0-1,0 1,1 0,-1 1,1-1,1 1,-1 1,1-1,0 1,0 0,1 0,0 0,0 0,1 1,0 0,0 0,1 0,0 0,0 0,1 0,0 7,-2-6,1 0,1 1,-1-1,2 1,-1 0,2-1,-1 1,1 0,0-1,1 1,0-1,1 0,0 0,0 1,1-2,0 1,1 0,0-1,0 0,1 0,0-1,0 1,1-1,0-1,0 1,3 1,7 2,-1-1,1-1,1-1,-1 0,1-1,0-1,1-1,-1 0,20 0,-10-1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99,'-15'21,"0"0,2 1,1 1,0 0,2 0,1 1,1 1,0 0,1 6,5-27,1 0,-1 0,1 0,0 1,0-1,0 0,1 0,-1 0,1 1,0-1,1 0,-1 1,1-1,-1 0,1 0,1 0,-1 0,0 0,1 0,0 0,0 0,0-1,1 1,-1 0,1-1,0 0,-1 0,2 0,-1 0,0 0,0-1,1 1,0-1,-1 0,1 0,0 0,0-1,0 1,0-1,0 0,1 0,5-4,0 1,1-2,-1 1,0-2,-1 1,1-1,-1-1,0 1,0-2,0 1,-1-1,0 0,-1-1,1 0,-1 0,-1-1,0 0,0 0,-1 0,0-1,0 0,-1 0,-1 0,2-4,-2 8,0-1,0 0,-1 0,0-1,0 1,-1 0,0-1,0 1,0-1,-1 1,0-1,-1 1,0 0,0-1,0 1,-1 0,0-1,-1 1,0 0,0 0,0 1,-1-1,0 1,0 0,0 0,-1 0,0 0,0 1,-3-2,4 3,0 0,0 0,-1 1,0-1,0 1,0 0,0 1,0-1,0 1,-1 0,1 1,-1-1,1 1,-1 0,0 0,1 1,-1 0,0 0,0 0,-3 1,-13 3</inkml:trace>
  <inkml:trace contextRef="#ctx0" brushRef="#br0" timeOffset="1651.994">541 14,'-11'17,"1"0,1 2,0-1,1 1,1 0,1 0,1 1,0 0,2 0,0 0,1 5,2-22,0-1,0 0,0 0,1 1,-1-1,0 0,1 0,0 0,-1 1,1-1,0 0,0 0,0 0,1 0,-1-1,0 1,1 0,-1 0,1-1,-1 1,1-1,0 1,0-1,0 0,0 0,0 0,0 0,0 0,0 0,0 0,0-1,0 1,1-1,-1 0,0 1,0-1,1 0,-1 0,0-1,2 1,4-1,-1-1,0 1,0-1,0 0,0-1,0 0,-1 0,1 0,-1-1,0 0,0 0,1-2,127-156,-131 161,0-1,-1 1,1 0,0 0,-1 0,1 1,0-1,0 1,0-1,0 1,0 0,0 0,-1 0,1 1,0-1,0 1,0-1,0 1,-1 0,1 0,0 0,-1 0,1 1,-1-1,1 1,-1 0,1-1,-1 1,0 0,0 0,0 0,0 1,-1-1,1 0,0 1,-1-1,0 1,0 0,1-1,-2 1,1 0,0 0,0 0,-1 0,20 26,-19-26,1 0,0 0,0 0,0 0,0 0,1 0,-1 0,1-1,0 1,-1-1,1 0,0 0,1 0,-1 0,0-1,0 1,1-1,-1 0,1 0,-1 0,1 0,-1-1,1 1,0-1,-1 0,1 0,-1 0,1-1,0 1,-1-1,1 0,-1 0,6-4,0-1,-1-1,0 1,0-1,-1-1,0 1,0-1,-1 0,0-1,0 0,-1 0,0 0,-1 0,0-1,0 0,-1 0,0 0,-1 0,0 0,0-7,3-5,2 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0,'-5'39,"3"17,2 4,2-9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0,'-11'417,"18"-117,9-150,-11-111,-7-25</inkml:trace>
  <inkml:trace contextRef="#ctx0" brushRef="#br0" timeOffset="434.532">0 593,'488'29,"-240"-31,-245 2,1 0,-1-1,0 0,0 1,0-1,1 0,-1-1,0 1,-1-1,1 1,0-1,0 0,-1 0,1 0,-1 0,1 0,-1-1,0 1,0-1,0 0,0 1,0-1,-1 0,0 0,1 0,-1 0,0 0,0 0,0-1,-1 1,1 0,-1 0,0-1,0 1,0 0,0-1,-1 1,1-2,0 0,-1 1,0-1,0 0,0 1,-1-1,1 1,-1-1,0 1,0 0,-1 0,1 0,-1 0,0 0,0 0,0 1,-1 0,1-1,-1 1,0 0,0 1,0-1,0 1,0 0,-3-2,1 3,-1 0,1 0,0 0,0 1,0 0,-1 0,1 0,0 1,0 0,0 0,0 1,0 0,0 0,0 0,0 1,1-1,-1 1,1 1,0-1,0 1,0 0,-3 4,-2 1,0 0,1 1,1 0,0 1,0 0,1 0,1 0,-1 1,2 0,-2 5,3-9,1 0,-1 0,1 0,1 0,0 1,0-1,0 1,1-1,0 1,1 0,0 0,1-1,-1 1,2 0,-1-1,1 1,0-1,1 0,0 1,1-1,-1 0,1-1,1 1,0-1,0 0,0 0,12 5,0-1,1 0,0-1,0-2,1 1,0-2,1-1,0 0,-1-2,2 0,-1-1,0-1,1-1,-1 0,1-2,-1-1,3 0,9 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5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1,'-9'19,"2"1,1 0,0 0,1 1,2-1,0 1,1 0,1 0,1 0,0 0,4 18,-3-36,-1 0,1 0,0-1,0 1,0 0,1-1,-1 1,0-1,1 1,0-1,-1 0,1 0,0 1,0-1,0-1,1 1,-1 0,0 0,1-1,-1 1,1-1,-1 0,1 0,0 0,-1 0,1 0,0-1,0 1,0-1,-1 0,1 0,0 0,0 0,1 0,4-2,-1 1,1-1,0 0,-1-1,1 0,-1 0,0 0,0-1,0 0,0-1,4-3,133-107,-141 113,1 0,0 1,0-1,0 1,-1 0,1 0,0 1,0-1,1 1,-1 0,0 0,0 0,0 0,0 1,0 0,0 0,0 0,0 0,-1 0,1 1,0 0,-1 0,1 0,-1 0,0 0,1 1,-1-1,0 1,0 0,-1 0,1 0,-1 0,1 1,-1-1,0 1,0-1,0 3,0-2,0 0,0 0,0-1,0 1,1-1,0 0,0 1,0-1,0 0,0-1,0 1,1 0,-1-1,1 0,0 0,0 0,0 0,-1-1,2 1,-1-1,0 0,0 0,0-1,1 1,-1-1,0 0,0 0,1-1,-1 1,0-1,0 0,0 0,0 0,1 0,0-1,4-6,1 1,-1-1,0-1,-1 1,1-2,-2 1,0-1,0 0,0-1,-1 1,-1-1,0 0,-1-1,0 1,0-1,0-8,1-5</inkml:trace>
  <inkml:trace contextRef="#ctx0" brushRef="#br0" timeOffset="311.342">889 480,'5'-29,"6"-23,7-13,4-1,3 7,-2 9,0 7,0 12,-3 6,0 7,-4 2,0 4,2 4,3 3,-2 7,1 8,-4 8,-4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4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48,'-7'-6,"0"1,0 0,0 1,-1-1,0 1,1 1,-2 0,1 0,0 0,-1 1,1 1,-1-1,1 1,-1 1,0-1,1 2,-1-1,0 1,1 0,-1 1,1 0,-1 0,1 1,0 0,0 1,0-1,1 2,-1-1,1 1,0 0,0 0,0 1,1 0,0 0,-2 4,-1-3,0 1,1 0,0 0,0 1,1 0,0 0,0 1,1 0,1 0,0 1,0-1,1 1,0 0,1 0,0 0,1 1,0-1,1 1,0 0,1-1,0 1,2 10,3-14,1-1,0 0,0 0,1-1,-1 0,1 0,1 0,-1-1,1 0,0-1,0 0,0 0,0 0,1-1,0 0,-1-1,1 0,0-1,0 1,2-1,59 4,-39-4</inkml:trace>
  <inkml:trace contextRef="#ctx0" brushRef="#br0" timeOffset="373.984">952 20,'-56'22,"0"3,1 3,2 2,-18 14,-11 29,80-70,0-1,0 1,0 0,0-1,1 1,-1 0,1 0,0 0,-1 0,2 0,-1 0,0 0,1 1,-1-1,1 0,0 0,0 0,0 1,0-1,1 0,-1 0,1 0,0 1,0-1,0 0,0 0,1 0,-1-1,1 1,0 0,1 1,1 1,0-1,0 0,1 0,0 0,0 0,0-1,0 1,1-1,-1-1,1 1,0-1,0 0,0 0,0-1,0 1,0-1,0-1,0 1,0-1,1 0,-1-1,0 1,0-1,0 0,0-1,0 0,0 0,0 0,1-1,15-6,-1-1,0-1,0 0,-1-2,-1-1,0 0,2-4,172-207,-193 225,0-1,1 1,-1 0,0-1,0 1,1-1,-1 1,0 0,0-1,1 1,-1 0,0-1,1 1,-1 0,1-1,-1 1,0 0,1 0,-1-1,1 1,-1 0,1 0,-1 0,0 0,1 0,-1 0,1 0,-1 0,1 0,-1 0,1 0,-1 0,1 0,-1 0,1 0,-1 0,0 0,1 0,-1 1,1-1,-1 0,1 0,-1 1,0-1,1 0,-1 0,0 1,1-1,-1 1,0-1,1 0,-1 1,0-1,0 1,1-1,-1 1,6 32,-4-19,-2-13,1 13,1-1,0 1,1-1,0 0,1 0,1 0,0 0,0-1,1 0,1 0,0 0,1-1,0 0,1-1,0 1,0-2,11 9,-2-6,-3-2</inkml:trace>
  <inkml:trace contextRef="#ctx0" brushRef="#br0" timeOffset="724.391">1460 387,'143'-259,"-116"226,-27 32,0 1,1-1,-1 1,1-1,-1 1,0 0,1-1,0 1,-1-1,1 1,-1 0,1-1,-1 1,1 0,0 0,-1 0,1-1,-1 1,1 0,0 0,-1 0,1 0,0 0,-1 0,1 0,0 0,-1 0,1 0,0 1,-1-1,1 0,-1 0,1 1,0-1,-1 0,1 1,-1-1,1 0,-1 1,1-1,-1 1,0-1,1 1,-1-1,1 1,-1-1,0 1,1-1,-1 1,0 0,0-1,1 1,-1 0,0-1,0 1,0-1,0 2,6 53,-7-51,0 1,0-1,1 0,0 0,0 0,0 0,0 0,0 1,1-1,0 0,0 0,0 0,0 0,1 0,0-1,-1 1,1 0,1-1,-1 1,0-1,1 0,0 1,0-1,0 0,0-1,0 1,0-1,1 1,-1-1,1 0,3 1,0-4,1 0,-1 0,0-1,0 0,0-1,0 0,0 0,0 0,-1-1,1 0,-1 0,0 0,0-1,-1 0,1 0,-1-1,-1 1,1-1,-1 0,4-6,7-5,27-27,-29 33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2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59 445,'79'-15,"-2"-3,0-4,-1-4,-2-2,-1-4,-1-3,-2-3,32-25,-90 54,1 0,-2 0,1-2,-1 1,-1-2,0 1,-1-1,0-1,0-1,-8 12,-1 1,1-1,-1 0,1 0,-1 0,0 1,0-1,0 0,0 0,0 0,0 1,0-1,-1 0,1 0,-1 0,1 1,-1-1,0 0,0 1,0-1,1 1,-1-1,-1 1,1-1,0 1,0 0,-1-1,1 1,0 0,-1 0,1 0,-1 0,0 0,1 0,-1 1,0-1,1 0,-1 1,0-1,0 1,1 0,-1 0,0 0,0 0,0 0,1 0,-1 0,0 0,0 1,0-1,1 1,-1-1,0 1,1 0,-1-1,0 1,1 0,-2 1,-15 9,1 1,0 1,0 1,2 0,0 1,0 0,1 1,1 1,1 0,1 1,0 0,1 0,1 2,1-1,-2 7,-18 49,4 1,3 0,3 2,4 0,3 1,0 70,2-22,3-15,-6-1,-25 107,32-201,0 0,-1 0,-1-1,0 0,-1 0,-1-1,-1 0,-7 9,14-20,0 0,0 0,0-1,0 1,-1-1,1 0,-1 0,0 0,0 0,0-1,0 0,0 0,0 0,-1 0,1 0,-1-1,0 0,1 0,-1 0,0-1,1 1,-1-1,0 0,0-1,1 1,-1-1,0 0,1 0,-1 0,1-1,-1 0,1 0,-4-2,-2-3,1-1,1-1,-1 1,2-1,-1-1,1 0,0 0,1 0,0 0,1-1,0 0,1 0,-1-3,-4-8,-4-8,0-1,2-1,2 0,1 0,1-1,2 0,1 0,2-1,1-28,2 55,1 0,-1 0,1 0,0 0,1 0,0 0,0 1,0-1,1 1,0 0,0 0,1 0,-1 1,1-1,0 1,1 0,-1 1,1-1,0 1,0 0,1 1,-1-1,1 1,0 1,-1-1,1 1,0 0,1 1,-1-1,0 2,0-1,0 1,4 0,41-6,0-2,-1-2,0-3,0-2,24-11,97-58,-171 83,0 0,0 0,-1 0,1 0,0 0,0 0,0 0,1 0,-1 0,0 0,0 0,0 1,1-1,-1 0,0 1,1-1,-1 1,1-1,-1 1,0 0,1 0,-1 0,1 0,-1 0,1 0,-1 0,0 0,1 0,-1 1,1-1,-1 1,0-1,1 1,-1-1,0 1,1 0,-1-1,0 1,0 0,0 0,0 0,0 0,0 0,0 0,0 0,0 1,5 119,-5-22,5-74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1 201,'43'-14,"38"-10,11-1,-2-1,-5 4,-9 1,-11 4,-9 5,-2 0,-7 1,-2 4,-3 2,-4 2,-9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2:38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29,'-13'4,"0"1,0-1,0 2,0 0,1 1,0 0,0 1,1 0,0 0,1 1,0 1,0 0,1 0,0 1,-6 10,-94 193,63-112,-190 309,228-396,-2 0,0-1,0-1,-1 1,-1-1,0-1,-1 0,0-1,0-1,-9 5,1-6</inkml:trace>
  <inkml:trace contextRef="#ctx0" brushRef="#br0" timeOffset="300.477">1 340,'35'23,"2"-1,1-1,1-2,0-2,1-2,1-1,0-2,1-2,0-2,0-2,1-2,17 0,297 18,-340-22,0 1,-1 1,1 1,-1 0,1 2,-1-1,0 2,1 1,-3 1</inkml:trace>
  <inkml:trace contextRef="#ctx0" brushRef="#br0" timeOffset="685.749">481 1,'-10'23,"1"1,1 0,1 1,1-1,1 2,2-1,0 0,2 1,1-1,0 1,2-1,6 25,52 390,-19-211,-33-205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0,'-37'5,"15"-3,0 1,0 1,0 1,0 1,1 1,0 0,-1 3,20-10,0 1,0 0,0 0,0 0,1 0,-1 0,0 0,1 0,-1 1,1-1,-1 0,1 1,-1 0,1-1,0 1,0 0,0-1,0 1,0 0,1 0,-1 0,0 0,1 0,-1 0,1 0,0 0,0 0,-1 0,2 0,-1 0,0 0,0 0,0 0,1 0,-1 0,1 0,0 0,0-1,-1 1,1 0,0 0,1 0,-1-1,0 1,0-1,1 1,0 0,70 43,-64-42,0 0,-1 1,0 0,0 0,0 1,0 0,0 0,-1 0,0 1,0 0,-1 0,4 5,-8-9,1 1,-1 0,0-1,0 1,0 0,0 0,0 0,-1 0,0 0,1 0,-1 0,0 0,0 0,0 0,-1-1,1 1,-1 0,0 0,0 0,0 0,0 0,0-1,0 1,-1 0,1-1,-1 0,0 1,0-1,0 0,0 0,0 0,0 0,-1 0,0 1,-94 46,-22-29,119-20,1 0,-1 0,0 1,0-1,1 0,-1 0,0 1,1-1,-1 0,0 0,0 1,1-1,-1 0,0 1,0-1,0 0,0 1,0-1,1 0,-1 1,0-1,0 0,0 1,0-1,0 1,0-1,0 0,0 1,0-1,0 0,0 1,0-1,-1 1,1-1,0 0,0 1,0-1,0 0,-1 1,1-1,0 0,0 0,-1 1,1-1,0 0,0 1,-1-1,1 0,0 0,-1 0,1 1,0-1,-1 0,1 0,0 0,-1 0,1 0,13 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4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57 408,'167'-17,"63"-12,-118 18,-88 11</inkml:trace>
  <inkml:trace contextRef="#ctx0" brushRef="#br0" timeOffset="234.112">1 662,'43'5,"34"-3,13-3,1 0,-11-5,-8-2,-13 1,-15 2</inkml:trace>
  <inkml:trace contextRef="#ctx0" brushRef="#br0" timeOffset="863.749">678 1170,'433'-480,"-44"-18,-248 326,-140 171,-1 0,1 0,-1 0,1 0,-1 0,1 0,-1 0,1 0,0 0,0 0,0 0,-1 1,1-1,0 0,0 0,0 1,0-1,0 1,0-1,0 1,0-1,1 1,-1-1,0 1,0 0,0 0,0 0,1 0,-1 0,0 0,0 0,0 0,0 0,1 0,-1 1,0-1,0 0,0 1,0-1,0 1,0-1,0 1,0 0,0-1,0 1,0 0,0 0,0 0,-1-1,1 1,0 0,0 0,-1 0,1 1,5 141,-8-91,0 1,0-3,2 1,2-1,2 1,4 3,-5-38,6 65,-9-79,0 0,-1 0,1 0,0 0,-1 0,0 0,1 0,-1 0,0 0,0 0,0 0,0 0,-1-1,1 1,0 0,-1-1,1 1,-1-1,0 1,1-1,-1 0,0 0,0 0,0 0,0 0,0 0,0 0,0-1,0 1,0-1,0 1,0-1,0 0,-2 0,-13-1,1-1,0 0,0-1,0-1,0-1,1 0,-1-1,1-1,1 0,-3-2,-10-4,-24-8,-1 1,-1 3,-45-9,-10 6,80 17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6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7 988,'-4'15,"2"-11,2-5</inkml:trace>
  <inkml:trace contextRef="#ctx0" brushRef="#br0" timeOffset="256.819">64 198,'0'0</inkml:trace>
  <inkml:trace contextRef="#ctx0" brushRef="#br0" timeOffset="520.728">176 1073,'140'-227,"-139"225,0 0,0 0,0 0,0 1,0-1,0 0,1 1,-1-1,0 1,1-1,-1 1,1 0,0 0,-1 0,1-1,0 2,0-1,-1 0,1 0,0 0,0 1,0-1,0 1,0 0,0 0,0-1,0 1,0 1,0-1,0 0,0 0,0 1,0-1,0 1,0-1,0 1,0 0,-1 0,1 0,0 0,0 0,-1 0,1 0,-1 1,1-1,-1 1,0-1,1 1,-1-1,0 1,29 50,-29-45,2 0,-1-1,1 1,0 0,0-1,1 0,0 0,0 0,0 0,1-1,0 1,0-1,0 0,0-1,1 1,0-1,0 0,0-1,1 0,-1 1,1-2,0 1,0-1,-1 0,1-1,5 1,-2-6,0-1,-1 0,1-1,-1 0,-1-1,1 0,-1 0,0-1,-1 1,0-2,0 1,0-1,-1 0,-1-1,0 1,0-1,-1 0,0 0,2-8,47-132,-49 129</inkml:trace>
  <inkml:trace contextRef="#ctx0" brushRef="#br0" timeOffset="1188.346">1220 283,'-33'48,"-17"40,6 14,10-5,11-10,9-14,7-15,10-8,4-8,6-6,5-4,5-3,3-2,2-5,-4-6</inkml:trace>
  <inkml:trace contextRef="#ctx0" brushRef="#br0" timeOffset="1919.263">1306 875,'22'-2,"1"-1,-1-1,0-1,0-1,0 0,-1-2,0-1,8-5,-12 6,-1-2,0 0,0-1,-2-1,1 0,-1-1,-1 0,0-1,-1 0,-1-1,0-1,-1 0,7-14,-15 27,0 1,-1-1,1 0,0 0,-1 0,0 0,0 0,0 0,0 0,0 0,-1 0,0 0,1 0,-1-1,0 1,0 0,-1 0,1 0,-1 0,1-1,-1 1,-1-2,0 4,-1 1,1 0,0-1,-1 1,1 0,0 0,-1 0,1 1,-1-1,1 0,0 1,0 0,-1-1,1 1,0 0,0 0,0 1,0-1,0 0,0 0,0 1,0 0,1-1,-1 1,0 0,1 0,0-1,-1 1,1 0,0 1,-1 0,0 0,-4 2,0 1,1 0,0 0,0 0,0 1,1-1,0 1,0 0,0 0,1 1,1-1,-1 1,1-1,0 1,1 0,0 0,0 0,0 0,1 0,1 0,-1 0,2 6,2-9,0 0,0 0,0-1,0 0,1 1,0-1,0-1,0 1,0-1,1 0,-1 0,1-1,0 1,-1-1,1-1,0 1,0-1,1 0,-1 0,0-1,0 1,0-1,0-1,1 1,-1-1,0 0,0-1,0 0,1 0,12-4,0-1,0 0,-1-2,0 0,0-1,-1-1,0 0,-1-2,-1 1,0-2,0 0,-2-1,0 0,0-1,0-4,-11 18,0-1,0 0,0 0,-1 0,1 0,-1 0,0 0,0 0,0-1,0 1,-1 0,1 0,-1-1,0 1,0 0,0-1,0 1,-1-3,-1 6,0 0,0 0,0 0,0 0,0 0,0 0,0 1,0-1,0 1,1-1,-1 1,0 0,0 0,1 0,-1 0,0 0,1 0,-1 1,1-1,-1 0,1 1,0-1,0 1,-1-1,1 1,0 0,0-1,1 1,-1 0,0 0,0 0,-3 2,1 0,-1 1,0-1,1 1,0 0,0-1,0 1,1 1,0-1,0 0,0 1,1-1,-1 1,1-1,1 1,-1 0,1-1,0 1,0 0,0-1,1 1,0 0,0-1,1 1,-1-1,1 1,0-1,1 0,-1 0,1 0,0 0,1 0,-1-1,1 0,3 4,-1-3,0 0,0-1,1 0,-1-1,1 1,0-1,0-1,0 1,0-1,0 0,0-1,1 0,-1 0,1 0,-1-1,1 0,-1-1,1 1,-1-2,7-1,6-2,-1-1,0-1,0-1,0-1,-1 0,-1-2,2-1,1-2,0-2,-2 0,0-1,0-1,-2-1,0 0,-2-1,0 0,-1-1,-1-1,1-4,-7-18,-6 44,-1-1,1 0,0 0,0 1,0-1,0 0,-1 1,1-1,0 0,-1 1,1-1,0 1,-1-1,1 0,-1 1,1-1,-1 1,1-1,-1 1,1-1,-1 1,0 0,1-1,-1 1,0 0,1-1,-1 1,0 0,1 0,-1 0,0-1,1 1,-1 0,0 0,0 0,1 0,-1 0,0 0,1 1,-1-1,0 0,0 0,1 0,-1 1,0-1,1 0,-1 1,1-1,-1 1,0-1,1 1,-1-1,1 1,-1-1,1 1,-1-1,1 1,-10 11,0-1,1 1,1 1,0 0,0 0,1 1,1-1,1 1,0 1,0-1,2 1,-1 0,2-1,0 9,0-18,1 1,1-1,-1 1,1 0,0-1,0 1,0-1,1 1,0-1,0 1,0-1,1 1,0-1,0 0,0 0,1 0,0 0,-1 0,2-1,-1 1,1-1,-1 0,1 0,0 0,1 0,-1-1,0 0,1 1,0-2,0 1,0-1,0 1,0-1,1-1,-1 1,0-1,1 0,-1 0,1-1,0 1,-1-1,3 0,14-5</inkml:trace>
  <inkml:trace contextRef="#ctx0" brushRef="#br0" timeOffset="2188.331">2998 395,'-48'59,"2"2,3 1,-30 60,64-108,2 1,0 1,0-1,2 1,0 0,1 1,-1 9,4-22,0 1,1-1,0 1,0-1,0 1,0-1,1 1,0-1,0 0,0 1,0-1,1 0,-1 1,1-1,0 0,1 0,-1-1,1 1,-1 0,1-1,0 0,1 1,-1-1,0 0,1-1,0 1,0-1,-1 1,4 0,0 0,-1 0,1 0,0-1,-1 0,1-1,0 1,0-1,0 0,0-1,0 0,0 0,1-1,-1 1,0-1,-1-1,1 0,0 0,0 0,-1 0,1-1,-1 0,0-1,1 0,-2 0,1 0,0 0,-1-1,0 0,0 0,0 0,-1-1,0 0,0 1,0-2,-1 1,2-4,1-10</inkml:trace>
  <inkml:trace contextRef="#ctx0" brushRef="#br0" timeOffset="2438.283">2575 678,'34'0,"30"0,13 0,0-5,-10-1,-11 0,-14 1</inkml:trace>
  <inkml:trace contextRef="#ctx0" brushRef="#br0" timeOffset="2669.342">3252 227,'20'50,"-2"2,-2 1,-3 0,-2 0,-3 1,0 13,-5-42,-1 1,-1-1,-1 1,-2-1,0 0,-2 1,0-1,-2 0,-1-1,0 0,-2 0,-1 0,-1-1,-1-1,-1 0,-1 0,-1-2,0 1,-2-2,0 0,-1-1,-10 6,-70 38,79-54</inkml:trace>
  <inkml:trace contextRef="#ctx0" brushRef="#br0" timeOffset="3117.747">3451 819,'38'-5,"27"-1,13 0,-3 1,-9 1,-16-3,-12 0,-7 0,-4 2,-2 2,-1-4,1 0,-4 1</inkml:trace>
  <inkml:trace contextRef="#ctx0" brushRef="#br0" timeOffset="3316.853">3761 537,'-5'43,"-1"29,-1 7,2-6,2-9,6-12,2-10,1-7,-1-4,3-8,1-8</inkml:trace>
  <inkml:trace contextRef="#ctx0" brushRef="#br0" timeOffset="3588.594">4212 367,'5'44,"6"32,2 14,-2-4,-3-11,-2-10,-3-10,-1-11,-2-7,0-5,0-4,-1-6</inkml:trace>
  <inkml:trace contextRef="#ctx0" brushRef="#br0" timeOffset="3989.898">4128 481,'47'-25,"1"2,0 2,2 3,22-5,26 10,-95 13,-1 0,1 0,-1 0,1 0,-1 1,1-1,-1 1,1 0,-1-1,0 1,1 0,-1 0,0 1,0-1,0 0,0 1,0 0,0-1,0 1,0 0,-1 0,1 0,-1 0,1 0,-1 0,0 0,0 0,0 1,0-1,0 1,0-1,-1 0,1 1,-1-1,0 1,1 0,-3 8,0 0,0 0,-1-1,0 1,-1-1,0 0,-1 0,0-1,0 1,-1-1,-1 0,1 0,-1-1,-1 0,1 0,-2-1,-3 3,-40 49,50-57,-1 0,1 1,1 0,-1-1,0 1,1 0,-1 0,1 0,0 0,0 0,0 0,0 0,1 0,-1 0,1 1,0-1,0 0,0 0,0 0,0 1,1-1,0 0,-1 0,1 0,0 0,1 0,-1 0,0 0,1 0,0 0,-1-1,1 1,2 1,92 65,-47-39,-46-28,1 0,-1 1,1-1,-1 1,0 0,0 0,0 0,-1 1,1-1,-1 0,0 1,1 0,-2 0,1-1,0 1,-1 0,0 1,0-1,0 0,0 0,-1 0,1 0,-1 1,0-1,-1 0,1 0,-1 1,1-1,-1 0,-1 0,1 0,-1 0,1 0,-1 0,0-1,0 1,-1 0,1-1,-14 15,0 0,-1-1,-1-1,0-1,-1-1,-1 0,-1-1,1-2,-2 0,1-1,-20 6,40-16,-59 21,35-16</inkml:trace>
  <inkml:trace contextRef="#ctx0" brushRef="#br0" timeOffset="4551.648">5087 594,'-34'19,"-20"25,-1 11,8 5,13-3,12-6,10-7,11-11,11-7,9-7,5-7,9-6,3-3,1-8,-6-2</inkml:trace>
  <inkml:trace contextRef="#ctx0" brushRef="#br0" timeOffset="4817">5341 678,'-13'16,"1"0,1 1,0 1,1 0,1 0,1 1,1 0,0 1,1-1,2 1,-2 13,5-31,1 0,0 1,0-1,0 0,0 0,1 1,-1-1,1 0,-1 0,1 0,0 0,-1 0,1 0,0 0,0 0,1 0,-1 0,0 0,1-1,-1 1,1 0,-1-1,1 1,0-1,0 0,0 0,0 1,0-1,0 0,0-1,0 1,0 0,0-1,0 1,0-1,1 1,-1-1,0 0,0 0,0 0,1 0,-1-1,1 1,92-31,-85 25,0 0,-1-1,0 0,0 0,-1 0,0-2,0 1,-1-1,0 0,0 0,-1 0,0-1,-1 0,0-1,-1 1,0-1,-1 0,0 1,0-2,-1 1,-1 0,0 0,0-1,-1 1,0 0,-2-5,-38-57,26 54</inkml:trace>
  <inkml:trace contextRef="#ctx0" brushRef="#br0" timeOffset="5151.064">5877 537,'-12'6,"-1"1,1 1,0 0,1 0,0 1,0 1,1-1,0 2,1 0,0 0,1 0,0 1,1 0,-6 12,13-21,-1 0,1 0,0 0,-1 0,1 0,1 0,-1-1,0 1,1 0,-1 0,1 0,0 0,0-1,0 1,0 0,1-1,-1 1,1-1,-1 1,1-1,0 0,0 1,0-1,0 0,0 0,1-1,-1 1,0 0,1-1,0 1,-1-1,1 0,0 0,-1 0,1 0,0-1,0 1,2-1,-1 2,1-1,0 1,-1 0,0 0,0 1,1-1,-2 1,1 0,0 0,0 0,-1 0,0 1,1 0,-1-1,-1 1,2 1,-4 0,0 0,-1 0,1 0,-1 0,0 0,0 0,-1 0,0 0,1-1,-2 1,1-1,0 1,-1-1,0 0,0 0,0 0,0 0,-1-1,1 1,-1-1,0 0,0 0,0 0,-1-1,1 1,-1-1,1 0,-5 1,-17 8,2-4</inkml:trace>
  <inkml:trace contextRef="#ctx0" brushRef="#br0" timeOffset="5506.801">6329 198,'-31'49,"3"1,2 1,2 1,3 2,2 0,2 1,-9 56,22-97,1 0,0 0,1 0,0 1,1-1,1 0,0 1,1-1,0 0,1 1,1-1,0 0,1 0,1-1,0 1,0-1,2 0,0 0,0-1,1 0,0 0,1-1,1 0,0-1,0 0,1 0,29 6,-21-13</inkml:trace>
  <inkml:trace contextRef="#ctx0" brushRef="#br0" timeOffset="6237.368">6442 819,'45'-22,"-1"-2,-1-2,-1-2,-1-2,-2-1,20-21,-18-1,-40 52,1-1,-1 1,0-1,0 1,0-1,-1 0,1 1,0-1,-1 0,1 0,-1 0,1 1,-1-1,0 0,0 0,0 0,0 0,0 0,0 0,0 1,-1-1,1 0,-1 0,1 0,-1 1,0-1,0 0,0 1,0-1,0 0,0 1,-1-1,-2 1,0 0,0 0,0 1,0-1,0 1,0 0,0 0,-1 1,1-1,0 1,0 0,0 0,0 0,0 1,0-1,1 1,-1 0,0 0,1 0,-1 1,1-1,0 1,0 0,0 0,0 0,0 0,1 0,-1 1,-9 10,0-1,2 2,-1-1,2 1,0 1,1 0,0 0,1 0,1 1,1 1,5-13,0-1,0 1,0-1,0 0,1 1,0-1,0 1,1-1,-1 0,1 0,-1 0,2 0,-1 0,0 0,1 0,-1-1,1 1,0-1,0 0,0 0,1 0,-1 0,1 0,0-1,0 0,-1 1,2-1,-1-1,0 1,0-1,0 1,1-1,-1-1,1 1,-1-1,0 1,1-1,-1 0,1-1,-1 1,1-1,-1 0,0 0,1 0,-1-1,0 1,0-1,0 0,3-2,18-8,0-1,-1 0,0-2,-1-1,-1-1,0-1,-1-1,-2 0,0-2,0 0,-2-1,13-23,-22 32,-16 20,-13 19,-17 81,37-104,1 0,-1 0,1 0,0 0,0 0,0 0,0 0,0 0,1 0,-1-1,1 1,0 0,0 0,0 0,0-1,0 1,1-1,-1 1,1-1,0 1,0-1,0 0,0 0,0 0,0 0,0 0,1 0,-1-1,1 1,-1-1,1 1,-1-1,1 0,0 0,0-1,0 1,1 0,6-2,0 0,0-1,0-1,-1 1,1-1,0-1,-1 0,0 0,0-1,0 0,-1-1,1 0,-1 0,-1 0,1-1,-1 0,0-1,-1 0,0 0,0 0,-1-1,0 0,0 0,2-7,32-38,43-70,-110 144,14-4,1 0,1 1,0 0,1 1,1 0,0 1,2 0,0 0,1 1,1 0,1 0,1 1,0-1,2 1,2-17,0-1,1 1,-1-1,1 1,0-1,0 1,0-1,0 0,0 1,1-1,-1 0,1 0,0 0,0 0,0 0,1-1,-1 1,1-1,-1 1,1-1,0 0,0 0,0 0,0 0,0-1,0 1,1-1,-1 0,0 0,1 0,-1 0,1-1,-1 1,1-1,-1 0,1 0,-1 0,1 0,-1-1,1 0,-1 1,1-1,0-1,21-4</inkml:trace>
  <inkml:trace contextRef="#ctx0" brushRef="#br0" timeOffset="6519.795">7853 311,'-42'51,"3"2,3 2,1 1,1 7,30-57,-1 0,1 0,1 0,-1 0,1 1,0 0,1-1,0 1,0 0,0 0,1 0,0 1,0-1,1 0,-1 0,2 1,-1-1,1 0,0 0,1 0,0 0,0 0,0 0,1 0,0-1,0 1,1-1,0 0,0 0,5 6,-4-7,1 0,0-1,0 0,0 0,1 0,-1 0,1-1,0 0,0-1,0 0,0 0,0 0,1-1,-1 0,0 0,1-1,-1 0,1 0,-1-1,1 0,-1 0,0-1,0 0,1 0,-1 0,-1-1,1 0,5-4,17-30,-21 17</inkml:trace>
  <inkml:trace contextRef="#ctx0" brushRef="#br0" timeOffset="6756.324">7542 537,'39'5,"31"-4,14-1,-3-1,-10-5,-13-2,-11 1,-8-4,-12 1</inkml:trace>
  <inkml:trace contextRef="#ctx0" brushRef="#br0" timeOffset="6987.654">7966 1,'29'57,"-3"1,-2 2,-3 1,-3 0,-2 1,-1 12,-9-31,-2-1,-2 1,-1 0,-3-1,-1 1,-3-1,-1 1,-2-2,-2 1,-1-1,-2-1,-2-1,-2 0,-2-1,-1 0,-2-2,-5 4,14-21,-2 0,0-2,-1 0,-1 0,0-2,-9 5,4-2</inkml:trace>
  <inkml:trace contextRef="#ctx0" brushRef="#br0" timeOffset="11607.038">8220 1271,'-5'5,"-11"6,-7 6,-6 0,-1 2,-2-2,1 1,0-3,1 1,1-2,5-4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0 536,'1'227,"0"-216,0 0,1 0,1-1,-1 1,2 0,-1-1,2 0,-1 0,2 0,-1 0,3 2,-5-8,-1 0,1-1,1 0,-1 1,0-1,1 0,-1-1,1 1,0 0,0-1,0 0,0 0,1 0,-1-1,0 0,1 1,-1-1,1-1,-1 1,1-1,0 0,-1 0,1 0,-1 0,1-1,0 0,-1 0,1 0,4-3,0 0,0 0,0-1,0 0,-1 0,0-1,0 0,-1-1,1 0,3-4,-6 4,1 1,1 0,-1 0,1 1,0 0,0 0,0 1,1-1,0 2,-1-1,1 1,1 0,3 0,67 21,-38-3,-32-13,0 0,1-1,-1 0,1-1,-1 0,0 0,1-1,-1 0,0-1,0 0,0 0,0-1,0 0,0-1,-1 0,1 0,-1-1,0 0,0-1,-1 1,0-1,0-1,0 1,-1-1,0-1,0 1,-1-1,1-1,1 1,0 0,0 0,-1-1,0 1,0-2,-1 1,0 0,-1-1,0 0,-1 0,0 0,0-1,-1 1,-1-1,0 1,0-1,-1 0,0 1,-1-1,0 1,0-1,-2 1,1-1,-1 1,-4-9,-5 2,1 3</inkml:trace>
  <inkml:trace contextRef="#ctx0" brushRef="#br0" timeOffset="1118.785">1044 0,'-24'142,"6"1,6 1,6 0,9 50,-4-191,0 0,1-1,0 1,-1 0,1 0,0 0,1 0,-1 0,0 0,1-1,-1 1,1 0,0 0,0-1,0 1,1 0,-1-1,0 1,1-1,0 0,-1 1,1-1,0 0,0 0,0 0,1 0,-1-1,0 1,1-1,-1 1,1-1,0 0,-1 0,1 0,0 0,-1 0,1-1,0 1,0-1,7-1,0-2,0 1,0-1,0-1,-1 0,1 0,-1-1,0 0,0 0,-1-1,0 0,0-1,0 0,5-2,148-155,-160 163,1 0,-1-1,1 1,-1 0,1 0,-1 1,1-1,-1 0,1 0,0 1,0-1,-1 1,1-1,0 1,0 0,0 0,-1 0,1 0,0 0,0 0,0 0,-1 0,1 1,0-1,0 1,-1-1,1 1,0 0,-1 0,1 0,-1 0,1 0,-1 0,0 0,1 0,-1 1,0-1,0 0,1 1,-1-1,0 1,-1-1,1 1,0 0,0-1,-1 1,1 0,-1-1,1 1,-1 1,3 3,0 0,0 0,0 0,1-1,-1 1,1-1,1 0,-1-1,1 1,0-1,0 1,0-1,0-1,1 1,0-1,-1 0,1 0,1-1,-1 0,0 0,0 0,1-1,-1 0,1 0,-1 0,1-1,-1 0,1-1,4 0,0 0,0-1,0-1,0 0,0 0,-1-1,1 0,-1-1,0 0,-1-1,1 0,-1 0,0-1,0 0,-1-1,0 0,-1 0,1-1,-1-1,-4 6,-1-1,1 0,-1 0,-1 0,1 0,-1-1,0 1,0 0,0-1,-1 1,0 0,0-1,0 1,-1-1,1 1,-2 0,0-4,1 6,1 0,-1 1,0-1,0 1,0 0,0-1,-1 1,1 0,-1 0,1 0,-1 0,0 0,0 0,0 0,0 0,0 1,0-1,0 1,-1 0,1-1,0 1,-1 0,1 1,-1-1,1 0,-1 1,0-1,1 1,-1 0,0 0,1 0,-1 0,1 0,-1 0,0 1,0 0,-5 2,0 2,0-1,1 1,-1 0,1 1,0-1,0 2,1-1,0 1,0 0,0 0,1 0,0 1,1 0,0 0,0 0,0 0,1 1,0 1,0-5,0 1,0 0,1 0,-1 0,1 0,1 1,-1-1,1 0,0 1,1-1,0 1,0-1,0 1,1-1,-1 1,2-1,-1 0,1 0,0 1,0-1,0 0,1 0,0-1,0 1,1-1,0 1,0-1,0 0,0 0,1-1,0 1,-1-1,2 0,-1-1,0 1,1-1,3 1,12 3,1-2,1-1,-1-1,1-1,-1-1,1 0,-1-2,1-1,0-1,-1 0,0-2,0-1,0 0,8-5,0-2,-1-1,-1-2,-1 0,0-2,-1-1,-1-1,0-1,-2-1,10-13,38-68,-69 98,1 1,-1-1,-1 0,1 1,-1-1,1 0,-1 0,-1 0,1 0,-1 0,0 0,0 0,0 0,-1 0,1 0,-1 0,-1 0,1 1,-1-1,1 0,-1 1,-1-1,0-1,1 3,-1 0,1 0,-1 1,1 0,-1-1,0 1,0 0,0 0,0 0,0 1,0-1,-1 1,1 0,0 0,-1 0,1 0,-1 0,1 1,-1 0,1 0,-1 0,1 0,-1 0,0 1,1-1,-1 1,1 0,0 0,-1 0,1 1,0-1,-1 1,-92 69,88-62,1 0,0 0,1 0,0 1,0 0,1 1,1-1,-1 1,-1 7,6-14,-1 0,0 0,1-1,-1 1,1 0,0 0,0 0,1 0,-1-1,1 1,0 0,0 0,0-1,1 1,-1-1,1 1,0-1,0 1,0-1,0 0,0 0,1 0,-1 0,1-1,0 1,0-1,0 1,0-1,1 0,0 0,10 4,1 0,0-2,0 0,1 0,-1-1,1-1,-1-1,1 0,0-1,0-1,-1 0,7-3,32 2,81 6,-132-2,1 1,-1-1,1 0,-1 1,0 0,0 0,0 0,-1 0,1 0,-1 0,1 1,-1-1,0 1,-1 0,1 0,-1 0,1-1,-1 1,0 1,0-1,0 0,0 0,0-1,1 1,0 0,0 0,0-1,0 1,1-1,-1 0,1 1,0-1,0 0,0-1,0 1,0-1,1 1,-1-1,1 0,10 1,-1 0,1-1,0-1,-1-1,1 0,0 0,-1-1,1-1,0-1,-1 0,0 0,0-1,0-1,0 0,-1-1,1 0,-1-1,-1-1,8-5,-1-2,-1 0,0-1,-1-1,-1 0,-1-1,0-1,-1 0,-1-1,6-15,-14 27,-1 0,0 0,-1 0,0-1,0 1,-1-1,1 1,-2-1,0 1,0-1,0 1,-1-3,0 9,1-1,-1 0,1 0,-1 1,0-1,0 0,0 1,-1-1,1 1,0 0,-1-1,0 1,1 0,-1 0,0 0,0 0,0 0,-1 0,1 1,0-1,-1 1,1 0,-1-1,1 1,-1 0,0 0,1 1,-1-1,0 0,1 1,-1 0,0 0,0 0,0 0,1 0,-1 0,0 1,-1 0,-5 0,0 1,1 0,-1 1,0 0,1 0,-1 1,1 0,0 0,0 1,1 0,-1 1,1 0,0 0,1 0,0 1,0 0,0 0,1 0,0 1,0 0,1 0,-3 6,-1 3,1 1,2 0,-1 0,2 0,0 0,1 1,1 0,1-1,1 1,1 14,0-24,0 0,1 0,0 0,1 0,-1 0,2 0,-1-1,1 1,1-1,-1 0,1 0,1-1,-1 1,1-1,1-1,-1 1,1-1,0 0,1 0,-1-1,1 0,0 0,0-1,1 0,0-1,-1 0,2 0,22 6,0-1,1-1,-1-2,1-2,1 0,30-3,-31-1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7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0 908,'107'-194,"56"-69,56-97,-161 274,-57 86,0-1,0 1,0-1,0 1,0-1,0 1,1-1,-1 1,0 0,0 0,0 0,1 0,-1 0,0 0,0 0,1 0,-1 0,0 0,0 1,0-1,0 0,1 1,-1-1,0 1,0 0,0-1,0 1,0 0,0 0,0-1,-1 1,1 0,0 0,0 0,0 0,-1 0,1 0,-1 0,1 0,-1 0,1 1,-1-1,25 57,-22-48,70 238,25 34,-56-164,-42-117,0 0,0 0,0 0,0 0,0 0,0 0,0 0,-1 0,1 0,0 0,-1 0,1 0,0 0,-1-1,0 1,1 0,-1 0,1 0,-1-1,0 1,1 0,-1-1,0 1,0 0,0-1,1 1,-1-1,0 0,0 1,0-1,0 1,0-1,0 0,0 0,0 0,0 0,0 0,0 0,0 0,0 0,0 0,0 0,0 0,0 0,0-1,0 1,0 0,1-1,-1 1,0-1,-52-21,50 20,-486-297,416 255,56 33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7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12,'-10'-3,"-1"0,0 1,0 0,0 1,-1 0,1 1,0 0,0 1,0 0,0 1,0 0,0 1,0 0,0 1,1 0,0 0,-4 3,-24 6,7-3,18-7,1 0,-1 1,1 1,0 0,0 0,1 1,-1 1,1 0,0 1,-5 4,15-11,0 0,0 0,0 0,0 0,0 1,0-1,0 0,0 0,1 1,-1-1,0 1,1-1,-1 0,1 1,-1-1,1 1,0-1,0 1,-1-1,1 1,0-1,1 1,-1-1,0 1,0-1,1 1,-1-1,0 1,1-1,0 1,-1-1,1 0,0 1,0-1,-1 0,1 0,0 1,0-1,1 0,-1 0,0 0,0 0,0-1,1 1,-1 0,0 0,1-1,-1 1,1-1,74 27,-51-22,-19-4,0-1,1 1,-1 0,0 0,0 0,0 1,0 0,0 0,0 1,0 0,-1 0,1 0,-1 0,0 1,0 0,0 0,-1 0,1 1,-1 0,3 4,-7-3,-1 1,0 0,0-1,0 1,-1-1,0 0,0 1,0-1,-1 0,0 0,0 0,-1-1,0 1,0-1,0 0,0 0,-1 0,0-1,0 1,0-1,0-1,-2 2,-35 28,-74 77,114-108,1 0,0 0,0-1,0 1,1 0,-1 0,0 0,1 0,-1 0,1 0,-1 0,1 1,0-1,0 0,0 0,0 0,1 0,-1 0,0 0,1 0,0 0,-1 0,1 0,0 0,0 0,0 0,0 0,0-1,1 1,-1 0,0-1,1 1,-1-1,1 0,0 1,-1-1,1 0,0 0,0 0,0 0,0 0,0 0,0-1,91 33,-81-29,1-2,0 0,-1 0,1-1,0-1,0 0,0-1,0 0,-1-1,1 0,0-1,-1 0,0-1,0-1,0 0,0 0,-1-2,7-4,1-3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8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0,'3'134,"5"0,6 0,11 25,39 178,-53-263,-6-52,-1 2,-1-1,-1 0,-1 0,-1 1,-2-1,0 1,-2 6,-2-5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311 240,'-1'1,"-1"0,0 1,1-1,-1 0,1 1,-1-1,1 1,0 0,0-1,-1 1,1 0,1 0,-1 0,0 0,0 0,1 0,-1 0,1 0,-1 0,1 0,0 0,0 0,0 0,0 0,0 0,0 0,1 0,-1 0,1 2,19 178,10 123,-48-157,14-100,8-26</inkml:trace>
  <inkml:trace contextRef="#ctx0" brushRef="#br0" timeOffset="518.339">1 324,'15'-24,"1"0,1 1,1 0,1 2,1 0,1 1,1 1,1 2,0 0,1 1,1 1,0 1,1 2,0 0,1 2,0 1,1 1,22-3,-28 7,0 2,0 1,0 1,0 0,0 2,0 0,20 6,-39-7,1 0,0 1,-1-1,1 1,-1 0,0 0,1 0,-1 0,0 0,0 1,-1 0,1-1,0 1,-1 0,0 0,1 0,-1 1,0-1,-1 1,1-1,-1 1,1-1,-1 1,0 0,-1-1,1 1,-1 0,1 0,-1 0,0 3,-1 3,0 0,-1 1,0-1,0 0,-1 0,-1 0,0-1,0 1,0-1,-1 0,-2 1,-22 30,-2-1,-1-2,-2-1,-14 10,-27 28,71-72,1 1,-1-1,0 1,1-1,0 1,0 0,0 1,0-1,0 0,1 1,-1 0,1-1,0 1,0 0,1 0,-1 0,1 0,0 1,0-1,0 0,0 0,1 1,0-1,0 0,0 1,0-1,1 0,-1 1,1-1,1 0,-1 0,0 1,1-1,0-1,0 1,0 0,0 0,2 2,12 4,0 0,0-1,1-1,0 0,1-2,-1 0,15 3,62 24,-84-28,0 0,-1 1,0 0,0 1,0 0,-1 0,0 1,0 0,-1 0,4 5,-9-9,1 0,-1 0,1-1,-1 1,0 1,-1-1,1 0,-1 0,0 1,0-1,0 0,-1 1,1-1,-1 1,0-1,0 1,-1-1,1 1,-1-1,0 0,0 1,-1-1,1 0,-1 0,0 0,-2 4,-5 6,0-1,-1 0,0-1,-1 0,-1 0,1-1,-2-1,0 0,0 0,0-1,-1-1,-1-1,1 0,-1 0,0-2,-1 0,-10 2,1-1,8-2,-1 1,1-2,-1-1,1 0,-1-1,0-1,1 0,-13-3,17 1,0 0,0-2,0 1,0-2,1 0,-1 0,1-1,1 0,-11-8,8 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5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374 337,'-19'-5,"0"1,0 0,0 1,-1 2,1 0,-1 0,1 2,-1 1,1 0,-1 1,1 1,0 1,-5 3,17-5,1 1,-1 0,1 0,0 0,0 1,1 0,-1 0,1 1,0-1,0 1,1 0,0 1,0-1,0 1,1 0,0 0,0 0,1 0,0 0,0 0,1 1,0-1,0 1,0-1,1 1,0-1,1 1,0-1,0 2,0 1,1 1,0-1,0 0,1 0,0 0,1 0,0-1,0 1,1-1,0 0,1 0,0-1,1 1,-1-2,2 1,-1-1,1 0,0 0,0-1,8 5,-7-10,1 1,-1-1,1-1,-1 0,0 0,1-1,-1 0,0-1,1 0,-1 0,0-1,0 0,-1-1,1 0,-1 0,0-1,0 0,0 0,0-1,-1 0,0 0,-1-1,1 0,3-5,4 0,16-16,0-1,-2-1,-1-2,-2 0,-1-2,-2-1,-1-1,-2-1,-1 0,-1-5,-10 22,-35 91,26-64,0-1,1 1,-1 0,1-1,1 1,-1 0,1 0,0-1,1 1,0 0,0 0,0-1,1 1,0-1,0 1,0-1,1 0,0 0,1 0,-1 0,1 0,0-1,0 1,1-1,0 0,-1-1,2 1,-1-1,0 0,1 0,0-1,0 0,0 0,0 0,1-1,0 1,15-1,0-1,-1-1,1-1,0-1,0-1,0-1,-1-1,0-1,0 0,0-2,-1 0,0-1,-1-2,0 0,0 0,-2-2,1 0,-1-1,-1-1,-1-1,0 0,-1-1,-1 0,1-4,-5 12,0-1,-1 0,-1 0,0-1,0 0,-1 0,0-1,-1 0,0 0,-1 0,-1-1,0 1,0-1,-1 0,-1 1,0-1,-1 0,-1-6,0 16,0 0,0 0,0 1,0-1,0 0,-1 0,0 1,1-1,-1 1,0 0,0-1,0 1,-1 0,1 0,0 0,-1 0,1 1,-1-1,0 1,0 0,1-1,-1 1,0 0,0 1,0-1,0 0,0 1,0 0,0 0,0 0,0 0,0 0,-1 0,1 1,0-1,-1 2,-6 0,0 1,0 0,1 1,-1 0,1 0,0 1,0 0,0 1,1 0,-4 3,4-2,1 0,-1 1,1 0,1 0,-1 0,2 1,-1 0,1 1,0-1,1 1,0 0,3-6,-1 0,1-1,1 1,-1 0,1 0,-1 0,1 0,0 0,0 0,1-1,-1 1,1 0,0 0,0 0,0-1,1 1,-1 0,1-1,0 1,0-1,0 0,0 0,1 1,-1-2,1 1,0 0,0 0,0-1,0 0,3 2,9 4,2-1,-1-1,1 0,-1-1,1-1,1 0,-1-2,0 0,1 0,0-2,-1 0,1-1,-1-1,0-1,1 0,-1-2,0 1,-1-2,8-4,29-3,-50 11,0 0,0 1,0-1,0 1,0 0,0 0,0 0,0 0,0 1,1-1,-1 1,0 0,0 0,1 0,-1 0,0 0,1 1,-1 0,0-1,0 1,0 0,0 1,0-1,0 0,0 1,0 0,0 0,-1 0,1 0,-1 0,1 0,-1 0,0 1,0 0,0-1,0 1,-1 0,1 0,-1 0,1 0,-1 0,1 2,2 41,-4-39,0 0,0 0,0 0,1 0,0-1,1 1,-1 0,1 0,1-1,-1 1,1-1,0 0,0 0,1 0,0 0,0-1,0 1,1-1,0 0,2 2,6-1,0 1,0-1,1-1,0-1,0 0,0 0,0-2,1 0,-1 0,1-1,0-1,-1-1,1 0,-1-1,1 0,-1-1,0-1,0 0,0-1,-1 0,1-1,-1-1,-1 0,1 0,3-5,-3 5,-1-1,0-1,0 1,-1-2,0 0,0 0,-1-1,-1 0,0-1,0 0,-1 0,-1-1,0 0,-1 0,0-1,-1 0,-1 0,0 0,1-10,-5 20,1 1,-1 0,-1 0,1-1,0 1,-1 0,0 0,1 0,-1 0,0 0,-1 0,1 0,0 0,-1 0,0 0,0 1,0-1,0 1,0-1,0 1,0 0,-1 0,1 0,-1 0,0 0,0 1,1-1,-1 1,0 0,0-1,0 1,0 1,-1-1,1 0,0 1,0 0,0-1,-1 1,1 1,0-1,0 0,0 1,-1-1,1 1,0 0,0 0,0 1,0-1,0 0,0 2,-11 5,1 1,1 1,0 0,0 0,1 2,0-1,1 1,1 1,0 0,0 0,1 1,1 0,0 0,1 1,1-1,0 1,1 1,1-1,0 1,1-1,0 8,2-17,1 1,-1 0,1 0,0 0,1-1,0 1,0-1,0 1,1-1,0 0,0 0,0 0,1 0,0-1,0 1,1-1,-1 0,1 0,0-1,1 1,-1-1,1 0,-1-1,1 1,0-1,6 2,11 5,1-2,0 0,1-1,0-1,-1-2,18 1,105-7,-110-4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2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1,'-15'3,"-1"0,1 2,0 0,1 0,-1 1,1 1,0 1,1 0,0 0,0 2,1-1,-7 8,17-16,1 1,0-1,1 0,-1 0,0 1,0-1,0 1,1-1,-1 1,1-1,-1 1,1-1,0 1,-1 0,1-1,0 1,0-1,0 1,0 0,0-1,1 1,-1 0,0-1,1 1,-1-1,1 1,0-1,-1 1,1-1,0 0,0 1,0-1,0 0,0 0,0 1,0-1,1 0,-1 0,0 0,1 0,-1-1,0 1,1 0,0 0,74 25,-67-24,19 5,-19-7,0 1,0 0,0 1,-1 0,1 0,-1 1,0 0,1 0,-1 1,-1 0,1 1,0 0,-1 0,0 0,0 1,-1 0,0 0,0 1,0 0,-1 0,1 1,-5-5,0-1,-1 1,1 0,-1 0,1 0,-1 0,0-1,0 1,-1 0,1 0,0 0,-1 0,0 0,1-1,-1 1,0 0,-1-1,1 1,0-1,-1 1,1-1,-1 1,0-1,0 0,0 0,0 0,0 0,0 0,-1-1,1 1,0-1,-1 1,0-1,1 0,-1 0,-1 1,-105 25,105-26,-112 21,91-19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3:57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68 285,'300'-101,"190"-63,-488 162,0 1,0 0,0 0,0-1,0 2,1-1,-1 0,0 0,1 1,-1-1,0 1,1-1,-1 1,1 0,-1 0,0 0,1 1,-1-1,1 0,-1 1,0 0,1-1,-1 1,0 0,0 0,0 0,0 1,0-1,0 0,0 1,0-1,0 1,0 0,-1 0,1 0,-1-1,1 1,-1 1,0-1,0 0,0 0,0 0,0 1,-1-1,1 0,0 1,-1 1,-32 148,15-93,6-21,3 2,0-1,3 0,1 1,3 0,0 0,3 0,2 11,68 308,-55-303,-45-79,20 14,0-1,-1 2,0-1,-1 1,0 0,0 1,-1 0,1 1,-1 0,-1 1,1 0,-7-1,-3 0,-1 1,0 1,0 1,0 1,-1 0,1 2,0 1,0 1,0 0,0 2,0 1,-21 7,0 2,0 3,1 1,1 2,1 2,-32 23,-112 100,167-130</inkml:trace>
  <inkml:trace contextRef="#ctx0" brushRef="#br0" timeOffset="300.02">349 652,'39'-9,"36"-9,11-5,-1 1,-9-1,-13 4,-7 5,-9 0,-8 3,-5 2,-3-1,-3 1,-2 2,1 1,-5 8,-7 3</inkml:trace>
  <inkml:trace contextRef="#ctx0" brushRef="#br0" timeOffset="901.72">1394 539,'-27'391,"-1"-238,28-152,0 0,0 0,1 0,-1 0,0 0,0 0,0 0,-1 0,1 0,0 0,0 0,0 0,-1 0,1 0,0 0,-1 0,1 0,-1 0,1 0,-1 0,0-1,1 1,-1 0,0 0,1-1,-1 1,0-1,0 1,0 0,0-1,1 0,-1 1,0-1,0 1,0-1,0 0,0 0,0 1,0-1,0 0,0 0,0 0,0 0,0 0,0-1,0 1,0 0,0 0,0-1,0 1,0 0,0-1,0 1,0-1,0 1,1-1,-1 1,0-1,0 0,1 0,-1 1,0-1,1 0,-1 0,1 0,-1 1,1-1,-1 0,1-1,-1-8,0 1,1-1,0 0,0 0,1 0,1 1,0-1,0 0,1 1,0 0,0-1,4-5,86-148,27-14,-63 110,-56 66,0 1,-1-1,1 1,0-1,-1 1,1 0,0-1,-1 1,1 0,0 0,0-1,-1 1,1 0,0 0,0 0,-1 0,1 0,0 0,0 0,-1 0,1 0,0 1,0-1,-1 0,1 0,0 1,-1-1,1 0,0 1,-1-1,1 1,0-1,-1 1,1-1,-1 1,1-1,-1 1,1 0,-1-1,1 1,-1 0,0-1,1 1,-1 0,0 0,0-1,0 1,1 0,-1 0,0-1,0 2,6 42,-6-42,29 143,-21-128</inkml:trace>
  <inkml:trace contextRef="#ctx0" brushRef="#br0" timeOffset="1152.325">1901 794,'-4'38,"-2"18,0 4,5-8,4-14</inkml:trace>
  <inkml:trace contextRef="#ctx0" brushRef="#br0" timeOffset="1419.792">1817 371</inkml:trace>
  <inkml:trace contextRef="#ctx0" brushRef="#br0" timeOffset="1701.072">2212 539,'-37'52,"2"1,3 2,2 1,-14 39,41-90,1 0,-1 0,1 0,0 0,0 1,1-1,0 1,0-1,0 1,0-1,1 1,0-1,0 1,1 0,-1-1,1 1,1-1,-1 1,1-1,0 0,0 1,0-1,1 0,-1 0,1-1,1 1,-1-1,1 1,8 2,0 0,0 0,1-2,0 1,0-1,1-1,-1-1,1 0,0 0,0-2,0 0,0 0,0-1,0-1,0 0,6-2,0-2,0-2,0 0,-1-1,0-1,0 0,-1-2,-1 0,1-1,-2-1,0 0,0-2,-1 1,-1-2,-1 0,-12 15,34-36,-2-1,-2-1,-2-2,-1-1,-2-1,-2-1,-2-1,3-15,-18 44,-1 0,0-1,-1 1,-1-1,-1 0,0 0,-2-1,0 1,0 0,-2-1,0 1,-1 0,0 0,-2 0,0 0,-1 0,-1 1,0 0,-1 0,-1 0,0 1,-1 0,-1 1,0 0,-1 1,-6-6,7 12,-1 1,1 0,-1 0,0 1,0 1,-1 0,1 0,-1 2,0-1,0 1,0 1,0 0,0 1,0 0,0 1,0 0,0 1,0 0,0 1,1 0,-1 1,1 0,0 1,0 0,0 1,1 0,0 1,0 0,1 0,-1 1,2 1,-1-1,1 1,1 1,-1 0,1 0,-7 9,2 0,0 1,1 0,0 1,2 0,1 1,1 0,0 0,2 1,0-1,2 1,0 10,2-18,1-1,0 0,1 1,1-1,0 0,1 0,1 0,0 0,1 0,0-1,1 0,1 0,0 0,0-1,1 0,1 0,0-1,1 0,0-1,5 4,10 5,0 0,2-2,0-1,1-1,0-1,1-2,1-1,0-1,0-1,1-2,24 2,36 7,-55-10</inkml:trace>
  <inkml:trace contextRef="#ctx0" brushRef="#br0" timeOffset="2795.654">3115 512,'-29'30,"0"2,2 1,1 1,2 1,2 2,1 0,2 1,-5 16,22-50,0 0,1 0,-1 1,1-1,0 1,1-1,-1 1,1-1,0 1,0-1,0 1,0-1,1 1,0-1,0 0,0 1,1-1,-1 0,1 0,0 1,0-1,0-1,1 1,-1 0,1-1,0 1,0-1,1 0,-1 0,0 0,1 0,0 0,0-1,0 0,0 0,0 0,0 0,0-1,1 1,-1-1,0 0,5 0,3-3,-1 0,1-1,-1 0,1-1,-1 0,0-1,-1 0,1 0,-1-1,0-1,0 0,-1 0,0-1,0 0,-1-1,0 1,-1-2,0 1,0-1,-1 0,0 0,4-10,26-31,26-36,-60 127,-2 82,0-118,1 0,0 0,0-1,0 1,0 0,1 0,-1-1,1 1,0-1,0 1,1-1,-1 0,0 0,1 0,0 0,0 0,0-1,0 1,0-1,1 0,-1 0,0 0,1 0,0-1,-1 1,1-1,0 0,0 0,2 0,3-2,0 0,1-1,-1-1,0 1,0-1,-1-1,1 1,-1-2,1 1,-1-1,0 0,-1-1,0 0,1 0,-2 0,1-1,-1 0,0-1,0 1,-1-1,1-2,160-155,-79 88,-110 136,16-46,1 1,1 0,0 0,1 0,0 1,1-1,1 1,0 0,1 5,0-14,1 0,0 0,0 0,1 0,-1 0,1 0,1 0,-1 0,1 0,0-1,0 1,1-1,0 1,0-1,0 0,1 0,-1 0,1 0,0-1,0 1,1-1,0 0,4 2,-2-4,0 0,0-1,0 1,1-2,-1 1,1-1,-1 0,0-1,1 0,-1 0,0 0,1-1,-1 0,0 0,0-1,-1 0,1 0,-1-1,1 0,-1 0,0 0,0-1,-1 0,0 0,1 0,-2-1,1 0,-1 0,0 0,0 0,0-1,2-5,4-6,9-16,1 1,2 1,1 1,2 0,16-13,40-31,-80 75,-1 0,1 1,0-1,0 1,-1-1,1 1,-1-1,1 1,0-1,-1 1,1 0,-1-1,1 1,-1 0,1-1,-1 1,0 0,1 0,-1 0,0-1,0 1,0 0,1 0,-1 0,0-1,0 1,0 0,0 0,0 0,-1 0,1-1,0 1,0 0,0 0,-1 0,1-1,0 1,-1 0,1-1,-1 1,1 0,-1 0,1-1,-1 1,1-1,-1 1,0-1,1 1,-1-1,0 1,0 0,-1 2,-5 25,1 1,2 0,0 0,2 0,1 0,1 0,2 0,1 1,1-2,1 1,2 0,1-1,2 2,32 99,12 36,22 123,-74-279,1 1,-2 0,1-1,-1 1,-1 0,0-1,0 1,-1 0,0 0,-1-1,0 1,0-1,-1 0,-1 1,1-1,-1 0,-1-1,0 1,0-1,0 0,-1 0,0-1,-1 1,0-1,0-1,-6 5,-1-1,0-1,-1 0,0-1,0-1,-1 0,0-1,0 0,0-2,-1 0,1-1,-1 0,0-1,0-1,0-1,-13-1,25 1,0-1,0 1,0-1,1 1,-1-1,0-1,1 1,-1-1,0 1,1-1,0-1,-1 1,1-1,0 1,0-1,1 0,-1-1,0 1,1-1,0 1,0-1,0 0,0 0,1 0,0-1,-1 1,2-1,-1 1,0-1,1 1,0-1,0 0,0 0,1 0,0 0,0-3,7-17,1 0,2 1,1 1,0 0,2 0,0 1,2 0,0 1,2 1,0 1,1 0,1 1,0 1,1 1,5-1,189-132,-189 135</inkml:trace>
  <inkml:trace contextRef="#ctx0" brushRef="#br0" timeOffset="3713.772">3313 822,'0'-5,"0"-6,0-6,0-5,-5 1,-1-1,0-1,-4 4,0-1,2-1,-3 3,-4 4,-5 5,-3 4,2 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9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382 565,'-24'1,"0"2,0 1,0 1,1 1,0 1,0 1,1 1,0 1,0 1,1 1,-15 11,28-18,1 0,1 0,-1 1,1 0,0 0,0 0,1 1,0 0,0 0,0 0,1 1,0-1,1 1,-1 0,2 0,-1 1,1-1,0 0,1 1,0-1,0 1,1-1,0 1,0 0,1-1,0 1,1-1,0 0,0 1,1-1,0 0,0 0,2 1,0-1,0-1,1 0,-1 0,1 0,1-1,-1 0,1-1,0 1,1-1,-1 0,1-1,0 0,0 0,1-1,-1 0,0 0,1-1,0 0,0-1,0 0,-1 0,1-1,8 0,8 0</inkml:trace>
  <inkml:trace contextRef="#ctx0" brushRef="#br0" timeOffset="301.419">862 536,'-33'28,"2"2,0 1,3 1,0 2,2 0,-17 33,40-63,0 0,0 0,1 1,0-1,0 1,0-1,0 1,0 0,1-1,0 1,0 0,1 0,-1 0,1 0,0 0,0 0,1 0,-1 0,1 0,0 0,1 0,-1-1,1 1,0 0,0-1,0 0,1 1,-1-1,1 0,0 0,0 0,1-1,-1 1,3 1,-1-2,0 1,0-1,0 1,1-1,0-1,0 1,0-1,0 0,0-1,0 1,0-1,0-1,1 1,-1-1,0 0,0 0,1-1,-1 1,0-2,0 1,0-1,0 0,0 0,0 0,0-1,-1 0,1 0,-1 0,0-1,0 0,0 0,0 0,-1-1,0 1,0-1,0 0,0 0,-1 0,0-1,0 0,0 1,-1-1,2-4,0-15,0-1,-2 1,0-1,-2 0,-1 0,-1 1,-2-7,3 27,-10-61,4 38</inkml:trace>
  <inkml:trace contextRef="#ctx0" brushRef="#br0" timeOffset="735.653">1030 1045,'10'-12,"77"-89,-4-5,10-24,-92 127,20-25,-20 28,-1 0,0-1,1 1,-1 0,0-1,1 1,-1 0,0 0,1-1,-1 1,1 0,-1 0,0 0,1-1,-1 1,1 0,-1 0,1 0,-1 0,0 0,1 0,-1 0,1 0,-1 0,1 0,-1 0,1 1,-1-1,0 0,1 0,-1 0,1 0,-1 1,0-1,1 0,-1 0,0 1,1-1,-1 0,0 1,1-1,-1 0,0 1,0-1,1 1,-1-1,0 0,0 1,0-1,1 1,-1-1,0 0,0 1,0-1,0 1,0-1,0 1,0-1,0 1,0-1,0 1,0-1,0 0,-1 1,1-1,0 1,4 30,-5-25,1-1,0 1,0-1,0 1,0-1,1 1,0-1,1 1,-1-1,1 0,0 0,0 1,0-1,1-1,0 1,0 0,0-1,0 1,1-1,0 0,0 0,0-1,0 1,1-1,-1 0,1 0,0 0,0-1,0 1,1-1,2 0,-1 0,1-1,-1 0,1 0,-1-1,1 0,0 0,-1-1,1 0,-1 0,1-1,-1 0,1 0,-1 0,0-1,0-1,-1 1,1-1,0 0,-1 0,0-1,0 0,-1 0,1 0,-1-1,0 0,-1 0,1 0,-1-1,1-2,81-202,-78 192</inkml:trace>
  <inkml:trace contextRef="#ctx0" brushRef="#br0" timeOffset="1400.238">2414 452,'-15'-6,"1"1,-1 1,0 1,0 0,0 1,0 0,-1 2,1 0,0 0,-1 1,1 1,0 1,0 0,0 1,0 0,1 1,-1 1,13-5,0 0,-1 0,1 1,0-1,0 0,0 1,0-1,0 1,0 0,0 0,1 0,-1 0,1 0,-1 0,1 0,0 0,0 0,0 1,0-1,0 1,0-1,1 1,-1-1,1 1,-1-1,1 1,0-1,0 1,0-1,1 1,-1-1,1 1,-1-1,1 1,0-1,0 0,0 1,0-1,0 0,0 0,1 1,-1-1,1 0,0 0,80 85,-77-85,-1 1,1-1,-1 1,0 0,0 0,0 1,-1 0,1-1,-1 1,0 0,0 0,0 1,0-1,-1 1,1-1,-1 1,-1 0,1 0,-1 0,1 0,-2 0,1 0,0 0,-1 0,0 0,0 0,-1 0,1 1,-1-1,0 0,-2 4,-4 2,-1 0,-1 0,0-1,-1 0,0 0,0-1,-1-1,0 0,-1 0,0-1,0 0,0-1,-1-1,0 0,0-1,-3 1,-4-1,8-4</inkml:trace>
  <inkml:trace contextRef="#ctx0" brushRef="#br0" timeOffset="1649.005">2894 169,'-19'43,"-17"48,-1 19,0-6,7-10,8-12,8-15,7-14,3-11,4-8,1-5,1-3,-1 0,1-1,-1 1,-1-4</inkml:trace>
  <inkml:trace contextRef="#ctx0" brushRef="#br0" timeOffset="1898.645">2414 705,'38'-9,"32"-4,14 1,-3 2,-10 3,-8 3,-9 6,-10 4,-2 0,-4-1,-3 0,-8-3</inkml:trace>
  <inkml:trace contextRef="#ctx0" brushRef="#br0" timeOffset="2169.634">3486 621,'-30'4,"0"2,0 0,0 2,1 2,1 0,0 2,0 1,1 1,-21 15,-8 39,54-66,1-1,0 1,1 0,-1 0,0 0,0-1,1 1,-1 0,1 0,0 0,0 0,-1 0,1 0,0 0,0 0,1 0,-1 0,0 0,1 0,-1 0,1 0,0-1,0 1,-1 0,1 0,0-1,0 1,1 0,-1-1,0 1,1-1,-1 0,0 1,1-1,0 0,-1 0,1 0,0 0,-1 0,1 0,2 0,6 1,0-1,0-1,1 0,-1 0,0-1,1 0,-1-1,0 0,0 0,0-1,0-1,-1 0,1 0,-1 0,0-2,-1 1,2-1,18-8,12-7,-28 13,0 1,0 1,1 0,0 0,0 1,1 1,-1 1,1-1,0 2,0 0,0 1,5 0,-9 4,-1 1,0 0,0 1,0 0,-1 0,0 1,0 0,0 0,-1 1,0 0,0 0,-1 1,1 0,-2 0,2 3,4 3</inkml:trace>
  <inkml:trace contextRef="#ctx0" brushRef="#br0" timeOffset="2499.943">3740 932,'212'-277,"-161"228,-50 49,-1-1,1 1,-1 0,1-1,-1 1,1 0,-1 0,1 0,0 0,-1-1,1 1,-1 0,1 0,0 0,-1 0,1 0,0 0,-1 1,1-1,-1 0,1 0,-1 0,1 1,0-1,-1 0,1 0,-1 1,1-1,-1 1,1-1,-1 0,0 1,1-1,-1 1,1-1,-1 1,0-1,1 1,-1-1,0 1,0-1,1 1,-1 0,0-1,0 1,0-1,0 1,0 0,0-1,0 1,0-1,0 1,0 0,0-1,0 1,0-1,-1 1,-4 40,4-39,-1 9,-14 119,16-126,1 0,-1 1,1-1,0 0,0 0,1 1,-1-1,1 0,0 0,0-1,0 1,0 0,1-1,0 1,-1-1,1 0,1 0,-1 0,0 0,1 0,-1-1,1 1,0-1,0 0,0-1,0 1,0 0,1-1,3 1,-1 0,1 0,0-1,0 0,-1-1,1 0,0 0,0-1,0 0,-1 0,1 0,-1-1,1-1,-1 1,1-1,-1 0,0-1,-1 1,1-2,0 1,3-4,6-6,0 0,-1-2,0 0,-1 0,-1-1,-1-1,3-5,2-3,-1 3</inkml:trace>
  <inkml:trace contextRef="#ctx0" brushRef="#br0" timeOffset="2731.299">4784 0,'-14'43,"-5"34,-4 8,2 0,4-11,6-12,4-13,4-4,1-6,3-4,-1-3,6-3,1-1,0 0,-2-6</inkml:trace>
  <inkml:trace contextRef="#ctx0" brushRef="#br0" timeOffset="2985.494">4417 452,'34'-10,"25"-3,7 1,3 2,-6 3,-9 3,-14 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5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396 180,'-2'1,"0"1,0-1,0 1,1-1,-1 1,0 0,1-1,-1 1,1 0,0 0,0 0,-1 0,1 0,1 0,-1 1,0-1,0 0,1 0,-1 1,1-1,0 0,0 1,0-1,0 0,0 2,0-1,-3 372,2-153,-28-83,20-115</inkml:trace>
  <inkml:trace contextRef="#ctx0" brushRef="#br0" timeOffset="235.822">0 660,'39'-5,"31"-6,14-1,-3 1,-5-3,-11 2,-12 3,-10-3,-8 2,-4 2,-4-2,0 0,-6-3,-6 1</inkml:trace>
  <inkml:trace contextRef="#ctx0" brushRef="#br0" timeOffset="601.474">819 124,'-42'381,"38"-349,-1-4,2 0,0 0,2 1,1-1,1 1,2-1,1 0,1 0,1 0,6 14,-11-38,1 0,0-1,-1 0,2 1,-1-1,0 0,0 0,1 0,0 0,-1-1,1 1,0-1,1 0,-1 1,0-1,0-1,1 1,-1 0,1-1,0 0,-1 0,1 0,0 0,0-1,0 1,-1-1,1 0,0 0,0 0,0-1,0 1,1-2,115-50,68-75,-186 127,0-1,0 1,0 0,0-1,1 1,-1 0,0 0,0 0,0 1,0-1,0 1,0-1,0 1,0-1,0 1,0 0,0 0,0 0,0 0,0 0,0 1,-1-1,1 0,-1 1,1-1,-1 1,1 0,-1 0,0-1,0 1,0 0,0 0,0 0,0 0,-1 0,1 0,-1 0,1 2,20 28,44 6,-42-31</inkml:trace>
  <inkml:trace contextRef="#ctx0" brushRef="#br0" timeOffset="1252.696">1750 631,'-22'9,"1"1,-1 1,1 1,1 0,0 2,1 0,1 1,0 1,1 1,-6 7,22-22,-1 0,0-1,1 1,-1 0,1 0,-1 0,1 1,0-1,0 0,0 0,0 1,0-1,1 1,-1-1,1 0,0 1,-1-1,1 1,0-1,0 1,1-1,-1 1,0-1,1 1,0-1,-1 1,1-1,0 0,0 0,1 1,-1-1,0 0,1 0,-1 0,1 0,-1 0,1-1,0 1,0 0,0-1,0 0,0 1,0-1,1 0,-1 0,0 0,0 0,1 0,-1-1,1 1,-1-1,1 1,-1-1,2 0,13-1,1-1,-1 0,0-2,0 0,0-1,-1 0,0-1,0-1,0-1,-1 0,0-1,0 0,-1-2,0 1,-1-2,3-4,12-5,-18 13,-9 6,0 0,0 0,-1 1,1-1,1 1,-1-1,0 1,0-1,0 1,1-1,-1 1,1 0,-1 0,1 0,-1 0,1 0,0 0,-1 0,1 1,0-1,0 1,0-1,0 1,-1 0,1-1,0 1,0 0,0 0,0 0,0 1,0-1,-1 0,1 1,0-1,0 1,0 0,-1-1,1 1,0 0,-1 0,1 0,-1 0,1 1,0 0,7 58,-10-57,0 1,1 0,-1-1,1 1,0 0,0-1,0 1,1 0,-1-1,1 1,0-1,0 1,0-1,0 1,1-1,0 1,-1-1,1 0,0 0,0 0,1 0,-1 0,1-1,-1 1,1-1,0 1,0-1,0 0,0 0,0-1,1 1,-1 0,0-1,1 0,-1 0,1 0,0 0,-1-1,3 1,12-4,-1-1,0-1,-1 0,1-1,-1-1,0 0,-1-1,0-1,0 0,-1-1,0-1,-1 0,0-1,0-1,-2 1,1-2,-2 0,4-6,-6 11,18-21,-2-1,-1 0,-2-2,-1 0,-1-1,-2-1,-2-1,-1-1,-2 0,-1 0,-2-1,-2 0,-1-1,0-26,-5 59,0 0,-1-1,0 1,0-1,0 1,-1-1,1 1,-2 0,1-1,-1 1,0 0,0 0,0 0,-1 0,0 0,0 1,-1-1,0 1,0 0,0 0,0 0,-1 1,0-1,0 1,3 4,-1 1,1-1,-1 1,1 0,-1 0,1 0,-1 0,1 0,0 0,0 1,-1-1,1 1,0-1,0 1,0 0,1 0,-1 0,0 0,1 0,-1 0,1 0,0 1,0-1,0 0,0 1,0-1,0 1,1-1,-1 1,1 2,-1-2,-10 32,1 0,2 1,2 0,-2 34,0-2,5-46,0 0,2 0,1 0,0 0,2 0,0 0,2 0,0 0,1-1,2 0,0 0,1 0,1-1,1 0,1-1,0 0,1-1,2 0,14 15,-28-32,0 0,1 0,-1 0,1 0,-1 0,1 0,0 0,-1 0,1 0,0-1,-1 1,1 0,0 0,0-1,0 1,0-1,0 1,0 0,0-1,0 0,0 1,0-1,0 0,0 1,0-1,0 0,0 0,0 0,0 0,0 0,0 0,1 0,-1 0,0-1,0 1,0 0,0-1,0 1,0 0,0-1,0 0,0 1,-1-1,1 1,0-1,0 0,0 0,-1 1,1-1,0 0,-1 0,1 0,0 0,-1 0,1-1,-2-13</inkml:trace>
  <inkml:trace contextRef="#ctx0" brushRef="#br0" timeOffset="1415.018">2145 377,'43'0,"39"-4,14-3,6 1,-5 2,-10 0,-9-3,-4 0,-5 0,-10 2,-14 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4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185 519,'-28'38,"2"1,2 1,1 1,3 1,1 1,2 1,0 6,14-41,1 0,0 1,1-1,0 0,0 1,1-1,0 1,0-1,1 0,1 1,0 2,-1-8,1-1,-1 1,0-1,1 0,0 1,0-1,0 0,0 0,0 0,0 0,1-1,0 1,-1-1,1 1,0-1,0 0,1 0,-1 0,0-1,0 1,1-1,-1 1,1-1,0 0,-1-1,1 1,0-1,-1 1,5-1,6-2,1-1,0 0,-1-1,0 0,0-1,0-1,0 0,-1-1,0 0,0-1,-1-1,0 0,-1 0,6-6,17-14,-1-1,-1-2,-2-1,-1-1,-1-1,-2-2,-2 0,-2-2,-1-1,11-28,-25 48,0 0,-2 0,0 0,-1 0,-1-1,-1 1,-1-1,0 0,-2 0,0 0,-2 1,0-1,-1 1,-1 0,-4-9,6 22,0 0,-1 0,0 0,0 0,-1 0,1 1,-1 0,-1 0,1 0,-1 0,0 1,0 0,-1 0,0 1,1 0,-1 0,-1 1,1-1,0 2,-1-1,0 1,0 0,1 1,-1-1,0 2,0-1,0 1,0 0,0 1,0 0,0 0,0 1,0 0,1 0,-1 1,1-1,-1 2,1-1,0 1,1 0,-5 4,-8 8,1 2,1 0,1 1,0 1,1 0,2 1,0 0,1 1,1 1,1 0,1 0,1 1,-2 12,6-21,0 0,1 0,0 0,1 1,1-1,0 1,1 0,1-1,1 1,0-1,0 0,2 1,0-1,1-1,0 1,1-1,1 1,0-2,1 1,1-1,0 0,0-1,1 0,6 5,3-2,0 0,0-2,1 0,1-1,0-1,0-1,1-1,1-1,-1 0,1-2,1-1,-1-1,1-1,0-1,-1-1,1-1,0-1,0-1,-1-1,1-1,7-3,-7 2,-1-1,0 0,-1-2,0-1,0 0,0-2,-2 0,1-1,-1-2,-1 0,-1-1,0 0,-1-2,0 0,5-9,-13 16,0-1,-1 0,0 0,-1-1,0 0,-1-1,0 1,-1-1,-1-1,0 1,0 0,-2-1,2-10,-4 22,0 0,-1-1,1 1,0 0,-1 1,1-1,-1 0,0 0,0 0,0 0,0 0,0 1,0-1,0 0,0 1,-1-1,1 1,-1-1,1 1,-1 0,0 0,1-1,-1 1,0 0,0 1,1-1,-1 0,0 0,0 1,0-1,0 1,0 0,0 0,0 0,0 0,0 0,0 0,-1 0,1 0,0 1,1-1,-1 1,0 0,0-1,0 1,0 0,0 0,1 0,-1 0,0 1,1-1,-1 0,1 1,-1-1,1 1,0-1,0 1,-1 0,1 1,-12 8,0 2,1 0,0 0,1 1,1 0,0 1,1 0,1 1,0 0,1 0,1 0,1 1,0 0,1 0,0 3,3-14,1 0,0 0,0 0,0 0,1 0,0 0,0 0,0-1,1 1,0 0,0-1,1 1,-1-1,1 0,0 1,1-2,-1 1,1 0,0-1,0 1,0-1,1 0,-1 0,1-1,5 3,2 1,0-1,0-1,1 0,0 0,0-1,0-1,1-1,-1 1,1-2,-1 0,1-1,8 0,-1-1,0-1,0-1,0-1,0-1,0-1,-1-1,0 0,0-2,-1 0,0-1,-1-1,0-1,4-4,20-16,0-1,-2-3,-2-1,-2-2,-1-2,-2-1,-2-1,-2-1,-1-2,-3-1,17-46,-35 80,-2 0,0-1,0 1,-1-1,-1 0,0 0,-1 0,0 0,-1-1,-1 1,0 0,-1 0,-1-1,0 1,-1 0,-2-8,4 20,0-1,0 1,0 0,-1 0,1 0,0 0,-1 0,1 0,-1 0,0 1,0-1,0 1,0-1,0 1,0-1,0 1,0 0,0 0,0 0,-1 0,1 1,0-1,-1 1,1-1,-1 1,1 0,0 0,-1 0,1 0,-1 0,1 0,-1 1,1-1,0 1,-1 0,1 0,0 0,-1 0,-72 63,58-36,2 1,2 1,0 0,2 1,1 0,2 1,1 0,1 0,2 1,1-1,2 1,1 0,2 0,1-1,1 1,3 5,-4-13,2 0,0 0,2 0,0-1,2 0,1-1,1 1,0-2,9 11,-7-11,38 44,-50-66,0 0,0 0,-1-1,1 1,0 0,-1-1,1 1,0 0,-1-1,1 1,-1-1,1 1,-1-1,1 1,-1-1,1 0,-1 1,1-1,-1 1,0-1,1 0,-1 1,0-1,0 0,1 0,-1 1,0-1,0 0,0 0,0 1,0-1,0 0,0 1,0-1,0 0,0 0,-1 1,1-1,0 0,0 1,-1-1,1 0,0 1,-1-1,1 0,-1 1,1-1,-1 1,1-1,-1 1,1-1,-1 1,0-1,-9-23,0 0</inkml:trace>
  <inkml:trace contextRef="#ctx0" brushRef="#br0" timeOffset="245.623">1370 492,'43'-10,"34"-7,8-2,-1 3,-9 5,-8 3,-11 3,-6 3,-5 2,-2 0,-3 1,-3 0,-9-1</inkml:trace>
  <inkml:trace contextRef="#ctx0" brushRef="#br0" timeOffset="900.626">1934 802,'28'11,"1"-2,1-1,-1-1,1-2,0 0,1-3,-1 0,0-2,1-1,-1-1,-16-2,-1-1,0 0,0-1,-1 0,0-1,0 0,0-1,-1 0,0-1,-1 0,0-1,0 0,-1-1,0 0,-1 0,-1-1,1 0,-2 0,0-1,0 1,-1-1,-1-1,0 1,0-3,-2 11,-1 0,0 0,0 0,0 0,0 0,-1-1,1 1,-1 0,-1 0,1 0,-1 0,0 0,0 0,0 0,-1 0,0 0,0 0,0 0,0 1,-1-1,0 1,0 0,0 0,0 0,-1 0,1 0,-1 1,0-1,0 1,0 0,-1 1,1-1,-1 1,0-1,1 1,-1 1,0-1,0 1,0 0,0 0,-1 0,1 1,0 0,0 0,0 0,0 0,-1 1,-9 5,0 1,0 0,0 1,1 0,1 2,0-1,0 2,1-1,0 2,0 0,2 0,-1 1,2 0,0 1,0 0,-3 8,8-17,0 0,1 0,-1 0,1 1,0 0,0-1,0 1,1 0,0 0,1 1,-1-1,1 0,0 1,0-1,1 1,0-1,0 0,1 1,0-1,0 1,0-1,1 0,0 0,0 0,0 0,1 0,2 4,1-1,1-1,1 0,-1 0,1 0,0-1,1 0,0 0,0-1,0-1,1 1,0-2,0 1,0-1,1-1,-1 0,1 0,0-1,-1 0,1-1,0-1,0 1,0-2,0 1,0-2,3 0,15-6,-1-2,-1-1,0-1,-1-2,0 0,-1-2,-1 0,0-2,-1-1,-1 0,8-12,93-129,-22 13,-101 133,-16 29,9-3,1 0,0 0,1 0,1 0,0 1,1 0,0 0,1 0,0 0,1 0,0 0,1 1,1-1,0 0,1 0,0 0,1 0,1 0,0-1,0 1,4 5,4 8,-2 0,-1 1,-1 0,-1 1,-2 0,0 0,0 29,-5-42,-1-12,0 1,0-1,1 0,-1 1,1-1,0 0,0 1,0-1,1 1,-1-1,1 0,0 0,-1 1,2-1,-1 0,0 0,1 0,-1 0,1 0,0 0,0 0,0-1,0 1,1-1,-1 1,0-1,1 0,0 0,0 0,0-1,-1 1,2 0,-1-1,0 0,3 1,15 1</inkml:trace>
  <inkml:trace contextRef="#ctx0" brushRef="#br0" timeOffset="1869.165">3035 1085,'93'-139,"6"5,9 0,-100 124,-5 5,0 1,1-1,-1 1,1 0,0 0,0 1,0-1,1 1,-1-1,1 2,0-1,0 0,5-1,-8 5,0 0,0 0,-1 0,1 0,0 0,0 0,-1 0,1 1,-1-1,1 1,-1 0,1-1,-1 1,0 0,0-1,0 1,0 0,0 0,0 0,-1 0,1 0,-1 0,1 0,-1 1,0-1,1 0,-1 0,0 0,-1 0,1 0,0 0,-1 0,1 0,-1 1,1 0,-3 146,3-147,0-1,0 1,-1 0,1-1,0 1,0 0,0-1,1 1,-1-1,0 1,1 0,-1-1,1 1,-1-1,1 1,0-1,-1 1,1-1,0 0,0 1,0-1,0 0,0 0,1 0,-1 1,0-1,0-1,1 1,-1 0,1 0,-1 0,1-1,-1 1,1-1,-1 1,1-1,0 1,-1-1,1 0,-1 0,1 0,0 0,-1 0,1 0,0-1,-1 1,1 0,-1-1,1 1,-1-1,1 0,-1 1,1-1,-1 0,205-178,-27 57,-178 120,0 1,1 0,-1 0,0 0,1 0,-1 1,1-1,-1 0,1 0,-1 1,1-1,0 1,-1 0,1-1,0 1,-1 0,1 0,0 0,0 0,-1 0,1 1,0-1,-1 0,1 1,-1-1,1 1,0 0,-1-1,1 1,-1 0,1 0,-1 0,0 0,1 0,-1 0,0 0,0 1,0-1,0 0,0 1,0-1,0 1,0-1,-1 1,1-1,-1 1,1 0,-1-1,1 1,-1 0,0-1,0 1,0 0,0-1,0 2,-26 171,25-165,0-5,-1 0,0 0,1 0,0 0,0 0,0 1,1-1,0 0,-1 0,1 1,1-1,-1 0,1 1,-1-1,1 0,1 0,-1 0,0 0,1 0,0 0,0 0,0 0,1 0,-1-1,1 0,-1 1,1-1,1 0,-1 0,0 0,0-1,1 1,0-1,-1 0,1 0,2 0,15 2</inkml:trace>
  <inkml:trace contextRef="#ctx0" brushRef="#br0" timeOffset="2047.081">4362 689,'-19'38,"-7"23,2 6,4-10</inkml:trace>
  <inkml:trace contextRef="#ctx0" brushRef="#br0" timeOffset="2302.089">4221 209,'0'0</inkml:trace>
  <inkml:trace contextRef="#ctx0" brushRef="#br0" timeOffset="2646.884">4418 972,'261'-385,"-226"342,-34 43,1 1,-1-1,0 1,1 0,-1 0,0 0,0-1,0 1,1 1,-1-1,0 0,0 0,0 0,-1 0,1 1,0-1,0 0,-1 1,1-1,-1 1,1-1,-1 0,0 1,1-1,-1 1,0-1,0 1,0-1,0 1,0-1,-1 1,1-1,0 1,-1-1,1 1,-1-1,0 2,1-1,0 20,1-1,1 0,1 0,1 0,1 0,5 12,-9-27,1 0,0 0,1-1,-1 1,1-1,0 0,1 0,-1 0,1 0,0 0,0-1,0 0,1 0,-1 0,1 0,0-1,0 1,1-1,-1-1,1 1,-1-1,1 0,0 0,0-1,0 1,2-3,1 0,-1-1,0 1,0-1,-1-1,1 0,0 0,-1 0,0-1,1 0,-2-1,1 0,0 0,-1 0,0 0,0-1,-1 0,1-1,-1 1,-1-1,4-6,7-4,-8 8,0-1,0 0,-1 0,0 0,0-1,-1 1,-1-1,0 0,-1-1,0 0,1-8</inkml:trace>
  <inkml:trace contextRef="#ctx0" brushRef="#br0" timeOffset="2983.793">5180 802,'1'0,"48"-20,0-2,-2-1,0-3,-2-2,25-21,1-33,-69 80,0-1,0 0,0 0,-1 0,1 0,-1 0,0 0,0 0,0 0,0-1,-1 1,0 0,1-1,-1 1,0 0,0-1,-1 1,1 0,-1-1,1 1,-1 0,0 0,0 0,-1 0,1-1,-1 2,1-1,-1 0,0 0,-1 0,-2-1,-1 1,0 0,0 0,0 1,0 0,0 0,-1 0,1 1,-1 0,1 0,-1 0,1 1,-1 0,1 0,-1 1,1 0,-1 0,1 1,-1-1,1 1,0 1,0-1,0 1,0 0,1 0,-1 1,1 0,-3 1,-5 7,0 0,1 1,0 0,1 1,1 0,0 1,1 0,0 0,1 1,1 0,1 1,0 0,1 0,1 0,1 0,0 0,1 1,0-13,1 1,0-1,1 0,-1 1,1-1,0 1,0-1,1 1,-1-1,1 0,0 1,1-1,-1 0,1 0,0 0,1 0,-1 0,1 0,0-1,0 1,0-1,1 0,-1 0,1 0,0 0,0-1,1 1,-1-1,3 1,6 2,0-1,0 0,0-1,0-1,1 0,-1-1,1 0,0-1,0-1,-1 0,1-1,0 0,0-1,4-1,185-62,-169 49</inkml:trace>
  <inkml:trace contextRef="#ctx0" brushRef="#br0" timeOffset="3462.859">6111 435,'-50'31,"1"2,1 2,2 2,2 1,1 3,2 2,2 2,36-43,0 0,0 1,0 0,0 0,1 0,-1 0,1 0,0 0,0 1,0-1,0 1,1-1,0 1,-1 0,1-1,0 1,1 0,-1 0,1 0,0 0,-1 0,2 0,-1 0,0-1,1 1,0 0,0 0,0 0,0-1,1 1,-1 0,1-1,0 1,0-1,0 0,1 0,-1 0,1 0,0 0,0 0,9 3,0 0,1-1,-1 0,1-1,0 0,0-1,1-1,-1 0,1-1,-1 0,1-1,-1-1,1 0,-1 0,1-2,-1 0,0 0,0-1,0-1,-1 0,0 0,0-2,0 1,0-2,4-4,13-9,-1-2,-2-1,0-1,-2-1,-1-1,-1-1,-1-1,-1-1,-2-1,-1-1,3-10,6-17,-9 24,-1 0,-2-1,-1 0,-2-2,-2 1,-1-1,0-18,-7 51,0 1,-1-1,0 0,0 0,0 0,0 0,-1 1,0-1,0 0,0 0,0 1,-1-1,0 1,0-1,0 1,0 0,-1-1,0 1,0 1,0-1,0 0,0 1,-1 0,0-1,1 1,-1 1,0-1,-1 0,1 1,0 0,-1 0,1 1,-1-1,0 1,1 0,-1 0,0 0,0 1,0-1,0 1,-3 1,-7 4,0 1,0 1,0 0,1 1,0 0,1 1,-1 1,2 0,0 1,0 0,1 1,0 0,1 0,0 2,1-1,1 1,0 0,1 1,0 0,0 2,-1 3,1 0,1 1,1-1,1 1,1 0,0 1,2-1,0 0,1 0,2 1,0-1,1 0,1 0,1 0,1-1,0 0,2 0,0 0,2-1,0 0,1-1,1 0,0-1,11 12,2-3,0-1,2-1,1-1,0-1,2-2,0-1,1-1,1-2,1-1,12 3,67 2,-88-19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3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0,'0'720,"1"-720,-1-1,1 0,-1 1,1-1,0 0,-1 1,1-1,0 1,-1-1,1 1,0-1,-1 1,1 0,0-1,0 1,0 0,-1 0,1 0,0-1,0 1,0 0,0 0,-1 0,1 0,0 0,0 1,0-1,0 0,-1 0,1 0,0 1,0-1,-1 0,1 1,0-1,0 1,-1-1,1 1,0-1,-1 1,1-1,-1 1,1 0,-1-1,1 1,-1 0,1 0,-1-1,0 1,1 0,-1 0,0-1,0 1,1 0,-1 0,0 0,0 0,0-1,0 1,0 0,0 0,0 0,187-155,-169 141,1 0,1 2,0 0,1 1,0 1,0 1,1 1,0 1,0 1,0 0,1 2,14 0,-34 3,1 0,0 1,-1 0,1-1,-1 1,1 0,-1 0,0 1,1-1,-1 1,0 0,0 0,0 0,0 0,0 0,0 1,-1-1,1 1,-1 0,0 0,0 0,0 0,0 0,0 0,-1 0,1 1,-1-1,0 0,0 1,0 0,0-1,-1 1,0 0,1 6,0 0,-1 0,0 0,-1 0,0 0,0 0,-1 0,-1 0,1-1,-2 1,-2 5,-4 4,-2-1,0-1,-1 0,-1 0,-1-2,0 1,-1-2,0 0,-1-1,-1-1,0 0,0-2,-1 0,-1-1,0 0,0-2,0-1,-1 0,0-1,0-2,-1 0,19-2,-1 0,1-1,-1 1,1-1,-1 0,0 0,1 0,-1 0,1-1,-1 1,1-1,-1 0,1 0,0 0,-1 0,1-1,0 0,0 1,0-1,0 0,0 0,0-1,1 1,-1-1,1 1,0-1,-1 0,1 0,0 0,1 0,-1 0,0 0,1-1,0 1,0 0,0-1,0 1,0-1,1 1,0-1,-1-2,4-21,1 2</inkml:trace>
  <inkml:trace contextRef="#ctx0" brushRef="#br0" timeOffset="316.082">566 734,'49'9,"1"-2,0-2,0-2,1-2,-1-3,17-4,-49 4,0 0,0-2,-1 0,1-1,-1-1,0-1,-1 0,10-6,-20 9,0 0,0 0,0 0,0 0,-1-1,1 0,-1 0,-1-1,1 0,-1 1,0-2,0 1,-1 0,1-1,-1 1,-1-1,1 0,-1 0,-1 0,1 0,-1 0,0-3,-1 7,0 0,0-1,0 1,-1-1,1 1,-1 0,0-1,0 1,0 0,0-1,0 1,-1 0,0 0,1 0,-1 1,0-1,-1 0,1 1,0-1,-1 1,1-1,-1 1,0 0,0 0,0 1,0-1,0 1,0-1,0 1,0 0,-1 0,1 0,-3 0,-3-1,0 1,0 0,1 1,-1-1,0 2,0-1,0 1,0 1,1-1,-1 2,1-1,-9 4,5 1,0 0,0 0,1 1,0 1,1 0,-1 0,2 1,-1 1,1-1,1 1,0 1,1 0,0 0,1 0,0 1,1 0,0 0,1 0,-2 13,3-17,2 0,-1 1,1-1,0 0,1 0,0 1,1-1,0 0,0 0,1 0,0 0,1 0,0 0,0 0,1-1,0 1,0-1,1 0,0-1,1 1,-1-1,1 0,1 0,0-1,-1 1,2-2,-1 1,1-1,0 0,0 0,12 5,1-1,0-1,1-1,0-1,0 0,0-2,6 0,4-1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1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1,'17'73,"6"393,12-158,-26-220,-7-64</inkml:trace>
  <inkml:trace contextRef="#ctx0" brushRef="#br0" timeOffset="244.792">1 536,'43'-4,"38"-7,16-2,-5 2,-8 3,-13-3,-10 2,-10 1,-9 3,-7 1,-4 7,-3 3,-6 0</inkml:trace>
  <inkml:trace contextRef="#ctx0" brushRef="#br0" timeOffset="480.63">847 622,'-1'12,"-1"1,1 0,1 0,0 0,1-1,1 1,0 0,0-1,1 1,1-1,0 0,1 0,0 0,1-1,0 0,0 0,2 0,-1-1,1 0,7 6,-10-13,1-1,-1 1,1-1,0-1,0 1,-1-1,1 0,0 0,0-1,0 0,0 0,0 0,0-1,0 1,0-2,0 1,0-1,0 1,-1-2,1 1,-1 0,1-1,-1 0,0-1,0 1,0-1,-1 0,1 0,-1 0,0-1,0 1,-1-1,1 0,-1 0,0-1,0 1,-1-1,0 1,0-1,0 0,0 1,-1-1,0 0,0 0,-1 0,0 0,0 0,0 0,-1-4,-5-4,-1 1,0 1,-1-1,0 1,-1 1,0-1,-1 2,0-1,0 1,-1 1,-1 0,0 0,0 1,0 1,-12-5,-34-11,33 17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9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1,'28'703,"-29"-447,5-228,-4-29,-1 1,1 0,0-1,0 1,0 0,0-1,0 1,0 0,1-1,-1 1,0 0,0-1,0 1,0 0,0-1,0 1,0 0,1 0,-1-1,0 1,0 0,0 0,1-1,-1 1,0 0,0 0,1-1,-1 1,0 0,1 0,-1 0,0 0,0 0,1-1,-1 1,0 0,1 0,-1 0,0 0,1 0,-1 0,0 0,1 0,-1 0,0 0,1 0,-1 0,0 0,1 1,-1-1,0 0,1 0,-1 0,0 0,0 0,1 1,-1-1,0 0,0 0,1 1,-1-1,0 0,0 0,0 1,1-1,-1 0,0 1,21-41,18-37,4 3,3 1,13-12,-48 71,0 1,1 0,1 1,0 0,1 1,0 1,12-7,-25 16,0 0,0 0,1 0,-1 0,0 1,0-1,1 0,-1 1,0-1,1 1,-1 0,1-1,-1 1,1 0,-1 0,0 0,1 0,-1 0,1 0,-1 0,1 1,-1-1,0 0,1 1,-1-1,1 1,-1 0,0-1,0 1,1 0,-1 0,0 0,0 0,0 0,0 0,0 0,0 0,0 0,0 0,-1 0,1 1,0-1,-1 0,1 1,-1-1,1 0,-1 1,0-1,1 2,3 78,-4-71,-22 167,21-174,0-1,0 1,0 0,1-1,-1 1,1 0,0 0,-1-1,1 1,1 0,-1 0,0 0,1-1,-1 1,1 0,0 0,0-1,0 1,0-1,0 1,0-1,1 1,0-1,-1 0,1 0,0 1,0-1,0-1,0 1,2 1,12 4</inkml:trace>
  <inkml:trace contextRef="#ctx0" brushRef="#br0" timeOffset="411.597">846 481,'-24'26,"1"1,1 2,2 0,0 1,2 2,2-1,0 2,3 0,-7 24,19-55,0-1,0 1,0 0,1 0,-1 0,0 0,1 0,0 0,-1 0,1 0,0 0,0 0,0 0,0 0,1 0,-1 0,0 0,1 0,-1 0,1 0,0-1,0 1,0 0,0 0,0 0,0-1,0 1,0-1,1 1,-1-1,1 1,-1-1,1 0,-1 0,1 1,0-1,0 0,0-1,-1 1,1 0,0-1,0 1,0-1,0 1,0-1,0 0,0 0,0 0,0 0,0 0,0 0,0 0,0-1,0 1,0-1,0 0,1 0,7-5,0-1,-1-1,0 1,-1-1,1-1,-2 1,1-1,-1-1,0 1,-1-1,-1-1,3-5,6-7,0 1,-4 2,1 1,1 0,1 1,1 1,0 0,1 1,1 0,0 1,10-5,-25 19,0 0,0 0,0 0,0 1,0-1,0 0,1 1,-1-1,0 1,0-1,1 1,-1 0,0-1,1 1,-1 0,1 0,-1 0,0 0,1 0,-1 0,0 0,1 1,-1-1,0 0,1 1,-1-1,0 1,1-1,-1 1,0 0,0 0,0-1,0 1,0 0,0 0,0 0,0 0,0 0,0 0,0 0,-1 1,1-1,0 0,-1 0,1 1,-1-1,0 0,1 1,-1-1,0 0,0 2,6 78,-7-73,1 9,1 0,0-1,1 1,1 0,0-1,2 1,0-1,0 0,2 0,1 2</inkml:trace>
  <inkml:trace contextRef="#ctx0" brushRef="#br0" timeOffset="763.385">1213 508,'10'57,"1"-1,4-1,15 39,-30-90,0-1,1 0,0 0,-1 0,1 0,0 0,1 0,-1-1,0 1,1 0,0 0,-1-1,1 1,0-1,0 0,1 1,-1-1,0 0,1 0,-1 0,1-1,0 1,-1-1,1 1,0-1,0 0,0 0,0 0,0-1,0 1,0-1,1 1,-1-1,0 0,0 0,0-1,0 1,0 0,0-1,0 0,0 0,0 0,0 0,0 0,0-1,0 1,-1-1,1 0,-1 0,1 0,8-12,-1 0,0-1,-1 0,0 0,-1-1,-1-1,-1 1,0-1,-1 0,2-12,53-122,-47 134</inkml:trace>
  <inkml:trace contextRef="#ctx0" brushRef="#br0" timeOffset="1066.447">1750 707,'24'-25,"-1"0,-1-2,-1 0,-2-2,-1 0,-1-1,13-30,-15-13,-15 72,0-1,0 0,0 1,-1-1,1 0,0 1,-1-1,1 0,-1 1,1-1,-1 0,0 1,1-1,-1 1,0 0,0-1,0 1,0 0,-1-1,1 1,0 0,0 0,-1 0,1 0,-1 0,1 0,-1 0,1 1,-1-1,0 1,1-1,-1 1,1-1,-1 1,0 0,0 0,1 0,-1 0,-1 0,-5 2,-1 1,1 0,0 0,0 0,0 1,0 1,1-1,-1 1,1 1,0-1,1 1,-1 0,1 1,1-1,-1 1,1 0,0 1,1-1,-4 7,-1 0,2-5,0 1,1 0,0 0,1 0,0 1,1 0,0 0,1 0,0 1,1-1,0 1,0-1,1 1,1-1,0 1,1 0,0-1,1 1,0 0,1-1,0 0,0 0,1 0,1 0,0-1,1 1,0-1,0 0,3 2,3 1,0-1,1 0,0-1,1-1,0 0,1 0,0-2,0 1,1-2,0 0,0-1,0-1,1-1,0 0,5 0,11 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3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1,'-4'4,"0"0,0 0,0 1,1-1,-1 1,1 0,0 0,1 1,-1-1,1 0,0 1,1 0,-1-1,1 1,0 0,1 1,-1-5,-7 52,2 0,2 0,3 0,4 34,-1-3,3 223,-2-277,20-37,124-148,65-20,-206 170,1-1,-1 1,1 0,0 1,0 0,1 0,-1 0,1 1,-1 0,1 0,0 1,-1 0,1 0,0 1,0 0,0 1,-1-1,7 3,-10 0,-1 0,0 1,0-1,0 1,-1 0,1 0,-1 0,0 0,0 0,0 0,-1 1,1-1,-1 0,0 1,0 0,-1-1,1 1,-1-1,0 1,0 0,-1-1,0 1,1-1,-1 1,-1-1,1 1,-1-1,1 0,-1 0,-1 1,1-1,0-1,-13 18,0-1,-1-1,-1-1,0-1,-1 0,-1-1,-1-1,-1-1,1 0,-2-2,0 0,-1-2,1 0,-2-2,0 0,1-2,-2-1,-20 2,38-4,0-1,0-1,0 1,0-1,-1-1,1 1,0-1,0-1,-1 1,1-1,0 0,0-1,0 1,0-2,0 1,1-1,-1 0,1 0,-1-1,1 1,-2-3,3-4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4,'-5'9,"0"0,1 1,0-1,1 1,0 0,0 0,1 0,1 1,0-1,0 0,1 1,0-1,1 0,0 1,1-1,0 0,0 0,1 0,1 3,-2-11,0 0,0 0,0 0,0 0,0 0,0 0,1 0,-1-1,0 1,1-1,0 1,-1-1,1 0,0 0,-1-1,1 1,0 0,0-1,0 0,-1 1,1-1,0 0,0-1,0 1,0 0,0-1,-1 0,1 1,0-1,-1 0,1-1,0 1,-1 0,1-1,-1 1,2-2,78-73,17-52,-98 127,0 0,0-1,0 1,0 0,0 0,1 0,-1 0,0 0,1 1,-1-1,0 0,1 0,-1 1,1-1,-1 1,1 0,-1-1,1 1,0 0,-1 0,1 0,-1 0,1 0,-1 0,1 0,0 1,-1-1,1 0,-1 1,1 0,-1-1,0 1,1 0,-1-1,0 1,1 0,-1 0,0 0,0 0,0 1,0-1,0 0,0 0,0 1,0-1,0 0,36 70,-35-67,13 41,-1 1,-3 0,-2 0,-2 1,-1 0,-3 0,-2 1,-4 26,3-42,-1 1,-2-1,-2 0,0 0,-2 0,-2-1,-1 0,-1 0,-2-1,0-1,-3 0,0-1,-16 20,26-40,-1-1,0 0,0 0,-1 0,0-1,0 0,-1 0,1-1,-1 0,0-1,-1 0,1-1,-1 1,1-2,-1 1,0-1,0-1,-7 0,13-2,0 0,0-1,0 1,0-1,0 0,0 0,0 0,1-1,-1 0,1 1,0-1,0 0,0 0,0-1,0 1,1-1,0 1,-1-1,1 0,0 0,1 0,-1 0,1 0,0 0,0-1,0 1,1 0,-1 0,1-1,0 1,0-1,0 1,1 0,0 0,0-1,0 1,0 0,1 0,-1 0,1 0,1-2,14-35,1 1,2 1,2 1,18-24,7-5,3 2,3 2,34-30,-60 68,-4 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1,'-5'28,"-1"20,5 6,2-6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1,'10'14,"3"5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03.7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52,'-36'36,"2"2,2 2,2 1,1 1,3 1,-9 20,31-54,-50 90,4 3,5 2,5 2,-14 61,-22 73,64-218,5-26,4-39,10-3,2-1,2 2,1-1,9-14,-14 38,45-116,7 1,6 4,5 2,38-46,-42 86,-66 92,0 0,0-1,0 1,0-1,0 1,0-1,1 1,-1 0,0-1,0 1,1-1,-1 1,0-1,1 1,-1-1,0 0,1 1,-1-1,1 1,-1-1,1 0,-1 1,1-1,-1 0,1 0,-1 1,1-1,-1 0,1 0,-1 0,1 0,-1 1,1-1,0 0,-1 0,1 0,-1 0,1 0,0-1,-1 1,1 0,-1 0,1 0,-1 0,1-1,-1 1,1 0,-1 0,1-1,-1 1,1-1,-1 1,1 0,-1-1,0 1,1-1,-1 1,0-1,1 1,-1-1,0 1,1-1,-1 1,0-1,0 1,0-1,0 0,-2 48,-15 45,5-40,2 1,3 0,2 0,2 1,3-1,2 1,3 13,-1-51,0 0,0 0,2-1,0 1,0-1,2 0,0-1,0 0,2 0,0-1,0 0,1-1,5 5,-11-13,0 0,1 0,-1-1,0 0,1 0,0 0,-1-1,1 0,0 0,1-1,-1 1,0-1,0 0,0-1,1 0,-1 0,0 0,1-1,-1 1,0-2,0 1,0-1,0 0,0 0,0 0,-1-1,1 0,-1 0,1-1,-1 1,0-2,16-10,0-2,-2-1,0 0,-1-1,-1-1,12-19,-6 5,-1-2,-2 0,-2-1,-1-1,-2-1,-2 0,-1-1,-2 0,-2-1,-1 0,-3 0,-1-2,-2 25,0 1,-1-1,-1 1,0-1,-2 1,0-1,-1 1,-1 0,0 1,-3-6,-21-3,16 24</inkml:trace>
  <inkml:trace contextRef="#ctx0" brushRef="#br0" timeOffset="319.224">1301 559,'-25'40,"2"1,2 1,2 1,1 0,-7 31,22-65,-1 0,1 0,0 0,1 1,0-1,1 1,0-1,0 1,1-1,0 1,1 0,0-1,1 1,0-1,0 0,1 0,0 1,3 5,0-11,0-1,1 0,0 1,-1-2,1 1,0-1,0 0,0-1,0 1,1-2,-1 1,0-1,0 0,1 0,-1-1,0 0,0 0,0-1,0 1,0-2,4-1,-4 2,0 0,-1 0,1-1,-1 0,0 0,0-1,0 1,0-1,0-1,-1 1,0-1,0 0,0 0,-1 0,1-1,-1 0,-1 1,1-1,-1-1,0 1,0 0,-1-1,0 0,1-5,2-6,-1 0,-1-1,0 0,-2 0,0 0,-1 0,-1 0,-1 0,0 0,-2 1,0-1,-1 1,-1 0,0 0,-1 0,-2 1,0 0,-5-11,0 3</inkml:trace>
  <inkml:trace contextRef="#ctx0" brushRef="#br0" timeOffset="632.243">1556 559,'41'121,"-23"-62,3-2,2 0,21 33,-44-87,1-1,-1 1,1 0,0-1,0 1,0-1,0 1,0-1,1 0,-1 1,1-1,-1 0,1 0,0 0,0 0,0 0,0 0,0-1,0 1,0-1,1 1,-1-1,1 0,-1 0,1 0,-1 0,1-1,-1 1,1 0,0-1,-1 0,1 0,0 0,-1 0,1 0,0 0,-1-1,1 1,0-1,-1 0,1 0,-1 0,1 0,-1 0,1-1,-1 1,0-1,0 1,2-2,10-15,1-1,-2 0,-1-1,0 0,-1-1,-2-1,5-12,2-3,86-190,-63 134,-28 73</inkml:trace>
  <inkml:trace contextRef="#ctx0" brushRef="#br0" timeOffset="3004.276">2261 983,'0'-5,"0"-1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1 292,'149'-251,"-106"213,-42 38,0-1,0 1,0 0,0-1,0 1,0 0,0 0,0 0,0 0,0 0,0 0,0 0,0 0,0 0,0 0,0 0,0 1,0-1,0 1,0-1,0 0,0 1,0 0,0-1,0 1,-1 0,1-1,0 1,0 0,-1 0,1-1,0 1,-1 0,1 0,-1 0,1 0,-1 0,1 0,-1 0,0 0,0 0,1 0,-1 0,0 0,0 0,0 0,0 0,0 0,0 1,-1-1,14 145,-13-141,0 0,0 0,1 0,0 0,0 0,0 0,0 0,1 0,0 0,0-1,0 1,1-1,0 0,0 1,0-1,0 0,0-1,1 1,-1-1,1 1,0-1,0 0,1-1,-1 1,0-1,1 1,0-1,-1-1,1 1,0-1,0 0,2 1,2-3,0 0,0 0,-1-1,1 0,-1 0,1-1,-1 0,0-1,0 0,0 0,-1-1,0 1,1-2,-2 1,1-1,-1 0,1 0,-2-1,1 0,-1 0,0 0,0-1,-1 0,0 1,-1-2,1 1,-2 0,1-1,-1 1,1-6,6-9,0 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1,'-5'33,"-1"21,0 7,1-4,1-5,2-8,6-11,2-10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1,'0'934,"0"-911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26,'39'-5,"31"-1,9 0,1 1,-9 2,-11 5,-7 3,-7 1,-7-1,-5-2,-4 5,-2 0,0-2,-2 0,-4-3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1,'10'28,"3"11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7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314 485,'-57'45,"1"3,3 2,-39 48,43-21,48-75,0 0,0-1,0 1,0 1,1-1,-1 0,1 0,0 0,-1 0,1 0,0 0,0 0,0 1,0-1,1 0,-1 0,1 0,-1 0,1 0,0 0,0 0,-1 0,2 0,-1 0,0 0,0-1,0 1,1 0,-1-1,1 1,-1-1,1 1,0-1,0 0,-1 0,1 0,0 0,0 0,2 0,3 2,0-1,0-1,1 1,-1-1,0-1,1 1,-1-1,0-1,1 1,-1-1,0 0,0-1,1 0,-1 0,-1-1,1 1,0-1,0-1,-1 1,5-5,6-3,-1-1,0-1,-1 0,-1-1,0-1,-1 0,0-3,6-7,-13 16,0-1,0 1,1 1,0 0,1 0,-1 0,2 1,-1 0,1 0,0 1,8-4,-15 11,0-1,0 1,0-1,0 1,0 0,0 0,0 0,0 0,0 1,0-1,0 0,-1 1,1 0,-1-1,1 1,-1 0,0-1,1 1,-1 0,0 0,0 0,0 0,0 0,-1 0,1 1,-1-1,1 0,-1 0,0 0,1 1,-1-1,-1 0,1 0,0 1,0-1,-1 0,1 0,-1 0,0 0,0 1,2 9,-1-5,0 1,0-1,0 1,1-1,1 1,-1-1,1 0,0 0,1 0,0 0,0 0,0 0,1-1,0 1,0-1,0 0,1 0,0-1,1 1,-1-1,1 0,0-1,0 0,0 1,0-2,1 1,0-1,0 0,0 0,0-1,4 1,1-2,0-1,0 0,0-1,0 0,-1-1,1 0,0-1,-1 0,1-1,-1 0,0-1,-1 0,1 0,-1-2,0 1,0-1,2-3,145-147,-127 122,-1-2,-2-1,-2-1,-2-1,-1-1,-2-1,-13 24,-1 0,0 0,-2 0,0 0,-1-1,-1 0,-1 0,0 1,-1-1,-1 0,-1 0,-1 1,-1-1,0 1,-3-6,5 19,0-1,0 1,-1 0,1 1,-1-1,-1 0,1 1,0 0,-1-1,0 1,0 1,0-1,-1 1,1-1,-1 1,0 1,0-1,0 1,0-1,0 1,0 1,-1-1,1 1,0 0,-1 0,1 1,-1-1,0 1,1 0,-1 1,1 0,-1-1,1 2,0-1,-1 1,1 0,0 0,0 0,0 0,0 1,0 0,1 0,-1 1,-3 2,-5 9,1 0,0 0,1 1,0 1,2 0,0 0,1 1,0 0,2 1,0-1,1 1,1 0,0 1,2-1,0 0,1 1,2 0,0-1,0 1,2-1,0 0,2 0,0 0,1 0,1-1,0 0,2 1,3 3,1-1,0 0,2-1,0 0,1-2,1 1,1-2,1 0,0-2,1 0,1-1,0-1,1-1,0 0,1-2,0-1,0-1,1-1,0 0,1-2,-1-1,1-1,0-2,0 0,1-1,-2-1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9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2631 735,'-5'33,"4"12,1-2</inkml:trace>
  <inkml:trace contextRef="#ctx0" brushRef="#br0" timeOffset="163.39">2602 171,'0'0</inkml:trace>
  <inkml:trace contextRef="#ctx0" brushRef="#br0" timeOffset="5166.026">3110 1,'-1'351,"-26"-135,16-76,5-95,9-33</inkml:trace>
  <inkml:trace contextRef="#ctx0" brushRef="#br0" timeOffset="5416.416">2800 424,'33'5,"26"1,13 0,-2-1,-7-1,-11-2,-8-1,-7-1,-5 0,-4 0,-1 0,-1 0,1-1,-1 1,1 0,1 0,-5 0</inkml:trace>
  <inkml:trace contextRef="#ctx0" brushRef="#br0" timeOffset="5667.989">3619 509,'-10'33,"-2"21,4 7,5-8</inkml:trace>
  <inkml:trace contextRef="#ctx0" brushRef="#br0" timeOffset="5833.471">3674 198,'0'0</inkml:trace>
  <inkml:trace contextRef="#ctx0" brushRef="#br0" timeOffset="11066.53">4098 509,'0'-2,"-1"0,1 0,0 0,-1 0,0 0,1 0,-1 0,0 0,0 0,0 1,0-1,0 0,0 1,-1-1,1 1,-1-1,1 1,-1 0,1-1,-1 1,0 0,1 0,-1 0,0 0,0 1,0-1,0 0,0 1,0-1,0 1,0 0,0 0,0 0,0 0,0 0,0 0,0 0,0 1,0-1,0 1,0-1,1 1,-1 0,0 0,0 0,0 0,1 0,-1 0,0 0,1 0,-1 1,1-1,0 1,-1-1,1 1,0 0,-1 1,-6 1,0 1,1 0,0 0,0 1,0 0,1 1,-1-1,1 1,1 0,0 1,0-1,0 1,1 0,0 0,0 1,1-1,0 1,1 0,0 0,0-1,1 1,0 0,1 1,0-1,0 0,1 0,0 0,0 0,2 3,-1-9,0 0,0 0,0 0,0 0,1 0,-1-1,1 1,0-1,0 0,0 1,0-1,0-1,0 1,0 0,1-1,-1 0,1 0,-1 0,1 0,-1 0,1-1,0 1,-1-1,1 0,0 0,-1 0,3-1,95-30,-93 26,1 0,-1-1,0 0,0-1,-1 0,0 0,0-1,-1 1,0-2,0 1,-1 0,0-1,0 0,-1 0,0-1,-1 1,0-1,-1 0,0 0,0 0,-1 0,0 0,-1 0,0 0,0 0,-1 0,-1 0,-1-6,1 12,0 0,-1 0,1 0,-1 0,0 1,0-1,0 1,-1-1,1 1,-1 0,0 1,0-1,0 1,0-1,0 1,0 0,-1 1,1-1,-1 1,1 0,-1 0,1 0,-1 1,0-1,1 1,-1 0,0 1,1-1,-1 1,0 0,-3 1,-12 4</inkml:trace>
  <inkml:trace contextRef="#ctx0" brushRef="#br0" timeOffset="11832.932">4465 368,'-68'214,"40"-127,45-127,2 0,2 2,1 1,2 0,2 2,2-1,-27 35,-1 0,0 0,1 0,-1 0,0 0,1-1,-1 1,1 1,0-1,-1 0,1 0,0 0,0 0,-1 0,1 1,0-1,0 0,0 1,0-1,0 0,0 1,0 0,0-1,0 1,0-1,0 1,1 0,-1 0,0 0,0 0,0 0,0 0,0 0,0 0,1 0,-1 0,0 0,0 1,0-1,0 1,0-1,0 1,0-1,0 1,0-1,0 1,0 0,0-1,-1 1,1 0,0 0,0 0,-1 0,1 0,-1 0,1 0,16 66,-13-48,0-1,1 1,2-1,-1 0,2 0,0-1,3 3,-9-17,0-1,0 0,0 1,0-1,0 0,1 0,-1 0,1-1,0 1,-1 0,1-1,0 0,0 0,0 0,0 0,0 0,0 0,0-1,0 1,0-1,0 0,0 0,0 0,0-1,0 1,0-1,0 1,0-1,0 0,0 0,0-1,0 1,0 0,-1-1,1 0,-1 0,1 1,-1-1,0-1,1 1,-1 0,0-1,-1 1,1-1,0 1,-1-1,1-1,98-163,-60 60,-34 88</inkml:trace>
  <inkml:trace contextRef="#ctx0" brushRef="#br0" timeOffset="12284.391">5227 283,'-125'15,"121"-15,0 1,1 1,-1-1,1 0,-1 1,1 0,-1 0,1 0,0 0,0 0,0 1,0-1,0 1,1 0,-1 0,1 0,0 0,0 0,0 1,0-1,0 1,1-1,-1 1,1 0,0-1,0 1,1 0,-1 0,1-1,0 1,0 1,1 2,1 0,1 1,-1-1,1-1,1 1,-1 0,1-1,0 0,0 0,1 0,0 0,0-1,0 1,1-2,0 1,0 0,6 3,42 43,-51-48,-1 0,1 0,0 0,-1 0,1 1,-1-1,0 0,-1 1,1 0,0-1,-1 1,0 0,0 0,0 0,0 0,-1 0,1 0,-1 0,0 0,0 0,-1 0,1 0,-1 0,0 0,0 0,0 0,-1-1,1 1,-1 0,0-1,0 1,0-1,0 1,-1-1,0 0,1 0,-1 0,0-1,0 1,0-1,-1 1,1-1,-1 0,-1 1,-105-2,85-8</inkml:trace>
  <inkml:trace contextRef="#ctx0" brushRef="#br0" timeOffset="-1164.505">627 537,'-12'18,"0"1,2-1,0 2,1-1,1 1,1 1,0-1,2 1,1 0,0 1,1-1,2 0,0 16,1-32,1 0,0 0,0 0,0-1,0 1,1 0,0-1,0 1,0-1,0 1,1-1,0 0,0 0,0 0,0-1,1 1,-1-1,1 0,0 1,0-2,0 1,0 0,1-1,-1 0,0 0,1 0,0-1,0 1,-1-1,1 0,0-1,0 1,0-1,0 0,0 0,0 0,0-1,-1 0,1 0,2 0,4-4,0 0,0 0,-1-1,0 0,0-1,0 0,-1-1,0 1,0-2,-1 0,0 0,-1 0,0-1,0 0,-1 0,0-1,-1 1,0-1,-1-1,0 1,-1-1,0 1,-1-1,0 0,-1 0,0 0,-1 0,-1 0,1 0,-2 0,0 1,0-1,-1 0,-2-3,3 10,0 0,-1 0,1 0,-1 0,0 1,-1-1,1 1,-1 0,0-1,0 2,0-1,-1 0,1 1,-1 0,0 0,0 1,0-1,0 1,0 0,-1 0,1 1,-1-1,1 1,-1 0,1 1,-1 0,0-1,1 2,-1-1,1 1,-1 0,0 0,1 0,0 1,-1 0,-3 2,-10 9</inkml:trace>
  <inkml:trace contextRef="#ctx0" brushRef="#br0" timeOffset="-783.099">1050 848,'141'-245,"-140"244,-1 0,0 0,0 0,0 0,0 1,0-1,0 0,1 0,-1 0,0 0,0 1,1-1,-1 0,0 0,1 1,-1-1,0 0,1 1,-1-1,1 0,0 1,-1-1,1 1,-1-1,1 1,0-1,-1 1,1-1,0 1,0 0,-1-1,1 1,0 0,0 0,0-1,-1 1,1 0,0 0,0 0,0 0,0 0,-1 0,1 0,0 1,0-1,0 0,-1 0,1 1,0-1,0 0,-1 1,1-1,0 1,-1-1,1 0,0 1,-1 0,1-1,-1 1,15 73,-15-66,1 1,0 0,0-1,1 1,0-1,0 0,1 1,0-1,0 0,1-1,0 1,1-1,-1 1,2-1,-1-1,6 7,-8-10,1-1,-1 0,1 0,-1 0,1 0,0 0,0-1,0 1,0-1,0 0,0 0,0-1,0 1,0-1,0 0,0 0,0 0,0-1,0 0,0 1,0-1,0-1,0 1,0 0,0-1,0 0,-1 0,1 0,-1 0,1-1,84-90,17-60,-92 142</inkml:trace>
  <inkml:trace contextRef="#ctx0" brushRef="#br0" timeOffset="-236.963">2038 481,'-23'4,"-1"0,1 2,0 1,1 1,0 0,0 2,1 1,0 0,1 1,0 2,1 0,-2 3,15-12,-1 0,0 1,1 0,0 1,1-1,-1 1,1 0,1 0,-1 1,1 0,0 0,1 0,0 0,0 0,1 0,0 1,1-1,-1 1,2 0,-1-1,1 1,0 0,1-1,0 1,1 0,-1-1,2 0,0 4,2-5,-1 0,1 0,0-1,1 0,-1 0,1 0,1-1,-1 0,1 0,0 0,0-1,0 0,0 0,1-1,0 0,0 0,0-1,0 0,0-1,0 1,0-1,0-1,1 0,-1 0,0-1,0 1,0-2,1 1,-1-1,0-1,-1 1,4-3,12-7,-1-1,0-2,0 0,-2-1,0-1,-1-1,-1-1,0-1,-1 0,-2-1,0-1,-1 0,-1-1,-2 0,0-1,-1-1,-1 1,-2-1,4-23,-4 24,-1-1,-1 0,-1 0,-1 0,-2 0,0 0,-2-1,0 1,-2 0,-1 0,-1 0,-1 1,-1-1,-9-17,15 37,-1 1,0 0,-1-1,1 1,-1 0,0 0,0 0,0 1,0-1,0 1,-1-1,0 1,0 0,0 1,0-1,0 1,0 0,-1 0,1 0,-1 0,0 1,1 0,-1 0,0 0,0 0,1 1,-1 0,0 0,0 0,0 0,0 1,1 0,-1 0,0 0,1 1,-1 0,1 0,-1 0,0 1,-5 3,1 0,-1 1,1 1,1 0,0 0,0 0,1 1,0 0,0 1,1-1,0 1,1 1,0-1,0 1,1-1,1 1,-1 2,-3 18,1 0,1 1,1-1,2 1,2 21,2-28,1 0,1 0,1-1,1 1,1-1,1 0,1-1,2 0,0 0,1-1,1-1,1 0,1-1,1 0,1-1,0-1,2-1,0-1,0 0,11 5,-24-16,-1-1,1-1,-1 1,1-1,0 0,1 0,-1 0,0-1,1 0,0-1,-1 1,1-1,0-1,-1 1,1-1,0 0,0 0,0-1,-1 0,1-1,-1 1,1-1,5-2,6-9</inkml:trace>
  <inkml:trace contextRef="#ctx0" brushRef="#br0" timeOffset="21088.412">288 481,'-2'-3,"1"-1,-1 1,0 0,0 0,0 0,0 0,0 0,-1 0,1 1,-1-1,0 1,0 0,0-1,0 1,0 1,0-1,-1 0,1 1,0 0,-1 0,1 0,-1 0,0 0,1 1,-1-1,1 1,-3 0,-1 0,1 1,0-1,0 1,0 0,0 1,0-1,0 1,1 1,-1-1,0 1,1 0,0 0,0 0,0 1,0 0,0 0,1 0,-1 0,1 1,0 0,-1 1,-61 116,60-102,2 0,0 0,0 0,2 1,1 0,1-1,0 1,2 0,1 5,-3-20,0 0,1 0,0 0,0 0,0 0,1 0,0 0,0 0,0 0,1-1,0 0,0 1,1-1,-1 0,1 0,0-1,0 1,1-1,-1 0,1 0,0 0,0-1,0 0,0 0,1 0,0 0,-1-1,1 0,0 0,1 0,15 0,0 0,-1-2,1 0,0-1,-1-1,1-1,20-6,78-8,-95 17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12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0 848,'24'7,"0"-1,0-1,1-1,-1-1,1-1,0-1,6-2,-12 2,3 0,0 0,-1-1,1-1,0-1,0-1,0-1,-1-1,0-1,0-1,0-1,-1 0,0-2,11-7,-27 13,0 0,0-1,0 1,-1-1,0 0,0 0,0-1,-1 1,1 0,-1-1,0 0,-1 1,0-1,0 0,0 0,0 0,-1 0,0 0,0 1,-1-1,1 0,-1 0,-1 0,1 0,-1 1,0-1,0 1,-1-1,0 1,1 0,-2 0,1 0,-1 0,1 1,-1-1,-1 1,1 0,0 0,-1 1,0-1,0 1,0 0,0 0,-1 1,-4-2,0-1,-1 1,0 1,1-1,-1 2,-1 0,1 0,0 1,-1 0,1 1,0 0,-1 1,1 0,0 1,0 0,0 1,0 0,0 1,0 0,1 0,0 1,0 1,0 0,1 0,0 1,0 0,0 0,1 1,0 0,1 1,0 0,0 0,1 1,0-1,0 1,1 0,-2 8,3-8,0 1,1-1,0 1,1-1,0 1,1 0,0 0,1 0,0 0,0 0,1-1,1 1,0 0,0-1,1 1,1-1,0 1,0-1,1-1,0 1,0-1,1 1,1-2,-1 1,3 1,9 4,0-1,1-1,0-1,0 0,2-2,-1 0,1-1,0-1,1-1,-1-1,1-1,0-1,1-1,-1-1,0 0,0-2,1-1,-1-1,0 0,0-2,-1 0,0-2,16-6,15-7,0-2,-1-2,-1-2,22-17,-35 20,-6 4</inkml:trace>
  <inkml:trace contextRef="#ctx0" brushRef="#br0" timeOffset="253.941">1497 650,'-44'48,"-27"35,-8 8,10-6,12-14,15-13,11-12,10-9,9-6,6-3,5-7</inkml:trace>
  <inkml:trace contextRef="#ctx0" brushRef="#br0" timeOffset="480.96">1101 707,'249'221,"-231"-206,0-2,1-1,1 0,0-1,0-1,1-1,0-1,1-1,-1-1,2 0,-1-2,0-1,1 0,0-2,10-1,80-2,-89 1</inkml:trace>
  <inkml:trace contextRef="#ctx0" brushRef="#br0" timeOffset="780.702">2230 735,'-31'3,"1"2,-1 2,1 1,0 1,0 1,1 2,1 0,0 3,1 0,0 1,1 2,-13 12,35-26,0 0,0 0,0 1,0-1,1 1,0 0,0 0,0 0,1 1,-1-1,1 0,0 1,1 0,-1-1,1 1,1 0,-1 0,1 0,0 0,0-1,0 1,1 0,0 0,0 0,1-1,-1 1,1-1,0 1,1-1,-1 0,1 1,0-1,1-1,-1 1,1 0,0-1,0 0,0 0,1 0,-1 0,1-1,0 0,0 0,0 0,1 0,-1-1,0 0,1 0,0-1,-1 1,1-1,4 0,1-3,0 0,1-1,-1 0,-1-1,1 0,0 0,-1-1,0-1,0 0,-1 0,1-1,-1 0,-1-1,1 0,-1 0,-1-1,0 0,0 0,5-9,23-23,9-11,-32 35,1 1,1 1,0 0,1 1,0 1,1 0,9-5,-23 17,-1 0,1 0,-1 1,1-1,-1 0,1 0,0 1,0-1,-1 1,1 0,0-1,0 1,-1 0,1 0,0 0,0 0,-1 1,1-1,0 0,0 1,-1-1,1 1,0-1,-1 1,1 0,-1 0,1 0,-1 0,1 0,-1 0,1 0,-1 1,0-1,0 0,0 1,0-1,1 1,27 69,-21-46,41 62,-38-72</inkml:trace>
  <inkml:trace contextRef="#ctx0" brushRef="#br0" timeOffset="1202.099">2625 1158,'18'-49,"3"0,1 1,3 2,1 0,3 2,1 1,19-18,-49 59,0 1,1-1,0 1,-1 0,1-1,0 1,-1 0,1-1,0 1,0 0,0 0,0 0,0 0,0 0,1 0,-1 0,0 0,0 0,1 0,-1 1,0-1,1 0,-1 1,1 0,-1-1,1 1,-1 0,1-1,-1 1,1 0,-1 0,1 0,-1 1,1-1,-1 0,1 1,-1-1,1 0,-1 1,1 0,-1-1,0 1,1 0,-1 0,0 0,0-1,1 1,-1 1,0-1,0 0,0 0,0 1,2 61,-4-58,0 1,1 0,0-1,0 1,0 0,0-1,1 1,0 0,0-1,1 1,0-1,0 1,0-1,0 0,2 3,0-7,-1 1,0-1,0 1,1-1,-1 0,1 0,-1 0,1-1,-1 1,1-1,0 0,-1 0,1 0,0 0,-1-1,1 1,-1-1,1 0,-1 0,1 0,-1-1,0 1,0-1,0 0,1 0,-2 0,1 0,0 0,0-1,-1 1,1-1,-1 0,0 0,11-6,12-8,0-2,2 0,0 2,1 2,0 0,1 2,1 1,7-1,-35 12,1 0,-1 0,0 0,1 0,-1 1,1-1,-1 1,1 0,-1-1,1 1,-1 0,1 1,-1-1,1 0,-1 1,1-1,-1 1,0 0,1 0,-1 0,0 0,1 0,-1 0,0 1,0-1,0 1,0-1,0 1,-1 0,1 0,0 0,-1 0,1 0,-1 0,0 0,0 0,0 1,0-1,0 0,0 1,-1-1,1 1,-1-1,1 1,4 62,-6-55,1 1,1-1,0 0,0 0,1 1,0-1,1 0,0-1,1 1,0-1,0 1,3 2,8 10,-2-4</inkml:trace>
  <inkml:trace contextRef="#ctx0" brushRef="#br0" timeOffset="2134.785">3754 819,'-10'26,"1"1,1 0,1 1,2-1,1 1,1 0,1 6,0-13,-6 258,-7-192,10-113,20-20,3 2,1 0,2 2,2 0,1 1,3 1,1 2,2 0,-3-2,1 1,2 1,1 2,2 1,2 2,1 1,1 1,2 3,22-13,-58 39,0-1,0 1,0 0,0 0,0 0,0 1,1-1,-1 1,1 0,-1 0,1 0,-1 0,1 1,0-1,-1 1,1 0,0 0,-1 0,1 0,0 1,-1 0,1-1,-1 1,1 1,-1-1,1 0,-1 1,0 0,0 0,1 0,-2 0,1 0,0 0,0 1,-1 0,1-1,-1 1,0 0,0 0,0 0,2 4,-2 1,0 1,-1-1,0 1,0 0,-1-1,0 1,0 0,-1-1,0 1,-1 0,0-1,0 1,-1-1,0 0,0 0,-1 0,0 0,-1-1,1 1,-7 5,-5 8,-1-1,0-1,-2 0,-1-1,0-1,-9 4,-1 2,-1-2,-1-1,-1-2,-1-1,-25 8,57-24,1 1,-1-1,0 0,1 0,-1 0,0-1,0 1,0 0,0-1,0 1,0-1,0 0,0 1,0-1,0 0,0 0,0 0,0-1,0 1,0 0,0-1,0 1,0-1,0 0,1 0,-1 0,0 0,0 0,1 0,-1 0,0 0,1-1,-1 1,1 0,0-1,-1 0,1 1,0-1,0 0,0 1,0-2,34-99,-22 79,2-7</inkml:trace>
  <inkml:trace contextRef="#ctx0" brushRef="#br0" timeOffset="2399.822">4657 1,'0'781,"0"-768,-1 1,0-1,-1 1,0-1,-1 1,-1-1,0 0,-1 0,0-1,-5 8,15-29,3-4</inkml:trace>
  <inkml:trace contextRef="#ctx0" brushRef="#br0" timeOffset="2716.587">4883 762,'28'10,"1"-1,0-1,0-2,0-1,1-2,0 0,0-2,28-3,-52 2,1-1,-1 0,0 0,0 0,0-1,0 0,0 0,-1 0,1-1,-1 0,1 0,-1 0,0-1,0 0,0 0,-1 0,1 0,-1-1,0 0,-1 0,1 0,-1 0,0 0,0-1,0 0,-1 1,0-1,0 0,-1 0,1 0,-1 0,0 0,-1-1,0 1,0 0,0 0,1 1,-1 1,0-1,0 0,0 1,-1-1,1 1,-1-1,0 1,0-1,-1 1,1 0,-1-1,0 1,0 0,-1 0,1 0,-1 1,1-1,-1 1,-1-1,1 1,0 0,-1 0,1 0,-1 1,0-1,0 1,0 0,0 0,-1 0,1 1,0-1,-1 1,1 0,-1 0,1 1,-1-1,1 1,-1 0,-4 1,-3 2,-1 1,1 0,0 1,0 1,0 0,1 0,0 1,0 1,0 0,1 0,0 1,1 0,0 1,1 0,0 0,0 1,1 0,0 0,-2 7,-3 0,2 1,0 0,0 1,2 0,1 0,0 1,2 0,0 0,0 6,4-18,0 0,1 1,0-1,0 0,1 0,0 1,1-1,0 0,0 0,1-1,0 1,1 0,0-1,0 0,1 0,0 0,0 0,1-1,0 0,0 0,1 0,4 3,5 1,0 0,1-2,0 0,0 0,1-2,0 0,0-1,1-1,0 0,0-2,6 1,6-1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08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88 201,'38'-25,"2"1,1 2,0 2,9-1,-31 12,6-4,1 1,1 2,-1 0,2 1,-1 2,1 1,1 1,-1 2,0 0,11 2,-35 1,0 1,0 0,-1 0,1 0,0 0,-1 1,1-1,-1 1,1 0,-1 0,0 0,0 0,0 1,0 0,0-1,0 1,-1 0,1 0,-1 0,0 1,0-1,0 0,-1 1,1-1,-1 1,1 0,-1-1,-1 1,1 0,0 0,-1 0,0 0,0-1,0 1,0 0,-1 0,1 0,-1 0,0-1,0 1,-1 2,-5 15,-1 0,-1-1,-1-1,0 1,-1-2,-1 1,-1-2,-1 0,0 0,-1-1,-3 1,-11 15,-321 387,326-391,3-7,2 2,0 0,2 2,0 0,2 0,1 2,0 0,0 5,13-30,0 1,0-1,0 0,0 0,1 1,-1-1,1 0,-1 1,1-1,0 1,0-1,0 1,0-1,0 0,1 1,-1-1,1 1,-1-1,1 0,0 1,0-1,0 0,0 0,0 0,1 0,-1 0,1 0,-1 0,1 0,0-1,0 1,-1 0,1-1,0 0,0 1,1-1,-1 0,0 0,0 0,1 0,-1-1,0 1,1-1,-1 1,1-1,0 0,25 0,0-1,0-1,0-2,0 0,-1-2,0-1,0-2,-1 0,14-8,-38 16,211-91,-195 82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10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219 368,'652'-229,"-335"91,-318 139,1-1,-1 1,1 0,-1 0,1 0,-1 0,1 0,0 0,-1 0,1 0,0 0,0 0,0 1,0-1,0 0,0 0,0 0,0 0,0 0,0 0,1 0,-1 0,0 0,1 0,-1 0,1 0,-1 0,1 0,0 0,-1 0,1-1,0 1,-1 0,1 0,0-1,0 1,0 0,0-1,0 1,0-1,0 1,0-1,0 0,0 1,0-1,0 0,0 0,0 1,0-1,0 0,0 0,0 0,0 0,0-1,0 1,0 0,0 0,0-1,0 1,0 0,0-1,0 1,0-1,0 0,0 1,0-1,0 0,0 0,-176 461,157-372,4 1,4 0,4 1,3 0,5 0,5 15,20 118,-21-200,0 21,-6-43,-1 0,1 0,-1 0,0 0,1-1,-1 1,0 0,1 0,-1-1,0 1,0 0,0-1,0 1,1-1,-1 1,0-1,0 1,0-1,0 0,0 1,0-1,0 0,0 0,0 0,0 0,-1 0,1 0,0 0,0 0,0 0,0 0,0-1,0 1,0 0,0-1,0 1,0-1,1 1,-1-1,0 1,0-1,-133-67,80 39,-2 2,-1 3,-1 2,-1 3,0 2,-1 3,-1 3,0 2,-1 3,-47 2,-6 31,111-25,0-1,1 1,-1 0,0 0,1 0,-1 1,1-1,0 1,0 0,0 0,0 0,1 0,-1 0,1 1,-1-1,1 1,0-1,1 1,-1 0,1 0,-1 0,1 0,0 0,1 0,-1 0,1 2,20 40,-3-26</inkml:trace>
  <inkml:trace contextRef="#ctx0" brushRef="#br0" timeOffset="384.014">472 763,'240'-79,"2"11,179-25,-379 86,-1 2,1 1,-1 3,24 2,-63-1,-1-1,1 1,0 0,0 0,-1 0,1 1,0-1,0 0,-1 1,1-1,0 1,-1 0,1-1,0 1,-1 0,1 0,-1 0,1 0,-1 0,0 0,1 1,-1-1,0 0,0 1,0-1,0 1,0-1,0 1,0-1,-1 1,1 0,-1-1,1 1,-1 0,1 0,-1-1,0 1,0 0,0 0,0-1,0 1,0 0,-1 0,1 0,0-1,-1 1,1 0,-1-1,0 1,0 0,0-1,0 1,0-1,0 1,-43 77,32-61,1 0,1 1,0 0,2 0,0 1,1 0,1 1,1-1,1 1,-1 10,4-13,0 1,1 0,1-1,1 1,1-1,0 0,4 10,-1-10</inkml:trace>
  <inkml:trace contextRef="#ctx0" brushRef="#br0" timeOffset="769.245">2223 876,'-26'14,"1"1,0 1,1 1,1 2,1 0,1 1,0 1,2 1,0 1,1 0,2 2,0 0,2 0,-5 15,17-36,0 0,0 1,1-1,0 0,0 1,0-1,1 1,-1 0,1-1,0 1,0-1,1 1,0-1,-1 1,1-1,1 1,-1-1,1 0,-1 1,1-1,1 0,-1 0,0 0,1-1,0 1,0-1,0 1,0-1,1 0,-1 0,1 0,0-1,0 1,-1-1,2 0,-1 0,0 0,0-1,1 1,-1-1,5 0,-2 0,1 0,0-1,0-1,-1 1,1-1,0-1,-1 1,1-1,-1 0,1-1,-1 0,0 0,0-1,0 1,-1-2,1 1,-1-1,0 0,0 0,3-5,93-126,-92 118,-1-1,-1 0,0 0,-1-1,-1 1,-1-1,-1-1,-1 1,-1-1,0 1,-2-1,-1-19,1 37,1 0,-1-1,0 1,0-1,0 1,0-1,-1 1,1 0,-1-1,0 1,0 0,0 0,0-1,-1 1,1 0,-1 0,0 0,0 1,0-1,0 0,-1 1,1-1,0 1,-1 0,0 0,0 0,1 0,-1 0,0 1,-1-1,1 1,0 0,0 0,0 0,-1 0,1 0,-1 1,1 0,0 0,-1 0,1 0,-1 0,1 0,0 1,-1 0,1 0,0 0,-1 0,1 0,0 1,-21 17,5 1</inkml:trace>
  <inkml:trace contextRef="#ctx0" brushRef="#br0" timeOffset="1031.477">2618 1272,'1'-51,"2"1,2 0,3 0,2 1,8-22,-13 55,0-1,2 1,0 0,1 1,0 0,1 0,1 1,3-3,-10 13,1-1,-1 1,1 0,0 1,0-1,1 1,-1-1,0 1,1 1,0-1,0 1,0-1,0 1,0 1,0-1,1 1,-1 0,0 0,1 1,-1-1,1 1,-1 0,1 1,-1-1,0 1,1 0,2 1,104 61,-88-43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1,'-19'0,"0"0,0 2,1 1,-1 0,1 1,-1 1,1 1,1 0,-13 7,22-9,0 0,0 1,1 0,0 1,0-1,0 1,1 0,-1 1,2 0,-1 0,1 0,0 1,0-1,1 1,0 0,0 1,1-1,0 1,1-1,0 1,0 2,0-3,1 0,0 0,0 0,1-1,0 1,1 0,0 0,0 0,0 0,1 0,1-1,-1 1,1-1,0 0,1 1,-1-2,2 1,-1 0,1-1,0 0,0 0,0 0,1 0,0-1,0 0,0 0,1-1,0 0,0 0,0 0,0-1,1 0,-1-1,1 0,6 2,1-2,0-1,0 0,-1-1,1 0,0-1,0-1,0 0,-1-1,1-1,-1 0,13-6,2-1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86,'-25'17,"1"1,0 1,2 1,0 1,1 0,1 2,1 1,1 0,2 1,0 1,-3 8,18-31,0 1,0-1,0 0,0 1,0-1,1 1,0-1,-1 0,1 1,0-1,1 1,-1-1,1 1,-1-1,1 0,0 1,0-1,1 0,-1 0,1 0,-1 0,1 0,0 0,0 0,1 0,-1-1,0 1,1-1,-1 0,1 0,0 0,0 0,0 0,0 0,0-1,0 0,0 1,1-1,-1 0,0-1,1 1,-1 0,1-1,0 0,6 2,0 0,0 0,0-1,0-1,0 1,0-2,0 0,0 0,-1 0,1-1,0-1,0 0,-1 0,0-1,1 0,-2 0,1-1,0 0,-1-1,0 0,5-5,0 0,0-1,-2-1,1 0,-2 0,1-1,-2-1,0 1,-1-2,0 1,-2-1,1 0,0-8,-4 18,-1-1,0 0,0 0,-1 0,0 0,0 0,0 0,-1-1,0 1,-1 0,0 0,0 0,0 0,-1 0,0 0,0 0,-1 0,0 1,0-1,0 1,-1 0,0 0,0 0,-1 1,1-1,-1 1,-1 0,1 0,-1 1,1 0,-1 0,0 0,-1 0,1 1,-1 0,1 1,-1-1,0 1,0 1,-5-2,-13 5,6 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0 167,'4'11,"1"0,0 0,0-1,1 1,1-1,0-1,0 1,0-1,1 0,1-1,7 7,-12-12,0 0,0 0,0 0,1-1,-1 1,1-1,0 0,-1 0,1 0,0-1,0 0,0 0,0 0,0-1,0 1,0-1,0 0,0-1,0 1,0-1,0 0,0 0,0-1,0 0,0 1,-1-2,1 1,1-1,9-8,0-1,0 0,-2-1,1 0,-2-1,0 0,0-1,-2-1,0 0,0 0,-2-1,3-8,6-60,-16 61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6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1,'-25'478,"20"-296,-22 249,26-394,9 76,14-91,-11-23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6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37 845,'-2'8,"0"1,1 0,0 0,0 0,0 0,2 0,-1-1,1 1,0 0,1 0,0 0,0-1,1 1,0-1,0 0,1 0,0 0,1 0,2 2,-6-8,1-1,0 1,0-1,0 0,0 1,1-1,-1 0,0-1,0 1,1 0,-1 0,0-1,1 0,-1 1,1-1,-1 0,0 0,1 0,-1-1,1 1,-1 0,0-1,1 0,-1 1,0-1,0 0,1 0,-1-1,0 1,0 0,0-1,0 1,0-1,60-59,-32 21,-1-1,-2-2,-2-1,-2-1,-2 0,-2-2,8-31,-14 37,-2 0,-2 0,-2-1,-1 0,-1-33,-5 60,0 1,0 0,-2 0,0 0,0 0,-2 0,0 0,0 1,-1 0,-1 0,0 0,0 0,-2 1,1 0,-2 1,1 0,-2 0,1 1,-2-1,6 7,0 0,0 1,0-1,-1 1,1 0,-1 1,1-1,-1 1,0 0,0 1,0-1,0 1,0 1,0-1,-1 1,1 0,0 0,0 1,0-1,0 1,0 1,0-1,0 1,0 0,0 1,1-1,-1 1,1 0,0 0,0 1,-1 0,-8 7,1-1,0 2,0-1,2 2,-1 0,2 0,-1 1,2 0,0 1,-7 14,9-9,0 0,1 0,0 1,2-1,1 1,0 0,1 0,2 0,0 0,1 0,1 0,1 0,1 0,1 0,1-1,0 0,2 0,5 10,2 1,1-1,1 0,2-2,1 0,1-1,1-1,1 0,1-2,2-1,0-2,5 3,10 1,1-2,1-1,0-3,5 0,-26-10,2 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7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0,'0'7,"-1"195,-15 87,4-80,12-207,0 1,0-1,0 0,1 0,-1 0,1 0,-1 0,1 0,0 0,0 0,0 0,0 0,0 0,0 0,1 0,-1-1,0 1,1 0,-1-1,1 0,0 1,0-1,-1 0,1 0,0 0,0 0,0 0,0 0,0 0,0-1,0 1,1-1,-1 1,0-1,0 0,0 0,0 0,1 0,-1-1,0 1,0 0,0-1,0 0,0 1,0-1,0 0,0 0,0 0,0 0,0 0,-1-1,2 1,154-82,-124 63,0 1,1 2,1 1,1 1,0 2,1 2,0 1,4 2,-38 6,0 1,0 0,0 0,0 1,0-1,0 0,1 1,-1 0,0 0,0 0,0 0,1 1,-1-1,0 1,0 0,0-1,0 2,0-1,0 0,0 0,0 1,0 0,0 0,-1 0,1 0,-1 0,0 0,1 0,-1 1,0-1,0 1,-1 0,1-1,0 1,-1 0,0 0,1 0,-1 0,-1 0,1 1,0-1,-4 7,0-1,-1 0,0 0,-1 0,1 0,-2 0,1-1,-1 0,-1 0,1-1,-1 0,0 0,-1 0,0-1,0 0,0-1,-6 3,10-5,-34 22,-1-2,-1-1,-1-2,0-2,-2-2,0-2,-15 2,51-14,5-1,-1 1,0-1,0 0,0 0,-1-1,1 1,0-1,0 1,0-1,0 0,-1 0,1-1,0 1,0-1,0 1,0-1,0 0,0 0,0 0,0-1,0 1,-4-10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7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1 344,'27'-8,"0"-2,0-1,-1-1,0-1,-1-1,0-1,-2-2,0 0,17-17,22-50,-61 82,1-1,-1 0,0 0,0 0,0 1,-1-1,1 0,-1 0,1 0,-1 0,0 0,0 0,-1 0,1 0,0 0,-1 0,0 0,0 0,0 1,0-1,0 0,0 0,-1 1,1-1,-1 1,0-1,0 1,0 0,0 0,0 0,0 0,-1 0,0 0,-1-1,0 1,1 0,-1 0,0 0,-1 1,1-1,0 1,0 0,-1 0,1 1,0-1,-1 1,1 0,-1 0,1 0,0 1,-1-1,1 1,0 0,0 1,-1-1,1 1,0 0,0 0,0 0,1 0,-1 1,1-1,-1 1,1 0,-2 2,-6 5,2 0,-1 1,2 0,-1 0,2 1,-1 0,2 0,0 1,-2 6,3-11,1 0,1 0,0 1,0-1,0 1,1 0,1 0,-1 0,1 0,1 0,0 0,0 0,1 0,0 0,0 0,1 0,0 0,1-1,0 1,0-1,1 0,0 1,0-2,1 1,0 0,1-1,0 0,0 0,12 5,0-1,1-1,-1-1,2-1,0 0,0-2,0 0,0-1,1-1,0-1,20 0,-8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8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23,'0'43,"0"43,0 17,0-5,0-9,0-10,0-14,5-13,2-6,-1-6,-1-5,3-8,1-4,-2-1,-2 0,-1 1,-7-3,-2-5</inkml:trace>
  <inkml:trace contextRef="#ctx0" brushRef="#br0" timeOffset="399.874">0 587,'881'0,"-820"11,-82 15,12-18,-3 0,0 1,1 0,0 1,1 1,0-1,1 2,0-1,0 1,1 1,-2 6,7-15,0 1,0 0,0 0,1 0,0 0,0 0,0 0,1 1,0-1,0 1,0-1,0 1,1-1,0 1,0-1,1 1,0 0,0-1,0 0,0 1,1-1,0 0,0 1,0-1,1-1,0 1,1 2,6 2,0-1,1 0,-1-1,1-1,1 1,-1-2,1 1,0-2,0 0,0 0,1-1,0 0,-1-1,1-1,0 0,0-1,0 0,0-1,0 0,-1-1,1-1,-1 0,1-1,-1 0,0 0,0-2,-1 1,1-1,-1-1,-1 0,6-5,-11 8,0 0,0 0,-1-1,1 0,-1 0,0 0,0 0,0-1,-1 0,0 0,0 0,-1 0,1 0,-1 0,-1 0,1-1,-1 1,0-1,0 0,-1 1,0-1,0 1,-1-1,0 1,0-1,-1-2,0-1,-1 1,0 0,-1 0,0 0,0 0,-1 1,0 0,-1 0,1 0,-2 0,1 1,-1 0,0 1,0-1,-1 1,0 0,0 1,0 0,-1 1,0-1,1 2,-2-1,1 1,0 0,-1 1,1 0,-1 1,1 0,-9 0,-11 0</inkml:trace>
  <inkml:trace contextRef="#ctx0" brushRef="#br0" timeOffset="3761.738">1412 925,'27'2,"1"-1,-1-1,1-2,-1 0,1-2,-1-1,0-2,-1 0,1-2,20-10,-33 12,0 0,0-2,-1 1,0-2,0 0,-1 0,0-1,-1-1,0 0,-1-1,0 1,-1-2,-1 1,3-7,78-212,-85 221,5-20,-1 0,-1-1,-2 1,-1-1,-2 0,-1-1,-2-6,2 35,-1 0,1 0,-1 0,0 0,-1 0,1 0,-1 0,0 1,0-1,0 0,0 0,-1 0,1 1,-1-1,0 1,0-1,0 1,-1 0,1 0,-1 0,1 0,-1 0,0 1,0-1,-1 1,1 0,0 0,-1 0,1 0,-1 1,0-1,0 1,1 0,-1 0,0 0,0 1,0-1,0 1,0 0,0 0,0 1,0-1,0 1,-1 0,-10 7,1 0,0 2,1 0,0 0,0 1,1 1,1 0,0 0,0 1,2 1,-1-1,2 2,-7 13,9-19,-4 6,0 1,1-1,0 1,2 1,0 0,0 0,2 0,0 1,1-1,1 1,0 0,2 0,0 1,1-1,1 0,0 0,2 0,0 0,1 0,0 0,1-3,1-1,0 1,1-1,0 0,1-1,0 0,1 0,1-1,0 0,1 0,0-1,1-1,0 0,0-1,1 0,0-1,1 0,0-1,0 0,1-2,-1 1,1-2,1 0,-1-1,0 0,15 0,26-8,-32-2</inkml:trace>
  <inkml:trace contextRef="#ctx0" brushRef="#br0" timeOffset="4230.764">2511 474,'-13'15,"1"1,0 0,1 0,1 2,0-1,1 1,1 0,1 1,1 0,0 0,1 0,1 1,1 0,1 0,2-17,1 1,-1-1,1 0,-1 1,1-1,0 0,1 0,-1 0,0 0,1 0,-1 0,1 0,0 0,0 0,0-1,1 1,-1-1,1 0,-1 0,1 1,0-2,-1 1,1 0,0 0,0-1,1 0,-1 0,0 0,0 0,0 0,1 0,-1-1,1 0,-1 1,0-1,1-1,-1 1,0 0,1-1,-1 0,0 0,0 0,1 0,0-1,23-9,-1-2,-1 0,0-2,-1-1,0-1,-2-1,0 0,-1-2,0-1,-2 0,-1-2,-1 0,0-1,-2 0,-1-1,1-5,-6 14,-1-1,-1 0,0 0,-1 0,-1-1,0 0,-2 0,0 0,-1 0,0-1,-2 1,0-1,-2 1,1 0,-2-1,-1 1,0 0,-1 1,-1-1,-1 1,-3-6,7 17,1 1,-2 0,1-1,0 1,-1 1,0-1,0 0,-1 1,1 0,-1 0,0 0,0 1,0 0,-1-1,1 2,-1-1,1 1,-1 0,0 0,0 0,0 1,0 0,0 0,0 1,0-1,-1 2,1-1,0 0,0 1,0 0,0 1,0-1,0 1,0 0,1 1,-1-1,1 1,-1 0,1 1,0-1,-3 5,0 0,0 0,1 1,0 0,0 0,1 1,0 0,1 0,0 0,1 1,0-1,1 1,0 0,0 0,1 1,1-1,0 0,0 0,1 1,1-1,0 0,2 10,1 2,1 0,1 0,1 0,1-1,1 0,1-1,0 0,2 0,1-1,9 10,2 1,2-2,2 0,0-2,2-1,1-2,0-1,2-1,1-2,0-1,11 2,-17-10,-4-3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34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52,'5'108,"4"1,14 47,15 177,-16-75,-20-246,1-6,-1 1,0 0,-1 0,0 0,0 0,0 0,-1 0,0 0,0 0,-1 0,0 0,0-1,-1 1,1 0,-2 0,1-1,-1 1,-1 2,-7 3</inkml:trace>
  <inkml:trace contextRef="#ctx0" brushRef="#br0" timeOffset="253.352">1 758,'74'-4,"1"-2,-1-4,-1-4,0-2,-1-3,0-4,-2-3,-1-3,33-20,-63 29,-2-3,0 0,-1-2,18-18,-37 27</inkml:trace>
  <inkml:trace contextRef="#ctx0" brushRef="#br0" timeOffset="5770.587">1158 108,'14'27,"-1"1,-1 1,-1-1,-2 2,-1-1,-1 1,-2 0,2 29,-8 552,27-434,-26-176,-1 1,1 0,-1 0,1 0,0-1,0 1,0 0,0 0,1 0,-1 0,0-1,1 1,-1 0,1 0,-1-1,1 1,0 0,0-1,0 1,0-1,0 1,0-1,0 1,1-1,-1 0,0 1,1-1,-1 0,1 0,-1 0,1 0,0-1,-1 1,1 0,0-1,0 1,-1-1,1 1,0-1,0 0,0 0,0 0,-1 0,1 0,0 0,0 0,0-1,-1 1,1-1,0 1,0-1,-1 0,1 0,0 0,62-120,-55 101,7-19,2 0,1 1,2 1,1 1,2 1,2 1,1 1,12-10,-38 42,0 0,1-1,-1 1,0 0,1 0,-1 0,1 0,0 0,-1 0,1 0,0 0,-1 1,1-1,0 1,0-1,0 1,0 0,-1 0,1 0,0 0,0 0,0 0,0 0,0 1,-1-1,1 0,0 1,0 0,-1-1,1 1,0 0,-1 0,1 0,-1 0,1 0,-1 0,1 1,-1-1,0 0,0 1,1-1,-1 1,0-1,-1 1,1 0,0-1,0 3,30 88,-16 112,10-169,-9-29</inkml:trace>
  <inkml:trace contextRef="#ctx0" brushRef="#br0" timeOffset="6738.236">2343 701,'-37'14,"0"1,1 2,0 2,2 1,0 1,1 2,2 2,0 0,2 2,-2 4,-26 57,56-86,0 1,0 0,0-1,0 1,1 0,-1 0,1 0,0-1,0 1,0 0,0 0,0 0,0 0,1 0,-1 0,1-1,0 1,0 0,0 0,0-1,1 1,-1-1,1 1,-1-1,1 0,0 1,0-1,0 0,0 0,0 0,1-1,-1 1,2 1,4-1,1-1,-1 1,0-1,0-1,1 1,-1-1,0-1,1 0,-1 0,0 0,0-1,0 0,0-1,0 0,0 0,-1-1,1 0,-1 0,0-1,0 1,3-4,-10 7,40-26,-1-2,-2-1,-1-2,-1-2,24-31,9-7,-67 70,0 0,0 0,0 0,0 0,1 1,-1-1,0 0,1 1,-1-1,1 1,0-1,0 1,-1 0,1 0,0-1,0 2,0-1,0 0,0 0,0 0,0 1,0-1,1 1,-1 0,0 0,0 0,0 0,0 0,1 0,-1 0,0 1,0-1,0 1,0-1,0 1,0 0,0 0,0 0,1 0,26 112,-28-100,1 1,0-1,2 0,-1 0,1 0,1 0,0-1,1 0,4 7,-5-12,0 0,0-1,0 0,1 0,0 0,1-1,-1 1,1-2,0 1,0-1,0 0,1 0,-1-1,1 0,0 0,0-1,0 0,0 0,0-1,0 0,1-1,-1 1,0-2,1 1,-1-1,0 0,0-1,0 0,0 0,0-1,0 0,2-2,18-10,-1-1,0-2,-2 0,0-2,-1-1,-1-1,-1-1,-1 0,-1-2,-1 0,-1-2,-2 0,0-1,-2 0,-1-1,-2 0,0-1,2-19,-4 7,-2 0,-2 0,-2 0,-1-1,-3 0,-1 1,-2-1,-2 1,-2 0,-9-27,16 63,0 0,0 0,0 0,-1 0,0 1,0-1,-1 0,0 1,0 0,0-1,0 1,-1 0,0 1,0-1,0 1,-1 0,1 0,-1 0,0 0,0 1,-4-3,5 8,1-1,0 1,-1 0,1 0,0 0,0 0,1 1,-1-1,0 1,1 0,0 0,-1 0,1 0,0 0,0 0,1 0,-1 1,1-1,0 0,0 1,0 0,0-1,0 1,1-1,-1 1,1 0,0 0,-7 49,2 0,3 0,2 0,3 13,-1 21,-2-42,1 0,3-1,2 1,1-1,2 0,3-1,1 0,2-1,2 0,19 34,-13-49,-23-26,0-1,0 1,1-1,-1 0,0 1,1-1,-1 1,1-1,-1 0,0 0,1 1,-1-1,1 0,-1 0,1 1,-1-1,1 0,-1 0,1 0,-1 0,1 0,-1 0,1 0,-1 0,1 0,-1 0,1 0,-1 0,1 0,-1 0,1 0,-1 0,1-1,-1 1,1 0,-1 0,1-1,-1 1,0 0,1 0,-1-1,1 1,-1-1,0 1,1 0,-1-1,0 1,0-1,1 1,-1-1,0 1,0-1,0 1,1-1,-1 1,0-1,0 1,0-1,0 1,0-1,0 1,0-6,0 1,-1 0,0 0,0 0,0-1,0 1,-1 0,0 0,0 1,0-1,-1 0,1 1,-1-1,0 1,-3-3,-11-16</inkml:trace>
  <inkml:trace contextRef="#ctx0" brushRef="#br0" timeOffset="6979.693">2767 503,'33'10,"36"2,10-4,2-5,-4-2,-5-1,-5-1,-4 0,-9-5,-3-2,-1 1,0 2,-3 1,-5 2,-4 1,-5 1,-7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08.9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198 340,'63'-26,"2"3,1 3,0 3,50-6,-113 22,0-1,0 1,1 0,-1 0,0 0,0 0,1 0,-1 1,0-1,1 1,-1 0,0 0,1 0,-1 1,0-1,1 1,-1 0,0 0,0 0,0 0,1 0,-1 1,0-1,-1 1,1 0,0 0,0 0,-1 0,0 1,1-1,-1 1,0-1,0 1,0 0,0 0,-1 0,1 0,-1 0,0 0,0 0,1 1,-3 10,0-1,0 0,-2 0,1-1,-1 1,-1 0,-1-1,0 0,0 0,-4 6,-9 23,-297 819,298-811,-31 129,49-179</inkml:trace>
  <inkml:trace contextRef="#ctx0" brushRef="#br0" timeOffset="235">0 1017,'44'5,"37"-3,15-3,1 0,-12-5,-10-2,-13 1,-13-4,-4 1,-6-3,-4 0,-4-2,-7 2</inkml:trace>
  <inkml:trace contextRef="#ctx0" brushRef="#br0" timeOffset="536.156">1355 1,'-10'38,"-2"42,-1 12,-1 0,0-7,4-12,2-9,4-11,2-9,1-8,1-5,0-3,-4-1,-1-1,-1 0,2 1,-4-5,-1-6</inkml:trace>
  <inkml:trace contextRef="#ctx0" brushRef="#br0" timeOffset="1002.044">959 452,'215'-79,"-156"56,-1-3,-2-2,-1-3,-1-2,-1-2,-2-3,-2-2,4-7,-53 46,1 0,-1-1,1 1,0 0,-1 0,1-1,0 1,0 0,0 0,0 0,0 0,0 0,0 0,0 0,1 1,-1-1,0 0,0 1,1-1,-1 1,0-1,1 1,-1-1,0 1,1 0,-1 0,1 0,-1 0,1 0,-1 0,0 0,1 0,-1 1,1-1,-1 0,0 1,1-1,-1 1,0 0,0-1,1 1,-1 0,0 0,0 0,0 0,0 0,1 1,-2 7,0 0,0 0,-1-1,0 1,0 0,-1 0,0 0,-1-1,0 1,-2 4,-4 11,-11 39,10-40,1 0,2 1,0 0,2 0,0 1,2 0,1-1,0 1,2 0,3 23,-1-42,-1 0,1 0,0 0,0 0,1 0,0-1,0 1,0-1,1 0,0 0,0 0,0-1,0 1,1-1,0 0,0 0,0 0,0-1,1 0,-1 0,1 0,0-1,0 0,0 0,0 0,0-1,0 0,0 0,0 0,1-1,-1 0,1 0,138-4,-142 5,0 0,0-1,0 1,0 0,0 1,0-1,0 0,0 1,0 0,0 0,-1-1,1 2,-1-1,0 0,1 0,-1 1,0-1,0 1,-1 0,1-1,0 1,-1 0,0 0,0 0,0 0,0 0,0 1,0-1,-1 0,0 0,1 0,-1 1,0-1,-1 0,1 0,-1 1,0 0,6 34,0-19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54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1,'-27'112,"4"2,6 0,5 1,5 1,5 4,3-74,18 207,-14-229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53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0 594,'6'5,"0"0,0-1,0 1,1-1,-1-1,1 1,0-1,0 0,1-1,-1 0,0 0,1 0,-1-1,1 0,0-1,-1 1,1-2,0 1,-1-1,1 0,-1 0,1-1,-1 0,0-1,1 1,3-3,21-10,-1-1,-1-1,0-2,-2-1,4-5,-30 25,7-7,34-24,-2-1,-2-2,0-2,3-8,-15 14,-16 21,-1-1,0 0,-1 0,0-1,-1-1,0 1,-1-1,0-1,0 1,-2-1,1 0,-2-1,0 1,0-1,-2 0,1 0,-2 0,1-8,-2 19,-1 1,1 0,0-1,0 1,-1 0,0-1,1 1,-1 0,0 0,0 0,0-1,0 1,-1 0,1 1,0-1,-1 0,0 0,1 0,-1 1,0-1,0 1,0 0,0-1,0 1,0 0,0 0,0 0,0 0,-1 1,1-1,0 1,-1-1,1 1,0 0,-1 0,1 0,-1 0,-3 0,0 1,0 0,0 0,0 1,0 0,0 0,0 0,1 1,-1 0,1 0,0 0,0 0,0 1,0 0,-13 13,2 0,-1 1,2 0,1 2,0-1,1 2,2 0,0 0,1 1,1 0,1 1,-5 21,12-35,-1 1,1 0,1-1,-1 1,2 0,-1 0,2-1,-1 1,1-1,0 1,1-1,0 0,1 0,0 0,0 0,1-1,0 0,1 0,-1 0,2 0,-1-1,1 0,0 0,0-1,1 0,0 0,0-1,0 0,5 2,12 4,-1-1,2-1,-1-1,1-1,0-2,1 0,-1-2,1-1,0-1,0-1,-1-1,1-2,15-3,5-3,-1-2,0-2,-1-2,-1-2,0-2,-2-1,11-9,-31 17,0-2,-1-1,0 0,-1-2,-1 0,-1-1,0-1,-1 0,-1-2,1-2,-15 19,0 1,0 0,-1-1,1 1,-1-1,0 1,0-1,0 0,0 1,0-1,-1 0,0 0,0 1,0-1,0 0,0 0,-1 1,0-1,0 0,0 0,0 1,0-1,-1 1,0 0,1-1,-1 1,0 0,-1 0,1 0,-1 0,1 0,-1 1,0-1,0 1,0-1,0 1,0 0,-1 1,1-1,-3-1,-1 1,-1-1,0 1,1 0,-1 1,0-1,0 2,0-1,0 1,0 0,0 1,0 0,1 0,-1 1,0 0,0 0,1 0,-1 1,1 1,0-1,0 1,0 0,1 1,-1 0,1 0,0 0,1 0,-1 1,1 0,0 0,0 1,1 0,0-1,0 1,1 1,-1-1,2 0,-1 1,1 0,0-1,1 1,-1 0,2 0,-1 0,1 0,0 0,1 2,1-1,1 1,0-1,0 0,1 0,0-1,1 1,0-1,0 0,0 0,1 0,1-1,-1 0,1 0,0-1,1 1,-1-2,1 1,1-1,-1 0,6 2,7 3,2 0,-1-2,1 0,0-2,1 0,-1-2,20 2,-12-3,0-2,-1 0,1-2,0-1,0-2,-1-1,0-1,0-2,0-1,-1-1,0-1,-1-2,0-1,-2-1,1-1,-2-2,0 0,2-5,-13 11,-1-2,0 1,-1-2,-1 0,0 0,-1-1,5-11,-12 21,-1 1,1-1,-1 0,0 0,-1 0,1 0,-1 0,-1-1,1 1,-1 0,0 0,0-1,-1 1,0 0,0 0,0 0,-1 0,0 0,0 0,0 0,-1 0,0 1,0-1,-3-2,2 4,-1 0,0 1,0-1,0 1,0 0,0 1,-1-1,1 1,-1 0,0 1,1-1,-1 1,0 0,0 1,0-1,0 1,0 0,1 1,-1 0,0-1,0 2,0-1,1 1,-1 0,1 0,-1 0,1 1,0 0,0 0,0 0,0 1,0-1,1 1,0 0,0 1,0-1,-2 4,-2 0,1 1,1 0,0 0,0 0,0 1,2 0,-1 0,1 0,0 1,1-1,0 1,1 0,0 0,1 0,0 0,1 0,0 0,1 0,0 0,1 0,0 0,0 0,1-1,1 1,0-1,0 0,1 0,0 0,1 0,0-1,1 0,2 3,5 1,1-1,0-1,1 0,0-1,0 0,1-2,1 0,-1 0,1-2,0 0,1-2,-1 1,1-2,0-1,0 0,0-2,1 0,4 0</inkml:trace>
  <inkml:trace contextRef="#ctx0" brushRef="#br0" timeOffset="329.612">2653 142,'38'-5,"33"-1,8-5,-4-1,-11 3,-10 2,-11 2,-7 2,-5 2,-3 1,-1 0,-1 0,0-4,0-2,-3 1</inkml:trace>
  <inkml:trace contextRef="#ctx0" brushRef="#br0" timeOffset="563.016">2794 396,'38'0,"28"0,6-4,-3-3,-4 1,-9 1,-3 1,-7 2,-6-4,-5-1,-4 1,-2 2,-1 1,-1 1,0 1,-5 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3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248 402,'-38'43,"-18"29,1 7,10-6,12-9,12-17</inkml:trace>
  <inkml:trace contextRef="#ctx0" brushRef="#br0" timeOffset="851.78">1152 64,'-16'23,"2"1,0 1,2 0,1 1,1 0,1 1,-4 20,11-40,0 0,0 0,0 1,1-1,0 1,0-1,1 1,0-1,0 1,1-1,0 1,0-1,1 0,0 1,0-1,1 0,0 0,0-1,1 1,-1 0,1-1,1 0,-1 0,1 0,0-1,4 4,-4-5,1-1,-1 1,1-1,-1 0,1 0,0-1,1 0,-1 0,0 0,0-1,1 0,-1 0,1 0,-1-1,1 0,-1-1,1 1,-1-1,1 0,-1-1,0 1,0-1,1-1,-1 1,-1-1,1 0,148-110,12-27,-166 139,1 0,-1 0,1 0,-1 0,1 0,-1 0,1 0,-1 1,1-1,0 0,0 0,-1 1,1-1,0 0,0 1,0-1,0 1,0-1,0 1,0 0,0-1,0 1,0 0,0 0,0-1,0 1,0 0,0 0,0 0,0 0,0 0,0 1,0-1,0 0,0 0,0 1,0-1,0 0,0 1,0-1,0 1,-1 0,1-1,0 1,0 0,0-1,-1 1,1 0,0 0,-1-1,1 1,-1 0,1 0,-1 0,1 0,-1 1,10 63,-10-55,1-1,0 1,0 0,1-1,0 1,0-1,1 0,1 0,-1 0,2 0,-1-1,1 1,5 6,-4-12,0 0,0 0,0 0,1-1,-1 1,0-1,1-1,0 0,-1 0,1 0,0 0,0-1,0-1,-1 1,1-1,0 0,-1 0,1-1,0 0,-1 0,0-1,1 1,-1-1,0-1,-1 1,1-1,-1 0,1 0,-1-1,0 0,-1 1,4-6,5-4,-1 0,0-2,-1 1,-1-1,-1-1,0 0,-1 0,0 0,-2-1,4-17,6-11,-9 28</inkml:trace>
  <inkml:trace contextRef="#ctx0" brushRef="#br0" timeOffset="1250.768">2365 374,'23'-11,"17"-8,0-1,-2-2,0-2,-1-1,-2-2,7-8,11-51,-52 83,0 0,0 0,-1 0,1 0,-1 0,0 0,0 0,0 0,0 0,0 0,-1 0,1 0,-1 0,0 0,0 0,0 1,0-1,0 0,-1 0,1 1,-1-1,0 1,0 0,0-1,0 1,0 0,0 0,0 0,-1 0,1 1,-3-2,-1 0,-1 0,0 0,0 1,0-1,-1 2,1-1,0 1,-1 0,1 0,-1 1,1 0,-1 1,1 0,0 0,-1 0,1 1,0 0,0 0,0 1,0 0,0 0,0 1,-4 3,-3 1,0 2,1 0,0 0,0 1,1 1,1 0,0 1,0 0,2 0,-2 4,2-2,0 1,1 0,1 0,1 1,0 0,1 0,1 0,1 0,0 4,2-15,1 0,-1 0,1 0,1 1,-1-1,1 0,0 0,1 0,-1 0,1 0,0 0,1-1,-1 1,1-1,1 1,-1-1,1 0,-1 0,1 0,1-1,-1 1,1-1,-1 0,1-1,0 1,1-1,3 2,12 3,0-2,1 0,0-1,0-1,0-1,0-2,1 0,-1-1,0-1,0-1,1-1,-1-1,-1-1,1 0,3-3,12-2</inkml:trace>
  <inkml:trace contextRef="#ctx0" brushRef="#br0" timeOffset="40458.738">1095 1333,'2'-1,"-1"0,1 0,-1 0,1 0,-1 0,0 0,1-1,-1 1,0 0,0-1,0 1,0-1,0 0,0 1,-1-1,1 0,0 1,-1-1,1 0,-1 0,0 1,0-1,1 0,-1 0,0 0,-1 0,1 1,0-1,0 0,-1 0,1 1,-1-1,0 0,1 1,-1-1,0 0,0 1,0-1,0 1,0-1,-1 1,1 0,0-1,0 1,-1 0,1 0,-1 0,1 0,-1 0,0 0,1 1,-1-1,0 0,0 1,1 0,-1-1,0 1,0 0,1 0,-1 0,0 0,0 0,0 0,0 0,-44 6,0 2,0 1,1 3,1 2,0 1,0 3,2 1,-24 16,64-35,0 0,0 0,0 1,0-1,-1 1,1 0,0 0,0-1,1 1,-1 0,0 1,0-1,0 0,1 1,-1-1,0 1,1-1,0 1,-1-1,1 1,0 0,0 0,0 0,0 0,0 0,0 0,1 0,-1 0,1 0,-1 0,1 0,0 1,0-1,0 0,0 0,0 0,0 0,0 0,1 1,-1-1,1 0,0 0,0 0,0 0,-1 0,2 0,-1-1,0 1,0 0,1 0,-1-1,1 1,-1-1,1 1,14 6,-1-1,2 0,-1-1,1-1,0 0,0-1,0-1,17 0,-7-1,-22-2,0-1,1 1,-1 0,0 1,0-1,0 1,0 0,-1 0,1 1,0-1,0 1,-1 0,1 1,-1-1,1 1,-1-1,0 1,0 1,2 1,-6-1,0-1,0 1,-1-1,1 0,-1 1,0-1,0 1,0-1,0 0,0 0,-1 1,1-1,-1 0,0 0,0-1,0 1,-1 0,1-1,-1 1,1-1,-1 0,0 0,0 0,0 0,0 0,0 0,0-1,-3 1,2 1,-40 26,17-13,0 1,1 2,1 1,0 1,2 1,0 0,-13 21,32-40,1 1,0 0,0 0,0 1,0-1,1 0,-1 1,1 0,1-1,-1 1,1 0,-1 0,1 0,1 0,-1 0,1 0,0 1,0-1,0 0,1 0,-1 0,1 0,1 0,-1 0,1 0,-1-1,2 1,-1 0,0-1,1 1,0-1,0 0,0 0,0 0,1 0,0-1,-1 0,1 1,1-1,-1 0,2 0,10 3,1-1,-1-1,1-1,0 0,0-1,0-1,0-1,0 0,0-1,0-1,0 0,6-3,-20 4,6 0,0 0,0-1,0 0,0 0,0-1,-1 0,1-1,-1 0,0 0,0-1,0 0,-1-1,5-3,0-7</inkml:trace>
  <inkml:trace contextRef="#ctx0" brushRef="#br0" timeOffset="40960.736">813 882,'-28'315,"16"32,16-24,4-137,-6-130,-3-1,-2 0,-2 0,-3 0,-8 24,-5 6,18-61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22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10,'39'0,"26"5,8 1,-5 0,-8-1,-10-2,-9-1,-6-1,-4 0,-3-1,-2 0,1-1,-1-4,1-1,0 0,-4-4,-6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22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24,'39'9,"36"-1,10-2,1-7,-10-3,-13-2,-12 2,-10 0,-8-4,-4 0,-2 1,-6 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16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285 484,'58'-4,"-1"-2,0-2,0-3,-1-2,0-3,-1-2,-1-3,-1-2,-1-2,-1-3,-2-1,29-24,-3-37,-73 87,-1 0,1 0,-1 0,0-1,0 1,0-1,0 1,-1-1,0 1,1-1,-1 1,-1-1,1 1,0-1,-1 1,0-1,1 1,-2-1,1 1,0 0,0-1,-1 1,0 0,0 0,0 0,0 0,0 1,-1-1,1 0,-3-1,-3-1,1 0,-1 1,-1 0,1 0,0 1,-1 0,0 1,0 0,0 0,0 1,0 0,0 0,0 1,0 0,0 1,0 0,0 1,0-1,0 2,1-1,-1 1,1 1,-1-1,1 1,0 1,1 0,-1 0,-1 2,-17 17,2 1,0 2,2 0,1 2,1 0,2 1,1 1,1 1,2 0,1 1,1 0,2 1,-3 22,-15 93,7 1,7 1,6 0,12 134,-4-187,2-76,0 1,-2-1,-1 0,-1 0,-1 1,0-1,-2-1,-1 1,0-1,-2 0,0 0,-1-1,-2 0,0 0,-1-1,0-1,-2 0,0-1,-1 0,-1-2,-10 10,15-18,1 0,-1 0,0-1,0-1,0 1,-1-2,0 0,0 0,0-1,0-1,-1 0,1 0,-1-1,1-1,-1 0,0-1,1 0,0-1,-1-1,1 1,-1-2,7-3,-1 0,1 0,0 0,1-1,0 0,0 0,1 0,0-1,0 1,1-1,0 0,0 0,1 0,0-1,1 1,0 0,1-1,0 1,1-10,-1 19,-2-29</inkml:trace>
  <inkml:trace contextRef="#ctx0" brushRef="#br0" timeOffset="351.479">2 1077,'76'3,"0"-3,0-4,-1-2,7-6,2 2,-1-5,0-3,-1-4,-1-3,55-27,-19-14,-157 149,34-68,1 0,0 1,2 0,-1-1,2 1,0 0,1 1,1-1,1 0,0 0,1 0,0 0,1 0,1-1,1 1,0-1,1 0,3 5,1-2</inkml:trace>
  <inkml:trace contextRef="#ctx0" brushRef="#br0" timeOffset="1454.341">1753 456,'-7'0,"0"1,1 0,-1 0,1 0,-1 1,1 0,0 0,-1 1,1 0,0 0,1 0,-1 0,1 1,-1 0,1 1,0-1,0 1,1 0,0 0,0 0,0 1,0-1,1 1,0 0,0 0,0 0,0 4,-28 59,3 2,4 1,2 1,4 1,3 0,3 1,2 19,7-72,1 1,1-1,1 0,1 1,1-1,1 0,1 0,1 0,1 0,1-1,0 0,2 0,0-1,2 1,-5-16,0 0,0 0,1-1,-1 0,1 0,0-1,0 0,1 0,-1-1,0 0,1 0,-1 0,1-1,0 0,-1-1,1 0,0 0,0-1,-1 0,1 0,0 0,-1-1,0 0,2-1,31-16,-26 7</inkml:trace>
  <inkml:trace contextRef="#ctx0" brushRef="#br0" timeOffset="3235.462">2345 597,'-91'257,"-6"35,84-261,3-11,2 1,0 0,1 0,1 0,1 1,1 0,-1 14,5-33,1-1,-1 1,0-1,0 1,1-1,-1 0,1 1,0-1,0 0,0 1,0-1,0 0,0 0,1 0,-1 0,1 0,-1 0,1-1,0 1,0 0,0-1,0 1,0-1,0 0,0 0,0 1,0-1,1-1,-1 1,0 0,1-1,-1 1,0-1,1 1,-1-1,1 0,-1 0,1-1,-1 1,2-1,97-26,-78 15,-19 11,1 0,-1-1,1 0,-1 0,1 0,-1 0,0 0,0-1,0 0,0 0,-1 0,1 0,-1-1,0 1,1-1,-2 0,1 0,0 0,-1 0,0-1,0 1,0-1,-1 1,1-1,-1 1,0-1,0 0,-1-2,-4-9</inkml:trace>
  <inkml:trace contextRef="#ctx0" brushRef="#br0" timeOffset="3447.556">1893 935,'68'-5,"26"-1,2 0,-5 1,-14-3,-15 0,-13 0,-10 3,-7 2,-4 1,-3 1,-4 1</inkml:trace>
  <inkml:trace contextRef="#ctx0" brushRef="#br0" timeOffset="3734.247">2797 879,'38'0,"28"0,6 0,-3 0,-9-4,-10-3,-9 1,-6 1,-5 1,-7 2</inkml:trace>
  <inkml:trace contextRef="#ctx0" brushRef="#br0" timeOffset="3917.291">2768 1133,'63'-9,"24"-4,8 1,-7 2,-15-2,-9 1,-11 3,-10 2,-7 2,-10 2</inkml:trace>
  <inkml:trace contextRef="#ctx0" brushRef="#br0" timeOffset="4289.104">4152 681,'-51'30,"1"3,2 2,2 2,1 1,2 3,-31 38,70-76,1 0,-1 1,1-1,0 1,0 0,0 0,0 0,1 1,-1-1,1 0,0 1,1 0,-1-1,1 1,0 0,0 0,0-1,1 1,0 0,0 0,0 0,0 0,1 0,0 0,0 0,0-1,0 1,1 0,0-1,0 1,0-1,1 0,-1 1,1-1,0 0,3 2,10 3,-1 0,1-2,1 0,-1 0,1-2,0 0,1-1,-1-1,1-1,-1 0,1-1,0-1,0 0,-1-2,1 0,17-5,-11 5,-1-1,1-1,-1-1,0-1,0-1,0-1,-1-1,0-1,-1-1,0 0,-1-2,13-11,52-76,-82 95,-1 0,0 1,0-1,0 0,-1 0,1 0,-1 0,0-1,-1 1,1 0,-1 0,0 0,0-1,-1 1,0 0,0 0,0 0,0 0,-1 0,0 0,0 0,0 0,-3-4,-4-1,0 0,0 0,-1 1,0 1,-1 0,0 0,0 1,-1 0,0 1,0 0,-1 1,1 0,-11-1,-12-5,0 3,-1 0,0 3,0 1,-1 1,-4 3,3-1</inkml:trace>
  <inkml:trace contextRef="#ctx0" brushRef="#br0" timeOffset="4469.451">3672 879,'504'28,"-425"-27,0-4,73-11,45-10,-168 18</inkml:trace>
  <inkml:trace contextRef="#ctx0" brushRef="#br0" timeOffset="4985.891">4829 258,'36'62,"-2"1,-4 2,-2 2,-3 0,-3 2,-4 0,-2 1,-3 1,-2 10,-10-60,-1 0,-1 0,-1 0,0 0,-2 0,0 0,-2-1,0 1,-1-1,-1-1,-1 0,0 0,-2 0,0-1,-1-1,-1 0,0-1,-2 0,1-1,-2 0,-9 5,-38 27,41-29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24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18,'-20'-2,"-1"0,1 1,0 1,0 2,0-1,0 2,0 1,0 1,0 0,1 1,0 1,1 1,-1 1,1 1,1 0,0 1,1 1,0 0,0 1,-2 5,14-16,1 0,-1 1,1 0,0 0,-1 0,2 0,-1 0,0 1,0-1,1 1,0-1,0 1,0 0,0 0,1 0,-1 0,1 1,0-1,0 0,1 0,-1 1,1-1,0 0,0 1,1-1,-1 0,1 1,0-1,0 0,0 0,1 0,-1 1,1-2,0 1,0 0,0 0,2 1,3 2,0 0,0-1,1 0,0-1,0 0,0 0,1-1,-1 0,1 0,0-1,0 0,0 0,1-1,-1-1,1 1,-1-1,1-1,-1 0,1 0,-1-1,5-1,-5 1,0 1,0 0,0 1,0 0,0 0,0 1,0 0,0 1,-1 0,1 0,-1 1,0 0,0 0,0 1,-1 0,0 1,0-1,0 1,0 1,-1-1,0 1,-1 0,3 4,3 10,-1 0,0 0,-2 1,-1 0,-1 0,0 1,-2 0,-1 0,-1 0,0 0,-2 0,-1 0,-2 16,2-32,0-1,-1 1,0-1,0 1,0-1,-1 0,1 0,-2 0,1 0,-1-1,1 1,-1-1,-1 0,1 0,-1 0,0-1,0 0,0 0,-1 0,0 0,1-1,-1 0,0 0,-1-1,1 1,0-1,-4 0,-7 2,-1 0,1-2,-1 0,0 0,1-2,-1 0,0-1,1-1,-17-4,29 5,-1 0,1 0,-1 0,1 0,0-1,0 0,0 0,0-1,0 1,0-1,1 0,-1 0,1-1,0 1,0-1,0 0,0 0,1 0,-1-1,1 1,0-1,1 0,-1 0,1 0,0 0,0 0,1 0,-1-1,1 1,0-1,-1-16</inkml:trace>
  <inkml:trace contextRef="#ctx0" brushRef="#br0" timeOffset="921.755">527 18,'5'0,"11"0,8 0,4 0,2 0,2 0,-1 0,-1 0,0 0,0 0,-2 0,1 0,-1 0,0 0,0 0,-4-5,-2-1,-5-1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0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323 123,'-20'43,"-15"44,-2 15,5-3,4-10,6-11,2-8,4-7,1-9,2-4,-1-6,2-6,-2-4,1-3,3-3,-1 0,1-6</inkml:trace>
  <inkml:trace contextRef="#ctx0" brushRef="#br0" timeOffset="387.161">266 67,'1'64,"2"1,3-1,4-1,1 1,19 54,-18-84,1 0,1-1,2 0,1-2,14 19,-30-47,1-1,-1 1,0-1,1 1,0-1,0 0,-1 0,1 0,1 0,-1 0,0 0,0 0,1-1,-1 1,1-1,-1 0,1 1,-1-1,1-1,0 1,0 0,0-1,-1 1,1-1,0 0,0 0,0 0,0 0,-1 0,1-1,0 1,0-1,0 0,-1 0,1 0,0 0,-1 0,1-1,-1 1,0-1,1 1,1-3,11-15,0-1,-1-1,-1-1,-1 1,-1-2,-1 0,-1 0,-1 0,-2-1,0 0,2-23,5-23,-4 0,-3-1,-4 0,-3-38,-12 47,7 63,1 5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3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57,'-7'29,"1"0,1 1,2-1,1 1,1-1,2 1,1 0,2 4,-5-31,1 0,0-1,1 1,-1 0,0-1,1 1,0 0,-1-1,1 1,0-1,0 1,1-1,-1 1,0-1,1 0,-1 1,1-1,0 0,0 0,0 0,0-1,0 1,0 0,1-1,-1 1,0-1,1 0,-1 0,1 0,-1 0,1 0,0-1,-1 1,1-1,0 1,-1-1,1 0,0 0,0-1,0 1,9-4,0-1,-1 0,1 0,-1-1,0-1,0 0,-1-1,0 0,-1 0,1-1,-2 0,1-1,-1 1,1-4,66-62,-72 73,-1 1,1 0,-1-1,1 1,0 0,-1 1,1-1,0 0,0 1,0-1,0 1,-1 0,1 0,0 0,0 0,0 1,0-1,0 1,-1 0,1 0,0 0,-1 0,1 0,0 0,-1 1,1-1,-1 1,0 0,0-1,0 1,0 0,0 1,0-1,0 0,0 0,-1 1,1-1,0 3,49 37,-45-41,1-1,-1 0,0 1,0-2,1 1,-1-1,0 0,0 0,0-1,0 0,0 0,-1 0,1-1,0 0,-1 0,0 0,0 0,0-1,0 0,0 0,-1-1,1 1,-1-1,-1 0,1 0,-1 0,1 0,-2-1,1 0,0 1,-1-1,0 0,0-1,14-36,-10 25</inkml:trace>
  <inkml:trace contextRef="#ctx0" brushRef="#br0" timeOffset="315.732">871 311,'33'-14,"0"-1,-1-1,-1-3,0 0,-2-2,0-1,8-9,-34 29,0 0,0 0,0-1,0 1,0-1,-1 1,0-1,1 0,-1 0,0 0,0 0,0 0,-1 0,1-1,-1 1,0 0,0-1,0 1,0-1,-1 1,1-1,-1 0,0 1,0-1,0 0,-1 1,1-1,-1 1,0-1,0 1,0-1,0 1,-1-1,1 1,-1 0,0 0,0 0,0 0,0 0,-1 0,1 1,-1-1,0 1,0-1,-5 0,0 0,0 1,0 0,0 0,0 1,-1 0,1 0,0 1,0 0,-1 1,1 0,0 0,0 1,0-1,0 2,0-1,0 1,0 1,1-1,0 1,0 1,0-1,0 1,1 0,-1 1,1-1,1 1,-1 1,1-1,0 1,0 0,1 0,0 0,0 0,1 1,0 0,0 0,1 0,0 0,0 0,1 0,0 7,-2-6,1 0,1 1,-1-1,2 1,-1 0,2-1,-1 1,1 0,0-1,1 1,0-1,1 0,0 0,0 1,1-2,0 1,1 0,0-1,0 0,1 0,0-1,0 1,1-1,0-1,0 1,3 1,7 2,-1-1,1-1,1-1,-1 0,1-1,0-1,1-1,-1 0,20 0,-10-1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99,'-15'21,"0"0,2 1,1 1,0 0,2 0,1 1,1 1,0 0,1 6,5-27,1 0,-1 0,1 0,0 1,0-1,0 0,1 0,-1 0,1 1,0-1,1 0,-1 1,1-1,-1 0,1 0,1 0,-1 0,0 0,1 0,0 0,0 0,0-1,1 1,-1 0,1-1,0 0,-1 0,2 0,-1 0,0 0,0-1,1 1,0-1,-1 0,1 0,0 0,0-1,0 1,0-1,0 0,1 0,5-4,0 1,1-2,-1 1,0-2,-1 1,1-1,-1-1,0 1,0-2,0 1,-1-1,0 0,-1-1,1 0,-1 0,-1-1,0 0,0 0,-1 0,0-1,0 0,-1 0,-1 0,2-4,-2 8,0-1,0 0,-1 0,0-1,0 1,-1 0,0-1,0 1,0-1,-1 1,0-1,-1 1,0 0,0-1,0 1,-1 0,0-1,-1 1,0 0,0 0,0 1,-1-1,0 1,0 0,0 0,-1 0,0 0,0 1,-3-2,4 3,0 0,0 0,-1 1,0-1,0 1,0 0,0 1,0-1,0 1,-1 0,1 1,-1-1,1 1,-1 0,0 0,1 1,-1 0,0 0,0 0,-3 1,-13 3</inkml:trace>
  <inkml:trace contextRef="#ctx0" brushRef="#br0" timeOffset="1651.994">541 14,'-11'17,"1"0,1 2,0-1,1 1,1 0,1 0,1 1,0 0,2 0,0 0,1 5,2-22,0-1,0 0,0 0,1 1,-1-1,0 0,1 0,0 0,-1 1,1-1,0 0,0 0,0 0,1 0,-1-1,0 1,1 0,-1 0,1-1,-1 1,1-1,0 1,0-1,0 0,0 0,0 0,0 0,0 0,0 0,0 0,0-1,0 1,1-1,-1 0,0 1,0-1,1 0,-1 0,0-1,2 1,4-1,-1-1,0 1,0-1,0 0,0-1,0 0,-1 0,1 0,-1-1,0 0,0 0,1-2,127-156,-131 161,0-1,-1 1,1 0,0 0,-1 0,1 1,0-1,0 1,0-1,0 1,0 0,0 0,-1 0,1 1,0-1,0 1,0-1,0 1,-1 0,1 0,0 0,-1 0,1 1,-1-1,1 1,-1 0,1-1,-1 1,0 0,0 0,0 0,0 1,-1-1,1 0,0 1,-1-1,0 1,0 0,1-1,-2 1,1 0,0 0,0 0,-1 0,20 26,-19-26,1 0,0 0,0 0,0 0,0 0,1 0,-1 0,1-1,0 1,-1-1,1 0,0 0,1 0,-1 0,0-1,0 1,1-1,-1 0,1 0,-1 0,1 0,-1-1,1 1,0-1,-1 0,1 0,-1 0,1-1,0 1,-1-1,1 0,-1 0,6-4,0-1,-1-1,0 1,0-1,-1-1,0 1,0-1,-1 0,0-1,0 0,-1 0,0 0,-1 0,0-1,0 0,-1 0,0 0,-1 0,0 0,0-7,3-5,2 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11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1 560,'225'-292,"-221"287,21-25,0-1,-3-1,0-1,12-29,-21 49,-13 44,0-22,-1 18,2 0,0 0,2 0,1 0,1-1,1 1,9 21,-11-37,1 1,0-1,1 0,0 0,1-1,0 0,0 0,1-1,0 0,1 0,0-1,1 0,0 0,0-1,0-1,1 0,0 0,5 1,-4-3,0-1,-1-1,1 0,0 0,0-1,0-1,1 0,-1-1,0 0,0 0,-1-2,1 1,0-2,-1 1,1-2,-1 1,0-2,-1 1,1-1,-1-1,0 0,-1 0,1-1,-2-1,1 1,-1-1,0-1,-1 1,0-1,-1 0,0-1,-1 0,1-1,3-6,-1 0,-1-1,0 1,-1-1,-1-1,-1 1,-1-1,-1 0,0 0,-2 1,-1-16,-1 12,1 5</inkml:trace>
  <inkml:trace contextRef="#ctx0" brushRef="#br0" timeOffset="260.324">1440 24,'-25'29,"2"1,1 0,2 2,1 0,1 2,2-1,1 2,2 0,-4 22,14-52,2 0,-1 0,0 0,1 0,0 0,0 0,1 1,0-1,-1 0,2 0,-1 1,1-1,-1 0,1 0,1 0,-1 0,1 0,0 0,0 0,0 0,1-1,0 1,0-1,0 1,0-1,1 0,-1-1,1 1,0-1,0 1,0-1,1 0,-1-1,1 1,0-1,0 0,7 1,1 0,-1-1,1-1,0 0,0-1,-1 0,1-1,0 0,0-1,-1-1,0 0,1 0,-1-1,0-1,-1 0,1-1,-1 0,0-1,0 0,-1 0,0-1,-1-1,7-6,-9 8,-2 1,1-1,-1 0,0 0,0 0,-1-1,0 0,-1 1,1-2,-2 1,1 0,-1 0,0-1,-1 1,0-1,0 0,-1 1,0-1,0 0,-1 1,0-1,-1 0,0 1,0 0,-1-1,0 1,0 0,-1 0,0 1,-1-1,-6-10,-1 1,-1 1,0 0,-1 0,-1 1,0 1,-1 1,-1 0,0 1,-1 1,0 1,0 0,-9-2,2 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0,'-5'39,"3"17,2 4,2-9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0,'-11'417,"18"-117,9-150,-11-111,-7-25</inkml:trace>
  <inkml:trace contextRef="#ctx0" brushRef="#br0" timeOffset="434.532">0 593,'488'29,"-240"-31,-245 2,1 0,-1-1,0 0,0 1,0-1,1 0,-1-1,0 1,-1-1,1 1,0-1,0 0,-1 0,1 0,-1 0,1 0,-1-1,0 1,0-1,0 0,0 1,0-1,-1 0,0 0,1 0,-1 0,0 0,0 0,0-1,-1 1,1 0,-1 0,0-1,0 1,0 0,0-1,-1 1,1-2,0 0,-1 1,0-1,0 0,0 1,-1-1,1 1,-1-1,0 1,0 0,-1 0,1 0,-1 0,0 0,0 0,0 1,-1 0,1-1,-1 1,0 0,0 1,0-1,0 1,0 0,-3-2,1 3,-1 0,1 0,0 0,0 1,0 0,-1 0,1 0,0 1,0 0,0 0,0 1,0 0,0 0,0 0,0 1,1-1,-1 1,1 1,0-1,0 1,0 0,-3 4,-2 1,0 0,1 1,1 0,0 1,0 0,1 0,1 0,-1 1,2 0,-2 5,3-9,1 0,-1 0,1 0,1 0,0 1,0-1,0 1,1-1,0 1,1 0,0 0,1-1,-1 1,2 0,-1-1,1 1,0-1,1 0,0 1,1-1,-1 0,1-1,1 1,0-1,0 0,0 0,12 5,0-1,1 0,0-1,0-2,1 1,0-2,1-1,0 0,-1-2,2 0,-1-1,0-1,1-1,-1 0,1-2,-1-1,3 0,9 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5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1,'-9'19,"2"1,1 0,0 0,1 1,2-1,0 1,1 0,1 0,1 0,0 0,4 18,-3-36,-1 0,1 0,0-1,0 1,0 0,1-1,-1 1,0-1,1 1,0-1,-1 0,1 0,0 1,0-1,0-1,1 1,-1 0,0 0,1-1,-1 1,1-1,-1 0,1 0,0 0,-1 0,1 0,0-1,0 1,0-1,-1 0,1 0,0 0,0 0,1 0,4-2,-1 1,1-1,0 0,-1-1,1 0,-1 0,0 0,0-1,0 0,0-1,4-3,133-107,-141 113,1 0,0 1,0-1,0 1,-1 0,1 0,0 1,0-1,1 1,-1 0,0 0,0 0,0 0,0 1,0 0,0 0,0 0,0 0,-1 0,1 1,0 0,-1 0,1 0,-1 0,0 0,1 1,-1-1,0 1,0 0,-1 0,1 0,-1 0,1 1,-1-1,0 1,0-1,0 3,0-2,0 0,0 0,0-1,0 1,1-1,0 0,0 1,0-1,0 0,0-1,0 1,1 0,-1-1,1 0,0 0,0 0,0 0,-1-1,2 1,-1-1,0 0,0 0,0-1,1 1,-1-1,0 0,0 0,1-1,-1 1,0-1,0 0,0 0,0 0,1 0,0-1,4-6,1 1,-1-1,0-1,-1 1,1-2,-2 1,0-1,0 0,0-1,-1 1,-1-1,0 0,-1-1,0 1,0-1,0-8,1-5</inkml:trace>
  <inkml:trace contextRef="#ctx0" brushRef="#br0" timeOffset="311.342">889 480,'5'-29,"6"-23,7-13,4-1,3 7,-2 9,0 7,0 12,-3 6,0 7,-4 2,0 4,2 4,3 3,-2 7,1 8,-4 8,-4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4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48,'-7'-6,"0"1,0 0,0 1,-1-1,0 1,1 1,-2 0,1 0,0 0,-1 1,1 1,-1-1,1 1,-1 1,0-1,1 2,-1-1,0 1,1 0,-1 1,1 0,-1 0,1 1,0 0,0 1,0-1,1 2,-1-1,1 1,0 0,0 0,0 1,1 0,0 0,-2 4,-1-3,0 1,1 0,0 0,0 1,1 0,0 0,0 1,1 0,1 0,0 1,0-1,1 1,0 0,1 0,0 0,1 1,0-1,1 1,0 0,1-1,0 1,2 10,3-14,1-1,0 0,0 0,1-1,-1 0,1 0,1 0,-1-1,1 0,0-1,0 0,0 0,0 0,1-1,0 0,-1-1,1 0,0-1,0 1,2-1,59 4,-39-4</inkml:trace>
  <inkml:trace contextRef="#ctx0" brushRef="#br0" timeOffset="373.984">952 20,'-56'22,"0"3,1 3,2 2,-18 14,-11 29,80-70,0-1,0 1,0 0,0-1,1 1,-1 0,1 0,0 0,-1 0,2 0,-1 0,0 0,1 1,-1-1,1 0,0 0,0 0,0 1,0-1,1 0,-1 0,1 0,0 1,0-1,0 0,0 0,1 0,-1-1,1 1,0 0,1 1,1 1,0-1,0 0,1 0,0 0,0 0,0-1,0 1,1-1,-1-1,1 1,0-1,0 0,0 0,0-1,0 1,0-1,0-1,0 1,0-1,1 0,-1-1,0 1,0-1,0 0,0-1,0 0,0 0,0 0,1-1,15-6,-1-1,0-1,0 0,-1-2,-1-1,0 0,2-4,172-207,-193 225,0-1,1 1,-1 0,0-1,0 1,1-1,-1 1,0 0,0-1,1 1,-1 0,0-1,1 1,-1 0,1-1,-1 1,0 0,1 0,-1-1,1 1,-1 0,1 0,-1 0,0 0,1 0,-1 0,1 0,-1 0,1 0,-1 0,1 0,-1 0,1 0,-1 0,1 0,-1 0,0 0,1 0,-1 1,1-1,-1 0,1 0,-1 1,0-1,1 0,-1 0,0 1,1-1,-1 1,0-1,1 0,-1 1,0-1,0 1,1-1,-1 1,6 32,-4-19,-2-13,1 13,1-1,0 1,1-1,0 0,1 0,1 0,0 0,0-1,1 0,1 0,0 0,1-1,0 0,1-1,0 1,0-2,11 9,-2-6,-3-2</inkml:trace>
  <inkml:trace contextRef="#ctx0" brushRef="#br0" timeOffset="724.391">1460 387,'143'-259,"-116"226,-27 32,0 1,1-1,-1 1,1-1,-1 1,0 0,1-1,0 1,-1-1,1 1,-1 0,1-1,-1 1,1 0,0 0,-1 0,1-1,-1 1,1 0,0 0,-1 0,1 0,0 0,-1 0,1 0,0 0,-1 0,1 0,0 1,-1-1,1 0,-1 0,1 1,0-1,-1 0,1 1,-1-1,1 0,-1 1,1-1,-1 1,0-1,1 1,-1-1,1 1,-1-1,0 1,1-1,-1 1,0 0,0-1,1 1,-1 0,0-1,0 1,0-1,0 2,6 53,-7-51,0 1,0-1,1 0,0 0,0 0,0 0,0 0,0 1,1-1,0 0,0 0,0 0,0 0,1 0,0-1,-1 1,1 0,1-1,-1 1,0-1,1 0,0 1,0-1,0 0,0-1,0 1,0-1,1 1,-1-1,1 0,3 1,0-4,1 0,-1 0,0-1,0 0,0-1,0 0,0 0,0 0,-1-1,1 0,-1 0,0 0,0-1,-1 0,1 0,-1-1,-1 1,1-1,-1 0,4-6,7-5,27-27,-29 33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2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59 445,'79'-15,"-2"-3,0-4,-1-4,-2-2,-1-4,-1-3,-2-3,32-25,-90 54,1 0,-2 0,1-2,-1 1,-1-2,0 1,-1-1,0-1,0-1,-8 12,-1 1,1-1,-1 0,1 0,-1 0,0 1,0-1,0 0,0 0,0 0,0 1,0-1,-1 0,1 0,-1 0,1 1,-1-1,0 0,0 1,0-1,1 1,-1-1,-1 1,1-1,0 1,0 0,-1-1,1 1,0 0,-1 0,1 0,-1 0,0 0,1 0,-1 1,0-1,1 0,-1 1,0-1,0 1,1 0,-1 0,0 0,0 0,0 0,1 0,-1 0,0 0,0 1,0-1,1 1,-1-1,0 1,1 0,-1-1,0 1,1 0,-2 1,-15 9,1 1,0 1,0 1,2 0,0 1,0 0,1 1,1 1,1 0,1 1,0 0,1 0,1 2,1-1,-2 7,-18 49,4 1,3 0,3 2,4 0,3 1,0 70,2-22,3-15,-6-1,-25 107,32-201,0 0,-1 0,-1-1,0 0,-1 0,-1-1,-1 0,-7 9,14-20,0 0,0 0,0-1,0 1,-1-1,1 0,-1 0,0 0,0 0,0-1,0 0,0 0,0 0,-1 0,1 0,-1-1,0 0,1 0,-1 0,0-1,1 1,-1-1,0 0,0-1,1 1,-1-1,0 0,1 0,-1 0,1-1,-1 0,1 0,-4-2,-2-3,1-1,1-1,-1 1,2-1,-1-1,1 0,0 0,1 0,0 0,1-1,0 0,1 0,-1-3,-4-8,-4-8,0-1,2-1,2 0,1 0,1-1,2 0,1 0,2-1,1-28,2 55,1 0,-1 0,1 0,0 0,1 0,0 0,0 1,0-1,1 1,0 0,0 0,1 0,-1 1,1-1,0 1,1 0,-1 1,1-1,0 1,0 0,1 1,-1-1,1 1,0 1,-1-1,1 1,0 0,1 1,-1-1,0 2,0-1,0 1,4 0,41-6,0-2,-1-2,0-3,0-2,24-11,97-58,-171 83,0 0,0 0,-1 0,1 0,0 0,0 0,0 0,1 0,-1 0,0 0,0 0,0 1,1-1,-1 0,0 1,1-1,-1 1,1-1,-1 1,0 0,1 0,-1 0,1 0,-1 0,1 0,-1 0,0 0,1 0,-1 1,1-1,-1 1,0-1,1 1,-1-1,0 1,1 0,-1-1,0 1,0 0,0 0,0 0,0 0,0 0,0 0,0 0,0 1,5 119,-5-22,5-74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0,'-37'5,"15"-3,0 1,0 1,0 1,0 1,1 1,0 0,-1 3,20-10,0 1,0 0,0 0,0 0,1 0,-1 0,0 0,1 0,-1 1,1-1,-1 0,1 1,-1 0,1-1,0 1,0 0,0-1,0 1,0 0,1 0,-1 0,0 0,1 0,-1 0,1 0,0 0,0 0,-1 0,2 0,-1 0,0 0,0 0,0 0,1 0,-1 0,1 0,0 0,0-1,-1 1,1 0,0 0,1 0,-1-1,0 1,0-1,1 1,0 0,70 43,-64-42,0 0,-1 1,0 0,0 0,0 1,0 0,0 0,-1 0,0 1,0 0,-1 0,4 5,-8-9,1 1,-1 0,0-1,0 1,0 0,0 0,0 0,-1 0,0 0,1 0,-1 0,0 0,0 0,0 0,-1-1,1 1,-1 0,0 0,0 0,0 0,0 0,0-1,0 1,-1 0,1-1,-1 0,0 1,0-1,0 0,0 0,0 0,0 0,-1 0,0 1,-94 46,-22-29,119-20,1 0,-1 0,0 1,0-1,1 0,-1 0,0 1,1-1,-1 0,0 0,0 1,1-1,-1 0,0 1,0-1,0 0,0 1,0-1,1 0,-1 1,0-1,0 0,0 1,0-1,0 1,0-1,0 0,0 1,0-1,0 0,0 1,0-1,-1 1,1-1,0 0,0 1,0-1,0 0,-1 1,1-1,0 0,0 0,-1 1,1-1,0 0,0 1,-1-1,1 0,0 0,-1 0,1 1,0-1,-1 0,1 0,0 0,-1 0,1 0,13 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4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57 408,'167'-17,"63"-12,-118 18,-88 11</inkml:trace>
  <inkml:trace contextRef="#ctx0" brushRef="#br0" timeOffset="234.112">1 662,'43'5,"34"-3,13-3,1 0,-11-5,-8-2,-13 1,-15 2</inkml:trace>
  <inkml:trace contextRef="#ctx0" brushRef="#br0" timeOffset="863.749">678 1170,'433'-480,"-44"-18,-248 326,-140 171,-1 0,1 0,-1 0,1 0,-1 0,1 0,-1 0,1 0,0 0,0 0,0 0,-1 1,1-1,0 0,0 0,0 1,0-1,0 1,0-1,0 1,0-1,1 1,-1-1,0 1,0 0,0 0,0 0,1 0,-1 0,0 0,0 0,0 0,0 0,1 0,-1 1,0-1,0 0,0 1,0-1,0 1,0-1,0 1,0 0,0-1,0 1,0 0,0 0,0 0,-1-1,1 1,0 0,0 0,-1 0,1 1,5 141,-8-91,0 1,0-3,2 1,2-1,2 1,4 3,-5-38,6 65,-9-79,0 0,-1 0,1 0,0 0,-1 0,0 0,1 0,-1 0,0 0,0 0,0 0,0 0,-1-1,1 1,0 0,-1-1,1 1,-1-1,0 1,1-1,-1 0,0 0,0 0,0 0,0 0,0 0,0 0,0-1,0 1,0-1,0 1,0-1,0 0,-2 0,-13-1,1-1,0 0,0-1,0-1,0-1,1 0,-1-1,1-1,1 0,-3-2,-10-4,-24-8,-1 1,-1 3,-45-9,-10 6,80 17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6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7 988,'-4'15,"2"-11,2-5</inkml:trace>
  <inkml:trace contextRef="#ctx0" brushRef="#br0" timeOffset="256.819">64 198,'0'0</inkml:trace>
  <inkml:trace contextRef="#ctx0" brushRef="#br0" timeOffset="520.728">176 1073,'140'-227,"-139"225,0 0,0 0,0 0,0 1,0-1,0 0,1 1,-1-1,0 1,1-1,-1 1,1 0,0 0,-1 0,1-1,0 2,0-1,-1 0,1 0,0 0,0 1,0-1,0 1,0 0,0 0,0-1,0 1,0 1,0-1,0 0,0 0,0 1,0-1,0 1,0-1,0 1,0 0,-1 0,1 0,0 0,0 0,-1 0,1 0,-1 1,1-1,-1 1,0-1,1 1,-1-1,0 1,29 50,-29-45,2 0,-1-1,1 1,0 0,0-1,1 0,0 0,0 0,0 0,1-1,0 1,0-1,0 0,0-1,1 1,0-1,0 0,0-1,1 0,-1 1,1-2,0 1,0-1,-1 0,1-1,5 1,-2-6,0-1,-1 0,1-1,-1 0,-1-1,1 0,-1 0,0-1,-1 1,0-2,0 1,0-1,-1 0,-1-1,0 1,0-1,-1 0,0 0,2-8,47-132,-49 129</inkml:trace>
  <inkml:trace contextRef="#ctx0" brushRef="#br0" timeOffset="1188.346">1220 283,'-33'48,"-17"40,6 14,10-5,11-10,9-14,7-15,10-8,4-8,6-6,5-4,5-3,3-2,2-5,-4-6</inkml:trace>
  <inkml:trace contextRef="#ctx0" brushRef="#br0" timeOffset="1919.263">1306 875,'22'-2,"1"-1,-1-1,0-1,0-1,0 0,-1-2,0-1,8-5,-12 6,-1-2,0 0,0-1,-2-1,1 0,-1-1,-1 0,0-1,-1 0,-1-1,0-1,-1 0,7-14,-15 27,0 1,-1-1,1 0,0 0,-1 0,0 0,0 0,0 0,0 0,0 0,-1 0,0 0,1 0,-1-1,0 1,0 0,-1 0,1 0,-1 0,1-1,-1 1,-1-2,0 4,-1 1,1 0,0-1,-1 1,1 0,0 0,-1 0,1 1,-1-1,1 0,0 1,0 0,-1-1,1 1,0 0,0 0,0 1,0-1,0 0,0 0,0 1,0 0,1-1,-1 1,0 0,1 0,0-1,-1 1,1 0,0 1,-1 0,0 0,-4 2,0 1,1 0,0 0,0 0,0 1,1-1,0 1,0 0,0 0,1 1,1-1,-1 1,1-1,0 1,1 0,0 0,0 0,0 0,1 0,1 0,-1 0,2 6,2-9,0 0,0 0,0-1,0 0,1 1,0-1,0-1,0 1,0-1,1 0,-1 0,1-1,0 1,-1-1,1-1,0 1,0-1,1 0,-1 0,0-1,0 1,0-1,0-1,1 1,-1-1,0 0,0-1,0 0,1 0,12-4,0-1,0 0,-1-2,0 0,0-1,-1-1,0 0,-1-2,-1 1,0-2,0 0,-2-1,0 0,0-1,0-4,-11 18,0-1,0 0,0 0,-1 0,1 0,-1 0,0 0,0 0,0-1,0 1,-1 0,1 0,-1-1,0 1,0 0,0-1,0 1,-1-3,-1 6,0 0,0 0,0 0,0 0,0 0,0 0,0 1,0-1,0 1,1-1,-1 1,0 0,0 0,1 0,-1 0,0 0,1 0,-1 1,1-1,-1 0,1 1,0-1,0 1,-1-1,1 1,0 0,0-1,1 1,-1 0,0 0,0 0,-3 2,1 0,-1 1,0-1,1 1,0 0,0-1,0 1,1 1,0-1,0 0,0 1,1-1,-1 1,1-1,1 1,-1 0,1-1,0 1,0 0,0-1,1 1,0 0,0-1,1 1,-1-1,1 1,0-1,1 0,-1 0,1 0,0 0,1 0,-1-1,1 0,3 4,-1-3,0 0,0-1,1 0,-1-1,1 1,0-1,0-1,0 1,0-1,0 0,0-1,1 0,-1 0,1 0,-1-1,1 0,-1-1,1 1,-1-2,7-1,6-2,-1-1,0-1,0-1,0-1,-1 0,-1-2,2-1,1-2,0-2,-2 0,0-1,0-1,-2-1,0 0,-2-1,0 0,-1-1,-1-1,1-4,-7-18,-6 44,-1-1,1 0,0 0,0 1,0-1,0 0,-1 1,1-1,0 0,-1 1,1-1,0 1,-1-1,1 0,-1 1,1-1,-1 1,1-1,-1 1,1-1,-1 1,0 0,1-1,-1 1,0 0,1-1,-1 1,0 0,1 0,-1 0,0-1,1 1,-1 0,0 0,0 0,1 0,-1 0,0 0,1 1,-1-1,0 0,0 0,1 0,-1 1,0-1,1 0,-1 1,1-1,-1 1,0-1,1 1,-1-1,1 1,-1-1,1 1,-1-1,1 1,-10 11,0-1,1 1,1 1,0 0,0 0,1 1,1-1,1 1,0 1,0-1,2 1,-1 0,2-1,0 9,0-18,1 1,1-1,-1 1,1 0,0-1,0 1,0-1,1 1,0-1,0 1,0-1,1 1,0-1,0 0,0 0,1 0,0 0,-1 0,2-1,-1 1,1-1,-1 0,1 0,0 0,1 0,-1-1,0 0,1 1,0-2,0 1,0-1,0 1,0-1,1-1,-1 1,0-1,1 0,-1 0,1-1,0 1,-1-1,3 0,14-5</inkml:trace>
  <inkml:trace contextRef="#ctx0" brushRef="#br0" timeOffset="2188.331">2998 395,'-48'59,"2"2,3 1,-30 60,64-108,2 1,0 1,0-1,2 1,0 0,1 1,-1 9,4-22,0 1,1-1,0 1,0-1,0 1,0-1,1 1,0-1,0 0,0 1,0-1,1 0,-1 1,1-1,0 0,1 0,-1-1,1 1,-1 0,1-1,0 0,1 1,-1-1,0 0,1-1,0 1,0-1,-1 1,4 0,0 0,-1 0,1 0,0-1,-1 0,1-1,0 1,0-1,0 0,0-1,0 0,0 0,1-1,-1 1,0-1,-1-1,1 0,0 0,0 0,-1 0,1-1,-1 0,0-1,1 0,-2 0,1 0,0 0,-1-1,0 0,0 0,0 0,-1-1,0 0,0 1,0-2,-1 1,2-4,1-10</inkml:trace>
  <inkml:trace contextRef="#ctx0" brushRef="#br0" timeOffset="2438.283">2575 678,'34'0,"30"0,13 0,0-5,-10-1,-11 0,-14 1</inkml:trace>
  <inkml:trace contextRef="#ctx0" brushRef="#br0" timeOffset="2669.342">3252 227,'20'50,"-2"2,-2 1,-3 0,-2 0,-3 1,0 13,-5-42,-1 1,-1-1,-1 1,-2-1,0 0,-2 1,0-1,-2 0,-1-1,0 0,-2 0,-1 0,-1-1,-1-1,-1 0,-1 0,-1-2,0 1,-2-2,0 0,-1-1,-10 6,-70 38,79-54</inkml:trace>
  <inkml:trace contextRef="#ctx0" brushRef="#br0" timeOffset="3117.747">3451 819,'38'-5,"27"-1,13 0,-3 1,-9 1,-16-3,-12 0,-7 0,-4 2,-2 2,-1-4,1 0,-4 1</inkml:trace>
  <inkml:trace contextRef="#ctx0" brushRef="#br0" timeOffset="3316.853">3761 537,'-5'43,"-1"29,-1 7,2-6,2-9,6-12,2-10,1-7,-1-4,3-8,1-8</inkml:trace>
  <inkml:trace contextRef="#ctx0" brushRef="#br0" timeOffset="3588.594">4212 367,'5'44,"6"32,2 14,-2-4,-3-11,-2-10,-3-10,-1-11,-2-7,0-5,0-4,-1-6</inkml:trace>
  <inkml:trace contextRef="#ctx0" brushRef="#br0" timeOffset="3989.898">4128 481,'47'-25,"1"2,0 2,2 3,22-5,26 10,-95 13,-1 0,1 0,-1 0,1 0,-1 1,1-1,-1 1,1 0,-1-1,0 1,1 0,-1 0,0 1,0-1,0 0,0 1,0 0,0-1,0 1,0 0,-1 0,1 0,-1 0,1 0,-1 0,0 0,0 0,0 1,0-1,0 1,0-1,-1 0,1 1,-1-1,0 1,1 0,-3 8,0 0,0 0,-1-1,0 1,-1-1,0 0,-1 0,0-1,0 1,-1-1,-1 0,1 0,-1-1,-1 0,1 0,-2-1,-3 3,-40 49,50-57,-1 0,1 1,1 0,-1-1,0 1,1 0,-1 0,1 0,0 0,0 0,0 0,0 0,1 0,-1 0,1 1,0-1,0 0,0 0,0 0,0 1,1-1,0 0,-1 0,1 0,0 0,1 0,-1 0,0 0,1 0,0 0,-1-1,1 1,2 1,92 65,-47-39,-46-28,1 0,-1 1,1-1,-1 1,0 0,0 0,0 0,-1 1,1-1,-1 0,0 1,1 0,-2 0,1-1,0 1,-1 0,0 1,0-1,0 0,0 0,-1 0,1 0,-1 1,0-1,-1 0,1 0,-1 1,1-1,-1 0,-1 0,1 0,-1 0,1 0,-1 0,0-1,0 1,-1 0,1-1,-14 15,0 0,-1-1,-1-1,0-1,-1-1,-1 0,-1-1,1-2,-2 0,1-1,-20 6,40-16,-59 21,35-16</inkml:trace>
  <inkml:trace contextRef="#ctx0" brushRef="#br0" timeOffset="4551.648">5087 594,'-34'19,"-20"25,-1 11,8 5,13-3,12-6,10-7,11-11,11-7,9-7,5-7,9-6,3-3,1-8,-6-2</inkml:trace>
  <inkml:trace contextRef="#ctx0" brushRef="#br0" timeOffset="4817">5341 678,'-13'16,"1"0,1 1,0 1,1 0,1 0,1 1,1 0,0 1,1-1,2 1,-2 13,5-31,1 0,0 1,0-1,0 0,0 0,1 1,-1-1,1 0,-1 0,1 0,0 0,-1 0,1 0,0 0,0 0,1 0,-1 0,0 0,1-1,-1 1,1 0,-1-1,1 1,0-1,0 0,0 0,0 1,0-1,0 0,0-1,0 1,0 0,0-1,0 1,0-1,1 1,-1-1,0 0,0 0,0 0,1 0,-1-1,1 1,92-31,-85 25,0 0,-1-1,0 0,0 0,-1 0,0-2,0 1,-1-1,0 0,0 0,-1 0,0-1,-1 0,0-1,-1 1,0-1,-1 0,0 1,0-2,-1 1,-1 0,0 0,0-1,-1 1,0 0,-2-5,-38-57,26 54</inkml:trace>
  <inkml:trace contextRef="#ctx0" brushRef="#br0" timeOffset="5151.064">5877 537,'-12'6,"-1"1,1 1,0 0,1 0,0 1,0 1,1-1,0 2,1 0,0 0,1 0,0 1,1 0,-6 12,13-21,-1 0,1 0,0 0,-1 0,1 0,1 0,-1-1,0 1,1 0,-1 0,1 0,0 0,0-1,0 1,0 0,1-1,-1 1,1-1,-1 1,1-1,0 0,0 1,0-1,0 0,0 0,1-1,-1 1,0 0,1-1,0 1,-1-1,1 0,0 0,-1 0,1 0,0-1,0 1,2-1,-1 2,1-1,0 1,-1 0,0 0,0 1,1-1,-2 1,1 0,0 0,0 0,-1 0,0 1,1 0,-1-1,-1 1,2 1,-4 0,0 0,-1 0,1 0,-1 0,0 0,0 0,-1 0,0 0,1-1,-2 1,1-1,0 1,-1-1,0 0,0 0,0 0,0 0,-1-1,1 1,-1-1,0 0,0 0,0 0,-1-1,1 1,-1-1,1 0,-5 1,-17 8,2-4</inkml:trace>
  <inkml:trace contextRef="#ctx0" brushRef="#br0" timeOffset="5506.801">6329 198,'-31'49,"3"1,2 1,2 1,3 2,2 0,2 1,-9 56,22-97,1 0,0 0,1 0,0 1,1-1,1 0,0 1,1-1,0 0,1 1,1-1,0 0,1 0,1-1,0 1,0-1,2 0,0 0,0-1,1 0,0 0,1-1,1 0,0-1,0 0,1 0,29 6,-21-13</inkml:trace>
  <inkml:trace contextRef="#ctx0" brushRef="#br0" timeOffset="6237.368">6442 819,'45'-22,"-1"-2,-1-2,-1-2,-1-2,-2-1,20-21,-18-1,-40 52,1-1,-1 1,0-1,0 1,0-1,-1 0,1 1,0-1,-1 0,1 0,-1 0,1 1,-1-1,0 0,0 0,0 0,0 0,0 0,0 0,0 1,-1-1,1 0,-1 0,1 0,-1 1,0-1,0 0,0 1,0-1,0 0,0 1,-1-1,-2 1,0 0,0 0,0 1,0-1,0 1,0 0,0 0,-1 1,1-1,0 1,0 0,0 0,0 0,0 1,0-1,1 1,-1 0,0 0,1 0,-1 1,1-1,0 1,0 0,0 0,0 0,0 0,1 0,-1 1,-9 10,0-1,2 2,-1-1,2 1,0 1,1 0,0 0,1 0,1 1,1 1,5-13,0-1,0 1,0-1,0 0,1 1,0-1,0 1,1-1,-1 0,1 0,-1 0,2 0,-1 0,0 0,1 0,-1-1,1 1,0-1,0 0,0 0,1 0,-1 0,1 0,0-1,0 0,-1 1,2-1,-1-1,0 1,0-1,0 1,1-1,-1-1,1 1,-1-1,0 1,1-1,-1 0,1-1,-1 1,1-1,-1 0,0 0,1 0,-1-1,0 1,0-1,0 0,3-2,18-8,0-1,-1 0,0-2,-1-1,-1-1,0-1,-1-1,-2 0,0-2,0 0,-2-1,13-23,-22 32,-16 20,-13 19,-17 81,37-104,1 0,-1 0,1 0,0 0,0 0,0 0,0 0,0 0,1 0,-1-1,1 1,0 0,0 0,0 0,0-1,0 1,1-1,-1 1,1-1,0 1,0-1,0 0,0 0,0 0,0 0,0 0,1 0,-1-1,1 1,-1-1,1 1,-1-1,1 0,0 0,0-1,0 1,1 0,6-2,0 0,0-1,0-1,-1 1,1-1,0-1,-1 0,0 0,0-1,0 0,-1-1,1 0,-1 0,-1 0,1-1,-1 0,0-1,-1 0,0 0,0 0,-1-1,0 0,0 0,2-7,32-38,43-70,-110 144,14-4,1 0,1 1,0 0,1 1,1 0,0 1,2 0,0 0,1 1,1 0,1 0,1 1,0-1,2 1,2-17,0-1,1 1,-1-1,1 1,0-1,0 1,0-1,0 0,0 1,1-1,-1 0,1 0,0 0,0 0,0 0,1-1,-1 1,1-1,-1 1,1-1,0 0,0 0,0 0,0 0,0-1,0 1,1-1,-1 0,0 0,1 0,-1 0,1-1,-1 1,1-1,-1 0,1 0,-1 0,1 0,-1-1,1 0,-1 1,1-1,0-1,21-4</inkml:trace>
  <inkml:trace contextRef="#ctx0" brushRef="#br0" timeOffset="6519.795">7853 311,'-42'51,"3"2,3 2,1 1,1 7,30-57,-1 0,1 0,1 0,-1 0,1 1,0 0,1-1,0 1,0 0,0 0,1 0,0 1,0-1,1 0,-1 0,2 1,-1-1,1 0,0 0,1 0,0 0,0 0,0 0,1 0,0-1,0 1,1-1,0 0,0 0,5 6,-4-7,1 0,0-1,0 0,0 0,1 0,-1 0,1-1,0 0,0-1,0 0,0 0,0 0,1-1,-1 0,0 0,1-1,-1 0,1 0,-1-1,1 0,-1 0,0-1,0 0,1 0,-1 0,-1-1,1 0,5-4,17-30,-21 17</inkml:trace>
  <inkml:trace contextRef="#ctx0" brushRef="#br0" timeOffset="6756.324">7542 537,'39'5,"31"-4,14-1,-3-1,-10-5,-13-2,-11 1,-8-4,-12 1</inkml:trace>
  <inkml:trace contextRef="#ctx0" brushRef="#br0" timeOffset="6987.654">7966 1,'29'57,"-3"1,-2 2,-3 1,-3 0,-2 1,-1 12,-9-31,-2-1,-2 1,-1 0,-3-1,-1 1,-3-1,-1 1,-2-2,-2 1,-1-1,-2-1,-2-1,-2 0,-2-1,-1 0,-2-2,-5 4,14-21,-2 0,0-2,-1 0,-1 0,0-2,-9 5,4-2</inkml:trace>
  <inkml:trace contextRef="#ctx0" brushRef="#br0" timeOffset="11607.038">8220 1271,'-5'5,"-11"6,-7 6,-6 0,-1 2,-2-2,1 1,0-3,1 1,1-2,5-4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0 536,'1'227,"0"-216,0 0,1 0,1-1,-1 1,2 0,-1-1,2 0,-1 0,2 0,-1 0,3 2,-5-8,-1 0,1-1,1 0,-1 1,0-1,1 0,-1-1,1 1,0 0,0-1,0 0,0 0,1 0,-1-1,0 0,1 1,-1-1,1-1,-1 1,1-1,0 0,-1 0,1 0,-1 0,1-1,0 0,-1 0,1 0,4-3,0 0,0 0,0-1,0 0,-1 0,0-1,0 0,-1-1,1 0,3-4,-6 4,1 1,1 0,-1 0,1 1,0 0,0 0,0 1,1-1,0 2,-1-1,1 1,1 0,3 0,67 21,-38-3,-32-13,0 0,1-1,-1 0,1-1,-1 0,0 0,1-1,-1 0,0-1,0 0,0 0,0-1,0 0,0-1,-1 0,1 0,-1-1,0 0,0-1,-1 1,0-1,0-1,0 1,-1-1,0-1,0 1,-1-1,1-1,1 1,0 0,0 0,-1-1,0 1,0-2,-1 1,0 0,-1-1,0 0,-1 0,0 0,0-1,-1 1,-1-1,0 1,0-1,-1 0,0 1,-1-1,0 1,0-1,-2 1,1-1,-1 1,-4-9,-5 2,1 3</inkml:trace>
  <inkml:trace contextRef="#ctx0" brushRef="#br0" timeOffset="1118.785">1044 0,'-24'142,"6"1,6 1,6 0,9 50,-4-191,0 0,1-1,0 1,-1 0,1 0,0 0,1 0,-1 0,0 0,1-1,-1 1,1 0,0 0,0-1,0 1,1 0,-1-1,0 1,1-1,0 0,-1 1,1-1,0 0,0 0,0 0,1 0,-1-1,0 1,1-1,-1 1,1-1,0 0,-1 0,1 0,0 0,-1 0,1-1,0 1,0-1,7-1,0-2,0 1,0-1,0-1,-1 0,1 0,-1-1,0 0,0 0,-1-1,0 0,0-1,0 0,5-2,148-155,-160 163,1 0,-1-1,1 1,-1 0,1 0,-1 1,1-1,-1 0,1 0,0 1,0-1,-1 1,1-1,0 1,0 0,0 0,-1 0,1 0,0 0,0 0,0 0,-1 0,1 1,0-1,0 1,-1-1,1 1,0 0,-1 0,1 0,-1 0,1 0,-1 0,0 0,1 0,-1 1,0-1,0 0,1 1,-1-1,0 1,-1-1,1 1,0 0,0-1,-1 1,1 0,-1-1,1 1,-1 1,3 3,0 0,0 0,0 0,1-1,-1 1,1-1,1 0,-1-1,1 1,0-1,0 1,0-1,0-1,1 1,0-1,-1 0,1 0,1-1,-1 0,0 0,0 0,1-1,-1 0,1 0,-1 0,1-1,-1 0,1-1,4 0,0 0,0-1,0-1,0 0,0 0,-1-1,1 0,-1-1,0 0,-1-1,1 0,-1 0,0-1,0 0,-1-1,0 0,-1 0,1-1,-1-1,-4 6,-1-1,1 0,-1 0,-1 0,1 0,-1-1,0 1,0 0,0-1,-1 1,0 0,0-1,0 1,-1-1,1 1,-2 0,0-4,1 6,1 0,-1 1,0-1,0 1,0 0,0-1,-1 1,1 0,-1 0,1 0,-1 0,0 0,0 0,0 0,0 0,0 1,0-1,0 1,-1 0,1-1,0 1,-1 0,1 1,-1-1,1 0,-1 1,0-1,1 1,-1 0,0 0,1 0,-1 0,1 0,-1 0,0 1,0 0,-5 2,0 2,0-1,1 1,-1 0,1 1,0-1,0 2,1-1,0 1,0 0,0 0,1 0,0 1,1 0,0 0,0 0,0 0,1 1,0 1,0-5,0 1,0 0,1 0,-1 0,1 0,1 1,-1-1,1 0,0 1,1-1,0 1,0-1,0 1,1-1,-1 1,2-1,-1 0,1 0,0 1,0-1,0 0,1 0,0-1,0 1,1-1,0 1,0-1,0 0,0 0,1-1,0 1,-1-1,2 0,-1-1,0 1,1-1,3 1,12 3,1-2,1-1,-1-1,1-1,-1-1,1 0,-1-2,1-1,0-1,-1 0,0-2,0-1,0 0,8-5,0-2,-1-1,-1-2,-1 0,0-2,-1-1,-1-1,0-1,-2-1,10-13,38-68,-69 98,1 1,-1-1,-1 0,1 1,-1-1,1 0,-1 0,-1 0,1 0,-1 0,0 0,0 0,0 0,-1 0,1 0,-1 0,-1 0,1 1,-1-1,1 0,-1 1,-1-1,0-1,1 3,-1 0,1 0,-1 1,1 0,-1-1,0 1,0 0,0 0,0 0,0 1,0-1,-1 1,1 0,0 0,-1 0,1 0,-1 0,1 1,-1 0,1 0,-1 0,1 0,-1 0,0 1,1-1,-1 1,1 0,0 0,-1 0,1 1,0-1,-1 1,-92 69,88-62,1 0,0 0,1 0,0 1,0 0,1 1,1-1,-1 1,-1 7,6-14,-1 0,0 0,1-1,-1 1,1 0,0 0,0 0,1 0,-1-1,1 1,0 0,0 0,0-1,1 1,-1-1,1 1,0-1,0 1,0-1,0 0,0 0,1 0,-1 0,1-1,0 1,0-1,0 1,0-1,1 0,0 0,10 4,1 0,0-2,0 0,1 0,-1-1,1-1,-1-1,1 0,0-1,0-1,-1 0,7-3,32 2,81 6,-132-2,1 1,-1-1,1 0,-1 1,0 0,0 0,0 0,-1 0,1 0,-1 0,1 1,-1-1,0 1,-1 0,1 0,-1 0,1-1,-1 1,0 1,0-1,0 0,0 0,0-1,1 1,0 0,0 0,0-1,0 1,1-1,-1 0,1 1,0-1,0 0,0-1,0 1,0-1,1 1,-1-1,1 0,10 1,-1 0,1-1,0-1,-1-1,1 0,0 0,-1-1,1-1,0-1,-1 0,0 0,0-1,0-1,0 0,-1-1,1 0,-1-1,-1-1,8-5,-1-2,-1 0,0-1,-1-1,-1 0,-1-1,0-1,-1 0,-1-1,6-15,-14 27,-1 0,0 0,-1 0,0-1,0 1,-1-1,1 1,-2-1,0 1,0-1,0 1,-1-3,0 9,1-1,-1 0,1 0,-1 1,0-1,0 0,0 1,-1-1,1 1,0 0,-1-1,0 1,1 0,-1 0,0 0,0 0,0 0,-1 0,1 1,0-1,-1 1,1 0,-1-1,1 1,-1 0,0 0,1 1,-1-1,0 0,1 1,-1 0,0 0,0 0,0 0,1 0,-1 0,0 1,-1 0,-5 0,0 1,1 0,-1 1,0 0,1 0,-1 1,1 0,0 0,0 1,1 0,-1 1,1 0,0 0,1 0,0 1,0 0,0 0,1 0,0 1,0 0,1 0,-3 6,-1 3,1 1,2 0,-1 0,2 0,0 0,1 1,1 0,1-1,1 1,1 14,0-24,0 0,1 0,0 0,1 0,-1 0,2 0,-1-1,1 1,1-1,-1 0,1 0,1-1,-1 1,1-1,1-1,-1 1,1-1,0 0,1 0,-1-1,1 0,0 0,0-1,1 0,0-1,-1 0,2 0,22 6,0-1,1-1,-1-2,1-2,1 0,30-3,-31-1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12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430 1,'-26'2,"1"0,-1 3,1 0,-1 1,2 1,-1 2,1 0,0 2,1 1,0 0,-9 8,23-14,0 0,0 1,0 0,1 0,0 1,0 0,1 0,0 1,0 0,1 0,0 0,1 1,0 0,1 0,0 1,0-1,1 1,1 0,-1-1,2 1,0 0,0 1,1-1,0 0,1 0,0 0,1 0,0 0,0-1,1 1,1 0,0-1,1 0,0 0,0 1,6 2,-1-1,2 0,-1-1,1 0,1-1,0 0,1-1,0 0,0-1,1-1,-1 0,2-1,-1-1,1 0,0-1,0-1,0 0,0-2,0 1,0-2,1 0,-1-1,0-1,0 0,1-1,-2-1,1-1,5-2,104-39,-93 28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7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0 908,'107'-194,"56"-69,56-97,-161 274,-57 86,0-1,0 1,0-1,0 1,0-1,0 1,1-1,-1 1,0 0,0 0,0 0,1 0,-1 0,0 0,0 0,1 0,-1 0,0 0,0 1,0-1,0 0,1 1,-1-1,0 1,0 0,0-1,0 1,0 0,0 0,0-1,-1 1,1 0,0 0,0 0,0 0,-1 0,1 0,-1 0,1 0,-1 0,1 1,-1-1,25 57,-22-48,70 238,25 34,-56-164,-42-117,0 0,0 0,0 0,0 0,0 0,0 0,0 0,-1 0,1 0,0 0,-1 0,1 0,0 0,-1-1,0 1,1 0,-1 0,1 0,-1-1,0 1,1 0,-1-1,0 1,0 0,0-1,1 1,-1-1,0 0,0 1,0-1,0 1,0-1,0 0,0 0,0 0,0 0,0 0,0 0,0 0,0 0,0 0,0 0,0 0,0 0,0-1,0 1,0 0,1-1,-1 1,0-1,-52-21,50 20,-486-297,416 255,56 33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7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12,'-10'-3,"-1"0,0 1,0 0,0 1,-1 0,1 1,0 0,0 1,0 0,0 1,0 0,0 1,0 0,0 1,1 0,0 0,-4 3,-24 6,7-3,18-7,1 0,-1 1,1 1,0 0,0 0,1 1,-1 1,1 0,0 1,-5 4,15-11,0 0,0 0,0 0,0 0,0 1,0-1,0 0,0 0,1 1,-1-1,0 1,1-1,-1 0,1 1,-1-1,1 1,0-1,0 1,-1-1,1 1,0-1,1 1,-1-1,0 1,0-1,1 1,-1-1,0 1,1-1,0 1,-1-1,1 0,0 1,0-1,-1 0,1 0,0 1,0-1,1 0,-1 0,0 0,0 0,0-1,1 1,-1 0,0 0,1-1,-1 1,1-1,74 27,-51-22,-19-4,0-1,1 1,-1 0,0 0,0 0,0 1,0 0,0 0,0 1,0 0,-1 0,1 0,-1 0,0 1,0 0,0 0,-1 0,1 1,-1 0,3 4,-7-3,-1 1,0 0,0-1,0 1,-1-1,0 0,0 1,0-1,-1 0,0 0,0 0,-1-1,0 1,0-1,0 0,0 0,-1 0,0-1,0 1,0-1,0-1,-2 2,-35 28,-74 77,114-108,1 0,0 0,0-1,0 1,1 0,-1 0,0 0,1 0,-1 0,1 0,-1 0,1 1,0-1,0 0,0 0,0 0,1 0,-1 0,0 0,1 0,0 0,-1 0,1 0,0 0,0 0,0 0,0 0,0-1,1 1,-1 0,0-1,1 1,-1-1,1 0,0 1,-1-1,1 0,0 0,0 0,0 0,0 0,0 0,0-1,91 33,-81-29,1-2,0 0,-1 0,1-1,0-1,0 0,0-1,0 0,-1-1,1 0,0-1,-1 0,0-1,0-1,0 0,0 0,-1-2,7-4,1-3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8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0,'3'134,"5"0,6 0,11 25,39 178,-53-263,-6-52,-1 2,-1-1,-1 0,-1 0,-1 1,-2-1,0 1,-2 6,-2-5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311 240,'-1'1,"-1"0,0 1,1-1,-1 0,1 1,-1-1,1 1,0 0,0-1,-1 1,1 0,1 0,-1 0,0 0,0 0,1 0,-1 0,1 0,-1 0,1 0,0 0,0 0,0 0,0 0,0 0,0 0,1 0,-1 0,1 2,19 178,10 123,-48-157,14-100,8-26</inkml:trace>
  <inkml:trace contextRef="#ctx0" brushRef="#br0" timeOffset="518.339">1 324,'15'-24,"1"0,1 1,1 0,1 2,1 0,1 1,1 1,1 2,0 0,1 1,1 1,0 1,1 2,0 0,1 2,0 1,1 1,22-3,-28 7,0 2,0 1,0 1,0 0,0 2,0 0,20 6,-39-7,1 0,0 1,-1-1,1 1,-1 0,0 0,1 0,-1 0,0 0,0 1,-1 0,1-1,0 1,-1 0,0 0,1 0,-1 1,0-1,-1 1,1-1,-1 1,1-1,-1 1,0 0,-1-1,1 1,-1 0,1 0,-1 0,0 3,-1 3,0 0,-1 1,0-1,0 0,-1 0,-1 0,0-1,0 1,0-1,-1 0,-2 1,-22 30,-2-1,-1-2,-2-1,-14 10,-27 28,71-72,1 1,-1-1,0 1,1-1,0 1,0 0,0 1,0-1,0 0,1 1,-1 0,1-1,0 1,0 0,1 0,-1 0,1 0,0 1,0-1,0 0,0 0,1 1,0-1,0 0,0 1,0-1,1 0,-1 1,1-1,1 0,-1 0,0 1,1-1,0-1,0 1,0 0,0 0,2 2,12 4,0 0,0-1,1-1,0 0,1-2,-1 0,15 3,62 24,-84-28,0 0,-1 1,0 0,0 1,0 0,-1 0,0 1,0 0,-1 0,4 5,-9-9,1 0,-1 0,1-1,-1 1,0 1,-1-1,1 0,-1 0,0 1,0-1,0 0,-1 1,1-1,-1 1,0-1,0 1,-1-1,1 1,-1-1,0 0,0 1,-1-1,1 0,-1 0,0 0,-2 4,-5 6,0-1,-1 0,0-1,-1 0,-1 0,1-1,-2-1,0 0,0 0,0-1,-1-1,-1-1,1 0,-1 0,0-2,-1 0,-10 2,1-1,8-2,-1 1,1-2,-1-1,1 0,-1-1,0-1,1 0,-13-3,17 1,0 0,0-2,0 1,0-2,1 0,-1 0,1-1,1 0,-11-8,8 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5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374 337,'-19'-5,"0"1,0 0,0 1,-1 2,1 0,-1 0,1 2,-1 1,1 0,-1 1,1 1,0 1,-5 3,17-5,1 1,-1 0,1 0,0 0,0 1,1 0,-1 0,1 1,0-1,0 1,1 0,0 1,0-1,0 1,1 0,0 0,0 0,1 0,0 0,0 0,1 1,0-1,0 1,0-1,1 1,0-1,1 1,0-1,0 2,0 1,1 1,0-1,0 0,1 0,0 0,1 0,0-1,0 1,1-1,0 0,1 0,0-1,1 1,-1-2,2 1,-1-1,1 0,0 0,0-1,8 5,-7-10,1 1,-1-1,1-1,-1 0,0 0,1-1,-1 0,0-1,1 0,-1 0,0-1,0 0,-1-1,1 0,-1 0,0-1,0 0,0 0,0-1,-1 0,0 0,-1-1,1 0,3-5,4 0,16-16,0-1,-2-1,-1-2,-2 0,-1-2,-2-1,-1-1,-2-1,-1 0,-1-5,-10 22,-35 91,26-64,0-1,1 1,-1 0,1-1,1 1,-1 0,1 0,0-1,1 1,0 0,0 0,0-1,1 1,0-1,0 1,0-1,1 0,0 0,1 0,-1 0,1 0,0-1,0 1,1-1,0 0,-1-1,2 1,-1-1,0 0,1 0,0-1,0 0,0 0,0 0,1-1,0 1,15-1,0-1,-1-1,1-1,0-1,0-1,0-1,-1-1,0-1,0 0,0-2,-1 0,0-1,-1-2,0 0,0 0,-2-2,1 0,-1-1,-1-1,-1-1,0 0,-1-1,-1 0,1-4,-5 12,0-1,-1 0,-1 0,0-1,0 0,-1 0,0-1,-1 0,0 0,-1 0,-1-1,0 1,0-1,-1 0,-1 1,0-1,-1 0,-1-6,0 16,0 0,0 0,0 1,0-1,0 0,-1 0,0 1,1-1,-1 1,0 0,0-1,0 1,-1 0,1 0,0 0,-1 0,1 1,-1-1,0 1,0 0,1-1,-1 1,0 0,0 1,0-1,0 0,0 1,0 0,0 0,0 0,0 0,0 0,-1 0,1 1,0-1,-1 2,-6 0,0 1,0 0,1 1,-1 0,1 0,0 1,0 0,0 1,1 0,-4 3,4-2,1 0,-1 1,1 0,1 0,-1 0,2 1,-1 0,1 1,0-1,1 1,0 0,3-6,-1 0,1-1,1 1,-1 0,1 0,-1 0,1 0,0 0,0 0,1-1,-1 1,1 0,0 0,0 0,0-1,1 1,-1 0,1-1,0 1,0-1,0 0,0 0,1 1,-1-2,1 1,0 0,0 0,0-1,0 0,3 2,9 4,2-1,-1-1,1 0,-1-1,1-1,1 0,-1-2,0 0,1 0,0-2,-1 0,1-1,-1-1,0-1,1 0,-1-2,0 1,-1-2,8-4,29-3,-50 11,0 0,0 1,0-1,0 1,0 0,0 0,0 0,0 0,0 1,1-1,-1 1,0 0,0 0,1 0,-1 0,0 0,1 1,-1 0,0-1,0 1,0 0,0 1,0-1,0 0,0 1,0 0,0 0,-1 0,1 0,-1 0,1 0,-1 0,0 1,0 0,0-1,0 1,-1 0,1 0,-1 0,1 0,-1 0,1 2,2 41,-4-39,0 0,0 0,0 0,1 0,0-1,1 1,-1 0,1 0,1-1,-1 1,1-1,0 0,0 0,1 0,0 0,0-1,0 1,1-1,0 0,2 2,6-1,0 1,0-1,1-1,0-1,0 0,0 0,0-2,1 0,-1 0,1-1,0-1,-1-1,1 0,-1-1,1 0,-1-1,0-1,0 0,0-1,-1 0,1-1,-1-1,-1 0,1 0,3-5,-3 5,-1-1,0-1,0 1,-1-2,0 0,0 0,-1-1,-1 0,0-1,0 0,-1 0,-1-1,0 0,-1 0,0-1,-1 0,-1 0,0 0,1-10,-5 20,1 1,-1 0,-1 0,1-1,0 1,-1 0,0 0,1 0,-1 0,0 0,-1 0,1 0,0 0,-1 0,0 0,0 1,0-1,0 1,0-1,0 1,0 0,-1 0,1 0,-1 0,0 0,0 1,1-1,-1 1,0 0,0-1,0 1,0 1,-1-1,1 0,0 1,0 0,0-1,-1 1,1 1,0-1,0 0,0 1,-1-1,1 1,0 0,0 0,0 1,0-1,0 0,0 2,-11 5,1 1,1 1,0 0,0 0,1 2,0-1,1 1,1 1,0 0,0 0,1 1,1 0,0 0,1 1,1-1,0 1,1 1,1-1,0 1,1-1,0 8,2-17,1 1,-1 0,1 0,0 0,1-1,0 1,0-1,0 1,1-1,0 0,0 0,0 0,1 0,0-1,0 1,1-1,-1 0,1 0,0-1,1 1,-1-1,1 0,-1-1,1 1,0-1,6 2,11 5,1-2,0 0,1-1,0-1,-1-2,18 1,105-7,-110-4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2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1,'-15'3,"-1"0,1 2,0 0,1 0,-1 1,1 1,0 1,1 0,0 0,0 2,1-1,-7 8,17-16,1 1,0-1,1 0,-1 0,0 1,0-1,0 1,1-1,-1 1,1-1,-1 1,1-1,0 1,-1 0,1-1,0 1,0-1,0 1,0 0,0-1,1 1,-1 0,0-1,1 1,-1-1,1 1,0-1,-1 1,1-1,0 0,0 1,0-1,0 0,0 0,0 1,0-1,1 0,-1 0,0 0,1 0,-1-1,0 1,1 0,0 0,74 25,-67-24,19 5,-19-7,0 1,0 0,0 1,-1 0,1 0,-1 1,0 0,1 0,-1 1,-1 0,1 1,0 0,-1 0,0 0,0 1,-1 0,0 0,0 1,0 0,-1 0,1 1,-5-5,0-1,-1 1,1 0,-1 0,1 0,-1 0,0-1,0 1,-1 0,1 0,0 0,-1 0,0 0,1-1,-1 1,0 0,-1-1,1 1,0-1,-1 1,1-1,-1 1,0-1,0 0,0 0,0 0,0 0,0 0,-1-1,1 1,0-1,-1 1,0-1,1 0,-1 0,-1 1,-105 25,105-26,-112 21,91-19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9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382 565,'-24'1,"0"2,0 1,0 1,1 1,0 1,0 1,1 1,0 1,0 1,1 1,-15 11,28-18,1 0,1 0,-1 1,1 0,0 0,0 0,1 1,0 0,0 0,0 0,1 1,0-1,1 1,-1 0,2 0,-1 1,1-1,0 0,1 1,0-1,0 1,1-1,0 1,0 0,1-1,0 1,1-1,0 0,0 1,1-1,0 0,0 0,2 1,0-1,0-1,1 0,-1 0,1 0,1-1,-1 0,1-1,0 1,1-1,-1 0,1-1,0 0,0 0,1-1,-1 0,0 0,1-1,0 0,0-1,0 0,-1 0,1-1,8 0,8 0</inkml:trace>
  <inkml:trace contextRef="#ctx0" brushRef="#br0" timeOffset="301.419">862 536,'-33'28,"2"2,0 1,3 1,0 2,2 0,-17 33,40-63,0 0,0 0,1 1,0-1,0 1,0-1,0 1,0 0,1-1,0 1,0 0,1 0,-1 0,1 0,0 0,0 0,1 0,-1 0,1 0,0 0,1 0,-1-1,1 1,0 0,0-1,0 0,1 1,-1-1,1 0,0 0,0 0,1-1,-1 1,3 1,-1-2,0 1,0-1,0 1,1-1,0-1,0 1,0-1,0 0,0-1,0 1,0-1,0-1,1 1,-1-1,0 0,0 0,1-1,-1 1,0-2,0 1,0-1,0 0,0 0,0 0,0-1,-1 0,1 0,-1 0,0-1,0 0,0 0,0 0,-1-1,0 1,0-1,0 0,0 0,-1 0,0-1,0 0,0 1,-1-1,2-4,0-15,0-1,-2 1,0-1,-2 0,-1 0,-1 1,-2-7,3 27,-10-61,4 38</inkml:trace>
  <inkml:trace contextRef="#ctx0" brushRef="#br0" timeOffset="735.653">1030 1045,'10'-12,"77"-89,-4-5,10-24,-92 127,20-25,-20 28,-1 0,0-1,1 1,-1 0,0-1,1 1,-1 0,0 0,1-1,-1 1,1 0,-1 0,0 0,1-1,-1 1,1 0,-1 0,1 0,-1 0,0 0,1 0,-1 0,1 0,-1 0,1 0,-1 0,1 1,-1-1,0 0,1 0,-1 0,1 0,-1 1,0-1,1 0,-1 0,0 1,1-1,-1 0,0 1,1-1,-1 0,0 1,0-1,1 1,-1-1,0 0,0 1,0-1,1 1,-1-1,0 0,0 1,0-1,0 1,0-1,0 1,0-1,0 1,0-1,0 1,0-1,0 0,-1 1,1-1,0 1,4 30,-5-25,1-1,0 1,0-1,0 1,0-1,1 1,0-1,1 1,-1-1,1 0,0 0,0 1,0-1,1-1,0 1,0 0,0-1,0 1,1-1,0 0,0 0,0-1,0 1,1-1,-1 0,1 0,0 0,0-1,0 1,1-1,2 0,-1 0,1-1,-1 0,1 0,-1-1,1 0,0 0,-1-1,1 0,-1 0,1-1,-1 0,1 0,-1 0,0-1,0-1,-1 1,1-1,0 0,-1 0,0-1,0 0,-1 0,1 0,-1-1,0 0,-1 0,1 0,-1-1,1-2,81-202,-78 192</inkml:trace>
  <inkml:trace contextRef="#ctx0" brushRef="#br0" timeOffset="1400.238">2414 452,'-15'-6,"1"1,-1 1,0 1,0 0,0 1,0 0,-1 2,1 0,0 0,-1 1,1 1,0 1,0 0,0 1,0 0,1 1,-1 1,13-5,0 0,-1 0,1 1,0-1,0 0,0 1,0-1,0 1,0 0,0 0,1 0,-1 0,1 0,-1 0,1 0,0 0,0 0,0 1,0-1,0 1,0-1,1 1,-1-1,1 1,-1-1,1 1,0-1,0 1,0-1,1 1,-1-1,1 1,-1-1,1 1,0-1,0 0,0 1,0-1,0 0,0 0,1 1,-1-1,1 0,0 0,80 85,-77-85,-1 1,1-1,-1 1,0 0,0 0,0 1,-1 0,1-1,-1 1,0 0,0 0,0 1,0-1,-1 1,1-1,-1 1,-1 0,1 0,-1 0,1 0,-2 0,1 0,0 0,-1 0,0 0,0 0,-1 0,1 1,-1-1,0 0,-2 4,-4 2,-1 0,-1 0,0-1,-1 0,0 0,0-1,-1-1,0 0,-1 0,0-1,0 0,0-1,-1-1,0 0,0-1,-3 1,-4-1,8-4</inkml:trace>
  <inkml:trace contextRef="#ctx0" brushRef="#br0" timeOffset="1649.005">2894 169,'-19'43,"-17"48,-1 19,0-6,7-10,8-12,8-15,7-14,3-11,4-8,1-5,1-3,-1 0,1-1,-1 1,-1-4</inkml:trace>
  <inkml:trace contextRef="#ctx0" brushRef="#br0" timeOffset="1898.645">2414 705,'38'-9,"32"-4,14 1,-3 2,-10 3,-8 3,-9 6,-10 4,-2 0,-4-1,-3 0,-8-3</inkml:trace>
  <inkml:trace contextRef="#ctx0" brushRef="#br0" timeOffset="2169.634">3486 621,'-30'4,"0"2,0 0,0 2,1 2,1 0,0 2,0 1,1 1,-21 15,-8 39,54-66,1-1,0 1,1 0,-1 0,0 0,0-1,1 1,-1 0,1 0,0 0,0 0,-1 0,1 0,0 0,0 0,1 0,-1 0,0 0,1 0,-1 0,1 0,0-1,0 1,-1 0,1 0,0-1,0 1,1 0,-1-1,0 1,1-1,-1 0,0 1,1-1,0 0,-1 0,1 0,0 0,-1 0,1 0,2 0,6 1,0-1,0-1,1 0,-1 0,0-1,1 0,-1-1,0 0,0 0,0-1,0-1,-1 0,1 0,-1 0,0-2,-1 1,2-1,18-8,12-7,-28 13,0 1,0 1,1 0,0 0,0 1,1 1,-1 1,1-1,0 2,0 0,0 1,5 0,-9 4,-1 1,0 0,0 1,0 0,-1 0,0 1,0 0,0 0,-1 1,0 0,0 0,-1 1,1 0,-2 0,2 3,4 3</inkml:trace>
  <inkml:trace contextRef="#ctx0" brushRef="#br0" timeOffset="2499.943">3740 932,'212'-277,"-161"228,-50 49,-1-1,1 1,-1 0,1-1,-1 1,1 0,-1 0,1 0,0 0,-1-1,1 1,-1 0,1 0,0 0,-1 0,1 0,0 0,-1 1,1-1,-1 0,1 0,-1 0,1 1,0-1,-1 0,1 0,-1 1,1-1,-1 1,1-1,-1 0,0 1,1-1,-1 1,1-1,-1 1,0-1,1 1,-1-1,0 1,0-1,1 1,-1 0,0-1,0 1,0-1,0 1,0 0,0-1,0 1,0-1,0 1,0 0,0-1,0 1,0-1,-1 1,-4 40,4-39,-1 9,-14 119,16-126,1 0,-1 1,1-1,0 0,0 0,1 1,-1-1,1 0,0 0,0-1,0 1,0 0,1-1,0 1,-1-1,1 0,1 0,-1 0,0 0,1 0,-1-1,1 1,0-1,0 0,0-1,0 1,0 0,1-1,3 1,-1 0,1 0,0-1,0 0,-1-1,1 0,0 0,0-1,0 0,-1 0,1 0,-1-1,1-1,-1 1,1-1,-1 0,0-1,-1 1,1-2,0 1,3-4,6-6,0 0,-1-2,0 0,-1 0,-1-1,-1-1,3-5,2-3,-1 3</inkml:trace>
  <inkml:trace contextRef="#ctx0" brushRef="#br0" timeOffset="2731.299">4784 0,'-14'43,"-5"34,-4 8,2 0,4-11,6-12,4-13,4-4,1-6,3-4,-1-3,6-3,1-1,0 0,-2-6</inkml:trace>
  <inkml:trace contextRef="#ctx0" brushRef="#br0" timeOffset="2985.494">4417 452,'34'-10,"25"-3,7 1,3 2,-6 3,-9 3,-14 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5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396 180,'-2'1,"0"1,0-1,0 1,1-1,-1 1,0 0,1-1,-1 1,1 0,0 0,0 0,-1 0,1 0,1 0,-1 1,0-1,0 0,1 0,-1 1,1-1,0 0,0 1,0-1,0 0,0 2,0-1,-3 372,2-153,-28-83,20-115</inkml:trace>
  <inkml:trace contextRef="#ctx0" brushRef="#br0" timeOffset="235.822">0 660,'39'-5,"31"-6,14-1,-3 1,-5-3,-11 2,-12 3,-10-3,-8 2,-4 2,-4-2,0 0,-6-3,-6 1</inkml:trace>
  <inkml:trace contextRef="#ctx0" brushRef="#br0" timeOffset="601.474">819 124,'-42'381,"38"-349,-1-4,2 0,0 0,2 1,1-1,1 1,2-1,1 0,1 0,1 0,6 14,-11-38,1 0,0-1,-1 0,2 1,-1-1,0 0,0 0,1 0,0 0,-1-1,1 1,0-1,1 0,-1 1,0-1,0-1,1 1,-1 0,1-1,0 0,-1 0,1 0,0 0,0-1,0 1,-1-1,1 0,0 0,0 0,0-1,0 1,1-2,115-50,68-75,-186 127,0-1,0 1,0 0,0-1,1 1,-1 0,0 0,0 0,0 1,0-1,0 1,0-1,0 1,0-1,0 1,0 0,0 0,0 0,0 0,0 0,0 1,-1-1,1 0,-1 1,1-1,-1 1,1 0,-1 0,0-1,0 1,0 0,0 0,0 0,0 0,-1 0,1 0,-1 0,1 2,20 28,44 6,-42-31</inkml:trace>
  <inkml:trace contextRef="#ctx0" brushRef="#br0" timeOffset="1252.696">1750 631,'-22'9,"1"1,-1 1,1 1,1 0,0 2,1 0,1 1,0 1,1 1,-6 7,22-22,-1 0,0-1,1 1,-1 0,1 0,-1 0,1 1,0-1,0 0,0 0,0 1,0-1,1 1,-1-1,1 0,0 1,-1-1,1 1,0-1,0 1,1-1,-1 1,0-1,1 1,0-1,-1 1,1-1,0 0,0 0,1 1,-1-1,0 0,1 0,-1 0,1 0,-1 0,1-1,0 1,0 0,0-1,0 0,0 1,0-1,1 0,-1 0,0 0,0 0,1 0,-1-1,1 1,-1-1,1 1,-1-1,2 0,13-1,1-1,-1 0,0-2,0 0,0-1,-1 0,0-1,0-1,0-1,-1 0,0-1,0 0,-1-2,0 1,-1-2,3-4,12-5,-18 13,-9 6,0 0,0 0,-1 1,1-1,1 1,-1-1,0 1,0-1,0 1,1-1,-1 1,1 0,-1 0,1 0,-1 0,1 0,0 0,-1 0,1 1,0-1,0 1,0-1,0 1,-1 0,1-1,0 1,0 0,0 0,0 0,0 1,0-1,-1 0,1 1,0-1,0 1,0 0,-1-1,1 1,0 0,-1 0,1 0,-1 0,1 1,0 0,7 58,-10-57,0 1,1 0,-1-1,1 1,0 0,0-1,0 1,1 0,-1-1,1 1,0-1,0 1,0-1,0 1,1-1,0 1,-1-1,1 0,0 0,0 0,1 0,-1 0,1-1,-1 1,1-1,0 1,0-1,0 0,0 0,0-1,1 1,-1 0,0-1,1 0,-1 0,1 0,0 0,-1-1,3 1,12-4,-1-1,0-1,-1 0,1-1,-1-1,0 0,-1-1,0-1,0 0,-1-1,0-1,-1 0,0-1,0-1,-2 1,1-2,-2 0,4-6,-6 11,18-21,-2-1,-1 0,-2-2,-1 0,-1-1,-2-1,-2-1,-1-1,-2 0,-1 0,-2-1,-2 0,-1-1,0-26,-5 59,0 0,-1-1,0 1,0-1,0 1,-1-1,1 1,-2 0,1-1,-1 1,0 0,0 0,0 0,-1 0,0 0,0 1,-1-1,0 1,0 0,0 0,0 0,-1 1,0-1,0 1,3 4,-1 1,1-1,-1 1,1 0,-1 0,1 0,-1 0,1 0,0 0,0 1,-1-1,1 1,0-1,0 1,0 0,1 0,-1 0,0 0,1 0,-1 0,1 0,0 1,0-1,0 0,0 1,0-1,0 1,1-1,-1 1,1 2,-1-2,-10 32,1 0,2 1,2 0,-2 34,0-2,5-46,0 0,2 0,1 0,0 0,2 0,0 0,2 0,0 0,1-1,2 0,0 0,1 0,1-1,1 0,1-1,0 0,1-1,2 0,14 15,-28-32,0 0,1 0,-1 0,1 0,-1 0,1 0,0 0,-1 0,1 0,0-1,-1 1,1 0,0 0,0-1,0 1,0-1,0 1,0 0,0-1,0 0,0 1,0-1,0 0,0 1,0-1,0 0,0 0,0 0,0 0,0 0,0 0,1 0,-1 0,0-1,0 1,0 0,0-1,0 1,0 0,0-1,0 0,0 1,-1-1,1 1,0-1,0 0,0 0,-1 1,1-1,0 0,-1 0,1 0,0 0,-1 0,1-1,-2-13</inkml:trace>
  <inkml:trace contextRef="#ctx0" brushRef="#br0" timeOffset="1415.018">2145 377,'43'0,"39"-4,14-3,6 1,-5 2,-10 0,-9-3,-4 0,-5 0,-10 2,-14 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4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185 519,'-28'38,"2"1,2 1,1 1,3 1,1 1,2 1,0 6,14-41,1 0,0 1,1-1,0 0,0 1,1-1,0 1,0-1,1 0,1 1,0 2,-1-8,1-1,-1 1,0-1,1 0,0 1,0-1,0 0,0 0,0 0,0 0,1-1,0 1,-1-1,1 1,0-1,0 0,1 0,-1 0,0-1,0 1,1-1,-1 1,1-1,0 0,-1-1,1 1,0-1,-1 1,5-1,6-2,1-1,0 0,-1-1,0 0,0-1,0-1,0 0,-1-1,0 0,0-1,-1-1,0 0,-1 0,6-6,17-14,-1-1,-1-2,-2-1,-1-1,-1-1,-2-2,-2 0,-2-2,-1-1,11-28,-25 48,0 0,-2 0,0 0,-1 0,-1-1,-1 1,-1-1,0 0,-2 0,0 0,-2 1,0-1,-1 1,-1 0,-4-9,6 22,0 0,-1 0,0 0,0 0,-1 0,1 1,-1 0,-1 0,1 0,-1 0,0 1,0 0,-1 0,0 1,1 0,-1 0,-1 1,1-1,0 2,-1-1,0 1,0 0,1 1,-1-1,0 2,0-1,0 1,0 0,0 1,0 0,0 0,0 1,0 0,1 0,-1 1,1-1,-1 2,1-1,0 1,1 0,-5 4,-8 8,1 2,1 0,1 1,0 1,1 0,2 1,0 0,1 1,1 1,1 0,1 0,1 1,-2 12,6-21,0 0,1 0,0 0,1 1,1-1,0 1,1 0,1-1,1 1,0-1,0 0,2 1,0-1,1-1,0 1,1-1,1 1,0-2,1 1,1-1,0 0,0-1,1 0,6 5,3-2,0 0,0-2,1 0,1-1,0-1,0-1,1-1,1-1,-1 0,1-2,1-1,-1-1,1-1,0-1,-1-1,1-1,0-1,0-1,-1-1,1-1,7-3,-7 2,-1-1,0 0,-1-2,0-1,0 0,0-2,-2 0,1-1,-1-2,-1 0,-1-1,0 0,-1-2,0 0,5-9,-13 16,0-1,-1 0,0 0,-1-1,0 0,-1-1,0 1,-1-1,-1-1,0 1,0 0,-2-1,2-10,-4 22,0 0,-1-1,1 1,0 0,-1 1,1-1,-1 0,0 0,0 0,0 0,0 0,0 1,0-1,0 0,0 1,-1-1,1 1,-1-1,1 1,-1 0,0 0,1-1,-1 1,0 0,0 1,1-1,-1 0,0 0,0 1,0-1,0 1,0 0,0 0,0 0,0 0,0 0,0 0,-1 0,1 0,0 1,1-1,-1 1,0 0,0-1,0 1,0 0,0 0,1 0,-1 0,0 1,1-1,-1 0,1 1,-1-1,1 1,0-1,0 1,-1 0,1 1,-12 8,0 2,1 0,0 0,1 1,1 0,0 1,1 0,1 1,0 0,1 0,1 0,1 1,0 0,1 0,0 3,3-14,1 0,0 0,0 0,0 0,1 0,0 0,0 0,0-1,1 1,0 0,0-1,1 1,-1-1,1 0,0 1,1-2,-1 1,1 0,0-1,0 1,0-1,1 0,-1 0,1-1,5 3,2 1,0-1,0-1,1 0,0 0,0-1,0-1,1-1,-1 1,1-2,-1 0,1-1,8 0,-1-1,0-1,0-1,0-1,0-1,0-1,-1-1,0 0,0-2,-1 0,0-1,-1-1,0-1,4-4,20-16,0-1,-2-3,-2-1,-2-2,-1-2,-2-1,-2-1,-2-1,-1-2,-3-1,17-46,-35 80,-2 0,0-1,0 1,-1-1,-1 0,0 0,-1 0,0 0,-1-1,-1 1,0 0,-1 0,-1-1,0 1,-1 0,-2-8,4 20,0-1,0 1,0 0,-1 0,1 0,0 0,-1 0,1 0,-1 0,0 1,0-1,0 1,0-1,0 1,0-1,0 1,0 0,0 0,0 0,-1 0,1 1,0-1,-1 1,1-1,-1 1,1 0,0 0,-1 0,1 0,-1 0,1 0,-1 1,1-1,0 1,-1 0,1 0,0 0,-1 0,-72 63,58-36,2 1,2 1,0 0,2 1,1 0,2 1,1 0,1 0,2 1,1-1,2 1,1 0,2 0,1-1,1 1,3 5,-4-13,2 0,0 0,2 0,0-1,2 0,1-1,1 1,0-2,9 11,-7-11,38 44,-50-66,0 0,0 0,-1-1,1 1,0 0,-1-1,1 1,0 0,-1-1,1 1,-1-1,1 1,-1-1,1 1,-1-1,1 0,-1 1,1-1,-1 1,0-1,1 0,-1 1,0-1,0 0,1 0,-1 1,0-1,0 0,0 0,0 1,0-1,0 0,0 1,0-1,0 0,0 0,-1 1,1-1,0 0,0 1,-1-1,1 0,0 1,-1-1,1 0,-1 1,1-1,-1 1,1-1,-1 1,1-1,-1 1,0-1,-9-23,0 0</inkml:trace>
  <inkml:trace contextRef="#ctx0" brushRef="#br0" timeOffset="245.623">1370 492,'43'-10,"34"-7,8-2,-1 3,-9 5,-8 3,-11 3,-6 3,-5 2,-2 0,-3 1,-3 0,-9-1</inkml:trace>
  <inkml:trace contextRef="#ctx0" brushRef="#br0" timeOffset="900.626">1934 802,'28'11,"1"-2,1-1,-1-1,1-2,0 0,1-3,-1 0,0-2,1-1,-1-1,-16-2,-1-1,0 0,0-1,-1 0,0-1,0 0,0-1,-1 0,0-1,-1 0,0-1,0 0,-1-1,0 0,-1 0,-1-1,1 0,-2 0,0-1,0 1,-1-1,-1-1,0 1,0-3,-2 11,-1 0,0 0,0 0,0 0,0 0,-1-1,1 1,-1 0,-1 0,1 0,-1 0,0 0,0 0,0 0,-1 0,0 0,0 0,0 0,0 1,-1-1,0 1,0 0,0 0,0 0,-1 0,1 0,-1 1,0-1,0 1,0 0,-1 1,1-1,-1 1,0-1,1 1,-1 1,0-1,0 1,0 0,0 0,-1 0,1 1,0 0,0 0,0 0,0 0,-1 1,-9 5,0 1,0 0,0 1,1 0,1 2,0-1,0 2,1-1,0 2,0 0,2 0,-1 1,2 0,0 1,0 0,-3 8,8-17,0 0,1 0,-1 0,1 1,0 0,0-1,0 1,1 0,0 0,1 1,-1-1,1 0,0 1,0-1,1 1,0-1,0 0,1 1,0-1,0 1,0-1,1 0,0 0,0 0,0 0,1 0,2 4,1-1,1-1,1 0,-1 0,1 0,0-1,1 0,0 0,0-1,0-1,1 1,0-2,0 1,0-1,1-1,-1 0,1 0,0-1,-1 0,1-1,0-1,0 1,0-2,0 1,0-2,3 0,15-6,-1-2,-1-1,0-1,-1-2,0 0,-1-2,-1 0,0-2,-1-1,-1 0,8-12,93-129,-22 13,-101 133,-16 29,9-3,1 0,0 0,1 0,1 0,0 1,1 0,0 0,1 0,0 0,1 0,0 0,1 1,1-1,0 0,1 0,0 0,1 0,1 0,0-1,0 1,4 5,4 8,-2 0,-1 1,-1 0,-1 1,-2 0,0 0,0 29,-5-42,-1-12,0 1,0-1,1 0,-1 1,1-1,0 0,0 1,0-1,1 1,-1-1,1 0,0 0,-1 1,2-1,-1 0,0 0,1 0,-1 0,1 0,0 0,0 0,0-1,0 1,1-1,-1 1,0-1,1 0,0 0,0 0,0-1,-1 1,2 0,-1-1,0 0,3 1,15 1</inkml:trace>
  <inkml:trace contextRef="#ctx0" brushRef="#br0" timeOffset="1869.165">3035 1085,'93'-139,"6"5,9 0,-100 124,-5 5,0 1,1-1,-1 1,1 0,0 0,0 1,0-1,1 1,-1-1,1 2,0-1,0 0,5-1,-8 5,0 0,0 0,-1 0,1 0,0 0,0 0,-1 0,1 1,-1-1,1 1,-1 0,1-1,-1 1,0 0,0-1,0 1,0 0,0 0,0 0,-1 0,1 0,-1 0,1 0,-1 1,0-1,1 0,-1 0,0 0,-1 0,1 0,0 0,-1 0,1 0,-1 1,1 0,-3 146,3-147,0-1,0 1,-1 0,1-1,0 1,0 0,0-1,1 1,-1-1,0 1,1 0,-1-1,1 1,-1-1,1 1,0-1,-1 1,1-1,0 0,0 1,0-1,0 0,0 0,1 0,-1 1,0-1,0-1,1 1,-1 0,1 0,-1 0,1-1,-1 1,1-1,-1 1,1-1,0 1,-1-1,1 0,-1 0,1 0,0 0,-1 0,1 0,0-1,-1 1,1 0,-1-1,1 1,-1-1,1 0,-1 1,1-1,-1 0,205-178,-27 57,-178 120,0 1,1 0,-1 0,0 0,1 0,-1 1,1-1,-1 0,1 0,-1 1,1-1,0 1,-1 0,1-1,0 1,-1 0,1 0,0 0,0 0,-1 0,1 1,0-1,-1 0,1 1,-1-1,1 1,0 0,-1-1,1 1,-1 0,1 0,-1 0,0 0,1 0,-1 0,0 0,0 1,0-1,0 0,0 1,0-1,0 1,0-1,-1 1,1-1,-1 1,1 0,-1-1,1 1,-1 0,0-1,0 1,0 0,0-1,0 2,-26 171,25-165,0-5,-1 0,0 0,1 0,0 0,0 0,0 1,1-1,0 0,-1 0,1 1,1-1,-1 0,1 1,-1-1,1 0,1 0,-1 0,0 0,1 0,0 0,0 0,0 0,1 0,-1-1,1 0,-1 1,1-1,1 0,-1 0,0 0,0-1,1 1,0-1,-1 0,1 0,2 0,15 2</inkml:trace>
  <inkml:trace contextRef="#ctx0" brushRef="#br0" timeOffset="2047.081">4362 689,'-19'38,"-7"23,2 6,4-10</inkml:trace>
  <inkml:trace contextRef="#ctx0" brushRef="#br0" timeOffset="2302.089">4221 209,'0'0</inkml:trace>
  <inkml:trace contextRef="#ctx0" brushRef="#br0" timeOffset="2646.884">4418 972,'261'-385,"-226"342,-34 43,1 1,-1-1,0 1,1 0,-1 0,0 0,0-1,0 1,1 1,-1-1,0 0,0 0,0 0,-1 0,1 1,0-1,0 0,-1 1,1-1,-1 1,1-1,-1 0,0 1,1-1,-1 1,0-1,0 1,0-1,0 1,0-1,-1 1,1-1,0 1,-1-1,1 1,-1-1,0 2,1-1,0 20,1-1,1 0,1 0,1 0,1 0,5 12,-9-27,1 0,0 0,1-1,-1 1,1-1,0 0,1 0,-1 0,1 0,0 0,0-1,0 0,1 0,-1 0,1 0,0-1,0 1,1-1,-1-1,1 1,-1-1,1 0,0 0,0-1,0 1,2-3,1 0,-1-1,0 1,0-1,-1-1,1 0,0 0,-1 0,0-1,1 0,-2-1,1 0,0 0,-1 0,0 0,0-1,-1 0,1-1,-1 1,-1-1,4-6,7-4,-8 8,0-1,0 0,-1 0,0 0,0-1,-1 1,-1-1,0 0,-1-1,0 0,1-8</inkml:trace>
  <inkml:trace contextRef="#ctx0" brushRef="#br0" timeOffset="2983.793">5180 802,'1'0,"48"-20,0-2,-2-1,0-3,-2-2,25-21,1-33,-69 80,0-1,0 0,0 0,-1 0,1 0,-1 0,0 0,0 0,0 0,0-1,-1 1,0 0,1-1,-1 1,0 0,0-1,-1 1,1 0,-1-1,1 1,-1 0,0 0,0 0,-1 0,1-1,-1 2,1-1,-1 0,0 0,-1 0,-2-1,-1 1,0 0,0 0,0 1,0 0,0 0,-1 0,1 1,-1 0,1 0,-1 0,1 1,-1 0,1 0,-1 1,1 0,-1 0,1 1,-1-1,1 1,0 1,0-1,0 1,0 0,1 0,-1 1,1 0,-3 1,-5 7,0 0,1 1,0 0,1 1,1 0,0 1,1 0,0 0,1 1,1 0,1 1,0 0,1 0,1 0,1 0,0 0,1 1,0-13,1 1,0-1,1 0,-1 1,1-1,0 1,0-1,1 1,-1-1,1 0,0 1,1-1,-1 0,1 0,0 0,1 0,-1 0,1 0,0-1,0 1,0-1,1 0,-1 0,1 0,0 0,0-1,1 1,-1-1,3 1,6 2,0-1,0 0,0-1,0-1,1 0,-1-1,1 0,0-1,0-1,-1 0,1-1,0 0,0-1,4-1,185-62,-169 49</inkml:trace>
  <inkml:trace contextRef="#ctx0" brushRef="#br0" timeOffset="3462.859">6111 435,'-50'31,"1"2,1 2,2 2,2 1,1 3,2 2,2 2,36-43,0 0,0 1,0 0,0 0,1 0,-1 0,1 0,0 0,0 1,0-1,0 1,1-1,0 1,-1 0,1-1,0 1,1 0,-1 0,1 0,0 0,-1 0,2 0,-1 0,0-1,1 1,0 0,0 0,0 0,0-1,1 1,-1 0,1-1,0 1,0-1,0 0,1 0,-1 0,1 0,0 0,0 0,9 3,0 0,1-1,-1 0,1-1,0 0,0-1,1-1,-1 0,1-1,-1 0,1-1,-1-1,1 0,-1 0,1-2,-1 0,0 0,0-1,0-1,-1 0,0 0,0-2,0 1,0-2,4-4,13-9,-1-2,-2-1,0-1,-2-1,-1-1,-1-1,-1-1,-1-1,-2-1,-1-1,3-10,6-17,-9 24,-1 0,-2-1,-1 0,-2-2,-2 1,-1-1,0-18,-7 51,0 1,-1-1,0 0,0 0,0 0,0 0,-1 1,0-1,0 0,0 0,0 1,-1-1,0 1,0-1,0 1,0 0,-1-1,0 1,0 1,0-1,0 0,0 1,-1 0,0-1,1 1,-1 1,0-1,-1 0,1 1,0 0,-1 0,1 1,-1-1,0 1,1 0,-1 0,0 0,0 1,0-1,0 1,-3 1,-7 4,0 1,0 1,0 0,1 1,0 0,1 1,-1 1,2 0,0 1,0 0,1 1,0 0,1 0,0 2,1-1,1 1,0 0,1 1,0 0,0 2,-1 3,1 0,1 1,1-1,1 1,1 0,0 1,2-1,0 0,1 0,2 1,0-1,1 0,1 0,1 0,1-1,0 0,2 0,0 0,2-1,0 0,1-1,1 0,0-1,11 12,2-3,0-1,2-1,1-1,0-1,2-2,0-1,1-1,1-2,1-1,12 3,67 2,-88-19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3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0,'0'720,"1"-720,-1-1,1 0,-1 1,1-1,0 0,-1 1,1-1,0 1,-1-1,1 1,0-1,-1 1,1 0,0-1,0 1,0 0,-1 0,1 0,0-1,0 1,0 0,0 0,-1 0,1 0,0 0,0 1,0-1,0 0,-1 0,1 0,0 1,0-1,-1 0,1 1,0-1,0 1,-1-1,1 1,0-1,-1 1,1-1,-1 1,1 0,-1-1,1 1,-1 0,1 0,-1-1,0 1,1 0,-1 0,0-1,0 1,1 0,-1 0,0 0,0 0,0-1,0 1,0 0,0 0,0 0,187-155,-169 141,1 0,1 2,0 0,1 1,0 1,0 1,1 1,0 1,0 1,0 0,1 2,14 0,-34 3,1 0,0 1,-1 0,1-1,-1 1,1 0,-1 0,0 1,1-1,-1 1,0 0,0 0,0 0,0 0,0 0,0 1,-1-1,1 1,-1 0,0 0,0 0,0 0,0 0,0 0,-1 0,1 1,-1-1,0 0,0 1,0 0,0-1,-1 1,0 0,1 6,0 0,-1 0,0 0,-1 0,0 0,0 0,-1 0,-1 0,1-1,-2 1,-2 5,-4 4,-2-1,0-1,-1 0,-1 0,-1-2,0 1,-1-2,0 0,-1-1,-1-1,0 0,0-2,-1 0,-1-1,0 0,0-2,0-1,-1 0,0-1,0-2,-1 0,19-2,-1 0,1-1,-1 1,1-1,-1 0,0 0,1 0,-1 0,1-1,-1 1,1-1,-1 0,1 0,0 0,-1 0,1-1,0 0,0 1,0-1,0 0,0 0,0-1,1 1,-1-1,1 1,0-1,-1 0,1 0,0 0,1 0,-1 0,0 0,1-1,0 1,0 0,0-1,0 1,0-1,1 1,0-1,-1-2,4-21,1 2</inkml:trace>
  <inkml:trace contextRef="#ctx0" brushRef="#br0" timeOffset="316.082">566 734,'49'9,"1"-2,0-2,0-2,1-2,-1-3,17-4,-49 4,0 0,0-2,-1 0,1-1,-1-1,0-1,-1 0,10-6,-20 9,0 0,0 0,0 0,0 0,-1-1,1 0,-1 0,-1-1,1 0,-1 1,0-2,0 1,-1 0,1-1,-1 1,-1-1,1 0,-1 0,-1 0,1 0,-1 0,0-3,-1 7,0 0,0-1,0 1,-1-1,1 1,-1 0,0-1,0 1,0 0,0-1,0 1,-1 0,0 0,1 0,-1 1,0-1,-1 0,1 1,0-1,-1 1,1-1,-1 1,0 0,0 0,0 1,0-1,0 1,0-1,0 1,0 0,-1 0,1 0,-3 0,-3-1,0 1,0 0,1 1,-1-1,0 2,0-1,0 1,0 1,1-1,-1 2,1-1,-9 4,5 1,0 0,0 0,1 1,0 1,1 0,-1 0,2 1,-1 1,1-1,1 1,0 1,1 0,0 0,1 0,0 1,1 0,0 0,1 0,-2 13,3-17,2 0,-1 1,1-1,0 0,1 0,0 1,1-1,0 0,0 0,1 0,0 0,1 0,0 0,0 0,1-1,0 1,0-1,1 0,0-1,1 1,-1-1,1 0,1 0,0-1,-1 1,2-2,-1 1,1-1,0 0,0 0,12 5,1-1,0-1,1-1,0-1,0 0,0-2,6 0,4-1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13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1,'-52'129,"6"2,5 2,7 1,-14 114,43-201,1 1,3 0,2-1,1 1,3 0,7 24,0 14,-11-63</inkml:trace>
  <inkml:trace contextRef="#ctx0" brushRef="#br0" timeOffset="468.651">852 650,'-45'38,"1"1,2 2,2 2,2 2,1 2,3 1,2 1,-6 17,33-55,0 0,2 1,-1-1,1 1,1 0,0 0,1 0,0 0,1 3,0-11,0-1,0 0,0 1,0-1,1 0,-1 0,1 1,0-1,0 0,0 0,1 0,-1 0,1 0,-1 0,1 0,0-1,0 1,0 0,1-1,-1 0,1 0,-1 1,1-2,0 1,-1 0,1 0,0-1,0 1,0-1,1 0,-1 0,0 0,0-1,3 1,4-2,-1 0,1-1,-1 0,0-1,0 0,0 0,0-1,0 0,-1-1,0 0,0 0,0-1,0 0,-1 0,0 0,0-1,-1-1,0 1,0-1,-1 0,0 0,0 0,-1-1,1-1,8-9,37-54,-4-2,-4-2,-2-2,2-18,-37 137,-5-27,-1 0,0 1,0-1,1 1,1-1,1 0,0 1,0-1,1 0,1 0,0-1,1 1,0-1,5 8,-3-11,0 1,1-1,0-1,1 1,0-2,0 1,1-1,-1 0,2-1,-1 0,1-1,0 0,0 0,0-2,0 1,1-1,-1-1,1 0,0 0,5-1,97-1,-90 0</inkml:trace>
  <inkml:trace contextRef="#ctx0" brushRef="#br0" timeOffset="848.658">1924 537,'-68'38,"2"3,1 3,2 3,-1 5,61-50,0 0,0 0,0 1,0-1,0 1,1 0,-1 0,1 0,0 0,0 0,0 0,0 0,1 1,-1-1,1 1,0-1,0 1,0 0,1-1,-1 1,1 0,0 0,0-1,0 1,0 0,1 0,-1-1,1 1,0 0,0-1,0 1,1-1,0 0,-1 1,1-1,0 0,0 0,93 64,-42-38,-49-27,1 1,0 0,0 0,-1 0,0 0,0 0,0 1,0 0,0 0,0 0,-1 0,0 1,0-1,0 1,-1 0,0 0,1 0,-2 0,1 0,-1 0,1 0,-1 1,-1-1,1 0,-1 1,0-1,0 1,-1-1,1 0,-1 1,-2 4,-4 3,-2-1,0 1,0-1,-1-1,-1 0,0 0,-1-1,1-1,-2 0,1 0,-1-1,-1-1,1 0,-1-1,-1 0,1-2,-3 1,-2 1</inkml:trace>
  <inkml:trace contextRef="#ctx0" brushRef="#br0" timeOffset="1268.581">2602 594,'-13'-2,"1"1,-1 1,1 0,-1 1,1 1,0-1,-1 2,1 0,0 0,0 1,1 1,-1 0,-9 6,10-5,0 0,0 0,1 2,0-1,1 1,-1 1,1-1,1 2,0-1,0 1,-2 5,7-11,1 0,0 0,0 1,0-1,0 1,1-1,-1 1,1 0,0-1,1 1,-1 0,1 0,0-1,0 1,1 0,-1 0,1-1,0 1,0 0,1-1,-1 1,1-1,0 1,0-1,1 0,-1 0,1 0,0 0,0-1,4 4,91 72,-81-68,-1 0,0 1,-1 0,0 1,-1 1,-1 1,3 3,-12-14,-1 0,1 0,0 0,-1 1,0-1,0 1,0 0,-1 0,0 0,0 0,0 0,0 0,-1 1,0-1,0 0,0 1,-1-1,0 1,0-1,0 1,-1-1,1 1,-1-1,-1 0,1 1,-1-1,0 0,0 0,0 0,-1 0,0 0,0-1,0 1,0-1,-4 3,-6 2,-1 0,-1-1,1 0,-1-2,-1 0,1 0,-1-1,0-1,0-1,-14 1,-4 3,17-3,0-1,-1 0,1-2,0 0,-1-1,1-1,-1 0,1-1,0-1,-5-2,1-1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1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1,'17'73,"6"393,12-158,-26-220,-7-64</inkml:trace>
  <inkml:trace contextRef="#ctx0" brushRef="#br0" timeOffset="244.792">1 536,'43'-4,"38"-7,16-2,-5 2,-8 3,-13-3,-10 2,-10 1,-9 3,-7 1,-4 7,-3 3,-6 0</inkml:trace>
  <inkml:trace contextRef="#ctx0" brushRef="#br0" timeOffset="480.63">847 622,'-1'12,"-1"1,1 0,1 0,0 0,1-1,1 1,0 0,0-1,1 1,1-1,0 0,1 0,0 0,1-1,0 0,0 0,2 0,-1-1,1 0,7 6,-10-13,1-1,-1 1,1-1,0-1,0 1,-1-1,1 0,0 0,0-1,0 0,0 0,0 0,0-1,0 1,0-2,0 1,0-1,0 1,-1-2,1 1,-1 0,1-1,-1 0,0-1,0 1,0-1,-1 0,1 0,-1 0,0-1,0 1,-1-1,1 0,-1 0,0-1,0 1,-1-1,0 1,0-1,0 0,0 1,-1-1,0 0,0 0,-1 0,0 0,0 0,0 0,-1-4,-5-4,-1 1,0 1,-1-1,0 1,-1 1,0-1,-1 2,0-1,0 1,-1 1,-1 0,0 0,0 1,0 1,-12-5,-34-11,33 17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9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1,'28'703,"-29"-447,5-228,-4-29,-1 1,1 0,0-1,0 1,0 0,0-1,0 1,0 0,1-1,-1 1,0 0,0-1,0 1,0 0,0-1,0 1,0 0,1 0,-1-1,0 1,0 0,0 0,1-1,-1 1,0 0,0 0,1-1,-1 1,0 0,1 0,-1 0,0 0,0 0,1-1,-1 1,0 0,1 0,-1 0,0 0,1 0,-1 0,0 0,1 0,-1 0,0 0,1 0,-1 0,0 0,1 1,-1-1,0 0,1 0,-1 0,0 0,0 0,1 1,-1-1,0 0,0 0,1 1,-1-1,0 0,0 0,0 1,1-1,-1 0,0 1,21-41,18-37,4 3,3 1,13-12,-48 71,0 1,1 0,1 1,0 0,1 1,0 1,12-7,-25 16,0 0,0 0,1 0,-1 0,0 1,0-1,1 0,-1 1,0-1,1 1,-1 0,1-1,-1 1,1 0,-1 0,0 0,1 0,-1 0,1 0,-1 0,1 1,-1-1,0 0,1 1,-1-1,1 1,-1 0,0-1,0 1,1 0,-1 0,0 0,0 0,0 0,0 0,0 0,0 0,0 0,0 0,-1 0,1 1,0-1,-1 0,1 1,-1-1,1 0,-1 1,0-1,1 2,3 78,-4-71,-22 167,21-174,0-1,0 1,0 0,1-1,-1 1,1 0,0 0,-1-1,1 1,1 0,-1 0,0 0,1-1,-1 1,1 0,0 0,0-1,0 1,0-1,0 1,0-1,1 1,0-1,-1 0,1 0,0 1,0-1,0-1,0 1,2 1,12 4</inkml:trace>
  <inkml:trace contextRef="#ctx0" brushRef="#br0" timeOffset="411.597">846 481,'-24'26,"1"1,1 2,2 0,0 1,2 2,2-1,0 2,3 0,-7 24,19-55,0-1,0 1,0 0,1 0,-1 0,0 0,1 0,0 0,-1 0,1 0,0 0,0 0,0 0,0 0,1 0,-1 0,0 0,1 0,-1 0,1 0,0-1,0 1,0 0,0 0,0 0,0-1,0 1,0-1,1 1,-1-1,1 1,-1-1,1 0,-1 0,1 1,0-1,0 0,0-1,-1 1,1 0,0-1,0 1,0-1,0 1,0-1,0 0,0 0,0 0,0 0,0 0,0 0,0 0,0-1,0 1,0-1,0 0,1 0,7-5,0-1,-1-1,0 1,-1-1,1-1,-2 1,1-1,-1-1,0 1,-1-1,-1-1,3-5,6-7,0 1,-4 2,1 1,1 0,1 1,1 1,0 0,1 1,1 0,0 1,10-5,-25 19,0 0,0 0,0 0,0 1,0-1,0 0,1 1,-1-1,0 1,0-1,1 1,-1 0,0-1,1 1,-1 0,1 0,-1 0,0 0,1 0,-1 0,0 0,1 1,-1-1,0 0,1 1,-1-1,0 1,1-1,-1 1,0 0,0 0,0-1,0 1,0 0,0 0,0 0,0 0,0 0,0 0,0 0,-1 1,1-1,0 0,-1 0,1 1,-1-1,0 0,1 1,-1-1,0 0,0 2,6 78,-7-73,1 9,1 0,0-1,1 1,1 0,0-1,2 1,0-1,0 0,2 0,1 2</inkml:trace>
  <inkml:trace contextRef="#ctx0" brushRef="#br0" timeOffset="763.385">1213 508,'10'57,"1"-1,4-1,15 39,-30-90,0-1,1 0,0 0,-1 0,1 0,0 0,1 0,-1-1,0 1,1 0,0 0,-1-1,1 1,0-1,0 0,1 1,-1-1,0 0,1 0,-1 0,1-1,0 1,-1-1,1 1,0-1,0 0,0 0,0 0,0-1,0 1,0-1,1 1,-1-1,0 0,0 0,0-1,0 1,0 0,0-1,0 0,0 0,0 0,0 0,0 0,0-1,0 1,-1-1,1 0,-1 0,1 0,8-12,-1 0,0-1,-1 0,0 0,-1-1,-1-1,-1 1,0-1,-1 0,2-12,53-122,-47 134</inkml:trace>
  <inkml:trace contextRef="#ctx0" brushRef="#br0" timeOffset="1066.447">1750 707,'24'-25,"-1"0,-1-2,-1 0,-2-2,-1 0,-1-1,13-30,-15-13,-15 72,0-1,0 0,0 1,-1-1,1 0,0 1,-1-1,1 0,-1 1,1-1,-1 0,0 1,1-1,-1 1,0 0,0-1,0 1,0 0,-1-1,1 1,0 0,0 0,-1 0,1 0,-1 0,1 0,-1 0,1 1,-1-1,0 1,1-1,-1 1,1-1,-1 1,0 0,0 0,1 0,-1 0,-1 0,-5 2,-1 1,1 0,0 0,0 0,0 1,0 1,1-1,-1 1,1 1,0-1,1 1,-1 0,1 1,1-1,-1 1,1 0,0 1,1-1,-4 7,-1 0,2-5,0 1,1 0,0 0,1 0,0 1,1 0,0 0,1 0,0 1,1-1,0 1,0-1,1 1,1-1,0 1,1 0,0-1,1 1,0 0,1-1,0 0,0 0,1 0,1 0,0-1,1 1,0-1,0 0,3 2,3 1,0-1,1 0,0-1,1-1,0 0,1 0,0-2,0 1,1-2,0 0,0-1,0-1,1-1,0 0,5 0,11 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3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1,'-4'4,"0"0,0 0,0 1,1-1,-1 1,1 0,0 0,1 1,-1-1,1 0,0 1,1 0,-1-1,1 1,0 0,1 1,-1-5,-7 52,2 0,2 0,3 0,4 34,-1-3,3 223,-2-277,20-37,124-148,65-20,-206 170,1-1,-1 1,1 0,0 1,0 0,1 0,-1 0,1 1,-1 0,1 0,0 1,-1 0,1 0,0 1,0 0,0 1,-1-1,7 3,-10 0,-1 0,0 1,0-1,0 1,-1 0,1 0,-1 0,0 0,0 0,0 0,-1 1,1-1,-1 0,0 1,0 0,-1-1,1 1,-1-1,0 1,0 0,-1-1,0 1,1-1,-1 1,-1-1,1 1,-1-1,1 0,-1 0,-1 1,1-1,0-1,-13 18,0-1,-1-1,-1-1,0-1,-1 0,-1-1,-1-1,-1-1,1 0,-2-2,0 0,-1-2,1 0,-2-2,0 0,1-2,-2-1,-20 2,38-4,0-1,0-1,0 1,0-1,-1-1,1 1,0-1,0-1,-1 1,1-1,0 0,0-1,0 1,0-2,0 1,1-1,-1 0,1 0,-1-1,1 1,-2-3,3-4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4,'-5'9,"0"0,1 1,0-1,1 1,0 0,0 0,1 0,1 1,0-1,0 0,1 1,0-1,1 0,0 1,1-1,0 0,0 0,1 0,1 3,-2-11,0 0,0 0,0 0,0 0,0 0,0 0,1 0,-1-1,0 1,1-1,0 1,-1-1,1 0,0 0,-1-1,1 1,0 0,0-1,0 0,-1 1,1-1,0 0,0-1,0 1,0 0,0-1,-1 0,1 1,0-1,-1 0,1-1,0 1,-1 0,1-1,-1 1,2-2,78-73,17-52,-98 127,0 0,0-1,0 1,0 0,0 0,1 0,-1 0,0 0,1 1,-1-1,0 0,1 0,-1 1,1-1,-1 1,1 0,-1-1,1 1,0 0,-1 0,1 0,-1 0,1 0,-1 0,1 0,0 1,-1-1,1 0,-1 1,1 0,-1-1,0 1,1 0,-1-1,0 1,1 0,-1 0,0 0,0 0,0 1,0-1,0 0,0 0,0 1,0-1,0 0,36 70,-35-67,13 41,-1 1,-3 0,-2 0,-2 1,-1 0,-3 0,-2 1,-4 26,3-42,-1 1,-2-1,-2 0,0 0,-2 0,-2-1,-1 0,-1 0,-2-1,0-1,-3 0,0-1,-16 20,26-40,-1-1,0 0,0 0,-1 0,0-1,0 0,-1 0,1-1,-1 0,0-1,-1 0,1-1,-1 1,1-2,-1 1,0-1,0-1,-7 0,13-2,0 0,0-1,0 1,0-1,0 0,0 0,0 0,1-1,-1 0,1 1,0-1,0 0,0 0,0-1,0 1,1-1,0 1,-1-1,1 0,0 0,1 0,-1 0,1 0,0 0,0-1,0 1,1 0,-1 0,1-1,0 1,0-1,0 1,1 0,0 0,0-1,0 1,0 0,1 0,-1 0,1 0,1-2,14-35,1 1,2 1,2 1,18-24,7-5,3 2,3 2,34-30,-60 68,-4 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1,'-5'28,"-1"20,5 6,2-6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1,'10'14,"3"5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1 292,'149'-251,"-106"213,-42 38,0-1,0 1,0 0,0-1,0 1,0 0,0 0,0 0,0 0,0 0,0 0,0 0,0 0,0 0,0 0,0 0,0 1,0-1,0 1,0-1,0 0,0 1,0 0,0-1,0 1,-1 0,1-1,0 1,0 0,-1 0,1-1,0 1,-1 0,1 0,-1 0,1 0,-1 0,1 0,-1 0,0 0,0 0,1 0,-1 0,0 0,0 0,0 0,0 0,0 0,0 1,-1-1,14 145,-13-141,0 0,0 0,1 0,0 0,0 0,0 0,0 0,1 0,0 0,0-1,0 1,1-1,0 0,0 1,0-1,0 0,0-1,1 1,-1-1,1 1,0-1,0 0,1-1,-1 1,0-1,1 1,0-1,-1-1,1 1,0-1,0 0,2 1,2-3,0 0,0 0,-1-1,1 0,-1 0,1-1,-1 0,0-1,0 0,0 0,-1-1,0 1,1-2,-2 1,1-1,-1 0,1 0,-2-1,1 0,-1 0,0 0,0-1,-1 0,0 1,-1-2,1 1,-2 0,1-1,-1 1,1-6,6-9,0 5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1,'-5'33,"-1"21,0 7,1-4,1-5,2-8,6-11,2-10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1,'0'934,"0"-911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09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653 594,'2'1,"0"1,0-1,0 1,-1-1,1 1,0 0,-1 0,1 0,-1 0,0 0,0 0,0 0,0 0,0 0,0 1,-1-1,1 0,-1 1,1-1,-1 0,0 1,0-1,0 0,0 3,0-2,-18 149,-12 11,19-113,1 1,3 0,0 51,6-80,0-19,0 1,0 0,0 0,1 0,0 0,-1 0,1 0,0 0,1 0,-1 0,1 0,0 0,0 0,0 0,0 0,1-1,0 1,-1 0,1-1,0 1,1-1,-1 0,1 0,-1 0,1 0,0 0,0-1,0 1,1-1,-1 0,1 0,-1 0,1 0,0 0,1-1,8 0,0 0,0-1,1-1,-1 0,0-1,0 0,0-1,8-4,64-9,300-13,-379 29,-3 0,-1 1,0-1,1 1,-1-1,0 0,1 0,-1 0,1 0,-1-1,0 1,1-1,-1 1,0-1,1 0,-1 0,0 0,0 0,0 0,0 0,0-1,0 1,0-1,0 1,-1-1,1 0,-1 0,2-1,-3-8</inkml:trace>
  <inkml:trace contextRef="#ctx0" brushRef="#br0" timeOffset="559.935">1500 650,'20'-10,"1"1,1 1,-1 0,1 2,0 1,0 0,1 2,0 0,-1 2,1 0,19 3,-40-3,0 1,1-1,-1 1,0 0,0 0,1 0,-1 0,0 0,0 1,1-1,-1 1,0-1,0 1,0 0,1 0,-1 0,0 0,0 0,-1 0,1 1,0-1,0 0,-1 1,1 0,0-1,-1 1,0 0,1 0,-1 0,0 0,0 0,0 0,0 0,-1 0,1 0,0 1,-1-1,0 0,1 0,-1 1,0-1,0 0,0 1,-1-1,1 0,-1 2,-96 126,97-127,0 1,0 0,0 0,1 0,0-1,-1 1,1 0,1-1,-1 1,1-1,-1 1,1-1,0 0,0 0,0 0,1 0,-1 0,1 0,-1 0,1-1,0 1,0-1,0 0,0 0,1 0,-1 0,1-1,-1 1,1-1,-1 0,1 0,0 0,-1-1,5 1,22 12,6 5,-27-15,-1 0,1 1,0 0,-1 0,0 0,0 1,0 1,-1 0,0 0,0 0,0 0,-1 1,0 1,0-1,0 1,-1-1,-1 2,1-1,-4-3,-1-1,0 1,0-1,0 0,0 1,-1-1,0 0,0 0,0 1,0-1,-1 0,1 0,-1 0,0 0,0 0,-1-1,1 1,-1-1,0 1,0-1,0 0,0 0,-3 2,-86 55,84-57,0 2,-1-1,1 1,-1-2,0 1,0-1,0-1,-1 0,1 0,-1-1,1 0,-1 0,1-1,-6-1,1-19,20 8</inkml:trace>
  <inkml:trace contextRef="#ctx0" brushRef="#br0" timeOffset="826.604">2431 482,'-14'38,"-6"32,2 9,3-4,5-6,-2-9,3-10,1-9,3-7,3-4,0-2,2-2,0 1,1-1,-1-4</inkml:trace>
  <inkml:trace contextRef="#ctx0" brushRef="#br0" timeOffset="5581.84">2911 170,'26'271,"3"-21,-22-189,4 0,2-1,2-1,3 0,3 0,-20-57,2 2,-1-1,0 1,0 0,0 0,0-1,-1 2,0-1,1 0,-2 0,1 0,0 0,-1 1,0-1,0 0,0 0,0 1,-1-1,1 0,-1 0,0 1,-1-1,1 0,-1 0,0-1,1 1,-2 0,1 0,0-1,-1 1,0-1,-1 1,-13 4,0 0,0-1,-1-1,0-1,0-1,0 0,-1-1,-7-1,-24 6,-568 81,-252 63,371-60,-31 30,252-55,277-67,1 0,-1 1,0-1,0 0,1 1,-1-1,0 0,0 0,0 0,1 1,-1-1,0 0,0 0,0 0,0-1,0 1,1 0,-1 0,0 0,0 0,0-1,1 1,-1 0,0-1,0 1,1-1,-1 1,0-1,1 1,-1-1,1 0,-1 1,0-1,1 0,-1 1,1-1,0 0,-1 1,1-1,0 0,-1 0,1 0,0 1,0-1,0 0,-1 0,1 0,0 0,0 1,0-1,1-1,9-50,-5 35,39-305,22-293,-54 517,-5 0,-6-73,-1 166,0 1,0 0,0 0,0 0,1 0,-1-1,1 1,0 0,1 0,-1 0,1 1,-1-1,1 0,0 0,1 1,-1-1,1 1,-1 0,1 0,0 0,0 0,0 0,1 1,-1-1,0 1,1 0,0 0,0 0,-1 1,1-1,0 1,0 0,0 0,1 0,0 0,151-6,105-29,1052-126,-823 126,30 21,-169 42,-314-20,-7 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26,'39'-5,"31"-1,9 0,1 1,-9 2,-11 5,-7 3,-7 1,-7-1,-5-2,-4 5,-2 0,0-2,-2 0,-4-3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1,'10'28,"3"11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7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314 485,'-57'45,"1"3,3 2,-39 48,43-21,48-75,0 0,0-1,0 1,0 1,1-1,-1 0,1 0,0 0,-1 0,1 0,0 0,0 0,0 1,0-1,1 0,-1 0,1 0,-1 0,1 0,0 0,0 0,-1 0,2 0,-1 0,0 0,0-1,0 1,1 0,-1-1,1 1,-1-1,1 1,0-1,0 0,-1 0,1 0,0 0,0 0,2 0,3 2,0-1,0-1,1 1,-1-1,0-1,1 1,-1-1,0-1,1 1,-1-1,0 0,0-1,1 0,-1 0,-1-1,1 1,0-1,0-1,-1 1,5-5,6-3,-1-1,0-1,-1 0,-1-1,0-1,-1 0,0-3,6-7,-13 16,0-1,0 1,1 1,0 0,1 0,-1 0,2 1,-1 0,1 0,0 1,8-4,-15 11,0-1,0 1,0-1,0 1,0 0,0 0,0 0,0 0,0 1,0-1,0 0,-1 1,1 0,-1-1,1 1,-1 0,0-1,1 1,-1 0,0 0,0 0,0 0,0 0,-1 0,1 1,-1-1,1 0,-1 0,0 0,1 1,-1-1,-1 0,1 0,0 1,0-1,-1 0,1 0,-1 0,0 0,0 1,2 9,-1-5,0 1,0-1,0 1,1-1,1 1,-1-1,1 0,0 0,1 0,0 0,0 0,0 0,1-1,0 1,0-1,0 0,1 0,0-1,1 1,-1-1,1 0,0-1,0 0,0 1,0-2,1 1,0-1,0 0,0 0,0-1,4 1,1-2,0-1,0 0,0-1,0 0,-1-1,1 0,0-1,-1 0,1-1,-1 0,0-1,-1 0,1 0,-1-2,0 1,0-1,2-3,145-147,-127 122,-1-2,-2-1,-2-1,-2-1,-1-1,-2-1,-13 24,-1 0,0 0,-2 0,0 0,-1-1,-1 0,-1 0,0 1,-1-1,-1 0,-1 0,-1 1,-1-1,0 1,-3-6,5 19,0-1,0 1,-1 0,1 1,-1-1,-1 0,1 1,0 0,-1-1,0 1,0 1,0-1,-1 1,1-1,-1 1,0 1,0-1,0 1,0-1,0 1,0 1,-1-1,1 1,0 0,-1 0,1 1,-1-1,0 1,1 0,-1 1,1 0,-1-1,1 2,0-1,-1 1,1 0,0 0,0 0,0 0,0 1,0 0,1 0,-1 1,-3 2,-5 9,1 0,0 0,1 1,0 1,2 0,0 0,1 1,0 0,2 1,0-1,1 1,1 0,0 1,2-1,0 0,1 1,2 0,0-1,0 1,2-1,0 0,2 0,0 0,1 0,1-1,0 0,2 1,3 3,1-1,0 0,2-1,0 0,1-2,1 1,1-2,1 0,0-2,1 0,1-1,0-1,1-1,0 0,1-2,0-1,0-1,1-1,0 0,1-2,-1-1,1-1,0-2,0 0,1-1,-2-1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9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2631 735,'-5'33,"4"12,1-2</inkml:trace>
  <inkml:trace contextRef="#ctx0" brushRef="#br0" timeOffset="163.39">2602 171,'0'0</inkml:trace>
  <inkml:trace contextRef="#ctx0" brushRef="#br0" timeOffset="5166.026">3110 1,'-1'351,"-26"-135,16-76,5-95,9-33</inkml:trace>
  <inkml:trace contextRef="#ctx0" brushRef="#br0" timeOffset="5416.416">2800 424,'33'5,"26"1,13 0,-2-1,-7-1,-11-2,-8-1,-7-1,-5 0,-4 0,-1 0,-1 0,1-1,-1 1,1 0,1 0,-5 0</inkml:trace>
  <inkml:trace contextRef="#ctx0" brushRef="#br0" timeOffset="5667.989">3619 509,'-10'33,"-2"21,4 7,5-8</inkml:trace>
  <inkml:trace contextRef="#ctx0" brushRef="#br0" timeOffset="5833.471">3674 198,'0'0</inkml:trace>
  <inkml:trace contextRef="#ctx0" brushRef="#br0" timeOffset="11066.53">4098 509,'0'-2,"-1"0,1 0,0 0,-1 0,0 0,1 0,-1 0,0 0,0 0,0 1,0-1,0 0,0 1,-1-1,1 1,-1-1,1 1,-1 0,1-1,-1 1,0 0,1 0,-1 0,0 0,0 1,0-1,0 0,0 1,0-1,0 1,0 0,0 0,0 0,0 0,0 0,0 0,0 0,0 1,0-1,0 1,0-1,1 1,-1 0,0 0,0 0,0 0,1 0,-1 0,0 0,1 0,-1 1,1-1,0 1,-1-1,1 1,0 0,-1 1,-6 1,0 1,1 0,0 0,0 1,0 0,1 1,-1-1,1 1,1 0,0 1,0-1,0 1,1 0,0 0,0 1,1-1,0 1,1 0,0 0,0-1,1 1,0 0,1 1,0-1,0 0,1 0,0 0,0 0,2 3,-1-9,0 0,0 0,0 0,0 0,1 0,-1-1,1 1,0-1,0 0,0 1,0-1,0-1,0 1,0 0,1-1,-1 0,1 0,-1 0,1 0,-1 0,1-1,0 1,-1-1,1 0,0 0,-1 0,3-1,95-30,-93 26,1 0,-1-1,0 0,0-1,-1 0,0 0,0-1,-1 1,0-2,0 1,-1 0,0-1,0 0,-1 0,0-1,-1 1,0-1,-1 0,0 0,0 0,-1 0,0 0,-1 0,0 0,0 0,-1 0,-1 0,-1-6,1 12,0 0,-1 0,1 0,-1 0,0 1,0-1,0 1,-1-1,1 1,-1 0,0 1,0-1,0 1,0-1,0 1,0 0,-1 1,1-1,-1 1,1 0,-1 0,1 0,-1 1,0-1,1 1,-1 0,0 1,1-1,-1 1,0 0,-3 1,-12 4</inkml:trace>
  <inkml:trace contextRef="#ctx0" brushRef="#br0" timeOffset="11832.932">4465 368,'-68'214,"40"-127,45-127,2 0,2 2,1 1,2 0,2 2,2-1,-27 35,-1 0,0 0,1 0,-1 0,0 0,1-1,-1 1,1 1,0-1,-1 0,1 0,0 0,0 0,-1 0,1 1,0-1,0 0,0 1,0-1,0 0,0 1,0 0,0-1,0 1,0-1,0 1,1 0,-1 0,0 0,0 0,0 0,0 0,0 0,0 0,1 0,-1 0,0 0,0 1,0-1,0 1,0-1,0 1,0-1,0 1,0-1,0 1,0 0,0-1,-1 1,1 0,0 0,0 0,-1 0,1 0,-1 0,1 0,16 66,-13-48,0-1,1 1,2-1,-1 0,2 0,0-1,3 3,-9-17,0-1,0 0,0 1,0-1,0 0,1 0,-1 0,1-1,0 1,-1 0,1-1,0 0,0 0,0 0,0 0,0 0,0 0,0-1,0 1,0-1,0 0,0 0,0 0,0-1,0 1,0-1,0 1,0-1,0 0,0 0,0-1,0 1,0 0,-1-1,1 0,-1 0,1 1,-1-1,0-1,1 1,-1 0,0-1,-1 1,1-1,0 1,-1-1,1-1,98-163,-60 60,-34 88</inkml:trace>
  <inkml:trace contextRef="#ctx0" brushRef="#br0" timeOffset="12284.391">5227 283,'-125'15,"121"-15,0 1,1 1,-1-1,1 0,-1 1,1 0,-1 0,1 0,0 0,0 0,0 1,0-1,0 1,1 0,-1 0,1 0,0 0,0 0,0 1,0-1,0 1,1-1,-1 1,1 0,0-1,0 1,1 0,-1 0,1-1,0 1,0 1,1 2,1 0,1 1,-1-1,1-1,1 1,-1 0,1-1,0 0,0 0,1 0,0 0,0-1,0 1,1-2,0 1,0 0,6 3,42 43,-51-48,-1 0,1 0,0 0,-1 0,1 1,-1-1,0 0,-1 1,1 0,0-1,-1 1,0 0,0 0,0 0,0 0,-1 0,1 0,-1 0,0 0,0 0,-1 0,1 0,-1 0,0 0,0 0,0 0,-1-1,1 1,-1 0,0-1,0 1,0-1,0 1,-1-1,0 0,1 0,-1 0,0-1,0 1,0-1,-1 1,1-1,-1 0,-1 1,-105-2,85-8</inkml:trace>
  <inkml:trace contextRef="#ctx0" brushRef="#br0" timeOffset="-1164.505">627 537,'-12'18,"0"1,2-1,0 2,1-1,1 1,1 1,0-1,2 1,1 0,0 1,1-1,2 0,0 16,1-32,1 0,0 0,0 0,0-1,0 1,1 0,0-1,0 1,0-1,0 1,1-1,0 0,0 0,0 0,0-1,1 1,-1-1,1 0,0 1,0-2,0 1,0 0,1-1,-1 0,0 0,1 0,0-1,0 1,-1-1,1 0,0-1,0 1,0-1,0 0,0 0,0 0,0-1,-1 0,1 0,2 0,4-4,0 0,0 0,-1-1,0 0,0-1,0 0,-1-1,0 1,0-2,-1 0,0 0,-1 0,0-1,0 0,-1 0,0-1,-1 1,0-1,-1-1,0 1,-1-1,0 1,-1-1,0 0,-1 0,0 0,-1 0,-1 0,1 0,-2 0,0 1,0-1,-1 0,-2-3,3 10,0 0,-1 0,1 0,-1 0,0 1,-1-1,1 1,-1 0,0-1,0 2,0-1,-1 0,1 1,-1 0,0 0,0 1,0-1,0 1,0 0,-1 0,1 1,-1-1,1 1,-1 0,1 1,-1 0,0-1,1 2,-1-1,1 1,-1 0,0 0,1 0,0 1,-1 0,-3 2,-10 9</inkml:trace>
  <inkml:trace contextRef="#ctx0" brushRef="#br0" timeOffset="-783.099">1050 848,'141'-245,"-140"244,-1 0,0 0,0 0,0 0,0 1,0-1,0 0,1 0,-1 0,0 0,0 1,1-1,-1 0,0 0,1 1,-1-1,0 0,1 1,-1-1,1 0,0 1,-1-1,1 1,-1-1,1 1,0-1,-1 1,1-1,0 1,0 0,-1-1,1 1,0 0,0 0,0-1,-1 1,1 0,0 0,0 0,0 0,0 0,-1 0,1 0,0 1,0-1,0 0,-1 0,1 1,0-1,0 0,-1 1,1-1,0 1,-1-1,1 0,0 1,-1 0,1-1,-1 1,15 73,-15-66,1 1,0 0,0-1,1 1,0-1,0 0,1 1,0-1,0 0,1-1,0 1,1-1,-1 1,2-1,-1-1,6 7,-8-10,1-1,-1 0,1 0,-1 0,1 0,0 0,0-1,0 1,0-1,0 0,0 0,0-1,0 1,0-1,0 0,0 0,0 0,0-1,0 0,0 1,0-1,0-1,0 1,0 0,0-1,0 0,-1 0,1 0,-1 0,1-1,84-90,17-60,-92 142</inkml:trace>
  <inkml:trace contextRef="#ctx0" brushRef="#br0" timeOffset="-236.963">2038 481,'-23'4,"-1"0,1 2,0 1,1 1,0 0,0 2,1 1,0 0,1 1,0 2,1 0,-2 3,15-12,-1 0,0 1,1 0,0 1,1-1,-1 1,1 0,1 0,-1 1,1 0,0 0,1 0,0 0,0 0,1 0,0 1,1-1,-1 1,2 0,-1-1,1 1,0 0,1-1,0 1,1 0,-1-1,2 0,0 4,2-5,-1 0,1 0,0-1,1 0,-1 0,1 0,1-1,-1 0,1 0,0 0,0-1,0 0,0 0,1-1,0 0,0 0,0-1,0 0,0-1,0 1,0-1,0-1,1 0,-1 0,0-1,0 1,0-2,1 1,-1-1,0-1,-1 1,4-3,12-7,-1-1,0-2,0 0,-2-1,0-1,-1-1,-1-1,0-1,-1 0,-2-1,0-1,-1 0,-1-1,-2 0,0-1,-1-1,-1 1,-2-1,4-23,-4 24,-1-1,-1 0,-1 0,-1 0,-2 0,0 0,-2-1,0 1,-2 0,-1 0,-1 0,-1 1,-1-1,-9-17,15 37,-1 1,0 0,-1-1,1 1,-1 0,0 0,0 0,0 1,0-1,0 1,-1-1,0 1,0 0,0 1,0-1,0 1,0 0,-1 0,1 0,-1 0,0 1,1 0,-1 0,0 0,0 0,1 1,-1 0,0 0,0 0,0 0,0 1,1 0,-1 0,0 0,1 1,-1 0,1 0,-1 0,0 1,-5 3,1 0,-1 1,1 1,1 0,0 0,0 0,1 1,0 0,0 1,1-1,0 1,1 1,0-1,0 1,1-1,1 1,-1 2,-3 18,1 0,1 1,1-1,2 1,2 21,2-28,1 0,1 0,1-1,1 1,1-1,1 0,1-1,2 0,0 0,1-1,1-1,1 0,1-1,1 0,1-1,0-1,2-1,0-1,0 0,11 5,-24-16,-1-1,1-1,-1 1,1-1,0 0,1 0,-1 0,0-1,1 0,0-1,-1 1,1-1,0-1,-1 1,1-1,0 0,0 0,0-1,-1 0,1-1,-1 1,1-1,5-2,6-9</inkml:trace>
  <inkml:trace contextRef="#ctx0" brushRef="#br0" timeOffset="21088.412">288 481,'-2'-3,"1"-1,-1 1,0 0,0 0,0 0,0 0,0 0,-1 0,1 1,-1-1,0 1,0 0,0-1,0 1,0 1,0-1,-1 0,1 1,0 0,-1 0,1 0,-1 0,0 0,1 1,-1-1,1 1,-3 0,-1 0,1 1,0-1,0 1,0 0,0 1,0-1,0 1,1 1,-1-1,0 1,1 0,0 0,0 0,0 1,0 0,0 0,1 0,-1 0,1 1,0 0,-1 1,-61 116,60-102,2 0,0 0,0 0,2 1,1 0,1-1,0 1,2 0,1 5,-3-20,0 0,1 0,0 0,0 0,0 0,1 0,0 0,0 0,0 0,1-1,0 0,0 1,1-1,-1 0,1 0,0-1,0 1,1-1,-1 0,1 0,0 0,0-1,0 0,0 0,1 0,0 0,-1-1,1 0,0 0,1 0,15 0,0 0,-1-2,1 0,0-1,-1-1,1-1,20-6,78-8,-95 17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12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0 848,'24'7,"0"-1,0-1,1-1,-1-1,1-1,0-1,6-2,-12 2,3 0,0 0,-1-1,1-1,0-1,0-1,0-1,-1-1,0-1,0-1,0-1,-1 0,0-2,11-7,-27 13,0 0,0-1,0 1,-1-1,0 0,0 0,0-1,-1 1,1 0,-1-1,0 0,-1 1,0-1,0 0,0 0,0 0,-1 0,0 0,0 1,-1-1,1 0,-1 0,-1 0,1 0,-1 1,0-1,0 1,-1-1,0 1,1 0,-2 0,1 0,-1 0,1 1,-1-1,-1 1,1 0,0 0,-1 1,0-1,0 1,0 0,0 0,-1 1,-4-2,0-1,-1 1,0 1,1-1,-1 2,-1 0,1 0,0 1,-1 0,1 1,0 0,-1 1,1 0,0 1,0 0,0 1,0 0,0 1,0 0,1 0,0 1,0 1,0 0,1 0,0 1,0 0,0 0,1 1,0 0,1 1,0 0,0 0,1 1,0-1,0 1,1 0,-2 8,3-8,0 1,1-1,0 1,1-1,0 1,1 0,0 0,1 0,0 0,0 0,1-1,1 1,0 0,0-1,1 1,1-1,0 1,0-1,1-1,0 1,0-1,1 1,1-2,-1 1,3 1,9 4,0-1,1-1,0-1,0 0,2-2,-1 0,1-1,0-1,1-1,-1-1,1-1,0-1,1-1,-1-1,0 0,0-2,1-1,-1-1,0 0,0-2,-1 0,0-2,16-6,15-7,0-2,-1-2,-1-2,22-17,-35 20,-6 4</inkml:trace>
  <inkml:trace contextRef="#ctx0" brushRef="#br0" timeOffset="253.941">1497 650,'-44'48,"-27"35,-8 8,10-6,12-14,15-13,11-12,10-9,9-6,6-3,5-7</inkml:trace>
  <inkml:trace contextRef="#ctx0" brushRef="#br0" timeOffset="480.96">1101 707,'249'221,"-231"-206,0-2,1-1,1 0,0-1,0-1,1-1,0-1,1-1,-1-1,2 0,-1-2,0-1,1 0,0-2,10-1,80-2,-89 1</inkml:trace>
  <inkml:trace contextRef="#ctx0" brushRef="#br0" timeOffset="780.702">2230 735,'-31'3,"1"2,-1 2,1 1,0 1,0 1,1 2,1 0,0 3,1 0,0 1,1 2,-13 12,35-26,0 0,0 0,0 1,0-1,1 1,0 0,0 0,0 0,1 1,-1-1,1 0,0 1,1 0,-1-1,1 1,1 0,-1 0,1 0,0 0,0-1,0 1,1 0,0 0,0 0,1-1,-1 1,1-1,0 1,1-1,-1 0,1 1,0-1,1-1,-1 1,1 0,0-1,0 0,0 0,1 0,-1 0,1-1,0 0,0 0,0 0,1 0,-1-1,0 0,1 0,0-1,-1 1,1-1,4 0,1-3,0 0,1-1,-1 0,-1-1,1 0,0 0,-1-1,0-1,0 0,-1 0,1-1,-1 0,-1-1,1 0,-1 0,-1-1,0 0,0 0,5-9,23-23,9-11,-32 35,1 1,1 1,0 0,1 1,0 1,1 0,9-5,-23 17,-1 0,1 0,-1 1,1-1,-1 0,1 0,0 1,0-1,-1 1,1 0,0-1,0 1,-1 0,1 0,0 0,0 0,-1 1,1-1,0 0,0 1,-1-1,1 1,0-1,-1 1,1 0,-1 0,1 0,-1 0,1 0,-1 0,1 0,-1 1,0-1,0 0,0 1,0-1,1 1,27 69,-21-46,41 62,-38-72</inkml:trace>
  <inkml:trace contextRef="#ctx0" brushRef="#br0" timeOffset="1202.099">2625 1158,'18'-49,"3"0,1 1,3 2,1 0,3 2,1 1,19-18,-49 59,0 1,1-1,0 1,-1 0,1-1,0 1,-1 0,1-1,0 1,0 0,0 0,0 0,0 0,0 0,1 0,-1 0,0 0,0 0,1 0,-1 1,0-1,1 0,-1 1,1 0,-1-1,1 1,-1 0,1-1,-1 1,1 0,-1 0,1 0,-1 1,1-1,-1 0,1 1,-1-1,1 0,-1 1,1 0,-1-1,0 1,1 0,-1 0,0 0,0-1,1 1,-1 1,0-1,0 0,0 0,0 1,2 61,-4-58,0 1,1 0,0-1,0 1,0 0,0-1,1 1,0 0,0-1,1 1,0-1,0 1,0-1,0 0,2 3,0-7,-1 1,0-1,0 1,1-1,-1 0,1 0,-1 0,1-1,-1 1,1-1,0 0,-1 0,1 0,0 0,-1-1,1 1,-1-1,1 0,-1 0,1 0,-1-1,0 1,0-1,0 0,1 0,-2 0,1 0,0 0,0-1,-1 1,1-1,-1 0,0 0,11-6,12-8,0-2,2 0,0 2,1 2,0 0,1 2,1 1,7-1,-35 12,1 0,-1 0,0 0,1 0,-1 1,1-1,-1 1,1 0,-1-1,1 1,-1 0,1 1,-1-1,1 0,-1 1,1-1,-1 1,0 0,1 0,-1 0,0 0,1 0,-1 0,0 1,0-1,0 1,0-1,0 1,-1 0,1 0,0 0,-1 0,1 0,-1 0,0 0,0 0,0 1,0-1,0 0,0 1,-1-1,1 1,-1-1,1 1,4 62,-6-55,1 1,1-1,0 0,0 0,1 1,0-1,1 0,0-1,1 1,0-1,0 1,3 2,8 10,-2-4</inkml:trace>
  <inkml:trace contextRef="#ctx0" brushRef="#br0" timeOffset="2134.785">3754 819,'-10'26,"1"1,1 0,1 1,2-1,1 1,1 0,1 6,0-13,-6 258,-7-192,10-113,20-20,3 2,1 0,2 2,2 0,1 1,3 1,1 2,2 0,-3-2,1 1,2 1,1 2,2 1,2 2,1 1,1 1,2 3,22-13,-58 39,0-1,0 1,0 0,0 0,0 0,0 1,1-1,-1 1,1 0,-1 0,1 0,-1 0,1 1,0-1,-1 1,1 0,0 0,-1 0,1 0,0 1,-1 0,1-1,-1 1,1 1,-1-1,1 0,-1 1,0 0,0 0,1 0,-2 0,1 0,0 0,0 1,-1 0,1-1,-1 1,0 0,0 0,0 0,2 4,-2 1,0 1,-1-1,0 1,0 0,-1-1,0 1,0 0,-1-1,0 1,-1 0,0-1,0 1,-1-1,0 0,0 0,-1 0,0 0,-1-1,1 1,-7 5,-5 8,-1-1,0-1,-2 0,-1-1,0-1,-9 4,-1 2,-1-2,-1-1,-1-2,-1-1,-25 8,57-24,1 1,-1-1,0 0,1 0,-1 0,0-1,0 1,0 0,0-1,0 1,0-1,0 0,0 1,0-1,0 0,0 0,0 0,0-1,0 1,0 0,0-1,0 1,0-1,0 0,1 0,-1 0,0 0,0 0,1 0,-1 0,0 0,1-1,-1 1,1 0,0-1,-1 0,1 1,0-1,0 0,0 1,0-2,34-99,-22 79,2-7</inkml:trace>
  <inkml:trace contextRef="#ctx0" brushRef="#br0" timeOffset="2399.822">4657 1,'0'781,"0"-768,-1 1,0-1,-1 1,0-1,-1 1,-1-1,0 0,-1 0,0-1,-5 8,15-29,3-4</inkml:trace>
  <inkml:trace contextRef="#ctx0" brushRef="#br0" timeOffset="2716.587">4883 762,'28'10,"1"-1,0-1,0-2,0-1,1-2,0 0,0-2,28-3,-52 2,1-1,-1 0,0 0,0 0,0-1,0 0,0 0,-1 0,1-1,-1 0,1 0,-1 0,0-1,0 0,0 0,-1 0,1 0,-1-1,0 0,-1 0,1 0,-1 0,0 0,0-1,0 0,-1 1,0-1,0 0,-1 0,1 0,-1 0,0 0,-1-1,0 1,0 0,0 0,1 1,-1 1,0-1,0 0,0 1,-1-1,1 1,-1-1,0 1,0-1,-1 1,1 0,-1-1,0 1,0 0,-1 0,1 0,-1 1,1-1,-1 1,-1-1,1 1,0 0,-1 0,1 0,-1 1,0-1,0 1,0 0,0 0,-1 0,1 1,0-1,-1 1,1 0,-1 0,1 1,-1-1,1 1,-1 0,-4 1,-3 2,-1 1,1 0,0 1,0 1,0 0,1 0,0 1,0 1,0 0,1 0,0 1,1 0,0 1,1 0,0 0,0 1,1 0,0 0,-2 7,-3 0,2 1,0 0,0 1,2 0,1 0,0 1,2 0,0 0,0 6,4-18,0 0,1 1,0-1,0 0,1 0,0 1,1-1,0 0,0 0,1-1,0 1,1 0,0-1,0 0,1 0,0 0,0 0,1-1,0 0,0 0,1 0,4 3,5 1,0 0,1-2,0 0,0 0,1-2,0 0,0-1,1-1,0 0,0-2,6 1,6-1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10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219 368,'652'-229,"-335"91,-318 139,1-1,-1 1,1 0,-1 0,1 0,-1 0,1 0,0 0,-1 0,1 0,0 0,0 0,0 1,0-1,0 0,0 0,0 0,0 0,0 0,0 0,1 0,-1 0,0 0,1 0,-1 0,1 0,-1 0,1 0,0 0,-1 0,1-1,0 1,-1 0,1 0,0-1,0 1,0 0,0-1,0 1,0-1,0 1,0-1,0 0,0 1,0-1,0 0,0 0,0 1,0-1,0 0,0 0,0 0,0 0,0-1,0 1,0 0,0 0,0-1,0 1,0 0,0-1,0 1,0-1,0 0,0 1,0-1,0 0,0 0,-176 461,157-372,4 1,4 0,4 1,3 0,5 0,5 15,20 118,-21-200,0 21,-6-43,-1 0,1 0,-1 0,0 0,1-1,-1 1,0 0,1 0,-1-1,0 1,0 0,0-1,0 1,1-1,-1 1,0-1,0 1,0-1,0 0,0 1,0-1,0 0,0 0,0 0,0 0,-1 0,1 0,0 0,0 0,0 0,0 0,0-1,0 1,0 0,0-1,0 1,0-1,1 1,-1-1,0 1,0-1,-133-67,80 39,-2 2,-1 3,-1 2,-1 3,0 2,-1 3,-1 3,0 2,-1 3,-47 2,-6 31,111-25,0-1,1 1,-1 0,0 0,1 0,-1 1,1-1,0 1,0 0,0 0,0 0,1 0,-1 0,1 1,-1-1,1 1,0-1,1 1,-1 0,1 0,-1 0,1 0,0 0,1 0,-1 0,1 2,20 40,-3-26</inkml:trace>
  <inkml:trace contextRef="#ctx0" brushRef="#br0" timeOffset="384.014">472 763,'240'-79,"2"11,179-25,-379 86,-1 2,1 1,-1 3,24 2,-63-1,-1-1,1 1,0 0,0 0,-1 0,1 1,0-1,0 0,-1 1,1-1,0 1,-1 0,1-1,0 1,-1 0,1 0,-1 0,1 0,-1 0,0 0,1 1,-1-1,0 0,0 1,0-1,0 1,0-1,0 1,0-1,-1 1,1 0,-1-1,1 1,-1 0,1 0,-1-1,0 1,0 0,0 0,0-1,0 1,0 0,-1 0,1 0,0-1,-1 1,1 0,-1-1,0 1,0 0,0-1,0 1,0-1,0 1,-43 77,32-61,1 0,1 1,0 0,2 0,0 1,1 0,1 1,1-1,1 1,-1 10,4-13,0 1,1 0,1-1,1 1,1-1,0 0,4 10,-1-10</inkml:trace>
  <inkml:trace contextRef="#ctx0" brushRef="#br0" timeOffset="769.245">2223 876,'-26'14,"1"1,0 1,1 1,1 2,1 0,1 1,0 1,2 1,0 1,1 0,2 2,0 0,2 0,-5 15,17-36,0 0,0 1,1-1,0 0,0 1,0-1,1 1,-1 0,1-1,0 1,0-1,1 1,0-1,-1 1,1-1,1 1,-1-1,1 0,-1 1,1-1,1 0,-1 0,0 0,1-1,0 1,0-1,0 1,0-1,1 0,-1 0,1 0,0-1,0 1,-1-1,2 0,-1 0,0 0,0-1,1 1,-1-1,5 0,-2 0,1 0,0-1,0-1,-1 1,1-1,0-1,-1 1,1-1,-1 0,1-1,-1 0,0 0,0-1,0 1,-1-2,1 1,-1-1,0 0,0 0,3-5,93-126,-92 118,-1-1,-1 0,0 0,-1-1,-1 1,-1-1,-1-1,-1 1,-1-1,0 1,-2-1,-1-19,1 37,1 0,-1-1,0 1,0-1,0 1,0-1,-1 1,1 0,-1-1,0 1,0 0,0 0,0-1,-1 1,1 0,-1 0,0 0,0 1,0-1,0 0,-1 1,1-1,0 1,-1 0,0 0,0 0,1 0,-1 0,0 1,-1-1,1 1,0 0,0 0,0 0,-1 0,1 0,-1 1,1 0,0 0,-1 0,1 0,-1 0,1 0,0 1,-1 0,1 0,0 0,-1 0,1 0,0 1,-21 17,5 1</inkml:trace>
  <inkml:trace contextRef="#ctx0" brushRef="#br0" timeOffset="1031.477">2618 1272,'1'-51,"2"1,2 0,3 0,2 1,8-22,-13 55,0-1,2 1,0 0,1 1,0 0,1 0,1 1,3-3,-10 13,1-1,-1 1,1 0,0 1,0-1,1 1,-1-1,0 1,1 1,0-1,0 1,0-1,0 1,0 1,0-1,1 1,-1 0,0 0,1 1,-1-1,1 1,-1 0,1 1,-1-1,0 1,1 0,2 1,104 61,-88-43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1,'-19'0,"0"0,0 2,1 1,-1 0,1 1,-1 1,1 1,1 0,-13 7,22-9,0 0,0 1,1 0,0 1,0-1,0 1,1 0,-1 1,2 0,-1 0,1 0,0 1,0-1,1 1,0 0,0 1,1-1,0 1,1-1,0 1,0 2,0-3,1 0,0 0,0 0,1-1,0 1,1 0,0 0,0 0,0 0,1 0,1-1,-1 1,1-1,0 0,1 1,-1-2,2 1,-1 0,1-1,0 0,0 0,0 0,1 0,0-1,0 0,0 0,1-1,0 0,0 0,0 0,0-1,1 0,-1-1,1 0,6 2,1-2,0-1,0 0,-1-1,1 0,0-1,0-1,0 0,-1-1,1-1,-1 0,13-6,2-1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86,'-25'17,"1"1,0 1,2 1,0 1,1 0,1 2,1 1,1 0,2 1,0 1,-3 8,18-31,0 1,0-1,0 0,0 1,0-1,1 1,0-1,-1 0,1 1,0-1,1 1,-1-1,1 1,-1-1,1 0,0 1,0-1,1 0,-1 0,1 0,-1 0,1 0,0 0,0 0,1 0,-1-1,0 1,1-1,-1 0,1 0,0 0,0 0,0 0,0 0,0-1,0 0,0 1,1-1,-1 0,0-1,1 1,-1 0,1-1,0 0,6 2,0 0,0 0,0-1,0-1,0 1,0-2,0 0,0 0,-1 0,1-1,0-1,0 0,-1 0,0-1,1 0,-2 0,1-1,0 0,-1-1,0 0,5-5,0 0,0-1,-2-1,1 0,-2 0,1-1,-2-1,0 1,-1-2,0 1,-2-1,1 0,0-8,-4 18,-1-1,0 0,0 0,-1 0,0 0,0 0,0 0,-1-1,0 1,-1 0,0 0,0 0,0 0,-1 0,0 0,0 0,-1 0,0 1,0-1,0 1,-1 0,0 0,0 0,-1 1,1-1,-1 1,-1 0,1 0,-1 1,1 0,-1 0,0 0,-1 0,1 1,-1 0,1 1,-1-1,0 1,0 1,-5-2,-13 5,6 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0 167,'4'11,"1"0,0 0,0-1,1 1,1-1,0-1,0 1,0-1,1 0,1-1,7 7,-12-12,0 0,0 0,0 0,1-1,-1 1,1-1,0 0,-1 0,1 0,0-1,0 0,0 0,0 0,0-1,0 1,0-1,0 0,0-1,0 1,0-1,0 0,0 0,0-1,0 0,0 1,-1-2,1 1,1-1,9-8,0-1,0 0,-2-1,1 0,-2-1,0 0,0-1,-2-1,0 0,0 0,-2-1,3-8,6-60,-16 61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0,'0'44,"5"32,1 9,0 0,-1-10,-2-9,0-10,-2-10,-1-8,0-5,0-5,5-1,1-1,0 1,-1-5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6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1,'-25'478,"20"-296,-22 249,26-394,9 76,14-91,-11-23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6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37 845,'-2'8,"0"1,1 0,0 0,0 0,0 0,2 0,-1-1,1 1,0 0,1 0,0 0,0-1,1 1,0-1,0 0,1 0,0 0,1 0,2 2,-6-8,1-1,0 1,0-1,0 0,0 1,1-1,-1 0,0-1,0 1,1 0,-1 0,0-1,1 0,-1 1,1-1,-1 0,0 0,1 0,-1-1,1 1,-1 0,0-1,1 0,-1 1,0-1,0 0,1 0,-1-1,0 1,0 0,0-1,0 1,0-1,60-59,-32 21,-1-1,-2-2,-2-1,-2-1,-2 0,-2-2,8-31,-14 37,-2 0,-2 0,-2-1,-1 0,-1-33,-5 60,0 1,0 0,-2 0,0 0,0 0,-2 0,0 0,0 1,-1 0,-1 0,0 0,0 0,-2 1,1 0,-2 1,1 0,-2 0,1 1,-2-1,6 7,0 0,0 1,0-1,-1 1,1 0,-1 1,1-1,-1 1,0 0,0 1,0-1,0 1,0 1,0-1,-1 1,1 0,0 0,0 1,0-1,0 1,0 1,0-1,0 1,0 0,0 1,1-1,-1 1,1 0,0 0,0 1,-1 0,-8 7,1-1,0 2,0-1,2 2,-1 0,2 0,-1 1,2 0,0 1,-7 14,9-9,0 0,1 0,0 1,2-1,1 1,0 0,1 0,2 0,0 0,1 0,1 0,1 0,1 0,1 0,1-1,0 0,2 0,5 10,2 1,1-1,1 0,2-2,1 0,1-1,1-1,1 0,1-2,2-1,0-2,5 3,10 1,1-2,1-1,0-3,5 0,-26-10,2 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7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0,'0'7,"-1"195,-15 87,4-80,12-207,0 1,0-1,0 0,1 0,-1 0,1 0,-1 0,1 0,0 0,0 0,0 0,0 0,0 0,0 0,1 0,-1-1,0 1,1 0,-1-1,1 0,0 1,0-1,-1 0,1 0,0 0,0 0,0 0,0 0,0 0,0-1,0 1,1-1,-1 1,0-1,0 0,0 0,0 0,1 0,-1-1,0 1,0 0,0-1,0 0,0 1,0-1,0 0,0 0,0 0,0 0,0 0,-1-1,2 1,154-82,-124 63,0 1,1 2,1 1,1 1,0 2,1 2,0 1,4 2,-38 6,0 1,0 0,0 0,0 1,0-1,0 0,1 1,-1 0,0 0,0 0,0 0,1 1,-1-1,0 1,0 0,0-1,0 2,0-1,0 0,0 0,0 1,0 0,0 0,-1 0,1 0,-1 0,0 0,1 0,-1 1,0-1,0 1,-1 0,1-1,0 1,-1 0,0 0,1 0,-1 0,-1 0,1 1,0-1,-4 7,0-1,-1 0,0 0,-1 0,1 0,-2 0,1-1,-1 0,-1 0,1-1,-1 0,0 0,-1 0,0-1,0 0,0-1,-6 3,10-5,-34 22,-1-2,-1-1,-1-2,0-2,-2-2,0-2,-15 2,51-14,5-1,-1 1,0-1,0 0,0 0,-1-1,1 1,0-1,0 1,0-1,0 0,-1 0,1-1,0 1,0-1,0 1,0-1,0 0,0 0,0 0,0-1,0 1,-4-10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7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1 344,'27'-8,"0"-2,0-1,-1-1,0-1,-1-1,0-1,-2-2,0 0,17-17,22-50,-61 82,1-1,-1 0,0 0,0 0,0 1,-1-1,1 0,-1 0,1 0,-1 0,0 0,0 0,-1 0,1 0,0 0,-1 0,0 0,0 0,0 1,0-1,0 0,0 0,-1 1,1-1,-1 1,0-1,0 1,0 0,0 0,0 0,0 0,-1 0,0 0,-1-1,0 1,1 0,-1 0,0 0,-1 1,1-1,0 1,0 0,-1 0,1 1,0-1,-1 1,1 0,-1 0,1 0,0 1,-1-1,1 1,0 0,0 1,-1-1,1 1,0 0,0 0,0 0,1 0,-1 1,1-1,-1 1,1 0,-2 2,-6 5,2 0,-1 1,2 0,-1 0,2 1,-1 0,2 0,0 1,-2 6,3-11,1 0,1 0,0 1,0-1,0 1,1 0,1 0,-1 0,1 0,1 0,0 0,0 0,1 0,0 0,0 0,1 0,0 0,1-1,0 1,0-1,1 0,0 1,0-2,1 1,0 0,1-1,0 0,0 0,12 5,0-1,1-1,-1-1,2-1,0 0,0-2,0 0,0-1,1-1,0-1,20 0,-8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8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23,'0'43,"0"43,0 17,0-5,0-9,0-10,0-14,5-13,2-6,-1-6,-1-5,3-8,1-4,-2-1,-2 0,-1 1,-7-3,-2-5</inkml:trace>
  <inkml:trace contextRef="#ctx0" brushRef="#br0" timeOffset="399.874">0 587,'881'0,"-820"11,-82 15,12-18,-3 0,0 1,1 0,0 1,1 1,0-1,1 2,0-1,0 1,1 1,-2 6,7-15,0 1,0 0,0 0,1 0,0 0,0 0,0 0,1 1,0-1,0 1,0-1,0 1,1-1,0 1,0-1,1 1,0 0,0-1,0 0,0 1,1-1,0 0,0 1,0-1,1-1,0 1,1 2,6 2,0-1,1 0,-1-1,1-1,1 1,-1-2,1 1,0-2,0 0,0 0,1-1,0 0,-1-1,1-1,0 0,0-1,0 0,0-1,0 0,-1-1,1-1,-1 0,1-1,-1 0,0 0,0-2,-1 1,1-1,-1-1,-1 0,6-5,-11 8,0 0,0 0,-1-1,1 0,-1 0,0 0,0 0,0-1,-1 0,0 0,0 0,-1 0,1 0,-1 0,-1 0,1-1,-1 1,0-1,0 0,-1 1,0-1,0 1,-1-1,0 1,0-1,-1-2,0-1,-1 1,0 0,-1 0,0 0,0 0,-1 1,0 0,-1 0,1 0,-2 0,1 1,-1 0,0 1,0-1,-1 1,0 0,0 1,0 0,-1 1,0-1,1 2,-2-1,1 1,0 0,-1 1,1 0,-1 1,1 0,-9 0,-11 0</inkml:trace>
  <inkml:trace contextRef="#ctx0" brushRef="#br0" timeOffset="3761.738">1412 925,'27'2,"1"-1,-1-1,1-2,-1 0,1-2,-1-1,0-2,-1 0,1-2,20-10,-33 12,0 0,0-2,-1 1,0-2,0 0,-1 0,0-1,-1-1,0 0,-1-1,0 1,-1-2,-1 1,3-7,78-212,-85 221,5-20,-1 0,-1-1,-2 1,-1-1,-2 0,-1-1,-2-6,2 35,-1 0,1 0,-1 0,0 0,-1 0,1 0,-1 0,0 1,0-1,0 0,0 0,-1 0,1 1,-1-1,0 1,0-1,0 1,-1 0,1 0,-1 0,1 0,-1 0,0 1,0-1,-1 1,1 0,0 0,-1 0,1 0,-1 1,0-1,0 1,1 0,-1 0,0 0,0 1,0-1,0 1,0 0,0 0,0 1,0-1,0 1,-1 0,-10 7,1 0,0 2,1 0,0 0,0 1,1 1,1 0,0 0,0 1,2 1,-1-1,2 2,-7 13,9-19,-4 6,0 1,1-1,0 1,2 1,0 0,0 0,2 0,0 1,1-1,1 1,0 0,2 0,0 1,1-1,1 0,0 0,2 0,0 0,1 0,0 0,1-3,1-1,0 1,1-1,0 0,1-1,0 0,1 0,1-1,0 0,1 0,0-1,1-1,0 0,0-1,1 0,0-1,1 0,0-1,0 0,1-2,-1 1,1-2,1 0,-1-1,0 0,15 0,26-8,-32-2</inkml:trace>
  <inkml:trace contextRef="#ctx0" brushRef="#br0" timeOffset="4230.764">2511 474,'-13'15,"1"1,0 0,1 0,1 2,0-1,1 1,1 0,1 1,1 0,0 0,1 0,1 1,1 0,1 0,2-17,1 1,-1-1,1 0,-1 1,1-1,0 0,1 0,-1 0,0 0,1 0,-1 0,1 0,0 0,0 0,0-1,1 1,-1-1,1 0,-1 0,1 1,0-2,-1 1,1 0,0 0,0-1,1 0,-1 0,0 0,0 0,0 0,1 0,-1-1,1 0,-1 1,0-1,1-1,-1 1,0 0,1-1,-1 0,0 0,0 0,1 0,0-1,23-9,-1-2,-1 0,0-2,-1-1,0-1,-2-1,0 0,-1-2,0-1,-2 0,-1-2,-1 0,0-1,-2 0,-1-1,1-5,-6 14,-1-1,-1 0,0 0,-1 0,-1-1,0 0,-2 0,0 0,-1 0,0-1,-2 1,0-1,-2 1,1 0,-2-1,-1 1,0 0,-1 1,-1-1,-1 1,-3-6,7 17,1 1,-2 0,1-1,0 1,-1 1,0-1,0 0,-1 1,1 0,-1 0,0 0,0 1,0 0,-1-1,1 2,-1-1,1 1,-1 0,0 0,0 0,0 1,0 0,0 0,0 1,0-1,-1 2,1-1,0 0,0 1,0 0,0 1,0-1,0 1,0 0,1 1,-1-1,1 1,-1 0,1 1,0-1,-3 5,0 0,0 0,1 1,0 0,0 0,1 1,0 0,1 0,0 0,1 1,0-1,1 1,0 0,0 0,1 1,1-1,0 0,0 0,1 1,1-1,0 0,2 10,1 2,1 0,1 0,1 0,1-1,1 0,1-1,0 0,2 0,1-1,9 10,2 1,2-2,2 0,0-2,2-1,1-2,0-1,2-1,1-2,0-1,11 2,-17-10,-4-3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34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52,'5'108,"4"1,14 47,15 177,-16-75,-20-246,1-6,-1 1,0 0,-1 0,0 0,0 0,0 0,-1 0,0 0,0 0,-1 0,0 0,0-1,-1 1,1 0,-2 0,1-1,-1 1,-1 2,-7 3</inkml:trace>
  <inkml:trace contextRef="#ctx0" brushRef="#br0" timeOffset="253.352">1 758,'74'-4,"1"-2,-1-4,-1-4,0-2,-1-3,0-4,-2-3,-1-3,33-20,-63 29,-2-3,0 0,-1-2,18-18,-37 27</inkml:trace>
  <inkml:trace contextRef="#ctx0" brushRef="#br0" timeOffset="5770.587">1158 108,'14'27,"-1"1,-1 1,-1-1,-2 2,-1-1,-1 1,-2 0,2 29,-8 552,27-434,-26-176,-1 1,1 0,-1 0,1 0,0-1,0 1,0 0,0 0,1 0,-1 0,0-1,1 1,-1 0,1 0,-1-1,1 1,0 0,0-1,0 1,0-1,0 1,0-1,0 1,1-1,-1 0,0 1,1-1,-1 0,1 0,-1 0,1 0,0-1,-1 1,1 0,0-1,0 1,-1-1,1 1,0-1,0 0,0 0,0 0,-1 0,1 0,0 0,0 0,0-1,-1 1,1-1,0 1,0-1,-1 0,1 0,0 0,62-120,-55 101,7-19,2 0,1 1,2 1,1 1,2 1,2 1,1 1,12-10,-38 42,0 0,1-1,-1 1,0 0,1 0,-1 0,1 0,0 0,-1 0,1 0,0 0,-1 1,1-1,0 1,0-1,0 1,0 0,-1 0,1 0,0 0,0 0,0 0,0 0,0 1,-1-1,1 0,0 1,0 0,-1-1,1 1,0 0,-1 0,1 0,-1 0,1 0,-1 0,1 1,-1-1,0 0,0 1,1-1,-1 1,0-1,-1 1,1 0,0-1,0 3,30 88,-16 112,10-169,-9-29</inkml:trace>
  <inkml:trace contextRef="#ctx0" brushRef="#br0" timeOffset="6738.236">2343 701,'-37'14,"0"1,1 2,0 2,2 1,0 1,1 2,2 2,0 0,2 2,-2 4,-26 57,56-86,0 1,0 0,0-1,0 1,1 0,-1 0,1 0,0-1,0 1,0 0,0 0,0 0,0 0,1 0,-1 0,1-1,0 1,0 0,0 0,0-1,1 1,-1-1,1 1,-1-1,1 0,0 1,0-1,0 0,0 0,0 0,1-1,-1 1,2 1,4-1,1-1,-1 1,0-1,0-1,1 1,-1-1,0-1,1 0,-1 0,0 0,0-1,0 0,0-1,0 0,0 0,-1-1,1 0,-1 0,0-1,0 1,3-4,-10 7,40-26,-1-2,-2-1,-1-2,-1-2,24-31,9-7,-67 70,0 0,0 0,0 0,0 0,1 1,-1-1,0 0,1 1,-1-1,1 1,0-1,0 1,-1 0,1 0,0-1,0 2,0-1,0 0,0 0,0 0,0 1,0-1,1 1,-1 0,0 0,0 0,0 0,0 0,1 0,-1 0,0 1,0-1,0 1,0-1,0 1,0 0,0 0,0 0,1 0,26 112,-28-100,1 1,0-1,2 0,-1 0,1 0,1 0,0-1,1 0,4 7,-5-12,0 0,0-1,0 0,1 0,0 0,1-1,-1 1,1-2,0 1,0-1,0 0,1 0,-1-1,1 0,0 0,0-1,0 0,0 0,0-1,0 0,1-1,-1 1,0-2,1 1,-1-1,0 0,0-1,0 0,0 0,0-1,0 0,2-2,18-10,-1-1,0-2,-2 0,0-2,-1-1,-1-1,-1-1,-1 0,-1-2,-1 0,-1-2,-2 0,0-1,-2 0,-1-1,-2 0,0-1,2-19,-4 7,-2 0,-2 0,-2 0,-1-1,-3 0,-1 1,-2-1,-2 1,-2 0,-9-27,16 63,0 0,0 0,0 0,-1 0,0 1,0-1,-1 0,0 1,0 0,0-1,0 1,-1 0,0 1,0-1,0 1,-1 0,1 0,-1 0,0 0,0 1,-4-3,5 8,1-1,0 1,-1 0,1 0,0 0,0 0,1 1,-1-1,0 1,1 0,0 0,-1 0,1 0,0 0,0 0,1 0,-1 1,1-1,0 0,0 1,0 0,0-1,0 1,1-1,-1 1,1 0,0 0,-7 49,2 0,3 0,2 0,3 13,-1 21,-2-42,1 0,3-1,2 1,1-1,2 0,3-1,1 0,2-1,2 0,19 34,-13-49,-23-26,0-1,0 1,1-1,-1 0,0 1,1-1,-1 1,1-1,-1 0,0 0,1 1,-1-1,1 0,-1 0,1 1,-1-1,1 0,-1 0,1 0,-1 0,1 0,-1 0,1 0,-1 0,1 0,-1 0,1 0,-1 0,1 0,-1 0,1 0,-1 0,1-1,-1 1,1 0,-1 0,1-1,-1 1,0 0,1 0,-1-1,1 1,-1-1,0 1,1 0,-1-1,0 1,0-1,1 1,-1-1,0 1,0-1,0 1,1-1,-1 1,0-1,0 1,0-1,0 1,0-1,0 1,0-6,0 1,-1 0,0 0,0 0,0-1,0 1,-1 0,0 0,0 1,0-1,-1 0,1 1,-1-1,0 1,-3-3,-11-16</inkml:trace>
  <inkml:trace contextRef="#ctx0" brushRef="#br0" timeOffset="6979.693">2767 503,'33'10,"36"2,10-4,2-5,-4-2,-5-1,-5-1,-4 0,-9-5,-3-2,-1 1,0 2,-3 1,-5 2,-4 1,-5 1,-7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54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1,'-27'112,"4"2,6 0,5 1,5 1,5 4,3-74,18 207,-14-229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53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0 594,'6'5,"0"0,0-1,0 1,1-1,-1-1,1 1,0-1,0 0,1-1,-1 0,0 0,1 0,-1-1,1 0,0-1,-1 1,1-2,0 1,-1-1,1 0,-1 0,1-1,-1 0,0-1,1 1,3-3,21-10,-1-1,-1-1,0-2,-2-1,4-5,-30 25,7-7,34-24,-2-1,-2-2,0-2,3-8,-15 14,-16 21,-1-1,0 0,-1 0,0-1,-1-1,0 1,-1-1,0-1,0 1,-2-1,1 0,-2-1,0 1,0-1,-2 0,1 0,-2 0,1-8,-2 19,-1 1,1 0,0-1,0 1,-1 0,0-1,1 1,-1 0,0 0,0 0,0-1,0 1,-1 0,1 1,0-1,-1 0,0 0,1 0,-1 1,0-1,0 1,0 0,0-1,0 1,0 0,0 0,0 0,0 0,-1 1,1-1,0 1,-1-1,1 1,0 0,-1 0,1 0,-1 0,-3 0,0 1,0 0,0 0,0 1,0 0,0 0,0 0,1 1,-1 0,1 0,0 0,0 0,0 1,0 0,-13 13,2 0,-1 1,2 0,1 2,0-1,1 2,2 0,0 0,1 1,1 0,1 1,-5 21,12-35,-1 1,1 0,1-1,-1 1,2 0,-1 0,2-1,-1 1,1-1,0 1,1-1,0 0,1 0,0 0,0 0,1-1,0 0,1 0,-1 0,2 0,-1-1,1 0,0 0,0-1,1 0,0 0,0-1,0 0,5 2,12 4,-1-1,2-1,-1-1,1-1,0-2,1 0,-1-2,1-1,0-1,0-1,-1-1,1-2,15-3,5-3,-1-2,0-2,-1-2,-1-2,0-2,-2-1,11-9,-31 17,0-2,-1-1,0 0,-1-2,-1 0,-1-1,0-1,-1 0,-1-2,1-2,-15 19,0 1,0 0,-1-1,1 1,-1-1,0 1,0-1,0 0,0 1,0-1,-1 0,0 0,0 1,0-1,0 0,0 0,-1 1,0-1,0 0,0 0,0 1,0-1,-1 1,0 0,1-1,-1 1,0 0,-1 0,1 0,-1 0,1 0,-1 1,0-1,0 1,0-1,0 1,0 0,-1 1,1-1,-3-1,-1 1,-1-1,0 1,1 0,-1 1,0-1,0 2,0-1,0 1,0 0,0 1,0 0,1 0,-1 1,0 0,0 0,1 0,-1 1,1 1,0-1,0 1,0 0,1 1,-1 0,1 0,0 0,1 0,-1 1,1 0,0 0,0 1,1 0,0-1,0 1,1 1,-1-1,2 0,-1 1,1 0,0-1,1 1,-1 0,2 0,-1 0,1 0,0 0,1 2,1-1,1 1,0-1,0 0,1 0,0-1,1 1,0-1,0 0,0 0,1 0,1-1,-1 0,1 0,0-1,1 1,-1-2,1 1,1-1,-1 0,6 2,7 3,2 0,-1-2,1 0,0-2,1 0,-1-2,20 2,-12-3,0-2,-1 0,1-2,0-1,0-2,-1-1,0-1,0-2,0-1,-1-1,0-1,-1-2,0-1,-2-1,1-1,-2-2,0 0,2-5,-13 11,-1-2,0 1,-1-2,-1 0,0 0,-1-1,5-11,-12 21,-1 1,1-1,-1 0,0 0,-1 0,1 0,-1 0,-1-1,1 1,-1 0,0 0,0-1,-1 1,0 0,0 0,0 0,-1 0,0 0,0 0,0 0,-1 0,0 1,0-1,-3-2,2 4,-1 0,0 1,0-1,0 1,0 0,0 1,-1-1,1 1,-1 0,0 1,1-1,-1 1,0 0,0 1,0-1,0 1,0 0,1 1,-1 0,0-1,0 2,0-1,1 1,-1 0,1 0,-1 0,1 1,0 0,0 0,0 0,0 1,0-1,1 1,0 0,0 1,0-1,-2 4,-2 0,1 1,1 0,0 0,0 0,0 1,2 0,-1 0,1 0,0 1,1-1,0 1,1 0,0 0,1 0,0 0,1 0,0 0,1 0,0 0,1 0,0 0,0 0,1-1,1 1,0-1,0 0,1 0,0 0,1 0,0-1,1 0,2 3,5 1,1-1,0-1,1 0,0-1,0 0,1-2,1 0,-1 0,1-2,0 0,1-2,-1 1,1-2,0-1,0 0,0-2,1 0,4 0</inkml:trace>
  <inkml:trace contextRef="#ctx0" brushRef="#br0" timeOffset="329.612">2653 142,'38'-5,"33"-1,8-5,-4-1,-11 3,-10 2,-11 2,-7 2,-5 2,-3 1,-1 0,-1 0,0-4,0-2,-3 1</inkml:trace>
  <inkml:trace contextRef="#ctx0" brushRef="#br0" timeOffset="563.016">2794 396,'38'0,"28"0,6-4,-3-3,-4 1,-9 1,-3 1,-7 2,-6-4,-5-1,-4 1,-2 2,-1 1,-1 1,0 1,-5 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3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248 402,'-38'43,"-18"29,1 7,10-6,12-9,12-17</inkml:trace>
  <inkml:trace contextRef="#ctx0" brushRef="#br0" timeOffset="851.78">1152 64,'-16'23,"2"1,0 1,2 0,1 1,1 0,1 1,-4 20,11-40,0 0,0 0,0 1,1-1,0 1,0-1,1 1,0-1,0 1,1-1,0 1,0-1,1 0,0 1,0-1,1 0,0 0,0-1,1 1,-1 0,1-1,1 0,-1 0,1 0,0-1,4 4,-4-5,1-1,-1 1,1-1,-1 0,1 0,0-1,1 0,-1 0,0 0,0-1,1 0,-1 0,1 0,-1-1,1 0,-1-1,1 1,-1-1,1 0,-1-1,0 1,0-1,1-1,-1 1,-1-1,1 0,148-110,12-27,-166 139,1 0,-1 0,1 0,-1 0,1 0,-1 0,1 0,-1 1,1-1,0 0,0 0,-1 1,1-1,0 0,0 1,0-1,0 1,0-1,0 1,0 0,0-1,0 1,0 0,0 0,0-1,0 1,0 0,0 0,0 0,0 0,0 0,0 1,0-1,0 0,0 0,0 1,0-1,0 0,0 1,0-1,0 1,-1 0,1-1,0 1,0 0,0-1,-1 1,1 0,0 0,-1-1,1 1,-1 0,1 0,-1 0,1 0,-1 1,10 63,-10-55,1-1,0 1,0 0,1-1,0 1,0-1,1 0,1 0,-1 0,2 0,-1-1,1 1,5 6,-4-12,0 0,0 0,0 0,1-1,-1 1,0-1,1-1,0 0,-1 0,1 0,0 0,0-1,0-1,-1 1,1-1,0 0,-1 0,1-1,0 0,-1 0,0-1,1 1,-1-1,0-1,-1 1,1-1,-1 0,1 0,-1-1,0 0,-1 1,4-6,5-4,-1 0,0-2,-1 1,-1-1,-1-1,0 0,-1 0,0 0,-2-1,4-17,6-11,-9 28</inkml:trace>
  <inkml:trace contextRef="#ctx0" brushRef="#br0" timeOffset="1250.768">2365 374,'23'-11,"17"-8,0-1,-2-2,0-2,-1-1,-2-2,7-8,11-51,-52 83,0 0,0 0,-1 0,1 0,-1 0,0 0,0 0,0 0,0 0,0 0,-1 0,1 0,-1 0,0 0,0 0,0 1,0-1,0 0,-1 0,1 1,-1-1,0 1,0 0,0-1,0 1,0 0,0 0,0 0,-1 0,1 1,-3-2,-1 0,-1 0,0 0,0 1,0-1,-1 2,1-1,0 1,-1 0,1 0,-1 1,1 0,-1 1,1 0,0 0,-1 0,1 1,0 0,0 0,0 1,0 0,0 0,0 1,-4 3,-3 1,0 2,1 0,0 0,0 1,1 1,1 0,0 1,0 0,2 0,-2 4,2-2,0 1,1 0,1 0,1 1,0 0,1 0,1 0,1 0,0 4,2-15,1 0,-1 0,1 0,1 1,-1-1,1 0,0 0,1 0,-1 0,1 0,0 0,1-1,-1 1,1-1,1 1,-1-1,1 0,-1 0,1 0,1-1,-1 1,1-1,-1 0,1-1,0 1,1-1,3 2,12 3,0-2,1 0,0-1,0-1,0-1,0-2,1 0,-1-1,0-1,0-1,1-1,-1-1,-1-1,1 0,3-3,12-2</inkml:trace>
  <inkml:trace contextRef="#ctx0" brushRef="#br0" timeOffset="40458.738">1095 1333,'2'-1,"-1"0,1 0,-1 0,1 0,-1 0,0 0,1-1,-1 1,0 0,0-1,0 1,0-1,0 0,0 1,-1-1,1 0,0 1,-1-1,1 0,-1 0,0 1,0-1,1 0,-1 0,0 0,-1 0,1 1,0-1,0 0,-1 0,1 1,-1-1,0 0,1 1,-1-1,0 0,0 1,0-1,0 1,0-1,-1 1,1 0,0-1,0 1,-1 0,1 0,-1 0,1 0,-1 0,0 0,1 1,-1-1,0 0,0 1,1 0,-1-1,0 1,0 0,1 0,-1 0,0 0,0 0,0 0,0 0,-44 6,0 2,0 1,1 3,1 2,0 1,0 3,2 1,-24 16,64-35,0 0,0 0,0 1,0-1,-1 1,1 0,0 0,0-1,1 1,-1 0,0 1,0-1,0 0,1 1,-1-1,0 1,1-1,0 1,-1-1,1 1,0 0,0 0,0 0,0 0,0 0,0 0,1 0,-1 0,1 0,-1 0,1 0,0 1,0-1,0 0,0 0,0 0,0 0,0 0,1 1,-1-1,1 0,0 0,0 0,0 0,-1 0,2 0,-1-1,0 1,0 0,1 0,-1-1,1 1,-1-1,1 1,14 6,-1-1,2 0,-1-1,1-1,0 0,0-1,0-1,17 0,-7-1,-22-2,0-1,1 1,-1 0,0 1,0-1,0 1,0 0,-1 0,1 1,0-1,0 1,-1 0,1 1,-1-1,1 1,-1-1,0 1,0 1,2 1,-6-1,0-1,0 1,-1-1,1 0,-1 1,0-1,0 1,0-1,0 0,0 0,-1 1,1-1,-1 0,0 0,0-1,0 1,-1 0,1-1,-1 1,1-1,-1 0,0 0,0 0,0 0,0 0,0 0,0-1,-3 1,2 1,-40 26,17-13,0 1,1 2,1 1,0 1,2 1,0 0,-13 21,32-40,1 1,0 0,0 0,0 1,0-1,1 0,-1 1,1 0,1-1,-1 1,1 0,-1 0,1 0,1 0,-1 0,1 0,0 1,0-1,0 0,1 0,-1 0,1 0,1 0,-1 0,1 0,-1-1,2 1,-1 0,0-1,1 1,0-1,0 0,0 0,0 0,1 0,0-1,-1 0,1 1,1-1,-1 0,2 0,10 3,1-1,-1-1,1-1,0 0,0-1,0-1,0-1,0 0,0-1,0-1,0 0,6-3,-20 4,6 0,0 0,0-1,0 0,0 0,0-1,-1 0,1-1,-1 0,0 0,0-1,0 0,-1-1,5-3,0-7</inkml:trace>
  <inkml:trace contextRef="#ctx0" brushRef="#br0" timeOffset="40960.736">813 882,'-28'315,"16"32,16-24,4-137,-6-130,-3-1,-2 0,-2 0,-3 0,-8 24,-5 6,18-61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22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10,'39'0,"26"5,8 1,-5 0,-8-1,-10-2,-9-1,-6-1,-4 0,-3-1,-2 0,1-1,-1-4,1-1,0 0,-4-4,-6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53,'-25'23,"1"1,2 0,0 2,2 1,0 0,2 2,1 0,2 1,-1 4,14-31,0 0,0 0,0-1,1 1,-1 1,1-1,0 0,0 0,0 0,0 1,0-1,1 1,0-1,-1 0,1 1,1-1,-1 1,0-1,1 0,0 1,-1-1,1 0,1 0,-1 1,0-1,1 0,-1 0,1 0,0-1,0 1,0 0,1-1,-1 1,1-1,-1 0,1 0,0 0,-1 0,1 0,0 0,0-1,1 0,-1 1,0-1,0 0,2 0,11-3,-1 0,0-1,0-1,0 0,0-1,-1-1,1 0,-1-1,-1 0,0-1,0-1,0 0,-1-1,0 0,-1 0,1-3,-5 8,0 0,0-1,-1 0,0-1,0 1,0-1,-1-1,0 1,0 0,-1-1,0 0,0 0,-1-1,0 1,0-1,-1 1,0-1,-1 0,0 0,0 0,-1 1,0-1,-1 0,1 0,-2 0,1 0,-1 1,-1-1,0 1,0-1,0 1,-1 0,0 0,-5-5,6 8,-1 1,0-1,0 1,0 0,0 1,-1-1,0 1,0-1,0 1,0 1,0-1,0 1,-1 0,1 0,-1 1,0-1,1 1,-1 0,0 1,0-1,1 1,-1 1,0-1,0 1,1 0,-1 0,0 0,1 1,-1 0,1 0,-2 1,-7 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1 201,'43'-14,"38"-10,11-1,-2-1,-5 4,-9 1,-11 4,-9 5,-2 0,-7 1,-2 4,-3 2,-4 2,-9 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22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24,'39'9,"36"-1,10-2,1-7,-10-3,-13-2,-12 2,-10 0,-8-4,-4 0,-2 1,-6 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16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285 484,'58'-4,"-1"-2,0-2,0-3,-1-2,0-3,-1-2,-1-3,-1-2,-1-2,-1-3,-2-1,29-24,-3-37,-73 87,-1 0,1 0,-1 0,0-1,0 1,0-1,0 1,-1-1,0 1,1-1,-1 1,-1-1,1 1,0-1,-1 1,0-1,1 1,-2-1,1 1,0 0,0-1,-1 1,0 0,0 0,0 0,0 0,0 1,-1-1,1 0,-3-1,-3-1,1 0,-1 1,-1 0,1 0,0 1,-1 0,0 1,0 0,0 0,0 1,0 0,0 0,0 1,0 0,0 1,0 0,0 1,0-1,0 2,1-1,-1 1,1 1,-1-1,1 1,0 1,1 0,-1 0,-1 2,-17 17,2 1,0 2,2 0,1 2,1 0,2 1,1 1,1 1,2 0,1 1,1 0,2 1,-3 22,-15 93,7 1,7 1,6 0,12 134,-4-187,2-76,0 1,-2-1,-1 0,-1 0,-1 1,0-1,-2-1,-1 1,0-1,-2 0,0 0,-1-1,-2 0,0 0,-1-1,0-1,-2 0,0-1,-1 0,-1-2,-10 10,15-18,1 0,-1 0,0-1,0-1,0 1,-1-2,0 0,0 0,0-1,0-1,-1 0,1 0,-1-1,1-1,-1 0,0-1,1 0,0-1,-1-1,1 1,-1-2,7-3,-1 0,1 0,0 0,1-1,0 0,0 0,1 0,0-1,0 1,1-1,0 0,0 0,1 0,0-1,1 1,0 0,1-1,0 1,1-10,-1 19,-2-29</inkml:trace>
  <inkml:trace contextRef="#ctx0" brushRef="#br0" timeOffset="351.479">2 1077,'76'3,"0"-3,0-4,-1-2,7-6,2 2,-1-5,0-3,-1-4,-1-3,55-27,-19-14,-157 149,34-68,1 0,0 1,2 0,-1-1,2 1,0 0,1 1,1-1,1 0,0 0,1 0,0 0,1 0,1-1,1 1,0-1,1 0,3 5,1-2</inkml:trace>
  <inkml:trace contextRef="#ctx0" brushRef="#br0" timeOffset="1454.341">1753 456,'-7'0,"0"1,1 0,-1 0,1 0,-1 1,1 0,0 0,-1 1,1 0,0 0,1 0,-1 0,1 1,-1 0,1 1,0-1,0 1,1 0,0 0,0 0,0 1,0-1,1 1,0 0,0 0,0 0,0 4,-28 59,3 2,4 1,2 1,4 1,3 0,3 1,2 19,7-72,1 1,1-1,1 0,1 1,1-1,1 0,1 0,1 0,1 0,1-1,0 0,2 0,0-1,2 1,-5-16,0 0,0 0,1-1,-1 0,1 0,0-1,0 0,1 0,-1-1,0 0,1 0,-1 0,1-1,0 0,-1-1,1 0,0 0,0-1,-1 0,1 0,0 0,-1-1,0 0,2-1,31-16,-26 7</inkml:trace>
  <inkml:trace contextRef="#ctx0" brushRef="#br0" timeOffset="3235.462">2345 597,'-91'257,"-6"35,84-261,3-11,2 1,0 0,1 0,1 0,1 1,1 0,-1 14,5-33,1-1,-1 1,0-1,0 1,1-1,-1 0,1 1,0-1,0 0,0 1,0-1,0 0,0 0,1 0,-1 0,1 0,-1 0,1-1,0 1,0 0,0-1,0 1,0-1,0 0,0 0,0 1,0-1,1-1,-1 1,0 0,1-1,-1 1,0-1,1 1,-1-1,1 0,-1 0,1-1,-1 1,2-1,97-26,-78 15,-19 11,1 0,-1-1,1 0,-1 0,1 0,-1 0,0 0,0-1,0 0,0 0,-1 0,1 0,-1-1,0 1,1-1,-2 0,1 0,0 0,-1 0,0-1,0 1,0-1,-1 1,1-1,-1 1,0-1,0 0,-1-2,-4-9</inkml:trace>
  <inkml:trace contextRef="#ctx0" brushRef="#br0" timeOffset="3447.556">1893 935,'68'-5,"26"-1,2 0,-5 1,-14-3,-15 0,-13 0,-10 3,-7 2,-4 1,-3 1,-4 1</inkml:trace>
  <inkml:trace contextRef="#ctx0" brushRef="#br0" timeOffset="3734.247">2797 879,'38'0,"28"0,6 0,-3 0,-9-4,-10-3,-9 1,-6 1,-5 1,-7 2</inkml:trace>
  <inkml:trace contextRef="#ctx0" brushRef="#br0" timeOffset="3917.291">2768 1133,'63'-9,"24"-4,8 1,-7 2,-15-2,-9 1,-11 3,-10 2,-7 2,-10 2</inkml:trace>
  <inkml:trace contextRef="#ctx0" brushRef="#br0" timeOffset="4289.104">4152 681,'-51'30,"1"3,2 2,2 2,1 1,2 3,-31 38,70-76,1 0,-1 1,1-1,0 1,0 0,0 0,0 0,1 1,-1-1,1 0,0 1,1 0,-1-1,1 1,0 0,0 0,0-1,1 1,0 0,0 0,0 0,0 0,1 0,0 0,0 0,0-1,0 1,1 0,0-1,0 1,0-1,1 0,-1 1,1-1,0 0,3 2,10 3,-1 0,1-2,1 0,-1 0,1-2,0 0,1-1,-1-1,1-1,-1 0,1-1,0-1,0 0,-1-2,1 0,17-5,-11 5,-1-1,1-1,-1-1,0-1,0-1,0-1,-1-1,0-1,-1-1,0 0,-1-2,13-11,52-76,-82 95,-1 0,0 1,0-1,0 0,-1 0,1 0,-1 0,0-1,-1 1,1 0,-1 0,0 0,0-1,-1 1,0 0,0 0,0 0,0 0,-1 0,0 0,0 0,0 0,-3-4,-4-1,0 0,0 0,-1 1,0 1,-1 0,0 0,0 1,-1 0,0 1,0 0,-1 1,1 0,-11-1,-12-5,0 3,-1 0,0 3,0 1,-1 1,-4 3,3-1</inkml:trace>
  <inkml:trace contextRef="#ctx0" brushRef="#br0" timeOffset="4469.451">3672 879,'504'28,"-425"-27,0-4,73-11,45-10,-168 18</inkml:trace>
  <inkml:trace contextRef="#ctx0" brushRef="#br0" timeOffset="4985.891">4829 258,'36'62,"-2"1,-4 2,-2 2,-3 0,-3 2,-4 0,-2 1,-3 1,-2 10,-10-60,-1 0,-1 0,-1 0,0 0,-2 0,0 0,-2-1,0 1,-1-1,-1-1,-1 0,0 0,-2 0,0-1,-1-1,-1 0,0-1,-2 0,1-1,-2 0,-9 5,-38 27,41-29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24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18,'-20'-2,"-1"0,1 1,0 1,0 2,0-1,0 2,0 1,0 1,0 0,1 1,0 1,1 1,-1 1,1 1,1 0,0 1,1 1,0 0,0 1,-2 5,14-16,1 0,-1 1,1 0,0 0,-1 0,2 0,-1 0,0 1,0-1,1 1,0-1,0 1,0 0,0 0,1 0,-1 0,1 1,0-1,0 0,1 0,-1 1,1-1,0 0,0 1,1-1,-1 0,1 1,0-1,0 0,0 0,1 0,-1 1,1-2,0 1,0 0,0 0,2 1,3 2,0 0,0-1,1 0,0-1,0 0,0 0,1-1,-1 0,1 0,0-1,0 0,0 0,1-1,-1-1,1 1,-1-1,1-1,-1 0,1 0,-1-1,5-1,-5 1,0 1,0 0,0 1,0 0,0 0,0 1,0 0,0 1,-1 0,1 0,-1 1,0 0,0 0,0 1,-1 0,0 1,0-1,0 1,0 1,-1-1,0 1,-1 0,3 4,3 10,-1 0,0 0,-2 1,-1 0,-1 0,0 1,-2 0,-1 0,-1 0,0 0,-2 0,-1 0,-2 16,2-32,0-1,-1 1,0-1,0 1,0-1,-1 0,1 0,-2 0,1 0,-1-1,1 1,-1-1,-1 0,1 0,-1 0,0-1,0 0,0 0,-1 0,0 0,1-1,-1 0,0 0,-1-1,1 1,0-1,-4 0,-7 2,-1 0,1-2,-1 0,0 0,1-2,-1 0,0-1,1-1,-17-4,29 5,-1 0,1 0,-1 0,1 0,0-1,0 0,0 0,0-1,0 1,0-1,1 0,-1 0,1-1,0 1,0-1,0 0,0 0,1 0,-1-1,1 1,0-1,1 0,-1 0,1 0,0 0,0 0,1 0,-1-1,1 1,0-1,-1-16</inkml:trace>
  <inkml:trace contextRef="#ctx0" brushRef="#br0" timeOffset="921.755">527 18,'5'0,"11"0,8 0,4 0,2 0,2 0,-1 0,-1 0,0 0,0 0,-2 0,1 0,-1 0,0 0,0 0,-4-5,-2-1,-5-1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32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0 452,'2'-2,"-1"0,1 0,-1 0,1 0,-1 1,1-1,0 1,0-1,0 1,0 0,0 0,0 0,0 0,0 0,0 0,1 0,-1 1,0-1,1 1,-1 0,0 0,1-1,-1 2,0-1,1 0,0 0,156-16,70-18,8 12,-132 11,-104 11,-1 0,1 0,-1 0,1 0,-1 0,1 0,-1 0,0 0,1 0,-1 1,1-1,-1 0,1 0,-1 0,1 1,-1-1,0 0,1 0,-1 1,0-1,1 0,-1 1,0-1,1 0,-1 1,0-1,0 1,1-1,-1 0,0 1,0-1,0 1,0-1,1 1,-1-1,0 1,0-1,0 1,0-1,0 1,0-1,0 1,0-1,-1 0,1 1,0-1,0 1,0-1,0 1,-1-1,1 0,0 1,0-1,-1 1,1-1,0 0,-1 1,1-1,0 0,-1 1,1-1,0 0,-1 0,1 1,-9 9</inkml:trace>
  <inkml:trace contextRef="#ctx0" brushRef="#br0" timeOffset="278.587">170 593,'460'0,"-238"-28,-114 10,-84 13</inkml:trace>
  <inkml:trace contextRef="#ctx0" brushRef="#br0" timeOffset="801.718">537 0,'10'22,"2"-1,0-1,2 0,0 0,1-2,1 0,0 0,2-2,6 5,3 0,2-1,0-2,0-1,2-2,0 0,1-3,0 0,30 6,80 31,-138-48,-1-1,1 1,0 0,-1 0,1 1,-1-1,0 1,1-1,-1 1,0 0,0 0,0 1,0-1,0 0,-1 1,1 0,-1 0,1 0,-1 0,0 0,0 0,-1 0,1 1,-1-1,1 1,-1-1,0 1,0-1,-1 1,1 0,-1-1,0 1,0 0,0 0,0-1,-1 1,1 0,-1-1,0 1,0-1,-1 1,-7 10,-1-1,-1-1,0 0,-1 0,0-1,-1-1,0 0,-1 0,0-2,0 0,-1 0,-10 3,12-4,-294 189,281-178,15-10,-1-1,1 1,0 1,0 0,1 1,1 0,-1 0,2 1,-1 0,0 2,3 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1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47,'39'0,"26"0,13 0,-3 0,-9 0,-12 0,-4 0,-7-5,-5-1,-5 0,-3 1,-1 1,-2 2,0 1,0 0,-4-3,-2-3,-4 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1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80,'38'5,"33"-4,8-1,0-1,-7-5,-13-2,-5 1,-8-3,-7 0,-5-4,-4 2,-2 2,-6 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2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452 129,'-73'17,"1"3,1 4,1 2,-34 20,56-14,47-31,0-1,0 1,0 0,0 0,0 0,0 0,1 0,-1 0,0 0,0 0,1 0,-1 0,1 1,-1-1,1 0,0 0,-1 1,1-1,0 0,0 0,0 1,0-1,0 0,0 1,0-1,0 0,0 0,1 1,-1-1,0 0,1 0,-1 0,1 1,0-1,-1 0,1 0,0 0,0 0,-1 0,1 0,0 0,10 6,-1-1,1 0,0 0,0-1,0-1,1 0,-1-1,1 0,0 0,0-1,3-1,8 4,-1-2,-1 1,-1 1,1 1,-1 1,0 0,0 2,-1 0,0 1,-1 1,0 1,-1 0,0 2,-1 0,-1 0,0 2,3 4,-11-8,-1 1,0 0,-1 0,0 0,-1 1,0 0,-1 0,-1-1,0 2,-1 3,-1-13,-1 1,1 0,-1 0,-1-1,1 1,-1 0,0-1,0 0,-1 1,1-1,-1 0,0 0,-1-1,1 1,-1 0,0-1,0 0,0 0,-1 0,1-1,-1 0,0 1,0-2,-3 3,-9 3,0 0,0-1,0-1,-1 0,0-1,0-1,-4-1,12-1,1 0,0-1,0-1,-1 0,1 0,0-1,0 0,-1 0,1-1,0 0,0-1,1 0,-1 0,0-1,1 0,0-1,-5-3,-5-9</inkml:trace>
  <inkml:trace contextRef="#ctx0" brushRef="#br0" timeOffset="248.474">283 157,'38'-15,"37"-4,11 1,0 3,-6 5,-6 4,-6 2,-5 3,1 1,0 0,-3 1,4-5,0-2,-1-4,3-1,-1-3,-7 0,-13 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0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424 178,'-22'226,"-14"81,9-46,21-211,0-32</inkml:trace>
  <inkml:trace contextRef="#ctx0" brushRef="#br0" timeOffset="601.329">0 207,'35'-27,"1"3,1 0,1 3,1 1,1 1,0 3,1 1,1 2,1 2,7 0,-36 9,0 0,1 1,-1 1,0 0,1 1,-1 0,0 1,0 1,0 0,0 1,0 0,-1 1,1 1,-1 0,5 4,-14-7,-1 0,0 0,0 0,0 0,0 1,0-1,-1 1,1-1,-1 1,0 0,0 0,0 0,-1 0,0 1,0-1,0 0,0 0,0 1,-1-1,0 1,0-1,0 0,0 1,-1-1,0 0,0 1,0-1,0 0,-2 2,-53 119,35-91,16-29,0 0,0 0,1 1,0-1,0 1,1 0,-1 0,1 0,0 0,1 0,0 1,0-1,0 1,1 0,-1-1,2 1,-1 0,1 0,0 0,0 0,1 0,0-1,0 1,1 0,0-1,0 1,0-1,1 1,0-1,0 0,1 0,1 1,10 6,0 0,2-1,-1-1,1 0,1-1,0-2,6 3,59 33,-76-41,0 1,0 1,0-1,-1 1,1 0,-1 1,-1 0,1-1,-1 2,0-1,0 1,-1-1,1 2,-2-1,1 0,-1 1,0-1,-1 1,1 0,-2 0,1 0,-1 0,0 0,-1 0,0 0,0 0,-1 0,0 0,0 0,-1 0,0 0,0 0,-1 0,0-1,0 1,-1-1,-4 6,-12 6,-1 0,0-2,-2-1,0 0,-1-2,0 0,-1-2,0-1,-1-1,0-1,-1-1,0-2,0-1,-18 2,31-4,-17 4,0-2,0-1,-1-1,1-2,-1-1,0-2,29 3,1-1,-1 1,0-1,1 0,-1 0,0-1,1 1,-1 0,0-1,1 0,-1 1,0-1,1 0,-1 0,1-1,0 1,-1 0,1-1,0 1,0-1,0 0,0 0,0 0,0 0,1 0,-1 0,0 0,1-1,0 1,0-1,0 1,0-1,0 1,0-1,0 1,1-1,0 0,-1 0,1 1,0-1,0 0,0 1,1-1,-1 0,1 1,-1-1,1 0,1-1,13-17,2 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0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323 123,'-20'43,"-15"44,-2 15,5-3,4-10,6-11,2-8,4-7,1-9,2-4,-1-6,2-6,-2-4,1-3,3-3,-1 0,1-6</inkml:trace>
  <inkml:trace contextRef="#ctx0" brushRef="#br0" timeOffset="387.161">266 67,'1'64,"2"1,3-1,4-1,1 1,19 54,-18-84,1 0,1-1,2 0,1-2,14 19,-30-47,1-1,-1 1,0-1,1 1,0-1,0 0,-1 0,1 0,1 0,-1 0,0 0,0 0,1-1,-1 1,1-1,-1 0,1 1,-1-1,1-1,0 1,0 0,0-1,-1 1,1-1,0 0,0 0,0 0,0 0,-1 0,1-1,0 1,0-1,0 0,-1 0,1 0,0 0,-1 0,1-1,-1 1,0-1,1 1,1-3,11-15,0-1,-1-1,-1-1,-1 1,-1-2,-1 0,-1 0,-1 0,-2-1,0 0,2-23,5-23,-4 0,-3-1,-4 0,-3-38,-12 47,7 63,1 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3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57,'-7'29,"1"0,1 1,2-1,1 1,1-1,2 1,1 0,2 4,-5-31,1 0,0-1,1 1,-1 0,0-1,1 1,0 0,-1-1,1 1,0-1,0 1,1-1,-1 1,0-1,1 0,-1 1,1-1,0 0,0 0,0 0,0-1,0 1,0 0,1-1,-1 1,0-1,1 0,-1 0,1 0,-1 0,1 0,0-1,-1 1,1-1,0 1,-1-1,1 0,0 0,0-1,0 1,9-4,0-1,-1 0,1 0,-1-1,0-1,0 0,-1-1,0 0,-1 0,1-1,-2 0,1-1,-1 1,1-4,66-62,-72 73,-1 1,1 0,-1-1,1 1,0 0,-1 1,1-1,0 0,0 1,0-1,0 1,-1 0,1 0,0 0,0 0,0 1,0-1,0 1,-1 0,1 0,0 0,-1 0,1 0,0 0,-1 1,1-1,-1 1,0 0,0-1,0 1,0 0,0 1,0-1,0 0,0 0,-1 1,1-1,0 3,49 37,-45-41,1-1,-1 0,0 1,0-2,1 1,-1-1,0 0,0 0,0-1,0 0,0 0,-1 0,1-1,0 0,-1 0,0 0,0 0,0-1,0 0,0 0,-1-1,1 1,-1-1,-1 0,1 0,-1 0,1 0,-2-1,1 0,0 1,-1-1,0 0,0-1,14-36,-10 25</inkml:trace>
  <inkml:trace contextRef="#ctx0" brushRef="#br0" timeOffset="315.732">871 311,'33'-14,"0"-1,-1-1,-1-3,0 0,-2-2,0-1,8-9,-34 29,0 0,0 0,0-1,0 1,0-1,-1 1,0-1,1 0,-1 0,0 0,0 0,0 0,-1 0,1-1,-1 1,0 0,0-1,0 1,0-1,-1 1,1-1,-1 0,0 1,0-1,0 0,-1 1,1-1,-1 1,0-1,0 1,0-1,0 1,-1-1,1 1,-1 0,0 0,0 0,0 0,0 0,-1 0,1 1,-1-1,0 1,0-1,-5 0,0 0,0 1,0 0,0 0,0 1,-1 0,1 0,0 1,0 0,-1 1,1 0,0 0,0 1,0-1,0 2,0-1,0 1,0 1,1-1,0 1,0 1,0-1,0 1,1 0,-1 1,1-1,1 1,-1 1,1-1,0 1,0 0,1 0,0 0,0 0,1 1,0 0,0 0,1 0,0 0,0 0,1 0,0 7,-2-6,1 0,1 1,-1-1,2 1,-1 0,2-1,-1 1,1 0,0-1,1 1,0-1,1 0,0 0,0 1,1-2,0 1,1 0,0-1,0 0,1 0,0-1,0 1,1-1,0-1,0 1,3 1,7 2,-1-1,1-1,1-1,-1 0,1-1,0-1,1-1,-1 0,20 0,-10-1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53,'-25'23,"1"1,2 0,0 2,2 1,0 0,2 2,1 0,2 1,-1 4,14-31,0 0,0 0,0-1,1 1,-1 1,1-1,0 0,0 0,0 0,0 1,0-1,1 1,0-1,-1 0,1 1,1-1,-1 1,0-1,1 0,0 1,-1-1,1 0,1 0,-1 1,0-1,1 0,-1 0,1 0,0-1,0 1,0 0,1-1,-1 1,1-1,-1 0,1 0,0 0,-1 0,1 0,0 0,0-1,1 0,-1 1,0-1,0 0,2 0,11-3,-1 0,0-1,0-1,0 0,0-1,-1-1,1 0,-1-1,-1 0,0-1,0-1,0 0,-1-1,0 0,-1 0,1-3,-5 8,0 0,0-1,-1 0,0-1,0 1,0-1,-1-1,0 1,0 0,-1-1,0 0,0 0,-1-1,0 1,0-1,-1 1,0-1,-1 0,0 0,0 0,-1 1,0-1,-1 0,1 0,-2 0,1 0,-1 1,-1-1,0 1,0-1,0 1,-1 0,0 0,-5-5,6 8,-1 1,0-1,0 1,0 0,0 1,-1-1,0 1,0-1,0 1,0 1,0-1,0 1,-1 0,1 0,-1 1,0-1,1 1,-1 0,0 1,0-1,1 1,-1 1,0-1,0 1,1 0,-1 0,0 0,1 1,-1 0,1 0,-2 1,-7 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99,'-15'21,"0"0,2 1,1 1,0 0,2 0,1 1,1 1,0 0,1 6,5-27,1 0,-1 0,1 0,0 1,0-1,0 0,1 0,-1 0,1 1,0-1,1 0,-1 1,1-1,-1 0,1 0,1 0,-1 0,0 0,1 0,0 0,0 0,0-1,1 1,-1 0,1-1,0 0,-1 0,2 0,-1 0,0 0,0-1,1 1,0-1,-1 0,1 0,0 0,0-1,0 1,0-1,0 0,1 0,5-4,0 1,1-2,-1 1,0-2,-1 1,1-1,-1-1,0 1,0-2,0 1,-1-1,0 0,-1-1,1 0,-1 0,-1-1,0 0,0 0,-1 0,0-1,0 0,-1 0,-1 0,2-4,-2 8,0-1,0 0,-1 0,0-1,0 1,-1 0,0-1,0 1,0-1,-1 1,0-1,-1 1,0 0,0-1,0 1,-1 0,0-1,-1 1,0 0,0 0,0 1,-1-1,0 1,0 0,0 0,-1 0,0 0,0 1,-3-2,4 3,0 0,0 0,-1 1,0-1,0 1,0 0,0 1,0-1,0 1,-1 0,1 1,-1-1,1 1,-1 0,0 0,1 1,-1 0,0 0,0 0,-3 1,-13 3</inkml:trace>
  <inkml:trace contextRef="#ctx0" brushRef="#br0" timeOffset="1651.994">541 14,'-11'17,"1"0,1 2,0-1,1 1,1 0,1 0,1 1,0 0,2 0,0 0,1 5,2-22,0-1,0 0,0 0,1 1,-1-1,0 0,1 0,0 0,-1 1,1-1,0 0,0 0,0 0,1 0,-1-1,0 1,1 0,-1 0,1-1,-1 1,1-1,0 1,0-1,0 0,0 0,0 0,0 0,0 0,0 0,0 0,0-1,0 1,1-1,-1 0,0 1,0-1,1 0,-1 0,0-1,2 1,4-1,-1-1,0 1,0-1,0 0,0-1,0 0,-1 0,1 0,-1-1,0 0,0 0,1-2,127-156,-131 161,0-1,-1 1,1 0,0 0,-1 0,1 1,0-1,0 1,0-1,0 1,0 0,0 0,-1 0,1 1,0-1,0 1,0-1,0 1,-1 0,1 0,0 0,-1 0,1 1,-1-1,1 1,-1 0,1-1,-1 1,0 0,0 0,0 0,0 1,-1-1,1 0,0 1,-1-1,0 1,0 0,1-1,-2 1,1 0,0 0,0 0,-1 0,20 26,-19-26,1 0,0 0,0 0,0 0,0 0,1 0,-1 0,1-1,0 1,-1-1,1 0,0 0,1 0,-1 0,0-1,0 1,1-1,-1 0,1 0,-1 0,1 0,-1-1,1 1,0-1,-1 0,1 0,-1 0,1-1,0 1,-1-1,1 0,-1 0,6-4,0-1,-1-1,0 1,0-1,-1-1,0 1,0-1,-1 0,0-1,0 0,-1 0,0 0,-1 0,0-1,0 0,-1 0,0 0,-1 0,0 0,0-7,3-5,2 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0,'-5'39,"3"17,2 4,2-9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0,'-11'417,"18"-117,9-150,-11-111,-7-25</inkml:trace>
  <inkml:trace contextRef="#ctx0" brushRef="#br0" timeOffset="434.532">0 593,'488'29,"-240"-31,-245 2,1 0,-1-1,0 0,0 1,0-1,1 0,-1-1,0 1,-1-1,1 1,0-1,0 0,-1 0,1 0,-1 0,1 0,-1-1,0 1,0-1,0 0,0 1,0-1,-1 0,0 0,1 0,-1 0,0 0,0 0,0-1,-1 1,1 0,-1 0,0-1,0 1,0 0,0-1,-1 1,1-2,0 0,-1 1,0-1,0 0,0 1,-1-1,1 1,-1-1,0 1,0 0,-1 0,1 0,-1 0,0 0,0 0,0 1,-1 0,1-1,-1 1,0 0,0 1,0-1,0 1,0 0,-3-2,1 3,-1 0,1 0,0 0,0 1,0 0,-1 0,1 0,0 1,0 0,0 0,0 1,0 0,0 0,0 0,0 1,1-1,-1 1,1 1,0-1,0 1,0 0,-3 4,-2 1,0 0,1 1,1 0,0 1,0 0,1 0,1 0,-1 1,2 0,-2 5,3-9,1 0,-1 0,1 0,1 0,0 1,0-1,0 1,1-1,0 1,1 0,0 0,1-1,-1 1,2 0,-1-1,1 1,0-1,1 0,0 1,1-1,-1 0,1-1,1 1,0-1,0 0,0 0,12 5,0-1,1 0,0-1,0-2,1 1,0-2,1-1,0 0,-1-2,2 0,-1-1,0-1,1-1,-1 0,1-2,-1-1,3 0,9 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5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1,'-9'19,"2"1,1 0,0 0,1 1,2-1,0 1,1 0,1 0,1 0,0 0,4 18,-3-36,-1 0,1 0,0-1,0 1,0 0,1-1,-1 1,0-1,1 1,0-1,-1 0,1 0,0 1,0-1,0-1,1 1,-1 0,0 0,1-1,-1 1,1-1,-1 0,1 0,0 0,-1 0,1 0,0-1,0 1,0-1,-1 0,1 0,0 0,0 0,1 0,4-2,-1 1,1-1,0 0,-1-1,1 0,-1 0,0 0,0-1,0 0,0-1,4-3,133-107,-141 113,1 0,0 1,0-1,0 1,-1 0,1 0,0 1,0-1,1 1,-1 0,0 0,0 0,0 0,0 1,0 0,0 0,0 0,0 0,-1 0,1 1,0 0,-1 0,1 0,-1 0,0 0,1 1,-1-1,0 1,0 0,-1 0,1 0,-1 0,1 1,-1-1,0 1,0-1,0 3,0-2,0 0,0 0,0-1,0 1,1-1,0 0,0 1,0-1,0 0,0-1,0 1,1 0,-1-1,1 0,0 0,0 0,0 0,-1-1,2 1,-1-1,0 0,0 0,0-1,1 1,-1-1,0 0,0 0,1-1,-1 1,0-1,0 0,0 0,0 0,1 0,0-1,4-6,1 1,-1-1,0-1,-1 1,1-2,-2 1,0-1,0 0,0-1,-1 1,-1-1,0 0,-1-1,0 1,0-1,0-8,1-5</inkml:trace>
  <inkml:trace contextRef="#ctx0" brushRef="#br0" timeOffset="311.342">889 480,'5'-29,"6"-23,7-13,4-1,3 7,-2 9,0 7,0 12,-3 6,0 7,-4 2,0 4,2 4,3 3,-2 7,1 8,-4 8,-4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4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48,'-7'-6,"0"1,0 0,0 1,-1-1,0 1,1 1,-2 0,1 0,0 0,-1 1,1 1,-1-1,1 1,-1 1,0-1,1 2,-1-1,0 1,1 0,-1 1,1 0,-1 0,1 1,0 0,0 1,0-1,1 2,-1-1,1 1,0 0,0 0,0 1,1 0,0 0,-2 4,-1-3,0 1,1 0,0 0,0 1,1 0,0 0,0 1,1 0,1 0,0 1,0-1,1 1,0 0,1 0,0 0,1 1,0-1,1 1,0 0,1-1,0 1,2 10,3-14,1-1,0 0,0 0,1-1,-1 0,1 0,1 0,-1-1,1 0,0-1,0 0,0 0,0 0,1-1,0 0,-1-1,1 0,0-1,0 1,2-1,59 4,-39-4</inkml:trace>
  <inkml:trace contextRef="#ctx0" brushRef="#br0" timeOffset="373.984">952 20,'-56'22,"0"3,1 3,2 2,-18 14,-11 29,80-70,0-1,0 1,0 0,0-1,1 1,-1 0,1 0,0 0,-1 0,2 0,-1 0,0 0,1 1,-1-1,1 0,0 0,0 0,0 1,0-1,1 0,-1 0,1 0,0 1,0-1,0 0,0 0,1 0,-1-1,1 1,0 0,1 1,1 1,0-1,0 0,1 0,0 0,0 0,0-1,0 1,1-1,-1-1,1 1,0-1,0 0,0 0,0-1,0 1,0-1,0-1,0 1,0-1,1 0,-1-1,0 1,0-1,0 0,0-1,0 0,0 0,0 0,1-1,15-6,-1-1,0-1,0 0,-1-2,-1-1,0 0,2-4,172-207,-193 225,0-1,1 1,-1 0,0-1,0 1,1-1,-1 1,0 0,0-1,1 1,-1 0,0-1,1 1,-1 0,1-1,-1 1,0 0,1 0,-1-1,1 1,-1 0,1 0,-1 0,0 0,1 0,-1 0,1 0,-1 0,1 0,-1 0,1 0,-1 0,1 0,-1 0,1 0,-1 0,0 0,1 0,-1 1,1-1,-1 0,1 0,-1 1,0-1,1 0,-1 0,0 1,1-1,-1 1,0-1,1 0,-1 1,0-1,0 1,1-1,-1 1,6 32,-4-19,-2-13,1 13,1-1,0 1,1-1,0 0,1 0,1 0,0 0,0-1,1 0,1 0,0 0,1-1,0 0,1-1,0 1,0-2,11 9,-2-6,-3-2</inkml:trace>
  <inkml:trace contextRef="#ctx0" brushRef="#br0" timeOffset="724.391">1460 387,'143'-259,"-116"226,-27 32,0 1,1-1,-1 1,1-1,-1 1,0 0,1-1,0 1,-1-1,1 1,-1 0,1-1,-1 1,1 0,0 0,-1 0,1-1,-1 1,1 0,0 0,-1 0,1 0,0 0,-1 0,1 0,0 0,-1 0,1 0,0 1,-1-1,1 0,-1 0,1 1,0-1,-1 0,1 1,-1-1,1 0,-1 1,1-1,-1 1,0-1,1 1,-1-1,1 1,-1-1,0 1,1-1,-1 1,0 0,0-1,1 1,-1 0,0-1,0 1,0-1,0 2,6 53,-7-51,0 1,0-1,1 0,0 0,0 0,0 0,0 0,0 1,1-1,0 0,0 0,0 0,0 0,1 0,0-1,-1 1,1 0,1-1,-1 1,0-1,1 0,0 1,0-1,0 0,0-1,0 1,0-1,1 1,-1-1,1 0,3 1,0-4,1 0,-1 0,0-1,0 0,0-1,0 0,0 0,0 0,-1-1,1 0,-1 0,0 0,0-1,-1 0,1 0,-1-1,-1 1,1-1,-1 0,4-6,7-5,27-27,-29 33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2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59 445,'79'-15,"-2"-3,0-4,-1-4,-2-2,-1-4,-1-3,-2-3,32-25,-90 54,1 0,-2 0,1-2,-1 1,-1-2,0 1,-1-1,0-1,0-1,-8 12,-1 1,1-1,-1 0,1 0,-1 0,0 1,0-1,0 0,0 0,0 0,0 1,0-1,-1 0,1 0,-1 0,1 1,-1-1,0 0,0 1,0-1,1 1,-1-1,-1 1,1-1,0 1,0 0,-1-1,1 1,0 0,-1 0,1 0,-1 0,0 0,1 0,-1 1,0-1,1 0,-1 1,0-1,0 1,1 0,-1 0,0 0,0 0,0 0,1 0,-1 0,0 0,0 1,0-1,1 1,-1-1,0 1,1 0,-1-1,0 1,1 0,-2 1,-15 9,1 1,0 1,0 1,2 0,0 1,0 0,1 1,1 1,1 0,1 1,0 0,1 0,1 2,1-1,-2 7,-18 49,4 1,3 0,3 2,4 0,3 1,0 70,2-22,3-15,-6-1,-25 107,32-201,0 0,-1 0,-1-1,0 0,-1 0,-1-1,-1 0,-7 9,14-20,0 0,0 0,0-1,0 1,-1-1,1 0,-1 0,0 0,0 0,0-1,0 0,0 0,0 0,-1 0,1 0,-1-1,0 0,1 0,-1 0,0-1,1 1,-1-1,0 0,0-1,1 1,-1-1,0 0,1 0,-1 0,1-1,-1 0,1 0,-4-2,-2-3,1-1,1-1,-1 1,2-1,-1-1,1 0,0 0,1 0,0 0,1-1,0 0,1 0,-1-3,-4-8,-4-8,0-1,2-1,2 0,1 0,1-1,2 0,1 0,2-1,1-28,2 55,1 0,-1 0,1 0,0 0,1 0,0 0,0 1,0-1,1 1,0 0,0 0,1 0,-1 1,1-1,0 1,1 0,-1 1,1-1,0 1,0 0,1 1,-1-1,1 1,0 1,-1-1,1 1,0 0,1 1,-1-1,0 2,0-1,0 1,4 0,41-6,0-2,-1-2,0-3,0-2,24-11,97-58,-171 83,0 0,0 0,-1 0,1 0,0 0,0 0,0 0,1 0,-1 0,0 0,0 0,0 1,1-1,-1 0,0 1,1-1,-1 1,1-1,-1 1,0 0,1 0,-1 0,1 0,-1 0,1 0,-1 0,0 0,1 0,-1 1,1-1,-1 1,0-1,1 1,-1-1,0 1,1 0,-1-1,0 1,0 0,0 0,0 0,0 0,0 0,0 0,0 0,0 1,5 119,-5-22,5-74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0,'-37'5,"15"-3,0 1,0 1,0 1,0 1,1 1,0 0,-1 3,20-10,0 1,0 0,0 0,0 0,1 0,-1 0,0 0,1 0,-1 1,1-1,-1 0,1 1,-1 0,1-1,0 1,0 0,0-1,0 1,0 0,1 0,-1 0,0 0,1 0,-1 0,1 0,0 0,0 0,-1 0,2 0,-1 0,0 0,0 0,0 0,1 0,-1 0,1 0,0 0,0-1,-1 1,1 0,0 0,1 0,-1-1,0 1,0-1,1 1,0 0,70 43,-64-42,0 0,-1 1,0 0,0 0,0 1,0 0,0 0,-1 0,0 1,0 0,-1 0,4 5,-8-9,1 1,-1 0,0-1,0 1,0 0,0 0,0 0,-1 0,0 0,1 0,-1 0,0 0,0 0,0 0,-1-1,1 1,-1 0,0 0,0 0,0 0,0 0,0-1,0 1,-1 0,1-1,-1 0,0 1,0-1,0 0,0 0,0 0,0 0,-1 0,0 1,-94 46,-22-29,119-20,1 0,-1 0,0 1,0-1,1 0,-1 0,0 1,1-1,-1 0,0 0,0 1,1-1,-1 0,0 1,0-1,0 0,0 1,0-1,1 0,-1 1,0-1,0 0,0 1,0-1,0 1,0-1,0 0,0 1,0-1,0 0,0 1,0-1,-1 1,1-1,0 0,0 1,0-1,0 0,-1 1,1-1,0 0,0 0,-1 1,1-1,0 0,0 1,-1-1,1 0,0 0,-1 0,1 1,0-1,-1 0,1 0,0 0,-1 0,1 0,13 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4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57 408,'167'-17,"63"-12,-118 18,-88 11</inkml:trace>
  <inkml:trace contextRef="#ctx0" brushRef="#br0" timeOffset="234.112">1 662,'43'5,"34"-3,13-3,1 0,-11-5,-8-2,-13 1,-15 2</inkml:trace>
  <inkml:trace contextRef="#ctx0" brushRef="#br0" timeOffset="863.749">678 1170,'433'-480,"-44"-18,-248 326,-140 171,-1 0,1 0,-1 0,1 0,-1 0,1 0,-1 0,1 0,0 0,0 0,0 0,-1 1,1-1,0 0,0 0,0 1,0-1,0 1,0-1,0 1,0-1,1 1,-1-1,0 1,0 0,0 0,0 0,1 0,-1 0,0 0,0 0,0 0,0 0,1 0,-1 1,0-1,0 0,0 1,0-1,0 1,0-1,0 1,0 0,0-1,0 1,0 0,0 0,0 0,-1-1,1 1,0 0,0 0,-1 0,1 1,5 141,-8-91,0 1,0-3,2 1,2-1,2 1,4 3,-5-38,6 65,-9-79,0 0,-1 0,1 0,0 0,-1 0,0 0,1 0,-1 0,0 0,0 0,0 0,0 0,-1-1,1 1,0 0,-1-1,1 1,-1-1,0 1,1-1,-1 0,0 0,0 0,0 0,0 0,0 0,0 0,0-1,0 1,0-1,0 1,0-1,0 0,-2 0,-13-1,1-1,0 0,0-1,0-1,0-1,1 0,-1-1,1-1,1 0,-3-2,-10-4,-24-8,-1 1,-1 3,-45-9,-10 6,80 17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6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7 988,'-4'15,"2"-11,2-5</inkml:trace>
  <inkml:trace contextRef="#ctx0" brushRef="#br0" timeOffset="256.819">64 198,'0'0</inkml:trace>
  <inkml:trace contextRef="#ctx0" brushRef="#br0" timeOffset="520.728">176 1073,'140'-227,"-139"225,0 0,0 0,0 0,0 1,0-1,0 0,1 1,-1-1,0 1,1-1,-1 1,1 0,0 0,-1 0,1-1,0 2,0-1,-1 0,1 0,0 0,0 1,0-1,0 1,0 0,0 0,0-1,0 1,0 1,0-1,0 0,0 0,0 1,0-1,0 1,0-1,0 1,0 0,-1 0,1 0,0 0,0 0,-1 0,1 0,-1 1,1-1,-1 1,0-1,1 1,-1-1,0 1,29 50,-29-45,2 0,-1-1,1 1,0 0,0-1,1 0,0 0,0 0,0 0,1-1,0 1,0-1,0 0,0-1,1 1,0-1,0 0,0-1,1 0,-1 1,1-2,0 1,0-1,-1 0,1-1,5 1,-2-6,0-1,-1 0,1-1,-1 0,-1-1,1 0,-1 0,0-1,-1 1,0-2,0 1,0-1,-1 0,-1-1,0 1,0-1,-1 0,0 0,2-8,47-132,-49 129</inkml:trace>
  <inkml:trace contextRef="#ctx0" brushRef="#br0" timeOffset="1188.346">1220 283,'-33'48,"-17"40,6 14,10-5,11-10,9-14,7-15,10-8,4-8,6-6,5-4,5-3,3-2,2-5,-4-6</inkml:trace>
  <inkml:trace contextRef="#ctx0" brushRef="#br0" timeOffset="1919.263">1306 875,'22'-2,"1"-1,-1-1,0-1,0-1,0 0,-1-2,0-1,8-5,-12 6,-1-2,0 0,0-1,-2-1,1 0,-1-1,-1 0,0-1,-1 0,-1-1,0-1,-1 0,7-14,-15 27,0 1,-1-1,1 0,0 0,-1 0,0 0,0 0,0 0,0 0,0 0,-1 0,0 0,1 0,-1-1,0 1,0 0,-1 0,1 0,-1 0,1-1,-1 1,-1-2,0 4,-1 1,1 0,0-1,-1 1,1 0,0 0,-1 0,1 1,-1-1,1 0,0 1,0 0,-1-1,1 1,0 0,0 0,0 1,0-1,0 0,0 0,0 1,0 0,1-1,-1 1,0 0,1 0,0-1,-1 1,1 0,0 1,-1 0,0 0,-4 2,0 1,1 0,0 0,0 0,0 1,1-1,0 1,0 0,0 0,1 1,1-1,-1 1,1-1,0 1,1 0,0 0,0 0,0 0,1 0,1 0,-1 0,2 6,2-9,0 0,0 0,0-1,0 0,1 1,0-1,0-1,0 1,0-1,1 0,-1 0,1-1,0 1,-1-1,1-1,0 1,0-1,1 0,-1 0,0-1,0 1,0-1,0-1,1 1,-1-1,0 0,0-1,0 0,1 0,12-4,0-1,0 0,-1-2,0 0,0-1,-1-1,0 0,-1-2,-1 1,0-2,0 0,-2-1,0 0,0-1,0-4,-11 18,0-1,0 0,0 0,-1 0,1 0,-1 0,0 0,0 0,0-1,0 1,-1 0,1 0,-1-1,0 1,0 0,0-1,0 1,-1-3,-1 6,0 0,0 0,0 0,0 0,0 0,0 0,0 1,0-1,0 1,1-1,-1 1,0 0,0 0,1 0,-1 0,0 0,1 0,-1 1,1-1,-1 0,1 1,0-1,0 1,-1-1,1 1,0 0,0-1,1 1,-1 0,0 0,0 0,-3 2,1 0,-1 1,0-1,1 1,0 0,0-1,0 1,1 1,0-1,0 0,0 1,1-1,-1 1,1-1,1 1,-1 0,1-1,0 1,0 0,0-1,1 1,0 0,0-1,1 1,-1-1,1 1,0-1,1 0,-1 0,1 0,0 0,1 0,-1-1,1 0,3 4,-1-3,0 0,0-1,1 0,-1-1,1 1,0-1,0-1,0 1,0-1,0 0,0-1,1 0,-1 0,1 0,-1-1,1 0,-1-1,1 1,-1-2,7-1,6-2,-1-1,0-1,0-1,0-1,-1 0,-1-2,2-1,1-2,0-2,-2 0,0-1,0-1,-2-1,0 0,-2-1,0 0,-1-1,-1-1,1-4,-7-18,-6 44,-1-1,1 0,0 0,0 1,0-1,0 0,-1 1,1-1,0 0,-1 1,1-1,0 1,-1-1,1 0,-1 1,1-1,-1 1,1-1,-1 1,1-1,-1 1,0 0,1-1,-1 1,0 0,1-1,-1 1,0 0,1 0,-1 0,0-1,1 1,-1 0,0 0,0 0,1 0,-1 0,0 0,1 1,-1-1,0 0,0 0,1 0,-1 1,0-1,1 0,-1 1,1-1,-1 1,0-1,1 1,-1-1,1 1,-1-1,1 1,-1-1,1 1,-10 11,0-1,1 1,1 1,0 0,0 0,1 1,1-1,1 1,0 1,0-1,2 1,-1 0,2-1,0 9,0-18,1 1,1-1,-1 1,1 0,0-1,0 1,0-1,1 1,0-1,0 1,0-1,1 1,0-1,0 0,0 0,1 0,0 0,-1 0,2-1,-1 1,1-1,-1 0,1 0,0 0,1 0,-1-1,0 0,1 1,0-2,0 1,0-1,0 1,0-1,1-1,-1 1,0-1,1 0,-1 0,1-1,0 1,-1-1,3 0,14-5</inkml:trace>
  <inkml:trace contextRef="#ctx0" brushRef="#br0" timeOffset="2188.331">2998 395,'-48'59,"2"2,3 1,-30 60,64-108,2 1,0 1,0-1,2 1,0 0,1 1,-1 9,4-22,0 1,1-1,0 1,0-1,0 1,0-1,1 1,0-1,0 0,0 1,0-1,1 0,-1 1,1-1,0 0,1 0,-1-1,1 1,-1 0,1-1,0 0,1 1,-1-1,0 0,1-1,0 1,0-1,-1 1,4 0,0 0,-1 0,1 0,0-1,-1 0,1-1,0 1,0-1,0 0,0-1,0 0,0 0,1-1,-1 1,0-1,-1-1,1 0,0 0,0 0,-1 0,1-1,-1 0,0-1,1 0,-2 0,1 0,0 0,-1-1,0 0,0 0,0 0,-1-1,0 0,0 1,0-2,-1 1,2-4,1-10</inkml:trace>
  <inkml:trace contextRef="#ctx0" brushRef="#br0" timeOffset="2438.283">2575 678,'34'0,"30"0,13 0,0-5,-10-1,-11 0,-14 1</inkml:trace>
  <inkml:trace contextRef="#ctx0" brushRef="#br0" timeOffset="2669.342">3252 227,'20'50,"-2"2,-2 1,-3 0,-2 0,-3 1,0 13,-5-42,-1 1,-1-1,-1 1,-2-1,0 0,-2 1,0-1,-2 0,-1-1,0 0,-2 0,-1 0,-1-1,-1-1,-1 0,-1 0,-1-2,0 1,-2-2,0 0,-1-1,-10 6,-70 38,79-54</inkml:trace>
  <inkml:trace contextRef="#ctx0" brushRef="#br0" timeOffset="3117.747">3451 819,'38'-5,"27"-1,13 0,-3 1,-9 1,-16-3,-12 0,-7 0,-4 2,-2 2,-1-4,1 0,-4 1</inkml:trace>
  <inkml:trace contextRef="#ctx0" brushRef="#br0" timeOffset="3316.853">3761 537,'-5'43,"-1"29,-1 7,2-6,2-9,6-12,2-10,1-7,-1-4,3-8,1-8</inkml:trace>
  <inkml:trace contextRef="#ctx0" brushRef="#br0" timeOffset="3588.594">4212 367,'5'44,"6"32,2 14,-2-4,-3-11,-2-10,-3-10,-1-11,-2-7,0-5,0-4,-1-6</inkml:trace>
  <inkml:trace contextRef="#ctx0" brushRef="#br0" timeOffset="3989.898">4128 481,'47'-25,"1"2,0 2,2 3,22-5,26 10,-95 13,-1 0,1 0,-1 0,1 0,-1 1,1-1,-1 1,1 0,-1-1,0 1,1 0,-1 0,0 1,0-1,0 0,0 1,0 0,0-1,0 1,0 0,-1 0,1 0,-1 0,1 0,-1 0,0 0,0 0,0 1,0-1,0 1,0-1,-1 0,1 1,-1-1,0 1,1 0,-3 8,0 0,0 0,-1-1,0 1,-1-1,0 0,-1 0,0-1,0 1,-1-1,-1 0,1 0,-1-1,-1 0,1 0,-2-1,-3 3,-40 49,50-57,-1 0,1 1,1 0,-1-1,0 1,1 0,-1 0,1 0,0 0,0 0,0 0,0 0,1 0,-1 0,1 1,0-1,0 0,0 0,0 0,0 1,1-1,0 0,-1 0,1 0,0 0,1 0,-1 0,0 0,1 0,0 0,-1-1,1 1,2 1,92 65,-47-39,-46-28,1 0,-1 1,1-1,-1 1,0 0,0 0,0 0,-1 1,1-1,-1 0,0 1,1 0,-2 0,1-1,0 1,-1 0,0 1,0-1,0 0,0 0,-1 0,1 0,-1 1,0-1,-1 0,1 0,-1 1,1-1,-1 0,-1 0,1 0,-1 0,1 0,-1 0,0-1,0 1,-1 0,1-1,-14 15,0 0,-1-1,-1-1,0-1,-1-1,-1 0,-1-1,1-2,-2 0,1-1,-20 6,40-16,-59 21,35-16</inkml:trace>
  <inkml:trace contextRef="#ctx0" brushRef="#br0" timeOffset="4551.648">5087 594,'-34'19,"-20"25,-1 11,8 5,13-3,12-6,10-7,11-11,11-7,9-7,5-7,9-6,3-3,1-8,-6-2</inkml:trace>
  <inkml:trace contextRef="#ctx0" brushRef="#br0" timeOffset="4817">5341 678,'-13'16,"1"0,1 1,0 1,1 0,1 0,1 1,1 0,0 1,1-1,2 1,-2 13,5-31,1 0,0 1,0-1,0 0,0 0,1 1,-1-1,1 0,-1 0,1 0,0 0,-1 0,1 0,0 0,0 0,1 0,-1 0,0 0,1-1,-1 1,1 0,-1-1,1 1,0-1,0 0,0 0,0 1,0-1,0 0,0-1,0 1,0 0,0-1,0 1,0-1,1 1,-1-1,0 0,0 0,0 0,1 0,-1-1,1 1,92-31,-85 25,0 0,-1-1,0 0,0 0,-1 0,0-2,0 1,-1-1,0 0,0 0,-1 0,0-1,-1 0,0-1,-1 1,0-1,-1 0,0 1,0-2,-1 1,-1 0,0 0,0-1,-1 1,0 0,-2-5,-38-57,26 54</inkml:trace>
  <inkml:trace contextRef="#ctx0" brushRef="#br0" timeOffset="5151.064">5877 537,'-12'6,"-1"1,1 1,0 0,1 0,0 1,0 1,1-1,0 2,1 0,0 0,1 0,0 1,1 0,-6 12,13-21,-1 0,1 0,0 0,-1 0,1 0,1 0,-1-1,0 1,1 0,-1 0,1 0,0 0,0-1,0 1,0 0,1-1,-1 1,1-1,-1 1,1-1,0 0,0 1,0-1,0 0,0 0,1-1,-1 1,0 0,1-1,0 1,-1-1,1 0,0 0,-1 0,1 0,0-1,0 1,2-1,-1 2,1-1,0 1,-1 0,0 0,0 1,1-1,-2 1,1 0,0 0,0 0,-1 0,0 1,1 0,-1-1,-1 1,2 1,-4 0,0 0,-1 0,1 0,-1 0,0 0,0 0,-1 0,0 0,1-1,-2 1,1-1,0 1,-1-1,0 0,0 0,0 0,0 0,-1-1,1 1,-1-1,0 0,0 0,0 0,-1-1,1 1,-1-1,1 0,-5 1,-17 8,2-4</inkml:trace>
  <inkml:trace contextRef="#ctx0" brushRef="#br0" timeOffset="5506.801">6329 198,'-31'49,"3"1,2 1,2 1,3 2,2 0,2 1,-9 56,22-97,1 0,0 0,1 0,0 1,1-1,1 0,0 1,1-1,0 0,1 1,1-1,0 0,1 0,1-1,0 1,0-1,2 0,0 0,0-1,1 0,0 0,1-1,1 0,0-1,0 0,1 0,29 6,-21-13</inkml:trace>
  <inkml:trace contextRef="#ctx0" brushRef="#br0" timeOffset="6237.368">6442 819,'45'-22,"-1"-2,-1-2,-1-2,-1-2,-2-1,20-21,-18-1,-40 52,1-1,-1 1,0-1,0 1,0-1,-1 0,1 1,0-1,-1 0,1 0,-1 0,1 1,-1-1,0 0,0 0,0 0,0 0,0 0,0 0,0 1,-1-1,1 0,-1 0,1 0,-1 1,0-1,0 0,0 1,0-1,0 0,0 1,-1-1,-2 1,0 0,0 0,0 1,0-1,0 1,0 0,0 0,-1 1,1-1,0 1,0 0,0 0,0 0,0 1,0-1,1 1,-1 0,0 0,1 0,-1 1,1-1,0 1,0 0,0 0,0 0,0 0,1 0,-1 1,-9 10,0-1,2 2,-1-1,2 1,0 1,1 0,0 0,1 0,1 1,1 1,5-13,0-1,0 1,0-1,0 0,1 1,0-1,0 1,1-1,-1 0,1 0,-1 0,2 0,-1 0,0 0,1 0,-1-1,1 1,0-1,0 0,0 0,1 0,-1 0,1 0,0-1,0 0,-1 1,2-1,-1-1,0 1,0-1,0 1,1-1,-1-1,1 1,-1-1,0 1,1-1,-1 0,1-1,-1 1,1-1,-1 0,0 0,1 0,-1-1,0 1,0-1,0 0,3-2,18-8,0-1,-1 0,0-2,-1-1,-1-1,0-1,-1-1,-2 0,0-2,0 0,-2-1,13-23,-22 32,-16 20,-13 19,-17 81,37-104,1 0,-1 0,1 0,0 0,0 0,0 0,0 0,0 0,1 0,-1-1,1 1,0 0,0 0,0 0,0-1,0 1,1-1,-1 1,1-1,0 1,0-1,0 0,0 0,0 0,0 0,0 0,1 0,-1-1,1 1,-1-1,1 1,-1-1,1 0,0 0,0-1,0 1,1 0,6-2,0 0,0-1,0-1,-1 1,1-1,0-1,-1 0,0 0,0-1,0 0,-1-1,1 0,-1 0,-1 0,1-1,-1 0,0-1,-1 0,0 0,0 0,-1-1,0 0,0 0,2-7,32-38,43-70,-110 144,14-4,1 0,1 1,0 0,1 1,1 0,0 1,2 0,0 0,1 1,1 0,1 0,1 1,0-1,2 1,2-17,0-1,1 1,-1-1,1 1,0-1,0 1,0-1,0 0,0 1,1-1,-1 0,1 0,0 0,0 0,0 0,1-1,-1 1,1-1,-1 1,1-1,0 0,0 0,0 0,0 0,0-1,0 1,1-1,-1 0,0 0,1 0,-1 0,1-1,-1 1,1-1,-1 0,1 0,-1 0,1 0,-1-1,1 0,-1 1,1-1,0-1,21-4</inkml:trace>
  <inkml:trace contextRef="#ctx0" brushRef="#br0" timeOffset="6519.795">7853 311,'-42'51,"3"2,3 2,1 1,1 7,30-57,-1 0,1 0,1 0,-1 0,1 1,0 0,1-1,0 1,0 0,0 0,1 0,0 1,0-1,1 0,-1 0,2 1,-1-1,1 0,0 0,1 0,0 0,0 0,0 0,1 0,0-1,0 1,1-1,0 0,0 0,5 6,-4-7,1 0,0-1,0 0,0 0,1 0,-1 0,1-1,0 0,0-1,0 0,0 0,0 0,1-1,-1 0,0 0,1-1,-1 0,1 0,-1-1,1 0,-1 0,0-1,0 0,1 0,-1 0,-1-1,1 0,5-4,17-30,-21 17</inkml:trace>
  <inkml:trace contextRef="#ctx0" brushRef="#br0" timeOffset="6756.324">7542 537,'39'5,"31"-4,14-1,-3-1,-10-5,-13-2,-11 1,-8-4,-12 1</inkml:trace>
  <inkml:trace contextRef="#ctx0" brushRef="#br0" timeOffset="6987.654">7966 1,'29'57,"-3"1,-2 2,-3 1,-3 0,-2 1,-1 12,-9-31,-2-1,-2 1,-1 0,-3-1,-1 1,-3-1,-1 1,-2-2,-2 1,-1-1,-2-1,-2-1,-2 0,-2-1,-1 0,-2-2,-5 4,14-21,-2 0,0-2,-1 0,-1 0,0-2,-9 5,4-2</inkml:trace>
  <inkml:trace contextRef="#ctx0" brushRef="#br0" timeOffset="11607.038">8220 1271,'-5'5,"-11"6,-7 6,-6 0,-1 2,-2-2,1 1,0-3,1 1,1-2,5-4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5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148 626,'-20'25,"2"0,1 1,0 1,2 1,1 0,2 1,1 0,-6 24,16-51,0-1,0 1,0 0,1 0,-1 0,1 0,-1 0,1-1,0 1,-1 0,1 0,0 0,0 0,1 0,-1 0,0 0,1 0,-1 0,1 0,-1 0,1-1,0 1,0 0,0 0,0-1,0 1,0-1,0 1,1-1,-1 1,1-1,-1 0,1 0,-1 1,1-1,0 0,-1 0,1-1,0 1,0 0,0-1,-1 1,1-1,0 1,0-1,0 0,0 0,0 0,0 0,0 0,0 0,2-1,15-6,0 0,-1-1,1-2,-1 0,-1 0,0-2,-1 0,0-1,-1 0,0-1,-1-1,-1-1,6-7,25-36,-3-3,-3-1,-2-1,1-12,-25 56,-1 0,-1-1,-1 0,-1 0,-1-1,-1 0,-1 0,-1-1,0 0,-2 1,-1-1,-1 0,0 0,-2 0,-1 0,-1 1,-1-2,3 19,0 1,0 0,-1 0,1-1,-1 1,0 1,0-1,-1 0,1 1,-1 0,0 0,1 0,-1 0,-1 0,1 1,0 0,-1 0,1 0,-1 0,1 1,-1 0,0 0,0 0,1 0,-1 1,0 0,0 0,0 0,0 0,0 1,1 0,-1 0,0 0,1 1,-1 0,0 0,1 0,0 0,0 0,-1 1,2 0,-1 0,0 0,-1 2,-14 9,1 1,1 1,0 1,1 0,1 1,0 1,2 0,0 1,1 0,1 1,1 0,1 1,1 0,1 1,0-1,2 1,1 1,1-1,1 0,1 1,1 0,1 8,3-12,1-1,1 0,1 0,1 0,0-1,1-1,1 1,1-1,0-1,1 0,1-1,0 0,1-1,1 0,0-1,1-1,0-1,1 0,1-1,-1-1,1 0,1-1,-1-2,1 1,1-2,-1-1,1 0,0-2,-1 0,10-1,12 1,-6-3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0 536,'1'227,"0"-216,0 0,1 0,1-1,-1 1,2 0,-1-1,2 0,-1 0,2 0,-1 0,3 2,-5-8,-1 0,1-1,1 0,-1 1,0-1,1 0,-1-1,1 1,0 0,0-1,0 0,0 0,1 0,-1-1,0 0,1 1,-1-1,1-1,-1 1,1-1,0 0,-1 0,1 0,-1 0,1-1,0 0,-1 0,1 0,4-3,0 0,0 0,0-1,0 0,-1 0,0-1,0 0,-1-1,1 0,3-4,-6 4,1 1,1 0,-1 0,1 1,0 0,0 0,0 1,1-1,0 2,-1-1,1 1,1 0,3 0,67 21,-38-3,-32-13,0 0,1-1,-1 0,1-1,-1 0,0 0,1-1,-1 0,0-1,0 0,0 0,0-1,0 0,0-1,-1 0,1 0,-1-1,0 0,0-1,-1 1,0-1,0-1,0 1,-1-1,0-1,0 1,-1-1,1-1,1 1,0 0,0 0,-1-1,0 1,0-2,-1 1,0 0,-1-1,0 0,-1 0,0 0,0-1,-1 1,-1-1,0 1,0-1,-1 0,0 1,-1-1,0 1,0-1,-2 1,1-1,-1 1,-4-9,-5 2,1 3</inkml:trace>
  <inkml:trace contextRef="#ctx0" brushRef="#br0" timeOffset="1118.785">1044 0,'-24'142,"6"1,6 1,6 0,9 50,-4-191,0 0,1-1,0 1,-1 0,1 0,0 0,1 0,-1 0,0 0,1-1,-1 1,1 0,0 0,0-1,0 1,1 0,-1-1,0 1,1-1,0 0,-1 1,1-1,0 0,0 0,0 0,1 0,-1-1,0 1,1-1,-1 1,1-1,0 0,-1 0,1 0,0 0,-1 0,1-1,0 1,0-1,7-1,0-2,0 1,0-1,0-1,-1 0,1 0,-1-1,0 0,0 0,-1-1,0 0,0-1,0 0,5-2,148-155,-160 163,1 0,-1-1,1 1,-1 0,1 0,-1 1,1-1,-1 0,1 0,0 1,0-1,-1 1,1-1,0 1,0 0,0 0,-1 0,1 0,0 0,0 0,0 0,-1 0,1 1,0-1,0 1,-1-1,1 1,0 0,-1 0,1 0,-1 0,1 0,-1 0,0 0,1 0,-1 1,0-1,0 0,1 1,-1-1,0 1,-1-1,1 1,0 0,0-1,-1 1,1 0,-1-1,1 1,-1 1,3 3,0 0,0 0,0 0,1-1,-1 1,1-1,1 0,-1-1,1 1,0-1,0 1,0-1,0-1,1 1,0-1,-1 0,1 0,1-1,-1 0,0 0,0 0,1-1,-1 0,1 0,-1 0,1-1,-1 0,1-1,4 0,0 0,0-1,0-1,0 0,0 0,-1-1,1 0,-1-1,0 0,-1-1,1 0,-1 0,0-1,0 0,-1-1,0 0,-1 0,1-1,-1-1,-4 6,-1-1,1 0,-1 0,-1 0,1 0,-1-1,0 1,0 0,0-1,-1 1,0 0,0-1,0 1,-1-1,1 1,-2 0,0-4,1 6,1 0,-1 1,0-1,0 1,0 0,0-1,-1 1,1 0,-1 0,1 0,-1 0,0 0,0 0,0 0,0 0,0 1,0-1,0 1,-1 0,1-1,0 1,-1 0,1 1,-1-1,1 0,-1 1,0-1,1 1,-1 0,0 0,1 0,-1 0,1 0,-1 0,0 1,0 0,-5 2,0 2,0-1,1 1,-1 0,1 1,0-1,0 2,1-1,0 1,0 0,0 0,1 0,0 1,1 0,0 0,0 0,0 0,1 1,0 1,0-5,0 1,0 0,1 0,-1 0,1 0,1 1,-1-1,1 0,0 1,1-1,0 1,0-1,0 1,1-1,-1 1,2-1,-1 0,1 0,0 1,0-1,0 0,1 0,0-1,0 1,1-1,0 1,0-1,0 0,0 0,1-1,0 1,-1-1,2 0,-1-1,0 1,1-1,3 1,12 3,1-2,1-1,-1-1,1-1,-1-1,1 0,-1-2,1-1,0-1,-1 0,0-2,0-1,0 0,8-5,0-2,-1-1,-1-2,-1 0,0-2,-1-1,-1-1,0-1,-2-1,10-13,38-68,-69 98,1 1,-1-1,-1 0,1 1,-1-1,1 0,-1 0,-1 0,1 0,-1 0,0 0,0 0,0 0,-1 0,1 0,-1 0,-1 0,1 1,-1-1,1 0,-1 1,-1-1,0-1,1 3,-1 0,1 0,-1 1,1 0,-1-1,0 1,0 0,0 0,0 0,0 1,0-1,-1 1,1 0,0 0,-1 0,1 0,-1 0,1 1,-1 0,1 0,-1 0,1 0,-1 0,0 1,1-1,-1 1,1 0,0 0,-1 0,1 1,0-1,-1 1,-92 69,88-62,1 0,0 0,1 0,0 1,0 0,1 1,1-1,-1 1,-1 7,6-14,-1 0,0 0,1-1,-1 1,1 0,0 0,0 0,1 0,-1-1,1 1,0 0,0 0,0-1,1 1,-1-1,1 1,0-1,0 1,0-1,0 0,0 0,1 0,-1 0,1-1,0 1,0-1,0 1,0-1,1 0,0 0,10 4,1 0,0-2,0 0,1 0,-1-1,1-1,-1-1,1 0,0-1,0-1,-1 0,7-3,32 2,81 6,-132-2,1 1,-1-1,1 0,-1 1,0 0,0 0,0 0,-1 0,1 0,-1 0,1 1,-1-1,0 1,-1 0,1 0,-1 0,1-1,-1 1,0 1,0-1,0 0,0 0,0-1,1 1,0 0,0 0,0-1,0 1,1-1,-1 0,1 1,0-1,0 0,0-1,0 1,0-1,1 1,-1-1,1 0,10 1,-1 0,1-1,0-1,-1-1,1 0,0 0,-1-1,1-1,0-1,-1 0,0 0,0-1,0-1,0 0,-1-1,1 0,-1-1,-1-1,8-5,-1-2,-1 0,0-1,-1-1,-1 0,-1-1,0-1,-1 0,-1-1,6-15,-14 27,-1 0,0 0,-1 0,0-1,0 1,-1-1,1 1,-2-1,0 1,0-1,0 1,-1-3,0 9,1-1,-1 0,1 0,-1 1,0-1,0 0,0 1,-1-1,1 1,0 0,-1-1,0 1,1 0,-1 0,0 0,0 0,0 0,-1 0,1 1,0-1,-1 1,1 0,-1-1,1 1,-1 0,0 0,1 1,-1-1,0 0,1 1,-1 0,0 0,0 0,0 0,1 0,-1 0,0 1,-1 0,-5 0,0 1,1 0,-1 1,0 0,1 0,-1 1,1 0,0 0,0 1,1 0,-1 1,1 0,0 0,1 0,0 1,0 0,0 0,1 0,0 1,0 0,1 0,-3 6,-1 3,1 1,2 0,-1 0,2 0,0 0,1 1,1 0,1-1,1 1,1 14,0-24,0 0,1 0,0 0,1 0,-1 0,2 0,-1-1,1 1,1-1,-1 0,1 0,1-1,-1 1,1-1,1-1,-1 1,1-1,0 0,1 0,-1-1,1 0,0 0,0-1,1 0,0-1,-1 0,2 0,22 6,0-1,1-1,-1-2,1-2,1 0,30-3,-31-1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7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0 908,'107'-194,"56"-69,56-97,-161 274,-57 86,0-1,0 1,0-1,0 1,0-1,0 1,1-1,-1 1,0 0,0 0,0 0,1 0,-1 0,0 0,0 0,1 0,-1 0,0 0,0 1,0-1,0 0,1 1,-1-1,0 1,0 0,0-1,0 1,0 0,0 0,0-1,-1 1,1 0,0 0,0 0,0 0,-1 0,1 0,-1 0,1 0,-1 0,1 1,-1-1,25 57,-22-48,70 238,25 34,-56-164,-42-117,0 0,0 0,0 0,0 0,0 0,0 0,0 0,-1 0,1 0,0 0,-1 0,1 0,0 0,-1-1,0 1,1 0,-1 0,1 0,-1-1,0 1,1 0,-1-1,0 1,0 0,0-1,1 1,-1-1,0 0,0 1,0-1,0 1,0-1,0 0,0 0,0 0,0 0,0 0,0 0,0 0,0 0,0 0,0 0,0 0,0 0,0-1,0 1,0 0,1-1,-1 1,0-1,-52-21,50 20,-486-297,416 255,56 33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7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12,'-10'-3,"-1"0,0 1,0 0,0 1,-1 0,1 1,0 0,0 1,0 0,0 1,0 0,0 1,0 0,0 1,1 0,0 0,-4 3,-24 6,7-3,18-7,1 0,-1 1,1 1,0 0,0 0,1 1,-1 1,1 0,0 1,-5 4,15-11,0 0,0 0,0 0,0 0,0 1,0-1,0 0,0 0,1 1,-1-1,0 1,1-1,-1 0,1 1,-1-1,1 1,0-1,0 1,-1-1,1 1,0-1,1 1,-1-1,0 1,0-1,1 1,-1-1,0 1,1-1,0 1,-1-1,1 0,0 1,0-1,-1 0,1 0,0 1,0-1,1 0,-1 0,0 0,0 0,0-1,1 1,-1 0,0 0,1-1,-1 1,1-1,74 27,-51-22,-19-4,0-1,1 1,-1 0,0 0,0 0,0 1,0 0,0 0,0 1,0 0,-1 0,1 0,-1 0,0 1,0 0,0 0,-1 0,1 1,-1 0,3 4,-7-3,-1 1,0 0,0-1,0 1,-1-1,0 0,0 1,0-1,-1 0,0 0,0 0,-1-1,0 1,0-1,0 0,0 0,-1 0,0-1,0 1,0-1,0-1,-2 2,-35 28,-74 77,114-108,1 0,0 0,0-1,0 1,1 0,-1 0,0 0,1 0,-1 0,1 0,-1 0,1 1,0-1,0 0,0 0,0 0,1 0,-1 0,0 0,1 0,0 0,-1 0,1 0,0 0,0 0,0 0,0 0,0-1,1 1,-1 0,0-1,1 1,-1-1,1 0,0 1,-1-1,1 0,0 0,0 0,0 0,0 0,0 0,0-1,91 33,-81-29,1-2,0 0,-1 0,1-1,0-1,0 0,0-1,0 0,-1-1,1 0,0-1,-1 0,0-1,0-1,0 0,0 0,-1-2,7-4,1-3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8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0,'3'134,"5"0,6 0,11 25,39 178,-53-263,-6-52,-1 2,-1-1,-1 0,-1 0,-1 1,-2-1,0 1,-2 6,-2-5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311 240,'-1'1,"-1"0,0 1,1-1,-1 0,1 1,-1-1,1 1,0 0,0-1,-1 1,1 0,1 0,-1 0,0 0,0 0,1 0,-1 0,1 0,-1 0,1 0,0 0,0 0,0 0,0 0,0 0,0 0,1 0,-1 0,1 2,19 178,10 123,-48-157,14-100,8-26</inkml:trace>
  <inkml:trace contextRef="#ctx0" brushRef="#br0" timeOffset="518.339">1 324,'15'-24,"1"0,1 1,1 0,1 2,1 0,1 1,1 1,1 2,0 0,1 1,1 1,0 1,1 2,0 0,1 2,0 1,1 1,22-3,-28 7,0 2,0 1,0 1,0 0,0 2,0 0,20 6,-39-7,1 0,0 1,-1-1,1 1,-1 0,0 0,1 0,-1 0,0 0,0 1,-1 0,1-1,0 1,-1 0,0 0,1 0,-1 1,0-1,-1 1,1-1,-1 1,1-1,-1 1,0 0,-1-1,1 1,-1 0,1 0,-1 0,0 3,-1 3,0 0,-1 1,0-1,0 0,-1 0,-1 0,0-1,0 1,0-1,-1 0,-2 1,-22 30,-2-1,-1-2,-2-1,-14 10,-27 28,71-72,1 1,-1-1,0 1,1-1,0 1,0 0,0 1,0-1,0 0,1 1,-1 0,1-1,0 1,0 0,1 0,-1 0,1 0,0 1,0-1,0 0,0 0,1 1,0-1,0 0,0 1,0-1,1 0,-1 1,1-1,1 0,-1 0,0 1,1-1,0-1,0 1,0 0,0 0,2 2,12 4,0 0,0-1,1-1,0 0,1-2,-1 0,15 3,62 24,-84-28,0 0,-1 1,0 0,0 1,0 0,-1 0,0 1,0 0,-1 0,4 5,-9-9,1 0,-1 0,1-1,-1 1,0 1,-1-1,1 0,-1 0,0 1,0-1,0 0,-1 1,1-1,-1 1,0-1,0 1,-1-1,1 1,-1-1,0 0,0 1,-1-1,1 0,-1 0,0 0,-2 4,-5 6,0-1,-1 0,0-1,-1 0,-1 0,1-1,-2-1,0 0,0 0,0-1,-1-1,-1-1,1 0,-1 0,0-2,-1 0,-10 2,1-1,8-2,-1 1,1-2,-1-1,1 0,-1-1,0-1,1 0,-13-3,17 1,0 0,0-2,0 1,0-2,1 0,-1 0,1-1,1 0,-11-8,8 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5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374 337,'-19'-5,"0"1,0 0,0 1,-1 2,1 0,-1 0,1 2,-1 1,1 0,-1 1,1 1,0 1,-5 3,17-5,1 1,-1 0,1 0,0 0,0 1,1 0,-1 0,1 1,0-1,0 1,1 0,0 1,0-1,0 1,1 0,0 0,0 0,1 0,0 0,0 0,1 1,0-1,0 1,0-1,1 1,0-1,1 1,0-1,0 2,0 1,1 1,0-1,0 0,1 0,0 0,1 0,0-1,0 1,1-1,0 0,1 0,0-1,1 1,-1-2,2 1,-1-1,1 0,0 0,0-1,8 5,-7-10,1 1,-1-1,1-1,-1 0,0 0,1-1,-1 0,0-1,1 0,-1 0,0-1,0 0,-1-1,1 0,-1 0,0-1,0 0,0 0,0-1,-1 0,0 0,-1-1,1 0,3-5,4 0,16-16,0-1,-2-1,-1-2,-2 0,-1-2,-2-1,-1-1,-2-1,-1 0,-1-5,-10 22,-35 91,26-64,0-1,1 1,-1 0,1-1,1 1,-1 0,1 0,0-1,1 1,0 0,0 0,0-1,1 1,0-1,0 1,0-1,1 0,0 0,1 0,-1 0,1 0,0-1,0 1,1-1,0 0,-1-1,2 1,-1-1,0 0,1 0,0-1,0 0,0 0,0 0,1-1,0 1,15-1,0-1,-1-1,1-1,0-1,0-1,0-1,-1-1,0-1,0 0,0-2,-1 0,0-1,-1-2,0 0,0 0,-2-2,1 0,-1-1,-1-1,-1-1,0 0,-1-1,-1 0,1-4,-5 12,0-1,-1 0,-1 0,0-1,0 0,-1 0,0-1,-1 0,0 0,-1 0,-1-1,0 1,0-1,-1 0,-1 1,0-1,-1 0,-1-6,0 16,0 0,0 0,0 1,0-1,0 0,-1 0,0 1,1-1,-1 1,0 0,0-1,0 1,-1 0,1 0,0 0,-1 0,1 1,-1-1,0 1,0 0,1-1,-1 1,0 0,0 1,0-1,0 0,0 1,0 0,0 0,0 0,0 0,0 0,-1 0,1 1,0-1,-1 2,-6 0,0 1,0 0,1 1,-1 0,1 0,0 1,0 0,0 1,1 0,-4 3,4-2,1 0,-1 1,1 0,1 0,-1 0,2 1,-1 0,1 1,0-1,1 1,0 0,3-6,-1 0,1-1,1 1,-1 0,1 0,-1 0,1 0,0 0,0 0,1-1,-1 1,1 0,0 0,0 0,0-1,1 1,-1 0,1-1,0 1,0-1,0 0,0 0,1 1,-1-2,1 1,0 0,0 0,0-1,0 0,3 2,9 4,2-1,-1-1,1 0,-1-1,1-1,1 0,-1-2,0 0,1 0,0-2,-1 0,1-1,-1-1,0-1,1 0,-1-2,0 1,-1-2,8-4,29-3,-50 11,0 0,0 1,0-1,0 1,0 0,0 0,0 0,0 0,0 1,1-1,-1 1,0 0,0 0,1 0,-1 0,0 0,1 1,-1 0,0-1,0 1,0 0,0 1,0-1,0 0,0 1,0 0,0 0,-1 0,1 0,-1 0,1 0,-1 0,0 1,0 0,0-1,0 1,-1 0,1 0,-1 0,1 0,-1 0,1 2,2 41,-4-39,0 0,0 0,0 0,1 0,0-1,1 1,-1 0,1 0,1-1,-1 1,1-1,0 0,0 0,1 0,0 0,0-1,0 1,1-1,0 0,2 2,6-1,0 1,0-1,1-1,0-1,0 0,0 0,0-2,1 0,-1 0,1-1,0-1,-1-1,1 0,-1-1,1 0,-1-1,0-1,0 0,0-1,-1 0,1-1,-1-1,-1 0,1 0,3-5,-3 5,-1-1,0-1,0 1,-1-2,0 0,0 0,-1-1,-1 0,0-1,0 0,-1 0,-1-1,0 0,-1 0,0-1,-1 0,-1 0,0 0,1-10,-5 20,1 1,-1 0,-1 0,1-1,0 1,-1 0,0 0,1 0,-1 0,0 0,-1 0,1 0,0 0,-1 0,0 0,0 1,0-1,0 1,0-1,0 1,0 0,-1 0,1 0,-1 0,0 0,0 1,1-1,-1 1,0 0,0-1,0 1,0 1,-1-1,1 0,0 1,0 0,0-1,-1 1,1 1,0-1,0 0,0 1,-1-1,1 1,0 0,0 0,0 1,0-1,0 0,0 2,-11 5,1 1,1 1,0 0,0 0,1 2,0-1,1 1,1 1,0 0,0 0,1 1,1 0,0 0,1 1,1-1,0 1,1 1,1-1,0 1,1-1,0 8,2-17,1 1,-1 0,1 0,0 0,1-1,0 1,0-1,0 1,1-1,0 0,0 0,0 0,1 0,0-1,0 1,1-1,-1 0,1 0,0-1,1 1,-1-1,1 0,-1-1,1 1,0-1,6 2,11 5,1-2,0 0,1-1,0-1,-1-2,18 1,105-7,-110-4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2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1,'-15'3,"-1"0,1 2,0 0,1 0,-1 1,1 1,0 1,1 0,0 0,0 2,1-1,-7 8,17-16,1 1,0-1,1 0,-1 0,0 1,0-1,0 1,1-1,-1 1,1-1,-1 1,1-1,0 1,-1 0,1-1,0 1,0-1,0 1,0 0,0-1,1 1,-1 0,0-1,1 1,-1-1,1 1,0-1,-1 1,1-1,0 0,0 1,0-1,0 0,0 0,0 1,0-1,1 0,-1 0,0 0,1 0,-1-1,0 1,1 0,0 0,74 25,-67-24,19 5,-19-7,0 1,0 0,0 1,-1 0,1 0,-1 1,0 0,1 0,-1 1,-1 0,1 1,0 0,-1 0,0 0,0 1,-1 0,0 0,0 1,0 0,-1 0,1 1,-5-5,0-1,-1 1,1 0,-1 0,1 0,-1 0,0-1,0 1,-1 0,1 0,0 0,-1 0,0 0,1-1,-1 1,0 0,-1-1,1 1,0-1,-1 1,1-1,-1 1,0-1,0 0,0 0,0 0,0 0,0 0,-1-1,1 1,0-1,-1 1,0-1,1 0,-1 0,-1 1,-105 25,105-26,-112 21,91-19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9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382 565,'-24'1,"0"2,0 1,0 1,1 1,0 1,0 1,1 1,0 1,0 1,1 1,-15 11,28-18,1 0,1 0,-1 1,1 0,0 0,0 0,1 1,0 0,0 0,0 0,1 1,0-1,1 1,-1 0,2 0,-1 1,1-1,0 0,1 1,0-1,0 1,1-1,0 1,0 0,1-1,0 1,1-1,0 0,0 1,1-1,0 0,0 0,2 1,0-1,0-1,1 0,-1 0,1 0,1-1,-1 0,1-1,0 1,1-1,-1 0,1-1,0 0,0 0,1-1,-1 0,0 0,1-1,0 0,0-1,0 0,-1 0,1-1,8 0,8 0</inkml:trace>
  <inkml:trace contextRef="#ctx0" brushRef="#br0" timeOffset="301.419">862 536,'-33'28,"2"2,0 1,3 1,0 2,2 0,-17 33,40-63,0 0,0 0,1 1,0-1,0 1,0-1,0 1,0 0,1-1,0 1,0 0,1 0,-1 0,1 0,0 0,0 0,1 0,-1 0,1 0,0 0,1 0,-1-1,1 1,0 0,0-1,0 0,1 1,-1-1,1 0,0 0,0 0,1-1,-1 1,3 1,-1-2,0 1,0-1,0 1,1-1,0-1,0 1,0-1,0 0,0-1,0 1,0-1,0-1,1 1,-1-1,0 0,0 0,1-1,-1 1,0-2,0 1,0-1,0 0,0 0,0 0,0-1,-1 0,1 0,-1 0,0-1,0 0,0 0,0 0,-1-1,0 1,0-1,0 0,0 0,-1 0,0-1,0 0,0 1,-1-1,2-4,0-15,0-1,-2 1,0-1,-2 0,-1 0,-1 1,-2-7,3 27,-10-61,4 38</inkml:trace>
  <inkml:trace contextRef="#ctx0" brushRef="#br0" timeOffset="735.653">1030 1045,'10'-12,"77"-89,-4-5,10-24,-92 127,20-25,-20 28,-1 0,0-1,1 1,-1 0,0-1,1 1,-1 0,0 0,1-1,-1 1,1 0,-1 0,0 0,1-1,-1 1,1 0,-1 0,1 0,-1 0,0 0,1 0,-1 0,1 0,-1 0,1 0,-1 0,1 1,-1-1,0 0,1 0,-1 0,1 0,-1 1,0-1,1 0,-1 0,0 1,1-1,-1 0,0 1,1-1,-1 0,0 1,0-1,1 1,-1-1,0 0,0 1,0-1,1 1,-1-1,0 0,0 1,0-1,0 1,0-1,0 1,0-1,0 1,0-1,0 1,0-1,0 0,-1 1,1-1,0 1,4 30,-5-25,1-1,0 1,0-1,0 1,0-1,1 1,0-1,1 1,-1-1,1 0,0 0,0 1,0-1,1-1,0 1,0 0,0-1,0 1,1-1,0 0,0 0,0-1,0 1,1-1,-1 0,1 0,0 0,0-1,0 1,1-1,2 0,-1 0,1-1,-1 0,1 0,-1-1,1 0,0 0,-1-1,1 0,-1 0,1-1,-1 0,1 0,-1 0,0-1,0-1,-1 1,1-1,0 0,-1 0,0-1,0 0,-1 0,1 0,-1-1,0 0,-1 0,1 0,-1-1,1-2,81-202,-78 192</inkml:trace>
  <inkml:trace contextRef="#ctx0" brushRef="#br0" timeOffset="1400.238">2414 452,'-15'-6,"1"1,-1 1,0 1,0 0,0 1,0 0,-1 2,1 0,0 0,-1 1,1 1,0 1,0 0,0 1,0 0,1 1,-1 1,13-5,0 0,-1 0,1 1,0-1,0 0,0 1,0-1,0 1,0 0,0 0,1 0,-1 0,1 0,-1 0,1 0,0 0,0 0,0 1,0-1,0 1,0-1,1 1,-1-1,1 1,-1-1,1 1,0-1,0 1,0-1,1 1,-1-1,1 1,-1-1,1 1,0-1,0 0,0 1,0-1,0 0,0 0,1 1,-1-1,1 0,0 0,80 85,-77-85,-1 1,1-1,-1 1,0 0,0 0,0 1,-1 0,1-1,-1 1,0 0,0 0,0 1,0-1,-1 1,1-1,-1 1,-1 0,1 0,-1 0,1 0,-2 0,1 0,0 0,-1 0,0 0,0 0,-1 0,1 1,-1-1,0 0,-2 4,-4 2,-1 0,-1 0,0-1,-1 0,0 0,0-1,-1-1,0 0,-1 0,0-1,0 0,0-1,-1-1,0 0,0-1,-3 1,-4-1,8-4</inkml:trace>
  <inkml:trace contextRef="#ctx0" brushRef="#br0" timeOffset="1649.005">2894 169,'-19'43,"-17"48,-1 19,0-6,7-10,8-12,8-15,7-14,3-11,4-8,1-5,1-3,-1 0,1-1,-1 1,-1-4</inkml:trace>
  <inkml:trace contextRef="#ctx0" brushRef="#br0" timeOffset="1898.645">2414 705,'38'-9,"32"-4,14 1,-3 2,-10 3,-8 3,-9 6,-10 4,-2 0,-4-1,-3 0,-8-3</inkml:trace>
  <inkml:trace contextRef="#ctx0" brushRef="#br0" timeOffset="2169.634">3486 621,'-30'4,"0"2,0 0,0 2,1 2,1 0,0 2,0 1,1 1,-21 15,-8 39,54-66,1-1,0 1,1 0,-1 0,0 0,0-1,1 1,-1 0,1 0,0 0,0 0,-1 0,1 0,0 0,0 0,1 0,-1 0,0 0,1 0,-1 0,1 0,0-1,0 1,-1 0,1 0,0-1,0 1,1 0,-1-1,0 1,1-1,-1 0,0 1,1-1,0 0,-1 0,1 0,0 0,-1 0,1 0,2 0,6 1,0-1,0-1,1 0,-1 0,0-1,1 0,-1-1,0 0,0 0,0-1,0-1,-1 0,1 0,-1 0,0-2,-1 1,2-1,18-8,12-7,-28 13,0 1,0 1,1 0,0 0,0 1,1 1,-1 1,1-1,0 2,0 0,0 1,5 0,-9 4,-1 1,0 0,0 1,0 0,-1 0,0 1,0 0,0 0,-1 1,0 0,0 0,-1 1,1 0,-2 0,2 3,4 3</inkml:trace>
  <inkml:trace contextRef="#ctx0" brushRef="#br0" timeOffset="2499.943">3740 932,'212'-277,"-161"228,-50 49,-1-1,1 1,-1 0,1-1,-1 1,1 0,-1 0,1 0,0 0,-1-1,1 1,-1 0,1 0,0 0,-1 0,1 0,0 0,-1 1,1-1,-1 0,1 0,-1 0,1 1,0-1,-1 0,1 0,-1 1,1-1,-1 1,1-1,-1 0,0 1,1-1,-1 1,1-1,-1 1,0-1,1 1,-1-1,0 1,0-1,1 1,-1 0,0-1,0 1,0-1,0 1,0 0,0-1,0 1,0-1,0 1,0 0,0-1,0 1,0-1,-1 1,-4 40,4-39,-1 9,-14 119,16-126,1 0,-1 1,1-1,0 0,0 0,1 1,-1-1,1 0,0 0,0-1,0 1,0 0,1-1,0 1,-1-1,1 0,1 0,-1 0,0 0,1 0,-1-1,1 1,0-1,0 0,0-1,0 1,0 0,1-1,3 1,-1 0,1 0,0-1,0 0,-1-1,1 0,0 0,0-1,0 0,-1 0,1 0,-1-1,1-1,-1 1,1-1,-1 0,0-1,-1 1,1-2,0 1,3-4,6-6,0 0,-1-2,0 0,-1 0,-1-1,-1-1,3-5,2-3,-1 3</inkml:trace>
  <inkml:trace contextRef="#ctx0" brushRef="#br0" timeOffset="2731.299">4784 0,'-14'43,"-5"34,-4 8,2 0,4-11,6-12,4-13,4-4,1-6,3-4,-1-3,6-3,1-1,0 0,-2-6</inkml:trace>
  <inkml:trace contextRef="#ctx0" brushRef="#br0" timeOffset="2985.494">4417 452,'34'-10,"25"-3,7 1,3 2,-6 3,-9 3,-14 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5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396 180,'-2'1,"0"1,0-1,0 1,1-1,-1 1,0 0,1-1,-1 1,1 0,0 0,0 0,-1 0,1 0,1 0,-1 1,0-1,0 0,1 0,-1 1,1-1,0 0,0 1,0-1,0 0,0 2,0-1,-3 372,2-153,-28-83,20-115</inkml:trace>
  <inkml:trace contextRef="#ctx0" brushRef="#br0" timeOffset="235.822">0 660,'39'-5,"31"-6,14-1,-3 1,-5-3,-11 2,-12 3,-10-3,-8 2,-4 2,-4-2,0 0,-6-3,-6 1</inkml:trace>
  <inkml:trace contextRef="#ctx0" brushRef="#br0" timeOffset="601.474">819 124,'-42'381,"38"-349,-1-4,2 0,0 0,2 1,1-1,1 1,2-1,1 0,1 0,1 0,6 14,-11-38,1 0,0-1,-1 0,2 1,-1-1,0 0,0 0,1 0,0 0,-1-1,1 1,0-1,1 0,-1 1,0-1,0-1,1 1,-1 0,1-1,0 0,-1 0,1 0,0 0,0-1,0 1,-1-1,1 0,0 0,0 0,0-1,0 1,1-2,115-50,68-75,-186 127,0-1,0 1,0 0,0-1,1 1,-1 0,0 0,0 0,0 1,0-1,0 1,0-1,0 1,0-1,0 1,0 0,0 0,0 0,0 0,0 0,0 1,-1-1,1 0,-1 1,1-1,-1 1,1 0,-1 0,0-1,0 1,0 0,0 0,0 0,0 0,-1 0,1 0,-1 0,1 2,20 28,44 6,-42-31</inkml:trace>
  <inkml:trace contextRef="#ctx0" brushRef="#br0" timeOffset="1252.696">1750 631,'-22'9,"1"1,-1 1,1 1,1 0,0 2,1 0,1 1,0 1,1 1,-6 7,22-22,-1 0,0-1,1 1,-1 0,1 0,-1 0,1 1,0-1,0 0,0 0,0 1,0-1,1 1,-1-1,1 0,0 1,-1-1,1 1,0-1,0 1,1-1,-1 1,0-1,1 1,0-1,-1 1,1-1,0 0,0 0,1 1,-1-1,0 0,1 0,-1 0,1 0,-1 0,1-1,0 1,0 0,0-1,0 0,0 1,0-1,1 0,-1 0,0 0,0 0,1 0,-1-1,1 1,-1-1,1 1,-1-1,2 0,13-1,1-1,-1 0,0-2,0 0,0-1,-1 0,0-1,0-1,0-1,-1 0,0-1,0 0,-1-2,0 1,-1-2,3-4,12-5,-18 13,-9 6,0 0,0 0,-1 1,1-1,1 1,-1-1,0 1,0-1,0 1,1-1,-1 1,1 0,-1 0,1 0,-1 0,1 0,0 0,-1 0,1 1,0-1,0 1,0-1,0 1,-1 0,1-1,0 1,0 0,0 0,0 0,0 1,0-1,-1 0,1 1,0-1,0 1,0 0,-1-1,1 1,0 0,-1 0,1 0,-1 0,1 1,0 0,7 58,-10-57,0 1,1 0,-1-1,1 1,0 0,0-1,0 1,1 0,-1-1,1 1,0-1,0 1,0-1,0 1,1-1,0 1,-1-1,1 0,0 0,0 0,1 0,-1 0,1-1,-1 1,1-1,0 1,0-1,0 0,0 0,0-1,1 1,-1 0,0-1,1 0,-1 0,1 0,0 0,-1-1,3 1,12-4,-1-1,0-1,-1 0,1-1,-1-1,0 0,-1-1,0-1,0 0,-1-1,0-1,-1 0,0-1,0-1,-2 1,1-2,-2 0,4-6,-6 11,18-21,-2-1,-1 0,-2-2,-1 0,-1-1,-2-1,-2-1,-1-1,-2 0,-1 0,-2-1,-2 0,-1-1,0-26,-5 59,0 0,-1-1,0 1,0-1,0 1,-1-1,1 1,-2 0,1-1,-1 1,0 0,0 0,0 0,-1 0,0 0,0 1,-1-1,0 1,0 0,0 0,0 0,-1 1,0-1,0 1,3 4,-1 1,1-1,-1 1,1 0,-1 0,1 0,-1 0,1 0,0 0,0 1,-1-1,1 1,0-1,0 1,0 0,1 0,-1 0,0 0,1 0,-1 0,1 0,0 1,0-1,0 0,0 1,0-1,0 1,1-1,-1 1,1 2,-1-2,-10 32,1 0,2 1,2 0,-2 34,0-2,5-46,0 0,2 0,1 0,0 0,2 0,0 0,2 0,0 0,1-1,2 0,0 0,1 0,1-1,1 0,1-1,0 0,1-1,2 0,14 15,-28-32,0 0,1 0,-1 0,1 0,-1 0,1 0,0 0,-1 0,1 0,0-1,-1 1,1 0,0 0,0-1,0 1,0-1,0 1,0 0,0-1,0 0,0 1,0-1,0 0,0 1,0-1,0 0,0 0,0 0,0 0,0 0,0 0,1 0,-1 0,0-1,0 1,0 0,0-1,0 1,0 0,0-1,0 0,0 1,-1-1,1 1,0-1,0 0,0 0,-1 1,1-1,0 0,-1 0,1 0,0 0,-1 0,1-1,-2-13</inkml:trace>
  <inkml:trace contextRef="#ctx0" brushRef="#br0" timeOffset="1415.018">2145 377,'43'0,"39"-4,14-3,6 1,-5 2,-10 0,-9-3,-4 0,-5 0,-10 2,-14 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4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185 519,'-28'38,"2"1,2 1,1 1,3 1,1 1,2 1,0 6,14-41,1 0,0 1,1-1,0 0,0 1,1-1,0 1,0-1,1 0,1 1,0 2,-1-8,1-1,-1 1,0-1,1 0,0 1,0-1,0 0,0 0,0 0,0 0,1-1,0 1,-1-1,1 1,0-1,0 0,1 0,-1 0,0-1,0 1,1-1,-1 1,1-1,0 0,-1-1,1 1,0-1,-1 1,5-1,6-2,1-1,0 0,-1-1,0 0,0-1,0-1,0 0,-1-1,0 0,0-1,-1-1,0 0,-1 0,6-6,17-14,-1-1,-1-2,-2-1,-1-1,-1-1,-2-2,-2 0,-2-2,-1-1,11-28,-25 48,0 0,-2 0,0 0,-1 0,-1-1,-1 1,-1-1,0 0,-2 0,0 0,-2 1,0-1,-1 1,-1 0,-4-9,6 22,0 0,-1 0,0 0,0 0,-1 0,1 1,-1 0,-1 0,1 0,-1 0,0 1,0 0,-1 0,0 1,1 0,-1 0,-1 1,1-1,0 2,-1-1,0 1,0 0,1 1,-1-1,0 2,0-1,0 1,0 0,0 1,0 0,0 0,0 1,0 0,1 0,-1 1,1-1,-1 2,1-1,0 1,1 0,-5 4,-8 8,1 2,1 0,1 1,0 1,1 0,2 1,0 0,1 1,1 1,1 0,1 0,1 1,-2 12,6-21,0 0,1 0,0 0,1 1,1-1,0 1,1 0,1-1,1 1,0-1,0 0,2 1,0-1,1-1,0 1,1-1,1 1,0-2,1 1,1-1,0 0,0-1,1 0,6 5,3-2,0 0,0-2,1 0,1-1,0-1,0-1,1-1,1-1,-1 0,1-2,1-1,-1-1,1-1,0-1,-1-1,1-1,0-1,0-1,-1-1,1-1,7-3,-7 2,-1-1,0 0,-1-2,0-1,0 0,0-2,-2 0,1-1,-1-2,-1 0,-1-1,0 0,-1-2,0 0,5-9,-13 16,0-1,-1 0,0 0,-1-1,0 0,-1-1,0 1,-1-1,-1-1,0 1,0 0,-2-1,2-10,-4 22,0 0,-1-1,1 1,0 0,-1 1,1-1,-1 0,0 0,0 0,0 0,0 0,0 1,0-1,0 0,0 1,-1-1,1 1,-1-1,1 1,-1 0,0 0,1-1,-1 1,0 0,0 1,1-1,-1 0,0 0,0 1,0-1,0 1,0 0,0 0,0 0,0 0,0 0,0 0,-1 0,1 0,0 1,1-1,-1 1,0 0,0-1,0 1,0 0,0 0,1 0,-1 0,0 1,1-1,-1 0,1 1,-1-1,1 1,0-1,0 1,-1 0,1 1,-12 8,0 2,1 0,0 0,1 1,1 0,0 1,1 0,1 1,0 0,1 0,1 0,1 1,0 0,1 0,0 3,3-14,1 0,0 0,0 0,0 0,1 0,0 0,0 0,0-1,1 1,0 0,0-1,1 1,-1-1,1 0,0 1,1-2,-1 1,1 0,0-1,0 1,0-1,1 0,-1 0,1-1,5 3,2 1,0-1,0-1,1 0,0 0,0-1,0-1,1-1,-1 1,1-2,-1 0,1-1,8 0,-1-1,0-1,0-1,0-1,0-1,0-1,-1-1,0 0,0-2,-1 0,0-1,-1-1,0-1,4-4,20-16,0-1,-2-3,-2-1,-2-2,-1-2,-2-1,-2-1,-2-1,-1-2,-3-1,17-46,-35 80,-2 0,0-1,0 1,-1-1,-1 0,0 0,-1 0,0 0,-1-1,-1 1,0 0,-1 0,-1-1,0 1,-1 0,-2-8,4 20,0-1,0 1,0 0,-1 0,1 0,0 0,-1 0,1 0,-1 0,0 1,0-1,0 1,0-1,0 1,0-1,0 1,0 0,0 0,0 0,-1 0,1 1,0-1,-1 1,1-1,-1 1,1 0,0 0,-1 0,1 0,-1 0,1 0,-1 1,1-1,0 1,-1 0,1 0,0 0,-1 0,-72 63,58-36,2 1,2 1,0 0,2 1,1 0,2 1,1 0,1 0,2 1,1-1,2 1,1 0,2 0,1-1,1 1,3 5,-4-13,2 0,0 0,2 0,0-1,2 0,1-1,1 1,0-2,9 11,-7-11,38 44,-50-66,0 0,0 0,-1-1,1 1,0 0,-1-1,1 1,0 0,-1-1,1 1,-1-1,1 1,-1-1,1 1,-1-1,1 0,-1 1,1-1,-1 1,0-1,1 0,-1 1,0-1,0 0,1 0,-1 1,0-1,0 0,0 0,0 1,0-1,0 0,0 1,0-1,0 0,0 0,-1 1,1-1,0 0,0 1,-1-1,1 0,0 1,-1-1,1 0,-1 1,1-1,-1 1,1-1,-1 1,1-1,-1 1,0-1,-9-23,0 0</inkml:trace>
  <inkml:trace contextRef="#ctx0" brushRef="#br0" timeOffset="245.623">1370 492,'43'-10,"34"-7,8-2,-1 3,-9 5,-8 3,-11 3,-6 3,-5 2,-2 0,-3 1,-3 0,-9-1</inkml:trace>
  <inkml:trace contextRef="#ctx0" brushRef="#br0" timeOffset="900.626">1934 802,'28'11,"1"-2,1-1,-1-1,1-2,0 0,1-3,-1 0,0-2,1-1,-1-1,-16-2,-1-1,0 0,0-1,-1 0,0-1,0 0,0-1,-1 0,0-1,-1 0,0-1,0 0,-1-1,0 0,-1 0,-1-1,1 0,-2 0,0-1,0 1,-1-1,-1-1,0 1,0-3,-2 11,-1 0,0 0,0 0,0 0,0 0,-1-1,1 1,-1 0,-1 0,1 0,-1 0,0 0,0 0,0 0,-1 0,0 0,0 0,0 0,0 1,-1-1,0 1,0 0,0 0,0 0,-1 0,1 0,-1 1,0-1,0 1,0 0,-1 1,1-1,-1 1,0-1,1 1,-1 1,0-1,0 1,0 0,0 0,-1 0,1 1,0 0,0 0,0 0,0 0,-1 1,-9 5,0 1,0 0,0 1,1 0,1 2,0-1,0 2,1-1,0 2,0 0,2 0,-1 1,2 0,0 1,0 0,-3 8,8-17,0 0,1 0,-1 0,1 1,0 0,0-1,0 1,1 0,0 0,1 1,-1-1,1 0,0 1,0-1,1 1,0-1,0 0,1 1,0-1,0 1,0-1,1 0,0 0,0 0,0 0,1 0,2 4,1-1,1-1,1 0,-1 0,1 0,0-1,1 0,0 0,0-1,0-1,1 1,0-2,0 1,0-1,1-1,-1 0,1 0,0-1,-1 0,1-1,0-1,0 1,0-2,0 1,0-2,3 0,15-6,-1-2,-1-1,0-1,-1-2,0 0,-1-2,-1 0,0-2,-1-1,-1 0,8-12,93-129,-22 13,-101 133,-16 29,9-3,1 0,0 0,1 0,1 0,0 1,1 0,0 0,1 0,0 0,1 0,0 0,1 1,1-1,0 0,1 0,0 0,1 0,1 0,0-1,0 1,4 5,4 8,-2 0,-1 1,-1 0,-1 1,-2 0,0 0,0 29,-5-42,-1-12,0 1,0-1,1 0,-1 1,1-1,0 0,0 1,0-1,1 1,-1-1,1 0,0 0,-1 1,2-1,-1 0,0 0,1 0,-1 0,1 0,0 0,0 0,0-1,0 1,1-1,-1 1,0-1,1 0,0 0,0 0,0-1,-1 1,2 0,-1-1,0 0,3 1,15 1</inkml:trace>
  <inkml:trace contextRef="#ctx0" brushRef="#br0" timeOffset="1869.165">3035 1085,'93'-139,"6"5,9 0,-100 124,-5 5,0 1,1-1,-1 1,1 0,0 0,0 1,0-1,1 1,-1-1,1 2,0-1,0 0,5-1,-8 5,0 0,0 0,-1 0,1 0,0 0,0 0,-1 0,1 1,-1-1,1 1,-1 0,1-1,-1 1,0 0,0-1,0 1,0 0,0 0,0 0,-1 0,1 0,-1 0,1 0,-1 1,0-1,1 0,-1 0,0 0,-1 0,1 0,0 0,-1 0,1 0,-1 1,1 0,-3 146,3-147,0-1,0 1,-1 0,1-1,0 1,0 0,0-1,1 1,-1-1,0 1,1 0,-1-1,1 1,-1-1,1 1,0-1,-1 1,1-1,0 0,0 1,0-1,0 0,0 0,1 0,-1 1,0-1,0-1,1 1,-1 0,1 0,-1 0,1-1,-1 1,1-1,-1 1,1-1,0 1,-1-1,1 0,-1 0,1 0,0 0,-1 0,1 0,0-1,-1 1,1 0,-1-1,1 1,-1-1,1 0,-1 1,1-1,-1 0,205-178,-27 57,-178 120,0 1,1 0,-1 0,0 0,1 0,-1 1,1-1,-1 0,1 0,-1 1,1-1,0 1,-1 0,1-1,0 1,-1 0,1 0,0 0,0 0,-1 0,1 1,0-1,-1 0,1 1,-1-1,1 1,0 0,-1-1,1 1,-1 0,1 0,-1 0,0 0,1 0,-1 0,0 0,0 1,0-1,0 0,0 1,0-1,0 1,0-1,-1 1,1-1,-1 1,1 0,-1-1,1 1,-1 0,0-1,0 1,0 0,0-1,0 2,-26 171,25-165,0-5,-1 0,0 0,1 0,0 0,0 0,0 1,1-1,0 0,-1 0,1 1,1-1,-1 0,1 1,-1-1,1 0,1 0,-1 0,0 0,1 0,0 0,0 0,0 0,1 0,-1-1,1 0,-1 1,1-1,1 0,-1 0,0 0,0-1,1 1,0-1,-1 0,1 0,2 0,15 2</inkml:trace>
  <inkml:trace contextRef="#ctx0" brushRef="#br0" timeOffset="2047.081">4362 689,'-19'38,"-7"23,2 6,4-10</inkml:trace>
  <inkml:trace contextRef="#ctx0" brushRef="#br0" timeOffset="2302.089">4221 209,'0'0</inkml:trace>
  <inkml:trace contextRef="#ctx0" brushRef="#br0" timeOffset="2646.884">4418 972,'261'-385,"-226"342,-34 43,1 1,-1-1,0 1,1 0,-1 0,0 0,0-1,0 1,1 1,-1-1,0 0,0 0,0 0,-1 0,1 1,0-1,0 0,-1 1,1-1,-1 1,1-1,-1 0,0 1,1-1,-1 1,0-1,0 1,0-1,0 1,0-1,-1 1,1-1,0 1,-1-1,1 1,-1-1,0 2,1-1,0 20,1-1,1 0,1 0,1 0,1 0,5 12,-9-27,1 0,0 0,1-1,-1 1,1-1,0 0,1 0,-1 0,1 0,0 0,0-1,0 0,1 0,-1 0,1 0,0-1,0 1,1-1,-1-1,1 1,-1-1,1 0,0 0,0-1,0 1,2-3,1 0,-1-1,0 1,0-1,-1-1,1 0,0 0,-1 0,0-1,1 0,-2-1,1 0,0 0,-1 0,0 0,0-1,-1 0,1-1,-1 1,-1-1,4-6,7-4,-8 8,0-1,0 0,-1 0,0 0,0-1,-1 1,-1-1,0 0,-1-1,0 0,1-8</inkml:trace>
  <inkml:trace contextRef="#ctx0" brushRef="#br0" timeOffset="2983.793">5180 802,'1'0,"48"-20,0-2,-2-1,0-3,-2-2,25-21,1-33,-69 80,0-1,0 0,0 0,-1 0,1 0,-1 0,0 0,0 0,0 0,0-1,-1 1,0 0,1-1,-1 1,0 0,0-1,-1 1,1 0,-1-1,1 1,-1 0,0 0,0 0,-1 0,1-1,-1 2,1-1,-1 0,0 0,-1 0,-2-1,-1 1,0 0,0 0,0 1,0 0,0 0,-1 0,1 1,-1 0,1 0,-1 0,1 1,-1 0,1 0,-1 1,1 0,-1 0,1 1,-1-1,1 1,0 1,0-1,0 1,0 0,1 0,-1 1,1 0,-3 1,-5 7,0 0,1 1,0 0,1 1,1 0,0 1,1 0,0 0,1 1,1 0,1 1,0 0,1 0,1 0,1 0,0 0,1 1,0-13,1 1,0-1,1 0,-1 1,1-1,0 1,0-1,1 1,-1-1,1 0,0 1,1-1,-1 0,1 0,0 0,1 0,-1 0,1 0,0-1,0 1,0-1,1 0,-1 0,1 0,0 0,0-1,1 1,-1-1,3 1,6 2,0-1,0 0,0-1,0-1,1 0,-1-1,1 0,0-1,0-1,-1 0,1-1,0 0,0-1,4-1,185-62,-169 49</inkml:trace>
  <inkml:trace contextRef="#ctx0" brushRef="#br0" timeOffset="3462.859">6111 435,'-50'31,"1"2,1 2,2 2,2 1,1 3,2 2,2 2,36-43,0 0,0 1,0 0,0 0,1 0,-1 0,1 0,0 0,0 1,0-1,0 1,1-1,0 1,-1 0,1-1,0 1,1 0,-1 0,1 0,0 0,-1 0,2 0,-1 0,0-1,1 1,0 0,0 0,0 0,0-1,1 1,-1 0,1-1,0 1,0-1,0 0,1 0,-1 0,1 0,0 0,0 0,9 3,0 0,1-1,-1 0,1-1,0 0,0-1,1-1,-1 0,1-1,-1 0,1-1,-1-1,1 0,-1 0,1-2,-1 0,0 0,0-1,0-1,-1 0,0 0,0-2,0 1,0-2,4-4,13-9,-1-2,-2-1,0-1,-2-1,-1-1,-1-1,-1-1,-1-1,-2-1,-1-1,3-10,6-17,-9 24,-1 0,-2-1,-1 0,-2-2,-2 1,-1-1,0-18,-7 51,0 1,-1-1,0 0,0 0,0 0,0 0,-1 1,0-1,0 0,0 0,0 1,-1-1,0 1,0-1,0 1,0 0,-1-1,0 1,0 1,0-1,0 0,0 1,-1 0,0-1,1 1,-1 1,0-1,-1 0,1 1,0 0,-1 0,1 1,-1-1,0 1,1 0,-1 0,0 0,0 1,0-1,0 1,-3 1,-7 4,0 1,0 1,0 0,1 1,0 0,1 1,-1 1,2 0,0 1,0 0,1 1,0 0,1 0,0 2,1-1,1 1,0 0,1 1,0 0,0 2,-1 3,1 0,1 1,1-1,1 1,1 0,0 1,2-1,0 0,1 0,2 1,0-1,1 0,1 0,1 0,1-1,0 0,2 0,0 0,2-1,0 0,1-1,1 0,0-1,11 12,2-3,0-1,2-1,1-1,0-1,2-2,0-1,1-1,1-2,1-1,12 3,67 2,-88-19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9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45,'-6'-5,"1"1,-1 1,0-1,0 1,0 0,0 0,0 0,-1 1,1 0,-1 0,1 1,-1 0,0 0,0 1,0-1,1 2,-1-1,0 1,0 0,1 0,-1 0,0 1,1 0,0 1,-1 0,1 0,0 0,0 0,1 1,-1 0,1 0,0 1,0-1,0 1,0 0,1 1,-1 1,-8 16,1 1,1 0,1 0,1 2,2-1,0 1,-2 24,8-46,-1-1,1 1,1 0,-1-1,0 1,1 0,0 0,0-1,0 1,0 0,1 0,0-1,-1 1,1 0,0-1,1 1,-1-1,1 0,0 1,-1-1,1 0,1 0,-1 0,0 0,1 0,-1 0,1-1,0 0,0 1,0-1,0 0,1 0,-1 0,0-1,1 1,-1-1,1 0,-1 0,1 0,0-1,-1 1,1-1,1 0,4-2,-1 0,0-1,1 0,-1-1,0 0,-1 0,1-1,-1 0,0 0,0-1,0 0,-1 0,0 0,0-1,-1 0,4-6,11-9,154-226,-160 235,-10 19,-11 30,5-28,0-1,0 0,1 0,0 0,0 0,1 0,0 0,0 0,0 0,1 0,0 0,1 0,-1 0,1 0,1 0,-1-1,1 1,0-1,1 0,-1 0,1 0,1 0,-1 0,1-1,0 0,0 0,0 0,1-1,0 0,-1 0,2 0,-1-1,0 0,1 0,-1 0,1-1,0 0,6 1,-5-3,-1 0,1 0,-1-1,1 1,-1-2,1 1,-1-1,0 0,0-1,0 0,0 0,0 0,0-1,-1 0,0 0,1-1,-2 0,1 0,-1 0,3-3,90-133,-51 67,-47 75,0-1,0 1,0-1,0 0,0 1,1-1,-1 1,0-1,0 0,0 1,1-1,-1 0,0 1,1-1,-1 0,0 1,1-1,-1 0,0 0,1 1,-1-1,1 0,-1 0,0 0,1 1,-1-1,1 0,-1 0,1 0,-1 0,0 0,1 0,-1 0,1 0,-1 0,1 0,-1 0,1 0,-1 0,0-1,1 1,-1 0,1 0,-1 0,0-1,1 1,-1 0,1 0,-1-1,0 1,0 0,1-1,-1 1,0 0,1-1,-1 1,0-1,0 1,0 0,1-1,-1 1,0-1,0 1,0-1,0 1,0 0,0-1,0 1,0-1,3 38,-3-33,-1 4,0-1,1 0,-1 0,2 0,-1 1,1-1,0 0,0 0,1 0,0 0,0 0,1-1,0 1,0-1,1 1,-1-1,1 0,1 0,-1-1,1 1,0-1,0 0,1 0,-1-1,1 0,0 0,5 3,-5-6,0 0,0 0,0 0,0-1,0 0,0 0,0 0,0-1,0 0,0 0,-1-1,1 1,0-1,-1-1,1 1,-1-1,0 0,0 0,0 0,0-1,0 1,-1-1,1-1,-1 1,0-1,-1 1,1-1,-1 0,0 0,0-1,1-2,55-137,-58 146,-1 0,1 0,-1 0,1-1,-1 1,1 0,0-1,-1 1,1 0,0-1,0 1,0-1,-1 1,1-1,0 1,0-1,0 0,0 1,0-1,0 0,0 0,0 0,0 0,0 0,0 0,0 0,0 0,0 0,-1 0,1 0,0-1,0 1,0 0,0-1,0 1,0 0,0-1,-1 1,1-1,0 0,0 1,-1-1,1 0,0 1,-1-1,1 0,0 0,-1 1,1-1,-1 0,0 0,1 0,-1 0,0 0,1 0,-1 0,0 0,0 0,0 1,0-1,0 0,0 0,0 0,0 0,0 0,-1 0,1-1,58 130,-29-64,-3 1,-3 2,-2 0,-4 2,-3 0,-2 0,0 46,-10-98,-1-1,-1 1,-1 0,0 0,-1 0,0 0,-2-1,0 1,-1-1,0 0,-2 0,1-1,-2 0,0 0,-1-1,-1 0,0 0,0-1,-2 0,1-1,-2-1,1 0,-2 0,1-1,-1-1,-1 0,2-2,0 0,-1-1,0 0,0-1,0 0,0-1,-1-1,-7 0,18-2,-1-1,1 1,-1-1,1 0,-1-1,1 1,-1-1,1 0,0 0,-1 0,1 0,0-1,0 0,0 0,0 0,0 0,0-1,0 1,1-1,0 0,-1 0,1 0,0-1,0 1,1-1,-1 0,1 0,0 1,-2-5,1-2,0 1,1-1,0 0,0 1,1-1,0 0,1 0,0 0,1 0,0 0,0 0,1 0,1 1,-1-1,1 1,1-1,1-2,86-147,-70 128,2 2,0 0,2 1,1 2,1 1,1 1,2 1,22-14,15 17,-46 23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3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0,'0'720,"1"-720,-1-1,1 0,-1 1,1-1,0 0,-1 1,1-1,0 1,-1-1,1 1,0-1,-1 1,1 0,0-1,0 1,0 0,-1 0,1 0,0-1,0 1,0 0,0 0,-1 0,1 0,0 0,0 1,0-1,0 0,-1 0,1 0,0 1,0-1,-1 0,1 1,0-1,0 1,-1-1,1 1,0-1,-1 1,1-1,-1 1,1 0,-1-1,1 1,-1 0,1 0,-1-1,0 1,1 0,-1 0,0-1,0 1,1 0,-1 0,0 0,0 0,0-1,0 1,0 0,0 0,0 0,187-155,-169 141,1 0,1 2,0 0,1 1,0 1,0 1,1 1,0 1,0 1,0 0,1 2,14 0,-34 3,1 0,0 1,-1 0,1-1,-1 1,1 0,-1 0,0 1,1-1,-1 1,0 0,0 0,0 0,0 0,0 0,0 1,-1-1,1 1,-1 0,0 0,0 0,0 0,0 0,0 0,-1 0,1 1,-1-1,0 0,0 1,0 0,0-1,-1 1,0 0,1 6,0 0,-1 0,0 0,-1 0,0 0,0 0,-1 0,-1 0,1-1,-2 1,-2 5,-4 4,-2-1,0-1,-1 0,-1 0,-1-2,0 1,-1-2,0 0,-1-1,-1-1,0 0,0-2,-1 0,-1-1,0 0,0-2,0-1,-1 0,0-1,0-2,-1 0,19-2,-1 0,1-1,-1 1,1-1,-1 0,0 0,1 0,-1 0,1-1,-1 1,1-1,-1 0,1 0,0 0,-1 0,1-1,0 0,0 1,0-1,0 0,0 0,0-1,1 1,-1-1,1 1,0-1,-1 0,1 0,0 0,1 0,-1 0,0 0,1-1,0 1,0 0,0-1,0 1,0-1,1 1,0-1,-1-2,4-21,1 2</inkml:trace>
  <inkml:trace contextRef="#ctx0" brushRef="#br0" timeOffset="316.082">566 734,'49'9,"1"-2,0-2,0-2,1-2,-1-3,17-4,-49 4,0 0,0-2,-1 0,1-1,-1-1,0-1,-1 0,10-6,-20 9,0 0,0 0,0 0,0 0,-1-1,1 0,-1 0,-1-1,1 0,-1 1,0-2,0 1,-1 0,1-1,-1 1,-1-1,1 0,-1 0,-1 0,1 0,-1 0,0-3,-1 7,0 0,0-1,0 1,-1-1,1 1,-1 0,0-1,0 1,0 0,0-1,0 1,-1 0,0 0,1 0,-1 1,0-1,-1 0,1 1,0-1,-1 1,1-1,-1 1,0 0,0 0,0 1,0-1,0 1,0-1,0 1,0 0,-1 0,1 0,-3 0,-3-1,0 1,0 0,1 1,-1-1,0 2,0-1,0 1,0 1,1-1,-1 2,1-1,-9 4,5 1,0 0,0 0,1 1,0 1,1 0,-1 0,2 1,-1 1,1-1,1 1,0 1,1 0,0 0,1 0,0 1,1 0,0 0,1 0,-2 13,3-17,2 0,-1 1,1-1,0 0,1 0,0 1,1-1,0 0,0 0,1 0,0 0,1 0,0 0,0 0,1-1,0 1,0-1,1 0,0-1,1 1,-1-1,1 0,1 0,0-1,-1 1,2-2,-1 1,1-1,0 0,0 0,12 5,1-1,0-1,1-1,0-1,0 0,0-2,6 0,4-1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1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1,'17'73,"6"393,12-158,-26-220,-7-64</inkml:trace>
  <inkml:trace contextRef="#ctx0" brushRef="#br0" timeOffset="244.792">1 536,'43'-4,"38"-7,16-2,-5 2,-8 3,-13-3,-10 2,-10 1,-9 3,-7 1,-4 7,-3 3,-6 0</inkml:trace>
  <inkml:trace contextRef="#ctx0" brushRef="#br0" timeOffset="480.63">847 622,'-1'12,"-1"1,1 0,1 0,0 0,1-1,1 1,0 0,0-1,1 1,1-1,0 0,1 0,0 0,1-1,0 0,0 0,2 0,-1-1,1 0,7 6,-10-13,1-1,-1 1,1-1,0-1,0 1,-1-1,1 0,0 0,0-1,0 0,0 0,0 0,0-1,0 1,0-2,0 1,0-1,0 1,-1-2,1 1,-1 0,1-1,-1 0,0-1,0 1,0-1,-1 0,1 0,-1 0,0-1,0 1,-1-1,1 0,-1 0,0-1,0 1,-1-1,0 1,0-1,0 0,0 1,-1-1,0 0,0 0,-1 0,0 0,0 0,0 0,-1-4,-5-4,-1 1,0 1,-1-1,0 1,-1 1,0-1,-1 2,0-1,0 1,-1 1,-1 0,0 0,0 1,0 1,-12-5,-34-11,33 17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9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1,'28'703,"-29"-447,5-228,-4-29,-1 1,1 0,0-1,0 1,0 0,0-1,0 1,0 0,1-1,-1 1,0 0,0-1,0 1,0 0,0-1,0 1,0 0,1 0,-1-1,0 1,0 0,0 0,1-1,-1 1,0 0,0 0,1-1,-1 1,0 0,1 0,-1 0,0 0,0 0,1-1,-1 1,0 0,1 0,-1 0,0 0,1 0,-1 0,0 0,1 0,-1 0,0 0,1 0,-1 0,0 0,1 1,-1-1,0 0,1 0,-1 0,0 0,0 0,1 1,-1-1,0 0,0 0,1 1,-1-1,0 0,0 0,0 1,1-1,-1 0,0 1,21-41,18-37,4 3,3 1,13-12,-48 71,0 1,1 0,1 1,0 0,1 1,0 1,12-7,-25 16,0 0,0 0,1 0,-1 0,0 1,0-1,1 0,-1 1,0-1,1 1,-1 0,1-1,-1 1,1 0,-1 0,0 0,1 0,-1 0,1 0,-1 0,1 1,-1-1,0 0,1 1,-1-1,1 1,-1 0,0-1,0 1,1 0,-1 0,0 0,0 0,0 0,0 0,0 0,0 0,0 0,0 0,-1 0,1 1,0-1,-1 0,1 1,-1-1,1 0,-1 1,0-1,1 2,3 78,-4-71,-22 167,21-174,0-1,0 1,0 0,1-1,-1 1,1 0,0 0,-1-1,1 1,1 0,-1 0,0 0,1-1,-1 1,1 0,0 0,0-1,0 1,0-1,0 1,0-1,1 1,0-1,-1 0,1 0,0 1,0-1,0-1,0 1,2 1,12 4</inkml:trace>
  <inkml:trace contextRef="#ctx0" brushRef="#br0" timeOffset="411.597">846 481,'-24'26,"1"1,1 2,2 0,0 1,2 2,2-1,0 2,3 0,-7 24,19-55,0-1,0 1,0 0,1 0,-1 0,0 0,1 0,0 0,-1 0,1 0,0 0,0 0,0 0,0 0,1 0,-1 0,0 0,1 0,-1 0,1 0,0-1,0 1,0 0,0 0,0 0,0-1,0 1,0-1,1 1,-1-1,1 1,-1-1,1 0,-1 0,1 1,0-1,0 0,0-1,-1 1,1 0,0-1,0 1,0-1,0 1,0-1,0 0,0 0,0 0,0 0,0 0,0 0,0 0,0-1,0 1,0-1,0 0,1 0,7-5,0-1,-1-1,0 1,-1-1,1-1,-2 1,1-1,-1-1,0 1,-1-1,-1-1,3-5,6-7,0 1,-4 2,1 1,1 0,1 1,1 1,0 0,1 1,1 0,0 1,10-5,-25 19,0 0,0 0,0 0,0 1,0-1,0 0,1 1,-1-1,0 1,0-1,1 1,-1 0,0-1,1 1,-1 0,1 0,-1 0,0 0,1 0,-1 0,0 0,1 1,-1-1,0 0,1 1,-1-1,0 1,1-1,-1 1,0 0,0 0,0-1,0 1,0 0,0 0,0 0,0 0,0 0,0 0,0 0,-1 1,1-1,0 0,-1 0,1 1,-1-1,0 0,1 1,-1-1,0 0,0 2,6 78,-7-73,1 9,1 0,0-1,1 1,1 0,0-1,2 1,0-1,0 0,2 0,1 2</inkml:trace>
  <inkml:trace contextRef="#ctx0" brushRef="#br0" timeOffset="763.385">1213 508,'10'57,"1"-1,4-1,15 39,-30-90,0-1,1 0,0 0,-1 0,1 0,0 0,1 0,-1-1,0 1,1 0,0 0,-1-1,1 1,0-1,0 0,1 1,-1-1,0 0,1 0,-1 0,1-1,0 1,-1-1,1 1,0-1,0 0,0 0,0 0,0-1,0 1,0-1,1 1,-1-1,0 0,0 0,0-1,0 1,0 0,0-1,0 0,0 0,0 0,0 0,0 0,0-1,0 1,-1-1,1 0,-1 0,1 0,8-12,-1 0,0-1,-1 0,0 0,-1-1,-1-1,-1 1,0-1,-1 0,2-12,53-122,-47 134</inkml:trace>
  <inkml:trace contextRef="#ctx0" brushRef="#br0" timeOffset="1066.447">1750 707,'24'-25,"-1"0,-1-2,-1 0,-2-2,-1 0,-1-1,13-30,-15-13,-15 72,0-1,0 0,0 1,-1-1,1 0,0 1,-1-1,1 0,-1 1,1-1,-1 0,0 1,1-1,-1 1,0 0,0-1,0 1,0 0,-1-1,1 1,0 0,0 0,-1 0,1 0,-1 0,1 0,-1 0,1 1,-1-1,0 1,1-1,-1 1,1-1,-1 1,0 0,0 0,1 0,-1 0,-1 0,-5 2,-1 1,1 0,0 0,0 0,0 1,0 1,1-1,-1 1,1 1,0-1,1 1,-1 0,1 1,1-1,-1 1,1 0,0 1,1-1,-4 7,-1 0,2-5,0 1,1 0,0 0,1 0,0 1,1 0,0 0,1 0,0 1,1-1,0 1,0-1,1 1,1-1,0 1,1 0,0-1,1 1,0 0,1-1,0 0,0 0,1 0,1 0,0-1,1 1,0-1,0 0,3 2,3 1,0-1,1 0,0-1,1-1,0 0,1 0,0-2,0 1,1-2,0 0,0-1,0-1,1-1,0 0,5 0,11 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3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1,'-4'4,"0"0,0 0,0 1,1-1,-1 1,1 0,0 0,1 1,-1-1,1 0,0 1,1 0,-1-1,1 1,0 0,1 1,-1-5,-7 52,2 0,2 0,3 0,4 34,-1-3,3 223,-2-277,20-37,124-148,65-20,-206 170,1-1,-1 1,1 0,0 1,0 0,1 0,-1 0,1 1,-1 0,1 0,0 1,-1 0,1 0,0 1,0 0,0 1,-1-1,7 3,-10 0,-1 0,0 1,0-1,0 1,-1 0,1 0,-1 0,0 0,0 0,0 0,-1 1,1-1,-1 0,0 1,0 0,-1-1,1 1,-1-1,0 1,0 0,-1-1,0 1,1-1,-1 1,-1-1,1 1,-1-1,1 0,-1 0,-1 1,1-1,0-1,-13 18,0-1,-1-1,-1-1,0-1,-1 0,-1-1,-1-1,-1-1,1 0,-2-2,0 0,-1-2,1 0,-2-2,0 0,1-2,-2-1,-20 2,38-4,0-1,0-1,0 1,0-1,-1-1,1 1,0-1,0-1,-1 1,1-1,0 0,0-1,0 1,0-2,0 1,1-1,-1 0,1 0,-1-1,1 1,-2-3,3-4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4,'-5'9,"0"0,1 1,0-1,1 1,0 0,0 0,1 0,1 1,0-1,0 0,1 1,0-1,1 0,0 1,1-1,0 0,0 0,1 0,1 3,-2-11,0 0,0 0,0 0,0 0,0 0,0 0,1 0,-1-1,0 1,1-1,0 1,-1-1,1 0,0 0,-1-1,1 1,0 0,0-1,0 0,-1 1,1-1,0 0,0-1,0 1,0 0,0-1,-1 0,1 1,0-1,-1 0,1-1,0 1,-1 0,1-1,-1 1,2-2,78-73,17-52,-98 127,0 0,0-1,0 1,0 0,0 0,1 0,-1 0,0 0,1 1,-1-1,0 0,1 0,-1 1,1-1,-1 1,1 0,-1-1,1 1,0 0,-1 0,1 0,-1 0,1 0,-1 0,1 0,0 1,-1-1,1 0,-1 1,1 0,-1-1,0 1,1 0,-1-1,0 1,1 0,-1 0,0 0,0 0,0 1,0-1,0 0,0 0,0 1,0-1,0 0,36 70,-35-67,13 41,-1 1,-3 0,-2 0,-2 1,-1 0,-3 0,-2 1,-4 26,3-42,-1 1,-2-1,-2 0,0 0,-2 0,-2-1,-1 0,-1 0,-2-1,0-1,-3 0,0-1,-16 20,26-40,-1-1,0 0,0 0,-1 0,0-1,0 0,-1 0,1-1,-1 0,0-1,-1 0,1-1,-1 1,1-2,-1 1,0-1,0-1,-7 0,13-2,0 0,0-1,0 1,0-1,0 0,0 0,0 0,1-1,-1 0,1 1,0-1,0 0,0 0,0-1,0 1,1-1,0 1,-1-1,1 0,0 0,1 0,-1 0,1 0,0 0,0-1,0 1,1 0,-1 0,1-1,0 1,0-1,0 1,1 0,0 0,0-1,0 1,0 0,1 0,-1 0,1 0,1-2,14-35,1 1,2 1,2 1,18-24,7-5,3 2,3 2,34-30,-60 68,-4 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1,'-5'28,"-1"20,5 6,2-6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1,'10'14,"3"5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1 292,'149'-251,"-106"213,-42 38,0-1,0 1,0 0,0-1,0 1,0 0,0 0,0 0,0 0,0 0,0 0,0 0,0 0,0 0,0 0,0 0,0 1,0-1,0 1,0-1,0 0,0 1,0 0,0-1,0 1,-1 0,1-1,0 1,0 0,-1 0,1-1,0 1,-1 0,1 0,-1 0,1 0,-1 0,1 0,-1 0,0 0,0 0,1 0,-1 0,0 0,0 0,0 0,0 0,0 0,0 1,-1-1,14 145,-13-141,0 0,0 0,1 0,0 0,0 0,0 0,0 0,1 0,0 0,0-1,0 1,1-1,0 0,0 1,0-1,0 0,0-1,1 1,-1-1,1 1,0-1,0 0,1-1,-1 1,0-1,1 1,0-1,-1-1,1 1,0-1,0 0,2 1,2-3,0 0,0 0,-1-1,1 0,-1 0,1-1,-1 0,0-1,0 0,0 0,-1-1,0 1,1-2,-2 1,1-1,-1 0,1 0,-2-1,1 0,-1 0,0 0,0-1,-1 0,0 1,-1-2,1 1,-2 0,1-1,-1 1,1-6,6-9,0 5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1,'-5'33,"-1"21,0 7,1-4,1-5,2-8,6-11,2-10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30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1 506,'476'-83,"-194"41,514-88,-43 16,239-17,-964 129,147-1,-174 3,1 0,-1 0,0 0,1 0,-1 0,0 0,0 0,1 0,-1 1,0-1,0 0,1 1,-1-1,0 1,0 0,0-1,0 1,0 0,0 0,0-1,0 1,0 0,0 0,0 0,-1 0,1 0,0 0,-1 1,1-1,0 0,-1 0,0 0,1 0,-1 1,0-1,1 0,-1 1,0 0,-6 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1,'0'934,"0"-911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26,'39'-5,"31"-1,9 0,1 1,-9 2,-11 5,-7 3,-7 1,-7-1,-5-2,-4 5,-2 0,0-2,-2 0,-4-3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1,'10'28,"3"11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7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314 485,'-57'45,"1"3,3 2,-39 48,43-21,48-75,0 0,0-1,0 1,0 1,1-1,-1 0,1 0,0 0,-1 0,1 0,0 0,0 0,0 1,0-1,1 0,-1 0,1 0,-1 0,1 0,0 0,0 0,-1 0,2 0,-1 0,0 0,0-1,0 1,1 0,-1-1,1 1,-1-1,1 1,0-1,0 0,-1 0,1 0,0 0,0 0,2 0,3 2,0-1,0-1,1 1,-1-1,0-1,1 1,-1-1,0-1,1 1,-1-1,0 0,0-1,1 0,-1 0,-1-1,1 1,0-1,0-1,-1 1,5-5,6-3,-1-1,0-1,-1 0,-1-1,0-1,-1 0,0-3,6-7,-13 16,0-1,0 1,1 1,0 0,1 0,-1 0,2 1,-1 0,1 0,0 1,8-4,-15 11,0-1,0 1,0-1,0 1,0 0,0 0,0 0,0 0,0 1,0-1,0 0,-1 1,1 0,-1-1,1 1,-1 0,0-1,1 1,-1 0,0 0,0 0,0 0,0 0,-1 0,1 1,-1-1,1 0,-1 0,0 0,1 1,-1-1,-1 0,1 0,0 1,0-1,-1 0,1 0,-1 0,0 0,0 1,2 9,-1-5,0 1,0-1,0 1,1-1,1 1,-1-1,1 0,0 0,1 0,0 0,0 0,0 0,1-1,0 1,0-1,0 0,1 0,0-1,1 1,-1-1,1 0,0-1,0 0,0 1,0-2,1 1,0-1,0 0,0 0,0-1,4 1,1-2,0-1,0 0,0-1,0 0,-1-1,1 0,0-1,-1 0,1-1,-1 0,0-1,-1 0,1 0,-1-2,0 1,0-1,2-3,145-147,-127 122,-1-2,-2-1,-2-1,-2-1,-1-1,-2-1,-13 24,-1 0,0 0,-2 0,0 0,-1-1,-1 0,-1 0,0 1,-1-1,-1 0,-1 0,-1 1,-1-1,0 1,-3-6,5 19,0-1,0 1,-1 0,1 1,-1-1,-1 0,1 1,0 0,-1-1,0 1,0 1,0-1,-1 1,1-1,-1 1,0 1,0-1,0 1,0-1,0 1,0 1,-1-1,1 1,0 0,-1 0,1 1,-1-1,0 1,1 0,-1 1,1 0,-1-1,1 2,0-1,-1 1,1 0,0 0,0 0,0 0,0 1,0 0,1 0,-1 1,-3 2,-5 9,1 0,0 0,1 1,0 1,2 0,0 0,1 1,0 0,2 1,0-1,1 1,1 0,0 1,2-1,0 0,1 1,2 0,0-1,0 1,2-1,0 0,2 0,0 0,1 0,1-1,0 0,2 1,3 3,1-1,0 0,2-1,0 0,1-2,1 1,1-2,1 0,0-2,1 0,1-1,0-1,1-1,0 0,1-2,0-1,0-1,1-1,0 0,1-2,-1-1,1-1,0-2,0 0,1-1,-2-1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9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2631 735,'-5'33,"4"12,1-2</inkml:trace>
  <inkml:trace contextRef="#ctx0" brushRef="#br0" timeOffset="163.39">2602 171,'0'0</inkml:trace>
  <inkml:trace contextRef="#ctx0" brushRef="#br0" timeOffset="5166.026">3110 1,'-1'351,"-26"-135,16-76,5-95,9-33</inkml:trace>
  <inkml:trace contextRef="#ctx0" brushRef="#br0" timeOffset="5416.416">2800 424,'33'5,"26"1,13 0,-2-1,-7-1,-11-2,-8-1,-7-1,-5 0,-4 0,-1 0,-1 0,1-1,-1 1,1 0,1 0,-5 0</inkml:trace>
  <inkml:trace contextRef="#ctx0" brushRef="#br0" timeOffset="5667.989">3619 509,'-10'33,"-2"21,4 7,5-8</inkml:trace>
  <inkml:trace contextRef="#ctx0" brushRef="#br0" timeOffset="5833.471">3674 198,'0'0</inkml:trace>
  <inkml:trace contextRef="#ctx0" brushRef="#br0" timeOffset="11066.53">4098 509,'0'-2,"-1"0,1 0,0 0,-1 0,0 0,1 0,-1 0,0 0,0 0,0 1,0-1,0 0,0 1,-1-1,1 1,-1-1,1 1,-1 0,1-1,-1 1,0 0,1 0,-1 0,0 0,0 1,0-1,0 0,0 1,0-1,0 1,0 0,0 0,0 0,0 0,0 0,0 0,0 0,0 1,0-1,0 1,0-1,1 1,-1 0,0 0,0 0,0 0,1 0,-1 0,0 0,1 0,-1 1,1-1,0 1,-1-1,1 1,0 0,-1 1,-6 1,0 1,1 0,0 0,0 1,0 0,1 1,-1-1,1 1,1 0,0 1,0-1,0 1,1 0,0 0,0 1,1-1,0 1,1 0,0 0,0-1,1 1,0 0,1 1,0-1,0 0,1 0,0 0,0 0,2 3,-1-9,0 0,0 0,0 0,0 0,1 0,-1-1,1 1,0-1,0 0,0 1,0-1,0-1,0 1,0 0,1-1,-1 0,1 0,-1 0,1 0,-1 0,1-1,0 1,-1-1,1 0,0 0,-1 0,3-1,95-30,-93 26,1 0,-1-1,0 0,0-1,-1 0,0 0,0-1,-1 1,0-2,0 1,-1 0,0-1,0 0,-1 0,0-1,-1 1,0-1,-1 0,0 0,0 0,-1 0,0 0,-1 0,0 0,0 0,-1 0,-1 0,-1-6,1 12,0 0,-1 0,1 0,-1 0,0 1,0-1,0 1,-1-1,1 1,-1 0,0 1,0-1,0 1,0-1,0 1,0 0,-1 1,1-1,-1 1,1 0,-1 0,1 0,-1 1,0-1,1 1,-1 0,0 1,1-1,-1 1,0 0,-3 1,-12 4</inkml:trace>
  <inkml:trace contextRef="#ctx0" brushRef="#br0" timeOffset="11832.932">4465 368,'-68'214,"40"-127,45-127,2 0,2 2,1 1,2 0,2 2,2-1,-27 35,-1 0,0 0,1 0,-1 0,0 0,1-1,-1 1,1 1,0-1,-1 0,1 0,0 0,0 0,-1 0,1 1,0-1,0 0,0 1,0-1,0 0,0 1,0 0,0-1,0 1,0-1,0 1,1 0,-1 0,0 0,0 0,0 0,0 0,0 0,0 0,1 0,-1 0,0 0,0 1,0-1,0 1,0-1,0 1,0-1,0 1,0-1,0 1,0 0,0-1,-1 1,1 0,0 0,0 0,-1 0,1 0,-1 0,1 0,16 66,-13-48,0-1,1 1,2-1,-1 0,2 0,0-1,3 3,-9-17,0-1,0 0,0 1,0-1,0 0,1 0,-1 0,1-1,0 1,-1 0,1-1,0 0,0 0,0 0,0 0,0 0,0 0,0-1,0 1,0-1,0 0,0 0,0 0,0-1,0 1,0-1,0 1,0-1,0 0,0 0,0-1,0 1,0 0,-1-1,1 0,-1 0,1 1,-1-1,0-1,1 1,-1 0,0-1,-1 1,1-1,0 1,-1-1,1-1,98-163,-60 60,-34 88</inkml:trace>
  <inkml:trace contextRef="#ctx0" brushRef="#br0" timeOffset="12284.391">5227 283,'-125'15,"121"-15,0 1,1 1,-1-1,1 0,-1 1,1 0,-1 0,1 0,0 0,0 0,0 1,0-1,0 1,1 0,-1 0,1 0,0 0,0 0,0 1,0-1,0 1,1-1,-1 1,1 0,0-1,0 1,1 0,-1 0,1-1,0 1,0 1,1 2,1 0,1 1,-1-1,1-1,1 1,-1 0,1-1,0 0,0 0,1 0,0 0,0-1,0 1,1-2,0 1,0 0,6 3,42 43,-51-48,-1 0,1 0,0 0,-1 0,1 1,-1-1,0 0,-1 1,1 0,0-1,-1 1,0 0,0 0,0 0,0 0,-1 0,1 0,-1 0,0 0,0 0,-1 0,1 0,-1 0,0 0,0 0,0 0,-1-1,1 1,-1 0,0-1,0 1,0-1,0 1,-1-1,0 0,1 0,-1 0,0-1,0 1,0-1,-1 1,1-1,-1 0,-1 1,-105-2,85-8</inkml:trace>
  <inkml:trace contextRef="#ctx0" brushRef="#br0" timeOffset="-1164.505">627 537,'-12'18,"0"1,2-1,0 2,1-1,1 1,1 1,0-1,2 1,1 0,0 1,1-1,2 0,0 16,1-32,1 0,0 0,0 0,0-1,0 1,1 0,0-1,0 1,0-1,0 1,1-1,0 0,0 0,0 0,0-1,1 1,-1-1,1 0,0 1,0-2,0 1,0 0,1-1,-1 0,0 0,1 0,0-1,0 1,-1-1,1 0,0-1,0 1,0-1,0 0,0 0,0 0,0-1,-1 0,1 0,2 0,4-4,0 0,0 0,-1-1,0 0,0-1,0 0,-1-1,0 1,0-2,-1 0,0 0,-1 0,0-1,0 0,-1 0,0-1,-1 1,0-1,-1-1,0 1,-1-1,0 1,-1-1,0 0,-1 0,0 0,-1 0,-1 0,1 0,-2 0,0 1,0-1,-1 0,-2-3,3 10,0 0,-1 0,1 0,-1 0,0 1,-1-1,1 1,-1 0,0-1,0 2,0-1,-1 0,1 1,-1 0,0 0,0 1,0-1,0 1,0 0,-1 0,1 1,-1-1,1 1,-1 0,1 1,-1 0,0-1,1 2,-1-1,1 1,-1 0,0 0,1 0,0 1,-1 0,-3 2,-10 9</inkml:trace>
  <inkml:trace contextRef="#ctx0" brushRef="#br0" timeOffset="-783.099">1050 848,'141'-245,"-140"244,-1 0,0 0,0 0,0 0,0 1,0-1,0 0,1 0,-1 0,0 0,0 1,1-1,-1 0,0 0,1 1,-1-1,0 0,1 1,-1-1,1 0,0 1,-1-1,1 1,-1-1,1 1,0-1,-1 1,1-1,0 1,0 0,-1-1,1 1,0 0,0 0,0-1,-1 1,1 0,0 0,0 0,0 0,0 0,-1 0,1 0,0 1,0-1,0 0,-1 0,1 1,0-1,0 0,-1 1,1-1,0 1,-1-1,1 0,0 1,-1 0,1-1,-1 1,15 73,-15-66,1 1,0 0,0-1,1 1,0-1,0 0,1 1,0-1,0 0,1-1,0 1,1-1,-1 1,2-1,-1-1,6 7,-8-10,1-1,-1 0,1 0,-1 0,1 0,0 0,0-1,0 1,0-1,0 0,0 0,0-1,0 1,0-1,0 0,0 0,0 0,0-1,0 0,0 1,0-1,0-1,0 1,0 0,0-1,0 0,-1 0,1 0,-1 0,1-1,84-90,17-60,-92 142</inkml:trace>
  <inkml:trace contextRef="#ctx0" brushRef="#br0" timeOffset="-236.963">2038 481,'-23'4,"-1"0,1 2,0 1,1 1,0 0,0 2,1 1,0 0,1 1,0 2,1 0,-2 3,15-12,-1 0,0 1,1 0,0 1,1-1,-1 1,1 0,1 0,-1 1,1 0,0 0,1 0,0 0,0 0,1 0,0 1,1-1,-1 1,2 0,-1-1,1 1,0 0,1-1,0 1,1 0,-1-1,2 0,0 4,2-5,-1 0,1 0,0-1,1 0,-1 0,1 0,1-1,-1 0,1 0,0 0,0-1,0 0,0 0,1-1,0 0,0 0,0-1,0 0,0-1,0 1,0-1,0-1,1 0,-1 0,0-1,0 1,0-2,1 1,-1-1,0-1,-1 1,4-3,12-7,-1-1,0-2,0 0,-2-1,0-1,-1-1,-1-1,0-1,-1 0,-2-1,0-1,-1 0,-1-1,-2 0,0-1,-1-1,-1 1,-2-1,4-23,-4 24,-1-1,-1 0,-1 0,-1 0,-2 0,0 0,-2-1,0 1,-2 0,-1 0,-1 0,-1 1,-1-1,-9-17,15 37,-1 1,0 0,-1-1,1 1,-1 0,0 0,0 0,0 1,0-1,0 1,-1-1,0 1,0 0,0 1,0-1,0 1,0 0,-1 0,1 0,-1 0,0 1,1 0,-1 0,0 0,0 0,1 1,-1 0,0 0,0 0,0 0,0 1,1 0,-1 0,0 0,1 1,-1 0,1 0,-1 0,0 1,-5 3,1 0,-1 1,1 1,1 0,0 0,0 0,1 1,0 0,0 1,1-1,0 1,1 1,0-1,0 1,1-1,1 1,-1 2,-3 18,1 0,1 1,1-1,2 1,2 21,2-28,1 0,1 0,1-1,1 1,1-1,1 0,1-1,2 0,0 0,1-1,1-1,1 0,1-1,1 0,1-1,0-1,2-1,0-1,0 0,11 5,-24-16,-1-1,1-1,-1 1,1-1,0 0,1 0,-1 0,0-1,1 0,0-1,-1 1,1-1,0-1,-1 1,1-1,0 0,0 0,0-1,-1 0,1-1,-1 1,1-1,5-2,6-9</inkml:trace>
  <inkml:trace contextRef="#ctx0" brushRef="#br0" timeOffset="21088.412">288 481,'-2'-3,"1"-1,-1 1,0 0,0 0,0 0,0 0,0 0,-1 0,1 1,-1-1,0 1,0 0,0-1,0 1,0 1,0-1,-1 0,1 1,0 0,-1 0,1 0,-1 0,0 0,1 1,-1-1,1 1,-3 0,-1 0,1 1,0-1,0 1,0 0,0 1,0-1,0 1,1 1,-1-1,0 1,1 0,0 0,0 0,0 1,0 0,0 0,1 0,-1 0,1 1,0 0,-1 1,-61 116,60-102,2 0,0 0,0 0,2 1,1 0,1-1,0 1,2 0,1 5,-3-20,0 0,1 0,0 0,0 0,0 0,1 0,0 0,0 0,0 0,1-1,0 0,0 1,1-1,-1 0,1 0,0-1,0 1,1-1,-1 0,1 0,0 0,0-1,0 0,0 0,1 0,0 0,-1-1,1 0,0 0,1 0,15 0,0 0,-1-2,1 0,0-1,-1-1,1-1,20-6,78-8,-95 17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12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0 848,'24'7,"0"-1,0-1,1-1,-1-1,1-1,0-1,6-2,-12 2,3 0,0 0,-1-1,1-1,0-1,0-1,0-1,-1-1,0-1,0-1,0-1,-1 0,0-2,11-7,-27 13,0 0,0-1,0 1,-1-1,0 0,0 0,0-1,-1 1,1 0,-1-1,0 0,-1 1,0-1,0 0,0 0,0 0,-1 0,0 0,0 1,-1-1,1 0,-1 0,-1 0,1 0,-1 1,0-1,0 1,-1-1,0 1,1 0,-2 0,1 0,-1 0,1 1,-1-1,-1 1,1 0,0 0,-1 1,0-1,0 1,0 0,0 0,-1 1,-4-2,0-1,-1 1,0 1,1-1,-1 2,-1 0,1 0,0 1,-1 0,1 1,0 0,-1 1,1 0,0 1,0 0,0 1,0 0,0 1,0 0,1 0,0 1,0 1,0 0,1 0,0 1,0 0,0 0,1 1,0 0,1 1,0 0,0 0,1 1,0-1,0 1,1 0,-2 8,3-8,0 1,1-1,0 1,1-1,0 1,1 0,0 0,1 0,0 0,0 0,1-1,1 1,0 0,0-1,1 1,1-1,0 1,0-1,1-1,0 1,0-1,1 1,1-2,-1 1,3 1,9 4,0-1,1-1,0-1,0 0,2-2,-1 0,1-1,0-1,1-1,-1-1,1-1,0-1,1-1,-1-1,0 0,0-2,1-1,-1-1,0 0,0-2,-1 0,0-2,16-6,15-7,0-2,-1-2,-1-2,22-17,-35 20,-6 4</inkml:trace>
  <inkml:trace contextRef="#ctx0" brushRef="#br0" timeOffset="253.941">1497 650,'-44'48,"-27"35,-8 8,10-6,12-14,15-13,11-12,10-9,9-6,6-3,5-7</inkml:trace>
  <inkml:trace contextRef="#ctx0" brushRef="#br0" timeOffset="480.96">1101 707,'249'221,"-231"-206,0-2,1-1,1 0,0-1,0-1,1-1,0-1,1-1,-1-1,2 0,-1-2,0-1,1 0,0-2,10-1,80-2,-89 1</inkml:trace>
  <inkml:trace contextRef="#ctx0" brushRef="#br0" timeOffset="780.702">2230 735,'-31'3,"1"2,-1 2,1 1,0 1,0 1,1 2,1 0,0 3,1 0,0 1,1 2,-13 12,35-26,0 0,0 0,0 1,0-1,1 1,0 0,0 0,0 0,1 1,-1-1,1 0,0 1,1 0,-1-1,1 1,1 0,-1 0,1 0,0 0,0-1,0 1,1 0,0 0,0 0,1-1,-1 1,1-1,0 1,1-1,-1 0,1 1,0-1,1-1,-1 1,1 0,0-1,0 0,0 0,1 0,-1 0,1-1,0 0,0 0,0 0,1 0,-1-1,0 0,1 0,0-1,-1 1,1-1,4 0,1-3,0 0,1-1,-1 0,-1-1,1 0,0 0,-1-1,0-1,0 0,-1 0,1-1,-1 0,-1-1,1 0,-1 0,-1-1,0 0,0 0,5-9,23-23,9-11,-32 35,1 1,1 1,0 0,1 1,0 1,1 0,9-5,-23 17,-1 0,1 0,-1 1,1-1,-1 0,1 0,0 1,0-1,-1 1,1 0,0-1,0 1,-1 0,1 0,0 0,0 0,-1 1,1-1,0 0,0 1,-1-1,1 1,0-1,-1 1,1 0,-1 0,1 0,-1 0,1 0,-1 0,1 0,-1 1,0-1,0 0,0 1,0-1,1 1,27 69,-21-46,41 62,-38-72</inkml:trace>
  <inkml:trace contextRef="#ctx0" brushRef="#br0" timeOffset="1202.099">2625 1158,'18'-49,"3"0,1 1,3 2,1 0,3 2,1 1,19-18,-49 59,0 1,1-1,0 1,-1 0,1-1,0 1,-1 0,1-1,0 1,0 0,0 0,0 0,0 0,0 0,1 0,-1 0,0 0,0 0,1 0,-1 1,0-1,1 0,-1 1,1 0,-1-1,1 1,-1 0,1-1,-1 1,1 0,-1 0,1 0,-1 1,1-1,-1 0,1 1,-1-1,1 0,-1 1,1 0,-1-1,0 1,1 0,-1 0,0 0,0-1,1 1,-1 1,0-1,0 0,0 0,0 1,2 61,-4-58,0 1,1 0,0-1,0 1,0 0,0-1,1 1,0 0,0-1,1 1,0-1,0 1,0-1,0 0,2 3,0-7,-1 1,0-1,0 1,1-1,-1 0,1 0,-1 0,1-1,-1 1,1-1,0 0,-1 0,1 0,0 0,-1-1,1 1,-1-1,1 0,-1 0,1 0,-1-1,0 1,0-1,0 0,1 0,-2 0,1 0,0 0,0-1,-1 1,1-1,-1 0,0 0,11-6,12-8,0-2,2 0,0 2,1 2,0 0,1 2,1 1,7-1,-35 12,1 0,-1 0,0 0,1 0,-1 1,1-1,-1 1,1 0,-1-1,1 1,-1 0,1 1,-1-1,1 0,-1 1,1-1,-1 1,0 0,1 0,-1 0,0 0,1 0,-1 0,0 1,0-1,0 1,0-1,0 1,-1 0,1 0,0 0,-1 0,1 0,-1 0,0 0,0 0,0 1,0-1,0 0,0 1,-1-1,1 1,-1-1,1 1,4 62,-6-55,1 1,1-1,0 0,0 0,1 1,0-1,1 0,0-1,1 1,0-1,0 1,3 2,8 10,-2-4</inkml:trace>
  <inkml:trace contextRef="#ctx0" brushRef="#br0" timeOffset="2134.785">3754 819,'-10'26,"1"1,1 0,1 1,2-1,1 1,1 0,1 6,0-13,-6 258,-7-192,10-113,20-20,3 2,1 0,2 2,2 0,1 1,3 1,1 2,2 0,-3-2,1 1,2 1,1 2,2 1,2 2,1 1,1 1,2 3,22-13,-58 39,0-1,0 1,0 0,0 0,0 0,0 1,1-1,-1 1,1 0,-1 0,1 0,-1 0,1 1,0-1,-1 1,1 0,0 0,-1 0,1 0,0 1,-1 0,1-1,-1 1,1 1,-1-1,1 0,-1 1,0 0,0 0,1 0,-2 0,1 0,0 0,0 1,-1 0,1-1,-1 1,0 0,0 0,0 0,2 4,-2 1,0 1,-1-1,0 1,0 0,-1-1,0 1,0 0,-1-1,0 1,-1 0,0-1,0 1,-1-1,0 0,0 0,-1 0,0 0,-1-1,1 1,-7 5,-5 8,-1-1,0-1,-2 0,-1-1,0-1,-9 4,-1 2,-1-2,-1-1,-1-2,-1-1,-25 8,57-24,1 1,-1-1,0 0,1 0,-1 0,0-1,0 1,0 0,0-1,0 1,0-1,0 0,0 1,0-1,0 0,0 0,0 0,0-1,0 1,0 0,0-1,0 1,0-1,0 0,1 0,-1 0,0 0,0 0,1 0,-1 0,0 0,1-1,-1 1,1 0,0-1,-1 0,1 1,0-1,0 0,0 1,0-2,34-99,-22 79,2-7</inkml:trace>
  <inkml:trace contextRef="#ctx0" brushRef="#br0" timeOffset="2399.822">4657 1,'0'781,"0"-768,-1 1,0-1,-1 1,0-1,-1 1,-1-1,0 0,-1 0,0-1,-5 8,15-29,3-4</inkml:trace>
  <inkml:trace contextRef="#ctx0" brushRef="#br0" timeOffset="2716.587">4883 762,'28'10,"1"-1,0-1,0-2,0-1,1-2,0 0,0-2,28-3,-52 2,1-1,-1 0,0 0,0 0,0-1,0 0,0 0,-1 0,1-1,-1 0,1 0,-1 0,0-1,0 0,0 0,-1 0,1 0,-1-1,0 0,-1 0,1 0,-1 0,0 0,0-1,0 0,-1 1,0-1,0 0,-1 0,1 0,-1 0,0 0,-1-1,0 1,0 0,0 0,1 1,-1 1,0-1,0 0,0 1,-1-1,1 1,-1-1,0 1,0-1,-1 1,1 0,-1-1,0 1,0 0,-1 0,1 0,-1 1,1-1,-1 1,-1-1,1 1,0 0,-1 0,1 0,-1 1,0-1,0 1,0 0,0 0,-1 0,1 1,0-1,-1 1,1 0,-1 0,1 1,-1-1,1 1,-1 0,-4 1,-3 2,-1 1,1 0,0 1,0 1,0 0,1 0,0 1,0 1,0 0,1 0,0 1,1 0,0 1,1 0,0 0,0 1,1 0,0 0,-2 7,-3 0,2 1,0 0,0 1,2 0,1 0,0 1,2 0,0 0,0 6,4-18,0 0,1 1,0-1,0 0,1 0,0 1,1-1,0 0,0 0,1-1,0 1,1 0,0-1,0 0,1 0,0 0,0 0,1-1,0 0,0 0,1 0,4 3,5 1,0 0,1-2,0 0,0 0,1-2,0 0,0-1,1-1,0 0,0-2,6 1,6-1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10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219 368,'652'-229,"-335"91,-318 139,1-1,-1 1,1 0,-1 0,1 0,-1 0,1 0,0 0,-1 0,1 0,0 0,0 0,0 1,0-1,0 0,0 0,0 0,0 0,0 0,0 0,1 0,-1 0,0 0,1 0,-1 0,1 0,-1 0,1 0,0 0,-1 0,1-1,0 1,-1 0,1 0,0-1,0 1,0 0,0-1,0 1,0-1,0 1,0-1,0 0,0 1,0-1,0 0,0 0,0 1,0-1,0 0,0 0,0 0,0 0,0-1,0 1,0 0,0 0,0-1,0 1,0 0,0-1,0 1,0-1,0 0,0 1,0-1,0 0,0 0,-176 461,157-372,4 1,4 0,4 1,3 0,5 0,5 15,20 118,-21-200,0 21,-6-43,-1 0,1 0,-1 0,0 0,1-1,-1 1,0 0,1 0,-1-1,0 1,0 0,0-1,0 1,1-1,-1 1,0-1,0 1,0-1,0 0,0 1,0-1,0 0,0 0,0 0,0 0,-1 0,1 0,0 0,0 0,0 0,0 0,0-1,0 1,0 0,0-1,0 1,0-1,1 1,-1-1,0 1,0-1,-133-67,80 39,-2 2,-1 3,-1 2,-1 3,0 2,-1 3,-1 3,0 2,-1 3,-47 2,-6 31,111-25,0-1,1 1,-1 0,0 0,1 0,-1 1,1-1,0 1,0 0,0 0,0 0,1 0,-1 0,1 1,-1-1,1 1,0-1,1 1,-1 0,1 0,-1 0,1 0,0 0,1 0,-1 0,1 2,20 40,-3-26</inkml:trace>
  <inkml:trace contextRef="#ctx0" brushRef="#br0" timeOffset="384.014">472 763,'240'-79,"2"11,179-25,-379 86,-1 2,1 1,-1 3,24 2,-63-1,-1-1,1 1,0 0,0 0,-1 0,1 1,0-1,0 0,-1 1,1-1,0 1,-1 0,1-1,0 1,-1 0,1 0,-1 0,1 0,-1 0,0 0,1 1,-1-1,0 0,0 1,0-1,0 1,0-1,0 1,0-1,-1 1,1 0,-1-1,1 1,-1 0,1 0,-1-1,0 1,0 0,0 0,0-1,0 1,0 0,-1 0,1 0,0-1,-1 1,1 0,-1-1,0 1,0 0,0-1,0 1,0-1,0 1,-43 77,32-61,1 0,1 1,0 0,2 0,0 1,1 0,1 1,1-1,1 1,-1 10,4-13,0 1,1 0,1-1,1 1,1-1,0 0,4 10,-1-10</inkml:trace>
  <inkml:trace contextRef="#ctx0" brushRef="#br0" timeOffset="769.245">2223 876,'-26'14,"1"1,0 1,1 1,1 2,1 0,1 1,0 1,2 1,0 1,1 0,2 2,0 0,2 0,-5 15,17-36,0 0,0 1,1-1,0 0,0 1,0-1,1 1,-1 0,1-1,0 1,0-1,1 1,0-1,-1 1,1-1,1 1,-1-1,1 0,-1 1,1-1,1 0,-1 0,0 0,1-1,0 1,0-1,0 1,0-1,1 0,-1 0,1 0,0-1,0 1,-1-1,2 0,-1 0,0 0,0-1,1 1,-1-1,5 0,-2 0,1 0,0-1,0-1,-1 1,1-1,0-1,-1 1,1-1,-1 0,1-1,-1 0,0 0,0-1,0 1,-1-2,1 1,-1-1,0 0,0 0,3-5,93-126,-92 118,-1-1,-1 0,0 0,-1-1,-1 1,-1-1,-1-1,-1 1,-1-1,0 1,-2-1,-1-19,1 37,1 0,-1-1,0 1,0-1,0 1,0-1,-1 1,1 0,-1-1,0 1,0 0,0 0,0-1,-1 1,1 0,-1 0,0 0,0 1,0-1,0 0,-1 1,1-1,0 1,-1 0,0 0,0 0,1 0,-1 0,0 1,-1-1,1 1,0 0,0 0,0 0,-1 0,1 0,-1 1,1 0,0 0,-1 0,1 0,-1 0,1 0,0 1,-1 0,1 0,0 0,-1 0,1 0,0 1,-21 17,5 1</inkml:trace>
  <inkml:trace contextRef="#ctx0" brushRef="#br0" timeOffset="1031.477">2618 1272,'1'-51,"2"1,2 0,3 0,2 1,8-22,-13 55,0-1,2 1,0 0,1 1,0 0,1 0,1 1,3-3,-10 13,1-1,-1 1,1 0,0 1,0-1,1 1,-1-1,0 1,1 1,0-1,0 1,0-1,0 1,0 1,0-1,1 1,-1 0,0 0,1 1,-1-1,1 1,-1 0,1 1,-1-1,0 1,1 0,2 1,104 61,-88-43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1,'-19'0,"0"0,0 2,1 1,-1 0,1 1,-1 1,1 1,1 0,-13 7,22-9,0 0,0 1,1 0,0 1,0-1,0 1,1 0,-1 1,2 0,-1 0,1 0,0 1,0-1,1 1,0 0,0 1,1-1,0 1,1-1,0 1,0 2,0-3,1 0,0 0,0 0,1-1,0 1,1 0,0 0,0 0,0 0,1 0,1-1,-1 1,1-1,0 0,1 1,-1-2,2 1,-1 0,1-1,0 0,0 0,0 0,1 0,0-1,0 0,0 0,1-1,0 0,0 0,0 0,0-1,1 0,-1-1,1 0,6 2,1-2,0-1,0 0,-1-1,1 0,0-1,0-1,0 0,-1-1,1-1,-1 0,13-6,2-1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86,'-25'17,"1"1,0 1,2 1,0 1,1 0,1 2,1 1,1 0,2 1,0 1,-3 8,18-31,0 1,0-1,0 0,0 1,0-1,1 1,0-1,-1 0,1 1,0-1,1 1,-1-1,1 1,-1-1,1 0,0 1,0-1,1 0,-1 0,1 0,-1 0,1 0,0 0,0 0,1 0,-1-1,0 1,1-1,-1 0,1 0,0 0,0 0,0 0,0 0,0-1,0 0,0 1,1-1,-1 0,0-1,1 1,-1 0,1-1,0 0,6 2,0 0,0 0,0-1,0-1,0 1,0-2,0 0,0 0,-1 0,1-1,0-1,0 0,-1 0,0-1,1 0,-2 0,1-1,0 0,-1-1,0 0,5-5,0 0,0-1,-2-1,1 0,-2 0,1-1,-2-1,0 1,-1-2,0 1,-2-1,1 0,0-8,-4 18,-1-1,0 0,0 0,-1 0,0 0,0 0,0 0,-1-1,0 1,-1 0,0 0,0 0,0 0,-1 0,0 0,0 0,-1 0,0 1,0-1,0 1,-1 0,0 0,0 0,-1 1,1-1,-1 1,-1 0,1 0,-1 1,1 0,-1 0,0 0,-1 0,1 1,-1 0,1 1,-1-1,0 1,0 1,-5-2,-13 5,6 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36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32,'21'70,"-19"-56,6 317,-10-209,2 489,0-622</inkml:trace>
  <inkml:trace contextRef="#ctx0" brushRef="#br0" timeOffset="3233.627">933 88,'-12'-10,"0"1,-1 0,1 1,-2 0,1 1,-1 0,0 2,0-1,-1 2,0 0,0 0,0 2,0-1,0 2,0 0,0 1,-1 1,1 0,-2 1,4 1,0 0,0 1,0 0,0 1,1 0,0 1,0 0,0 1,1 1,0 0,0 0,1 1,0 0,1 1,0 0,0 0,1 1,1 0,0 1,0 0,1 0,0 0,1 0,1 1,0 0,1 0,-1 4,3-9,-1 0,1 0,0 0,1 0,0 0,0 0,0 0,1 0,1-1,-1 1,1 0,1 0,-1-1,1 0,0 1,1-1,0 0,0 0,1-1,-1 1,1-1,1 0,-1-1,1 1,0-1,0 0,1 0,0-1,-1 0,1 0,1-1,3 2,3-1,0-1,0-1,0 0,0-1,1-1,-1 0,0 0,0-2,1 0,-1 0,0-1,-1-1,1-1,-1 0,0 0,0-1,0-1,-1 0,7-6,-1 1,-1-1,-1-1,0 0,0-2,-2 1,0-2,0 0,-2-1,0 0,-1-1,-1 0,5-15,4-68,-19 102,0 1,0-1,0 0,-1 1,1-1,0 0,0 1,-1-1,1 0,0 0,0 1,-1-1,1 0,0 0,-1 0,1 1,0-1,-1 0,1 0,0 0,-1 0,1 0,0 0,-1 1,1-1,-1 0,1 0,0 0,-1 0,1-1,0 1,-1 0,1 0,-1 0,1 0,0 0,-1 0,1 0,0-1,-1 1,1 0,0 0,-1-1,1 1,0 0,0 0,-1-1,1 1,0 0,0-1,0 1,-1 0,1-1,0 1,0 0,0-1,0 1,0 0,0-1,0 1,-1 0,1-1,0 1,0-1,0 1,1-1,-18 28,5 8,2 1,1 0,2 0,1 1,1 11,-1 306,8-202,3-102,1-33</inkml:trace>
  <inkml:trace contextRef="#ctx0" brushRef="#br0" timeOffset="3499.66">1298 709,'-9'38,"-4"18,6-1,4-15,7-13,3-13</inkml:trace>
  <inkml:trace contextRef="#ctx0" brushRef="#br0" timeOffset="3921.369">1722 3,'-11'405,"-2"-305,-4 34,6-1,5 31,12-58,1-89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0 167,'4'11,"1"0,0 0,0-1,1 1,1-1,0-1,0 1,0-1,1 0,1-1,7 7,-12-12,0 0,0 0,0 0,1-1,-1 1,1-1,0 0,-1 0,1 0,0-1,0 0,0 0,0 0,0-1,0 1,0-1,0 0,0-1,0 1,0-1,0 0,0 0,0-1,0 0,0 1,-1-2,1 1,1-1,9-8,0-1,0 0,-2-1,1 0,-2-1,0 0,0-1,-2-1,0 0,0 0,-2-1,3-8,6-60,-16 61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6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1,'-25'478,"20"-296,-22 249,26-394,9 76,14-91,-11-23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6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37 845,'-2'8,"0"1,1 0,0 0,0 0,0 0,2 0,-1-1,1 1,0 0,1 0,0 0,0-1,1 1,0-1,0 0,1 0,0 0,1 0,2 2,-6-8,1-1,0 1,0-1,0 0,0 1,1-1,-1 0,0-1,0 1,1 0,-1 0,0-1,1 0,-1 1,1-1,-1 0,0 0,1 0,-1-1,1 1,-1 0,0-1,1 0,-1 1,0-1,0 0,1 0,-1-1,0 1,0 0,0-1,0 1,0-1,60-59,-32 21,-1-1,-2-2,-2-1,-2-1,-2 0,-2-2,8-31,-14 37,-2 0,-2 0,-2-1,-1 0,-1-33,-5 60,0 1,0 0,-2 0,0 0,0 0,-2 0,0 0,0 1,-1 0,-1 0,0 0,0 0,-2 1,1 0,-2 1,1 0,-2 0,1 1,-2-1,6 7,0 0,0 1,0-1,-1 1,1 0,-1 1,1-1,-1 1,0 0,0 1,0-1,0 1,0 1,0-1,-1 1,1 0,0 0,0 1,0-1,0 1,0 1,0-1,0 1,0 0,0 1,1-1,-1 1,1 0,0 0,0 1,-1 0,-8 7,1-1,0 2,0-1,2 2,-1 0,2 0,-1 1,2 0,0 1,-7 14,9-9,0 0,1 0,0 1,2-1,1 1,0 0,1 0,2 0,0 0,1 0,1 0,1 0,1 0,1 0,1-1,0 0,2 0,5 10,2 1,1-1,1 0,2-2,1 0,1-1,1-1,1 0,1-2,2-1,0-2,5 3,10 1,1-2,1-1,0-3,5 0,-26-10,2 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7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0,'0'7,"-1"195,-15 87,4-80,12-207,0 1,0-1,0 0,1 0,-1 0,1 0,-1 0,1 0,0 0,0 0,0 0,0 0,0 0,0 0,1 0,-1-1,0 1,1 0,-1-1,1 0,0 1,0-1,-1 0,1 0,0 0,0 0,0 0,0 0,0 0,0-1,0 1,1-1,-1 1,0-1,0 0,0 0,0 0,1 0,-1-1,0 1,0 0,0-1,0 0,0 1,0-1,0 0,0 0,0 0,0 0,0 0,-1-1,2 1,154-82,-124 63,0 1,1 2,1 1,1 1,0 2,1 2,0 1,4 2,-38 6,0 1,0 0,0 0,0 1,0-1,0 0,1 1,-1 0,0 0,0 0,0 0,1 1,-1-1,0 1,0 0,0-1,0 2,0-1,0 0,0 0,0 1,0 0,0 0,-1 0,1 0,-1 0,0 0,1 0,-1 1,0-1,0 1,-1 0,1-1,0 1,-1 0,0 0,1 0,-1 0,-1 0,1 1,0-1,-4 7,0-1,-1 0,0 0,-1 0,1 0,-2 0,1-1,-1 0,-1 0,1-1,-1 0,0 0,-1 0,0-1,0 0,0-1,-6 3,10-5,-34 22,-1-2,-1-1,-1-2,0-2,-2-2,0-2,-15 2,51-14,5-1,-1 1,0-1,0 0,0 0,-1-1,1 1,0-1,0 1,0-1,0 0,-1 0,1-1,0 1,0-1,0 1,0-1,0 0,0 0,0 0,0-1,0 1,-4-10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7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1 344,'27'-8,"0"-2,0-1,-1-1,0-1,-1-1,0-1,-2-2,0 0,17-17,22-50,-61 82,1-1,-1 0,0 0,0 0,0 1,-1-1,1 0,-1 0,1 0,-1 0,0 0,0 0,-1 0,1 0,0 0,-1 0,0 0,0 0,0 1,0-1,0 0,0 0,-1 1,1-1,-1 1,0-1,0 1,0 0,0 0,0 0,0 0,-1 0,0 0,-1-1,0 1,1 0,-1 0,0 0,-1 1,1-1,0 1,0 0,-1 0,1 1,0-1,-1 1,1 0,-1 0,1 0,0 1,-1-1,1 1,0 0,0 1,-1-1,1 1,0 0,0 0,0 0,1 0,-1 1,1-1,-1 1,1 0,-2 2,-6 5,2 0,-1 1,2 0,-1 0,2 1,-1 0,2 0,0 1,-2 6,3-11,1 0,1 0,0 1,0-1,0 1,1 0,1 0,-1 0,1 0,1 0,0 0,0 0,1 0,0 0,0 0,1 0,0 0,1-1,0 1,0-1,1 0,0 1,0-2,1 1,0 0,1-1,0 0,0 0,12 5,0-1,1-1,-1-1,2-1,0 0,0-2,0 0,0-1,1-1,0-1,20 0,-8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8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23,'0'43,"0"43,0 17,0-5,0-9,0-10,0-14,5-13,2-6,-1-6,-1-5,3-8,1-4,-2-1,-2 0,-1 1,-7-3,-2-5</inkml:trace>
  <inkml:trace contextRef="#ctx0" brushRef="#br0" timeOffset="399.874">0 587,'881'0,"-820"11,-82 15,12-18,-3 0,0 1,1 0,0 1,1 1,0-1,1 2,0-1,0 1,1 1,-2 6,7-15,0 1,0 0,0 0,1 0,0 0,0 0,0 0,1 1,0-1,0 1,0-1,0 1,1-1,0 1,0-1,1 1,0 0,0-1,0 0,0 1,1-1,0 0,0 1,0-1,1-1,0 1,1 2,6 2,0-1,1 0,-1-1,1-1,1 1,-1-2,1 1,0-2,0 0,0 0,1-1,0 0,-1-1,1-1,0 0,0-1,0 0,0-1,0 0,-1-1,1-1,-1 0,1-1,-1 0,0 0,0-2,-1 1,1-1,-1-1,-1 0,6-5,-11 8,0 0,0 0,-1-1,1 0,-1 0,0 0,0 0,0-1,-1 0,0 0,0 0,-1 0,1 0,-1 0,-1 0,1-1,-1 1,0-1,0 0,-1 1,0-1,0 1,-1-1,0 1,0-1,-1-2,0-1,-1 1,0 0,-1 0,0 0,0 0,-1 1,0 0,-1 0,1 0,-2 0,1 1,-1 0,0 1,0-1,-1 1,0 0,0 1,0 0,-1 1,0-1,1 2,-2-1,1 1,0 0,-1 1,1 0,-1 1,1 0,-9 0,-11 0</inkml:trace>
  <inkml:trace contextRef="#ctx0" brushRef="#br0" timeOffset="3761.738">1412 925,'27'2,"1"-1,-1-1,1-2,-1 0,1-2,-1-1,0-2,-1 0,1-2,20-10,-33 12,0 0,0-2,-1 1,0-2,0 0,-1 0,0-1,-1-1,0 0,-1-1,0 1,-1-2,-1 1,3-7,78-212,-85 221,5-20,-1 0,-1-1,-2 1,-1-1,-2 0,-1-1,-2-6,2 35,-1 0,1 0,-1 0,0 0,-1 0,1 0,-1 0,0 1,0-1,0 0,0 0,-1 0,1 1,-1-1,0 1,0-1,0 1,-1 0,1 0,-1 0,1 0,-1 0,0 1,0-1,-1 1,1 0,0 0,-1 0,1 0,-1 1,0-1,0 1,1 0,-1 0,0 0,0 1,0-1,0 1,0 0,0 0,0 1,0-1,0 1,-1 0,-10 7,1 0,0 2,1 0,0 0,0 1,1 1,1 0,0 0,0 1,2 1,-1-1,2 2,-7 13,9-19,-4 6,0 1,1-1,0 1,2 1,0 0,0 0,2 0,0 1,1-1,1 1,0 0,2 0,0 1,1-1,1 0,0 0,2 0,0 0,1 0,0 0,1-3,1-1,0 1,1-1,0 0,1-1,0 0,1 0,1-1,0 0,1 0,0-1,1-1,0 0,0-1,1 0,0-1,1 0,0-1,0 0,1-2,-1 1,1-2,1 0,-1-1,0 0,15 0,26-8,-32-2</inkml:trace>
  <inkml:trace contextRef="#ctx0" brushRef="#br0" timeOffset="4230.764">2511 474,'-13'15,"1"1,0 0,1 0,1 2,0-1,1 1,1 0,1 1,1 0,0 0,1 0,1 1,1 0,1 0,2-17,1 1,-1-1,1 0,-1 1,1-1,0 0,1 0,-1 0,0 0,1 0,-1 0,1 0,0 0,0 0,0-1,1 1,-1-1,1 0,-1 0,1 1,0-2,-1 1,1 0,0 0,0-1,1 0,-1 0,0 0,0 0,0 0,1 0,-1-1,1 0,-1 1,0-1,1-1,-1 1,0 0,1-1,-1 0,0 0,0 0,1 0,0-1,23-9,-1-2,-1 0,0-2,-1-1,0-1,-2-1,0 0,-1-2,0-1,-2 0,-1-2,-1 0,0-1,-2 0,-1-1,1-5,-6 14,-1-1,-1 0,0 0,-1 0,-1-1,0 0,-2 0,0 0,-1 0,0-1,-2 1,0-1,-2 1,1 0,-2-1,-1 1,0 0,-1 1,-1-1,-1 1,-3-6,7 17,1 1,-2 0,1-1,0 1,-1 1,0-1,0 0,-1 1,1 0,-1 0,0 0,0 1,0 0,-1-1,1 2,-1-1,1 1,-1 0,0 0,0 0,0 1,0 0,0 0,0 1,0-1,-1 2,1-1,0 0,0 1,0 0,0 1,0-1,0 1,0 0,1 1,-1-1,1 1,-1 0,1 1,0-1,-3 5,0 0,0 0,1 1,0 0,0 0,1 1,0 0,1 0,0 0,1 1,0-1,1 1,0 0,0 0,1 1,1-1,0 0,0 0,1 1,1-1,0 0,2 10,1 2,1 0,1 0,1 0,1-1,1 0,1-1,0 0,2 0,1-1,9 10,2 1,2-2,2 0,0-2,2-1,1-2,0-1,2-1,1-2,0-1,11 2,-17-10,-4-3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34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52,'5'108,"4"1,14 47,15 177,-16-75,-20-246,1-6,-1 1,0 0,-1 0,0 0,0 0,0 0,-1 0,0 0,0 0,-1 0,0 0,0-1,-1 1,1 0,-2 0,1-1,-1 1,-1 2,-7 3</inkml:trace>
  <inkml:trace contextRef="#ctx0" brushRef="#br0" timeOffset="253.352">1 758,'74'-4,"1"-2,-1-4,-1-4,0-2,-1-3,0-4,-2-3,-1-3,33-20,-63 29,-2-3,0 0,-1-2,18-18,-37 27</inkml:trace>
  <inkml:trace contextRef="#ctx0" brushRef="#br0" timeOffset="5770.587">1158 108,'14'27,"-1"1,-1 1,-1-1,-2 2,-1-1,-1 1,-2 0,2 29,-8 552,27-434,-26-176,-1 1,1 0,-1 0,1 0,0-1,0 1,0 0,0 0,1 0,-1 0,0-1,1 1,-1 0,1 0,-1-1,1 1,0 0,0-1,0 1,0-1,0 1,0-1,0 1,1-1,-1 0,0 1,1-1,-1 0,1 0,-1 0,1 0,0-1,-1 1,1 0,0-1,0 1,-1-1,1 1,0-1,0 0,0 0,0 0,-1 0,1 0,0 0,0 0,0-1,-1 1,1-1,0 1,0-1,-1 0,1 0,0 0,62-120,-55 101,7-19,2 0,1 1,2 1,1 1,2 1,2 1,1 1,12-10,-38 42,0 0,1-1,-1 1,0 0,1 0,-1 0,1 0,0 0,-1 0,1 0,0 0,-1 1,1-1,0 1,0-1,0 1,0 0,-1 0,1 0,0 0,0 0,0 0,0 0,0 1,-1-1,1 0,0 1,0 0,-1-1,1 1,0 0,-1 0,1 0,-1 0,1 0,-1 0,1 1,-1-1,0 0,0 1,1-1,-1 1,0-1,-1 1,1 0,0-1,0 3,30 88,-16 112,10-169,-9-29</inkml:trace>
  <inkml:trace contextRef="#ctx0" brushRef="#br0" timeOffset="6738.236">2343 701,'-37'14,"0"1,1 2,0 2,2 1,0 1,1 2,2 2,0 0,2 2,-2 4,-26 57,56-86,0 1,0 0,0-1,0 1,1 0,-1 0,1 0,0-1,0 1,0 0,0 0,0 0,0 0,1 0,-1 0,1-1,0 1,0 0,0 0,0-1,1 1,-1-1,1 1,-1-1,1 0,0 1,0-1,0 0,0 0,0 0,1-1,-1 1,2 1,4-1,1-1,-1 1,0-1,0-1,1 1,-1-1,0-1,1 0,-1 0,0 0,0-1,0 0,0-1,0 0,0 0,-1-1,1 0,-1 0,0-1,0 1,3-4,-10 7,40-26,-1-2,-2-1,-1-2,-1-2,24-31,9-7,-67 70,0 0,0 0,0 0,0 0,1 1,-1-1,0 0,1 1,-1-1,1 1,0-1,0 1,-1 0,1 0,0-1,0 2,0-1,0 0,0 0,0 0,0 1,0-1,1 1,-1 0,0 0,0 0,0 0,0 0,1 0,-1 0,0 1,0-1,0 1,0-1,0 1,0 0,0 0,0 0,1 0,26 112,-28-100,1 1,0-1,2 0,-1 0,1 0,1 0,0-1,1 0,4 7,-5-12,0 0,0-1,0 0,1 0,0 0,1-1,-1 1,1-2,0 1,0-1,0 0,1 0,-1-1,1 0,0 0,0-1,0 0,0 0,0-1,0 0,1-1,-1 1,0-2,1 1,-1-1,0 0,0-1,0 0,0 0,0-1,0 0,2-2,18-10,-1-1,0-2,-2 0,0-2,-1-1,-1-1,-1-1,-1 0,-1-2,-1 0,-1-2,-2 0,0-1,-2 0,-1-1,-2 0,0-1,2-19,-4 7,-2 0,-2 0,-2 0,-1-1,-3 0,-1 1,-2-1,-2 1,-2 0,-9-27,16 63,0 0,0 0,0 0,-1 0,0 1,0-1,-1 0,0 1,0 0,0-1,0 1,-1 0,0 1,0-1,0 1,-1 0,1 0,-1 0,0 0,0 1,-4-3,5 8,1-1,0 1,-1 0,1 0,0 0,0 0,1 1,-1-1,0 1,1 0,0 0,-1 0,1 0,0 0,0 0,1 0,-1 1,1-1,0 0,0 1,0 0,0-1,0 1,1-1,-1 1,1 0,0 0,-7 49,2 0,3 0,2 0,3 13,-1 21,-2-42,1 0,3-1,2 1,1-1,2 0,3-1,1 0,2-1,2 0,19 34,-13-49,-23-26,0-1,0 1,1-1,-1 0,0 1,1-1,-1 1,1-1,-1 0,0 0,1 1,-1-1,1 0,-1 0,1 1,-1-1,1 0,-1 0,1 0,-1 0,1 0,-1 0,1 0,-1 0,1 0,-1 0,1 0,-1 0,1 0,-1 0,1 0,-1 0,1-1,-1 1,1 0,-1 0,1-1,-1 1,0 0,1 0,-1-1,1 1,-1-1,0 1,1 0,-1-1,0 1,0-1,1 1,-1-1,0 1,0-1,0 1,1-1,-1 1,0-1,0 1,0-1,0 1,0-1,0 1,0-6,0 1,-1 0,0 0,0 0,0-1,0 1,-1 0,0 0,0 1,0-1,-1 0,1 1,-1-1,0 1,-3-3,-11-16</inkml:trace>
  <inkml:trace contextRef="#ctx0" brushRef="#br0" timeOffset="6979.693">2767 503,'33'10,"36"2,10-4,2-5,-4-2,-5-1,-5-1,-4 0,-9-5,-3-2,-1 1,0 2,-3 1,-5 2,-4 1,-5 1,-7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54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1,'-27'112,"4"2,6 0,5 1,5 1,5 4,3-74,18 207,-14-229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53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0 594,'6'5,"0"0,0-1,0 1,1-1,-1-1,1 1,0-1,0 0,1-1,-1 0,0 0,1 0,-1-1,1 0,0-1,-1 1,1-2,0 1,-1-1,1 0,-1 0,1-1,-1 0,0-1,1 1,3-3,21-10,-1-1,-1-1,0-2,-2-1,4-5,-30 25,7-7,34-24,-2-1,-2-2,0-2,3-8,-15 14,-16 21,-1-1,0 0,-1 0,0-1,-1-1,0 1,-1-1,0-1,0 1,-2-1,1 0,-2-1,0 1,0-1,-2 0,1 0,-2 0,1-8,-2 19,-1 1,1 0,0-1,0 1,-1 0,0-1,1 1,-1 0,0 0,0 0,0-1,0 1,-1 0,1 1,0-1,-1 0,0 0,1 0,-1 1,0-1,0 1,0 0,0-1,0 1,0 0,0 0,0 0,0 0,-1 1,1-1,0 1,-1-1,1 1,0 0,-1 0,1 0,-1 0,-3 0,0 1,0 0,0 0,0 1,0 0,0 0,0 0,1 1,-1 0,1 0,0 0,0 0,0 1,0 0,-13 13,2 0,-1 1,2 0,1 2,0-1,1 2,2 0,0 0,1 1,1 0,1 1,-5 21,12-35,-1 1,1 0,1-1,-1 1,2 0,-1 0,2-1,-1 1,1-1,0 1,1-1,0 0,1 0,0 0,0 0,1-1,0 0,1 0,-1 0,2 0,-1-1,1 0,0 0,0-1,1 0,0 0,0-1,0 0,5 2,12 4,-1-1,2-1,-1-1,1-1,0-2,1 0,-1-2,1-1,0-1,0-1,-1-1,1-2,15-3,5-3,-1-2,0-2,-1-2,-1-2,0-2,-2-1,11-9,-31 17,0-2,-1-1,0 0,-1-2,-1 0,-1-1,0-1,-1 0,-1-2,1-2,-15 19,0 1,0 0,-1-1,1 1,-1-1,0 1,0-1,0 0,0 1,0-1,-1 0,0 0,0 1,0-1,0 0,0 0,-1 1,0-1,0 0,0 0,0 1,0-1,-1 1,0 0,1-1,-1 1,0 0,-1 0,1 0,-1 0,1 0,-1 1,0-1,0 1,0-1,0 1,0 0,-1 1,1-1,-3-1,-1 1,-1-1,0 1,1 0,-1 1,0-1,0 2,0-1,0 1,0 0,0 1,0 0,1 0,-1 1,0 0,0 0,1 0,-1 1,1 1,0-1,0 1,0 0,1 1,-1 0,1 0,0 0,1 0,-1 1,1 0,0 0,0 1,1 0,0-1,0 1,1 1,-1-1,2 0,-1 1,1 0,0-1,1 1,-1 0,2 0,-1 0,1 0,0 0,1 2,1-1,1 1,0-1,0 0,1 0,0-1,1 1,0-1,0 0,0 0,1 0,1-1,-1 0,1 0,0-1,1 1,-1-2,1 1,1-1,-1 0,6 2,7 3,2 0,-1-2,1 0,0-2,1 0,-1-2,20 2,-12-3,0-2,-1 0,1-2,0-1,0-2,-1-1,0-1,0-2,0-1,-1-1,0-1,-1-2,0-1,-2-1,1-1,-2-2,0 0,2-5,-13 11,-1-2,0 1,-1-2,-1 0,0 0,-1-1,5-11,-12 21,-1 1,1-1,-1 0,0 0,-1 0,1 0,-1 0,-1-1,1 1,-1 0,0 0,0-1,-1 1,0 0,0 0,0 0,-1 0,0 0,0 0,0 0,-1 0,0 1,0-1,-3-2,2 4,-1 0,0 1,0-1,0 1,0 0,0 1,-1-1,1 1,-1 0,0 1,1-1,-1 1,0 0,0 1,0-1,0 1,0 0,1 1,-1 0,0-1,0 2,0-1,1 1,-1 0,1 0,-1 0,1 1,0 0,0 0,0 0,0 1,0-1,1 1,0 0,0 1,0-1,-2 4,-2 0,1 1,1 0,0 0,0 0,0 1,2 0,-1 0,1 0,0 1,1-1,0 1,1 0,0 0,1 0,0 0,1 0,0 0,1 0,0 0,1 0,0 0,0 0,1-1,1 1,0-1,0 0,1 0,0 0,1 0,0-1,1 0,2 3,5 1,1-1,0-1,1 0,0-1,0 0,1-2,1 0,-1 0,1-2,0 0,1-2,-1 1,1-2,0-1,0 0,0-2,1 0,4 0</inkml:trace>
  <inkml:trace contextRef="#ctx0" brushRef="#br0" timeOffset="329.612">2653 142,'38'-5,"33"-1,8-5,-4-1,-11 3,-10 2,-11 2,-7 2,-5 2,-3 1,-1 0,-1 0,0-4,0-2,-3 1</inkml:trace>
  <inkml:trace contextRef="#ctx0" brushRef="#br0" timeOffset="563.016">2794 396,'38'0,"28"0,6-4,-3-3,-4 1,-9 1,-3 1,-7 2,-6-4,-5-1,-4 1,-2 2,-1 1,-1 1,0 1,-5 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3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248 402,'-38'43,"-18"29,1 7,10-6,12-9,12-17</inkml:trace>
  <inkml:trace contextRef="#ctx0" brushRef="#br0" timeOffset="851.78">1152 64,'-16'23,"2"1,0 1,2 0,1 1,1 0,1 1,-4 20,11-40,0 0,0 0,0 1,1-1,0 1,0-1,1 1,0-1,0 1,1-1,0 1,0-1,1 0,0 1,0-1,1 0,0 0,0-1,1 1,-1 0,1-1,1 0,-1 0,1 0,0-1,4 4,-4-5,1-1,-1 1,1-1,-1 0,1 0,0-1,1 0,-1 0,0 0,0-1,1 0,-1 0,1 0,-1-1,1 0,-1-1,1 1,-1-1,1 0,-1-1,0 1,0-1,1-1,-1 1,-1-1,1 0,148-110,12-27,-166 139,1 0,-1 0,1 0,-1 0,1 0,-1 0,1 0,-1 1,1-1,0 0,0 0,-1 1,1-1,0 0,0 1,0-1,0 1,0-1,0 1,0 0,0-1,0 1,0 0,0 0,0-1,0 1,0 0,0 0,0 0,0 0,0 0,0 1,0-1,0 0,0 0,0 1,0-1,0 0,0 1,0-1,0 1,-1 0,1-1,0 1,0 0,0-1,-1 1,1 0,0 0,-1-1,1 1,-1 0,1 0,-1 0,1 0,-1 1,10 63,-10-55,1-1,0 1,0 0,1-1,0 1,0-1,1 0,1 0,-1 0,2 0,-1-1,1 1,5 6,-4-12,0 0,0 0,0 0,1-1,-1 1,0-1,1-1,0 0,-1 0,1 0,0 0,0-1,0-1,-1 1,1-1,0 0,-1 0,1-1,0 0,-1 0,0-1,1 1,-1-1,0-1,-1 1,1-1,-1 0,1 0,-1-1,0 0,-1 1,4-6,5-4,-1 0,0-2,-1 1,-1-1,-1-1,0 0,-1 0,0 0,-2-1,4-17,6-11,-9 28</inkml:trace>
  <inkml:trace contextRef="#ctx0" brushRef="#br0" timeOffset="1250.768">2365 374,'23'-11,"17"-8,0-1,-2-2,0-2,-1-1,-2-2,7-8,11-51,-52 83,0 0,0 0,-1 0,1 0,-1 0,0 0,0 0,0 0,0 0,0 0,-1 0,1 0,-1 0,0 0,0 0,0 1,0-1,0 0,-1 0,1 1,-1-1,0 1,0 0,0-1,0 1,0 0,0 0,0 0,-1 0,1 1,-3-2,-1 0,-1 0,0 0,0 1,0-1,-1 2,1-1,0 1,-1 0,1 0,-1 1,1 0,-1 1,1 0,0 0,-1 0,1 1,0 0,0 0,0 1,0 0,0 0,0 1,-4 3,-3 1,0 2,1 0,0 0,0 1,1 1,1 0,0 1,0 0,2 0,-2 4,2-2,0 1,1 0,1 0,1 1,0 0,1 0,1 0,1 0,0 4,2-15,1 0,-1 0,1 0,1 1,-1-1,1 0,0 0,1 0,-1 0,1 0,0 0,1-1,-1 1,1-1,1 1,-1-1,1 0,-1 0,1 0,1-1,-1 1,1-1,-1 0,1-1,0 1,1-1,3 2,12 3,0-2,1 0,0-1,0-1,0-1,0-2,1 0,-1-1,0-1,0-1,1-1,-1-1,-1-1,1 0,3-3,12-2</inkml:trace>
  <inkml:trace contextRef="#ctx0" brushRef="#br0" timeOffset="40458.738">1095 1333,'2'-1,"-1"0,1 0,-1 0,1 0,-1 0,0 0,1-1,-1 1,0 0,0-1,0 1,0-1,0 0,0 1,-1-1,1 0,0 1,-1-1,1 0,-1 0,0 1,0-1,1 0,-1 0,0 0,-1 0,1 1,0-1,0 0,-1 0,1 1,-1-1,0 0,1 1,-1-1,0 0,0 1,0-1,0 1,0-1,-1 1,1 0,0-1,0 1,-1 0,1 0,-1 0,1 0,-1 0,0 0,1 1,-1-1,0 0,0 1,1 0,-1-1,0 1,0 0,1 0,-1 0,0 0,0 0,0 0,0 0,-44 6,0 2,0 1,1 3,1 2,0 1,0 3,2 1,-24 16,64-35,0 0,0 0,0 1,0-1,-1 1,1 0,0 0,0-1,1 1,-1 0,0 1,0-1,0 0,1 1,-1-1,0 1,1-1,0 1,-1-1,1 1,0 0,0 0,0 0,0 0,0 0,0 0,1 0,-1 0,1 0,-1 0,1 0,0 1,0-1,0 0,0 0,0 0,0 0,0 0,1 1,-1-1,1 0,0 0,0 0,0 0,-1 0,2 0,-1-1,0 1,0 0,1 0,-1-1,1 1,-1-1,1 1,14 6,-1-1,2 0,-1-1,1-1,0 0,0-1,0-1,17 0,-7-1,-22-2,0-1,1 1,-1 0,0 1,0-1,0 1,0 0,-1 0,1 1,0-1,0 1,-1 0,1 1,-1-1,1 1,-1-1,0 1,0 1,2 1,-6-1,0-1,0 1,-1-1,1 0,-1 1,0-1,0 1,0-1,0 0,0 0,-1 1,1-1,-1 0,0 0,0-1,0 1,-1 0,1-1,-1 1,1-1,-1 0,0 0,0 0,0 0,0 0,0 0,0-1,-3 1,2 1,-40 26,17-13,0 1,1 2,1 1,0 1,2 1,0 0,-13 21,32-40,1 1,0 0,0 0,0 1,0-1,1 0,-1 1,1 0,1-1,-1 1,1 0,-1 0,1 0,1 0,-1 0,1 0,0 1,0-1,0 0,1 0,-1 0,1 0,1 0,-1 0,1 0,-1-1,2 1,-1 0,0-1,1 1,0-1,0 0,0 0,0 0,1 0,0-1,-1 0,1 1,1-1,-1 0,2 0,10 3,1-1,-1-1,1-1,0 0,0-1,0-1,0-1,0 0,0-1,0-1,0 0,6-3,-20 4,6 0,0 0,0-1,0 0,0 0,0-1,-1 0,1-1,-1 0,0 0,0-1,0 0,-1-1,5-3,0-7</inkml:trace>
  <inkml:trace contextRef="#ctx0" brushRef="#br0" timeOffset="40960.736">813 882,'-28'315,"16"32,16-24,4-137,-6-130,-3-1,-2 0,-2 0,-3 0,-8 24,-5 6,18-61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0:39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91,'0'-1,"-1"1,1 0,-1-1,1 1,-1 0,1-1,-1 1,1 0,-1 0,1-1,-1 1,1 0,-1 0,0 0,1 0,-1 0,1 0,-1 0,0 0,1 0,-1 0,1 0,-1 0,1 0,-1 1,0-1,1 0,-1 0,1 1,-1-1,1 0,-1 1,1-1,0 0,-1 1,1-1,-1 1,1-1,0 1,-1-1,1 1,0-1,-1 1,1-1,0 1,0-1,0 1,0 0,-1-1,1 1,0-1,0 1,0 0,0-1,0 1,0-1,0 1,1-1,-1 1,-6 40,6-40,-12 401,8-339,2 0,3 0,3 0,3 0,9 38,-15-97,27 88,-26-89,-1 0,1 0,-1 0,1-1,0 1,0-1,0 1,0-1,1 0,-1 0,0 0,1 0,0 0,-1 0,1-1,0 1,0-1,0 0,0 0,0 0,0 0,0 0,0-1,1 0,-1 1,0-1,3-1,5-3,1 0,-1-1,-1 0,1-1,-1-1,0 0,-1 0,1 0,-1-1,-1-1,0 0,0 0,0 0,-1-1,-1 0,0 0,0-1,3-8,-8 17,148-292,-136 275,-6 26,-4 37,-3-37,0 14,13 125,-12-140,1-1,0 1,1 0,-1-1,1 0,0 1,0-1,1 0,0-1,-1 1,2-1,-1 1,0-1,1 0,0-1,0 1,0-1,0 0,1 0,-1-1,1 1,5 0,0-1,0-2,0 1,-1-1,1-1,0 0,0-1,-1 0,1 0,-1-1,1-1,-1 0,0 0,-1-1,1 0,-1 0,0-1,0-1,0 1,-1-1,0-1,-1 0,0 0,0 0,0-1,-1 0,-1 0,4-8,21-42,-3-2,-3-1,6-29,-15 45,-2-1,-2 0,-3-1,1-15,-7 32</inkml:trace>
  <inkml:trace contextRef="#ctx0" brushRef="#br0" timeOffset="769.201">1175 966,'28'-32,"-1"-3,-2 0,-1-1,-2-1,4-14,-2-36,-24 85,0 0,0 0,0 0,0 0,0 0,-1-1,1 1,-1 0,1 0,-1 0,0 0,1 0,-1 1,0-1,0 0,-1 0,1 0,0 1,-1-1,1 1,-1-1,1 1,-1 0,1-1,-1 1,0 0,0 0,0 0,0 0,0 1,0-1,0 0,0 1,0-1,0 1,0 0,0 0,0 0,-2 0,-2 0,-1 1,1 0,0 0,-1 1,1-1,0 1,0 1,0-1,0 1,0 0,1 1,-1-1,1 1,0 0,0 1,1-1,-1 1,1 0,0 0,0 0,0 0,1 1,-6 7,1 0,1 1,1 0,-1 0,2 1,0 0,1 0,-2 12,5-21,-1 0,1 0,1 0,-1 1,1-1,0 0,0 1,1-1,-1 0,2 0,-1 0,1 0,-1 0,2 0,-1 0,1 0,0-1,0 1,0-1,1 0,0 0,0 0,0 0,0-1,1 0,0 0,0 0,0 0,0-1,1 0,-1 0,1 0,0-1,0 0,0 0,4 1,15-3,-1-1,1-1,-1-1,1-1,-1-1,0-1,-1-2,0 0,0-1,0-1,-1-1,-1-2,0 0,10-8,-17 12,5-2,0-1,0-1,-1 0,-1-2,0 0,-1-1,-1 0,0-2,-2 1,0-2,0 0,-1-3,-11 21,0 0,0 0,0 0,0 0,0 0,0 0,0 0,-1 0,1-1,-1 1,1 0,-1-1,1 1,-1 0,0-1,1 1,-1-1,0 1,0 0,0-1,0 1,0-1,0 1,-1-1,1 1,0 0,-1-1,1 1,-1 0,0-1,1 1,-1 0,0 0,0 0,0 0,0 0,1 0,-2 0,1 0,0 0,0 0,0 0,0 0,0 1,-1-1,1 0,0 1,-1-1,1 1,-1 0,-9 2,0 1,0 1,0 0,1 1,-1 0,1 0,0 1,0 0,1 1,0 0,0 1,-4 4,2-1,-1 0,2 1,0 0,0 1,1 0,1 0,0 1,1 0,0 0,1 1,-3 13,8-25,0 1,1-1,-1 1,1-1,0 1,0-1,0 0,0 1,1-1,-1 1,1-1,0 1,0-1,0 0,1 0,-1 1,1-1,0 0,0 0,0-1,0 1,0 0,0-1,1 1,-1-1,1 0,0 0,0 0,0 0,0 0,0 0,0-1,0 0,0 1,1-1,0 0,4 1,-1 0,1-1,1 1,-1-2,0 1,0-1,0 0,0-1,0 1,1-2,-1 1,-1-1,1-1,0 1,0-1,7-5,0 1,-1-2,0 0,0 0,-1-1,0-1,-1 0,-1-1,1-1,-2 1,3-5,13-19,-1-1,-1-1,-3-1,-1 0,-1-2,-3-1,-1 0,-3 0,-1-2,-2 1,-2-1,-1-1,-2-40,-3 80,-1-1,0 1,0-1,0 1,-1 0,1-1,-1 1,-1-1,1 1,-1 0,0 0,0 0,0 0,-1 0,0 0,0 1,0-1,0 1,-1 0,0 0,0 0,0 1,0-1,0 1,-1 0,1 0,-1 0,0 1,0 0,0 0,0 0,-1 0,1 1,0 0,-1 0,1 0,0 1,-1 0,1 0,-1 0,-1 1,-4 4,-1 1,1 0,0 1,1 1,0-1,0 1,1 1,0 0,0 0,1 1,0 0,1 1,0 0,1 0,0 0,0 0,1 1,1 0,0 0,1 1,0-1,1 1,0-1,1 1,0 5,-1 4,1 0,1 1,1-1,1 0,1 1,0-1,2-1,1 1,0 0,2-1,0-1,2 1,0-1,1-1,1 0,1-1,9 10,0-4,1 0,1-2,2-1,0-2,1 0,0-1,2-2,0-1,1-1,0-2,1-1,0-1,8 0,0 0</inkml:trace>
  <inkml:trace contextRef="#ctx0" brushRef="#br0" timeOffset="1531.146">2276 966,'50'-61,"-2"-3,-3-1,36-71,-34 42,-50 141,1-33,1 0,0 1,0-1,1 0,1 0,1 0,0 0,0 0,2 0,1 3,-3-11,0 0,0-1,0 1,1-1,0 0,0 0,1 0,-1 0,1 0,0-1,1 1,-1-1,1 0,-1-1,1 1,0-1,1 0,-1 0,0 0,1-1,0 0,-1 0,1-1,0 1,2-1,-2 0,0-1,0 0,0 0,0 0,0-1,0 0,0 0,0 0,-1-1,1 0,0 0,-1 0,1-1,-1 0,0 0,0 0,0-1,0 0,-1 0,1 0,-1 0,0-1,0 1,-1-1,1 0,-1-1,8-12,-2 1,0-1,-1-1,-1 1,-1-1,-1 0,1-8,20-76,-24 97,0 6</inkml:trace>
  <inkml:trace contextRef="#ctx0" brushRef="#br0" timeOffset="1812.042">3009 797,'28'-15,"0"-2,-2 0,0-2,-1-1,-1 0,-1-2,-1-1,0-1,10-17,-11-20,-21 60,0-1,0 1,0 0,0-1,0 1,0 0,-1 0,1-1,0 1,-1 0,1 0,-1-1,1 1,-1 0,0 0,1 0,-1 0,0 0,0 0,0 0,0 0,0 0,0 1,0-1,0 0,0 0,0 1,-1-1,1 1,0-1,0 1,0 0,-1-1,1 1,0 0,-1 0,1 0,0 0,-1 0,1 0,0 0,0 0,-1 0,1 1,0-1,0 1,-1 0,-11 4,1 0,0 1,1 1,0 0,0 1,0 0,1 0,0 1,1 0,0 1,0 0,1 1,1 0,-1 0,2 0,0 1,0 0,1 0,0 1,1 0,1-1,-2 13,3-20,0 1,0-1,1 1,0-1,0 1,1 0,-1-1,1 1,1 0,-1 0,1-1,0 1,0-1,0 1,1 0,0-1,0 0,1 0,-1 1,1-2,0 1,0 0,1 0,-1-1,1 0,0 0,0 0,1 0,-1 0,1-1,0 0,0 0,4 1,4 0,0-2,1 1,-1-2,1 0,0-1,0 0,-1-1,1 0,0-1,-1-1,0 0,1-1,-1 0,-1-1,1 0,-1-1,0-1,0 0,0-1,-1 0,0 0,-10 7,24-14</inkml:trace>
  <inkml:trace contextRef="#ctx0" brushRef="#br0" timeOffset="2117.051">3743 458,'-18'15,"-145"147,161-162,0 1,0 0,1 0,-1 1,0-1,1 0,-1 1,1-1,-1 0,1 1,0 0,0-1,0 1,0 0,0 0,0-1,0 1,0 0,1 0,-1 0,1 0,0 0,-1 0,1 0,0 0,0 0,0 0,0 0,1 0,-1 0,0 0,1 0,0 0,-1 0,1 0,0-1,0 1,0 0,0 0,0-1,0 1,1-1,-1 1,0-1,1 1,-1-1,1 0,0 0,-1 0,1 0,1 1,55-1,-52-2,0 0,1 0,-1 1,0 0,0 0,0 1,0 0,0 0,0 0,0 1,0-1,0 2,0-1,-1 0,5 4,-9-5,0 0,0 0,0 0,-1 0,1 0,0 1,0-1,-1 0,1 1,-1-1,1 0,-1 1,0-1,0 1,1-1,-1 0,0 1,0-1,0 1,0-1,-1 1,1-1,0 0,-1 1,1-1,-1 1,1-1,-1 0,1 1,-1-1,0 0,0 0,0 0,0 0,0 0,0 0,0 0,-1 1,-44 38,44-39,-148 88,126-78</inkml:trace>
  <inkml:trace contextRef="#ctx0" brushRef="#br0" timeOffset="2949.177">4364 600,'-22'-1,"1"2,-1 1,1 1,-1 1,1 0,0 2,0 0,1 2,0 0,0 1,1 1,0 1,1 0,-15 13,30-22,0 0,0 0,0 0,0 0,0 1,1-1,-1 1,1 0,0 0,0 0,0 0,0 0,0 0,1 1,-1-1,1 0,0 1,0-1,0 1,0 0,1-1,-1 1,1 0,0-1,0 1,1-1,-1 1,1 0,0-1,0 1,0-1,0 1,0-1,1 1,-1-1,1 0,0 0,0 0,1 0,0 1,8 3,-1-1,1-1,0 0,1 0,-1-1,1-1,-1 0,1 0,0-2,0 1,1-1,-1-1,0 0,0-1,0 0,0-1,0 0,0-1,0 0,-1-1,1 0,-1-1,0-1,0 1,-1-2,0 1,0-1,3-4,12-11,-1-1,-2-1,0-1,-2-1,0-1,-2-1,-1 0,-2-1,0-1,-2-1,2-8,-7 19,-1 0,-1-1,0 1,-1-1,-2 0,0 0,-1-1,-1 1,-1 0,-1-1,-1 1,-1 0,-1 0,0 0,-2 0,0 1,-2 0,-5-11,9 25,1 1,-1-1,0 1,-1 0,1 1,-1-1,0 1,0 0,0 0,-1 0,0 1,1-1,-1 2,0-1,-1 1,1-1,0 2,-1-1,1 1,-1 0,1 0,-1 1,1 0,-1 0,1 0,-1 1,0 0,1 0,0 1,-1 0,1 0,0 0,0 1,0 0,0 0,1 0,-1 1,1 0,0 0,-2 2,-7 15,0-1,2 1,1 1,0 0,2 1,1 0,0 1,2-1,1 1,0 1,2-1,0 10,2-21,-1 0,2 1,0-1,0 0,1 0,1 0,0 0,1 0,0 0,1-1,1 1,0-1,0 0,1 0,1-1,0 0,0 0,1 0,1-1,0 0,0-1,1 0,0-1,0 0,6 3,1-1,1-2,0 0,1-1,0-1,0-1,0 0,1-2,0 0,0-1,-1-1,1-1,0 0,0-2,0 0,-1-2,1 0,8-4,6-2,-5 1</inkml:trace>
  <inkml:trace contextRef="#ctx0" brushRef="#br0" timeOffset="3868.963">5069 373,'-54'22,"1"2,1 2,2 3,-23 17,68-44,1 1,0 0,-1 0,1 0,0 0,0 0,1 1,-1 0,1 0,0 0,0 0,0 0,0 1,1-1,0 1,0 0,0-1,0 1,1 0,0 0,0 0,0 0,1 1,-1-1,1 0,0 0,1 0,-1 0,1 0,0 0,1 0,-1 0,1 0,0 0,0-1,0 1,1 0,0-1,-1 0,2 0,-1 0,0 0,1 0,0-1,0 1,0-1,1 1,7-1,-1-1,0 0,1-1,-1 0,1-1,-1 0,1-1,-1 0,1-1,-1 0,0-1,0 0,0-1,0 0,-1-1,1 0,-1 0,0-1,-1-1,0 0,0 0,0 0,2-4,14-10,-2 0,-1-2,0 0,-2-2,0 0,-1-4,2 8,-9 39,-12 41,-2-49,1 1,1-1,0 0,0 0,1 1,1-1,0 0,0 0,0 0,2-1,-1 1,3 4,-5-12,1 0,-1 1,1-1,0 0,0 0,-1 0,1-1,1 1,-1 0,0-1,0 1,0-1,1 0,-1 0,1 0,-1 0,1 0,-1 0,1-1,0 1,-1-1,1 0,0 1,-1-1,1-1,0 1,-1 0,1-1,0 1,-1-1,1 0,-1 0,1 0,-1 0,1 0,0-1,78-64,24-74,-105 141,0 0,0-1,0 1,0 0,1 0,-1-1,0 1,1 0,-1-1,0 1,1-1,-1 1,1 0,-1-1,1 1,-1-1,1 1,0-1,-1 0,1 1,0-1,-1 1,1-1,0 0,-1 0,1 1,0-1,0 0,-1 0,1 0,0 0,-1 0,1 0,0 0,0 0,-1 0,1 0,0 0,0-1,-1 1,1 0,0 0,-1-1,1 1,0-1,-1 1,1 0,-1-1,1 1,0-1,-1 1,1-1,-1 0,0 1,1-1,-1 1,1-1,-1 0,0 1,1-1,-1 0,0 0,0 1,0-1,0 0,1 0,-1 1,0-1,0 0,-1 0,0 23,-1-16,1 0,0 0,-1 0,2 0,-1 0,1 0,0 0,0 0,0 0,1 0,0 0,0 0,1 0,0 0,0-1,0 1,1-1,-1 1,1-1,1 0,-1 0,1 0,-1 0,2-1,-1 0,0 0,1 0,0 0,0 0,0-1,0 0,1 0,-2-2,1 0,-1 0,1-1,-1 0,1 0,-1 0,1 0,-1-1,1 1,-1-1,0 0,1-1,-1 1,0-1,0 0,0 0,0 0,0 0,0-1,0 1,-1-1,0 0,1 0,-1-1,2-2,63-105,-53 81,36-111,-51 140,0 1,0-1,0 0,0 1,0-1,0 0,0 0,0 1,0-1,0 0,0 1,0-1,1 0,-1 1,0-1,0 0,1 1,-1-1,0 1,1-1,-1 1,1-1,-1 1,1-1,-1 1,1-1,-1 1,1-1,0 1,-1 0,1-1,-1 1,1 0,0 0,-1-1,1 1,0 0,-1 0,1 0,0 0,-1 0,1 0,0 0,0 0,-1 0,1 0,0 0,-1 1,1-1,0 0,-1 0,1 1,-1-1,1 0,0 1,-1-1,1 1,-1-1,1 1,-1-1,1 1,-1-1,1 1,-1-1,0 1,1 0,23 43,4 21,-3 1,-3 1,-2 1,-4 1,-3 0,-2 1,-4 0,-3 1,-3 0,-6 44,3-81,-2 0,-2 0,-1 0,-1-1,-2 0,-1 0,-2-1,-1-1,-2 0,-1-1,-1-1,-1-1,-2 0,-23 24,43-50,-1 0,0 0,1 1,-1-1,0-1,0 1,0 0,0 0,0-1,-1 1,1-1,0 1,-1-1,1 0,-1 0,1 0,-1-1,0 1,1-1,-1 1,0-1,1 0,-1 0,0 0,1 0,-1 0,0-1,1 1,-1-1,0 0,1 0,-1 0,1 0,-1 0,1 0,0-1,-1 1,1-1,0 1,0-1,0 0,0 0,1 0,-1 0,0-1,1 1,-1 0,1-1,0 1,0 0,0-1,-1-2,-2-17,1 0,1-1,0 1,2-1,1 1,0-1,2 1,1 0,1-23,3 1,2 0,1 0,2 1,3 1,1 0,2 2,1 0,3 1,1 0,5-2,-19 30,0-1,1 1,1 1,0 0,0 0,1 1,0 1,0 0,1 1,8-3,2 1</inkml:trace>
  <inkml:trace contextRef="#ctx0" brushRef="#br0" timeOffset="4615.981">187 1699,'85'-17,"1135"-139,-144 35,477 19,-1271 85,559-22,149 39,-622-25,-206-5,-142 20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22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10,'39'0,"26"5,8 1,-5 0,-8-1,-10-2,-9-1,-6-1,-4 0,-3-1,-2 0,1-1,-1-4,1-1,0 0,-4-4,-6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22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24,'39'9,"36"-1,10-2,1-7,-10-3,-13-2,-12 2,-10 0,-8-4,-4 0,-2 1,-6 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16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285 484,'58'-4,"-1"-2,0-2,0-3,-1-2,0-3,-1-2,-1-3,-1-2,-1-2,-1-3,-2-1,29-24,-3-37,-73 87,-1 0,1 0,-1 0,0-1,0 1,0-1,0 1,-1-1,0 1,1-1,-1 1,-1-1,1 1,0-1,-1 1,0-1,1 1,-2-1,1 1,0 0,0-1,-1 1,0 0,0 0,0 0,0 0,0 1,-1-1,1 0,-3-1,-3-1,1 0,-1 1,-1 0,1 0,0 1,-1 0,0 1,0 0,0 0,0 1,0 0,0 0,0 1,0 0,0 1,0 0,0 1,0-1,0 2,1-1,-1 1,1 1,-1-1,1 1,0 1,1 0,-1 0,-1 2,-17 17,2 1,0 2,2 0,1 2,1 0,2 1,1 1,1 1,2 0,1 1,1 0,2 1,-3 22,-15 93,7 1,7 1,6 0,12 134,-4-187,2-76,0 1,-2-1,-1 0,-1 0,-1 1,0-1,-2-1,-1 1,0-1,-2 0,0 0,-1-1,-2 0,0 0,-1-1,0-1,-2 0,0-1,-1 0,-1-2,-10 10,15-18,1 0,-1 0,0-1,0-1,0 1,-1-2,0 0,0 0,0-1,0-1,-1 0,1 0,-1-1,1-1,-1 0,0-1,1 0,0-1,-1-1,1 1,-1-2,7-3,-1 0,1 0,0 0,1-1,0 0,0 0,1 0,0-1,0 1,1-1,0 0,0 0,1 0,0-1,1 1,0 0,1-1,0 1,1-10,-1 19,-2-29</inkml:trace>
  <inkml:trace contextRef="#ctx0" brushRef="#br0" timeOffset="351.479">2 1077,'76'3,"0"-3,0-4,-1-2,7-6,2 2,-1-5,0-3,-1-4,-1-3,55-27,-19-14,-157 149,34-68,1 0,0 1,2 0,-1-1,2 1,0 0,1 1,1-1,1 0,0 0,1 0,0 0,1 0,1-1,1 1,0-1,1 0,3 5,1-2</inkml:trace>
  <inkml:trace contextRef="#ctx0" brushRef="#br0" timeOffset="1454.341">1753 456,'-7'0,"0"1,1 0,-1 0,1 0,-1 1,1 0,0 0,-1 1,1 0,0 0,1 0,-1 0,1 1,-1 0,1 1,0-1,0 1,1 0,0 0,0 0,0 1,0-1,1 1,0 0,0 0,0 0,0 4,-28 59,3 2,4 1,2 1,4 1,3 0,3 1,2 19,7-72,1 1,1-1,1 0,1 1,1-1,1 0,1 0,1 0,1 0,1-1,0 0,2 0,0-1,2 1,-5-16,0 0,0 0,1-1,-1 0,1 0,0-1,0 0,1 0,-1-1,0 0,1 0,-1 0,1-1,0 0,-1-1,1 0,0 0,0-1,-1 0,1 0,0 0,-1-1,0 0,2-1,31-16,-26 7</inkml:trace>
  <inkml:trace contextRef="#ctx0" brushRef="#br0" timeOffset="3235.462">2345 597,'-91'257,"-6"35,84-261,3-11,2 1,0 0,1 0,1 0,1 1,1 0,-1 14,5-33,1-1,-1 1,0-1,0 1,1-1,-1 0,1 1,0-1,0 0,0 1,0-1,0 0,0 0,1 0,-1 0,1 0,-1 0,1-1,0 1,0 0,0-1,0 1,0-1,0 0,0 0,0 1,0-1,1-1,-1 1,0 0,1-1,-1 1,0-1,1 1,-1-1,1 0,-1 0,1-1,-1 1,2-1,97-26,-78 15,-19 11,1 0,-1-1,1 0,-1 0,1 0,-1 0,0 0,0-1,0 0,0 0,-1 0,1 0,-1-1,0 1,1-1,-2 0,1 0,0 0,-1 0,0-1,0 1,0-1,-1 1,1-1,-1 1,0-1,0 0,-1-2,-4-9</inkml:trace>
  <inkml:trace contextRef="#ctx0" brushRef="#br0" timeOffset="3447.556">1893 935,'68'-5,"26"-1,2 0,-5 1,-14-3,-15 0,-13 0,-10 3,-7 2,-4 1,-3 1,-4 1</inkml:trace>
  <inkml:trace contextRef="#ctx0" brushRef="#br0" timeOffset="3734.247">2797 879,'38'0,"28"0,6 0,-3 0,-9-4,-10-3,-9 1,-6 1,-5 1,-7 2</inkml:trace>
  <inkml:trace contextRef="#ctx0" brushRef="#br0" timeOffset="3917.291">2768 1133,'63'-9,"24"-4,8 1,-7 2,-15-2,-9 1,-11 3,-10 2,-7 2,-10 2</inkml:trace>
  <inkml:trace contextRef="#ctx0" brushRef="#br0" timeOffset="4289.104">4152 681,'-51'30,"1"3,2 2,2 2,1 1,2 3,-31 38,70-76,1 0,-1 1,1-1,0 1,0 0,0 0,0 0,1 1,-1-1,1 0,0 1,1 0,-1-1,1 1,0 0,0 0,0-1,1 1,0 0,0 0,0 0,0 0,1 0,0 0,0 0,0-1,0 1,1 0,0-1,0 1,0-1,1 0,-1 1,1-1,0 0,3 2,10 3,-1 0,1-2,1 0,-1 0,1-2,0 0,1-1,-1-1,1-1,-1 0,1-1,0-1,0 0,-1-2,1 0,17-5,-11 5,-1-1,1-1,-1-1,0-1,0-1,0-1,-1-1,0-1,-1-1,0 0,-1-2,13-11,52-76,-82 95,-1 0,0 1,0-1,0 0,-1 0,1 0,-1 0,0-1,-1 1,1 0,-1 0,0 0,0-1,-1 1,0 0,0 0,0 0,0 0,-1 0,0 0,0 0,0 0,-3-4,-4-1,0 0,0 0,-1 1,0 1,-1 0,0 0,0 1,-1 0,0 1,0 0,-1 1,1 0,-11-1,-12-5,0 3,-1 0,0 3,0 1,-1 1,-4 3,3-1</inkml:trace>
  <inkml:trace contextRef="#ctx0" brushRef="#br0" timeOffset="4469.451">3672 879,'504'28,"-425"-27,0-4,73-11,45-10,-168 18</inkml:trace>
  <inkml:trace contextRef="#ctx0" brushRef="#br0" timeOffset="4985.891">4829 258,'36'62,"-2"1,-4 2,-2 2,-3 0,-3 2,-4 0,-2 1,-3 1,-2 10,-10-60,-1 0,-1 0,-1 0,0 0,-2 0,0 0,-2-1,0 1,-1-1,-1-1,-1 0,0 0,-2 0,0-1,-1-1,-1 0,0-1,-2 0,1-1,-2 0,-9 5,-38 27,41-29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24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18,'-20'-2,"-1"0,1 1,0 1,0 2,0-1,0 2,0 1,0 1,0 0,1 1,0 1,1 1,-1 1,1 1,1 0,0 1,1 1,0 0,0 1,-2 5,14-16,1 0,-1 1,1 0,0 0,-1 0,2 0,-1 0,0 1,0-1,1 1,0-1,0 1,0 0,0 0,1 0,-1 0,1 1,0-1,0 0,1 0,-1 1,1-1,0 0,0 1,1-1,-1 0,1 1,0-1,0 0,0 0,1 0,-1 1,1-2,0 1,0 0,0 0,2 1,3 2,0 0,0-1,1 0,0-1,0 0,0 0,1-1,-1 0,1 0,0-1,0 0,0 0,1-1,-1-1,1 1,-1-1,1-1,-1 0,1 0,-1-1,5-1,-5 1,0 1,0 0,0 1,0 0,0 0,0 1,0 0,0 1,-1 0,1 0,-1 1,0 0,0 0,0 1,-1 0,0 1,0-1,0 1,0 1,-1-1,0 1,-1 0,3 4,3 10,-1 0,0 0,-2 1,-1 0,-1 0,0 1,-2 0,-1 0,-1 0,0 0,-2 0,-1 0,-2 16,2-32,0-1,-1 1,0-1,0 1,0-1,-1 0,1 0,-2 0,1 0,-1-1,1 1,-1-1,-1 0,1 0,-1 0,0-1,0 0,0 0,-1 0,0 0,1-1,-1 0,0 0,-1-1,1 1,0-1,-4 0,-7 2,-1 0,1-2,-1 0,0 0,1-2,-1 0,0-1,1-1,-17-4,29 5,-1 0,1 0,-1 0,1 0,0-1,0 0,0 0,0-1,0 1,0-1,1 0,-1 0,1-1,0 1,0-1,0 0,0 0,1 0,-1-1,1 1,0-1,1 0,-1 0,1 0,0 0,0 0,1 0,-1-1,1 1,0-1,-1-16</inkml:trace>
  <inkml:trace contextRef="#ctx0" brushRef="#br0" timeOffset="921.755">527 18,'5'0,"11"0,8 0,4 0,2 0,2 0,-1 0,-1 0,0 0,0 0,-2 0,1 0,-1 0,0 0,0 0,-4-5,-2-1,-5-1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32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0 452,'2'-2,"-1"0,1 0,-1 0,1 0,-1 1,1-1,0 1,0-1,0 1,0 0,0 0,0 0,0 0,0 0,0 0,1 0,-1 1,0-1,1 1,-1 0,0 0,1-1,-1 2,0-1,1 0,0 0,156-16,70-18,8 12,-132 11,-104 11,-1 0,1 0,-1 0,1 0,-1 0,1 0,-1 0,0 0,1 0,-1 1,1-1,-1 0,1 0,-1 0,1 1,-1-1,0 0,1 0,-1 1,0-1,1 0,-1 1,0-1,1 0,-1 1,0-1,0 1,1-1,-1 0,0 1,0-1,0 1,0-1,1 1,-1-1,0 1,0-1,0 1,0-1,0 1,0-1,0 1,0-1,-1 0,1 1,0-1,0 1,0-1,0 1,-1-1,1 0,0 1,0-1,-1 1,1-1,0 0,-1 1,1-1,0 0,-1 1,1-1,0 0,-1 0,1 1,-9 9</inkml:trace>
  <inkml:trace contextRef="#ctx0" brushRef="#br0" timeOffset="278.587">170 593,'460'0,"-238"-28,-114 10,-84 13</inkml:trace>
  <inkml:trace contextRef="#ctx0" brushRef="#br0" timeOffset="801.718">537 0,'10'22,"2"-1,0-1,2 0,0 0,1-2,1 0,0 0,2-2,6 5,3 0,2-1,0-2,0-1,2-2,0 0,1-3,0 0,30 6,80 31,-138-48,-1-1,1 1,0 0,-1 0,1 1,-1-1,0 1,1-1,-1 1,0 0,0 0,0 1,0-1,0 0,-1 1,1 0,-1 0,1 0,-1 0,0 0,0 0,-1 0,1 1,-1-1,1 1,-1-1,0 1,0-1,-1 1,1 0,-1-1,0 1,0 0,0 0,0-1,-1 1,1 0,-1-1,0 1,0-1,-1 1,-7 10,-1-1,-1-1,0 0,-1 0,0-1,-1-1,0 0,-1 0,0-2,0 0,-1 0,-10 3,12-4,-294 189,281-178,15-10,-1-1,1 1,0 1,0 0,1 1,1 0,-1 0,2 1,-1 0,0 2,3 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1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47,'39'0,"26"0,13 0,-3 0,-9 0,-12 0,-4 0,-7-5,-5-1,-5 0,-3 1,-1 1,-2 2,0 1,0 0,-4-3,-2-3,-4 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1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80,'38'5,"33"-4,8-1,0-1,-7-5,-13-2,-5 1,-8-3,-7 0,-5-4,-4 2,-2 2,-6 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2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452 129,'-73'17,"1"3,1 4,1 2,-34 20,56-14,47-31,0-1,0 1,0 0,0 0,0 0,0 0,1 0,-1 0,0 0,0 0,1 0,-1 0,1 1,-1-1,1 0,0 0,-1 1,1-1,0 0,0 0,0 1,0-1,0 0,0 1,0-1,0 0,0 0,1 1,-1-1,0 0,1 0,-1 0,1 1,0-1,-1 0,1 0,0 0,0 0,-1 0,1 0,0 0,10 6,-1-1,1 0,0 0,0-1,0-1,1 0,-1-1,1 0,0 0,0-1,3-1,8 4,-1-2,-1 1,-1 1,1 1,-1 1,0 0,0 2,-1 0,0 1,-1 1,0 1,-1 0,0 2,-1 0,-1 0,0 2,3 4,-11-8,-1 1,0 0,-1 0,0 0,-1 1,0 0,-1 0,-1-1,0 2,-1 3,-1-13,-1 1,1 0,-1 0,-1-1,1 1,-1 0,0-1,0 0,-1 1,1-1,-1 0,0 0,-1-1,1 1,-1 0,0-1,0 0,0 0,-1 0,1-1,-1 0,0 1,0-2,-3 3,-9 3,0 0,0-1,0-1,-1 0,0-1,0-1,-4-1,12-1,1 0,0-1,0-1,-1 0,1 0,0-1,0 0,-1 0,1-1,0 0,0-1,1 0,-1 0,0-1,1 0,0-1,-5-3,-5-9</inkml:trace>
  <inkml:trace contextRef="#ctx0" brushRef="#br0" timeOffset="248.474">283 157,'38'-15,"37"-4,11 1,0 3,-6 5,-6 4,-6 2,-5 3,1 1,0 0,-3 1,4-5,0-2,-1-4,3-1,-1-3,-7 0,-13 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0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424 178,'-22'226,"-14"81,9-46,21-211,0-32</inkml:trace>
  <inkml:trace contextRef="#ctx0" brushRef="#br0" timeOffset="601.329">0 207,'35'-27,"1"3,1 0,1 3,1 1,1 1,0 3,1 1,1 2,1 2,7 0,-36 9,0 0,1 1,-1 1,0 0,1 1,-1 0,0 1,0 1,0 0,0 1,0 0,-1 1,1 1,-1 0,5 4,-14-7,-1 0,0 0,0 0,0 0,0 1,0-1,-1 1,1-1,-1 1,0 0,0 0,0 0,-1 0,0 1,0-1,0 0,0 0,0 1,-1-1,0 1,0-1,0 0,0 1,-1-1,0 0,0 1,0-1,0 0,-2 2,-53 119,35-91,16-29,0 0,0 0,1 1,0-1,0 1,1 0,-1 0,1 0,0 0,1 0,0 1,0-1,0 1,1 0,-1-1,2 1,-1 0,1 0,0 0,0 0,1 0,0-1,0 1,1 0,0-1,0 1,0-1,1 1,0-1,0 0,1 0,1 1,10 6,0 0,2-1,-1-1,1 0,1-1,0-2,6 3,59 33,-76-41,0 1,0 1,0-1,-1 1,1 0,-1 1,-1 0,1-1,-1 2,0-1,0 1,-1-1,1 2,-2-1,1 0,-1 1,0-1,-1 1,1 0,-2 0,1 0,-1 0,0 0,-1 0,0 0,0 0,-1 0,0 0,0 0,-1 0,0 0,0 0,-1 0,0-1,0 1,-1-1,-4 6,-12 6,-1 0,0-2,-2-1,0 0,-1-2,0 0,-1-2,0-1,-1-1,0-1,-1-1,0-2,0-1,-18 2,31-4,-17 4,0-2,0-1,-1-1,1-2,-1-1,0-2,29 3,1-1,-1 1,0-1,1 0,-1 0,0-1,1 1,-1 0,0-1,1 0,-1 1,0-1,1 0,-1 0,1-1,0 1,-1 0,1-1,0 1,0-1,0 0,0 0,0 0,0 0,1 0,-1 0,0 0,1-1,0 1,0-1,0 1,0-1,0 1,0-1,0 1,1-1,0 0,-1 0,1 1,0-1,0 0,0 1,1-1,-1 0,1 1,-1-1,1 0,1-1,13-17,2 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56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761 481,'1'-1,"0"1,-1-1,1 0,0 1,0-1,0 0,-1 0,1 0,0 0,-1 0,1 0,-1 1,1-1,-1-1,1 1,-1 0,0 0,1 0,-1 0,0 0,0 0,0 0,0 0,0 0,0-1,0 1,0 0,-1 0,1 0,0 0,-1 0,1 0,0 0,-1 0,0 0,1 0,-1 0,1 0,-1 0,0 1,0-1,1 0,-1 0,0 1,0-1,0 0,0 1,0-1,0 1,0-1,0 1,0 0,0-1,0 1,0 0,-1 0,1 0,-68-11,29 16,0 2,1 1,-1 2,2 1,-11 7,-54 14,-175 48,234-57,43-23,1 0,-1 1,1-1,-1 1,0-1,1 1,0-1,-1 1,1-1,-1 1,1-1,0 1,-1 0,1-1,0 1,-1-1,1 1,0 0,0-1,0 1,0 0,0 0,0-1,0 1,0 0,0-1,0 1,0 0,0-1,0 1,0 0,1-1,-1 1,0 0,1-1,-1 1,0-1,1 1,-1-1,1 1,-1-1,0 1,1-1,0 1,-1-1,1 1,-1-1,1 0,-1 1,1-1,0 0,-1 0,1 1,0-1,-1 0,1 0,0 0,-1 0,1 0,0 0,-1 0,1 0,0 0,-1 0,1 0,0 0,-1-1,1 1,0 0,143 18,113-1,-254-16,0-1,0 1,-1 0,1-1,0 1,-1 1,1-1,-1 0,1 1,-1-1,0 1,0 0,1-1,-1 1,0 0,-1 0,1 1,0-1,-1 0,1 0,-1 1,0-1,1 1,-1 0,0-1,-1 1,1 0,0-1,-1 1,0 0,1 0,-1 0,0-1,-1 1,1 0,0 0,-1-1,1 1,-1 0,0-1,0 1,0 0,0-1,-1 1,1-1,-1 0,1 1,-1-1,0 0,0 0,0 0,0 0,0 0,0-1,-3 2,-32 34,-1-2,-2-2,-1-1,-43 24,21-13,-14 25,75-66,1 0,0 0,-1-1,1 1,0 0,0 0,0 0,0 0,0 0,1 0,-1 1,1-1,-1 0,1 0,0 0,0 1,0-1,0 0,0 0,0 1,0-1,1 0,-1 0,1 0,0 0,0 1,0-1,0 0,0 0,0-1,0 1,1 0,-1 0,1-1,-1 1,1 0,0-1,-1 0,1 1,0-1,0 0,1 0,11 6,1-2,0 0,0-1,0 0,1-1,-1-1,1 0,-1-1,1-1,0 0,-1-2,1 1,-1-2,1 0,-1-1,0 0,7-5,-14 7,-1 0,1-1,-1 0,0-1,0 0,0 0,-1 0,1-1,-1 0,0 0,0 0,-1-1,0 0,0 0,0 0,-1-1,0 0,0 0,0 0,-1 0,0 0,-1-1,1 1,-1-1,0-2,3-14</inkml:trace>
  <inkml:trace contextRef="#ctx0" brushRef="#br0" timeOffset="328.89">337 1,'-10'110,"5"0,5 0,5 0,14 84,-4-12,-9 0,-7 5,0-60,-23 60,31-143,-2-26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0:49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58 283,'17'95,"-7"21,-4 0,-8 68,0-49,1 463,6-572,1-27</inkml:trace>
  <inkml:trace contextRef="#ctx0" brushRef="#br0" timeOffset="384.279">594 226,'-28'120,"6"0,5 2,5 0,5 0,6 36,5-119,1 0,2 0,2-1,1 0,2-1,1 0,3-1,17 31,-10-23,-23-45,0 1,0 0,0-1,0 1,0 0,-1-1,1 1,0 0,0-1,0 1,0 0,0-1,0 1,0 0,1 0,-1-1,0 1,0 0,0-1,0 1,0 0,0-1,0 1,1 0,-1 0,0-1,0 1,0 0,1 0,-1 0,0-1,0 1,1 0,-1 0,0 0,1-1,-1 1,0 0,0 0,1 0,-1 0,0 0,1 0,-1 0,0 0,1 0,-1 0,0 0,1 0,-1 0,0 0,1 0,-1 0,0 0,0 0,1 0,-1 1,0-1,1 0,-1 0,0 0,-1-30,-9 0,0 1,-2 1,-1 0,-2 0,0 2,-2 0,0 0,-2 2,-1 0,-1 1,-1 1,0 2,-2 0,-1 1,13 8,-1 1,-1 1,1 0,-2 1,1 0,-1 1,0 1,-1 0,1 1,-1 1,0 1,0 0,-1 1,1 0,0 1,-1 1,-1 1,13 0,-1 0,1 0,0 1,0-1,-1 1,1 0,0 1,1-1,-1 1,0 0,1 0,0 0,0 1,0 0,0-1,0 1,1 1,-1-1,1 0,0 1,1 0,-1 0,1 0,0 0,0 1,-6 18</inkml:trace>
  <inkml:trace contextRef="#ctx0" brushRef="#br0" timeOffset="1189.626">989 1158,'-7'15,"1"0,1 0,1 1,0 0,1 0,1 0,0 1,1-1,1 1,0-1,1 0,1 1,1-1,0 0,2 2,-3-14,0 0,0-1,0 1,0-1,1 1,0-1,-1 0,1 0,0 0,1-1,-1 1,0-1,1 1,0-1,-1 0,1-1,0 1,0-1,0 1,0-1,0 0,0-1,0 1,1-1,-1 0,0 0,0 0,0 0,0-1,1 0,-1 1,0-2,0 1,0 0,-1-1,1 0,0 0,0 0,-1 0,1 0,-1-1,0 0,0 1,0-1,0 0,0-1,-1 1,1 0,-1-1,0 0,0 1,1-4,7-10,0-1,-1 0,-1 0,-1-1,-1 0,0 0,-1-1,-2 0,0 0,0 0,-2 0,-1 0,0 0,-2 0,0 0,-1 0,-1 0,-1 1,-2-7,5 21,0 1,1-1,-1 1,-1-1,1 1,-1 0,1 0,-1 0,0 0,-1 0,1 1,-1-1,1 1,-1 0,0 0,0 0,-1 1,1-1,-1 1,1 0,-1 1,1-1,-1 1,0 0,0 0,0 0,0 0,1 1,-1 0,0 0,0 1,0-1,0 1,0 0,0 0,-2 1,1 1,1 0,-1 1,0 0,1-1,0 2,0-1,0 1,0-1,1 1,0 1,0-1,0 0,0 1,1 0,0 0,0 0,1 0,0 1,0-1,0 0,1 1,0 0,0-1,1 1,0-1,0 1,0 0,1-1,0 1,0 0,1-1,0 0,0 1,0-1,1 0,0 0,0 0,0 0,1-1,0 1,0-1,0 0,1 0,0-1,0 1,0-1,6 4,1-3,0 1,0-1,0-1,1 0,0-1,0-1,0 0,0 0,0-1,0-1,1 0,-1-1,0 0,0-1,0-1,0 0,-1-1,1 0,-1-1,9-4,17-10,0-2,-2-1,0-2,-2-1,25-24,-28 24,-2-1,0-2,-2-1,0-1,-3-1,0-1,-2-1,-2-1,-1-1,-1-1,-3 0,7-22,-15 37,0-1,-2 1,0-1,-1-1,-1 1,-2 0,0-1,-1 1,-1-1,-1 1,-2 0,0 0,-1 0,-1 0,-1 1,-1 0,0 0,-2 1,-12-19,20 35,-1 0,0 0,0 1,0-1,0 1,0 0,-1 0,0 0,1 0,-1 1,0 0,0-1,-1 1,1 1,0-1,-1 1,1-1,-1 1,1 1,-1-1,0 0,1 1,-1 0,1 0,-1 1,0-1,1 1,-1 0,1 0,-1 1,1-1,0 1,-1 0,1 0,0 0,0 1,0-1,-2 4,-7 11,2 1,0 0,1 0,1 2,0-1,2 1,0 0,1 0,2 1,0 0,0 0,2 0,1 0,1 0,2 21,-4 20,2 0,3 0,3 0,3 0,2-1,3 0,7 16,116 260,-137-335,1 0,-1 0,0 0,1 0,0 0,-1 0,1 0,0 0,0-1,0 1,0 0,0 0,0-1,1 1,-1-1,0 0,1 1,-1-1,1 0,0 0,-1 1,1-1,0-1,0 1,0 0,-1 0,1-1,0 1,0-1,0 1,0-1,0 0,0 0,0 0,0 0,0 0,0-1,0 1,0 0,0-1,0 1,0-1,12-9,0 0</inkml:trace>
  <inkml:trace contextRef="#ctx0" brushRef="#br0" timeOffset="1432.748">2090 1017,'-5'38,"-1"23,0 5,1-8</inkml:trace>
  <inkml:trace contextRef="#ctx0" brushRef="#br0" timeOffset="1601.639">2090 566,'4'14,"3"5</inkml:trace>
  <inkml:trace contextRef="#ctx0" brushRef="#br0" timeOffset="1989.61">2485 791,'-21'30,"0"2,2 0,2 1,1 1,1 1,2 0,2 0,-4 19,14-49,-1 0,0 0,1 0,0 0,0 0,1 0,-1 0,1 1,0-1,1 0,-1 0,1 0,0 0,0 0,1 0,-1 0,1 0,0 0,1-1,-1 1,1-1,0 0,0 1,0-1,0 0,1-1,0 1,0-1,0 0,0 1,0-2,0 1,1 0,0-1,-1 0,1 0,0 0,0-1,0 0,3 1,5-3,1 1,-1-2,0 0,0 0,0-1,0-1,-1 0,0-1,1 0,-2-1,1-1,-1 1,1-2,-2 0,1 0,-1-1,-1 0,0 0,0-1,-1-1,0 1,5-9,33-49,-3-1,-2-2,-4-2,14-43,-37 77,-2-1,-1-1,-2 0,-2 0,-2-1,-2 1,-1-1,-2 0,-2 0,-2 0,-2 1,-8-32,11 61,-1-1,-1 1,0 0,0 0,-1 1,0-1,-1 1,-1 1,-3-4,9 10,-2 0,1 1,0 0,-1 0,1 0,-1 0,0 0,0 1,0 0,-1-1,1 2,0-1,-1 0,1 1,-1 0,1 0,-1 0,0 1,1-1,-1 1,0 0,0 1,1-1,-1 1,0 0,1 0,-2 1,-6 2,0 1,1 1,0 0,0 1,0 0,1 1,0 0,0 0,1 1,0 0,0 1,1 0,1 0,0 1,0 0,-1 4,-6 13,0 0,3 2,0-1,2 2,1-1,0 4,3-2,1-1,2 1,1-1,1 1,2 0,1-1,1 1,2-1,1 0,1-1,2 0,1 0,2-1,0 0,2-1,1-1,2 0,0-1,1-1,10 7,-19-21,2-1,-1-1,1 0,0 0,1-1,0-1,0 0,1-1,-1 0,1-1,1 0,-1-2,1 1,-1-2,1 0,0-1,0 0,0-1,0-1,0 0,-1-1,1-1,2-1,16-6,-5-1</inkml:trace>
  <inkml:trace contextRef="#ctx0" brushRef="#br0" timeOffset="2952.602">3530 622,'-30'24,"-31"22,2 3,3 3,2 2,-17 23,28 15,42-90,0 1,0-1,1 1,0-1,-1 1,1 0,0-1,0 1,0-1,1 1,-1-1,0 1,1 0,0-1,0 0,0 1,0-1,0 1,0-1,0 0,1 0,-1 0,1 0,0 0,-1 0,1 0,0 0,0-1,0 1,0-1,1 1,-1-1,0 0,1 0,-1 0,3 0,4 0,0-1,0 0,0-1,1 0,-1 0,0-1,0 0,-1-1,1 0,0 0,-1-1,0 0,0 0,2-2,-4 3,25-16,0-1,-2-1,-1-2,0-1,-2-1,-1-1,-1-1,-1-1,-1-2,11-21,-10 30,-14 39,-19 40,5-39,1 1,1 0,1 1,0-1,2 0,0 0,2 1,0-1,1 0,2 7,-3-23,-1 0,0 0,1-1,0 1,0-1,0 1,0-1,0 0,1 0,-1 0,1 0,0 0,0 0,0-1,0 1,1-1,-1 0,0 0,1-1,0 1,-1 0,1-1,0 0,0 0,0 0,0-1,0 1,0-1,0 0,0 0,0 0,0-1,-1 1,1-1,0 0,0 0,0 0,0-1,-1 1,1-1,-1 0,1 0,-1 0,0-1,0 1,1-2,17-16,-1-1,-2 0,0-2,-1 0,-1-1,-2 0,0-1,-2-1,0 0,-2-1,-1 0,0-4,-2 10,-4 12,-13 35,5-5,1 1,0 0,2 0,0 0,2 0,0 0,2 0,0 0,2 4,-4-21,1-1,0 1,0 0,0 0,1-1,-1 1,1-1,0 1,1-1,-1 0,1 0,-1 0,1 0,1 0,-1-1,0 1,1-1,0 0,-1 0,1 0,0-1,1 1,-1-1,0 0,1 0,-1-1,1 1,0-1,-1 0,1 0,0 0,0-1,0 0,0 0,-1 0,1 0,0-1,0 0,0 0,-1 0,1-1,-1 1,3-2,8-10,0 0,-1-1,-1 0,0-1,-1 0,-1-1,0-1,-1 0,-1 0,-1-1,0 0,-1 0,-1-1,0-4,16-33,3 0,2 2,2 1,36-47,-65 100,0-1,0 0,0 1,0-1,1 1,-1-1,0 0,1 1,-1-1,0 1,1-1,-1 1,1-1,-1 1,1 0,-1-1,1 1,-1-1,1 1,-1 0,1-1,-1 1,1 0,0 0,-1 0,1-1,0 1,-1 0,1 0,-1 0,1 0,0 0,-1 0,1 0,0 0,-1 1,1-1,0 0,-1 0,1 0,-1 1,1-1,-1 0,1 1,0-1,-1 0,1 1,-1-1,0 1,1-1,-1 0,1 1,-1 0,0-1,1 1,-1-1,0 1,1-1,-1 1,0 0,0-1,0 1,1 0,10 42,-11-42,5 43,-3-1,-1 0,-3 1,-1-1,-3 12,-4 53,-10 341,12-281,8-78,-4-1,-5 1,-3-1,-3-1,-5 0,-4-2,-13 28,28-92,-2 0,0 0,-2-2,0 1,-2-1,-8 9,17-23,0 1,0-1,0-1,-1 1,0-1,0 0,0 0,-1-1,1 0,-1-1,0 0,0 0,0 0,-1-1,1 0,0-1,-1 0,0 0,1-1,-3 0,8 0,-1-1,0 1,0-1,0 0,1 0,-1-1,0 1,1-1,-1 1,1-1,0 0,-1-1,1 1,0-1,0 1,1-1,-1 0,1 0,-1 0,1 0,0 0,0-1,0 1,0-1,1 1,0-1,-1 1,1-1,1 0,-1 0,0-3,3-127,9 81,3 0,3 0,1 2,3 0,2 2,2 0,3 2,1 0,2 2,2 2,2 1,2 1,4 0,-16 14,2 0,0 2,1 1,2 1,0 2,2 1,0 1,1 2,1 1,0 1,36-8,138-7,-172 29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02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1 766,'16'-2,"69"-3,1-4,-2-4,1-3,-2-4,0-4,-2-3,-1-4,32-19,-98 43,0 0,-1-1,0-1,0 0,-1-1,0 0,-1-1,0 0,0 0,-2-2,1 1,-2-1,1 0,-2-1,0 0,5-14,-12 23,0 1,0-1,0 0,-1 1,0-1,0 0,0 1,-1-1,1 1,-1 0,0-1,0 1,0 0,-1 0,0 0,0 1,0-1,0 1,0-1,-1 1,1 0,-1 0,0 1,0-1,0 1,0 0,0 0,0 0,-1 0,1 1,-1 0,1 0,-1 0,0 0,1 1,-1 0,0 0,1 0,-1 0,0 1,1 0,-1 0,1 0,-1 1,1-1,-1 1,1 0,-2 1,-15 10,0 1,0 1,2 0,0 2,1 0,0 1,2 1,0 0,-11 19,12-15,0 1,2 1,0 0,2 0,1 1,1 1,1 0,2 0,0 0,0 21,-3 284,12-239,-2 370,-2-446,0 0,-1 1,0-1,-1 0,-2-1,1 1,-2-1,0 1,-1-2,-1 1,0-1,-1 0,0-1,-1 0,-1 0,-1-1,1 0,-13 8,23-19,-1-1,1 0,-1 0,1 0,-1-1,1 1,-1 0,1 0,-1-1,0 1,0-1,1 0,-1 1,0-1,0 0,1 0,-1 0,0 0,0 0,1 0,-1-1,0 1,0-1,1 1,-1-1,1 0,-1 1,0-1,1 0,-1 0,1 0,0 0,-1 0,1-1,0 1,0 0,-1-1,1 1,0-1,0 1,1-1,-2 0,-65-38,62 33,6 0</inkml:trace>
  <inkml:trace contextRef="#ctx0" brushRef="#br0" timeOffset="998.925">141 1359,'110'7,"0"-5,65-9,86-32,-260 39,0-1,0 0,0 1,0-1,0 0,0 1,0-1,0 1,0 0,1-1,-1 1,0 0,0 0,0 0,0-1,1 1,-1 1,0-1,0 0,0 0,1 0,-1 1,0-1,0 0,0 1,0-1,0 1,0-1,0 1,0 0,0 0,0-1,0 1,0 0,0 0,0 0,-1 0,1 0,0 0,-1 0,1 0,-1 0,1 0,-1 0,1 0,-1 1,0-1,0 0,1 0,-1 0,0 1,0-1,0 1,-3 10,-1-2,1 1,0 1,0-1,1 0,1 1,0-1,0 1,1-1,1 1,0-1,1 1,0-1,0 0,1 0,1 0,3 9,3-5</inkml:trace>
  <inkml:trace contextRef="#ctx0" brushRef="#br0" timeOffset="2088.037">565 32,'-8'-4,"0"1,0 1,-1-1,1 2,0-1,-1 1,1 0,-1 1,0-1,1 2,-1-1,-6 3,11-3,0 1,0-1,1 1,-1 0,0 1,0-1,1 1,-1-1,1 1,0 0,-1 0,1 1,0-1,0 1,0-1,1 1,-1 0,1 0,-1 0,1 0,0 1,0-1,0 1,1-1,-1 1,1-1,0 1,0 0,0 0,1-1,0 0,0 0,0 0,0 0,0 0,0 0,1 0,0 0,0 0,-1 0,2 0,-1 0,0-1,1 1,-1 0,1-1,-1 1,1-1,0 1,0-1,1 0,-1 0,0 0,1 0,-1-1,1 1,-1 0,1-1,0 0,0 0,0 0,0 0,0 0,-1 0,1-1,2 1,1 0,1 0,0 0,0-1,0 1,0-1,0-1,0 0,0 0,0 0,-1-1,1 1,0-2,-1 1,1-1,5-3,-7 3,0 0,-1 0,1 0,-1 0,1-1,-1 0,0 0,0 0,-1-1,1 1,-1-1,0 0,0 0,-1 0,1 0,-1 0,0-1,-1 1,1 0,-1-1,0 0,0 1,-1-1,0-2,-1 6,1 0,-1 0,0 1,0-1,0 0,-1 0,1 1,0-1,-1 1,1-1,-1 1,1 0,-1 0,0-1,1 1,-1 0,0 0,0 1,0-1,0 0,0 1,0-1,0 1,0-1,0 1,0 0,0 0,0 0,0 0,0 0,0 1,0-1,0 1,-1 0,-65 28,17 43,51-70,-1 0,0 0,1 0,0-1,-1 1,1 0,0 0,0 0,0 0,0 0,1 0,-1 0,0 0,1 0,0 0,-1-1,1 1,0 0,0 0,0-1,0 1,0 0,0-1,0 1,1-1,-1 0,0 1,1-1,-1 0,1 0,0 0,-1 0,1 0,0 0,0 0,-1-1,1 1,0-1,0 1,0-1,0 0,1 1,5 0,0 0,0-1,0 0,0 0,0-1,0 0,0 0,-1-1,1 0,0 0,-1 0,1-1,-1-1,0 1,0-1,0 0,-1-1,1 0,-1 0,0 0,-1 0,1-1,-1 0,0 0,-1-1,5-6,-9 11,1 0,0 0,0 0,-1 0,1 0,-1 0,0 0,1 0,-1-1,0 1,-1 0,1 0,0 0,0 0,-1 0,1 0,-1 0,0 0,0 0,1 0,-1 0,-1 0,1 0,0 0,0 1,-1-1,1 0,-1 1,1 0,-1-1,0 1,1 0,-1-1,0 1,0 0,0 1,0-1,0 0,0 0,0 1,-1-1,-88-9,88 10,1 0,0 0,0 0,-1 1,1-1,0 1,-1-1,1 1,0 0,0 0,0 0,0 0,0 0,0 0,0 0,0 1,1-1,-1 1,0-1,1 1,-1 0,1 0,-1 0,1 0,0 0,0 0,0 0,0 0,0 0,1 0,-1 1,1-1,-1 0,1 0,0 1,0-1,0 0,0 1,0-1,0 0,1 0,-1 1,1-1,0 0,-1 0,1 0,1 2,9 14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07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13,'-2'-1,"1"-1,-1 1,1 0,-1 0,1 0,-1 0,0 0,0 0,1 1,-1-1,0 1,0-1,0 1,0-1,0 1,0 0,0 0,0 0,0 0,1 0,-1 1,0-1,0 1,0-1,0 1,0-1,1 1,-1 0,0 0,0 0,1 0,-1 0,1 0,-1 1,-50 50,49-49,-24 31,1 2,1 0,3 2,1 1,1 0,3 1,1 1,2 1,-1 12,0 1,3 1,2 0,3 1,2 0,3 0,5 48,0-82,2 0,0 0,2-1,0 0,2 0,0-1,1 0,1 0,2-1,-1-1,7 6,-18-23,-1 0,1 0,0-1,0 1,0 0,1 0,-1-1,0 1,0-1,1 1,-1-1,1 0,0 1,-1-1,1 0,0 0,0 0,-1 0,1 0,0-1,0 1,0-1,0 1,0-1,0 0,0 1,0-1,0 0,0 0,0 0,0-1,0 1,0-1,0 1,0-1,0 1,10-9</inkml:trace>
  <inkml:trace contextRef="#ctx0" brushRef="#br0" timeOffset="401.7">738 238,'-92'246,"73"-195,-88 276,99-240,8-85,0 1,1-1,0 1,-1-1,1 1,0-1,0 1,0-1,1 0,-1 1,0-1,1 0,0 0,-1 0,1 0,0 0,0-1,0 1,0-1,0 1,1-1,-1 1,0-1,1 0,-1 0,1 0,-1-1,1 1,-1-1,1 1,0-1,13 0,0 0,0-1,0-1,0-1,-1 0,1-1,-1-1,1 0,-1-1,6-4,0 2,71-29,-90 37,0-1,0 1,0-1,0 0,1 0,-2 0,1 0,0 0,0 0,0-1,0 1,-1 0,1-1,-1 1,1-1,-1 0,1 0,-1 1,0-1,0 0,0 0,0 0,0-2,-1-7</inkml:trace>
  <inkml:trace contextRef="#ctx0" brushRef="#br0" timeOffset="651.221">371 464,'38'-5,"33"-1,8 0,0 1,-8 2,-11 1,-12 1,-8 0,-7 1,-4 0,-2 1,-1-1,-5 0</inkml:trace>
  <inkml:trace contextRef="#ctx0" brushRef="#br0" timeOffset="933.586">1245 521,'53'-5,"27"-6,5-2,-8 2,-11-2,-13 1,-6 3,-5 2,-6-1,-4-1,-3 2,-10 2,-10 2</inkml:trace>
  <inkml:trace contextRef="#ctx0" brushRef="#br0" timeOffset="1188.936">1274 747,'38'5,"33"-4,12-1,3-1,-8-6,-9 0,-6-5,-4 0,-3-3,-5 1,-8 3,-10 4</inkml:trace>
  <inkml:trace contextRef="#ctx0" brushRef="#br0" timeOffset="1437.467">2629 295,'-65'33,"2"4,1 2,2 3,2 3,-10 13,-25 48,91-103,0 0,0 0,0 0,1 0,-1 0,1 0,0 0,0 1,0-1,0 0,1 1,-1-1,1 1,0-1,0 1,0-1,0 1,1-1,-1 1,1-1,0 1,0-1,0 0,1 0,-1 1,1-1,0 0,-1 0,1-1,1 1,-1 0,0-1,1 1,-1-1,1 0,0 1,2 0,8 3,0-1,1 0,-1-1,1-1,0 0,0 0,1-2,-1 0,0 0,1-1,-1-1,0-1,0 0,0-1,0 0,0-1,9-4,7-1,1-2,-1-1,-1-2,-1-1,0-1,9-7,-30 19,-1-1,1 0,-1 0,0 0,0-1,-1 1,0-1,0-1,0 1,-1-1,1 0,-2 0,1 0,-1 0,0-1,-1 1,1-1,-1 0,-1 0,0 0,0 0,0 0,-1 0,0 0,-1 0,0 1,0-1,-1 0,0 0,0 0,-1 1,0-1,0 1,0 0,-1 0,0 0,-1 0,0 1,0 0,0 0,-4-3,-2 0,-1 1,0 1,0 0,0 1,-1 0,0 0,-1 2,1 0,-1 0,0 1,0 1,-3 0,-8 0</inkml:trace>
  <inkml:trace contextRef="#ctx0" brushRef="#br0" timeOffset="1716.687">2910 13,'24'14,"-2"1,0 1,-1 1,-1 1,-1 0,0 2,-1 0,-2 1,0 1,-1 1,-1 0,-1 0,1 6,-4-10,-1 1,-1 0,0 0,-2 0,-1 1,0 0,-1 0,-2 0,0 0,-1 1,-1-1,-1 1,-1-1,-1 0,0 0,-3 5,-2 0,0 0,-1-1,-2-1,0 1,-2-2,-1 0,0 0,-2-2,-1 0,0 0,-17 13,7-9,-1-1,-1-1,-1-2,-1-1,-30 14,33-20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11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0 127,'73'-32,"0"4,2 2,56-10,-41 32,-88 4,0 0,-1 0,1 0,0 1,-1-1,1 1,0-1,-1 1,1 0,-1-1,1 1,0 0,-1 0,0 0,1 0,-1 0,0 0,1 1,-1-1,0 0,0 1,0-1,0 1,0-1,-1 1,1-1,0 1,-1-1,1 1,-1 0,1 0,-1-1,0 1,0 0,0-1,0 1,0 0,0 0,0-1,-1 1,1 0,-1-1,1 1,-1 0,1-1,-1 1,0-1,0 1,-7 11,0 0,0 0,-2-1,1 0,-2 0,1-2,-1 1,-1-1,0-1,-1 0,1-1,-8 4,-38 29,53-39,1 0,-1 1,1-1,0 1,0 0,0 0,0 0,0 0,1 1,-1 0,1 0,0 0,0 0,1 0,-1 0,1 1,0-1,0 1,0 0,1-1,0 1,0 0,0 0,0 0,1 0,-1 0,2 0,-1 0,0 0,1 0,0 0,0 0,0-1,1 1,0 2,9 3,0 0,1 0,0-1,0-1,1 0,0-1,1 0,0-1,9 3,9 5,-6-2,101 57,-121-65,-1 0,0 0,-1 0,1 1,-1-1,0 1,0 0,0 1,-1-1,1 0,-1 1,-1 0,1 0,-1 0,0 0,0 0,-1 0,0 1,0-1,0 5,-3 0,-1 0,-1-1,0 1,0-1,-1 0,0 0,-1 0,0-1,-1 0,1 0,-2 0,1-1,-1 0,-1-1,1 0,-1 0,0-1,-1 0,0 0,0-1,-2 0,-23 13,-2-2,0-1,0-2,-1-1,-1-3,-9 1,42-9,1 0,-1 0,1-1,-1 0,1 0,-1 0,0-1,1 0,-1 0,1 0,0-1,-1 1,1-1,-4-2,-9-9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10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58,'68'0,"198"-12,-6-23,-123 24,-138 11</inkml:trace>
  <inkml:trace contextRef="#ctx0" brushRef="#br0" timeOffset="221.628">0 283,'39'5,"36"-4,10-1,1-1,-5-1,-7-4,-6-1,-10 0,-5-3,-2 0,-5 2,-1 1,-7-1,-12-1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0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323 123,'-20'43,"-15"44,-2 15,5-3,4-10,6-11,2-8,4-7,1-9,2-4,-1-6,2-6,-2-4,1-3,3-3,-1 0,1-6</inkml:trace>
  <inkml:trace contextRef="#ctx0" brushRef="#br0" timeOffset="387.161">266 67,'1'64,"2"1,3-1,4-1,1 1,19 54,-18-84,1 0,1-1,2 0,1-2,14 19,-30-47,1-1,-1 1,0-1,1 1,0-1,0 0,-1 0,1 0,1 0,-1 0,0 0,0 0,1-1,-1 1,1-1,-1 0,1 1,-1-1,1-1,0 1,0 0,0-1,-1 1,1-1,0 0,0 0,0 0,0 0,-1 0,1-1,0 1,0-1,0 0,-1 0,1 0,0 0,-1 0,1-1,-1 1,0-1,1 1,1-3,11-15,0-1,-1-1,-1-1,-1 1,-1-2,-1 0,-1 0,-1 0,-2-1,0 0,2-23,5-23,-4 0,-3-1,-4 0,-3-38,-12 47,7 63,1 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3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57,'-7'29,"1"0,1 1,2-1,1 1,1-1,2 1,1 0,2 4,-5-31,1 0,0-1,1 1,-1 0,0-1,1 1,0 0,-1-1,1 1,0-1,0 1,1-1,-1 1,0-1,1 0,-1 1,1-1,0 0,0 0,0 0,0-1,0 1,0 0,1-1,-1 1,0-1,1 0,-1 0,1 0,-1 0,1 0,0-1,-1 1,1-1,0 1,-1-1,1 0,0 0,0-1,0 1,9-4,0-1,-1 0,1 0,-1-1,0-1,0 0,-1-1,0 0,-1 0,1-1,-2 0,1-1,-1 1,1-4,66-62,-72 73,-1 1,1 0,-1-1,1 1,0 0,-1 1,1-1,0 0,0 1,0-1,0 1,-1 0,1 0,0 0,0 0,0 1,0-1,0 1,-1 0,1 0,0 0,-1 0,1 0,0 0,-1 1,1-1,-1 1,0 0,0-1,0 1,0 0,0 1,0-1,0 0,0 0,-1 1,1-1,0 3,49 37,-45-41,1-1,-1 0,0 1,0-2,1 1,-1-1,0 0,0 0,0-1,0 0,0 0,-1 0,1-1,0 0,-1 0,0 0,0 0,0-1,0 0,0 0,-1-1,1 1,-1-1,-1 0,1 0,-1 0,1 0,-2-1,1 0,0 1,-1-1,0 0,0-1,14-36,-10 25</inkml:trace>
  <inkml:trace contextRef="#ctx0" brushRef="#br0" timeOffset="315.732">871 311,'33'-14,"0"-1,-1-1,-1-3,0 0,-2-2,0-1,8-9,-34 29,0 0,0 0,0-1,0 1,0-1,-1 1,0-1,1 0,-1 0,0 0,0 0,0 0,-1 0,1-1,-1 1,0 0,0-1,0 1,0-1,-1 1,1-1,-1 0,0 1,0-1,0 0,-1 1,1-1,-1 1,0-1,0 1,0-1,0 1,-1-1,1 1,-1 0,0 0,0 0,0 0,0 0,-1 0,1 1,-1-1,0 1,0-1,-5 0,0 0,0 1,0 0,0 0,0 1,-1 0,1 0,0 1,0 0,-1 1,1 0,0 0,0 1,0-1,0 2,0-1,0 1,0 1,1-1,0 1,0 1,0-1,0 1,1 0,-1 1,1-1,1 1,-1 1,1-1,0 1,0 0,1 0,0 0,0 0,1 1,0 0,0 0,1 0,0 0,0 0,1 0,0 7,-2-6,1 0,1 1,-1-1,2 1,-1 0,2-1,-1 1,1 0,0-1,1 1,0-1,1 0,0 0,0 1,1-2,0 1,1 0,0-1,0 0,1 0,0-1,0 1,1-1,0-1,0 1,3 1,7 2,-1-1,1-1,1-1,-1 0,1-1,0-1,1-1,-1 0,20 0,-10-1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99,'-15'21,"0"0,2 1,1 1,0 0,2 0,1 1,1 1,0 0,1 6,5-27,1 0,-1 0,1 0,0 1,0-1,0 0,1 0,-1 0,1 1,0-1,1 0,-1 1,1-1,-1 0,1 0,1 0,-1 0,0 0,1 0,0 0,0 0,0-1,1 1,-1 0,1-1,0 0,-1 0,2 0,-1 0,0 0,0-1,1 1,0-1,-1 0,1 0,0 0,0-1,0 1,0-1,0 0,1 0,5-4,0 1,1-2,-1 1,0-2,-1 1,1-1,-1-1,0 1,0-2,0 1,-1-1,0 0,-1-1,1 0,-1 0,-1-1,0 0,0 0,-1 0,0-1,0 0,-1 0,-1 0,2-4,-2 8,0-1,0 0,-1 0,0-1,0 1,-1 0,0-1,0 1,0-1,-1 1,0-1,-1 1,0 0,0-1,0 1,-1 0,0-1,-1 1,0 0,0 0,0 1,-1-1,0 1,0 0,0 0,-1 0,0 0,0 1,-3-2,4 3,0 0,0 0,-1 1,0-1,0 1,0 0,0 1,0-1,0 1,-1 0,1 1,-1-1,1 1,-1 0,0 0,1 1,-1 0,0 0,0 0,-3 1,-13 3</inkml:trace>
  <inkml:trace contextRef="#ctx0" brushRef="#br0" timeOffset="1651.994">541 14,'-11'17,"1"0,1 2,0-1,1 1,1 0,1 0,1 1,0 0,2 0,0 0,1 5,2-22,0-1,0 0,0 0,1 1,-1-1,0 0,1 0,0 0,-1 1,1-1,0 0,0 0,0 0,1 0,-1-1,0 1,1 0,-1 0,1-1,-1 1,1-1,0 1,0-1,0 0,0 0,0 0,0 0,0 0,0 0,0 0,0-1,0 1,1-1,-1 0,0 1,0-1,1 0,-1 0,0-1,2 1,4-1,-1-1,0 1,0-1,0 0,0-1,0 0,-1 0,1 0,-1-1,0 0,0 0,1-2,127-156,-131 161,0-1,-1 1,1 0,0 0,-1 0,1 1,0-1,0 1,0-1,0 1,0 0,0 0,-1 0,1 1,0-1,0 1,0-1,0 1,-1 0,1 0,0 0,-1 0,1 1,-1-1,1 1,-1 0,1-1,-1 1,0 0,0 0,0 0,0 1,-1-1,1 0,0 1,-1-1,0 1,0 0,1-1,-2 1,1 0,0 0,0 0,-1 0,20 26,-19-26,1 0,0 0,0 0,0 0,0 0,1 0,-1 0,1-1,0 1,-1-1,1 0,0 0,1 0,-1 0,0-1,0 1,1-1,-1 0,1 0,-1 0,1 0,-1-1,1 1,0-1,-1 0,1 0,-1 0,1-1,0 1,-1-1,1 0,-1 0,6-4,0-1,-1-1,0 1,0-1,-1-1,0 1,0-1,-1 0,0-1,0 0,-1 0,0 0,-1 0,0-1,0 0,-1 0,0 0,-1 0,0 0,0-7,3-5,2 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0,'-5'39,"3"17,2 4,2-9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0,'-11'417,"18"-117,9-150,-11-111,-7-25</inkml:trace>
  <inkml:trace contextRef="#ctx0" brushRef="#br0" timeOffset="434.532">0 593,'488'29,"-240"-31,-245 2,1 0,-1-1,0 0,0 1,0-1,1 0,-1-1,0 1,-1-1,1 1,0-1,0 0,-1 0,1 0,-1 0,1 0,-1-1,0 1,0-1,0 0,0 1,0-1,-1 0,0 0,1 0,-1 0,0 0,0 0,0-1,-1 1,1 0,-1 0,0-1,0 1,0 0,0-1,-1 1,1-2,0 0,-1 1,0-1,0 0,0 1,-1-1,1 1,-1-1,0 1,0 0,-1 0,1 0,-1 0,0 0,0 0,0 1,-1 0,1-1,-1 1,0 0,0 1,0-1,0 1,0 0,-3-2,1 3,-1 0,1 0,0 0,0 1,0 0,-1 0,1 0,0 1,0 0,0 0,0 1,0 0,0 0,0 0,0 1,1-1,-1 1,1 1,0-1,0 1,0 0,-3 4,-2 1,0 0,1 1,1 0,0 1,0 0,1 0,1 0,-1 1,2 0,-2 5,3-9,1 0,-1 0,1 0,1 0,0 1,0-1,0 1,1-1,0 1,1 0,0 0,1-1,-1 1,2 0,-1-1,1 1,0-1,1 0,0 1,1-1,-1 0,1-1,1 1,0-1,0 0,0 0,12 5,0-1,1 0,0-1,0-2,1 1,0-2,1-1,0 0,-1-2,2 0,-1-1,0-1,1-1,-1 0,1-2,-1-1,3 0,9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04.40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1169 152,'-6'-10,"0"1,-1 1,0-1,0 1,-1 0,0 1,0 0,-1 0,0 1,0 0,-1 0,0 1,0 0,0 1,0 0,-1 1,1 0,-1 1,0 0,0 0,0 1,0 1,0 0,-3 0,-15 6,1 1,1 1,-1 2,1 0,1 2,0 1,1 1,0 1,1 2,-1 1,-215 197,188-161,2 2,3 2,2 2,3 2,3 2,-14 32,40-71,2 0,0 1,2 0,1 1,1-1,1 2,2-1,0 0,2 1,1 0,1-1,2 1,0 0,2-1,1 0,2 0,0 0,1-1,2 0,1 0,1-1,1-1,1 0,1 0,1-2,1 0,1-1,5 3,2-4,1-1,1-2,1-1,0-1,1-1,0-2,1 0,1-3,-1 0,2-2,-1-1,1-2,-1-1,1-1,0-2,0-1,12-3,21-4,-1-2,0-4,-1-2,-1-3,-1-3,-1-2,0-3,3-5,-4 1,-2-2,-2-3,-1-2,-1-2,-3-3,-1-1,-3-3,27-35,-50 54,-2 0,0-1,-2-2,-2 0,0 0,-3-2,0 0,-2 0,-2-1,-1-1,-1 0,-2 0,-2 0,-1-1,-1 1,-3-5,0 14,-2 1,-1-1,0 1,-2 0,-1 1,-1 0,-1 0,-2 0,0 1,-1 1,-1 0,-1 1,-1 0,-1 1,-1 1,0 0,-2 1,0 1,-15-10,2 6,0 2,-1 1,-1 2,0 1,-1 2,-1 1,0 2,-1 1,1 2,-2 2,1 1,-11 2,-21 1,1 3,-1 3,1 3,0 3,1 2,-19 10,16-2,0 4,2 3,1 2,2 4,-23 17,20-7</inkml:trace>
  <inkml:trace contextRef="#ctx0" brushRef="#br0" timeOffset="467.102">830 575,'-5'0,"-1"5,5 1,7 0,3-1</inkml:trace>
  <inkml:trace contextRef="#ctx0" brushRef="#br0" timeOffset="743.623">1310 462,'0'5,"0"1</inkml:trace>
  <inkml:trace contextRef="#ctx0" brushRef="#br0" timeOffset="1218.15">661 942,'3'14,"0"-1,1 0,0 0,1 0,0 0,1-1,1 0,0 0,0-1,1 1,1-2,-1 1,2-1,0-1,0 1,0-2,1 0,8 5,-1-3,2 0,-1-2,1 0,1-1,-1-1,1 0,0-2,1-1,-1 0,1-2,-1 0,1-1,-1-2,1 0,-1-1,0-1,7-3,-13 4,-1-1,0-1,0 0,0 0,0-1,-1-1,0-1,-1 0,1 0,-2-1,1-1,-1 0,0 0,-1-1,-1 0,0-1,0 0,-1-1,0 0,-2 0,1 0,-1-1,-1 0,-1 0,23-100,-25 90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5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1,'-9'19,"2"1,1 0,0 0,1 1,2-1,0 1,1 0,1 0,1 0,0 0,4 18,-3-36,-1 0,1 0,0-1,0 1,0 0,1-1,-1 1,0-1,1 1,0-1,-1 0,1 0,0 1,0-1,0-1,1 1,-1 0,0 0,1-1,-1 1,1-1,-1 0,1 0,0 0,-1 0,1 0,0-1,0 1,0-1,-1 0,1 0,0 0,0 0,1 0,4-2,-1 1,1-1,0 0,-1-1,1 0,-1 0,0 0,0-1,0 0,0-1,4-3,133-107,-141 113,1 0,0 1,0-1,0 1,-1 0,1 0,0 1,0-1,1 1,-1 0,0 0,0 0,0 0,0 1,0 0,0 0,0 0,0 0,-1 0,1 1,0 0,-1 0,1 0,-1 0,0 0,1 1,-1-1,0 1,0 0,-1 0,1 0,-1 0,1 1,-1-1,0 1,0-1,0 3,0-2,0 0,0 0,0-1,0 1,1-1,0 0,0 1,0-1,0 0,0-1,0 1,1 0,-1-1,1 0,0 0,0 0,0 0,-1-1,2 1,-1-1,0 0,0 0,0-1,1 1,-1-1,0 0,0 0,1-1,-1 1,0-1,0 0,0 0,0 0,1 0,0-1,4-6,1 1,-1-1,0-1,-1 1,1-2,-2 1,0-1,0 0,0-1,-1 1,-1-1,0 0,-1-1,0 1,0-1,0-8,1-5</inkml:trace>
  <inkml:trace contextRef="#ctx0" brushRef="#br0" timeOffset="311.342">889 480,'5'-29,"6"-23,7-13,4-1,3 7,-2 9,0 7,0 12,-3 6,0 7,-4 2,0 4,2 4,3 3,-2 7,1 8,-4 8,-4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4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48,'-7'-6,"0"1,0 0,0 1,-1-1,0 1,1 1,-2 0,1 0,0 0,-1 1,1 1,-1-1,1 1,-1 1,0-1,1 2,-1-1,0 1,1 0,-1 1,1 0,-1 0,1 1,0 0,0 1,0-1,1 2,-1-1,1 1,0 0,0 0,0 1,1 0,0 0,-2 4,-1-3,0 1,1 0,0 0,0 1,1 0,0 0,0 1,1 0,1 0,0 1,0-1,1 1,0 0,1 0,0 0,1 1,0-1,1 1,0 0,1-1,0 1,2 10,3-14,1-1,0 0,0 0,1-1,-1 0,1 0,1 0,-1-1,1 0,0-1,0 0,0 0,0 0,1-1,0 0,-1-1,1 0,0-1,0 1,2-1,59 4,-39-4</inkml:trace>
  <inkml:trace contextRef="#ctx0" brushRef="#br0" timeOffset="373.984">952 20,'-56'22,"0"3,1 3,2 2,-18 14,-11 29,80-70,0-1,0 1,0 0,0-1,1 1,-1 0,1 0,0 0,-1 0,2 0,-1 0,0 0,1 1,-1-1,1 0,0 0,0 0,0 1,0-1,1 0,-1 0,1 0,0 1,0-1,0 0,0 0,1 0,-1-1,1 1,0 0,1 1,1 1,0-1,0 0,1 0,0 0,0 0,0-1,0 1,1-1,-1-1,1 1,0-1,0 0,0 0,0-1,0 1,0-1,0-1,0 1,0-1,1 0,-1-1,0 1,0-1,0 0,0-1,0 0,0 0,0 0,1-1,15-6,-1-1,0-1,0 0,-1-2,-1-1,0 0,2-4,172-207,-193 225,0-1,1 1,-1 0,0-1,0 1,1-1,-1 1,0 0,0-1,1 1,-1 0,0-1,1 1,-1 0,1-1,-1 1,0 0,1 0,-1-1,1 1,-1 0,1 0,-1 0,0 0,1 0,-1 0,1 0,-1 0,1 0,-1 0,1 0,-1 0,1 0,-1 0,1 0,-1 0,0 0,1 0,-1 1,1-1,-1 0,1 0,-1 1,0-1,1 0,-1 0,0 1,1-1,-1 1,0-1,1 0,-1 1,0-1,0 1,1-1,-1 1,6 32,-4-19,-2-13,1 13,1-1,0 1,1-1,0 0,1 0,1 0,0 0,0-1,1 0,1 0,0 0,1-1,0 0,1-1,0 1,0-2,11 9,-2-6,-3-2</inkml:trace>
  <inkml:trace contextRef="#ctx0" brushRef="#br0" timeOffset="724.391">1460 387,'143'-259,"-116"226,-27 32,0 1,1-1,-1 1,1-1,-1 1,0 0,1-1,0 1,-1-1,1 1,-1 0,1-1,-1 1,1 0,0 0,-1 0,1-1,-1 1,1 0,0 0,-1 0,1 0,0 0,-1 0,1 0,0 0,-1 0,1 0,0 1,-1-1,1 0,-1 0,1 1,0-1,-1 0,1 1,-1-1,1 0,-1 1,1-1,-1 1,0-1,1 1,-1-1,1 1,-1-1,0 1,1-1,-1 1,0 0,0-1,1 1,-1 0,0-1,0 1,0-1,0 2,6 53,-7-51,0 1,0-1,1 0,0 0,0 0,0 0,0 0,0 1,1-1,0 0,0 0,0 0,0 0,1 0,0-1,-1 1,1 0,1-1,-1 1,0-1,1 0,0 1,0-1,0 0,0-1,0 1,0-1,1 1,-1-1,1 0,3 1,0-4,1 0,-1 0,0-1,0 0,0-1,0 0,0 0,0 0,-1-1,1 0,-1 0,0 0,0-1,-1 0,1 0,-1-1,-1 1,1-1,-1 0,4-6,7-5,27-27,-29 33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2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59 445,'79'-15,"-2"-3,0-4,-1-4,-2-2,-1-4,-1-3,-2-3,32-25,-90 54,1 0,-2 0,1-2,-1 1,-1-2,0 1,-1-1,0-1,0-1,-8 12,-1 1,1-1,-1 0,1 0,-1 0,0 1,0-1,0 0,0 0,0 0,0 1,0-1,-1 0,1 0,-1 0,1 1,-1-1,0 0,0 1,0-1,1 1,-1-1,-1 1,1-1,0 1,0 0,-1-1,1 1,0 0,-1 0,1 0,-1 0,0 0,1 0,-1 1,0-1,1 0,-1 1,0-1,0 1,1 0,-1 0,0 0,0 0,0 0,1 0,-1 0,0 0,0 1,0-1,1 1,-1-1,0 1,1 0,-1-1,0 1,1 0,-2 1,-15 9,1 1,0 1,0 1,2 0,0 1,0 0,1 1,1 1,1 0,1 1,0 0,1 0,1 2,1-1,-2 7,-18 49,4 1,3 0,3 2,4 0,3 1,0 70,2-22,3-15,-6-1,-25 107,32-201,0 0,-1 0,-1-1,0 0,-1 0,-1-1,-1 0,-7 9,14-20,0 0,0 0,0-1,0 1,-1-1,1 0,-1 0,0 0,0 0,0-1,0 0,0 0,0 0,-1 0,1 0,-1-1,0 0,1 0,-1 0,0-1,1 1,-1-1,0 0,0-1,1 1,-1-1,0 0,1 0,-1 0,1-1,-1 0,1 0,-4-2,-2-3,1-1,1-1,-1 1,2-1,-1-1,1 0,0 0,1 0,0 0,1-1,0 0,1 0,-1-3,-4-8,-4-8,0-1,2-1,2 0,1 0,1-1,2 0,1 0,2-1,1-28,2 55,1 0,-1 0,1 0,0 0,1 0,0 0,0 1,0-1,1 1,0 0,0 0,1 0,-1 1,1-1,0 1,1 0,-1 1,1-1,0 1,0 0,1 1,-1-1,1 1,0 1,-1-1,1 1,0 0,1 1,-1-1,0 2,0-1,0 1,4 0,41-6,0-2,-1-2,0-3,0-2,24-11,97-58,-171 83,0 0,0 0,-1 0,1 0,0 0,0 0,0 0,1 0,-1 0,0 0,0 0,0 1,1-1,-1 0,0 1,1-1,-1 1,1-1,-1 1,0 0,1 0,-1 0,1 0,-1 0,1 0,-1 0,0 0,1 0,-1 1,1-1,-1 1,0-1,1 1,-1-1,0 1,1 0,-1-1,0 1,0 0,0 0,0 0,0 0,0 0,0 0,0 0,0 1,5 119,-5-22,5-74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0,'-37'5,"15"-3,0 1,0 1,0 1,0 1,1 1,0 0,-1 3,20-10,0 1,0 0,0 0,0 0,1 0,-1 0,0 0,1 0,-1 1,1-1,-1 0,1 1,-1 0,1-1,0 1,0 0,0-1,0 1,0 0,1 0,-1 0,0 0,1 0,-1 0,1 0,0 0,0 0,-1 0,2 0,-1 0,0 0,0 0,0 0,1 0,-1 0,1 0,0 0,0-1,-1 1,1 0,0 0,1 0,-1-1,0 1,0-1,1 1,0 0,70 43,-64-42,0 0,-1 1,0 0,0 0,0 1,0 0,0 0,-1 0,0 1,0 0,-1 0,4 5,-8-9,1 1,-1 0,0-1,0 1,0 0,0 0,0 0,-1 0,0 0,1 0,-1 0,0 0,0 0,0 0,-1-1,1 1,-1 0,0 0,0 0,0 0,0 0,0-1,0 1,-1 0,1-1,-1 0,0 1,0-1,0 0,0 0,0 0,0 0,-1 0,0 1,-94 46,-22-29,119-20,1 0,-1 0,0 1,0-1,1 0,-1 0,0 1,1-1,-1 0,0 0,0 1,1-1,-1 0,0 1,0-1,0 0,0 1,0-1,1 0,-1 1,0-1,0 0,0 1,0-1,0 1,0-1,0 0,0 1,0-1,0 0,0 1,0-1,-1 1,1-1,0 0,0 1,0-1,0 0,-1 1,1-1,0 0,0 0,-1 1,1-1,0 0,0 1,-1-1,1 0,0 0,-1 0,1 1,0-1,-1 0,1 0,0 0,-1 0,1 0,13 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4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57 408,'167'-17,"63"-12,-118 18,-88 11</inkml:trace>
  <inkml:trace contextRef="#ctx0" brushRef="#br0" timeOffset="234.112">1 662,'43'5,"34"-3,13-3,1 0,-11-5,-8-2,-13 1,-15 2</inkml:trace>
  <inkml:trace contextRef="#ctx0" brushRef="#br0" timeOffset="863.749">678 1170,'433'-480,"-44"-18,-248 326,-140 171,-1 0,1 0,-1 0,1 0,-1 0,1 0,-1 0,1 0,0 0,0 0,0 0,-1 1,1-1,0 0,0 0,0 1,0-1,0 1,0-1,0 1,0-1,1 1,-1-1,0 1,0 0,0 0,0 0,1 0,-1 0,0 0,0 0,0 0,0 0,1 0,-1 1,0-1,0 0,0 1,0-1,0 1,0-1,0 1,0 0,0-1,0 1,0 0,0 0,0 0,-1-1,1 1,0 0,0 0,-1 0,1 1,5 141,-8-91,0 1,0-3,2 1,2-1,2 1,4 3,-5-38,6 65,-9-79,0 0,-1 0,1 0,0 0,-1 0,0 0,1 0,-1 0,0 0,0 0,0 0,0 0,-1-1,1 1,0 0,-1-1,1 1,-1-1,0 1,1-1,-1 0,0 0,0 0,0 0,0 0,0 0,0 0,0-1,0 1,0-1,0 1,0-1,0 0,-2 0,-13-1,1-1,0 0,0-1,0-1,0-1,1 0,-1-1,1-1,1 0,-3-2,-10-4,-24-8,-1 1,-1 3,-45-9,-10 6,80 17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6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7 988,'-4'15,"2"-11,2-5</inkml:trace>
  <inkml:trace contextRef="#ctx0" brushRef="#br0" timeOffset="256.819">64 198,'0'0</inkml:trace>
  <inkml:trace contextRef="#ctx0" brushRef="#br0" timeOffset="520.728">176 1073,'140'-227,"-139"225,0 0,0 0,0 0,0 1,0-1,0 0,1 1,-1-1,0 1,1-1,-1 1,1 0,0 0,-1 0,1-1,0 2,0-1,-1 0,1 0,0 0,0 1,0-1,0 1,0 0,0 0,0-1,0 1,0 1,0-1,0 0,0 0,0 1,0-1,0 1,0-1,0 1,0 0,-1 0,1 0,0 0,0 0,-1 0,1 0,-1 1,1-1,-1 1,0-1,1 1,-1-1,0 1,29 50,-29-45,2 0,-1-1,1 1,0 0,0-1,1 0,0 0,0 0,0 0,1-1,0 1,0-1,0 0,0-1,1 1,0-1,0 0,0-1,1 0,-1 1,1-2,0 1,0-1,-1 0,1-1,5 1,-2-6,0-1,-1 0,1-1,-1 0,-1-1,1 0,-1 0,0-1,-1 1,0-2,0 1,0-1,-1 0,-1-1,0 1,0-1,-1 0,0 0,2-8,47-132,-49 129</inkml:trace>
  <inkml:trace contextRef="#ctx0" brushRef="#br0" timeOffset="1188.346">1220 283,'-33'48,"-17"40,6 14,10-5,11-10,9-14,7-15,10-8,4-8,6-6,5-4,5-3,3-2,2-5,-4-6</inkml:trace>
  <inkml:trace contextRef="#ctx0" brushRef="#br0" timeOffset="1919.263">1306 875,'22'-2,"1"-1,-1-1,0-1,0-1,0 0,-1-2,0-1,8-5,-12 6,-1-2,0 0,0-1,-2-1,1 0,-1-1,-1 0,0-1,-1 0,-1-1,0-1,-1 0,7-14,-15 27,0 1,-1-1,1 0,0 0,-1 0,0 0,0 0,0 0,0 0,0 0,-1 0,0 0,1 0,-1-1,0 1,0 0,-1 0,1 0,-1 0,1-1,-1 1,-1-2,0 4,-1 1,1 0,0-1,-1 1,1 0,0 0,-1 0,1 1,-1-1,1 0,0 1,0 0,-1-1,1 1,0 0,0 0,0 1,0-1,0 0,0 0,0 1,0 0,1-1,-1 1,0 0,1 0,0-1,-1 1,1 0,0 1,-1 0,0 0,-4 2,0 1,1 0,0 0,0 0,0 1,1-1,0 1,0 0,0 0,1 1,1-1,-1 1,1-1,0 1,1 0,0 0,0 0,0 0,1 0,1 0,-1 0,2 6,2-9,0 0,0 0,0-1,0 0,1 1,0-1,0-1,0 1,0-1,1 0,-1 0,1-1,0 1,-1-1,1-1,0 1,0-1,1 0,-1 0,0-1,0 1,0-1,0-1,1 1,-1-1,0 0,0-1,0 0,1 0,12-4,0-1,0 0,-1-2,0 0,0-1,-1-1,0 0,-1-2,-1 1,0-2,0 0,-2-1,0 0,0-1,0-4,-11 18,0-1,0 0,0 0,-1 0,1 0,-1 0,0 0,0 0,0-1,0 1,-1 0,1 0,-1-1,0 1,0 0,0-1,0 1,-1-3,-1 6,0 0,0 0,0 0,0 0,0 0,0 0,0 1,0-1,0 1,1-1,-1 1,0 0,0 0,1 0,-1 0,0 0,1 0,-1 1,1-1,-1 0,1 1,0-1,0 1,-1-1,1 1,0 0,0-1,1 1,-1 0,0 0,0 0,-3 2,1 0,-1 1,0-1,1 1,0 0,0-1,0 1,1 1,0-1,0 0,0 1,1-1,-1 1,1-1,1 1,-1 0,1-1,0 1,0 0,0-1,1 1,0 0,0-1,1 1,-1-1,1 1,0-1,1 0,-1 0,1 0,0 0,1 0,-1-1,1 0,3 4,-1-3,0 0,0-1,1 0,-1-1,1 1,0-1,0-1,0 1,0-1,0 0,0-1,1 0,-1 0,1 0,-1-1,1 0,-1-1,1 1,-1-2,7-1,6-2,-1-1,0-1,0-1,0-1,-1 0,-1-2,2-1,1-2,0-2,-2 0,0-1,0-1,-2-1,0 0,-2-1,0 0,-1-1,-1-1,1-4,-7-18,-6 44,-1-1,1 0,0 0,0 1,0-1,0 0,-1 1,1-1,0 0,-1 1,1-1,0 1,-1-1,1 0,-1 1,1-1,-1 1,1-1,-1 1,1-1,-1 1,0 0,1-1,-1 1,0 0,1-1,-1 1,0 0,1 0,-1 0,0-1,1 1,-1 0,0 0,0 0,1 0,-1 0,0 0,1 1,-1-1,0 0,0 0,1 0,-1 1,0-1,1 0,-1 1,1-1,-1 1,0-1,1 1,-1-1,1 1,-1-1,1 1,-1-1,1 1,-10 11,0-1,1 1,1 1,0 0,0 0,1 1,1-1,1 1,0 1,0-1,2 1,-1 0,2-1,0 9,0-18,1 1,1-1,-1 1,1 0,0-1,0 1,0-1,1 1,0-1,0 1,0-1,1 1,0-1,0 0,0 0,1 0,0 0,-1 0,2-1,-1 1,1-1,-1 0,1 0,0 0,1 0,-1-1,0 0,1 1,0-2,0 1,0-1,0 1,0-1,1-1,-1 1,0-1,1 0,-1 0,1-1,0 1,-1-1,3 0,14-5</inkml:trace>
  <inkml:trace contextRef="#ctx0" brushRef="#br0" timeOffset="2188.331">2998 395,'-48'59,"2"2,3 1,-30 60,64-108,2 1,0 1,0-1,2 1,0 0,1 1,-1 9,4-22,0 1,1-1,0 1,0-1,0 1,0-1,1 1,0-1,0 0,0 1,0-1,1 0,-1 1,1-1,0 0,1 0,-1-1,1 1,-1 0,1-1,0 0,1 1,-1-1,0 0,1-1,0 1,0-1,-1 1,4 0,0 0,-1 0,1 0,0-1,-1 0,1-1,0 1,0-1,0 0,0-1,0 0,0 0,1-1,-1 1,0-1,-1-1,1 0,0 0,0 0,-1 0,1-1,-1 0,0-1,1 0,-2 0,1 0,0 0,-1-1,0 0,0 0,0 0,-1-1,0 0,0 1,0-2,-1 1,2-4,1-10</inkml:trace>
  <inkml:trace contextRef="#ctx0" brushRef="#br0" timeOffset="2438.283">2575 678,'34'0,"30"0,13 0,0-5,-10-1,-11 0,-14 1</inkml:trace>
  <inkml:trace contextRef="#ctx0" brushRef="#br0" timeOffset="2669.342">3252 227,'20'50,"-2"2,-2 1,-3 0,-2 0,-3 1,0 13,-5-42,-1 1,-1-1,-1 1,-2-1,0 0,-2 1,0-1,-2 0,-1-1,0 0,-2 0,-1 0,-1-1,-1-1,-1 0,-1 0,-1-2,0 1,-2-2,0 0,-1-1,-10 6,-70 38,79-54</inkml:trace>
  <inkml:trace contextRef="#ctx0" brushRef="#br0" timeOffset="3117.747">3451 819,'38'-5,"27"-1,13 0,-3 1,-9 1,-16-3,-12 0,-7 0,-4 2,-2 2,-1-4,1 0,-4 1</inkml:trace>
  <inkml:trace contextRef="#ctx0" brushRef="#br0" timeOffset="3316.853">3761 537,'-5'43,"-1"29,-1 7,2-6,2-9,6-12,2-10,1-7,-1-4,3-8,1-8</inkml:trace>
  <inkml:trace contextRef="#ctx0" brushRef="#br0" timeOffset="3588.594">4212 367,'5'44,"6"32,2 14,-2-4,-3-11,-2-10,-3-10,-1-11,-2-7,0-5,0-4,-1-6</inkml:trace>
  <inkml:trace contextRef="#ctx0" brushRef="#br0" timeOffset="3989.898">4128 481,'47'-25,"1"2,0 2,2 3,22-5,26 10,-95 13,-1 0,1 0,-1 0,1 0,-1 1,1-1,-1 1,1 0,-1-1,0 1,1 0,-1 0,0 1,0-1,0 0,0 1,0 0,0-1,0 1,0 0,-1 0,1 0,-1 0,1 0,-1 0,0 0,0 0,0 1,0-1,0 1,0-1,-1 0,1 1,-1-1,0 1,1 0,-3 8,0 0,0 0,-1-1,0 1,-1-1,0 0,-1 0,0-1,0 1,-1-1,-1 0,1 0,-1-1,-1 0,1 0,-2-1,-3 3,-40 49,50-57,-1 0,1 1,1 0,-1-1,0 1,1 0,-1 0,1 0,0 0,0 0,0 0,0 0,1 0,-1 0,1 1,0-1,0 0,0 0,0 0,0 1,1-1,0 0,-1 0,1 0,0 0,1 0,-1 0,0 0,1 0,0 0,-1-1,1 1,2 1,92 65,-47-39,-46-28,1 0,-1 1,1-1,-1 1,0 0,0 0,0 0,-1 1,1-1,-1 0,0 1,1 0,-2 0,1-1,0 1,-1 0,0 1,0-1,0 0,0 0,-1 0,1 0,-1 1,0-1,-1 0,1 0,-1 1,1-1,-1 0,-1 0,1 0,-1 0,1 0,-1 0,0-1,0 1,-1 0,1-1,-14 15,0 0,-1-1,-1-1,0-1,-1-1,-1 0,-1-1,1-2,-2 0,1-1,-20 6,40-16,-59 21,35-16</inkml:trace>
  <inkml:trace contextRef="#ctx0" brushRef="#br0" timeOffset="4551.648">5087 594,'-34'19,"-20"25,-1 11,8 5,13-3,12-6,10-7,11-11,11-7,9-7,5-7,9-6,3-3,1-8,-6-2</inkml:trace>
  <inkml:trace contextRef="#ctx0" brushRef="#br0" timeOffset="4817">5341 678,'-13'16,"1"0,1 1,0 1,1 0,1 0,1 1,1 0,0 1,1-1,2 1,-2 13,5-31,1 0,0 1,0-1,0 0,0 0,1 1,-1-1,1 0,-1 0,1 0,0 0,-1 0,1 0,0 0,0 0,1 0,-1 0,0 0,1-1,-1 1,1 0,-1-1,1 1,0-1,0 0,0 0,0 1,0-1,0 0,0-1,0 1,0 0,0-1,0 1,0-1,1 1,-1-1,0 0,0 0,0 0,1 0,-1-1,1 1,92-31,-85 25,0 0,-1-1,0 0,0 0,-1 0,0-2,0 1,-1-1,0 0,0 0,-1 0,0-1,-1 0,0-1,-1 1,0-1,-1 0,0 1,0-2,-1 1,-1 0,0 0,0-1,-1 1,0 0,-2-5,-38-57,26 54</inkml:trace>
  <inkml:trace contextRef="#ctx0" brushRef="#br0" timeOffset="5151.064">5877 537,'-12'6,"-1"1,1 1,0 0,1 0,0 1,0 1,1-1,0 2,1 0,0 0,1 0,0 1,1 0,-6 12,13-21,-1 0,1 0,0 0,-1 0,1 0,1 0,-1-1,0 1,1 0,-1 0,1 0,0 0,0-1,0 1,0 0,1-1,-1 1,1-1,-1 1,1-1,0 0,0 1,0-1,0 0,0 0,1-1,-1 1,0 0,1-1,0 1,-1-1,1 0,0 0,-1 0,1 0,0-1,0 1,2-1,-1 2,1-1,0 1,-1 0,0 0,0 1,1-1,-2 1,1 0,0 0,0 0,-1 0,0 1,1 0,-1-1,-1 1,2 1,-4 0,0 0,-1 0,1 0,-1 0,0 0,0 0,-1 0,0 0,1-1,-2 1,1-1,0 1,-1-1,0 0,0 0,0 0,0 0,-1-1,1 1,-1-1,0 0,0 0,0 0,-1-1,1 1,-1-1,1 0,-5 1,-17 8,2-4</inkml:trace>
  <inkml:trace contextRef="#ctx0" brushRef="#br0" timeOffset="5506.801">6329 198,'-31'49,"3"1,2 1,2 1,3 2,2 0,2 1,-9 56,22-97,1 0,0 0,1 0,0 1,1-1,1 0,0 1,1-1,0 0,1 1,1-1,0 0,1 0,1-1,0 1,0-1,2 0,0 0,0-1,1 0,0 0,1-1,1 0,0-1,0 0,1 0,29 6,-21-13</inkml:trace>
  <inkml:trace contextRef="#ctx0" brushRef="#br0" timeOffset="6237.368">6442 819,'45'-22,"-1"-2,-1-2,-1-2,-1-2,-2-1,20-21,-18-1,-40 52,1-1,-1 1,0-1,0 1,0-1,-1 0,1 1,0-1,-1 0,1 0,-1 0,1 1,-1-1,0 0,0 0,0 0,0 0,0 0,0 0,0 1,-1-1,1 0,-1 0,1 0,-1 1,0-1,0 0,0 1,0-1,0 0,0 1,-1-1,-2 1,0 0,0 0,0 1,0-1,0 1,0 0,0 0,-1 1,1-1,0 1,0 0,0 0,0 0,0 1,0-1,1 1,-1 0,0 0,1 0,-1 1,1-1,0 1,0 0,0 0,0 0,0 0,1 0,-1 1,-9 10,0-1,2 2,-1-1,2 1,0 1,1 0,0 0,1 0,1 1,1 1,5-13,0-1,0 1,0-1,0 0,1 1,0-1,0 1,1-1,-1 0,1 0,-1 0,2 0,-1 0,0 0,1 0,-1-1,1 1,0-1,0 0,0 0,1 0,-1 0,1 0,0-1,0 0,-1 1,2-1,-1-1,0 1,0-1,0 1,1-1,-1-1,1 1,-1-1,0 1,1-1,-1 0,1-1,-1 1,1-1,-1 0,0 0,1 0,-1-1,0 1,0-1,0 0,3-2,18-8,0-1,-1 0,0-2,-1-1,-1-1,0-1,-1-1,-2 0,0-2,0 0,-2-1,13-23,-22 32,-16 20,-13 19,-17 81,37-104,1 0,-1 0,1 0,0 0,0 0,0 0,0 0,0 0,1 0,-1-1,1 1,0 0,0 0,0 0,0-1,0 1,1-1,-1 1,1-1,0 1,0-1,0 0,0 0,0 0,0 0,0 0,1 0,-1-1,1 1,-1-1,1 1,-1-1,1 0,0 0,0-1,0 1,1 0,6-2,0 0,0-1,0-1,-1 1,1-1,0-1,-1 0,0 0,0-1,0 0,-1-1,1 0,-1 0,-1 0,1-1,-1 0,0-1,-1 0,0 0,0 0,-1-1,0 0,0 0,2-7,32-38,43-70,-110 144,14-4,1 0,1 1,0 0,1 1,1 0,0 1,2 0,0 0,1 1,1 0,1 0,1 1,0-1,2 1,2-17,0-1,1 1,-1-1,1 1,0-1,0 1,0-1,0 0,0 1,1-1,-1 0,1 0,0 0,0 0,0 0,1-1,-1 1,1-1,-1 1,1-1,0 0,0 0,0 0,0 0,0-1,0 1,1-1,-1 0,0 0,1 0,-1 0,1-1,-1 1,1-1,-1 0,1 0,-1 0,1 0,-1-1,1 0,-1 1,1-1,0-1,21-4</inkml:trace>
  <inkml:trace contextRef="#ctx0" brushRef="#br0" timeOffset="6519.795">7853 311,'-42'51,"3"2,3 2,1 1,1 7,30-57,-1 0,1 0,1 0,-1 0,1 1,0 0,1-1,0 1,0 0,0 0,1 0,0 1,0-1,1 0,-1 0,2 1,-1-1,1 0,0 0,1 0,0 0,0 0,0 0,1 0,0-1,0 1,1-1,0 0,0 0,5 6,-4-7,1 0,0-1,0 0,0 0,1 0,-1 0,1-1,0 0,0-1,0 0,0 0,0 0,1-1,-1 0,0 0,1-1,-1 0,1 0,-1-1,1 0,-1 0,0-1,0 0,1 0,-1 0,-1-1,1 0,5-4,17-30,-21 17</inkml:trace>
  <inkml:trace contextRef="#ctx0" brushRef="#br0" timeOffset="6756.324">7542 537,'39'5,"31"-4,14-1,-3-1,-10-5,-13-2,-11 1,-8-4,-12 1</inkml:trace>
  <inkml:trace contextRef="#ctx0" brushRef="#br0" timeOffset="6987.654">7966 1,'29'57,"-3"1,-2 2,-3 1,-3 0,-2 1,-1 12,-9-31,-2-1,-2 1,-1 0,-3-1,-1 1,-3-1,-1 1,-2-2,-2 1,-1-1,-2-1,-2-1,-2 0,-2-1,-1 0,-2-2,-5 4,14-21,-2 0,0-2,-1 0,-1 0,0-2,-9 5,4-2</inkml:trace>
  <inkml:trace contextRef="#ctx0" brushRef="#br0" timeOffset="11607.038">8220 1271,'-5'5,"-11"6,-7 6,-6 0,-1 2,-2-2,1 1,0-3,1 1,1-2,5-4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0 536,'1'227,"0"-216,0 0,1 0,1-1,-1 1,2 0,-1-1,2 0,-1 0,2 0,-1 0,3 2,-5-8,-1 0,1-1,1 0,-1 1,0-1,1 0,-1-1,1 1,0 0,0-1,0 0,0 0,1 0,-1-1,0 0,1 1,-1-1,1-1,-1 1,1-1,0 0,-1 0,1 0,-1 0,1-1,0 0,-1 0,1 0,4-3,0 0,0 0,0-1,0 0,-1 0,0-1,0 0,-1-1,1 0,3-4,-6 4,1 1,1 0,-1 0,1 1,0 0,0 0,0 1,1-1,0 2,-1-1,1 1,1 0,3 0,67 21,-38-3,-32-13,0 0,1-1,-1 0,1-1,-1 0,0 0,1-1,-1 0,0-1,0 0,0 0,0-1,0 0,0-1,-1 0,1 0,-1-1,0 0,0-1,-1 1,0-1,0-1,0 1,-1-1,0-1,0 1,-1-1,1-1,1 1,0 0,0 0,-1-1,0 1,0-2,-1 1,0 0,-1-1,0 0,-1 0,0 0,0-1,-1 1,-1-1,0 1,0-1,-1 0,0 1,-1-1,0 1,0-1,-2 1,1-1,-1 1,-4-9,-5 2,1 3</inkml:trace>
  <inkml:trace contextRef="#ctx0" brushRef="#br0" timeOffset="1118.785">1044 0,'-24'142,"6"1,6 1,6 0,9 50,-4-191,0 0,1-1,0 1,-1 0,1 0,0 0,1 0,-1 0,0 0,1-1,-1 1,1 0,0 0,0-1,0 1,1 0,-1-1,0 1,1-1,0 0,-1 1,1-1,0 0,0 0,0 0,1 0,-1-1,0 1,1-1,-1 1,1-1,0 0,-1 0,1 0,0 0,-1 0,1-1,0 1,0-1,7-1,0-2,0 1,0-1,0-1,-1 0,1 0,-1-1,0 0,0 0,-1-1,0 0,0-1,0 0,5-2,148-155,-160 163,1 0,-1-1,1 1,-1 0,1 0,-1 1,1-1,-1 0,1 0,0 1,0-1,-1 1,1-1,0 1,0 0,0 0,-1 0,1 0,0 0,0 0,0 0,-1 0,1 1,0-1,0 1,-1-1,1 1,0 0,-1 0,1 0,-1 0,1 0,-1 0,0 0,1 0,-1 1,0-1,0 0,1 1,-1-1,0 1,-1-1,1 1,0 0,0-1,-1 1,1 0,-1-1,1 1,-1 1,3 3,0 0,0 0,0 0,1-1,-1 1,1-1,1 0,-1-1,1 1,0-1,0 1,0-1,0-1,1 1,0-1,-1 0,1 0,1-1,-1 0,0 0,0 0,1-1,-1 0,1 0,-1 0,1-1,-1 0,1-1,4 0,0 0,0-1,0-1,0 0,0 0,-1-1,1 0,-1-1,0 0,-1-1,1 0,-1 0,0-1,0 0,-1-1,0 0,-1 0,1-1,-1-1,-4 6,-1-1,1 0,-1 0,-1 0,1 0,-1-1,0 1,0 0,0-1,-1 1,0 0,0-1,0 1,-1-1,1 1,-2 0,0-4,1 6,1 0,-1 1,0-1,0 1,0 0,0-1,-1 1,1 0,-1 0,1 0,-1 0,0 0,0 0,0 0,0 0,0 1,0-1,0 1,-1 0,1-1,0 1,-1 0,1 1,-1-1,1 0,-1 1,0-1,1 1,-1 0,0 0,1 0,-1 0,1 0,-1 0,0 1,0 0,-5 2,0 2,0-1,1 1,-1 0,1 1,0-1,0 2,1-1,0 1,0 0,0 0,1 0,0 1,1 0,0 0,0 0,0 0,1 1,0 1,0-5,0 1,0 0,1 0,-1 0,1 0,1 1,-1-1,1 0,0 1,1-1,0 1,0-1,0 1,1-1,-1 1,2-1,-1 0,1 0,0 1,0-1,0 0,1 0,0-1,0 1,1-1,0 1,0-1,0 0,0 0,1-1,0 1,-1-1,2 0,-1-1,0 1,1-1,3 1,12 3,1-2,1-1,-1-1,1-1,-1-1,1 0,-1-2,1-1,0-1,-1 0,0-2,0-1,0 0,8-5,0-2,-1-1,-1-2,-1 0,0-2,-1-1,-1-1,0-1,-2-1,10-13,38-68,-69 98,1 1,-1-1,-1 0,1 1,-1-1,1 0,-1 0,-1 0,1 0,-1 0,0 0,0 0,0 0,-1 0,1 0,-1 0,-1 0,1 1,-1-1,1 0,-1 1,-1-1,0-1,1 3,-1 0,1 0,-1 1,1 0,-1-1,0 1,0 0,0 0,0 0,0 1,0-1,-1 1,1 0,0 0,-1 0,1 0,-1 0,1 1,-1 0,1 0,-1 0,1 0,-1 0,0 1,1-1,-1 1,1 0,0 0,-1 0,1 1,0-1,-1 1,-92 69,88-62,1 0,0 0,1 0,0 1,0 0,1 1,1-1,-1 1,-1 7,6-14,-1 0,0 0,1-1,-1 1,1 0,0 0,0 0,1 0,-1-1,1 1,0 0,0 0,0-1,1 1,-1-1,1 1,0-1,0 1,0-1,0 0,0 0,1 0,-1 0,1-1,0 1,0-1,0 1,0-1,1 0,0 0,10 4,1 0,0-2,0 0,1 0,-1-1,1-1,-1-1,1 0,0-1,0-1,-1 0,7-3,32 2,81 6,-132-2,1 1,-1-1,1 0,-1 1,0 0,0 0,0 0,-1 0,1 0,-1 0,1 1,-1-1,0 1,-1 0,1 0,-1 0,1-1,-1 1,0 1,0-1,0 0,0 0,0-1,1 1,0 0,0 0,0-1,0 1,1-1,-1 0,1 1,0-1,0 0,0-1,0 1,0-1,1 1,-1-1,1 0,10 1,-1 0,1-1,0-1,-1-1,1 0,0 0,-1-1,1-1,0-1,-1 0,0 0,0-1,0-1,0 0,-1-1,1 0,-1-1,-1-1,8-5,-1-2,-1 0,0-1,-1-1,-1 0,-1-1,0-1,-1 0,-1-1,6-15,-14 27,-1 0,0 0,-1 0,0-1,0 1,-1-1,1 1,-2-1,0 1,0-1,0 1,-1-3,0 9,1-1,-1 0,1 0,-1 1,0-1,0 0,0 1,-1-1,1 1,0 0,-1-1,0 1,1 0,-1 0,0 0,0 0,0 0,-1 0,1 1,0-1,-1 1,1 0,-1-1,1 1,-1 0,0 0,1 1,-1-1,0 0,1 1,-1 0,0 0,0 0,0 0,1 0,-1 0,0 1,-1 0,-5 0,0 1,1 0,-1 1,0 0,1 0,-1 1,1 0,0 0,0 1,1 0,-1 1,1 0,0 0,1 0,0 1,0 0,0 0,1 0,0 1,0 0,1 0,-3 6,-1 3,1 1,2 0,-1 0,2 0,0 0,1 1,1 0,1-1,1 1,1 14,0-24,0 0,1 0,0 0,1 0,-1 0,2 0,-1-1,1 1,1-1,-1 0,1 0,1-1,-1 1,1-1,1-1,-1 1,1-1,0 0,1 0,-1-1,1 0,0 0,0-1,1 0,0-1,-1 0,2 0,22 6,0-1,1-1,-1-2,1-2,1 0,30-3,-31-1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7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0 908,'107'-194,"56"-69,56-97,-161 274,-57 86,0-1,0 1,0-1,0 1,0-1,0 1,1-1,-1 1,0 0,0 0,0 0,1 0,-1 0,0 0,0 0,1 0,-1 0,0 0,0 1,0-1,0 0,1 1,-1-1,0 1,0 0,0-1,0 1,0 0,0 0,0-1,-1 1,1 0,0 0,0 0,0 0,-1 0,1 0,-1 0,1 0,-1 0,1 1,-1-1,25 57,-22-48,70 238,25 34,-56-164,-42-117,0 0,0 0,0 0,0 0,0 0,0 0,0 0,-1 0,1 0,0 0,-1 0,1 0,0 0,-1-1,0 1,1 0,-1 0,1 0,-1-1,0 1,1 0,-1-1,0 1,0 0,0-1,1 1,-1-1,0 0,0 1,0-1,0 1,0-1,0 0,0 0,0 0,0 0,0 0,0 0,0 0,0 0,0 0,0 0,0 0,0 0,0-1,0 1,0 0,1-1,-1 1,0-1,-52-21,50 20,-486-297,416 255,56 33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7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12,'-10'-3,"-1"0,0 1,0 0,0 1,-1 0,1 1,0 0,0 1,0 0,0 1,0 0,0 1,0 0,0 1,1 0,0 0,-4 3,-24 6,7-3,18-7,1 0,-1 1,1 1,0 0,0 0,1 1,-1 1,1 0,0 1,-5 4,15-11,0 0,0 0,0 0,0 0,0 1,0-1,0 0,0 0,1 1,-1-1,0 1,1-1,-1 0,1 1,-1-1,1 1,0-1,0 1,-1-1,1 1,0-1,1 1,-1-1,0 1,0-1,1 1,-1-1,0 1,1-1,0 1,-1-1,1 0,0 1,0-1,-1 0,1 0,0 1,0-1,1 0,-1 0,0 0,0 0,0-1,1 1,-1 0,0 0,1-1,-1 1,1-1,74 27,-51-22,-19-4,0-1,1 1,-1 0,0 0,0 0,0 1,0 0,0 0,0 1,0 0,-1 0,1 0,-1 0,0 1,0 0,0 0,-1 0,1 1,-1 0,3 4,-7-3,-1 1,0 0,0-1,0 1,-1-1,0 0,0 1,0-1,-1 0,0 0,0 0,-1-1,0 1,0-1,0 0,0 0,-1 0,0-1,0 1,0-1,0-1,-2 2,-35 28,-74 77,114-108,1 0,0 0,0-1,0 1,1 0,-1 0,0 0,1 0,-1 0,1 0,-1 0,1 1,0-1,0 0,0 0,0 0,1 0,-1 0,0 0,1 0,0 0,-1 0,1 0,0 0,0 0,0 0,0 0,0-1,1 1,-1 0,0-1,1 1,-1-1,1 0,0 1,-1-1,1 0,0 0,0 0,0 0,0 0,0 0,0-1,91 33,-81-29,1-2,0 0,-1 0,1-1,0-1,0 0,0-1,0 0,-1-1,1 0,0-1,-1 0,0-1,0-1,0 0,0 0,-1-2,7-4,1-3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8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0,'3'134,"5"0,6 0,11 25,39 178,-53-263,-6-52,-1 2,-1-1,-1 0,-1 0,-1 1,-2-1,0 1,-2 6,-2-5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12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763 268,'10'6,"1"-1,0 0,0 0,0-1,1-1,-1 0,1 0,0-1,0 0,0-1,0-1,0 0,0-1,0 0,0 0,0-2,0 1,-1-1,1-1,1-1,27-10,-1-3,0-1,-1-1,-1-3,-1-1,171-120,-206 142,0 0,0 1,1-1,-1 1,0-1,1 1,-1-1,1 1,-1 0,1 0,0 0,-1 0,1 0,0 0,0 0,0 0,-1 1,1-1,0 1,0 0,0-1,0 1,0 0,0 0,0 0,0 0,0 1,0-1,0 0,0 1,0 0,0-1,0 1,-1 0,1 0,0 0,0 0,-1 0,1 0,-1 1,1-1,-1 0,1 1,-1-1,0 1,0 0,0-1,0 1,0 0,0 0,0-1,-1 1,1 0,0 0,-1 1,-1 212,-2 641,28-648,-31-185,-17-39,17 11,-31-27,-102-72,94 82,-1 2,-2 2,0 2,0 2,-2 3,1 1,-1 3,-1 2,-10 1,30 1,0 2,0 1,0 1,0 2,1 0,-1 3,1 0,0 2,0 1,1 2,0 1,1 1,-4 3,-9 24,41-39,-1 0,0 0,1 0,-1 0,1 0,-1 0,1 0,0 0,-1 0,1 0,0 0,0 0,0 0,-1 0,1 1,0-1,1 0,-1 0,0 0,0 0,0 0,1 0,-1 0,0 0,1 0,-1 0,1 0,-1 0,1 0,0 0,-1 0,1 0,0 0,0-1,0 1,-1 0,1 0,0-1,0 1,0-1,0 1,0-1,0 1,0-1,0 0,1 1,-1-1,0 0,12 3,-1-1,1-1,0 0,-1 0,1-2,0 1,0-2,-1 1,1-2,0 0,24-4</inkml:trace>
  <inkml:trace contextRef="#ctx0" brushRef="#br0" timeOffset="402.258">1045 748,'223'-99,"3"10,116-24,-333 110,-3 1,-5 1,0-1,0 1,1 0,-1 0,0 0,1 0,-1 0,0 0,1 0,0 1,-1-1,1 1,-1-1,1 1,0-1,-1 1,1 0,-1 0,1 0,0 0,0 0,-1 0,1 0,-1 0,1 1,0-1,-1 1,1-1,-1 1,1 0,-1-1,1 1,-1 0,1 0,-1 0,0 0,1 0,-1 1,0-1,0 0,0 0,0 1,0-1,0 1,-1-1,1 1,0-1,-1 1,1-1,-1 1,1 0,-1-1,0 1,0 1,-56 253,60-177,2-61</inkml:trace>
  <inkml:trace contextRef="#ctx0" brushRef="#br0" timeOffset="818.627">2146 1001,'-26'248,"23"-311,7 24,1 1,3 0,1 0,1 1,2 0,2 1,1 0,15-23,-27 52,1 0,0 0,1 0,-1 1,1-1,0 1,1 0,0 1,0-1,0 1,0 0,1 1,0 0,4-2,-10 5,1 1,0 0,0 0,0 1,0-1,0 0,-1 1,1-1,0 1,0-1,-1 1,1 0,0 0,-1-1,1 1,0 1,-1-1,0 0,1 0,-1 0,0 1,1-1,-1 1,0-1,0 1,0-1,0 1,-1 0,1 0,0 1,9 17</inkml:trace>
  <inkml:trace contextRef="#ctx0" brushRef="#br0" timeOffset="1070.22">2541 1001,'0'0</inkml:trace>
  <inkml:trace contextRef="#ctx0" brushRef="#br0" timeOffset="1297.591">2568 607,'-9'-19,"6"3,8 9,9 10,1 6</inkml:trace>
  <inkml:trace contextRef="#ctx0" brushRef="#br0" timeOffset="1564.665">2935 720,'-24'35,"1"2,2 0,2 1,1 1,2 1,-10 36,25-74,0 1,-1 0,1 0,0 0,0 0,1 0,-1 0,1 0,-1 0,1 0,0 0,0 0,0 1,1-1,-1 0,1 0,-1 0,1 0,0 0,0 0,1 0,-1-1,1 1,-1 0,1-1,0 1,0-1,0 1,0-1,0 0,1 0,-1 0,1 0,-1 0,1-1,1 1,10 1,0-2,0 0,0 0,0-1,0-1,0-1,0 0,0 0,-1-2,1 1,-1-2,0 0,10-5,1-6,-1 0,-1-2,0-1,-2 0,0-2,-1 0,-1-1,-1-1,-1 0,-1-1,-1-1,-2 0,1-3,97-239,-104 246,0-1,-1 1,-1-1,-1 0,-1-1,-1 1,-1 0,0 0,-4-15,3 27,-1 1,0-1,0 0,-1 1,0-1,-1 1,0 0,-1 0,1 0,-2 1,1 0,-1 0,-1 0,1 0,-1 1,0 0,-1 1,0 0,0 0,0 0,-1 1,-3-1,5 3,1 1,0 1,-1-1,1 1,-1 0,1 0,-1 1,1 0,-1 0,1 1,-1 0,1 0,-1 0,1 1,0 0,-1 0,1 0,0 1,1 0,-1 0,0 1,1 0,-4 2,-3 4,0 0,0 1,1 0,1 0,0 1,0 1,1 0,1 0,-4 7,5-2,0 1,1-1,1 1,0 0,2 1,0-1,1 1,1-1,1 1,0-1,2 1,0-1,1 1,2-1,-1 0,2 0,1-1,0 0,1 0,1 0,1-1,0-1,6 7,-2-6,2-2,-1 0,2 0,0-2,0 0,1-1,1-1,0 0,1-2,0 0,0-1,20 5,-11-3</inkml:trace>
  <inkml:trace contextRef="#ctx0" brushRef="#br0" timeOffset="2747.657">3839 607,'-22'12,"0"1,1 2,0 0,1 1,1 1,1 0,0 2,2 0,0 1,1 0,1 2,-9 15,21-33,0-1,0 1,0-1,0 1,0 0,1-1,-1 1,1 0,0 0,0 0,1 0,-1 0,1 0,0 1,0-1,0 0,1 0,-1 0,1 0,0 0,0 0,1 0,-1-1,1 1,0 0,-1-1,2 1,-1-1,0 1,1-1,0 0,-1 0,1 0,0 0,1-1,-1 0,0 1,1-1,-1 0,1 0,3 1,3-4,0 1,0-1,0-1,0 0,0 0,0-1,0 0,-1-1,1 0,-1 0,0-1,0 0,-1-1,0 0,0 0,0-1,0 0,1-3,26-23,-3-1,-1-2,-2-1,-1-2,-2 0,0-4,-26 42,0 0,0 0,0 0,0-1,1 1,-1 0,0 0,0 0,1 0,-1 1,1-1,-1 0,1 0,-1 0,1 0,0 0,-1 0,1 1,0-1,0 0,-1 1,1-1,0 0,0 1,0-1,0 1,0-1,0 1,0 0,0-1,0 1,0 0,0 0,0 0,0 0,0 0,0 0,0 0,0 0,0 0,0 0,0 0,0 1,0-1,0 0,0 1,0-1,0 1,0-1,0 1,0 0,-1-1,1 1,0 0,0-1,0 2,6 80,-7-76,-1 1,1-1,-1 1,2-1,-1 1,1-1,0 1,0-1,1 1,0-1,0 0,1 0,-1 0,1 0,0 0,1-1,4 6,-5-7,2 0,-1 0,0 0,1-1,0 1,-1-1,1 0,1-1,-1 1,0-1,1 0,-1 0,1-1,-1 1,1-1,0-1,0 1,-1-1,1 0,0 0,0-1,-1 1,1-1,0-1,-1 1,1-1,-1 0,1 0,-1 0,0-1,0 0,0 0,0 0,-1-1,1 0,-1 0,4-4,11-11,-2-2,1 0,-2-1,-1-1,-1 0,-1-1,-1 0,-1-1,6-23,-18 43,-9 26,4 0,2-12,0-1,1 1,1 0,0 0,0 0,0 0,1 1,1-1,-1 0,1 0,1 1,0-1,0 0,1 0,0 0,3 7,-3-11,1 1,0-1,0-1,0 1,1 0,0-1,-1 1,1-1,1 0,-1-1,1 1,-1-1,1 0,0 0,0 0,0-1,1 1,-1-1,1-1,-1 1,1-1,0 0,-1 0,1-1,0 1,0-1,-1 0,1-1,5-1,4-2,0-2,-1 0,1-1,-2 0,1-1,-1-1,0 0,-1 0,0-2,0 1,-1-1,-1-1,0 0,0-1,-1 0,-1 0,0-1,-1 0,3-8,2 3,31-84,-41 103,-1 0,0 0,0 0,0 0,1 1,-1-1,0 1,0-1,0 0,0 1,0 0,0-1,0 1,0 0,0 0,0-1,0 1,0 0,0 0,0 0,-1 0,1 0,0 0,-1 0,1 0,-1 0,1 1,-1-1,0 0,1 0,-1 0,0 1,0-1,0 0,0 0,0 1,0-1,0 0,-1 1,3 2,88 311,-64-235,-4 1,-3 2,-4 0,-3 0,-1 50,-12-107,0 1,-2-1,-1 0,-1 0,-1 0,-2 0,0-1,-2 0,-3 4,8-17,-1 0,-1 0,0-1,-1 0,0 0,0-1,-1 0,-1 0,0-1,0-1,0 0,-1 0,-1-1,1 0,-1-1,0 0,0-1,-14 4,24-8,0-1,0 1,0-1,-1 1,1-1,0 0,-1 0,1 0,0 0,0 0,-1-1,1 1,0-1,0 1,0-1,-1 0,1 0,0 0,0 0,0 0,0 0,0-1,1 1,-1-1,0 1,1-1,-1 0,1 1,-1-1,1 0,0 0,0 0,0 0,0 0,0 0,0-1,0 0,-6-87,15 44,2 1,2 0,2 0,2 2,2 0,2 1,1 1,23-33,-26 46,1 0,0 2,2 0,2 1,0 1,1 1,1 1,1 1,1 2,1 0,28-12,59 8,-92 24</inkml:trace>
  <inkml:trace contextRef="#ctx0" brushRef="#br0" timeOffset="3714.638">2568 945,'-4'0,"-3"-5,1 4,2 6,0 7,2 7,1 4,1 4,-1 2,-3-5,-2 0,0-1,2 1,0 2,7-5,2-4</inkml:trace>
  <inkml:trace contextRef="#ctx0" brushRef="#br0" timeOffset="4703.92">1 1989,'393'-10,"367"-57,688-90,-1209 138,1093-102,-1064 85,213-60,-458 89,-6-1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311 240,'-1'1,"-1"0,0 1,1-1,-1 0,1 1,-1-1,1 1,0 0,0-1,-1 1,1 0,1 0,-1 0,0 0,0 0,1 0,-1 0,1 0,-1 0,1 0,0 0,0 0,0 0,0 0,0 0,0 0,1 0,-1 0,1 2,19 178,10 123,-48-157,14-100,8-26</inkml:trace>
  <inkml:trace contextRef="#ctx0" brushRef="#br0" timeOffset="518.339">1 324,'15'-24,"1"0,1 1,1 0,1 2,1 0,1 1,1 1,1 2,0 0,1 1,1 1,0 1,1 2,0 0,1 2,0 1,1 1,22-3,-28 7,0 2,0 1,0 1,0 0,0 2,0 0,20 6,-39-7,1 0,0 1,-1-1,1 1,-1 0,0 0,1 0,-1 0,0 0,0 1,-1 0,1-1,0 1,-1 0,0 0,1 0,-1 1,0-1,-1 1,1-1,-1 1,1-1,-1 1,0 0,-1-1,1 1,-1 0,1 0,-1 0,0 3,-1 3,0 0,-1 1,0-1,0 0,-1 0,-1 0,0-1,0 1,0-1,-1 0,-2 1,-22 30,-2-1,-1-2,-2-1,-14 10,-27 28,71-72,1 1,-1-1,0 1,1-1,0 1,0 0,0 1,0-1,0 0,1 1,-1 0,1-1,0 1,0 0,1 0,-1 0,1 0,0 1,0-1,0 0,0 0,1 1,0-1,0 0,0 1,0-1,1 0,-1 1,1-1,1 0,-1 0,0 1,1-1,0-1,0 1,0 0,0 0,2 2,12 4,0 0,0-1,1-1,0 0,1-2,-1 0,15 3,62 24,-84-28,0 0,-1 1,0 0,0 1,0 0,-1 0,0 1,0 0,-1 0,4 5,-9-9,1 0,-1 0,1-1,-1 1,0 1,-1-1,1 0,-1 0,0 1,0-1,0 0,-1 1,1-1,-1 1,0-1,0 1,-1-1,1 1,-1-1,0 0,0 1,-1-1,1 0,-1 0,0 0,-2 4,-5 6,0-1,-1 0,0-1,-1 0,-1 0,1-1,-2-1,0 0,0 0,0-1,-1-1,-1-1,1 0,-1 0,0-2,-1 0,-10 2,1-1,8-2,-1 1,1-2,-1-1,1 0,-1-1,0-1,1 0,-13-3,17 1,0 0,0-2,0 1,0-2,1 0,-1 0,1-1,1 0,-11-8,8 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5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374 337,'-19'-5,"0"1,0 0,0 1,-1 2,1 0,-1 0,1 2,-1 1,1 0,-1 1,1 1,0 1,-5 3,17-5,1 1,-1 0,1 0,0 0,0 1,1 0,-1 0,1 1,0-1,0 1,1 0,0 1,0-1,0 1,1 0,0 0,0 0,1 0,0 0,0 0,1 1,0-1,0 1,0-1,1 1,0-1,1 1,0-1,0 2,0 1,1 1,0-1,0 0,1 0,0 0,1 0,0-1,0 1,1-1,0 0,1 0,0-1,1 1,-1-2,2 1,-1-1,1 0,0 0,0-1,8 5,-7-10,1 1,-1-1,1-1,-1 0,0 0,1-1,-1 0,0-1,1 0,-1 0,0-1,0 0,-1-1,1 0,-1 0,0-1,0 0,0 0,0-1,-1 0,0 0,-1-1,1 0,3-5,4 0,16-16,0-1,-2-1,-1-2,-2 0,-1-2,-2-1,-1-1,-2-1,-1 0,-1-5,-10 22,-35 91,26-64,0-1,1 1,-1 0,1-1,1 1,-1 0,1 0,0-1,1 1,0 0,0 0,0-1,1 1,0-1,0 1,0-1,1 0,0 0,1 0,-1 0,1 0,0-1,0 1,1-1,0 0,-1-1,2 1,-1-1,0 0,1 0,0-1,0 0,0 0,0 0,1-1,0 1,15-1,0-1,-1-1,1-1,0-1,0-1,0-1,-1-1,0-1,0 0,0-2,-1 0,0-1,-1-2,0 0,0 0,-2-2,1 0,-1-1,-1-1,-1-1,0 0,-1-1,-1 0,1-4,-5 12,0-1,-1 0,-1 0,0-1,0 0,-1 0,0-1,-1 0,0 0,-1 0,-1-1,0 1,0-1,-1 0,-1 1,0-1,-1 0,-1-6,0 16,0 0,0 0,0 1,0-1,0 0,-1 0,0 1,1-1,-1 1,0 0,0-1,0 1,-1 0,1 0,0 0,-1 0,1 1,-1-1,0 1,0 0,1-1,-1 1,0 0,0 1,0-1,0 0,0 1,0 0,0 0,0 0,0 0,0 0,-1 0,1 1,0-1,-1 2,-6 0,0 1,0 0,1 1,-1 0,1 0,0 1,0 0,0 1,1 0,-4 3,4-2,1 0,-1 1,1 0,1 0,-1 0,2 1,-1 0,1 1,0-1,1 1,0 0,3-6,-1 0,1-1,1 1,-1 0,1 0,-1 0,1 0,0 0,0 0,1-1,-1 1,1 0,0 0,0 0,0-1,1 1,-1 0,1-1,0 1,0-1,0 0,0 0,1 1,-1-2,1 1,0 0,0 0,0-1,0 0,3 2,9 4,2-1,-1-1,1 0,-1-1,1-1,1 0,-1-2,0 0,1 0,0-2,-1 0,1-1,-1-1,0-1,1 0,-1-2,0 1,-1-2,8-4,29-3,-50 11,0 0,0 1,0-1,0 1,0 0,0 0,0 0,0 0,0 1,1-1,-1 1,0 0,0 0,1 0,-1 0,0 0,1 1,-1 0,0-1,0 1,0 0,0 1,0-1,0 0,0 1,0 0,0 0,-1 0,1 0,-1 0,1 0,-1 0,0 1,0 0,0-1,0 1,-1 0,1 0,-1 0,1 0,-1 0,1 2,2 41,-4-39,0 0,0 0,0 0,1 0,0-1,1 1,-1 0,1 0,1-1,-1 1,1-1,0 0,0 0,1 0,0 0,0-1,0 1,1-1,0 0,2 2,6-1,0 1,0-1,1-1,0-1,0 0,0 0,0-2,1 0,-1 0,1-1,0-1,-1-1,1 0,-1-1,1 0,-1-1,0-1,0 0,0-1,-1 0,1-1,-1-1,-1 0,1 0,3-5,-3 5,-1-1,0-1,0 1,-1-2,0 0,0 0,-1-1,-1 0,0-1,0 0,-1 0,-1-1,0 0,-1 0,0-1,-1 0,-1 0,0 0,1-10,-5 20,1 1,-1 0,-1 0,1-1,0 1,-1 0,0 0,1 0,-1 0,0 0,-1 0,1 0,0 0,-1 0,0 0,0 1,0-1,0 1,0-1,0 1,0 0,-1 0,1 0,-1 0,0 0,0 1,1-1,-1 1,0 0,0-1,0 1,0 1,-1-1,1 0,0 1,0 0,0-1,-1 1,1 1,0-1,0 0,0 1,-1-1,1 1,0 0,0 0,0 1,0-1,0 0,0 2,-11 5,1 1,1 1,0 0,0 0,1 2,0-1,1 1,1 1,0 0,0 0,1 1,1 0,0 0,1 1,1-1,0 1,1 1,1-1,0 1,1-1,0 8,2-17,1 1,-1 0,1 0,0 0,1-1,0 1,0-1,0 1,1-1,0 0,0 0,0 0,1 0,0-1,0 1,1-1,-1 0,1 0,0-1,1 1,-1-1,1 0,-1-1,1 1,0-1,6 2,11 5,1-2,0 0,1-1,0-1,-1-2,18 1,105-7,-110-4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2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1,'-15'3,"-1"0,1 2,0 0,1 0,-1 1,1 1,0 1,1 0,0 0,0 2,1-1,-7 8,17-16,1 1,0-1,1 0,-1 0,0 1,0-1,0 1,1-1,-1 1,1-1,-1 1,1-1,0 1,-1 0,1-1,0 1,0-1,0 1,0 0,0-1,1 1,-1 0,0-1,1 1,-1-1,1 1,0-1,-1 1,1-1,0 0,0 1,0-1,0 0,0 0,0 1,0-1,1 0,-1 0,0 0,1 0,-1-1,0 1,1 0,0 0,74 25,-67-24,19 5,-19-7,0 1,0 0,0 1,-1 0,1 0,-1 1,0 0,1 0,-1 1,-1 0,1 1,0 0,-1 0,0 0,0 1,-1 0,0 0,0 1,0 0,-1 0,1 1,-5-5,0-1,-1 1,1 0,-1 0,1 0,-1 0,0-1,0 1,-1 0,1 0,0 0,-1 0,0 0,1-1,-1 1,0 0,-1-1,1 1,0-1,-1 1,1-1,-1 1,0-1,0 0,0 0,0 0,0 0,0 0,-1-1,1 1,0-1,-1 1,0-1,1 0,-1 0,-1 1,-105 25,105-26,-112 21,91-19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9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382 565,'-24'1,"0"2,0 1,0 1,1 1,0 1,0 1,1 1,0 1,0 1,1 1,-15 11,28-18,1 0,1 0,-1 1,1 0,0 0,0 0,1 1,0 0,0 0,0 0,1 1,0-1,1 1,-1 0,2 0,-1 1,1-1,0 0,1 1,0-1,0 1,1-1,0 1,0 0,1-1,0 1,1-1,0 0,0 1,1-1,0 0,0 0,2 1,0-1,0-1,1 0,-1 0,1 0,1-1,-1 0,1-1,0 1,1-1,-1 0,1-1,0 0,0 0,1-1,-1 0,0 0,1-1,0 0,0-1,0 0,-1 0,1-1,8 0,8 0</inkml:trace>
  <inkml:trace contextRef="#ctx0" brushRef="#br0" timeOffset="301.419">862 536,'-33'28,"2"2,0 1,3 1,0 2,2 0,-17 33,40-63,0 0,0 0,1 1,0-1,0 1,0-1,0 1,0 0,1-1,0 1,0 0,1 0,-1 0,1 0,0 0,0 0,1 0,-1 0,1 0,0 0,1 0,-1-1,1 1,0 0,0-1,0 0,1 1,-1-1,1 0,0 0,0 0,1-1,-1 1,3 1,-1-2,0 1,0-1,0 1,1-1,0-1,0 1,0-1,0 0,0-1,0 1,0-1,0-1,1 1,-1-1,0 0,0 0,1-1,-1 1,0-2,0 1,0-1,0 0,0 0,0 0,0-1,-1 0,1 0,-1 0,0-1,0 0,0 0,0 0,-1-1,0 1,0-1,0 0,0 0,-1 0,0-1,0 0,0 1,-1-1,2-4,0-15,0-1,-2 1,0-1,-2 0,-1 0,-1 1,-2-7,3 27,-10-61,4 38</inkml:trace>
  <inkml:trace contextRef="#ctx0" brushRef="#br0" timeOffset="735.653">1030 1045,'10'-12,"77"-89,-4-5,10-24,-92 127,20-25,-20 28,-1 0,0-1,1 1,-1 0,0-1,1 1,-1 0,0 0,1-1,-1 1,1 0,-1 0,0 0,1-1,-1 1,1 0,-1 0,1 0,-1 0,0 0,1 0,-1 0,1 0,-1 0,1 0,-1 0,1 1,-1-1,0 0,1 0,-1 0,1 0,-1 1,0-1,1 0,-1 0,0 1,1-1,-1 0,0 1,1-1,-1 0,0 1,0-1,1 1,-1-1,0 0,0 1,0-1,1 1,-1-1,0 0,0 1,0-1,0 1,0-1,0 1,0-1,0 1,0-1,0 1,0-1,0 0,-1 1,1-1,0 1,4 30,-5-25,1-1,0 1,0-1,0 1,0-1,1 1,0-1,1 1,-1-1,1 0,0 0,0 1,0-1,1-1,0 1,0 0,0-1,0 1,1-1,0 0,0 0,0-1,0 1,1-1,-1 0,1 0,0 0,0-1,0 1,1-1,2 0,-1 0,1-1,-1 0,1 0,-1-1,1 0,0 0,-1-1,1 0,-1 0,1-1,-1 0,1 0,-1 0,0-1,0-1,-1 1,1-1,0 0,-1 0,0-1,0 0,-1 0,1 0,-1-1,0 0,-1 0,1 0,-1-1,1-2,81-202,-78 192</inkml:trace>
  <inkml:trace contextRef="#ctx0" brushRef="#br0" timeOffset="1400.238">2414 452,'-15'-6,"1"1,-1 1,0 1,0 0,0 1,0 0,-1 2,1 0,0 0,-1 1,1 1,0 1,0 0,0 1,0 0,1 1,-1 1,13-5,0 0,-1 0,1 1,0-1,0 0,0 1,0-1,0 1,0 0,0 0,1 0,-1 0,1 0,-1 0,1 0,0 0,0 0,0 1,0-1,0 1,0-1,1 1,-1-1,1 1,-1-1,1 1,0-1,0 1,0-1,1 1,-1-1,1 1,-1-1,1 1,0-1,0 0,0 1,0-1,0 0,0 0,1 1,-1-1,1 0,0 0,80 85,-77-85,-1 1,1-1,-1 1,0 0,0 0,0 1,-1 0,1-1,-1 1,0 0,0 0,0 1,0-1,-1 1,1-1,-1 1,-1 0,1 0,-1 0,1 0,-2 0,1 0,0 0,-1 0,0 0,0 0,-1 0,1 1,-1-1,0 0,-2 4,-4 2,-1 0,-1 0,0-1,-1 0,0 0,0-1,-1-1,0 0,-1 0,0-1,0 0,0-1,-1-1,0 0,0-1,-3 1,-4-1,8-4</inkml:trace>
  <inkml:trace contextRef="#ctx0" brushRef="#br0" timeOffset="1649.005">2894 169,'-19'43,"-17"48,-1 19,0-6,7-10,8-12,8-15,7-14,3-11,4-8,1-5,1-3,-1 0,1-1,-1 1,-1-4</inkml:trace>
  <inkml:trace contextRef="#ctx0" brushRef="#br0" timeOffset="1898.645">2414 705,'38'-9,"32"-4,14 1,-3 2,-10 3,-8 3,-9 6,-10 4,-2 0,-4-1,-3 0,-8-3</inkml:trace>
  <inkml:trace contextRef="#ctx0" brushRef="#br0" timeOffset="2169.634">3486 621,'-30'4,"0"2,0 0,0 2,1 2,1 0,0 2,0 1,1 1,-21 15,-8 39,54-66,1-1,0 1,1 0,-1 0,0 0,0-1,1 1,-1 0,1 0,0 0,0 0,-1 0,1 0,0 0,0 0,1 0,-1 0,0 0,1 0,-1 0,1 0,0-1,0 1,-1 0,1 0,0-1,0 1,1 0,-1-1,0 1,1-1,-1 0,0 1,1-1,0 0,-1 0,1 0,0 0,-1 0,1 0,2 0,6 1,0-1,0-1,1 0,-1 0,0-1,1 0,-1-1,0 0,0 0,0-1,0-1,-1 0,1 0,-1 0,0-2,-1 1,2-1,18-8,12-7,-28 13,0 1,0 1,1 0,0 0,0 1,1 1,-1 1,1-1,0 2,0 0,0 1,5 0,-9 4,-1 1,0 0,0 1,0 0,-1 0,0 1,0 0,0 0,-1 1,0 0,0 0,-1 1,1 0,-2 0,2 3,4 3</inkml:trace>
  <inkml:trace contextRef="#ctx0" brushRef="#br0" timeOffset="2499.943">3740 932,'212'-277,"-161"228,-50 49,-1-1,1 1,-1 0,1-1,-1 1,1 0,-1 0,1 0,0 0,-1-1,1 1,-1 0,1 0,0 0,-1 0,1 0,0 0,-1 1,1-1,-1 0,1 0,-1 0,1 1,0-1,-1 0,1 0,-1 1,1-1,-1 1,1-1,-1 0,0 1,1-1,-1 1,1-1,-1 1,0-1,1 1,-1-1,0 1,0-1,1 1,-1 0,0-1,0 1,0-1,0 1,0 0,0-1,0 1,0-1,0 1,0 0,0-1,0 1,0-1,-1 1,-4 40,4-39,-1 9,-14 119,16-126,1 0,-1 1,1-1,0 0,0 0,1 1,-1-1,1 0,0 0,0-1,0 1,0 0,1-1,0 1,-1-1,1 0,1 0,-1 0,0 0,1 0,-1-1,1 1,0-1,0 0,0-1,0 1,0 0,1-1,3 1,-1 0,1 0,0-1,0 0,-1-1,1 0,0 0,0-1,0 0,-1 0,1 0,-1-1,1-1,-1 1,1-1,-1 0,0-1,-1 1,1-2,0 1,3-4,6-6,0 0,-1-2,0 0,-1 0,-1-1,-1-1,3-5,2-3,-1 3</inkml:trace>
  <inkml:trace contextRef="#ctx0" brushRef="#br0" timeOffset="2731.299">4784 0,'-14'43,"-5"34,-4 8,2 0,4-11,6-12,4-13,4-4,1-6,3-4,-1-3,6-3,1-1,0 0,-2-6</inkml:trace>
  <inkml:trace contextRef="#ctx0" brushRef="#br0" timeOffset="2985.494">4417 452,'34'-10,"25"-3,7 1,3 2,-6 3,-9 3,-14 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5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396 180,'-2'1,"0"1,0-1,0 1,1-1,-1 1,0 0,1-1,-1 1,1 0,0 0,0 0,-1 0,1 0,1 0,-1 1,0-1,0 0,1 0,-1 1,1-1,0 0,0 1,0-1,0 0,0 2,0-1,-3 372,2-153,-28-83,20-115</inkml:trace>
  <inkml:trace contextRef="#ctx0" brushRef="#br0" timeOffset="235.822">0 660,'39'-5,"31"-6,14-1,-3 1,-5-3,-11 2,-12 3,-10-3,-8 2,-4 2,-4-2,0 0,-6-3,-6 1</inkml:trace>
  <inkml:trace contextRef="#ctx0" brushRef="#br0" timeOffset="601.474">819 124,'-42'381,"38"-349,-1-4,2 0,0 0,2 1,1-1,1 1,2-1,1 0,1 0,1 0,6 14,-11-38,1 0,0-1,-1 0,2 1,-1-1,0 0,0 0,1 0,0 0,-1-1,1 1,0-1,1 0,-1 1,0-1,0-1,1 1,-1 0,1-1,0 0,-1 0,1 0,0 0,0-1,0 1,-1-1,1 0,0 0,0 0,0-1,0 1,1-2,115-50,68-75,-186 127,0-1,0 1,0 0,0-1,1 1,-1 0,0 0,0 0,0 1,0-1,0 1,0-1,0 1,0-1,0 1,0 0,0 0,0 0,0 0,0 0,0 1,-1-1,1 0,-1 1,1-1,-1 1,1 0,-1 0,0-1,0 1,0 0,0 0,0 0,0 0,-1 0,1 0,-1 0,1 2,20 28,44 6,-42-31</inkml:trace>
  <inkml:trace contextRef="#ctx0" brushRef="#br0" timeOffset="1252.696">1750 631,'-22'9,"1"1,-1 1,1 1,1 0,0 2,1 0,1 1,0 1,1 1,-6 7,22-22,-1 0,0-1,1 1,-1 0,1 0,-1 0,1 1,0-1,0 0,0 0,0 1,0-1,1 1,-1-1,1 0,0 1,-1-1,1 1,0-1,0 1,1-1,-1 1,0-1,1 1,0-1,-1 1,1-1,0 0,0 0,1 1,-1-1,0 0,1 0,-1 0,1 0,-1 0,1-1,0 1,0 0,0-1,0 0,0 1,0-1,1 0,-1 0,0 0,0 0,1 0,-1-1,1 1,-1-1,1 1,-1-1,2 0,13-1,1-1,-1 0,0-2,0 0,0-1,-1 0,0-1,0-1,0-1,-1 0,0-1,0 0,-1-2,0 1,-1-2,3-4,12-5,-18 13,-9 6,0 0,0 0,-1 1,1-1,1 1,-1-1,0 1,0-1,0 1,1-1,-1 1,1 0,-1 0,1 0,-1 0,1 0,0 0,-1 0,1 1,0-1,0 1,0-1,0 1,-1 0,1-1,0 1,0 0,0 0,0 0,0 1,0-1,-1 0,1 1,0-1,0 1,0 0,-1-1,1 1,0 0,-1 0,1 0,-1 0,1 1,0 0,7 58,-10-57,0 1,1 0,-1-1,1 1,0 0,0-1,0 1,1 0,-1-1,1 1,0-1,0 1,0-1,0 1,1-1,0 1,-1-1,1 0,0 0,0 0,1 0,-1 0,1-1,-1 1,1-1,0 1,0-1,0 0,0 0,0-1,1 1,-1 0,0-1,1 0,-1 0,1 0,0 0,-1-1,3 1,12-4,-1-1,0-1,-1 0,1-1,-1-1,0 0,-1-1,0-1,0 0,-1-1,0-1,-1 0,0-1,0-1,-2 1,1-2,-2 0,4-6,-6 11,18-21,-2-1,-1 0,-2-2,-1 0,-1-1,-2-1,-2-1,-1-1,-2 0,-1 0,-2-1,-2 0,-1-1,0-26,-5 59,0 0,-1-1,0 1,0-1,0 1,-1-1,1 1,-2 0,1-1,-1 1,0 0,0 0,0 0,-1 0,0 0,0 1,-1-1,0 1,0 0,0 0,0 0,-1 1,0-1,0 1,3 4,-1 1,1-1,-1 1,1 0,-1 0,1 0,-1 0,1 0,0 0,0 1,-1-1,1 1,0-1,0 1,0 0,1 0,-1 0,0 0,1 0,-1 0,1 0,0 1,0-1,0 0,0 1,0-1,0 1,1-1,-1 1,1 2,-1-2,-10 32,1 0,2 1,2 0,-2 34,0-2,5-46,0 0,2 0,1 0,0 0,2 0,0 0,2 0,0 0,1-1,2 0,0 0,1 0,1-1,1 0,1-1,0 0,1-1,2 0,14 15,-28-32,0 0,1 0,-1 0,1 0,-1 0,1 0,0 0,-1 0,1 0,0-1,-1 1,1 0,0 0,0-1,0 1,0-1,0 1,0 0,0-1,0 0,0 1,0-1,0 0,0 1,0-1,0 0,0 0,0 0,0 0,0 0,0 0,1 0,-1 0,0-1,0 1,0 0,0-1,0 1,0 0,0-1,0 0,0 1,-1-1,1 1,0-1,0 0,0 0,-1 1,1-1,0 0,-1 0,1 0,0 0,-1 0,1-1,-2-13</inkml:trace>
  <inkml:trace contextRef="#ctx0" brushRef="#br0" timeOffset="1415.018">2145 377,'43'0,"39"-4,14-3,6 1,-5 2,-10 0,-9-3,-4 0,-5 0,-10 2,-14 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4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185 519,'-28'38,"2"1,2 1,1 1,3 1,1 1,2 1,0 6,14-41,1 0,0 1,1-1,0 0,0 1,1-1,0 1,0-1,1 0,1 1,0 2,-1-8,1-1,-1 1,0-1,1 0,0 1,0-1,0 0,0 0,0 0,0 0,1-1,0 1,-1-1,1 1,0-1,0 0,1 0,-1 0,0-1,0 1,1-1,-1 1,1-1,0 0,-1-1,1 1,0-1,-1 1,5-1,6-2,1-1,0 0,-1-1,0 0,0-1,0-1,0 0,-1-1,0 0,0-1,-1-1,0 0,-1 0,6-6,17-14,-1-1,-1-2,-2-1,-1-1,-1-1,-2-2,-2 0,-2-2,-1-1,11-28,-25 48,0 0,-2 0,0 0,-1 0,-1-1,-1 1,-1-1,0 0,-2 0,0 0,-2 1,0-1,-1 1,-1 0,-4-9,6 22,0 0,-1 0,0 0,0 0,-1 0,1 1,-1 0,-1 0,1 0,-1 0,0 1,0 0,-1 0,0 1,1 0,-1 0,-1 1,1-1,0 2,-1-1,0 1,0 0,1 1,-1-1,0 2,0-1,0 1,0 0,0 1,0 0,0 0,0 1,0 0,1 0,-1 1,1-1,-1 2,1-1,0 1,1 0,-5 4,-8 8,1 2,1 0,1 1,0 1,1 0,2 1,0 0,1 1,1 1,1 0,1 0,1 1,-2 12,6-21,0 0,1 0,0 0,1 1,1-1,0 1,1 0,1-1,1 1,0-1,0 0,2 1,0-1,1-1,0 1,1-1,1 1,0-2,1 1,1-1,0 0,0-1,1 0,6 5,3-2,0 0,0-2,1 0,1-1,0-1,0-1,1-1,1-1,-1 0,1-2,1-1,-1-1,1-1,0-1,-1-1,1-1,0-1,0-1,-1-1,1-1,7-3,-7 2,-1-1,0 0,-1-2,0-1,0 0,0-2,-2 0,1-1,-1-2,-1 0,-1-1,0 0,-1-2,0 0,5-9,-13 16,0-1,-1 0,0 0,-1-1,0 0,-1-1,0 1,-1-1,-1-1,0 1,0 0,-2-1,2-10,-4 22,0 0,-1-1,1 1,0 0,-1 1,1-1,-1 0,0 0,0 0,0 0,0 0,0 1,0-1,0 0,0 1,-1-1,1 1,-1-1,1 1,-1 0,0 0,1-1,-1 1,0 0,0 1,1-1,-1 0,0 0,0 1,0-1,0 1,0 0,0 0,0 0,0 0,0 0,0 0,-1 0,1 0,0 1,1-1,-1 1,0 0,0-1,0 1,0 0,0 0,1 0,-1 0,0 1,1-1,-1 0,1 1,-1-1,1 1,0-1,0 1,-1 0,1 1,-12 8,0 2,1 0,0 0,1 1,1 0,0 1,1 0,1 1,0 0,1 0,1 0,1 1,0 0,1 0,0 3,3-14,1 0,0 0,0 0,0 0,1 0,0 0,0 0,0-1,1 1,0 0,0-1,1 1,-1-1,1 0,0 1,1-2,-1 1,1 0,0-1,0 1,0-1,1 0,-1 0,1-1,5 3,2 1,0-1,0-1,1 0,0 0,0-1,0-1,1-1,-1 1,1-2,-1 0,1-1,8 0,-1-1,0-1,0-1,0-1,0-1,0-1,-1-1,0 0,0-2,-1 0,0-1,-1-1,0-1,4-4,20-16,0-1,-2-3,-2-1,-2-2,-1-2,-2-1,-2-1,-2-1,-1-2,-3-1,17-46,-35 80,-2 0,0-1,0 1,-1-1,-1 0,0 0,-1 0,0 0,-1-1,-1 1,0 0,-1 0,-1-1,0 1,-1 0,-2-8,4 20,0-1,0 1,0 0,-1 0,1 0,0 0,-1 0,1 0,-1 0,0 1,0-1,0 1,0-1,0 1,0-1,0 1,0 0,0 0,0 0,-1 0,1 1,0-1,-1 1,1-1,-1 1,1 0,0 0,-1 0,1 0,-1 0,1 0,-1 1,1-1,0 1,-1 0,1 0,0 0,-1 0,-72 63,58-36,2 1,2 1,0 0,2 1,1 0,2 1,1 0,1 0,2 1,1-1,2 1,1 0,2 0,1-1,1 1,3 5,-4-13,2 0,0 0,2 0,0-1,2 0,1-1,1 1,0-2,9 11,-7-11,38 44,-50-66,0 0,0 0,-1-1,1 1,0 0,-1-1,1 1,0 0,-1-1,1 1,-1-1,1 1,-1-1,1 1,-1-1,1 0,-1 1,1-1,-1 1,0-1,1 0,-1 1,0-1,0 0,1 0,-1 1,0-1,0 0,0 0,0 1,0-1,0 0,0 1,0-1,0 0,0 0,-1 1,1-1,0 0,0 1,-1-1,1 0,0 1,-1-1,1 0,-1 1,1-1,-1 1,1-1,-1 1,1-1,-1 1,0-1,-9-23,0 0</inkml:trace>
  <inkml:trace contextRef="#ctx0" brushRef="#br0" timeOffset="245.623">1370 492,'43'-10,"34"-7,8-2,-1 3,-9 5,-8 3,-11 3,-6 3,-5 2,-2 0,-3 1,-3 0,-9-1</inkml:trace>
  <inkml:trace contextRef="#ctx0" brushRef="#br0" timeOffset="900.626">1934 802,'28'11,"1"-2,1-1,-1-1,1-2,0 0,1-3,-1 0,0-2,1-1,-1-1,-16-2,-1-1,0 0,0-1,-1 0,0-1,0 0,0-1,-1 0,0-1,-1 0,0-1,0 0,-1-1,0 0,-1 0,-1-1,1 0,-2 0,0-1,0 1,-1-1,-1-1,0 1,0-3,-2 11,-1 0,0 0,0 0,0 0,0 0,-1-1,1 1,-1 0,-1 0,1 0,-1 0,0 0,0 0,0 0,-1 0,0 0,0 0,0 0,0 1,-1-1,0 1,0 0,0 0,0 0,-1 0,1 0,-1 1,0-1,0 1,0 0,-1 1,1-1,-1 1,0-1,1 1,-1 1,0-1,0 1,0 0,0 0,-1 0,1 1,0 0,0 0,0 0,0 0,-1 1,-9 5,0 1,0 0,0 1,1 0,1 2,0-1,0 2,1-1,0 2,0 0,2 0,-1 1,2 0,0 1,0 0,-3 8,8-17,0 0,1 0,-1 0,1 1,0 0,0-1,0 1,1 0,0 0,1 1,-1-1,1 0,0 1,0-1,1 1,0-1,0 0,1 1,0-1,0 1,0-1,1 0,0 0,0 0,0 0,1 0,2 4,1-1,1-1,1 0,-1 0,1 0,0-1,1 0,0 0,0-1,0-1,1 1,0-2,0 1,0-1,1-1,-1 0,1 0,0-1,-1 0,1-1,0-1,0 1,0-2,0 1,0-2,3 0,15-6,-1-2,-1-1,0-1,-1-2,0 0,-1-2,-1 0,0-2,-1-1,-1 0,8-12,93-129,-22 13,-101 133,-16 29,9-3,1 0,0 0,1 0,1 0,0 1,1 0,0 0,1 0,0 0,1 0,0 0,1 1,1-1,0 0,1 0,0 0,1 0,1 0,0-1,0 1,4 5,4 8,-2 0,-1 1,-1 0,-1 1,-2 0,0 0,0 29,-5-42,-1-12,0 1,0-1,1 0,-1 1,1-1,0 0,0 1,0-1,1 1,-1-1,1 0,0 0,-1 1,2-1,-1 0,0 0,1 0,-1 0,1 0,0 0,0 0,0-1,0 1,1-1,-1 1,0-1,1 0,0 0,0 0,0-1,-1 1,2 0,-1-1,0 0,3 1,15 1</inkml:trace>
  <inkml:trace contextRef="#ctx0" brushRef="#br0" timeOffset="1869.165">3035 1085,'93'-139,"6"5,9 0,-100 124,-5 5,0 1,1-1,-1 1,1 0,0 0,0 1,0-1,1 1,-1-1,1 2,0-1,0 0,5-1,-8 5,0 0,0 0,-1 0,1 0,0 0,0 0,-1 0,1 1,-1-1,1 1,-1 0,1-1,-1 1,0 0,0-1,0 1,0 0,0 0,0 0,-1 0,1 0,-1 0,1 0,-1 1,0-1,1 0,-1 0,0 0,-1 0,1 0,0 0,-1 0,1 0,-1 1,1 0,-3 146,3-147,0-1,0 1,-1 0,1-1,0 1,0 0,0-1,1 1,-1-1,0 1,1 0,-1-1,1 1,-1-1,1 1,0-1,-1 1,1-1,0 0,0 1,0-1,0 0,0 0,1 0,-1 1,0-1,0-1,1 1,-1 0,1 0,-1 0,1-1,-1 1,1-1,-1 1,1-1,0 1,-1-1,1 0,-1 0,1 0,0 0,-1 0,1 0,0-1,-1 1,1 0,-1-1,1 1,-1-1,1 0,-1 1,1-1,-1 0,205-178,-27 57,-178 120,0 1,1 0,-1 0,0 0,1 0,-1 1,1-1,-1 0,1 0,-1 1,1-1,0 1,-1 0,1-1,0 1,-1 0,1 0,0 0,0 0,-1 0,1 1,0-1,-1 0,1 1,-1-1,1 1,0 0,-1-1,1 1,-1 0,1 0,-1 0,0 0,1 0,-1 0,0 0,0 1,0-1,0 0,0 1,0-1,0 1,0-1,-1 1,1-1,-1 1,1 0,-1-1,1 1,-1 0,0-1,0 1,0 0,0-1,0 2,-26 171,25-165,0-5,-1 0,0 0,1 0,0 0,0 0,0 1,1-1,0 0,-1 0,1 1,1-1,-1 0,1 1,-1-1,1 0,1 0,-1 0,0 0,1 0,0 0,0 0,0 0,1 0,-1-1,1 0,-1 1,1-1,1 0,-1 0,0 0,0-1,1 1,0-1,-1 0,1 0,2 0,15 2</inkml:trace>
  <inkml:trace contextRef="#ctx0" brushRef="#br0" timeOffset="2047.081">4362 689,'-19'38,"-7"23,2 6,4-10</inkml:trace>
  <inkml:trace contextRef="#ctx0" brushRef="#br0" timeOffset="2302.089">4221 209,'0'0</inkml:trace>
  <inkml:trace contextRef="#ctx0" brushRef="#br0" timeOffset="2646.884">4418 972,'261'-385,"-226"342,-34 43,1 1,-1-1,0 1,1 0,-1 0,0 0,0-1,0 1,1 1,-1-1,0 0,0 0,0 0,-1 0,1 1,0-1,0 0,-1 1,1-1,-1 1,1-1,-1 0,0 1,1-1,-1 1,0-1,0 1,0-1,0 1,0-1,-1 1,1-1,0 1,-1-1,1 1,-1-1,0 2,1-1,0 20,1-1,1 0,1 0,1 0,1 0,5 12,-9-27,1 0,0 0,1-1,-1 1,1-1,0 0,1 0,-1 0,1 0,0 0,0-1,0 0,1 0,-1 0,1 0,0-1,0 1,1-1,-1-1,1 1,-1-1,1 0,0 0,0-1,0 1,2-3,1 0,-1-1,0 1,0-1,-1-1,1 0,0 0,-1 0,0-1,1 0,-2-1,1 0,0 0,-1 0,0 0,0-1,-1 0,1-1,-1 1,-1-1,4-6,7-4,-8 8,0-1,0 0,-1 0,0 0,0-1,-1 1,-1-1,0 0,-1-1,0 0,1-8</inkml:trace>
  <inkml:trace contextRef="#ctx0" brushRef="#br0" timeOffset="2983.793">5180 802,'1'0,"48"-20,0-2,-2-1,0-3,-2-2,25-21,1-33,-69 80,0-1,0 0,0 0,-1 0,1 0,-1 0,0 0,0 0,0 0,0-1,-1 1,0 0,1-1,-1 1,0 0,0-1,-1 1,1 0,-1-1,1 1,-1 0,0 0,0 0,-1 0,1-1,-1 2,1-1,-1 0,0 0,-1 0,-2-1,-1 1,0 0,0 0,0 1,0 0,0 0,-1 0,1 1,-1 0,1 0,-1 0,1 1,-1 0,1 0,-1 1,1 0,-1 0,1 1,-1-1,1 1,0 1,0-1,0 1,0 0,1 0,-1 1,1 0,-3 1,-5 7,0 0,1 1,0 0,1 1,1 0,0 1,1 0,0 0,1 1,1 0,1 1,0 0,1 0,1 0,1 0,0 0,1 1,0-13,1 1,0-1,1 0,-1 1,1-1,0 1,0-1,1 1,-1-1,1 0,0 1,1-1,-1 0,1 0,0 0,1 0,-1 0,1 0,0-1,0 1,0-1,1 0,-1 0,1 0,0 0,0-1,1 1,-1-1,3 1,6 2,0-1,0 0,0-1,0-1,1 0,-1-1,1 0,0-1,0-1,-1 0,1-1,0 0,0-1,4-1,185-62,-169 49</inkml:trace>
  <inkml:trace contextRef="#ctx0" brushRef="#br0" timeOffset="3462.859">6111 435,'-50'31,"1"2,1 2,2 2,2 1,1 3,2 2,2 2,36-43,0 0,0 1,0 0,0 0,1 0,-1 0,1 0,0 0,0 1,0-1,0 1,1-1,0 1,-1 0,1-1,0 1,1 0,-1 0,1 0,0 0,-1 0,2 0,-1 0,0-1,1 1,0 0,0 0,0 0,0-1,1 1,-1 0,1-1,0 1,0-1,0 0,1 0,-1 0,1 0,0 0,0 0,9 3,0 0,1-1,-1 0,1-1,0 0,0-1,1-1,-1 0,1-1,-1 0,1-1,-1-1,1 0,-1 0,1-2,-1 0,0 0,0-1,0-1,-1 0,0 0,0-2,0 1,0-2,4-4,13-9,-1-2,-2-1,0-1,-2-1,-1-1,-1-1,-1-1,-1-1,-2-1,-1-1,3-10,6-17,-9 24,-1 0,-2-1,-1 0,-2-2,-2 1,-1-1,0-18,-7 51,0 1,-1-1,0 0,0 0,0 0,0 0,-1 1,0-1,0 0,0 0,0 1,-1-1,0 1,0-1,0 1,0 0,-1-1,0 1,0 1,0-1,0 0,0 1,-1 0,0-1,1 1,-1 1,0-1,-1 0,1 1,0 0,-1 0,1 1,-1-1,0 1,1 0,-1 0,0 0,0 1,0-1,0 1,-3 1,-7 4,0 1,0 1,0 0,1 1,0 0,1 1,-1 1,2 0,0 1,0 0,1 1,0 0,1 0,0 2,1-1,1 1,0 0,1 1,0 0,0 2,-1 3,1 0,1 1,1-1,1 1,1 0,0 1,2-1,0 0,1 0,2 1,0-1,1 0,1 0,1 0,1-1,0 0,2 0,0 0,2-1,0 0,1-1,1 0,0-1,11 12,2-3,0-1,2-1,1-1,0-1,2-2,0-1,1-1,1-2,1-1,12 3,67 2,-88-19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3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0,'0'720,"1"-720,-1-1,1 0,-1 1,1-1,0 0,-1 1,1-1,0 1,-1-1,1 1,0-1,-1 1,1 0,0-1,0 1,0 0,-1 0,1 0,0-1,0 1,0 0,0 0,-1 0,1 0,0 0,0 1,0-1,0 0,-1 0,1 0,0 1,0-1,-1 0,1 1,0-1,0 1,-1-1,1 1,0-1,-1 1,1-1,-1 1,1 0,-1-1,1 1,-1 0,1 0,-1-1,0 1,1 0,-1 0,0-1,0 1,1 0,-1 0,0 0,0 0,0-1,0 1,0 0,0 0,0 0,187-155,-169 141,1 0,1 2,0 0,1 1,0 1,0 1,1 1,0 1,0 1,0 0,1 2,14 0,-34 3,1 0,0 1,-1 0,1-1,-1 1,1 0,-1 0,0 1,1-1,-1 1,0 0,0 0,0 0,0 0,0 0,0 1,-1-1,1 1,-1 0,0 0,0 0,0 0,0 0,0 0,-1 0,1 1,-1-1,0 0,0 1,0 0,0-1,-1 1,0 0,1 6,0 0,-1 0,0 0,-1 0,0 0,0 0,-1 0,-1 0,1-1,-2 1,-2 5,-4 4,-2-1,0-1,-1 0,-1 0,-1-2,0 1,-1-2,0 0,-1-1,-1-1,0 0,0-2,-1 0,-1-1,0 0,0-2,0-1,-1 0,0-1,0-2,-1 0,19-2,-1 0,1-1,-1 1,1-1,-1 0,0 0,1 0,-1 0,1-1,-1 1,1-1,-1 0,1 0,0 0,-1 0,1-1,0 0,0 1,0-1,0 0,0 0,0-1,1 1,-1-1,1 1,0-1,-1 0,1 0,0 0,1 0,-1 0,0 0,1-1,0 1,0 0,0-1,0 1,0-1,1 1,0-1,-1-2,4-21,1 2</inkml:trace>
  <inkml:trace contextRef="#ctx0" brushRef="#br0" timeOffset="316.082">566 734,'49'9,"1"-2,0-2,0-2,1-2,-1-3,17-4,-49 4,0 0,0-2,-1 0,1-1,-1-1,0-1,-1 0,10-6,-20 9,0 0,0 0,0 0,0 0,-1-1,1 0,-1 0,-1-1,1 0,-1 1,0-2,0 1,-1 0,1-1,-1 1,-1-1,1 0,-1 0,-1 0,1 0,-1 0,0-3,-1 7,0 0,0-1,0 1,-1-1,1 1,-1 0,0-1,0 1,0 0,0-1,0 1,-1 0,0 0,1 0,-1 1,0-1,-1 0,1 1,0-1,-1 1,1-1,-1 1,0 0,0 0,0 1,0-1,0 1,0-1,0 1,0 0,-1 0,1 0,-3 0,-3-1,0 1,0 0,1 1,-1-1,0 2,0-1,0 1,0 1,1-1,-1 2,1-1,-9 4,5 1,0 0,0 0,1 1,0 1,1 0,-1 0,2 1,-1 1,1-1,1 1,0 1,1 0,0 0,1 0,0 1,1 0,0 0,1 0,-2 13,3-17,2 0,-1 1,1-1,0 0,1 0,0 1,1-1,0 0,0 0,1 0,0 0,1 0,0 0,0 0,1-1,0 1,0-1,1 0,0-1,1 1,-1-1,1 0,1 0,0-1,-1 1,2-2,-1 1,1-1,0 0,0 0,12 5,1-1,0-1,1-1,0-1,0 0,0-2,6 0,4-1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1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1,'17'73,"6"393,12-158,-26-220,-7-64</inkml:trace>
  <inkml:trace contextRef="#ctx0" brushRef="#br0" timeOffset="244.792">1 536,'43'-4,"38"-7,16-2,-5 2,-8 3,-13-3,-10 2,-10 1,-9 3,-7 1,-4 7,-3 3,-6 0</inkml:trace>
  <inkml:trace contextRef="#ctx0" brushRef="#br0" timeOffset="480.63">847 622,'-1'12,"-1"1,1 0,1 0,0 0,1-1,1 1,0 0,0-1,1 1,1-1,0 0,1 0,0 0,1-1,0 0,0 0,2 0,-1-1,1 0,7 6,-10-13,1-1,-1 1,1-1,0-1,0 1,-1-1,1 0,0 0,0-1,0 0,0 0,0 0,0-1,0 1,0-2,0 1,0-1,0 1,-1-2,1 1,-1 0,1-1,-1 0,0-1,0 1,0-1,-1 0,1 0,-1 0,0-1,0 1,-1-1,1 0,-1 0,0-1,0 1,-1-1,0 1,0-1,0 0,0 1,-1-1,0 0,0 0,-1 0,0 0,0 0,0 0,-1-4,-5-4,-1 1,0 1,-1-1,0 1,-1 1,0-1,-1 2,0-1,0 1,-1 1,-1 0,0 0,0 1,0 1,-12-5,-34-11,33 17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9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1,'28'703,"-29"-447,5-228,-4-29,-1 1,1 0,0-1,0 1,0 0,0-1,0 1,0 0,1-1,-1 1,0 0,0-1,0 1,0 0,0-1,0 1,0 0,1 0,-1-1,0 1,0 0,0 0,1-1,-1 1,0 0,0 0,1-1,-1 1,0 0,1 0,-1 0,0 0,0 0,1-1,-1 1,0 0,1 0,-1 0,0 0,1 0,-1 0,0 0,1 0,-1 0,0 0,1 0,-1 0,0 0,1 1,-1-1,0 0,1 0,-1 0,0 0,0 0,1 1,-1-1,0 0,0 0,1 1,-1-1,0 0,0 0,0 1,1-1,-1 0,0 1,21-41,18-37,4 3,3 1,13-12,-48 71,0 1,1 0,1 1,0 0,1 1,0 1,12-7,-25 16,0 0,0 0,1 0,-1 0,0 1,0-1,1 0,-1 1,0-1,1 1,-1 0,1-1,-1 1,1 0,-1 0,0 0,1 0,-1 0,1 0,-1 0,1 1,-1-1,0 0,1 1,-1-1,1 1,-1 0,0-1,0 1,1 0,-1 0,0 0,0 0,0 0,0 0,0 0,0 0,0 0,0 0,-1 0,1 1,0-1,-1 0,1 1,-1-1,1 0,-1 1,0-1,1 2,3 78,-4-71,-22 167,21-174,0-1,0 1,0 0,1-1,-1 1,1 0,0 0,-1-1,1 1,1 0,-1 0,0 0,1-1,-1 1,1 0,0 0,0-1,0 1,0-1,0 1,0-1,1 1,0-1,-1 0,1 0,0 1,0-1,0-1,0 1,2 1,12 4</inkml:trace>
  <inkml:trace contextRef="#ctx0" brushRef="#br0" timeOffset="411.597">846 481,'-24'26,"1"1,1 2,2 0,0 1,2 2,2-1,0 2,3 0,-7 24,19-55,0-1,0 1,0 0,1 0,-1 0,0 0,1 0,0 0,-1 0,1 0,0 0,0 0,0 0,0 0,1 0,-1 0,0 0,1 0,-1 0,1 0,0-1,0 1,0 0,0 0,0 0,0-1,0 1,0-1,1 1,-1-1,1 1,-1-1,1 0,-1 0,1 1,0-1,0 0,0-1,-1 1,1 0,0-1,0 1,0-1,0 1,0-1,0 0,0 0,0 0,0 0,0 0,0 0,0 0,0-1,0 1,0-1,0 0,1 0,7-5,0-1,-1-1,0 1,-1-1,1-1,-2 1,1-1,-1-1,0 1,-1-1,-1-1,3-5,6-7,0 1,-4 2,1 1,1 0,1 1,1 1,0 0,1 1,1 0,0 1,10-5,-25 19,0 0,0 0,0 0,0 1,0-1,0 0,1 1,-1-1,0 1,0-1,1 1,-1 0,0-1,1 1,-1 0,1 0,-1 0,0 0,1 0,-1 0,0 0,1 1,-1-1,0 0,1 1,-1-1,0 1,1-1,-1 1,0 0,0 0,0-1,0 1,0 0,0 0,0 0,0 0,0 0,0 0,0 0,-1 1,1-1,0 0,-1 0,1 1,-1-1,0 0,1 1,-1-1,0 0,0 2,6 78,-7-73,1 9,1 0,0-1,1 1,1 0,0-1,2 1,0-1,0 0,2 0,1 2</inkml:trace>
  <inkml:trace contextRef="#ctx0" brushRef="#br0" timeOffset="763.385">1213 508,'10'57,"1"-1,4-1,15 39,-30-90,0-1,1 0,0 0,-1 0,1 0,0 0,1 0,-1-1,0 1,1 0,0 0,-1-1,1 1,0-1,0 0,1 1,-1-1,0 0,1 0,-1 0,1-1,0 1,-1-1,1 1,0-1,0 0,0 0,0 0,0-1,0 1,0-1,1 1,-1-1,0 0,0 0,0-1,0 1,0 0,0-1,0 0,0 0,0 0,0 0,0 0,0-1,0 1,-1-1,1 0,-1 0,1 0,8-12,-1 0,0-1,-1 0,0 0,-1-1,-1-1,-1 1,0-1,-1 0,2-12,53-122,-47 134</inkml:trace>
  <inkml:trace contextRef="#ctx0" brushRef="#br0" timeOffset="1066.447">1750 707,'24'-25,"-1"0,-1-2,-1 0,-2-2,-1 0,-1-1,13-30,-15-13,-15 72,0-1,0 0,0 1,-1-1,1 0,0 1,-1-1,1 0,-1 1,1-1,-1 0,0 1,1-1,-1 1,0 0,0-1,0 1,0 0,-1-1,1 1,0 0,0 0,-1 0,1 0,-1 0,1 0,-1 0,1 1,-1-1,0 1,1-1,-1 1,1-1,-1 1,0 0,0 0,1 0,-1 0,-1 0,-5 2,-1 1,1 0,0 0,0 0,0 1,0 1,1-1,-1 1,1 1,0-1,1 1,-1 0,1 1,1-1,-1 1,1 0,0 1,1-1,-4 7,-1 0,2-5,0 1,1 0,0 0,1 0,0 1,1 0,0 0,1 0,0 1,1-1,0 1,0-1,1 1,1-1,0 1,1 0,0-1,1 1,0 0,1-1,0 0,0 0,1 0,1 0,0-1,1 1,0-1,0 0,3 2,3 1,0-1,1 0,0-1,1-1,0 0,1 0,0-2,0 1,1-2,0 0,0-1,0-1,1-1,0 0,5 0,11 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3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1,'-4'4,"0"0,0 0,0 1,1-1,-1 1,1 0,0 0,1 1,-1-1,1 0,0 1,1 0,-1-1,1 1,0 0,1 1,-1-5,-7 52,2 0,2 0,3 0,4 34,-1-3,3 223,-2-277,20-37,124-148,65-20,-206 170,1-1,-1 1,1 0,0 1,0 0,1 0,-1 0,1 1,-1 0,1 0,0 1,-1 0,1 0,0 1,0 0,0 1,-1-1,7 3,-10 0,-1 0,0 1,0-1,0 1,-1 0,1 0,-1 0,0 0,0 0,0 0,-1 1,1-1,-1 0,0 1,0 0,-1-1,1 1,-1-1,0 1,0 0,-1-1,0 1,1-1,-1 1,-1-1,1 1,-1-1,1 0,-1 0,-1 1,1-1,0-1,-13 18,0-1,-1-1,-1-1,0-1,-1 0,-1-1,-1-1,-1-1,1 0,-2-2,0 0,-1-2,1 0,-2-2,0 0,1-2,-2-1,-20 2,38-4,0-1,0-1,0 1,0-1,-1-1,1 1,0-1,0-1,-1 1,1-1,0 0,0-1,0 1,0-2,0 1,1-1,-1 0,1 0,-1-1,1 1,-2-3,3-4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5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148 626,'-20'25,"2"0,1 1,0 1,2 1,1 0,2 1,1 0,-6 24,16-51,0-1,0 1,0 0,1 0,-1 0,1 0,-1 0,1-1,0 1,-1 0,1 0,0 0,0 0,1 0,-1 0,0 0,1 0,-1 0,1 0,-1 0,1-1,0 1,0 0,0 0,0-1,0 1,0-1,0 1,1-1,-1 1,1-1,-1 0,1 0,-1 1,1-1,0 0,-1 0,1-1,0 1,0 0,0-1,-1 1,1-1,0 1,0-1,0 0,0 0,0 0,0 0,0 0,0 0,2-1,15-6,0 0,-1-1,1-2,-1 0,-1 0,0-2,-1 0,0-1,-1 0,0-1,-1-1,-1-1,6-7,25-36,-3-3,-3-1,-2-1,1-12,-25 56,-1 0,-1-1,-1 0,-1 0,-1-1,-1 0,-1 0,-1-1,0 0,-2 1,-1-1,-1 0,0 0,-2 0,-1 0,-1 1,-1-2,3 19,0 1,0 0,-1 0,1-1,-1 1,0 1,0-1,-1 0,1 1,-1 0,0 0,1 0,-1 0,-1 0,1 1,0 0,-1 0,1 0,-1 0,1 1,-1 0,0 0,0 0,1 0,-1 1,0 0,0 0,0 0,0 0,0 1,1 0,-1 0,0 0,1 1,-1 0,0 0,1 0,0 0,0 0,-1 1,2 0,-1 0,0 0,-1 2,-14 9,1 1,1 1,0 1,1 0,1 1,0 1,2 0,0 1,1 0,1 1,1 0,1 1,1 0,1 1,0-1,2 1,1 1,1-1,1 0,1 1,1 0,1 8,3-12,1-1,1 0,1 0,1 0,0-1,1-1,1 1,1-1,0-1,1 0,1-1,0 0,1-1,1 0,0-1,1-1,0-1,1 0,1-1,-1-1,1 0,1-1,-1-2,1 1,1-2,-1-1,1 0,0-2,-1 0,10-1,12 1,-6-3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19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58,'39'-5,"26"-1,8-5,0-1,-7 3,-10 2,-5 2,-11 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4,'-5'9,"0"0,1 1,0-1,1 1,0 0,0 0,1 0,1 1,0-1,0 0,1 1,0-1,1 0,0 1,1-1,0 0,0 0,1 0,1 3,-2-11,0 0,0 0,0 0,0 0,0 0,0 0,1 0,-1-1,0 1,1-1,0 1,-1-1,1 0,0 0,-1-1,1 1,0 0,0-1,0 0,-1 1,1-1,0 0,0-1,0 1,0 0,0-1,-1 0,1 1,0-1,-1 0,1-1,0 1,-1 0,1-1,-1 1,2-2,78-73,17-52,-98 127,0 0,0-1,0 1,0 0,0 0,1 0,-1 0,0 0,1 1,-1-1,0 0,1 0,-1 1,1-1,-1 1,1 0,-1-1,1 1,0 0,-1 0,1 0,-1 0,1 0,-1 0,1 0,0 1,-1-1,1 0,-1 1,1 0,-1-1,0 1,1 0,-1-1,0 1,1 0,-1 0,0 0,0 0,0 1,0-1,0 0,0 0,0 1,0-1,0 0,36 70,-35-67,13 41,-1 1,-3 0,-2 0,-2 1,-1 0,-3 0,-2 1,-4 26,3-42,-1 1,-2-1,-2 0,0 0,-2 0,-2-1,-1 0,-1 0,-2-1,0-1,-3 0,0-1,-16 20,26-40,-1-1,0 0,0 0,-1 0,0-1,0 0,-1 0,1-1,-1 0,0-1,-1 0,1-1,-1 1,1-2,-1 1,0-1,0-1,-7 0,13-2,0 0,0-1,0 1,0-1,0 0,0 0,0 0,1-1,-1 0,1 1,0-1,0 0,0 0,0-1,0 1,1-1,0 1,-1-1,1 0,0 0,1 0,-1 0,1 0,0 0,0-1,0 1,1 0,-1 0,1-1,0 1,0-1,0 1,1 0,0 0,0-1,0 1,0 0,1 0,-1 0,1 0,1-2,14-35,1 1,2 1,2 1,18-24,7-5,3 2,3 2,34-30,-60 68,-4 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1,'-5'28,"-1"20,5 6,2-6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1,'10'14,"3"5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1 292,'149'-251,"-106"213,-42 38,0-1,0 1,0 0,0-1,0 1,0 0,0 0,0 0,0 0,0 0,0 0,0 0,0 0,0 0,0 0,0 0,0 1,0-1,0 1,0-1,0 0,0 1,0 0,0-1,0 1,-1 0,1-1,0 1,0 0,-1 0,1-1,0 1,-1 0,1 0,-1 0,1 0,-1 0,1 0,-1 0,0 0,0 0,1 0,-1 0,0 0,0 0,0 0,0 0,0 0,0 1,-1-1,14 145,-13-141,0 0,0 0,1 0,0 0,0 0,0 0,0 0,1 0,0 0,0-1,0 1,1-1,0 0,0 1,0-1,0 0,0-1,1 1,-1-1,1 1,0-1,0 0,1-1,-1 1,0-1,1 1,0-1,-1-1,1 1,0-1,0 0,2 1,2-3,0 0,0 0,-1-1,1 0,-1 0,1-1,-1 0,0-1,0 0,0 0,-1-1,0 1,1-2,-2 1,1-1,-1 0,1 0,-2-1,1 0,-1 0,0 0,0-1,-1 0,0 1,-1-2,1 1,-2 0,1-1,-1 1,1-6,6-9,0 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1,'-5'33,"-1"21,0 7,1-4,1-5,2-8,6-11,2-10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1,'0'934,"0"-911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26,'39'-5,"31"-1,9 0,1 1,-9 2,-11 5,-7 3,-7 1,-7-1,-5-2,-4 5,-2 0,0-2,-2 0,-4-3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1,'10'28,"3"11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18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86,'-41'420,"7"-90,6-174,28-156,-1 1,0 1,0 0,0-1,0 1,1 0,-1 0,1 0,-1 0,1-1,0 1,-1 0,1 0,0 0,0 0,1 0,-1 0,0 0,1 0,-1-1,1 1,-1 0,1 0,0 0,0-1,0 1,0-1,0 1,0 0,0-1,1 0,-1 1,0-1,1 0,-1 0,1 1,-1-1,1 0,0-1,0 1,-1 0,2 0,18-5,0-5</inkml:trace>
  <inkml:trace contextRef="#ctx0" brushRef="#br0" timeOffset="529.608">1183 170,'-54'-5,"1"1,-1 4,0 1,1 3,-50 10,89-12,1 1,-1 0,0 1,1 0,0 1,0 1,0 0,0 1,1 0,1 1,-1 0,1 1,0 0,1 1,0 0,1 0,0 1,0 1,1-1,1 1,0 1,1-1,0 1,1 0,0 1,1-1,1 1,-2 10,5-17,0 0,0 0,0 0,1 0,0 0,1-1,0 1,0 0,0-1,1 1,-1-1,2 0,-1 0,1 0,0 0,0-1,0 1,1-1,0 0,0-1,0 1,0-1,1 0,0 0,0-1,0 1,0-1,1-1,-1 1,1-1,-1 0,1-1,0 1,0-1,0-1,0 1,0-1,0-1,-1 1,1-1,1 0,23-7,-1-1,0-2,-1-1,0-1,-1-1,0-2,-2 0,1-2,-2-1,-1-1,12-13,133-126,-130 130,-38 29,0 1,0-1,0 1,-1-1,1 1,0 0,0-1,-1 1,1 0,0 0,-1 0,1-1,-1 1,1 0,-1 0,1 0,-1 0,0 0,0 0,1 0,-1 0,0 0,0 0,0 0,0 0,0 0,0 0,0 0,0 0,0 0,-1 0,1 0,0 0,-1 0,1 0,-1 0,1 0,-1 0,1 0,-94 381,38-78,55-298,0-2,0 1,0 0,0-1,1 1,-1 0,1-1,0 1,1 0,-1 0,1-1,0 1,0 0,1-1,-1 1,1-1,0 1,0-1,1 1,10 7</inkml:trace>
  <inkml:trace contextRef="#ctx0" brushRef="#br0" timeOffset="781.737">1550 876,'-5'29,"4"9,6-6,2-9</inkml:trace>
  <inkml:trace contextRef="#ctx0" brushRef="#br0" timeOffset="1118.888">2058 1,'11'166,"-6"-138,-1 1,-1-1,-1 1,-2 0,-1 0,-1-1,-2 1,-32 255,7-85,18-31,11-144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7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314 485,'-57'45,"1"3,3 2,-39 48,43-21,48-75,0 0,0-1,0 1,0 1,1-1,-1 0,1 0,0 0,-1 0,1 0,0 0,0 0,0 1,0-1,1 0,-1 0,1 0,-1 0,1 0,0 0,0 0,-1 0,2 0,-1 0,0 0,0-1,0 1,1 0,-1-1,1 1,-1-1,1 1,0-1,0 0,-1 0,1 0,0 0,0 0,2 0,3 2,0-1,0-1,1 1,-1-1,0-1,1 1,-1-1,0-1,1 1,-1-1,0 0,0-1,1 0,-1 0,-1-1,1 1,0-1,0-1,-1 1,5-5,6-3,-1-1,0-1,-1 0,-1-1,0-1,-1 0,0-3,6-7,-13 16,0-1,0 1,1 1,0 0,1 0,-1 0,2 1,-1 0,1 0,0 1,8-4,-15 11,0-1,0 1,0-1,0 1,0 0,0 0,0 0,0 0,0 1,0-1,0 0,-1 1,1 0,-1-1,1 1,-1 0,0-1,1 1,-1 0,0 0,0 0,0 0,0 0,-1 0,1 1,-1-1,1 0,-1 0,0 0,1 1,-1-1,-1 0,1 0,0 1,0-1,-1 0,1 0,-1 0,0 0,0 1,2 9,-1-5,0 1,0-1,0 1,1-1,1 1,-1-1,1 0,0 0,1 0,0 0,0 0,0 0,1-1,0 1,0-1,0 0,1 0,0-1,1 1,-1-1,1 0,0-1,0 0,0 1,0-2,1 1,0-1,0 0,0 0,0-1,4 1,1-2,0-1,0 0,0-1,0 0,-1-1,1 0,0-1,-1 0,1-1,-1 0,0-1,-1 0,1 0,-1-2,0 1,0-1,2-3,145-147,-127 122,-1-2,-2-1,-2-1,-2-1,-1-1,-2-1,-13 24,-1 0,0 0,-2 0,0 0,-1-1,-1 0,-1 0,0 1,-1-1,-1 0,-1 0,-1 1,-1-1,0 1,-3-6,5 19,0-1,0 1,-1 0,1 1,-1-1,-1 0,1 1,0 0,-1-1,0 1,0 1,0-1,-1 1,1-1,-1 1,0 1,0-1,0 1,0-1,0 1,0 1,-1-1,1 1,0 0,-1 0,1 1,-1-1,0 1,1 0,-1 1,1 0,-1-1,1 2,0-1,-1 1,1 0,0 0,0 0,0 0,0 1,0 0,1 0,-1 1,-3 2,-5 9,1 0,0 0,1 1,0 1,2 0,0 0,1 1,0 0,2 1,0-1,1 1,1 0,0 1,2-1,0 0,1 1,2 0,0-1,0 1,2-1,0 0,2 0,0 0,1 0,1-1,0 0,2 1,3 3,1-1,0 0,2-1,0 0,1-2,1 1,1-2,1 0,0-2,1 0,1-1,0-1,1-1,0 0,1-2,0-1,0-1,1-1,0 0,1-2,-1-1,1-1,0-2,0 0,1-1,-2-1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9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2631 735,'-5'33,"4"12,1-2</inkml:trace>
  <inkml:trace contextRef="#ctx0" brushRef="#br0" timeOffset="163.39">2602 171,'0'0</inkml:trace>
  <inkml:trace contextRef="#ctx0" brushRef="#br0" timeOffset="5166.026">3110 1,'-1'351,"-26"-135,16-76,5-95,9-33</inkml:trace>
  <inkml:trace contextRef="#ctx0" brushRef="#br0" timeOffset="5416.416">2800 424,'33'5,"26"1,13 0,-2-1,-7-1,-11-2,-8-1,-7-1,-5 0,-4 0,-1 0,-1 0,1-1,-1 1,1 0,1 0,-5 0</inkml:trace>
  <inkml:trace contextRef="#ctx0" brushRef="#br0" timeOffset="5667.989">3619 509,'-10'33,"-2"21,4 7,5-8</inkml:trace>
  <inkml:trace contextRef="#ctx0" brushRef="#br0" timeOffset="5833.471">3674 198,'0'0</inkml:trace>
  <inkml:trace contextRef="#ctx0" brushRef="#br0" timeOffset="11066.53">4098 509,'0'-2,"-1"0,1 0,0 0,-1 0,0 0,1 0,-1 0,0 0,0 0,0 1,0-1,0 0,0 1,-1-1,1 1,-1-1,1 1,-1 0,1-1,-1 1,0 0,1 0,-1 0,0 0,0 1,0-1,0 0,0 1,0-1,0 1,0 0,0 0,0 0,0 0,0 0,0 0,0 0,0 1,0-1,0 1,0-1,1 1,-1 0,0 0,0 0,0 0,1 0,-1 0,0 0,1 0,-1 1,1-1,0 1,-1-1,1 1,0 0,-1 1,-6 1,0 1,1 0,0 0,0 1,0 0,1 1,-1-1,1 1,1 0,0 1,0-1,0 1,1 0,0 0,0 1,1-1,0 1,1 0,0 0,0-1,1 1,0 0,1 1,0-1,0 0,1 0,0 0,0 0,2 3,-1-9,0 0,0 0,0 0,0 0,1 0,-1-1,1 1,0-1,0 0,0 1,0-1,0-1,0 1,0 0,1-1,-1 0,1 0,-1 0,1 0,-1 0,1-1,0 1,-1-1,1 0,0 0,-1 0,3-1,95-30,-93 26,1 0,-1-1,0 0,0-1,-1 0,0 0,0-1,-1 1,0-2,0 1,-1 0,0-1,0 0,-1 0,0-1,-1 1,0-1,-1 0,0 0,0 0,-1 0,0 0,-1 0,0 0,0 0,-1 0,-1 0,-1-6,1 12,0 0,-1 0,1 0,-1 0,0 1,0-1,0 1,-1-1,1 1,-1 0,0 1,0-1,0 1,0-1,0 1,0 0,-1 1,1-1,-1 1,1 0,-1 0,1 0,-1 1,0-1,1 1,-1 0,0 1,1-1,-1 1,0 0,-3 1,-12 4</inkml:trace>
  <inkml:trace contextRef="#ctx0" brushRef="#br0" timeOffset="11832.932">4465 368,'-68'214,"40"-127,45-127,2 0,2 2,1 1,2 0,2 2,2-1,-27 35,-1 0,0 0,1 0,-1 0,0 0,1-1,-1 1,1 1,0-1,-1 0,1 0,0 0,0 0,-1 0,1 1,0-1,0 0,0 1,0-1,0 0,0 1,0 0,0-1,0 1,0-1,0 1,1 0,-1 0,0 0,0 0,0 0,0 0,0 0,0 0,1 0,-1 0,0 0,0 1,0-1,0 1,0-1,0 1,0-1,0 1,0-1,0 1,0 0,0-1,-1 1,1 0,0 0,0 0,-1 0,1 0,-1 0,1 0,16 66,-13-48,0-1,1 1,2-1,-1 0,2 0,0-1,3 3,-9-17,0-1,0 0,0 1,0-1,0 0,1 0,-1 0,1-1,0 1,-1 0,1-1,0 0,0 0,0 0,0 0,0 0,0 0,0-1,0 1,0-1,0 0,0 0,0 0,0-1,0 1,0-1,0 1,0-1,0 0,0 0,0-1,0 1,0 0,-1-1,1 0,-1 0,1 1,-1-1,0-1,1 1,-1 0,0-1,-1 1,1-1,0 1,-1-1,1-1,98-163,-60 60,-34 88</inkml:trace>
  <inkml:trace contextRef="#ctx0" brushRef="#br0" timeOffset="12284.391">5227 283,'-125'15,"121"-15,0 1,1 1,-1-1,1 0,-1 1,1 0,-1 0,1 0,0 0,0 0,0 1,0-1,0 1,1 0,-1 0,1 0,0 0,0 0,0 1,0-1,0 1,1-1,-1 1,1 0,0-1,0 1,1 0,-1 0,1-1,0 1,0 1,1 2,1 0,1 1,-1-1,1-1,1 1,-1 0,1-1,0 0,0 0,1 0,0 0,0-1,0 1,1-2,0 1,0 0,6 3,42 43,-51-48,-1 0,1 0,0 0,-1 0,1 1,-1-1,0 0,-1 1,1 0,0-1,-1 1,0 0,0 0,0 0,0 0,-1 0,1 0,-1 0,0 0,0 0,-1 0,1 0,-1 0,0 0,0 0,0 0,-1-1,1 1,-1 0,0-1,0 1,0-1,0 1,-1-1,0 0,1 0,-1 0,0-1,0 1,0-1,-1 1,1-1,-1 0,-1 1,-105-2,85-8</inkml:trace>
  <inkml:trace contextRef="#ctx0" brushRef="#br0" timeOffset="-1164.505">627 537,'-12'18,"0"1,2-1,0 2,1-1,1 1,1 1,0-1,2 1,1 0,0 1,1-1,2 0,0 16,1-32,1 0,0 0,0 0,0-1,0 1,1 0,0-1,0 1,0-1,0 1,1-1,0 0,0 0,0 0,0-1,1 1,-1-1,1 0,0 1,0-2,0 1,0 0,1-1,-1 0,0 0,1 0,0-1,0 1,-1-1,1 0,0-1,0 1,0-1,0 0,0 0,0 0,0-1,-1 0,1 0,2 0,4-4,0 0,0 0,-1-1,0 0,0-1,0 0,-1-1,0 1,0-2,-1 0,0 0,-1 0,0-1,0 0,-1 0,0-1,-1 1,0-1,-1-1,0 1,-1-1,0 1,-1-1,0 0,-1 0,0 0,-1 0,-1 0,1 0,-2 0,0 1,0-1,-1 0,-2-3,3 10,0 0,-1 0,1 0,-1 0,0 1,-1-1,1 1,-1 0,0-1,0 2,0-1,-1 0,1 1,-1 0,0 0,0 1,0-1,0 1,0 0,-1 0,1 1,-1-1,1 1,-1 0,1 1,-1 0,0-1,1 2,-1-1,1 1,-1 0,0 0,1 0,0 1,-1 0,-3 2,-10 9</inkml:trace>
  <inkml:trace contextRef="#ctx0" brushRef="#br0" timeOffset="-783.099">1050 848,'141'-245,"-140"244,-1 0,0 0,0 0,0 0,0 1,0-1,0 0,1 0,-1 0,0 0,0 1,1-1,-1 0,0 0,1 1,-1-1,0 0,1 1,-1-1,1 0,0 1,-1-1,1 1,-1-1,1 1,0-1,-1 1,1-1,0 1,0 0,-1-1,1 1,0 0,0 0,0-1,-1 1,1 0,0 0,0 0,0 0,0 0,-1 0,1 0,0 1,0-1,0 0,-1 0,1 1,0-1,0 0,-1 1,1-1,0 1,-1-1,1 0,0 1,-1 0,1-1,-1 1,15 73,-15-66,1 1,0 0,0-1,1 1,0-1,0 0,1 1,0-1,0 0,1-1,0 1,1-1,-1 1,2-1,-1-1,6 7,-8-10,1-1,-1 0,1 0,-1 0,1 0,0 0,0-1,0 1,0-1,0 0,0 0,0-1,0 1,0-1,0 0,0 0,0 0,0-1,0 0,0 1,0-1,0-1,0 1,0 0,0-1,0 0,-1 0,1 0,-1 0,1-1,84-90,17-60,-92 142</inkml:trace>
  <inkml:trace contextRef="#ctx0" brushRef="#br0" timeOffset="-236.963">2038 481,'-23'4,"-1"0,1 2,0 1,1 1,0 0,0 2,1 1,0 0,1 1,0 2,1 0,-2 3,15-12,-1 0,0 1,1 0,0 1,1-1,-1 1,1 0,1 0,-1 1,1 0,0 0,1 0,0 0,0 0,1 0,0 1,1-1,-1 1,2 0,-1-1,1 1,0 0,1-1,0 1,1 0,-1-1,2 0,0 4,2-5,-1 0,1 0,0-1,1 0,-1 0,1 0,1-1,-1 0,1 0,0 0,0-1,0 0,0 0,1-1,0 0,0 0,0-1,0 0,0-1,0 1,0-1,0-1,1 0,-1 0,0-1,0 1,0-2,1 1,-1-1,0-1,-1 1,4-3,12-7,-1-1,0-2,0 0,-2-1,0-1,-1-1,-1-1,0-1,-1 0,-2-1,0-1,-1 0,-1-1,-2 0,0-1,-1-1,-1 1,-2-1,4-23,-4 24,-1-1,-1 0,-1 0,-1 0,-2 0,0 0,-2-1,0 1,-2 0,-1 0,-1 0,-1 1,-1-1,-9-17,15 37,-1 1,0 0,-1-1,1 1,-1 0,0 0,0 0,0 1,0-1,0 1,-1-1,0 1,0 0,0 1,0-1,0 1,0 0,-1 0,1 0,-1 0,0 1,1 0,-1 0,0 0,0 0,1 1,-1 0,0 0,0 0,0 0,0 1,1 0,-1 0,0 0,1 1,-1 0,1 0,-1 0,0 1,-5 3,1 0,-1 1,1 1,1 0,0 0,0 0,1 1,0 0,0 1,1-1,0 1,1 1,0-1,0 1,1-1,1 1,-1 2,-3 18,1 0,1 1,1-1,2 1,2 21,2-28,1 0,1 0,1-1,1 1,1-1,1 0,1-1,2 0,0 0,1-1,1-1,1 0,1-1,1 0,1-1,0-1,2-1,0-1,0 0,11 5,-24-16,-1-1,1-1,-1 1,1-1,0 0,1 0,-1 0,0-1,1 0,0-1,-1 1,1-1,0-1,-1 1,1-1,0 0,0 0,0-1,-1 0,1-1,-1 1,1-1,5-2,6-9</inkml:trace>
  <inkml:trace contextRef="#ctx0" brushRef="#br0" timeOffset="21088.412">288 481,'-2'-3,"1"-1,-1 1,0 0,0 0,0 0,0 0,0 0,-1 0,1 1,-1-1,0 1,0 0,0-1,0 1,0 1,0-1,-1 0,1 1,0 0,-1 0,1 0,-1 0,0 0,1 1,-1-1,1 1,-3 0,-1 0,1 1,0-1,0 1,0 0,0 1,0-1,0 1,1 1,-1-1,0 1,1 0,0 0,0 0,0 1,0 0,0 0,1 0,-1 0,1 1,0 0,-1 1,-61 116,60-102,2 0,0 0,0 0,2 1,1 0,1-1,0 1,2 0,1 5,-3-20,0 0,1 0,0 0,0 0,0 0,1 0,0 0,0 0,0 0,1-1,0 0,0 1,1-1,-1 0,1 0,0-1,0 1,1-1,-1 0,1 0,0 0,0-1,0 0,0 0,1 0,0 0,-1-1,1 0,0 0,1 0,15 0,0 0,-1-2,1 0,0-1,-1-1,1-1,20-6,78-8,-95 17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12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0 848,'24'7,"0"-1,0-1,1-1,-1-1,1-1,0-1,6-2,-12 2,3 0,0 0,-1-1,1-1,0-1,0-1,0-1,-1-1,0-1,0-1,0-1,-1 0,0-2,11-7,-27 13,0 0,0-1,0 1,-1-1,0 0,0 0,0-1,-1 1,1 0,-1-1,0 0,-1 1,0-1,0 0,0 0,0 0,-1 0,0 0,0 1,-1-1,1 0,-1 0,-1 0,1 0,-1 1,0-1,0 1,-1-1,0 1,1 0,-2 0,1 0,-1 0,1 1,-1-1,-1 1,1 0,0 0,-1 1,0-1,0 1,0 0,0 0,-1 1,-4-2,0-1,-1 1,0 1,1-1,-1 2,-1 0,1 0,0 1,-1 0,1 1,0 0,-1 1,1 0,0 1,0 0,0 1,0 0,0 1,0 0,1 0,0 1,0 1,0 0,1 0,0 1,0 0,0 0,1 1,0 0,1 1,0 0,0 0,1 1,0-1,0 1,1 0,-2 8,3-8,0 1,1-1,0 1,1-1,0 1,1 0,0 0,1 0,0 0,0 0,1-1,1 1,0 0,0-1,1 1,1-1,0 1,0-1,1-1,0 1,0-1,1 1,1-2,-1 1,3 1,9 4,0-1,1-1,0-1,0 0,2-2,-1 0,1-1,0-1,1-1,-1-1,1-1,0-1,1-1,-1-1,0 0,0-2,1-1,-1-1,0 0,0-2,-1 0,0-2,16-6,15-7,0-2,-1-2,-1-2,22-17,-35 20,-6 4</inkml:trace>
  <inkml:trace contextRef="#ctx0" brushRef="#br0" timeOffset="253.941">1497 650,'-44'48,"-27"35,-8 8,10-6,12-14,15-13,11-12,10-9,9-6,6-3,5-7</inkml:trace>
  <inkml:trace contextRef="#ctx0" brushRef="#br0" timeOffset="480.96">1101 707,'249'221,"-231"-206,0-2,1-1,1 0,0-1,0-1,1-1,0-1,1-1,-1-1,2 0,-1-2,0-1,1 0,0-2,10-1,80-2,-89 1</inkml:trace>
  <inkml:trace contextRef="#ctx0" brushRef="#br0" timeOffset="780.702">2230 735,'-31'3,"1"2,-1 2,1 1,0 1,0 1,1 2,1 0,0 3,1 0,0 1,1 2,-13 12,35-26,0 0,0 0,0 1,0-1,1 1,0 0,0 0,0 0,1 1,-1-1,1 0,0 1,1 0,-1-1,1 1,1 0,-1 0,1 0,0 0,0-1,0 1,1 0,0 0,0 0,1-1,-1 1,1-1,0 1,1-1,-1 0,1 1,0-1,1-1,-1 1,1 0,0-1,0 0,0 0,1 0,-1 0,1-1,0 0,0 0,0 0,1 0,-1-1,0 0,1 0,0-1,-1 1,1-1,4 0,1-3,0 0,1-1,-1 0,-1-1,1 0,0 0,-1-1,0-1,0 0,-1 0,1-1,-1 0,-1-1,1 0,-1 0,-1-1,0 0,0 0,5-9,23-23,9-11,-32 35,1 1,1 1,0 0,1 1,0 1,1 0,9-5,-23 17,-1 0,1 0,-1 1,1-1,-1 0,1 0,0 1,0-1,-1 1,1 0,0-1,0 1,-1 0,1 0,0 0,0 0,-1 1,1-1,0 0,0 1,-1-1,1 1,0-1,-1 1,1 0,-1 0,1 0,-1 0,1 0,-1 0,1 0,-1 1,0-1,0 0,0 1,0-1,1 1,27 69,-21-46,41 62,-38-72</inkml:trace>
  <inkml:trace contextRef="#ctx0" brushRef="#br0" timeOffset="1202.099">2625 1158,'18'-49,"3"0,1 1,3 2,1 0,3 2,1 1,19-18,-49 59,0 1,1-1,0 1,-1 0,1-1,0 1,-1 0,1-1,0 1,0 0,0 0,0 0,0 0,0 0,1 0,-1 0,0 0,0 0,1 0,-1 1,0-1,1 0,-1 1,1 0,-1-1,1 1,-1 0,1-1,-1 1,1 0,-1 0,1 0,-1 1,1-1,-1 0,1 1,-1-1,1 0,-1 1,1 0,-1-1,0 1,1 0,-1 0,0 0,0-1,1 1,-1 1,0-1,0 0,0 0,0 1,2 61,-4-58,0 1,1 0,0-1,0 1,0 0,0-1,1 1,0 0,0-1,1 1,0-1,0 1,0-1,0 0,2 3,0-7,-1 1,0-1,0 1,1-1,-1 0,1 0,-1 0,1-1,-1 1,1-1,0 0,-1 0,1 0,0 0,-1-1,1 1,-1-1,1 0,-1 0,1 0,-1-1,0 1,0-1,0 0,1 0,-2 0,1 0,0 0,0-1,-1 1,1-1,-1 0,0 0,11-6,12-8,0-2,2 0,0 2,1 2,0 0,1 2,1 1,7-1,-35 12,1 0,-1 0,0 0,1 0,-1 1,1-1,-1 1,1 0,-1-1,1 1,-1 0,1 1,-1-1,1 0,-1 1,1-1,-1 1,0 0,1 0,-1 0,0 0,1 0,-1 0,0 1,0-1,0 1,0-1,0 1,-1 0,1 0,0 0,-1 0,1 0,-1 0,0 0,0 0,0 1,0-1,0 0,0 1,-1-1,1 1,-1-1,1 1,4 62,-6-55,1 1,1-1,0 0,0 0,1 1,0-1,1 0,0-1,1 1,0-1,0 1,3 2,8 10,-2-4</inkml:trace>
  <inkml:trace contextRef="#ctx0" brushRef="#br0" timeOffset="2134.785">3754 819,'-10'26,"1"1,1 0,1 1,2-1,1 1,1 0,1 6,0-13,-6 258,-7-192,10-113,20-20,3 2,1 0,2 2,2 0,1 1,3 1,1 2,2 0,-3-2,1 1,2 1,1 2,2 1,2 2,1 1,1 1,2 3,22-13,-58 39,0-1,0 1,0 0,0 0,0 0,0 1,1-1,-1 1,1 0,-1 0,1 0,-1 0,1 1,0-1,-1 1,1 0,0 0,-1 0,1 0,0 1,-1 0,1-1,-1 1,1 1,-1-1,1 0,-1 1,0 0,0 0,1 0,-2 0,1 0,0 0,0 1,-1 0,1-1,-1 1,0 0,0 0,0 0,2 4,-2 1,0 1,-1-1,0 1,0 0,-1-1,0 1,0 0,-1-1,0 1,-1 0,0-1,0 1,-1-1,0 0,0 0,-1 0,0 0,-1-1,1 1,-7 5,-5 8,-1-1,0-1,-2 0,-1-1,0-1,-9 4,-1 2,-1-2,-1-1,-1-2,-1-1,-25 8,57-24,1 1,-1-1,0 0,1 0,-1 0,0-1,0 1,0 0,0-1,0 1,0-1,0 0,0 1,0-1,0 0,0 0,0 0,0-1,0 1,0 0,0-1,0 1,0-1,0 0,1 0,-1 0,0 0,0 0,1 0,-1 0,0 0,1-1,-1 1,1 0,0-1,-1 0,1 1,0-1,0 0,0 1,0-2,34-99,-22 79,2-7</inkml:trace>
  <inkml:trace contextRef="#ctx0" brushRef="#br0" timeOffset="2399.822">4657 1,'0'781,"0"-768,-1 1,0-1,-1 1,0-1,-1 1,-1-1,0 0,-1 0,0-1,-5 8,15-29,3-4</inkml:trace>
  <inkml:trace contextRef="#ctx0" brushRef="#br0" timeOffset="2716.587">4883 762,'28'10,"1"-1,0-1,0-2,0-1,1-2,0 0,0-2,28-3,-52 2,1-1,-1 0,0 0,0 0,0-1,0 0,0 0,-1 0,1-1,-1 0,1 0,-1 0,0-1,0 0,0 0,-1 0,1 0,-1-1,0 0,-1 0,1 0,-1 0,0 0,0-1,0 0,-1 1,0-1,0 0,-1 0,1 0,-1 0,0 0,-1-1,0 1,0 0,0 0,1 1,-1 1,0-1,0 0,0 1,-1-1,1 1,-1-1,0 1,0-1,-1 1,1 0,-1-1,0 1,0 0,-1 0,1 0,-1 1,1-1,-1 1,-1-1,1 1,0 0,-1 0,1 0,-1 1,0-1,0 1,0 0,0 0,-1 0,1 1,0-1,-1 1,1 0,-1 0,1 1,-1-1,1 1,-1 0,-4 1,-3 2,-1 1,1 0,0 1,0 1,0 0,1 0,0 1,0 1,0 0,1 0,0 1,1 0,0 1,1 0,0 0,0 1,1 0,0 0,-2 7,-3 0,2 1,0 0,0 1,2 0,1 0,0 1,2 0,0 0,0 6,4-18,0 0,1 1,0-1,0 0,1 0,0 1,1-1,0 0,0 0,1-1,0 1,1 0,0-1,0 0,1 0,0 0,0 0,1-1,0 0,0 0,1 0,4 3,5 1,0 0,1-2,0 0,0 0,1-2,0 0,0-1,1-1,0 0,0-2,6 1,6-1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10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219 368,'652'-229,"-335"91,-318 139,1-1,-1 1,1 0,-1 0,1 0,-1 0,1 0,0 0,-1 0,1 0,0 0,0 0,0 1,0-1,0 0,0 0,0 0,0 0,0 0,0 0,1 0,-1 0,0 0,1 0,-1 0,1 0,-1 0,1 0,0 0,-1 0,1-1,0 1,-1 0,1 0,0-1,0 1,0 0,0-1,0 1,0-1,0 1,0-1,0 0,0 1,0-1,0 0,0 0,0 1,0-1,0 0,0 0,0 0,0 0,0-1,0 1,0 0,0 0,0-1,0 1,0 0,0-1,0 1,0-1,0 0,0 1,0-1,0 0,0 0,-176 461,157-372,4 1,4 0,4 1,3 0,5 0,5 15,20 118,-21-200,0 21,-6-43,-1 0,1 0,-1 0,0 0,1-1,-1 1,0 0,1 0,-1-1,0 1,0 0,0-1,0 1,1-1,-1 1,0-1,0 1,0-1,0 0,0 1,0-1,0 0,0 0,0 0,0 0,-1 0,1 0,0 0,0 0,0 0,0 0,0-1,0 1,0 0,0-1,0 1,0-1,1 1,-1-1,0 1,0-1,-133-67,80 39,-2 2,-1 3,-1 2,-1 3,0 2,-1 3,-1 3,0 2,-1 3,-47 2,-6 31,111-25,0-1,1 1,-1 0,0 0,1 0,-1 1,1-1,0 1,0 0,0 0,0 0,1 0,-1 0,1 1,-1-1,1 1,0-1,1 1,-1 0,1 0,-1 0,1 0,0 0,1 0,-1 0,1 2,20 40,-3-26</inkml:trace>
  <inkml:trace contextRef="#ctx0" brushRef="#br0" timeOffset="384.014">472 763,'240'-79,"2"11,179-25,-379 86,-1 2,1 1,-1 3,24 2,-63-1,-1-1,1 1,0 0,0 0,-1 0,1 1,0-1,0 0,-1 1,1-1,0 1,-1 0,1-1,0 1,-1 0,1 0,-1 0,1 0,-1 0,0 0,1 1,-1-1,0 0,0 1,0-1,0 1,0-1,0 1,0-1,-1 1,1 0,-1-1,1 1,-1 0,1 0,-1-1,0 1,0 0,0 0,0-1,0 1,0 0,-1 0,1 0,0-1,-1 1,1 0,-1-1,0 1,0 0,0-1,0 1,0-1,0 1,-43 77,32-61,1 0,1 1,0 0,2 0,0 1,1 0,1 1,1-1,1 1,-1 10,4-13,0 1,1 0,1-1,1 1,1-1,0 0,4 10,-1-10</inkml:trace>
  <inkml:trace contextRef="#ctx0" brushRef="#br0" timeOffset="769.245">2223 876,'-26'14,"1"1,0 1,1 1,1 2,1 0,1 1,0 1,2 1,0 1,1 0,2 2,0 0,2 0,-5 15,17-36,0 0,0 1,1-1,0 0,0 1,0-1,1 1,-1 0,1-1,0 1,0-1,1 1,0-1,-1 1,1-1,1 1,-1-1,1 0,-1 1,1-1,1 0,-1 0,0 0,1-1,0 1,0-1,0 1,0-1,1 0,-1 0,1 0,0-1,0 1,-1-1,2 0,-1 0,0 0,0-1,1 1,-1-1,5 0,-2 0,1 0,0-1,0-1,-1 1,1-1,0-1,-1 1,1-1,-1 0,1-1,-1 0,0 0,0-1,0 1,-1-2,1 1,-1-1,0 0,0 0,3-5,93-126,-92 118,-1-1,-1 0,0 0,-1-1,-1 1,-1-1,-1-1,-1 1,-1-1,0 1,-2-1,-1-19,1 37,1 0,-1-1,0 1,0-1,0 1,0-1,-1 1,1 0,-1-1,0 1,0 0,0 0,0-1,-1 1,1 0,-1 0,0 0,0 1,0-1,0 0,-1 1,1-1,0 1,-1 0,0 0,0 0,1 0,-1 0,0 1,-1-1,1 1,0 0,0 0,0 0,-1 0,1 0,-1 1,1 0,0 0,-1 0,1 0,-1 0,1 0,0 1,-1 0,1 0,0 0,-1 0,1 0,0 1,-21 17,5 1</inkml:trace>
  <inkml:trace contextRef="#ctx0" brushRef="#br0" timeOffset="1031.477">2618 1272,'1'-51,"2"1,2 0,3 0,2 1,8-22,-13 55,0-1,2 1,0 0,1 1,0 0,1 0,1 1,3-3,-10 13,1-1,-1 1,1 0,0 1,0-1,1 1,-1-1,0 1,1 1,0-1,0 1,0-1,0 1,0 1,0-1,1 1,-1 0,0 0,1 1,-1-1,1 1,-1 0,1 1,-1-1,0 1,1 0,2 1,104 61,-88-43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1,'-19'0,"0"0,0 2,1 1,-1 0,1 1,-1 1,1 1,1 0,-13 7,22-9,0 0,0 1,1 0,0 1,0-1,0 1,1 0,-1 1,2 0,-1 0,1 0,0 1,0-1,1 1,0 0,0 1,1-1,0 1,1-1,0 1,0 2,0-3,1 0,0 0,0 0,1-1,0 1,1 0,0 0,0 0,0 0,1 0,1-1,-1 1,1-1,0 0,1 1,-1-2,2 1,-1 0,1-1,0 0,0 0,0 0,1 0,0-1,0 0,0 0,1-1,0 0,0 0,0 0,0-1,1 0,-1-1,1 0,6 2,1-2,0-1,0 0,-1-1,1 0,0-1,0-1,0 0,-1-1,1-1,-1 0,13-6,2-1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86,'-25'17,"1"1,0 1,2 1,0 1,1 0,1 2,1 1,1 0,2 1,0 1,-3 8,18-31,0 1,0-1,0 0,0 1,0-1,1 1,0-1,-1 0,1 1,0-1,1 1,-1-1,1 1,-1-1,1 0,0 1,0-1,1 0,-1 0,1 0,-1 0,1 0,0 0,0 0,1 0,-1-1,0 1,1-1,-1 0,1 0,0 0,0 0,0 0,0 0,0-1,0 0,0 1,1-1,-1 0,0-1,1 1,-1 0,1-1,0 0,6 2,0 0,0 0,0-1,0-1,0 1,0-2,0 0,0 0,-1 0,1-1,0-1,0 0,-1 0,0-1,1 0,-2 0,1-1,0 0,-1-1,0 0,5-5,0 0,0-1,-2-1,1 0,-2 0,1-1,-2-1,0 1,-1-2,0 1,-2-1,1 0,0-8,-4 18,-1-1,0 0,0 0,-1 0,0 0,0 0,0 0,-1-1,0 1,-1 0,0 0,0 0,0 0,-1 0,0 0,0 0,-1 0,0 1,0-1,0 1,-1 0,0 0,0 0,-1 1,1-1,-1 1,-1 0,1 0,-1 1,1 0,-1 0,0 0,-1 0,1 1,-1 0,1 1,-1-1,0 1,0 1,-5-2,-13 5,6 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0 167,'4'11,"1"0,0 0,0-1,1 1,1-1,0-1,0 1,0-1,1 0,1-1,7 7,-12-12,0 0,0 0,0 0,1-1,-1 1,1-1,0 0,-1 0,1 0,0-1,0 0,0 0,0 0,0-1,0 1,0-1,0 0,0-1,0 1,0-1,0 0,0 0,0-1,0 0,0 1,-1-2,1 1,1-1,9-8,0-1,0 0,-2-1,1 0,-2-1,0 0,0-1,-2-1,0 0,0 0,-2-1,3-8,6-60,-16 61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6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1,'-25'478,"20"-296,-22 249,26-394,9 76,14-91,-11-23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6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37 845,'-2'8,"0"1,1 0,0 0,0 0,0 0,2 0,-1-1,1 1,0 0,1 0,0 0,0-1,1 1,0-1,0 0,1 0,0 0,1 0,2 2,-6-8,1-1,0 1,0-1,0 0,0 1,1-1,-1 0,0-1,0 1,1 0,-1 0,0-1,1 0,-1 1,1-1,-1 0,0 0,1 0,-1-1,1 1,-1 0,0-1,1 0,-1 1,0-1,0 0,1 0,-1-1,0 1,0 0,0-1,0 1,0-1,60-59,-32 21,-1-1,-2-2,-2-1,-2-1,-2 0,-2-2,8-31,-14 37,-2 0,-2 0,-2-1,-1 0,-1-33,-5 60,0 1,0 0,-2 0,0 0,0 0,-2 0,0 0,0 1,-1 0,-1 0,0 0,0 0,-2 1,1 0,-2 1,1 0,-2 0,1 1,-2-1,6 7,0 0,0 1,0-1,-1 1,1 0,-1 1,1-1,-1 1,0 0,0 1,0-1,0 1,0 1,0-1,-1 1,1 0,0 0,0 1,0-1,0 1,0 1,0-1,0 1,0 0,0 1,1-1,-1 1,1 0,0 0,0 1,-1 0,-8 7,1-1,0 2,0-1,2 2,-1 0,2 0,-1 1,2 0,0 1,-7 14,9-9,0 0,1 0,0 1,2-1,1 1,0 0,1 0,2 0,0 0,1 0,1 0,1 0,1 0,1 0,1-1,0 0,2 0,5 10,2 1,1-1,1 0,2-2,1 0,1-1,1-1,1 0,1-2,2-1,0-2,5 3,10 1,1-2,1-1,0-3,5 0,-26-10,2 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7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0,'0'7,"-1"195,-15 87,4-80,12-207,0 1,0-1,0 0,1 0,-1 0,1 0,-1 0,1 0,0 0,0 0,0 0,0 0,0 0,0 0,1 0,-1-1,0 1,1 0,-1-1,1 0,0 1,0-1,-1 0,1 0,0 0,0 0,0 0,0 0,0 0,0-1,0 1,1-1,-1 1,0-1,0 0,0 0,0 0,1 0,-1-1,0 1,0 0,0-1,0 0,0 1,0-1,0 0,0 0,0 0,0 0,0 0,-1-1,2 1,154-82,-124 63,0 1,1 2,1 1,1 1,0 2,1 2,0 1,4 2,-38 6,0 1,0 0,0 0,0 1,0-1,0 0,1 1,-1 0,0 0,0 0,0 0,1 1,-1-1,0 1,0 0,0-1,0 2,0-1,0 0,0 0,0 1,0 0,0 0,-1 0,1 0,-1 0,0 0,1 0,-1 1,0-1,0 1,-1 0,1-1,0 1,-1 0,0 0,1 0,-1 0,-1 0,1 1,0-1,-4 7,0-1,-1 0,0 0,-1 0,1 0,-2 0,1-1,-1 0,-1 0,1-1,-1 0,0 0,-1 0,0-1,0 0,0-1,-6 3,10-5,-34 22,-1-2,-1-1,-1-2,0-2,-2-2,0-2,-15 2,51-14,5-1,-1 1,0-1,0 0,0 0,-1-1,1 1,0-1,0 1,0-1,0 0,-1 0,1-1,0 1,0-1,0 1,0-1,0 0,0 0,0 0,0-1,0 1,-4-10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21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0,'-10'34,"2"10,3-1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7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1 344,'27'-8,"0"-2,0-1,-1-1,0-1,-1-1,0-1,-2-2,0 0,17-17,22-50,-61 82,1-1,-1 0,0 0,0 0,0 1,-1-1,1 0,-1 0,1 0,-1 0,0 0,0 0,-1 0,1 0,0 0,-1 0,0 0,0 0,0 1,0-1,0 0,0 0,-1 1,1-1,-1 1,0-1,0 1,0 0,0 0,0 0,0 0,-1 0,0 0,-1-1,0 1,1 0,-1 0,0 0,-1 1,1-1,0 1,0 0,-1 0,1 1,0-1,-1 1,1 0,-1 0,1 0,0 1,-1-1,1 1,0 0,0 1,-1-1,1 1,0 0,0 0,0 0,1 0,-1 1,1-1,-1 1,1 0,-2 2,-6 5,2 0,-1 1,2 0,-1 0,2 1,-1 0,2 0,0 1,-2 6,3-11,1 0,1 0,0 1,0-1,0 1,1 0,1 0,-1 0,1 0,1 0,0 0,0 0,1 0,0 0,0 0,1 0,0 0,1-1,0 1,0-1,1 0,0 1,0-2,1 1,0 0,1-1,0 0,0 0,12 5,0-1,1-1,-1-1,2-1,0 0,0-2,0 0,0-1,1-1,0-1,20 0,-8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8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23,'0'43,"0"43,0 17,0-5,0-9,0-10,0-14,5-13,2-6,-1-6,-1-5,3-8,1-4,-2-1,-2 0,-1 1,-7-3,-2-5</inkml:trace>
  <inkml:trace contextRef="#ctx0" brushRef="#br0" timeOffset="399.874">0 587,'881'0,"-820"11,-82 15,12-18,-3 0,0 1,1 0,0 1,1 1,0-1,1 2,0-1,0 1,1 1,-2 6,7-15,0 1,0 0,0 0,1 0,0 0,0 0,0 0,1 1,0-1,0 1,0-1,0 1,1-1,0 1,0-1,1 1,0 0,0-1,0 0,0 1,1-1,0 0,0 1,0-1,1-1,0 1,1 2,6 2,0-1,1 0,-1-1,1-1,1 1,-1-2,1 1,0-2,0 0,0 0,1-1,0 0,-1-1,1-1,0 0,0-1,0 0,0-1,0 0,-1-1,1-1,-1 0,1-1,-1 0,0 0,0-2,-1 1,1-1,-1-1,-1 0,6-5,-11 8,0 0,0 0,-1-1,1 0,-1 0,0 0,0 0,0-1,-1 0,0 0,0 0,-1 0,1 0,-1 0,-1 0,1-1,-1 1,0-1,0 0,-1 1,0-1,0 1,-1-1,0 1,0-1,-1-2,0-1,-1 1,0 0,-1 0,0 0,0 0,-1 1,0 0,-1 0,1 0,-2 0,1 1,-1 0,0 1,0-1,-1 1,0 0,0 1,0 0,-1 1,0-1,1 2,-2-1,1 1,0 0,-1 1,1 0,-1 1,1 0,-9 0,-11 0</inkml:trace>
  <inkml:trace contextRef="#ctx0" brushRef="#br0" timeOffset="3761.738">1412 925,'27'2,"1"-1,-1-1,1-2,-1 0,1-2,-1-1,0-2,-1 0,1-2,20-10,-33 12,0 0,0-2,-1 1,0-2,0 0,-1 0,0-1,-1-1,0 0,-1-1,0 1,-1-2,-1 1,3-7,78-212,-85 221,5-20,-1 0,-1-1,-2 1,-1-1,-2 0,-1-1,-2-6,2 35,-1 0,1 0,-1 0,0 0,-1 0,1 0,-1 0,0 1,0-1,0 0,0 0,-1 0,1 1,-1-1,0 1,0-1,0 1,-1 0,1 0,-1 0,1 0,-1 0,0 1,0-1,-1 1,1 0,0 0,-1 0,1 0,-1 1,0-1,0 1,1 0,-1 0,0 0,0 1,0-1,0 1,0 0,0 0,0 1,0-1,0 1,-1 0,-10 7,1 0,0 2,1 0,0 0,0 1,1 1,1 0,0 0,0 1,2 1,-1-1,2 2,-7 13,9-19,-4 6,0 1,1-1,0 1,2 1,0 0,0 0,2 0,0 1,1-1,1 1,0 0,2 0,0 1,1-1,1 0,0 0,2 0,0 0,1 0,0 0,1-3,1-1,0 1,1-1,0 0,1-1,0 0,1 0,1-1,0 0,1 0,0-1,1-1,0 0,0-1,1 0,0-1,1 0,0-1,0 0,1-2,-1 1,1-2,1 0,-1-1,0 0,15 0,26-8,-32-2</inkml:trace>
  <inkml:trace contextRef="#ctx0" brushRef="#br0" timeOffset="4230.764">2511 474,'-13'15,"1"1,0 0,1 0,1 2,0-1,1 1,1 0,1 1,1 0,0 0,1 0,1 1,1 0,1 0,2-17,1 1,-1-1,1 0,-1 1,1-1,0 0,1 0,-1 0,0 0,1 0,-1 0,1 0,0 0,0 0,0-1,1 1,-1-1,1 0,-1 0,1 1,0-2,-1 1,1 0,0 0,0-1,1 0,-1 0,0 0,0 0,0 0,1 0,-1-1,1 0,-1 1,0-1,1-1,-1 1,0 0,1-1,-1 0,0 0,0 0,1 0,0-1,23-9,-1-2,-1 0,0-2,-1-1,0-1,-2-1,0 0,-1-2,0-1,-2 0,-1-2,-1 0,0-1,-2 0,-1-1,1-5,-6 14,-1-1,-1 0,0 0,-1 0,-1-1,0 0,-2 0,0 0,-1 0,0-1,-2 1,0-1,-2 1,1 0,-2-1,-1 1,0 0,-1 1,-1-1,-1 1,-3-6,7 17,1 1,-2 0,1-1,0 1,-1 1,0-1,0 0,-1 1,1 0,-1 0,0 0,0 1,0 0,-1-1,1 2,-1-1,1 1,-1 0,0 0,0 0,0 1,0 0,0 0,0 1,0-1,-1 2,1-1,0 0,0 1,0 0,0 1,0-1,0 1,0 0,1 1,-1-1,1 1,-1 0,1 1,0-1,-3 5,0 0,0 0,1 1,0 0,0 0,1 1,0 0,1 0,0 0,1 1,0-1,1 1,0 0,0 0,1 1,1-1,0 0,0 0,1 1,1-1,0 0,2 10,1 2,1 0,1 0,1 0,1-1,1 0,1-1,0 0,2 0,1-1,9 10,2 1,2-2,2 0,0-2,2-1,1-2,0-1,2-1,1-2,0-1,11 2,-17-10,-4-3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34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52,'5'108,"4"1,14 47,15 177,-16-75,-20-246,1-6,-1 1,0 0,-1 0,0 0,0 0,0 0,-1 0,0 0,0 0,-1 0,0 0,0-1,-1 1,1 0,-2 0,1-1,-1 1,-1 2,-7 3</inkml:trace>
  <inkml:trace contextRef="#ctx0" brushRef="#br0" timeOffset="253.352">1 758,'74'-4,"1"-2,-1-4,-1-4,0-2,-1-3,0-4,-2-3,-1-3,33-20,-63 29,-2-3,0 0,-1-2,18-18,-37 27</inkml:trace>
  <inkml:trace contextRef="#ctx0" brushRef="#br0" timeOffset="5770.587">1158 108,'14'27,"-1"1,-1 1,-1-1,-2 2,-1-1,-1 1,-2 0,2 29,-8 552,27-434,-26-176,-1 1,1 0,-1 0,1 0,0-1,0 1,0 0,0 0,1 0,-1 0,0-1,1 1,-1 0,1 0,-1-1,1 1,0 0,0-1,0 1,0-1,0 1,0-1,0 1,1-1,-1 0,0 1,1-1,-1 0,1 0,-1 0,1 0,0-1,-1 1,1 0,0-1,0 1,-1-1,1 1,0-1,0 0,0 0,0 0,-1 0,1 0,0 0,0 0,0-1,-1 1,1-1,0 1,0-1,-1 0,1 0,0 0,62-120,-55 101,7-19,2 0,1 1,2 1,1 1,2 1,2 1,1 1,12-10,-38 42,0 0,1-1,-1 1,0 0,1 0,-1 0,1 0,0 0,-1 0,1 0,0 0,-1 1,1-1,0 1,0-1,0 1,0 0,-1 0,1 0,0 0,0 0,0 0,0 0,0 1,-1-1,1 0,0 1,0 0,-1-1,1 1,0 0,-1 0,1 0,-1 0,1 0,-1 0,1 1,-1-1,0 0,0 1,1-1,-1 1,0-1,-1 1,1 0,0-1,0 3,30 88,-16 112,10-169,-9-29</inkml:trace>
  <inkml:trace contextRef="#ctx0" brushRef="#br0" timeOffset="6738.236">2343 701,'-37'14,"0"1,1 2,0 2,2 1,0 1,1 2,2 2,0 0,2 2,-2 4,-26 57,56-86,0 1,0 0,0-1,0 1,1 0,-1 0,1 0,0-1,0 1,0 0,0 0,0 0,0 0,1 0,-1 0,1-1,0 1,0 0,0 0,0-1,1 1,-1-1,1 1,-1-1,1 0,0 1,0-1,0 0,0 0,0 0,1-1,-1 1,2 1,4-1,1-1,-1 1,0-1,0-1,1 1,-1-1,0-1,1 0,-1 0,0 0,0-1,0 0,0-1,0 0,0 0,-1-1,1 0,-1 0,0-1,0 1,3-4,-10 7,40-26,-1-2,-2-1,-1-2,-1-2,24-31,9-7,-67 70,0 0,0 0,0 0,0 0,1 1,-1-1,0 0,1 1,-1-1,1 1,0-1,0 1,-1 0,1 0,0-1,0 2,0-1,0 0,0 0,0 0,0 1,0-1,1 1,-1 0,0 0,0 0,0 0,0 0,1 0,-1 0,0 1,0-1,0 1,0-1,0 1,0 0,0 0,0 0,1 0,26 112,-28-100,1 1,0-1,2 0,-1 0,1 0,1 0,0-1,1 0,4 7,-5-12,0 0,0-1,0 0,1 0,0 0,1-1,-1 1,1-2,0 1,0-1,0 0,1 0,-1-1,1 0,0 0,0-1,0 0,0 0,0-1,0 0,1-1,-1 1,0-2,1 1,-1-1,0 0,0-1,0 0,0 0,0-1,0 0,2-2,18-10,-1-1,0-2,-2 0,0-2,-1-1,-1-1,-1-1,-1 0,-1-2,-1 0,-1-2,-2 0,0-1,-2 0,-1-1,-2 0,0-1,2-19,-4 7,-2 0,-2 0,-2 0,-1-1,-3 0,-1 1,-2-1,-2 1,-2 0,-9-27,16 63,0 0,0 0,0 0,-1 0,0 1,0-1,-1 0,0 1,0 0,0-1,0 1,-1 0,0 1,0-1,0 1,-1 0,1 0,-1 0,0 0,0 1,-4-3,5 8,1-1,0 1,-1 0,1 0,0 0,0 0,1 1,-1-1,0 1,1 0,0 0,-1 0,1 0,0 0,0 0,1 0,-1 1,1-1,0 0,0 1,0 0,0-1,0 1,1-1,-1 1,1 0,0 0,-7 49,2 0,3 0,2 0,3 13,-1 21,-2-42,1 0,3-1,2 1,1-1,2 0,3-1,1 0,2-1,2 0,19 34,-13-49,-23-26,0-1,0 1,1-1,-1 0,0 1,1-1,-1 1,1-1,-1 0,0 0,1 1,-1-1,1 0,-1 0,1 1,-1-1,1 0,-1 0,1 0,-1 0,1 0,-1 0,1 0,-1 0,1 0,-1 0,1 0,-1 0,1 0,-1 0,1 0,-1 0,1-1,-1 1,1 0,-1 0,1-1,-1 1,0 0,1 0,-1-1,1 1,-1-1,0 1,1 0,-1-1,0 1,0-1,1 1,-1-1,0 1,0-1,0 1,1-1,-1 1,0-1,0 1,0-1,0 1,0-1,0 1,0-6,0 1,-1 0,0 0,0 0,0-1,0 1,-1 0,0 0,0 1,0-1,-1 0,1 1,-1-1,0 1,-3-3,-11-16</inkml:trace>
  <inkml:trace contextRef="#ctx0" brushRef="#br0" timeOffset="6979.693">2767 503,'33'10,"36"2,10-4,2-5,-4-2,-5-1,-5-1,-4 0,-9-5,-3-2,-1 1,0 2,-3 1,-5 2,-4 1,-5 1,-7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54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1,'-27'112,"4"2,6 0,5 1,5 1,5 4,3-74,18 207,-14-229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53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0 594,'6'5,"0"0,0-1,0 1,1-1,-1-1,1 1,0-1,0 0,1-1,-1 0,0 0,1 0,-1-1,1 0,0-1,-1 1,1-2,0 1,-1-1,1 0,-1 0,1-1,-1 0,0-1,1 1,3-3,21-10,-1-1,-1-1,0-2,-2-1,4-5,-30 25,7-7,34-24,-2-1,-2-2,0-2,3-8,-15 14,-16 21,-1-1,0 0,-1 0,0-1,-1-1,0 1,-1-1,0-1,0 1,-2-1,1 0,-2-1,0 1,0-1,-2 0,1 0,-2 0,1-8,-2 19,-1 1,1 0,0-1,0 1,-1 0,0-1,1 1,-1 0,0 0,0 0,0-1,0 1,-1 0,1 1,0-1,-1 0,0 0,1 0,-1 1,0-1,0 1,0 0,0-1,0 1,0 0,0 0,0 0,0 0,-1 1,1-1,0 1,-1-1,1 1,0 0,-1 0,1 0,-1 0,-3 0,0 1,0 0,0 0,0 1,0 0,0 0,0 0,1 1,-1 0,1 0,0 0,0 0,0 1,0 0,-13 13,2 0,-1 1,2 0,1 2,0-1,1 2,2 0,0 0,1 1,1 0,1 1,-5 21,12-35,-1 1,1 0,1-1,-1 1,2 0,-1 0,2-1,-1 1,1-1,0 1,1-1,0 0,1 0,0 0,0 0,1-1,0 0,1 0,-1 0,2 0,-1-1,1 0,0 0,0-1,1 0,0 0,0-1,0 0,5 2,12 4,-1-1,2-1,-1-1,1-1,0-2,1 0,-1-2,1-1,0-1,0-1,-1-1,1-2,15-3,5-3,-1-2,0-2,-1-2,-1-2,0-2,-2-1,11-9,-31 17,0-2,-1-1,0 0,-1-2,-1 0,-1-1,0-1,-1 0,-1-2,1-2,-15 19,0 1,0 0,-1-1,1 1,-1-1,0 1,0-1,0 0,0 1,0-1,-1 0,0 0,0 1,0-1,0 0,0 0,-1 1,0-1,0 0,0 0,0 1,0-1,-1 1,0 0,1-1,-1 1,0 0,-1 0,1 0,-1 0,1 0,-1 1,0-1,0 1,0-1,0 1,0 0,-1 1,1-1,-3-1,-1 1,-1-1,0 1,1 0,-1 1,0-1,0 2,0-1,0 1,0 0,0 1,0 0,1 0,-1 1,0 0,0 0,1 0,-1 1,1 1,0-1,0 1,0 0,1 1,-1 0,1 0,0 0,1 0,-1 1,1 0,0 0,0 1,1 0,0-1,0 1,1 1,-1-1,2 0,-1 1,1 0,0-1,1 1,-1 0,2 0,-1 0,1 0,0 0,1 2,1-1,1 1,0-1,0 0,1 0,0-1,1 1,0-1,0 0,0 0,1 0,1-1,-1 0,1 0,0-1,1 1,-1-2,1 1,1-1,-1 0,6 2,7 3,2 0,-1-2,1 0,0-2,1 0,-1-2,20 2,-12-3,0-2,-1 0,1-2,0-1,0-2,-1-1,0-1,0-2,0-1,-1-1,0-1,-1-2,0-1,-2-1,1-1,-2-2,0 0,2-5,-13 11,-1-2,0 1,-1-2,-1 0,0 0,-1-1,5-11,-12 21,-1 1,1-1,-1 0,0 0,-1 0,1 0,-1 0,-1-1,1 1,-1 0,0 0,0-1,-1 1,0 0,0 0,0 0,-1 0,0 0,0 0,0 0,-1 0,0 1,0-1,-3-2,2 4,-1 0,0 1,0-1,0 1,0 0,0 1,-1-1,1 1,-1 0,0 1,1-1,-1 1,0 0,0 1,0-1,0 1,0 0,1 1,-1 0,0-1,0 2,0-1,1 1,-1 0,1 0,-1 0,1 1,0 0,0 0,0 0,0 1,0-1,1 1,0 0,0 1,0-1,-2 4,-2 0,1 1,1 0,0 0,0 0,0 1,2 0,-1 0,1 0,0 1,1-1,0 1,1 0,0 0,1 0,0 0,1 0,0 0,1 0,0 0,1 0,0 0,0 0,1-1,1 1,0-1,0 0,1 0,0 0,1 0,0-1,1 0,2 3,5 1,1-1,0-1,1 0,0-1,0 0,1-2,1 0,-1 0,1-2,0 0,1-2,-1 1,1-2,0-1,0 0,0-2,1 0,4 0</inkml:trace>
  <inkml:trace contextRef="#ctx0" brushRef="#br0" timeOffset="329.612">2653 142,'38'-5,"33"-1,8-5,-4-1,-11 3,-10 2,-11 2,-7 2,-5 2,-3 1,-1 0,-1 0,0-4,0-2,-3 1</inkml:trace>
  <inkml:trace contextRef="#ctx0" brushRef="#br0" timeOffset="563.016">2794 396,'38'0,"28"0,6-4,-3-3,-4 1,-9 1,-3 1,-7 2,-6-4,-5-1,-4 1,-2 2,-1 1,-1 1,0 1,-5 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3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248 402,'-38'43,"-18"29,1 7,10-6,12-9,12-17</inkml:trace>
  <inkml:trace contextRef="#ctx0" brushRef="#br0" timeOffset="851.78">1152 64,'-16'23,"2"1,0 1,2 0,1 1,1 0,1 1,-4 20,11-40,0 0,0 0,0 1,1-1,0 1,0-1,1 1,0-1,0 1,1-1,0 1,0-1,1 0,0 1,0-1,1 0,0 0,0-1,1 1,-1 0,1-1,1 0,-1 0,1 0,0-1,4 4,-4-5,1-1,-1 1,1-1,-1 0,1 0,0-1,1 0,-1 0,0 0,0-1,1 0,-1 0,1 0,-1-1,1 0,-1-1,1 1,-1-1,1 0,-1-1,0 1,0-1,1-1,-1 1,-1-1,1 0,148-110,12-27,-166 139,1 0,-1 0,1 0,-1 0,1 0,-1 0,1 0,-1 1,1-1,0 0,0 0,-1 1,1-1,0 0,0 1,0-1,0 1,0-1,0 1,0 0,0-1,0 1,0 0,0 0,0-1,0 1,0 0,0 0,0 0,0 0,0 0,0 1,0-1,0 0,0 0,0 1,0-1,0 0,0 1,0-1,0 1,-1 0,1-1,0 1,0 0,0-1,-1 1,1 0,0 0,-1-1,1 1,-1 0,1 0,-1 0,1 0,-1 1,10 63,-10-55,1-1,0 1,0 0,1-1,0 1,0-1,1 0,1 0,-1 0,2 0,-1-1,1 1,5 6,-4-12,0 0,0 0,0 0,1-1,-1 1,0-1,1-1,0 0,-1 0,1 0,0 0,0-1,0-1,-1 1,1-1,0 0,-1 0,1-1,0 0,-1 0,0-1,1 1,-1-1,0-1,-1 1,1-1,-1 0,1 0,-1-1,0 0,-1 1,4-6,5-4,-1 0,0-2,-1 1,-1-1,-1-1,0 0,-1 0,0 0,-2-1,4-17,6-11,-9 28</inkml:trace>
  <inkml:trace contextRef="#ctx0" brushRef="#br0" timeOffset="1250.768">2365 374,'23'-11,"17"-8,0-1,-2-2,0-2,-1-1,-2-2,7-8,11-51,-52 83,0 0,0 0,-1 0,1 0,-1 0,0 0,0 0,0 0,0 0,0 0,-1 0,1 0,-1 0,0 0,0 0,0 1,0-1,0 0,-1 0,1 1,-1-1,0 1,0 0,0-1,0 1,0 0,0 0,0 0,-1 0,1 1,-3-2,-1 0,-1 0,0 0,0 1,0-1,-1 2,1-1,0 1,-1 0,1 0,-1 1,1 0,-1 1,1 0,0 0,-1 0,1 1,0 0,0 0,0 1,0 0,0 0,0 1,-4 3,-3 1,0 2,1 0,0 0,0 1,1 1,1 0,0 1,0 0,2 0,-2 4,2-2,0 1,1 0,1 0,1 1,0 0,1 0,1 0,1 0,0 4,2-15,1 0,-1 0,1 0,1 1,-1-1,1 0,0 0,1 0,-1 0,1 0,0 0,1-1,-1 1,1-1,1 1,-1-1,1 0,-1 0,1 0,1-1,-1 1,1-1,-1 0,1-1,0 1,1-1,3 2,12 3,0-2,1 0,0-1,0-1,0-1,0-2,1 0,-1-1,0-1,0-1,1-1,-1-1,-1-1,1 0,3-3,12-2</inkml:trace>
  <inkml:trace contextRef="#ctx0" brushRef="#br0" timeOffset="40458.738">1095 1333,'2'-1,"-1"0,1 0,-1 0,1 0,-1 0,0 0,1-1,-1 1,0 0,0-1,0 1,0-1,0 0,0 1,-1-1,1 0,0 1,-1-1,1 0,-1 0,0 1,0-1,1 0,-1 0,0 0,-1 0,1 1,0-1,0 0,-1 0,1 1,-1-1,0 0,1 1,-1-1,0 0,0 1,0-1,0 1,0-1,-1 1,1 0,0-1,0 1,-1 0,1 0,-1 0,1 0,-1 0,0 0,1 1,-1-1,0 0,0 1,1 0,-1-1,0 1,0 0,1 0,-1 0,0 0,0 0,0 0,0 0,-44 6,0 2,0 1,1 3,1 2,0 1,0 3,2 1,-24 16,64-35,0 0,0 0,0 1,0-1,-1 1,1 0,0 0,0-1,1 1,-1 0,0 1,0-1,0 0,1 1,-1-1,0 1,1-1,0 1,-1-1,1 1,0 0,0 0,0 0,0 0,0 0,0 0,1 0,-1 0,1 0,-1 0,1 0,0 1,0-1,0 0,0 0,0 0,0 0,0 0,1 1,-1-1,1 0,0 0,0 0,0 0,-1 0,2 0,-1-1,0 1,0 0,1 0,-1-1,1 1,-1-1,1 1,14 6,-1-1,2 0,-1-1,1-1,0 0,0-1,0-1,17 0,-7-1,-22-2,0-1,1 1,-1 0,0 1,0-1,0 1,0 0,-1 0,1 1,0-1,0 1,-1 0,1 1,-1-1,1 1,-1-1,0 1,0 1,2 1,-6-1,0-1,0 1,-1-1,1 0,-1 1,0-1,0 1,0-1,0 0,0 0,-1 1,1-1,-1 0,0 0,0-1,0 1,-1 0,1-1,-1 1,1-1,-1 0,0 0,0 0,0 0,0 0,0 0,0-1,-3 1,2 1,-40 26,17-13,0 1,1 2,1 1,0 1,2 1,0 0,-13 21,32-40,1 1,0 0,0 0,0 1,0-1,1 0,-1 1,1 0,1-1,-1 1,1 0,-1 0,1 0,1 0,-1 0,1 0,0 1,0-1,0 0,1 0,-1 0,1 0,1 0,-1 0,1 0,-1-1,2 1,-1 0,0-1,1 1,0-1,0 0,0 0,0 0,1 0,0-1,-1 0,1 1,1-1,-1 0,2 0,10 3,1-1,-1-1,1-1,0 0,0-1,0-1,0-1,0 0,0-1,0-1,0 0,6-3,-20 4,6 0,0 0,0-1,0 0,0 0,0-1,-1 0,1-1,-1 0,0 0,0-1,0 0,-1-1,5-3,0-7</inkml:trace>
  <inkml:trace contextRef="#ctx0" brushRef="#br0" timeOffset="40960.736">813 882,'-28'315,"16"32,16-24,4-137,-6-130,-3-1,-2 0,-2 0,-3 0,-8 24,-5 6,18-61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22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10,'39'0,"26"5,8 1,-5 0,-8-1,-10-2,-9-1,-6-1,-4 0,-3-1,-2 0,1-1,-1-4,1-1,0 0,-4-4,-6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22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24,'39'9,"36"-1,10-2,1-7,-10-3,-13-2,-12 2,-10 0,-8-4,-4 0,-2 1,-6 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16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285 484,'58'-4,"-1"-2,0-2,0-3,-1-2,0-3,-1-2,-1-3,-1-2,-1-2,-1-3,-2-1,29-24,-3-37,-73 87,-1 0,1 0,-1 0,0-1,0 1,0-1,0 1,-1-1,0 1,1-1,-1 1,-1-1,1 1,0-1,-1 1,0-1,1 1,-2-1,1 1,0 0,0-1,-1 1,0 0,0 0,0 0,0 0,0 1,-1-1,1 0,-3-1,-3-1,1 0,-1 1,-1 0,1 0,0 1,-1 0,0 1,0 0,0 0,0 1,0 0,0 0,0 1,0 0,0 1,0 0,0 1,0-1,0 2,1-1,-1 1,1 1,-1-1,1 1,0 1,1 0,-1 0,-1 2,-17 17,2 1,0 2,2 0,1 2,1 0,2 1,1 1,1 1,2 0,1 1,1 0,2 1,-3 22,-15 93,7 1,7 1,6 0,12 134,-4-187,2-76,0 1,-2-1,-1 0,-1 0,-1 1,0-1,-2-1,-1 1,0-1,-2 0,0 0,-1-1,-2 0,0 0,-1-1,0-1,-2 0,0-1,-1 0,-1-2,-10 10,15-18,1 0,-1 0,0-1,0-1,0 1,-1-2,0 0,0 0,0-1,0-1,-1 0,1 0,-1-1,1-1,-1 0,0-1,1 0,0-1,-1-1,1 1,-1-2,7-3,-1 0,1 0,0 0,1-1,0 0,0 0,1 0,0-1,0 1,1-1,0 0,0 0,1 0,0-1,1 1,0 0,1-1,0 1,1-10,-1 19,-2-29</inkml:trace>
  <inkml:trace contextRef="#ctx0" brushRef="#br0" timeOffset="351.479">2 1077,'76'3,"0"-3,0-4,-1-2,7-6,2 2,-1-5,0-3,-1-4,-1-3,55-27,-19-14,-157 149,34-68,1 0,0 1,2 0,-1-1,2 1,0 0,1 1,1-1,1 0,0 0,1 0,0 0,1 0,1-1,1 1,0-1,1 0,3 5,1-2</inkml:trace>
  <inkml:trace contextRef="#ctx0" brushRef="#br0" timeOffset="1454.341">1753 456,'-7'0,"0"1,1 0,-1 0,1 0,-1 1,1 0,0 0,-1 1,1 0,0 0,1 0,-1 0,1 1,-1 0,1 1,0-1,0 1,1 0,0 0,0 0,0 1,0-1,1 1,0 0,0 0,0 0,0 4,-28 59,3 2,4 1,2 1,4 1,3 0,3 1,2 19,7-72,1 1,1-1,1 0,1 1,1-1,1 0,1 0,1 0,1 0,1-1,0 0,2 0,0-1,2 1,-5-16,0 0,0 0,1-1,-1 0,1 0,0-1,0 0,1 0,-1-1,0 0,1 0,-1 0,1-1,0 0,-1-1,1 0,0 0,0-1,-1 0,1 0,0 0,-1-1,0 0,2-1,31-16,-26 7</inkml:trace>
  <inkml:trace contextRef="#ctx0" brushRef="#br0" timeOffset="3235.462">2345 597,'-91'257,"-6"35,84-261,3-11,2 1,0 0,1 0,1 0,1 1,1 0,-1 14,5-33,1-1,-1 1,0-1,0 1,1-1,-1 0,1 1,0-1,0 0,0 1,0-1,0 0,0 0,1 0,-1 0,1 0,-1 0,1-1,0 1,0 0,0-1,0 1,0-1,0 0,0 0,0 1,0-1,1-1,-1 1,0 0,1-1,-1 1,0-1,1 1,-1-1,1 0,-1 0,1-1,-1 1,2-1,97-26,-78 15,-19 11,1 0,-1-1,1 0,-1 0,1 0,-1 0,0 0,0-1,0 0,0 0,-1 0,1 0,-1-1,0 1,1-1,-2 0,1 0,0 0,-1 0,0-1,0 1,0-1,-1 1,1-1,-1 1,0-1,0 0,-1-2,-4-9</inkml:trace>
  <inkml:trace contextRef="#ctx0" brushRef="#br0" timeOffset="3447.556">1893 935,'68'-5,"26"-1,2 0,-5 1,-14-3,-15 0,-13 0,-10 3,-7 2,-4 1,-3 1,-4 1</inkml:trace>
  <inkml:trace contextRef="#ctx0" brushRef="#br0" timeOffset="3734.247">2797 879,'38'0,"28"0,6 0,-3 0,-9-4,-10-3,-9 1,-6 1,-5 1,-7 2</inkml:trace>
  <inkml:trace contextRef="#ctx0" brushRef="#br0" timeOffset="3917.291">2768 1133,'63'-9,"24"-4,8 1,-7 2,-15-2,-9 1,-11 3,-10 2,-7 2,-10 2</inkml:trace>
  <inkml:trace contextRef="#ctx0" brushRef="#br0" timeOffset="4289.104">4152 681,'-51'30,"1"3,2 2,2 2,1 1,2 3,-31 38,70-76,1 0,-1 1,1-1,0 1,0 0,0 0,0 0,1 1,-1-1,1 0,0 1,1 0,-1-1,1 1,0 0,0 0,0-1,1 1,0 0,0 0,0 0,0 0,1 0,0 0,0 0,0-1,0 1,1 0,0-1,0 1,0-1,1 0,-1 1,1-1,0 0,3 2,10 3,-1 0,1-2,1 0,-1 0,1-2,0 0,1-1,-1-1,1-1,-1 0,1-1,0-1,0 0,-1-2,1 0,17-5,-11 5,-1-1,1-1,-1-1,0-1,0-1,0-1,-1-1,0-1,-1-1,0 0,-1-2,13-11,52-76,-82 95,-1 0,0 1,0-1,0 0,-1 0,1 0,-1 0,0-1,-1 1,1 0,-1 0,0 0,0-1,-1 1,0 0,0 0,0 0,0 0,-1 0,0 0,0 0,0 0,-3-4,-4-1,0 0,0 0,-1 1,0 1,-1 0,0 0,0 1,-1 0,0 1,0 0,-1 1,1 0,-11-1,-12-5,0 3,-1 0,0 3,0 1,-1 1,-4 3,3-1</inkml:trace>
  <inkml:trace contextRef="#ctx0" brushRef="#br0" timeOffset="4469.451">3672 879,'504'28,"-425"-27,0-4,73-11,45-10,-168 18</inkml:trace>
  <inkml:trace contextRef="#ctx0" brushRef="#br0" timeOffset="4985.891">4829 258,'36'62,"-2"1,-4 2,-2 2,-3 0,-3 2,-4 0,-2 1,-3 1,-2 10,-10-60,-1 0,-1 0,-1 0,0 0,-2 0,0 0,-2-1,0 1,-1-1,-1-1,-1 0,0 0,-2 0,0-1,-1-1,-1 0,0-1,-2 0,1-1,-2 0,-9 5,-38 27,41-29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24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18,'-20'-2,"-1"0,1 1,0 1,0 2,0-1,0 2,0 1,0 1,0 0,1 1,0 1,1 1,-1 1,1 1,1 0,0 1,1 1,0 0,0 1,-2 5,14-16,1 0,-1 1,1 0,0 0,-1 0,2 0,-1 0,0 1,0-1,1 1,0-1,0 1,0 0,0 0,1 0,-1 0,1 1,0-1,0 0,1 0,-1 1,1-1,0 0,0 1,1-1,-1 0,1 1,0-1,0 0,0 0,1 0,-1 1,1-2,0 1,0 0,0 0,2 1,3 2,0 0,0-1,1 0,0-1,0 0,0 0,1-1,-1 0,1 0,0-1,0 0,0 0,1-1,-1-1,1 1,-1-1,1-1,-1 0,1 0,-1-1,5-1,-5 1,0 1,0 0,0 1,0 0,0 0,0 1,0 0,0 1,-1 0,1 0,-1 1,0 0,0 0,0 1,-1 0,0 1,0-1,0 1,0 1,-1-1,0 1,-1 0,3 4,3 10,-1 0,0 0,-2 1,-1 0,-1 0,0 1,-2 0,-1 0,-1 0,0 0,-2 0,-1 0,-2 16,2-32,0-1,-1 1,0-1,0 1,0-1,-1 0,1 0,-2 0,1 0,-1-1,1 1,-1-1,-1 0,1 0,-1 0,0-1,0 0,0 0,-1 0,0 0,1-1,-1 0,0 0,-1-1,1 1,0-1,-4 0,-7 2,-1 0,1-2,-1 0,0 0,1-2,-1 0,0-1,1-1,-17-4,29 5,-1 0,1 0,-1 0,1 0,0-1,0 0,0 0,0-1,0 1,0-1,1 0,-1 0,1-1,0 1,0-1,0 0,0 0,1 0,-1-1,1 1,0-1,1 0,-1 0,1 0,0 0,0 0,1 0,-1-1,1 1,0-1,-1-16</inkml:trace>
  <inkml:trace contextRef="#ctx0" brushRef="#br0" timeOffset="921.755">527 18,'5'0,"11"0,8 0,4 0,2 0,2 0,-1 0,-1 0,0 0,0 0,-2 0,1 0,-1 0,0 0,0 0,-4-5,-2-1,-5-1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21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1 237,'13'-23,"2"0,0 1,2 1,0 0,2 1,0 1,15-11,-26 24,-1 0,2 0,-1 1,0 0,1 0,0 1,0 0,1 0,-1 1,0 1,1-1,0 2,0-1,0 1,-1 1,1 0,0 0,0 1,0 0,0 1,-1 0,5 2,-10-3,0 1,0 0,0 0,0 1,-1-1,1 1,-1 0,0 0,1 0,-1 0,-1 0,1 1,0 0,-1-1,0 1,0 0,0 0,0 0,-1 0,1 0,-1 1,0-1,0 0,-1 1,1-1,-1 0,0 1,0-1,-1 1,0 1,0 10,-1-1,-1 0,-1 1,0-1,0 0,-2-1,0 1,-2 2,-80 121,71-116,1 0,1 1,0 0,2 1,1 1,1 0,1 0,2 1,0 0,-4 26,12-45,0-1,0 1,1 0,-1 0,2-1,-1 1,1 0,0-1,0 1,0-1,1 0,0 0,0 0,1 0,0 0,0-1,0 0,1 0,-1 0,1 0,1-1,-1 1,0-1,1-1,0 1,0-1,0 0,0 0,4 0,12 6,0-2,0-1,1-1,0 0,0-2,0-1,0 0,5-2,13-3,-1-2,0-2,0-1,0-2,11-6,57-13,-79 23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32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0 452,'2'-2,"-1"0,1 0,-1 0,1 0,-1 1,1-1,0 1,0-1,0 1,0 0,0 0,0 0,0 0,0 0,0 0,1 0,-1 1,0-1,1 1,-1 0,0 0,1-1,-1 2,0-1,1 0,0 0,156-16,70-18,8 12,-132 11,-104 11,-1 0,1 0,-1 0,1 0,-1 0,1 0,-1 0,0 0,1 0,-1 1,1-1,-1 0,1 0,-1 0,1 1,-1-1,0 0,1 0,-1 1,0-1,1 0,-1 1,0-1,1 0,-1 1,0-1,0 1,1-1,-1 0,0 1,0-1,0 1,0-1,1 1,-1-1,0 1,0-1,0 1,0-1,0 1,0-1,0 1,0-1,-1 0,1 1,0-1,0 1,0-1,0 1,-1-1,1 0,0 1,0-1,-1 1,1-1,0 0,-1 1,1-1,0 0,-1 1,1-1,0 0,-1 0,1 1,-9 9</inkml:trace>
  <inkml:trace contextRef="#ctx0" brushRef="#br0" timeOffset="278.587">170 593,'460'0,"-238"-28,-114 10,-84 13</inkml:trace>
  <inkml:trace contextRef="#ctx0" brushRef="#br0" timeOffset="801.718">537 0,'10'22,"2"-1,0-1,2 0,0 0,1-2,1 0,0 0,2-2,6 5,3 0,2-1,0-2,0-1,2-2,0 0,1-3,0 0,30 6,80 31,-138-48,-1-1,1 1,0 0,-1 0,1 1,-1-1,0 1,1-1,-1 1,0 0,0 0,0 1,0-1,0 0,-1 1,1 0,-1 0,1 0,-1 0,0 0,0 0,-1 0,1 1,-1-1,1 1,-1-1,0 1,0-1,-1 1,1 0,-1-1,0 1,0 0,0 0,0-1,-1 1,1 0,-1-1,0 1,0-1,-1 1,-7 10,-1-1,-1-1,0 0,-1 0,0-1,-1-1,0 0,-1 0,0-2,0 0,-1 0,-10 3,12-4,-294 189,281-178,15-10,-1-1,1 1,0 1,0 0,1 1,1 0,-1 0,2 1,-1 0,0 2,3 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1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47,'39'0,"26"0,13 0,-3 0,-9 0,-12 0,-4 0,-7-5,-5-1,-5 0,-3 1,-1 1,-2 2,0 1,0 0,-4-3,-2-3,-4 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1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80,'38'5,"33"-4,8-1,0-1,-7-5,-13-2,-5 1,-8-3,-7 0,-5-4,-4 2,-2 2,-6 3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2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452 129,'-73'17,"1"3,1 4,1 2,-34 20,56-14,47-31,0-1,0 1,0 0,0 0,0 0,0 0,1 0,-1 0,0 0,0 0,1 0,-1 0,1 1,-1-1,1 0,0 0,-1 1,1-1,0 0,0 0,0 1,0-1,0 0,0 1,0-1,0 0,0 0,1 1,-1-1,0 0,1 0,-1 0,1 1,0-1,-1 0,1 0,0 0,0 0,-1 0,1 0,0 0,10 6,-1-1,1 0,0 0,0-1,0-1,1 0,-1-1,1 0,0 0,0-1,3-1,8 4,-1-2,-1 1,-1 1,1 1,-1 1,0 0,0 2,-1 0,0 1,-1 1,0 1,-1 0,0 2,-1 0,-1 0,0 2,3 4,-11-8,-1 1,0 0,-1 0,0 0,-1 1,0 0,-1 0,-1-1,0 2,-1 3,-1-13,-1 1,1 0,-1 0,-1-1,1 1,-1 0,0-1,0 0,-1 1,1-1,-1 0,0 0,-1-1,1 1,-1 0,0-1,0 0,0 0,-1 0,1-1,-1 0,0 1,0-2,-3 3,-9 3,0 0,0-1,0-1,-1 0,0-1,0-1,-4-1,12-1,1 0,0-1,0-1,-1 0,1 0,0-1,0 0,-1 0,1-1,0 0,0-1,1 0,-1 0,0-1,1 0,0-1,-5-3,-5-9</inkml:trace>
  <inkml:trace contextRef="#ctx0" brushRef="#br0" timeOffset="248.474">283 157,'38'-15,"37"-4,11 1,0 3,-6 5,-6 4,-6 2,-5 3,1 1,0 0,-3 1,4-5,0-2,-1-4,3-1,-1-3,-7 0,-13 4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0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424 178,'-22'226,"-14"81,9-46,21-211,0-32</inkml:trace>
  <inkml:trace contextRef="#ctx0" brushRef="#br0" timeOffset="601.329">0 207,'35'-27,"1"3,1 0,1 3,1 1,1 1,0 3,1 1,1 2,1 2,7 0,-36 9,0 0,1 1,-1 1,0 0,1 1,-1 0,0 1,0 1,0 0,0 1,0 0,-1 1,1 1,-1 0,5 4,-14-7,-1 0,0 0,0 0,0 0,0 1,0-1,-1 1,1-1,-1 1,0 0,0 0,0 0,-1 0,0 1,0-1,0 0,0 0,0 1,-1-1,0 1,0-1,0 0,0 1,-1-1,0 0,0 1,0-1,0 0,-2 2,-53 119,35-91,16-29,0 0,0 0,1 1,0-1,0 1,1 0,-1 0,1 0,0 0,1 0,0 1,0-1,0 1,1 0,-1-1,2 1,-1 0,1 0,0 0,0 0,1 0,0-1,0 1,1 0,0-1,0 1,0-1,1 1,0-1,0 0,1 0,1 1,10 6,0 0,2-1,-1-1,1 0,1-1,0-2,6 3,59 33,-76-41,0 1,0 1,0-1,-1 1,1 0,-1 1,-1 0,1-1,-1 2,0-1,0 1,-1-1,1 2,-2-1,1 0,-1 1,0-1,-1 1,1 0,-2 0,1 0,-1 0,0 0,-1 0,0 0,0 0,-1 0,0 0,0 0,-1 0,0 0,0 0,-1 0,0-1,0 1,-1-1,-4 6,-12 6,-1 0,0-2,-2-1,0 0,-1-2,0 0,-1-2,0-1,-1-1,0-1,-1-1,0-2,0-1,-18 2,31-4,-17 4,0-2,0-1,-1-1,1-2,-1-1,0-2,29 3,1-1,-1 1,0-1,1 0,-1 0,0-1,1 1,-1 0,0-1,1 0,-1 1,0-1,1 0,-1 0,1-1,0 1,-1 0,1-1,0 1,0-1,0 0,0 0,0 0,0 0,1 0,-1 0,0 0,1-1,0 1,0-1,0 1,0-1,0 1,0-1,0 1,1-1,0 0,-1 0,1 1,0-1,0 0,0 1,1-1,-1 0,1 1,-1-1,1 0,1-1,13-17,2 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56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761 481,'1'-1,"0"1,-1-1,1 0,0 1,0-1,0 0,-1 0,1 0,0 0,-1 0,1 0,-1 1,1-1,-1-1,1 1,-1 0,0 0,1 0,-1 0,0 0,0 0,0 0,0 0,0 0,0-1,0 1,0 0,-1 0,1 0,0 0,-1 0,1 0,0 0,-1 0,0 0,1 0,-1 0,1 0,-1 0,0 1,0-1,1 0,-1 0,0 1,0-1,0 0,0 1,0-1,0 1,0-1,0 1,0 0,0-1,0 1,0 0,-1 0,1 0,-68-11,29 16,0 2,1 1,-1 2,2 1,-11 7,-54 14,-175 48,234-57,43-23,1 0,-1 1,1-1,-1 1,0-1,1 1,0-1,-1 1,1-1,-1 1,1-1,0 1,-1 0,1-1,0 1,-1-1,1 1,0 0,0-1,0 1,0 0,0 0,0-1,0 1,0 0,0-1,0 1,0 0,0-1,0 1,0 0,1-1,-1 1,0 0,1-1,-1 1,0-1,1 1,-1-1,1 1,-1-1,0 1,1-1,0 1,-1-1,1 1,-1-1,1 0,-1 1,1-1,0 0,-1 0,1 1,0-1,-1 0,1 0,0 0,-1 0,1 0,0 0,-1 0,1 0,0 0,-1 0,1 0,0 0,-1-1,1 1,0 0,143 18,113-1,-254-16,0-1,0 1,-1 0,1-1,0 1,-1 1,1-1,-1 0,1 1,-1-1,0 1,0 0,1-1,-1 1,0 0,-1 0,1 1,0-1,-1 0,1 0,-1 1,0-1,1 1,-1 0,0-1,-1 1,1 0,0-1,-1 1,0 0,1 0,-1 0,0-1,-1 1,1 0,0 0,-1-1,1 1,-1 0,0-1,0 1,0 0,0-1,-1 1,1-1,-1 0,1 1,-1-1,0 0,0 0,0 0,0 0,0 0,0-1,-3 2,-32 34,-1-2,-2-2,-1-1,-43 24,21-13,-14 25,75-66,1 0,0 0,-1-1,1 1,0 0,0 0,0 0,0 0,0 0,1 0,-1 1,1-1,-1 0,1 0,0 0,0 1,0-1,0 0,0 0,0 1,0-1,1 0,-1 0,1 0,0 0,0 1,0-1,0 0,0 0,0-1,0 1,1 0,-1 0,1-1,-1 1,1 0,0-1,-1 0,1 1,0-1,0 0,1 0,11 6,1-2,0 0,0-1,0 0,1-1,-1-1,1 0,-1-1,1-1,0 0,-1-2,1 1,-1-2,1 0,-1-1,0 0,7-5,-14 7,-1 0,1-1,-1 0,0-1,0 0,0 0,-1 0,1-1,-1 0,0 0,0 0,-1-1,0 0,0 0,0 0,-1-1,0 0,0 0,0 0,-1 0,0 0,-1-1,1 1,-1-1,0-2,3-14</inkml:trace>
  <inkml:trace contextRef="#ctx0" brushRef="#br0" timeOffset="328.89">337 1,'-10'110,"5"0,5 0,5 0,14 84,-4-12,-9 0,-7 5,0-60,-23 60,31-143,-2-26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02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1 766,'16'-2,"69"-3,1-4,-2-4,1-3,-2-4,0-4,-2-3,-1-4,32-19,-98 43,0 0,-1-1,0-1,0 0,-1-1,0 0,-1-1,0 0,0 0,-2-2,1 1,-2-1,1 0,-2-1,0 0,5-14,-12 23,0 1,0-1,0 0,-1 1,0-1,0 0,0 1,-1-1,1 1,-1 0,0-1,0 1,0 0,-1 0,0 0,0 1,0-1,0 1,0-1,-1 1,1 0,-1 0,0 1,0-1,0 1,0 0,0 0,0 0,-1 0,1 1,-1 0,1 0,-1 0,0 0,1 1,-1 0,0 0,1 0,-1 0,0 1,1 0,-1 0,1 0,-1 1,1-1,-1 1,1 0,-2 1,-15 10,0 1,0 1,2 0,0 2,1 0,0 1,2 1,0 0,-11 19,12-15,0 1,2 1,0 0,2 0,1 1,1 1,1 0,2 0,0 0,0 21,-3 284,12-239,-2 370,-2-446,0 0,-1 1,0-1,-1 0,-2-1,1 1,-2-1,0 1,-1-2,-1 1,0-1,-1 0,0-1,-1 0,-1 0,-1-1,1 0,-13 8,23-19,-1-1,1 0,-1 0,1 0,-1-1,1 1,-1 0,1 0,-1-1,0 1,0-1,1 0,-1 1,0-1,0 0,1 0,-1 0,0 0,0 0,1 0,-1-1,0 1,0-1,1 1,-1-1,1 0,-1 1,0-1,1 0,-1 0,1 0,0 0,-1 0,1-1,0 1,0 0,-1-1,1 1,0-1,0 1,1-1,-2 0,-65-38,62 33,6 0</inkml:trace>
  <inkml:trace contextRef="#ctx0" brushRef="#br0" timeOffset="998.925">141 1359,'110'7,"0"-5,65-9,86-32,-260 39,0-1,0 0,0 1,0-1,0 0,0 1,0-1,0 1,0 0,1-1,-1 1,0 0,0 0,0 0,0-1,1 1,-1 1,0-1,0 0,0 0,1 0,-1 1,0-1,0 0,0 1,0-1,0 1,0-1,0 1,0 0,0 0,0-1,0 1,0 0,0 0,0 0,-1 0,1 0,0 0,-1 0,1 0,-1 0,1 0,-1 0,1 0,-1 1,0-1,0 0,1 0,-1 0,0 1,0-1,0 1,-3 10,-1-2,1 1,0 1,0-1,1 0,1 1,0-1,0 1,1-1,1 1,0-1,1 1,0-1,0 0,1 0,1 0,3 9,3-5</inkml:trace>
  <inkml:trace contextRef="#ctx0" brushRef="#br0" timeOffset="2088.037">565 32,'-8'-4,"0"1,0 1,-1-1,1 2,0-1,-1 1,1 0,-1 1,0-1,1 2,-1-1,-6 3,11-3,0 1,0-1,1 1,-1 0,0 1,0-1,1 1,-1-1,1 1,0 0,-1 0,1 1,0-1,0 1,0-1,1 1,-1 0,1 0,-1 0,1 0,0 1,0-1,0 1,1-1,-1 1,1-1,0 1,0 0,0 0,1-1,0 0,0 0,0 0,0 0,0 0,0 0,1 0,0 0,0 0,-1 0,2 0,-1 0,0-1,1 1,-1 0,1-1,-1 1,1-1,0 1,0-1,1 0,-1 0,0 0,1 0,-1-1,1 1,-1 0,1-1,0 0,0 0,0 0,0 0,0 0,-1 0,1-1,2 1,1 0,1 0,0 0,0-1,0 1,0-1,0-1,0 0,0 0,0 0,-1-1,1 1,0-2,-1 1,1-1,5-3,-7 3,0 0,-1 0,1 0,-1 0,1-1,-1 0,0 0,0 0,-1-1,1 1,-1-1,0 0,0 0,-1 0,1 0,-1 0,0-1,-1 1,1 0,-1-1,0 0,0 1,-1-1,0-2,-1 6,1 0,-1 0,0 1,0-1,0 0,-1 0,1 1,0-1,-1 1,1-1,-1 1,1 0,-1 0,0-1,1 1,-1 0,0 0,0 1,0-1,0 0,0 1,0-1,0 1,0-1,0 1,0 0,0 0,0 0,0 0,0 0,0 1,0-1,0 1,-1 0,-65 28,17 43,51-70,-1 0,0 0,1 0,0-1,-1 1,1 0,0 0,0 0,0 0,0 0,1 0,-1 0,0 0,1 0,0 0,-1-1,1 1,0 0,0 0,0-1,0 1,0 0,0-1,0 1,1-1,-1 0,0 1,1-1,-1 0,1 0,0 0,-1 0,1 0,0 0,0 0,-1-1,1 1,0-1,0 1,0-1,0 0,1 1,5 0,0 0,0-1,0 0,0 0,0-1,0 0,0 0,-1-1,1 0,0 0,-1 0,1-1,-1-1,0 1,0-1,0 0,-1-1,1 0,-1 0,0 0,-1 0,1-1,-1 0,0 0,-1-1,5-6,-9 11,1 0,0 0,0 0,-1 0,1 0,-1 0,0 0,1 0,-1-1,0 1,-1 0,1 0,0 0,0 0,-1 0,1 0,-1 0,0 0,0 0,1 0,-1 0,-1 0,1 0,0 0,0 1,-1-1,1 0,-1 1,1 0,-1-1,0 1,1 0,-1-1,0 1,0 0,0 1,0-1,0 0,0 0,0 1,-1-1,-88-9,88 10,1 0,0 0,0 0,-1 1,1-1,0 1,-1-1,1 1,0 0,0 0,0 0,0 0,0 0,0 0,0 0,0 1,1-1,-1 1,0-1,1 1,-1 0,1 0,-1 0,1 0,0 0,0 0,0 0,0 0,0 0,1 0,-1 1,1-1,-1 0,1 0,0 1,0-1,0 0,0 1,0-1,0 0,1 0,-1 1,1-1,0 0,-1 0,1 0,1 2,9 14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07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13,'-2'-1,"1"-1,-1 1,1 0,-1 0,1 0,-1 0,0 0,0 0,1 1,-1-1,0 1,0-1,0 1,0-1,0 1,0 0,0 0,0 0,0 0,1 0,-1 1,0-1,0 1,0-1,0 1,0-1,1 1,-1 0,0 0,0 0,1 0,-1 0,1 0,-1 1,-50 50,49-49,-24 31,1 2,1 0,3 2,1 1,1 0,3 1,1 1,2 1,-1 12,0 1,3 1,2 0,3 1,2 0,3 0,5 48,0-82,2 0,0 0,2-1,0 0,2 0,0-1,1 0,1 0,2-1,-1-1,7 6,-18-23,-1 0,1 0,0-1,0 1,0 0,1 0,-1-1,0 1,0-1,1 1,-1-1,1 0,0 1,-1-1,1 0,0 0,0 0,-1 0,1 0,0-1,0 1,0-1,0 1,0-1,0 0,0 1,0-1,0 0,0 0,0 0,0-1,0 1,0-1,0 1,0-1,0 1,10-9</inkml:trace>
  <inkml:trace contextRef="#ctx0" brushRef="#br0" timeOffset="401.7">738 238,'-92'246,"73"-195,-88 276,99-240,8-85,0 1,1-1,0 1,-1-1,1 1,0-1,0 1,0-1,1 0,-1 1,0-1,1 0,0 0,-1 0,1 0,0 0,0-1,0 1,0-1,0 1,1-1,-1 1,0-1,1 0,-1 0,1 0,-1-1,1 1,-1-1,1 1,0-1,13 0,0 0,0-1,0-1,0-1,-1 0,1-1,-1-1,1 0,-1-1,6-4,0 2,71-29,-90 37,0-1,0 1,0-1,0 0,1 0,-2 0,1 0,0 0,0 0,0-1,0 1,-1 0,1-1,-1 1,1-1,-1 0,1 0,-1 1,0-1,0 0,0 0,0 0,0-2,-1-7</inkml:trace>
  <inkml:trace contextRef="#ctx0" brushRef="#br0" timeOffset="651.221">371 464,'38'-5,"33"-1,8 0,0 1,-8 2,-11 1,-12 1,-8 0,-7 1,-4 0,-2 1,-1-1,-5 0</inkml:trace>
  <inkml:trace contextRef="#ctx0" brushRef="#br0" timeOffset="933.586">1245 521,'53'-5,"27"-6,5-2,-8 2,-11-2,-13 1,-6 3,-5 2,-6-1,-4-1,-3 2,-10 2,-10 2</inkml:trace>
  <inkml:trace contextRef="#ctx0" brushRef="#br0" timeOffset="1188.936">1274 747,'38'5,"33"-4,12-1,3-1,-8-6,-9 0,-6-5,-4 0,-3-3,-5 1,-8 3,-10 4</inkml:trace>
  <inkml:trace contextRef="#ctx0" brushRef="#br0" timeOffset="1437.467">2629 295,'-65'33,"2"4,1 2,2 3,2 3,-10 13,-25 48,91-103,0 0,0 0,0 0,1 0,-1 0,1 0,0 0,0 1,0-1,0 0,1 1,-1-1,1 1,0-1,0 1,0-1,0 1,1-1,-1 1,1-1,0 1,0-1,0 0,1 0,-1 1,1-1,0 0,-1 0,1-1,1 1,-1 0,0-1,1 1,-1-1,1 0,0 1,2 0,8 3,0-1,1 0,-1-1,1-1,0 0,0 0,1-2,-1 0,0 0,1-1,-1-1,0-1,0 0,0-1,0 0,0-1,9-4,7-1,1-2,-1-1,-1-2,-1-1,0-1,9-7,-30 19,-1-1,1 0,-1 0,0 0,0-1,-1 1,0-1,0-1,0 1,-1-1,1 0,-2 0,1 0,-1 0,0-1,-1 1,1-1,-1 0,-1 0,0 0,0 0,0 0,-1 0,0 0,-1 0,0 1,0-1,-1 0,0 0,0 0,-1 1,0-1,0 1,0 0,-1 0,0 0,-1 0,0 1,0 0,0 0,-4-3,-2 0,-1 1,0 1,0 0,0 1,-1 0,0 0,-1 2,1 0,-1 0,0 1,0 1,-3 0,-8 0</inkml:trace>
  <inkml:trace contextRef="#ctx0" brushRef="#br0" timeOffset="1716.687">2910 13,'24'14,"-2"1,0 1,-1 1,-1 1,-1 0,0 2,-1 0,-2 1,0 1,-1 1,-1 0,-1 0,1 6,-4-10,-1 1,-1 0,0 0,-2 0,-1 1,0 0,-1 0,-2 0,0 0,-1 1,-1-1,-1 1,-1-1,-1 0,0 0,-3 5,-2 0,0 0,-1-1,-2-1,0 1,-2-2,-1 0,0 0,-2-2,-1 0,0 0,-17 13,7-9,-1-1,-1-1,-1-2,-1-1,-30 14,33-20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11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0 127,'73'-32,"0"4,2 2,56-10,-41 32,-88 4,0 0,-1 0,1 0,0 1,-1-1,1 1,0-1,-1 1,1 0,-1-1,1 1,0 0,-1 0,0 0,1 0,-1 0,0 0,1 1,-1-1,0 0,0 1,0-1,0 1,0-1,-1 1,1-1,0 1,-1-1,1 1,-1 0,1 0,-1-1,0 1,0 0,0-1,0 1,0 0,0 0,0-1,-1 1,1 0,-1-1,1 1,-1 0,1-1,-1 1,0-1,0 1,-7 11,0 0,0 0,-2-1,1 0,-2 0,1-2,-1 1,-1-1,0-1,-1 0,1-1,-8 4,-38 29,53-39,1 0,-1 1,1-1,0 1,0 0,0 0,0 0,0 0,1 1,-1 0,1 0,0 0,0 0,1 0,-1 0,1 1,0-1,0 1,0 0,1-1,0 1,0 0,0 0,0 0,1 0,-1 0,2 0,-1 0,0 0,1 0,0 0,0 0,0-1,1 1,0 2,9 3,0 0,1 0,0-1,0-1,1 0,0-1,1 0,0-1,9 3,9 5,-6-2,101 57,-121-65,-1 0,0 0,-1 0,1 1,-1-1,0 1,0 0,0 1,-1-1,1 0,-1 1,-1 0,1 0,-1 0,0 0,0 0,-1 0,0 1,0-1,0 5,-3 0,-1 0,-1-1,0 1,0-1,-1 0,0 0,-1 0,0-1,-1 0,1 0,-2 0,1-1,-1 0,-1-1,1 0,-1 0,0-1,-1 0,0 0,0-1,-2 0,-23 13,-2-2,0-1,0-2,-1-1,-1-3,-9 1,42-9,1 0,-1 0,1-1,-1 0,1 0,-1 0,0-1,1 0,-1 0,1 0,0-1,-1 1,1-1,-4-2,-9-9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10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58,'68'0,"198"-12,-6-23,-123 24,-138 11</inkml:trace>
  <inkml:trace contextRef="#ctx0" brushRef="#br0" timeOffset="221.628">0 283,'39'5,"36"-4,10-1,1-1,-5-1,-7-4,-6-1,-10 0,-5-3,-2 0,-5 2,-1 1,-7-1,-12-1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20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1,'-73'645,"43"-377,25-139,22-111,-6-18</inkml:trace>
  <inkml:trace contextRef="#ctx0" brushRef="#br0" timeOffset="545.883">985 255,'-20'-8,"0"-3,-1 1,0 1,-1 1,0 1,0 1,-1 1,0 1,0 0,0 2,0 1,0 1,0 1,0 1,0 1,-20 5,33-4,0 0,0 0,0 1,1 1,0-1,0 2,1-1,0 1,0 0,0 1,1 0,0 0,1 1,0-1,0 1,0 1,2-1,-1 1,1 0,0 0,1 0,0 1,1-1,-1 6,2-10,-1-1,1 0,0 1,1-1,-1 1,1-1,0 0,0 1,1-1,-1 1,1-1,0 0,1 1,-1-1,1 0,0 0,1 0,-1 0,1 0,0-1,0 1,0-1,1 0,-1 0,1 0,0 0,0-1,1 1,-1-1,1 0,0 0,-1-1,1 0,0 1,1-2,1 2,11-2,0 0,0-1,0 0,0-2,0 0,0-1,-1-1,1 0,-1-2,0 0,-1-1,1 0,-1-1,-1-1,13-9,14-4,188-116,-229 137,0 0,0 0,0 0,0 0,0 0,1 0,-1 0,0 0,0 0,1 1,-1-1,1 1,-1-1,0 1,1-1,-1 1,1 0,-1-1,1 1,-1 0,1 0,-1 0,1 0,-1 1,1-1,-1 0,1 1,-1-1,1 0,-1 1,1 0,-1-1,0 1,0 0,1 0,-1 0,0 0,0 0,0 0,0 0,0 0,0 0,0 1,0-1,0 0,-1 1,1-1,0 0,-1 1,1-1,-1 1,0-1,1 1,-1-1,0 1,1 19,-2 0,0 0,-1 0,-1-1,-1 1,0-1,-8 19,3-4,-14 49,6-24,2 2,3 0,2 0,3 13,6-70,0 0,0 0,1 0,0 0,0 0,0 0,1 0,0 0,0 0,0 0,0 0,1 0,-1-1,1 1,1 0,-1-1,1 0,-1 0,1 1,1-1,-1-1,0 1,1 0,0-1,0 0,0 0,0 0,0-1,1 1,-1-1,1 0,-1 0,1 0,3 0,14 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2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3 424,'-1'0,"1"0,0-1,0 1,-1-1,1 1,0-1,0 1,0-1,0 1,0-1,0 1,0-1,0 1,0-1,0 1,0-1,0 1,0-1,0 1,0-1,0 1,0-1,1 1,-1-1,0 1,0 0,1-1,-1 1,0-1,1 1,-1 0,0-1,1 1,-1 0,0-1,1 1,-1 0,1-1,-1 1,1 0,-1 0,1 0,-1 0,1-1,-1 1,1 0,-1 0,1 0,-1 0,1 0,-1 0,1 0,-1 0,1 0,-1 1,1-1,-1 0,18-5,1 2,-1-1,0 2,1 1,0 0,-1 1,5 2,79-5,141-20,-242 22,-1 1,1-1,0 1,-1 0,1-1,0 1,-1 0,1 0,0-1,-1 1,1 0,0 0,0 0,-1 0,1 0,0 0,0 0,-1 0,1 0,0 0,-1 1,1-1,0 0,0 0,-1 1,1-1,-1 0,1 1,0-1,-1 0,1 1,-1-1,1 1,-1-1,1 1,-1 0,1-1,-1 1,1-1,-1 1,0 0,1-1,-1 1,0 0,0-1,0 1,1 0,-1 0,0-1,0 1,0 0,0 0,0-1,0 1,-1 0,1-1,0 1,0 0,0-1,-1 1,1 0,0-1,-1 1,1 0,-7 11</inkml:trace>
  <inkml:trace contextRef="#ctx0" brushRef="#br0" timeOffset="263.075">59 649,'37'9,"0"-1,1-2,0-2,0-2,36-2,-37 1,172-19,-9-11,-176 24</inkml:trace>
  <inkml:trace contextRef="#ctx0" brushRef="#br0" timeOffset="830.425">229 1,'-1'3,"0"0,0 0,0 0,1 1,-1-1,1 0,0 1,0-1,0 0,0 0,1 1,-1-1,1 0,0 0,0 0,0 0,0 0,1 0,-1 0,1 0,0 0,0-1,0 1,0 0,0-1,0 0,1 0,-1 0,1 0,0 1,20 15,1 0,0-1,1-2,1-1,0 0,1-2,0-1,23 5,53 25,-51-20,-35-15,0 0,-1 1,1 1,-1 0,-1 1,1 1,-2 1,1 0,-2 0,1 2,10 12,-20-14,-1-1,0 1,0 0,-1 0,-1-1,0 2,0-1,-1 0,0 0,-1 0,-1 0,0 0,0 0,-1-1,0 1,-1-1,0 1,0-1,-2-1,1 1,-1-1,0 1,-1-2,0 1,-8 7,-132 115,15-13,75-67,43-40,0 0,1 1,0 0,1 1,1 0,0 1,1 1,-4 7,5-3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29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10,'-6'-1,"1"0,0 0,-1 0,1 1,-1 0,1 0,-1 0,0 1,1 0,0 0,-1 0,1 0,0 1,0 0,-1 0,2 1,-1-1,0 1,0 0,1 1,-1-1,1 1,0-1,0 1,1 0,-1 1,1-1,0 1,0-1,0 1,1 0,0 0,0 0,0 1,0-1,1 0,0 1,0-1,0 1,1-1,0 5,0-7,1-1,0 1,0-1,0 0,0 1,1-1,-1 0,1 0,-1 0,1 0,0 0,-1 0,1 0,0 0,0-1,0 1,1-1,-1 0,0 1,1-1,-1 0,0 0,1-1,-1 1,1 0,-1-1,1 0,0 1,-1-1,1 0,-1 0,1-1,1 1,81-32,-82 28,1 0,-1 0,0 0,0 0,0-1,-1 0,1 1,-1-1,0 0,0 0,-1 0,0 0,0 0,0 0,0 0,-1 0,0-3,1 6,-1-1,0 1,0 0,0-1,-1 1,1-1,0 1,-1 0,0 0,1-1,-1 1,0 0,0 0,0 0,-1 0,1 0,0 0,-1 0,1 0,-1 0,0 1,0-1,1 1,-1-1,0 1,0 0,0 0,-1 0,1 0,0 0,0 0,0 0,-1 1,1-1,0 1,-1 0,1-1,-1 1,-2 1,-1 0,1 0,0 0,0 0,0 1,0 0,0 0,0 0,0 1,1 0,-1 0,1 0,0 0,0 0,0 1,0 0,0 0,1 0,0 0,0 1,0-1,0 1,0 2,2-5,-1 1,1-1,0 1,-1 0,1-1,1 1,-1 0,0 0,1 0,-1 0,1 0,0 0,0 0,0 0,1 0,-1-1,1 1,-1 0,1 0,0 0,0 0,0-1,0 1,1 0,-1-1,1 1,0-1,-1 0,1 1,0-1,0 0,1 0,-1 0,0-1,1 1,-1 0,1-1,-1 0,1 1,0-1,0 0,0 0,51 9,-29-9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32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24,'5'4,"2"-1,-1 0,0 0,0-1,1 0,0 0,-1 0,1-1,0 0,0 0,0-1,5 0,1 1,286 1,-55-28,-152 7,-85 14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3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24,'39'4,"31"3,13-1,-2-2,-5 0,-11-7,-12-2,-5 0,-6 0,-5 1,-5 2,-2-4,-2-2,-1 2,-4 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29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119 535,'110'-49,"-2"-5,90-61,-188 110,1-1,-1 0,-1-1,1 0,-1 0,0-1,-1 0,0-1,0 1,-1-2,0 1,0-1,-1 0,-1 0,0-1,0 0,-1 0,0 0,-1 0,0-1,-1 1,0-1,-1 0,0-2,-2 10,0-1,-1 1,0 0,1 0,-1 0,0 0,-1 0,1 0,-1 1,0-1,0 1,0-1,0 1,0 0,-1 0,0 1,1-1,-1 1,0 0,0 0,0 0,0 0,-1 1,1 0,0 0,-1 0,1 0,-1 0,1 1,-1 0,1 0,-1 0,1 1,-1 0,1-1,0 2,-1-1,1 0,0 1,0 0,0 0,0 0,0 0,0 1,0-1,1 1,-1 0,-2 3,-7 11,1 1,1 0,1 0,0 1,1 1,1 0,1 0,1 0,1 0,1 1,0 0,2 0,0 5,-3 39,3 1,3 0,3 0,6 25,-1 4,6 38,-7-78,-2-1,-2 2,-3-1,-2 0,-2 0,-7 26,2-48,-2 0,-1-2,-2 1,-1-1,-1-1,-2-1,-4 6,19-31,0 0,-1 0,1-1,-1 1,0 0,0-1,0 0,0 1,0-1,-1-1,1 1,-1 0,0-1,0 0,0 0,0 0,0 0,0-1,-1 1,1-1,0 0,-1-1,1 1,-1-1,1 0,-1 0,1 0,-1 0,1-1,-1 0,1 0,-1 0,1 0,-3-2,-8-6,1 0,0-1,1 0,-1-1,2-1,0 0,0 0,1-1,1-1,0 0,1 0,1-1,0 0,1 0,0-1,-1-8,4 13,1-1,0 0,1 0,0 0,1 0,0 0,1 0,0 0,1 0,0 0,1 0,1 1,0-1,0 0,1 1,1 0,0 0,0 0,1 0,0 1,1 0,0 0,6-5,7-3,1 2,0 0,2 1,-1 1,2 1,0 1,0 1,2 0,8-4,236-69,-256 80,-12 3,0-1,0 1,1-1,-1 1,0 0,1 0,-1 0,1 0,-1 1,1-1,-1 1,1-1,-1 1,1 0,0 0,-1 0,1 0,-1 1,1-1,0 1,-1-1,1 1,-1 0,0 0,1 0,-1 0,0 1,1-1,-1 1,0-1,0 1,0 0,0-1,-1 1,1 0,0 0,-1 1,1-1,-1 0,1 2,9 106,-17 48,4-142,2-14,-1-1,0 1,0 0,0-1,0 1,1 0,-1 0,1 0,-1-1,1 1,0 0,0 0,0 0,0 0,0 0,0 0,0 0,1-1,-1 1,1 0,-1 0,1 0,0-1,-1 1,1 0,0-1,0 1,1 0,-1-1,0 1,0-1,1 0,-1 1,1-1,-1 0,1 0,-1 0,1 0,0 0,-1-1,1 1,0 0,0-1,0 1,1-1,13-2</inkml:trace>
  <inkml:trace contextRef="#ctx0" brushRef="#br0" timeOffset="1468.091">1218 83,'-95'174,"73"-131,1 1,3 1,2 1,1 1,3 0,2 0,1 1,3 0,2 1,2 4,3-39,0 1,0-1,1 1,1-1,1 0,0 0,0 0,2 0,0-1,0 0,1 0,1-1,0 0,0 0,1 0,1-1,0-1,1 0,0 0,0-1,9 5,-11-8,1-1,-1 1,1-2,1 0,-1 0,1 0,-1-2,1 1,0-1,0-1,0 0,0 0,0-1,0-1,0 0,0 0,3-2,10-3</inkml:trace>
  <inkml:trace contextRef="#ctx0" brushRef="#br0" timeOffset="2131.995">1727 196,'4'11,"-1"0,-1 1,0 0,0 0,-1-1,0 1,-1 0,-1 0,0 0,0 0,-2 3,1-3,-5 32,-3 0,-2-1,-2 0,-10 21,13-35,-144 286,154-311,-1-2,0 0,0 1,0-1,0 1,1-1,-1 1,1 0,0 0,0 0,0-1,0 1,0 0,1 0,-1 0,1 1,0-1,0 0,0 0,0 0,0 0,1 0,-1 0,1 0,0 0,0 0,0 0,0-1,1 1,-1 0,1-1,0 1,-1-1,1 1,0-1,1 0,0 1,9-1,0 0,1-2,-1 1,0-2,1 1,-1-2,0 1,0-2,0 0,0 0,0-1,0 0,-1-1,0-1,9-5,26-8,102-36,-136 33,-13 10</inkml:trace>
  <inkml:trace contextRef="#ctx0" brushRef="#br0" timeOffset="2378.015">1304 619,'38'-5,"37"-1,10 0,1-4,-5 0,-12 2,-7 2,-11 2,-7-3,-8 0,0 1,-1 1,-2 2,-6 1</inkml:trace>
  <inkml:trace contextRef="#ctx0" brushRef="#br0" timeOffset="2613.485">2291 591,'39'0,"26"0,8 0,0-5,-7-1,-10 0,-9 1,-9-4,-5 1,-4 1,-2 1,-10 3,-9 1</inkml:trace>
  <inkml:trace contextRef="#ctx0" brushRef="#br0" timeOffset="2780.943">2376 845,'43'0,"24"-5,10-1,-3-5,-5 0,-4-4,-8 2,-5-3,-1 2,-5-1,-1-4,3-2,1 1,-2 0,1-1,-4 2,-8 5</inkml:trace>
  <inkml:trace contextRef="#ctx0" brushRef="#br0" timeOffset="3030.103">3449 478,'-21'13,"0"0,2 1,0 1,0 1,1 0,1 2,1 0,1 0,0 2,1 0,2 1,-3 4,14-22,-1 0,1 0,0 0,-1 0,1 0,1 0,-1 0,0 0,1 0,0 1,-1-1,1 0,0 0,1 1,-1-1,1 0,-1 0,1 0,0 0,0 0,0 1,1-2,-1 1,1 0,0 0,-1 0,1-1,0 1,1-1,-1 0,0 1,1-1,-1 0,1 0,0-1,-1 1,1 0,0-1,0 0,0 0,0 0,3 1,10 1,1-1,-1 0,1-1,-1 0,1-2,0 0,-1-1,1-1,-1 0,0-1,0-1,0 0,-1-1,0-1,0 0,0-1,-1-1,0 0,1-3,-10 8,1 0,-2-1,1 0,-1 0,1 0,-1 0,-1-1,1 0,-1 1,0-1,0 0,-1-1,0 1,0 0,0-1,-1 1,0-1,0 0,0 1,-1-1,0 0,-1 1,0-1,0 0,0 1,0-1,-1 1,0 0,-1-1,1 1,-1 0,0 0,-1 1,0-1,1 1,-2 0,1 0,-1 0,1 0,-1 1,-3-2,-8-3,0 2,0 0,-1 0,0 2,0 0,0 1,-1 1,1 0,-1 1,-12 1,5 1</inkml:trace>
  <inkml:trace contextRef="#ctx0" brushRef="#br0" timeOffset="3289.955">3703 55,'29'23,"0"1,-2 2,0 1,-2 1,-1 1,-1 1,-2 1,-1 1,-2 0,-1 2,0 3,-6-16,-2 1,0 1,-2-1,0 1,-2 1,0-1,-2 1,0 0,-2 0,-1-1,0 1,-2 0,-1 0,-1 0,-1-1,0 0,-2 0,-1 0,-1-1,-1 0,-1-1,0 0,-2 0,-10 12,-108 86,113-107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35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29 737,'-29'22,"42"-48,218-245,-138 153,116-167,-169 226,-29 87,-15 428,35-297,-23-131,-8-28,1 0,-1 1,1-1,-1 0,0 0,1 1,-1-1,1 1,-1-1,0 0,1 1,-1-1,0 1,0-1,1 0,-1 1,0-1,0 1,0-1,0 1,0-1,1 1,-1-1,0 1,0-1,0 1,0-1,0 1,-1-1,1 1,0-1,0 1,0-1,0 1,0-1,-1 1,1-1,0 1,0-1,-1 1,1-1,0 0,-1 1,1-1,0 0,-1 1,1-1,-1 0,1 1,-1-1,1 0,-1 0,1 0,0 1,-1-1,1 0,-1 0,1 0,-1 0,1 0,-1 0,0 0,1 0,-1 0,1 0,-1 0,1 0,-1 0,1-1,-1 1,-31-23,27 19,-37-29,-1 2,-2 2,-1 3,-1 1,-2 2,-37-12,38 14,30 13</inkml:trace>
  <inkml:trace contextRef="#ctx0" brushRef="#br0" timeOffset="1042.886">876 653,'11'2,"1"-1,-1 0,0 0,1-1,-1-1,1 0,-1 0,0-1,0 0,0-1,0-1,0 0,-1 0,1-1,-1 0,0-1,-1 0,1 0,-1-1,-1 0,1-1,-1 0,0 0,-1-1,0 0,0-1,-1 1,-1-1,1 0,-1 0,-1-1,0 0,-1 1,0-1,0-1,-1 1,-1 0,0 0,0-5,-1 14,0 0,0 0,0 0,0 0,0 0,0 0,-1 0,1 1,-1-1,1 0,-1 0,0 0,0 0,0 1,0-1,0 0,0 1,0-1,0 1,-1-1,1 1,-1 0,1 0,-1-1,1 1,-1 0,0 0,1 0,-1 1,0-1,0 0,0 1,0-1,0 1,1 0,-1-1,0 1,0 0,0 0,-1 0,-70 34,65-26,1 0,0 0,0 0,1 1,0 0,1 0,0 1,0-1,1 1,0 0,1 0,0 1,1-1,0 0,0 1,1 0,1-1,0 1,0 0,2 10,2-15,1 1,-1-1,1 0,1 0,-1 0,1-1,-1 0,2 0,-1-1,0 1,1-1,0-1,0 1,0-1,0 0,1-1,-1 0,1 0,-1 0,1-1,0 0,0-1,-1 0,1 0,0-1,0 1,-1-2,6 0,17-6,-1 0,0-2,0-1,0-2,-2 0,0-2,0-1,20-17,-32 22,0 0,-1 0,-1-2,0 1,0-2,-2 0,1 0,-2-1,0-1,-1 1,-1-1,0-1,5-15,-12 31,0-1,0 1,0-1,0 1,0-1,0 1,0-1,-1 0,1 0,-1 1,1-1,-1 0,0 0,1 0,-1 0,0 1,0-1,0 0,-1 0,1 0,0 0,-1 1,1-1,-1 0,1 0,-1 1,0-1,0 0,0 1,0-1,0 1,0-1,0 1,-1 0,1-1,0 1,-1 0,1 0,-1 0,0 0,1 0,-1 0,0 0,1 1,-1-1,0 1,0-1,1 1,-1 0,0-1,0 1,0 0,0 0,1 0,-1 1,0-1,0 0,-1 1,-6 4,0 0,1 0,-1 1,1 0,0 1,1 0,0 0,0 0,0 1,1 0,0 1,1-1,0 1,0 0,1 0,0 1,1-1,0 1,0 0,1 0,0 0,1 0,0 0,0 0,1 0,1 0,0 1,0-1,1 0,1 2,0-6,0 0,1 0,-1-1,2 1,-1-1,1 0,-1 0,1 0,1 0,-1-1,1 0,-1 0,1-1,0 1,0-1,1-1,-1 1,1-1,-1 0,1-1,0 1,0-1,0-1,0 1,0-1,6 1,-1-1,1-1,-1 0,1 0,0-1,-1-1,0 0,0-1,0 0,0-1,-1 0,1-1,3-3,8-8,0-1,-1-1,-1-1,-1-1,-1-1,-1-1,0 0,-2-1,2-6,22-72,-40 102,1-1,-1 1,1-1,-1 0,1 1,-1-1,0 0,0 0,1 1,-1-1,0 0,0 0,0 1,0-1,0 0,0 0,0 1,0-1,0 0,0 0,0 1,0-1,-1 0,1 0,0 1,0-1,-1 0,1 1,-1-1,1 0,0 1,-1-1,1 1,-1-1,0 1,1-1,-1 1,1-1,-1 1,0-1,1 1,-1 0,0-1,1 1,-1 0,0 0,0-1,1 1,-1 0,0 0,0 0,1 0,-1 0,0 0,-38 21,30-10,1 1,0 0,0 0,1 1,1 0,0 0,0 1,2 0,0 0,0 0,1 0,1 0,0 1,1-1,1 1,0 0,2 6,-2-15,1-1,0 1,0 0,1 0,-1 0,1-1,1 1,-1-1,1 0,0 1,0-1,0 0,1-1,-1 1,1-1,0 1,1-1,-1 0,1-1,0 1,4 2,117 40,-121-45,20 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42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30,'24'0,"23"0,7-5,0-1,-4 0,-7 1,-5 1,-4 2,-4 1,-1 1,-7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47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141 198,'1'0,"-1"0,0 0,1 0,-1 0,1 0,-1 0,0 0,1 0,-1 0,0 0,1 0,-1 0,0 0,1 0,-1-1,0 1,1 0,-1 0,0 0,1-1,-1 1,0 0,0 0,1-1,-1 1,0 0,0-1,0 1,1 0,-1-1,0 1,0 0,0-1,0 1,0 0,0-1,12 38,-11-22,0 0,-1 0,-1 0,-1 1,0-1,0 0,-2-1,0 1,-1 0,0-1,-1 0,-2 2,-29 101,3 108,35-152,-1-72,1-1,-1 0,1 0,-1 1,1-1,-1 0,1 0,-1 0,1 0,-1 0,1 0,-1 0,1 0,0 0,-1 0,1 0,-1 0,1-1,-1 1,1 0,-1 0,1 0,-1-1,0 1,1 0,-1-1,1 1,-1 0,1-1,-1 1,0 0,1-1,-1 1,0-1,0 1,1-1,-1 1,0-1,0 1,0-1,1 1,-1-1,0 1,0-1,0 1,0-1,0 1,0-1,0 1,0-1,0 1,0-1,0 1,-1-1,7-17</inkml:trace>
  <inkml:trace contextRef="#ctx0" brushRef="#br0" timeOffset="628.087">1 171,'328'-132,"-307"125,-7 1,0 0,0 2,1-1,0 2,0 0,0 1,0 1,0 0,0 1,5 0,-18 0,0 0,0 1,-1-1,1 0,-1 0,1 1,0-1,-1 1,1-1,-1 1,1 0,-1 0,1 0,-1 0,0 0,1 0,-1 0,0 0,0 0,0 0,0 1,0-1,0 1,0-1,0 0,0 1,-1-1,1 1,-1 0,1-1,-1 1,1 0,-1-1,0 1,0 0,0-1,0 1,0 0,0-1,-1 1,1 0,0-1,-1 1,1-1,-1 1,0-1,-43 66,-71 65,112-130,0 1,1 0,-1 0,1 0,-1 0,1 0,0 1,0-1,0 1,1-1,-1 1,1 0,0 0,0-1,0 1,1 0,-1 0,1 0,0 0,0 0,0 0,1 0,-1 0,1 0,0-1,0 1,1 0,-1 0,1-1,-1 1,1-1,0 1,1-1,-1 0,0 0,1 0,0 0,1 1,70 50,18 21,-89-71,2 0,0 1,-1-1,0 1,0 0,-1 0,1 0,-1 0,0 1,-1-1,1 1,-1 0,0 0,0 0,-1 0,0 0,0 0,0 0,-1 1,0-1,0 0,0 0,-1 0,0 0,0 1,-1-1,0 0,0-1,0 1,-4 4,0-1,-1-1,0 1,0-1,-1 0,0-1,-1 0,1 0,-1-1,-1 0,1 0,-1-1,0-1,0 1,0-2,-1 1,1-1,-4 0,-24 3,0-2,0-1,0-1,-23-4,38 2,19 1,1-1,-1 1,0-1,1 0,-1 0,0 0,0 0,1-1,-1 0,0 1,1-1,-1-1,1 1,-1 0,1-1,0 0,0 0,-1 0,1 0,0 0,1 0,-1-1,0 0,1 1,-1-1,1 0,0 0,0 0,-1-3,2-9</inkml:trace>
  <inkml:trace contextRef="#ctx0" brushRef="#br0" timeOffset="1579.062">649 848,'58'-24,"-2"-2,0-2,-2-3,-1-2,1-5,-44 32,-1-1,0 0,0-1,-1 0,0-1,0 0,-1 0,0 0,-1-1,0 0,0 0,-1-1,0 1,-1-1,-1 0,1-1,-2 1,2-9,-4 18,-1-1,1 1,0 0,-1 0,0 0,1 0,-1 0,0 0,0 0,0 0,0 0,-1 0,1 0,0 1,-1-1,1 0,-1 1,0-1,1 1,-1 0,0-1,0 1,0 0,0 0,0 0,0 1,0-1,0 0,0 1,-1-1,1 1,0 0,0 0,0 0,-1 0,1 0,0 0,0 1,0-1,-1 1,1-1,0 1,0 0,0 0,0 0,0 0,0 0,0 0,1 1,-1-1,0 1,1-1,-1 1,1-1,-1 1,1 0,0 0,0 0,-10 9,1 1,0 0,1 0,1 1,0 1,1-1,0 1,1 0,0 1,1-1,1 1,1 0,0 1,1-1,0 0,1 3,1-13,0 1,1-1,-1 1,1-1,0 1,1-1,0 0,-1 0,1 1,1-1,-1 0,1-1,0 1,0-1,0 1,1-1,0 0,0 0,0 0,0-1,0 1,1-1,-1 0,1 0,0-1,0 1,0-1,0 0,0-1,1 1,-1-1,0 0,1 0,-1-1,1 1,-1-1,5-1,8 0,-1-2,1 0,0 0,-1-2,1 0,-1-1,-1-1,1 0,-1-2,-1 0,1 0,-1-1,-1-1,0-1,-1 0,0-1,-1 0,0 0,-1-2,0 1,3-9,-10 17,0 0,0 0,0 0,-1 0,0-1,0 0,-1 0,0 0,0 0,0 0,-1 0,0 0,-1 0,0-8,1 15,-1-1,0 0,0 1,0-1,0 0,0 1,-1-1,1 0,0 1,0-1,0 0,-1 1,1-1,0 0,0 1,-1-1,1 1,-1-1,1 1,0-1,-1 1,1-1,-1 1,1-1,-1 1,0 0,1-1,-1 1,1 0,-1-1,0 1,1 0,-1 0,1 0,-1-1,0 1,1 0,-1 0,0 0,1 0,-1 0,0 0,1 0,-1 1,0-1,1 0,-1 0,0 0,1 1,-1-1,0 0,1 1,-1-1,1 0,-1 1,1-1,-1 1,1-1,-1 1,1 0,-29 31,26-29,1 1,-1 0,1 0,-1 0,1 0,0 1,1-1,-1 1,1-1,0 1,0-1,0 1,1 0,-1-1,1 1,0 0,1-1,-1 1,1 0,0-1,0 1,1-1,-1 1,1-1,0 1,0-1,0 0,1 0,-1 0,1 0,0-1,0 1,0-1,1 0,-1 0,1 0,0 0,2 1,9 0,0 0,0-1,1-1,-1 0,1-1,-1-1,1 0,-1-1,1-1,-1-1,0 0,0-1,0 0,0-1,-1-1,1 0,3-3,-1 1,0 0,-1-2,0 1,-1-2,0 0,0-1,-1 0,-1-1,0-1,-1 0,0 0,-1-2,-1 1,0-1,-2-1,1 0,-8 14,1 0,-1 0,1-1,-1 1,0-1,0 1,-1-1,1 1,-1-1,1 1,-1-1,0 0,-1 1,1-1,-1 1,1-1,-1 1,0-1,0 1,-1-1,1 1,-1 0,0 0,1 0,-1 0,-1 0,1 0,0 0,-1 0,1 1,-1 0,0-1,0 1,0 0,0 0,0 1,0-1,-1 1,1-1,0 1,-1 0,1 0,-1 1,1-1,-1 1,0 0,1-1,-1 2,1-1,-1 0,0 1,1-1,-2 2,-7 3,1 0,0 1,0 1,1-1,0 2,0 0,0 0,1 0,1 1,-1 1,1-1,1 1,0 1,0-1,1 1,1 1,-1-1,2 1,0-1,0 1,1 1,1-1,0 0,0 1,1-1,1 1,0 3,1-9,0 0,1 1,0-1,0 0,0 0,1-1,0 1,0 0,1-1,-1 0,2 0,-1 0,1 0,-1-1,1 1,1-1,-1-1,1 1,0-1,0 0,0 0,1-1,-1 1,1-1,0-1,0 0,0 0,0 0,4 0,98 19,-90-25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51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0,'5'38,"1"13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50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16,'-6'-3,"0"0,-1 1,1 0,-1 0,0 1,1 0,-1 0,0 1,1 0,-1 0,0 0,0 1,1 0,-1 0,0 1,1-1,-1 2,1-1,0 1,0 0,0 0,0 0,0 1,1 0,-4 0,3-1,-2-1,0 1,1-1,0 2,0-1,0 1,0 0,0 0,1 1,0-1,0 2,0-1,0 1,1-1,0 2,0-1,1 0,-1 1,2 0,-1 0,-2 7,8-10,0-1,0 0,0 0,0 0,1 0,-1 0,1 0,0-1,0 1,0-1,0 0,0 0,0 0,1 0,-1 0,1-1,-1 0,1 0,0 0,-1 0,1 0,0-1,0 1,-1-1,5 0,3 2,35 4,-40-6,1 0,-1 0,0 0,1 1,-1 0,0 0,1 1,-1 0,0 0,0 0,0 1,-1 0,1 0,-1 0,1 1,-1 0,0 0,3 3,-6-4,-1 1,0-1,1 0,-1 0,-1 1,1-1,0 1,-1-1,0 0,0 1,0-1,0 1,0-1,-1 1,1-1,-1 1,0-1,0 0,0 1,-1-1,1 0,-1 0,0 0,1 0,-1 0,-1-1,1 1,-2 2,-77 64,-78 23,158-91,1-1,-1 1,1-1,-1 0,1 1,-1-1,1 0,-1 1,1-1,-1 0,1 1,-1-1,1 0,-1 0,0 0,1 0,-1 0,1 1,-1-1,0 0,1 0,-1 0,1-1,-1 1,0 0,1 0,-1 0,1 0,-1-1,0 1,1 0,-1 0,1-1,-1 1,1 0,-1-1,1 1,-1-1,1 1,0-1,-1 1,1-1,0 1,-1-1,1 1,0-1,-1 1,1-1,0 1,0-1,0 0,0 1,0-1,-1 1,1-1,0 0,0 1,1-1,-1 1,0-1,0 0,15-36,29-14,-29 39</inkml:trace>
  <inkml:trace contextRef="#ctx0" brushRef="#br0" timeOffset="249.028">635 185,'-4'34,"-2"20,-5 1,-1-8</inkml:trace>
  <inkml:trace contextRef="#ctx0" brushRef="#br0" timeOffset="713.297">889 382,'197'-270,"-151"225,-40 71,-11 17,2-33,0-1,0 0,1 1,1-1,0 1,0-1,0 1,1 0,1-1,0 1,0 0,1-1,0 1,1-1,0 0,0 0,1 0,0 0,0 0,1-1,0 0,1 0,0 0,0-1,1 0,0 0,0-1,1 1,-2-4,1-1,-1 1,1-2,-1 1,1-1,0 0,-1 0,1-1,0 0,0 0,0 0,-1-1,1 0,0 0,-1-1,1 0,-1 0,1-1,-1 1,0-2,0 1,0 0,-1-1,1 0,-1-1,0 1,0-1,0 0,-1 0,0 0,0-1,0 1,-1-1,1 0,-1 0,-1 0,1-1,0-3,38-98,-33 86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2:11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846 805,'-1'0,"0"0,0-1,0 1,0 0,0 1,0-1,0 0,0 0,0 0,0 1,0-1,0 0,0 1,0-1,0 1,0-1,0 1,1-1,-1 1,0 0,0 0,1-1,-1 1,0 0,1 0,-1 0,1 0,-1-1,1 1,-1 0,1 0,-1 0,1 0,0 0,0 0,0 0,-1 0,1 1,0-1,0 0,0 0,1 0,-1 0,0 0,0 0,1 0,-1 0,0 0,1 0,-1 0,0-1,-13 451,-23-122,26-219,10-110,0 0,1 0,-1-1,0 1,0 0,0 0,1 0,-1 0,0-1,0 1,1 0,-1 0,0 0,0 0,1 0,-1 0,0 0,1 0,-1 0,0 0,0 0,1 0,-1 0,0 0,1 0,-1 0,0 0,0 0,1 0,-1 0,0 0,0 1,1-1,-1 0,0 0,0 0,1 0,-1 1,0-1,0 0,0 0,0 1,1-1,-1 0,0 0,0 1,0-1,0 0,0 0,0 1,0-1,1 0,-1 0,0 1,0-1,0 0,11-24,5-27,-8 26</inkml:trace>
  <inkml:trace contextRef="#ctx0" brushRef="#br0" timeOffset="298.239">0 805,'462'-150,"-435"143,250-63,213-23,-483 91,39-6,-1 2,1 2,0 1,42 5,-86-2,0 0,0 0,0 1,0-1,0 1,0 0,0-1,0 1,0 0,0 0,0 0,0 0,0 1,-1-1,1 0,-1 1,1-1,-1 1,1 0,-1-1,0 1,0 0,0 0,0 0,0 0,0 0,0 0,-1 0,1 0,-1 0,1 0,-1 0,0 0,0 0,0 1,0-1,0 0,-1 0,1 0,-1 0,1 0,-1 0,0 0,1 0,-1 0,-6 16</inkml:trace>
  <inkml:trace contextRef="#ctx0" brushRef="#br0" timeOffset="532.058">0 2018,'44'-5,"42"-16,21-4,3-7,-4-4,-10 0,-7 1,-9 7,-9 3,-6 1,-5 4,-3 2,-2 3,-5-1,-6 3,-7 4,-8 2</inkml:trace>
  <inkml:trace contextRef="#ctx0" brushRef="#br0" timeOffset="1014.377">1242 1877,'287'-487,"-224"407,-62 80,1 1,-1 0,1 0,-1 0,0 0,1 1,-1-1,0 0,0 1,0-1,0 0,0 1,0-1,0 1,0-1,-1 1,1 0,-1-1,1 1,-1 0,1 0,-1-1,0 1,0 0,0 0,0-1,0 1,0 0,-1-1,1 1,-1 0,1 0,0 1,-1 51,11 93,-9-142,0-1,1 1,-1-1,1 1,0-1,1 0,-1 0,1 0,-1 0,1 0,0-1,1 1,-1-1,1 0,-1 0,1 0,0 0,0-1,0 1,1-1,-1 0,0-1,1 1,-1-1,1 0,0 0,-1 0,2 0,7-3,-1 0,0 0,0-1,0-1,0 0,0 0,-1-1,1-1,-2 0,1-1,-1 0,1 0,-2-1,1 0,-1-1,-1 0,0 0,0-1,-1 0,0-1,0 1,1-6,-3 10,9-13,0 0,-2 0,0-1,-1-1,-1 0,-1-1,0 0,4-22,-10 24</inkml:trace>
  <inkml:trace contextRef="#ctx0" brushRef="#br0" timeOffset="3932.002">2117 1285,'34'72,"-15"-27,-3 1,-1 1,-3 0,5 36,10 58,-27-140,0 0,0 0,0 1,0-1,0 0,0 1,0-1,0 0,1 0,-1 0,0 1,1-1,-1 0,1 0,-1 0,1 0,-1 0,1 0,0 0,0 0,0 0,-1 0,1 0,0 0,0 0,0-1,0 1,0 0,1-1,-1 1,0-1,0 1,0-1,0 1,1-1,-1 0,10-5</inkml:trace>
  <inkml:trace contextRef="#ctx0" brushRef="#br0" timeOffset="4614.187">2540 1397,'23'160,"-8"-68,-4 0,-1 81,-23-114,-2-93,13-5,1-1,3 1,1 0,2 1,1-1,2 1,2 0,1 0,2 2,2-1,1 2,8-12,-12 25,0 0,2 0,0 2,1 0,1 0,1 2,0 0,2 1,0 1,1 0,0 2,13-7,-31 19,1 1,-1 0,1-1,0 1,-1 0,1 0,0 0,0 1,0-1,0 1,0-1,0 1,0 0,-1 0,1 0,0 1,0-1,0 1,0-1,0 1,0 0,-1 0,1 1,0-1,-1 0,1 1,-1 0,1-1,-1 1,0 0,0 0,0 0,0 1,0-1,0 0,0 1,-1-1,0 1,1 0,-1-1,0 1,2 7,0 0,-1 0,0 1,0-1,-1 0,-1 0,1 1,-2-1,0 1,0-1,0 0,-2 0,1 0,-1 0,-1 0,1 0,-2-1,1 0,-3 3,-5 8,0-1,-1 0,-1-1,-1-1,0 0,-2-1,1-1,-8 4,9-7,0-1,-1-1,0-1,-1 0,0-1,0 0,-13 2,29-9,0 0,-1-1,1 1,0-1,0 1,0-1,-1 1,1-1,0 0,0 0,-1 0,1 0,0 1,-1-2,1 1,0 0,-1 0,1 0,0-1,0 1,-1 0,1-1,0 1,0-1,0 0,0 1,0-1,-1 0,1 0,0 1,1-1,-1 0,0 0,0 0,0 0,0 0,1-1,-1 1,1 0,-1 0,1 0,-1-1,1 1,0 0,-1 0,1-1,0 1,0 0,0-1,3-13</inkml:trace>
  <inkml:trace contextRef="#ctx0" brushRef="#br0" timeOffset="4917.259">3471 1199,'-32'38,"0"1,3 1,1 2,2 0,2 2,-4 14,26-56,0 1,1-1,-1 0,1 1,-1-1,1 1,0-1,0 1,0-1,0 1,0 0,1 0,-1 0,1-1,0 1,0 0,0 0,0 0,0-1,0 1,1 0,0 0,-1 0,1-1,0 1,0-1,1 1,-1 0,0-1,1 0,0 1,-1-1,1 0,0 0,0 0,0 0,0 0,1-1,-1 1,0-1,1 1,0-1,3 0,0 0,0-1,0 0,1 0,-1 0,0-1,0 0,0 0,0-1,0 0,-1 0,1 0,0-1,-1 1,0-1,1-1,-1 1,0-1,-1 0,1 0,-1 0,4-5,1-1,-1 0,0 0,-1-1,0 0,0 0,-2-1,1 0,-1 0,-1 0,1-6,-3 7,0 0,-1 0,-1 0,1-1,-2 1,0 0,0 0,-1 0,0 0,-1 0,0 0,-1 1,0 0,-1-1,0 1,0 1,-1-1,-1 1,1 0,-2 0,-5-5,-2 1</inkml:trace>
  <inkml:trace contextRef="#ctx0" brushRef="#br0" timeOffset="5165.02">3669 1623,'5'-43,"6"-24,6-6,1 6,1 9,-2 9,1 8,2 12,-3 5,1 8,-2 5</inkml:trace>
  <inkml:trace contextRef="#ctx0" brushRef="#br0" timeOffset="5438.791">4346 607,'0'48,"0"40,0 14,0-5,5-9,1-11,1-13,-2-8,-2-8,4-9,1-5,-2-4,-1 3,3 0,0 0,-1-2,-1 0,-3-6</inkml:trace>
  <inkml:trace contextRef="#ctx0" brushRef="#br0" timeOffset="5932.222">4121 1172,'43'-4,"256"-21,7-15,-47 5,-198 37,-73 13,-93 55,75-52,0 1,1 2,1 1,1 1,0 2,22-21,0 0,0 1,1-1,-1 1,1 0,1 0,-1 0,0 1,1-1,0 1,1 0,-1-1,1 1,0 1,1-1,-1 0,1 0,0 1,1-1,-1 0,2 1,-1-1,1 4,3-6,0 0,0-1,1 1,-1-1,1 0,0-1,0 1,0-1,0 0,0 0,1-1,-1 1,1-1,-1 0,1-1,-1 1,1-1,-1 0,1-1,-1 1,1-1,-1 0,0 0,1-1,-1 0,0 0,0 0,0 0,1-1,18-6,-1 0,0-2,0 0,-2-2,1 0,-1-2,-1 0,17-17,87-84,-123 115,0 0,0-1,0 1,1 0,-1 0,0 0,1 0,-1 0,1 0,-1 0,1 0,0 1,-1-1,1 1,0-1,-1 1,1 0,0-1,-1 1,1 0,0 0,0 0,-1 0,1 1,0-1,0 0,-1 1,1-1,0 1,-1 0,1-1,-1 1,1 0,-1 0,1 0,-1 0,0 0,1 0,-1 0,0 1,0-1,0 0,0 1,0-1,0 1,0-1,0 1,-1 0,1-1,-1 1,1 0,-1-1,0 1,1 0,-1 0,0-1,0 1,3 23,-2 0</inkml:trace>
  <inkml:trace contextRef="#ctx0" brushRef="#br0" timeOffset="6235.754">5419 1369,'190'-247,"-128"185,-62 61,1 1,-1-1,1 1,0-1,-1 1,1-1,0 1,-1-1,1 1,0-1,0 1,-1 0,1 0,0-1,0 1,-1 0,1 0,0 0,0 0,0 0,0 0,-1 0,1 0,0 0,0 0,0 0,-1 1,1-1,0 0,0 1,-1-1,1 0,0 1,-1-1,1 1,0-1,-1 1,1-1,0 1,-1 0,1-1,-1 1,1 0,-1-1,0 1,1 0,-1-1,0 1,1 0,-1 0,0 0,0 0,5 49,-5-38,-1-6,0 0,1 1,0-1,0 0,1 0,0 0,0 0,0 0,1 0,0 0,0-1,0 1,1-1,0 1,0-1,0 0,1 0,-1 0,1 0,1-1,-1 1,0-1,1 0,0-1,0 1,0-1,0 0,1 0,-1-1,1 1,0-1,2 0,5-1,0-1,-1-1,1 0,-1 0,1-1,-1-1,1 0,-1-1,0 0,-1-1,1 0,-1-1,0-1,0 1,-1-2,0 1,0-1,0-1,-1 0,-1 0,0-1,0 0,-1 0,0-1,0 0,-1 0,-1 0,0-1,1-5,3-6</inkml:trace>
  <inkml:trace contextRef="#ctx0" brushRef="#br0" timeOffset="6481.485">6520 466,'0'43,"5"24,1 10,0-3,3-10,1-5,-2-9,3-7,-1-7,-1-5,2-2,-1-2,-3 0,-1 0,-2 0,-7-5,-3-1,0-4</inkml:trace>
  <inkml:trace contextRef="#ctx0" brushRef="#br0" timeOffset="6652.121">6153 918,'58'-15,"28"-9,9 0,-2 3,-11 5,-12 2,-11 1,-7 5,-7 2,-7 3,-4 2,-9 1</inkml:trace>
  <inkml:trace contextRef="#ctx0" brushRef="#br0" timeOffset="7552.236">8156 889,'-39'7,"0"1,1 2,0 2,1 1,0 2,-17 10,33-15,1 1,1 0,0 1,1 1,0 1,-12 13,26-24,-1 1,1 1,0-1,1 1,-1-1,1 1,0 0,0 0,0 1,0-1,1 1,0-1,1 1,-1-1,1 1,0 0,0 0,1 0,-1 0,1 0,1 0,-1 0,1-1,0 1,1 0,-1 0,2 3,1-1,1-1,-1 1,1-1,0-1,1 1,0-1,0 0,0 0,1 0,-1-1,1 0,1-1,-1 1,1-1,0-1,-1 1,1-1,1-1,-1 0,0 0,1 0,-1-1,8 0,4 0,0 0,0-1,0-2,0 0,0-1,-1 0,1-2,-1-1,15-6,-7 0,-1-1,0-2,-1 0,-1-2,0-1,-2 0,0-2,-1-1,0 0,-2-2,-1 0,-1-1,-1 0,-1-2,-1 0,-1 0,-2-2,7-21,-13 27,0 1,-1-1,-2 0,0 0,-1 0,-2 0,0 0,-1 0,-1 0,-1 1,-1-1,-1 1,-5-11,6 18,-1 1,-1-1,0 1,-1 0,0 0,-1 1,0 0,-1 1,0 0,-1 1,0 0,-1 0,0 1,-1 1,1 0,-2 1,1 0,-1 1,0 0,-2 1,6 2,0 1,-1-1,1 2,-1 0,1 0,-1 1,1 0,-1 1,0 0,1 1,-1 0,1 0,0 1,0 1,0 0,0 0,1 1,-1 0,1 0,1 1,-1 0,1 1,0 0,0 0,1 1,0 0,0 0,1 1,0 0,1 0,-1 0,2 1,0-1,0 1,-1 4,1 2,1 0,0 1,1-1,0 1,2 0,0-1,1 1,0-1,2 1,0-1,0 1,2-1,0-1,1 1,0-1,2 0,-1 0,2-1,0 0,1 0,0-1,1 0,0-1,1 0,0-1,12 7,7 2,1-1,1-2,1-2,0 0,1-3,0-1,35 6,4-5,0-3,0-3,0-4,51-5,-83 2</inkml:trace>
  <inkml:trace contextRef="#ctx0" brushRef="#br0" timeOffset="19419.622">9483 776,'-31'13,"0"2,1 1,0 2,1 0,2 2,0 1,1 2,1 0,1 1,-2 5,16-18,0-1,1 2,0-1,1 1,0 0,1 1,0 0,1 0,1 0,0 1,0 0,2 0,0 0,0 0,1 0,1 1,0-1,2 1,-1 2,1-13,0 0,1 1,-1-1,1 0,0 0,0 0,0 0,0 0,1 0,-1-1,1 1,0-1,0 0,0 0,1 0,-1 0,1 0,-1-1,1 0,0 1,0-1,0-1,0 1,1-1,-1 1,0-1,1-1,-1 1,1 0,-1-1,0 0,1 0,-1 0,1-1,-1 0,1 0,-1 0,0 0,0 0,1-1,-1 0,0 0,2-2,26-11,-2-1,0-2,-1-1,-1-2,-1 0,-1-2,-1-1,0-1,-2-1,-2-1,0-1,1-5,-9 14,-1 0,-1-1,-1-1,0 1,-2-2,4-14,-15 24,-7 34,8-15,0 1,0-1,1 1,-1-1,2 1,-1 0,1-1,0 1,1 0,0-1,0 1,1 0,0-1,0 0,1 1,-1-1,2 0,-1 0,1-1,0 1,0-1,1 0,0 0,0 0,0 0,1-1,0 0,0 0,0-1,5 3,-1-1,0-1,1 0,0-1,0 1,1-2,-1 0,1 0,0-1,-1-1,1 0,0 0,0-1,0-1,0 0,-1-1,1 0,0 0,-1-1,1-1,-1 0,2-2,5-3,-2-1,1-1,-1 0,0-1,-2-1,1 0,-1-1,-1-1,-1 0,0 0,-1-1,0-1,-1 0,-1-1,-1 1,-1-2,6-17,1-14,-3 1,-1-1,-3-1,-1 0,-3 0,-3-18,0 42,2-27,-2-1,-3 1,-3 0,-1 0,-3 1,-5-12,-3 29,18 35,0 1,-1-1,1 1,0-1,0 1,0-1,-1 1,1 0,0-1,-1 1,1-1,0 1,-1 0,1-1,0 1,-1 0,1-1,-1 1,1 0,-1-1,1 1,-1 0,1 0,-1 0,1 0,-1-1,1 1,-1 0,1 0,-1 0,1 0,-1 0,1 0,-1 0,1 0,-1 1,1-1,-1 0,1 0,-1 0,1 0,-1 1,1-1,-1 0,1 1,-1-1,1 0,0 1,-1-1,1 0,0 1,-1-1,1 1,0-1,-1 0,1 1,0-1,0 1,0-1,-1 1,1-1,0 1,0-1,0 1,0-1,0 1,0 0,-4 18,1 0,1 0,1 0,1 0,0 0,1 0,1 0,2 6,12 84,5 0,4-1,16 33,-20-72,50 125,-32-130,-39-65,1 0,0 1,0-1,-1 0,1 1,0-1,-1 0,1 0,-1 0,1 0,-1 0,1 1,-1-1,0 0,1 0,-1 0,0 0,0 0,0 0,0 0,0 0,0 0,0 0,0 0,0 0,0 0,0 0,-1 0,1 0,0 0,-1 0,1 0,-1 0,1 0,-1-1,-3-18</inkml:trace>
  <inkml:trace contextRef="#ctx0" brushRef="#br0" timeOffset="19622.686">9765 607,'67'0,"32"0,9-4,-5-3,-10 1,-6-4,-9 0,-13-3,-7 1,-4 2,-7-2,-7 1,-4 3,-5 2,-2 2,-1 3,-6 0</inkml:trace>
  <inkml:trace contextRef="#ctx0" brushRef="#br0" timeOffset="19975.122">10725 776,'34'-4,"1"-1,-1-2,0-2,-1 0,0-3,-1 0,0-2,-1-2,0-1,16-12,-36 21,-1-1,0 0,0-1,-1 0,0 0,-1-1,0 0,0-1,1-5,-7 14,0 0,0-1,-1 0,0 1,1-1,-1 0,0 0,-1 0,1 0,-1 0,0 1,0-1,0 0,0 0,-1 0,1 0,-1 0,0 0,0 0,-1 1,1-1,-1 0,1 1,-1-1,-1 1,1 0,0 0,-1 0,1 0,-1 0,0 0,0 1,-2-2,0 1,0 0,0 0,-1 0,0 1,1-1,-1 1,0 1,0-1,0 1,0 0,-1 1,1-1,0 1,0 0,0 1,0 0,0 0,0 0,0 0,0 1,0 0,0 0,1 1,-2 0,-126 86,119-79,1 1,1 1,0 0,0 1,1 0,1 0,0 1,1 1,1 0,0 0,1 0,0 1,1 0,1 0,1 1,0-1,1 1,1 0,1 0,0 0,1 0,2 17,0-28,0 0,0 0,1 0,0-1,0 1,0 0,1-1,0 0,0 0,0 0,0 0,1-1,0 0,0 0,0 0,1-1,-1 1,1-1,-1 0,1-1,0 1,0-1,1-1,-1 1,0-1,3 0,15 3,-1-2,1-1,0-1,0-1,-1-1,12-3,14-4,-6-1</inkml:trace>
  <inkml:trace contextRef="#ctx0" brushRef="#br0" timeOffset="20292.398">11882 381,'-19'11,"2"-3,0 1,0 1,1 0,1 1,0 1,0 0,1 1,0 1,2 0,-11 15,21-27,1 0,0 0,1 0,-1 0,0 0,0 0,1 0,0 1,-1-1,1 0,0 0,0 0,0 1,0-1,1 0,-1 0,0 0,1 0,0 1,-1-1,1 0,0 0,0 0,0 0,0 0,1-1,-1 1,0 0,1-1,-1 1,1 0,0-1,-1 0,2 1,70 37,-61-34,32 13,-30-16,0 2,-1 0,1 1,-1 0,0 1,-1 1,1 0,-1 0,-1 1,1 1,-2 0,1 0,-1 1,0 1,-1-1,-1 2,1-1,-2 1,0 0,0 1,3 9,-9-16,-1 0,0 0,0 0,0 0,-1-1,0 1,0 0,-1-1,0 1,0 0,0-1,0 0,-1 0,0 0,0 0,0 0,-1 0,1-1,-1 1,0-1,-2 1,-99 73,75-63,-1-1,0-1,0-2,-1-1,-1-2,0-1,-15 1,-25-15,56 1</inkml:trace>
  <inkml:trace contextRef="#ctx0" brushRef="#br0" timeOffset="21957.347">57 2751,'22'-16,"50"-9,1 2,1 4,1 3,23 0,-75 12,547-99,117 1,176 16,-462 50,1201-93,446-26,-1684 130,1300-77,221-61,-1673 141,1618-140,-1475 152,-302 10</inkml:trace>
  <inkml:trace contextRef="#ctx0" brushRef="#br0" timeOffset="22509.078">13349 466,'-19'9,"-2"4,8-1,11-2,5-8,8-4,6-1,0-6,-2-1</inkml:trace>
  <inkml:trace contextRef="#ctx0" brushRef="#br0" timeOffset="22909.225">13434 973,'-10'-4,"-7"2,-2 7,8 3,10 0,6-7,6-3,7-1,-5-1,-10 1,-9 6,-5 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55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 85,'-9'0,"0"1,1 0,-1 0,1 1,-1 0,1 1,0-1,0 2,0-1,0 1,0 0,1 1,0 0,0 0,0 0,1 1,-1 0,2 1,-1-1,0 1,1 0,1 0,-2 2,-9 19,1 1,1 0,1 1,2 1,-4 19,2 3,2 0,2 0,3 1,2 0,3 0,6 45,-6-89,1-1,0 1,1-1,0 0,0 1,1-1,1 0,-1 0,2-1,-1 1,1-1,0 0,1 0,-1 0,2-1,-1 0,1 0,0-1,0 0,1 0,0 0,0-1,0-1,1 1,0-1,-1 0,1-1,1 0,5 1,-6-5,0 0,0 0,0-1,-1 0,1 0,-1-1,0 0,1-1,-1 0,-1 0,1 0,2-3,12-8</inkml:trace>
  <inkml:trace contextRef="#ctx0" brushRef="#br0" timeOffset="295.189">543 368,'-16'27,"1"2,1 0,2 0,1 1,2 1,0 0,3 0,0 0,-1 28,7-54,0 1,0-1,1 0,-1 0,1 0,0 0,0 0,1 0,-1 0,1 0,0 0,1 0,-1-1,1 1,0-1,0 0,0 0,1 0,-1 0,1-1,0 1,0-1,0 0,1 0,-1 0,1-1,-1 1,1-1,0 0,0-1,0 1,0-1,0 0,0 0,0-1,1 0,-1 1,3-2,14-2,-1-2,1-1,-1-1,0 0,-1-1,1-2,-2 0,0-1,0-1,-1-1,0 0,-1-1,0-1,-2-1,6-7,-15 19,-1-1,0 0,1 0,-2 0,1-1,-1 0,0 0,0 0,-1 0,1 0,-1-1,-1 0,1 1,-1-1,0 0,-1 0,0 0,0 0,0 0,-1-1,0 1,-1 0,1 0,-1 0,-1 0,1 0,-1 0,-1 0,1 0,-1 1,0-1,0 1,-1 0,0 0,0 0,-1 0,1 1,-1 0,0 0,-3-2,-17-6,1 3</inkml:trace>
  <inkml:trace contextRef="#ctx0" brushRef="#br0" timeOffset="549.179">232 621,'464'-46,"-109"36,-302 5,-35-1</inkml:trace>
  <inkml:trace contextRef="#ctx0" brushRef="#br0" timeOffset="898.265">1079 1,'29'16,"0"1,-2 2,0 0,-1 2,-1 1,-2 1,0 1,-1 1,-1 1,-2 1,0 1,-2 0,-1 1,-2 1,0 1,-1 4,-10-20,-1-1,0 1,-1-1,-1 1,0 0,-1-1,-1 1,0-1,-1 1,-1-1,0 0,-1 0,0 0,-1-1,0 0,-1 0,-3 2,-11 17,-1-2,-2 0,-1-1,-1-2,-1-1,-4 1,-26 18,32-28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38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257 508,'-8'-2,"0"0,-1 1,1 0,-1 0,1 1,-1 0,0 0,1 1,-1 0,1 1,0 0,-1 0,1 1,0 0,0 0,0 1,1 0,-1 0,1 1,0-1,0 2,1-1,0 1,-1 0,2 1,-1-1,1 1,-1 1,1 2,-1 1,1-1,1 1,0 0,1-1,0 2,0-1,1 0,1 1,0-1,0 1,1-1,1 1,0-1,0 1,1-1,0 0,1 0,1 0,0 0,0 0,1-1,0 0,3 3,-2-7,0 0,0 0,1-1,0 0,0 0,0-1,0 0,1 0,0-1,0 1,0-2,0 1,0-1,0-1,1 1,-1-1,1-1,-1 0,1 0,-1 0,1-1,-1-1,0 1,0-1,1-1,5-2,11 0</inkml:trace>
  <inkml:trace contextRef="#ctx0" brushRef="#br0" timeOffset="300.926">736 423,'-23'25,"1"0,1 2,1 0,2 2,0 0,-12 30,7 30,23-86,0-1,0 1,0 0,1-1,-1 1,1 0,0-1,0 1,0-1,0 1,0-1,0 0,1 1,-1-1,1 0,-1 0,1 0,0 0,0 0,0-1,0 1,0 0,1-1,-1 0,0 1,1-1,-1 0,1 0,-1 0,1-1,-1 1,1 0,11 0,0 1,0-1,0-1,0-1,0 0,0-1,0 0,0-1,-1 0,1-2,-1 1,0-1,0-1,-1-1,1 0,-2 0,1-1,-1 0,0-1,-1-1,0 0,0 0,-1-1,0 0,-1 0,0-1,1-4,-6 11,0 1,-1 0,0-1,0 1,0-1,0 1,-1-1,0 0,0 0,0 0,0 0,-1 0,0 1,0-1,0 0,-1 0,1 0,-1 0,-1 0,1 0,0 1,-1-1,0 0,0 1,-1 0,1-1,-1 1,0 0,0 0,0 1,-1-1,1 1,-1-1,0 1,0 0,0 0,0 1,0-1,-1 1,1 0,-1 0,0 1,-2-1,-50 6,32 1</inkml:trace>
  <inkml:trace contextRef="#ctx0" brushRef="#br0" timeOffset="700.753">1386 367,'-5'5,"-5"3,1 0,0 1,0 0,1 1,0-1,1 1,0 1,0 0,1 0,1 0,0 0,0 1,1 0,1 0,0 0,4-7,0 0,0-1,1 1,0-1,0 1,0-1,0 0,1 0,0 0,-1 0,1 0,1-1,-1 1,0-1,1 0,0 0,0 0,0-1,0 1,0-1,0 0,1 0,2 1,20 13,54 63,-79-75,0-1,0 1,0-1,-1 1,0 0,0 0,0 0,0 0,0 0,-1 0,0 0,0 0,0 0,0 0,-1 0,1 0,-1 0,0 0,0 0,-1-1,1 1,-1 0,0-1,0 1,0-1,0 1,-1-1,-5 7,-1-1,0 0,-1 0,0-1,0-1,0 0,-1 0,-1-1,1 0,-1-1,0 0,0-1,0 0,0-1,-1 0,0-1,1-1,-1 0,-10-1,-1-3,5-2</inkml:trace>
  <inkml:trace contextRef="#ctx0" brushRef="#br0" timeOffset="981.393">1979 141,'-36'23,"2"2,0 1,2 1,0 2,3 1,0 1,2 2,-21 32,39-52,1 2,1-1,0 1,1 0,0 0,1 1,1 0,0 0,1 0,1 0,1 0,0 1,1-1,1 0,0 1,1-1,1 0,1 0,0 0,3 6,-1-14,-1 0,1 0,1-1,-1 0,1 0,1 0,-1-1,1 0,0-1,1 1,-1-2,1 1,0-1,0 0,0-1,1 0,-1-1,5 1,26 11,-21-7</inkml:trace>
  <inkml:trace contextRef="#ctx0" brushRef="#br0" timeOffset="2697.547">4349 1,'10'43,"2"33,1 14,-3-4,-4-7,-1-7,-8-11,-2-7,-6-7,-1-7,-2-6,0-3,-2-3,-3-1,-4-5,-1-2,-3-3,4-6</inkml:trace>
  <inkml:trace contextRef="#ctx0" brushRef="#br0" timeOffset="23103.38">3079 452,'7'-7,"0"0,0 0,-1 0,0-1,0 0,-1 0,0-1,0 1,-1-1,0 0,-1 0,0-1,0 1,-1 0,0-1,-1 0,0-5,-1 13,0 0,0 0,-1 1,1-1,-1 0,0 0,0 0,1 0,-1 1,0-1,0 0,-1 1,1-1,0 1,0-1,-1 1,1 0,-1-1,1 1,-1 0,0 0,1 0,-1 0,0 1,0-1,0 0,1 1,-1-1,0 1,0-1,0 1,0 0,0 0,0 0,0 0,0 0,0 1,0-1,0 1,-76 24,49-9,1 2,1 1,0 2,2 0,0 2,1 0,-12 19,-56 98,89-132,-1 0,1 0,1 0,-1 0,1 0,1 1,0-1,0 1,0-1,1 1,1-1,-1 1,1-1,1 1,-1-1,2 0,-1 1,2 1,2-2,0-1,1-1,0 1,1-1,-1 0,1-1,0 0,0 0,1 0,-1-1,1-1,0 1,0-2,0 1,1-1,-1 0,0-1,1 0,-1-1,1 0,-1 0,1-1,5-1,22-5,0-1,-1-2,1-1,-2-2,0-1,-1-2,0-1,-1-2,10-9,174-129,-211 153,0-1,0-1,0 1,-1-1,0 0,0 0,0 0,-1-1,0 1,-1-1,1 0,-1-1,0 1,-1 0,0-1,0 1,-1-1,0 0,0 1,0-1,-1 0,-1 0,1 0,-1 1,-1-1,1 0,-1 1,0-1,-1 1,0 0,0 0,-1 0,1 0,-2 0,1 1,-1 0,0 0,0 0,-2-1,-10-5,0 0,-1 2,-1 0,0 1,0 1,-1 1,0 0,0 2,0 0,-1 1,1 1,-1 1,0 1,0 1,0 1,0 1,-5 1,-31 6,1 2,1 3,0 2,1 3,-36 17,10 0,15-3</inkml:trace>
  <inkml:trace contextRef="#ctx0" brushRef="#br0" timeOffset="23358.305">2120 678,'201'-65,"106"-15,-302 79,123-27,1 6,1 5,1 6,90 6,235 8,-424-3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0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323 123,'-20'43,"-15"44,-2 15,5-3,4-10,6-11,2-8,4-7,1-9,2-4,-1-6,2-6,-2-4,1-3,3-3,-1 0,1-6</inkml:trace>
  <inkml:trace contextRef="#ctx0" brushRef="#br0" timeOffset="387.161">266 67,'1'64,"2"1,3-1,4-1,1 1,19 54,-18-84,1 0,1-1,2 0,1-2,14 19,-30-47,1-1,-1 1,0-1,1 1,0-1,0 0,-1 0,1 0,1 0,-1 0,0 0,0 0,1-1,-1 1,1-1,-1 0,1 1,-1-1,1-1,0 1,0 0,0-1,-1 1,1-1,0 0,0 0,0 0,0 0,-1 0,1-1,0 1,0-1,0 0,-1 0,1 0,0 0,-1 0,1-1,-1 1,0-1,1 1,1-3,11-15,0-1,-1-1,-1-1,-1 1,-1-2,-1 0,-1 0,-1 0,-2-1,0 0,2-23,5-23,-4 0,-3-1,-4 0,-3-38,-12 47,7 63,1 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3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57,'-7'29,"1"0,1 1,2-1,1 1,1-1,2 1,1 0,2 4,-5-31,1 0,0-1,1 1,-1 0,0-1,1 1,0 0,-1-1,1 1,0-1,0 1,1-1,-1 1,0-1,1 0,-1 1,1-1,0 0,0 0,0 0,0-1,0 1,0 0,1-1,-1 1,0-1,1 0,-1 0,1 0,-1 0,1 0,0-1,-1 1,1-1,0 1,-1-1,1 0,0 0,0-1,0 1,9-4,0-1,-1 0,1 0,-1-1,0-1,0 0,-1-1,0 0,-1 0,1-1,-2 0,1-1,-1 1,1-4,66-62,-72 73,-1 1,1 0,-1-1,1 1,0 0,-1 1,1-1,0 0,0 1,0-1,0 1,-1 0,1 0,0 0,0 0,0 1,0-1,0 1,-1 0,1 0,0 0,-1 0,1 0,0 0,-1 1,1-1,-1 1,0 0,0-1,0 1,0 0,0 1,0-1,0 0,0 0,-1 1,1-1,0 3,49 37,-45-41,1-1,-1 0,0 1,0-2,1 1,-1-1,0 0,0 0,0-1,0 0,0 0,-1 0,1-1,0 0,-1 0,0 0,0 0,0-1,0 0,0 0,-1-1,1 1,-1-1,-1 0,1 0,-1 0,1 0,-2-1,1 0,0 1,-1-1,0 0,0-1,14-36,-10 25</inkml:trace>
  <inkml:trace contextRef="#ctx0" brushRef="#br0" timeOffset="315.732">871 311,'33'-14,"0"-1,-1-1,-1-3,0 0,-2-2,0-1,8-9,-34 29,0 0,0 0,0-1,0 1,0-1,-1 1,0-1,1 0,-1 0,0 0,0 0,0 0,-1 0,1-1,-1 1,0 0,0-1,0 1,0-1,-1 1,1-1,-1 0,0 1,0-1,0 0,-1 1,1-1,-1 1,0-1,0 1,0-1,0 1,-1-1,1 1,-1 0,0 0,0 0,0 0,0 0,-1 0,1 1,-1-1,0 1,0-1,-5 0,0 0,0 1,0 0,0 0,0 1,-1 0,1 0,0 1,0 0,-1 1,1 0,0 0,0 1,0-1,0 2,0-1,0 1,0 1,1-1,0 1,0 1,0-1,0 1,1 0,-1 1,1-1,1 1,-1 1,1-1,0 1,0 0,1 0,0 0,0 0,1 1,0 0,0 0,1 0,0 0,0 0,1 0,0 7,-2-6,1 0,1 1,-1-1,2 1,-1 0,2-1,-1 1,1 0,0-1,1 1,0-1,1 0,0 0,0 1,1-2,0 1,1 0,0-1,0 0,1 0,0-1,0 1,1-1,0-1,0 1,3 1,7 2,-1-1,1-1,1-1,-1 0,1-1,0-1,1-1,-1 0,20 0,-10-1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99,'-15'21,"0"0,2 1,1 1,0 0,2 0,1 1,1 1,0 0,1 6,5-27,1 0,-1 0,1 0,0 1,0-1,0 0,1 0,-1 0,1 1,0-1,1 0,-1 1,1-1,-1 0,1 0,1 0,-1 0,0 0,1 0,0 0,0 0,0-1,1 1,-1 0,1-1,0 0,-1 0,2 0,-1 0,0 0,0-1,1 1,0-1,-1 0,1 0,0 0,0-1,0 1,0-1,0 0,1 0,5-4,0 1,1-2,-1 1,0-2,-1 1,1-1,-1-1,0 1,0-2,0 1,-1-1,0 0,-1-1,1 0,-1 0,-1-1,0 0,0 0,-1 0,0-1,0 0,-1 0,-1 0,2-4,-2 8,0-1,0 0,-1 0,0-1,0 1,-1 0,0-1,0 1,0-1,-1 1,0-1,-1 1,0 0,0-1,0 1,-1 0,0-1,-1 1,0 0,0 0,0 1,-1-1,0 1,0 0,0 0,-1 0,0 0,0 1,-3-2,4 3,0 0,0 0,-1 1,0-1,0 1,0 0,0 1,0-1,0 1,-1 0,1 1,-1-1,1 1,-1 0,0 0,1 1,-1 0,0 0,0 0,-3 1,-13 3</inkml:trace>
  <inkml:trace contextRef="#ctx0" brushRef="#br0" timeOffset="1651.994">541 14,'-11'17,"1"0,1 2,0-1,1 1,1 0,1 0,1 1,0 0,2 0,0 0,1 5,2-22,0-1,0 0,0 0,1 1,-1-1,0 0,1 0,0 0,-1 1,1-1,0 0,0 0,0 0,1 0,-1-1,0 1,1 0,-1 0,1-1,-1 1,1-1,0 1,0-1,0 0,0 0,0 0,0 0,0 0,0 0,0 0,0-1,0 1,1-1,-1 0,0 1,0-1,1 0,-1 0,0-1,2 1,4-1,-1-1,0 1,0-1,0 0,0-1,0 0,-1 0,1 0,-1-1,0 0,0 0,1-2,127-156,-131 161,0-1,-1 1,1 0,0 0,-1 0,1 1,0-1,0 1,0-1,0 1,0 0,0 0,-1 0,1 1,0-1,0 1,0-1,0 1,-1 0,1 0,0 0,-1 0,1 1,-1-1,1 1,-1 0,1-1,-1 1,0 0,0 0,0 0,0 1,-1-1,1 0,0 1,-1-1,0 1,0 0,1-1,-2 1,1 0,0 0,0 0,-1 0,20 26,-19-26,1 0,0 0,0 0,0 0,0 0,1 0,-1 0,1-1,0 1,-1-1,1 0,0 0,1 0,-1 0,0-1,0 1,1-1,-1 0,1 0,-1 0,1 0,-1-1,1 1,0-1,-1 0,1 0,-1 0,1-1,0 1,-1-1,1 0,-1 0,6-4,0-1,-1-1,0 1,0-1,-1-1,0 1,0-1,-1 0,0-1,0 0,-1 0,0 0,-1 0,0-1,0 0,-1 0,0 0,-1 0,0 0,0-7,3-5,2 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0,'-5'39,"3"17,2 4,2-9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0,'-11'417,"18"-117,9-150,-11-111,-7-25</inkml:trace>
  <inkml:trace contextRef="#ctx0" brushRef="#br0" timeOffset="434.532">0 593,'488'29,"-240"-31,-245 2,1 0,-1-1,0 0,0 1,0-1,1 0,-1-1,0 1,-1-1,1 1,0-1,0 0,-1 0,1 0,-1 0,1 0,-1-1,0 1,0-1,0 0,0 1,0-1,-1 0,0 0,1 0,-1 0,0 0,0 0,0-1,-1 1,1 0,-1 0,0-1,0 1,0 0,0-1,-1 1,1-2,0 0,-1 1,0-1,0 0,0 1,-1-1,1 1,-1-1,0 1,0 0,-1 0,1 0,-1 0,0 0,0 0,0 1,-1 0,1-1,-1 1,0 0,0 1,0-1,0 1,0 0,-3-2,1 3,-1 0,1 0,0 0,0 1,0 0,-1 0,1 0,0 1,0 0,0 0,0 1,0 0,0 0,0 0,0 1,1-1,-1 1,1 1,0-1,0 1,0 0,-3 4,-2 1,0 0,1 1,1 0,0 1,0 0,1 0,1 0,-1 1,2 0,-2 5,3-9,1 0,-1 0,1 0,1 0,0 1,0-1,0 1,1-1,0 1,1 0,0 0,1-1,-1 1,2 0,-1-1,1 1,0-1,1 0,0 1,1-1,-1 0,1-1,1 1,0-1,0 0,0 0,12 5,0-1,1 0,0-1,0-2,1 1,0-2,1-1,0 0,-1-2,2 0,-1-1,0-1,1-1,-1 0,1-2,-1-1,3 0,9 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5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1,'-9'19,"2"1,1 0,0 0,1 1,2-1,0 1,1 0,1 0,1 0,0 0,4 18,-3-36,-1 0,1 0,0-1,0 1,0 0,1-1,-1 1,0-1,1 1,0-1,-1 0,1 0,0 1,0-1,0-1,1 1,-1 0,0 0,1-1,-1 1,1-1,-1 0,1 0,0 0,-1 0,1 0,0-1,0 1,0-1,-1 0,1 0,0 0,0 0,1 0,4-2,-1 1,1-1,0 0,-1-1,1 0,-1 0,0 0,0-1,0 0,0-1,4-3,133-107,-141 113,1 0,0 1,0-1,0 1,-1 0,1 0,0 1,0-1,1 1,-1 0,0 0,0 0,0 0,0 1,0 0,0 0,0 0,0 0,-1 0,1 1,0 0,-1 0,1 0,-1 0,0 0,1 1,-1-1,0 1,0 0,-1 0,1 0,-1 0,1 1,-1-1,0 1,0-1,0 3,0-2,0 0,0 0,0-1,0 1,1-1,0 0,0 1,0-1,0 0,0-1,0 1,1 0,-1-1,1 0,0 0,0 0,0 0,-1-1,2 1,-1-1,0 0,0 0,0-1,1 1,-1-1,0 0,0 0,1-1,-1 1,0-1,0 0,0 0,0 0,1 0,0-1,4-6,1 1,-1-1,0-1,-1 1,1-2,-2 1,0-1,0 0,0-1,-1 1,-1-1,0 0,-1-1,0 1,0-1,0-8,1-5</inkml:trace>
  <inkml:trace contextRef="#ctx0" brushRef="#br0" timeOffset="311.342">889 480,'5'-29,"6"-23,7-13,4-1,3 7,-2 9,0 7,0 12,-3 6,0 7,-4 2,0 4,2 4,3 3,-2 7,1 8,-4 8,-4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4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48,'-7'-6,"0"1,0 0,0 1,-1-1,0 1,1 1,-2 0,1 0,0 0,-1 1,1 1,-1-1,1 1,-1 1,0-1,1 2,-1-1,0 1,1 0,-1 1,1 0,-1 0,1 1,0 0,0 1,0-1,1 2,-1-1,1 1,0 0,0 0,0 1,1 0,0 0,-2 4,-1-3,0 1,1 0,0 0,0 1,1 0,0 0,0 1,1 0,1 0,0 1,0-1,1 1,0 0,1 0,0 0,1 1,0-1,1 1,0 0,1-1,0 1,2 10,3-14,1-1,0 0,0 0,1-1,-1 0,1 0,1 0,-1-1,1 0,0-1,0 0,0 0,0 0,1-1,0 0,-1-1,1 0,0-1,0 1,2-1,59 4,-39-4</inkml:trace>
  <inkml:trace contextRef="#ctx0" brushRef="#br0" timeOffset="373.984">952 20,'-56'22,"0"3,1 3,2 2,-18 14,-11 29,80-70,0-1,0 1,0 0,0-1,1 1,-1 0,1 0,0 0,-1 0,2 0,-1 0,0 0,1 1,-1-1,1 0,0 0,0 0,0 1,0-1,1 0,-1 0,1 0,0 1,0-1,0 0,0 0,1 0,-1-1,1 1,0 0,1 1,1 1,0-1,0 0,1 0,0 0,0 0,0-1,0 1,1-1,-1-1,1 1,0-1,0 0,0 0,0-1,0 1,0-1,0-1,0 1,0-1,1 0,-1-1,0 1,0-1,0 0,0-1,0 0,0 0,0 0,1-1,15-6,-1-1,0-1,0 0,-1-2,-1-1,0 0,2-4,172-207,-193 225,0-1,1 1,-1 0,0-1,0 1,1-1,-1 1,0 0,0-1,1 1,-1 0,0-1,1 1,-1 0,1-1,-1 1,0 0,1 0,-1-1,1 1,-1 0,1 0,-1 0,0 0,1 0,-1 0,1 0,-1 0,1 0,-1 0,1 0,-1 0,1 0,-1 0,1 0,-1 0,0 0,1 0,-1 1,1-1,-1 0,1 0,-1 1,0-1,1 0,-1 0,0 1,1-1,-1 1,0-1,1 0,-1 1,0-1,0 1,1-1,-1 1,6 32,-4-19,-2-13,1 13,1-1,0 1,1-1,0 0,1 0,1 0,0 0,0-1,1 0,1 0,0 0,1-1,0 0,1-1,0 1,0-2,11 9,-2-6,-3-2</inkml:trace>
  <inkml:trace contextRef="#ctx0" brushRef="#br0" timeOffset="724.391">1460 387,'143'-259,"-116"226,-27 32,0 1,1-1,-1 1,1-1,-1 1,0 0,1-1,0 1,-1-1,1 1,-1 0,1-1,-1 1,1 0,0 0,-1 0,1-1,-1 1,1 0,0 0,-1 0,1 0,0 0,-1 0,1 0,0 0,-1 0,1 0,0 1,-1-1,1 0,-1 0,1 1,0-1,-1 0,1 1,-1-1,1 0,-1 1,1-1,-1 1,0-1,1 1,-1-1,1 1,-1-1,0 1,1-1,-1 1,0 0,0-1,1 1,-1 0,0-1,0 1,0-1,0 2,6 53,-7-51,0 1,0-1,1 0,0 0,0 0,0 0,0 0,0 1,1-1,0 0,0 0,0 0,0 0,1 0,0-1,-1 1,1 0,1-1,-1 1,0-1,1 0,0 1,0-1,0 0,0-1,0 1,0-1,1 1,-1-1,1 0,3 1,0-4,1 0,-1 0,0-1,0 0,0-1,0 0,0 0,0 0,-1-1,1 0,-1 0,0 0,0-1,-1 0,1 0,-1-1,-1 1,1-1,-1 0,4-6,7-5,27-27,-29 33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2:38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29,'-13'4,"0"1,0-1,0 2,0 0,1 1,0 0,0 1,1 0,0 0,1 1,0 1,0 0,1 0,0 1,-6 10,-94 193,63-112,-190 309,228-396,-2 0,0-1,0-1,-1 1,-1-1,0-1,-1 0,0-1,0-1,-9 5,1-6</inkml:trace>
  <inkml:trace contextRef="#ctx0" brushRef="#br0" timeOffset="300.477">1 340,'35'23,"2"-1,1-1,1-2,0-2,1-2,1-1,0-2,1-2,0-2,0-2,1-2,17 0,297 18,-340-22,0 1,-1 1,1 1,-1 0,1 2,-1-1,0 2,1 1,-3 1</inkml:trace>
  <inkml:trace contextRef="#ctx0" brushRef="#br0" timeOffset="685.749">481 1,'-10'23,"1"1,1 0,1 1,1-1,1 2,2-1,0 0,2 1,1-1,0 1,2-1,6 25,52 390,-19-211,-33-205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2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59 445,'79'-15,"-2"-3,0-4,-1-4,-2-2,-1-4,-1-3,-2-3,32-25,-90 54,1 0,-2 0,1-2,-1 1,-1-2,0 1,-1-1,0-1,0-1,-8 12,-1 1,1-1,-1 0,1 0,-1 0,0 1,0-1,0 0,0 0,0 0,0 1,0-1,-1 0,1 0,-1 0,1 1,-1-1,0 0,0 1,0-1,1 1,-1-1,-1 1,1-1,0 1,0 0,-1-1,1 1,0 0,-1 0,1 0,-1 0,0 0,1 0,-1 1,0-1,1 0,-1 1,0-1,0 1,1 0,-1 0,0 0,0 0,0 0,1 0,-1 0,0 0,0 1,0-1,1 1,-1-1,0 1,1 0,-1-1,0 1,1 0,-2 1,-15 9,1 1,0 1,0 1,2 0,0 1,0 0,1 1,1 1,1 0,1 1,0 0,1 0,1 2,1-1,-2 7,-18 49,4 1,3 0,3 2,4 0,3 1,0 70,2-22,3-15,-6-1,-25 107,32-201,0 0,-1 0,-1-1,0 0,-1 0,-1-1,-1 0,-7 9,14-20,0 0,0 0,0-1,0 1,-1-1,1 0,-1 0,0 0,0 0,0-1,0 0,0 0,0 0,-1 0,1 0,-1-1,0 0,1 0,-1 0,0-1,1 1,-1-1,0 0,0-1,1 1,-1-1,0 0,1 0,-1 0,1-1,-1 0,1 0,-4-2,-2-3,1-1,1-1,-1 1,2-1,-1-1,1 0,0 0,1 0,0 0,1-1,0 0,1 0,-1-3,-4-8,-4-8,0-1,2-1,2 0,1 0,1-1,2 0,1 0,2-1,1-28,2 55,1 0,-1 0,1 0,0 0,1 0,0 0,0 1,0-1,1 1,0 0,0 0,1 0,-1 1,1-1,0 1,1 0,-1 1,1-1,0 1,0 0,1 1,-1-1,1 1,0 1,-1-1,1 1,0 0,1 1,-1-1,0 2,0-1,0 1,4 0,41-6,0-2,-1-2,0-3,0-2,24-11,97-58,-171 83,0 0,0 0,-1 0,1 0,0 0,0 0,0 0,1 0,-1 0,0 0,0 0,0 1,1-1,-1 0,0 1,1-1,-1 1,1-1,-1 1,0 0,1 0,-1 0,1 0,-1 0,1 0,-1 0,0 0,1 0,-1 1,1-1,-1 1,0-1,1 1,-1-1,0 1,1 0,-1-1,0 1,0 0,0 0,0 0,0 0,0 0,0 0,0 0,0 1,5 119,-5-22,5-74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0,'-37'5,"15"-3,0 1,0 1,0 1,0 1,1 1,0 0,-1 3,20-10,0 1,0 0,0 0,0 0,1 0,-1 0,0 0,1 0,-1 1,1-1,-1 0,1 1,-1 0,1-1,0 1,0 0,0-1,0 1,0 0,1 0,-1 0,0 0,1 0,-1 0,1 0,0 0,0 0,-1 0,2 0,-1 0,0 0,0 0,0 0,1 0,-1 0,1 0,0 0,0-1,-1 1,1 0,0 0,1 0,-1-1,0 1,0-1,1 1,0 0,70 43,-64-42,0 0,-1 1,0 0,0 0,0 1,0 0,0 0,-1 0,0 1,0 0,-1 0,4 5,-8-9,1 1,-1 0,0-1,0 1,0 0,0 0,0 0,-1 0,0 0,1 0,-1 0,0 0,0 0,0 0,-1-1,1 1,-1 0,0 0,0 0,0 0,0 0,0-1,0 1,-1 0,1-1,-1 0,0 1,0-1,0 0,0 0,0 0,0 0,-1 0,0 1,-94 46,-22-29,119-20,1 0,-1 0,0 1,0-1,1 0,-1 0,0 1,1-1,-1 0,0 0,0 1,1-1,-1 0,0 1,0-1,0 0,0 1,0-1,1 0,-1 1,0-1,0 0,0 1,0-1,0 1,0-1,0 0,0 1,0-1,0 0,0 1,0-1,-1 1,1-1,0 0,0 1,0-1,0 0,-1 1,1-1,0 0,0 0,-1 1,1-1,0 0,0 1,-1-1,1 0,0 0,-1 0,1 1,0-1,-1 0,1 0,0 0,-1 0,1 0,13 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4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57 408,'167'-17,"63"-12,-118 18,-88 11</inkml:trace>
  <inkml:trace contextRef="#ctx0" brushRef="#br0" timeOffset="234.112">1 662,'43'5,"34"-3,13-3,1 0,-11-5,-8-2,-13 1,-15 2</inkml:trace>
  <inkml:trace contextRef="#ctx0" brushRef="#br0" timeOffset="863.749">678 1170,'433'-480,"-44"-18,-248 326,-140 171,-1 0,1 0,-1 0,1 0,-1 0,1 0,-1 0,1 0,0 0,0 0,0 0,-1 1,1-1,0 0,0 0,0 1,0-1,0 1,0-1,0 1,0-1,1 1,-1-1,0 1,0 0,0 0,0 0,1 0,-1 0,0 0,0 0,0 0,0 0,1 0,-1 1,0-1,0 0,0 1,0-1,0 1,0-1,0 1,0 0,0-1,0 1,0 0,0 0,0 0,-1-1,1 1,0 0,0 0,-1 0,1 1,5 141,-8-91,0 1,0-3,2 1,2-1,2 1,4 3,-5-38,6 65,-9-79,0 0,-1 0,1 0,0 0,-1 0,0 0,1 0,-1 0,0 0,0 0,0 0,0 0,-1-1,1 1,0 0,-1-1,1 1,-1-1,0 1,1-1,-1 0,0 0,0 0,0 0,0 0,0 0,0 0,0-1,0 1,0-1,0 1,0-1,0 0,-2 0,-13-1,1-1,0 0,0-1,0-1,0-1,1 0,-1-1,1-1,1 0,-3-2,-10-4,-24-8,-1 1,-1 3,-45-9,-10 6,80 17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6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7 988,'-4'15,"2"-11,2-5</inkml:trace>
  <inkml:trace contextRef="#ctx0" brushRef="#br0" timeOffset="256.819">64 198,'0'0</inkml:trace>
  <inkml:trace contextRef="#ctx0" brushRef="#br0" timeOffset="520.728">176 1073,'140'-227,"-139"225,0 0,0 0,0 0,0 1,0-1,0 0,1 1,-1-1,0 1,1-1,-1 1,1 0,0 0,-1 0,1-1,0 2,0-1,-1 0,1 0,0 0,0 1,0-1,0 1,0 0,0 0,0-1,0 1,0 1,0-1,0 0,0 0,0 1,0-1,0 1,0-1,0 1,0 0,-1 0,1 0,0 0,0 0,-1 0,1 0,-1 1,1-1,-1 1,0-1,1 1,-1-1,0 1,29 50,-29-45,2 0,-1-1,1 1,0 0,0-1,1 0,0 0,0 0,0 0,1-1,0 1,0-1,0 0,0-1,1 1,0-1,0 0,0-1,1 0,-1 1,1-2,0 1,0-1,-1 0,1-1,5 1,-2-6,0-1,-1 0,1-1,-1 0,-1-1,1 0,-1 0,0-1,-1 1,0-2,0 1,0-1,-1 0,-1-1,0 1,0-1,-1 0,0 0,2-8,47-132,-49 129</inkml:trace>
  <inkml:trace contextRef="#ctx0" brushRef="#br0" timeOffset="1188.346">1220 283,'-33'48,"-17"40,6 14,10-5,11-10,9-14,7-15,10-8,4-8,6-6,5-4,5-3,3-2,2-5,-4-6</inkml:trace>
  <inkml:trace contextRef="#ctx0" brushRef="#br0" timeOffset="1919.263">1306 875,'22'-2,"1"-1,-1-1,0-1,0-1,0 0,-1-2,0-1,8-5,-12 6,-1-2,0 0,0-1,-2-1,1 0,-1-1,-1 0,0-1,-1 0,-1-1,0-1,-1 0,7-14,-15 27,0 1,-1-1,1 0,0 0,-1 0,0 0,0 0,0 0,0 0,0 0,-1 0,0 0,1 0,-1-1,0 1,0 0,-1 0,1 0,-1 0,1-1,-1 1,-1-2,0 4,-1 1,1 0,0-1,-1 1,1 0,0 0,-1 0,1 1,-1-1,1 0,0 1,0 0,-1-1,1 1,0 0,0 0,0 1,0-1,0 0,0 0,0 1,0 0,1-1,-1 1,0 0,1 0,0-1,-1 1,1 0,0 1,-1 0,0 0,-4 2,0 1,1 0,0 0,0 0,0 1,1-1,0 1,0 0,0 0,1 1,1-1,-1 1,1-1,0 1,1 0,0 0,0 0,0 0,1 0,1 0,-1 0,2 6,2-9,0 0,0 0,0-1,0 0,1 1,0-1,0-1,0 1,0-1,1 0,-1 0,1-1,0 1,-1-1,1-1,0 1,0-1,1 0,-1 0,0-1,0 1,0-1,0-1,1 1,-1-1,0 0,0-1,0 0,1 0,12-4,0-1,0 0,-1-2,0 0,0-1,-1-1,0 0,-1-2,-1 1,0-2,0 0,-2-1,0 0,0-1,0-4,-11 18,0-1,0 0,0 0,-1 0,1 0,-1 0,0 0,0 0,0-1,0 1,-1 0,1 0,-1-1,0 1,0 0,0-1,0 1,-1-3,-1 6,0 0,0 0,0 0,0 0,0 0,0 0,0 1,0-1,0 1,1-1,-1 1,0 0,0 0,1 0,-1 0,0 0,1 0,-1 1,1-1,-1 0,1 1,0-1,0 1,-1-1,1 1,0 0,0-1,1 1,-1 0,0 0,0 0,-3 2,1 0,-1 1,0-1,1 1,0 0,0-1,0 1,1 1,0-1,0 0,0 1,1-1,-1 1,1-1,1 1,-1 0,1-1,0 1,0 0,0-1,1 1,0 0,0-1,1 1,-1-1,1 1,0-1,1 0,-1 0,1 0,0 0,1 0,-1-1,1 0,3 4,-1-3,0 0,0-1,1 0,-1-1,1 1,0-1,0-1,0 1,0-1,0 0,0-1,1 0,-1 0,1 0,-1-1,1 0,-1-1,1 1,-1-2,7-1,6-2,-1-1,0-1,0-1,0-1,-1 0,-1-2,2-1,1-2,0-2,-2 0,0-1,0-1,-2-1,0 0,-2-1,0 0,-1-1,-1-1,1-4,-7-18,-6 44,-1-1,1 0,0 0,0 1,0-1,0 0,-1 1,1-1,0 0,-1 1,1-1,0 1,-1-1,1 0,-1 1,1-1,-1 1,1-1,-1 1,1-1,-1 1,0 0,1-1,-1 1,0 0,1-1,-1 1,0 0,1 0,-1 0,0-1,1 1,-1 0,0 0,0 0,1 0,-1 0,0 0,1 1,-1-1,0 0,0 0,1 0,-1 1,0-1,1 0,-1 1,1-1,-1 1,0-1,1 1,-1-1,1 1,-1-1,1 1,-1-1,1 1,-10 11,0-1,1 1,1 1,0 0,0 0,1 1,1-1,1 1,0 1,0-1,2 1,-1 0,2-1,0 9,0-18,1 1,1-1,-1 1,1 0,0-1,0 1,0-1,1 1,0-1,0 1,0-1,1 1,0-1,0 0,0 0,1 0,0 0,-1 0,2-1,-1 1,1-1,-1 0,1 0,0 0,1 0,-1-1,0 0,1 1,0-2,0 1,0-1,0 1,0-1,1-1,-1 1,0-1,1 0,-1 0,1-1,0 1,-1-1,3 0,14-5</inkml:trace>
  <inkml:trace contextRef="#ctx0" brushRef="#br0" timeOffset="2188.331">2998 395,'-48'59,"2"2,3 1,-30 60,64-108,2 1,0 1,0-1,2 1,0 0,1 1,-1 9,4-22,0 1,1-1,0 1,0-1,0 1,0-1,1 1,0-1,0 0,0 1,0-1,1 0,-1 1,1-1,0 0,1 0,-1-1,1 1,-1 0,1-1,0 0,1 1,-1-1,0 0,1-1,0 1,0-1,-1 1,4 0,0 0,-1 0,1 0,0-1,-1 0,1-1,0 1,0-1,0 0,0-1,0 0,0 0,1-1,-1 1,0-1,-1-1,1 0,0 0,0 0,-1 0,1-1,-1 0,0-1,1 0,-2 0,1 0,0 0,-1-1,0 0,0 0,0 0,-1-1,0 0,0 1,0-2,-1 1,2-4,1-10</inkml:trace>
  <inkml:trace contextRef="#ctx0" brushRef="#br0" timeOffset="2438.283">2575 678,'34'0,"30"0,13 0,0-5,-10-1,-11 0,-14 1</inkml:trace>
  <inkml:trace contextRef="#ctx0" brushRef="#br0" timeOffset="2669.342">3252 227,'20'50,"-2"2,-2 1,-3 0,-2 0,-3 1,0 13,-5-42,-1 1,-1-1,-1 1,-2-1,0 0,-2 1,0-1,-2 0,-1-1,0 0,-2 0,-1 0,-1-1,-1-1,-1 0,-1 0,-1-2,0 1,-2-2,0 0,-1-1,-10 6,-70 38,79-54</inkml:trace>
  <inkml:trace contextRef="#ctx0" brushRef="#br0" timeOffset="3117.747">3451 819,'38'-5,"27"-1,13 0,-3 1,-9 1,-16-3,-12 0,-7 0,-4 2,-2 2,-1-4,1 0,-4 1</inkml:trace>
  <inkml:trace contextRef="#ctx0" brushRef="#br0" timeOffset="3316.853">3761 537,'-5'43,"-1"29,-1 7,2-6,2-9,6-12,2-10,1-7,-1-4,3-8,1-8</inkml:trace>
  <inkml:trace contextRef="#ctx0" brushRef="#br0" timeOffset="3588.594">4212 367,'5'44,"6"32,2 14,-2-4,-3-11,-2-10,-3-10,-1-11,-2-7,0-5,0-4,-1-6</inkml:trace>
  <inkml:trace contextRef="#ctx0" brushRef="#br0" timeOffset="3989.898">4128 481,'47'-25,"1"2,0 2,2 3,22-5,26 10,-95 13,-1 0,1 0,-1 0,1 0,-1 1,1-1,-1 1,1 0,-1-1,0 1,1 0,-1 0,0 1,0-1,0 0,0 1,0 0,0-1,0 1,0 0,-1 0,1 0,-1 0,1 0,-1 0,0 0,0 0,0 1,0-1,0 1,0-1,-1 0,1 1,-1-1,0 1,1 0,-3 8,0 0,0 0,-1-1,0 1,-1-1,0 0,-1 0,0-1,0 1,-1-1,-1 0,1 0,-1-1,-1 0,1 0,-2-1,-3 3,-40 49,50-57,-1 0,1 1,1 0,-1-1,0 1,1 0,-1 0,1 0,0 0,0 0,0 0,0 0,1 0,-1 0,1 1,0-1,0 0,0 0,0 0,0 1,1-1,0 0,-1 0,1 0,0 0,1 0,-1 0,0 0,1 0,0 0,-1-1,1 1,2 1,92 65,-47-39,-46-28,1 0,-1 1,1-1,-1 1,0 0,0 0,0 0,-1 1,1-1,-1 0,0 1,1 0,-2 0,1-1,0 1,-1 0,0 1,0-1,0 0,0 0,-1 0,1 0,-1 1,0-1,-1 0,1 0,-1 1,1-1,-1 0,-1 0,1 0,-1 0,1 0,-1 0,0-1,0 1,-1 0,1-1,-14 15,0 0,-1-1,-1-1,0-1,-1-1,-1 0,-1-1,1-2,-2 0,1-1,-20 6,40-16,-59 21,35-16</inkml:trace>
  <inkml:trace contextRef="#ctx0" brushRef="#br0" timeOffset="4551.648">5087 594,'-34'19,"-20"25,-1 11,8 5,13-3,12-6,10-7,11-11,11-7,9-7,5-7,9-6,3-3,1-8,-6-2</inkml:trace>
  <inkml:trace contextRef="#ctx0" brushRef="#br0" timeOffset="4817">5341 678,'-13'16,"1"0,1 1,0 1,1 0,1 0,1 1,1 0,0 1,1-1,2 1,-2 13,5-31,1 0,0 1,0-1,0 0,0 0,1 1,-1-1,1 0,-1 0,1 0,0 0,-1 0,1 0,0 0,0 0,1 0,-1 0,0 0,1-1,-1 1,1 0,-1-1,1 1,0-1,0 0,0 0,0 1,0-1,0 0,0-1,0 1,0 0,0-1,0 1,0-1,1 1,-1-1,0 0,0 0,0 0,1 0,-1-1,1 1,92-31,-85 25,0 0,-1-1,0 0,0 0,-1 0,0-2,0 1,-1-1,0 0,0 0,-1 0,0-1,-1 0,0-1,-1 1,0-1,-1 0,0 1,0-2,-1 1,-1 0,0 0,0-1,-1 1,0 0,-2-5,-38-57,26 54</inkml:trace>
  <inkml:trace contextRef="#ctx0" brushRef="#br0" timeOffset="5151.064">5877 537,'-12'6,"-1"1,1 1,0 0,1 0,0 1,0 1,1-1,0 2,1 0,0 0,1 0,0 1,1 0,-6 12,13-21,-1 0,1 0,0 0,-1 0,1 0,1 0,-1-1,0 1,1 0,-1 0,1 0,0 0,0-1,0 1,0 0,1-1,-1 1,1-1,-1 1,1-1,0 0,0 1,0-1,0 0,0 0,1-1,-1 1,0 0,1-1,0 1,-1-1,1 0,0 0,-1 0,1 0,0-1,0 1,2-1,-1 2,1-1,0 1,-1 0,0 0,0 1,1-1,-2 1,1 0,0 0,0 0,-1 0,0 1,1 0,-1-1,-1 1,2 1,-4 0,0 0,-1 0,1 0,-1 0,0 0,0 0,-1 0,0 0,1-1,-2 1,1-1,0 1,-1-1,0 0,0 0,0 0,0 0,-1-1,1 1,-1-1,0 0,0 0,0 0,-1-1,1 1,-1-1,1 0,-5 1,-17 8,2-4</inkml:trace>
  <inkml:trace contextRef="#ctx0" brushRef="#br0" timeOffset="5506.801">6329 198,'-31'49,"3"1,2 1,2 1,3 2,2 0,2 1,-9 56,22-97,1 0,0 0,1 0,0 1,1-1,1 0,0 1,1-1,0 0,1 1,1-1,0 0,1 0,1-1,0 1,0-1,2 0,0 0,0-1,1 0,0 0,1-1,1 0,0-1,0 0,1 0,29 6,-21-13</inkml:trace>
  <inkml:trace contextRef="#ctx0" brushRef="#br0" timeOffset="6237.368">6442 819,'45'-22,"-1"-2,-1-2,-1-2,-1-2,-2-1,20-21,-18-1,-40 52,1-1,-1 1,0-1,0 1,0-1,-1 0,1 1,0-1,-1 0,1 0,-1 0,1 1,-1-1,0 0,0 0,0 0,0 0,0 0,0 0,0 1,-1-1,1 0,-1 0,1 0,-1 1,0-1,0 0,0 1,0-1,0 0,0 1,-1-1,-2 1,0 0,0 0,0 1,0-1,0 1,0 0,0 0,-1 1,1-1,0 1,0 0,0 0,0 0,0 1,0-1,1 1,-1 0,0 0,1 0,-1 1,1-1,0 1,0 0,0 0,0 0,0 0,1 0,-1 1,-9 10,0-1,2 2,-1-1,2 1,0 1,1 0,0 0,1 0,1 1,1 1,5-13,0-1,0 1,0-1,0 0,1 1,0-1,0 1,1-1,-1 0,1 0,-1 0,2 0,-1 0,0 0,1 0,-1-1,1 1,0-1,0 0,0 0,1 0,-1 0,1 0,0-1,0 0,-1 1,2-1,-1-1,0 1,0-1,0 1,1-1,-1-1,1 1,-1-1,0 1,1-1,-1 0,1-1,-1 1,1-1,-1 0,0 0,1 0,-1-1,0 1,0-1,0 0,3-2,18-8,0-1,-1 0,0-2,-1-1,-1-1,0-1,-1-1,-2 0,0-2,0 0,-2-1,13-23,-22 32,-16 20,-13 19,-17 81,37-104,1 0,-1 0,1 0,0 0,0 0,0 0,0 0,0 0,1 0,-1-1,1 1,0 0,0 0,0 0,0-1,0 1,1-1,-1 1,1-1,0 1,0-1,0 0,0 0,0 0,0 0,0 0,1 0,-1-1,1 1,-1-1,1 1,-1-1,1 0,0 0,0-1,0 1,1 0,6-2,0 0,0-1,0-1,-1 1,1-1,0-1,-1 0,0 0,0-1,0 0,-1-1,1 0,-1 0,-1 0,1-1,-1 0,0-1,-1 0,0 0,0 0,-1-1,0 0,0 0,2-7,32-38,43-70,-110 144,14-4,1 0,1 1,0 0,1 1,1 0,0 1,2 0,0 0,1 1,1 0,1 0,1 1,0-1,2 1,2-17,0-1,1 1,-1-1,1 1,0-1,0 1,0-1,0 0,0 1,1-1,-1 0,1 0,0 0,0 0,0 0,1-1,-1 1,1-1,-1 1,1-1,0 0,0 0,0 0,0 0,0-1,0 1,1-1,-1 0,0 0,1 0,-1 0,1-1,-1 1,1-1,-1 0,1 0,-1 0,1 0,-1-1,1 0,-1 1,1-1,0-1,21-4</inkml:trace>
  <inkml:trace contextRef="#ctx0" brushRef="#br0" timeOffset="6519.795">7853 311,'-42'51,"3"2,3 2,1 1,1 7,30-57,-1 0,1 0,1 0,-1 0,1 1,0 0,1-1,0 1,0 0,0 0,1 0,0 1,0-1,1 0,-1 0,2 1,-1-1,1 0,0 0,1 0,0 0,0 0,0 0,1 0,0-1,0 1,1-1,0 0,0 0,5 6,-4-7,1 0,0-1,0 0,0 0,1 0,-1 0,1-1,0 0,0-1,0 0,0 0,0 0,1-1,-1 0,0 0,1-1,-1 0,1 0,-1-1,1 0,-1 0,0-1,0 0,1 0,-1 0,-1-1,1 0,5-4,17-30,-21 17</inkml:trace>
  <inkml:trace contextRef="#ctx0" brushRef="#br0" timeOffset="6756.324">7542 537,'39'5,"31"-4,14-1,-3-1,-10-5,-13-2,-11 1,-8-4,-12 1</inkml:trace>
  <inkml:trace contextRef="#ctx0" brushRef="#br0" timeOffset="6987.654">7966 1,'29'57,"-3"1,-2 2,-3 1,-3 0,-2 1,-1 12,-9-31,-2-1,-2 1,-1 0,-3-1,-1 1,-3-1,-1 1,-2-2,-2 1,-1-1,-2-1,-2-1,-2 0,-2-1,-1 0,-2-2,-5 4,14-21,-2 0,0-2,-1 0,-1 0,0-2,-9 5,4-2</inkml:trace>
  <inkml:trace contextRef="#ctx0" brushRef="#br0" timeOffset="11607.038">8220 1271,'-5'5,"-11"6,-7 6,-6 0,-1 2,-2-2,1 1,0-3,1 1,1-2,5-4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0 536,'1'227,"0"-216,0 0,1 0,1-1,-1 1,2 0,-1-1,2 0,-1 0,2 0,-1 0,3 2,-5-8,-1 0,1-1,1 0,-1 1,0-1,1 0,-1-1,1 1,0 0,0-1,0 0,0 0,1 0,-1-1,0 0,1 1,-1-1,1-1,-1 1,1-1,0 0,-1 0,1 0,-1 0,1-1,0 0,-1 0,1 0,4-3,0 0,0 0,0-1,0 0,-1 0,0-1,0 0,-1-1,1 0,3-4,-6 4,1 1,1 0,-1 0,1 1,0 0,0 0,0 1,1-1,0 2,-1-1,1 1,1 0,3 0,67 21,-38-3,-32-13,0 0,1-1,-1 0,1-1,-1 0,0 0,1-1,-1 0,0-1,0 0,0 0,0-1,0 0,0-1,-1 0,1 0,-1-1,0 0,0-1,-1 1,0-1,0-1,0 1,-1-1,0-1,0 1,-1-1,1-1,1 1,0 0,0 0,-1-1,0 1,0-2,-1 1,0 0,-1-1,0 0,-1 0,0 0,0-1,-1 1,-1-1,0 1,0-1,-1 0,0 1,-1-1,0 1,0-1,-2 1,1-1,-1 1,-4-9,-5 2,1 3</inkml:trace>
  <inkml:trace contextRef="#ctx0" brushRef="#br0" timeOffset="1118.785">1044 0,'-24'142,"6"1,6 1,6 0,9 50,-4-191,0 0,1-1,0 1,-1 0,1 0,0 0,1 0,-1 0,0 0,1-1,-1 1,1 0,0 0,0-1,0 1,1 0,-1-1,0 1,1-1,0 0,-1 1,1-1,0 0,0 0,0 0,1 0,-1-1,0 1,1-1,-1 1,1-1,0 0,-1 0,1 0,0 0,-1 0,1-1,0 1,0-1,7-1,0-2,0 1,0-1,0-1,-1 0,1 0,-1-1,0 0,0 0,-1-1,0 0,0-1,0 0,5-2,148-155,-160 163,1 0,-1-1,1 1,-1 0,1 0,-1 1,1-1,-1 0,1 0,0 1,0-1,-1 1,1-1,0 1,0 0,0 0,-1 0,1 0,0 0,0 0,0 0,-1 0,1 1,0-1,0 1,-1-1,1 1,0 0,-1 0,1 0,-1 0,1 0,-1 0,0 0,1 0,-1 1,0-1,0 0,1 1,-1-1,0 1,-1-1,1 1,0 0,0-1,-1 1,1 0,-1-1,1 1,-1 1,3 3,0 0,0 0,0 0,1-1,-1 1,1-1,1 0,-1-1,1 1,0-1,0 1,0-1,0-1,1 1,0-1,-1 0,1 0,1-1,-1 0,0 0,0 0,1-1,-1 0,1 0,-1 0,1-1,-1 0,1-1,4 0,0 0,0-1,0-1,0 0,0 0,-1-1,1 0,-1-1,0 0,-1-1,1 0,-1 0,0-1,0 0,-1-1,0 0,-1 0,1-1,-1-1,-4 6,-1-1,1 0,-1 0,-1 0,1 0,-1-1,0 1,0 0,0-1,-1 1,0 0,0-1,0 1,-1-1,1 1,-2 0,0-4,1 6,1 0,-1 1,0-1,0 1,0 0,0-1,-1 1,1 0,-1 0,1 0,-1 0,0 0,0 0,0 0,0 0,0 1,0-1,0 1,-1 0,1-1,0 1,-1 0,1 1,-1-1,1 0,-1 1,0-1,1 1,-1 0,0 0,1 0,-1 0,1 0,-1 0,0 1,0 0,-5 2,0 2,0-1,1 1,-1 0,1 1,0-1,0 2,1-1,0 1,0 0,0 0,1 0,0 1,1 0,0 0,0 0,0 0,1 1,0 1,0-5,0 1,0 0,1 0,-1 0,1 0,1 1,-1-1,1 0,0 1,1-1,0 1,0-1,0 1,1-1,-1 1,2-1,-1 0,1 0,0 1,0-1,0 0,1 0,0-1,0 1,1-1,0 1,0-1,0 0,0 0,1-1,0 1,-1-1,2 0,-1-1,0 1,1-1,3 1,12 3,1-2,1-1,-1-1,1-1,-1-1,1 0,-1-2,1-1,0-1,-1 0,0-2,0-1,0 0,8-5,0-2,-1-1,-1-2,-1 0,0-2,-1-1,-1-1,0-1,-2-1,10-13,38-68,-69 98,1 1,-1-1,-1 0,1 1,-1-1,1 0,-1 0,-1 0,1 0,-1 0,0 0,0 0,0 0,-1 0,1 0,-1 0,-1 0,1 1,-1-1,1 0,-1 1,-1-1,0-1,1 3,-1 0,1 0,-1 1,1 0,-1-1,0 1,0 0,0 0,0 0,0 1,0-1,-1 1,1 0,0 0,-1 0,1 0,-1 0,1 1,-1 0,1 0,-1 0,1 0,-1 0,0 1,1-1,-1 1,1 0,0 0,-1 0,1 1,0-1,-1 1,-92 69,88-62,1 0,0 0,1 0,0 1,0 0,1 1,1-1,-1 1,-1 7,6-14,-1 0,0 0,1-1,-1 1,1 0,0 0,0 0,1 0,-1-1,1 1,0 0,0 0,0-1,1 1,-1-1,1 1,0-1,0 1,0-1,0 0,0 0,1 0,-1 0,1-1,0 1,0-1,0 1,0-1,1 0,0 0,10 4,1 0,0-2,0 0,1 0,-1-1,1-1,-1-1,1 0,0-1,0-1,-1 0,7-3,32 2,81 6,-132-2,1 1,-1-1,1 0,-1 1,0 0,0 0,0 0,-1 0,1 0,-1 0,1 1,-1-1,0 1,-1 0,1 0,-1 0,1-1,-1 1,0 1,0-1,0 0,0 0,0-1,1 1,0 0,0 0,0-1,0 1,1-1,-1 0,1 1,0-1,0 0,0-1,0 1,0-1,1 1,-1-1,1 0,10 1,-1 0,1-1,0-1,-1-1,1 0,0 0,-1-1,1-1,0-1,-1 0,0 0,0-1,0-1,0 0,-1-1,1 0,-1-1,-1-1,8-5,-1-2,-1 0,0-1,-1-1,-1 0,-1-1,0-1,-1 0,-1-1,6-15,-14 27,-1 0,0 0,-1 0,0-1,0 1,-1-1,1 1,-2-1,0 1,0-1,0 1,-1-3,0 9,1-1,-1 0,1 0,-1 1,0-1,0 0,0 1,-1-1,1 1,0 0,-1-1,0 1,1 0,-1 0,0 0,0 0,0 0,-1 0,1 1,0-1,-1 1,1 0,-1-1,1 1,-1 0,0 0,1 1,-1-1,0 0,1 1,-1 0,0 0,0 0,0 0,1 0,-1 0,0 1,-1 0,-5 0,0 1,1 0,-1 1,0 0,1 0,-1 1,1 0,0 0,0 1,1 0,-1 1,1 0,0 0,1 0,0 1,0 0,0 0,1 0,0 1,0 0,1 0,-3 6,-1 3,1 1,2 0,-1 0,2 0,0 0,1 1,1 0,1-1,1 1,1 14,0-24,0 0,1 0,0 0,1 0,-1 0,2 0,-1-1,1 1,1-1,-1 0,1 0,1-1,-1 1,1-1,1-1,-1 1,1-1,0 0,1 0,-1-1,1 0,0 0,0-1,1 0,0-1,-1 0,2 0,22 6,0-1,1-1,-1-2,1-2,1 0,30-3,-31-1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7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0 908,'107'-194,"56"-69,56-97,-161 274,-57 86,0-1,0 1,0-1,0 1,0-1,0 1,1-1,-1 1,0 0,0 0,0 0,1 0,-1 0,0 0,0 0,1 0,-1 0,0 0,0 1,0-1,0 0,1 1,-1-1,0 1,0 0,0-1,0 1,0 0,0 0,0-1,-1 1,1 0,0 0,0 0,0 0,-1 0,1 0,-1 0,1 0,-1 0,1 1,-1-1,25 57,-22-48,70 238,25 34,-56-164,-42-117,0 0,0 0,0 0,0 0,0 0,0 0,0 0,-1 0,1 0,0 0,-1 0,1 0,0 0,-1-1,0 1,1 0,-1 0,1 0,-1-1,0 1,1 0,-1-1,0 1,0 0,0-1,1 1,-1-1,0 0,0 1,0-1,0 1,0-1,0 0,0 0,0 0,0 0,0 0,0 0,0 0,0 0,0 0,0 0,0 0,0 0,0-1,0 1,0 0,1-1,-1 1,0-1,-52-21,50 20,-486-297,416 255,56 33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7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12,'-10'-3,"-1"0,0 1,0 0,0 1,-1 0,1 1,0 0,0 1,0 0,0 1,0 0,0 1,0 0,0 1,1 0,0 0,-4 3,-24 6,7-3,18-7,1 0,-1 1,1 1,0 0,0 0,1 1,-1 1,1 0,0 1,-5 4,15-11,0 0,0 0,0 0,0 0,0 1,0-1,0 0,0 0,1 1,-1-1,0 1,1-1,-1 0,1 1,-1-1,1 1,0-1,0 1,-1-1,1 1,0-1,1 1,-1-1,0 1,0-1,1 1,-1-1,0 1,1-1,0 1,-1-1,1 0,0 1,0-1,-1 0,1 0,0 1,0-1,1 0,-1 0,0 0,0 0,0-1,1 1,-1 0,0 0,1-1,-1 1,1-1,74 27,-51-22,-19-4,0-1,1 1,-1 0,0 0,0 0,0 1,0 0,0 0,0 1,0 0,-1 0,1 0,-1 0,0 1,0 0,0 0,-1 0,1 1,-1 0,3 4,-7-3,-1 1,0 0,0-1,0 1,-1-1,0 0,0 1,0-1,-1 0,0 0,0 0,-1-1,0 1,0-1,0 0,0 0,-1 0,0-1,0 1,0-1,0-1,-2 2,-35 28,-74 77,114-108,1 0,0 0,0-1,0 1,1 0,-1 0,0 0,1 0,-1 0,1 0,-1 0,1 1,0-1,0 0,0 0,0 0,1 0,-1 0,0 0,1 0,0 0,-1 0,1 0,0 0,0 0,0 0,0 0,0-1,1 1,-1 0,0-1,1 1,-1-1,1 0,0 1,-1-1,1 0,0 0,0 0,0 0,0 0,0 0,0-1,91 33,-81-29,1-2,0 0,-1 0,1-1,0-1,0 0,0-1,0 0,-1-1,1 0,0-1,-1 0,0-1,0-1,0 0,0 0,-1-2,7-4,1-3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8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0,'3'134,"5"0,6 0,11 25,39 178,-53-263,-6-52,-1 2,-1-1,-1 0,-1 0,-1 1,-2-1,0 1,-2 6,-2-5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311 240,'-1'1,"-1"0,0 1,1-1,-1 0,1 1,-1-1,1 1,0 0,0-1,-1 1,1 0,1 0,-1 0,0 0,0 0,1 0,-1 0,1 0,-1 0,1 0,0 0,0 0,0 0,0 0,0 0,0 0,1 0,-1 0,1 2,19 178,10 123,-48-157,14-100,8-26</inkml:trace>
  <inkml:trace contextRef="#ctx0" brushRef="#br0" timeOffset="518.339">1 324,'15'-24,"1"0,1 1,1 0,1 2,1 0,1 1,1 1,1 2,0 0,1 1,1 1,0 1,1 2,0 0,1 2,0 1,1 1,22-3,-28 7,0 2,0 1,0 1,0 0,0 2,0 0,20 6,-39-7,1 0,0 1,-1-1,1 1,-1 0,0 0,1 0,-1 0,0 0,0 1,-1 0,1-1,0 1,-1 0,0 0,1 0,-1 1,0-1,-1 1,1-1,-1 1,1-1,-1 1,0 0,-1-1,1 1,-1 0,1 0,-1 0,0 3,-1 3,0 0,-1 1,0-1,0 0,-1 0,-1 0,0-1,0 1,0-1,-1 0,-2 1,-22 30,-2-1,-1-2,-2-1,-14 10,-27 28,71-72,1 1,-1-1,0 1,1-1,0 1,0 0,0 1,0-1,0 0,1 1,-1 0,1-1,0 1,0 0,1 0,-1 0,1 0,0 1,0-1,0 0,0 0,1 1,0-1,0 0,0 1,0-1,1 0,-1 1,1-1,1 0,-1 0,0 1,1-1,0-1,0 1,0 0,0 0,2 2,12 4,0 0,0-1,1-1,0 0,1-2,-1 0,15 3,62 24,-84-28,0 0,-1 1,0 0,0 1,0 0,-1 0,0 1,0 0,-1 0,4 5,-9-9,1 0,-1 0,1-1,-1 1,0 1,-1-1,1 0,-1 0,0 1,0-1,0 0,-1 1,1-1,-1 1,0-1,0 1,-1-1,1 1,-1-1,0 0,0 1,-1-1,1 0,-1 0,0 0,-2 4,-5 6,0-1,-1 0,0-1,-1 0,-1 0,1-1,-2-1,0 0,0 0,0-1,-1-1,-1-1,1 0,-1 0,0-2,-1 0,-10 2,1-1,8-2,-1 1,1-2,-1-1,1 0,-1-1,0-1,1 0,-13-3,17 1,0 0,0-2,0 1,0-2,1 0,-1 0,1-1,1 0,-11-8,8 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5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374 337,'-19'-5,"0"1,0 0,0 1,-1 2,1 0,-1 0,1 2,-1 1,1 0,-1 1,1 1,0 1,-5 3,17-5,1 1,-1 0,1 0,0 0,0 1,1 0,-1 0,1 1,0-1,0 1,1 0,0 1,0-1,0 1,1 0,0 0,0 0,1 0,0 0,0 0,1 1,0-1,0 1,0-1,1 1,0-1,1 1,0-1,0 2,0 1,1 1,0-1,0 0,1 0,0 0,1 0,0-1,0 1,1-1,0 0,1 0,0-1,1 1,-1-2,2 1,-1-1,1 0,0 0,0-1,8 5,-7-10,1 1,-1-1,1-1,-1 0,0 0,1-1,-1 0,0-1,1 0,-1 0,0-1,0 0,-1-1,1 0,-1 0,0-1,0 0,0 0,0-1,-1 0,0 0,-1-1,1 0,3-5,4 0,16-16,0-1,-2-1,-1-2,-2 0,-1-2,-2-1,-1-1,-2-1,-1 0,-1-5,-10 22,-35 91,26-64,0-1,1 1,-1 0,1-1,1 1,-1 0,1 0,0-1,1 1,0 0,0 0,0-1,1 1,0-1,0 1,0-1,1 0,0 0,1 0,-1 0,1 0,0-1,0 1,1-1,0 0,-1-1,2 1,-1-1,0 0,1 0,0-1,0 0,0 0,0 0,1-1,0 1,15-1,0-1,-1-1,1-1,0-1,0-1,0-1,-1-1,0-1,0 0,0-2,-1 0,0-1,-1-2,0 0,0 0,-2-2,1 0,-1-1,-1-1,-1-1,0 0,-1-1,-1 0,1-4,-5 12,0-1,-1 0,-1 0,0-1,0 0,-1 0,0-1,-1 0,0 0,-1 0,-1-1,0 1,0-1,-1 0,-1 1,0-1,-1 0,-1-6,0 16,0 0,0 0,0 1,0-1,0 0,-1 0,0 1,1-1,-1 1,0 0,0-1,0 1,-1 0,1 0,0 0,-1 0,1 1,-1-1,0 1,0 0,1-1,-1 1,0 0,0 1,0-1,0 0,0 1,0 0,0 0,0 0,0 0,0 0,-1 0,1 1,0-1,-1 2,-6 0,0 1,0 0,1 1,-1 0,1 0,0 1,0 0,0 1,1 0,-4 3,4-2,1 0,-1 1,1 0,1 0,-1 0,2 1,-1 0,1 1,0-1,1 1,0 0,3-6,-1 0,1-1,1 1,-1 0,1 0,-1 0,1 0,0 0,0 0,1-1,-1 1,1 0,0 0,0 0,0-1,1 1,-1 0,1-1,0 1,0-1,0 0,0 0,1 1,-1-2,1 1,0 0,0 0,0-1,0 0,3 2,9 4,2-1,-1-1,1 0,-1-1,1-1,1 0,-1-2,0 0,1 0,0-2,-1 0,1-1,-1-1,0-1,1 0,-1-2,0 1,-1-2,8-4,29-3,-50 11,0 0,0 1,0-1,0 1,0 0,0 0,0 0,0 0,0 1,1-1,-1 1,0 0,0 0,1 0,-1 0,0 0,1 1,-1 0,0-1,0 1,0 0,0 1,0-1,0 0,0 1,0 0,0 0,-1 0,1 0,-1 0,1 0,-1 0,0 1,0 0,0-1,0 1,-1 0,1 0,-1 0,1 0,-1 0,1 2,2 41,-4-39,0 0,0 0,0 0,1 0,0-1,1 1,-1 0,1 0,1-1,-1 1,1-1,0 0,0 0,1 0,0 0,0-1,0 1,1-1,0 0,2 2,6-1,0 1,0-1,1-1,0-1,0 0,0 0,0-2,1 0,-1 0,1-1,0-1,-1-1,1 0,-1-1,1 0,-1-1,0-1,0 0,0-1,-1 0,1-1,-1-1,-1 0,1 0,3-5,-3 5,-1-1,0-1,0 1,-1-2,0 0,0 0,-1-1,-1 0,0-1,0 0,-1 0,-1-1,0 0,-1 0,0-1,-1 0,-1 0,0 0,1-10,-5 20,1 1,-1 0,-1 0,1-1,0 1,-1 0,0 0,1 0,-1 0,0 0,-1 0,1 0,0 0,-1 0,0 0,0 1,0-1,0 1,0-1,0 1,0 0,-1 0,1 0,-1 0,0 0,0 1,1-1,-1 1,0 0,0-1,0 1,0 1,-1-1,1 0,0 1,0 0,0-1,-1 1,1 1,0-1,0 0,0 1,-1-1,1 1,0 0,0 0,0 1,0-1,0 0,0 2,-11 5,1 1,1 1,0 0,0 0,1 2,0-1,1 1,1 1,0 0,0 0,1 1,1 0,0 0,1 1,1-1,0 1,1 1,1-1,0 1,1-1,0 8,2-17,1 1,-1 0,1 0,0 0,1-1,0 1,0-1,0 1,1-1,0 0,0 0,0 0,1 0,0-1,0 1,1-1,-1 0,1 0,0-1,1 1,-1-1,1 0,-1-1,1 1,0-1,6 2,11 5,1-2,0 0,1-1,0-1,-1-2,18 1,105-7,-110-4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3:57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68 285,'300'-101,"190"-63,-488 162,0 1,0 0,0 0,0-1,0 2,1-1,-1 0,0 0,1 1,-1-1,0 1,1-1,-1 1,1 0,-1 0,0 0,1 1,-1-1,1 0,-1 1,0 0,1-1,-1 1,0 0,0 0,0 0,0 1,0-1,0 0,0 1,0-1,0 1,0 0,-1 0,1 0,-1-1,1 1,-1 1,0-1,0 0,0 0,0 0,0 1,-1-1,1 0,0 1,-1 1,-32 148,15-93,6-21,3 2,0-1,3 0,1 1,3 0,0 0,3 0,2 11,68 308,-55-303,-45-79,20 14,0-1,-1 2,0-1,-1 1,0 0,0 1,-1 0,1 1,-1 0,-1 1,1 0,-7-1,-3 0,-1 1,0 1,0 1,0 1,-1 0,1 2,0 1,0 1,0 0,0 2,0 1,-21 7,0 2,0 3,1 1,1 2,1 2,-32 23,-112 100,167-130</inkml:trace>
  <inkml:trace contextRef="#ctx0" brushRef="#br0" timeOffset="300.02">349 652,'39'-9,"36"-9,11-5,-1 1,-9-1,-13 4,-7 5,-9 0,-8 3,-5 2,-3-1,-3 1,-2 2,1 1,-5 8,-7 3</inkml:trace>
  <inkml:trace contextRef="#ctx0" brushRef="#br0" timeOffset="901.72">1394 539,'-27'391,"-1"-238,28-152,0 0,0 0,1 0,-1 0,0 0,0 0,0 0,-1 0,1 0,0 0,0 0,0 0,-1 0,1 0,0 0,-1 0,1 0,-1 0,1 0,-1 0,0-1,1 1,-1 0,0 0,1-1,-1 1,0-1,0 1,0 0,0-1,1 0,-1 1,0-1,0 1,0-1,0 0,0 0,0 1,0-1,0 0,0 0,0 0,0 0,0 0,0-1,0 1,0 0,0 0,0-1,0 1,0 0,0-1,0 1,0-1,0 1,1-1,-1 1,0-1,0 0,1 0,-1 1,0-1,1 0,-1 0,1 0,-1 1,1-1,-1 0,1-1,-1-8,0 1,1-1,0 0,0 0,1 0,1 1,0-1,0 0,1 1,0 0,0-1,4-5,86-148,27-14,-63 110,-56 66,0 1,-1-1,1 1,0-1,-1 1,1 0,0-1,-1 1,1 0,0 0,0-1,-1 1,1 0,0 0,0 0,-1 0,1 0,0 0,0 0,-1 0,1 0,0 1,0-1,-1 0,1 0,0 1,-1-1,1 0,0 1,-1-1,1 1,0-1,-1 1,1-1,-1 1,1-1,-1 1,1 0,-1-1,1 1,-1 0,0-1,1 1,-1 0,0 0,0-1,0 1,1 0,-1 0,0-1,0 2,6 42,-6-42,29 143,-21-128</inkml:trace>
  <inkml:trace contextRef="#ctx0" brushRef="#br0" timeOffset="1152.325">1901 794,'-4'38,"-2"18,0 4,5-8,4-14</inkml:trace>
  <inkml:trace contextRef="#ctx0" brushRef="#br0" timeOffset="1419.792">1817 371</inkml:trace>
  <inkml:trace contextRef="#ctx0" brushRef="#br0" timeOffset="1701.072">2212 539,'-37'52,"2"1,3 2,2 1,-14 39,41-90,1 0,-1 0,1 0,0 0,0 1,1-1,0 1,0-1,0 1,0-1,1 1,0-1,0 1,1 0,-1-1,1 1,1-1,-1 1,1-1,0 0,0 1,0-1,1 0,-1 0,1-1,1 1,-1-1,1 1,8 2,0 0,0 0,1-2,0 1,0-1,1-1,-1-1,1 0,0 0,0-2,0 0,0 0,0-1,0-1,0 0,6-2,0-2,0-2,0 0,-1-1,0-1,0 0,-1-2,-1 0,1-1,-2-1,0 0,0-2,-1 1,-1-2,-1 0,-12 15,34-36,-2-1,-2-1,-2-2,-1-1,-2-1,-2-1,-2-1,3-15,-18 44,-1 0,0-1,-1 1,-1-1,-1 0,0 0,-2-1,0 1,0 0,-2-1,0 1,-1 0,0 0,-2 0,0 0,-1 0,-1 1,0 0,-1 0,-1 0,0 1,-1 0,-1 1,0 0,-1 1,-6-6,7 12,-1 1,1 0,-1 0,0 1,0 1,-1 0,1 0,-1 2,0-1,0 1,0 1,0 0,0 1,0 0,0 1,0 0,0 1,0 0,0 1,1 0,-1 1,1 0,0 1,0 0,0 1,1 0,0 1,0 0,1 0,-1 1,2 1,-1-1,1 1,1 1,-1 0,1 0,-7 9,2 0,0 1,1 0,0 1,2 0,1 1,1 0,0 0,2 1,0-1,2 1,0 10,2-18,1-1,0 0,1 1,1-1,0 0,1 0,1 0,0 0,1 0,0-1,1 0,1 0,0 0,0-1,1 0,1 0,0-1,1 0,0-1,5 4,10 5,0 0,2-2,0-1,1-1,0-1,1-2,1-1,0-1,0-1,1-2,24 2,36 7,-55-10</inkml:trace>
  <inkml:trace contextRef="#ctx0" brushRef="#br0" timeOffset="2795.654">3115 512,'-29'30,"0"2,2 1,1 1,2 1,2 2,1 0,2 1,-5 16,22-50,0 0,1 0,-1 1,1-1,0 1,1-1,-1 1,1-1,0 1,0-1,0 1,0-1,1 1,0-1,0 0,0 1,1-1,-1 0,1 0,0 1,0-1,0-1,1 1,-1 0,1-1,0 1,0-1,1 0,-1 0,0 0,1 0,0 0,0-1,0 0,0 0,0 0,0 0,0-1,1 1,-1-1,0 0,5 0,3-3,-1 0,1-1,-1 0,1-1,-1 0,0-1,-1 0,1 0,-1-1,0-1,0 0,-1 0,0-1,0 0,-1-1,0 1,-1-2,0 1,0-1,-1 0,0 0,4-10,26-31,26-36,-60 127,-2 82,0-118,1 0,0 0,0-1,0 1,0 0,1 0,-1-1,1 1,0-1,0 1,1-1,-1 0,0 0,1 0,0 0,0 0,0-1,0 1,0-1,1 0,-1 0,0 0,1 0,0-1,-1 1,1-1,0 0,0 0,2 0,3-2,0 0,1-1,-1-1,0 1,0-1,-1-1,1 1,-1-2,1 1,-1-1,0 0,-1-1,0 0,1 0,-2 0,1-1,-1 0,0-1,0 1,-1-1,1-2,160-155,-79 88,-110 136,16-46,1 1,1 0,0 0,1 0,0 1,1-1,1 1,0 0,1 5,0-14,1 0,0 0,0 0,1 0,-1 0,1 0,1 0,-1 0,1 0,0-1,0 1,1-1,0 1,0-1,0 0,1 0,-1 0,1 0,0-1,0 1,1-1,0 0,4 2,-2-4,0 0,0-1,0 1,1-2,-1 1,1-1,-1 0,0-1,1 0,-1 0,0 0,1-1,-1 0,0 0,0-1,-1 0,1 0,-1-1,1 0,-1 0,0 0,0-1,-1 0,0 0,1 0,-2-1,1 0,-1 0,0 0,0 0,0-1,2-5,4-6,9-16,1 1,2 1,1 1,2 0,16-13,40-31,-80 75,-1 0,1 1,0-1,0 1,-1-1,1 1,-1-1,1 1,0-1,-1 1,1 0,-1-1,1 1,-1 0,1-1,-1 1,0 0,1 0,-1 0,0-1,0 1,0 0,1 0,-1 0,0-1,0 1,0 0,0 0,0 0,-1 0,1-1,0 1,0 0,0 0,-1 0,1-1,0 1,-1 0,1-1,-1 1,1 0,-1 0,1-1,-1 1,1-1,-1 1,0-1,1 1,-1-1,0 1,0 0,-1 2,-5 25,1 1,2 0,0 0,2 0,1 0,1 0,2 0,1 1,1-2,1 1,2 0,1-1,2 2,32 99,12 36,22 123,-74-279,1 1,-2 0,1-1,-1 1,-1 0,0-1,0 1,-1 0,0 0,-1-1,0 1,0-1,-1 0,-1 1,1-1,-1 0,-1-1,0 1,0-1,0 0,-1 0,0-1,-1 1,0-1,0-1,-6 5,-1-1,0-1,-1 0,0-1,0-1,-1 0,0-1,0 0,0-2,-1 0,1-1,-1 0,0-1,0-1,0-1,-13-1,25 1,0-1,0 1,0-1,1 1,-1-1,0-1,1 1,-1-1,0 1,1-1,0-1,-1 1,1-1,0 1,0-1,1 0,-1-1,0 1,1-1,0 1,0-1,0 0,0 0,1 0,0-1,-1 1,2-1,-1 1,0-1,1 1,0-1,0 0,0 0,1 0,0 0,0-3,7-17,1 0,2 1,1 1,0 0,2 0,0 1,2 0,0 1,2 1,0 1,1 0,1 1,0 1,1 1,5-1,189-132,-189 135</inkml:trace>
  <inkml:trace contextRef="#ctx0" brushRef="#br0" timeOffset="3713.772">3313 822,'0'-5,"0"-6,0-6,0-5,-5 1,-1-1,0-1,-4 4,0-1,2-1,-3 3,-4 4,-5 5,-3 4,2 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2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1,'-15'3,"-1"0,1 2,0 0,1 0,-1 1,1 1,0 1,1 0,0 0,0 2,1-1,-7 8,17-16,1 1,0-1,1 0,-1 0,0 1,0-1,0 1,1-1,-1 1,1-1,-1 1,1-1,0 1,-1 0,1-1,0 1,0-1,0 1,0 0,0-1,1 1,-1 0,0-1,1 1,-1-1,1 1,0-1,-1 1,1-1,0 0,0 1,0-1,0 0,0 0,0 1,0-1,1 0,-1 0,0 0,1 0,-1-1,0 1,1 0,0 0,74 25,-67-24,19 5,-19-7,0 1,0 0,0 1,-1 0,1 0,-1 1,0 0,1 0,-1 1,-1 0,1 1,0 0,-1 0,0 0,0 1,-1 0,0 0,0 1,0 0,-1 0,1 1,-5-5,0-1,-1 1,1 0,-1 0,1 0,-1 0,0-1,0 1,-1 0,1 0,0 0,-1 0,0 0,1-1,-1 1,0 0,-1-1,1 1,0-1,-1 1,1-1,-1 1,0-1,0 0,0 0,0 0,0 0,0 0,-1-1,1 1,0-1,-1 1,0-1,1 0,-1 0,-1 1,-105 25,105-26,-112 21,91-19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9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382 565,'-24'1,"0"2,0 1,0 1,1 1,0 1,0 1,1 1,0 1,0 1,1 1,-15 11,28-18,1 0,1 0,-1 1,1 0,0 0,0 0,1 1,0 0,0 0,0 0,1 1,0-1,1 1,-1 0,2 0,-1 1,1-1,0 0,1 1,0-1,0 1,1-1,0 1,0 0,1-1,0 1,1-1,0 0,0 1,1-1,0 0,0 0,2 1,0-1,0-1,1 0,-1 0,1 0,1-1,-1 0,1-1,0 1,1-1,-1 0,1-1,0 0,0 0,1-1,-1 0,0 0,1-1,0 0,0-1,0 0,-1 0,1-1,8 0,8 0</inkml:trace>
  <inkml:trace contextRef="#ctx0" brushRef="#br0" timeOffset="301.419">862 536,'-33'28,"2"2,0 1,3 1,0 2,2 0,-17 33,40-63,0 0,0 0,1 1,0-1,0 1,0-1,0 1,0 0,1-1,0 1,0 0,1 0,-1 0,1 0,0 0,0 0,1 0,-1 0,1 0,0 0,1 0,-1-1,1 1,0 0,0-1,0 0,1 1,-1-1,1 0,0 0,0 0,1-1,-1 1,3 1,-1-2,0 1,0-1,0 1,1-1,0-1,0 1,0-1,0 0,0-1,0 1,0-1,0-1,1 1,-1-1,0 0,0 0,1-1,-1 1,0-2,0 1,0-1,0 0,0 0,0 0,0-1,-1 0,1 0,-1 0,0-1,0 0,0 0,0 0,-1-1,0 1,0-1,0 0,0 0,-1 0,0-1,0 0,0 1,-1-1,2-4,0-15,0-1,-2 1,0-1,-2 0,-1 0,-1 1,-2-7,3 27,-10-61,4 38</inkml:trace>
  <inkml:trace contextRef="#ctx0" brushRef="#br0" timeOffset="735.653">1030 1045,'10'-12,"77"-89,-4-5,10-24,-92 127,20-25,-20 28,-1 0,0-1,1 1,-1 0,0-1,1 1,-1 0,0 0,1-1,-1 1,1 0,-1 0,0 0,1-1,-1 1,1 0,-1 0,1 0,-1 0,0 0,1 0,-1 0,1 0,-1 0,1 0,-1 0,1 1,-1-1,0 0,1 0,-1 0,1 0,-1 1,0-1,1 0,-1 0,0 1,1-1,-1 0,0 1,1-1,-1 0,0 1,0-1,1 1,-1-1,0 0,0 1,0-1,1 1,-1-1,0 0,0 1,0-1,0 1,0-1,0 1,0-1,0 1,0-1,0 1,0-1,0 0,-1 1,1-1,0 1,4 30,-5-25,1-1,0 1,0-1,0 1,0-1,1 1,0-1,1 1,-1-1,1 0,0 0,0 1,0-1,1-1,0 1,0 0,0-1,0 1,1-1,0 0,0 0,0-1,0 1,1-1,-1 0,1 0,0 0,0-1,0 1,1-1,2 0,-1 0,1-1,-1 0,1 0,-1-1,1 0,0 0,-1-1,1 0,-1 0,1-1,-1 0,1 0,-1 0,0-1,0-1,-1 1,1-1,0 0,-1 0,0-1,0 0,-1 0,1 0,-1-1,0 0,-1 0,1 0,-1-1,1-2,81-202,-78 192</inkml:trace>
  <inkml:trace contextRef="#ctx0" brushRef="#br0" timeOffset="1400.238">2414 452,'-15'-6,"1"1,-1 1,0 1,0 0,0 1,0 0,-1 2,1 0,0 0,-1 1,1 1,0 1,0 0,0 1,0 0,1 1,-1 1,13-5,0 0,-1 0,1 1,0-1,0 0,0 1,0-1,0 1,0 0,0 0,1 0,-1 0,1 0,-1 0,1 0,0 0,0 0,0 1,0-1,0 1,0-1,1 1,-1-1,1 1,-1-1,1 1,0-1,0 1,0-1,1 1,-1-1,1 1,-1-1,1 1,0-1,0 0,0 1,0-1,0 0,0 0,1 1,-1-1,1 0,0 0,80 85,-77-85,-1 1,1-1,-1 1,0 0,0 0,0 1,-1 0,1-1,-1 1,0 0,0 0,0 1,0-1,-1 1,1-1,-1 1,-1 0,1 0,-1 0,1 0,-2 0,1 0,0 0,-1 0,0 0,0 0,-1 0,1 1,-1-1,0 0,-2 4,-4 2,-1 0,-1 0,0-1,-1 0,0 0,0-1,-1-1,0 0,-1 0,0-1,0 0,0-1,-1-1,0 0,0-1,-3 1,-4-1,8-4</inkml:trace>
  <inkml:trace contextRef="#ctx0" brushRef="#br0" timeOffset="1649.005">2894 169,'-19'43,"-17"48,-1 19,0-6,7-10,8-12,8-15,7-14,3-11,4-8,1-5,1-3,-1 0,1-1,-1 1,-1-4</inkml:trace>
  <inkml:trace contextRef="#ctx0" brushRef="#br0" timeOffset="1898.645">2414 705,'38'-9,"32"-4,14 1,-3 2,-10 3,-8 3,-9 6,-10 4,-2 0,-4-1,-3 0,-8-3</inkml:trace>
  <inkml:trace contextRef="#ctx0" brushRef="#br0" timeOffset="2169.634">3486 621,'-30'4,"0"2,0 0,0 2,1 2,1 0,0 2,0 1,1 1,-21 15,-8 39,54-66,1-1,0 1,1 0,-1 0,0 0,0-1,1 1,-1 0,1 0,0 0,0 0,-1 0,1 0,0 0,0 0,1 0,-1 0,0 0,1 0,-1 0,1 0,0-1,0 1,-1 0,1 0,0-1,0 1,1 0,-1-1,0 1,1-1,-1 0,0 1,1-1,0 0,-1 0,1 0,0 0,-1 0,1 0,2 0,6 1,0-1,0-1,1 0,-1 0,0-1,1 0,-1-1,0 0,0 0,0-1,0-1,-1 0,1 0,-1 0,0-2,-1 1,2-1,18-8,12-7,-28 13,0 1,0 1,1 0,0 0,0 1,1 1,-1 1,1-1,0 2,0 0,0 1,5 0,-9 4,-1 1,0 0,0 1,0 0,-1 0,0 1,0 0,0 0,-1 1,0 0,0 0,-1 1,1 0,-2 0,2 3,4 3</inkml:trace>
  <inkml:trace contextRef="#ctx0" brushRef="#br0" timeOffset="2499.943">3740 932,'212'-277,"-161"228,-50 49,-1-1,1 1,-1 0,1-1,-1 1,1 0,-1 0,1 0,0 0,-1-1,1 1,-1 0,1 0,0 0,-1 0,1 0,0 0,-1 1,1-1,-1 0,1 0,-1 0,1 1,0-1,-1 0,1 0,-1 1,1-1,-1 1,1-1,-1 0,0 1,1-1,-1 1,1-1,-1 1,0-1,1 1,-1-1,0 1,0-1,1 1,-1 0,0-1,0 1,0-1,0 1,0 0,0-1,0 1,0-1,0 1,0 0,0-1,0 1,0-1,-1 1,-4 40,4-39,-1 9,-14 119,16-126,1 0,-1 1,1-1,0 0,0 0,1 1,-1-1,1 0,0 0,0-1,0 1,0 0,1-1,0 1,-1-1,1 0,1 0,-1 0,0 0,1 0,-1-1,1 1,0-1,0 0,0-1,0 1,0 0,1-1,3 1,-1 0,1 0,0-1,0 0,-1-1,1 0,0 0,0-1,0 0,-1 0,1 0,-1-1,1-1,-1 1,1-1,-1 0,0-1,-1 1,1-2,0 1,3-4,6-6,0 0,-1-2,0 0,-1 0,-1-1,-1-1,3-5,2-3,-1 3</inkml:trace>
  <inkml:trace contextRef="#ctx0" brushRef="#br0" timeOffset="2731.299">4784 0,'-14'43,"-5"34,-4 8,2 0,4-11,6-12,4-13,4-4,1-6,3-4,-1-3,6-3,1-1,0 0,-2-6</inkml:trace>
  <inkml:trace contextRef="#ctx0" brushRef="#br0" timeOffset="2985.494">4417 452,'34'-10,"25"-3,7 1,3 2,-6 3,-9 3,-14 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5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396 180,'-2'1,"0"1,0-1,0 1,1-1,-1 1,0 0,1-1,-1 1,1 0,0 0,0 0,-1 0,1 0,1 0,-1 1,0-1,0 0,1 0,-1 1,1-1,0 0,0 1,0-1,0 0,0 2,0-1,-3 372,2-153,-28-83,20-115</inkml:trace>
  <inkml:trace contextRef="#ctx0" brushRef="#br0" timeOffset="235.822">0 660,'39'-5,"31"-6,14-1,-3 1,-5-3,-11 2,-12 3,-10-3,-8 2,-4 2,-4-2,0 0,-6-3,-6 1</inkml:trace>
  <inkml:trace contextRef="#ctx0" brushRef="#br0" timeOffset="601.474">819 124,'-42'381,"38"-349,-1-4,2 0,0 0,2 1,1-1,1 1,2-1,1 0,1 0,1 0,6 14,-11-38,1 0,0-1,-1 0,2 1,-1-1,0 0,0 0,1 0,0 0,-1-1,1 1,0-1,1 0,-1 1,0-1,0-1,1 1,-1 0,1-1,0 0,-1 0,1 0,0 0,0-1,0 1,-1-1,1 0,0 0,0 0,0-1,0 1,1-2,115-50,68-75,-186 127,0-1,0 1,0 0,0-1,1 1,-1 0,0 0,0 0,0 1,0-1,0 1,0-1,0 1,0-1,0 1,0 0,0 0,0 0,0 0,0 0,0 1,-1-1,1 0,-1 1,1-1,-1 1,1 0,-1 0,0-1,0 1,0 0,0 0,0 0,0 0,-1 0,1 0,-1 0,1 2,20 28,44 6,-42-31</inkml:trace>
  <inkml:trace contextRef="#ctx0" brushRef="#br0" timeOffset="1252.696">1750 631,'-22'9,"1"1,-1 1,1 1,1 0,0 2,1 0,1 1,0 1,1 1,-6 7,22-22,-1 0,0-1,1 1,-1 0,1 0,-1 0,1 1,0-1,0 0,0 0,0 1,0-1,1 1,-1-1,1 0,0 1,-1-1,1 1,0-1,0 1,1-1,-1 1,0-1,1 1,0-1,-1 1,1-1,0 0,0 0,1 1,-1-1,0 0,1 0,-1 0,1 0,-1 0,1-1,0 1,0 0,0-1,0 0,0 1,0-1,1 0,-1 0,0 0,0 0,1 0,-1-1,1 1,-1-1,1 1,-1-1,2 0,13-1,1-1,-1 0,0-2,0 0,0-1,-1 0,0-1,0-1,0-1,-1 0,0-1,0 0,-1-2,0 1,-1-2,3-4,12-5,-18 13,-9 6,0 0,0 0,-1 1,1-1,1 1,-1-1,0 1,0-1,0 1,1-1,-1 1,1 0,-1 0,1 0,-1 0,1 0,0 0,-1 0,1 1,0-1,0 1,0-1,0 1,-1 0,1-1,0 1,0 0,0 0,0 0,0 1,0-1,-1 0,1 1,0-1,0 1,0 0,-1-1,1 1,0 0,-1 0,1 0,-1 0,1 1,0 0,7 58,-10-57,0 1,1 0,-1-1,1 1,0 0,0-1,0 1,1 0,-1-1,1 1,0-1,0 1,0-1,0 1,1-1,0 1,-1-1,1 0,0 0,0 0,1 0,-1 0,1-1,-1 1,1-1,0 1,0-1,0 0,0 0,0-1,1 1,-1 0,0-1,1 0,-1 0,1 0,0 0,-1-1,3 1,12-4,-1-1,0-1,-1 0,1-1,-1-1,0 0,-1-1,0-1,0 0,-1-1,0-1,-1 0,0-1,0-1,-2 1,1-2,-2 0,4-6,-6 11,18-21,-2-1,-1 0,-2-2,-1 0,-1-1,-2-1,-2-1,-1-1,-2 0,-1 0,-2-1,-2 0,-1-1,0-26,-5 59,0 0,-1-1,0 1,0-1,0 1,-1-1,1 1,-2 0,1-1,-1 1,0 0,0 0,0 0,-1 0,0 0,0 1,-1-1,0 1,0 0,0 0,0 0,-1 1,0-1,0 1,3 4,-1 1,1-1,-1 1,1 0,-1 0,1 0,-1 0,1 0,0 0,0 1,-1-1,1 1,0-1,0 1,0 0,1 0,-1 0,0 0,1 0,-1 0,1 0,0 1,0-1,0 0,0 1,0-1,0 1,1-1,-1 1,1 2,-1-2,-10 32,1 0,2 1,2 0,-2 34,0-2,5-46,0 0,2 0,1 0,0 0,2 0,0 0,2 0,0 0,1-1,2 0,0 0,1 0,1-1,1 0,1-1,0 0,1-1,2 0,14 15,-28-32,0 0,1 0,-1 0,1 0,-1 0,1 0,0 0,-1 0,1 0,0-1,-1 1,1 0,0 0,0-1,0 1,0-1,0 1,0 0,0-1,0 0,0 1,0-1,0 0,0 1,0-1,0 0,0 0,0 0,0 0,0 0,0 0,1 0,-1 0,0-1,0 1,0 0,0-1,0 1,0 0,0-1,0 0,0 1,-1-1,1 1,0-1,0 0,0 0,-1 1,1-1,0 0,-1 0,1 0,0 0,-1 0,1-1,-2-13</inkml:trace>
  <inkml:trace contextRef="#ctx0" brushRef="#br0" timeOffset="1415.018">2145 377,'43'0,"39"-4,14-3,6 1,-5 2,-10 0,-9-3,-4 0,-5 0,-10 2,-14 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4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185 519,'-28'38,"2"1,2 1,1 1,3 1,1 1,2 1,0 6,14-41,1 0,0 1,1-1,0 0,0 1,1-1,0 1,0-1,1 0,1 1,0 2,-1-8,1-1,-1 1,0-1,1 0,0 1,0-1,0 0,0 0,0 0,0 0,1-1,0 1,-1-1,1 1,0-1,0 0,1 0,-1 0,0-1,0 1,1-1,-1 1,1-1,0 0,-1-1,1 1,0-1,-1 1,5-1,6-2,1-1,0 0,-1-1,0 0,0-1,0-1,0 0,-1-1,0 0,0-1,-1-1,0 0,-1 0,6-6,17-14,-1-1,-1-2,-2-1,-1-1,-1-1,-2-2,-2 0,-2-2,-1-1,11-28,-25 48,0 0,-2 0,0 0,-1 0,-1-1,-1 1,-1-1,0 0,-2 0,0 0,-2 1,0-1,-1 1,-1 0,-4-9,6 22,0 0,-1 0,0 0,0 0,-1 0,1 1,-1 0,-1 0,1 0,-1 0,0 1,0 0,-1 0,0 1,1 0,-1 0,-1 1,1-1,0 2,-1-1,0 1,0 0,1 1,-1-1,0 2,0-1,0 1,0 0,0 1,0 0,0 0,0 1,0 0,1 0,-1 1,1-1,-1 2,1-1,0 1,1 0,-5 4,-8 8,1 2,1 0,1 1,0 1,1 0,2 1,0 0,1 1,1 1,1 0,1 0,1 1,-2 12,6-21,0 0,1 0,0 0,1 1,1-1,0 1,1 0,1-1,1 1,0-1,0 0,2 1,0-1,1-1,0 1,1-1,1 1,0-2,1 1,1-1,0 0,0-1,1 0,6 5,3-2,0 0,0-2,1 0,1-1,0-1,0-1,1-1,1-1,-1 0,1-2,1-1,-1-1,1-1,0-1,-1-1,1-1,0-1,0-1,-1-1,1-1,7-3,-7 2,-1-1,0 0,-1-2,0-1,0 0,0-2,-2 0,1-1,-1-2,-1 0,-1-1,0 0,-1-2,0 0,5-9,-13 16,0-1,-1 0,0 0,-1-1,0 0,-1-1,0 1,-1-1,-1-1,0 1,0 0,-2-1,2-10,-4 22,0 0,-1-1,1 1,0 0,-1 1,1-1,-1 0,0 0,0 0,0 0,0 0,0 1,0-1,0 0,0 1,-1-1,1 1,-1-1,1 1,-1 0,0 0,1-1,-1 1,0 0,0 1,1-1,-1 0,0 0,0 1,0-1,0 1,0 0,0 0,0 0,0 0,0 0,0 0,-1 0,1 0,0 1,1-1,-1 1,0 0,0-1,0 1,0 0,0 0,1 0,-1 0,0 1,1-1,-1 0,1 1,-1-1,1 1,0-1,0 1,-1 0,1 1,-12 8,0 2,1 0,0 0,1 1,1 0,0 1,1 0,1 1,0 0,1 0,1 0,1 1,0 0,1 0,0 3,3-14,1 0,0 0,0 0,0 0,1 0,0 0,0 0,0-1,1 1,0 0,0-1,1 1,-1-1,1 0,0 1,1-2,-1 1,1 0,0-1,0 1,0-1,1 0,-1 0,1-1,5 3,2 1,0-1,0-1,1 0,0 0,0-1,0-1,1-1,-1 1,1-2,-1 0,1-1,8 0,-1-1,0-1,0-1,0-1,0-1,0-1,-1-1,0 0,0-2,-1 0,0-1,-1-1,0-1,4-4,20-16,0-1,-2-3,-2-1,-2-2,-1-2,-2-1,-2-1,-2-1,-1-2,-3-1,17-46,-35 80,-2 0,0-1,0 1,-1-1,-1 0,0 0,-1 0,0 0,-1-1,-1 1,0 0,-1 0,-1-1,0 1,-1 0,-2-8,4 20,0-1,0 1,0 0,-1 0,1 0,0 0,-1 0,1 0,-1 0,0 1,0-1,0 1,0-1,0 1,0-1,0 1,0 0,0 0,0 0,-1 0,1 1,0-1,-1 1,1-1,-1 1,1 0,0 0,-1 0,1 0,-1 0,1 0,-1 1,1-1,0 1,-1 0,1 0,0 0,-1 0,-72 63,58-36,2 1,2 1,0 0,2 1,1 0,2 1,1 0,1 0,2 1,1-1,2 1,1 0,2 0,1-1,1 1,3 5,-4-13,2 0,0 0,2 0,0-1,2 0,1-1,1 1,0-2,9 11,-7-11,38 44,-50-66,0 0,0 0,-1-1,1 1,0 0,-1-1,1 1,0 0,-1-1,1 1,-1-1,1 1,-1-1,1 1,-1-1,1 0,-1 1,1-1,-1 1,0-1,1 0,-1 1,0-1,0 0,1 0,-1 1,0-1,0 0,0 0,0 1,0-1,0 0,0 1,0-1,0 0,0 0,-1 1,1-1,0 0,0 1,-1-1,1 0,0 1,-1-1,1 0,-1 1,1-1,-1 1,1-1,-1 1,1-1,-1 1,0-1,-9-23,0 0</inkml:trace>
  <inkml:trace contextRef="#ctx0" brushRef="#br0" timeOffset="245.623">1370 492,'43'-10,"34"-7,8-2,-1 3,-9 5,-8 3,-11 3,-6 3,-5 2,-2 0,-3 1,-3 0,-9-1</inkml:trace>
  <inkml:trace contextRef="#ctx0" brushRef="#br0" timeOffset="900.626">1934 802,'28'11,"1"-2,1-1,-1-1,1-2,0 0,1-3,-1 0,0-2,1-1,-1-1,-16-2,-1-1,0 0,0-1,-1 0,0-1,0 0,0-1,-1 0,0-1,-1 0,0-1,0 0,-1-1,0 0,-1 0,-1-1,1 0,-2 0,0-1,0 1,-1-1,-1-1,0 1,0-3,-2 11,-1 0,0 0,0 0,0 0,0 0,-1-1,1 1,-1 0,-1 0,1 0,-1 0,0 0,0 0,0 0,-1 0,0 0,0 0,0 0,0 1,-1-1,0 1,0 0,0 0,0 0,-1 0,1 0,-1 1,0-1,0 1,0 0,-1 1,1-1,-1 1,0-1,1 1,-1 1,0-1,0 1,0 0,0 0,-1 0,1 1,0 0,0 0,0 0,0 0,-1 1,-9 5,0 1,0 0,0 1,1 0,1 2,0-1,0 2,1-1,0 2,0 0,2 0,-1 1,2 0,0 1,0 0,-3 8,8-17,0 0,1 0,-1 0,1 1,0 0,0-1,0 1,1 0,0 0,1 1,-1-1,1 0,0 1,0-1,1 1,0-1,0 0,1 1,0-1,0 1,0-1,1 0,0 0,0 0,0 0,1 0,2 4,1-1,1-1,1 0,-1 0,1 0,0-1,1 0,0 0,0-1,0-1,1 1,0-2,0 1,0-1,1-1,-1 0,1 0,0-1,-1 0,1-1,0-1,0 1,0-2,0 1,0-2,3 0,15-6,-1-2,-1-1,0-1,-1-2,0 0,-1-2,-1 0,0-2,-1-1,-1 0,8-12,93-129,-22 13,-101 133,-16 29,9-3,1 0,0 0,1 0,1 0,0 1,1 0,0 0,1 0,0 0,1 0,0 0,1 1,1-1,0 0,1 0,0 0,1 0,1 0,0-1,0 1,4 5,4 8,-2 0,-1 1,-1 0,-1 1,-2 0,0 0,0 29,-5-42,-1-12,0 1,0-1,1 0,-1 1,1-1,0 0,0 1,0-1,1 1,-1-1,1 0,0 0,-1 1,2-1,-1 0,0 0,1 0,-1 0,1 0,0 0,0 0,0-1,0 1,1-1,-1 1,0-1,1 0,0 0,0 0,0-1,-1 1,2 0,-1-1,0 0,3 1,15 1</inkml:trace>
  <inkml:trace contextRef="#ctx0" brushRef="#br0" timeOffset="1869.165">3035 1085,'93'-139,"6"5,9 0,-100 124,-5 5,0 1,1-1,-1 1,1 0,0 0,0 1,0-1,1 1,-1-1,1 2,0-1,0 0,5-1,-8 5,0 0,0 0,-1 0,1 0,0 0,0 0,-1 0,1 1,-1-1,1 1,-1 0,1-1,-1 1,0 0,0-1,0 1,0 0,0 0,0 0,-1 0,1 0,-1 0,1 0,-1 1,0-1,1 0,-1 0,0 0,-1 0,1 0,0 0,-1 0,1 0,-1 1,1 0,-3 146,3-147,0-1,0 1,-1 0,1-1,0 1,0 0,0-1,1 1,-1-1,0 1,1 0,-1-1,1 1,-1-1,1 1,0-1,-1 1,1-1,0 0,0 1,0-1,0 0,0 0,1 0,-1 1,0-1,0-1,1 1,-1 0,1 0,-1 0,1-1,-1 1,1-1,-1 1,1-1,0 1,-1-1,1 0,-1 0,1 0,0 0,-1 0,1 0,0-1,-1 1,1 0,-1-1,1 1,-1-1,1 0,-1 1,1-1,-1 0,205-178,-27 57,-178 120,0 1,1 0,-1 0,0 0,1 0,-1 1,1-1,-1 0,1 0,-1 1,1-1,0 1,-1 0,1-1,0 1,-1 0,1 0,0 0,0 0,-1 0,1 1,0-1,-1 0,1 1,-1-1,1 1,0 0,-1-1,1 1,-1 0,1 0,-1 0,0 0,1 0,-1 0,0 0,0 1,0-1,0 0,0 1,0-1,0 1,0-1,-1 1,1-1,-1 1,1 0,-1-1,1 1,-1 0,0-1,0 1,0 0,0-1,0 2,-26 171,25-165,0-5,-1 0,0 0,1 0,0 0,0 0,0 1,1-1,0 0,-1 0,1 1,1-1,-1 0,1 1,-1-1,1 0,1 0,-1 0,0 0,1 0,0 0,0 0,0 0,1 0,-1-1,1 0,-1 1,1-1,1 0,-1 0,0 0,0-1,1 1,0-1,-1 0,1 0,2 0,15 2</inkml:trace>
  <inkml:trace contextRef="#ctx0" brushRef="#br0" timeOffset="2047.081">4362 689,'-19'38,"-7"23,2 6,4-10</inkml:trace>
  <inkml:trace contextRef="#ctx0" brushRef="#br0" timeOffset="2302.089">4221 209,'0'0</inkml:trace>
  <inkml:trace contextRef="#ctx0" brushRef="#br0" timeOffset="2646.884">4418 972,'261'-385,"-226"342,-34 43,1 1,-1-1,0 1,1 0,-1 0,0 0,0-1,0 1,1 1,-1-1,0 0,0 0,0 0,-1 0,1 1,0-1,0 0,-1 1,1-1,-1 1,1-1,-1 0,0 1,1-1,-1 1,0-1,0 1,0-1,0 1,0-1,-1 1,1-1,0 1,-1-1,1 1,-1-1,0 2,1-1,0 20,1-1,1 0,1 0,1 0,1 0,5 12,-9-27,1 0,0 0,1-1,-1 1,1-1,0 0,1 0,-1 0,1 0,0 0,0-1,0 0,1 0,-1 0,1 0,0-1,0 1,1-1,-1-1,1 1,-1-1,1 0,0 0,0-1,0 1,2-3,1 0,-1-1,0 1,0-1,-1-1,1 0,0 0,-1 0,0-1,1 0,-2-1,1 0,0 0,-1 0,0 0,0-1,-1 0,1-1,-1 1,-1-1,4-6,7-4,-8 8,0-1,0 0,-1 0,0 0,0-1,-1 1,-1-1,0 0,-1-1,0 0,1-8</inkml:trace>
  <inkml:trace contextRef="#ctx0" brushRef="#br0" timeOffset="2983.793">5180 802,'1'0,"48"-20,0-2,-2-1,0-3,-2-2,25-21,1-33,-69 80,0-1,0 0,0 0,-1 0,1 0,-1 0,0 0,0 0,0 0,0-1,-1 1,0 0,1-1,-1 1,0 0,0-1,-1 1,1 0,-1-1,1 1,-1 0,0 0,0 0,-1 0,1-1,-1 2,1-1,-1 0,0 0,-1 0,-2-1,-1 1,0 0,0 0,0 1,0 0,0 0,-1 0,1 1,-1 0,1 0,-1 0,1 1,-1 0,1 0,-1 1,1 0,-1 0,1 1,-1-1,1 1,0 1,0-1,0 1,0 0,1 0,-1 1,1 0,-3 1,-5 7,0 0,1 1,0 0,1 1,1 0,0 1,1 0,0 0,1 1,1 0,1 1,0 0,1 0,1 0,1 0,0 0,1 1,0-13,1 1,0-1,1 0,-1 1,1-1,0 1,0-1,1 1,-1-1,1 0,0 1,1-1,-1 0,1 0,0 0,1 0,-1 0,1 0,0-1,0 1,0-1,1 0,-1 0,1 0,0 0,0-1,1 1,-1-1,3 1,6 2,0-1,0 0,0-1,0-1,1 0,-1-1,1 0,0-1,0-1,-1 0,1-1,0 0,0-1,4-1,185-62,-169 49</inkml:trace>
  <inkml:trace contextRef="#ctx0" brushRef="#br0" timeOffset="3462.859">6111 435,'-50'31,"1"2,1 2,2 2,2 1,1 3,2 2,2 2,36-43,0 0,0 1,0 0,0 0,1 0,-1 0,1 0,0 0,0 1,0-1,0 1,1-1,0 1,-1 0,1-1,0 1,1 0,-1 0,1 0,0 0,-1 0,2 0,-1 0,0-1,1 1,0 0,0 0,0 0,0-1,1 1,-1 0,1-1,0 1,0-1,0 0,1 0,-1 0,1 0,0 0,0 0,9 3,0 0,1-1,-1 0,1-1,0 0,0-1,1-1,-1 0,1-1,-1 0,1-1,-1-1,1 0,-1 0,1-2,-1 0,0 0,0-1,0-1,-1 0,0 0,0-2,0 1,0-2,4-4,13-9,-1-2,-2-1,0-1,-2-1,-1-1,-1-1,-1-1,-1-1,-2-1,-1-1,3-10,6-17,-9 24,-1 0,-2-1,-1 0,-2-2,-2 1,-1-1,0-18,-7 51,0 1,-1-1,0 0,0 0,0 0,0 0,-1 1,0-1,0 0,0 0,0 1,-1-1,0 1,0-1,0 1,0 0,-1-1,0 1,0 1,0-1,0 0,0 1,-1 0,0-1,1 1,-1 1,0-1,-1 0,1 1,0 0,-1 0,1 1,-1-1,0 1,1 0,-1 0,0 0,0 1,0-1,0 1,-3 1,-7 4,0 1,0 1,0 0,1 1,0 0,1 1,-1 1,2 0,0 1,0 0,1 1,0 0,1 0,0 2,1-1,1 1,0 0,1 1,0 0,0 2,-1 3,1 0,1 1,1-1,1 1,1 0,0 1,2-1,0 0,1 0,2 1,0-1,1 0,1 0,1 0,1-1,0 0,2 0,0 0,2-1,0 0,1-1,1 0,0-1,11 12,2-3,0-1,2-1,1-1,0-1,2-2,0-1,1-1,1-2,1-1,12 3,67 2,-88-19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3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0,'0'720,"1"-720,-1-1,1 0,-1 1,1-1,0 0,-1 1,1-1,0 1,-1-1,1 1,0-1,-1 1,1 0,0-1,0 1,0 0,-1 0,1 0,0-1,0 1,0 0,0 0,-1 0,1 0,0 0,0 1,0-1,0 0,-1 0,1 0,0 1,0-1,-1 0,1 1,0-1,0 1,-1-1,1 1,0-1,-1 1,1-1,-1 1,1 0,-1-1,1 1,-1 0,1 0,-1-1,0 1,1 0,-1 0,0-1,0 1,1 0,-1 0,0 0,0 0,0-1,0 1,0 0,0 0,0 0,187-155,-169 141,1 0,1 2,0 0,1 1,0 1,0 1,1 1,0 1,0 1,0 0,1 2,14 0,-34 3,1 0,0 1,-1 0,1-1,-1 1,1 0,-1 0,0 1,1-1,-1 1,0 0,0 0,0 0,0 0,0 0,0 1,-1-1,1 1,-1 0,0 0,0 0,0 0,0 0,0 0,-1 0,1 1,-1-1,0 0,0 1,0 0,0-1,-1 1,0 0,1 6,0 0,-1 0,0 0,-1 0,0 0,0 0,-1 0,-1 0,1-1,-2 1,-2 5,-4 4,-2-1,0-1,-1 0,-1 0,-1-2,0 1,-1-2,0 0,-1-1,-1-1,0 0,0-2,-1 0,-1-1,0 0,0-2,0-1,-1 0,0-1,0-2,-1 0,19-2,-1 0,1-1,-1 1,1-1,-1 0,0 0,1 0,-1 0,1-1,-1 1,1-1,-1 0,1 0,0 0,-1 0,1-1,0 0,0 1,0-1,0 0,0 0,0-1,1 1,-1-1,1 1,0-1,-1 0,1 0,0 0,1 0,-1 0,0 0,1-1,0 1,0 0,0-1,0 1,0-1,1 1,0-1,-1-2,4-21,1 2</inkml:trace>
  <inkml:trace contextRef="#ctx0" brushRef="#br0" timeOffset="316.082">566 734,'49'9,"1"-2,0-2,0-2,1-2,-1-3,17-4,-49 4,0 0,0-2,-1 0,1-1,-1-1,0-1,-1 0,10-6,-20 9,0 0,0 0,0 0,0 0,-1-1,1 0,-1 0,-1-1,1 0,-1 1,0-2,0 1,-1 0,1-1,-1 1,-1-1,1 0,-1 0,-1 0,1 0,-1 0,0-3,-1 7,0 0,0-1,0 1,-1-1,1 1,-1 0,0-1,0 1,0 0,0-1,0 1,-1 0,0 0,1 0,-1 1,0-1,-1 0,1 1,0-1,-1 1,1-1,-1 1,0 0,0 0,0 1,0-1,0 1,0-1,0 1,0 0,-1 0,1 0,-3 0,-3-1,0 1,0 0,1 1,-1-1,0 2,0-1,0 1,0 1,1-1,-1 2,1-1,-9 4,5 1,0 0,0 0,1 1,0 1,1 0,-1 0,2 1,-1 1,1-1,1 1,0 1,1 0,0 0,1 0,0 1,1 0,0 0,1 0,-2 13,3-17,2 0,-1 1,1-1,0 0,1 0,0 1,1-1,0 0,0 0,1 0,0 0,1 0,0 0,0 0,1-1,0 1,0-1,1 0,0-1,1 1,-1-1,1 0,1 0,0-1,-1 1,2-2,-1 1,1-1,0 0,0 0,12 5,1-1,0-1,1-1,0-1,0 0,0-2,6 0,4-1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1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1,'17'73,"6"393,12-158,-26-220,-7-64</inkml:trace>
  <inkml:trace contextRef="#ctx0" brushRef="#br0" timeOffset="244.792">1 536,'43'-4,"38"-7,16-2,-5 2,-8 3,-13-3,-10 2,-10 1,-9 3,-7 1,-4 7,-3 3,-6 0</inkml:trace>
  <inkml:trace contextRef="#ctx0" brushRef="#br0" timeOffset="480.63">847 622,'-1'12,"-1"1,1 0,1 0,0 0,1-1,1 1,0 0,0-1,1 1,1-1,0 0,1 0,0 0,1-1,0 0,0 0,2 0,-1-1,1 0,7 6,-10-13,1-1,-1 1,1-1,0-1,0 1,-1-1,1 0,0 0,0-1,0 0,0 0,0 0,0-1,0 1,0-2,0 1,0-1,0 1,-1-2,1 1,-1 0,1-1,-1 0,0-1,0 1,0-1,-1 0,1 0,-1 0,0-1,0 1,-1-1,1 0,-1 0,0-1,0 1,-1-1,0 1,0-1,0 0,0 1,-1-1,0 0,0 0,-1 0,0 0,0 0,0 0,-1-4,-5-4,-1 1,0 1,-1-1,0 1,-1 1,0-1,-1 2,0-1,0 1,-1 1,-1 0,0 0,0 1,0 1,-12-5,-34-11,33 17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9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1,'28'703,"-29"-447,5-228,-4-29,-1 1,1 0,0-1,0 1,0 0,0-1,0 1,0 0,1-1,-1 1,0 0,0-1,0 1,0 0,0-1,0 1,0 0,1 0,-1-1,0 1,0 0,0 0,1-1,-1 1,0 0,0 0,1-1,-1 1,0 0,1 0,-1 0,0 0,0 0,1-1,-1 1,0 0,1 0,-1 0,0 0,1 0,-1 0,0 0,1 0,-1 0,0 0,1 0,-1 0,0 0,1 1,-1-1,0 0,1 0,-1 0,0 0,0 0,1 1,-1-1,0 0,0 0,1 1,-1-1,0 0,0 0,0 1,1-1,-1 0,0 1,21-41,18-37,4 3,3 1,13-12,-48 71,0 1,1 0,1 1,0 0,1 1,0 1,12-7,-25 16,0 0,0 0,1 0,-1 0,0 1,0-1,1 0,-1 1,0-1,1 1,-1 0,1-1,-1 1,1 0,-1 0,0 0,1 0,-1 0,1 0,-1 0,1 1,-1-1,0 0,1 1,-1-1,1 1,-1 0,0-1,0 1,1 0,-1 0,0 0,0 0,0 0,0 0,0 0,0 0,0 0,0 0,-1 0,1 1,0-1,-1 0,1 1,-1-1,1 0,-1 1,0-1,1 2,3 78,-4-71,-22 167,21-174,0-1,0 1,0 0,1-1,-1 1,1 0,0 0,-1-1,1 1,1 0,-1 0,0 0,1-1,-1 1,1 0,0 0,0-1,0 1,0-1,0 1,0-1,1 1,0-1,-1 0,1 0,0 1,0-1,0-1,0 1,2 1,12 4</inkml:trace>
  <inkml:trace contextRef="#ctx0" brushRef="#br0" timeOffset="411.597">846 481,'-24'26,"1"1,1 2,2 0,0 1,2 2,2-1,0 2,3 0,-7 24,19-55,0-1,0 1,0 0,1 0,-1 0,0 0,1 0,0 0,-1 0,1 0,0 0,0 0,0 0,0 0,1 0,-1 0,0 0,1 0,-1 0,1 0,0-1,0 1,0 0,0 0,0 0,0-1,0 1,0-1,1 1,-1-1,1 1,-1-1,1 0,-1 0,1 1,0-1,0 0,0-1,-1 1,1 0,0-1,0 1,0-1,0 1,0-1,0 0,0 0,0 0,0 0,0 0,0 0,0 0,0-1,0 1,0-1,0 0,1 0,7-5,0-1,-1-1,0 1,-1-1,1-1,-2 1,1-1,-1-1,0 1,-1-1,-1-1,3-5,6-7,0 1,-4 2,1 1,1 0,1 1,1 1,0 0,1 1,1 0,0 1,10-5,-25 19,0 0,0 0,0 0,0 1,0-1,0 0,1 1,-1-1,0 1,0-1,1 1,-1 0,0-1,1 1,-1 0,1 0,-1 0,0 0,1 0,-1 0,0 0,1 1,-1-1,0 0,1 1,-1-1,0 1,1-1,-1 1,0 0,0 0,0-1,0 1,0 0,0 0,0 0,0 0,0 0,0 0,0 0,-1 1,1-1,0 0,-1 0,1 1,-1-1,0 0,1 1,-1-1,0 0,0 2,6 78,-7-73,1 9,1 0,0-1,1 1,1 0,0-1,2 1,0-1,0 0,2 0,1 2</inkml:trace>
  <inkml:trace contextRef="#ctx0" brushRef="#br0" timeOffset="763.385">1213 508,'10'57,"1"-1,4-1,15 39,-30-90,0-1,1 0,0 0,-1 0,1 0,0 0,1 0,-1-1,0 1,1 0,0 0,-1-1,1 1,0-1,0 0,1 1,-1-1,0 0,1 0,-1 0,1-1,0 1,-1-1,1 1,0-1,0 0,0 0,0 0,0-1,0 1,0-1,1 1,-1-1,0 0,0 0,0-1,0 1,0 0,0-1,0 0,0 0,0 0,0 0,0 0,0-1,0 1,-1-1,1 0,-1 0,1 0,8-12,-1 0,0-1,-1 0,0 0,-1-1,-1-1,-1 1,0-1,-1 0,2-12,53-122,-47 134</inkml:trace>
  <inkml:trace contextRef="#ctx0" brushRef="#br0" timeOffset="1066.447">1750 707,'24'-25,"-1"0,-1-2,-1 0,-2-2,-1 0,-1-1,13-30,-15-13,-15 72,0-1,0 0,0 1,-1-1,1 0,0 1,-1-1,1 0,-1 1,1-1,-1 0,0 1,1-1,-1 1,0 0,0-1,0 1,0 0,-1-1,1 1,0 0,0 0,-1 0,1 0,-1 0,1 0,-1 0,1 1,-1-1,0 1,1-1,-1 1,1-1,-1 1,0 0,0 0,1 0,-1 0,-1 0,-5 2,-1 1,1 0,0 0,0 0,0 1,0 1,1-1,-1 1,1 1,0-1,1 1,-1 0,1 1,1-1,-1 1,1 0,0 1,1-1,-4 7,-1 0,2-5,0 1,1 0,0 0,1 0,0 1,1 0,0 0,1 0,0 1,1-1,0 1,0-1,1 1,1-1,0 1,1 0,0-1,1 1,0 0,1-1,0 0,0 0,1 0,1 0,0-1,1 1,0-1,0 0,3 2,3 1,0-1,1 0,0-1,1-1,0 0,1 0,0-2,0 1,1-2,0 0,0-1,0-1,1-1,0 0,5 0,11 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3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1,'-4'4,"0"0,0 0,0 1,1-1,-1 1,1 0,0 0,1 1,-1-1,1 0,0 1,1 0,-1-1,1 1,0 0,1 1,-1-5,-7 52,2 0,2 0,3 0,4 34,-1-3,3 223,-2-277,20-37,124-148,65-20,-206 170,1-1,-1 1,1 0,0 1,0 0,1 0,-1 0,1 1,-1 0,1 0,0 1,-1 0,1 0,0 1,0 0,0 1,-1-1,7 3,-10 0,-1 0,0 1,0-1,0 1,-1 0,1 0,-1 0,0 0,0 0,0 0,-1 1,1-1,-1 0,0 1,0 0,-1-1,1 1,-1-1,0 1,0 0,-1-1,0 1,1-1,-1 1,-1-1,1 1,-1-1,1 0,-1 0,-1 1,1-1,0-1,-13 18,0-1,-1-1,-1-1,0-1,-1 0,-1-1,-1-1,-1-1,1 0,-2-2,0 0,-1-2,1 0,-2-2,0 0,1-2,-2-1,-20 2,38-4,0-1,0-1,0 1,0-1,-1-1,1 1,0-1,0-1,-1 1,1-1,0 0,0-1,0 1,0-2,0 1,1-1,-1 0,1 0,-1-1,1 1,-2-3,3-4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4,'-5'9,"0"0,1 1,0-1,1 1,0 0,0 0,1 0,1 1,0-1,0 0,1 1,0-1,1 0,0 1,1-1,0 0,0 0,1 0,1 3,-2-11,0 0,0 0,0 0,0 0,0 0,0 0,1 0,-1-1,0 1,1-1,0 1,-1-1,1 0,0 0,-1-1,1 1,0 0,0-1,0 0,-1 1,1-1,0 0,0-1,0 1,0 0,0-1,-1 0,1 1,0-1,-1 0,1-1,0 1,-1 0,1-1,-1 1,2-2,78-73,17-52,-98 127,0 0,0-1,0 1,0 0,0 0,1 0,-1 0,0 0,1 1,-1-1,0 0,1 0,-1 1,1-1,-1 1,1 0,-1-1,1 1,0 0,-1 0,1 0,-1 0,1 0,-1 0,1 0,0 1,-1-1,1 0,-1 1,1 0,-1-1,0 1,1 0,-1-1,0 1,1 0,-1 0,0 0,0 0,0 1,0-1,0 0,0 0,0 1,0-1,0 0,36 70,-35-67,13 41,-1 1,-3 0,-2 0,-2 1,-1 0,-3 0,-2 1,-4 26,3-42,-1 1,-2-1,-2 0,0 0,-2 0,-2-1,-1 0,-1 0,-2-1,0-1,-3 0,0-1,-16 20,26-40,-1-1,0 0,0 0,-1 0,0-1,0 0,-1 0,1-1,-1 0,0-1,-1 0,1-1,-1 1,1-2,-1 1,0-1,0-1,-7 0,13-2,0 0,0-1,0 1,0-1,0 0,0 0,0 0,1-1,-1 0,1 1,0-1,0 0,0 0,0-1,0 1,1-1,0 1,-1-1,1 0,0 0,1 0,-1 0,1 0,0 0,0-1,0 1,1 0,-1 0,1-1,0 1,0-1,0 1,1 0,0 0,0-1,0 1,0 0,1 0,-1 0,1 0,1-2,14-35,1 1,2 1,2 1,18-24,7-5,3 2,3 2,34-30,-60 68,-4 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1,'-5'28,"-1"20,5 6,2-6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03.7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52,'-36'36,"2"2,2 2,2 1,1 1,3 1,-9 20,31-54,-50 90,4 3,5 2,5 2,-14 61,-22 73,64-218,5-26,4-39,10-3,2-1,2 2,1-1,9-14,-14 38,45-116,7 1,6 4,5 2,38-46,-42 86,-66 92,0 0,0-1,0 1,0-1,0 1,0-1,1 1,-1 0,0-1,0 1,1-1,-1 1,0-1,1 1,-1-1,0 0,1 1,-1-1,1 1,-1-1,1 0,-1 1,1-1,-1 0,1 0,-1 1,1-1,-1 0,1 0,-1 0,1 0,-1 1,1-1,0 0,-1 0,1 0,-1 0,1 0,0-1,-1 1,1 0,-1 0,1 0,-1 0,1-1,-1 1,1 0,-1 0,1-1,-1 1,1-1,-1 1,1 0,-1-1,0 1,1-1,-1 1,0-1,1 1,-1-1,0 1,1-1,-1 1,0-1,0 1,0-1,0 0,-2 48,-15 45,5-40,2 1,3 0,2 0,2 1,3-1,2 1,3 13,-1-51,0 0,0 0,2-1,0 1,0-1,2 0,0-1,0 0,2 0,0-1,0 0,1-1,5 5,-11-13,0 0,1 0,-1-1,0 0,1 0,0 0,-1-1,1 0,0 0,1-1,-1 1,0-1,0 0,0-1,1 0,-1 0,0 0,1-1,-1 1,0-2,0 1,0-1,0 0,0 0,0 0,-1-1,1 0,-1 0,1-1,-1 1,0-2,16-10,0-2,-2-1,0 0,-1-1,-1-1,12-19,-6 5,-1-2,-2 0,-2-1,-1-1,-2-1,-2 0,-1-1,-2 0,-2-1,-1 0,-3 0,-1-2,-2 25,0 1,-1-1,-1 1,0-1,-2 1,0-1,-1 1,-1 0,0 1,-3-6,-21-3,16 24</inkml:trace>
  <inkml:trace contextRef="#ctx0" brushRef="#br0" timeOffset="319.224">1301 559,'-25'40,"2"1,2 1,2 1,1 0,-7 31,22-65,-1 0,1 0,0 0,1 1,0-1,1 1,0-1,0 1,1-1,0 1,1 0,0-1,1 1,0-1,0 0,1 0,0 1,3 5,0-11,0-1,1 0,0 1,-1-2,1 1,0-1,0 0,0-1,0 1,1-2,-1 1,0-1,0 0,1 0,-1-1,0 0,0 0,0-1,0 1,0-2,4-1,-4 2,0 0,-1 0,1-1,-1 0,0 0,0-1,0 1,0-1,0-1,-1 1,0-1,0 0,0 0,-1 0,1-1,-1 0,-1 1,1-1,-1-1,0 1,0 0,-1-1,0 0,1-5,2-6,-1 0,-1-1,0 0,-2 0,0 0,-1 0,-1 0,-1 0,0 0,-2 1,0-1,-1 1,-1 0,0 0,-1 0,-2 1,0 0,-5-11,0 3</inkml:trace>
  <inkml:trace contextRef="#ctx0" brushRef="#br0" timeOffset="632.243">1556 559,'41'121,"-23"-62,3-2,2 0,21 33,-44-87,1-1,-1 1,1 0,0-1,0 1,0-1,0 1,0-1,1 0,-1 1,1-1,-1 0,1 0,0 0,0 0,0 0,0 0,0-1,0 1,0-1,1 1,-1-1,1 0,-1 0,1 0,-1 0,1-1,-1 1,1 0,0-1,-1 0,1 0,0 0,-1 0,1 0,0 0,-1-1,1 1,0-1,-1 0,1 0,-1 0,1 0,-1 0,1-1,-1 1,0-1,0 1,2-2,10-15,1-1,-2 0,-1-1,0 0,-1-1,-2-1,5-12,2-3,86-190,-63 134,-28 73</inkml:trace>
  <inkml:trace contextRef="#ctx0" brushRef="#br0" timeOffset="3004.276">2261 983,'0'-5,"0"-1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1,'10'14,"3"5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1 292,'149'-251,"-106"213,-42 38,0-1,0 1,0 0,0-1,0 1,0 0,0 0,0 0,0 0,0 0,0 0,0 0,0 0,0 0,0 0,0 0,0 1,0-1,0 1,0-1,0 0,0 1,0 0,0-1,0 1,-1 0,1-1,0 1,0 0,-1 0,1-1,0 1,-1 0,1 0,-1 0,1 0,-1 0,1 0,-1 0,0 0,0 0,1 0,-1 0,0 0,0 0,0 0,0 0,0 0,0 1,-1-1,14 145,-13-141,0 0,0 0,1 0,0 0,0 0,0 0,0 0,1 0,0 0,0-1,0 1,1-1,0 0,0 1,0-1,0 0,0-1,1 1,-1-1,1 1,0-1,0 0,1-1,-1 1,0-1,1 1,0-1,-1-1,1 1,0-1,0 0,2 1,2-3,0 0,0 0,-1-1,1 0,-1 0,1-1,-1 0,0-1,0 0,0 0,-1-1,0 1,1-2,-2 1,1-1,-1 0,1 0,-2-1,1 0,-1 0,0 0,0-1,-1 0,0 1,-1-2,1 1,-2 0,1-1,-1 1,1-6,6-9,0 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1,'-5'33,"-1"21,0 7,1-4,1-5,2-8,6-11,2-10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1,'0'934,"0"-911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26,'39'-5,"31"-1,9 0,1 1,-9 2,-11 5,-7 3,-7 1,-7-1,-5-2,-4 5,-2 0,0-2,-2 0,-4-3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1,'10'28,"3"11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7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314 485,'-57'45,"1"3,3 2,-39 48,43-21,48-75,0 0,0-1,0 1,0 1,1-1,-1 0,1 0,0 0,-1 0,1 0,0 0,0 0,0 1,0-1,1 0,-1 0,1 0,-1 0,1 0,0 0,0 0,-1 0,2 0,-1 0,0 0,0-1,0 1,1 0,-1-1,1 1,-1-1,1 1,0-1,0 0,-1 0,1 0,0 0,0 0,2 0,3 2,0-1,0-1,1 1,-1-1,0-1,1 1,-1-1,0-1,1 1,-1-1,0 0,0-1,1 0,-1 0,-1-1,1 1,0-1,0-1,-1 1,5-5,6-3,-1-1,0-1,-1 0,-1-1,0-1,-1 0,0-3,6-7,-13 16,0-1,0 1,1 1,0 0,1 0,-1 0,2 1,-1 0,1 0,0 1,8-4,-15 11,0-1,0 1,0-1,0 1,0 0,0 0,0 0,0 0,0 1,0-1,0 0,-1 1,1 0,-1-1,1 1,-1 0,0-1,1 1,-1 0,0 0,0 0,0 0,0 0,-1 0,1 1,-1-1,1 0,-1 0,0 0,1 1,-1-1,-1 0,1 0,0 1,0-1,-1 0,1 0,-1 0,0 0,0 1,2 9,-1-5,0 1,0-1,0 1,1-1,1 1,-1-1,1 0,0 0,1 0,0 0,0 0,0 0,1-1,0 1,0-1,0 0,1 0,0-1,1 1,-1-1,1 0,0-1,0 0,0 1,0-2,1 1,0-1,0 0,0 0,0-1,4 1,1-2,0-1,0 0,0-1,0 0,-1-1,1 0,0-1,-1 0,1-1,-1 0,0-1,-1 0,1 0,-1-2,0 1,0-1,2-3,145-147,-127 122,-1-2,-2-1,-2-1,-2-1,-1-1,-2-1,-13 24,-1 0,0 0,-2 0,0 0,-1-1,-1 0,-1 0,0 1,-1-1,-1 0,-1 0,-1 1,-1-1,0 1,-3-6,5 19,0-1,0 1,-1 0,1 1,-1-1,-1 0,1 1,0 0,-1-1,0 1,0 1,0-1,-1 1,1-1,-1 1,0 1,0-1,0 1,0-1,0 1,0 1,-1-1,1 1,0 0,-1 0,1 1,-1-1,0 1,1 0,-1 1,1 0,-1-1,1 2,0-1,-1 1,1 0,0 0,0 0,0 0,0 1,0 0,1 0,-1 1,-3 2,-5 9,1 0,0 0,1 1,0 1,2 0,0 0,1 1,0 0,2 1,0-1,1 1,1 0,0 1,2-1,0 0,1 1,2 0,0-1,0 1,2-1,0 0,2 0,0 0,1 0,1-1,0 0,2 1,3 3,1-1,0 0,2-1,0 0,1-2,1 1,1-2,1 0,0-2,1 0,1-1,0-1,1-1,0 0,1-2,0-1,0-1,1-1,0 0,1-2,-1-1,1-1,0-2,0 0,1-1,-2-1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9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2631 735,'-5'33,"4"12,1-2</inkml:trace>
  <inkml:trace contextRef="#ctx0" brushRef="#br0" timeOffset="163.39">2602 171,'0'0</inkml:trace>
  <inkml:trace contextRef="#ctx0" brushRef="#br0" timeOffset="5166.026">3110 1,'-1'351,"-26"-135,16-76,5-95,9-33</inkml:trace>
  <inkml:trace contextRef="#ctx0" brushRef="#br0" timeOffset="5416.416">2800 424,'33'5,"26"1,13 0,-2-1,-7-1,-11-2,-8-1,-7-1,-5 0,-4 0,-1 0,-1 0,1-1,-1 1,1 0,1 0,-5 0</inkml:trace>
  <inkml:trace contextRef="#ctx0" brushRef="#br0" timeOffset="5667.989">3619 509,'-10'33,"-2"21,4 7,5-8</inkml:trace>
  <inkml:trace contextRef="#ctx0" brushRef="#br0" timeOffset="5833.471">3674 198,'0'0</inkml:trace>
  <inkml:trace contextRef="#ctx0" brushRef="#br0" timeOffset="11066.53">4098 509,'0'-2,"-1"0,1 0,0 0,-1 0,0 0,1 0,-1 0,0 0,0 0,0 1,0-1,0 0,0 1,-1-1,1 1,-1-1,1 1,-1 0,1-1,-1 1,0 0,1 0,-1 0,0 0,0 1,0-1,0 0,0 1,0-1,0 1,0 0,0 0,0 0,0 0,0 0,0 0,0 0,0 1,0-1,0 1,0-1,1 1,-1 0,0 0,0 0,0 0,1 0,-1 0,0 0,1 0,-1 1,1-1,0 1,-1-1,1 1,0 0,-1 1,-6 1,0 1,1 0,0 0,0 1,0 0,1 1,-1-1,1 1,1 0,0 1,0-1,0 1,1 0,0 0,0 1,1-1,0 1,1 0,0 0,0-1,1 1,0 0,1 1,0-1,0 0,1 0,0 0,0 0,2 3,-1-9,0 0,0 0,0 0,0 0,1 0,-1-1,1 1,0-1,0 0,0 1,0-1,0-1,0 1,0 0,1-1,-1 0,1 0,-1 0,1 0,-1 0,1-1,0 1,-1-1,1 0,0 0,-1 0,3-1,95-30,-93 26,1 0,-1-1,0 0,0-1,-1 0,0 0,0-1,-1 1,0-2,0 1,-1 0,0-1,0 0,-1 0,0-1,-1 1,0-1,-1 0,0 0,0 0,-1 0,0 0,-1 0,0 0,0 0,-1 0,-1 0,-1-6,1 12,0 0,-1 0,1 0,-1 0,0 1,0-1,0 1,-1-1,1 1,-1 0,0 1,0-1,0 1,0-1,0 1,0 0,-1 1,1-1,-1 1,1 0,-1 0,1 0,-1 1,0-1,1 1,-1 0,0 1,1-1,-1 1,0 0,-3 1,-12 4</inkml:trace>
  <inkml:trace contextRef="#ctx0" brushRef="#br0" timeOffset="11832.932">4465 368,'-68'214,"40"-127,45-127,2 0,2 2,1 1,2 0,2 2,2-1,-27 35,-1 0,0 0,1 0,-1 0,0 0,1-1,-1 1,1 1,0-1,-1 0,1 0,0 0,0 0,-1 0,1 1,0-1,0 0,0 1,0-1,0 0,0 1,0 0,0-1,0 1,0-1,0 1,1 0,-1 0,0 0,0 0,0 0,0 0,0 0,0 0,1 0,-1 0,0 0,0 1,0-1,0 1,0-1,0 1,0-1,0 1,0-1,0 1,0 0,0-1,-1 1,1 0,0 0,0 0,-1 0,1 0,-1 0,1 0,16 66,-13-48,0-1,1 1,2-1,-1 0,2 0,0-1,3 3,-9-17,0-1,0 0,0 1,0-1,0 0,1 0,-1 0,1-1,0 1,-1 0,1-1,0 0,0 0,0 0,0 0,0 0,0 0,0-1,0 1,0-1,0 0,0 0,0 0,0-1,0 1,0-1,0 1,0-1,0 0,0 0,0-1,0 1,0 0,-1-1,1 0,-1 0,1 1,-1-1,0-1,1 1,-1 0,0-1,-1 1,1-1,0 1,-1-1,1-1,98-163,-60 60,-34 88</inkml:trace>
  <inkml:trace contextRef="#ctx0" brushRef="#br0" timeOffset="12284.391">5227 283,'-125'15,"121"-15,0 1,1 1,-1-1,1 0,-1 1,1 0,-1 0,1 0,0 0,0 0,0 1,0-1,0 1,1 0,-1 0,1 0,0 0,0 0,0 1,0-1,0 1,1-1,-1 1,1 0,0-1,0 1,1 0,-1 0,1-1,0 1,0 1,1 2,1 0,1 1,-1-1,1-1,1 1,-1 0,1-1,0 0,0 0,1 0,0 0,0-1,0 1,1-2,0 1,0 0,6 3,42 43,-51-48,-1 0,1 0,0 0,-1 0,1 1,-1-1,0 0,-1 1,1 0,0-1,-1 1,0 0,0 0,0 0,0 0,-1 0,1 0,-1 0,0 0,0 0,-1 0,1 0,-1 0,0 0,0 0,0 0,-1-1,1 1,-1 0,0-1,0 1,0-1,0 1,-1-1,0 0,1 0,-1 0,0-1,0 1,0-1,-1 1,1-1,-1 0,-1 1,-105-2,85-8</inkml:trace>
  <inkml:trace contextRef="#ctx0" brushRef="#br0" timeOffset="-1164.505">627 537,'-12'18,"0"1,2-1,0 2,1-1,1 1,1 1,0-1,2 1,1 0,0 1,1-1,2 0,0 16,1-32,1 0,0 0,0 0,0-1,0 1,1 0,0-1,0 1,0-1,0 1,1-1,0 0,0 0,0 0,0-1,1 1,-1-1,1 0,0 1,0-2,0 1,0 0,1-1,-1 0,0 0,1 0,0-1,0 1,-1-1,1 0,0-1,0 1,0-1,0 0,0 0,0 0,0-1,-1 0,1 0,2 0,4-4,0 0,0 0,-1-1,0 0,0-1,0 0,-1-1,0 1,0-2,-1 0,0 0,-1 0,0-1,0 0,-1 0,0-1,-1 1,0-1,-1-1,0 1,-1-1,0 1,-1-1,0 0,-1 0,0 0,-1 0,-1 0,1 0,-2 0,0 1,0-1,-1 0,-2-3,3 10,0 0,-1 0,1 0,-1 0,0 1,-1-1,1 1,-1 0,0-1,0 2,0-1,-1 0,1 1,-1 0,0 0,0 1,0-1,0 1,0 0,-1 0,1 1,-1-1,1 1,-1 0,1 1,-1 0,0-1,1 2,-1-1,1 1,-1 0,0 0,1 0,0 1,-1 0,-3 2,-10 9</inkml:trace>
  <inkml:trace contextRef="#ctx0" brushRef="#br0" timeOffset="-783.099">1050 848,'141'-245,"-140"244,-1 0,0 0,0 0,0 0,0 1,0-1,0 0,1 0,-1 0,0 0,0 1,1-1,-1 0,0 0,1 1,-1-1,0 0,1 1,-1-1,1 0,0 1,-1-1,1 1,-1-1,1 1,0-1,-1 1,1-1,0 1,0 0,-1-1,1 1,0 0,0 0,0-1,-1 1,1 0,0 0,0 0,0 0,0 0,-1 0,1 0,0 1,0-1,0 0,-1 0,1 1,0-1,0 0,-1 1,1-1,0 1,-1-1,1 0,0 1,-1 0,1-1,-1 1,15 73,-15-66,1 1,0 0,0-1,1 1,0-1,0 0,1 1,0-1,0 0,1-1,0 1,1-1,-1 1,2-1,-1-1,6 7,-8-10,1-1,-1 0,1 0,-1 0,1 0,0 0,0-1,0 1,0-1,0 0,0 0,0-1,0 1,0-1,0 0,0 0,0 0,0-1,0 0,0 1,0-1,0-1,0 1,0 0,0-1,0 0,-1 0,1 0,-1 0,1-1,84-90,17-60,-92 142</inkml:trace>
  <inkml:trace contextRef="#ctx0" brushRef="#br0" timeOffset="-236.963">2038 481,'-23'4,"-1"0,1 2,0 1,1 1,0 0,0 2,1 1,0 0,1 1,0 2,1 0,-2 3,15-12,-1 0,0 1,1 0,0 1,1-1,-1 1,1 0,1 0,-1 1,1 0,0 0,1 0,0 0,0 0,1 0,0 1,1-1,-1 1,2 0,-1-1,1 1,0 0,1-1,0 1,1 0,-1-1,2 0,0 4,2-5,-1 0,1 0,0-1,1 0,-1 0,1 0,1-1,-1 0,1 0,0 0,0-1,0 0,0 0,1-1,0 0,0 0,0-1,0 0,0-1,0 1,0-1,0-1,1 0,-1 0,0-1,0 1,0-2,1 1,-1-1,0-1,-1 1,4-3,12-7,-1-1,0-2,0 0,-2-1,0-1,-1-1,-1-1,0-1,-1 0,-2-1,0-1,-1 0,-1-1,-2 0,0-1,-1-1,-1 1,-2-1,4-23,-4 24,-1-1,-1 0,-1 0,-1 0,-2 0,0 0,-2-1,0 1,-2 0,-1 0,-1 0,-1 1,-1-1,-9-17,15 37,-1 1,0 0,-1-1,1 1,-1 0,0 0,0 0,0 1,0-1,0 1,-1-1,0 1,0 0,0 1,0-1,0 1,0 0,-1 0,1 0,-1 0,0 1,1 0,-1 0,0 0,0 0,1 1,-1 0,0 0,0 0,0 0,0 1,1 0,-1 0,0 0,1 1,-1 0,1 0,-1 0,0 1,-5 3,1 0,-1 1,1 1,1 0,0 0,0 0,1 1,0 0,0 1,1-1,0 1,1 1,0-1,0 1,1-1,1 1,-1 2,-3 18,1 0,1 1,1-1,2 1,2 21,2-28,1 0,1 0,1-1,1 1,1-1,1 0,1-1,2 0,0 0,1-1,1-1,1 0,1-1,1 0,1-1,0-1,2-1,0-1,0 0,11 5,-24-16,-1-1,1-1,-1 1,1-1,0 0,1 0,-1 0,0-1,1 0,0-1,-1 1,1-1,0-1,-1 1,1-1,0 0,0 0,0-1,-1 0,1-1,-1 1,1-1,5-2,6-9</inkml:trace>
  <inkml:trace contextRef="#ctx0" brushRef="#br0" timeOffset="21088.412">288 481,'-2'-3,"1"-1,-1 1,0 0,0 0,0 0,0 0,0 0,-1 0,1 1,-1-1,0 1,0 0,0-1,0 1,0 1,0-1,-1 0,1 1,0 0,-1 0,1 0,-1 0,0 0,1 1,-1-1,1 1,-3 0,-1 0,1 1,0-1,0 1,0 0,0 1,0-1,0 1,1 1,-1-1,0 1,1 0,0 0,0 0,0 1,0 0,0 0,1 0,-1 0,1 1,0 0,-1 1,-61 116,60-102,2 0,0 0,0 0,2 1,1 0,1-1,0 1,2 0,1 5,-3-20,0 0,1 0,0 0,0 0,0 0,1 0,0 0,0 0,0 0,1-1,0 0,0 1,1-1,-1 0,1 0,0-1,0 1,1-1,-1 0,1 0,0 0,0-1,0 0,0 0,1 0,0 0,-1-1,1 0,0 0,1 0,15 0,0 0,-1-2,1 0,0-1,-1-1,1-1,20-6,78-8,-95 17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08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88 201,'38'-25,"2"1,1 2,0 2,9-1,-31 12,6-4,1 1,1 2,-1 0,2 1,-1 2,1 1,1 1,-1 2,0 0,11 2,-35 1,0 1,0 0,-1 0,1 0,0 0,-1 1,1-1,-1 1,1 0,-1 0,0 0,0 0,0 1,0 0,0-1,0 1,-1 0,1 0,-1 0,0 1,0-1,0 0,-1 1,1-1,-1 1,1 0,-1-1,-1 1,1 0,0 0,-1 0,0 0,0-1,0 1,0 0,-1 0,1 0,-1 0,0-1,0 1,-1 2,-5 15,-1 0,-1-1,-1-1,0 1,-1-2,-1 1,-1-2,-1 0,0 0,-1-1,-3 1,-11 15,-321 387,326-391,3-7,2 2,0 0,2 2,0 0,2 0,1 2,0 0,0 5,13-30,0 1,0-1,0 0,0 0,1 1,-1-1,1 0,-1 1,1-1,0 1,0-1,0 1,0-1,0 0,1 1,-1-1,1 1,-1-1,1 0,0 1,0-1,0 0,0 0,0 0,1 0,-1 0,1 0,-1 0,1 0,0-1,0 1,-1 0,1-1,0 0,0 1,1-1,-1 0,0 0,0 0,1 0,-1-1,0 1,1-1,-1 1,1-1,0 0,25 0,0-1,0-1,0-2,0 0,-1-2,0-1,0-2,-1 0,14-8,-38 16,211-91,-195 82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12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0 848,'24'7,"0"-1,0-1,1-1,-1-1,1-1,0-1,6-2,-12 2,3 0,0 0,-1-1,1-1,0-1,0-1,0-1,-1-1,0-1,0-1,0-1,-1 0,0-2,11-7,-27 13,0 0,0-1,0 1,-1-1,0 0,0 0,0-1,-1 1,1 0,-1-1,0 0,-1 1,0-1,0 0,0 0,0 0,-1 0,0 0,0 1,-1-1,1 0,-1 0,-1 0,1 0,-1 1,0-1,0 1,-1-1,0 1,1 0,-2 0,1 0,-1 0,1 1,-1-1,-1 1,1 0,0 0,-1 1,0-1,0 1,0 0,0 0,-1 1,-4-2,0-1,-1 1,0 1,1-1,-1 2,-1 0,1 0,0 1,-1 0,1 1,0 0,-1 1,1 0,0 1,0 0,0 1,0 0,0 1,0 0,1 0,0 1,0 1,0 0,1 0,0 1,0 0,0 0,1 1,0 0,1 1,0 0,0 0,1 1,0-1,0 1,1 0,-2 8,3-8,0 1,1-1,0 1,1-1,0 1,1 0,0 0,1 0,0 0,0 0,1-1,1 1,0 0,0-1,1 1,1-1,0 1,0-1,1-1,0 1,0-1,1 1,1-2,-1 1,3 1,9 4,0-1,1-1,0-1,0 0,2-2,-1 0,1-1,0-1,1-1,-1-1,1-1,0-1,1-1,-1-1,0 0,0-2,1-1,-1-1,0 0,0-2,-1 0,0-2,16-6,15-7,0-2,-1-2,-1-2,22-17,-35 20,-6 4</inkml:trace>
  <inkml:trace contextRef="#ctx0" brushRef="#br0" timeOffset="253.941">1497 650,'-44'48,"-27"35,-8 8,10-6,12-14,15-13,11-12,10-9,9-6,6-3,5-7</inkml:trace>
  <inkml:trace contextRef="#ctx0" brushRef="#br0" timeOffset="480.96">1101 707,'249'221,"-231"-206,0-2,1-1,1 0,0-1,0-1,1-1,0-1,1-1,-1-1,2 0,-1-2,0-1,1 0,0-2,10-1,80-2,-89 1</inkml:trace>
  <inkml:trace contextRef="#ctx0" brushRef="#br0" timeOffset="780.702">2230 735,'-31'3,"1"2,-1 2,1 1,0 1,0 1,1 2,1 0,0 3,1 0,0 1,1 2,-13 12,35-26,0 0,0 0,0 1,0-1,1 1,0 0,0 0,0 0,1 1,-1-1,1 0,0 1,1 0,-1-1,1 1,1 0,-1 0,1 0,0 0,0-1,0 1,1 0,0 0,0 0,1-1,-1 1,1-1,0 1,1-1,-1 0,1 1,0-1,1-1,-1 1,1 0,0-1,0 0,0 0,1 0,-1 0,1-1,0 0,0 0,0 0,1 0,-1-1,0 0,1 0,0-1,-1 1,1-1,4 0,1-3,0 0,1-1,-1 0,-1-1,1 0,0 0,-1-1,0-1,0 0,-1 0,1-1,-1 0,-1-1,1 0,-1 0,-1-1,0 0,0 0,5-9,23-23,9-11,-32 35,1 1,1 1,0 0,1 1,0 1,1 0,9-5,-23 17,-1 0,1 0,-1 1,1-1,-1 0,1 0,0 1,0-1,-1 1,1 0,0-1,0 1,-1 0,1 0,0 0,0 0,-1 1,1-1,0 0,0 1,-1-1,1 1,0-1,-1 1,1 0,-1 0,1 0,-1 0,1 0,-1 0,1 0,-1 1,0-1,0 0,0 1,0-1,1 1,27 69,-21-46,41 62,-38-72</inkml:trace>
  <inkml:trace contextRef="#ctx0" brushRef="#br0" timeOffset="1202.099">2625 1158,'18'-49,"3"0,1 1,3 2,1 0,3 2,1 1,19-18,-49 59,0 1,1-1,0 1,-1 0,1-1,0 1,-1 0,1-1,0 1,0 0,0 0,0 0,0 0,0 0,1 0,-1 0,0 0,0 0,1 0,-1 1,0-1,1 0,-1 1,1 0,-1-1,1 1,-1 0,1-1,-1 1,1 0,-1 0,1 0,-1 1,1-1,-1 0,1 1,-1-1,1 0,-1 1,1 0,-1-1,0 1,1 0,-1 0,0 0,0-1,1 1,-1 1,0-1,0 0,0 0,0 1,2 61,-4-58,0 1,1 0,0-1,0 1,0 0,0-1,1 1,0 0,0-1,1 1,0-1,0 1,0-1,0 0,2 3,0-7,-1 1,0-1,0 1,1-1,-1 0,1 0,-1 0,1-1,-1 1,1-1,0 0,-1 0,1 0,0 0,-1-1,1 1,-1-1,1 0,-1 0,1 0,-1-1,0 1,0-1,0 0,1 0,-2 0,1 0,0 0,0-1,-1 1,1-1,-1 0,0 0,11-6,12-8,0-2,2 0,0 2,1 2,0 0,1 2,1 1,7-1,-35 12,1 0,-1 0,0 0,1 0,-1 1,1-1,-1 1,1 0,-1-1,1 1,-1 0,1 1,-1-1,1 0,-1 1,1-1,-1 1,0 0,1 0,-1 0,0 0,1 0,-1 0,0 1,0-1,0 1,0-1,0 1,-1 0,1 0,0 0,-1 0,1 0,-1 0,0 0,0 0,0 1,0-1,0 0,0 1,-1-1,1 1,-1-1,1 1,4 62,-6-55,1 1,1-1,0 0,0 0,1 1,0-1,1 0,0-1,1 1,0-1,0 1,3 2,8 10,-2-4</inkml:trace>
  <inkml:trace contextRef="#ctx0" brushRef="#br0" timeOffset="2134.785">3754 819,'-10'26,"1"1,1 0,1 1,2-1,1 1,1 0,1 6,0-13,-6 258,-7-192,10-113,20-20,3 2,1 0,2 2,2 0,1 1,3 1,1 2,2 0,-3-2,1 1,2 1,1 2,2 1,2 2,1 1,1 1,2 3,22-13,-58 39,0-1,0 1,0 0,0 0,0 0,0 1,1-1,-1 1,1 0,-1 0,1 0,-1 0,1 1,0-1,-1 1,1 0,0 0,-1 0,1 0,0 1,-1 0,1-1,-1 1,1 1,-1-1,1 0,-1 1,0 0,0 0,1 0,-2 0,1 0,0 0,0 1,-1 0,1-1,-1 1,0 0,0 0,0 0,2 4,-2 1,0 1,-1-1,0 1,0 0,-1-1,0 1,0 0,-1-1,0 1,-1 0,0-1,0 1,-1-1,0 0,0 0,-1 0,0 0,-1-1,1 1,-7 5,-5 8,-1-1,0-1,-2 0,-1-1,0-1,-9 4,-1 2,-1-2,-1-1,-1-2,-1-1,-25 8,57-24,1 1,-1-1,0 0,1 0,-1 0,0-1,0 1,0 0,0-1,0 1,0-1,0 0,0 1,0-1,0 0,0 0,0 0,0-1,0 1,0 0,0-1,0 1,0-1,0 0,1 0,-1 0,0 0,0 0,1 0,-1 0,0 0,1-1,-1 1,1 0,0-1,-1 0,1 1,0-1,0 0,0 1,0-2,34-99,-22 79,2-7</inkml:trace>
  <inkml:trace contextRef="#ctx0" brushRef="#br0" timeOffset="2399.822">4657 1,'0'781,"0"-768,-1 1,0-1,-1 1,0-1,-1 1,-1-1,0 0,-1 0,0-1,-5 8,15-29,3-4</inkml:trace>
  <inkml:trace contextRef="#ctx0" brushRef="#br0" timeOffset="2716.587">4883 762,'28'10,"1"-1,0-1,0-2,0-1,1-2,0 0,0-2,28-3,-52 2,1-1,-1 0,0 0,0 0,0-1,0 0,0 0,-1 0,1-1,-1 0,1 0,-1 0,0-1,0 0,0 0,-1 0,1 0,-1-1,0 0,-1 0,1 0,-1 0,0 0,0-1,0 0,-1 1,0-1,0 0,-1 0,1 0,-1 0,0 0,-1-1,0 1,0 0,0 0,1 1,-1 1,0-1,0 0,0 1,-1-1,1 1,-1-1,0 1,0-1,-1 1,1 0,-1-1,0 1,0 0,-1 0,1 0,-1 1,1-1,-1 1,-1-1,1 1,0 0,-1 0,1 0,-1 1,0-1,0 1,0 0,0 0,-1 0,1 1,0-1,-1 1,1 0,-1 0,1 1,-1-1,1 1,-1 0,-4 1,-3 2,-1 1,1 0,0 1,0 1,0 0,1 0,0 1,0 1,0 0,1 0,0 1,1 0,0 1,1 0,0 0,0 1,1 0,0 0,-2 7,-3 0,2 1,0 0,0 1,2 0,1 0,0 1,2 0,0 0,0 6,4-18,0 0,1 1,0-1,0 0,1 0,0 1,1-1,0 0,0 0,1-1,0 1,1 0,0-1,0 0,1 0,0 0,0 0,1-1,0 0,0 0,1 0,4 3,5 1,0 0,1-2,0 0,0 0,1-2,0 0,0-1,1-1,0 0,0-2,6 1,6-1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10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219 368,'652'-229,"-335"91,-318 139,1-1,-1 1,1 0,-1 0,1 0,-1 0,1 0,0 0,-1 0,1 0,0 0,0 0,0 1,0-1,0 0,0 0,0 0,0 0,0 0,0 0,1 0,-1 0,0 0,1 0,-1 0,1 0,-1 0,1 0,0 0,-1 0,1-1,0 1,-1 0,1 0,0-1,0 1,0 0,0-1,0 1,0-1,0 1,0-1,0 0,0 1,0-1,0 0,0 0,0 1,0-1,0 0,0 0,0 0,0 0,0-1,0 1,0 0,0 0,0-1,0 1,0 0,0-1,0 1,0-1,0 0,0 1,0-1,0 0,0 0,-176 461,157-372,4 1,4 0,4 1,3 0,5 0,5 15,20 118,-21-200,0 21,-6-43,-1 0,1 0,-1 0,0 0,1-1,-1 1,0 0,1 0,-1-1,0 1,0 0,0-1,0 1,1-1,-1 1,0-1,0 1,0-1,0 0,0 1,0-1,0 0,0 0,0 0,0 0,-1 0,1 0,0 0,0 0,0 0,0 0,0-1,0 1,0 0,0-1,0 1,0-1,1 1,-1-1,0 1,0-1,-133-67,80 39,-2 2,-1 3,-1 2,-1 3,0 2,-1 3,-1 3,0 2,-1 3,-47 2,-6 31,111-25,0-1,1 1,-1 0,0 0,1 0,-1 1,1-1,0 1,0 0,0 0,0 0,1 0,-1 0,1 1,-1-1,1 1,0-1,1 1,-1 0,1 0,-1 0,1 0,0 0,1 0,-1 0,1 2,20 40,-3-26</inkml:trace>
  <inkml:trace contextRef="#ctx0" brushRef="#br0" timeOffset="384.014">472 763,'240'-79,"2"11,179-25,-379 86,-1 2,1 1,-1 3,24 2,-63-1,-1-1,1 1,0 0,0 0,-1 0,1 1,0-1,0 0,-1 1,1-1,0 1,-1 0,1-1,0 1,-1 0,1 0,-1 0,1 0,-1 0,0 0,1 1,-1-1,0 0,0 1,0-1,0 1,0-1,0 1,0-1,-1 1,1 0,-1-1,1 1,-1 0,1 0,-1-1,0 1,0 0,0 0,0-1,0 1,0 0,-1 0,1 0,0-1,-1 1,1 0,-1-1,0 1,0 0,0-1,0 1,0-1,0 1,-43 77,32-61,1 0,1 1,0 0,2 0,0 1,1 0,1 1,1-1,1 1,-1 10,4-13,0 1,1 0,1-1,1 1,1-1,0 0,4 10,-1-10</inkml:trace>
  <inkml:trace contextRef="#ctx0" brushRef="#br0" timeOffset="769.245">2223 876,'-26'14,"1"1,0 1,1 1,1 2,1 0,1 1,0 1,2 1,0 1,1 0,2 2,0 0,2 0,-5 15,17-36,0 0,0 1,1-1,0 0,0 1,0-1,1 1,-1 0,1-1,0 1,0-1,1 1,0-1,-1 1,1-1,1 1,-1-1,1 0,-1 1,1-1,1 0,-1 0,0 0,1-1,0 1,0-1,0 1,0-1,1 0,-1 0,1 0,0-1,0 1,-1-1,2 0,-1 0,0 0,0-1,1 1,-1-1,5 0,-2 0,1 0,0-1,0-1,-1 1,1-1,0-1,-1 1,1-1,-1 0,1-1,-1 0,0 0,0-1,0 1,-1-2,1 1,-1-1,0 0,0 0,3-5,93-126,-92 118,-1-1,-1 0,0 0,-1-1,-1 1,-1-1,-1-1,-1 1,-1-1,0 1,-2-1,-1-19,1 37,1 0,-1-1,0 1,0-1,0 1,0-1,-1 1,1 0,-1-1,0 1,0 0,0 0,0-1,-1 1,1 0,-1 0,0 0,0 1,0-1,0 0,-1 1,1-1,0 1,-1 0,0 0,0 0,1 0,-1 0,0 1,-1-1,1 1,0 0,0 0,0 0,-1 0,1 0,-1 1,1 0,0 0,-1 0,1 0,-1 0,1 0,0 1,-1 0,1 0,0 0,-1 0,1 0,0 1,-21 17,5 1</inkml:trace>
  <inkml:trace contextRef="#ctx0" brushRef="#br0" timeOffset="1031.477">2618 1272,'1'-51,"2"1,2 0,3 0,2 1,8-22,-13 55,0-1,2 1,0 0,1 1,0 0,1 0,1 1,3-3,-10 13,1-1,-1 1,1 0,0 1,0-1,1 1,-1-1,0 1,1 1,0-1,0 1,0-1,0 1,0 1,0-1,1 1,-1 0,0 0,1 1,-1-1,1 1,-1 0,1 1,-1-1,0 1,1 0,2 1,104 61,-88-43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1,'-19'0,"0"0,0 2,1 1,-1 0,1 1,-1 1,1 1,1 0,-13 7,22-9,0 0,0 1,1 0,0 1,0-1,0 1,1 0,-1 1,2 0,-1 0,1 0,0 1,0-1,1 1,0 0,0 1,1-1,0 1,1-1,0 1,0 2,0-3,1 0,0 0,0 0,1-1,0 1,1 0,0 0,0 0,0 0,1 0,1-1,-1 1,1-1,0 0,1 1,-1-2,2 1,-1 0,1-1,0 0,0 0,0 0,1 0,0-1,0 0,0 0,1-1,0 0,0 0,0 0,0-1,1 0,-1-1,1 0,6 2,1-2,0-1,0 0,-1-1,1 0,0-1,0-1,0 0,-1-1,1-1,-1 0,13-6,2-1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86,'-25'17,"1"1,0 1,2 1,0 1,1 0,1 2,1 1,1 0,2 1,0 1,-3 8,18-31,0 1,0-1,0 0,0 1,0-1,1 1,0-1,-1 0,1 1,0-1,1 1,-1-1,1 1,-1-1,1 0,0 1,0-1,1 0,-1 0,1 0,-1 0,1 0,0 0,0 0,1 0,-1-1,0 1,1-1,-1 0,1 0,0 0,0 0,0 0,0 0,0-1,0 0,0 1,1-1,-1 0,0-1,1 1,-1 0,1-1,0 0,6 2,0 0,0 0,0-1,0-1,0 1,0-2,0 0,0 0,-1 0,1-1,0-1,0 0,-1 0,0-1,1 0,-2 0,1-1,0 0,-1-1,0 0,5-5,0 0,0-1,-2-1,1 0,-2 0,1-1,-2-1,0 1,-1-2,0 1,-2-1,1 0,0-8,-4 18,-1-1,0 0,0 0,-1 0,0 0,0 0,0 0,-1-1,0 1,-1 0,0 0,0 0,0 0,-1 0,0 0,0 0,-1 0,0 1,0-1,0 1,-1 0,0 0,0 0,-1 1,1-1,-1 1,-1 0,1 0,-1 1,1 0,-1 0,0 0,-1 0,1 1,-1 0,1 1,-1-1,0 1,0 1,-5-2,-13 5,6 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0 167,'4'11,"1"0,0 0,0-1,1 1,1-1,0-1,0 1,0-1,1 0,1-1,7 7,-12-12,0 0,0 0,0 0,1-1,-1 1,1-1,0 0,-1 0,1 0,0-1,0 0,0 0,0 0,0-1,0 1,0-1,0 0,0-1,0 1,0-1,0 0,0 0,0-1,0 0,0 1,-1-2,1 1,1-1,9-8,0-1,0 0,-2-1,1 0,-2-1,0 0,0-1,-2-1,0 0,0 0,-2-1,3-8,6-60,-16 61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6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1,'-25'478,"20"-296,-22 249,26-394,9 76,14-91,-11-23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6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37 845,'-2'8,"0"1,1 0,0 0,0 0,0 0,2 0,-1-1,1 1,0 0,1 0,0 0,0-1,1 1,0-1,0 0,1 0,0 0,1 0,2 2,-6-8,1-1,0 1,0-1,0 0,0 1,1-1,-1 0,0-1,0 1,1 0,-1 0,0-1,1 0,-1 1,1-1,-1 0,0 0,1 0,-1-1,1 1,-1 0,0-1,1 0,-1 1,0-1,0 0,1 0,-1-1,0 1,0 0,0-1,0 1,0-1,60-59,-32 21,-1-1,-2-2,-2-1,-2-1,-2 0,-2-2,8-31,-14 37,-2 0,-2 0,-2-1,-1 0,-1-33,-5 60,0 1,0 0,-2 0,0 0,0 0,-2 0,0 0,0 1,-1 0,-1 0,0 0,0 0,-2 1,1 0,-2 1,1 0,-2 0,1 1,-2-1,6 7,0 0,0 1,0-1,-1 1,1 0,-1 1,1-1,-1 1,0 0,0 1,0-1,0 1,0 1,0-1,-1 1,1 0,0 0,0 1,0-1,0 1,0 1,0-1,0 1,0 0,0 1,1-1,-1 1,1 0,0 0,0 1,-1 0,-8 7,1-1,0 2,0-1,2 2,-1 0,2 0,-1 1,2 0,0 1,-7 14,9-9,0 0,1 0,0 1,2-1,1 1,0 0,1 0,2 0,0 0,1 0,1 0,1 0,1 0,1 0,1-1,0 0,2 0,5 10,2 1,1-1,1 0,2-2,1 0,1-1,1-1,1 0,1-2,2-1,0-2,5 3,10 1,1-2,1-1,0-3,5 0,-26-10,2 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7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0,'0'7,"-1"195,-15 87,4-80,12-207,0 1,0-1,0 0,1 0,-1 0,1 0,-1 0,1 0,0 0,0 0,0 0,0 0,0 0,0 0,1 0,-1-1,0 1,1 0,-1-1,1 0,0 1,0-1,-1 0,1 0,0 0,0 0,0 0,0 0,0 0,0-1,0 1,1-1,-1 1,0-1,0 0,0 0,0 0,1 0,-1-1,0 1,0 0,0-1,0 0,0 1,0-1,0 0,0 0,0 0,0 0,0 0,-1-1,2 1,154-82,-124 63,0 1,1 2,1 1,1 1,0 2,1 2,0 1,4 2,-38 6,0 1,0 0,0 0,0 1,0-1,0 0,1 1,-1 0,0 0,0 0,0 0,1 1,-1-1,0 1,0 0,0-1,0 2,0-1,0 0,0 0,0 1,0 0,0 0,-1 0,1 0,-1 0,0 0,1 0,-1 1,0-1,0 1,-1 0,1-1,0 1,-1 0,0 0,1 0,-1 0,-1 0,1 1,0-1,-4 7,0-1,-1 0,0 0,-1 0,1 0,-2 0,1-1,-1 0,-1 0,1-1,-1 0,0 0,-1 0,0-1,0 0,0-1,-6 3,10-5,-34 22,-1-2,-1-1,-1-2,0-2,-2-2,0-2,-15 2,51-14,5-1,-1 1,0-1,0 0,0 0,-1-1,1 1,0-1,0 1,0-1,0 0,-1 0,1-1,0 1,0-1,0 1,0-1,0 0,0 0,0 0,0-1,0 1,-4-10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7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1 344,'27'-8,"0"-2,0-1,-1-1,0-1,-1-1,0-1,-2-2,0 0,17-17,22-50,-61 82,1-1,-1 0,0 0,0 0,0 1,-1-1,1 0,-1 0,1 0,-1 0,0 0,0 0,-1 0,1 0,0 0,-1 0,0 0,0 0,0 1,0-1,0 0,0 0,-1 1,1-1,-1 1,0-1,0 1,0 0,0 0,0 0,0 0,-1 0,0 0,-1-1,0 1,1 0,-1 0,0 0,-1 1,1-1,0 1,0 0,-1 0,1 1,0-1,-1 1,1 0,-1 0,1 0,0 1,-1-1,1 1,0 0,0 1,-1-1,1 1,0 0,0 0,0 0,1 0,-1 1,1-1,-1 1,1 0,-2 2,-6 5,2 0,-1 1,2 0,-1 0,2 1,-1 0,2 0,0 1,-2 6,3-11,1 0,1 0,0 1,0-1,0 1,1 0,1 0,-1 0,1 0,1 0,0 0,0 0,1 0,0 0,0 0,1 0,0 0,1-1,0 1,0-1,1 0,0 1,0-2,1 1,0 0,1-1,0 0,0 0,12 5,0-1,1-1,-1-1,2-1,0 0,0-2,0 0,0-1,1-1,0-1,20 0,-8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8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23,'0'43,"0"43,0 17,0-5,0-9,0-10,0-14,5-13,2-6,-1-6,-1-5,3-8,1-4,-2-1,-2 0,-1 1,-7-3,-2-5</inkml:trace>
  <inkml:trace contextRef="#ctx0" brushRef="#br0" timeOffset="399.874">0 587,'881'0,"-820"11,-82 15,12-18,-3 0,0 1,1 0,0 1,1 1,0-1,1 2,0-1,0 1,1 1,-2 6,7-15,0 1,0 0,0 0,1 0,0 0,0 0,0 0,1 1,0-1,0 1,0-1,0 1,1-1,0 1,0-1,1 1,0 0,0-1,0 0,0 1,1-1,0 0,0 1,0-1,1-1,0 1,1 2,6 2,0-1,1 0,-1-1,1-1,1 1,-1-2,1 1,0-2,0 0,0 0,1-1,0 0,-1-1,1-1,0 0,0-1,0 0,0-1,0 0,-1-1,1-1,-1 0,1-1,-1 0,0 0,0-2,-1 1,1-1,-1-1,-1 0,6-5,-11 8,0 0,0 0,-1-1,1 0,-1 0,0 0,0 0,0-1,-1 0,0 0,0 0,-1 0,1 0,-1 0,-1 0,1-1,-1 1,0-1,0 0,-1 1,0-1,0 1,-1-1,0 1,0-1,-1-2,0-1,-1 1,0 0,-1 0,0 0,0 0,-1 1,0 0,-1 0,1 0,-2 0,1 1,-1 0,0 1,0-1,-1 1,0 0,0 1,0 0,-1 1,0-1,1 2,-2-1,1 1,0 0,-1 1,1 0,-1 1,1 0,-9 0,-11 0</inkml:trace>
  <inkml:trace contextRef="#ctx0" brushRef="#br0" timeOffset="3761.738">1412 925,'27'2,"1"-1,-1-1,1-2,-1 0,1-2,-1-1,0-2,-1 0,1-2,20-10,-33 12,0 0,0-2,-1 1,0-2,0 0,-1 0,0-1,-1-1,0 0,-1-1,0 1,-1-2,-1 1,3-7,78-212,-85 221,5-20,-1 0,-1-1,-2 1,-1-1,-2 0,-1-1,-2-6,2 35,-1 0,1 0,-1 0,0 0,-1 0,1 0,-1 0,0 1,0-1,0 0,0 0,-1 0,1 1,-1-1,0 1,0-1,0 1,-1 0,1 0,-1 0,1 0,-1 0,0 1,0-1,-1 1,1 0,0 0,-1 0,1 0,-1 1,0-1,0 1,1 0,-1 0,0 0,0 1,0-1,0 1,0 0,0 0,0 1,0-1,0 1,-1 0,-10 7,1 0,0 2,1 0,0 0,0 1,1 1,1 0,0 0,0 1,2 1,-1-1,2 2,-7 13,9-19,-4 6,0 1,1-1,0 1,2 1,0 0,0 0,2 0,0 1,1-1,1 1,0 0,2 0,0 1,1-1,1 0,0 0,2 0,0 0,1 0,0 0,1-3,1-1,0 1,1-1,0 0,1-1,0 0,1 0,1-1,0 0,1 0,0-1,1-1,0 0,0-1,1 0,0-1,1 0,0-1,0 0,1-2,-1 1,1-2,1 0,-1-1,0 0,15 0,26-8,-32-2</inkml:trace>
  <inkml:trace contextRef="#ctx0" brushRef="#br0" timeOffset="4230.764">2511 474,'-13'15,"1"1,0 0,1 0,1 2,0-1,1 1,1 0,1 1,1 0,0 0,1 0,1 1,1 0,1 0,2-17,1 1,-1-1,1 0,-1 1,1-1,0 0,1 0,-1 0,0 0,1 0,-1 0,1 0,0 0,0 0,0-1,1 1,-1-1,1 0,-1 0,1 1,0-2,-1 1,1 0,0 0,0-1,1 0,-1 0,0 0,0 0,0 0,1 0,-1-1,1 0,-1 1,0-1,1-1,-1 1,0 0,1-1,-1 0,0 0,0 0,1 0,0-1,23-9,-1-2,-1 0,0-2,-1-1,0-1,-2-1,0 0,-1-2,0-1,-2 0,-1-2,-1 0,0-1,-2 0,-1-1,1-5,-6 14,-1-1,-1 0,0 0,-1 0,-1-1,0 0,-2 0,0 0,-1 0,0-1,-2 1,0-1,-2 1,1 0,-2-1,-1 1,0 0,-1 1,-1-1,-1 1,-3-6,7 17,1 1,-2 0,1-1,0 1,-1 1,0-1,0 0,-1 1,1 0,-1 0,0 0,0 1,0 0,-1-1,1 2,-1-1,1 1,-1 0,0 0,0 0,0 1,0 0,0 0,0 1,0-1,-1 2,1-1,0 0,0 1,0 0,0 1,0-1,0 1,0 0,1 1,-1-1,1 1,-1 0,1 1,0-1,-3 5,0 0,0 0,1 1,0 0,0 0,1 1,0 0,1 0,0 0,1 1,0-1,1 1,0 0,0 0,1 1,1-1,0 0,0 0,1 1,1-1,0 0,2 10,1 2,1 0,1 0,1 0,1-1,1 0,1-1,0 0,2 0,1-1,9 10,2 1,2-2,2 0,0-2,2-1,1-2,0-1,2-1,1-2,0-1,11 2,-17-10,-4-3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9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45,'-6'-5,"1"1,-1 1,0-1,0 1,0 0,0 0,0 0,-1 1,1 0,-1 0,1 1,-1 0,0 0,0 1,0-1,1 2,-1-1,0 1,0 0,1 0,-1 0,0 1,1 0,0 1,-1 0,1 0,0 0,0 0,1 1,-1 0,1 0,0 1,0-1,0 1,0 0,1 1,-1 1,-8 16,1 1,1 0,1 0,1 2,2-1,0 1,-2 24,8-46,-1-1,1 1,1 0,-1-1,0 1,1 0,0 0,0-1,0 1,0 0,1 0,0-1,-1 1,1 0,0-1,1 1,-1-1,1 0,0 1,-1-1,1 0,1 0,-1 0,0 0,1 0,-1 0,1-1,0 0,0 1,0-1,0 0,1 0,-1 0,0-1,1 1,-1-1,1 0,-1 0,1 0,0-1,-1 1,1-1,1 0,4-2,-1 0,0-1,1 0,-1-1,0 0,-1 0,1-1,-1 0,0 0,0-1,0 0,-1 0,0 0,0-1,-1 0,4-6,11-9,154-226,-160 235,-10 19,-11 30,5-28,0-1,0 0,1 0,0 0,0 0,1 0,0 0,0 0,0 0,1 0,0 0,1 0,-1 0,1 0,1 0,-1-1,1 1,0-1,1 0,-1 0,1 0,1 0,-1 0,1-1,0 0,0 0,0 0,1-1,0 0,-1 0,2 0,-1-1,0 0,1 0,-1 0,1-1,0 0,6 1,-5-3,-1 0,1 0,-1-1,1 1,-1-2,1 1,-1-1,0 0,0-1,0 0,0 0,0 0,0-1,-1 0,0 0,1-1,-2 0,1 0,-1 0,3-3,90-133,-51 67,-47 75,0-1,0 1,0-1,0 0,0 1,1-1,-1 1,0-1,0 0,0 1,1-1,-1 0,0 1,1-1,-1 0,0 1,1-1,-1 0,0 0,1 1,-1-1,1 0,-1 0,0 0,1 1,-1-1,1 0,-1 0,1 0,-1 0,0 0,1 0,-1 0,1 0,-1 0,1 0,-1 0,1 0,-1 0,0-1,1 1,-1 0,1 0,-1 0,0-1,1 1,-1 0,1 0,-1-1,0 1,0 0,1-1,-1 1,0 0,1-1,-1 1,0-1,0 1,0 0,1-1,-1 1,0-1,0 1,0-1,0 1,0 0,0-1,0 1,0-1,3 38,-3-33,-1 4,0-1,1 0,-1 0,2 0,-1 1,1-1,0 0,0 0,1 0,0 0,0 0,1-1,0 1,0-1,1 1,-1-1,1 0,1 0,-1-1,1 1,0-1,0 0,1 0,-1-1,1 0,0 0,5 3,-5-6,0 0,0 0,0 0,0-1,0 0,0 0,0 0,0-1,0 0,0 0,-1-1,1 1,0-1,-1-1,1 1,-1-1,0 0,0 0,0 0,0-1,0 1,-1-1,1-1,-1 1,0-1,-1 1,1-1,-1 0,0 0,0-1,1-2,55-137,-58 146,-1 0,1 0,-1 0,1-1,-1 1,1 0,0-1,-1 1,1 0,0-1,0 1,0-1,-1 1,1-1,0 1,0-1,0 0,0 1,0-1,0 0,0 0,0 0,0 0,0 0,0 0,0 0,0 0,0 0,-1 0,1 0,0-1,0 1,0 0,0-1,0 1,0 0,0-1,-1 1,1-1,0 0,0 1,-1-1,1 0,0 1,-1-1,1 0,0 0,-1 1,1-1,-1 0,0 0,1 0,-1 0,0 0,1 0,-1 0,0 0,0 0,0 1,0-1,0 0,0 0,0 0,0 0,0 0,-1 0,1-1,58 130,-29-64,-3 1,-3 2,-2 0,-4 2,-3 0,-2 0,0 46,-10-98,-1-1,-1 1,-1 0,0 0,-1 0,0 0,-2-1,0 1,-1-1,0 0,-2 0,1-1,-2 0,0 0,-1-1,-1 0,0 0,0-1,-2 0,1-1,-2-1,1 0,-2 0,1-1,-1-1,-1 0,2-2,0 0,-1-1,0 0,0-1,0 0,0-1,-1-1,-7 0,18-2,-1-1,1 1,-1-1,1 0,-1-1,1 1,-1-1,1 0,0 0,-1 0,1 0,0-1,0 0,0 0,0 0,0 0,0-1,0 1,1-1,0 0,-1 0,1 0,0-1,0 1,1-1,-1 0,1 0,0 1,-2-5,1-2,0 1,1-1,0 0,0 1,1-1,0 0,1 0,0 0,1 0,0 0,0 0,1 0,1 1,-1-1,1 1,1-1,1-2,86-147,-70 128,2 2,0 0,2 1,1 2,1 1,1 1,2 1,22-14,15 17,-46 23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08.9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198 340,'63'-26,"2"3,1 3,0 3,50-6,-113 22,0-1,0 1,1 0,-1 0,0 0,0 0,1 0,-1 1,0-1,1 1,-1 0,0 0,1 0,-1 1,0-1,1 1,-1 0,0 0,0 0,0 0,1 0,-1 1,0-1,-1 1,1 0,0 0,0 0,-1 0,0 1,1-1,-1 1,0-1,0 1,0 0,0 0,-1 0,1 0,-1 0,0 0,0 0,1 1,-3 10,0-1,0 0,-2 0,1-1,-1 1,-1 0,-1-1,0 0,0 0,-4 6,-9 23,-297 819,298-811,-31 129,49-179</inkml:trace>
  <inkml:trace contextRef="#ctx0" brushRef="#br0" timeOffset="235">0 1017,'44'5,"37"-3,15-3,1 0,-12-5,-10-2,-13 1,-13-4,-4 1,-6-3,-4 0,-4-2,-7 2</inkml:trace>
  <inkml:trace contextRef="#ctx0" brushRef="#br0" timeOffset="536.156">1355 1,'-10'38,"-2"42,-1 12,-1 0,0-7,4-12,2-9,4-11,2-9,1-8,1-5,0-3,-4-1,-1-1,-1 0,2 1,-4-5,-1-6</inkml:trace>
  <inkml:trace contextRef="#ctx0" brushRef="#br0" timeOffset="1002.044">959 452,'215'-79,"-156"56,-1-3,-2-2,-1-3,-1-2,-1-2,-2-3,-2-2,4-7,-53 46,1 0,-1-1,1 1,0 0,-1 0,1-1,0 1,0 0,0 0,0 0,0 0,0 0,0 0,0 0,1 1,-1-1,0 0,0 1,1-1,-1 1,0-1,1 1,-1-1,0 1,1 0,-1 0,1 0,-1 0,1 0,-1 0,0 0,1 0,-1 1,1-1,-1 0,0 1,1-1,-1 1,0 0,0-1,1 1,-1 0,0 0,0 0,0 0,0 0,1 1,-2 7,0 0,0 0,-1-1,0 1,0 0,-1 0,0 0,-1-1,0 1,-2 4,-4 11,-11 39,10-40,1 0,2 1,0 0,2 0,0 1,2 0,1-1,0 1,2 0,3 23,-1-42,-1 0,1 0,0 0,0 0,1 0,0-1,0 1,0-1,1 0,0 0,0 0,0-1,0 1,1-1,0 0,0 0,0 0,0-1,1 0,-1 0,1 0,0-1,0 0,0 0,0 0,0-1,0 0,0 0,0 0,1-1,-1 0,1 0,138-4,-142 5,0 0,0-1,0 1,0 0,0 1,0-1,0 0,0 1,0 0,0 0,-1-1,1 2,-1-1,0 0,1 0,-1 1,0-1,0 1,-1 0,1-1,0 1,-1 0,0 0,0 0,0 0,0 0,0 1,0-1,-1 0,0 0,1 0,-1 1,0-1,-1 0,1 0,-1 1,0 0,6 34,0-19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34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52,'5'108,"4"1,14 47,15 177,-16-75,-20-246,1-6,-1 1,0 0,-1 0,0 0,0 0,0 0,-1 0,0 0,0 0,-1 0,0 0,0-1,-1 1,1 0,-2 0,1-1,-1 1,-1 2,-7 3</inkml:trace>
  <inkml:trace contextRef="#ctx0" brushRef="#br0" timeOffset="253.352">1 758,'74'-4,"1"-2,-1-4,-1-4,0-2,-1-3,0-4,-2-3,-1-3,33-20,-63 29,-2-3,0 0,-1-2,18-18,-37 27</inkml:trace>
  <inkml:trace contextRef="#ctx0" brushRef="#br0" timeOffset="5770.587">1158 108,'14'27,"-1"1,-1 1,-1-1,-2 2,-1-1,-1 1,-2 0,2 29,-8 552,27-434,-26-176,-1 1,1 0,-1 0,1 0,0-1,0 1,0 0,0 0,1 0,-1 0,0-1,1 1,-1 0,1 0,-1-1,1 1,0 0,0-1,0 1,0-1,0 1,0-1,0 1,1-1,-1 0,0 1,1-1,-1 0,1 0,-1 0,1 0,0-1,-1 1,1 0,0-1,0 1,-1-1,1 1,0-1,0 0,0 0,0 0,-1 0,1 0,0 0,0 0,0-1,-1 1,1-1,0 1,0-1,-1 0,1 0,0 0,62-120,-55 101,7-19,2 0,1 1,2 1,1 1,2 1,2 1,1 1,12-10,-38 42,0 0,1-1,-1 1,0 0,1 0,-1 0,1 0,0 0,-1 0,1 0,0 0,-1 1,1-1,0 1,0-1,0 1,0 0,-1 0,1 0,0 0,0 0,0 0,0 0,0 1,-1-1,1 0,0 1,0 0,-1-1,1 1,0 0,-1 0,1 0,-1 0,1 0,-1 0,1 1,-1-1,0 0,0 1,1-1,-1 1,0-1,-1 1,1 0,0-1,0 3,30 88,-16 112,10-169,-9-29</inkml:trace>
  <inkml:trace contextRef="#ctx0" brushRef="#br0" timeOffset="6738.236">2343 701,'-37'14,"0"1,1 2,0 2,2 1,0 1,1 2,2 2,0 0,2 2,-2 4,-26 57,56-86,0 1,0 0,0-1,0 1,1 0,-1 0,1 0,0-1,0 1,0 0,0 0,0 0,0 0,1 0,-1 0,1-1,0 1,0 0,0 0,0-1,1 1,-1-1,1 1,-1-1,1 0,0 1,0-1,0 0,0 0,0 0,1-1,-1 1,2 1,4-1,1-1,-1 1,0-1,0-1,1 1,-1-1,0-1,1 0,-1 0,0 0,0-1,0 0,0-1,0 0,0 0,-1-1,1 0,-1 0,0-1,0 1,3-4,-10 7,40-26,-1-2,-2-1,-1-2,-1-2,24-31,9-7,-67 70,0 0,0 0,0 0,0 0,1 1,-1-1,0 0,1 1,-1-1,1 1,0-1,0 1,-1 0,1 0,0-1,0 2,0-1,0 0,0 0,0 0,0 1,0-1,1 1,-1 0,0 0,0 0,0 0,0 0,1 0,-1 0,0 1,0-1,0 1,0-1,0 1,0 0,0 0,0 0,1 0,26 112,-28-100,1 1,0-1,2 0,-1 0,1 0,1 0,0-1,1 0,4 7,-5-12,0 0,0-1,0 0,1 0,0 0,1-1,-1 1,1-2,0 1,0-1,0 0,1 0,-1-1,1 0,0 0,0-1,0 0,0 0,0-1,0 0,1-1,-1 1,0-2,1 1,-1-1,0 0,0-1,0 0,0 0,0-1,0 0,2-2,18-10,-1-1,0-2,-2 0,0-2,-1-1,-1-1,-1-1,-1 0,-1-2,-1 0,-1-2,-2 0,0-1,-2 0,-1-1,-2 0,0-1,2-19,-4 7,-2 0,-2 0,-2 0,-1-1,-3 0,-1 1,-2-1,-2 1,-2 0,-9-27,16 63,0 0,0 0,0 0,-1 0,0 1,0-1,-1 0,0 1,0 0,0-1,0 1,-1 0,0 1,0-1,0 1,-1 0,1 0,-1 0,0 0,0 1,-4-3,5 8,1-1,0 1,-1 0,1 0,0 0,0 0,1 1,-1-1,0 1,1 0,0 0,-1 0,1 0,0 0,0 0,1 0,-1 1,1-1,0 0,0 1,0 0,0-1,0 1,1-1,-1 1,1 0,0 0,-7 49,2 0,3 0,2 0,3 13,-1 21,-2-42,1 0,3-1,2 1,1-1,2 0,3-1,1 0,2-1,2 0,19 34,-13-49,-23-26,0-1,0 1,1-1,-1 0,0 1,1-1,-1 1,1-1,-1 0,0 0,1 1,-1-1,1 0,-1 0,1 1,-1-1,1 0,-1 0,1 0,-1 0,1 0,-1 0,1 0,-1 0,1 0,-1 0,1 0,-1 0,1 0,-1 0,1 0,-1 0,1-1,-1 1,1 0,-1 0,1-1,-1 1,0 0,1 0,-1-1,1 1,-1-1,0 1,1 0,-1-1,0 1,0-1,1 1,-1-1,0 1,0-1,0 1,1-1,-1 1,0-1,0 1,0-1,0 1,0-1,0 1,0-6,0 1,-1 0,0 0,0 0,0-1,0 1,-1 0,0 0,0 1,0-1,-1 0,1 1,-1-1,0 1,-3-3,-11-16</inkml:trace>
  <inkml:trace contextRef="#ctx0" brushRef="#br0" timeOffset="6979.693">2767 503,'33'10,"36"2,10-4,2-5,-4-2,-5-1,-5-1,-4 0,-9-5,-3-2,-1 1,0 2,-3 1,-5 2,-4 1,-5 1,-7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54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1,'-27'112,"4"2,6 0,5 1,5 1,5 4,3-74,18 207,-14-229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53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0 594,'6'5,"0"0,0-1,0 1,1-1,-1-1,1 1,0-1,0 0,1-1,-1 0,0 0,1 0,-1-1,1 0,0-1,-1 1,1-2,0 1,-1-1,1 0,-1 0,1-1,-1 0,0-1,1 1,3-3,21-10,-1-1,-1-1,0-2,-2-1,4-5,-30 25,7-7,34-24,-2-1,-2-2,0-2,3-8,-15 14,-16 21,-1-1,0 0,-1 0,0-1,-1-1,0 1,-1-1,0-1,0 1,-2-1,1 0,-2-1,0 1,0-1,-2 0,1 0,-2 0,1-8,-2 19,-1 1,1 0,0-1,0 1,-1 0,0-1,1 1,-1 0,0 0,0 0,0-1,0 1,-1 0,1 1,0-1,-1 0,0 0,1 0,-1 1,0-1,0 1,0 0,0-1,0 1,0 0,0 0,0 0,0 0,-1 1,1-1,0 1,-1-1,1 1,0 0,-1 0,1 0,-1 0,-3 0,0 1,0 0,0 0,0 1,0 0,0 0,0 0,1 1,-1 0,1 0,0 0,0 0,0 1,0 0,-13 13,2 0,-1 1,2 0,1 2,0-1,1 2,2 0,0 0,1 1,1 0,1 1,-5 21,12-35,-1 1,1 0,1-1,-1 1,2 0,-1 0,2-1,-1 1,1-1,0 1,1-1,0 0,1 0,0 0,0 0,1-1,0 0,1 0,-1 0,2 0,-1-1,1 0,0 0,0-1,1 0,0 0,0-1,0 0,5 2,12 4,-1-1,2-1,-1-1,1-1,0-2,1 0,-1-2,1-1,0-1,0-1,-1-1,1-2,15-3,5-3,-1-2,0-2,-1-2,-1-2,0-2,-2-1,11-9,-31 17,0-2,-1-1,0 0,-1-2,-1 0,-1-1,0-1,-1 0,-1-2,1-2,-15 19,0 1,0 0,-1-1,1 1,-1-1,0 1,0-1,0 0,0 1,0-1,-1 0,0 0,0 1,0-1,0 0,0 0,-1 1,0-1,0 0,0 0,0 1,0-1,-1 1,0 0,1-1,-1 1,0 0,-1 0,1 0,-1 0,1 0,-1 1,0-1,0 1,0-1,0 1,0 0,-1 1,1-1,-3-1,-1 1,-1-1,0 1,1 0,-1 1,0-1,0 2,0-1,0 1,0 0,0 1,0 0,1 0,-1 1,0 0,0 0,1 0,-1 1,1 1,0-1,0 1,0 0,1 1,-1 0,1 0,0 0,1 0,-1 1,1 0,0 0,0 1,1 0,0-1,0 1,1 1,-1-1,2 0,-1 1,1 0,0-1,1 1,-1 0,2 0,-1 0,1 0,0 0,1 2,1-1,1 1,0-1,0 0,1 0,0-1,1 1,0-1,0 0,0 0,1 0,1-1,-1 0,1 0,0-1,1 1,-1-2,1 1,1-1,-1 0,6 2,7 3,2 0,-1-2,1 0,0-2,1 0,-1-2,20 2,-12-3,0-2,-1 0,1-2,0-1,0-2,-1-1,0-1,0-2,0-1,-1-1,0-1,-1-2,0-1,-2-1,1-1,-2-2,0 0,2-5,-13 11,-1-2,0 1,-1-2,-1 0,0 0,-1-1,5-11,-12 21,-1 1,1-1,-1 0,0 0,-1 0,1 0,-1 0,-1-1,1 1,-1 0,0 0,0-1,-1 1,0 0,0 0,0 0,-1 0,0 0,0 0,0 0,-1 0,0 1,0-1,-3-2,2 4,-1 0,0 1,0-1,0 1,0 0,0 1,-1-1,1 1,-1 0,0 1,1-1,-1 1,0 0,0 1,0-1,0 1,0 0,1 1,-1 0,0-1,0 2,0-1,1 1,-1 0,1 0,-1 0,1 1,0 0,0 0,0 0,0 1,0-1,1 1,0 0,0 1,0-1,-2 4,-2 0,1 1,1 0,0 0,0 0,0 1,2 0,-1 0,1 0,0 1,1-1,0 1,1 0,0 0,1 0,0 0,1 0,0 0,1 0,0 0,1 0,0 0,0 0,1-1,1 1,0-1,0 0,1 0,0 0,1 0,0-1,1 0,2 3,5 1,1-1,0-1,1 0,0-1,0 0,1-2,1 0,-1 0,1-2,0 0,1-2,-1 1,1-2,0-1,0 0,0-2,1 0,4 0</inkml:trace>
  <inkml:trace contextRef="#ctx0" brushRef="#br0" timeOffset="329.612">2653 142,'38'-5,"33"-1,8-5,-4-1,-11 3,-10 2,-11 2,-7 2,-5 2,-3 1,-1 0,-1 0,0-4,0-2,-3 1</inkml:trace>
  <inkml:trace contextRef="#ctx0" brushRef="#br0" timeOffset="563.016">2794 396,'38'0,"28"0,6-4,-3-3,-4 1,-9 1,-3 1,-7 2,-6-4,-5-1,-4 1,-2 2,-1 1,-1 1,0 1,-5 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3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248 402,'-38'43,"-18"29,1 7,10-6,12-9,12-17</inkml:trace>
  <inkml:trace contextRef="#ctx0" brushRef="#br0" timeOffset="851.78">1152 64,'-16'23,"2"1,0 1,2 0,1 1,1 0,1 1,-4 20,11-40,0 0,0 0,0 1,1-1,0 1,0-1,1 1,0-1,0 1,1-1,0 1,0-1,1 0,0 1,0-1,1 0,0 0,0-1,1 1,-1 0,1-1,1 0,-1 0,1 0,0-1,4 4,-4-5,1-1,-1 1,1-1,-1 0,1 0,0-1,1 0,-1 0,0 0,0-1,1 0,-1 0,1 0,-1-1,1 0,-1-1,1 1,-1-1,1 0,-1-1,0 1,0-1,1-1,-1 1,-1-1,1 0,148-110,12-27,-166 139,1 0,-1 0,1 0,-1 0,1 0,-1 0,1 0,-1 1,1-1,0 0,0 0,-1 1,1-1,0 0,0 1,0-1,0 1,0-1,0 1,0 0,0-1,0 1,0 0,0 0,0-1,0 1,0 0,0 0,0 0,0 0,0 0,0 1,0-1,0 0,0 0,0 1,0-1,0 0,0 1,0-1,0 1,-1 0,1-1,0 1,0 0,0-1,-1 1,1 0,0 0,-1-1,1 1,-1 0,1 0,-1 0,1 0,-1 1,10 63,-10-55,1-1,0 1,0 0,1-1,0 1,0-1,1 0,1 0,-1 0,2 0,-1-1,1 1,5 6,-4-12,0 0,0 0,0 0,1-1,-1 1,0-1,1-1,0 0,-1 0,1 0,0 0,0-1,0-1,-1 1,1-1,0 0,-1 0,1-1,0 0,-1 0,0-1,1 1,-1-1,0-1,-1 1,1-1,-1 0,1 0,-1-1,0 0,-1 1,4-6,5-4,-1 0,0-2,-1 1,-1-1,-1-1,0 0,-1 0,0 0,-2-1,4-17,6-11,-9 28</inkml:trace>
  <inkml:trace contextRef="#ctx0" brushRef="#br0" timeOffset="1250.768">2365 374,'23'-11,"17"-8,0-1,-2-2,0-2,-1-1,-2-2,7-8,11-51,-52 83,0 0,0 0,-1 0,1 0,-1 0,0 0,0 0,0 0,0 0,0 0,-1 0,1 0,-1 0,0 0,0 0,0 1,0-1,0 0,-1 0,1 1,-1-1,0 1,0 0,0-1,0 1,0 0,0 0,0 0,-1 0,1 1,-3-2,-1 0,-1 0,0 0,0 1,0-1,-1 2,1-1,0 1,-1 0,1 0,-1 1,1 0,-1 1,1 0,0 0,-1 0,1 1,0 0,0 0,0 1,0 0,0 0,0 1,-4 3,-3 1,0 2,1 0,0 0,0 1,1 1,1 0,0 1,0 0,2 0,-2 4,2-2,0 1,1 0,1 0,1 1,0 0,1 0,1 0,1 0,0 4,2-15,1 0,-1 0,1 0,1 1,-1-1,1 0,0 0,1 0,-1 0,1 0,0 0,1-1,-1 1,1-1,1 1,-1-1,1 0,-1 0,1 0,1-1,-1 1,1-1,-1 0,1-1,0 1,1-1,3 2,12 3,0-2,1 0,0-1,0-1,0-1,0-2,1 0,-1-1,0-1,0-1,1-1,-1-1,-1-1,1 0,3-3,12-2</inkml:trace>
  <inkml:trace contextRef="#ctx0" brushRef="#br0" timeOffset="40458.738">1095 1333,'2'-1,"-1"0,1 0,-1 0,1 0,-1 0,0 0,1-1,-1 1,0 0,0-1,0 1,0-1,0 0,0 1,-1-1,1 0,0 1,-1-1,1 0,-1 0,0 1,0-1,1 0,-1 0,0 0,-1 0,1 1,0-1,0 0,-1 0,1 1,-1-1,0 0,1 1,-1-1,0 0,0 1,0-1,0 1,0-1,-1 1,1 0,0-1,0 1,-1 0,1 0,-1 0,1 0,-1 0,0 0,1 1,-1-1,0 0,0 1,1 0,-1-1,0 1,0 0,1 0,-1 0,0 0,0 0,0 0,0 0,-44 6,0 2,0 1,1 3,1 2,0 1,0 3,2 1,-24 16,64-35,0 0,0 0,0 1,0-1,-1 1,1 0,0 0,0-1,1 1,-1 0,0 1,0-1,0 0,1 1,-1-1,0 1,1-1,0 1,-1-1,1 1,0 0,0 0,0 0,0 0,0 0,0 0,1 0,-1 0,1 0,-1 0,1 0,0 1,0-1,0 0,0 0,0 0,0 0,0 0,1 1,-1-1,1 0,0 0,0 0,0 0,-1 0,2 0,-1-1,0 1,0 0,1 0,-1-1,1 1,-1-1,1 1,14 6,-1-1,2 0,-1-1,1-1,0 0,0-1,0-1,17 0,-7-1,-22-2,0-1,1 1,-1 0,0 1,0-1,0 1,0 0,-1 0,1 1,0-1,0 1,-1 0,1 1,-1-1,1 1,-1-1,0 1,0 1,2 1,-6-1,0-1,0 1,-1-1,1 0,-1 1,0-1,0 1,0-1,0 0,0 0,-1 1,1-1,-1 0,0 0,0-1,0 1,-1 0,1-1,-1 1,1-1,-1 0,0 0,0 0,0 0,0 0,0 0,0-1,-3 1,2 1,-40 26,17-13,0 1,1 2,1 1,0 1,2 1,0 0,-13 21,32-40,1 1,0 0,0 0,0 1,0-1,1 0,-1 1,1 0,1-1,-1 1,1 0,-1 0,1 0,1 0,-1 0,1 0,0 1,0-1,0 0,1 0,-1 0,1 0,1 0,-1 0,1 0,-1-1,2 1,-1 0,0-1,1 1,0-1,0 0,0 0,0 0,1 0,0-1,-1 0,1 1,1-1,-1 0,2 0,10 3,1-1,-1-1,1-1,0 0,0-1,0-1,0-1,0 0,0-1,0-1,0 0,6-3,-20 4,6 0,0 0,0-1,0 0,0 0,0-1,-1 0,1-1,-1 0,0 0,0-1,0 0,-1-1,5-3,0-7</inkml:trace>
  <inkml:trace contextRef="#ctx0" brushRef="#br0" timeOffset="40960.736">813 882,'-28'315,"16"32,16-24,4-137,-6-130,-3-1,-2 0,-2 0,-3 0,-8 24,-5 6,18-61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22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10,'39'0,"26"5,8 1,-5 0,-8-1,-10-2,-9-1,-6-1,-4 0,-3-1,-2 0,1-1,-1-4,1-1,0 0,-4-4,-6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22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24,'39'9,"36"-1,10-2,1-7,-10-3,-13-2,-12 2,-10 0,-8-4,-4 0,-2 1,-6 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16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285 484,'58'-4,"-1"-2,0-2,0-3,-1-2,0-3,-1-2,-1-3,-1-2,-1-2,-1-3,-2-1,29-24,-3-37,-73 87,-1 0,1 0,-1 0,0-1,0 1,0-1,0 1,-1-1,0 1,1-1,-1 1,-1-1,1 1,0-1,-1 1,0-1,1 1,-2-1,1 1,0 0,0-1,-1 1,0 0,0 0,0 0,0 0,0 1,-1-1,1 0,-3-1,-3-1,1 0,-1 1,-1 0,1 0,0 1,-1 0,0 1,0 0,0 0,0 1,0 0,0 0,0 1,0 0,0 1,0 0,0 1,0-1,0 2,1-1,-1 1,1 1,-1-1,1 1,0 1,1 0,-1 0,-1 2,-17 17,2 1,0 2,2 0,1 2,1 0,2 1,1 1,1 1,2 0,1 1,1 0,2 1,-3 22,-15 93,7 1,7 1,6 0,12 134,-4-187,2-76,0 1,-2-1,-1 0,-1 0,-1 1,0-1,-2-1,-1 1,0-1,-2 0,0 0,-1-1,-2 0,0 0,-1-1,0-1,-2 0,0-1,-1 0,-1-2,-10 10,15-18,1 0,-1 0,0-1,0-1,0 1,-1-2,0 0,0 0,0-1,0-1,-1 0,1 0,-1-1,1-1,-1 0,0-1,1 0,0-1,-1-1,1 1,-1-2,7-3,-1 0,1 0,0 0,1-1,0 0,0 0,1 0,0-1,0 1,1-1,0 0,0 0,1 0,0-1,1 1,0 0,1-1,0 1,1-10,-1 19,-2-29</inkml:trace>
  <inkml:trace contextRef="#ctx0" brushRef="#br0" timeOffset="351.479">2 1077,'76'3,"0"-3,0-4,-1-2,7-6,2 2,-1-5,0-3,-1-4,-1-3,55-27,-19-14,-157 149,34-68,1 0,0 1,2 0,-1-1,2 1,0 0,1 1,1-1,1 0,0 0,1 0,0 0,1 0,1-1,1 1,0-1,1 0,3 5,1-2</inkml:trace>
  <inkml:trace contextRef="#ctx0" brushRef="#br0" timeOffset="1454.341">1753 456,'-7'0,"0"1,1 0,-1 0,1 0,-1 1,1 0,0 0,-1 1,1 0,0 0,1 0,-1 0,1 1,-1 0,1 1,0-1,0 1,1 0,0 0,0 0,0 1,0-1,1 1,0 0,0 0,0 0,0 4,-28 59,3 2,4 1,2 1,4 1,3 0,3 1,2 19,7-72,1 1,1-1,1 0,1 1,1-1,1 0,1 0,1 0,1 0,1-1,0 0,2 0,0-1,2 1,-5-16,0 0,0 0,1-1,-1 0,1 0,0-1,0 0,1 0,-1-1,0 0,1 0,-1 0,1-1,0 0,-1-1,1 0,0 0,0-1,-1 0,1 0,0 0,-1-1,0 0,2-1,31-16,-26 7</inkml:trace>
  <inkml:trace contextRef="#ctx0" brushRef="#br0" timeOffset="3235.462">2345 597,'-91'257,"-6"35,84-261,3-11,2 1,0 0,1 0,1 0,1 1,1 0,-1 14,5-33,1-1,-1 1,0-1,0 1,1-1,-1 0,1 1,0-1,0 0,0 1,0-1,0 0,0 0,1 0,-1 0,1 0,-1 0,1-1,0 1,0 0,0-1,0 1,0-1,0 0,0 0,0 1,0-1,1-1,-1 1,0 0,1-1,-1 1,0-1,1 1,-1-1,1 0,-1 0,1-1,-1 1,2-1,97-26,-78 15,-19 11,1 0,-1-1,1 0,-1 0,1 0,-1 0,0 0,0-1,0 0,0 0,-1 0,1 0,-1-1,0 1,1-1,-2 0,1 0,0 0,-1 0,0-1,0 1,0-1,-1 1,1-1,-1 1,0-1,0 0,-1-2,-4-9</inkml:trace>
  <inkml:trace contextRef="#ctx0" brushRef="#br0" timeOffset="3447.556">1893 935,'68'-5,"26"-1,2 0,-5 1,-14-3,-15 0,-13 0,-10 3,-7 2,-4 1,-3 1,-4 1</inkml:trace>
  <inkml:trace contextRef="#ctx0" brushRef="#br0" timeOffset="3734.247">2797 879,'38'0,"28"0,6 0,-3 0,-9-4,-10-3,-9 1,-6 1,-5 1,-7 2</inkml:trace>
  <inkml:trace contextRef="#ctx0" brushRef="#br0" timeOffset="3917.291">2768 1133,'63'-9,"24"-4,8 1,-7 2,-15-2,-9 1,-11 3,-10 2,-7 2,-10 2</inkml:trace>
  <inkml:trace contextRef="#ctx0" brushRef="#br0" timeOffset="4289.104">4152 681,'-51'30,"1"3,2 2,2 2,1 1,2 3,-31 38,70-76,1 0,-1 1,1-1,0 1,0 0,0 0,0 0,1 1,-1-1,1 0,0 1,1 0,-1-1,1 1,0 0,0 0,0-1,1 1,0 0,0 0,0 0,0 0,1 0,0 0,0 0,0-1,0 1,1 0,0-1,0 1,0-1,1 0,-1 1,1-1,0 0,3 2,10 3,-1 0,1-2,1 0,-1 0,1-2,0 0,1-1,-1-1,1-1,-1 0,1-1,0-1,0 0,-1-2,1 0,17-5,-11 5,-1-1,1-1,-1-1,0-1,0-1,0-1,-1-1,0-1,-1-1,0 0,-1-2,13-11,52-76,-82 95,-1 0,0 1,0-1,0 0,-1 0,1 0,-1 0,0-1,-1 1,1 0,-1 0,0 0,0-1,-1 1,0 0,0 0,0 0,0 0,-1 0,0 0,0 0,0 0,-3-4,-4-1,0 0,0 0,-1 1,0 1,-1 0,0 0,0 1,-1 0,0 1,0 0,-1 1,1 0,-11-1,-12-5,0 3,-1 0,0 3,0 1,-1 1,-4 3,3-1</inkml:trace>
  <inkml:trace contextRef="#ctx0" brushRef="#br0" timeOffset="4469.451">3672 879,'504'28,"-425"-27,0-4,73-11,45-10,-168 18</inkml:trace>
  <inkml:trace contextRef="#ctx0" brushRef="#br0" timeOffset="4985.891">4829 258,'36'62,"-2"1,-4 2,-2 2,-3 0,-3 2,-4 0,-2 1,-3 1,-2 10,-10-60,-1 0,-1 0,-1 0,0 0,-2 0,0 0,-2-1,0 1,-1-1,-1-1,-1 0,0 0,-2 0,0-1,-1-1,-1 0,0-1,-2 0,1-1,-2 0,-9 5,-38 27,41-29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24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18,'-20'-2,"-1"0,1 1,0 1,0 2,0-1,0 2,0 1,0 1,0 0,1 1,0 1,1 1,-1 1,1 1,1 0,0 1,1 1,0 0,0 1,-2 5,14-16,1 0,-1 1,1 0,0 0,-1 0,2 0,-1 0,0 1,0-1,1 1,0-1,0 1,0 0,0 0,1 0,-1 0,1 1,0-1,0 0,1 0,-1 1,1-1,0 0,0 1,1-1,-1 0,1 1,0-1,0 0,0 0,1 0,-1 1,1-2,0 1,0 0,0 0,2 1,3 2,0 0,0-1,1 0,0-1,0 0,0 0,1-1,-1 0,1 0,0-1,0 0,0 0,1-1,-1-1,1 1,-1-1,1-1,-1 0,1 0,-1-1,5-1,-5 1,0 1,0 0,0 1,0 0,0 0,0 1,0 0,0 1,-1 0,1 0,-1 1,0 0,0 0,0 1,-1 0,0 1,0-1,0 1,0 1,-1-1,0 1,-1 0,3 4,3 10,-1 0,0 0,-2 1,-1 0,-1 0,0 1,-2 0,-1 0,-1 0,0 0,-2 0,-1 0,-2 16,2-32,0-1,-1 1,0-1,0 1,0-1,-1 0,1 0,-2 0,1 0,-1-1,1 1,-1-1,-1 0,1 0,-1 0,0-1,0 0,0 0,-1 0,0 0,1-1,-1 0,0 0,-1-1,1 1,0-1,-4 0,-7 2,-1 0,1-2,-1 0,0 0,1-2,-1 0,0-1,1-1,-17-4,29 5,-1 0,1 0,-1 0,1 0,0-1,0 0,0 0,0-1,0 1,0-1,1 0,-1 0,1-1,0 1,0-1,0 0,0 0,1 0,-1-1,1 1,0-1,1 0,-1 0,1 0,0 0,0 0,1 0,-1-1,1 1,0-1,-1-16</inkml:trace>
  <inkml:trace contextRef="#ctx0" brushRef="#br0" timeOffset="921.755">527 18,'5'0,"11"0,8 0,4 0,2 0,2 0,-1 0,-1 0,0 0,0 0,-2 0,1 0,-1 0,0 0,0 0,-4-5,-2-1,-5-1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32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0 452,'2'-2,"-1"0,1 0,-1 0,1 0,-1 1,1-1,0 1,0-1,0 1,0 0,0 0,0 0,0 0,0 0,0 0,1 0,-1 1,0-1,1 1,-1 0,0 0,1-1,-1 2,0-1,1 0,0 0,156-16,70-18,8 12,-132 11,-104 11,-1 0,1 0,-1 0,1 0,-1 0,1 0,-1 0,0 0,1 0,-1 1,1-1,-1 0,1 0,-1 0,1 1,-1-1,0 0,1 0,-1 1,0-1,1 0,-1 1,0-1,1 0,-1 1,0-1,0 1,1-1,-1 0,0 1,0-1,0 1,0-1,1 1,-1-1,0 1,0-1,0 1,0-1,0 1,0-1,0 1,0-1,-1 0,1 1,0-1,0 1,0-1,0 1,-1-1,1 0,0 1,0-1,-1 1,1-1,0 0,-1 1,1-1,0 0,-1 1,1-1,0 0,-1 0,1 1,-9 9</inkml:trace>
  <inkml:trace contextRef="#ctx0" brushRef="#br0" timeOffset="278.587">170 593,'460'0,"-238"-28,-114 10,-84 13</inkml:trace>
  <inkml:trace contextRef="#ctx0" brushRef="#br0" timeOffset="801.718">537 0,'10'22,"2"-1,0-1,2 0,0 0,1-2,1 0,0 0,2-2,6 5,3 0,2-1,0-2,0-1,2-2,0 0,1-3,0 0,30 6,80 31,-138-48,-1-1,1 1,0 0,-1 0,1 1,-1-1,0 1,1-1,-1 1,0 0,0 0,0 1,0-1,0 0,-1 1,1 0,-1 0,1 0,-1 0,0 0,0 0,-1 0,1 1,-1-1,1 1,-1-1,0 1,0-1,-1 1,1 0,-1-1,0 1,0 0,0 0,0-1,-1 1,1 0,-1-1,0 1,0-1,-1 1,-7 10,-1-1,-1-1,0 0,-1 0,0-1,-1-1,0 0,-1 0,0-2,0 0,-1 0,-10 3,12-4,-294 189,281-178,15-10,-1-1,1 1,0 1,0 0,1 1,1 0,-1 0,2 1,-1 0,0 2,3 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1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47,'39'0,"26"0,13 0,-3 0,-9 0,-12 0,-4 0,-7-5,-5-1,-5 0,-3 1,-1 1,-2 2,0 1,0 0,-4-3,-2-3,-4 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11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1 560,'225'-292,"-221"287,21-25,0-1,-3-1,0-1,12-29,-21 49,-13 44,0-22,-1 18,2 0,0 0,2 0,1 0,1-1,1 1,9 21,-11-37,1 1,0-1,1 0,0 0,1-1,0 0,0 0,1-1,0 0,1 0,0-1,1 0,0 0,0-1,0-1,1 0,0 0,5 1,-4-3,0-1,-1-1,1 0,0 0,0-1,0-1,1 0,-1-1,0 0,0 0,-1-2,1 1,0-2,-1 1,1-2,-1 1,0-2,-1 1,1-1,-1-1,0 0,-1 0,1-1,-2-1,1 1,-1-1,0-1,-1 1,0-1,-1 0,0-1,-1 0,1-1,3-6,-1 0,-1-1,0 1,-1-1,-1-1,-1 1,-1-1,-1 0,0 0,-2 1,-1-16,-1 12,1 5</inkml:trace>
  <inkml:trace contextRef="#ctx0" brushRef="#br0" timeOffset="260.324">1440 24,'-25'29,"2"1,1 0,2 2,1 0,1 2,2-1,1 2,2 0,-4 22,14-52,2 0,-1 0,0 0,1 0,0 0,0 0,1 1,0-1,-1 0,2 0,-1 1,1-1,-1 0,1 0,1 0,-1 0,1 0,0 0,0 0,0 0,1-1,0 1,0-1,0 1,0-1,1 0,-1-1,1 1,0-1,0 1,0-1,1 0,-1-1,1 1,0-1,0 0,7 1,1 0,-1-1,1-1,0 0,0-1,-1 0,1-1,0 0,0-1,-1-1,0 0,1 0,-1-1,0-1,-1 0,1-1,-1 0,0-1,0 0,-1 0,0-1,-1-1,7-6,-9 8,-2 1,1-1,-1 0,0 0,0 0,-1-1,0 0,-1 1,1-2,-2 1,1 0,-1 0,0-1,-1 1,0-1,0 0,-1 1,0-1,0 0,-1 1,0-1,-1 0,0 1,0 0,-1-1,0 1,0 0,-1 0,0 1,-1-1,-6-10,-1 1,-1 1,0 0,-1 0,-1 1,0 1,-1 1,-1 0,0 1,-1 1,0 1,0 0,-9-2,2 3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1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80,'38'5,"33"-4,8-1,0-1,-7-5,-13-2,-5 1,-8-3,-7 0,-5-4,-4 2,-2 2,-6 3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2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452 129,'-73'17,"1"3,1 4,1 2,-34 20,56-14,47-31,0-1,0 1,0 0,0 0,0 0,0 0,1 0,-1 0,0 0,0 0,1 0,-1 0,1 1,-1-1,1 0,0 0,-1 1,1-1,0 0,0 0,0 1,0-1,0 0,0 1,0-1,0 0,0 0,1 1,-1-1,0 0,1 0,-1 0,1 1,0-1,-1 0,1 0,0 0,0 0,-1 0,1 0,0 0,10 6,-1-1,1 0,0 0,0-1,0-1,1 0,-1-1,1 0,0 0,0-1,3-1,8 4,-1-2,-1 1,-1 1,1 1,-1 1,0 0,0 2,-1 0,0 1,-1 1,0 1,-1 0,0 2,-1 0,-1 0,0 2,3 4,-11-8,-1 1,0 0,-1 0,0 0,-1 1,0 0,-1 0,-1-1,0 2,-1 3,-1-13,-1 1,1 0,-1 0,-1-1,1 1,-1 0,0-1,0 0,-1 1,1-1,-1 0,0 0,-1-1,1 1,-1 0,0-1,0 0,0 0,-1 0,1-1,-1 0,0 1,0-2,-3 3,-9 3,0 0,0-1,0-1,-1 0,0-1,0-1,-4-1,12-1,1 0,0-1,0-1,-1 0,1 0,0-1,0 0,-1 0,1-1,0 0,0-1,1 0,-1 0,0-1,1 0,0-1,-5-3,-5-9</inkml:trace>
  <inkml:trace contextRef="#ctx0" brushRef="#br0" timeOffset="248.474">283 157,'38'-15,"37"-4,11 1,0 3,-6 5,-6 4,-6 2,-5 3,1 1,0 0,-3 1,4-5,0-2,-1-4,3-1,-1-3,-7 0,-13 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0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424 178,'-22'226,"-14"81,9-46,21-211,0-32</inkml:trace>
  <inkml:trace contextRef="#ctx0" brushRef="#br0" timeOffset="601.329">0 207,'35'-27,"1"3,1 0,1 3,1 1,1 1,0 3,1 1,1 2,1 2,7 0,-36 9,0 0,1 1,-1 1,0 0,1 1,-1 0,0 1,0 1,0 0,0 1,0 0,-1 1,1 1,-1 0,5 4,-14-7,-1 0,0 0,0 0,0 0,0 1,0-1,-1 1,1-1,-1 1,0 0,0 0,0 0,-1 0,0 1,0-1,0 0,0 0,0 1,-1-1,0 1,0-1,0 0,0 1,-1-1,0 0,0 1,0-1,0 0,-2 2,-53 119,35-91,16-29,0 0,0 0,1 1,0-1,0 1,1 0,-1 0,1 0,0 0,1 0,0 1,0-1,0 1,1 0,-1-1,2 1,-1 0,1 0,0 0,0 0,1 0,0-1,0 1,1 0,0-1,0 1,0-1,1 1,0-1,0 0,1 0,1 1,10 6,0 0,2-1,-1-1,1 0,1-1,0-2,6 3,59 33,-76-41,0 1,0 1,0-1,-1 1,1 0,-1 1,-1 0,1-1,-1 2,0-1,0 1,-1-1,1 2,-2-1,1 0,-1 1,0-1,-1 1,1 0,-2 0,1 0,-1 0,0 0,-1 0,0 0,0 0,-1 0,0 0,0 0,-1 0,0 0,0 0,-1 0,0-1,0 1,-1-1,-4 6,-12 6,-1 0,0-2,-2-1,0 0,-1-2,0 0,-1-2,0-1,-1-1,0-1,-1-1,0-2,0-1,-18 2,31-4,-17 4,0-2,0-1,-1-1,1-2,-1-1,0-2,29 3,1-1,-1 1,0-1,1 0,-1 0,0-1,1 1,-1 0,0-1,1 0,-1 1,0-1,1 0,-1 0,1-1,0 1,-1 0,1-1,0 1,0-1,0 0,0 0,0 0,0 0,1 0,-1 0,0 0,1-1,0 1,0-1,0 1,0-1,0 1,0-1,0 1,1-1,0 0,-1 0,1 1,0-1,0 0,0 1,1-1,-1 0,1 1,-1-1,1 0,1-1,13-17,2 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56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761 481,'1'-1,"0"1,-1-1,1 0,0 1,0-1,0 0,-1 0,1 0,0 0,-1 0,1 0,-1 1,1-1,-1-1,1 1,-1 0,0 0,1 0,-1 0,0 0,0 0,0 0,0 0,0 0,0-1,0 1,0 0,-1 0,1 0,0 0,-1 0,1 0,0 0,-1 0,0 0,1 0,-1 0,1 0,-1 0,0 1,0-1,1 0,-1 0,0 1,0-1,0 0,0 1,0-1,0 1,0-1,0 1,0 0,0-1,0 1,0 0,-1 0,1 0,-68-11,29 16,0 2,1 1,-1 2,2 1,-11 7,-54 14,-175 48,234-57,43-23,1 0,-1 1,1-1,-1 1,0-1,1 1,0-1,-1 1,1-1,-1 1,1-1,0 1,-1 0,1-1,0 1,-1-1,1 1,0 0,0-1,0 1,0 0,0 0,0-1,0 1,0 0,0-1,0 1,0 0,0-1,0 1,0 0,1-1,-1 1,0 0,1-1,-1 1,0-1,1 1,-1-1,1 1,-1-1,0 1,1-1,0 1,-1-1,1 1,-1-1,1 0,-1 1,1-1,0 0,-1 0,1 1,0-1,-1 0,1 0,0 0,-1 0,1 0,0 0,-1 0,1 0,0 0,-1 0,1 0,0 0,-1-1,1 1,0 0,143 18,113-1,-254-16,0-1,0 1,-1 0,1-1,0 1,-1 1,1-1,-1 0,1 1,-1-1,0 1,0 0,1-1,-1 1,0 0,-1 0,1 1,0-1,-1 0,1 0,-1 1,0-1,1 1,-1 0,0-1,-1 1,1 0,0-1,-1 1,0 0,1 0,-1 0,0-1,-1 1,1 0,0 0,-1-1,1 1,-1 0,0-1,0 1,0 0,0-1,-1 1,1-1,-1 0,1 1,-1-1,0 0,0 0,0 0,0 0,0 0,0-1,-3 2,-32 34,-1-2,-2-2,-1-1,-43 24,21-13,-14 25,75-66,1 0,0 0,-1-1,1 1,0 0,0 0,0 0,0 0,0 0,1 0,-1 1,1-1,-1 0,1 0,0 0,0 1,0-1,0 0,0 0,0 1,0-1,1 0,-1 0,1 0,0 0,0 1,0-1,0 0,0 0,0-1,0 1,1 0,-1 0,1-1,-1 1,1 0,0-1,-1 0,1 1,0-1,0 0,1 0,11 6,1-2,0 0,0-1,0 0,1-1,-1-1,1 0,-1-1,1-1,0 0,-1-2,1 1,-1-2,1 0,-1-1,0 0,7-5,-14 7,-1 0,1-1,-1 0,0-1,0 0,0 0,-1 0,1-1,-1 0,0 0,0 0,-1-1,0 0,0 0,0 0,-1-1,0 0,0 0,0 0,-1 0,0 0,-1-1,1 1,-1-1,0-2,3-14</inkml:trace>
  <inkml:trace contextRef="#ctx0" brushRef="#br0" timeOffset="328.89">337 1,'-10'110,"5"0,5 0,5 0,14 84,-4-12,-9 0,-7 5,0-60,-23 60,31-143,-2-26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02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1 766,'16'-2,"69"-3,1-4,-2-4,1-3,-2-4,0-4,-2-3,-1-4,32-19,-98 43,0 0,-1-1,0-1,0 0,-1-1,0 0,-1-1,0 0,0 0,-2-2,1 1,-2-1,1 0,-2-1,0 0,5-14,-12 23,0 1,0-1,0 0,-1 1,0-1,0 0,0 1,-1-1,1 1,-1 0,0-1,0 1,0 0,-1 0,0 0,0 1,0-1,0 1,0-1,-1 1,1 0,-1 0,0 1,0-1,0 1,0 0,0 0,0 0,-1 0,1 1,-1 0,1 0,-1 0,0 0,1 1,-1 0,0 0,1 0,-1 0,0 1,1 0,-1 0,1 0,-1 1,1-1,-1 1,1 0,-2 1,-15 10,0 1,0 1,2 0,0 2,1 0,0 1,2 1,0 0,-11 19,12-15,0 1,2 1,0 0,2 0,1 1,1 1,1 0,2 0,0 0,0 21,-3 284,12-239,-2 370,-2-446,0 0,-1 1,0-1,-1 0,-2-1,1 1,-2-1,0 1,-1-2,-1 1,0-1,-1 0,0-1,-1 0,-1 0,-1-1,1 0,-13 8,23-19,-1-1,1 0,-1 0,1 0,-1-1,1 1,-1 0,1 0,-1-1,0 1,0-1,1 0,-1 1,0-1,0 0,1 0,-1 0,0 0,0 0,1 0,-1-1,0 1,0-1,1 1,-1-1,1 0,-1 1,0-1,1 0,-1 0,1 0,0 0,-1 0,1-1,0 1,0 0,-1-1,1 1,0-1,0 1,1-1,-2 0,-65-38,62 33,6 0</inkml:trace>
  <inkml:trace contextRef="#ctx0" brushRef="#br0" timeOffset="998.925">141 1359,'110'7,"0"-5,65-9,86-32,-260 39,0-1,0 0,0 1,0-1,0 0,0 1,0-1,0 1,0 0,1-1,-1 1,0 0,0 0,0 0,0-1,1 1,-1 1,0-1,0 0,0 0,1 0,-1 1,0-1,0 0,0 1,0-1,0 1,0-1,0 1,0 0,0 0,0-1,0 1,0 0,0 0,0 0,-1 0,1 0,0 0,-1 0,1 0,-1 0,1 0,-1 0,1 0,-1 1,0-1,0 0,1 0,-1 0,0 1,0-1,0 1,-3 10,-1-2,1 1,0 1,0-1,1 0,1 1,0-1,0 1,1-1,1 1,0-1,1 1,0-1,0 0,1 0,1 0,3 9,3-5</inkml:trace>
  <inkml:trace contextRef="#ctx0" brushRef="#br0" timeOffset="2088.037">565 32,'-8'-4,"0"1,0 1,-1-1,1 2,0-1,-1 1,1 0,-1 1,0-1,1 2,-1-1,-6 3,11-3,0 1,0-1,1 1,-1 0,0 1,0-1,1 1,-1-1,1 1,0 0,-1 0,1 1,0-1,0 1,0-1,1 1,-1 0,1 0,-1 0,1 0,0 1,0-1,0 1,1-1,-1 1,1-1,0 1,0 0,0 0,1-1,0 0,0 0,0 0,0 0,0 0,0 0,1 0,0 0,0 0,-1 0,2 0,-1 0,0-1,1 1,-1 0,1-1,-1 1,1-1,0 1,0-1,1 0,-1 0,0 0,1 0,-1-1,1 1,-1 0,1-1,0 0,0 0,0 0,0 0,0 0,-1 0,1-1,2 1,1 0,1 0,0 0,0-1,0 1,0-1,0-1,0 0,0 0,0 0,-1-1,1 1,0-2,-1 1,1-1,5-3,-7 3,0 0,-1 0,1 0,-1 0,1-1,-1 0,0 0,0 0,-1-1,1 1,-1-1,0 0,0 0,-1 0,1 0,-1 0,0-1,-1 1,1 0,-1-1,0 0,0 1,-1-1,0-2,-1 6,1 0,-1 0,0 1,0-1,0 0,-1 0,1 1,0-1,-1 1,1-1,-1 1,1 0,-1 0,0-1,1 1,-1 0,0 0,0 1,0-1,0 0,0 1,0-1,0 1,0-1,0 1,0 0,0 0,0 0,0 0,0 0,0 1,0-1,0 1,-1 0,-65 28,17 43,51-70,-1 0,0 0,1 0,0-1,-1 1,1 0,0 0,0 0,0 0,0 0,1 0,-1 0,0 0,1 0,0 0,-1-1,1 1,0 0,0 0,0-1,0 1,0 0,0-1,0 1,1-1,-1 0,0 1,1-1,-1 0,1 0,0 0,-1 0,1 0,0 0,0 0,-1-1,1 1,0-1,0 1,0-1,0 0,1 1,5 0,0 0,0-1,0 0,0 0,0-1,0 0,0 0,-1-1,1 0,0 0,-1 0,1-1,-1-1,0 1,0-1,0 0,-1-1,1 0,-1 0,0 0,-1 0,1-1,-1 0,0 0,-1-1,5-6,-9 11,1 0,0 0,0 0,-1 0,1 0,-1 0,0 0,1 0,-1-1,0 1,-1 0,1 0,0 0,0 0,-1 0,1 0,-1 0,0 0,0 0,1 0,-1 0,-1 0,1 0,0 0,0 1,-1-1,1 0,-1 1,1 0,-1-1,0 1,1 0,-1-1,0 1,0 0,0 1,0-1,0 0,0 0,0 1,-1-1,-88-9,88 10,1 0,0 0,0 0,-1 1,1-1,0 1,-1-1,1 1,0 0,0 0,0 0,0 0,0 0,0 0,0 0,0 1,1-1,-1 1,0-1,1 1,-1 0,1 0,-1 0,1 0,0 0,0 0,0 0,0 0,0 0,1 0,-1 1,1-1,-1 0,1 0,0 1,0-1,0 0,0 1,0-1,0 0,1 0,-1 1,1-1,0 0,-1 0,1 0,1 2,9 14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07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13,'-2'-1,"1"-1,-1 1,1 0,-1 0,1 0,-1 0,0 0,0 0,1 1,-1-1,0 1,0-1,0 1,0-1,0 1,0 0,0 0,0 0,0 0,1 0,-1 1,0-1,0 1,0-1,0 1,0-1,1 1,-1 0,0 0,0 0,1 0,-1 0,1 0,-1 1,-50 50,49-49,-24 31,1 2,1 0,3 2,1 1,1 0,3 1,1 1,2 1,-1 12,0 1,3 1,2 0,3 1,2 0,3 0,5 48,0-82,2 0,0 0,2-1,0 0,2 0,0-1,1 0,1 0,2-1,-1-1,7 6,-18-23,-1 0,1 0,0-1,0 1,0 0,1 0,-1-1,0 1,0-1,1 1,-1-1,1 0,0 1,-1-1,1 0,0 0,0 0,-1 0,1 0,0-1,0 1,0-1,0 1,0-1,0 0,0 1,0-1,0 0,0 0,0 0,0-1,0 1,0-1,0 1,0-1,0 1,10-9</inkml:trace>
  <inkml:trace contextRef="#ctx0" brushRef="#br0" timeOffset="401.7">738 238,'-92'246,"73"-195,-88 276,99-240,8-85,0 1,1-1,0 1,-1-1,1 1,0-1,0 1,0-1,1 0,-1 1,0-1,1 0,0 0,-1 0,1 0,0 0,0-1,0 1,0-1,0 1,1-1,-1 1,0-1,1 0,-1 0,1 0,-1-1,1 1,-1-1,1 1,0-1,13 0,0 0,0-1,0-1,0-1,-1 0,1-1,-1-1,1 0,-1-1,6-4,0 2,71-29,-90 37,0-1,0 1,0-1,0 0,1 0,-2 0,1 0,0 0,0 0,0-1,0 1,-1 0,1-1,-1 1,1-1,-1 0,1 0,-1 1,0-1,0 0,0 0,0 0,0-2,-1-7</inkml:trace>
  <inkml:trace contextRef="#ctx0" brushRef="#br0" timeOffset="651.221">371 464,'38'-5,"33"-1,8 0,0 1,-8 2,-11 1,-12 1,-8 0,-7 1,-4 0,-2 1,-1-1,-5 0</inkml:trace>
  <inkml:trace contextRef="#ctx0" brushRef="#br0" timeOffset="933.586">1245 521,'53'-5,"27"-6,5-2,-8 2,-11-2,-13 1,-6 3,-5 2,-6-1,-4-1,-3 2,-10 2,-10 2</inkml:trace>
  <inkml:trace contextRef="#ctx0" brushRef="#br0" timeOffset="1188.936">1274 747,'38'5,"33"-4,12-1,3-1,-8-6,-9 0,-6-5,-4 0,-3-3,-5 1,-8 3,-10 4</inkml:trace>
  <inkml:trace contextRef="#ctx0" brushRef="#br0" timeOffset="1437.467">2629 295,'-65'33,"2"4,1 2,2 3,2 3,-10 13,-25 48,91-103,0 0,0 0,0 0,1 0,-1 0,1 0,0 0,0 1,0-1,0 0,1 1,-1-1,1 1,0-1,0 1,0-1,0 1,1-1,-1 1,1-1,0 1,0-1,0 0,1 0,-1 1,1-1,0 0,-1 0,1-1,1 1,-1 0,0-1,1 1,-1-1,1 0,0 1,2 0,8 3,0-1,1 0,-1-1,1-1,0 0,0 0,1-2,-1 0,0 0,1-1,-1-1,0-1,0 0,0-1,0 0,0-1,9-4,7-1,1-2,-1-1,-1-2,-1-1,0-1,9-7,-30 19,-1-1,1 0,-1 0,0 0,0-1,-1 1,0-1,0-1,0 1,-1-1,1 0,-2 0,1 0,-1 0,0-1,-1 1,1-1,-1 0,-1 0,0 0,0 0,0 0,-1 0,0 0,-1 0,0 1,0-1,-1 0,0 0,0 0,-1 1,0-1,0 1,0 0,-1 0,0 0,-1 0,0 1,0 0,0 0,-4-3,-2 0,-1 1,0 1,0 0,0 1,-1 0,0 0,-1 2,1 0,-1 0,0 1,0 1,-3 0,-8 0</inkml:trace>
  <inkml:trace contextRef="#ctx0" brushRef="#br0" timeOffset="1716.687">2910 13,'24'14,"-2"1,0 1,-1 1,-1 1,-1 0,0 2,-1 0,-2 1,0 1,-1 1,-1 0,-1 0,1 6,-4-10,-1 1,-1 0,0 0,-2 0,-1 1,0 0,-1 0,-2 0,0 0,-1 1,-1-1,-1 1,-1-1,-1 0,0 0,-3 5,-2 0,0 0,-1-1,-2-1,0 1,-2-2,-1 0,0 0,-2-2,-1 0,0 0,-17 13,7-9,-1-1,-1-1,-1-2,-1-1,-30 14,33-20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11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0 127,'73'-32,"0"4,2 2,56-10,-41 32,-88 4,0 0,-1 0,1 0,0 1,-1-1,1 1,0-1,-1 1,1 0,-1-1,1 1,0 0,-1 0,0 0,1 0,-1 0,0 0,1 1,-1-1,0 0,0 1,0-1,0 1,0-1,-1 1,1-1,0 1,-1-1,1 1,-1 0,1 0,-1-1,0 1,0 0,0-1,0 1,0 0,0 0,0-1,-1 1,1 0,-1-1,1 1,-1 0,1-1,-1 1,0-1,0 1,-7 11,0 0,0 0,-2-1,1 0,-2 0,1-2,-1 1,-1-1,0-1,-1 0,1-1,-8 4,-38 29,53-39,1 0,-1 1,1-1,0 1,0 0,0 0,0 0,0 0,1 1,-1 0,1 0,0 0,0 0,1 0,-1 0,1 1,0-1,0 1,0 0,1-1,0 1,0 0,0 0,0 0,1 0,-1 0,2 0,-1 0,0 0,1 0,0 0,0 0,0-1,1 1,0 2,9 3,0 0,1 0,0-1,0-1,1 0,0-1,1 0,0-1,9 3,9 5,-6-2,101 57,-121-65,-1 0,0 0,-1 0,1 1,-1-1,0 1,0 0,0 1,-1-1,1 0,-1 1,-1 0,1 0,-1 0,0 0,0 0,-1 0,0 1,0-1,0 5,-3 0,-1 0,-1-1,0 1,0-1,-1 0,0 0,-1 0,0-1,-1 0,1 0,-2 0,1-1,-1 0,-1-1,1 0,-1 0,0-1,-1 0,0 0,0-1,-2 0,-23 13,-2-2,0-1,0-2,-1-1,-1-3,-9 1,42-9,1 0,-1 0,1-1,-1 0,1 0,-1 0,0-1,1 0,-1 0,1 0,0-1,-1 1,1-1,-4-2,-9-9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10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58,'68'0,"198"-12,-6-23,-123 24,-138 11</inkml:trace>
  <inkml:trace contextRef="#ctx0" brushRef="#br0" timeOffset="221.628">0 283,'39'5,"36"-4,10-1,1-1,-5-1,-7-4,-6-1,-10 0,-5-3,-2 0,-5 2,-1 1,-7-1,-12-1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2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3 424,'-1'0,"1"0,0-1,0 1,-1-1,1 1,0-1,0 1,0-1,0 1,0-1,0 1,0-1,0 1,0-1,0 1,0-1,0 1,0-1,0 1,0-1,0 1,0-1,1 1,-1-1,0 1,0 0,1-1,-1 1,0-1,1 1,-1 0,0-1,1 1,-1 0,0-1,1 1,-1 0,1-1,-1 1,1 0,-1 0,1 0,-1 0,1-1,-1 1,1 0,-1 0,1 0,-1 0,1 0,-1 0,1 0,-1 0,1 0,-1 1,1-1,-1 0,18-5,1 2,-1-1,0 2,1 1,0 0,-1 1,5 2,79-5,141-20,-242 22,-1 1,1-1,0 1,-1 0,1-1,0 1,-1 0,1 0,0-1,-1 1,1 0,0 0,0 0,-1 0,1 0,0 0,0 0,-1 0,1 0,0 0,-1 1,1-1,0 0,0 0,-1 1,1-1,-1 0,1 1,0-1,-1 0,1 1,-1-1,1 1,-1-1,1 1,-1 0,1-1,-1 1,1-1,-1 1,0 0,1-1,-1 1,0 0,0-1,0 1,1 0,-1 0,0-1,0 1,0 0,0 0,0-1,0 1,-1 0,1-1,0 1,0 0,0-1,-1 1,1 0,0-1,-1 1,1 0,-7 11</inkml:trace>
  <inkml:trace contextRef="#ctx0" brushRef="#br0" timeOffset="263.075">59 649,'37'9,"0"-1,1-2,0-2,0-2,36-2,-37 1,172-19,-9-11,-176 24</inkml:trace>
  <inkml:trace contextRef="#ctx0" brushRef="#br0" timeOffset="830.425">229 1,'-1'3,"0"0,0 0,0 0,1 1,-1-1,1 0,0 1,0-1,0 0,0 0,1 1,-1-1,1 0,0 0,0 0,0 0,0 0,1 0,-1 0,1 0,0 0,0-1,0 1,0 0,0-1,0 0,1 0,-1 0,1 0,0 1,20 15,1 0,0-1,1-2,1-1,0 0,1-2,0-1,23 5,53 25,-51-20,-35-15,0 0,-1 1,1 1,-1 0,-1 1,1 1,-2 1,1 0,-2 0,1 2,10 12,-20-14,-1-1,0 1,0 0,-1 0,-1-1,0 2,0-1,-1 0,0 0,-1 0,-1 0,0 0,0 0,-1-1,0 1,-1-1,0 1,0-1,-2-1,1 1,-1-1,0 1,-1-2,0 1,-8 7,-132 115,15-13,75-67,43-40,0 0,1 1,0 0,1 1,1 0,0 1,1 1,-4 7,5-3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29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10,'-6'-1,"1"0,0 0,-1 0,1 1,-1 0,1 0,-1 0,0 1,1 0,0 0,-1 0,1 0,0 1,0 0,-1 0,2 1,-1-1,0 1,0 0,1 1,-1-1,1 1,0-1,0 1,1 0,-1 1,1-1,0 1,0-1,0 1,1 0,0 0,0 0,0 1,0-1,1 0,0 1,0-1,0 1,1-1,0 5,0-7,1-1,0 1,0-1,0 0,0 1,1-1,-1 0,1 0,-1 0,1 0,0 0,-1 0,1 0,0 0,0-1,0 1,1-1,-1 0,0 1,1-1,-1 0,0 0,1-1,-1 1,1 0,-1-1,1 0,0 1,-1-1,1 0,-1 0,1-1,1 1,81-32,-82 28,1 0,-1 0,0 0,0 0,0-1,-1 0,1 1,-1-1,0 0,0 0,-1 0,0 0,0 0,0 0,0 0,-1 0,0-3,1 6,-1-1,0 1,0 0,0-1,-1 1,1-1,0 1,-1 0,0 0,1-1,-1 1,0 0,0 0,0 0,-1 0,1 0,0 0,-1 0,1 0,-1 0,0 1,0-1,1 1,-1-1,0 1,0 0,0 0,-1 0,1 0,0 0,0 0,0 0,-1 1,1-1,0 1,-1 0,1-1,-1 1,-2 1,-1 0,1 0,0 0,0 0,0 1,0 0,0 0,0 0,0 1,1 0,-1 0,1 0,0 0,0 0,0 1,0 0,0 0,1 0,0 0,0 1,0-1,0 1,0 2,2-5,-1 1,1-1,0 1,-1 0,1-1,1 1,-1 0,0 0,1 0,-1 0,1 0,0 0,0 0,0 0,1 0,-1-1,1 1,-1 0,1 0,0 0,0 0,0-1,0 1,1 0,-1-1,1 1,0-1,-1 0,1 1,0-1,0 0,1 0,-1 0,0-1,1 1,-1 0,1-1,-1 0,1 1,0-1,0 0,0 0,51 9,-29-9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12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430 1,'-26'2,"1"0,-1 3,1 0,-1 1,2 1,-1 2,1 0,0 2,1 1,0 0,-9 8,23-14,0 0,0 1,0 0,1 0,0 1,0 0,1 0,0 1,0 0,1 0,0 0,1 1,0 0,1 0,0 1,0-1,1 1,1 0,-1-1,2 1,0 0,0 1,1-1,0 0,1 0,0 0,1 0,0 0,0-1,1 1,1 0,0-1,1 0,0 0,0 1,6 2,-1-1,2 0,-1-1,1 0,1-1,0 0,1-1,0 0,0-1,1-1,-1 0,2-1,-1-1,1 0,0-1,0-1,0 0,0-2,0 1,0-2,1 0,-1-1,0-1,0 0,1-1,-2-1,1-1,5-2,104-39,-93 28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32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24,'5'4,"2"-1,-1 0,0 0,0-1,1 0,0 0,-1 0,1-1,0 0,0 0,0-1,5 0,1 1,286 1,-55-28,-152 7,-85 14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3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24,'39'4,"31"3,13-1,-2-2,-5 0,-11-7,-12-2,-5 0,-6 0,-5 1,-5 2,-2-4,-2-2,-1 2,-4 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29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119 535,'110'-49,"-2"-5,90-61,-188 110,1-1,-1 0,-1-1,1 0,-1 0,0-1,-1 0,0-1,0 1,-1-2,0 1,0-1,-1 0,-1 0,0-1,0 0,-1 0,0 0,-1 0,0-1,-1 1,0-1,-1 0,0-2,-2 10,0-1,-1 1,0 0,1 0,-1 0,0 0,-1 0,1 0,-1 1,0-1,0 1,0-1,0 1,0 0,-1 0,0 1,1-1,-1 1,0 0,0 0,0 0,0 0,-1 1,1 0,0 0,-1 0,1 0,-1 0,1 1,-1 0,1 0,-1 0,1 1,-1 0,1-1,0 2,-1-1,1 0,0 1,0 0,0 0,0 0,0 0,0 1,0-1,1 1,-1 0,-2 3,-7 11,1 1,1 0,1 0,0 1,1 1,1 0,1 0,1 0,1 0,1 1,0 0,2 0,0 5,-3 39,3 1,3 0,3 0,6 25,-1 4,6 38,-7-78,-2-1,-2 2,-3-1,-2 0,-2 0,-7 26,2-48,-2 0,-1-2,-2 1,-1-1,-1-1,-2-1,-4 6,19-31,0 0,-1 0,1-1,-1 1,0 0,0-1,0 0,0 1,0-1,-1-1,1 1,-1 0,0-1,0 0,0 0,0 0,0 0,0-1,-1 1,1-1,0 0,-1-1,1 1,-1-1,1 0,-1 0,1 0,-1 0,1-1,-1 0,1 0,-1 0,1 0,-3-2,-8-6,1 0,0-1,1 0,-1-1,2-1,0 0,0 0,1-1,1-1,0 0,1 0,1-1,0 0,1 0,0-1,-1-8,4 13,1-1,0 0,1 0,0 0,1 0,0 0,1 0,0 0,1 0,0 0,1 0,1 1,0-1,0 0,1 1,1 0,0 0,0 0,1 0,0 1,1 0,0 0,6-5,7-3,1 2,0 0,2 1,-1 1,2 1,0 1,0 1,2 0,8-4,236-69,-256 80,-12 3,0-1,0 1,1-1,-1 1,0 0,1 0,-1 0,1 0,-1 1,1-1,-1 1,1-1,-1 1,1 0,0 0,-1 0,1 0,-1 1,1-1,0 1,-1-1,1 1,-1 0,0 0,1 0,-1 0,0 1,1-1,-1 1,0-1,0 1,0 0,0-1,-1 1,1 0,0 0,-1 1,1-1,-1 0,1 2,9 106,-17 48,4-142,2-14,-1-1,0 1,0 0,0-1,0 1,1 0,-1 0,1 0,-1-1,1 1,0 0,0 0,0 0,0 0,0 0,0 0,0 0,1-1,-1 1,1 0,-1 0,1 0,0-1,-1 1,1 0,0-1,0 1,1 0,-1-1,0 1,0-1,1 0,-1 1,1-1,-1 0,1 0,-1 0,1 0,0 0,-1-1,1 1,0 0,0-1,0 1,1-1,13-2</inkml:trace>
  <inkml:trace contextRef="#ctx0" brushRef="#br0" timeOffset="1468.091">1218 83,'-95'174,"73"-131,1 1,3 1,2 1,1 1,3 0,2 0,1 1,3 0,2 1,2 4,3-39,0 1,0-1,1 1,1-1,1 0,0 0,0 0,2 0,0-1,0 0,1 0,1-1,0 0,0 0,1 0,1-1,0-1,1 0,0 0,0-1,9 5,-11-8,1-1,-1 1,1-2,1 0,-1 0,1 0,-1-2,1 1,0-1,0-1,0 0,0 0,0-1,0-1,0 0,0 0,3-2,10-3</inkml:trace>
  <inkml:trace contextRef="#ctx0" brushRef="#br0" timeOffset="2131.995">1727 196,'4'11,"-1"0,-1 1,0 0,0 0,-1-1,0 1,-1 0,-1 0,0 0,0 0,-2 3,1-3,-5 32,-3 0,-2-1,-2 0,-10 21,13-35,-144 286,154-311,-1-2,0 0,0 1,0-1,0 1,1-1,-1 1,1 0,0 0,0 0,0-1,0 1,0 0,1 0,-1 0,1 1,0-1,0 0,0 0,0 0,0 0,1 0,-1 0,1 0,0 0,0 0,0 0,0-1,1 1,-1 0,1-1,0 1,-1-1,1 1,0-1,1 0,0 1,9-1,0 0,1-2,-1 1,0-2,1 1,-1-2,0 1,0-2,0 0,0 0,0-1,0 0,-1-1,0-1,9-5,26-8,102-36,-136 33,-13 10</inkml:trace>
  <inkml:trace contextRef="#ctx0" brushRef="#br0" timeOffset="2378.015">1304 619,'38'-5,"37"-1,10 0,1-4,-5 0,-12 2,-7 2,-11 2,-7-3,-8 0,0 1,-1 1,-2 2,-6 1</inkml:trace>
  <inkml:trace contextRef="#ctx0" brushRef="#br0" timeOffset="2613.485">2291 591,'39'0,"26"0,8 0,0-5,-7-1,-10 0,-9 1,-9-4,-5 1,-4 1,-2 1,-10 3,-9 1</inkml:trace>
  <inkml:trace contextRef="#ctx0" brushRef="#br0" timeOffset="2780.943">2376 845,'43'0,"24"-5,10-1,-3-5,-5 0,-4-4,-8 2,-5-3,-1 2,-5-1,-1-4,3-2,1 1,-2 0,1-1,-4 2,-8 5</inkml:trace>
  <inkml:trace contextRef="#ctx0" brushRef="#br0" timeOffset="3030.103">3449 478,'-21'13,"0"0,2 1,0 1,0 1,1 0,1 2,1 0,1 0,0 2,1 0,2 1,-3 4,14-22,-1 0,1 0,0 0,-1 0,1 0,1 0,-1 0,0 0,1 0,0 1,-1-1,1 0,0 0,1 1,-1-1,1 0,-1 0,1 0,0 0,0 0,0 1,1-2,-1 1,1 0,0 0,-1 0,1-1,0 1,1-1,-1 0,0 1,1-1,-1 0,1 0,0-1,-1 1,1 0,0-1,0 0,0 0,0 0,3 1,10 1,1-1,-1 0,1-1,-1 0,1-2,0 0,-1-1,1-1,-1 0,0-1,0-1,0 0,-1-1,0-1,0 0,0-1,-1-1,0 0,1-3,-10 8,1 0,-2-1,1 0,-1 0,1 0,-1 0,-1-1,1 0,-1 1,0-1,0 0,-1-1,0 1,0 0,0-1,-1 1,0-1,0 0,0 1,-1-1,0 0,-1 1,0-1,0 0,0 1,0-1,-1 1,0 0,-1-1,1 1,-1 0,0 0,-1 1,0-1,1 1,-2 0,1 0,-1 0,1 0,-1 1,-3-2,-8-3,0 2,0 0,-1 0,0 2,0 0,0 1,-1 1,1 0,-1 1,-12 1,5 1</inkml:trace>
  <inkml:trace contextRef="#ctx0" brushRef="#br0" timeOffset="3289.955">3703 55,'29'23,"0"1,-2 2,0 1,-2 1,-1 1,-1 1,-2 1,-1 1,-2 0,-1 2,0 3,-6-16,-2 1,0 1,-2-1,0 1,-2 1,0-1,-2 1,0 0,-2 0,-1-1,0 1,-2 0,-1 0,-1 0,-1-1,0 0,-2 0,-1 0,-1-1,-1 0,-1-1,0 0,-2 0,-10 12,-108 86,113-107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35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29 737,'-29'22,"42"-48,218-245,-138 153,116-167,-169 226,-29 87,-15 428,35-297,-23-131,-8-28,1 0,-1 1,1-1,-1 0,0 0,1 1,-1-1,1 1,-1-1,0 0,1 1,-1-1,0 1,0-1,1 0,-1 1,0-1,0 1,0-1,0 1,0-1,1 1,-1-1,0 1,0-1,0 1,0-1,0 1,-1-1,1 1,0-1,0 1,0-1,0 1,0-1,-1 1,1-1,0 1,0-1,-1 1,1-1,0 0,-1 1,1-1,0 0,-1 1,1-1,-1 0,1 1,-1-1,1 0,-1 0,1 0,0 1,-1-1,1 0,-1 0,1 0,-1 0,1 0,-1 0,0 0,1 0,-1 0,1 0,-1 0,1 0,-1 0,1-1,-1 1,-31-23,27 19,-37-29,-1 2,-2 2,-1 3,-1 1,-2 2,-37-12,38 14,30 13</inkml:trace>
  <inkml:trace contextRef="#ctx0" brushRef="#br0" timeOffset="1042.886">876 653,'11'2,"1"-1,-1 0,0 0,1-1,-1-1,1 0,-1 0,0-1,0 0,0-1,0-1,0 0,-1 0,1-1,-1 0,0-1,-1 0,1 0,-1-1,-1 0,1-1,-1 0,0 0,-1-1,0 0,0-1,-1 1,-1-1,1 0,-1 0,-1-1,0 0,-1 1,0-1,0-1,-1 1,-1 0,0 0,0-5,-1 14,0 0,0 0,0 0,0 0,0 0,0 0,-1 0,1 1,-1-1,1 0,-1 0,0 0,0 0,0 1,0-1,0 0,0 1,0-1,0 1,-1-1,1 1,-1 0,1 0,-1-1,1 1,-1 0,0 0,1 0,-1 1,0-1,0 0,0 1,0-1,0 1,1 0,-1-1,0 1,0 0,0 0,-1 0,-70 34,65-26,1 0,0 0,0 0,1 1,0 0,1 0,0 1,0-1,1 1,0 0,1 0,0 1,1-1,0 0,0 1,1 0,1-1,0 1,0 0,2 10,2-15,1 1,-1-1,1 0,1 0,-1 0,1-1,-1 0,2 0,-1-1,0 1,1-1,0-1,0 1,0-1,0 0,1-1,-1 0,1 0,-1 0,1-1,0 0,0-1,-1 0,1 0,0-1,0 1,-1-2,6 0,17-6,-1 0,0-2,0-1,0-2,-2 0,0-2,0-1,20-17,-32 22,0 0,-1 0,-1-2,0 1,0-2,-2 0,1 0,-2-1,0-1,-1 1,-1-1,0-1,5-15,-12 31,0-1,0 1,0-1,0 1,0-1,0 1,0-1,-1 0,1 0,-1 1,1-1,-1 0,0 0,1 0,-1 0,0 1,0-1,0 0,-1 0,1 0,0 0,-1 1,1-1,-1 0,1 0,-1 1,0-1,0 0,0 1,0-1,0 1,0-1,0 1,-1 0,1-1,0 1,-1 0,1 0,-1 0,0 0,1 0,-1 0,0 0,1 1,-1-1,0 1,0-1,1 1,-1 0,0-1,0 1,0 0,0 0,1 0,-1 1,0-1,0 0,-1 1,-6 4,0 0,1 0,-1 1,1 0,0 1,1 0,0 0,0 0,0 1,1 0,0 1,1-1,0 1,0 0,1 0,0 1,1-1,0 1,0 0,1 0,0 0,1 0,0 0,0 0,1 0,1 0,0 1,0-1,1 0,1 2,0-6,0 0,1 0,-1-1,2 1,-1-1,1 0,-1 0,1 0,1 0,-1-1,1 0,-1 0,1-1,0 1,0-1,1-1,-1 1,1-1,-1 0,1-1,0 1,0-1,0-1,0 1,0-1,6 1,-1-1,1-1,-1 0,1 0,0-1,-1-1,0 0,0-1,0 0,0-1,-1 0,1-1,3-3,8-8,0-1,-1-1,-1-1,-1-1,-1-1,-1-1,0 0,-2-1,2-6,22-72,-40 102,1-1,-1 1,1-1,-1 0,1 1,-1-1,0 0,0 0,1 1,-1-1,0 0,0 0,0 1,0-1,0 0,0 0,0 1,0-1,0 0,0 0,0 1,0-1,-1 0,1 0,0 1,0-1,-1 0,1 1,-1-1,1 0,0 1,-1-1,1 1,-1-1,0 1,1-1,-1 1,1-1,-1 1,0-1,1 1,-1 0,0-1,1 1,-1 0,0 0,0-1,1 1,-1 0,0 0,0 0,1 0,-1 0,0 0,-38 21,30-10,1 1,0 0,0 0,1 1,1 0,0 0,0 1,2 0,0 0,0 0,1 0,1 0,0 1,1-1,1 1,0 0,2 6,-2-15,1-1,0 1,0 0,1 0,-1 0,1-1,1 1,-1-1,1 0,0 1,0-1,0 0,1-1,-1 1,1-1,0 1,1-1,-1 0,1-1,0 1,4 2,117 40,-121-45,20 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42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30,'24'0,"23"0,7-5,0-1,-4 0,-7 1,-5 1,-4 2,-4 1,-1 1,-7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47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141 198,'1'0,"-1"0,0 0,1 0,-1 0,1 0,-1 0,0 0,1 0,-1 0,0 0,1 0,-1 0,0 0,1 0,-1-1,0 1,1 0,-1 0,0 0,1-1,-1 1,0 0,0 0,1-1,-1 1,0 0,0-1,0 1,1 0,-1-1,0 1,0 0,0-1,0 1,0 0,0-1,12 38,-11-22,0 0,-1 0,-1 0,-1 1,0-1,0 0,-2-1,0 1,-1 0,0-1,-1 0,-2 2,-29 101,3 108,35-152,-1-72,1-1,-1 0,1 0,-1 1,1-1,-1 0,1 0,-1 0,1 0,-1 0,1 0,-1 0,1 0,0 0,-1 0,1 0,-1 0,1-1,-1 1,1 0,-1 0,1 0,-1-1,0 1,1 0,-1-1,1 1,-1 0,1-1,-1 1,0 0,1-1,-1 1,0-1,0 1,1-1,-1 1,0-1,0 1,0-1,1 1,-1-1,0 1,0-1,0 1,0-1,0 1,0-1,0 1,0-1,0 1,0-1,0 1,-1-1,7-17</inkml:trace>
  <inkml:trace contextRef="#ctx0" brushRef="#br0" timeOffset="628.087">1 171,'328'-132,"-307"125,-7 1,0 0,0 2,1-1,0 2,0 0,0 1,0 1,0 0,0 1,5 0,-18 0,0 0,0 1,-1-1,1 0,-1 0,1 1,0-1,-1 1,1-1,-1 1,1 0,-1 0,1 0,-1 0,0 0,1 0,-1 0,0 0,0 0,0 0,0 1,0-1,0 1,0-1,0 0,0 1,-1-1,1 1,-1 0,1-1,-1 1,1 0,-1-1,0 1,0 0,0-1,0 1,0 0,0-1,-1 1,1 0,0-1,-1 1,1-1,-1 1,0-1,-43 66,-71 65,112-130,0 1,1 0,-1 0,1 0,-1 0,1 0,0 1,0-1,0 1,1-1,-1 1,1 0,0 0,0-1,0 1,1 0,-1 0,1 0,0 0,0 0,0 0,1 0,-1 0,1 0,0-1,0 1,1 0,-1 0,1-1,-1 1,1-1,0 1,1-1,-1 0,0 0,1 0,0 0,1 1,70 50,18 21,-89-71,2 0,0 1,-1-1,0 1,0 0,-1 0,1 0,-1 0,0 1,-1-1,1 1,-1 0,0 0,0 0,-1 0,0 0,0 0,0 0,-1 1,0-1,0 0,0 0,-1 0,0 0,0 1,-1-1,0 0,0-1,0 1,-4 4,0-1,-1-1,0 1,0-1,-1 0,0-1,-1 0,1 0,-1-1,-1 0,1 0,-1-1,0-1,0 1,0-2,-1 1,1-1,-4 0,-24 3,0-2,0-1,0-1,-23-4,38 2,19 1,1-1,-1 1,0-1,1 0,-1 0,0 0,0 0,1-1,-1 0,0 1,1-1,-1-1,1 1,-1 0,1-1,0 0,0 0,-1 0,1 0,0 0,1 0,-1-1,0 0,1 1,-1-1,1 0,0 0,0 0,-1-3,2-9</inkml:trace>
  <inkml:trace contextRef="#ctx0" brushRef="#br0" timeOffset="1579.062">649 848,'58'-24,"-2"-2,0-2,-2-3,-1-2,1-5,-44 32,-1-1,0 0,0-1,-1 0,0-1,0 0,-1 0,0 0,-1-1,0 0,0 0,-1-1,0 1,-1-1,-1 0,1-1,-2 1,2-9,-4 18,-1-1,1 1,0 0,-1 0,0 0,1 0,-1 0,0 0,0 0,0 0,0 0,-1 0,1 0,0 1,-1-1,1 0,-1 1,0-1,1 1,-1 0,0-1,0 1,0 0,0 0,0 0,0 1,0-1,0 0,0 1,-1-1,1 1,0 0,0 0,0 0,-1 0,1 0,0 0,0 1,0-1,-1 1,1-1,0 1,0 0,0 0,0 0,0 0,0 0,0 0,1 1,-1-1,0 1,1-1,-1 1,1-1,-1 1,1 0,0 0,0 0,-10 9,1 1,0 0,1 0,1 1,0 1,1-1,0 1,1 0,0 1,1-1,1 1,1 0,0 1,1-1,0 0,1 3,1-13,0 1,1-1,-1 1,1-1,0 1,1-1,0 0,-1 0,1 1,1-1,-1 0,1-1,0 1,0-1,0 1,1-1,0 0,0 0,0 0,0-1,0 1,1-1,-1 0,1 0,0-1,0 1,0-1,0 0,0-1,1 1,-1-1,0 0,1 0,-1-1,1 1,-1-1,5-1,8 0,-1-2,1 0,0 0,-1-2,1 0,-1-1,-1-1,1 0,-1-2,-1 0,1 0,-1-1,-1-1,0-1,-1 0,0-1,-1 0,0 0,-1-2,0 1,3-9,-10 17,0 0,0 0,0 0,-1 0,0-1,0 0,-1 0,0 0,0 0,0 0,-1 0,0 0,-1 0,0-8,1 15,-1-1,0 0,0 1,0-1,0 0,0 1,-1-1,1 0,0 1,0-1,0 0,-1 1,1-1,0 0,0 1,-1-1,1 1,-1-1,1 1,0-1,-1 1,1-1,-1 1,1-1,-1 1,0 0,1-1,-1 1,1 0,-1-1,0 1,1 0,-1 0,1 0,-1-1,0 1,1 0,-1 0,0 0,1 0,-1 0,0 0,1 0,-1 1,0-1,1 0,-1 0,0 0,1 1,-1-1,0 0,1 1,-1-1,1 0,-1 1,1-1,-1 1,1-1,-1 1,1 0,-29 31,26-29,1 1,-1 0,1 0,-1 0,1 0,0 1,1-1,-1 1,1-1,0 1,0-1,0 1,1 0,-1-1,1 1,0 0,1-1,-1 1,1 0,0-1,0 1,1-1,-1 1,1-1,0 1,0-1,0 0,1 0,-1 0,1 0,0-1,0 1,0-1,1 0,-1 0,1 0,0 0,2 1,9 0,0 0,0-1,1-1,-1 0,1-1,-1-1,1 0,-1-1,1-1,-1-1,0 0,0-1,0 0,0-1,-1-1,1 0,3-3,-1 1,0 0,-1-2,0 1,-1-2,0 0,0-1,-1 0,-1-1,0-1,-1 0,0 0,-1-2,-1 1,0-1,-2-1,1 0,-8 14,1 0,-1 0,1-1,-1 1,0-1,0 1,-1-1,1 1,-1-1,1 1,-1-1,0 0,-1 1,1-1,-1 1,1-1,-1 1,0-1,0 1,-1-1,1 1,-1 0,0 0,1 0,-1 0,-1 0,1 0,0 0,-1 0,1 1,-1 0,0-1,0 1,0 0,0 0,0 1,0-1,-1 1,1-1,0 1,-1 0,1 0,-1 1,1-1,-1 1,0 0,1-1,-1 2,1-1,-1 0,0 1,1-1,-2 2,-7 3,1 0,0 1,0 1,1-1,0 2,0 0,0 0,1 0,1 1,-1 1,1-1,1 1,0 1,0-1,1 1,1 1,-1-1,2 1,0-1,0 1,1 1,1-1,0 0,0 1,1-1,1 1,0 3,1-9,0 0,1 1,0-1,0 0,0 0,1-1,0 1,0 0,1-1,-1 0,2 0,-1 0,1 0,-1-1,1 1,1-1,-1-1,1 1,0-1,0 0,0 0,1-1,-1 1,1-1,0-1,0 0,0 0,0 0,4 0,98 19,-90-25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51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0,'5'38,"1"13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50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16,'-6'-3,"0"0,-1 1,1 0,-1 0,0 1,1 0,-1 0,0 1,1 0,-1 0,0 0,0 1,1 0,-1 0,0 1,1-1,-1 2,1-1,0 1,0 0,0 0,0 0,0 1,1 0,-4 0,3-1,-2-1,0 1,1-1,0 2,0-1,0 1,0 0,0 0,1 1,0-1,0 2,0-1,0 1,1-1,0 2,0-1,1 0,-1 1,2 0,-1 0,-2 7,8-10,0-1,0 0,0 0,0 0,1 0,-1 0,1 0,0-1,0 1,0-1,0 0,0 0,0 0,1 0,-1 0,1-1,-1 0,1 0,0 0,-1 0,1 0,0-1,0 1,-1-1,5 0,3 2,35 4,-40-6,1 0,-1 0,0 0,1 1,-1 0,0 0,1 1,-1 0,0 0,0 0,0 1,-1 0,1 0,-1 0,1 1,-1 0,0 0,3 3,-6-4,-1 1,0-1,1 0,-1 0,-1 1,1-1,0 1,-1-1,0 0,0 1,0-1,0 1,0-1,-1 1,1-1,-1 1,0-1,0 0,0 1,-1-1,1 0,-1 0,0 0,1 0,-1 0,-1-1,1 1,-2 2,-77 64,-78 23,158-91,1-1,-1 1,1-1,-1 0,1 1,-1-1,1 0,-1 1,1-1,-1 0,1 1,-1-1,1 0,-1 0,0 0,1 0,-1 0,1 1,-1-1,0 0,1 0,-1 0,1-1,-1 1,0 0,1 0,-1 0,1 0,-1-1,0 1,1 0,-1 0,1-1,-1 1,1 0,-1-1,1 1,-1-1,1 1,0-1,-1 1,1-1,0 1,-1-1,1 1,0-1,-1 1,1-1,0 1,0-1,0 0,0 1,0-1,-1 1,1-1,0 0,0 1,1-1,-1 1,0-1,0 0,15-36,29-14,-29 39</inkml:trace>
  <inkml:trace contextRef="#ctx0" brushRef="#br0" timeOffset="249.028">635 185,'-4'34,"-2"20,-5 1,-1-8</inkml:trace>
  <inkml:trace contextRef="#ctx0" brushRef="#br0" timeOffset="713.297">889 382,'197'-270,"-151"225,-40 71,-11 17,2-33,0-1,0 0,1 1,1-1,0 1,0-1,0 1,1 0,1-1,0 1,0 0,1-1,0 1,1-1,0 0,0 0,1 0,0 0,0 0,1-1,0 0,1 0,0 0,0-1,1 0,0 0,0-1,1 1,-2-4,1-1,-1 1,1-2,-1 1,1-1,0 0,-1 0,1-1,0 0,0 0,0 0,-1-1,1 0,0 0,-1-1,1 0,-1 0,1-1,-1 1,0-2,0 1,0 0,-1-1,1 0,-1-1,0 1,0-1,0 0,-1 0,0 0,0-1,0 1,-1-1,1 0,-1 0,-1 0,1-1,0-3,38-98,-33 86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55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 85,'-9'0,"0"1,1 0,-1 0,1 1,-1 0,1 1,0-1,0 2,0-1,0 1,0 0,1 1,0 0,0 0,0 0,1 1,-1 0,2 1,-1-1,0 1,1 0,1 0,-2 2,-9 19,1 1,1 0,1 1,2 1,-4 19,2 3,2 0,2 0,3 1,2 0,3 0,6 45,-6-89,1-1,0 1,1-1,0 0,0 1,1-1,1 0,-1 0,2-1,-1 1,1-1,0 0,1 0,-1 0,2-1,-1 0,1 0,0-1,0 0,1 0,0 0,0-1,0-1,1 1,0-1,-1 0,1-1,1 0,5 1,-6-5,0 0,0 0,0-1,-1 0,1 0,-1-1,0 0,1-1,-1 0,-1 0,1 0,2-3,12-8</inkml:trace>
  <inkml:trace contextRef="#ctx0" brushRef="#br0" timeOffset="295.189">543 368,'-16'27,"1"2,1 0,2 0,1 1,2 1,0 0,3 0,0 0,-1 28,7-54,0 1,0-1,1 0,-1 0,1 0,0 0,0 0,1 0,-1 0,1 0,0 0,1 0,-1-1,1 1,0-1,0 0,0 0,1 0,-1 0,1-1,0 1,0-1,0 0,1 0,-1 0,1-1,-1 1,1-1,0 0,0-1,0 1,0-1,0 0,0 0,0-1,1 0,-1 1,3-2,14-2,-1-2,1-1,-1-1,0 0,-1-1,1-2,-2 0,0-1,0-1,-1-1,0 0,-1-1,0-1,-2-1,6-7,-15 19,-1-1,0 0,1 0,-2 0,1-1,-1 0,0 0,0 0,-1 0,1 0,-1-1,-1 0,1 1,-1-1,0 0,-1 0,0 0,0 0,0 0,-1-1,0 1,-1 0,1 0,-1 0,-1 0,1 0,-1 0,-1 0,1 0,-1 1,0-1,0 1,-1 0,0 0,0 0,-1 0,1 1,-1 0,0 0,-3-2,-17-6,1 3</inkml:trace>
  <inkml:trace contextRef="#ctx0" brushRef="#br0" timeOffset="549.179">232 621,'464'-46,"-109"36,-302 5,-35-1</inkml:trace>
  <inkml:trace contextRef="#ctx0" brushRef="#br0" timeOffset="898.265">1079 1,'29'16,"0"1,-2 2,0 0,-1 2,-1 1,-2 1,0 1,-1 1,-1 1,-2 1,0 1,-2 0,-1 1,-2 1,0 1,-1 4,-10-20,-1-1,0 1,-1-1,-1 1,0 0,-1-1,-1 1,0-1,-1 1,-1-1,0 0,-1 0,0 0,-1-1,0 0,-1 0,-3 2,-11 17,-1-2,-2 0,-1-1,-1-2,-1-1,-4 1,-26 18,32-28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38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257 508,'-8'-2,"0"0,-1 1,1 0,-1 0,1 1,-1 0,0 0,1 1,-1 0,1 1,0 0,-1 0,1 1,0 0,0 0,0 1,1 0,-1 0,1 1,0-1,0 2,1-1,0 1,-1 0,2 1,-1-1,1 1,-1 1,1 2,-1 1,1-1,1 1,0 0,1-1,0 2,0-1,1 0,1 1,0-1,0 1,1-1,1 1,0-1,0 1,1-1,0 0,1 0,1 0,0 0,0 0,1-1,0 0,3 3,-2-7,0 0,0 0,1-1,0 0,0 0,0-1,0 0,1 0,0-1,0 1,0-2,0 1,0-1,0-1,1 1,-1-1,1-1,-1 0,1 0,-1 0,1-1,-1-1,0 1,0-1,1-1,5-2,11 0</inkml:trace>
  <inkml:trace contextRef="#ctx0" brushRef="#br0" timeOffset="300.926">736 423,'-23'25,"1"0,1 2,1 0,2 2,0 0,-12 30,7 30,23-86,0-1,0 1,0 0,1-1,-1 1,1 0,0-1,0 1,0-1,0 1,0-1,0 0,1 1,-1-1,1 0,-1 0,1 0,0 0,0 0,0-1,0 1,0 0,1-1,-1 0,0 1,1-1,-1 0,1 0,-1 0,1-1,-1 1,1 0,11 0,0 1,0-1,0-1,0-1,0 0,0-1,0 0,0-1,-1 0,1-2,-1 1,0-1,0-1,-1-1,1 0,-2 0,1-1,-1 0,0-1,-1-1,0 0,0 0,-1-1,0 0,-1 0,0-1,1-4,-6 11,0 1,-1 0,0-1,0 1,0-1,0 1,-1-1,0 0,0 0,0 0,0 0,-1 0,0 1,0-1,0 0,-1 0,1 0,-1 0,-1 0,1 0,0 1,-1-1,0 0,0 1,-1 0,1-1,-1 1,0 0,0 0,0 1,-1-1,1 1,-1-1,0 1,0 0,0 0,0 1,0-1,-1 1,1 0,-1 0,0 1,-2-1,-50 6,32 1</inkml:trace>
  <inkml:trace contextRef="#ctx0" brushRef="#br0" timeOffset="700.753">1386 367,'-5'5,"-5"3,1 0,0 1,0 0,1 1,0-1,1 1,0 1,0 0,1 0,1 0,0 0,0 1,1 0,1 0,0 0,4-7,0 0,0-1,1 1,0-1,0 1,0-1,0 0,1 0,0 0,-1 0,1 0,1-1,-1 1,0-1,1 0,0 0,0 0,0-1,0 1,0-1,0 0,1 0,2 1,20 13,54 63,-79-75,0-1,0 1,0-1,-1 1,0 0,0 0,0 0,0 0,0 0,-1 0,0 0,0 0,0 0,0 0,-1 0,1 0,-1 0,0 0,0 0,-1-1,1 1,-1 0,0-1,0 1,0-1,0 1,-1-1,-5 7,-1-1,0 0,-1 0,0-1,0-1,0 0,-1 0,-1-1,1 0,-1-1,0 0,0-1,0 0,0-1,-1 0,0-1,1-1,-1 0,-10-1,-1-3,5-2</inkml:trace>
  <inkml:trace contextRef="#ctx0" brushRef="#br0" timeOffset="981.393">1979 141,'-36'23,"2"2,0 1,2 1,0 2,3 1,0 1,2 2,-21 32,39-52,1 2,1-1,0 1,1 0,0 0,1 1,1 0,0 0,1 0,1 0,1 0,0 1,1-1,1 0,0 1,1-1,1 0,1 0,0 0,3 6,-1-14,-1 0,1 0,1-1,-1 0,1 0,1 0,-1-1,1 0,0-1,1 1,-1-2,1 1,0-1,0 0,0-1,1 0,-1-1,5 1,26 11,-21-7</inkml:trace>
  <inkml:trace contextRef="#ctx0" brushRef="#br0" timeOffset="2697.547">4349 1,'10'43,"2"33,1 14,-3-4,-4-7,-1-7,-8-11,-2-7,-6-7,-1-7,-2-6,0-3,-2-3,-3-1,-4-5,-1-2,-3-3,4-6</inkml:trace>
  <inkml:trace contextRef="#ctx0" brushRef="#br0" timeOffset="23103.38">3079 452,'7'-7,"0"0,0 0,-1 0,0-1,0 0,-1 0,0-1,0 1,-1-1,0 0,-1 0,0-1,0 1,-1 0,0-1,-1 0,0-5,-1 13,0 0,0 0,-1 1,1-1,-1 0,0 0,0 0,1 0,-1 1,0-1,0 0,-1 1,1-1,0 1,0-1,-1 1,1 0,-1-1,1 1,-1 0,0 0,1 0,-1 0,0 1,0-1,0 0,1 1,-1-1,0 1,0-1,0 1,0 0,0 0,0 0,0 0,0 0,0 1,0-1,0 1,-76 24,49-9,1 2,1 1,0 2,2 0,0 2,1 0,-12 19,-56 98,89-132,-1 0,1 0,1 0,-1 0,1 0,1 1,0-1,0 1,0-1,1 1,1-1,-1 1,1-1,1 1,-1-1,2 0,-1 1,2 1,2-2,0-1,1-1,0 1,1-1,-1 0,1-1,0 0,0 0,1 0,-1-1,1-1,0 1,0-2,0 1,1-1,-1 0,0-1,1 0,-1-1,1 0,-1 0,1-1,5-1,22-5,0-1,-1-2,1-1,-2-2,0-1,-1-2,0-1,-1-2,10-9,174-129,-211 153,0-1,0-1,0 1,-1-1,0 0,0 0,0 0,-1-1,0 1,-1-1,1 0,-1-1,0 1,-1 0,0-1,0 1,-1-1,0 0,0 1,0-1,-1 0,-1 0,1 0,-1 1,-1-1,1 0,-1 1,0-1,-1 1,0 0,0 0,-1 0,1 0,-2 0,1 1,-1 0,0 0,0 0,-2-1,-10-5,0 0,-1 2,-1 0,0 1,0 1,-1 1,0 0,0 2,0 0,-1 1,1 1,-1 1,0 1,0 1,0 1,0 1,-5 1,-31 6,1 2,1 3,0 2,1 3,-36 17,10 0,15-3</inkml:trace>
  <inkml:trace contextRef="#ctx0" brushRef="#br0" timeOffset="23358.305">2120 678,'201'-65,"106"-15,-302 79,123-27,1 6,1 5,1 6,90 6,235 8,-424-3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13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1,'-52'129,"6"2,5 2,7 1,-14 114,43-201,1 1,3 0,2-1,1 1,3 0,7 24,0 14,-11-63</inkml:trace>
  <inkml:trace contextRef="#ctx0" brushRef="#br0" timeOffset="468.651">852 650,'-45'38,"1"1,2 2,2 2,2 2,1 2,3 1,2 1,-6 17,33-55,0 0,2 1,-1-1,1 1,1 0,0 0,1 0,0 0,1 3,0-11,0-1,0 0,0 1,0-1,1 0,-1 0,1 1,0-1,0 0,0 0,1 0,-1 0,1 0,-1 0,1 0,0-1,0 1,0 0,1-1,-1 0,1 0,-1 1,1-2,0 1,-1 0,1 0,0-1,0 1,0-1,1 0,-1 0,0 0,0-1,3 1,4-2,-1 0,1-1,-1 0,0-1,0 0,0 0,0-1,0 0,-1-1,0 0,0 0,0-1,0 0,-1 0,0 0,0-1,-1-1,0 1,0-1,-1 0,0 0,0 0,-1-1,1-1,8-9,37-54,-4-2,-4-2,-2-2,2-18,-37 137,-5-27,-1 0,0 1,0-1,1 1,1-1,1 0,0 1,0-1,1 0,1 0,0-1,1 1,0-1,5 8,-3-11,0 1,1-1,0-1,1 1,0-2,0 1,1-1,-1 0,2-1,-1 0,1-1,0 0,0 0,0-2,0 1,1-1,-1-1,1 0,0 0,5-1,97-1,-90 0</inkml:trace>
  <inkml:trace contextRef="#ctx0" brushRef="#br0" timeOffset="848.658">1924 537,'-68'38,"2"3,1 3,2 3,-1 5,61-50,0 0,0 0,0 1,0-1,0 1,1 0,-1 0,1 0,0 0,0 0,0 0,0 0,1 1,-1-1,1 1,0-1,0 1,0 0,1-1,-1 1,1 0,0 0,0-1,0 1,0 0,1 0,-1-1,1 1,0 0,0-1,0 1,1-1,0 0,-1 1,1-1,0 0,0 0,93 64,-42-38,-49-27,1 1,0 0,0 0,-1 0,0 0,0 0,0 1,0 0,0 0,0 0,-1 0,0 1,0-1,0 1,-1 0,0 0,1 0,-2 0,1 0,-1 0,1 0,-1 1,-1-1,1 0,-1 1,0-1,0 1,-1-1,1 0,-1 1,-2 4,-4 3,-2-1,0 1,0-1,-1-1,-1 0,0 0,-1-1,1-1,-2 0,1 0,-1-1,-1-1,1 0,-1-1,-1 0,1-2,-3 1,-2 1</inkml:trace>
  <inkml:trace contextRef="#ctx0" brushRef="#br0" timeOffset="1268.581">2602 594,'-13'-2,"1"1,-1 1,1 0,-1 1,1 1,0-1,-1 2,1 0,0 0,0 1,1 1,-1 0,-9 6,10-5,0 0,0 0,1 2,0-1,1 1,-1 1,1-1,1 2,0-1,0 1,-2 5,7-11,1 0,0 0,0 1,0-1,0 1,1-1,-1 1,1 0,0-1,1 1,-1 0,1 0,0-1,0 1,1 0,-1 0,1-1,0 1,0 0,1-1,-1 1,1-1,0 1,0-1,1 0,-1 0,1 0,0 0,0-1,4 4,91 72,-81-68,-1 0,0 1,-1 0,0 1,-1 1,-1 1,3 3,-12-14,-1 0,1 0,0 0,-1 1,0-1,0 1,0 0,-1 0,0 0,0 0,0 0,0 0,-1 1,0-1,0 0,0 1,-1-1,0 1,0-1,0 1,-1-1,1 1,-1-1,-1 0,1 1,-1-1,0 0,0 0,0 0,-1 0,0 0,0-1,0 1,0-1,-4 3,-6 2,-1 0,-1-1,1 0,-1-2,-1 0,1 0,-1-1,0-1,0-1,-14 1,-4 3,17-3,0-1,-1 0,1-2,0 0,-1-1,1-1,-1 0,1-1,0-1,-5-2,1-1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10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2964,'545'-562,"-190"208,771-813,-1032 1050,-112 134,-1-2,0 0,-1-1,-1-2,0 1,0-2,-1-1,-1-1,0-1,-4 0,-333 95,313-84,46-18,1-1,-1 1,1-1,-1 1,0-1,1 1,-1 0,1-1,0 1,-1 0,1-1,-1 1,1 0,0 0,0-1,-1 1,1 0,0 0,0-1,0 1,0 0,0 0,0 0,0-1,0 1,0 0,1 0,-1 0,0-1,0 1,1 0,-1 0,0-1,1 1,-1 0,1-1,-1 1,1-1,-1 1,1 0,-1-1,1 1,0-1,-1 1,1-1,0 0,-1 1,1-1,0 0,-1 1,1-1,0 0,0 0,0 0,-1 1,1-1,0 0,0 0,0 0,-1 0,1-1,33 14,0-2,0-1,1-2,0-1,17 0,-21-2,97 16,0-6,93-3,-197-11,-16 0,-1-1,0 1,0-1,1 0,-1-1,0 0,0 0,1-1,-1 1,0-2,0 1,-1-1,1 0,1-1,-8 2,1 0,0 0,-1-1,0 1,1 0,-1 0,0-1,0 1,-1 0,1 0,0-1,-1 1,1 0,-1 0,0 0,0 0,1 0,-1 0,-1 0,1 0,0 0,0 0,-1 0,1 1,-1-1,0 0,1 1,-1 0,0-1,0 1,0 0,0 0,0 0,0 0,-2 0,-89-64,-3 4,-53-22,66 49,66 28</inkml:trace>
  <inkml:trace contextRef="#ctx0" brushRef="#br0" timeOffset="367.313">3021 1,'-57'7,"0"4,1 1,1 3,0 3,-48 22,83-31,1 1,-1 0,2 2,0 0,0 1,1 1,1 0,0 1,-11 15,21-23,1 0,-1 0,1 0,1 1,-1 0,1 0,1 0,-1 1,1-1,1 1,0 0,0-1,0 1,1 0,1 0,0 0,0 0,0 0,1 0,1 0,-1 0,2 0,-1-1,3 8,1-5,0-1,1 1,0-1,0 0,1-1,0 1,1-1,0-1,0 0,1 0,0-1,0 0,1-1,0 0,0-1,0 0,1-1,16 6,-1-1,1-2,0 0,1-2,-1-2,24 1,-18-3,0-2,0-1,0-1,0-2,-1-1,0-2,0-1,-1-2,20-10,-44 19,0-2,-1 1,0-1,1 0,-1 0,0-1,-1 0,1 0,-1-1,0 0,-1 0,1 0,-1-1,0 0,-1 0,0 0,0 0,0-1,-1 1,0-1,0 0,-1 0,0 0,-1-1,0 1,0 0,-1 0,0-1,0 1,-1 0,0-1,0 1,-1 0,0 0,-2-5,-6-1,0 1,-1 0,0 1,-1 0,0 0,-1 2,0-1,-1 2,0 0,0 0,-1 1,0 1,-1 1,1 0,-1 1,0 1,-1 0,1 1,-1 1,0 0,1 1,-9 2,-12-3</inkml:trace>
  <inkml:trace contextRef="#ctx0" brushRef="#br0" timeOffset="619.236">1949 368,'80'-16,"2"3,-1 4,1 4,1 3,-1 4,2 3,202-4,1-12,234-43,-253 24,-61 18,-176 12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0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323 123,'-20'43,"-15"44,-2 15,5-3,4-10,6-11,2-8,4-7,1-9,2-4,-1-6,2-6,-2-4,1-3,3-3,-1 0,1-6</inkml:trace>
  <inkml:trace contextRef="#ctx0" brushRef="#br0" timeOffset="387.161">266 67,'1'64,"2"1,3-1,4-1,1 1,19 54,-18-84,1 0,1-1,2 0,1-2,14 19,-30-47,1-1,-1 1,0-1,1 1,0-1,0 0,-1 0,1 0,1 0,-1 0,0 0,0 0,1-1,-1 1,1-1,-1 0,1 1,-1-1,1-1,0 1,0 0,0-1,-1 1,1-1,0 0,0 0,0 0,0 0,-1 0,1-1,0 1,0-1,0 0,-1 0,1 0,0 0,-1 0,1-1,-1 1,0-1,1 1,1-3,11-15,0-1,-1-1,-1-1,-1 1,-1-2,-1 0,-1 0,-1 0,-2-1,0 0,2-23,5-23,-4 0,-3-1,-4 0,-3-38,-12 47,7 63,1 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3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57,'-7'29,"1"0,1 1,2-1,1 1,1-1,2 1,1 0,2 4,-5-31,1 0,0-1,1 1,-1 0,0-1,1 1,0 0,-1-1,1 1,0-1,0 1,1-1,-1 1,0-1,1 0,-1 1,1-1,0 0,0 0,0 0,0-1,0 1,0 0,1-1,-1 1,0-1,1 0,-1 0,1 0,-1 0,1 0,0-1,-1 1,1-1,0 1,-1-1,1 0,0 0,0-1,0 1,9-4,0-1,-1 0,1 0,-1-1,0-1,0 0,-1-1,0 0,-1 0,1-1,-2 0,1-1,-1 1,1-4,66-62,-72 73,-1 1,1 0,-1-1,1 1,0 0,-1 1,1-1,0 0,0 1,0-1,0 1,-1 0,1 0,0 0,0 0,0 1,0-1,0 1,-1 0,1 0,0 0,-1 0,1 0,0 0,-1 1,1-1,-1 1,0 0,0-1,0 1,0 0,0 1,0-1,0 0,0 0,-1 1,1-1,0 3,49 37,-45-41,1-1,-1 0,0 1,0-2,1 1,-1-1,0 0,0 0,0-1,0 0,0 0,-1 0,1-1,0 0,-1 0,0 0,0 0,0-1,0 0,0 0,-1-1,1 1,-1-1,-1 0,1 0,-1 0,1 0,-2-1,1 0,0 1,-1-1,0 0,0-1,14-36,-10 25</inkml:trace>
  <inkml:trace contextRef="#ctx0" brushRef="#br0" timeOffset="315.732">871 311,'33'-14,"0"-1,-1-1,-1-3,0 0,-2-2,0-1,8-9,-34 29,0 0,0 0,0-1,0 1,0-1,-1 1,0-1,1 0,-1 0,0 0,0 0,0 0,-1 0,1-1,-1 1,0 0,0-1,0 1,0-1,-1 1,1-1,-1 0,0 1,0-1,0 0,-1 1,1-1,-1 1,0-1,0 1,0-1,0 1,-1-1,1 1,-1 0,0 0,0 0,0 0,0 0,-1 0,1 1,-1-1,0 1,0-1,-5 0,0 0,0 1,0 0,0 0,0 1,-1 0,1 0,0 1,0 0,-1 1,1 0,0 0,0 1,0-1,0 2,0-1,0 1,0 1,1-1,0 1,0 1,0-1,0 1,1 0,-1 1,1-1,1 1,-1 1,1-1,0 1,0 0,1 0,0 0,0 0,1 1,0 0,0 0,1 0,0 0,0 0,1 0,0 7,-2-6,1 0,1 1,-1-1,2 1,-1 0,2-1,-1 1,1 0,0-1,1 1,0-1,1 0,0 0,0 1,1-2,0 1,1 0,0-1,0 0,1 0,0-1,0 1,1-1,0-1,0 1,3 1,7 2,-1-1,1-1,1-1,-1 0,1-1,0-1,1-1,-1 0,20 0,-10-1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99,'-15'21,"0"0,2 1,1 1,0 0,2 0,1 1,1 1,0 0,1 6,5-27,1 0,-1 0,1 0,0 1,0-1,0 0,1 0,-1 0,1 1,0-1,1 0,-1 1,1-1,-1 0,1 0,1 0,-1 0,0 0,1 0,0 0,0 0,0-1,1 1,-1 0,1-1,0 0,-1 0,2 0,-1 0,0 0,0-1,1 1,0-1,-1 0,1 0,0 0,0-1,0 1,0-1,0 0,1 0,5-4,0 1,1-2,-1 1,0-2,-1 1,1-1,-1-1,0 1,0-2,0 1,-1-1,0 0,-1-1,1 0,-1 0,-1-1,0 0,0 0,-1 0,0-1,0 0,-1 0,-1 0,2-4,-2 8,0-1,0 0,-1 0,0-1,0 1,-1 0,0-1,0 1,0-1,-1 1,0-1,-1 1,0 0,0-1,0 1,-1 0,0-1,-1 1,0 0,0 0,0 1,-1-1,0 1,0 0,0 0,-1 0,0 0,0 1,-3-2,4 3,0 0,0 0,-1 1,0-1,0 1,0 0,0 1,0-1,0 1,-1 0,1 1,-1-1,1 1,-1 0,0 0,1 1,-1 0,0 0,0 0,-3 1,-13 3</inkml:trace>
  <inkml:trace contextRef="#ctx0" brushRef="#br0" timeOffset="1651.994">541 14,'-11'17,"1"0,1 2,0-1,1 1,1 0,1 0,1 1,0 0,2 0,0 0,1 5,2-22,0-1,0 0,0 0,1 1,-1-1,0 0,1 0,0 0,-1 1,1-1,0 0,0 0,0 0,1 0,-1-1,0 1,1 0,-1 0,1-1,-1 1,1-1,0 1,0-1,0 0,0 0,0 0,0 0,0 0,0 0,0 0,0-1,0 1,1-1,-1 0,0 1,0-1,1 0,-1 0,0-1,2 1,4-1,-1-1,0 1,0-1,0 0,0-1,0 0,-1 0,1 0,-1-1,0 0,0 0,1-2,127-156,-131 161,0-1,-1 1,1 0,0 0,-1 0,1 1,0-1,0 1,0-1,0 1,0 0,0 0,-1 0,1 1,0-1,0 1,0-1,0 1,-1 0,1 0,0 0,-1 0,1 1,-1-1,1 1,-1 0,1-1,-1 1,0 0,0 0,0 0,0 1,-1-1,1 0,0 1,-1-1,0 1,0 0,1-1,-2 1,1 0,0 0,0 0,-1 0,20 26,-19-26,1 0,0 0,0 0,0 0,0 0,1 0,-1 0,1-1,0 1,-1-1,1 0,0 0,1 0,-1 0,0-1,0 1,1-1,-1 0,1 0,-1 0,1 0,-1-1,1 1,0-1,-1 0,1 0,-1 0,1-1,0 1,-1-1,1 0,-1 0,6-4,0-1,-1-1,0 1,0-1,-1-1,0 1,0-1,-1 0,0-1,0 0,-1 0,0 0,-1 0,0-1,0 0,-1 0,0 0,-1 0,0 0,0-7,3-5,2 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0,'-5'39,"3"17,2 4,2-9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0,'-11'417,"18"-117,9-150,-11-111,-7-25</inkml:trace>
  <inkml:trace contextRef="#ctx0" brushRef="#br0" timeOffset="434.532">0 593,'488'29,"-240"-31,-245 2,1 0,-1-1,0 0,0 1,0-1,1 0,-1-1,0 1,-1-1,1 1,0-1,0 0,-1 0,1 0,-1 0,1 0,-1-1,0 1,0-1,0 0,0 1,0-1,-1 0,0 0,1 0,-1 0,0 0,0 0,0-1,-1 1,1 0,-1 0,0-1,0 1,0 0,0-1,-1 1,1-2,0 0,-1 1,0-1,0 0,0 1,-1-1,1 1,-1-1,0 1,0 0,-1 0,1 0,-1 0,0 0,0 0,0 1,-1 0,1-1,-1 1,0 0,0 1,0-1,0 1,0 0,-3-2,1 3,-1 0,1 0,0 0,0 1,0 0,-1 0,1 0,0 1,0 0,0 0,0 1,0 0,0 0,0 0,0 1,1-1,-1 1,1 1,0-1,0 1,0 0,-3 4,-2 1,0 0,1 1,1 0,0 1,0 0,1 0,1 0,-1 1,2 0,-2 5,3-9,1 0,-1 0,1 0,1 0,0 1,0-1,0 1,1-1,0 1,1 0,0 0,1-1,-1 1,2 0,-1-1,1 1,0-1,1 0,0 1,1-1,-1 0,1-1,1 1,0-1,0 0,0 0,12 5,0-1,1 0,0-1,0-2,1 1,0-2,1-1,0 0,-1-2,2 0,-1-1,0-1,1-1,-1 0,1-2,-1-1,3 0,9 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5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1,'-9'19,"2"1,1 0,0 0,1 1,2-1,0 1,1 0,1 0,1 0,0 0,4 18,-3-36,-1 0,1 0,0-1,0 1,0 0,1-1,-1 1,0-1,1 1,0-1,-1 0,1 0,0 1,0-1,0-1,1 1,-1 0,0 0,1-1,-1 1,1-1,-1 0,1 0,0 0,-1 0,1 0,0-1,0 1,0-1,-1 0,1 0,0 0,0 0,1 0,4-2,-1 1,1-1,0 0,-1-1,1 0,-1 0,0 0,0-1,0 0,0-1,4-3,133-107,-141 113,1 0,0 1,0-1,0 1,-1 0,1 0,0 1,0-1,1 1,-1 0,0 0,0 0,0 0,0 1,0 0,0 0,0 0,0 0,-1 0,1 1,0 0,-1 0,1 0,-1 0,0 0,1 1,-1-1,0 1,0 0,-1 0,1 0,-1 0,1 1,-1-1,0 1,0-1,0 3,0-2,0 0,0 0,0-1,0 1,1-1,0 0,0 1,0-1,0 0,0-1,0 1,1 0,-1-1,1 0,0 0,0 0,0 0,-1-1,2 1,-1-1,0 0,0 0,0-1,1 1,-1-1,0 0,0 0,1-1,-1 1,0-1,0 0,0 0,0 0,1 0,0-1,4-6,1 1,-1-1,0-1,-1 1,1-2,-2 1,0-1,0 0,0-1,-1 1,-1-1,0 0,-1-1,0 1,0-1,0-8,1-5</inkml:trace>
  <inkml:trace contextRef="#ctx0" brushRef="#br0" timeOffset="311.342">889 480,'5'-29,"6"-23,7-13,4-1,3 7,-2 9,0 7,0 12,-3 6,0 7,-4 2,0 4,2 4,3 3,-2 7,1 8,-4 8,-4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4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48,'-7'-6,"0"1,0 0,0 1,-1-1,0 1,1 1,-2 0,1 0,0 0,-1 1,1 1,-1-1,1 1,-1 1,0-1,1 2,-1-1,0 1,1 0,-1 1,1 0,-1 0,1 1,0 0,0 1,0-1,1 2,-1-1,1 1,0 0,0 0,0 1,1 0,0 0,-2 4,-1-3,0 1,1 0,0 0,0 1,1 0,0 0,0 1,1 0,1 0,0 1,0-1,1 1,0 0,1 0,0 0,1 1,0-1,1 1,0 0,1-1,0 1,2 10,3-14,1-1,0 0,0 0,1-1,-1 0,1 0,1 0,-1-1,1 0,0-1,0 0,0 0,0 0,1-1,0 0,-1-1,1 0,0-1,0 1,2-1,59 4,-39-4</inkml:trace>
  <inkml:trace contextRef="#ctx0" brushRef="#br0" timeOffset="373.984">952 20,'-56'22,"0"3,1 3,2 2,-18 14,-11 29,80-70,0-1,0 1,0 0,0-1,1 1,-1 0,1 0,0 0,-1 0,2 0,-1 0,0 0,1 1,-1-1,1 0,0 0,0 0,0 1,0-1,1 0,-1 0,1 0,0 1,0-1,0 0,0 0,1 0,-1-1,1 1,0 0,1 1,1 1,0-1,0 0,1 0,0 0,0 0,0-1,0 1,1-1,-1-1,1 1,0-1,0 0,0 0,0-1,0 1,0-1,0-1,0 1,0-1,1 0,-1-1,0 1,0-1,0 0,0-1,0 0,0 0,0 0,1-1,15-6,-1-1,0-1,0 0,-1-2,-1-1,0 0,2-4,172-207,-193 225,0-1,1 1,-1 0,0-1,0 1,1-1,-1 1,0 0,0-1,1 1,-1 0,0-1,1 1,-1 0,1-1,-1 1,0 0,1 0,-1-1,1 1,-1 0,1 0,-1 0,0 0,1 0,-1 0,1 0,-1 0,1 0,-1 0,1 0,-1 0,1 0,-1 0,1 0,-1 0,0 0,1 0,-1 1,1-1,-1 0,1 0,-1 1,0-1,1 0,-1 0,0 1,1-1,-1 1,0-1,1 0,-1 1,0-1,0 1,1-1,-1 1,6 32,-4-19,-2-13,1 13,1-1,0 1,1-1,0 0,1 0,1 0,0 0,0-1,1 0,1 0,0 0,1-1,0 0,1-1,0 1,0-2,11 9,-2-6,-3-2</inkml:trace>
  <inkml:trace contextRef="#ctx0" brushRef="#br0" timeOffset="724.391">1460 387,'143'-259,"-116"226,-27 32,0 1,1-1,-1 1,1-1,-1 1,0 0,1-1,0 1,-1-1,1 1,-1 0,1-1,-1 1,1 0,0 0,-1 0,1-1,-1 1,1 0,0 0,-1 0,1 0,0 0,-1 0,1 0,0 0,-1 0,1 0,0 1,-1-1,1 0,-1 0,1 1,0-1,-1 0,1 1,-1-1,1 0,-1 1,1-1,-1 1,0-1,1 1,-1-1,1 1,-1-1,0 1,1-1,-1 1,0 0,0-1,1 1,-1 0,0-1,0 1,0-1,0 2,6 53,-7-51,0 1,0-1,1 0,0 0,0 0,0 0,0 0,0 1,1-1,0 0,0 0,0 0,0 0,1 0,0-1,-1 1,1 0,1-1,-1 1,0-1,1 0,0 1,0-1,0 0,0-1,0 1,0-1,1 1,-1-1,1 0,3 1,0-4,1 0,-1 0,0-1,0 0,0-1,0 0,0 0,0 0,-1-1,1 0,-1 0,0 0,0-1,-1 0,1 0,-1-1,-1 1,1-1,-1 0,4-6,7-5,27-27,-29 33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2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59 445,'79'-15,"-2"-3,0-4,-1-4,-2-2,-1-4,-1-3,-2-3,32-25,-90 54,1 0,-2 0,1-2,-1 1,-1-2,0 1,-1-1,0-1,0-1,-8 12,-1 1,1-1,-1 0,1 0,-1 0,0 1,0-1,0 0,0 0,0 0,0 1,0-1,-1 0,1 0,-1 0,1 1,-1-1,0 0,0 1,0-1,1 1,-1-1,-1 1,1-1,0 1,0 0,-1-1,1 1,0 0,-1 0,1 0,-1 0,0 0,1 0,-1 1,0-1,1 0,-1 1,0-1,0 1,1 0,-1 0,0 0,0 0,0 0,1 0,-1 0,0 0,0 1,0-1,1 1,-1-1,0 1,1 0,-1-1,0 1,1 0,-2 1,-15 9,1 1,0 1,0 1,2 0,0 1,0 0,1 1,1 1,1 0,1 1,0 0,1 0,1 2,1-1,-2 7,-18 49,4 1,3 0,3 2,4 0,3 1,0 70,2-22,3-15,-6-1,-25 107,32-201,0 0,-1 0,-1-1,0 0,-1 0,-1-1,-1 0,-7 9,14-20,0 0,0 0,0-1,0 1,-1-1,1 0,-1 0,0 0,0 0,0-1,0 0,0 0,0 0,-1 0,1 0,-1-1,0 0,1 0,-1 0,0-1,1 1,-1-1,0 0,0-1,1 1,-1-1,0 0,1 0,-1 0,1-1,-1 0,1 0,-4-2,-2-3,1-1,1-1,-1 1,2-1,-1-1,1 0,0 0,1 0,0 0,1-1,0 0,1 0,-1-3,-4-8,-4-8,0-1,2-1,2 0,1 0,1-1,2 0,1 0,2-1,1-28,2 55,1 0,-1 0,1 0,0 0,1 0,0 0,0 1,0-1,1 1,0 0,0 0,1 0,-1 1,1-1,0 1,1 0,-1 1,1-1,0 1,0 0,1 1,-1-1,1 1,0 1,-1-1,1 1,0 0,1 1,-1-1,0 2,0-1,0 1,4 0,41-6,0-2,-1-2,0-3,0-2,24-11,97-58,-171 83,0 0,0 0,-1 0,1 0,0 0,0 0,0 0,1 0,-1 0,0 0,0 0,0 1,1-1,-1 0,0 1,1-1,-1 1,1-1,-1 1,0 0,1 0,-1 0,1 0,-1 0,1 0,-1 0,0 0,1 0,-1 1,1-1,-1 1,0-1,1 1,-1-1,0 1,1 0,-1-1,0 1,0 0,0 0,0 0,0 0,0 0,0 0,0 0,0 1,5 119,-5-22,5-74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2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846 311,'-29'39,"-28"36,-10 15,-3-3,6-7,9-7,4-11,6-7,1-3,3-5,4-7,3-4,3-4,2-3,1-6,5-2,6-5</inkml:trace>
  <inkml:trace contextRef="#ctx0" brushRef="#br0" timeOffset="280.541">56 508,'57'39,"1"-3,1-2,2-3,1-3,1-2,2-3,0-3,1-3,17 0,-39-10,0 3,-1 1,0 2,-1 2,38 18,2-7,-58-27</inkml:trace>
  <inkml:trace contextRef="#ctx0" brushRef="#br0" timeOffset="530.026">1044 649,'-38'0,"-37"5,-16 6,-1 2,5 3,8-1,8 1,5 4,6-3,3 2,1-4,6 2,6 2,1-2,4 1,3-3,2-4,8-3</inkml:trace>
  <inkml:trace contextRef="#ctx0" brushRef="#br0" timeOffset="899.793">564 1,'-8'52,"2"0,2 1,3-1,2 1,2-1,3 1,2-1,2 0,2-1,17 42,25 186,-27-86,-22-170,-2-3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0,'-37'5,"15"-3,0 1,0 1,0 1,0 1,1 1,0 0,-1 3,20-10,0 1,0 0,0 0,0 0,1 0,-1 0,0 0,1 0,-1 1,1-1,-1 0,1 1,-1 0,1-1,0 1,0 0,0-1,0 1,0 0,1 0,-1 0,0 0,1 0,-1 0,1 0,0 0,0 0,-1 0,2 0,-1 0,0 0,0 0,0 0,1 0,-1 0,1 0,0 0,0-1,-1 1,1 0,0 0,1 0,-1-1,0 1,0-1,1 1,0 0,70 43,-64-42,0 0,-1 1,0 0,0 0,0 1,0 0,0 0,-1 0,0 1,0 0,-1 0,4 5,-8-9,1 1,-1 0,0-1,0 1,0 0,0 0,0 0,-1 0,0 0,1 0,-1 0,0 0,0 0,0 0,-1-1,1 1,-1 0,0 0,0 0,0 0,0 0,0-1,0 1,-1 0,1-1,-1 0,0 1,0-1,0 0,0 0,0 0,0 0,-1 0,0 1,-94 46,-22-29,119-20,1 0,-1 0,0 1,0-1,1 0,-1 0,0 1,1-1,-1 0,0 0,0 1,1-1,-1 0,0 1,0-1,0 0,0 1,0-1,1 0,-1 1,0-1,0 0,0 1,0-1,0 1,0-1,0 0,0 1,0-1,0 0,0 1,0-1,-1 1,1-1,0 0,0 1,0-1,0 0,-1 1,1-1,0 0,0 0,-1 1,1-1,0 0,0 1,-1-1,1 0,0 0,-1 0,1 1,0-1,-1 0,1 0,0 0,-1 0,1 0,13 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4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57 408,'167'-17,"63"-12,-118 18,-88 11</inkml:trace>
  <inkml:trace contextRef="#ctx0" brushRef="#br0" timeOffset="234.112">1 662,'43'5,"34"-3,13-3,1 0,-11-5,-8-2,-13 1,-15 2</inkml:trace>
  <inkml:trace contextRef="#ctx0" brushRef="#br0" timeOffset="863.749">678 1170,'433'-480,"-44"-18,-248 326,-140 171,-1 0,1 0,-1 0,1 0,-1 0,1 0,-1 0,1 0,0 0,0 0,0 0,-1 1,1-1,0 0,0 0,0 1,0-1,0 1,0-1,0 1,0-1,1 1,-1-1,0 1,0 0,0 0,0 0,1 0,-1 0,0 0,0 0,0 0,0 0,1 0,-1 1,0-1,0 0,0 1,0-1,0 1,0-1,0 1,0 0,0-1,0 1,0 0,0 0,0 0,-1-1,1 1,0 0,0 0,-1 0,1 1,5 141,-8-91,0 1,0-3,2 1,2-1,2 1,4 3,-5-38,6 65,-9-79,0 0,-1 0,1 0,0 0,-1 0,0 0,1 0,-1 0,0 0,0 0,0 0,0 0,-1-1,1 1,0 0,-1-1,1 1,-1-1,0 1,1-1,-1 0,0 0,0 0,0 0,0 0,0 0,0 0,0-1,0 1,0-1,0 1,0-1,0 0,-2 0,-13-1,1-1,0 0,0-1,0-1,0-1,1 0,-1-1,1-1,1 0,-3-2,-10-4,-24-8,-1 1,-1 3,-45-9,-10 6,80 17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6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7 988,'-4'15,"2"-11,2-5</inkml:trace>
  <inkml:trace contextRef="#ctx0" brushRef="#br0" timeOffset="256.819">64 198,'0'0</inkml:trace>
  <inkml:trace contextRef="#ctx0" brushRef="#br0" timeOffset="520.728">176 1073,'140'-227,"-139"225,0 0,0 0,0 0,0 1,0-1,0 0,1 1,-1-1,0 1,1-1,-1 1,1 0,0 0,-1 0,1-1,0 2,0-1,-1 0,1 0,0 0,0 1,0-1,0 1,0 0,0 0,0-1,0 1,0 1,0-1,0 0,0 0,0 1,0-1,0 1,0-1,0 1,0 0,-1 0,1 0,0 0,0 0,-1 0,1 0,-1 1,1-1,-1 1,0-1,1 1,-1-1,0 1,29 50,-29-45,2 0,-1-1,1 1,0 0,0-1,1 0,0 0,0 0,0 0,1-1,0 1,0-1,0 0,0-1,1 1,0-1,0 0,0-1,1 0,-1 1,1-2,0 1,0-1,-1 0,1-1,5 1,-2-6,0-1,-1 0,1-1,-1 0,-1-1,1 0,-1 0,0-1,-1 1,0-2,0 1,0-1,-1 0,-1-1,0 1,0-1,-1 0,0 0,2-8,47-132,-49 129</inkml:trace>
  <inkml:trace contextRef="#ctx0" brushRef="#br0" timeOffset="1188.346">1220 283,'-33'48,"-17"40,6 14,10-5,11-10,9-14,7-15,10-8,4-8,6-6,5-4,5-3,3-2,2-5,-4-6</inkml:trace>
  <inkml:trace contextRef="#ctx0" brushRef="#br0" timeOffset="1919.263">1306 875,'22'-2,"1"-1,-1-1,0-1,0-1,0 0,-1-2,0-1,8-5,-12 6,-1-2,0 0,0-1,-2-1,1 0,-1-1,-1 0,0-1,-1 0,-1-1,0-1,-1 0,7-14,-15 27,0 1,-1-1,1 0,0 0,-1 0,0 0,0 0,0 0,0 0,0 0,-1 0,0 0,1 0,-1-1,0 1,0 0,-1 0,1 0,-1 0,1-1,-1 1,-1-2,0 4,-1 1,1 0,0-1,-1 1,1 0,0 0,-1 0,1 1,-1-1,1 0,0 1,0 0,-1-1,1 1,0 0,0 0,0 1,0-1,0 0,0 0,0 1,0 0,1-1,-1 1,0 0,1 0,0-1,-1 1,1 0,0 1,-1 0,0 0,-4 2,0 1,1 0,0 0,0 0,0 1,1-1,0 1,0 0,0 0,1 1,1-1,-1 1,1-1,0 1,1 0,0 0,0 0,0 0,1 0,1 0,-1 0,2 6,2-9,0 0,0 0,0-1,0 0,1 1,0-1,0-1,0 1,0-1,1 0,-1 0,1-1,0 1,-1-1,1-1,0 1,0-1,1 0,-1 0,0-1,0 1,0-1,0-1,1 1,-1-1,0 0,0-1,0 0,1 0,12-4,0-1,0 0,-1-2,0 0,0-1,-1-1,0 0,-1-2,-1 1,0-2,0 0,-2-1,0 0,0-1,0-4,-11 18,0-1,0 0,0 0,-1 0,1 0,-1 0,0 0,0 0,0-1,0 1,-1 0,1 0,-1-1,0 1,0 0,0-1,0 1,-1-3,-1 6,0 0,0 0,0 0,0 0,0 0,0 0,0 1,0-1,0 1,1-1,-1 1,0 0,0 0,1 0,-1 0,0 0,1 0,-1 1,1-1,-1 0,1 1,0-1,0 1,-1-1,1 1,0 0,0-1,1 1,-1 0,0 0,0 0,-3 2,1 0,-1 1,0-1,1 1,0 0,0-1,0 1,1 1,0-1,0 0,0 1,1-1,-1 1,1-1,1 1,-1 0,1-1,0 1,0 0,0-1,1 1,0 0,0-1,1 1,-1-1,1 1,0-1,1 0,-1 0,1 0,0 0,1 0,-1-1,1 0,3 4,-1-3,0 0,0-1,1 0,-1-1,1 1,0-1,0-1,0 1,0-1,0 0,0-1,1 0,-1 0,1 0,-1-1,1 0,-1-1,1 1,-1-2,7-1,6-2,-1-1,0-1,0-1,0-1,-1 0,-1-2,2-1,1-2,0-2,-2 0,0-1,0-1,-2-1,0 0,-2-1,0 0,-1-1,-1-1,1-4,-7-18,-6 44,-1-1,1 0,0 0,0 1,0-1,0 0,-1 1,1-1,0 0,-1 1,1-1,0 1,-1-1,1 0,-1 1,1-1,-1 1,1-1,-1 1,1-1,-1 1,0 0,1-1,-1 1,0 0,1-1,-1 1,0 0,1 0,-1 0,0-1,1 1,-1 0,0 0,0 0,1 0,-1 0,0 0,1 1,-1-1,0 0,0 0,1 0,-1 1,0-1,1 0,-1 1,1-1,-1 1,0-1,1 1,-1-1,1 1,-1-1,1 1,-1-1,1 1,-10 11,0-1,1 1,1 1,0 0,0 0,1 1,1-1,1 1,0 1,0-1,2 1,-1 0,2-1,0 9,0-18,1 1,1-1,-1 1,1 0,0-1,0 1,0-1,1 1,0-1,0 1,0-1,1 1,0-1,0 0,0 0,1 0,0 0,-1 0,2-1,-1 1,1-1,-1 0,1 0,0 0,1 0,-1-1,0 0,1 1,0-2,0 1,0-1,0 1,0-1,1-1,-1 1,0-1,1 0,-1 0,1-1,0 1,-1-1,3 0,14-5</inkml:trace>
  <inkml:trace contextRef="#ctx0" brushRef="#br0" timeOffset="2188.331">2998 395,'-48'59,"2"2,3 1,-30 60,64-108,2 1,0 1,0-1,2 1,0 0,1 1,-1 9,4-22,0 1,1-1,0 1,0-1,0 1,0-1,1 1,0-1,0 0,0 1,0-1,1 0,-1 1,1-1,0 0,1 0,-1-1,1 1,-1 0,1-1,0 0,1 1,-1-1,0 0,1-1,0 1,0-1,-1 1,4 0,0 0,-1 0,1 0,0-1,-1 0,1-1,0 1,0-1,0 0,0-1,0 0,0 0,1-1,-1 1,0-1,-1-1,1 0,0 0,0 0,-1 0,1-1,-1 0,0-1,1 0,-2 0,1 0,0 0,-1-1,0 0,0 0,0 0,-1-1,0 0,0 1,0-2,-1 1,2-4,1-10</inkml:trace>
  <inkml:trace contextRef="#ctx0" brushRef="#br0" timeOffset="2438.283">2575 678,'34'0,"30"0,13 0,0-5,-10-1,-11 0,-14 1</inkml:trace>
  <inkml:trace contextRef="#ctx0" brushRef="#br0" timeOffset="2669.342">3252 227,'20'50,"-2"2,-2 1,-3 0,-2 0,-3 1,0 13,-5-42,-1 1,-1-1,-1 1,-2-1,0 0,-2 1,0-1,-2 0,-1-1,0 0,-2 0,-1 0,-1-1,-1-1,-1 0,-1 0,-1-2,0 1,-2-2,0 0,-1-1,-10 6,-70 38,79-54</inkml:trace>
  <inkml:trace contextRef="#ctx0" brushRef="#br0" timeOffset="3117.747">3451 819,'38'-5,"27"-1,13 0,-3 1,-9 1,-16-3,-12 0,-7 0,-4 2,-2 2,-1-4,1 0,-4 1</inkml:trace>
  <inkml:trace contextRef="#ctx0" brushRef="#br0" timeOffset="3316.853">3761 537,'-5'43,"-1"29,-1 7,2-6,2-9,6-12,2-10,1-7,-1-4,3-8,1-8</inkml:trace>
  <inkml:trace contextRef="#ctx0" brushRef="#br0" timeOffset="3588.594">4212 367,'5'44,"6"32,2 14,-2-4,-3-11,-2-10,-3-10,-1-11,-2-7,0-5,0-4,-1-6</inkml:trace>
  <inkml:trace contextRef="#ctx0" brushRef="#br0" timeOffset="3989.898">4128 481,'47'-25,"1"2,0 2,2 3,22-5,26 10,-95 13,-1 0,1 0,-1 0,1 0,-1 1,1-1,-1 1,1 0,-1-1,0 1,1 0,-1 0,0 1,0-1,0 0,0 1,0 0,0-1,0 1,0 0,-1 0,1 0,-1 0,1 0,-1 0,0 0,0 0,0 1,0-1,0 1,0-1,-1 0,1 1,-1-1,0 1,1 0,-3 8,0 0,0 0,-1-1,0 1,-1-1,0 0,-1 0,0-1,0 1,-1-1,-1 0,1 0,-1-1,-1 0,1 0,-2-1,-3 3,-40 49,50-57,-1 0,1 1,1 0,-1-1,0 1,1 0,-1 0,1 0,0 0,0 0,0 0,0 0,1 0,-1 0,1 1,0-1,0 0,0 0,0 0,0 1,1-1,0 0,-1 0,1 0,0 0,1 0,-1 0,0 0,1 0,0 0,-1-1,1 1,2 1,92 65,-47-39,-46-28,1 0,-1 1,1-1,-1 1,0 0,0 0,0 0,-1 1,1-1,-1 0,0 1,1 0,-2 0,1-1,0 1,-1 0,0 1,0-1,0 0,0 0,-1 0,1 0,-1 1,0-1,-1 0,1 0,-1 1,1-1,-1 0,-1 0,1 0,-1 0,1 0,-1 0,0-1,0 1,-1 0,1-1,-14 15,0 0,-1-1,-1-1,0-1,-1-1,-1 0,-1-1,1-2,-2 0,1-1,-20 6,40-16,-59 21,35-16</inkml:trace>
  <inkml:trace contextRef="#ctx0" brushRef="#br0" timeOffset="4551.648">5087 594,'-34'19,"-20"25,-1 11,8 5,13-3,12-6,10-7,11-11,11-7,9-7,5-7,9-6,3-3,1-8,-6-2</inkml:trace>
  <inkml:trace contextRef="#ctx0" brushRef="#br0" timeOffset="4817">5341 678,'-13'16,"1"0,1 1,0 1,1 0,1 0,1 1,1 0,0 1,1-1,2 1,-2 13,5-31,1 0,0 1,0-1,0 0,0 0,1 1,-1-1,1 0,-1 0,1 0,0 0,-1 0,1 0,0 0,0 0,1 0,-1 0,0 0,1-1,-1 1,1 0,-1-1,1 1,0-1,0 0,0 0,0 1,0-1,0 0,0-1,0 1,0 0,0-1,0 1,0-1,1 1,-1-1,0 0,0 0,0 0,1 0,-1-1,1 1,92-31,-85 25,0 0,-1-1,0 0,0 0,-1 0,0-2,0 1,-1-1,0 0,0 0,-1 0,0-1,-1 0,0-1,-1 1,0-1,-1 0,0 1,0-2,-1 1,-1 0,0 0,0-1,-1 1,0 0,-2-5,-38-57,26 54</inkml:trace>
  <inkml:trace contextRef="#ctx0" brushRef="#br0" timeOffset="5151.064">5877 537,'-12'6,"-1"1,1 1,0 0,1 0,0 1,0 1,1-1,0 2,1 0,0 0,1 0,0 1,1 0,-6 12,13-21,-1 0,1 0,0 0,-1 0,1 0,1 0,-1-1,0 1,1 0,-1 0,1 0,0 0,0-1,0 1,0 0,1-1,-1 1,1-1,-1 1,1-1,0 0,0 1,0-1,0 0,0 0,1-1,-1 1,0 0,1-1,0 1,-1-1,1 0,0 0,-1 0,1 0,0-1,0 1,2-1,-1 2,1-1,0 1,-1 0,0 0,0 1,1-1,-2 1,1 0,0 0,0 0,-1 0,0 1,1 0,-1-1,-1 1,2 1,-4 0,0 0,-1 0,1 0,-1 0,0 0,0 0,-1 0,0 0,1-1,-2 1,1-1,0 1,-1-1,0 0,0 0,0 0,0 0,-1-1,1 1,-1-1,0 0,0 0,0 0,-1-1,1 1,-1-1,1 0,-5 1,-17 8,2-4</inkml:trace>
  <inkml:trace contextRef="#ctx0" brushRef="#br0" timeOffset="5506.801">6329 198,'-31'49,"3"1,2 1,2 1,3 2,2 0,2 1,-9 56,22-97,1 0,0 0,1 0,0 1,1-1,1 0,0 1,1-1,0 0,1 1,1-1,0 0,1 0,1-1,0 1,0-1,2 0,0 0,0-1,1 0,0 0,1-1,1 0,0-1,0 0,1 0,29 6,-21-13</inkml:trace>
  <inkml:trace contextRef="#ctx0" brushRef="#br0" timeOffset="6237.368">6442 819,'45'-22,"-1"-2,-1-2,-1-2,-1-2,-2-1,20-21,-18-1,-40 52,1-1,-1 1,0-1,0 1,0-1,-1 0,1 1,0-1,-1 0,1 0,-1 0,1 1,-1-1,0 0,0 0,0 0,0 0,0 0,0 0,0 1,-1-1,1 0,-1 0,1 0,-1 1,0-1,0 0,0 1,0-1,0 0,0 1,-1-1,-2 1,0 0,0 0,0 1,0-1,0 1,0 0,0 0,-1 1,1-1,0 1,0 0,0 0,0 0,0 1,0-1,1 1,-1 0,0 0,1 0,-1 1,1-1,0 1,0 0,0 0,0 0,0 0,1 0,-1 1,-9 10,0-1,2 2,-1-1,2 1,0 1,1 0,0 0,1 0,1 1,1 1,5-13,0-1,0 1,0-1,0 0,1 1,0-1,0 1,1-1,-1 0,1 0,-1 0,2 0,-1 0,0 0,1 0,-1-1,1 1,0-1,0 0,0 0,1 0,-1 0,1 0,0-1,0 0,-1 1,2-1,-1-1,0 1,0-1,0 1,1-1,-1-1,1 1,-1-1,0 1,1-1,-1 0,1-1,-1 1,1-1,-1 0,0 0,1 0,-1-1,0 1,0-1,0 0,3-2,18-8,0-1,-1 0,0-2,-1-1,-1-1,0-1,-1-1,-2 0,0-2,0 0,-2-1,13-23,-22 32,-16 20,-13 19,-17 81,37-104,1 0,-1 0,1 0,0 0,0 0,0 0,0 0,0 0,1 0,-1-1,1 1,0 0,0 0,0 0,0-1,0 1,1-1,-1 1,1-1,0 1,0-1,0 0,0 0,0 0,0 0,0 0,1 0,-1-1,1 1,-1-1,1 1,-1-1,1 0,0 0,0-1,0 1,1 0,6-2,0 0,0-1,0-1,-1 1,1-1,0-1,-1 0,0 0,0-1,0 0,-1-1,1 0,-1 0,-1 0,1-1,-1 0,0-1,-1 0,0 0,0 0,-1-1,0 0,0 0,2-7,32-38,43-70,-110 144,14-4,1 0,1 1,0 0,1 1,1 0,0 1,2 0,0 0,1 1,1 0,1 0,1 1,0-1,2 1,2-17,0-1,1 1,-1-1,1 1,0-1,0 1,0-1,0 0,0 1,1-1,-1 0,1 0,0 0,0 0,0 0,1-1,-1 1,1-1,-1 1,1-1,0 0,0 0,0 0,0 0,0-1,0 1,1-1,-1 0,0 0,1 0,-1 0,1-1,-1 1,1-1,-1 0,1 0,-1 0,1 0,-1-1,1 0,-1 1,1-1,0-1,21-4</inkml:trace>
  <inkml:trace contextRef="#ctx0" brushRef="#br0" timeOffset="6519.795">7853 311,'-42'51,"3"2,3 2,1 1,1 7,30-57,-1 0,1 0,1 0,-1 0,1 1,0 0,1-1,0 1,0 0,0 0,1 0,0 1,0-1,1 0,-1 0,2 1,-1-1,1 0,0 0,1 0,0 0,0 0,0 0,1 0,0-1,0 1,1-1,0 0,0 0,5 6,-4-7,1 0,0-1,0 0,0 0,1 0,-1 0,1-1,0 0,0-1,0 0,0 0,0 0,1-1,-1 0,0 0,1-1,-1 0,1 0,-1-1,1 0,-1 0,0-1,0 0,1 0,-1 0,-1-1,1 0,5-4,17-30,-21 17</inkml:trace>
  <inkml:trace contextRef="#ctx0" brushRef="#br0" timeOffset="6756.324">7542 537,'39'5,"31"-4,14-1,-3-1,-10-5,-13-2,-11 1,-8-4,-12 1</inkml:trace>
  <inkml:trace contextRef="#ctx0" brushRef="#br0" timeOffset="6987.654">7966 1,'29'57,"-3"1,-2 2,-3 1,-3 0,-2 1,-1 12,-9-31,-2-1,-2 1,-1 0,-3-1,-1 1,-3-1,-1 1,-2-2,-2 1,-1-1,-2-1,-2-1,-2 0,-2-1,-1 0,-2-2,-5 4,14-21,-2 0,0-2,-1 0,-1 0,0-2,-9 5,4-2</inkml:trace>
  <inkml:trace contextRef="#ctx0" brushRef="#br0" timeOffset="11607.038">8220 1271,'-5'5,"-11"6,-7 6,-6 0,-1 2,-2-2,1 1,0-3,1 1,1-2,5-4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0 536,'1'227,"0"-216,0 0,1 0,1-1,-1 1,2 0,-1-1,2 0,-1 0,2 0,-1 0,3 2,-5-8,-1 0,1-1,1 0,-1 1,0-1,1 0,-1-1,1 1,0 0,0-1,0 0,0 0,1 0,-1-1,0 0,1 1,-1-1,1-1,-1 1,1-1,0 0,-1 0,1 0,-1 0,1-1,0 0,-1 0,1 0,4-3,0 0,0 0,0-1,0 0,-1 0,0-1,0 0,-1-1,1 0,3-4,-6 4,1 1,1 0,-1 0,1 1,0 0,0 0,0 1,1-1,0 2,-1-1,1 1,1 0,3 0,67 21,-38-3,-32-13,0 0,1-1,-1 0,1-1,-1 0,0 0,1-1,-1 0,0-1,0 0,0 0,0-1,0 0,0-1,-1 0,1 0,-1-1,0 0,0-1,-1 1,0-1,0-1,0 1,-1-1,0-1,0 1,-1-1,1-1,1 1,0 0,0 0,-1-1,0 1,0-2,-1 1,0 0,-1-1,0 0,-1 0,0 0,0-1,-1 1,-1-1,0 1,0-1,-1 0,0 1,-1-1,0 1,0-1,-2 1,1-1,-1 1,-4-9,-5 2,1 3</inkml:trace>
  <inkml:trace contextRef="#ctx0" brushRef="#br0" timeOffset="1118.785">1044 0,'-24'142,"6"1,6 1,6 0,9 50,-4-191,0 0,1-1,0 1,-1 0,1 0,0 0,1 0,-1 0,0 0,1-1,-1 1,1 0,0 0,0-1,0 1,1 0,-1-1,0 1,1-1,0 0,-1 1,1-1,0 0,0 0,0 0,1 0,-1-1,0 1,1-1,-1 1,1-1,0 0,-1 0,1 0,0 0,-1 0,1-1,0 1,0-1,7-1,0-2,0 1,0-1,0-1,-1 0,1 0,-1-1,0 0,0 0,-1-1,0 0,0-1,0 0,5-2,148-155,-160 163,1 0,-1-1,1 1,-1 0,1 0,-1 1,1-1,-1 0,1 0,0 1,0-1,-1 1,1-1,0 1,0 0,0 0,-1 0,1 0,0 0,0 0,0 0,-1 0,1 1,0-1,0 1,-1-1,1 1,0 0,-1 0,1 0,-1 0,1 0,-1 0,0 0,1 0,-1 1,0-1,0 0,1 1,-1-1,0 1,-1-1,1 1,0 0,0-1,-1 1,1 0,-1-1,1 1,-1 1,3 3,0 0,0 0,0 0,1-1,-1 1,1-1,1 0,-1-1,1 1,0-1,0 1,0-1,0-1,1 1,0-1,-1 0,1 0,1-1,-1 0,0 0,0 0,1-1,-1 0,1 0,-1 0,1-1,-1 0,1-1,4 0,0 0,0-1,0-1,0 0,0 0,-1-1,1 0,-1-1,0 0,-1-1,1 0,-1 0,0-1,0 0,-1-1,0 0,-1 0,1-1,-1-1,-4 6,-1-1,1 0,-1 0,-1 0,1 0,-1-1,0 1,0 0,0-1,-1 1,0 0,0-1,0 1,-1-1,1 1,-2 0,0-4,1 6,1 0,-1 1,0-1,0 1,0 0,0-1,-1 1,1 0,-1 0,1 0,-1 0,0 0,0 0,0 0,0 0,0 1,0-1,0 1,-1 0,1-1,0 1,-1 0,1 1,-1-1,1 0,-1 1,0-1,1 1,-1 0,0 0,1 0,-1 0,1 0,-1 0,0 1,0 0,-5 2,0 2,0-1,1 1,-1 0,1 1,0-1,0 2,1-1,0 1,0 0,0 0,1 0,0 1,1 0,0 0,0 0,0 0,1 1,0 1,0-5,0 1,0 0,1 0,-1 0,1 0,1 1,-1-1,1 0,0 1,1-1,0 1,0-1,0 1,1-1,-1 1,2-1,-1 0,1 0,0 1,0-1,0 0,1 0,0-1,0 1,1-1,0 1,0-1,0 0,0 0,1-1,0 1,-1-1,2 0,-1-1,0 1,1-1,3 1,12 3,1-2,1-1,-1-1,1-1,-1-1,1 0,-1-2,1-1,0-1,-1 0,0-2,0-1,0 0,8-5,0-2,-1-1,-1-2,-1 0,0-2,-1-1,-1-1,0-1,-2-1,10-13,38-68,-69 98,1 1,-1-1,-1 0,1 1,-1-1,1 0,-1 0,-1 0,1 0,-1 0,0 0,0 0,0 0,-1 0,1 0,-1 0,-1 0,1 1,-1-1,1 0,-1 1,-1-1,0-1,1 3,-1 0,1 0,-1 1,1 0,-1-1,0 1,0 0,0 0,0 0,0 1,0-1,-1 1,1 0,0 0,-1 0,1 0,-1 0,1 1,-1 0,1 0,-1 0,1 0,-1 0,0 1,1-1,-1 1,1 0,0 0,-1 0,1 1,0-1,-1 1,-92 69,88-62,1 0,0 0,1 0,0 1,0 0,1 1,1-1,-1 1,-1 7,6-14,-1 0,0 0,1-1,-1 1,1 0,0 0,0 0,1 0,-1-1,1 1,0 0,0 0,0-1,1 1,-1-1,1 1,0-1,0 1,0-1,0 0,0 0,1 0,-1 0,1-1,0 1,0-1,0 1,0-1,1 0,0 0,10 4,1 0,0-2,0 0,1 0,-1-1,1-1,-1-1,1 0,0-1,0-1,-1 0,7-3,32 2,81 6,-132-2,1 1,-1-1,1 0,-1 1,0 0,0 0,0 0,-1 0,1 0,-1 0,1 1,-1-1,0 1,-1 0,1 0,-1 0,1-1,-1 1,0 1,0-1,0 0,0 0,0-1,1 1,0 0,0 0,0-1,0 1,1-1,-1 0,1 1,0-1,0 0,0-1,0 1,0-1,1 1,-1-1,1 0,10 1,-1 0,1-1,0-1,-1-1,1 0,0 0,-1-1,1-1,0-1,-1 0,0 0,0-1,0-1,0 0,-1-1,1 0,-1-1,-1-1,8-5,-1-2,-1 0,0-1,-1-1,-1 0,-1-1,0-1,-1 0,-1-1,6-15,-14 27,-1 0,0 0,-1 0,0-1,0 1,-1-1,1 1,-2-1,0 1,0-1,0 1,-1-3,0 9,1-1,-1 0,1 0,-1 1,0-1,0 0,0 1,-1-1,1 1,0 0,-1-1,0 1,1 0,-1 0,0 0,0 0,0 0,-1 0,1 1,0-1,-1 1,1 0,-1-1,1 1,-1 0,0 0,1 1,-1-1,0 0,1 1,-1 0,0 0,0 0,0 0,1 0,-1 0,0 1,-1 0,-5 0,0 1,1 0,-1 1,0 0,1 0,-1 1,1 0,0 0,0 1,1 0,-1 1,1 0,0 0,1 0,0 1,0 0,0 0,1 0,0 1,0 0,1 0,-3 6,-1 3,1 1,2 0,-1 0,2 0,0 0,1 1,1 0,1-1,1 1,1 14,0-24,0 0,1 0,0 0,1 0,-1 0,2 0,-1-1,1 1,1-1,-1 0,1 0,1-1,-1 1,1-1,1-1,-1 1,1-1,0 0,1 0,-1-1,1 0,0 0,0-1,1 0,0-1,-1 0,2 0,22 6,0-1,1-1,-1-2,1-2,1 0,30-3,-31-1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7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0 908,'107'-194,"56"-69,56-97,-161 274,-57 86,0-1,0 1,0-1,0 1,0-1,0 1,1-1,-1 1,0 0,0 0,0 0,1 0,-1 0,0 0,0 0,1 0,-1 0,0 0,0 1,0-1,0 0,1 1,-1-1,0 1,0 0,0-1,0 1,0 0,0 0,0-1,-1 1,1 0,0 0,0 0,0 0,-1 0,1 0,-1 0,1 0,-1 0,1 1,-1-1,25 57,-22-48,70 238,25 34,-56-164,-42-117,0 0,0 0,0 0,0 0,0 0,0 0,0 0,-1 0,1 0,0 0,-1 0,1 0,0 0,-1-1,0 1,1 0,-1 0,1 0,-1-1,0 1,1 0,-1-1,0 1,0 0,0-1,1 1,-1-1,0 0,0 1,0-1,0 1,0-1,0 0,0 0,0 0,0 0,0 0,0 0,0 0,0 0,0 0,0 0,0 0,0 0,0-1,0 1,0 0,1-1,-1 1,0-1,-52-21,50 20,-486-297,416 255,56 33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7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12,'-10'-3,"-1"0,0 1,0 0,0 1,-1 0,1 1,0 0,0 1,0 0,0 1,0 0,0 1,0 0,0 1,1 0,0 0,-4 3,-24 6,7-3,18-7,1 0,-1 1,1 1,0 0,0 0,1 1,-1 1,1 0,0 1,-5 4,15-11,0 0,0 0,0 0,0 0,0 1,0-1,0 0,0 0,1 1,-1-1,0 1,1-1,-1 0,1 1,-1-1,1 1,0-1,0 1,-1-1,1 1,0-1,1 1,-1-1,0 1,0-1,1 1,-1-1,0 1,1-1,0 1,-1-1,1 0,0 1,0-1,-1 0,1 0,0 1,0-1,1 0,-1 0,0 0,0 0,0-1,1 1,-1 0,0 0,1-1,-1 1,1-1,74 27,-51-22,-19-4,0-1,1 1,-1 0,0 0,0 0,0 1,0 0,0 0,0 1,0 0,-1 0,1 0,-1 0,0 1,0 0,0 0,-1 0,1 1,-1 0,3 4,-7-3,-1 1,0 0,0-1,0 1,-1-1,0 0,0 1,0-1,-1 0,0 0,0 0,-1-1,0 1,0-1,0 0,0 0,-1 0,0-1,0 1,0-1,0-1,-2 2,-35 28,-74 77,114-108,1 0,0 0,0-1,0 1,1 0,-1 0,0 0,1 0,-1 0,1 0,-1 0,1 1,0-1,0 0,0 0,0 0,1 0,-1 0,0 0,1 0,0 0,-1 0,1 0,0 0,0 0,0 0,0 0,0-1,1 1,-1 0,0-1,1 1,-1-1,1 0,0 1,-1-1,1 0,0 0,0 0,0 0,0 0,0 0,0-1,91 33,-81-29,1-2,0 0,-1 0,1-1,0-1,0 0,0-1,0 0,-1-1,1 0,0-1,-1 0,0-1,0-1,0 0,0 0,-1-2,7-4,1-3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8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0,'3'134,"5"0,6 0,11 25,39 178,-53-263,-6-52,-1 2,-1-1,-1 0,-1 0,-1 1,-2-1,0 1,-2 6,-2-5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311 240,'-1'1,"-1"0,0 1,1-1,-1 0,1 1,-1-1,1 1,0 0,0-1,-1 1,1 0,1 0,-1 0,0 0,0 0,1 0,-1 0,1 0,-1 0,1 0,0 0,0 0,0 0,0 0,0 0,0 0,1 0,-1 0,1 2,19 178,10 123,-48-157,14-100,8-26</inkml:trace>
  <inkml:trace contextRef="#ctx0" brushRef="#br0" timeOffset="518.339">1 324,'15'-24,"1"0,1 1,1 0,1 2,1 0,1 1,1 1,1 2,0 0,1 1,1 1,0 1,1 2,0 0,1 2,0 1,1 1,22-3,-28 7,0 2,0 1,0 1,0 0,0 2,0 0,20 6,-39-7,1 0,0 1,-1-1,1 1,-1 0,0 0,1 0,-1 0,0 0,0 1,-1 0,1-1,0 1,-1 0,0 0,1 0,-1 1,0-1,-1 1,1-1,-1 1,1-1,-1 1,0 0,-1-1,1 1,-1 0,1 0,-1 0,0 3,-1 3,0 0,-1 1,0-1,0 0,-1 0,-1 0,0-1,0 1,0-1,-1 0,-2 1,-22 30,-2-1,-1-2,-2-1,-14 10,-27 28,71-72,1 1,-1-1,0 1,1-1,0 1,0 0,0 1,0-1,0 0,1 1,-1 0,1-1,0 1,0 0,1 0,-1 0,1 0,0 1,0-1,0 0,0 0,1 1,0-1,0 0,0 1,0-1,1 0,-1 1,1-1,1 0,-1 0,0 1,1-1,0-1,0 1,0 0,0 0,2 2,12 4,0 0,0-1,1-1,0 0,1-2,-1 0,15 3,62 24,-84-28,0 0,-1 1,0 0,0 1,0 0,-1 0,0 1,0 0,-1 0,4 5,-9-9,1 0,-1 0,1-1,-1 1,0 1,-1-1,1 0,-1 0,0 1,0-1,0 0,-1 1,1-1,-1 1,0-1,0 1,-1-1,1 1,-1-1,0 0,0 1,-1-1,1 0,-1 0,0 0,-2 4,-5 6,0-1,-1 0,0-1,-1 0,-1 0,1-1,-2-1,0 0,0 0,0-1,-1-1,-1-1,1 0,-1 0,0-2,-1 0,-10 2,1-1,8-2,-1 1,1-2,-1-1,1 0,-1-1,0-1,1 0,-13-3,17 1,0 0,0-2,0 1,0-2,1 0,-1 0,1-1,1 0,-11-8,8 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5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374 337,'-19'-5,"0"1,0 0,0 1,-1 2,1 0,-1 0,1 2,-1 1,1 0,-1 1,1 1,0 1,-5 3,17-5,1 1,-1 0,1 0,0 0,0 1,1 0,-1 0,1 1,0-1,0 1,1 0,0 1,0-1,0 1,1 0,0 0,0 0,1 0,0 0,0 0,1 1,0-1,0 1,0-1,1 1,0-1,1 1,0-1,0 2,0 1,1 1,0-1,0 0,1 0,0 0,1 0,0-1,0 1,1-1,0 0,1 0,0-1,1 1,-1-2,2 1,-1-1,1 0,0 0,0-1,8 5,-7-10,1 1,-1-1,1-1,-1 0,0 0,1-1,-1 0,0-1,1 0,-1 0,0-1,0 0,-1-1,1 0,-1 0,0-1,0 0,0 0,0-1,-1 0,0 0,-1-1,1 0,3-5,4 0,16-16,0-1,-2-1,-1-2,-2 0,-1-2,-2-1,-1-1,-2-1,-1 0,-1-5,-10 22,-35 91,26-64,0-1,1 1,-1 0,1-1,1 1,-1 0,1 0,0-1,1 1,0 0,0 0,0-1,1 1,0-1,0 1,0-1,1 0,0 0,1 0,-1 0,1 0,0-1,0 1,1-1,0 0,-1-1,2 1,-1-1,0 0,1 0,0-1,0 0,0 0,0 0,1-1,0 1,15-1,0-1,-1-1,1-1,0-1,0-1,0-1,-1-1,0-1,0 0,0-2,-1 0,0-1,-1-2,0 0,0 0,-2-2,1 0,-1-1,-1-1,-1-1,0 0,-1-1,-1 0,1-4,-5 12,0-1,-1 0,-1 0,0-1,0 0,-1 0,0-1,-1 0,0 0,-1 0,-1-1,0 1,0-1,-1 0,-1 1,0-1,-1 0,-1-6,0 16,0 0,0 0,0 1,0-1,0 0,-1 0,0 1,1-1,-1 1,0 0,0-1,0 1,-1 0,1 0,0 0,-1 0,1 1,-1-1,0 1,0 0,1-1,-1 1,0 0,0 1,0-1,0 0,0 1,0 0,0 0,0 0,0 0,0 0,-1 0,1 1,0-1,-1 2,-6 0,0 1,0 0,1 1,-1 0,1 0,0 1,0 0,0 1,1 0,-4 3,4-2,1 0,-1 1,1 0,1 0,-1 0,2 1,-1 0,1 1,0-1,1 1,0 0,3-6,-1 0,1-1,1 1,-1 0,1 0,-1 0,1 0,0 0,0 0,1-1,-1 1,1 0,0 0,0 0,0-1,1 1,-1 0,1-1,0 1,0-1,0 0,0 0,1 1,-1-2,1 1,0 0,0 0,0-1,0 0,3 2,9 4,2-1,-1-1,1 0,-1-1,1-1,1 0,-1-2,0 0,1 0,0-2,-1 0,1-1,-1-1,0-1,1 0,-1-2,0 1,-1-2,8-4,29-3,-50 11,0 0,0 1,0-1,0 1,0 0,0 0,0 0,0 0,0 1,1-1,-1 1,0 0,0 0,1 0,-1 0,0 0,1 1,-1 0,0-1,0 1,0 0,0 1,0-1,0 0,0 1,0 0,0 0,-1 0,1 0,-1 0,1 0,-1 0,0 1,0 0,0-1,0 1,-1 0,1 0,-1 0,1 0,-1 0,1 2,2 41,-4-39,0 0,0 0,0 0,1 0,0-1,1 1,-1 0,1 0,1-1,-1 1,1-1,0 0,0 0,1 0,0 0,0-1,0 1,1-1,0 0,2 2,6-1,0 1,0-1,1-1,0-1,0 0,0 0,0-2,1 0,-1 0,1-1,0-1,-1-1,1 0,-1-1,1 0,-1-1,0-1,0 0,0-1,-1 0,1-1,-1-1,-1 0,1 0,3-5,-3 5,-1-1,0-1,0 1,-1-2,0 0,0 0,-1-1,-1 0,0-1,0 0,-1 0,-1-1,0 0,-1 0,0-1,-1 0,-1 0,0 0,1-10,-5 20,1 1,-1 0,-1 0,1-1,0 1,-1 0,0 0,1 0,-1 0,0 0,-1 0,1 0,0 0,-1 0,0 0,0 1,0-1,0 1,0-1,0 1,0 0,-1 0,1 0,-1 0,0 0,0 1,1-1,-1 1,0 0,0-1,0 1,0 1,-1-1,1 0,0 1,0 0,0-1,-1 1,1 1,0-1,0 0,0 1,-1-1,1 1,0 0,0 0,0 1,0-1,0 0,0 2,-11 5,1 1,1 1,0 0,0 0,1 2,0-1,1 1,1 1,0 0,0 0,1 1,1 0,0 0,1 1,1-1,0 1,1 1,1-1,0 1,1-1,0 8,2-17,1 1,-1 0,1 0,0 0,1-1,0 1,0-1,0 1,1-1,0 0,0 0,0 0,1 0,0-1,0 1,1-1,-1 0,1 0,0-1,1 1,-1-1,1 0,-1-1,1 1,0-1,6 2,11 5,1-2,0 0,1-1,0-1,-1-2,18 1,105-7,-110-4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2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1,'-15'3,"-1"0,1 2,0 0,1 0,-1 1,1 1,0 1,1 0,0 0,0 2,1-1,-7 8,17-16,1 1,0-1,1 0,-1 0,0 1,0-1,0 1,1-1,-1 1,1-1,-1 1,1-1,0 1,-1 0,1-1,0 1,0-1,0 1,0 0,0-1,1 1,-1 0,0-1,1 1,-1-1,1 1,0-1,-1 1,1-1,0 0,0 1,0-1,0 0,0 0,0 1,0-1,1 0,-1 0,0 0,1 0,-1-1,0 1,1 0,0 0,74 25,-67-24,19 5,-19-7,0 1,0 0,0 1,-1 0,1 0,-1 1,0 0,1 0,-1 1,-1 0,1 1,0 0,-1 0,0 0,0 1,-1 0,0 0,0 1,0 0,-1 0,1 1,-5-5,0-1,-1 1,1 0,-1 0,1 0,-1 0,0-1,0 1,-1 0,1 0,0 0,-1 0,0 0,1-1,-1 1,0 0,-1-1,1 1,0-1,-1 1,1-1,-1 1,0-1,0 0,0 0,0 0,0 0,0 0,-1-1,1 1,0-1,-1 1,0-1,1 0,-1 0,-1 1,-105 25,105-26,-112 21,91-19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35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171 202,'-1'538,"-11"-402,-7 0,-17 55,-12-8,27-147,21-36,-1 1,1-1,0 1,-1-1,1 1,-1-1,1 1,-1-1,1 0,-1 1,1-1,-1 0,1 1,-1-1,1 0,-1 0,0 1,1-1,-1 0,1 0,-1 0,0 0,1 0,-1 0,1 0,-1 0,0 0,1 0,-1 0,1-1,-1 1,0 0,1 0,-1-1,1 1,-1 0,1 0,-1-1,1 1,-1-1,1 1,-1-1,1 1,0 0,-1-1,1 1,0-1,-1 0,1 1,0-1,0 1,-1-1,1 1,0-1,0 0,0 1,0-1,0 1,0-1,0 0,0 1,0-1,0 0,-3-13,1-1,1 0,0 0,1 0,0 0,1 0,1 0,0 0,3-5,2-24,11-84,6 0,24-65,-25 122,3 2,3 1,23-38,-45 90,1 1,0-1,1 1,1 1,0 0,1 0,1 1,0 0,1 1,0 0,7-4,-18 15,-1 0,1 1,-1-1,1 0,0 1,-1-1,1 1,0-1,0 1,-1 0,1-1,0 1,0 0,-1 0,1 0,0 1,0-1,-1 0,1 1,0-1,-1 1,1-1,0 1,-1 0,1 0,-1 0,1 0,-1 0,0 0,1 0,-1 0,0 1,0-1,0 0,0 1,0-1,0 1,0-1,0 1,0-1,-1 1,1 0,0 1,17 77,-14 241,-6-184,2 157,12-252,-12-41,0 0,0-1,0 1,1 0,-1-1,0 1,1 0,-1-1,0 1,1-1,-1 1,1-1,-1 1,1-1,-1 1,1-1,0 1,-1-1,1 0,-1 1,1-1,0 0,-1 0,1 1,0-1,-1 0,1 0,0 0,-1 0,1 0,0 0,0 0,-1 0,1 0,0 0,-1 0,1-1,0 1,-1 0,1 0,0-1,-1 1,1 0,-1-1,1 1,0-1,-1 1,1-1,-1 1,0-1,1 1,-1-1,1 1,-1-1,0 0,1 1,-1-1,0 1,1-1,-1 0,102-202,92-190,-74 201,-120 191,0-1,0 1,0 0,0 0,0 0,1 0,-1 0,0-1,1 1,-1 0,1 0,-1 0,1 0,-1 0,1 0,0 0,-1 0,1 0,0 1,0-1,0 0,0 0,0 1,0-1,0 0,0 1,0-1,0 1,0 0,0-1,0 1,0 0,0-1,1 1,-1 0,0 0,0 0,0 0,0 0,1 0,-1 1,0-1,0 0,0 0,0 1,0-1,0 1,0-1,1 1,-1 0,-1-1,1 1,0 0,0-1,0 2,3 167,-34 171,29-314,1-1,1 1,1 0,2-1,1 1,0-1,2 0,1-1,1 1,1-2,1 1,1-1,6 8,-3-14,-1-5</inkml:trace>
  <inkml:trace contextRef="#ctx0" brushRef="#br0" timeOffset="351.123">1357 879,'-6'28,"0"-1,2 1,1 1,2-1,0 0,2 1,1-1,2 0,4 17,-7-39,0-1,0 1,1-1,0 0,0 0,0 0,1 0,0 0,0 0,0-1,0 1,1-1,0 0,-1 0,2 0,-1 0,0-1,1 0,0 0,-1 0,1 0,0-1,0 0,1 0,-1 0,0-1,1 1,-1-1,1-1,-1 1,1-1,0 0,-1 0,1-1,-1 1,1-1,-1 0,1-1,-1 0,2 0,2-1,0-1,0 0,0-1,-1 0,1 0,-1-1,0 0,-1-1,1 1,-1-1,-1-1,1 1,-1-1,-1 0,1-1,-1 1,-1-1,0 0,0-1,-1 1,0 0,0-1,-1 0,0 1,-1-1,0 0,-1 0,0 0,0 0,-1 0,-1 0,1 1,-2-1,1 0,-1 1,-1 0,1-1,-2 1,0-1,-4-2,-1 1,0-1,-1 1,0 1,-1 0,0 1,-1 0,0 1,0 0,0 1,-13-4,3 4</inkml:trace>
  <inkml:trace contextRef="#ctx0" brushRef="#br0" timeOffset="887.659">1752 1246,'212'-270,"-161"217,-50 53,0 0,1 0,-1 0,1 1,-1-1,0 0,0 1,1-1,-1 1,0 0,0-1,1 1,-1 0,0 0,0-1,0 1,0 0,0 0,0 0,0 1,-1-1,1 0,0 0,0 0,-1 0,1 1,-1-1,1 0,-1 1,0-1,0 0,1 1,-1-1,0 1,0-1,0 0,0 1,0-1,-1 0,1 1,0-1,-1 0,1 1,-1-1,1 0,-1 1,1 7,1 4,1 1,1 0,0-1,0 0,2 0,-1 0,2 0,5 10,-9-20,0 1,-1-1,1 0,1 0,-1 0,0 0,1 0,0-1,-1 1,1-1,0 1,0-1,0 0,1 0,-1 0,1-1,-1 1,1-1,-1 0,1 0,-1 0,1 0,0-1,0 1,-1-1,1 0,0 0,0-1,0 1,-1-1,1 0,0 0,-1 0,1 0,6-5,-1 0,0-1,-1 0,1 0,-1 0,-1-1,1-1,-1 1,-1-1,0 0,0-1,-1 0,0 0,0 0,2-10,0-4,-3 3</inkml:trace>
  <inkml:trace contextRef="#ctx0" brushRef="#br0" timeOffset="1368.293">2513 850,'-35'63,"3"0,3 2,2 2,3 4,21-67,1 0,0 0,0 1,1-1,-1 0,1 1,0 0,0-1,1 1,-1 0,1-1,0 1,0 0,1 0,-1-1,1 1,0-1,0 1,1-1,0 1,-1-1,1 1,1-1,-1 0,0 0,1 0,0-1,0 1,0-1,1 1,-1-1,1 0,-1 0,1-1,4 3,8-3,-1 0,0-2,1 0,-1-1,0 0,0-1,1-1,-1 0,-1-1,1-1,0 0,-1-1,0-1,-1 0,1 0,-1-2,-1 0,0 0,0-1,-1 0,0-1,-1-1,8-9,97-171,-90 149,-1-1,-3-1,-1-1,-3 0,-1-1,-3-1,-2-1,-2 0,-2 0,-4 17,-2 0,-2 0,0 0,-3 1,0-1,-2 1,-1 0,-2 0,-1 1,-1 0,-2 1,-4-7,13 28,-1-1,0 1,-1 0,0 0,0 1,0 0,-1 0,0 1,-1-1,1 2,-1-1,-1 1,1 0,-1 0,1 1,-1 1,0-1,-1 2,1-1,0 1,-1 0,1 1,-1 0,0 1,1 0,-1 0,0 1,1 0,-1 1,1 0,-2 1,-6 3,0 0,0 1,0 1,1 1,1 0,-1 1,1 1,1 0,0 1,1 1,0 0,1 0,0 1,1 1,-6 12,0 1,1 1,1 0,2 1,1 1,2 0,1 0,1 1,-1 14,6-21,1 0,1 0,1 0,2 1,0-1,2-1,0 1,2 0,1-1,0 0,2-1,1 0,1 0,1-1,0 0,2-1,1 0,0-2,1 0,2 0,0-2,0 0,2-1,0-1,6 3,5 2,1-1,0-2,1-1,1-2,1-1,0-2,1-1,-1-1,2-3,-1-1,1-1,32-2,66-18,-116 9</inkml:trace>
  <inkml:trace contextRef="#ctx0" brushRef="#br0" timeOffset="2350.08">3360 795,'-27'13,"0"1,0 1,2 1,0 1,1 2,0 0,-2 6,17-18,-77 92,83-95,1 1,0 0,0-1,0 1,1 0,0 0,0 0,0 0,0 0,1 0,0 0,0 0,0 0,1 0,0 0,0 0,0 0,0-1,1 1,0 0,0-1,0 1,0-1,2 2,3 1,0 0,0-1,1-1,0 1,0-1,1 0,-1-1,1 0,0-1,0 1,0-2,0 1,1-1,-1-1,1 1,-1-2,1 1,-1-2,1 1,0-1,-1 0,0-1,1 0,-1-1,0 0,0 0,0-1,0 0,4-4,10-6,-1-2,-1 0,0-1,-1-2,-1 0,-1-1,-1 0,0-2,-2 0,-1 0,0-2,3-10,-5 15,10-14,-22 59,-5-10,1 0,0 1,2-1,-1 1,2-1,0 1,1 0,1 0,0 0,2-1,0 1,1 2,-2-15,-1 0,1-1,0 1,0-1,1 1,-1-1,1 0,0 0,-1 0,1 0,1-1,-1 1,0-1,0 0,1 0,0 0,-1 0,1-1,0 1,0-1,0 0,0 0,0 0,0-1,0 1,0-1,0 0,0 0,3-1,3-1,0 1,-1-1,1-1,-1 0,0-1,0 1,0-2,0 1,-1-1,0-1,7-4,4-8,0 0,-1-2,0 0,-2 0,-1-2,0 0,-2 0,6-14,29-39,-45 94,-44 150,40-162,1 1,0-1,0 1,0-1,1 1,0-1,1 0,-1 1,1-1,1 0,-1 0,1 0,1 0,-1-1,1 1,0-1,1 0,-1 0,1 0,4 2,-7-6,0-1,1 0,-1 0,1-1,-1 1,1 0,-1-1,1 1,0-1,-1 0,1 0,-1 0,1 0,0-1,-1 1,1-1,-1 1,1-1,-1 0,1 0,-1 0,0 0,1 0,-1-1,0 1,0-1,0 1,0-1,0 0,0 0,0 0,52-67,61-183,-115 251,1 0,0-1,0 1,0 0,-1 0,1 0,1-1,-1 1,0 0,0 0,0 1,0-1,1 0,-1 0,0 0,1 1,-1-1,0 1,1-1,-1 1,1 0,-1-1,1 1,-1 0,1 0,-1 0,1 0,-1 0,1 1,-1-1,1 0,-1 1,1-1,-1 1,0-1,1 1,-1-1,0 1,1 0,-1 0,0 0,0 0,0 0,0 0,0 0,0 0,0 0,0 1,0-1,0 0,-1 1,1-1,-1 0,1 1,-1-1,1 1,-1-1,0 1,1-1,-1 2,89 284,-61-193,-4 1,-4 2,-4 3,-10-55,0-20,-2 0,0 0,-2 1,0-1,-2 1,-1-1,-1 1,-1-1,-1 1,-2-1,0 0,-1-1,-2 0,-3 6,3-14,0 0,-1 0,-1-1,-1 0,0-1,0-1,-1 0,-1 0,0-1,-1-1,-1 0,1-2,-1 1,-3-1,16-7,0-1,-1 0,1 0,0 0,0 0,-1 0,1-1,-1 0,1 1,-1-1,1 0,0-1,-1 1,1-1,-1 1,1-1,0 0,-1 0,1-1,0 1,0 0,0-1,0 0,0 0,0 0,1 0,-1 0,1-1,-1 1,1-1,0 0,0 1,0-1,0 0,1 0,-1 0,1-1,0 1,0 0,0 0,0-1,0 1,1-1,-1 1,1 0,0-3,-1-32,2 0,2 0,1 1,2-1,2 1,1 1,2-1,1 2,3-3,-8 17,21-58,3 1,4 2,22-33,-41 80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9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382 565,'-24'1,"0"2,0 1,0 1,1 1,0 1,0 1,1 1,0 1,0 1,1 1,-15 11,28-18,1 0,1 0,-1 1,1 0,0 0,0 0,1 1,0 0,0 0,0 0,1 1,0-1,1 1,-1 0,2 0,-1 1,1-1,0 0,1 1,0-1,0 1,1-1,0 1,0 0,1-1,0 1,1-1,0 0,0 1,1-1,0 0,0 0,2 1,0-1,0-1,1 0,-1 0,1 0,1-1,-1 0,1-1,0 1,1-1,-1 0,1-1,0 0,0 0,1-1,-1 0,0 0,1-1,0 0,0-1,0 0,-1 0,1-1,8 0,8 0</inkml:trace>
  <inkml:trace contextRef="#ctx0" brushRef="#br0" timeOffset="301.419">862 536,'-33'28,"2"2,0 1,3 1,0 2,2 0,-17 33,40-63,0 0,0 0,1 1,0-1,0 1,0-1,0 1,0 0,1-1,0 1,0 0,1 0,-1 0,1 0,0 0,0 0,1 0,-1 0,1 0,0 0,1 0,-1-1,1 1,0 0,0-1,0 0,1 1,-1-1,1 0,0 0,0 0,1-1,-1 1,3 1,-1-2,0 1,0-1,0 1,1-1,0-1,0 1,0-1,0 0,0-1,0 1,0-1,0-1,1 1,-1-1,0 0,0 0,1-1,-1 1,0-2,0 1,0-1,0 0,0 0,0 0,0-1,-1 0,1 0,-1 0,0-1,0 0,0 0,0 0,-1-1,0 1,0-1,0 0,0 0,-1 0,0-1,0 0,0 1,-1-1,2-4,0-15,0-1,-2 1,0-1,-2 0,-1 0,-1 1,-2-7,3 27,-10-61,4 38</inkml:trace>
  <inkml:trace contextRef="#ctx0" brushRef="#br0" timeOffset="735.653">1030 1045,'10'-12,"77"-89,-4-5,10-24,-92 127,20-25,-20 28,-1 0,0-1,1 1,-1 0,0-1,1 1,-1 0,0 0,1-1,-1 1,1 0,-1 0,0 0,1-1,-1 1,1 0,-1 0,1 0,-1 0,0 0,1 0,-1 0,1 0,-1 0,1 0,-1 0,1 1,-1-1,0 0,1 0,-1 0,1 0,-1 1,0-1,1 0,-1 0,0 1,1-1,-1 0,0 1,1-1,-1 0,0 1,0-1,1 1,-1-1,0 0,0 1,0-1,1 1,-1-1,0 0,0 1,0-1,0 1,0-1,0 1,0-1,0 1,0-1,0 1,0-1,0 0,-1 1,1-1,0 1,4 30,-5-25,1-1,0 1,0-1,0 1,0-1,1 1,0-1,1 1,-1-1,1 0,0 0,0 1,0-1,1-1,0 1,0 0,0-1,0 1,1-1,0 0,0 0,0-1,0 1,1-1,-1 0,1 0,0 0,0-1,0 1,1-1,2 0,-1 0,1-1,-1 0,1 0,-1-1,1 0,0 0,-1-1,1 0,-1 0,1-1,-1 0,1 0,-1 0,0-1,0-1,-1 1,1-1,0 0,-1 0,0-1,0 0,-1 0,1 0,-1-1,0 0,-1 0,1 0,-1-1,1-2,81-202,-78 192</inkml:trace>
  <inkml:trace contextRef="#ctx0" brushRef="#br0" timeOffset="1400.238">2414 452,'-15'-6,"1"1,-1 1,0 1,0 0,0 1,0 0,-1 2,1 0,0 0,-1 1,1 1,0 1,0 0,0 1,0 0,1 1,-1 1,13-5,0 0,-1 0,1 1,0-1,0 0,0 1,0-1,0 1,0 0,0 0,1 0,-1 0,1 0,-1 0,1 0,0 0,0 0,0 1,0-1,0 1,0-1,1 1,-1-1,1 1,-1-1,1 1,0-1,0 1,0-1,1 1,-1-1,1 1,-1-1,1 1,0-1,0 0,0 1,0-1,0 0,0 0,1 1,-1-1,1 0,0 0,80 85,-77-85,-1 1,1-1,-1 1,0 0,0 0,0 1,-1 0,1-1,-1 1,0 0,0 0,0 1,0-1,-1 1,1-1,-1 1,-1 0,1 0,-1 0,1 0,-2 0,1 0,0 0,-1 0,0 0,0 0,-1 0,1 1,-1-1,0 0,-2 4,-4 2,-1 0,-1 0,0-1,-1 0,0 0,0-1,-1-1,0 0,-1 0,0-1,0 0,0-1,-1-1,0 0,0-1,-3 1,-4-1,8-4</inkml:trace>
  <inkml:trace contextRef="#ctx0" brushRef="#br0" timeOffset="1649.005">2894 169,'-19'43,"-17"48,-1 19,0-6,7-10,8-12,8-15,7-14,3-11,4-8,1-5,1-3,-1 0,1-1,-1 1,-1-4</inkml:trace>
  <inkml:trace contextRef="#ctx0" brushRef="#br0" timeOffset="1898.645">2414 705,'38'-9,"32"-4,14 1,-3 2,-10 3,-8 3,-9 6,-10 4,-2 0,-4-1,-3 0,-8-3</inkml:trace>
  <inkml:trace contextRef="#ctx0" brushRef="#br0" timeOffset="2169.634">3486 621,'-30'4,"0"2,0 0,0 2,1 2,1 0,0 2,0 1,1 1,-21 15,-8 39,54-66,1-1,0 1,1 0,-1 0,0 0,0-1,1 1,-1 0,1 0,0 0,0 0,-1 0,1 0,0 0,0 0,1 0,-1 0,0 0,1 0,-1 0,1 0,0-1,0 1,-1 0,1 0,0-1,0 1,1 0,-1-1,0 1,1-1,-1 0,0 1,1-1,0 0,-1 0,1 0,0 0,-1 0,1 0,2 0,6 1,0-1,0-1,1 0,-1 0,0-1,1 0,-1-1,0 0,0 0,0-1,0-1,-1 0,1 0,-1 0,0-2,-1 1,2-1,18-8,12-7,-28 13,0 1,0 1,1 0,0 0,0 1,1 1,-1 1,1-1,0 2,0 0,0 1,5 0,-9 4,-1 1,0 0,0 1,0 0,-1 0,0 1,0 0,0 0,-1 1,0 0,0 0,-1 1,1 0,-2 0,2 3,4 3</inkml:trace>
  <inkml:trace contextRef="#ctx0" brushRef="#br0" timeOffset="2499.943">3740 932,'212'-277,"-161"228,-50 49,-1-1,1 1,-1 0,1-1,-1 1,1 0,-1 0,1 0,0 0,-1-1,1 1,-1 0,1 0,0 0,-1 0,1 0,0 0,-1 1,1-1,-1 0,1 0,-1 0,1 1,0-1,-1 0,1 0,-1 1,1-1,-1 1,1-1,-1 0,0 1,1-1,-1 1,1-1,-1 1,0-1,1 1,-1-1,0 1,0-1,1 1,-1 0,0-1,0 1,0-1,0 1,0 0,0-1,0 1,0-1,0 1,0 0,0-1,0 1,0-1,-1 1,-4 40,4-39,-1 9,-14 119,16-126,1 0,-1 1,1-1,0 0,0 0,1 1,-1-1,1 0,0 0,0-1,0 1,0 0,1-1,0 1,-1-1,1 0,1 0,-1 0,0 0,1 0,-1-1,1 1,0-1,0 0,0-1,0 1,0 0,1-1,3 1,-1 0,1 0,0-1,0 0,-1-1,1 0,0 0,0-1,0 0,-1 0,1 0,-1-1,1-1,-1 1,1-1,-1 0,0-1,-1 1,1-2,0 1,3-4,6-6,0 0,-1-2,0 0,-1 0,-1-1,-1-1,3-5,2-3,-1 3</inkml:trace>
  <inkml:trace contextRef="#ctx0" brushRef="#br0" timeOffset="2731.299">4784 0,'-14'43,"-5"34,-4 8,2 0,4-11,6-12,4-13,4-4,1-6,3-4,-1-3,6-3,1-1,0 0,-2-6</inkml:trace>
  <inkml:trace contextRef="#ctx0" brushRef="#br0" timeOffset="2985.494">4417 452,'34'-10,"25"-3,7 1,3 2,-6 3,-9 3,-14 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5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396 180,'-2'1,"0"1,0-1,0 1,1-1,-1 1,0 0,1-1,-1 1,1 0,0 0,0 0,-1 0,1 0,1 0,-1 1,0-1,0 0,1 0,-1 1,1-1,0 0,0 1,0-1,0 0,0 2,0-1,-3 372,2-153,-28-83,20-115</inkml:trace>
  <inkml:trace contextRef="#ctx0" brushRef="#br0" timeOffset="235.822">0 660,'39'-5,"31"-6,14-1,-3 1,-5-3,-11 2,-12 3,-10-3,-8 2,-4 2,-4-2,0 0,-6-3,-6 1</inkml:trace>
  <inkml:trace contextRef="#ctx0" brushRef="#br0" timeOffset="601.474">819 124,'-42'381,"38"-349,-1-4,2 0,0 0,2 1,1-1,1 1,2-1,1 0,1 0,1 0,6 14,-11-38,1 0,0-1,-1 0,2 1,-1-1,0 0,0 0,1 0,0 0,-1-1,1 1,0-1,1 0,-1 1,0-1,0-1,1 1,-1 0,1-1,0 0,-1 0,1 0,0 0,0-1,0 1,-1-1,1 0,0 0,0 0,0-1,0 1,1-2,115-50,68-75,-186 127,0-1,0 1,0 0,0-1,1 1,-1 0,0 0,0 0,0 1,0-1,0 1,0-1,0 1,0-1,0 1,0 0,0 0,0 0,0 0,0 0,0 1,-1-1,1 0,-1 1,1-1,-1 1,1 0,-1 0,0-1,0 1,0 0,0 0,0 0,0 0,-1 0,1 0,-1 0,1 2,20 28,44 6,-42-31</inkml:trace>
  <inkml:trace contextRef="#ctx0" brushRef="#br0" timeOffset="1252.696">1750 631,'-22'9,"1"1,-1 1,1 1,1 0,0 2,1 0,1 1,0 1,1 1,-6 7,22-22,-1 0,0-1,1 1,-1 0,1 0,-1 0,1 1,0-1,0 0,0 0,0 1,0-1,1 1,-1-1,1 0,0 1,-1-1,1 1,0-1,0 1,1-1,-1 1,0-1,1 1,0-1,-1 1,1-1,0 0,0 0,1 1,-1-1,0 0,1 0,-1 0,1 0,-1 0,1-1,0 1,0 0,0-1,0 0,0 1,0-1,1 0,-1 0,0 0,0 0,1 0,-1-1,1 1,-1-1,1 1,-1-1,2 0,13-1,1-1,-1 0,0-2,0 0,0-1,-1 0,0-1,0-1,0-1,-1 0,0-1,0 0,-1-2,0 1,-1-2,3-4,12-5,-18 13,-9 6,0 0,0 0,-1 1,1-1,1 1,-1-1,0 1,0-1,0 1,1-1,-1 1,1 0,-1 0,1 0,-1 0,1 0,0 0,-1 0,1 1,0-1,0 1,0-1,0 1,-1 0,1-1,0 1,0 0,0 0,0 0,0 1,0-1,-1 0,1 1,0-1,0 1,0 0,-1-1,1 1,0 0,-1 0,1 0,-1 0,1 1,0 0,7 58,-10-57,0 1,1 0,-1-1,1 1,0 0,0-1,0 1,1 0,-1-1,1 1,0-1,0 1,0-1,0 1,1-1,0 1,-1-1,1 0,0 0,0 0,1 0,-1 0,1-1,-1 1,1-1,0 1,0-1,0 0,0 0,0-1,1 1,-1 0,0-1,1 0,-1 0,1 0,0 0,-1-1,3 1,12-4,-1-1,0-1,-1 0,1-1,-1-1,0 0,-1-1,0-1,0 0,-1-1,0-1,-1 0,0-1,0-1,-2 1,1-2,-2 0,4-6,-6 11,18-21,-2-1,-1 0,-2-2,-1 0,-1-1,-2-1,-2-1,-1-1,-2 0,-1 0,-2-1,-2 0,-1-1,0-26,-5 59,0 0,-1-1,0 1,0-1,0 1,-1-1,1 1,-2 0,1-1,-1 1,0 0,0 0,0 0,-1 0,0 0,0 1,-1-1,0 1,0 0,0 0,0 0,-1 1,0-1,0 1,3 4,-1 1,1-1,-1 1,1 0,-1 0,1 0,-1 0,1 0,0 0,0 1,-1-1,1 1,0-1,0 1,0 0,1 0,-1 0,0 0,1 0,-1 0,1 0,0 1,0-1,0 0,0 1,0-1,0 1,1-1,-1 1,1 2,-1-2,-10 32,1 0,2 1,2 0,-2 34,0-2,5-46,0 0,2 0,1 0,0 0,2 0,0 0,2 0,0 0,1-1,2 0,0 0,1 0,1-1,1 0,1-1,0 0,1-1,2 0,14 15,-28-32,0 0,1 0,-1 0,1 0,-1 0,1 0,0 0,-1 0,1 0,0-1,-1 1,1 0,0 0,0-1,0 1,0-1,0 1,0 0,0-1,0 0,0 1,0-1,0 0,0 1,0-1,0 0,0 0,0 0,0 0,0 0,0 0,1 0,-1 0,0-1,0 1,0 0,0-1,0 1,0 0,0-1,0 0,0 1,-1-1,1 1,0-1,0 0,0 0,-1 1,1-1,0 0,-1 0,1 0,0 0,-1 0,1-1,-2-13</inkml:trace>
  <inkml:trace contextRef="#ctx0" brushRef="#br0" timeOffset="1415.018">2145 377,'43'0,"39"-4,14-3,6 1,-5 2,-10 0,-9-3,-4 0,-5 0,-10 2,-14 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4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185 519,'-28'38,"2"1,2 1,1 1,3 1,1 1,2 1,0 6,14-41,1 0,0 1,1-1,0 0,0 1,1-1,0 1,0-1,1 0,1 1,0 2,-1-8,1-1,-1 1,0-1,1 0,0 1,0-1,0 0,0 0,0 0,0 0,1-1,0 1,-1-1,1 1,0-1,0 0,1 0,-1 0,0-1,0 1,1-1,-1 1,1-1,0 0,-1-1,1 1,0-1,-1 1,5-1,6-2,1-1,0 0,-1-1,0 0,0-1,0-1,0 0,-1-1,0 0,0-1,-1-1,0 0,-1 0,6-6,17-14,-1-1,-1-2,-2-1,-1-1,-1-1,-2-2,-2 0,-2-2,-1-1,11-28,-25 48,0 0,-2 0,0 0,-1 0,-1-1,-1 1,-1-1,0 0,-2 0,0 0,-2 1,0-1,-1 1,-1 0,-4-9,6 22,0 0,-1 0,0 0,0 0,-1 0,1 1,-1 0,-1 0,1 0,-1 0,0 1,0 0,-1 0,0 1,1 0,-1 0,-1 1,1-1,0 2,-1-1,0 1,0 0,1 1,-1-1,0 2,0-1,0 1,0 0,0 1,0 0,0 0,0 1,0 0,1 0,-1 1,1-1,-1 2,1-1,0 1,1 0,-5 4,-8 8,1 2,1 0,1 1,0 1,1 0,2 1,0 0,1 1,1 1,1 0,1 0,1 1,-2 12,6-21,0 0,1 0,0 0,1 1,1-1,0 1,1 0,1-1,1 1,0-1,0 0,2 1,0-1,1-1,0 1,1-1,1 1,0-2,1 1,1-1,0 0,0-1,1 0,6 5,3-2,0 0,0-2,1 0,1-1,0-1,0-1,1-1,1-1,-1 0,1-2,1-1,-1-1,1-1,0-1,-1-1,1-1,0-1,0-1,-1-1,1-1,7-3,-7 2,-1-1,0 0,-1-2,0-1,0 0,0-2,-2 0,1-1,-1-2,-1 0,-1-1,0 0,-1-2,0 0,5-9,-13 16,0-1,-1 0,0 0,-1-1,0 0,-1-1,0 1,-1-1,-1-1,0 1,0 0,-2-1,2-10,-4 22,0 0,-1-1,1 1,0 0,-1 1,1-1,-1 0,0 0,0 0,0 0,0 0,0 1,0-1,0 0,0 1,-1-1,1 1,-1-1,1 1,-1 0,0 0,1-1,-1 1,0 0,0 1,1-1,-1 0,0 0,0 1,0-1,0 1,0 0,0 0,0 0,0 0,0 0,0 0,-1 0,1 0,0 1,1-1,-1 1,0 0,0-1,0 1,0 0,0 0,1 0,-1 0,0 1,1-1,-1 0,1 1,-1-1,1 1,0-1,0 1,-1 0,1 1,-12 8,0 2,1 0,0 0,1 1,1 0,0 1,1 0,1 1,0 0,1 0,1 0,1 1,0 0,1 0,0 3,3-14,1 0,0 0,0 0,0 0,1 0,0 0,0 0,0-1,1 1,0 0,0-1,1 1,-1-1,1 0,0 1,1-2,-1 1,1 0,0-1,0 1,0-1,1 0,-1 0,1-1,5 3,2 1,0-1,0-1,1 0,0 0,0-1,0-1,1-1,-1 1,1-2,-1 0,1-1,8 0,-1-1,0-1,0-1,0-1,0-1,0-1,-1-1,0 0,0-2,-1 0,0-1,-1-1,0-1,4-4,20-16,0-1,-2-3,-2-1,-2-2,-1-2,-2-1,-2-1,-2-1,-1-2,-3-1,17-46,-35 80,-2 0,0-1,0 1,-1-1,-1 0,0 0,-1 0,0 0,-1-1,-1 1,0 0,-1 0,-1-1,0 1,-1 0,-2-8,4 20,0-1,0 1,0 0,-1 0,1 0,0 0,-1 0,1 0,-1 0,0 1,0-1,0 1,0-1,0 1,0-1,0 1,0 0,0 0,0 0,-1 0,1 1,0-1,-1 1,1-1,-1 1,1 0,0 0,-1 0,1 0,-1 0,1 0,-1 1,1-1,0 1,-1 0,1 0,0 0,-1 0,-72 63,58-36,2 1,2 1,0 0,2 1,1 0,2 1,1 0,1 0,2 1,1-1,2 1,1 0,2 0,1-1,1 1,3 5,-4-13,2 0,0 0,2 0,0-1,2 0,1-1,1 1,0-2,9 11,-7-11,38 44,-50-66,0 0,0 0,-1-1,1 1,0 0,-1-1,1 1,0 0,-1-1,1 1,-1-1,1 1,-1-1,1 1,-1-1,1 0,-1 1,1-1,-1 1,0-1,1 0,-1 1,0-1,0 0,1 0,-1 1,0-1,0 0,0 0,0 1,0-1,0 0,0 1,0-1,0 0,0 0,-1 1,1-1,0 0,0 1,-1-1,1 0,0 1,-1-1,1 0,-1 1,1-1,-1 1,1-1,-1 1,1-1,-1 1,0-1,-9-23,0 0</inkml:trace>
  <inkml:trace contextRef="#ctx0" brushRef="#br0" timeOffset="245.623">1370 492,'43'-10,"34"-7,8-2,-1 3,-9 5,-8 3,-11 3,-6 3,-5 2,-2 0,-3 1,-3 0,-9-1</inkml:trace>
  <inkml:trace contextRef="#ctx0" brushRef="#br0" timeOffset="900.626">1934 802,'28'11,"1"-2,1-1,-1-1,1-2,0 0,1-3,-1 0,0-2,1-1,-1-1,-16-2,-1-1,0 0,0-1,-1 0,0-1,0 0,0-1,-1 0,0-1,-1 0,0-1,0 0,-1-1,0 0,-1 0,-1-1,1 0,-2 0,0-1,0 1,-1-1,-1-1,0 1,0-3,-2 11,-1 0,0 0,0 0,0 0,0 0,-1-1,1 1,-1 0,-1 0,1 0,-1 0,0 0,0 0,0 0,-1 0,0 0,0 0,0 0,0 1,-1-1,0 1,0 0,0 0,0 0,-1 0,1 0,-1 1,0-1,0 1,0 0,-1 1,1-1,-1 1,0-1,1 1,-1 1,0-1,0 1,0 0,0 0,-1 0,1 1,0 0,0 0,0 0,0 0,-1 1,-9 5,0 1,0 0,0 1,1 0,1 2,0-1,0 2,1-1,0 2,0 0,2 0,-1 1,2 0,0 1,0 0,-3 8,8-17,0 0,1 0,-1 0,1 1,0 0,0-1,0 1,1 0,0 0,1 1,-1-1,1 0,0 1,0-1,1 1,0-1,0 0,1 1,0-1,0 1,0-1,1 0,0 0,0 0,0 0,1 0,2 4,1-1,1-1,1 0,-1 0,1 0,0-1,1 0,0 0,0-1,0-1,1 1,0-2,0 1,0-1,1-1,-1 0,1 0,0-1,-1 0,1-1,0-1,0 1,0-2,0 1,0-2,3 0,15-6,-1-2,-1-1,0-1,-1-2,0 0,-1-2,-1 0,0-2,-1-1,-1 0,8-12,93-129,-22 13,-101 133,-16 29,9-3,1 0,0 0,1 0,1 0,0 1,1 0,0 0,1 0,0 0,1 0,0 0,1 1,1-1,0 0,1 0,0 0,1 0,1 0,0-1,0 1,4 5,4 8,-2 0,-1 1,-1 0,-1 1,-2 0,0 0,0 29,-5-42,-1-12,0 1,0-1,1 0,-1 1,1-1,0 0,0 1,0-1,1 1,-1-1,1 0,0 0,-1 1,2-1,-1 0,0 0,1 0,-1 0,1 0,0 0,0 0,0-1,0 1,1-1,-1 1,0-1,1 0,0 0,0 0,0-1,-1 1,2 0,-1-1,0 0,3 1,15 1</inkml:trace>
  <inkml:trace contextRef="#ctx0" brushRef="#br0" timeOffset="1869.165">3035 1085,'93'-139,"6"5,9 0,-100 124,-5 5,0 1,1-1,-1 1,1 0,0 0,0 1,0-1,1 1,-1-1,1 2,0-1,0 0,5-1,-8 5,0 0,0 0,-1 0,1 0,0 0,0 0,-1 0,1 1,-1-1,1 1,-1 0,1-1,-1 1,0 0,0-1,0 1,0 0,0 0,0 0,-1 0,1 0,-1 0,1 0,-1 1,0-1,1 0,-1 0,0 0,-1 0,1 0,0 0,-1 0,1 0,-1 1,1 0,-3 146,3-147,0-1,0 1,-1 0,1-1,0 1,0 0,0-1,1 1,-1-1,0 1,1 0,-1-1,1 1,-1-1,1 1,0-1,-1 1,1-1,0 0,0 1,0-1,0 0,0 0,1 0,-1 1,0-1,0-1,1 1,-1 0,1 0,-1 0,1-1,-1 1,1-1,-1 1,1-1,0 1,-1-1,1 0,-1 0,1 0,0 0,-1 0,1 0,0-1,-1 1,1 0,-1-1,1 1,-1-1,1 0,-1 1,1-1,-1 0,205-178,-27 57,-178 120,0 1,1 0,-1 0,0 0,1 0,-1 1,1-1,-1 0,1 0,-1 1,1-1,0 1,-1 0,1-1,0 1,-1 0,1 0,0 0,0 0,-1 0,1 1,0-1,-1 0,1 1,-1-1,1 1,0 0,-1-1,1 1,-1 0,1 0,-1 0,0 0,1 0,-1 0,0 0,0 1,0-1,0 0,0 1,0-1,0 1,0-1,-1 1,1-1,-1 1,1 0,-1-1,1 1,-1 0,0-1,0 1,0 0,0-1,0 2,-26 171,25-165,0-5,-1 0,0 0,1 0,0 0,0 0,0 1,1-1,0 0,-1 0,1 1,1-1,-1 0,1 1,-1-1,1 0,1 0,-1 0,0 0,1 0,0 0,0 0,0 0,1 0,-1-1,1 0,-1 1,1-1,1 0,-1 0,0 0,0-1,1 1,0-1,-1 0,1 0,2 0,15 2</inkml:trace>
  <inkml:trace contextRef="#ctx0" brushRef="#br0" timeOffset="2047.081">4362 689,'-19'38,"-7"23,2 6,4-10</inkml:trace>
  <inkml:trace contextRef="#ctx0" brushRef="#br0" timeOffset="2302.089">4221 209,'0'0</inkml:trace>
  <inkml:trace contextRef="#ctx0" brushRef="#br0" timeOffset="2646.884">4418 972,'261'-385,"-226"342,-34 43,1 1,-1-1,0 1,1 0,-1 0,0 0,0-1,0 1,1 1,-1-1,0 0,0 0,0 0,-1 0,1 1,0-1,0 0,-1 1,1-1,-1 1,1-1,-1 0,0 1,1-1,-1 1,0-1,0 1,0-1,0 1,0-1,-1 1,1-1,0 1,-1-1,1 1,-1-1,0 2,1-1,0 20,1-1,1 0,1 0,1 0,1 0,5 12,-9-27,1 0,0 0,1-1,-1 1,1-1,0 0,1 0,-1 0,1 0,0 0,0-1,0 0,1 0,-1 0,1 0,0-1,0 1,1-1,-1-1,1 1,-1-1,1 0,0 0,0-1,0 1,2-3,1 0,-1-1,0 1,0-1,-1-1,1 0,0 0,-1 0,0-1,1 0,-2-1,1 0,0 0,-1 0,0 0,0-1,-1 0,1-1,-1 1,-1-1,4-6,7-4,-8 8,0-1,0 0,-1 0,0 0,0-1,-1 1,-1-1,0 0,-1-1,0 0,1-8</inkml:trace>
  <inkml:trace contextRef="#ctx0" brushRef="#br0" timeOffset="2983.793">5180 802,'1'0,"48"-20,0-2,-2-1,0-3,-2-2,25-21,1-33,-69 80,0-1,0 0,0 0,-1 0,1 0,-1 0,0 0,0 0,0 0,0-1,-1 1,0 0,1-1,-1 1,0 0,0-1,-1 1,1 0,-1-1,1 1,-1 0,0 0,0 0,-1 0,1-1,-1 2,1-1,-1 0,0 0,-1 0,-2-1,-1 1,0 0,0 0,0 1,0 0,0 0,-1 0,1 1,-1 0,1 0,-1 0,1 1,-1 0,1 0,-1 1,1 0,-1 0,1 1,-1-1,1 1,0 1,0-1,0 1,0 0,1 0,-1 1,1 0,-3 1,-5 7,0 0,1 1,0 0,1 1,1 0,0 1,1 0,0 0,1 1,1 0,1 1,0 0,1 0,1 0,1 0,0 0,1 1,0-13,1 1,0-1,1 0,-1 1,1-1,0 1,0-1,1 1,-1-1,1 0,0 1,1-1,-1 0,1 0,0 0,1 0,-1 0,1 0,0-1,0 1,0-1,1 0,-1 0,1 0,0 0,0-1,1 1,-1-1,3 1,6 2,0-1,0 0,0-1,0-1,1 0,-1-1,1 0,0-1,0-1,-1 0,1-1,0 0,0-1,4-1,185-62,-169 49</inkml:trace>
  <inkml:trace contextRef="#ctx0" brushRef="#br0" timeOffset="3462.859">6111 435,'-50'31,"1"2,1 2,2 2,2 1,1 3,2 2,2 2,36-43,0 0,0 1,0 0,0 0,1 0,-1 0,1 0,0 0,0 1,0-1,0 1,1-1,0 1,-1 0,1-1,0 1,1 0,-1 0,1 0,0 0,-1 0,2 0,-1 0,0-1,1 1,0 0,0 0,0 0,0-1,1 1,-1 0,1-1,0 1,0-1,0 0,1 0,-1 0,1 0,0 0,0 0,9 3,0 0,1-1,-1 0,1-1,0 0,0-1,1-1,-1 0,1-1,-1 0,1-1,-1-1,1 0,-1 0,1-2,-1 0,0 0,0-1,0-1,-1 0,0 0,0-2,0 1,0-2,4-4,13-9,-1-2,-2-1,0-1,-2-1,-1-1,-1-1,-1-1,-1-1,-2-1,-1-1,3-10,6-17,-9 24,-1 0,-2-1,-1 0,-2-2,-2 1,-1-1,0-18,-7 51,0 1,-1-1,0 0,0 0,0 0,0 0,-1 1,0-1,0 0,0 0,0 1,-1-1,0 1,0-1,0 1,0 0,-1-1,0 1,0 1,0-1,0 0,0 1,-1 0,0-1,1 1,-1 1,0-1,-1 0,1 1,0 0,-1 0,1 1,-1-1,0 1,1 0,-1 0,0 0,0 1,0-1,0 1,-3 1,-7 4,0 1,0 1,0 0,1 1,0 0,1 1,-1 1,2 0,0 1,0 0,1 1,0 0,1 0,0 2,1-1,1 1,0 0,1 1,0 0,0 2,-1 3,1 0,1 1,1-1,1 1,1 0,0 1,2-1,0 0,1 0,2 1,0-1,1 0,1 0,1 0,1-1,0 0,2 0,0 0,2-1,0 0,1-1,1 0,0-1,11 12,2-3,0-1,2-1,1-1,0-1,2-2,0-1,1-1,1-2,1-1,12 3,67 2,-88-19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3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0,'0'720,"1"-720,-1-1,1 0,-1 1,1-1,0 0,-1 1,1-1,0 1,-1-1,1 1,0-1,-1 1,1 0,0-1,0 1,0 0,-1 0,1 0,0-1,0 1,0 0,0 0,-1 0,1 0,0 0,0 1,0-1,0 0,-1 0,1 0,0 1,0-1,-1 0,1 1,0-1,0 1,-1-1,1 1,0-1,-1 1,1-1,-1 1,1 0,-1-1,1 1,-1 0,1 0,-1-1,0 1,1 0,-1 0,0-1,0 1,1 0,-1 0,0 0,0 0,0-1,0 1,0 0,0 0,0 0,187-155,-169 141,1 0,1 2,0 0,1 1,0 1,0 1,1 1,0 1,0 1,0 0,1 2,14 0,-34 3,1 0,0 1,-1 0,1-1,-1 1,1 0,-1 0,0 1,1-1,-1 1,0 0,0 0,0 0,0 0,0 0,0 1,-1-1,1 1,-1 0,0 0,0 0,0 0,0 0,0 0,-1 0,1 1,-1-1,0 0,0 1,0 0,0-1,-1 1,0 0,1 6,0 0,-1 0,0 0,-1 0,0 0,0 0,-1 0,-1 0,1-1,-2 1,-2 5,-4 4,-2-1,0-1,-1 0,-1 0,-1-2,0 1,-1-2,0 0,-1-1,-1-1,0 0,0-2,-1 0,-1-1,0 0,0-2,0-1,-1 0,0-1,0-2,-1 0,19-2,-1 0,1-1,-1 1,1-1,-1 0,0 0,1 0,-1 0,1-1,-1 1,1-1,-1 0,1 0,0 0,-1 0,1-1,0 0,0 1,0-1,0 0,0 0,0-1,1 1,-1-1,1 1,0-1,-1 0,1 0,0 0,1 0,-1 0,0 0,1-1,0 1,0 0,0-1,0 1,0-1,1 1,0-1,-1-2,4-21,1 2</inkml:trace>
  <inkml:trace contextRef="#ctx0" brushRef="#br0" timeOffset="316.082">566 734,'49'9,"1"-2,0-2,0-2,1-2,-1-3,17-4,-49 4,0 0,0-2,-1 0,1-1,-1-1,0-1,-1 0,10-6,-20 9,0 0,0 0,0 0,0 0,-1-1,1 0,-1 0,-1-1,1 0,-1 1,0-2,0 1,-1 0,1-1,-1 1,-1-1,1 0,-1 0,-1 0,1 0,-1 0,0-3,-1 7,0 0,0-1,0 1,-1-1,1 1,-1 0,0-1,0 1,0 0,0-1,0 1,-1 0,0 0,1 0,-1 1,0-1,-1 0,1 1,0-1,-1 1,1-1,-1 1,0 0,0 0,0 1,0-1,0 1,0-1,0 1,0 0,-1 0,1 0,-3 0,-3-1,0 1,0 0,1 1,-1-1,0 2,0-1,0 1,0 1,1-1,-1 2,1-1,-9 4,5 1,0 0,0 0,1 1,0 1,1 0,-1 0,2 1,-1 1,1-1,1 1,0 1,1 0,0 0,1 0,0 1,1 0,0 0,1 0,-2 13,3-17,2 0,-1 1,1-1,0 0,1 0,0 1,1-1,0 0,0 0,1 0,0 0,1 0,0 0,0 0,1-1,0 1,0-1,1 0,0-1,1 1,-1-1,1 0,1 0,0-1,-1 1,2-2,-1 1,1-1,0 0,0 0,12 5,1-1,0-1,1-1,0-1,0 0,0-2,6 0,4-1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1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1,'17'73,"6"393,12-158,-26-220,-7-64</inkml:trace>
  <inkml:trace contextRef="#ctx0" brushRef="#br0" timeOffset="244.792">1 536,'43'-4,"38"-7,16-2,-5 2,-8 3,-13-3,-10 2,-10 1,-9 3,-7 1,-4 7,-3 3,-6 0</inkml:trace>
  <inkml:trace contextRef="#ctx0" brushRef="#br0" timeOffset="480.63">847 622,'-1'12,"-1"1,1 0,1 0,0 0,1-1,1 1,0 0,0-1,1 1,1-1,0 0,1 0,0 0,1-1,0 0,0 0,2 0,-1-1,1 0,7 6,-10-13,1-1,-1 1,1-1,0-1,0 1,-1-1,1 0,0 0,0-1,0 0,0 0,0 0,0-1,0 1,0-2,0 1,0-1,0 1,-1-2,1 1,-1 0,1-1,-1 0,0-1,0 1,0-1,-1 0,1 0,-1 0,0-1,0 1,-1-1,1 0,-1 0,0-1,0 1,-1-1,0 1,0-1,0 0,0 1,-1-1,0 0,0 0,-1 0,0 0,0 0,0 0,-1-4,-5-4,-1 1,0 1,-1-1,0 1,-1 1,0-1,-1 2,0-1,0 1,-1 1,-1 0,0 0,0 1,0 1,-12-5,-34-11,33 17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9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1,'28'703,"-29"-447,5-228,-4-29,-1 1,1 0,0-1,0 1,0 0,0-1,0 1,0 0,1-1,-1 1,0 0,0-1,0 1,0 0,0-1,0 1,0 0,1 0,-1-1,0 1,0 0,0 0,1-1,-1 1,0 0,0 0,1-1,-1 1,0 0,1 0,-1 0,0 0,0 0,1-1,-1 1,0 0,1 0,-1 0,0 0,1 0,-1 0,0 0,1 0,-1 0,0 0,1 0,-1 0,0 0,1 1,-1-1,0 0,1 0,-1 0,0 0,0 0,1 1,-1-1,0 0,0 0,1 1,-1-1,0 0,0 0,0 1,1-1,-1 0,0 1,21-41,18-37,4 3,3 1,13-12,-48 71,0 1,1 0,1 1,0 0,1 1,0 1,12-7,-25 16,0 0,0 0,1 0,-1 0,0 1,0-1,1 0,-1 1,0-1,1 1,-1 0,1-1,-1 1,1 0,-1 0,0 0,1 0,-1 0,1 0,-1 0,1 1,-1-1,0 0,1 1,-1-1,1 1,-1 0,0-1,0 1,1 0,-1 0,0 0,0 0,0 0,0 0,0 0,0 0,0 0,0 0,-1 0,1 1,0-1,-1 0,1 1,-1-1,1 0,-1 1,0-1,1 2,3 78,-4-71,-22 167,21-174,0-1,0 1,0 0,1-1,-1 1,1 0,0 0,-1-1,1 1,1 0,-1 0,0 0,1-1,-1 1,1 0,0 0,0-1,0 1,0-1,0 1,0-1,1 1,0-1,-1 0,1 0,0 1,0-1,0-1,0 1,2 1,12 4</inkml:trace>
  <inkml:trace contextRef="#ctx0" brushRef="#br0" timeOffset="411.597">846 481,'-24'26,"1"1,1 2,2 0,0 1,2 2,2-1,0 2,3 0,-7 24,19-55,0-1,0 1,0 0,1 0,-1 0,0 0,1 0,0 0,-1 0,1 0,0 0,0 0,0 0,0 0,1 0,-1 0,0 0,1 0,-1 0,1 0,0-1,0 1,0 0,0 0,0 0,0-1,0 1,0-1,1 1,-1-1,1 1,-1-1,1 0,-1 0,1 1,0-1,0 0,0-1,-1 1,1 0,0-1,0 1,0-1,0 1,0-1,0 0,0 0,0 0,0 0,0 0,0 0,0 0,0-1,0 1,0-1,0 0,1 0,7-5,0-1,-1-1,0 1,-1-1,1-1,-2 1,1-1,-1-1,0 1,-1-1,-1-1,3-5,6-7,0 1,-4 2,1 1,1 0,1 1,1 1,0 0,1 1,1 0,0 1,10-5,-25 19,0 0,0 0,0 0,0 1,0-1,0 0,1 1,-1-1,0 1,0-1,1 1,-1 0,0-1,1 1,-1 0,1 0,-1 0,0 0,1 0,-1 0,0 0,1 1,-1-1,0 0,1 1,-1-1,0 1,1-1,-1 1,0 0,0 0,0-1,0 1,0 0,0 0,0 0,0 0,0 0,0 0,0 0,-1 1,1-1,0 0,-1 0,1 1,-1-1,0 0,1 1,-1-1,0 0,0 2,6 78,-7-73,1 9,1 0,0-1,1 1,1 0,0-1,2 1,0-1,0 0,2 0,1 2</inkml:trace>
  <inkml:trace contextRef="#ctx0" brushRef="#br0" timeOffset="763.385">1213 508,'10'57,"1"-1,4-1,15 39,-30-90,0-1,1 0,0 0,-1 0,1 0,0 0,1 0,-1-1,0 1,1 0,0 0,-1-1,1 1,0-1,0 0,1 1,-1-1,0 0,1 0,-1 0,1-1,0 1,-1-1,1 1,0-1,0 0,0 0,0 0,0-1,0 1,0-1,1 1,-1-1,0 0,0 0,0-1,0 1,0 0,0-1,0 0,0 0,0 0,0 0,0 0,0-1,0 1,-1-1,1 0,-1 0,1 0,8-12,-1 0,0-1,-1 0,0 0,-1-1,-1-1,-1 1,0-1,-1 0,2-12,53-122,-47 134</inkml:trace>
  <inkml:trace contextRef="#ctx0" brushRef="#br0" timeOffset="1066.447">1750 707,'24'-25,"-1"0,-1-2,-1 0,-2-2,-1 0,-1-1,13-30,-15-13,-15 72,0-1,0 0,0 1,-1-1,1 0,0 1,-1-1,1 0,-1 1,1-1,-1 0,0 1,1-1,-1 1,0 0,0-1,0 1,0 0,-1-1,1 1,0 0,0 0,-1 0,1 0,-1 0,1 0,-1 0,1 1,-1-1,0 1,1-1,-1 1,1-1,-1 1,0 0,0 0,1 0,-1 0,-1 0,-5 2,-1 1,1 0,0 0,0 0,0 1,0 1,1-1,-1 1,1 1,0-1,1 1,-1 0,1 1,1-1,-1 1,1 0,0 1,1-1,-4 7,-1 0,2-5,0 1,1 0,0 0,1 0,0 1,1 0,0 0,1 0,0 1,1-1,0 1,0-1,1 1,1-1,0 1,1 0,0-1,1 1,0 0,1-1,0 0,0 0,1 0,1 0,0-1,1 1,0-1,0 0,3 2,3 1,0-1,1 0,0-1,1-1,0 0,1 0,0-2,0 1,1-2,0 0,0-1,0-1,1-1,0 0,5 0,11 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3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1,'-4'4,"0"0,0 0,0 1,1-1,-1 1,1 0,0 0,1 1,-1-1,1 0,0 1,1 0,-1-1,1 1,0 0,1 1,-1-5,-7 52,2 0,2 0,3 0,4 34,-1-3,3 223,-2-277,20-37,124-148,65-20,-206 170,1-1,-1 1,1 0,0 1,0 0,1 0,-1 0,1 1,-1 0,1 0,0 1,-1 0,1 0,0 1,0 0,0 1,-1-1,7 3,-10 0,-1 0,0 1,0-1,0 1,-1 0,1 0,-1 0,0 0,0 0,0 0,-1 1,1-1,-1 0,0 1,0 0,-1-1,1 1,-1-1,0 1,0 0,-1-1,0 1,1-1,-1 1,-1-1,1 1,-1-1,1 0,-1 0,-1 1,1-1,0-1,-13 18,0-1,-1-1,-1-1,0-1,-1 0,-1-1,-1-1,-1-1,1 0,-2-2,0 0,-1-2,1 0,-2-2,0 0,1-2,-2-1,-20 2,38-4,0-1,0-1,0 1,0-1,-1-1,1 1,0-1,0-1,-1 1,1-1,0 0,0-1,0 1,0-2,0 1,1-1,-1 0,1 0,-1-1,1 1,-2-3,3-4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4,'-5'9,"0"0,1 1,0-1,1 1,0 0,0 0,1 0,1 1,0-1,0 0,1 1,0-1,1 0,0 1,1-1,0 0,0 0,1 0,1 3,-2-11,0 0,0 0,0 0,0 0,0 0,0 0,1 0,-1-1,0 1,1-1,0 1,-1-1,1 0,0 0,-1-1,1 1,0 0,0-1,0 0,-1 1,1-1,0 0,0-1,0 1,0 0,0-1,-1 0,1 1,0-1,-1 0,1-1,0 1,-1 0,1-1,-1 1,2-2,78-73,17-52,-98 127,0 0,0-1,0 1,0 0,0 0,1 0,-1 0,0 0,1 1,-1-1,0 0,1 0,-1 1,1-1,-1 1,1 0,-1-1,1 1,0 0,-1 0,1 0,-1 0,1 0,-1 0,1 0,0 1,-1-1,1 0,-1 1,1 0,-1-1,0 1,1 0,-1-1,0 1,1 0,-1 0,0 0,0 0,0 1,0-1,0 0,0 0,0 1,0-1,0 0,36 70,-35-67,13 41,-1 1,-3 0,-2 0,-2 1,-1 0,-3 0,-2 1,-4 26,3-42,-1 1,-2-1,-2 0,0 0,-2 0,-2-1,-1 0,-1 0,-2-1,0-1,-3 0,0-1,-16 20,26-40,-1-1,0 0,0 0,-1 0,0-1,0 0,-1 0,1-1,-1 0,0-1,-1 0,1-1,-1 1,1-2,-1 1,0-1,0-1,-7 0,13-2,0 0,0-1,0 1,0-1,0 0,0 0,0 0,1-1,-1 0,1 1,0-1,0 0,0 0,0-1,0 1,1-1,0 1,-1-1,1 0,0 0,1 0,-1 0,1 0,0 0,0-1,0 1,1 0,-1 0,1-1,0 1,0-1,0 1,1 0,0 0,0-1,0 1,0 0,1 0,-1 0,1 0,1-2,14-35,1 1,2 1,2 1,18-24,7-5,3 2,3 2,34-30,-60 68,-4 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1,'-5'28,"-1"20,5 6,2-6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1,'10'14,"3"5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40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0 538,'5'-11,"1"0,-1 1,2 0,0 0,0 0,0 1,2 0,-1 1,1 0,0 0,0 1,1 0,0 0,5-2,7-4,0 0,0 1,1 2,1 0,0 1,0 2,1 0,-1 1,1 2,1 1,-1 0,0 2,12 2,-33-1,0 0,0 0,0 0,0 1,0-1,0 1,0 0,0 1,0-1,-1 1,1-1,0 1,-1 0,1 0,-1 1,0-1,0 1,0-1,0 1,0 0,-1 0,1 1,-1-1,0 0,0 1,0-1,0 1,-1 0,1-1,-1 1,0 0,0 0,-1 0,1 0,-1 0,0 0,-2 16,-2 1,0-2,-2 1,0-1,-1 0,-1 0,0 0,-2-1,0-1,-1 0,-1 0,0-1,-1 0,-1-1,1 1,-22 26,26-32,-1 0,2 1,-1 0,1 0,1 1,0 0,1 0,0 1,-3 11,9-21,-1 1,1-1,0 1,0-1,0 1,0-1,1 0,-1 1,1-1,0 1,0-1,0 0,1 0,-1 1,1-1,0 0,0 0,0-1,0 1,0 0,0-1,1 1,0-1,-1 0,1 0,0 0,0 0,0 0,0 0,3 0,105 36,-107-37,32 7,-19-6,0 1,0 1,-1 0,1 1,-1 0,0 2,0 0,-1 1,0 0,0 1,-1 1,0 0,-1 1,0 0,0 1,-1 1,-10-8,1 0,-1 0,0 0,0 0,0 1,-1-1,1 1,-2-1,1 1,0-1,-1 1,0 0,0-1,-1 1,0-1,0 1,0-1,0 1,-1-1,0 0,0 1,-1-1,1 0,-1 0,0-1,-1 1,-97 113,62-88,-2-2,0-2,-2-1,-1-3,0-1,-2-2,0-3,-1-1,-4-1,0-7,34-10</inkml:trace>
  <inkml:trace contextRef="#ctx0" brushRef="#br0" timeOffset="350.537">1468 396,'-82'98,"5"3,5 3,-55 106,101-166,2 1,1 1,3 1,2 0,2 2,-8 41,22-82,1-1,0 1,0 0,1 0,0 0,0 0,0 0,1-1,1 1,-1 0,1-1,0 1,1-1,0 1,0-1,1 0,0 0,0 0,0-1,1 0,0 0,0 0,1 0,-1-1,1 1,1-2,-1 1,1-1,-1 0,1 0,0-1,3 2,5-2,-1 0,0-1,1 0,-1-1,1-1,-1 0,1-1,-1 0,0-2,1 1,-1-2,0 0,0-1,-1 0,0-1,2-1,13-7,0-2,0-1,-2-1,0-2,-1 0,16-19,-17 17,-2-1,0-1,-2-1,0-1,-2-1,-1 0,-1-1,-2-1,0-1,-2 0,-2 0,0-1,2-18,-8 19,-1 0,-1-1,-2 1,0 0,-3-1,0 1,-2 0,-7-23,10 42,-1 1,-1-1,0 1,0-1,-1 1,0 1,-1-1,0 1,-1 0,0 0,0 1,-1-1,0 2,0-1,0 1,-1 1,-1-1,1 1,-1 1,0 0,0 0,0 1,-1 1,1-1,-4 1,3 2,0 0,0 1,0 0,0 1,0 0,0 0,1 1,-1 1,1 0,-1 0,1 1,0 0,0 1,-5 4,-12 8</inkml:trace>
  <inkml:trace contextRef="#ctx0" brushRef="#br0" timeOffset="1214.012">2399 1,'0'43,"0"39,0 9,0 0,0-12,0-9,0-11,0-12,0-9,0-5,0-5,0-1,0-1,0-5</inkml:trace>
  <inkml:trace contextRef="#ctx0" brushRef="#br0" timeOffset="1686.58">2116 368,'502'-315,"-398"263,-102 52,-1-1,1 1,0 0,-1 0,1 0,0 0,-1 0,1 1,-1-1,1 0,-1 1,1-1,-1 1,1 0,-1-1,1 1,-1 0,1 0,-1 0,0 0,0 0,0 0,1 0,-1 1,0-1,0 0,-1 1,1-1,0 0,0 1,-1-1,1 1,-1-1,1 1,-1 0,1-1,-1 1,0-1,0 2,0 67,-12 1,7-48,0 0,2 1,0 0,2 0,0 0,2 0,0 0,2-1,3 12,-5-32,1 1,-1 0,1-1,0 1,0-1,0 0,0 0,1 0,-1 0,1 0,0 0,0 0,0-1,0 0,0 1,0-1,1-1,-1 1,1 0,-1-1,1 1,0-1,0 0,0-1,-1 1,1-1,0 1,0-1,0 0,1-1,116-26,-117 25,-1-1,1 1,0-1,0 1,0 0,1 1,-1-1,0 1,1 0,-1 0,1 0,-1 0,1 1,-1 0,1 0,-1 0,1 0,-1 1,1 0,-1 0,1 0,-1 1,0-1,0 1,0 0,0 0,0 0,0 1,0-1,0 1,-1 0,0 0,2 2,23 48,-27-48,1-1,-1 1,1 0,0-1,0 1,0-1,1 1,-1-1,1 0,0 0,0 0,1 0,-1-1,1 0,0 1,0-1,0 0,0-1,0 1,1-1,-1 0,1 0,-1 0,3 0,8-3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1 292,'149'-251,"-106"213,-42 38,0-1,0 1,0 0,0-1,0 1,0 0,0 0,0 0,0 0,0 0,0 0,0 0,0 0,0 0,0 0,0 0,0 1,0-1,0 1,0-1,0 0,0 1,0 0,0-1,0 1,-1 0,1-1,0 1,0 0,-1 0,1-1,0 1,-1 0,1 0,-1 0,1 0,-1 0,1 0,-1 0,0 0,0 0,1 0,-1 0,0 0,0 0,0 0,0 0,0 0,0 1,-1-1,14 145,-13-141,0 0,0 0,1 0,0 0,0 0,0 0,0 0,1 0,0 0,0-1,0 1,1-1,0 0,0 1,0-1,0 0,0-1,1 1,-1-1,1 1,0-1,0 0,1-1,-1 1,0-1,1 1,0-1,-1-1,1 1,0-1,0 0,2 1,2-3,0 0,0 0,-1-1,1 0,-1 0,1-1,-1 0,0-1,0 0,0 0,-1-1,0 1,1-2,-2 1,1-1,-1 0,1 0,-2-1,1 0,-1 0,0 0,0-1,-1 0,0 1,-1-2,1 1,-2 0,1-1,-1 1,1-6,6-9,0 5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1,'-5'33,"-1"21,0 7,1-4,1-5,2-8,6-11,2-10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1,'0'934,"0"-911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26,'39'-5,"31"-1,9 0,1 1,-9 2,-11 5,-7 3,-7 1,-7-1,-5-2,-4 5,-2 0,0-2,-2 0,-4-3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1,'10'28,"3"11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7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314 485,'-57'45,"1"3,3 2,-39 48,43-21,48-75,0 0,0-1,0 1,0 1,1-1,-1 0,1 0,0 0,-1 0,1 0,0 0,0 0,0 1,0-1,1 0,-1 0,1 0,-1 0,1 0,0 0,0 0,-1 0,2 0,-1 0,0 0,0-1,0 1,1 0,-1-1,1 1,-1-1,1 1,0-1,0 0,-1 0,1 0,0 0,0 0,2 0,3 2,0-1,0-1,1 1,-1-1,0-1,1 1,-1-1,0-1,1 1,-1-1,0 0,0-1,1 0,-1 0,-1-1,1 1,0-1,0-1,-1 1,5-5,6-3,-1-1,0-1,-1 0,-1-1,0-1,-1 0,0-3,6-7,-13 16,0-1,0 1,1 1,0 0,1 0,-1 0,2 1,-1 0,1 0,0 1,8-4,-15 11,0-1,0 1,0-1,0 1,0 0,0 0,0 0,0 0,0 1,0-1,0 0,-1 1,1 0,-1-1,1 1,-1 0,0-1,1 1,-1 0,0 0,0 0,0 0,0 0,-1 0,1 1,-1-1,1 0,-1 0,0 0,1 1,-1-1,-1 0,1 0,0 1,0-1,-1 0,1 0,-1 0,0 0,0 1,2 9,-1-5,0 1,0-1,0 1,1-1,1 1,-1-1,1 0,0 0,1 0,0 0,0 0,0 0,1-1,0 1,0-1,0 0,1 0,0-1,1 1,-1-1,1 0,0-1,0 0,0 1,0-2,1 1,0-1,0 0,0 0,0-1,4 1,1-2,0-1,0 0,0-1,0 0,-1-1,1 0,0-1,-1 0,1-1,-1 0,0-1,-1 0,1 0,-1-2,0 1,0-1,2-3,145-147,-127 122,-1-2,-2-1,-2-1,-2-1,-1-1,-2-1,-13 24,-1 0,0 0,-2 0,0 0,-1-1,-1 0,-1 0,0 1,-1-1,-1 0,-1 0,-1 1,-1-1,0 1,-3-6,5 19,0-1,0 1,-1 0,1 1,-1-1,-1 0,1 1,0 0,-1-1,0 1,0 1,0-1,-1 1,1-1,-1 1,0 1,0-1,0 1,0-1,0 1,0 1,-1-1,1 1,0 0,-1 0,1 1,-1-1,0 1,1 0,-1 1,1 0,-1-1,1 2,0-1,-1 1,1 0,0 0,0 0,0 0,0 1,0 0,1 0,-1 1,-3 2,-5 9,1 0,0 0,1 1,0 1,2 0,0 0,1 1,0 0,2 1,0-1,1 1,1 0,0 1,2-1,0 0,1 1,2 0,0-1,0 1,2-1,0 0,2 0,0 0,1 0,1-1,0 0,2 1,3 3,1-1,0 0,2-1,0 0,1-2,1 1,1-2,1 0,0-2,1 0,1-1,0-1,1-1,0 0,1-2,0-1,0-1,1-1,0 0,1-2,-1-1,1-1,0-2,0 0,1-1,-2-1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9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2631 735,'-5'33,"4"12,1-2</inkml:trace>
  <inkml:trace contextRef="#ctx0" brushRef="#br0" timeOffset="163.39">2602 171,'0'0</inkml:trace>
  <inkml:trace contextRef="#ctx0" brushRef="#br0" timeOffset="5166.026">3110 1,'-1'351,"-26"-135,16-76,5-95,9-33</inkml:trace>
  <inkml:trace contextRef="#ctx0" brushRef="#br0" timeOffset="5416.416">2800 424,'33'5,"26"1,13 0,-2-1,-7-1,-11-2,-8-1,-7-1,-5 0,-4 0,-1 0,-1 0,1-1,-1 1,1 0,1 0,-5 0</inkml:trace>
  <inkml:trace contextRef="#ctx0" brushRef="#br0" timeOffset="5667.989">3619 509,'-10'33,"-2"21,4 7,5-8</inkml:trace>
  <inkml:trace contextRef="#ctx0" brushRef="#br0" timeOffset="5833.471">3674 198,'0'0</inkml:trace>
  <inkml:trace contextRef="#ctx0" brushRef="#br0" timeOffset="11066.53">4098 509,'0'-2,"-1"0,1 0,0 0,-1 0,0 0,1 0,-1 0,0 0,0 0,0 1,0-1,0 0,0 1,-1-1,1 1,-1-1,1 1,-1 0,1-1,-1 1,0 0,1 0,-1 0,0 0,0 1,0-1,0 0,0 1,0-1,0 1,0 0,0 0,0 0,0 0,0 0,0 0,0 0,0 1,0-1,0 1,0-1,1 1,-1 0,0 0,0 0,0 0,1 0,-1 0,0 0,1 0,-1 1,1-1,0 1,-1-1,1 1,0 0,-1 1,-6 1,0 1,1 0,0 0,0 1,0 0,1 1,-1-1,1 1,1 0,0 1,0-1,0 1,1 0,0 0,0 1,1-1,0 1,1 0,0 0,0-1,1 1,0 0,1 1,0-1,0 0,1 0,0 0,0 0,2 3,-1-9,0 0,0 0,0 0,0 0,1 0,-1-1,1 1,0-1,0 0,0 1,0-1,0-1,0 1,0 0,1-1,-1 0,1 0,-1 0,1 0,-1 0,1-1,0 1,-1-1,1 0,0 0,-1 0,3-1,95-30,-93 26,1 0,-1-1,0 0,0-1,-1 0,0 0,0-1,-1 1,0-2,0 1,-1 0,0-1,0 0,-1 0,0-1,-1 1,0-1,-1 0,0 0,0 0,-1 0,0 0,-1 0,0 0,0 0,-1 0,-1 0,-1-6,1 12,0 0,-1 0,1 0,-1 0,0 1,0-1,0 1,-1-1,1 1,-1 0,0 1,0-1,0 1,0-1,0 1,0 0,-1 1,1-1,-1 1,1 0,-1 0,1 0,-1 1,0-1,1 1,-1 0,0 1,1-1,-1 1,0 0,-3 1,-12 4</inkml:trace>
  <inkml:trace contextRef="#ctx0" brushRef="#br0" timeOffset="11832.932">4465 368,'-68'214,"40"-127,45-127,2 0,2 2,1 1,2 0,2 2,2-1,-27 35,-1 0,0 0,1 0,-1 0,0 0,1-1,-1 1,1 1,0-1,-1 0,1 0,0 0,0 0,-1 0,1 1,0-1,0 0,0 1,0-1,0 0,0 1,0 0,0-1,0 1,0-1,0 1,1 0,-1 0,0 0,0 0,0 0,0 0,0 0,0 0,1 0,-1 0,0 0,0 1,0-1,0 1,0-1,0 1,0-1,0 1,0-1,0 1,0 0,0-1,-1 1,1 0,0 0,0 0,-1 0,1 0,-1 0,1 0,16 66,-13-48,0-1,1 1,2-1,-1 0,2 0,0-1,3 3,-9-17,0-1,0 0,0 1,0-1,0 0,1 0,-1 0,1-1,0 1,-1 0,1-1,0 0,0 0,0 0,0 0,0 0,0 0,0-1,0 1,0-1,0 0,0 0,0 0,0-1,0 1,0-1,0 1,0-1,0 0,0 0,0-1,0 1,0 0,-1-1,1 0,-1 0,1 1,-1-1,0-1,1 1,-1 0,0-1,-1 1,1-1,0 1,-1-1,1-1,98-163,-60 60,-34 88</inkml:trace>
  <inkml:trace contextRef="#ctx0" brushRef="#br0" timeOffset="12284.391">5227 283,'-125'15,"121"-15,0 1,1 1,-1-1,1 0,-1 1,1 0,-1 0,1 0,0 0,0 0,0 1,0-1,0 1,1 0,-1 0,1 0,0 0,0 0,0 1,0-1,0 1,1-1,-1 1,1 0,0-1,0 1,1 0,-1 0,1-1,0 1,0 1,1 2,1 0,1 1,-1-1,1-1,1 1,-1 0,1-1,0 0,0 0,1 0,0 0,0-1,0 1,1-2,0 1,0 0,6 3,42 43,-51-48,-1 0,1 0,0 0,-1 0,1 1,-1-1,0 0,-1 1,1 0,0-1,-1 1,0 0,0 0,0 0,0 0,-1 0,1 0,-1 0,0 0,0 0,-1 0,1 0,-1 0,0 0,0 0,0 0,-1-1,1 1,-1 0,0-1,0 1,0-1,0 1,-1-1,0 0,1 0,-1 0,0-1,0 1,0-1,-1 1,1-1,-1 0,-1 1,-105-2,85-8</inkml:trace>
  <inkml:trace contextRef="#ctx0" brushRef="#br0" timeOffset="-1164.505">627 537,'-12'18,"0"1,2-1,0 2,1-1,1 1,1 1,0-1,2 1,1 0,0 1,1-1,2 0,0 16,1-32,1 0,0 0,0 0,0-1,0 1,1 0,0-1,0 1,0-1,0 1,1-1,0 0,0 0,0 0,0-1,1 1,-1-1,1 0,0 1,0-2,0 1,0 0,1-1,-1 0,0 0,1 0,0-1,0 1,-1-1,1 0,0-1,0 1,0-1,0 0,0 0,0 0,0-1,-1 0,1 0,2 0,4-4,0 0,0 0,-1-1,0 0,0-1,0 0,-1-1,0 1,0-2,-1 0,0 0,-1 0,0-1,0 0,-1 0,0-1,-1 1,0-1,-1-1,0 1,-1-1,0 1,-1-1,0 0,-1 0,0 0,-1 0,-1 0,1 0,-2 0,0 1,0-1,-1 0,-2-3,3 10,0 0,-1 0,1 0,-1 0,0 1,-1-1,1 1,-1 0,0-1,0 2,0-1,-1 0,1 1,-1 0,0 0,0 1,0-1,0 1,0 0,-1 0,1 1,-1-1,1 1,-1 0,1 1,-1 0,0-1,1 2,-1-1,1 1,-1 0,0 0,1 0,0 1,-1 0,-3 2,-10 9</inkml:trace>
  <inkml:trace contextRef="#ctx0" brushRef="#br0" timeOffset="-783.099">1050 848,'141'-245,"-140"244,-1 0,0 0,0 0,0 0,0 1,0-1,0 0,1 0,-1 0,0 0,0 1,1-1,-1 0,0 0,1 1,-1-1,0 0,1 1,-1-1,1 0,0 1,-1-1,1 1,-1-1,1 1,0-1,-1 1,1-1,0 1,0 0,-1-1,1 1,0 0,0 0,0-1,-1 1,1 0,0 0,0 0,0 0,0 0,-1 0,1 0,0 1,0-1,0 0,-1 0,1 1,0-1,0 0,-1 1,1-1,0 1,-1-1,1 0,0 1,-1 0,1-1,-1 1,15 73,-15-66,1 1,0 0,0-1,1 1,0-1,0 0,1 1,0-1,0 0,1-1,0 1,1-1,-1 1,2-1,-1-1,6 7,-8-10,1-1,-1 0,1 0,-1 0,1 0,0 0,0-1,0 1,0-1,0 0,0 0,0-1,0 1,0-1,0 0,0 0,0 0,0-1,0 0,0 1,0-1,0-1,0 1,0 0,0-1,0 0,-1 0,1 0,-1 0,1-1,84-90,17-60,-92 142</inkml:trace>
  <inkml:trace contextRef="#ctx0" brushRef="#br0" timeOffset="-236.963">2038 481,'-23'4,"-1"0,1 2,0 1,1 1,0 0,0 2,1 1,0 0,1 1,0 2,1 0,-2 3,15-12,-1 0,0 1,1 0,0 1,1-1,-1 1,1 0,1 0,-1 1,1 0,0 0,1 0,0 0,0 0,1 0,0 1,1-1,-1 1,2 0,-1-1,1 1,0 0,1-1,0 1,1 0,-1-1,2 0,0 4,2-5,-1 0,1 0,0-1,1 0,-1 0,1 0,1-1,-1 0,1 0,0 0,0-1,0 0,0 0,1-1,0 0,0 0,0-1,0 0,0-1,0 1,0-1,0-1,1 0,-1 0,0-1,0 1,0-2,1 1,-1-1,0-1,-1 1,4-3,12-7,-1-1,0-2,0 0,-2-1,0-1,-1-1,-1-1,0-1,-1 0,-2-1,0-1,-1 0,-1-1,-2 0,0-1,-1-1,-1 1,-2-1,4-23,-4 24,-1-1,-1 0,-1 0,-1 0,-2 0,0 0,-2-1,0 1,-2 0,-1 0,-1 0,-1 1,-1-1,-9-17,15 37,-1 1,0 0,-1-1,1 1,-1 0,0 0,0 0,0 1,0-1,0 1,-1-1,0 1,0 0,0 1,0-1,0 1,0 0,-1 0,1 0,-1 0,0 1,1 0,-1 0,0 0,0 0,1 1,-1 0,0 0,0 0,0 0,0 1,1 0,-1 0,0 0,1 1,-1 0,1 0,-1 0,0 1,-5 3,1 0,-1 1,1 1,1 0,0 0,0 0,1 1,0 0,0 1,1-1,0 1,1 1,0-1,0 1,1-1,1 1,-1 2,-3 18,1 0,1 1,1-1,2 1,2 21,2-28,1 0,1 0,1-1,1 1,1-1,1 0,1-1,2 0,0 0,1-1,1-1,1 0,1-1,1 0,1-1,0-1,2-1,0-1,0 0,11 5,-24-16,-1-1,1-1,-1 1,1-1,0 0,1 0,-1 0,0-1,1 0,0-1,-1 1,1-1,0-1,-1 1,1-1,0 0,0 0,0-1,-1 0,1-1,-1 1,1-1,5-2,6-9</inkml:trace>
  <inkml:trace contextRef="#ctx0" brushRef="#br0" timeOffset="21088.412">288 481,'-2'-3,"1"-1,-1 1,0 0,0 0,0 0,0 0,0 0,-1 0,1 1,-1-1,0 1,0 0,0-1,0 1,0 1,0-1,-1 0,1 1,0 0,-1 0,1 0,-1 0,0 0,1 1,-1-1,1 1,-3 0,-1 0,1 1,0-1,0 1,0 0,0 1,0-1,0 1,1 1,-1-1,0 1,1 0,0 0,0 0,0 1,0 0,0 0,1 0,-1 0,1 1,0 0,-1 1,-61 116,60-102,2 0,0 0,0 0,2 1,1 0,1-1,0 1,2 0,1 5,-3-20,0 0,1 0,0 0,0 0,0 0,1 0,0 0,0 0,0 0,1-1,0 0,0 1,1-1,-1 0,1 0,0-1,0 1,1-1,-1 0,1 0,0 0,0-1,0 0,0 0,1 0,0 0,-1-1,1 0,0 0,1 0,15 0,0 0,-1-2,1 0,0-1,-1-1,1-1,20-6,78-8,-95 17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12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0 848,'24'7,"0"-1,0-1,1-1,-1-1,1-1,0-1,6-2,-12 2,3 0,0 0,-1-1,1-1,0-1,0-1,0-1,-1-1,0-1,0-1,0-1,-1 0,0-2,11-7,-27 13,0 0,0-1,0 1,-1-1,0 0,0 0,0-1,-1 1,1 0,-1-1,0 0,-1 1,0-1,0 0,0 0,0 0,-1 0,0 0,0 1,-1-1,1 0,-1 0,-1 0,1 0,-1 1,0-1,0 1,-1-1,0 1,1 0,-2 0,1 0,-1 0,1 1,-1-1,-1 1,1 0,0 0,-1 1,0-1,0 1,0 0,0 0,-1 1,-4-2,0-1,-1 1,0 1,1-1,-1 2,-1 0,1 0,0 1,-1 0,1 1,0 0,-1 1,1 0,0 1,0 0,0 1,0 0,0 1,0 0,1 0,0 1,0 1,0 0,1 0,0 1,0 0,0 0,1 1,0 0,1 1,0 0,0 0,1 1,0-1,0 1,1 0,-2 8,3-8,0 1,1-1,0 1,1-1,0 1,1 0,0 0,1 0,0 0,0 0,1-1,1 1,0 0,0-1,1 1,1-1,0 1,0-1,1-1,0 1,0-1,1 1,1-2,-1 1,3 1,9 4,0-1,1-1,0-1,0 0,2-2,-1 0,1-1,0-1,1-1,-1-1,1-1,0-1,1-1,-1-1,0 0,0-2,1-1,-1-1,0 0,0-2,-1 0,0-2,16-6,15-7,0-2,-1-2,-1-2,22-17,-35 20,-6 4</inkml:trace>
  <inkml:trace contextRef="#ctx0" brushRef="#br0" timeOffset="253.941">1497 650,'-44'48,"-27"35,-8 8,10-6,12-14,15-13,11-12,10-9,9-6,6-3,5-7</inkml:trace>
  <inkml:trace contextRef="#ctx0" brushRef="#br0" timeOffset="480.96">1101 707,'249'221,"-231"-206,0-2,1-1,1 0,0-1,0-1,1-1,0-1,1-1,-1-1,2 0,-1-2,0-1,1 0,0-2,10-1,80-2,-89 1</inkml:trace>
  <inkml:trace contextRef="#ctx0" brushRef="#br0" timeOffset="780.702">2230 735,'-31'3,"1"2,-1 2,1 1,0 1,0 1,1 2,1 0,0 3,1 0,0 1,1 2,-13 12,35-26,0 0,0 0,0 1,0-1,1 1,0 0,0 0,0 0,1 1,-1-1,1 0,0 1,1 0,-1-1,1 1,1 0,-1 0,1 0,0 0,0-1,0 1,1 0,0 0,0 0,1-1,-1 1,1-1,0 1,1-1,-1 0,1 1,0-1,1-1,-1 1,1 0,0-1,0 0,0 0,1 0,-1 0,1-1,0 0,0 0,0 0,1 0,-1-1,0 0,1 0,0-1,-1 1,1-1,4 0,1-3,0 0,1-1,-1 0,-1-1,1 0,0 0,-1-1,0-1,0 0,-1 0,1-1,-1 0,-1-1,1 0,-1 0,-1-1,0 0,0 0,5-9,23-23,9-11,-32 35,1 1,1 1,0 0,1 1,0 1,1 0,9-5,-23 17,-1 0,1 0,-1 1,1-1,-1 0,1 0,0 1,0-1,-1 1,1 0,0-1,0 1,-1 0,1 0,0 0,0 0,-1 1,1-1,0 0,0 1,-1-1,1 1,0-1,-1 1,1 0,-1 0,1 0,-1 0,1 0,-1 0,1 0,-1 1,0-1,0 0,0 1,0-1,1 1,27 69,-21-46,41 62,-38-72</inkml:trace>
  <inkml:trace contextRef="#ctx0" brushRef="#br0" timeOffset="1202.099">2625 1158,'18'-49,"3"0,1 1,3 2,1 0,3 2,1 1,19-18,-49 59,0 1,1-1,0 1,-1 0,1-1,0 1,-1 0,1-1,0 1,0 0,0 0,0 0,0 0,0 0,1 0,-1 0,0 0,0 0,1 0,-1 1,0-1,1 0,-1 1,1 0,-1-1,1 1,-1 0,1-1,-1 1,1 0,-1 0,1 0,-1 1,1-1,-1 0,1 1,-1-1,1 0,-1 1,1 0,-1-1,0 1,1 0,-1 0,0 0,0-1,1 1,-1 1,0-1,0 0,0 0,0 1,2 61,-4-58,0 1,1 0,0-1,0 1,0 0,0-1,1 1,0 0,0-1,1 1,0-1,0 1,0-1,0 0,2 3,0-7,-1 1,0-1,0 1,1-1,-1 0,1 0,-1 0,1-1,-1 1,1-1,0 0,-1 0,1 0,0 0,-1-1,1 1,-1-1,1 0,-1 0,1 0,-1-1,0 1,0-1,0 0,1 0,-2 0,1 0,0 0,0-1,-1 1,1-1,-1 0,0 0,11-6,12-8,0-2,2 0,0 2,1 2,0 0,1 2,1 1,7-1,-35 12,1 0,-1 0,0 0,1 0,-1 1,1-1,-1 1,1 0,-1-1,1 1,-1 0,1 1,-1-1,1 0,-1 1,1-1,-1 1,0 0,1 0,-1 0,0 0,1 0,-1 0,0 1,0-1,0 1,0-1,0 1,-1 0,1 0,0 0,-1 0,1 0,-1 0,0 0,0 0,0 1,0-1,0 0,0 1,-1-1,1 1,-1-1,1 1,4 62,-6-55,1 1,1-1,0 0,0 0,1 1,0-1,1 0,0-1,1 1,0-1,0 1,3 2,8 10,-2-4</inkml:trace>
  <inkml:trace contextRef="#ctx0" brushRef="#br0" timeOffset="2134.785">3754 819,'-10'26,"1"1,1 0,1 1,2-1,1 1,1 0,1 6,0-13,-6 258,-7-192,10-113,20-20,3 2,1 0,2 2,2 0,1 1,3 1,1 2,2 0,-3-2,1 1,2 1,1 2,2 1,2 2,1 1,1 1,2 3,22-13,-58 39,0-1,0 1,0 0,0 0,0 0,0 1,1-1,-1 1,1 0,-1 0,1 0,-1 0,1 1,0-1,-1 1,1 0,0 0,-1 0,1 0,0 1,-1 0,1-1,-1 1,1 1,-1-1,1 0,-1 1,0 0,0 0,1 0,-2 0,1 0,0 0,0 1,-1 0,1-1,-1 1,0 0,0 0,0 0,2 4,-2 1,0 1,-1-1,0 1,0 0,-1-1,0 1,0 0,-1-1,0 1,-1 0,0-1,0 1,-1-1,0 0,0 0,-1 0,0 0,-1-1,1 1,-7 5,-5 8,-1-1,0-1,-2 0,-1-1,0-1,-9 4,-1 2,-1-2,-1-1,-1-2,-1-1,-25 8,57-24,1 1,-1-1,0 0,1 0,-1 0,0-1,0 1,0 0,0-1,0 1,0-1,0 0,0 1,0-1,0 0,0 0,0 0,0-1,0 1,0 0,0-1,0 1,0-1,0 0,1 0,-1 0,0 0,0 0,1 0,-1 0,0 0,1-1,-1 1,1 0,0-1,-1 0,1 1,0-1,0 0,0 1,0-2,34-99,-22 79,2-7</inkml:trace>
  <inkml:trace contextRef="#ctx0" brushRef="#br0" timeOffset="2399.822">4657 1,'0'781,"0"-768,-1 1,0-1,-1 1,0-1,-1 1,-1-1,0 0,-1 0,0-1,-5 8,15-29,3-4</inkml:trace>
  <inkml:trace contextRef="#ctx0" brushRef="#br0" timeOffset="2716.587">4883 762,'28'10,"1"-1,0-1,0-2,0-1,1-2,0 0,0-2,28-3,-52 2,1-1,-1 0,0 0,0 0,0-1,0 0,0 0,-1 0,1-1,-1 0,1 0,-1 0,0-1,0 0,0 0,-1 0,1 0,-1-1,0 0,-1 0,1 0,-1 0,0 0,0-1,0 0,-1 1,0-1,0 0,-1 0,1 0,-1 0,0 0,-1-1,0 1,0 0,0 0,1 1,-1 1,0-1,0 0,0 1,-1-1,1 1,-1-1,0 1,0-1,-1 1,1 0,-1-1,0 1,0 0,-1 0,1 0,-1 1,1-1,-1 1,-1-1,1 1,0 0,-1 0,1 0,-1 1,0-1,0 1,0 0,0 0,-1 0,1 1,0-1,-1 1,1 0,-1 0,1 1,-1-1,1 1,-1 0,-4 1,-3 2,-1 1,1 0,0 1,0 1,0 0,1 0,0 1,0 1,0 0,1 0,0 1,1 0,0 1,1 0,0 0,0 1,1 0,0 0,-2 7,-3 0,2 1,0 0,0 1,2 0,1 0,0 1,2 0,0 0,0 6,4-18,0 0,1 1,0-1,0 0,1 0,0 1,1-1,0 0,0 0,1-1,0 1,1 0,0-1,0 0,1 0,0 0,0 0,1-1,0 0,0 0,1 0,4 3,5 1,0 0,1-2,0 0,0 0,1-2,0 0,0-1,1-1,0 0,0-2,6 1,6-1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39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67,'-61'123,"5"3,-3 24,30-76,-165 403,119-302,89-224,399-899,-384 884,-29 65,0-1,0 1,0-1,0 0,1 1,-1-1,0 0,0 1,0-1,0 1,0-1,1 0,-1 1,0-1,0 0,0 1,1-1,-1 0,0 0,1 1,-1-1,0 0,1 0,-1 1,0-1,1 0,-1 0,0 0,1 0,-1 0,0 1,1-1,-1 0,1 0,-1 0,0 0,1 0,-1 0,1 0,-1 0,0 0,1 0,-1-1,0 1,1 0,-1 0,1 0,-1 0,0-1,1 1,-1 0,0 0,0-1,1 1,-1 0,0 0,0-1,1 1,-1 0,0-1,0 1,1 0,-1-1,0 1,0-1,3 38,-3-35,0 135,-2-69,3-1,3 1,2 0,4-1,6 14,-8-57,1 0,1 0,2-1,0-1,1 0,2 0,-13-19,-1 0,1 0,-1 0,1 0,0-1,0 1,0-1,0 1,1-1,-1 0,1 0,-1 0,1 0,0 0,0-1,0 1,0-1,0 0,0 0,0 0,0 0,0 0,0-1,1 1,-1-1,0 0,0 0,1 0,-1-1,0 1,0-1,0 0,0 1,1-1,-1-1,0 1,0 0,-1-1,1 0,0 1,0-1,-1 0,1 0,-1-1,1 1,6-11,-1 0,0 0,0-1,-1 0,-1 0,0 0,-1-1,-1 0,0 0,-1-3,8-21,17-61,-4-1,-5-1,-4-1,-4 0,-4-103,-26 287,14-41,1-4</inkml:trace>
  <inkml:trace contextRef="#ctx0" brushRef="#br0" timeOffset="303.865">1292 575,'-31'41,"1"2,3 2,1 0,2 2,-11 34,33-78,0 0,0 0,1 0,-1 0,1 1,0-1,0 1,0-1,0 1,0-1,1 1,0-1,0 1,0-1,0 1,0-1,1 1,-1 0,1-1,0 0,0 1,1-1,-1 0,1 1,-1-1,1 0,0 0,0 0,1 0,-1-1,0 1,1-1,0 1,-1-1,1 0,0 0,0 0,0 0,1-1,-1 1,0-1,1 0,-1 0,2 1,5-2,0 0,-1 0,1-1,-1 0,1 0,-1-1,1 0,-1-1,0 0,0-1,0 0,0 0,-1-1,0 0,0 0,0-1,0 0,-1 0,0-1,-1 0,1 0,-1-1,-1 0,1 0,-1 0,-1 0,1-1,-2 0,1 0,-1 0,0 0,-1-1,0 1,-1-1,0-1,0-2,-1 0,-1 0,-1 1,0-1,0 0,-1 1,0 0,-2 0,1 0,-1 0,-1 0,0 1,-1 0,0 1,-7-9,-82-99,80 105</inkml:trace>
  <inkml:trace contextRef="#ctx0" brushRef="#br0" timeOffset="648.184">1659 518,'-3'46,"1"0,3 0,2 0,1 0,8 27,-12-64,1-1,0 0,0 0,1 0,0 0,0 0,1 0,0-1,0 1,1-1,0 0,0 0,1 0,0 0,0-1,0 0,1 0,0 0,0-1,1 0,0 0,-1 0,3 0,-3-6,1-1,-1 1,1-1,-1-1,0 1,1-1,-1 0,0 0,-1-1,1 0,-1 0,0 0,0 0,0-1,0 0,-1 0,1 0,-2-1,1 1,0-1,-1 0,0 0,-1 0,2-4,6-7,186-388,-159 350,-23 31</inkml:trace>
  <inkml:trace contextRef="#ctx0" brushRef="#br0" timeOffset="4268.324">2252 1055,'10'4,"7"3,2-1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10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219 368,'652'-229,"-335"91,-318 139,1-1,-1 1,1 0,-1 0,1 0,-1 0,1 0,0 0,-1 0,1 0,0 0,0 0,0 1,0-1,0 0,0 0,0 0,0 0,0 0,0 0,1 0,-1 0,0 0,1 0,-1 0,1 0,-1 0,1 0,0 0,-1 0,1-1,0 1,-1 0,1 0,0-1,0 1,0 0,0-1,0 1,0-1,0 1,0-1,0 0,0 1,0-1,0 0,0 0,0 1,0-1,0 0,0 0,0 0,0 0,0-1,0 1,0 0,0 0,0-1,0 1,0 0,0-1,0 1,0-1,0 0,0 1,0-1,0 0,0 0,-176 461,157-372,4 1,4 0,4 1,3 0,5 0,5 15,20 118,-21-200,0 21,-6-43,-1 0,1 0,-1 0,0 0,1-1,-1 1,0 0,1 0,-1-1,0 1,0 0,0-1,0 1,1-1,-1 1,0-1,0 1,0-1,0 0,0 1,0-1,0 0,0 0,0 0,0 0,-1 0,1 0,0 0,0 0,0 0,0 0,0-1,0 1,0 0,0-1,0 1,0-1,1 1,-1-1,0 1,0-1,-133-67,80 39,-2 2,-1 3,-1 2,-1 3,0 2,-1 3,-1 3,0 2,-1 3,-47 2,-6 31,111-25,0-1,1 1,-1 0,0 0,1 0,-1 1,1-1,0 1,0 0,0 0,0 0,1 0,-1 0,1 1,-1-1,1 1,0-1,1 1,-1 0,1 0,-1 0,1 0,0 0,1 0,-1 0,1 2,20 40,-3-26</inkml:trace>
  <inkml:trace contextRef="#ctx0" brushRef="#br0" timeOffset="384.014">472 763,'240'-79,"2"11,179-25,-379 86,-1 2,1 1,-1 3,24 2,-63-1,-1-1,1 1,0 0,0 0,-1 0,1 1,0-1,0 0,-1 1,1-1,0 1,-1 0,1-1,0 1,-1 0,1 0,-1 0,1 0,-1 0,0 0,1 1,-1-1,0 0,0 1,0-1,0 1,0-1,0 1,0-1,-1 1,1 0,-1-1,1 1,-1 0,1 0,-1-1,0 1,0 0,0 0,0-1,0 1,0 0,-1 0,1 0,0-1,-1 1,1 0,-1-1,0 1,0 0,0-1,0 1,0-1,0 1,-43 77,32-61,1 0,1 1,0 0,2 0,0 1,1 0,1 1,1-1,1 1,-1 10,4-13,0 1,1 0,1-1,1 1,1-1,0 0,4 10,-1-10</inkml:trace>
  <inkml:trace contextRef="#ctx0" brushRef="#br0" timeOffset="769.245">2223 876,'-26'14,"1"1,0 1,1 1,1 2,1 0,1 1,0 1,2 1,0 1,1 0,2 2,0 0,2 0,-5 15,17-36,0 0,0 1,1-1,0 0,0 1,0-1,1 1,-1 0,1-1,0 1,0-1,1 1,0-1,-1 1,1-1,1 1,-1-1,1 0,-1 1,1-1,1 0,-1 0,0 0,1-1,0 1,0-1,0 1,0-1,1 0,-1 0,1 0,0-1,0 1,-1-1,2 0,-1 0,0 0,0-1,1 1,-1-1,5 0,-2 0,1 0,0-1,0-1,-1 1,1-1,0-1,-1 1,1-1,-1 0,1-1,-1 0,0 0,0-1,0 1,-1-2,1 1,-1-1,0 0,0 0,3-5,93-126,-92 118,-1-1,-1 0,0 0,-1-1,-1 1,-1-1,-1-1,-1 1,-1-1,0 1,-2-1,-1-19,1 37,1 0,-1-1,0 1,0-1,0 1,0-1,-1 1,1 0,-1-1,0 1,0 0,0 0,0-1,-1 1,1 0,-1 0,0 0,0 1,0-1,0 0,-1 1,1-1,0 1,-1 0,0 0,0 0,1 0,-1 0,0 1,-1-1,1 1,0 0,0 0,0 0,-1 0,1 0,-1 1,1 0,0 0,-1 0,1 0,-1 0,1 0,0 1,-1 0,1 0,0 0,-1 0,1 0,0 1,-21 17,5 1</inkml:trace>
  <inkml:trace contextRef="#ctx0" brushRef="#br0" timeOffset="1031.477">2618 1272,'1'-51,"2"1,2 0,3 0,2 1,8-22,-13 55,0-1,2 1,0 0,1 1,0 0,1 0,1 1,3-3,-10 13,1-1,-1 1,1 0,0 1,0-1,1 1,-1-1,0 1,1 1,0-1,0 1,0-1,0 1,0 1,0-1,1 1,-1 0,0 0,1 1,-1-1,1 1,-1 0,1 1,-1-1,0 1,1 0,2 1,104 61,-88-43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1,'-19'0,"0"0,0 2,1 1,-1 0,1 1,-1 1,1 1,1 0,-13 7,22-9,0 0,0 1,1 0,0 1,0-1,0 1,1 0,-1 1,2 0,-1 0,1 0,0 1,0-1,1 1,0 0,0 1,1-1,0 1,1-1,0 1,0 2,0-3,1 0,0 0,0 0,1-1,0 1,1 0,0 0,0 0,0 0,1 0,1-1,-1 1,1-1,0 0,1 1,-1-2,2 1,-1 0,1-1,0 0,0 0,0 0,1 0,0-1,0 0,0 0,1-1,0 0,0 0,0 0,0-1,1 0,-1-1,1 0,6 2,1-2,0-1,0 0,-1-1,1 0,0-1,0-1,0 0,-1-1,1-1,-1 0,13-6,2-1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86,'-25'17,"1"1,0 1,2 1,0 1,1 0,1 2,1 1,1 0,2 1,0 1,-3 8,18-31,0 1,0-1,0 0,0 1,0-1,1 1,0-1,-1 0,1 1,0-1,1 1,-1-1,1 1,-1-1,1 0,0 1,0-1,1 0,-1 0,1 0,-1 0,1 0,0 0,0 0,1 0,-1-1,0 1,1-1,-1 0,1 0,0 0,0 0,0 0,0 0,0-1,0 0,0 1,1-1,-1 0,0-1,1 1,-1 0,1-1,0 0,6 2,0 0,0 0,0-1,0-1,0 1,0-2,0 0,0 0,-1 0,1-1,0-1,0 0,-1 0,0-1,1 0,-2 0,1-1,0 0,-1-1,0 0,5-5,0 0,0-1,-2-1,1 0,-2 0,1-1,-2-1,0 1,-1-2,0 1,-2-1,1 0,0-8,-4 18,-1-1,0 0,0 0,-1 0,0 0,0 0,0 0,-1-1,0 1,-1 0,0 0,0 0,0 0,-1 0,0 0,0 0,-1 0,0 1,0-1,0 1,-1 0,0 0,0 0,-1 1,1-1,-1 1,-1 0,1 0,-1 1,1 0,-1 0,0 0,-1 0,1 1,-1 0,1 1,-1-1,0 1,0 1,-5-2,-13 5,6 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0 167,'4'11,"1"0,0 0,0-1,1 1,1-1,0-1,0 1,0-1,1 0,1-1,7 7,-12-12,0 0,0 0,0 0,1-1,-1 1,1-1,0 0,-1 0,1 0,0-1,0 0,0 0,0 0,0-1,0 1,0-1,0 0,0-1,0 1,0-1,0 0,0 0,0-1,0 0,0 1,-1-2,1 1,1-1,9-8,0-1,0 0,-2-1,1 0,-2-1,0 0,0-1,-2-1,0 0,0 0,-2-1,3-8,6-60,-16 61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6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1,'-25'478,"20"-296,-22 249,26-394,9 76,14-91,-11-23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6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37 845,'-2'8,"0"1,1 0,0 0,0 0,0 0,2 0,-1-1,1 1,0 0,1 0,0 0,0-1,1 1,0-1,0 0,1 0,0 0,1 0,2 2,-6-8,1-1,0 1,0-1,0 0,0 1,1-1,-1 0,0-1,0 1,1 0,-1 0,0-1,1 0,-1 1,1-1,-1 0,0 0,1 0,-1-1,1 1,-1 0,0-1,1 0,-1 1,0-1,0 0,1 0,-1-1,0 1,0 0,0-1,0 1,0-1,60-59,-32 21,-1-1,-2-2,-2-1,-2-1,-2 0,-2-2,8-31,-14 37,-2 0,-2 0,-2-1,-1 0,-1-33,-5 60,0 1,0 0,-2 0,0 0,0 0,-2 0,0 0,0 1,-1 0,-1 0,0 0,0 0,-2 1,1 0,-2 1,1 0,-2 0,1 1,-2-1,6 7,0 0,0 1,0-1,-1 1,1 0,-1 1,1-1,-1 1,0 0,0 1,0-1,0 1,0 1,0-1,-1 1,1 0,0 0,0 1,0-1,0 1,0 1,0-1,0 1,0 0,0 1,1-1,-1 1,1 0,0 0,0 1,-1 0,-8 7,1-1,0 2,0-1,2 2,-1 0,2 0,-1 1,2 0,0 1,-7 14,9-9,0 0,1 0,0 1,2-1,1 1,0 0,1 0,2 0,0 0,1 0,1 0,1 0,1 0,1 0,1-1,0 0,2 0,5 10,2 1,1-1,1 0,2-2,1 0,1-1,1-1,1 0,1-2,2-1,0-2,5 3,10 1,1-2,1-1,0-3,5 0,-26-10,2 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7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0,'0'7,"-1"195,-15 87,4-80,12-207,0 1,0-1,0 0,1 0,-1 0,1 0,-1 0,1 0,0 0,0 0,0 0,0 0,0 0,0 0,1 0,-1-1,0 1,1 0,-1-1,1 0,0 1,0-1,-1 0,1 0,0 0,0 0,0 0,0 0,0 0,0-1,0 1,1-1,-1 1,0-1,0 0,0 0,0 0,1 0,-1-1,0 1,0 0,0-1,0 0,0 1,0-1,0 0,0 0,0 0,0 0,0 0,-1-1,2 1,154-82,-124 63,0 1,1 2,1 1,1 1,0 2,1 2,0 1,4 2,-38 6,0 1,0 0,0 0,0 1,0-1,0 0,1 1,-1 0,0 0,0 0,0 0,1 1,-1-1,0 1,0 0,0-1,0 2,0-1,0 0,0 0,0 1,0 0,0 0,-1 0,1 0,-1 0,0 0,1 0,-1 1,0-1,0 1,-1 0,1-1,0 1,-1 0,0 0,1 0,-1 0,-1 0,1 1,0-1,-4 7,0-1,-1 0,0 0,-1 0,1 0,-2 0,1-1,-1 0,-1 0,1-1,-1 0,0 0,-1 0,0-1,0 0,0-1,-6 3,10-5,-34 22,-1-2,-1-1,-1-2,0-2,-2-2,0-2,-15 2,51-14,5-1,-1 1,0-1,0 0,0 0,-1-1,1 1,0-1,0 1,0-1,0 0,-1 0,1-1,0 1,0-1,0 1,0-1,0 0,0 0,0 0,0-1,0 1,-4-10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7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1 344,'27'-8,"0"-2,0-1,-1-1,0-1,-1-1,0-1,-2-2,0 0,17-17,22-50,-61 82,1-1,-1 0,0 0,0 0,0 1,-1-1,1 0,-1 0,1 0,-1 0,0 0,0 0,-1 0,1 0,0 0,-1 0,0 0,0 0,0 1,0-1,0 0,0 0,-1 1,1-1,-1 1,0-1,0 1,0 0,0 0,0 0,0 0,-1 0,0 0,-1-1,0 1,1 0,-1 0,0 0,-1 1,1-1,0 1,0 0,-1 0,1 1,0-1,-1 1,1 0,-1 0,1 0,0 1,-1-1,1 1,0 0,0 1,-1-1,1 1,0 0,0 0,0 0,1 0,-1 1,1-1,-1 1,1 0,-2 2,-6 5,2 0,-1 1,2 0,-1 0,2 1,-1 0,2 0,0 1,-2 6,3-11,1 0,1 0,0 1,0-1,0 1,1 0,1 0,-1 0,1 0,1 0,0 0,0 0,1 0,0 0,0 0,1 0,0 0,1-1,0 1,0-1,1 0,0 1,0-2,1 1,0 0,1-1,0 0,0 0,12 5,0-1,1-1,-1-1,2-1,0 0,0-2,0 0,0-1,1-1,0-1,20 0,-8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8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23,'0'43,"0"43,0 17,0-5,0-9,0-10,0-14,5-13,2-6,-1-6,-1-5,3-8,1-4,-2-1,-2 0,-1 1,-7-3,-2-5</inkml:trace>
  <inkml:trace contextRef="#ctx0" brushRef="#br0" timeOffset="399.874">0 587,'881'0,"-820"11,-82 15,12-18,-3 0,0 1,1 0,0 1,1 1,0-1,1 2,0-1,0 1,1 1,-2 6,7-15,0 1,0 0,0 0,1 0,0 0,0 0,0 0,1 1,0-1,0 1,0-1,0 1,1-1,0 1,0-1,1 1,0 0,0-1,0 0,0 1,1-1,0 0,0 1,0-1,1-1,0 1,1 2,6 2,0-1,1 0,-1-1,1-1,1 1,-1-2,1 1,0-2,0 0,0 0,1-1,0 0,-1-1,1-1,0 0,0-1,0 0,0-1,0 0,-1-1,1-1,-1 0,1-1,-1 0,0 0,0-2,-1 1,1-1,-1-1,-1 0,6-5,-11 8,0 0,0 0,-1-1,1 0,-1 0,0 0,0 0,0-1,-1 0,0 0,0 0,-1 0,1 0,-1 0,-1 0,1-1,-1 1,0-1,0 0,-1 1,0-1,0 1,-1-1,0 1,0-1,-1-2,0-1,-1 1,0 0,-1 0,0 0,0 0,-1 1,0 0,-1 0,1 0,-2 0,1 1,-1 0,0 1,0-1,-1 1,0 0,0 1,0 0,-1 1,0-1,1 2,-2-1,1 1,0 0,-1 1,1 0,-1 1,1 0,-9 0,-11 0</inkml:trace>
  <inkml:trace contextRef="#ctx0" brushRef="#br0" timeOffset="3761.738">1412 925,'27'2,"1"-1,-1-1,1-2,-1 0,1-2,-1-1,0-2,-1 0,1-2,20-10,-33 12,0 0,0-2,-1 1,0-2,0 0,-1 0,0-1,-1-1,0 0,-1-1,0 1,-1-2,-1 1,3-7,78-212,-85 221,5-20,-1 0,-1-1,-2 1,-1-1,-2 0,-1-1,-2-6,2 35,-1 0,1 0,-1 0,0 0,-1 0,1 0,-1 0,0 1,0-1,0 0,0 0,-1 0,1 1,-1-1,0 1,0-1,0 1,-1 0,1 0,-1 0,1 0,-1 0,0 1,0-1,-1 1,1 0,0 0,-1 0,1 0,-1 1,0-1,0 1,1 0,-1 0,0 0,0 1,0-1,0 1,0 0,0 0,0 1,0-1,0 1,-1 0,-10 7,1 0,0 2,1 0,0 0,0 1,1 1,1 0,0 0,0 1,2 1,-1-1,2 2,-7 13,9-19,-4 6,0 1,1-1,0 1,2 1,0 0,0 0,2 0,0 1,1-1,1 1,0 0,2 0,0 1,1-1,1 0,0 0,2 0,0 0,1 0,0 0,1-3,1-1,0 1,1-1,0 0,1-1,0 0,1 0,1-1,0 0,1 0,0-1,1-1,0 0,0-1,1 0,0-1,1 0,0-1,0 0,1-2,-1 1,1-2,1 0,-1-1,0 0,15 0,26-8,-32-2</inkml:trace>
  <inkml:trace contextRef="#ctx0" brushRef="#br0" timeOffset="4230.764">2511 474,'-13'15,"1"1,0 0,1 0,1 2,0-1,1 1,1 0,1 1,1 0,0 0,1 0,1 1,1 0,1 0,2-17,1 1,-1-1,1 0,-1 1,1-1,0 0,1 0,-1 0,0 0,1 0,-1 0,1 0,0 0,0 0,0-1,1 1,-1-1,1 0,-1 0,1 1,0-2,-1 1,1 0,0 0,0-1,1 0,-1 0,0 0,0 0,0 0,1 0,-1-1,1 0,-1 1,0-1,1-1,-1 1,0 0,1-1,-1 0,0 0,0 0,1 0,0-1,23-9,-1-2,-1 0,0-2,-1-1,0-1,-2-1,0 0,-1-2,0-1,-2 0,-1-2,-1 0,0-1,-2 0,-1-1,1-5,-6 14,-1-1,-1 0,0 0,-1 0,-1-1,0 0,-2 0,0 0,-1 0,0-1,-2 1,0-1,-2 1,1 0,-2-1,-1 1,0 0,-1 1,-1-1,-1 1,-3-6,7 17,1 1,-2 0,1-1,0 1,-1 1,0-1,0 0,-1 1,1 0,-1 0,0 0,0 1,0 0,-1-1,1 2,-1-1,1 1,-1 0,0 0,0 0,0 1,0 0,0 0,0 1,0-1,-1 2,1-1,0 0,0 1,0 0,0 1,0-1,0 1,0 0,1 1,-1-1,1 1,-1 0,1 1,0-1,-3 5,0 0,0 0,1 1,0 0,0 0,1 1,0 0,1 0,0 0,1 1,0-1,1 1,0 0,0 0,1 1,1-1,0 0,0 0,1 1,1-1,0 0,2 10,1 2,1 0,1 0,1 0,1-1,1 0,1-1,0 0,2 0,1-1,9 10,2 1,2-2,2 0,0-2,2-1,1-2,0-1,2-1,1-2,0-1,11 2,-17-10,-4-3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34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52,'5'108,"4"1,14 47,15 177,-16-75,-20-246,1-6,-1 1,0 0,-1 0,0 0,0 0,0 0,-1 0,0 0,0 0,-1 0,0 0,0-1,-1 1,1 0,-2 0,1-1,-1 1,-1 2,-7 3</inkml:trace>
  <inkml:trace contextRef="#ctx0" brushRef="#br0" timeOffset="253.352">1 758,'74'-4,"1"-2,-1-4,-1-4,0-2,-1-3,0-4,-2-3,-1-3,33-20,-63 29,-2-3,0 0,-1-2,18-18,-37 27</inkml:trace>
  <inkml:trace contextRef="#ctx0" brushRef="#br0" timeOffset="5770.587">1158 108,'14'27,"-1"1,-1 1,-1-1,-2 2,-1-1,-1 1,-2 0,2 29,-8 552,27-434,-26-176,-1 1,1 0,-1 0,1 0,0-1,0 1,0 0,0 0,1 0,-1 0,0-1,1 1,-1 0,1 0,-1-1,1 1,0 0,0-1,0 1,0-1,0 1,0-1,0 1,1-1,-1 0,0 1,1-1,-1 0,1 0,-1 0,1 0,0-1,-1 1,1 0,0-1,0 1,-1-1,1 1,0-1,0 0,0 0,0 0,-1 0,1 0,0 0,0 0,0-1,-1 1,1-1,0 1,0-1,-1 0,1 0,0 0,62-120,-55 101,7-19,2 0,1 1,2 1,1 1,2 1,2 1,1 1,12-10,-38 42,0 0,1-1,-1 1,0 0,1 0,-1 0,1 0,0 0,-1 0,1 0,0 0,-1 1,1-1,0 1,0-1,0 1,0 0,-1 0,1 0,0 0,0 0,0 0,0 0,0 1,-1-1,1 0,0 1,0 0,-1-1,1 1,0 0,-1 0,1 0,-1 0,1 0,-1 0,1 1,-1-1,0 0,0 1,1-1,-1 1,0-1,-1 1,1 0,0-1,0 3,30 88,-16 112,10-169,-9-29</inkml:trace>
  <inkml:trace contextRef="#ctx0" brushRef="#br0" timeOffset="6738.236">2343 701,'-37'14,"0"1,1 2,0 2,2 1,0 1,1 2,2 2,0 0,2 2,-2 4,-26 57,56-86,0 1,0 0,0-1,0 1,1 0,-1 0,1 0,0-1,0 1,0 0,0 0,0 0,0 0,1 0,-1 0,1-1,0 1,0 0,0 0,0-1,1 1,-1-1,1 1,-1-1,1 0,0 1,0-1,0 0,0 0,0 0,1-1,-1 1,2 1,4-1,1-1,-1 1,0-1,0-1,1 1,-1-1,0-1,1 0,-1 0,0 0,0-1,0 0,0-1,0 0,0 0,-1-1,1 0,-1 0,0-1,0 1,3-4,-10 7,40-26,-1-2,-2-1,-1-2,-1-2,24-31,9-7,-67 70,0 0,0 0,0 0,0 0,1 1,-1-1,0 0,1 1,-1-1,1 1,0-1,0 1,-1 0,1 0,0-1,0 2,0-1,0 0,0 0,0 0,0 1,0-1,1 1,-1 0,0 0,0 0,0 0,0 0,1 0,-1 0,0 1,0-1,0 1,0-1,0 1,0 0,0 0,0 0,1 0,26 112,-28-100,1 1,0-1,2 0,-1 0,1 0,1 0,0-1,1 0,4 7,-5-12,0 0,0-1,0 0,1 0,0 0,1-1,-1 1,1-2,0 1,0-1,0 0,1 0,-1-1,1 0,0 0,0-1,0 0,0 0,0-1,0 0,1-1,-1 1,0-2,1 1,-1-1,0 0,0-1,0 0,0 0,0-1,0 0,2-2,18-10,-1-1,0-2,-2 0,0-2,-1-1,-1-1,-1-1,-1 0,-1-2,-1 0,-1-2,-2 0,0-1,-2 0,-1-1,-2 0,0-1,2-19,-4 7,-2 0,-2 0,-2 0,-1-1,-3 0,-1 1,-2-1,-2 1,-2 0,-9-27,16 63,0 0,0 0,0 0,-1 0,0 1,0-1,-1 0,0 1,0 0,0-1,0 1,-1 0,0 1,0-1,0 1,-1 0,1 0,-1 0,0 0,0 1,-4-3,5 8,1-1,0 1,-1 0,1 0,0 0,0 0,1 1,-1-1,0 1,1 0,0 0,-1 0,1 0,0 0,0 0,1 0,-1 1,1-1,0 0,0 1,0 0,0-1,0 1,1-1,-1 1,1 0,0 0,-7 49,2 0,3 0,2 0,3 13,-1 21,-2-42,1 0,3-1,2 1,1-1,2 0,3-1,1 0,2-1,2 0,19 34,-13-49,-23-26,0-1,0 1,1-1,-1 0,0 1,1-1,-1 1,1-1,-1 0,0 0,1 1,-1-1,1 0,-1 0,1 1,-1-1,1 0,-1 0,1 0,-1 0,1 0,-1 0,1 0,-1 0,1 0,-1 0,1 0,-1 0,1 0,-1 0,1 0,-1 0,1-1,-1 1,1 0,-1 0,1-1,-1 1,0 0,1 0,-1-1,1 1,-1-1,0 1,1 0,-1-1,0 1,0-1,1 1,-1-1,0 1,0-1,0 1,1-1,-1 1,0-1,0 1,0-1,0 1,0-1,0 1,0-6,0 1,-1 0,0 0,0 0,0-1,0 1,-1 0,0 0,0 1,0-1,-1 0,1 1,-1-1,0 1,-3-3,-11-16</inkml:trace>
  <inkml:trace contextRef="#ctx0" brushRef="#br0" timeOffset="6979.693">2767 503,'33'10,"36"2,10-4,2-5,-4-2,-5-1,-5-1,-4 0,-9-5,-3-2,-1 1,0 2,-3 1,-5 2,-4 1,-5 1,-7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5:39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981 63,'-1'0,"0"-1,-1 1,1 0,0 0,0 0,0-1,0 1,0 0,0-1,0 1,-1-1,1 1,1-1,-1 0,0 1,0-1,0 0,0 0,0 0,1 0,-1 0,0 1,1-1,-1 0,1-1,-1 1,1 0,-1 0,1 0,0 0,-1 0,1 0,0 0,0-1,0 1,0 0,0 0,0 0,0 0,0 0,1-1,-1 1,0 0,1 0,-1 0,1 0,-1 0,1 0,0 0,-1 0,1 0,0 0,-1 0,1 1,0-1,0 0,0 0,0 1,0-1,0 1,0-1,0 1,0-1,0 1,0-1,0 1,1 0,-1 0,0-1,1 1,-26-3,1 0,-1 1,0 2,0 0,0 2,1 1,-1 0,1 2,-1 0,-5 4,-181 76,198-80,1 1,-1 0,1 0,1 2,-1-1,1 1,1 0,-1 1,2 0,-1 1,1 0,0 0,1 1,1 0,-1 0,2 0,-1 1,2 0,0 0,-2 10,6-17,0 0,0 0,1 0,0 0,0 0,0 0,1-1,0 1,0 0,0-1,0 1,1-1,-1 0,1 0,0 0,1 0,-1 0,1-1,-1 1,1-1,0 0,0 0,0-1,1 1,-1-1,1 0,0 0,-1 0,3 0,147 27,5-28,-158-1,1-1,-1 1,0 0,0-1,0 1,0 0,1 0,-1 0,0 0,0 0,0 0,0 1,1-1,-1 0,0 1,0-1,0 0,0 1,0-1,0 1,0 0,0-1,0 1,0 0,0 0,0-1,0 1,-1 0,1 0,0 0,-1 0,1 0,0 0,-1 0,1 0,-1 0,0 1,1-1,-1 0,0 0,0 0,0 0,0 1,0-1,0 0,0 0,0 0,0 0,0 1,-1-1,1 0,0 0,-1 1,-8 10,-1 0,0 0,-1-1,0 0,0-1,-1 0,-1-1,0 0,0-1,-3 1,-10 7,-126 85,4 7,-82 80,230-188,-65 73,63-71,0 1,1-1,0 1,0-1,-1 1,1 0,1 0,-1-1,0 1,1 0,-1 0,1 0,0-1,0 1,0 0,0 0,1 0,-1 0,1-1,0 1,0 0,0 0,0-1,0 1,0-1,1 1,-1-1,1 1,0-1,-1 0,1 0,0 0,8 5,0-1,0-1,1 0,-1 0,1-1,0-1,0 0,1 0,-1-1,0 0,1-1,0 0,-1-1,1-1,-1 0,11-2,5 2,21-3,-1-3,-1-1,0-3,0-2,19-8,-22 7,100-56,-120 58</inkml:trace>
  <inkml:trace contextRef="#ctx0" brushRef="#br0" timeOffset="283.557">1573 627,'-34'38,"-25"28,-2 6,3-3,8-9,12-10,8-8,8-7,9-5,6-2,-1-6,2-2,2 0,0 2,3-3</inkml:trace>
  <inkml:trace contextRef="#ctx0" brushRef="#br0" timeOffset="545.716">1009 627,'26'47,"3"-1,2-1,2-1,2-2,34 32,-48-52,0-2,1-1,1 0,1-2,0 0,2-2,0-1,0-1,21 7,92 16,-116-36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54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1,'-27'112,"4"2,6 0,5 1,5 1,5 4,3-74,18 207,-14-229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53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0 594,'6'5,"0"0,0-1,0 1,1-1,-1-1,1 1,0-1,0 0,1-1,-1 0,0 0,1 0,-1-1,1 0,0-1,-1 1,1-2,0 1,-1-1,1 0,-1 0,1-1,-1 0,0-1,1 1,3-3,21-10,-1-1,-1-1,0-2,-2-1,4-5,-30 25,7-7,34-24,-2-1,-2-2,0-2,3-8,-15 14,-16 21,-1-1,0 0,-1 0,0-1,-1-1,0 1,-1-1,0-1,0 1,-2-1,1 0,-2-1,0 1,0-1,-2 0,1 0,-2 0,1-8,-2 19,-1 1,1 0,0-1,0 1,-1 0,0-1,1 1,-1 0,0 0,0 0,0-1,0 1,-1 0,1 1,0-1,-1 0,0 0,1 0,-1 1,0-1,0 1,0 0,0-1,0 1,0 0,0 0,0 0,0 0,-1 1,1-1,0 1,-1-1,1 1,0 0,-1 0,1 0,-1 0,-3 0,0 1,0 0,0 0,0 1,0 0,0 0,0 0,1 1,-1 0,1 0,0 0,0 0,0 1,0 0,-13 13,2 0,-1 1,2 0,1 2,0-1,1 2,2 0,0 0,1 1,1 0,1 1,-5 21,12-35,-1 1,1 0,1-1,-1 1,2 0,-1 0,2-1,-1 1,1-1,0 1,1-1,0 0,1 0,0 0,0 0,1-1,0 0,1 0,-1 0,2 0,-1-1,1 0,0 0,0-1,1 0,0 0,0-1,0 0,5 2,12 4,-1-1,2-1,-1-1,1-1,0-2,1 0,-1-2,1-1,0-1,0-1,-1-1,1-2,15-3,5-3,-1-2,0-2,-1-2,-1-2,0-2,-2-1,11-9,-31 17,0-2,-1-1,0 0,-1-2,-1 0,-1-1,0-1,-1 0,-1-2,1-2,-15 19,0 1,0 0,-1-1,1 1,-1-1,0 1,0-1,0 0,0 1,0-1,-1 0,0 0,0 1,0-1,0 0,0 0,-1 1,0-1,0 0,0 0,0 1,0-1,-1 1,0 0,1-1,-1 1,0 0,-1 0,1 0,-1 0,1 0,-1 1,0-1,0 1,0-1,0 1,0 0,-1 1,1-1,-3-1,-1 1,-1-1,0 1,1 0,-1 1,0-1,0 2,0-1,0 1,0 0,0 1,0 0,1 0,-1 1,0 0,0 0,1 0,-1 1,1 1,0-1,0 1,0 0,1 1,-1 0,1 0,0 0,1 0,-1 1,1 0,0 0,0 1,1 0,0-1,0 1,1 1,-1-1,2 0,-1 1,1 0,0-1,1 1,-1 0,2 0,-1 0,1 0,0 0,1 2,1-1,1 1,0-1,0 0,1 0,0-1,1 1,0-1,0 0,0 0,1 0,1-1,-1 0,1 0,0-1,1 1,-1-2,1 1,1-1,-1 0,6 2,7 3,2 0,-1-2,1 0,0-2,1 0,-1-2,20 2,-12-3,0-2,-1 0,1-2,0-1,0-2,-1-1,0-1,0-2,0-1,-1-1,0-1,-1-2,0-1,-2-1,1-1,-2-2,0 0,2-5,-13 11,-1-2,0 1,-1-2,-1 0,0 0,-1-1,5-11,-12 21,-1 1,1-1,-1 0,0 0,-1 0,1 0,-1 0,-1-1,1 1,-1 0,0 0,0-1,-1 1,0 0,0 0,0 0,-1 0,0 0,0 0,0 0,-1 0,0 1,0-1,-3-2,2 4,-1 0,0 1,0-1,0 1,0 0,0 1,-1-1,1 1,-1 0,0 1,1-1,-1 1,0 0,0 1,0-1,0 1,0 0,1 1,-1 0,0-1,0 2,0-1,1 1,-1 0,1 0,-1 0,1 1,0 0,0 0,0 0,0 1,0-1,1 1,0 0,0 1,0-1,-2 4,-2 0,1 1,1 0,0 0,0 0,0 1,2 0,-1 0,1 0,0 1,1-1,0 1,1 0,0 0,1 0,0 0,1 0,0 0,1 0,0 0,1 0,0 0,0 0,1-1,1 1,0-1,0 0,1 0,0 0,1 0,0-1,1 0,2 3,5 1,1-1,0-1,1 0,0-1,0 0,1-2,1 0,-1 0,1-2,0 0,1-2,-1 1,1-2,0-1,0 0,0-2,1 0,4 0</inkml:trace>
  <inkml:trace contextRef="#ctx0" brushRef="#br0" timeOffset="329.612">2653 142,'38'-5,"33"-1,8-5,-4-1,-11 3,-10 2,-11 2,-7 2,-5 2,-3 1,-1 0,-1 0,0-4,0-2,-3 1</inkml:trace>
  <inkml:trace contextRef="#ctx0" brushRef="#br0" timeOffset="563.016">2794 396,'38'0,"28"0,6-4,-3-3,-4 1,-9 1,-3 1,-7 2,-6-4,-5-1,-4 1,-2 2,-1 1,-1 1,0 1,-5 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3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248 402,'-38'43,"-18"29,1 7,10-6,12-9,12-17</inkml:trace>
  <inkml:trace contextRef="#ctx0" brushRef="#br0" timeOffset="851.78">1152 64,'-16'23,"2"1,0 1,2 0,1 1,1 0,1 1,-4 20,11-40,0 0,0 0,0 1,1-1,0 1,0-1,1 1,0-1,0 1,1-1,0 1,0-1,1 0,0 1,0-1,1 0,0 0,0-1,1 1,-1 0,1-1,1 0,-1 0,1 0,0-1,4 4,-4-5,1-1,-1 1,1-1,-1 0,1 0,0-1,1 0,-1 0,0 0,0-1,1 0,-1 0,1 0,-1-1,1 0,-1-1,1 1,-1-1,1 0,-1-1,0 1,0-1,1-1,-1 1,-1-1,1 0,148-110,12-27,-166 139,1 0,-1 0,1 0,-1 0,1 0,-1 0,1 0,-1 1,1-1,0 0,0 0,-1 1,1-1,0 0,0 1,0-1,0 1,0-1,0 1,0 0,0-1,0 1,0 0,0 0,0-1,0 1,0 0,0 0,0 0,0 0,0 0,0 1,0-1,0 0,0 0,0 1,0-1,0 0,0 1,0-1,0 1,-1 0,1-1,0 1,0 0,0-1,-1 1,1 0,0 0,-1-1,1 1,-1 0,1 0,-1 0,1 0,-1 1,10 63,-10-55,1-1,0 1,0 0,1-1,0 1,0-1,1 0,1 0,-1 0,2 0,-1-1,1 1,5 6,-4-12,0 0,0 0,0 0,1-1,-1 1,0-1,1-1,0 0,-1 0,1 0,0 0,0-1,0-1,-1 1,1-1,0 0,-1 0,1-1,0 0,-1 0,0-1,1 1,-1-1,0-1,-1 1,1-1,-1 0,1 0,-1-1,0 0,-1 1,4-6,5-4,-1 0,0-2,-1 1,-1-1,-1-1,0 0,-1 0,0 0,-2-1,4-17,6-11,-9 28</inkml:trace>
  <inkml:trace contextRef="#ctx0" brushRef="#br0" timeOffset="1250.768">2365 374,'23'-11,"17"-8,0-1,-2-2,0-2,-1-1,-2-2,7-8,11-51,-52 83,0 0,0 0,-1 0,1 0,-1 0,0 0,0 0,0 0,0 0,0 0,-1 0,1 0,-1 0,0 0,0 0,0 1,0-1,0 0,-1 0,1 1,-1-1,0 1,0 0,0-1,0 1,0 0,0 0,0 0,-1 0,1 1,-3-2,-1 0,-1 0,0 0,0 1,0-1,-1 2,1-1,0 1,-1 0,1 0,-1 1,1 0,-1 1,1 0,0 0,-1 0,1 1,0 0,0 0,0 1,0 0,0 0,0 1,-4 3,-3 1,0 2,1 0,0 0,0 1,1 1,1 0,0 1,0 0,2 0,-2 4,2-2,0 1,1 0,1 0,1 1,0 0,1 0,1 0,1 0,0 4,2-15,1 0,-1 0,1 0,1 1,-1-1,1 0,0 0,1 0,-1 0,1 0,0 0,1-1,-1 1,1-1,1 1,-1-1,1 0,-1 0,1 0,1-1,-1 1,1-1,-1 0,1-1,0 1,1-1,3 2,12 3,0-2,1 0,0-1,0-1,0-1,0-2,1 0,-1-1,0-1,0-1,1-1,-1-1,-1-1,1 0,3-3,12-2</inkml:trace>
  <inkml:trace contextRef="#ctx0" brushRef="#br0" timeOffset="40458.738">1095 1333,'2'-1,"-1"0,1 0,-1 0,1 0,-1 0,0 0,1-1,-1 1,0 0,0-1,0 1,0-1,0 0,0 1,-1-1,1 0,0 1,-1-1,1 0,-1 0,0 1,0-1,1 0,-1 0,0 0,-1 0,1 1,0-1,0 0,-1 0,1 1,-1-1,0 0,1 1,-1-1,0 0,0 1,0-1,0 1,0-1,-1 1,1 0,0-1,0 1,-1 0,1 0,-1 0,1 0,-1 0,0 0,1 1,-1-1,0 0,0 1,1 0,-1-1,0 1,0 0,1 0,-1 0,0 0,0 0,0 0,0 0,-44 6,0 2,0 1,1 3,1 2,0 1,0 3,2 1,-24 16,64-35,0 0,0 0,0 1,0-1,-1 1,1 0,0 0,0-1,1 1,-1 0,0 1,0-1,0 0,1 1,-1-1,0 1,1-1,0 1,-1-1,1 1,0 0,0 0,0 0,0 0,0 0,0 0,1 0,-1 0,1 0,-1 0,1 0,0 1,0-1,0 0,0 0,0 0,0 0,0 0,1 1,-1-1,1 0,0 0,0 0,0 0,-1 0,2 0,-1-1,0 1,0 0,1 0,-1-1,1 1,-1-1,1 1,14 6,-1-1,2 0,-1-1,1-1,0 0,0-1,0-1,17 0,-7-1,-22-2,0-1,1 1,-1 0,0 1,0-1,0 1,0 0,-1 0,1 1,0-1,0 1,-1 0,1 1,-1-1,1 1,-1-1,0 1,0 1,2 1,-6-1,0-1,0 1,-1-1,1 0,-1 1,0-1,0 1,0-1,0 0,0 0,-1 1,1-1,-1 0,0 0,0-1,0 1,-1 0,1-1,-1 1,1-1,-1 0,0 0,0 0,0 0,0 0,0 0,0-1,-3 1,2 1,-40 26,17-13,0 1,1 2,1 1,0 1,2 1,0 0,-13 21,32-40,1 1,0 0,0 0,0 1,0-1,1 0,-1 1,1 0,1-1,-1 1,1 0,-1 0,1 0,1 0,-1 0,1 0,0 1,0-1,0 0,1 0,-1 0,1 0,1 0,-1 0,1 0,-1-1,2 1,-1 0,0-1,1 1,0-1,0 0,0 0,0 0,1 0,0-1,-1 0,1 1,1-1,-1 0,2 0,10 3,1-1,-1-1,1-1,0 0,0-1,0-1,0-1,0 0,0-1,0-1,0 0,6-3,-20 4,6 0,0 0,0-1,0 0,0 0,0-1,-1 0,1-1,-1 0,0 0,0-1,0 0,-1-1,5-3,0-7</inkml:trace>
  <inkml:trace contextRef="#ctx0" brushRef="#br0" timeOffset="40960.736">813 882,'-28'315,"16"32,16-24,4-137,-6-130,-3-1,-2 0,-2 0,-3 0,-8 24,-5 6,18-61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22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10,'39'0,"26"5,8 1,-5 0,-8-1,-10-2,-9-1,-6-1,-4 0,-3-1,-2 0,1-1,-1-4,1-1,0 0,-4-4,-6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22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24,'39'9,"36"-1,10-2,1-7,-10-3,-13-2,-12 2,-10 0,-8-4,-4 0,-2 1,-6 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16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285 484,'58'-4,"-1"-2,0-2,0-3,-1-2,0-3,-1-2,-1-3,-1-2,-1-2,-1-3,-2-1,29-24,-3-37,-73 87,-1 0,1 0,-1 0,0-1,0 1,0-1,0 1,-1-1,0 1,1-1,-1 1,-1-1,1 1,0-1,-1 1,0-1,1 1,-2-1,1 1,0 0,0-1,-1 1,0 0,0 0,0 0,0 0,0 1,-1-1,1 0,-3-1,-3-1,1 0,-1 1,-1 0,1 0,0 1,-1 0,0 1,0 0,0 0,0 1,0 0,0 0,0 1,0 0,0 1,0 0,0 1,0-1,0 2,1-1,-1 1,1 1,-1-1,1 1,0 1,1 0,-1 0,-1 2,-17 17,2 1,0 2,2 0,1 2,1 0,2 1,1 1,1 1,2 0,1 1,1 0,2 1,-3 22,-15 93,7 1,7 1,6 0,12 134,-4-187,2-76,0 1,-2-1,-1 0,-1 0,-1 1,0-1,-2-1,-1 1,0-1,-2 0,0 0,-1-1,-2 0,0 0,-1-1,0-1,-2 0,0-1,-1 0,-1-2,-10 10,15-18,1 0,-1 0,0-1,0-1,0 1,-1-2,0 0,0 0,0-1,0-1,-1 0,1 0,-1-1,1-1,-1 0,0-1,1 0,0-1,-1-1,1 1,-1-2,7-3,-1 0,1 0,0 0,1-1,0 0,0 0,1 0,0-1,0 1,1-1,0 0,0 0,1 0,0-1,1 1,0 0,1-1,0 1,1-10,-1 19,-2-29</inkml:trace>
  <inkml:trace contextRef="#ctx0" brushRef="#br0" timeOffset="351.479">2 1077,'76'3,"0"-3,0-4,-1-2,7-6,2 2,-1-5,0-3,-1-4,-1-3,55-27,-19-14,-157 149,34-68,1 0,0 1,2 0,-1-1,2 1,0 0,1 1,1-1,1 0,0 0,1 0,0 0,1 0,1-1,1 1,0-1,1 0,3 5,1-2</inkml:trace>
  <inkml:trace contextRef="#ctx0" brushRef="#br0" timeOffset="1454.341">1753 456,'-7'0,"0"1,1 0,-1 0,1 0,-1 1,1 0,0 0,-1 1,1 0,0 0,1 0,-1 0,1 1,-1 0,1 1,0-1,0 1,1 0,0 0,0 0,0 1,0-1,1 1,0 0,0 0,0 0,0 4,-28 59,3 2,4 1,2 1,4 1,3 0,3 1,2 19,7-72,1 1,1-1,1 0,1 1,1-1,1 0,1 0,1 0,1 0,1-1,0 0,2 0,0-1,2 1,-5-16,0 0,0 0,1-1,-1 0,1 0,0-1,0 0,1 0,-1-1,0 0,1 0,-1 0,1-1,0 0,-1-1,1 0,0 0,0-1,-1 0,1 0,0 0,-1-1,0 0,2-1,31-16,-26 7</inkml:trace>
  <inkml:trace contextRef="#ctx0" brushRef="#br0" timeOffset="3235.462">2345 597,'-91'257,"-6"35,84-261,3-11,2 1,0 0,1 0,1 0,1 1,1 0,-1 14,5-33,1-1,-1 1,0-1,0 1,1-1,-1 0,1 1,0-1,0 0,0 1,0-1,0 0,0 0,1 0,-1 0,1 0,-1 0,1-1,0 1,0 0,0-1,0 1,0-1,0 0,0 0,0 1,0-1,1-1,-1 1,0 0,1-1,-1 1,0-1,1 1,-1-1,1 0,-1 0,1-1,-1 1,2-1,97-26,-78 15,-19 11,1 0,-1-1,1 0,-1 0,1 0,-1 0,0 0,0-1,0 0,0 0,-1 0,1 0,-1-1,0 1,1-1,-2 0,1 0,0 0,-1 0,0-1,0 1,0-1,-1 1,1-1,-1 1,0-1,0 0,-1-2,-4-9</inkml:trace>
  <inkml:trace contextRef="#ctx0" brushRef="#br0" timeOffset="3447.556">1893 935,'68'-5,"26"-1,2 0,-5 1,-14-3,-15 0,-13 0,-10 3,-7 2,-4 1,-3 1,-4 1</inkml:trace>
  <inkml:trace contextRef="#ctx0" brushRef="#br0" timeOffset="3734.247">2797 879,'38'0,"28"0,6 0,-3 0,-9-4,-10-3,-9 1,-6 1,-5 1,-7 2</inkml:trace>
  <inkml:trace contextRef="#ctx0" brushRef="#br0" timeOffset="3917.291">2768 1133,'63'-9,"24"-4,8 1,-7 2,-15-2,-9 1,-11 3,-10 2,-7 2,-10 2</inkml:trace>
  <inkml:trace contextRef="#ctx0" brushRef="#br0" timeOffset="4289.104">4152 681,'-51'30,"1"3,2 2,2 2,1 1,2 3,-31 38,70-76,1 0,-1 1,1-1,0 1,0 0,0 0,0 0,1 1,-1-1,1 0,0 1,1 0,-1-1,1 1,0 0,0 0,0-1,1 1,0 0,0 0,0 0,0 0,1 0,0 0,0 0,0-1,0 1,1 0,0-1,0 1,0-1,1 0,-1 1,1-1,0 0,3 2,10 3,-1 0,1-2,1 0,-1 0,1-2,0 0,1-1,-1-1,1-1,-1 0,1-1,0-1,0 0,-1-2,1 0,17-5,-11 5,-1-1,1-1,-1-1,0-1,0-1,0-1,-1-1,0-1,-1-1,0 0,-1-2,13-11,52-76,-82 95,-1 0,0 1,0-1,0 0,-1 0,1 0,-1 0,0-1,-1 1,1 0,-1 0,0 0,0-1,-1 1,0 0,0 0,0 0,0 0,-1 0,0 0,0 0,0 0,-3-4,-4-1,0 0,0 0,-1 1,0 1,-1 0,0 0,0 1,-1 0,0 1,0 0,-1 1,1 0,-11-1,-12-5,0 3,-1 0,0 3,0 1,-1 1,-4 3,3-1</inkml:trace>
  <inkml:trace contextRef="#ctx0" brushRef="#br0" timeOffset="4469.451">3672 879,'504'28,"-425"-27,0-4,73-11,45-10,-168 18</inkml:trace>
  <inkml:trace contextRef="#ctx0" brushRef="#br0" timeOffset="4985.891">4829 258,'36'62,"-2"1,-4 2,-2 2,-3 0,-3 2,-4 0,-2 1,-3 1,-2 10,-10-60,-1 0,-1 0,-1 0,0 0,-2 0,0 0,-2-1,0 1,-1-1,-1-1,-1 0,0 0,-2 0,0-1,-1-1,-1 0,0-1,-2 0,1-1,-2 0,-9 5,-38 27,41-29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24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18,'-20'-2,"-1"0,1 1,0 1,0 2,0-1,0 2,0 1,0 1,0 0,1 1,0 1,1 1,-1 1,1 1,1 0,0 1,1 1,0 0,0 1,-2 5,14-16,1 0,-1 1,1 0,0 0,-1 0,2 0,-1 0,0 1,0-1,1 1,0-1,0 1,0 0,0 0,1 0,-1 0,1 1,0-1,0 0,1 0,-1 1,1-1,0 0,0 1,1-1,-1 0,1 1,0-1,0 0,0 0,1 0,-1 1,1-2,0 1,0 0,0 0,2 1,3 2,0 0,0-1,1 0,0-1,0 0,0 0,1-1,-1 0,1 0,0-1,0 0,0 0,1-1,-1-1,1 1,-1-1,1-1,-1 0,1 0,-1-1,5-1,-5 1,0 1,0 0,0 1,0 0,0 0,0 1,0 0,0 1,-1 0,1 0,-1 1,0 0,0 0,0 1,-1 0,0 1,0-1,0 1,0 1,-1-1,0 1,-1 0,3 4,3 10,-1 0,0 0,-2 1,-1 0,-1 0,0 1,-2 0,-1 0,-1 0,0 0,-2 0,-1 0,-2 16,2-32,0-1,-1 1,0-1,0 1,0-1,-1 0,1 0,-2 0,1 0,-1-1,1 1,-1-1,-1 0,1 0,-1 0,0-1,0 0,0 0,-1 0,0 0,1-1,-1 0,0 0,-1-1,1 1,0-1,-4 0,-7 2,-1 0,1-2,-1 0,0 0,1-2,-1 0,0-1,1-1,-17-4,29 5,-1 0,1 0,-1 0,1 0,0-1,0 0,0 0,0-1,0 1,0-1,1 0,-1 0,1-1,0 1,0-1,0 0,0 0,1 0,-1-1,1 1,0-1,1 0,-1 0,1 0,0 0,0 0,1 0,-1-1,1 1,0-1,-1-16</inkml:trace>
  <inkml:trace contextRef="#ctx0" brushRef="#br0" timeOffset="921.755">527 18,'5'0,"11"0,8 0,4 0,2 0,2 0,-1 0,-1 0,0 0,0 0,-2 0,1 0,-1 0,0 0,0 0,-4-5,-2-1,-5-1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32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0 452,'2'-2,"-1"0,1 0,-1 0,1 0,-1 1,1-1,0 1,0-1,0 1,0 0,0 0,0 0,0 0,0 0,0 0,1 0,-1 1,0-1,1 1,-1 0,0 0,1-1,-1 2,0-1,1 0,0 0,156-16,70-18,8 12,-132 11,-104 11,-1 0,1 0,-1 0,1 0,-1 0,1 0,-1 0,0 0,1 0,-1 1,1-1,-1 0,1 0,-1 0,1 1,-1-1,0 0,1 0,-1 1,0-1,1 0,-1 1,0-1,1 0,-1 1,0-1,0 1,1-1,-1 0,0 1,0-1,0 1,0-1,1 1,-1-1,0 1,0-1,0 1,0-1,0 1,0-1,0 1,0-1,-1 0,1 1,0-1,0 1,0-1,0 1,-1-1,1 0,0 1,0-1,-1 1,1-1,0 0,-1 1,1-1,0 0,-1 1,1-1,0 0,-1 0,1 1,-9 9</inkml:trace>
  <inkml:trace contextRef="#ctx0" brushRef="#br0" timeOffset="278.587">170 593,'460'0,"-238"-28,-114 10,-84 13</inkml:trace>
  <inkml:trace contextRef="#ctx0" brushRef="#br0" timeOffset="801.718">537 0,'10'22,"2"-1,0-1,2 0,0 0,1-2,1 0,0 0,2-2,6 5,3 0,2-1,0-2,0-1,2-2,0 0,1-3,0 0,30 6,80 31,-138-48,-1-1,1 1,0 0,-1 0,1 1,-1-1,0 1,1-1,-1 1,0 0,0 0,0 1,0-1,0 0,-1 1,1 0,-1 0,1 0,-1 0,0 0,0 0,-1 0,1 1,-1-1,1 1,-1-1,0 1,0-1,-1 1,1 0,-1-1,0 1,0 0,0 0,0-1,-1 1,1 0,-1-1,0 1,0-1,-1 1,-7 10,-1-1,-1-1,0 0,-1 0,0-1,-1-1,0 0,-1 0,0-2,0 0,-1 0,-10 3,12-4,-294 189,281-178,15-10,-1-1,1 1,0 1,0 0,1 1,1 0,-1 0,2 1,-1 0,0 2,3 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1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47,'39'0,"26"0,13 0,-3 0,-9 0,-12 0,-4 0,-7-5,-5-1,-5 0,-3 1,-1 1,-2 2,0 1,0 0,-4-3,-2-3,-4 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1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80,'38'5,"33"-4,8-1,0-1,-7-5,-13-2,-5 1,-8-3,-7 0,-5-4,-4 2,-2 2,-6 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5:43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28,'-22'-7,"1"1,-1 1,1 1,-1 1,-1 1,1 1,0 1,0 1,0 1,-22 4,32-1,0 1,1 0,-1 0,1 1,0 1,1 0,0 0,0 1,1 0,0 1,0 0,1 0,1 1,0 0,0 0,1 1,0-1,1 2,1-1,0 0,-2 9,5-18,0 1,0 0,0-1,1 1,-1 0,1 0,0-1,0 1,1 0,-1 0,1-1,-1 1,1 0,0-1,1 1,-1-1,1 1,-1-1,1 1,0-1,0 0,0 0,1 0,-1 0,1-1,0 1,-1 0,1-1,0 0,1 0,-1 0,0 0,1 0,-1-1,1 0,-1 1,1-1,-1 0,1-1,0 1,1-1,6 1,0 0,0-1,0-1,0 0,0 0,0-1,-1 0,1-1,0-1,-1 1,0-2,0 1,0-1,-1-1,8-5,124-113,-10-20,-130 143,0 0,0 0,0 0,0 1,0-1,0 0,0 1,0-1,1 1,-1-1,0 1,0-1,0 1,1 0,-1 0,0 0,0 0,0 0,1 0,-1 0,0 0,0 0,1 0,-1 0,0 1,0-1,0 1,1-1,-1 1,0-1,0 1,0 0,0-1,0 1,0 0,0 0,-1 0,1 0,0 0,0 0,-1 0,1 0,0 0,0 1,20 58,-18-50,-2 1,1-1,0 0,0 0,1 0,1-1,-1 1,2-1,-1 1,1-1,1-1,-1 1,1-1,1 0,0 0,0-1,0 0,1 0,0 0,0-1,1-1,0 1,0-1,0-1,0 0,9 3,9-4,-3-1</inkml:trace>
  <inkml:trace contextRef="#ctx0" brushRef="#br0" timeOffset="446.809">905 338,'338'-251,"-337"250,0-1,-1 1,1 0,0 0,0 0,0 0,0 0,0 0,0 0,0 0,0 1,0-1,1 0,-1 1,0-1,0 0,1 1,-1 0,0-1,1 1,-1 0,0 0,1-1,-1 1,1 0,-1 1,0-1,1 0,-1 0,0 0,1 1,-1-1,0 1,1-1,-1 1,0 0,0-1,0 1,1 0,-1 0,0 0,0 0,0 0,0 0,-1 0,1 0,0 0,0 0,0 1,4 49,7 29,-11-78,0 0,0 0,0 0,0 0,1 0,-1 0,1-1,-1 1,1 0,-1-1,1 1,0-1,0 0,-1 1,1-1,0 0,0 0,1 0,-1 0,0-1,0 1,0 0,0-1,1 0,-1 1,0-1,0 0,1 0,-1 0,0-1,1 1,-1-1,95-40,-47 14,-47 25,-1 0,1 0,0 0,-1 1,1-1,0 1,0 0,0 0,0 0,0 0,0 0,0 0,0 1,0 0,1 0,-1 0,0 0,0 0,0 0,0 1,0 0,1-1,-1 1,0 0,-1 1,1-1,0 0,0 1,0 0,-1-1,1 1,-1 0,1 0,-1 1,0-1,0 0,0 1,0 0,8 59,-11-57,1 0,0 0,1-1,-1 1,1 0,-1 0,2 0,-1 0,0-1,1 1,0-1,0 1,0-1,1 0,-1 1,1-1,0-1,3 4,29 3,-18-13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2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452 129,'-73'17,"1"3,1 4,1 2,-34 20,56-14,47-31,0-1,0 1,0 0,0 0,0 0,0 0,1 0,-1 0,0 0,0 0,1 0,-1 0,1 1,-1-1,1 0,0 0,-1 1,1-1,0 0,0 0,0 1,0-1,0 0,0 1,0-1,0 0,0 0,1 1,-1-1,0 0,1 0,-1 0,1 1,0-1,-1 0,1 0,0 0,0 0,-1 0,1 0,0 0,10 6,-1-1,1 0,0 0,0-1,0-1,1 0,-1-1,1 0,0 0,0-1,3-1,8 4,-1-2,-1 1,-1 1,1 1,-1 1,0 0,0 2,-1 0,0 1,-1 1,0 1,-1 0,0 2,-1 0,-1 0,0 2,3 4,-11-8,-1 1,0 0,-1 0,0 0,-1 1,0 0,-1 0,-1-1,0 2,-1 3,-1-13,-1 1,1 0,-1 0,-1-1,1 1,-1 0,0-1,0 0,-1 1,1-1,-1 0,0 0,-1-1,1 1,-1 0,0-1,0 0,0 0,-1 0,1-1,-1 0,0 1,0-2,-3 3,-9 3,0 0,0-1,0-1,-1 0,0-1,0-1,-4-1,12-1,1 0,0-1,0-1,-1 0,1 0,0-1,0 0,-1 0,1-1,0 0,0-1,1 0,-1 0,0-1,1 0,0-1,-5-3,-5-9</inkml:trace>
  <inkml:trace contextRef="#ctx0" brushRef="#br0" timeOffset="248.474">283 157,'38'-15,"37"-4,11 1,0 3,-6 5,-6 4,-6 2,-5 3,1 1,0 0,-3 1,4-5,0-2,-1-4,3-1,-1-3,-7 0,-13 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0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424 178,'-22'226,"-14"81,9-46,21-211,0-32</inkml:trace>
  <inkml:trace contextRef="#ctx0" brushRef="#br0" timeOffset="601.329">0 207,'35'-27,"1"3,1 0,1 3,1 1,1 1,0 3,1 1,1 2,1 2,7 0,-36 9,0 0,1 1,-1 1,0 0,1 1,-1 0,0 1,0 1,0 0,0 1,0 0,-1 1,1 1,-1 0,5 4,-14-7,-1 0,0 0,0 0,0 0,0 1,0-1,-1 1,1-1,-1 1,0 0,0 0,0 0,-1 0,0 1,0-1,0 0,0 0,0 1,-1-1,0 1,0-1,0 0,0 1,-1-1,0 0,0 1,0-1,0 0,-2 2,-53 119,35-91,16-29,0 0,0 0,1 1,0-1,0 1,1 0,-1 0,1 0,0 0,1 0,0 1,0-1,0 1,1 0,-1-1,2 1,-1 0,1 0,0 0,0 0,1 0,0-1,0 1,1 0,0-1,0 1,0-1,1 1,0-1,0 0,1 0,1 1,10 6,0 0,2-1,-1-1,1 0,1-1,0-2,6 3,59 33,-76-41,0 1,0 1,0-1,-1 1,1 0,-1 1,-1 0,1-1,-1 2,0-1,0 1,-1-1,1 2,-2-1,1 0,-1 1,0-1,-1 1,1 0,-2 0,1 0,-1 0,0 0,-1 0,0 0,0 0,-1 0,0 0,0 0,-1 0,0 0,0 0,-1 0,0-1,0 1,-1-1,-4 6,-12 6,-1 0,0-2,-2-1,0 0,-1-2,0 0,-1-2,0-1,-1-1,0-1,-1-1,0-2,0-1,-18 2,31-4,-17 4,0-2,0-1,-1-1,1-2,-1-1,0-2,29 3,1-1,-1 1,0-1,1 0,-1 0,0-1,1 1,-1 0,0-1,1 0,-1 1,0-1,1 0,-1 0,1-1,0 1,-1 0,1-1,0 1,0-1,0 0,0 0,0 0,0 0,1 0,-1 0,0 0,1-1,0 1,0-1,0 1,0-1,0 1,0-1,0 1,1-1,0 0,-1 0,1 1,0-1,0 0,0 1,1-1,-1 0,1 1,-1-1,1 0,1-1,13-17,2 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56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761 481,'1'-1,"0"1,-1-1,1 0,0 1,0-1,0 0,-1 0,1 0,0 0,-1 0,1 0,-1 1,1-1,-1-1,1 1,-1 0,0 0,1 0,-1 0,0 0,0 0,0 0,0 0,0 0,0-1,0 1,0 0,-1 0,1 0,0 0,-1 0,1 0,0 0,-1 0,0 0,1 0,-1 0,1 0,-1 0,0 1,0-1,1 0,-1 0,0 1,0-1,0 0,0 1,0-1,0 1,0-1,0 1,0 0,0-1,0 1,0 0,-1 0,1 0,-68-11,29 16,0 2,1 1,-1 2,2 1,-11 7,-54 14,-175 48,234-57,43-23,1 0,-1 1,1-1,-1 1,0-1,1 1,0-1,-1 1,1-1,-1 1,1-1,0 1,-1 0,1-1,0 1,-1-1,1 1,0 0,0-1,0 1,0 0,0 0,0-1,0 1,0 0,0-1,0 1,0 0,0-1,0 1,0 0,1-1,-1 1,0 0,1-1,-1 1,0-1,1 1,-1-1,1 1,-1-1,0 1,1-1,0 1,-1-1,1 1,-1-1,1 0,-1 1,1-1,0 0,-1 0,1 1,0-1,-1 0,1 0,0 0,-1 0,1 0,0 0,-1 0,1 0,0 0,-1 0,1 0,0 0,-1-1,1 1,0 0,143 18,113-1,-254-16,0-1,0 1,-1 0,1-1,0 1,-1 1,1-1,-1 0,1 1,-1-1,0 1,0 0,1-1,-1 1,0 0,-1 0,1 1,0-1,-1 0,1 0,-1 1,0-1,1 1,-1 0,0-1,-1 1,1 0,0-1,-1 1,0 0,1 0,-1 0,0-1,-1 1,1 0,0 0,-1-1,1 1,-1 0,0-1,0 1,0 0,0-1,-1 1,1-1,-1 0,1 1,-1-1,0 0,0 0,0 0,0 0,0 0,0-1,-3 2,-32 34,-1-2,-2-2,-1-1,-43 24,21-13,-14 25,75-66,1 0,0 0,-1-1,1 1,0 0,0 0,0 0,0 0,0 0,1 0,-1 1,1-1,-1 0,1 0,0 0,0 1,0-1,0 0,0 0,0 1,0-1,1 0,-1 0,1 0,0 0,0 1,0-1,0 0,0 0,0-1,0 1,1 0,-1 0,1-1,-1 1,1 0,0-1,-1 0,1 1,0-1,0 0,1 0,11 6,1-2,0 0,0-1,0 0,1-1,-1-1,1 0,-1-1,1-1,0 0,-1-2,1 1,-1-2,1 0,-1-1,0 0,7-5,-14 7,-1 0,1-1,-1 0,0-1,0 0,0 0,-1 0,1-1,-1 0,0 0,0 0,-1-1,0 0,0 0,0 0,-1-1,0 0,0 0,0 0,-1 0,0 0,-1-1,1 1,-1-1,0-2,3-14</inkml:trace>
  <inkml:trace contextRef="#ctx0" brushRef="#br0" timeOffset="328.89">337 1,'-10'110,"5"0,5 0,5 0,14 84,-4-12,-9 0,-7 5,0-60,-23 60,31-143,-2-26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02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1 766,'16'-2,"69"-3,1-4,-2-4,1-3,-2-4,0-4,-2-3,-1-4,32-19,-98 43,0 0,-1-1,0-1,0 0,-1-1,0 0,-1-1,0 0,0 0,-2-2,1 1,-2-1,1 0,-2-1,0 0,5-14,-12 23,0 1,0-1,0 0,-1 1,0-1,0 0,0 1,-1-1,1 1,-1 0,0-1,0 1,0 0,-1 0,0 0,0 1,0-1,0 1,0-1,-1 1,1 0,-1 0,0 1,0-1,0 1,0 0,0 0,0 0,-1 0,1 1,-1 0,1 0,-1 0,0 0,1 1,-1 0,0 0,1 0,-1 0,0 1,1 0,-1 0,1 0,-1 1,1-1,-1 1,1 0,-2 1,-15 10,0 1,0 1,2 0,0 2,1 0,0 1,2 1,0 0,-11 19,12-15,0 1,2 1,0 0,2 0,1 1,1 1,1 0,2 0,0 0,0 21,-3 284,12-239,-2 370,-2-446,0 0,-1 1,0-1,-1 0,-2-1,1 1,-2-1,0 1,-1-2,-1 1,0-1,-1 0,0-1,-1 0,-1 0,-1-1,1 0,-13 8,23-19,-1-1,1 0,-1 0,1 0,-1-1,1 1,-1 0,1 0,-1-1,0 1,0-1,1 0,-1 1,0-1,0 0,1 0,-1 0,0 0,0 0,1 0,-1-1,0 1,0-1,1 1,-1-1,1 0,-1 1,0-1,1 0,-1 0,1 0,0 0,-1 0,1-1,0 1,0 0,-1-1,1 1,0-1,0 1,1-1,-2 0,-65-38,62 33,6 0</inkml:trace>
  <inkml:trace contextRef="#ctx0" brushRef="#br0" timeOffset="998.925">141 1359,'110'7,"0"-5,65-9,86-32,-260 39,0-1,0 0,0 1,0-1,0 0,0 1,0-1,0 1,0 0,1-1,-1 1,0 0,0 0,0 0,0-1,1 1,-1 1,0-1,0 0,0 0,1 0,-1 1,0-1,0 0,0 1,0-1,0 1,0-1,0 1,0 0,0 0,0-1,0 1,0 0,0 0,0 0,-1 0,1 0,0 0,-1 0,1 0,-1 0,1 0,-1 0,1 0,-1 1,0-1,0 0,1 0,-1 0,0 1,0-1,0 1,-3 10,-1-2,1 1,0 1,0-1,1 0,1 1,0-1,0 1,1-1,1 1,0-1,1 1,0-1,0 0,1 0,1 0,3 9,3-5</inkml:trace>
  <inkml:trace contextRef="#ctx0" brushRef="#br0" timeOffset="2088.037">565 32,'-8'-4,"0"1,0 1,-1-1,1 2,0-1,-1 1,1 0,-1 1,0-1,1 2,-1-1,-6 3,11-3,0 1,0-1,1 1,-1 0,0 1,0-1,1 1,-1-1,1 1,0 0,-1 0,1 1,0-1,0 1,0-1,1 1,-1 0,1 0,-1 0,1 0,0 1,0-1,0 1,1-1,-1 1,1-1,0 1,0 0,0 0,1-1,0 0,0 0,0 0,0 0,0 0,0 0,1 0,0 0,0 0,-1 0,2 0,-1 0,0-1,1 1,-1 0,1-1,-1 1,1-1,0 1,0-1,1 0,-1 0,0 0,1 0,-1-1,1 1,-1 0,1-1,0 0,0 0,0 0,0 0,0 0,-1 0,1-1,2 1,1 0,1 0,0 0,0-1,0 1,0-1,0-1,0 0,0 0,0 0,-1-1,1 1,0-2,-1 1,1-1,5-3,-7 3,0 0,-1 0,1 0,-1 0,1-1,-1 0,0 0,0 0,-1-1,1 1,-1-1,0 0,0 0,-1 0,1 0,-1 0,0-1,-1 1,1 0,-1-1,0 0,0 1,-1-1,0-2,-1 6,1 0,-1 0,0 1,0-1,0 0,-1 0,1 1,0-1,-1 1,1-1,-1 1,1 0,-1 0,0-1,1 1,-1 0,0 0,0 1,0-1,0 0,0 1,0-1,0 1,0-1,0 1,0 0,0 0,0 0,0 0,0 0,0 1,0-1,0 1,-1 0,-65 28,17 43,51-70,-1 0,0 0,1 0,0-1,-1 1,1 0,0 0,0 0,0 0,0 0,1 0,-1 0,0 0,1 0,0 0,-1-1,1 1,0 0,0 0,0-1,0 1,0 0,0-1,0 1,1-1,-1 0,0 1,1-1,-1 0,1 0,0 0,-1 0,1 0,0 0,0 0,-1-1,1 1,0-1,0 1,0-1,0 0,1 1,5 0,0 0,0-1,0 0,0 0,0-1,0 0,0 0,-1-1,1 0,0 0,-1 0,1-1,-1-1,0 1,0-1,0 0,-1-1,1 0,-1 0,0 0,-1 0,1-1,-1 0,0 0,-1-1,5-6,-9 11,1 0,0 0,0 0,-1 0,1 0,-1 0,0 0,1 0,-1-1,0 1,-1 0,1 0,0 0,0 0,-1 0,1 0,-1 0,0 0,0 0,1 0,-1 0,-1 0,1 0,0 0,0 1,-1-1,1 0,-1 1,1 0,-1-1,0 1,1 0,-1-1,0 1,0 0,0 1,0-1,0 0,0 0,0 1,-1-1,-88-9,88 10,1 0,0 0,0 0,-1 1,1-1,0 1,-1-1,1 1,0 0,0 0,0 0,0 0,0 0,0 0,0 0,0 1,1-1,-1 1,0-1,1 1,-1 0,1 0,-1 0,1 0,0 0,0 0,0 0,0 0,0 0,1 0,-1 1,1-1,-1 0,1 0,0 1,0-1,0 0,0 1,0-1,0 0,1 0,-1 1,1-1,0 0,-1 0,1 0,1 2,9 14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07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13,'-2'-1,"1"-1,-1 1,1 0,-1 0,1 0,-1 0,0 0,0 0,1 1,-1-1,0 1,0-1,0 1,0-1,0 1,0 0,0 0,0 0,0 0,1 0,-1 1,0-1,0 1,0-1,0 1,0-1,1 1,-1 0,0 0,0 0,1 0,-1 0,1 0,-1 1,-50 50,49-49,-24 31,1 2,1 0,3 2,1 1,1 0,3 1,1 1,2 1,-1 12,0 1,3 1,2 0,3 1,2 0,3 0,5 48,0-82,2 0,0 0,2-1,0 0,2 0,0-1,1 0,1 0,2-1,-1-1,7 6,-18-23,-1 0,1 0,0-1,0 1,0 0,1 0,-1-1,0 1,0-1,1 1,-1-1,1 0,0 1,-1-1,1 0,0 0,0 0,-1 0,1 0,0-1,0 1,0-1,0 1,0-1,0 0,0 1,0-1,0 0,0 0,0 0,0-1,0 1,0-1,0 1,0-1,0 1,10-9</inkml:trace>
  <inkml:trace contextRef="#ctx0" brushRef="#br0" timeOffset="401.7">738 238,'-92'246,"73"-195,-88 276,99-240,8-85,0 1,1-1,0 1,-1-1,1 1,0-1,0 1,0-1,1 0,-1 1,0-1,1 0,0 0,-1 0,1 0,0 0,0-1,0 1,0-1,0 1,1-1,-1 1,0-1,1 0,-1 0,1 0,-1-1,1 1,-1-1,1 1,0-1,13 0,0 0,0-1,0-1,0-1,-1 0,1-1,-1-1,1 0,-1-1,6-4,0 2,71-29,-90 37,0-1,0 1,0-1,0 0,1 0,-2 0,1 0,0 0,0 0,0-1,0 1,-1 0,1-1,-1 1,1-1,-1 0,1 0,-1 1,0-1,0 0,0 0,0 0,0-2,-1-7</inkml:trace>
  <inkml:trace contextRef="#ctx0" brushRef="#br0" timeOffset="651.221">371 464,'38'-5,"33"-1,8 0,0 1,-8 2,-11 1,-12 1,-8 0,-7 1,-4 0,-2 1,-1-1,-5 0</inkml:trace>
  <inkml:trace contextRef="#ctx0" brushRef="#br0" timeOffset="933.586">1245 521,'53'-5,"27"-6,5-2,-8 2,-11-2,-13 1,-6 3,-5 2,-6-1,-4-1,-3 2,-10 2,-10 2</inkml:trace>
  <inkml:trace contextRef="#ctx0" brushRef="#br0" timeOffset="1188.936">1274 747,'38'5,"33"-4,12-1,3-1,-8-6,-9 0,-6-5,-4 0,-3-3,-5 1,-8 3,-10 4</inkml:trace>
  <inkml:trace contextRef="#ctx0" brushRef="#br0" timeOffset="1437.467">2629 295,'-65'33,"2"4,1 2,2 3,2 3,-10 13,-25 48,91-103,0 0,0 0,0 0,1 0,-1 0,1 0,0 0,0 1,0-1,0 0,1 1,-1-1,1 1,0-1,0 1,0-1,0 1,1-1,-1 1,1-1,0 1,0-1,0 0,1 0,-1 1,1-1,0 0,-1 0,1-1,1 1,-1 0,0-1,1 1,-1-1,1 0,0 1,2 0,8 3,0-1,1 0,-1-1,1-1,0 0,0 0,1-2,-1 0,0 0,1-1,-1-1,0-1,0 0,0-1,0 0,0-1,9-4,7-1,1-2,-1-1,-1-2,-1-1,0-1,9-7,-30 19,-1-1,1 0,-1 0,0 0,0-1,-1 1,0-1,0-1,0 1,-1-1,1 0,-2 0,1 0,-1 0,0-1,-1 1,1-1,-1 0,-1 0,0 0,0 0,0 0,-1 0,0 0,-1 0,0 1,0-1,-1 0,0 0,0 0,-1 1,0-1,0 1,0 0,-1 0,0 0,-1 0,0 1,0 0,0 0,-4-3,-2 0,-1 1,0 1,0 0,0 1,-1 0,0 0,-1 2,1 0,-1 0,0 1,0 1,-3 0,-8 0</inkml:trace>
  <inkml:trace contextRef="#ctx0" brushRef="#br0" timeOffset="1716.687">2910 13,'24'14,"-2"1,0 1,-1 1,-1 1,-1 0,0 2,-1 0,-2 1,0 1,-1 1,-1 0,-1 0,1 6,-4-10,-1 1,-1 0,0 0,-2 0,-1 1,0 0,-1 0,-2 0,0 0,-1 1,-1-1,-1 1,-1-1,-1 0,0 0,-3 5,-2 0,0 0,-1-1,-2-1,0 1,-2-2,-1 0,0 0,-2-2,-1 0,0 0,-17 13,7-9,-1-1,-1-1,-1-2,-1-1,-30 14,33-20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11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0 127,'73'-32,"0"4,2 2,56-10,-41 32,-88 4,0 0,-1 0,1 0,0 1,-1-1,1 1,0-1,-1 1,1 0,-1-1,1 1,0 0,-1 0,0 0,1 0,-1 0,0 0,1 1,-1-1,0 0,0 1,0-1,0 1,0-1,-1 1,1-1,0 1,-1-1,1 1,-1 0,1 0,-1-1,0 1,0 0,0-1,0 1,0 0,0 0,0-1,-1 1,1 0,-1-1,1 1,-1 0,1-1,-1 1,0-1,0 1,-7 11,0 0,0 0,-2-1,1 0,-2 0,1-2,-1 1,-1-1,0-1,-1 0,1-1,-8 4,-38 29,53-39,1 0,-1 1,1-1,0 1,0 0,0 0,0 0,0 0,1 1,-1 0,1 0,0 0,0 0,1 0,-1 0,1 1,0-1,0 1,0 0,1-1,0 1,0 0,0 0,0 0,1 0,-1 0,2 0,-1 0,0 0,1 0,0 0,0 0,0-1,1 1,0 2,9 3,0 0,1 0,0-1,0-1,1 0,0-1,1 0,0-1,9 3,9 5,-6-2,101 57,-121-65,-1 0,0 0,-1 0,1 1,-1-1,0 1,0 0,0 1,-1-1,1 0,-1 1,-1 0,1 0,-1 0,0 0,0 0,-1 0,0 1,0-1,0 5,-3 0,-1 0,-1-1,0 1,0-1,-1 0,0 0,-1 0,0-1,-1 0,1 0,-2 0,1-1,-1 0,-1-1,1 0,-1 0,0-1,-1 0,0 0,0-1,-2 0,-23 13,-2-2,0-1,0-2,-1-1,-1-3,-9 1,42-9,1 0,-1 0,1-1,-1 0,1 0,-1 0,0-1,1 0,-1 0,1 0,0-1,-1 1,1-1,-4-2,-9-9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10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58,'68'0,"198"-12,-6-23,-123 24,-138 11</inkml:trace>
  <inkml:trace contextRef="#ctx0" brushRef="#br0" timeOffset="221.628">0 283,'39'5,"36"-4,10-1,1-1,-5-1,-7-4,-6-1,-10 0,-5-3,-2 0,-5 2,-1 1,-7-1,-12-1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2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3 424,'-1'0,"1"0,0-1,0 1,-1-1,1 1,0-1,0 1,0-1,0 1,0-1,0 1,0-1,0 1,0-1,0 1,0-1,0 1,0-1,0 1,0-1,0 1,0-1,1 1,-1-1,0 1,0 0,1-1,-1 1,0-1,1 1,-1 0,0-1,1 1,-1 0,0-1,1 1,-1 0,1-1,-1 1,1 0,-1 0,1 0,-1 0,1-1,-1 1,1 0,-1 0,1 0,-1 0,1 0,-1 0,1 0,-1 0,1 0,-1 1,1-1,-1 0,18-5,1 2,-1-1,0 2,1 1,0 0,-1 1,5 2,79-5,141-20,-242 22,-1 1,1-1,0 1,-1 0,1-1,0 1,-1 0,1 0,0-1,-1 1,1 0,0 0,0 0,-1 0,1 0,0 0,0 0,-1 0,1 0,0 0,-1 1,1-1,0 0,0 0,-1 1,1-1,-1 0,1 1,0-1,-1 0,1 1,-1-1,1 1,-1-1,1 1,-1 0,1-1,-1 1,1-1,-1 1,0 0,1-1,-1 1,0 0,0-1,0 1,1 0,-1 0,0-1,0 1,0 0,0 0,0-1,0 1,-1 0,1-1,0 1,0 0,0-1,-1 1,1 0,0-1,-1 1,1 0,-7 11</inkml:trace>
  <inkml:trace contextRef="#ctx0" brushRef="#br0" timeOffset="263.075">59 649,'37'9,"0"-1,1-2,0-2,0-2,36-2,-37 1,172-19,-9-11,-176 24</inkml:trace>
  <inkml:trace contextRef="#ctx0" brushRef="#br0" timeOffset="830.425">229 1,'-1'3,"0"0,0 0,0 0,1 1,-1-1,1 0,0 1,0-1,0 0,0 0,1 1,-1-1,1 0,0 0,0 0,0 0,0 0,1 0,-1 0,1 0,0 0,0-1,0 1,0 0,0-1,0 0,1 0,-1 0,1 0,0 1,20 15,1 0,0-1,1-2,1-1,0 0,1-2,0-1,23 5,53 25,-51-20,-35-15,0 0,-1 1,1 1,-1 0,-1 1,1 1,-2 1,1 0,-2 0,1 2,10 12,-20-14,-1-1,0 1,0 0,-1 0,-1-1,0 2,0-1,-1 0,0 0,-1 0,-1 0,0 0,0 0,-1-1,0 1,-1-1,0 1,0-1,-2-1,1 1,-1-1,0 1,-1-2,0 1,-8 7,-132 115,15-13,75-67,43-40,0 0,1 1,0 0,1 1,1 0,0 1,1 1,-4 7,5-3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29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10,'-6'-1,"1"0,0 0,-1 0,1 1,-1 0,1 0,-1 0,0 1,1 0,0 0,-1 0,1 0,0 1,0 0,-1 0,2 1,-1-1,0 1,0 0,1 1,-1-1,1 1,0-1,0 1,1 0,-1 1,1-1,0 1,0-1,0 1,1 0,0 0,0 0,0 1,0-1,1 0,0 1,0-1,0 1,1-1,0 5,0-7,1-1,0 1,0-1,0 0,0 1,1-1,-1 0,1 0,-1 0,1 0,0 0,-1 0,1 0,0 0,0-1,0 1,1-1,-1 0,0 1,1-1,-1 0,0 0,1-1,-1 1,1 0,-1-1,1 0,0 1,-1-1,1 0,-1 0,1-1,1 1,81-32,-82 28,1 0,-1 0,0 0,0 0,0-1,-1 0,1 1,-1-1,0 0,0 0,-1 0,0 0,0 0,0 0,0 0,-1 0,0-3,1 6,-1-1,0 1,0 0,0-1,-1 1,1-1,0 1,-1 0,0 0,1-1,-1 1,0 0,0 0,0 0,-1 0,1 0,0 0,-1 0,1 0,-1 0,0 1,0-1,1 1,-1-1,0 1,0 0,0 0,-1 0,1 0,0 0,0 0,0 0,-1 1,1-1,0 1,-1 0,1-1,-1 1,-2 1,-1 0,1 0,0 0,0 0,0 1,0 0,0 0,0 0,0 1,1 0,-1 0,1 0,0 0,0 0,0 1,0 0,0 0,1 0,0 0,0 1,0-1,0 1,0 2,2-5,-1 1,1-1,0 1,-1 0,1-1,1 1,-1 0,0 0,1 0,-1 0,1 0,0 0,0 0,0 0,1 0,-1-1,1 1,-1 0,1 0,0 0,0 0,0-1,0 1,1 0,-1-1,1 1,0-1,-1 0,1 1,0-1,0 0,1 0,-1 0,0-1,1 1,-1 0,1-1,-1 0,1 1,0-1,0 0,0 0,51 9,-29-9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32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24,'5'4,"2"-1,-1 0,0 0,0-1,1 0,0 0,-1 0,1-1,0 0,0 0,0-1,5 0,1 1,286 1,-55-28,-152 7,-85 14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30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1 506,'476'-83,"-194"41,514-88,-43 16,239-17,-964 129,147-1,-174 3,1 0,-1 0,0 0,1 0,-1 0,0 0,0 0,1 0,-1 1,0-1,0 0,1 1,-1-1,0 1,0 0,0-1,0 1,0 0,0 0,0-1,0 1,0 0,0 0,0 0,-1 0,1 0,0 0,-1 1,1-1,0 0,-1 0,0 0,1 0,-1 1,0-1,1 0,-1 1,0 0,-6 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5:59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1,'5'9,"1"9,1 5,-2-6,-2-10,-1-11,0-6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3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24,'39'4,"31"3,13-1,-2-2,-5 0,-11-7,-12-2,-5 0,-6 0,-5 1,-5 2,-2-4,-2-2,-1 2,-4 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29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119 535,'110'-49,"-2"-5,90-61,-188 110,1-1,-1 0,-1-1,1 0,-1 0,0-1,-1 0,0-1,0 1,-1-2,0 1,0-1,-1 0,-1 0,0-1,0 0,-1 0,0 0,-1 0,0-1,-1 1,0-1,-1 0,0-2,-2 10,0-1,-1 1,0 0,1 0,-1 0,0 0,-1 0,1 0,-1 1,0-1,0 1,0-1,0 1,0 0,-1 0,0 1,1-1,-1 1,0 0,0 0,0 0,0 0,-1 1,1 0,0 0,-1 0,1 0,-1 0,1 1,-1 0,1 0,-1 0,1 1,-1 0,1-1,0 2,-1-1,1 0,0 1,0 0,0 0,0 0,0 0,0 1,0-1,1 1,-1 0,-2 3,-7 11,1 1,1 0,1 0,0 1,1 1,1 0,1 0,1 0,1 0,1 1,0 0,2 0,0 5,-3 39,3 1,3 0,3 0,6 25,-1 4,6 38,-7-78,-2-1,-2 2,-3-1,-2 0,-2 0,-7 26,2-48,-2 0,-1-2,-2 1,-1-1,-1-1,-2-1,-4 6,19-31,0 0,-1 0,1-1,-1 1,0 0,0-1,0 0,0 1,0-1,-1-1,1 1,-1 0,0-1,0 0,0 0,0 0,0 0,0-1,-1 1,1-1,0 0,-1-1,1 1,-1-1,1 0,-1 0,1 0,-1 0,1-1,-1 0,1 0,-1 0,1 0,-3-2,-8-6,1 0,0-1,1 0,-1-1,2-1,0 0,0 0,1-1,1-1,0 0,1 0,1-1,0 0,1 0,0-1,-1-8,4 13,1-1,0 0,1 0,0 0,1 0,0 0,1 0,0 0,1 0,0 0,1 0,1 1,0-1,0 0,1 1,1 0,0 0,0 0,1 0,0 1,1 0,0 0,6-5,7-3,1 2,0 0,2 1,-1 1,2 1,0 1,0 1,2 0,8-4,236-69,-256 80,-12 3,0-1,0 1,1-1,-1 1,0 0,1 0,-1 0,1 0,-1 1,1-1,-1 1,1-1,-1 1,1 0,0 0,-1 0,1 0,-1 1,1-1,0 1,-1-1,1 1,-1 0,0 0,1 0,-1 0,0 1,1-1,-1 1,0-1,0 1,0 0,0-1,-1 1,1 0,0 0,-1 1,1-1,-1 0,1 2,9 106,-17 48,4-142,2-14,-1-1,0 1,0 0,0-1,0 1,1 0,-1 0,1 0,-1-1,1 1,0 0,0 0,0 0,0 0,0 0,0 0,0 0,1-1,-1 1,1 0,-1 0,1 0,0-1,-1 1,1 0,0-1,0 1,1 0,-1-1,0 1,0-1,1 0,-1 1,1-1,-1 0,1 0,-1 0,1 0,0 0,-1-1,1 1,0 0,0-1,0 1,1-1,13-2</inkml:trace>
  <inkml:trace contextRef="#ctx0" brushRef="#br0" timeOffset="1468.091">1218 83,'-95'174,"73"-131,1 1,3 1,2 1,1 1,3 0,2 0,1 1,3 0,2 1,2 4,3-39,0 1,0-1,1 1,1-1,1 0,0 0,0 0,2 0,0-1,0 0,1 0,1-1,0 0,0 0,1 0,1-1,0-1,1 0,0 0,0-1,9 5,-11-8,1-1,-1 1,1-2,1 0,-1 0,1 0,-1-2,1 1,0-1,0-1,0 0,0 0,0-1,0-1,0 0,0 0,3-2,10-3</inkml:trace>
  <inkml:trace contextRef="#ctx0" brushRef="#br0" timeOffset="2131.995">1727 196,'4'11,"-1"0,-1 1,0 0,0 0,-1-1,0 1,-1 0,-1 0,0 0,0 0,-2 3,1-3,-5 32,-3 0,-2-1,-2 0,-10 21,13-35,-144 286,154-311,-1-2,0 0,0 1,0-1,0 1,1-1,-1 1,1 0,0 0,0 0,0-1,0 1,0 0,1 0,-1 0,1 1,0-1,0 0,0 0,0 0,0 0,1 0,-1 0,1 0,0 0,0 0,0 0,0-1,1 1,-1 0,1-1,0 1,-1-1,1 1,0-1,1 0,0 1,9-1,0 0,1-2,-1 1,0-2,1 1,-1-2,0 1,0-2,0 0,0 0,0-1,0 0,-1-1,0-1,9-5,26-8,102-36,-136 33,-13 10</inkml:trace>
  <inkml:trace contextRef="#ctx0" brushRef="#br0" timeOffset="2378.015">1304 619,'38'-5,"37"-1,10 0,1-4,-5 0,-12 2,-7 2,-11 2,-7-3,-8 0,0 1,-1 1,-2 2,-6 1</inkml:trace>
  <inkml:trace contextRef="#ctx0" brushRef="#br0" timeOffset="2613.485">2291 591,'39'0,"26"0,8 0,0-5,-7-1,-10 0,-9 1,-9-4,-5 1,-4 1,-2 1,-10 3,-9 1</inkml:trace>
  <inkml:trace contextRef="#ctx0" brushRef="#br0" timeOffset="2780.943">2376 845,'43'0,"24"-5,10-1,-3-5,-5 0,-4-4,-8 2,-5-3,-1 2,-5-1,-1-4,3-2,1 1,-2 0,1-1,-4 2,-8 5</inkml:trace>
  <inkml:trace contextRef="#ctx0" brushRef="#br0" timeOffset="3030.103">3449 478,'-21'13,"0"0,2 1,0 1,0 1,1 0,1 2,1 0,1 0,0 2,1 0,2 1,-3 4,14-22,-1 0,1 0,0 0,-1 0,1 0,1 0,-1 0,0 0,1 0,0 1,-1-1,1 0,0 0,1 1,-1-1,1 0,-1 0,1 0,0 0,0 0,0 1,1-2,-1 1,1 0,0 0,-1 0,1-1,0 1,1-1,-1 0,0 1,1-1,-1 0,1 0,0-1,-1 1,1 0,0-1,0 0,0 0,0 0,3 1,10 1,1-1,-1 0,1-1,-1 0,1-2,0 0,-1-1,1-1,-1 0,0-1,0-1,0 0,-1-1,0-1,0 0,0-1,-1-1,0 0,1-3,-10 8,1 0,-2-1,1 0,-1 0,1 0,-1 0,-1-1,1 0,-1 1,0-1,0 0,-1-1,0 1,0 0,0-1,-1 1,0-1,0 0,0 1,-1-1,0 0,-1 1,0-1,0 0,0 1,0-1,-1 1,0 0,-1-1,1 1,-1 0,0 0,-1 1,0-1,1 1,-2 0,1 0,-1 0,1 0,-1 1,-3-2,-8-3,0 2,0 0,-1 0,0 2,0 0,0 1,-1 1,1 0,-1 1,-12 1,5 1</inkml:trace>
  <inkml:trace contextRef="#ctx0" brushRef="#br0" timeOffset="3289.955">3703 55,'29'23,"0"1,-2 2,0 1,-2 1,-1 1,-1 1,-2 1,-1 1,-2 0,-1 2,0 3,-6-16,-2 1,0 1,-2-1,0 1,-2 1,0-1,-2 1,0 0,-2 0,-1-1,0 1,-2 0,-1 0,-1 0,-1-1,0 0,-2 0,-1 0,-1-1,-1 0,-1-1,0 0,-2 0,-10 12,-108 86,113-107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35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29 737,'-29'22,"42"-48,218-245,-138 153,116-167,-169 226,-29 87,-15 428,35-297,-23-131,-8-28,1 0,-1 1,1-1,-1 0,0 0,1 1,-1-1,1 1,-1-1,0 0,1 1,-1-1,0 1,0-1,1 0,-1 1,0-1,0 1,0-1,0 1,0-1,1 1,-1-1,0 1,0-1,0 1,0-1,0 1,-1-1,1 1,0-1,0 1,0-1,0 1,0-1,-1 1,1-1,0 1,0-1,-1 1,1-1,0 0,-1 1,1-1,0 0,-1 1,1-1,-1 0,1 1,-1-1,1 0,-1 0,1 0,0 1,-1-1,1 0,-1 0,1 0,-1 0,1 0,-1 0,0 0,1 0,-1 0,1 0,-1 0,1 0,-1 0,1-1,-1 1,-31-23,27 19,-37-29,-1 2,-2 2,-1 3,-1 1,-2 2,-37-12,38 14,30 13</inkml:trace>
  <inkml:trace contextRef="#ctx0" brushRef="#br0" timeOffset="1042.886">876 653,'11'2,"1"-1,-1 0,0 0,1-1,-1-1,1 0,-1 0,0-1,0 0,0-1,0-1,0 0,-1 0,1-1,-1 0,0-1,-1 0,1 0,-1-1,-1 0,1-1,-1 0,0 0,-1-1,0 0,0-1,-1 1,-1-1,1 0,-1 0,-1-1,0 0,-1 1,0-1,0-1,-1 1,-1 0,0 0,0-5,-1 14,0 0,0 0,0 0,0 0,0 0,0 0,-1 0,1 1,-1-1,1 0,-1 0,0 0,0 0,0 1,0-1,0 0,0 1,0-1,0 1,-1-1,1 1,-1 0,1 0,-1-1,1 1,-1 0,0 0,1 0,-1 1,0-1,0 0,0 1,0-1,0 1,1 0,-1-1,0 1,0 0,0 0,-1 0,-70 34,65-26,1 0,0 0,0 0,1 1,0 0,1 0,0 1,0-1,1 1,0 0,1 0,0 1,1-1,0 0,0 1,1 0,1-1,0 1,0 0,2 10,2-15,1 1,-1-1,1 0,1 0,-1 0,1-1,-1 0,2 0,-1-1,0 1,1-1,0-1,0 1,0-1,0 0,1-1,-1 0,1 0,-1 0,1-1,0 0,0-1,-1 0,1 0,0-1,0 1,-1-2,6 0,17-6,-1 0,0-2,0-1,0-2,-2 0,0-2,0-1,20-17,-32 22,0 0,-1 0,-1-2,0 1,0-2,-2 0,1 0,-2-1,0-1,-1 1,-1-1,0-1,5-15,-12 31,0-1,0 1,0-1,0 1,0-1,0 1,0-1,-1 0,1 0,-1 1,1-1,-1 0,0 0,1 0,-1 0,0 1,0-1,0 0,-1 0,1 0,0 0,-1 1,1-1,-1 0,1 0,-1 1,0-1,0 0,0 1,0-1,0 1,0-1,0 1,-1 0,1-1,0 1,-1 0,1 0,-1 0,0 0,1 0,-1 0,0 0,1 1,-1-1,0 1,0-1,1 1,-1 0,0-1,0 1,0 0,0 0,1 0,-1 1,0-1,0 0,-1 1,-6 4,0 0,1 0,-1 1,1 0,0 1,1 0,0 0,0 0,0 1,1 0,0 1,1-1,0 1,0 0,1 0,0 1,1-1,0 1,0 0,1 0,0 0,1 0,0 0,0 0,1 0,1 0,0 1,0-1,1 0,1 2,0-6,0 0,1 0,-1-1,2 1,-1-1,1 0,-1 0,1 0,1 0,-1-1,1 0,-1 0,1-1,0 1,0-1,1-1,-1 1,1-1,-1 0,1-1,0 1,0-1,0-1,0 1,0-1,6 1,-1-1,1-1,-1 0,1 0,0-1,-1-1,0 0,0-1,0 0,0-1,-1 0,1-1,3-3,8-8,0-1,-1-1,-1-1,-1-1,-1-1,-1-1,0 0,-2-1,2-6,22-72,-40 102,1-1,-1 1,1-1,-1 0,1 1,-1-1,0 0,0 0,1 1,-1-1,0 0,0 0,0 1,0-1,0 0,0 0,0 1,0-1,0 0,0 0,0 1,0-1,-1 0,1 0,0 1,0-1,-1 0,1 1,-1-1,1 0,0 1,-1-1,1 1,-1-1,0 1,1-1,-1 1,1-1,-1 1,0-1,1 1,-1 0,0-1,1 1,-1 0,0 0,0-1,1 1,-1 0,0 0,0 0,1 0,-1 0,0 0,-38 21,30-10,1 1,0 0,0 0,1 1,1 0,0 0,0 1,2 0,0 0,0 0,1 0,1 0,0 1,1-1,1 1,0 0,2 6,-2-15,1-1,0 1,0 0,1 0,-1 0,1-1,1 1,-1-1,1 0,0 1,0-1,0 0,1-1,-1 1,1-1,0 1,1-1,-1 0,1-1,0 1,4 2,117 40,-121-45,20 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42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30,'24'0,"23"0,7-5,0-1,-4 0,-7 1,-5 1,-4 2,-4 1,-1 1,-7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47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141 198,'1'0,"-1"0,0 0,1 0,-1 0,1 0,-1 0,0 0,1 0,-1 0,0 0,1 0,-1 0,0 0,1 0,-1-1,0 1,1 0,-1 0,0 0,1-1,-1 1,0 0,0 0,1-1,-1 1,0 0,0-1,0 1,1 0,-1-1,0 1,0 0,0-1,0 1,0 0,0-1,12 38,-11-22,0 0,-1 0,-1 0,-1 1,0-1,0 0,-2-1,0 1,-1 0,0-1,-1 0,-2 2,-29 101,3 108,35-152,-1-72,1-1,-1 0,1 0,-1 1,1-1,-1 0,1 0,-1 0,1 0,-1 0,1 0,-1 0,1 0,0 0,-1 0,1 0,-1 0,1-1,-1 1,1 0,-1 0,1 0,-1-1,0 1,1 0,-1-1,1 1,-1 0,1-1,-1 1,0 0,1-1,-1 1,0-1,0 1,1-1,-1 1,0-1,0 1,0-1,1 1,-1-1,0 1,0-1,0 1,0-1,0 1,0-1,0 1,0-1,0 1,0-1,0 1,-1-1,7-17</inkml:trace>
  <inkml:trace contextRef="#ctx0" brushRef="#br0" timeOffset="628.087">1 171,'328'-132,"-307"125,-7 1,0 0,0 2,1-1,0 2,0 0,0 1,0 1,0 0,0 1,5 0,-18 0,0 0,0 1,-1-1,1 0,-1 0,1 1,0-1,-1 1,1-1,-1 1,1 0,-1 0,1 0,-1 0,0 0,1 0,-1 0,0 0,0 0,0 0,0 1,0-1,0 1,0-1,0 0,0 1,-1-1,1 1,-1 0,1-1,-1 1,1 0,-1-1,0 1,0 0,0-1,0 1,0 0,0-1,-1 1,1 0,0-1,-1 1,1-1,-1 1,0-1,-43 66,-71 65,112-130,0 1,1 0,-1 0,1 0,-1 0,1 0,0 1,0-1,0 1,1-1,-1 1,1 0,0 0,0-1,0 1,1 0,-1 0,1 0,0 0,0 0,0 0,1 0,-1 0,1 0,0-1,0 1,1 0,-1 0,1-1,-1 1,1-1,0 1,1-1,-1 0,0 0,1 0,0 0,1 1,70 50,18 21,-89-71,2 0,0 1,-1-1,0 1,0 0,-1 0,1 0,-1 0,0 1,-1-1,1 1,-1 0,0 0,0 0,-1 0,0 0,0 0,0 0,-1 1,0-1,0 0,0 0,-1 0,0 0,0 1,-1-1,0 0,0-1,0 1,-4 4,0-1,-1-1,0 1,0-1,-1 0,0-1,-1 0,1 0,-1-1,-1 0,1 0,-1-1,0-1,0 1,0-2,-1 1,1-1,-4 0,-24 3,0-2,0-1,0-1,-23-4,38 2,19 1,1-1,-1 1,0-1,1 0,-1 0,0 0,0 0,1-1,-1 0,0 1,1-1,-1-1,1 1,-1 0,1-1,0 0,0 0,-1 0,1 0,0 0,1 0,-1-1,0 0,1 1,-1-1,1 0,0 0,0 0,-1-3,2-9</inkml:trace>
  <inkml:trace contextRef="#ctx0" brushRef="#br0" timeOffset="1579.062">649 848,'58'-24,"-2"-2,0-2,-2-3,-1-2,1-5,-44 32,-1-1,0 0,0-1,-1 0,0-1,0 0,-1 0,0 0,-1-1,0 0,0 0,-1-1,0 1,-1-1,-1 0,1-1,-2 1,2-9,-4 18,-1-1,1 1,0 0,-1 0,0 0,1 0,-1 0,0 0,0 0,0 0,0 0,-1 0,1 0,0 1,-1-1,1 0,-1 1,0-1,1 1,-1 0,0-1,0 1,0 0,0 0,0 0,0 1,0-1,0 0,0 1,-1-1,1 1,0 0,0 0,0 0,-1 0,1 0,0 0,0 1,0-1,-1 1,1-1,0 1,0 0,0 0,0 0,0 0,0 0,0 0,1 1,-1-1,0 1,1-1,-1 1,1-1,-1 1,1 0,0 0,0 0,-10 9,1 1,0 0,1 0,1 1,0 1,1-1,0 1,1 0,0 1,1-1,1 1,1 0,0 1,1-1,0 0,1 3,1-13,0 1,1-1,-1 1,1-1,0 1,1-1,0 0,-1 0,1 1,1-1,-1 0,1-1,0 1,0-1,0 1,1-1,0 0,0 0,0 0,0-1,0 1,1-1,-1 0,1 0,0-1,0 1,0-1,0 0,0-1,1 1,-1-1,0 0,1 0,-1-1,1 1,-1-1,5-1,8 0,-1-2,1 0,0 0,-1-2,1 0,-1-1,-1-1,1 0,-1-2,-1 0,1 0,-1-1,-1-1,0-1,-1 0,0-1,-1 0,0 0,-1-2,0 1,3-9,-10 17,0 0,0 0,0 0,-1 0,0-1,0 0,-1 0,0 0,0 0,0 0,-1 0,0 0,-1 0,0-8,1 15,-1-1,0 0,0 1,0-1,0 0,0 1,-1-1,1 0,0 1,0-1,0 0,-1 1,1-1,0 0,0 1,-1-1,1 1,-1-1,1 1,0-1,-1 1,1-1,-1 1,1-1,-1 1,0 0,1-1,-1 1,1 0,-1-1,0 1,1 0,-1 0,1 0,-1-1,0 1,1 0,-1 0,0 0,1 0,-1 0,0 0,1 0,-1 1,0-1,1 0,-1 0,0 0,1 1,-1-1,0 0,1 1,-1-1,1 0,-1 1,1-1,-1 1,1-1,-1 1,1 0,-29 31,26-29,1 1,-1 0,1 0,-1 0,1 0,0 1,1-1,-1 1,1-1,0 1,0-1,0 1,1 0,-1-1,1 1,0 0,1-1,-1 1,1 0,0-1,0 1,1-1,-1 1,1-1,0 1,0-1,0 0,1 0,-1 0,1 0,0-1,0 1,0-1,1 0,-1 0,1 0,0 0,2 1,9 0,0 0,0-1,1-1,-1 0,1-1,-1-1,1 0,-1-1,1-1,-1-1,0 0,0-1,0 0,0-1,-1-1,1 0,3-3,-1 1,0 0,-1-2,0 1,-1-2,0 0,0-1,-1 0,-1-1,0-1,-1 0,0 0,-1-2,-1 1,0-1,-2-1,1 0,-8 14,1 0,-1 0,1-1,-1 1,0-1,0 1,-1-1,1 1,-1-1,1 1,-1-1,0 0,-1 1,1-1,-1 1,1-1,-1 1,0-1,0 1,-1-1,1 1,-1 0,0 0,1 0,-1 0,-1 0,1 0,0 0,-1 0,1 1,-1 0,0-1,0 1,0 0,0 0,0 1,0-1,-1 1,1-1,0 1,-1 0,1 0,-1 1,1-1,-1 1,0 0,1-1,-1 2,1-1,-1 0,0 1,1-1,-2 2,-7 3,1 0,0 1,0 1,1-1,0 2,0 0,0 0,1 0,1 1,-1 1,1-1,1 1,0 1,0-1,1 1,1 1,-1-1,2 1,0-1,0 1,1 1,1-1,0 0,0 1,1-1,1 1,0 3,1-9,0 0,1 1,0-1,0 0,0 0,1-1,0 1,0 0,1-1,-1 0,2 0,-1 0,1 0,-1-1,1 1,1-1,-1-1,1 1,0-1,0 0,0 0,1-1,-1 1,1-1,0-1,0 0,0 0,0 0,4 0,98 19,-90-25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51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0,'5'38,"1"13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50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16,'-6'-3,"0"0,-1 1,1 0,-1 0,0 1,1 0,-1 0,0 1,1 0,-1 0,0 0,0 1,1 0,-1 0,0 1,1-1,-1 2,1-1,0 1,0 0,0 0,0 0,0 1,1 0,-4 0,3-1,-2-1,0 1,1-1,0 2,0-1,0 1,0 0,0 0,1 1,0-1,0 2,0-1,0 1,1-1,0 2,0-1,1 0,-1 1,2 0,-1 0,-2 7,8-10,0-1,0 0,0 0,0 0,1 0,-1 0,1 0,0-1,0 1,0-1,0 0,0 0,0 0,1 0,-1 0,1-1,-1 0,1 0,0 0,-1 0,1 0,0-1,0 1,-1-1,5 0,3 2,35 4,-40-6,1 0,-1 0,0 0,1 1,-1 0,0 0,1 1,-1 0,0 0,0 0,0 1,-1 0,1 0,-1 0,1 1,-1 0,0 0,3 3,-6-4,-1 1,0-1,1 0,-1 0,-1 1,1-1,0 1,-1-1,0 0,0 1,0-1,0 1,0-1,-1 1,1-1,-1 1,0-1,0 0,0 1,-1-1,1 0,-1 0,0 0,1 0,-1 0,-1-1,1 1,-2 2,-77 64,-78 23,158-91,1-1,-1 1,1-1,-1 0,1 1,-1-1,1 0,-1 1,1-1,-1 0,1 1,-1-1,1 0,-1 0,0 0,1 0,-1 0,1 1,-1-1,0 0,1 0,-1 0,1-1,-1 1,0 0,1 0,-1 0,1 0,-1-1,0 1,1 0,-1 0,1-1,-1 1,1 0,-1-1,1 1,-1-1,1 1,0-1,-1 1,1-1,0 1,-1-1,1 1,0-1,-1 1,1-1,0 1,0-1,0 0,0 1,0-1,-1 1,1-1,0 0,0 1,1-1,-1 1,0-1,0 0,15-36,29-14,-29 39</inkml:trace>
  <inkml:trace contextRef="#ctx0" brushRef="#br0" timeOffset="249.028">635 185,'-4'34,"-2"20,-5 1,-1-8</inkml:trace>
  <inkml:trace contextRef="#ctx0" brushRef="#br0" timeOffset="713.297">889 382,'197'-270,"-151"225,-40 71,-11 17,2-33,0-1,0 0,1 1,1-1,0 1,0-1,0 1,1 0,1-1,0 1,0 0,1-1,0 1,1-1,0 0,0 0,1 0,0 0,0 0,1-1,0 0,1 0,0 0,0-1,1 0,0 0,0-1,1 1,-2-4,1-1,-1 1,1-2,-1 1,1-1,0 0,-1 0,1-1,0 0,0 0,0 0,-1-1,1 0,0 0,-1-1,1 0,-1 0,1-1,-1 1,0-2,0 1,0 0,-1-1,1 0,-1-1,0 1,0-1,0 0,-1 0,0 0,0-1,0 1,-1-1,1 0,-1 0,-1 0,1-1,0-3,38-98,-33 86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55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 85,'-9'0,"0"1,1 0,-1 0,1 1,-1 0,1 1,0-1,0 2,0-1,0 1,0 0,1 1,0 0,0 0,0 0,1 1,-1 0,2 1,-1-1,0 1,1 0,1 0,-2 2,-9 19,1 1,1 0,1 1,2 1,-4 19,2 3,2 0,2 0,3 1,2 0,3 0,6 45,-6-89,1-1,0 1,1-1,0 0,0 1,1-1,1 0,-1 0,2-1,-1 1,1-1,0 0,1 0,-1 0,2-1,-1 0,1 0,0-1,0 0,1 0,0 0,0-1,0-1,1 1,0-1,-1 0,1-1,1 0,5 1,-6-5,0 0,0 0,0-1,-1 0,1 0,-1-1,0 0,1-1,-1 0,-1 0,1 0,2-3,12-8</inkml:trace>
  <inkml:trace contextRef="#ctx0" brushRef="#br0" timeOffset="295.189">543 368,'-16'27,"1"2,1 0,2 0,1 1,2 1,0 0,3 0,0 0,-1 28,7-54,0 1,0-1,1 0,-1 0,1 0,0 0,0 0,1 0,-1 0,1 0,0 0,1 0,-1-1,1 1,0-1,0 0,0 0,1 0,-1 0,1-1,0 1,0-1,0 0,1 0,-1 0,1-1,-1 1,1-1,0 0,0-1,0 1,0-1,0 0,0 0,0-1,1 0,-1 1,3-2,14-2,-1-2,1-1,-1-1,0 0,-1-1,1-2,-2 0,0-1,0-1,-1-1,0 0,-1-1,0-1,-2-1,6-7,-15 19,-1-1,0 0,1 0,-2 0,1-1,-1 0,0 0,0 0,-1 0,1 0,-1-1,-1 0,1 1,-1-1,0 0,-1 0,0 0,0 0,0 0,-1-1,0 1,-1 0,1 0,-1 0,-1 0,1 0,-1 0,-1 0,1 0,-1 1,0-1,0 1,-1 0,0 0,0 0,-1 0,1 1,-1 0,0 0,-3-2,-17-6,1 3</inkml:trace>
  <inkml:trace contextRef="#ctx0" brushRef="#br0" timeOffset="549.179">232 621,'464'-46,"-109"36,-302 5,-35-1</inkml:trace>
  <inkml:trace contextRef="#ctx0" brushRef="#br0" timeOffset="898.265">1079 1,'29'16,"0"1,-2 2,0 0,-1 2,-1 1,-2 1,0 1,-1 1,-1 1,-2 1,0 1,-2 0,-1 1,-2 1,0 1,-1 4,-10-20,-1-1,0 1,-1-1,-1 1,0 0,-1-1,-1 1,0-1,-1 1,-1-1,0 0,-1 0,0 0,-1-1,0 0,-1 0,-3 2,-11 17,-1-2,-2 0,-1-1,-1-2,-1-1,-4 1,-26 18,32-28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38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257 508,'-8'-2,"0"0,-1 1,1 0,-1 0,1 1,-1 0,0 0,1 1,-1 0,1 1,0 0,-1 0,1 1,0 0,0 0,0 1,1 0,-1 0,1 1,0-1,0 2,1-1,0 1,-1 0,2 1,-1-1,1 1,-1 1,1 2,-1 1,1-1,1 1,0 0,1-1,0 2,0-1,1 0,1 1,0-1,0 1,1-1,1 1,0-1,0 1,1-1,0 0,1 0,1 0,0 0,0 0,1-1,0 0,3 3,-2-7,0 0,0 0,1-1,0 0,0 0,0-1,0 0,1 0,0-1,0 1,0-2,0 1,0-1,0-1,1 1,-1-1,1-1,-1 0,1 0,-1 0,1-1,-1-1,0 1,0-1,1-1,5-2,11 0</inkml:trace>
  <inkml:trace contextRef="#ctx0" brushRef="#br0" timeOffset="300.926">736 423,'-23'25,"1"0,1 2,1 0,2 2,0 0,-12 30,7 30,23-86,0-1,0 1,0 0,1-1,-1 1,1 0,0-1,0 1,0-1,0 1,0-1,0 0,1 1,-1-1,1 0,-1 0,1 0,0 0,0 0,0-1,0 1,0 0,1-1,-1 0,0 1,1-1,-1 0,1 0,-1 0,1-1,-1 1,1 0,11 0,0 1,0-1,0-1,0-1,0 0,0-1,0 0,0-1,-1 0,1-2,-1 1,0-1,0-1,-1-1,1 0,-2 0,1-1,-1 0,0-1,-1-1,0 0,0 0,-1-1,0 0,-1 0,0-1,1-4,-6 11,0 1,-1 0,0-1,0 1,0-1,0 1,-1-1,0 0,0 0,0 0,0 0,-1 0,0 1,0-1,0 0,-1 0,1 0,-1 0,-1 0,1 0,0 1,-1-1,0 0,0 1,-1 0,1-1,-1 1,0 0,0 0,0 1,-1-1,1 1,-1-1,0 1,0 0,0 0,0 1,0-1,-1 1,1 0,-1 0,0 1,-2-1,-50 6,32 1</inkml:trace>
  <inkml:trace contextRef="#ctx0" brushRef="#br0" timeOffset="700.753">1386 367,'-5'5,"-5"3,1 0,0 1,0 0,1 1,0-1,1 1,0 1,0 0,1 0,1 0,0 0,0 1,1 0,1 0,0 0,4-7,0 0,0-1,1 1,0-1,0 1,0-1,0 0,1 0,0 0,-1 0,1 0,1-1,-1 1,0-1,1 0,0 0,0 0,0-1,0 1,0-1,0 0,1 0,2 1,20 13,54 63,-79-75,0-1,0 1,0-1,-1 1,0 0,0 0,0 0,0 0,0 0,-1 0,0 0,0 0,0 0,0 0,-1 0,1 0,-1 0,0 0,0 0,-1-1,1 1,-1 0,0-1,0 1,0-1,0 1,-1-1,-5 7,-1-1,0 0,-1 0,0-1,0-1,0 0,-1 0,-1-1,1 0,-1-1,0 0,0-1,0 0,0-1,-1 0,0-1,1-1,-1 0,-10-1,-1-3,5-2</inkml:trace>
  <inkml:trace contextRef="#ctx0" brushRef="#br0" timeOffset="981.393">1979 141,'-36'23,"2"2,0 1,2 1,0 2,3 1,0 1,2 2,-21 32,39-52,1 2,1-1,0 1,1 0,0 0,1 1,1 0,0 0,1 0,1 0,1 0,0 1,1-1,1 0,0 1,1-1,1 0,1 0,0 0,3 6,-1-14,-1 0,1 0,1-1,-1 0,1 0,1 0,-1-1,1 0,0-1,1 1,-1-2,1 1,0-1,0 0,0-1,1 0,-1-1,5 1,26 11,-21-7</inkml:trace>
  <inkml:trace contextRef="#ctx0" brushRef="#br0" timeOffset="2697.547">4349 1,'10'43,"2"33,1 14,-3-4,-4-7,-1-7,-8-11,-2-7,-6-7,-1-7,-2-6,0-3,-2-3,-3-1,-4-5,-1-2,-3-3,4-6</inkml:trace>
  <inkml:trace contextRef="#ctx0" brushRef="#br0" timeOffset="23103.38">3079 452,'7'-7,"0"0,0 0,-1 0,0-1,0 0,-1 0,0-1,0 1,-1-1,0 0,-1 0,0-1,0 1,-1 0,0-1,-1 0,0-5,-1 13,0 0,0 0,-1 1,1-1,-1 0,0 0,0 0,1 0,-1 1,0-1,0 0,-1 1,1-1,0 1,0-1,-1 1,1 0,-1-1,1 1,-1 0,0 0,1 0,-1 0,0 1,0-1,0 0,1 1,-1-1,0 1,0-1,0 1,0 0,0 0,0 0,0 0,0 0,0 1,0-1,0 1,-76 24,49-9,1 2,1 1,0 2,2 0,0 2,1 0,-12 19,-56 98,89-132,-1 0,1 0,1 0,-1 0,1 0,1 1,0-1,0 1,0-1,1 1,1-1,-1 1,1-1,1 1,-1-1,2 0,-1 1,2 1,2-2,0-1,1-1,0 1,1-1,-1 0,1-1,0 0,0 0,1 0,-1-1,1-1,0 1,0-2,0 1,1-1,-1 0,0-1,1 0,-1-1,1 0,-1 0,1-1,5-1,22-5,0-1,-1-2,1-1,-2-2,0-1,-1-2,0-1,-1-2,10-9,174-129,-211 153,0-1,0-1,0 1,-1-1,0 0,0 0,0 0,-1-1,0 1,-1-1,1 0,-1-1,0 1,-1 0,0-1,0 1,-1-1,0 0,0 1,0-1,-1 0,-1 0,1 0,-1 1,-1-1,1 0,-1 1,0-1,-1 1,0 0,0 0,-1 0,1 0,-2 0,1 1,-1 0,0 0,0 0,-2-1,-10-5,0 0,-1 2,-1 0,0 1,0 1,-1 1,0 0,0 2,0 0,-1 1,1 1,-1 1,0 1,0 1,0 1,0 1,-5 1,-31 6,1 2,1 3,0 2,1 3,-36 17,10 0,15-3</inkml:trace>
  <inkml:trace contextRef="#ctx0" brushRef="#br0" timeOffset="23358.305">2120 678,'201'-65,"106"-15,-302 79,123-27,1 6,1 5,1 6,90 6,235 8,-424-3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10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2964,'545'-562,"-190"208,771-813,-1032 1050,-112 134,-1-2,0 0,-1-1,-1-2,0 1,0-2,-1-1,-1-1,0-1,-4 0,-333 95,313-84,46-18,1-1,-1 1,1-1,-1 1,0-1,1 1,-1 0,1-1,0 1,-1 0,1-1,-1 1,1 0,0 0,0-1,-1 1,1 0,0 0,0-1,0 1,0 0,0 0,0 0,0-1,0 1,0 0,1 0,-1 0,0-1,0 1,1 0,-1 0,0-1,1 1,-1 0,1-1,-1 1,1-1,-1 1,1 0,-1-1,1 1,0-1,-1 1,1-1,0 0,-1 1,1-1,0 0,-1 1,1-1,0 0,0 0,0 0,-1 1,1-1,0 0,0 0,0 0,-1 0,1-1,33 14,0-2,0-1,1-2,0-1,17 0,-21-2,97 16,0-6,93-3,-197-11,-16 0,-1-1,0 1,0-1,1 0,-1-1,0 0,0 0,1-1,-1 1,0-2,0 1,-1-1,1 0,1-1,-8 2,1 0,0 0,-1-1,0 1,1 0,-1 0,0-1,0 1,-1 0,1 0,0-1,-1 1,1 0,-1 0,0 0,0 0,1 0,-1 0,-1 0,1 0,0 0,0 0,-1 0,1 1,-1-1,0 0,1 1,-1 0,0-1,0 1,0 0,0 0,0 0,0 0,-2 0,-89-64,-3 4,-53-22,66 49,66 28</inkml:trace>
  <inkml:trace contextRef="#ctx0" brushRef="#br0" timeOffset="367.313">3021 1,'-57'7,"0"4,1 1,1 3,0 3,-48 22,83-31,1 1,-1 0,2 2,0 0,0 1,1 1,1 0,0 1,-11 15,21-23,1 0,-1 0,1 0,1 1,-1 0,1 0,1 0,-1 1,1-1,1 1,0 0,0-1,0 1,1 0,1 0,0 0,0 0,0 0,1 0,1 0,-1 0,2 0,-1-1,3 8,1-5,0-1,1 1,0-1,0 0,1-1,0 1,1-1,0-1,0 0,1 0,0-1,0 0,1-1,0 0,0-1,0 0,1-1,16 6,-1-1,1-2,0 0,1-2,-1-2,24 1,-18-3,0-2,0-1,0-1,0-2,-1-1,0-2,0-1,-1-2,20-10,-44 19,0-2,-1 1,0-1,1 0,-1 0,0-1,-1 0,1 0,-1-1,0 0,-1 0,1 0,-1-1,0 0,-1 0,0 0,0 0,0-1,-1 1,0-1,0 0,-1 0,0 0,-1-1,0 1,0 0,-1 0,0-1,0 1,-1 0,0-1,0 1,-1 0,0 0,-2-5,-6-1,0 1,-1 0,0 1,-1 0,0 0,-1 2,0-1,-1 2,0 0,0 0,-1 1,0 1,-1 1,1 0,-1 1,0 1,-1 0,1 1,-1 1,0 0,1 1,-9 2,-12-3</inkml:trace>
  <inkml:trace contextRef="#ctx0" brushRef="#br0" timeOffset="619.236">1949 368,'80'-16,"2"3,-1 4,1 4,1 3,-1 4,2 3,202-4,1-12,234-43,-253 24,-61 18,-176 12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5:59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19,'0'-5,"-5"-1,-6 0,-2 6,-3 3,6 1,5-5,8-3,3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17.9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1829,'163'-228,"-119"171,456-517,-306 361,351-348,-409 411,-135 149,0 1,0-1,0 1,0-1,-1 1,1-1,0 0,0 1,-1-1,1 0,0 0,-1 1,1-1,-1 0,1 0,-1 0,1 0,-1 0,0 0,1 0,-1 0,0 0,0 0,1 0,-1 0,0 0,0 0,0 0,-1 0,1 0,0 0,0 0,0 0,-1 0,1 0,-1 0,1 0,0 1,-1-1,0 0,1 0,-1 0,1 0,-1 1,0-1,0 0,1 1,-1-1,0 1,0-1,0 1,0-1,0 1,0-1,0 1,1 0,-1-1,0 1,0 0,0 0,0 0,-1 0,1 0,0 0,-12 4,0 1,0 0,1 1,0 0,0 1,0 0,1 1,0 1,-5 4,-21 15,9-9,0-1,0-1,-2-2,0-1,-1-1,-18 4,50-17,0 0,-1 1,1-1,0 0,0 0,-1 1,1-1,-1 1,1-1,0 0,-1 1,1-1,-1 1,1 0,-1-1,1 1,-1-1,0 1,1 0,-1-1,0 1,1 0,-1-1,0 1,0 0,1 0,-1-1,0 1,0 0,0 0,0-1,0 1,0 0,0 0,-1-1,1 1,0 0,0-1,0 1,-1 0,1-1,0 1,-1 0,1-1,-1 1,1 0,-1-1,1 1,-1-1,1 1,-1-1,1 1,-1-1,0 0,1 1,-1-1,0 0,300 162,-299-163,1-1,-1 1,1-1,-1 1,0-1,1 1,-1-1,0 0,0 1,0-1,0 0,-1 1,1-1,0 1,-1-1,1 1,-1-1,1 1,-1-1,0 1,0-1,0 1,1 0,-1-1,0 1,-1 0,1 0,0 0,0 0,0 0,-1 0,1 0,-1 0,-5-11,-68-212,54 176,14 27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18.5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198 133,'-6'-1,"1"0,0 0,-1 0,1 1,-1 0,1 0,-1 0,1 1,0 0,-1 0,1 0,0 0,0 1,0 0,0 0,0 1,0-1,0 1,1 0,-1 0,1 1,0-1,0 1,0 0,1 0,-1 0,1 1,0-1,0 1,1 0,-1 0,1 1,59-35,131-148,-188 178,0-1,0 1,0-1,0 1,1-1,-1 1,0-1,0 1,1 0,-1-1,0 0,1 1,-1-1,0 1,1-1,-1 1,1-1,-1 0,1 1,-1-1,1 0,-1 1,1-1,-1 0,1 0,-1 0,1 1,-1-1,1 0,0 0,-1 0,1 0,-1 0,1 0,0 0,-1 0,1 0,-1 0,1 0,-1-1,1 1,0 0,-1 0,1-1,-1 1,1 0,-1-1,1 1,-1 0,0-1,1 1,-1 0,1-1,-1 1,0-1,1 1,-1-1,0 1,0-1,1 1,-1-1,0 0,0 1,0-1,0 1,1-1,-29 82,21-69,2 1,0 1,0-1,1 1,1 0,0 0,1 0,0 0,1 0,1 0,0 0,1 1,1-1,1 4,17 160,-20-154</inkml:trace>
  <inkml:trace contextRef="#ctx0" brushRef="#br0" timeOffset="244.66">0 556,'39'-4,"21"-8,6 0,-3 1,-3 2,-7 4,-8 2,-2-4,-3 0,-4 1,-3 2,-7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0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323 123,'-20'43,"-15"44,-2 15,5-3,4-10,6-11,2-8,4-7,1-9,2-4,-1-6,2-6,-2-4,1-3,3-3,-1 0,1-6</inkml:trace>
  <inkml:trace contextRef="#ctx0" brushRef="#br0" timeOffset="387.161">266 67,'1'64,"2"1,3-1,4-1,1 1,19 54,-18-84,1 0,1-1,2 0,1-2,14 19,-30-47,1-1,-1 1,0-1,1 1,0-1,0 0,-1 0,1 0,1 0,-1 0,0 0,0 0,1-1,-1 1,1-1,-1 0,1 1,-1-1,1-1,0 1,0 0,0-1,-1 1,1-1,0 0,0 0,0 0,0 0,-1 0,1-1,0 1,0-1,0 0,-1 0,1 0,0 0,-1 0,1-1,-1 1,0-1,1 1,1-3,11-15,0-1,-1-1,-1-1,-1 1,-1-2,-1 0,-1 0,-1 0,-2-1,0 0,2-23,5-23,-4 0,-3-1,-4 0,-3-38,-12 47,7 63,1 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3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57,'-7'29,"1"0,1 1,2-1,1 1,1-1,2 1,1 0,2 4,-5-31,1 0,0-1,1 1,-1 0,0-1,1 1,0 0,-1-1,1 1,0-1,0 1,1-1,-1 1,0-1,1 0,-1 1,1-1,0 0,0 0,0 0,0-1,0 1,0 0,1-1,-1 1,0-1,1 0,-1 0,1 0,-1 0,1 0,0-1,-1 1,1-1,0 1,-1-1,1 0,0 0,0-1,0 1,9-4,0-1,-1 0,1 0,-1-1,0-1,0 0,-1-1,0 0,-1 0,1-1,-2 0,1-1,-1 1,1-4,66-62,-72 73,-1 1,1 0,-1-1,1 1,0 0,-1 1,1-1,0 0,0 1,0-1,0 1,-1 0,1 0,0 0,0 0,0 1,0-1,0 1,-1 0,1 0,0 0,-1 0,1 0,0 0,-1 1,1-1,-1 1,0 0,0-1,0 1,0 0,0 1,0-1,0 0,0 0,-1 1,1-1,0 3,49 37,-45-41,1-1,-1 0,0 1,0-2,1 1,-1-1,0 0,0 0,0-1,0 0,0 0,-1 0,1-1,0 0,-1 0,0 0,0 0,0-1,0 0,0 0,-1-1,1 1,-1-1,-1 0,1 0,-1 0,1 0,-2-1,1 0,0 1,-1-1,0 0,0-1,14-36,-10 25</inkml:trace>
  <inkml:trace contextRef="#ctx0" brushRef="#br0" timeOffset="315.732">871 311,'33'-14,"0"-1,-1-1,-1-3,0 0,-2-2,0-1,8-9,-34 29,0 0,0 0,0-1,0 1,0-1,-1 1,0-1,1 0,-1 0,0 0,0 0,0 0,-1 0,1-1,-1 1,0 0,0-1,0 1,0-1,-1 1,1-1,-1 0,0 1,0-1,0 0,-1 1,1-1,-1 1,0-1,0 1,0-1,0 1,-1-1,1 1,-1 0,0 0,0 0,0 0,0 0,-1 0,1 1,-1-1,0 1,0-1,-5 0,0 0,0 1,0 0,0 0,0 1,-1 0,1 0,0 1,0 0,-1 1,1 0,0 0,0 1,0-1,0 2,0-1,0 1,0 1,1-1,0 1,0 1,0-1,0 1,1 0,-1 1,1-1,1 1,-1 1,1-1,0 1,0 0,1 0,0 0,0 0,1 1,0 0,0 0,1 0,0 0,0 0,1 0,0 7,-2-6,1 0,1 1,-1-1,2 1,-1 0,2-1,-1 1,1 0,0-1,1 1,0-1,1 0,0 0,0 1,1-2,0 1,1 0,0-1,0 0,1 0,0-1,0 1,1-1,0-1,0 1,3 1,7 2,-1-1,1-1,1-1,-1 0,1-1,0-1,1-1,-1 0,20 0,-10-1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99,'-15'21,"0"0,2 1,1 1,0 0,2 0,1 1,1 1,0 0,1 6,5-27,1 0,-1 0,1 0,0 1,0-1,0 0,1 0,-1 0,1 1,0-1,1 0,-1 1,1-1,-1 0,1 0,1 0,-1 0,0 0,1 0,0 0,0 0,0-1,1 1,-1 0,1-1,0 0,-1 0,2 0,-1 0,0 0,0-1,1 1,0-1,-1 0,1 0,0 0,0-1,0 1,0-1,0 0,1 0,5-4,0 1,1-2,-1 1,0-2,-1 1,1-1,-1-1,0 1,0-2,0 1,-1-1,0 0,-1-1,1 0,-1 0,-1-1,0 0,0 0,-1 0,0-1,0 0,-1 0,-1 0,2-4,-2 8,0-1,0 0,-1 0,0-1,0 1,-1 0,0-1,0 1,0-1,-1 1,0-1,-1 1,0 0,0-1,0 1,-1 0,0-1,-1 1,0 0,0 0,0 1,-1-1,0 1,0 0,0 0,-1 0,0 0,0 1,-3-2,4 3,0 0,0 0,-1 1,0-1,0 1,0 0,0 1,0-1,0 1,-1 0,1 1,-1-1,1 1,-1 0,0 0,1 1,-1 0,0 0,0 0,-3 1,-13 3</inkml:trace>
  <inkml:trace contextRef="#ctx0" brushRef="#br0" timeOffset="1651.994">541 14,'-11'17,"1"0,1 2,0-1,1 1,1 0,1 0,1 1,0 0,2 0,0 0,1 5,2-22,0-1,0 0,0 0,1 1,-1-1,0 0,1 0,0 0,-1 1,1-1,0 0,0 0,0 0,1 0,-1-1,0 1,1 0,-1 0,1-1,-1 1,1-1,0 1,0-1,0 0,0 0,0 0,0 0,0 0,0 0,0 0,0-1,0 1,1-1,-1 0,0 1,0-1,1 0,-1 0,0-1,2 1,4-1,-1-1,0 1,0-1,0 0,0-1,0 0,-1 0,1 0,-1-1,0 0,0 0,1-2,127-156,-131 161,0-1,-1 1,1 0,0 0,-1 0,1 1,0-1,0 1,0-1,0 1,0 0,0 0,-1 0,1 1,0-1,0 1,0-1,0 1,-1 0,1 0,0 0,-1 0,1 1,-1-1,1 1,-1 0,1-1,-1 1,0 0,0 0,0 0,0 1,-1-1,1 0,0 1,-1-1,0 1,0 0,1-1,-2 1,1 0,0 0,0 0,-1 0,20 26,-19-26,1 0,0 0,0 0,0 0,0 0,1 0,-1 0,1-1,0 1,-1-1,1 0,0 0,1 0,-1 0,0-1,0 1,1-1,-1 0,1 0,-1 0,1 0,-1-1,1 1,0-1,-1 0,1 0,-1 0,1-1,0 1,-1-1,1 0,-1 0,6-4,0-1,-1-1,0 1,0-1,-1-1,0 1,0-1,-1 0,0-1,0 0,-1 0,0 0,-1 0,0-1,0 0,-1 0,0 0,-1 0,0 0,0-7,3-5,2 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0,'-5'39,"3"17,2 4,2-9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0,'-11'417,"18"-117,9-150,-11-111,-7-25</inkml:trace>
  <inkml:trace contextRef="#ctx0" brushRef="#br0" timeOffset="434.532">0 593,'488'29,"-240"-31,-245 2,1 0,-1-1,0 0,0 1,0-1,1 0,-1-1,0 1,-1-1,1 1,0-1,0 0,-1 0,1 0,-1 0,1 0,-1-1,0 1,0-1,0 0,0 1,0-1,-1 0,0 0,1 0,-1 0,0 0,0 0,0-1,-1 1,1 0,-1 0,0-1,0 1,0 0,0-1,-1 1,1-2,0 0,-1 1,0-1,0 0,0 1,-1-1,1 1,-1-1,0 1,0 0,-1 0,1 0,-1 0,0 0,0 0,0 1,-1 0,1-1,-1 1,0 0,0 1,0-1,0 1,0 0,-3-2,1 3,-1 0,1 0,0 0,0 1,0 0,-1 0,1 0,0 1,0 0,0 0,0 1,0 0,0 0,0 0,0 1,1-1,-1 1,1 1,0-1,0 1,0 0,-3 4,-2 1,0 0,1 1,1 0,0 1,0 0,1 0,1 0,-1 1,2 0,-2 5,3-9,1 0,-1 0,1 0,1 0,0 1,0-1,0 1,1-1,0 1,1 0,0 0,1-1,-1 1,2 0,-1-1,1 1,0-1,1 0,0 1,1-1,-1 0,1-1,1 1,0-1,0 0,0 0,12 5,0-1,1 0,0-1,0-2,1 1,0-2,1-1,0 0,-1-2,2 0,-1-1,0-1,1-1,-1 0,1-2,-1-1,3 0,9 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5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1,'-9'19,"2"1,1 0,0 0,1 1,2-1,0 1,1 0,1 0,1 0,0 0,4 18,-3-36,-1 0,1 0,0-1,0 1,0 0,1-1,-1 1,0-1,1 1,0-1,-1 0,1 0,0 1,0-1,0-1,1 1,-1 0,0 0,1-1,-1 1,1-1,-1 0,1 0,0 0,-1 0,1 0,0-1,0 1,0-1,-1 0,1 0,0 0,0 0,1 0,4-2,-1 1,1-1,0 0,-1-1,1 0,-1 0,0 0,0-1,0 0,0-1,4-3,133-107,-141 113,1 0,0 1,0-1,0 1,-1 0,1 0,0 1,0-1,1 1,-1 0,0 0,0 0,0 0,0 1,0 0,0 0,0 0,0 0,-1 0,1 1,0 0,-1 0,1 0,-1 0,0 0,1 1,-1-1,0 1,0 0,-1 0,1 0,-1 0,1 1,-1-1,0 1,0-1,0 3,0-2,0 0,0 0,0-1,0 1,1-1,0 0,0 1,0-1,0 0,0-1,0 1,1 0,-1-1,1 0,0 0,0 0,0 0,-1-1,2 1,-1-1,0 0,0 0,0-1,1 1,-1-1,0 0,0 0,1-1,-1 1,0-1,0 0,0 0,0 0,1 0,0-1,4-6,1 1,-1-1,0-1,-1 1,1-2,-2 1,0-1,0 0,0-1,-1 1,-1-1,0 0,-1-1,0 1,0-1,0-8,1-5</inkml:trace>
  <inkml:trace contextRef="#ctx0" brushRef="#br0" timeOffset="311.342">889 480,'5'-29,"6"-23,7-13,4-1,3 7,-2 9,0 7,0 12,-3 6,0 7,-4 2,0 4,2 4,3 3,-2 7,1 8,-4 8,-4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4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48,'-7'-6,"0"1,0 0,0 1,-1-1,0 1,1 1,-2 0,1 0,0 0,-1 1,1 1,-1-1,1 1,-1 1,0-1,1 2,-1-1,0 1,1 0,-1 1,1 0,-1 0,1 1,0 0,0 1,0-1,1 2,-1-1,1 1,0 0,0 0,0 1,1 0,0 0,-2 4,-1-3,0 1,1 0,0 0,0 1,1 0,0 0,0 1,1 0,1 0,0 1,0-1,1 1,0 0,1 0,0 0,1 1,0-1,1 1,0 0,1-1,0 1,2 10,3-14,1-1,0 0,0 0,1-1,-1 0,1 0,1 0,-1-1,1 0,0-1,0 0,0 0,0 0,1-1,0 0,-1-1,1 0,0-1,0 1,2-1,59 4,-39-4</inkml:trace>
  <inkml:trace contextRef="#ctx0" brushRef="#br0" timeOffset="373.984">952 20,'-56'22,"0"3,1 3,2 2,-18 14,-11 29,80-70,0-1,0 1,0 0,0-1,1 1,-1 0,1 0,0 0,-1 0,2 0,-1 0,0 0,1 1,-1-1,1 0,0 0,0 0,0 1,0-1,1 0,-1 0,1 0,0 1,0-1,0 0,0 0,1 0,-1-1,1 1,0 0,1 1,1 1,0-1,0 0,1 0,0 0,0 0,0-1,0 1,1-1,-1-1,1 1,0-1,0 0,0 0,0-1,0 1,0-1,0-1,0 1,0-1,1 0,-1-1,0 1,0-1,0 0,0-1,0 0,0 0,0 0,1-1,15-6,-1-1,0-1,0 0,-1-2,-1-1,0 0,2-4,172-207,-193 225,0-1,1 1,-1 0,0-1,0 1,1-1,-1 1,0 0,0-1,1 1,-1 0,0-1,1 1,-1 0,1-1,-1 1,0 0,1 0,-1-1,1 1,-1 0,1 0,-1 0,0 0,1 0,-1 0,1 0,-1 0,1 0,-1 0,1 0,-1 0,1 0,-1 0,1 0,-1 0,0 0,1 0,-1 1,1-1,-1 0,1 0,-1 1,0-1,1 0,-1 0,0 1,1-1,-1 1,0-1,1 0,-1 1,0-1,0 1,1-1,-1 1,6 32,-4-19,-2-13,1 13,1-1,0 1,1-1,0 0,1 0,1 0,0 0,0-1,1 0,1 0,0 0,1-1,0 0,1-1,0 1,0-2,11 9,-2-6,-3-2</inkml:trace>
  <inkml:trace contextRef="#ctx0" brushRef="#br0" timeOffset="724.391">1460 387,'143'-259,"-116"226,-27 32,0 1,1-1,-1 1,1-1,-1 1,0 0,1-1,0 1,-1-1,1 1,-1 0,1-1,-1 1,1 0,0 0,-1 0,1-1,-1 1,1 0,0 0,-1 0,1 0,0 0,-1 0,1 0,0 0,-1 0,1 0,0 1,-1-1,1 0,-1 0,1 1,0-1,-1 0,1 1,-1-1,1 0,-1 1,1-1,-1 1,0-1,1 1,-1-1,1 1,-1-1,0 1,1-1,-1 1,0 0,0-1,1 1,-1 0,0-1,0 1,0-1,0 2,6 53,-7-51,0 1,0-1,1 0,0 0,0 0,0 0,0 0,0 1,1-1,0 0,0 0,0 0,0 0,1 0,0-1,-1 1,1 0,1-1,-1 1,0-1,1 0,0 1,0-1,0 0,0-1,0 1,0-1,1 1,-1-1,1 0,3 1,0-4,1 0,-1 0,0-1,0 0,0-1,0 0,0 0,0 0,-1-1,1 0,-1 0,0 0,0-1,-1 0,1 0,-1-1,-1 1,1-1,-1 0,4-6,7-5,27-27,-29 33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00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20,'5'0,"1"-5,-4-1,-4 4,-1-1,1-1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2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59 445,'79'-15,"-2"-3,0-4,-1-4,-2-2,-1-4,-1-3,-2-3,32-25,-90 54,1 0,-2 0,1-2,-1 1,-1-2,0 1,-1-1,0-1,0-1,-8 12,-1 1,1-1,-1 0,1 0,-1 0,0 1,0-1,0 0,0 0,0 0,0 1,0-1,-1 0,1 0,-1 0,1 1,-1-1,0 0,0 1,0-1,1 1,-1-1,-1 1,1-1,0 1,0 0,-1-1,1 1,0 0,-1 0,1 0,-1 0,0 0,1 0,-1 1,0-1,1 0,-1 1,0-1,0 1,1 0,-1 0,0 0,0 0,0 0,1 0,-1 0,0 0,0 1,0-1,1 1,-1-1,0 1,1 0,-1-1,0 1,1 0,-2 1,-15 9,1 1,0 1,0 1,2 0,0 1,0 0,1 1,1 1,1 0,1 1,0 0,1 0,1 2,1-1,-2 7,-18 49,4 1,3 0,3 2,4 0,3 1,0 70,2-22,3-15,-6-1,-25 107,32-201,0 0,-1 0,-1-1,0 0,-1 0,-1-1,-1 0,-7 9,14-20,0 0,0 0,0-1,0 1,-1-1,1 0,-1 0,0 0,0 0,0-1,0 0,0 0,0 0,-1 0,1 0,-1-1,0 0,1 0,-1 0,0-1,1 1,-1-1,0 0,0-1,1 1,-1-1,0 0,1 0,-1 0,1-1,-1 0,1 0,-4-2,-2-3,1-1,1-1,-1 1,2-1,-1-1,1 0,0 0,1 0,0 0,1-1,0 0,1 0,-1-3,-4-8,-4-8,0-1,2-1,2 0,1 0,1-1,2 0,1 0,2-1,1-28,2 55,1 0,-1 0,1 0,0 0,1 0,0 0,0 1,0-1,1 1,0 0,0 0,1 0,-1 1,1-1,0 1,1 0,-1 1,1-1,0 1,0 0,1 1,-1-1,1 1,0 1,-1-1,1 1,0 0,1 1,-1-1,0 2,0-1,0 1,4 0,41-6,0-2,-1-2,0-3,0-2,24-11,97-58,-171 83,0 0,0 0,-1 0,1 0,0 0,0 0,0 0,1 0,-1 0,0 0,0 0,0 1,1-1,-1 0,0 1,1-1,-1 1,1-1,-1 1,0 0,1 0,-1 0,1 0,-1 0,1 0,-1 0,0 0,1 0,-1 1,1-1,-1 1,0-1,1 1,-1-1,0 1,1 0,-1-1,0 1,0 0,0 0,0 0,0 0,0 0,0 0,0 0,0 1,5 119,-5-22,5-74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0,'-37'5,"15"-3,0 1,0 1,0 1,0 1,1 1,0 0,-1 3,20-10,0 1,0 0,0 0,0 0,1 0,-1 0,0 0,1 0,-1 1,1-1,-1 0,1 1,-1 0,1-1,0 1,0 0,0-1,0 1,0 0,1 0,-1 0,0 0,1 0,-1 0,1 0,0 0,0 0,-1 0,2 0,-1 0,0 0,0 0,0 0,1 0,-1 0,1 0,0 0,0-1,-1 1,1 0,0 0,1 0,-1-1,0 1,0-1,1 1,0 0,70 43,-64-42,0 0,-1 1,0 0,0 0,0 1,0 0,0 0,-1 0,0 1,0 0,-1 0,4 5,-8-9,1 1,-1 0,0-1,0 1,0 0,0 0,0 0,-1 0,0 0,1 0,-1 0,0 0,0 0,0 0,-1-1,1 1,-1 0,0 0,0 0,0 0,0 0,0-1,0 1,-1 0,1-1,-1 0,0 1,0-1,0 0,0 0,0 0,0 0,-1 0,0 1,-94 46,-22-29,119-20,1 0,-1 0,0 1,0-1,1 0,-1 0,0 1,1-1,-1 0,0 0,0 1,1-1,-1 0,0 1,0-1,0 0,0 1,0-1,1 0,-1 1,0-1,0 0,0 1,0-1,0 1,0-1,0 0,0 1,0-1,0 0,0 1,0-1,-1 1,1-1,0 0,0 1,0-1,0 0,-1 1,1-1,0 0,0 0,-1 1,1-1,0 0,0 1,-1-1,1 0,0 0,-1 0,1 1,0-1,-1 0,1 0,0 0,-1 0,1 0,13 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4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57 408,'167'-17,"63"-12,-118 18,-88 11</inkml:trace>
  <inkml:trace contextRef="#ctx0" brushRef="#br0" timeOffset="234.112">1 662,'43'5,"34"-3,13-3,1 0,-11-5,-8-2,-13 1,-15 2</inkml:trace>
  <inkml:trace contextRef="#ctx0" brushRef="#br0" timeOffset="863.749">678 1170,'433'-480,"-44"-18,-248 326,-140 171,-1 0,1 0,-1 0,1 0,-1 0,1 0,-1 0,1 0,0 0,0 0,0 0,-1 1,1-1,0 0,0 0,0 1,0-1,0 1,0-1,0 1,0-1,1 1,-1-1,0 1,0 0,0 0,0 0,1 0,-1 0,0 0,0 0,0 0,0 0,1 0,-1 1,0-1,0 0,0 1,0-1,0 1,0-1,0 1,0 0,0-1,0 1,0 0,0 0,0 0,-1-1,1 1,0 0,0 0,-1 0,1 1,5 141,-8-91,0 1,0-3,2 1,2-1,2 1,4 3,-5-38,6 65,-9-79,0 0,-1 0,1 0,0 0,-1 0,0 0,1 0,-1 0,0 0,0 0,0 0,0 0,-1-1,1 1,0 0,-1-1,1 1,-1-1,0 1,1-1,-1 0,0 0,0 0,0 0,0 0,0 0,0 0,0-1,0 1,0-1,0 1,0-1,0 0,-2 0,-13-1,1-1,0 0,0-1,0-1,0-1,1 0,-1-1,1-1,1 0,-3-2,-10-4,-24-8,-1 1,-1 3,-45-9,-10 6,80 17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6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7 988,'-4'15,"2"-11,2-5</inkml:trace>
  <inkml:trace contextRef="#ctx0" brushRef="#br0" timeOffset="256.819">64 198,'0'0</inkml:trace>
  <inkml:trace contextRef="#ctx0" brushRef="#br0" timeOffset="520.728">176 1073,'140'-227,"-139"225,0 0,0 0,0 0,0 1,0-1,0 0,1 1,-1-1,0 1,1-1,-1 1,1 0,0 0,-1 0,1-1,0 2,0-1,-1 0,1 0,0 0,0 1,0-1,0 1,0 0,0 0,0-1,0 1,0 1,0-1,0 0,0 0,0 1,0-1,0 1,0-1,0 1,0 0,-1 0,1 0,0 0,0 0,-1 0,1 0,-1 1,1-1,-1 1,0-1,1 1,-1-1,0 1,29 50,-29-45,2 0,-1-1,1 1,0 0,0-1,1 0,0 0,0 0,0 0,1-1,0 1,0-1,0 0,0-1,1 1,0-1,0 0,0-1,1 0,-1 1,1-2,0 1,0-1,-1 0,1-1,5 1,-2-6,0-1,-1 0,1-1,-1 0,-1-1,1 0,-1 0,0-1,-1 1,0-2,0 1,0-1,-1 0,-1-1,0 1,0-1,-1 0,0 0,2-8,47-132,-49 129</inkml:trace>
  <inkml:trace contextRef="#ctx0" brushRef="#br0" timeOffset="1188.346">1220 283,'-33'48,"-17"40,6 14,10-5,11-10,9-14,7-15,10-8,4-8,6-6,5-4,5-3,3-2,2-5,-4-6</inkml:trace>
  <inkml:trace contextRef="#ctx0" brushRef="#br0" timeOffset="1919.263">1306 875,'22'-2,"1"-1,-1-1,0-1,0-1,0 0,-1-2,0-1,8-5,-12 6,-1-2,0 0,0-1,-2-1,1 0,-1-1,-1 0,0-1,-1 0,-1-1,0-1,-1 0,7-14,-15 27,0 1,-1-1,1 0,0 0,-1 0,0 0,0 0,0 0,0 0,0 0,-1 0,0 0,1 0,-1-1,0 1,0 0,-1 0,1 0,-1 0,1-1,-1 1,-1-2,0 4,-1 1,1 0,0-1,-1 1,1 0,0 0,-1 0,1 1,-1-1,1 0,0 1,0 0,-1-1,1 1,0 0,0 0,0 1,0-1,0 0,0 0,0 1,0 0,1-1,-1 1,0 0,1 0,0-1,-1 1,1 0,0 1,-1 0,0 0,-4 2,0 1,1 0,0 0,0 0,0 1,1-1,0 1,0 0,0 0,1 1,1-1,-1 1,1-1,0 1,1 0,0 0,0 0,0 0,1 0,1 0,-1 0,2 6,2-9,0 0,0 0,0-1,0 0,1 1,0-1,0-1,0 1,0-1,1 0,-1 0,1-1,0 1,-1-1,1-1,0 1,0-1,1 0,-1 0,0-1,0 1,0-1,0-1,1 1,-1-1,0 0,0-1,0 0,1 0,12-4,0-1,0 0,-1-2,0 0,0-1,-1-1,0 0,-1-2,-1 1,0-2,0 0,-2-1,0 0,0-1,0-4,-11 18,0-1,0 0,0 0,-1 0,1 0,-1 0,0 0,0 0,0-1,0 1,-1 0,1 0,-1-1,0 1,0 0,0-1,0 1,-1-3,-1 6,0 0,0 0,0 0,0 0,0 0,0 0,0 1,0-1,0 1,1-1,-1 1,0 0,0 0,1 0,-1 0,0 0,1 0,-1 1,1-1,-1 0,1 1,0-1,0 1,-1-1,1 1,0 0,0-1,1 1,-1 0,0 0,0 0,-3 2,1 0,-1 1,0-1,1 1,0 0,0-1,0 1,1 1,0-1,0 0,0 1,1-1,-1 1,1-1,1 1,-1 0,1-1,0 1,0 0,0-1,1 1,0 0,0-1,1 1,-1-1,1 1,0-1,1 0,-1 0,1 0,0 0,1 0,-1-1,1 0,3 4,-1-3,0 0,0-1,1 0,-1-1,1 1,0-1,0-1,0 1,0-1,0 0,0-1,1 0,-1 0,1 0,-1-1,1 0,-1-1,1 1,-1-2,7-1,6-2,-1-1,0-1,0-1,0-1,-1 0,-1-2,2-1,1-2,0-2,-2 0,0-1,0-1,-2-1,0 0,-2-1,0 0,-1-1,-1-1,1-4,-7-18,-6 44,-1-1,1 0,0 0,0 1,0-1,0 0,-1 1,1-1,0 0,-1 1,1-1,0 1,-1-1,1 0,-1 1,1-1,-1 1,1-1,-1 1,1-1,-1 1,0 0,1-1,-1 1,0 0,1-1,-1 1,0 0,1 0,-1 0,0-1,1 1,-1 0,0 0,0 0,1 0,-1 0,0 0,1 1,-1-1,0 0,0 0,1 0,-1 1,0-1,1 0,-1 1,1-1,-1 1,0-1,1 1,-1-1,1 1,-1-1,1 1,-1-1,1 1,-10 11,0-1,1 1,1 1,0 0,0 0,1 1,1-1,1 1,0 1,0-1,2 1,-1 0,2-1,0 9,0-18,1 1,1-1,-1 1,1 0,0-1,0 1,0-1,1 1,0-1,0 1,0-1,1 1,0-1,0 0,0 0,1 0,0 0,-1 0,2-1,-1 1,1-1,-1 0,1 0,0 0,1 0,-1-1,0 0,1 1,0-2,0 1,0-1,0 1,0-1,1-1,-1 1,0-1,1 0,-1 0,1-1,0 1,-1-1,3 0,14-5</inkml:trace>
  <inkml:trace contextRef="#ctx0" brushRef="#br0" timeOffset="2188.331">2998 395,'-48'59,"2"2,3 1,-30 60,64-108,2 1,0 1,0-1,2 1,0 0,1 1,-1 9,4-22,0 1,1-1,0 1,0-1,0 1,0-1,1 1,0-1,0 0,0 1,0-1,1 0,-1 1,1-1,0 0,1 0,-1-1,1 1,-1 0,1-1,0 0,1 1,-1-1,0 0,1-1,0 1,0-1,-1 1,4 0,0 0,-1 0,1 0,0-1,-1 0,1-1,0 1,0-1,0 0,0-1,0 0,0 0,1-1,-1 1,0-1,-1-1,1 0,0 0,0 0,-1 0,1-1,-1 0,0-1,1 0,-2 0,1 0,0 0,-1-1,0 0,0 0,0 0,-1-1,0 0,0 1,0-2,-1 1,2-4,1-10</inkml:trace>
  <inkml:trace contextRef="#ctx0" brushRef="#br0" timeOffset="2438.283">2575 678,'34'0,"30"0,13 0,0-5,-10-1,-11 0,-14 1</inkml:trace>
  <inkml:trace contextRef="#ctx0" brushRef="#br0" timeOffset="2669.342">3252 227,'20'50,"-2"2,-2 1,-3 0,-2 0,-3 1,0 13,-5-42,-1 1,-1-1,-1 1,-2-1,0 0,-2 1,0-1,-2 0,-1-1,0 0,-2 0,-1 0,-1-1,-1-1,-1 0,-1 0,-1-2,0 1,-2-2,0 0,-1-1,-10 6,-70 38,79-54</inkml:trace>
  <inkml:trace contextRef="#ctx0" brushRef="#br0" timeOffset="3117.747">3451 819,'38'-5,"27"-1,13 0,-3 1,-9 1,-16-3,-12 0,-7 0,-4 2,-2 2,-1-4,1 0,-4 1</inkml:trace>
  <inkml:trace contextRef="#ctx0" brushRef="#br0" timeOffset="3316.853">3761 537,'-5'43,"-1"29,-1 7,2-6,2-9,6-12,2-10,1-7,-1-4,3-8,1-8</inkml:trace>
  <inkml:trace contextRef="#ctx0" brushRef="#br0" timeOffset="3588.594">4212 367,'5'44,"6"32,2 14,-2-4,-3-11,-2-10,-3-10,-1-11,-2-7,0-5,0-4,-1-6</inkml:trace>
  <inkml:trace contextRef="#ctx0" brushRef="#br0" timeOffset="3989.898">4128 481,'47'-25,"1"2,0 2,2 3,22-5,26 10,-95 13,-1 0,1 0,-1 0,1 0,-1 1,1-1,-1 1,1 0,-1-1,0 1,1 0,-1 0,0 1,0-1,0 0,0 1,0 0,0-1,0 1,0 0,-1 0,1 0,-1 0,1 0,-1 0,0 0,0 0,0 1,0-1,0 1,0-1,-1 0,1 1,-1-1,0 1,1 0,-3 8,0 0,0 0,-1-1,0 1,-1-1,0 0,-1 0,0-1,0 1,-1-1,-1 0,1 0,-1-1,-1 0,1 0,-2-1,-3 3,-40 49,50-57,-1 0,1 1,1 0,-1-1,0 1,1 0,-1 0,1 0,0 0,0 0,0 0,0 0,1 0,-1 0,1 1,0-1,0 0,0 0,0 0,0 1,1-1,0 0,-1 0,1 0,0 0,1 0,-1 0,0 0,1 0,0 0,-1-1,1 1,2 1,92 65,-47-39,-46-28,1 0,-1 1,1-1,-1 1,0 0,0 0,0 0,-1 1,1-1,-1 0,0 1,1 0,-2 0,1-1,0 1,-1 0,0 1,0-1,0 0,0 0,-1 0,1 0,-1 1,0-1,-1 0,1 0,-1 1,1-1,-1 0,-1 0,1 0,-1 0,1 0,-1 0,0-1,0 1,-1 0,1-1,-14 15,0 0,-1-1,-1-1,0-1,-1-1,-1 0,-1-1,1-2,-2 0,1-1,-20 6,40-16,-59 21,35-16</inkml:trace>
  <inkml:trace contextRef="#ctx0" brushRef="#br0" timeOffset="4551.648">5087 594,'-34'19,"-20"25,-1 11,8 5,13-3,12-6,10-7,11-11,11-7,9-7,5-7,9-6,3-3,1-8,-6-2</inkml:trace>
  <inkml:trace contextRef="#ctx0" brushRef="#br0" timeOffset="4817">5341 678,'-13'16,"1"0,1 1,0 1,1 0,1 0,1 1,1 0,0 1,1-1,2 1,-2 13,5-31,1 0,0 1,0-1,0 0,0 0,1 1,-1-1,1 0,-1 0,1 0,0 0,-1 0,1 0,0 0,0 0,1 0,-1 0,0 0,1-1,-1 1,1 0,-1-1,1 1,0-1,0 0,0 0,0 1,0-1,0 0,0-1,0 1,0 0,0-1,0 1,0-1,1 1,-1-1,0 0,0 0,0 0,1 0,-1-1,1 1,92-31,-85 25,0 0,-1-1,0 0,0 0,-1 0,0-2,0 1,-1-1,0 0,0 0,-1 0,0-1,-1 0,0-1,-1 1,0-1,-1 0,0 1,0-2,-1 1,-1 0,0 0,0-1,-1 1,0 0,-2-5,-38-57,26 54</inkml:trace>
  <inkml:trace contextRef="#ctx0" brushRef="#br0" timeOffset="5151.064">5877 537,'-12'6,"-1"1,1 1,0 0,1 0,0 1,0 1,1-1,0 2,1 0,0 0,1 0,0 1,1 0,-6 12,13-21,-1 0,1 0,0 0,-1 0,1 0,1 0,-1-1,0 1,1 0,-1 0,1 0,0 0,0-1,0 1,0 0,1-1,-1 1,1-1,-1 1,1-1,0 0,0 1,0-1,0 0,0 0,1-1,-1 1,0 0,1-1,0 1,-1-1,1 0,0 0,-1 0,1 0,0-1,0 1,2-1,-1 2,1-1,0 1,-1 0,0 0,0 1,1-1,-2 1,1 0,0 0,0 0,-1 0,0 1,1 0,-1-1,-1 1,2 1,-4 0,0 0,-1 0,1 0,-1 0,0 0,0 0,-1 0,0 0,1-1,-2 1,1-1,0 1,-1-1,0 0,0 0,0 0,0 0,-1-1,1 1,-1-1,0 0,0 0,0 0,-1-1,1 1,-1-1,1 0,-5 1,-17 8,2-4</inkml:trace>
  <inkml:trace contextRef="#ctx0" brushRef="#br0" timeOffset="5506.801">6329 198,'-31'49,"3"1,2 1,2 1,3 2,2 0,2 1,-9 56,22-97,1 0,0 0,1 0,0 1,1-1,1 0,0 1,1-1,0 0,1 1,1-1,0 0,1 0,1-1,0 1,0-1,2 0,0 0,0-1,1 0,0 0,1-1,1 0,0-1,0 0,1 0,29 6,-21-13</inkml:trace>
  <inkml:trace contextRef="#ctx0" brushRef="#br0" timeOffset="6237.368">6442 819,'45'-22,"-1"-2,-1-2,-1-2,-1-2,-2-1,20-21,-18-1,-40 52,1-1,-1 1,0-1,0 1,0-1,-1 0,1 1,0-1,-1 0,1 0,-1 0,1 1,-1-1,0 0,0 0,0 0,0 0,0 0,0 0,0 1,-1-1,1 0,-1 0,1 0,-1 1,0-1,0 0,0 1,0-1,0 0,0 1,-1-1,-2 1,0 0,0 0,0 1,0-1,0 1,0 0,0 0,-1 1,1-1,0 1,0 0,0 0,0 0,0 1,0-1,1 1,-1 0,0 0,1 0,-1 1,1-1,0 1,0 0,0 0,0 0,0 0,1 0,-1 1,-9 10,0-1,2 2,-1-1,2 1,0 1,1 0,0 0,1 0,1 1,1 1,5-13,0-1,0 1,0-1,0 0,1 1,0-1,0 1,1-1,-1 0,1 0,-1 0,2 0,-1 0,0 0,1 0,-1-1,1 1,0-1,0 0,0 0,1 0,-1 0,1 0,0-1,0 0,-1 1,2-1,-1-1,0 1,0-1,0 1,1-1,-1-1,1 1,-1-1,0 1,1-1,-1 0,1-1,-1 1,1-1,-1 0,0 0,1 0,-1-1,0 1,0-1,0 0,3-2,18-8,0-1,-1 0,0-2,-1-1,-1-1,0-1,-1-1,-2 0,0-2,0 0,-2-1,13-23,-22 32,-16 20,-13 19,-17 81,37-104,1 0,-1 0,1 0,0 0,0 0,0 0,0 0,0 0,1 0,-1-1,1 1,0 0,0 0,0 0,0-1,0 1,1-1,-1 1,1-1,0 1,0-1,0 0,0 0,0 0,0 0,0 0,1 0,-1-1,1 1,-1-1,1 1,-1-1,1 0,0 0,0-1,0 1,1 0,6-2,0 0,0-1,0-1,-1 1,1-1,0-1,-1 0,0 0,0-1,0 0,-1-1,1 0,-1 0,-1 0,1-1,-1 0,0-1,-1 0,0 0,0 0,-1-1,0 0,0 0,2-7,32-38,43-70,-110 144,14-4,1 0,1 1,0 0,1 1,1 0,0 1,2 0,0 0,1 1,1 0,1 0,1 1,0-1,2 1,2-17,0-1,1 1,-1-1,1 1,0-1,0 1,0-1,0 0,0 1,1-1,-1 0,1 0,0 0,0 0,0 0,1-1,-1 1,1-1,-1 1,1-1,0 0,0 0,0 0,0 0,0-1,0 1,1-1,-1 0,0 0,1 0,-1 0,1-1,-1 1,1-1,-1 0,1 0,-1 0,1 0,-1-1,1 0,-1 1,1-1,0-1,21-4</inkml:trace>
  <inkml:trace contextRef="#ctx0" brushRef="#br0" timeOffset="6519.795">7853 311,'-42'51,"3"2,3 2,1 1,1 7,30-57,-1 0,1 0,1 0,-1 0,1 1,0 0,1-1,0 1,0 0,0 0,1 0,0 1,0-1,1 0,-1 0,2 1,-1-1,1 0,0 0,1 0,0 0,0 0,0 0,1 0,0-1,0 1,1-1,0 0,0 0,5 6,-4-7,1 0,0-1,0 0,0 0,1 0,-1 0,1-1,0 0,0-1,0 0,0 0,0 0,1-1,-1 0,0 0,1-1,-1 0,1 0,-1-1,1 0,-1 0,0-1,0 0,1 0,-1 0,-1-1,1 0,5-4,17-30,-21 17</inkml:trace>
  <inkml:trace contextRef="#ctx0" brushRef="#br0" timeOffset="6756.324">7542 537,'39'5,"31"-4,14-1,-3-1,-10-5,-13-2,-11 1,-8-4,-12 1</inkml:trace>
  <inkml:trace contextRef="#ctx0" brushRef="#br0" timeOffset="6987.654">7966 1,'29'57,"-3"1,-2 2,-3 1,-3 0,-2 1,-1 12,-9-31,-2-1,-2 1,-1 0,-3-1,-1 1,-3-1,-1 1,-2-2,-2 1,-1-1,-2-1,-2-1,-2 0,-2-1,-1 0,-2-2,-5 4,14-21,-2 0,0-2,-1 0,-1 0,0-2,-9 5,4-2</inkml:trace>
  <inkml:trace contextRef="#ctx0" brushRef="#br0" timeOffset="11607.038">8220 1271,'-5'5,"-11"6,-7 6,-6 0,-1 2,-2-2,1 1,0-3,1 1,1-2,5-4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0 536,'1'227,"0"-216,0 0,1 0,1-1,-1 1,2 0,-1-1,2 0,-1 0,2 0,-1 0,3 2,-5-8,-1 0,1-1,1 0,-1 1,0-1,1 0,-1-1,1 1,0 0,0-1,0 0,0 0,1 0,-1-1,0 0,1 1,-1-1,1-1,-1 1,1-1,0 0,-1 0,1 0,-1 0,1-1,0 0,-1 0,1 0,4-3,0 0,0 0,0-1,0 0,-1 0,0-1,0 0,-1-1,1 0,3-4,-6 4,1 1,1 0,-1 0,1 1,0 0,0 0,0 1,1-1,0 2,-1-1,1 1,1 0,3 0,67 21,-38-3,-32-13,0 0,1-1,-1 0,1-1,-1 0,0 0,1-1,-1 0,0-1,0 0,0 0,0-1,0 0,0-1,-1 0,1 0,-1-1,0 0,0-1,-1 1,0-1,0-1,0 1,-1-1,0-1,0 1,-1-1,1-1,1 1,0 0,0 0,-1-1,0 1,0-2,-1 1,0 0,-1-1,0 0,-1 0,0 0,0-1,-1 1,-1-1,0 1,0-1,-1 0,0 1,-1-1,0 1,0-1,-2 1,1-1,-1 1,-4-9,-5 2,1 3</inkml:trace>
  <inkml:trace contextRef="#ctx0" brushRef="#br0" timeOffset="1118.785">1044 0,'-24'142,"6"1,6 1,6 0,9 50,-4-191,0 0,1-1,0 1,-1 0,1 0,0 0,1 0,-1 0,0 0,1-1,-1 1,1 0,0 0,0-1,0 1,1 0,-1-1,0 1,1-1,0 0,-1 1,1-1,0 0,0 0,0 0,1 0,-1-1,0 1,1-1,-1 1,1-1,0 0,-1 0,1 0,0 0,-1 0,1-1,0 1,0-1,7-1,0-2,0 1,0-1,0-1,-1 0,1 0,-1-1,0 0,0 0,-1-1,0 0,0-1,0 0,5-2,148-155,-160 163,1 0,-1-1,1 1,-1 0,1 0,-1 1,1-1,-1 0,1 0,0 1,0-1,-1 1,1-1,0 1,0 0,0 0,-1 0,1 0,0 0,0 0,0 0,-1 0,1 1,0-1,0 1,-1-1,1 1,0 0,-1 0,1 0,-1 0,1 0,-1 0,0 0,1 0,-1 1,0-1,0 0,1 1,-1-1,0 1,-1-1,1 1,0 0,0-1,-1 1,1 0,-1-1,1 1,-1 1,3 3,0 0,0 0,0 0,1-1,-1 1,1-1,1 0,-1-1,1 1,0-1,0 1,0-1,0-1,1 1,0-1,-1 0,1 0,1-1,-1 0,0 0,0 0,1-1,-1 0,1 0,-1 0,1-1,-1 0,1-1,4 0,0 0,0-1,0-1,0 0,0 0,-1-1,1 0,-1-1,0 0,-1-1,1 0,-1 0,0-1,0 0,-1-1,0 0,-1 0,1-1,-1-1,-4 6,-1-1,1 0,-1 0,-1 0,1 0,-1-1,0 1,0 0,0-1,-1 1,0 0,0-1,0 1,-1-1,1 1,-2 0,0-4,1 6,1 0,-1 1,0-1,0 1,0 0,0-1,-1 1,1 0,-1 0,1 0,-1 0,0 0,0 0,0 0,0 0,0 1,0-1,0 1,-1 0,1-1,0 1,-1 0,1 1,-1-1,1 0,-1 1,0-1,1 1,-1 0,0 0,1 0,-1 0,1 0,-1 0,0 1,0 0,-5 2,0 2,0-1,1 1,-1 0,1 1,0-1,0 2,1-1,0 1,0 0,0 0,1 0,0 1,1 0,0 0,0 0,0 0,1 1,0 1,0-5,0 1,0 0,1 0,-1 0,1 0,1 1,-1-1,1 0,0 1,1-1,0 1,0-1,0 1,1-1,-1 1,2-1,-1 0,1 0,0 1,0-1,0 0,1 0,0-1,0 1,1-1,0 1,0-1,0 0,0 0,1-1,0 1,-1-1,2 0,-1-1,0 1,1-1,3 1,12 3,1-2,1-1,-1-1,1-1,-1-1,1 0,-1-2,1-1,0-1,-1 0,0-2,0-1,0 0,8-5,0-2,-1-1,-1-2,-1 0,0-2,-1-1,-1-1,0-1,-2-1,10-13,38-68,-69 98,1 1,-1-1,-1 0,1 1,-1-1,1 0,-1 0,-1 0,1 0,-1 0,0 0,0 0,0 0,-1 0,1 0,-1 0,-1 0,1 1,-1-1,1 0,-1 1,-1-1,0-1,1 3,-1 0,1 0,-1 1,1 0,-1-1,0 1,0 0,0 0,0 0,0 1,0-1,-1 1,1 0,0 0,-1 0,1 0,-1 0,1 1,-1 0,1 0,-1 0,1 0,-1 0,0 1,1-1,-1 1,1 0,0 0,-1 0,1 1,0-1,-1 1,-92 69,88-62,1 0,0 0,1 0,0 1,0 0,1 1,1-1,-1 1,-1 7,6-14,-1 0,0 0,1-1,-1 1,1 0,0 0,0 0,1 0,-1-1,1 1,0 0,0 0,0-1,1 1,-1-1,1 1,0-1,0 1,0-1,0 0,0 0,1 0,-1 0,1-1,0 1,0-1,0 1,0-1,1 0,0 0,10 4,1 0,0-2,0 0,1 0,-1-1,1-1,-1-1,1 0,0-1,0-1,-1 0,7-3,32 2,81 6,-132-2,1 1,-1-1,1 0,-1 1,0 0,0 0,0 0,-1 0,1 0,-1 0,1 1,-1-1,0 1,-1 0,1 0,-1 0,1-1,-1 1,0 1,0-1,0 0,0 0,0-1,1 1,0 0,0 0,0-1,0 1,1-1,-1 0,1 1,0-1,0 0,0-1,0 1,0-1,1 1,-1-1,1 0,10 1,-1 0,1-1,0-1,-1-1,1 0,0 0,-1-1,1-1,0-1,-1 0,0 0,0-1,0-1,0 0,-1-1,1 0,-1-1,-1-1,8-5,-1-2,-1 0,0-1,-1-1,-1 0,-1-1,0-1,-1 0,-1-1,6-15,-14 27,-1 0,0 0,-1 0,0-1,0 1,-1-1,1 1,-2-1,0 1,0-1,0 1,-1-3,0 9,1-1,-1 0,1 0,-1 1,0-1,0 0,0 1,-1-1,1 1,0 0,-1-1,0 1,1 0,-1 0,0 0,0 0,0 0,-1 0,1 1,0-1,-1 1,1 0,-1-1,1 1,-1 0,0 0,1 1,-1-1,0 0,1 1,-1 0,0 0,0 0,0 0,1 0,-1 0,0 1,-1 0,-5 0,0 1,1 0,-1 1,0 0,1 0,-1 1,1 0,0 0,0 1,1 0,-1 1,1 0,0 0,1 0,0 1,0 0,0 0,1 0,0 1,0 0,1 0,-3 6,-1 3,1 1,2 0,-1 0,2 0,0 0,1 1,1 0,1-1,1 1,1 14,0-24,0 0,1 0,0 0,1 0,-1 0,2 0,-1-1,1 1,1-1,-1 0,1 0,1-1,-1 1,1-1,1-1,-1 1,1-1,0 0,1 0,-1-1,1 0,0 0,0-1,1 0,0-1,-1 0,2 0,22 6,0-1,1-1,-1-2,1-2,1 0,30-3,-31-1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7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0 908,'107'-194,"56"-69,56-97,-161 274,-57 86,0-1,0 1,0-1,0 1,0-1,0 1,1-1,-1 1,0 0,0 0,0 0,1 0,-1 0,0 0,0 0,1 0,-1 0,0 0,0 1,0-1,0 0,1 1,-1-1,0 1,0 0,0-1,0 1,0 0,0 0,0-1,-1 1,1 0,0 0,0 0,0 0,-1 0,1 0,-1 0,1 0,-1 0,1 1,-1-1,25 57,-22-48,70 238,25 34,-56-164,-42-117,0 0,0 0,0 0,0 0,0 0,0 0,0 0,-1 0,1 0,0 0,-1 0,1 0,0 0,-1-1,0 1,1 0,-1 0,1 0,-1-1,0 1,1 0,-1-1,0 1,0 0,0-1,1 1,-1-1,0 0,0 1,0-1,0 1,0-1,0 0,0 0,0 0,0 0,0 0,0 0,0 0,0 0,0 0,0 0,0 0,0 0,0-1,0 1,0 0,1-1,-1 1,0-1,-52-21,50 20,-486-297,416 255,56 33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7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12,'-10'-3,"-1"0,0 1,0 0,0 1,-1 0,1 1,0 0,0 1,0 0,0 1,0 0,0 1,0 0,0 1,1 0,0 0,-4 3,-24 6,7-3,18-7,1 0,-1 1,1 1,0 0,0 0,1 1,-1 1,1 0,0 1,-5 4,15-11,0 0,0 0,0 0,0 0,0 1,0-1,0 0,0 0,1 1,-1-1,0 1,1-1,-1 0,1 1,-1-1,1 1,0-1,0 1,-1-1,1 1,0-1,1 1,-1-1,0 1,0-1,1 1,-1-1,0 1,1-1,0 1,-1-1,1 0,0 1,0-1,-1 0,1 0,0 1,0-1,1 0,-1 0,0 0,0 0,0-1,1 1,-1 0,0 0,1-1,-1 1,1-1,74 27,-51-22,-19-4,0-1,1 1,-1 0,0 0,0 0,0 1,0 0,0 0,0 1,0 0,-1 0,1 0,-1 0,0 1,0 0,0 0,-1 0,1 1,-1 0,3 4,-7-3,-1 1,0 0,0-1,0 1,-1-1,0 0,0 1,0-1,-1 0,0 0,0 0,-1-1,0 1,0-1,0 0,0 0,-1 0,0-1,0 1,0-1,0-1,-2 2,-35 28,-74 77,114-108,1 0,0 0,0-1,0 1,1 0,-1 0,0 0,1 0,-1 0,1 0,-1 0,1 1,0-1,0 0,0 0,0 0,1 0,-1 0,0 0,1 0,0 0,-1 0,1 0,0 0,0 0,0 0,0 0,0-1,1 1,-1 0,0-1,1 1,-1-1,1 0,0 1,-1-1,1 0,0 0,0 0,0 0,0 0,0 0,0-1,91 33,-81-29,1-2,0 0,-1 0,1-1,0-1,0 0,0-1,0 0,-1-1,1 0,0-1,-1 0,0-1,0-1,0 0,0 0,-1-2,7-4,1-3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8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0,'3'134,"5"0,6 0,11 25,39 178,-53-263,-6-52,-1 2,-1-1,-1 0,-1 0,-1 1,-2-1,0 1,-2 6,-2-5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311 240,'-1'1,"-1"0,0 1,1-1,-1 0,1 1,-1-1,1 1,0 0,0-1,-1 1,1 0,1 0,-1 0,0 0,0 0,1 0,-1 0,1 0,-1 0,1 0,0 0,0 0,0 0,0 0,0 0,0 0,1 0,-1 0,1 2,19 178,10 123,-48-157,14-100,8-26</inkml:trace>
  <inkml:trace contextRef="#ctx0" brushRef="#br0" timeOffset="518.339">1 324,'15'-24,"1"0,1 1,1 0,1 2,1 0,1 1,1 1,1 2,0 0,1 1,1 1,0 1,1 2,0 0,1 2,0 1,1 1,22-3,-28 7,0 2,0 1,0 1,0 0,0 2,0 0,20 6,-39-7,1 0,0 1,-1-1,1 1,-1 0,0 0,1 0,-1 0,0 0,0 1,-1 0,1-1,0 1,-1 0,0 0,1 0,-1 1,0-1,-1 1,1-1,-1 1,1-1,-1 1,0 0,-1-1,1 1,-1 0,1 0,-1 0,0 3,-1 3,0 0,-1 1,0-1,0 0,-1 0,-1 0,0-1,0 1,0-1,-1 0,-2 1,-22 30,-2-1,-1-2,-2-1,-14 10,-27 28,71-72,1 1,-1-1,0 1,1-1,0 1,0 0,0 1,0-1,0 0,1 1,-1 0,1-1,0 1,0 0,1 0,-1 0,1 0,0 1,0-1,0 0,0 0,1 1,0-1,0 0,0 1,0-1,1 0,-1 1,1-1,1 0,-1 0,0 1,1-1,0-1,0 1,0 0,0 0,2 2,12 4,0 0,0-1,1-1,0 0,1-2,-1 0,15 3,62 24,-84-28,0 0,-1 1,0 0,0 1,0 0,-1 0,0 1,0 0,-1 0,4 5,-9-9,1 0,-1 0,1-1,-1 1,0 1,-1-1,1 0,-1 0,0 1,0-1,0 0,-1 1,1-1,-1 1,0-1,0 1,-1-1,1 1,-1-1,0 0,0 1,-1-1,1 0,-1 0,0 0,-2 4,-5 6,0-1,-1 0,0-1,-1 0,-1 0,1-1,-2-1,0 0,0 0,0-1,-1-1,-1-1,1 0,-1 0,0-2,-1 0,-10 2,1-1,8-2,-1 1,1-2,-1-1,1 0,-1-1,0-1,1 0,-13-3,17 1,0 0,0-2,0 1,0-2,1 0,-1 0,1-1,1 0,-11-8,8 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5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374 337,'-19'-5,"0"1,0 0,0 1,-1 2,1 0,-1 0,1 2,-1 1,1 0,-1 1,1 1,0 1,-5 3,17-5,1 1,-1 0,1 0,0 0,0 1,1 0,-1 0,1 1,0-1,0 1,1 0,0 1,0-1,0 1,1 0,0 0,0 0,1 0,0 0,0 0,1 1,0-1,0 1,0-1,1 1,0-1,1 1,0-1,0 2,0 1,1 1,0-1,0 0,1 0,0 0,1 0,0-1,0 1,1-1,0 0,1 0,0-1,1 1,-1-2,2 1,-1-1,1 0,0 0,0-1,8 5,-7-10,1 1,-1-1,1-1,-1 0,0 0,1-1,-1 0,0-1,1 0,-1 0,0-1,0 0,-1-1,1 0,-1 0,0-1,0 0,0 0,0-1,-1 0,0 0,-1-1,1 0,3-5,4 0,16-16,0-1,-2-1,-1-2,-2 0,-1-2,-2-1,-1-1,-2-1,-1 0,-1-5,-10 22,-35 91,26-64,0-1,1 1,-1 0,1-1,1 1,-1 0,1 0,0-1,1 1,0 0,0 0,0-1,1 1,0-1,0 1,0-1,1 0,0 0,1 0,-1 0,1 0,0-1,0 1,1-1,0 0,-1-1,2 1,-1-1,0 0,1 0,0-1,0 0,0 0,0 0,1-1,0 1,15-1,0-1,-1-1,1-1,0-1,0-1,0-1,-1-1,0-1,0 0,0-2,-1 0,0-1,-1-2,0 0,0 0,-2-2,1 0,-1-1,-1-1,-1-1,0 0,-1-1,-1 0,1-4,-5 12,0-1,-1 0,-1 0,0-1,0 0,-1 0,0-1,-1 0,0 0,-1 0,-1-1,0 1,0-1,-1 0,-1 1,0-1,-1 0,-1-6,0 16,0 0,0 0,0 1,0-1,0 0,-1 0,0 1,1-1,-1 1,0 0,0-1,0 1,-1 0,1 0,0 0,-1 0,1 1,-1-1,0 1,0 0,1-1,-1 1,0 0,0 1,0-1,0 0,0 1,0 0,0 0,0 0,0 0,0 0,-1 0,1 1,0-1,-1 2,-6 0,0 1,0 0,1 1,-1 0,1 0,0 1,0 0,0 1,1 0,-4 3,4-2,1 0,-1 1,1 0,1 0,-1 0,2 1,-1 0,1 1,0-1,1 1,0 0,3-6,-1 0,1-1,1 1,-1 0,1 0,-1 0,1 0,0 0,0 0,1-1,-1 1,1 0,0 0,0 0,0-1,1 1,-1 0,1-1,0 1,0-1,0 0,0 0,1 1,-1-2,1 1,0 0,0 0,0-1,0 0,3 2,9 4,2-1,-1-1,1 0,-1-1,1-1,1 0,-1-2,0 0,1 0,0-2,-1 0,1-1,-1-1,0-1,1 0,-1-2,0 1,-1-2,8-4,29-3,-50 11,0 0,0 1,0-1,0 1,0 0,0 0,0 0,0 0,0 1,1-1,-1 1,0 0,0 0,1 0,-1 0,0 0,1 1,-1 0,0-1,0 1,0 0,0 1,0-1,0 0,0 1,0 0,0 0,-1 0,1 0,-1 0,1 0,-1 0,0 1,0 0,0-1,0 1,-1 0,1 0,-1 0,1 0,-1 0,1 2,2 41,-4-39,0 0,0 0,0 0,1 0,0-1,1 1,-1 0,1 0,1-1,-1 1,1-1,0 0,0 0,1 0,0 0,0-1,0 1,1-1,0 0,2 2,6-1,0 1,0-1,1-1,0-1,0 0,0 0,0-2,1 0,-1 0,1-1,0-1,-1-1,1 0,-1-1,1 0,-1-1,0-1,0 0,0-1,-1 0,1-1,-1-1,-1 0,1 0,3-5,-3 5,-1-1,0-1,0 1,-1-2,0 0,0 0,-1-1,-1 0,0-1,0 0,-1 0,-1-1,0 0,-1 0,0-1,-1 0,-1 0,0 0,1-10,-5 20,1 1,-1 0,-1 0,1-1,0 1,-1 0,0 0,1 0,-1 0,0 0,-1 0,1 0,0 0,-1 0,0 0,0 1,0-1,0 1,0-1,0 1,0 0,-1 0,1 0,-1 0,0 0,0 1,1-1,-1 1,0 0,0-1,0 1,0 1,-1-1,1 0,0 1,0 0,0-1,-1 1,1 1,0-1,0 0,0 1,-1-1,1 1,0 0,0 0,0 1,0-1,0 0,0 2,-11 5,1 1,1 1,0 0,0 0,1 2,0-1,1 1,1 1,0 0,0 0,1 1,1 0,0 0,1 1,1-1,0 1,1 1,1-1,0 1,1-1,0 8,2-17,1 1,-1 0,1 0,0 0,1-1,0 1,0-1,0 1,1-1,0 0,0 0,0 0,1 0,0-1,0 1,1-1,-1 0,1 0,0-1,1 1,-1-1,1 0,-1-1,1 1,0-1,6 2,11 5,1-2,0 0,1-1,0-1,-1-2,18 1,105-7,-110-4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01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1,'-9'14,"-9"10,5 1,3-9,4-12,3-12,2-3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2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1,'-15'3,"-1"0,1 2,0 0,1 0,-1 1,1 1,0 1,1 0,0 0,0 2,1-1,-7 8,17-16,1 1,0-1,1 0,-1 0,0 1,0-1,0 1,1-1,-1 1,1-1,-1 1,1-1,0 1,-1 0,1-1,0 1,0-1,0 1,0 0,0-1,1 1,-1 0,0-1,1 1,-1-1,1 1,0-1,-1 1,1-1,0 0,0 1,0-1,0 0,0 0,0 1,0-1,1 0,-1 0,0 0,1 0,-1-1,0 1,1 0,0 0,74 25,-67-24,19 5,-19-7,0 1,0 0,0 1,-1 0,1 0,-1 1,0 0,1 0,-1 1,-1 0,1 1,0 0,-1 0,0 0,0 1,-1 0,0 0,0 1,0 0,-1 0,1 1,-5-5,0-1,-1 1,1 0,-1 0,1 0,-1 0,0-1,0 1,-1 0,1 0,0 0,-1 0,0 0,1-1,-1 1,0 0,-1-1,1 1,0-1,-1 1,1-1,-1 1,0-1,0 0,0 0,0 0,0 0,0 0,-1-1,1 1,0-1,-1 1,0-1,1 0,-1 0,-1 1,-105 25,105-26,-112 21,91-19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9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382 565,'-24'1,"0"2,0 1,0 1,1 1,0 1,0 1,1 1,0 1,0 1,1 1,-15 11,28-18,1 0,1 0,-1 1,1 0,0 0,0 0,1 1,0 0,0 0,0 0,1 1,0-1,1 1,-1 0,2 0,-1 1,1-1,0 0,1 1,0-1,0 1,1-1,0 1,0 0,1-1,0 1,1-1,0 0,0 1,1-1,0 0,0 0,2 1,0-1,0-1,1 0,-1 0,1 0,1-1,-1 0,1-1,0 1,1-1,-1 0,1-1,0 0,0 0,1-1,-1 0,0 0,1-1,0 0,0-1,0 0,-1 0,1-1,8 0,8 0</inkml:trace>
  <inkml:trace contextRef="#ctx0" brushRef="#br0" timeOffset="301.419">862 536,'-33'28,"2"2,0 1,3 1,0 2,2 0,-17 33,40-63,0 0,0 0,1 1,0-1,0 1,0-1,0 1,0 0,1-1,0 1,0 0,1 0,-1 0,1 0,0 0,0 0,1 0,-1 0,1 0,0 0,1 0,-1-1,1 1,0 0,0-1,0 0,1 1,-1-1,1 0,0 0,0 0,1-1,-1 1,3 1,-1-2,0 1,0-1,0 1,1-1,0-1,0 1,0-1,0 0,0-1,0 1,0-1,0-1,1 1,-1-1,0 0,0 0,1-1,-1 1,0-2,0 1,0-1,0 0,0 0,0 0,0-1,-1 0,1 0,-1 0,0-1,0 0,0 0,0 0,-1-1,0 1,0-1,0 0,0 0,-1 0,0-1,0 0,0 1,-1-1,2-4,0-15,0-1,-2 1,0-1,-2 0,-1 0,-1 1,-2-7,3 27,-10-61,4 38</inkml:trace>
  <inkml:trace contextRef="#ctx0" brushRef="#br0" timeOffset="735.653">1030 1045,'10'-12,"77"-89,-4-5,10-24,-92 127,20-25,-20 28,-1 0,0-1,1 1,-1 0,0-1,1 1,-1 0,0 0,1-1,-1 1,1 0,-1 0,0 0,1-1,-1 1,1 0,-1 0,1 0,-1 0,0 0,1 0,-1 0,1 0,-1 0,1 0,-1 0,1 1,-1-1,0 0,1 0,-1 0,1 0,-1 1,0-1,1 0,-1 0,0 1,1-1,-1 0,0 1,1-1,-1 0,0 1,0-1,1 1,-1-1,0 0,0 1,0-1,1 1,-1-1,0 0,0 1,0-1,0 1,0-1,0 1,0-1,0 1,0-1,0 1,0-1,0 0,-1 1,1-1,0 1,4 30,-5-25,1-1,0 1,0-1,0 1,0-1,1 1,0-1,1 1,-1-1,1 0,0 0,0 1,0-1,1-1,0 1,0 0,0-1,0 1,1-1,0 0,0 0,0-1,0 1,1-1,-1 0,1 0,0 0,0-1,0 1,1-1,2 0,-1 0,1-1,-1 0,1 0,-1-1,1 0,0 0,-1-1,1 0,-1 0,1-1,-1 0,1 0,-1 0,0-1,0-1,-1 1,1-1,0 0,-1 0,0-1,0 0,-1 0,1 0,-1-1,0 0,-1 0,1 0,-1-1,1-2,81-202,-78 192</inkml:trace>
  <inkml:trace contextRef="#ctx0" brushRef="#br0" timeOffset="1400.238">2414 452,'-15'-6,"1"1,-1 1,0 1,0 0,0 1,0 0,-1 2,1 0,0 0,-1 1,1 1,0 1,0 0,0 1,0 0,1 1,-1 1,13-5,0 0,-1 0,1 1,0-1,0 0,0 1,0-1,0 1,0 0,0 0,1 0,-1 0,1 0,-1 0,1 0,0 0,0 0,0 1,0-1,0 1,0-1,1 1,-1-1,1 1,-1-1,1 1,0-1,0 1,0-1,1 1,-1-1,1 1,-1-1,1 1,0-1,0 0,0 1,0-1,0 0,0 0,1 1,-1-1,1 0,0 0,80 85,-77-85,-1 1,1-1,-1 1,0 0,0 0,0 1,-1 0,1-1,-1 1,0 0,0 0,0 1,0-1,-1 1,1-1,-1 1,-1 0,1 0,-1 0,1 0,-2 0,1 0,0 0,-1 0,0 0,0 0,-1 0,1 1,-1-1,0 0,-2 4,-4 2,-1 0,-1 0,0-1,-1 0,0 0,0-1,-1-1,0 0,-1 0,0-1,0 0,0-1,-1-1,0 0,0-1,-3 1,-4-1,8-4</inkml:trace>
  <inkml:trace contextRef="#ctx0" brushRef="#br0" timeOffset="1649.005">2894 169,'-19'43,"-17"48,-1 19,0-6,7-10,8-12,8-15,7-14,3-11,4-8,1-5,1-3,-1 0,1-1,-1 1,-1-4</inkml:trace>
  <inkml:trace contextRef="#ctx0" brushRef="#br0" timeOffset="1898.645">2414 705,'38'-9,"32"-4,14 1,-3 2,-10 3,-8 3,-9 6,-10 4,-2 0,-4-1,-3 0,-8-3</inkml:trace>
  <inkml:trace contextRef="#ctx0" brushRef="#br0" timeOffset="2169.634">3486 621,'-30'4,"0"2,0 0,0 2,1 2,1 0,0 2,0 1,1 1,-21 15,-8 39,54-66,1-1,0 1,1 0,-1 0,0 0,0-1,1 1,-1 0,1 0,0 0,0 0,-1 0,1 0,0 0,0 0,1 0,-1 0,0 0,1 0,-1 0,1 0,0-1,0 1,-1 0,1 0,0-1,0 1,1 0,-1-1,0 1,1-1,-1 0,0 1,1-1,0 0,-1 0,1 0,0 0,-1 0,1 0,2 0,6 1,0-1,0-1,1 0,-1 0,0-1,1 0,-1-1,0 0,0 0,0-1,0-1,-1 0,1 0,-1 0,0-2,-1 1,2-1,18-8,12-7,-28 13,0 1,0 1,1 0,0 0,0 1,1 1,-1 1,1-1,0 2,0 0,0 1,5 0,-9 4,-1 1,0 0,0 1,0 0,-1 0,0 1,0 0,0 0,-1 1,0 0,0 0,-1 1,1 0,-2 0,2 3,4 3</inkml:trace>
  <inkml:trace contextRef="#ctx0" brushRef="#br0" timeOffset="2499.943">3740 932,'212'-277,"-161"228,-50 49,-1-1,1 1,-1 0,1-1,-1 1,1 0,-1 0,1 0,0 0,-1-1,1 1,-1 0,1 0,0 0,-1 0,1 0,0 0,-1 1,1-1,-1 0,1 0,-1 0,1 1,0-1,-1 0,1 0,-1 1,1-1,-1 1,1-1,-1 0,0 1,1-1,-1 1,1-1,-1 1,0-1,1 1,-1-1,0 1,0-1,1 1,-1 0,0-1,0 1,0-1,0 1,0 0,0-1,0 1,0-1,0 1,0 0,0-1,0 1,0-1,-1 1,-4 40,4-39,-1 9,-14 119,16-126,1 0,-1 1,1-1,0 0,0 0,1 1,-1-1,1 0,0 0,0-1,0 1,0 0,1-1,0 1,-1-1,1 0,1 0,-1 0,0 0,1 0,-1-1,1 1,0-1,0 0,0-1,0 1,0 0,1-1,3 1,-1 0,1 0,0-1,0 0,-1-1,1 0,0 0,0-1,0 0,-1 0,1 0,-1-1,1-1,-1 1,1-1,-1 0,0-1,-1 1,1-2,0 1,3-4,6-6,0 0,-1-2,0 0,-1 0,-1-1,-1-1,3-5,2-3,-1 3</inkml:trace>
  <inkml:trace contextRef="#ctx0" brushRef="#br0" timeOffset="2731.299">4784 0,'-14'43,"-5"34,-4 8,2 0,4-11,6-12,4-13,4-4,1-6,3-4,-1-3,6-3,1-1,0 0,-2-6</inkml:trace>
  <inkml:trace contextRef="#ctx0" brushRef="#br0" timeOffset="2985.494">4417 452,'34'-10,"25"-3,7 1,3 2,-6 3,-9 3,-14 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5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396 180,'-2'1,"0"1,0-1,0 1,1-1,-1 1,0 0,1-1,-1 1,1 0,0 0,0 0,-1 0,1 0,1 0,-1 1,0-1,0 0,1 0,-1 1,1-1,0 0,0 1,0-1,0 0,0 2,0-1,-3 372,2-153,-28-83,20-115</inkml:trace>
  <inkml:trace contextRef="#ctx0" brushRef="#br0" timeOffset="235.822">0 660,'39'-5,"31"-6,14-1,-3 1,-5-3,-11 2,-12 3,-10-3,-8 2,-4 2,-4-2,0 0,-6-3,-6 1</inkml:trace>
  <inkml:trace contextRef="#ctx0" brushRef="#br0" timeOffset="601.474">819 124,'-42'381,"38"-349,-1-4,2 0,0 0,2 1,1-1,1 1,2-1,1 0,1 0,1 0,6 14,-11-38,1 0,0-1,-1 0,2 1,-1-1,0 0,0 0,1 0,0 0,-1-1,1 1,0-1,1 0,-1 1,0-1,0-1,1 1,-1 0,1-1,0 0,-1 0,1 0,0 0,0-1,0 1,-1-1,1 0,0 0,0 0,0-1,0 1,1-2,115-50,68-75,-186 127,0-1,0 1,0 0,0-1,1 1,-1 0,0 0,0 0,0 1,0-1,0 1,0-1,0 1,0-1,0 1,0 0,0 0,0 0,0 0,0 0,0 1,-1-1,1 0,-1 1,1-1,-1 1,1 0,-1 0,0-1,0 1,0 0,0 0,0 0,0 0,-1 0,1 0,-1 0,1 2,20 28,44 6,-42-31</inkml:trace>
  <inkml:trace contextRef="#ctx0" brushRef="#br0" timeOffset="1252.696">1750 631,'-22'9,"1"1,-1 1,1 1,1 0,0 2,1 0,1 1,0 1,1 1,-6 7,22-22,-1 0,0-1,1 1,-1 0,1 0,-1 0,1 1,0-1,0 0,0 0,0 1,0-1,1 1,-1-1,1 0,0 1,-1-1,1 1,0-1,0 1,1-1,-1 1,0-1,1 1,0-1,-1 1,1-1,0 0,0 0,1 1,-1-1,0 0,1 0,-1 0,1 0,-1 0,1-1,0 1,0 0,0-1,0 0,0 1,0-1,1 0,-1 0,0 0,0 0,1 0,-1-1,1 1,-1-1,1 1,-1-1,2 0,13-1,1-1,-1 0,0-2,0 0,0-1,-1 0,0-1,0-1,0-1,-1 0,0-1,0 0,-1-2,0 1,-1-2,3-4,12-5,-18 13,-9 6,0 0,0 0,-1 1,1-1,1 1,-1-1,0 1,0-1,0 1,1-1,-1 1,1 0,-1 0,1 0,-1 0,1 0,0 0,-1 0,1 1,0-1,0 1,0-1,0 1,-1 0,1-1,0 1,0 0,0 0,0 0,0 1,0-1,-1 0,1 1,0-1,0 1,0 0,-1-1,1 1,0 0,-1 0,1 0,-1 0,1 1,0 0,7 58,-10-57,0 1,1 0,-1-1,1 1,0 0,0-1,0 1,1 0,-1-1,1 1,0-1,0 1,0-1,0 1,1-1,0 1,-1-1,1 0,0 0,0 0,1 0,-1 0,1-1,-1 1,1-1,0 1,0-1,0 0,0 0,0-1,1 1,-1 0,0-1,1 0,-1 0,1 0,0 0,-1-1,3 1,12-4,-1-1,0-1,-1 0,1-1,-1-1,0 0,-1-1,0-1,0 0,-1-1,0-1,-1 0,0-1,0-1,-2 1,1-2,-2 0,4-6,-6 11,18-21,-2-1,-1 0,-2-2,-1 0,-1-1,-2-1,-2-1,-1-1,-2 0,-1 0,-2-1,-2 0,-1-1,0-26,-5 59,0 0,-1-1,0 1,0-1,0 1,-1-1,1 1,-2 0,1-1,-1 1,0 0,0 0,0 0,-1 0,0 0,0 1,-1-1,0 1,0 0,0 0,0 0,-1 1,0-1,0 1,3 4,-1 1,1-1,-1 1,1 0,-1 0,1 0,-1 0,1 0,0 0,0 1,-1-1,1 1,0-1,0 1,0 0,1 0,-1 0,0 0,1 0,-1 0,1 0,0 1,0-1,0 0,0 1,0-1,0 1,1-1,-1 1,1 2,-1-2,-10 32,1 0,2 1,2 0,-2 34,0-2,5-46,0 0,2 0,1 0,0 0,2 0,0 0,2 0,0 0,1-1,2 0,0 0,1 0,1-1,1 0,1-1,0 0,1-1,2 0,14 15,-28-32,0 0,1 0,-1 0,1 0,-1 0,1 0,0 0,-1 0,1 0,0-1,-1 1,1 0,0 0,0-1,0 1,0-1,0 1,0 0,0-1,0 0,0 1,0-1,0 0,0 1,0-1,0 0,0 0,0 0,0 0,0 0,0 0,1 0,-1 0,0-1,0 1,0 0,0-1,0 1,0 0,0-1,0 0,0 1,-1-1,1 1,0-1,0 0,0 0,-1 1,1-1,0 0,-1 0,1 0,0 0,-1 0,1-1,-2-13</inkml:trace>
  <inkml:trace contextRef="#ctx0" brushRef="#br0" timeOffset="1415.018">2145 377,'43'0,"39"-4,14-3,6 1,-5 2,-10 0,-9-3,-4 0,-5 0,-10 2,-14 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4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185 519,'-28'38,"2"1,2 1,1 1,3 1,1 1,2 1,0 6,14-41,1 0,0 1,1-1,0 0,0 1,1-1,0 1,0-1,1 0,1 1,0 2,-1-8,1-1,-1 1,0-1,1 0,0 1,0-1,0 0,0 0,0 0,0 0,1-1,0 1,-1-1,1 1,0-1,0 0,1 0,-1 0,0-1,0 1,1-1,-1 1,1-1,0 0,-1-1,1 1,0-1,-1 1,5-1,6-2,1-1,0 0,-1-1,0 0,0-1,0-1,0 0,-1-1,0 0,0-1,-1-1,0 0,-1 0,6-6,17-14,-1-1,-1-2,-2-1,-1-1,-1-1,-2-2,-2 0,-2-2,-1-1,11-28,-25 48,0 0,-2 0,0 0,-1 0,-1-1,-1 1,-1-1,0 0,-2 0,0 0,-2 1,0-1,-1 1,-1 0,-4-9,6 22,0 0,-1 0,0 0,0 0,-1 0,1 1,-1 0,-1 0,1 0,-1 0,0 1,0 0,-1 0,0 1,1 0,-1 0,-1 1,1-1,0 2,-1-1,0 1,0 0,1 1,-1-1,0 2,0-1,0 1,0 0,0 1,0 0,0 0,0 1,0 0,1 0,-1 1,1-1,-1 2,1-1,0 1,1 0,-5 4,-8 8,1 2,1 0,1 1,0 1,1 0,2 1,0 0,1 1,1 1,1 0,1 0,1 1,-2 12,6-21,0 0,1 0,0 0,1 1,1-1,0 1,1 0,1-1,1 1,0-1,0 0,2 1,0-1,1-1,0 1,1-1,1 1,0-2,1 1,1-1,0 0,0-1,1 0,6 5,3-2,0 0,0-2,1 0,1-1,0-1,0-1,1-1,1-1,-1 0,1-2,1-1,-1-1,1-1,0-1,-1-1,1-1,0-1,0-1,-1-1,1-1,7-3,-7 2,-1-1,0 0,-1-2,0-1,0 0,0-2,-2 0,1-1,-1-2,-1 0,-1-1,0 0,-1-2,0 0,5-9,-13 16,0-1,-1 0,0 0,-1-1,0 0,-1-1,0 1,-1-1,-1-1,0 1,0 0,-2-1,2-10,-4 22,0 0,-1-1,1 1,0 0,-1 1,1-1,-1 0,0 0,0 0,0 0,0 0,0 1,0-1,0 0,0 1,-1-1,1 1,-1-1,1 1,-1 0,0 0,1-1,-1 1,0 0,0 1,1-1,-1 0,0 0,0 1,0-1,0 1,0 0,0 0,0 0,0 0,0 0,0 0,-1 0,1 0,0 1,1-1,-1 1,0 0,0-1,0 1,0 0,0 0,1 0,-1 0,0 1,1-1,-1 0,1 1,-1-1,1 1,0-1,0 1,-1 0,1 1,-12 8,0 2,1 0,0 0,1 1,1 0,0 1,1 0,1 1,0 0,1 0,1 0,1 1,0 0,1 0,0 3,3-14,1 0,0 0,0 0,0 0,1 0,0 0,0 0,0-1,1 1,0 0,0-1,1 1,-1-1,1 0,0 1,1-2,-1 1,1 0,0-1,0 1,0-1,1 0,-1 0,1-1,5 3,2 1,0-1,0-1,1 0,0 0,0-1,0-1,1-1,-1 1,1-2,-1 0,1-1,8 0,-1-1,0-1,0-1,0-1,0-1,0-1,-1-1,0 0,0-2,-1 0,0-1,-1-1,0-1,4-4,20-16,0-1,-2-3,-2-1,-2-2,-1-2,-2-1,-2-1,-2-1,-1-2,-3-1,17-46,-35 80,-2 0,0-1,0 1,-1-1,-1 0,0 0,-1 0,0 0,-1-1,-1 1,0 0,-1 0,-1-1,0 1,-1 0,-2-8,4 20,0-1,0 1,0 0,-1 0,1 0,0 0,-1 0,1 0,-1 0,0 1,0-1,0 1,0-1,0 1,0-1,0 1,0 0,0 0,0 0,-1 0,1 1,0-1,-1 1,1-1,-1 1,1 0,0 0,-1 0,1 0,-1 0,1 0,-1 1,1-1,0 1,-1 0,1 0,0 0,-1 0,-72 63,58-36,2 1,2 1,0 0,2 1,1 0,2 1,1 0,1 0,2 1,1-1,2 1,1 0,2 0,1-1,1 1,3 5,-4-13,2 0,0 0,2 0,0-1,2 0,1-1,1 1,0-2,9 11,-7-11,38 44,-50-66,0 0,0 0,-1-1,1 1,0 0,-1-1,1 1,0 0,-1-1,1 1,-1-1,1 1,-1-1,1 1,-1-1,1 0,-1 1,1-1,-1 1,0-1,1 0,-1 1,0-1,0 0,1 0,-1 1,0-1,0 0,0 0,0 1,0-1,0 0,0 1,0-1,0 0,0 0,-1 1,1-1,0 0,0 1,-1-1,1 0,0 1,-1-1,1 0,-1 1,1-1,-1 1,1-1,-1 1,1-1,-1 1,0-1,-9-23,0 0</inkml:trace>
  <inkml:trace contextRef="#ctx0" brushRef="#br0" timeOffset="245.623">1370 492,'43'-10,"34"-7,8-2,-1 3,-9 5,-8 3,-11 3,-6 3,-5 2,-2 0,-3 1,-3 0,-9-1</inkml:trace>
  <inkml:trace contextRef="#ctx0" brushRef="#br0" timeOffset="900.626">1934 802,'28'11,"1"-2,1-1,-1-1,1-2,0 0,1-3,-1 0,0-2,1-1,-1-1,-16-2,-1-1,0 0,0-1,-1 0,0-1,0 0,0-1,-1 0,0-1,-1 0,0-1,0 0,-1-1,0 0,-1 0,-1-1,1 0,-2 0,0-1,0 1,-1-1,-1-1,0 1,0-3,-2 11,-1 0,0 0,0 0,0 0,0 0,-1-1,1 1,-1 0,-1 0,1 0,-1 0,0 0,0 0,0 0,-1 0,0 0,0 0,0 0,0 1,-1-1,0 1,0 0,0 0,0 0,-1 0,1 0,-1 1,0-1,0 1,0 0,-1 1,1-1,-1 1,0-1,1 1,-1 1,0-1,0 1,0 0,0 0,-1 0,1 1,0 0,0 0,0 0,0 0,-1 1,-9 5,0 1,0 0,0 1,1 0,1 2,0-1,0 2,1-1,0 2,0 0,2 0,-1 1,2 0,0 1,0 0,-3 8,8-17,0 0,1 0,-1 0,1 1,0 0,0-1,0 1,1 0,0 0,1 1,-1-1,1 0,0 1,0-1,1 1,0-1,0 0,1 1,0-1,0 1,0-1,1 0,0 0,0 0,0 0,1 0,2 4,1-1,1-1,1 0,-1 0,1 0,0-1,1 0,0 0,0-1,0-1,1 1,0-2,0 1,0-1,1-1,-1 0,1 0,0-1,-1 0,1-1,0-1,0 1,0-2,0 1,0-2,3 0,15-6,-1-2,-1-1,0-1,-1-2,0 0,-1-2,-1 0,0-2,-1-1,-1 0,8-12,93-129,-22 13,-101 133,-16 29,9-3,1 0,0 0,1 0,1 0,0 1,1 0,0 0,1 0,0 0,1 0,0 0,1 1,1-1,0 0,1 0,0 0,1 0,1 0,0-1,0 1,4 5,4 8,-2 0,-1 1,-1 0,-1 1,-2 0,0 0,0 29,-5-42,-1-12,0 1,0-1,1 0,-1 1,1-1,0 0,0 1,0-1,1 1,-1-1,1 0,0 0,-1 1,2-1,-1 0,0 0,1 0,-1 0,1 0,0 0,0 0,0-1,0 1,1-1,-1 1,0-1,1 0,0 0,0 0,0-1,-1 1,2 0,-1-1,0 0,3 1,15 1</inkml:trace>
  <inkml:trace contextRef="#ctx0" brushRef="#br0" timeOffset="1869.165">3035 1085,'93'-139,"6"5,9 0,-100 124,-5 5,0 1,1-1,-1 1,1 0,0 0,0 1,0-1,1 1,-1-1,1 2,0-1,0 0,5-1,-8 5,0 0,0 0,-1 0,1 0,0 0,0 0,-1 0,1 1,-1-1,1 1,-1 0,1-1,-1 1,0 0,0-1,0 1,0 0,0 0,0 0,-1 0,1 0,-1 0,1 0,-1 1,0-1,1 0,-1 0,0 0,-1 0,1 0,0 0,-1 0,1 0,-1 1,1 0,-3 146,3-147,0-1,0 1,-1 0,1-1,0 1,0 0,0-1,1 1,-1-1,0 1,1 0,-1-1,1 1,-1-1,1 1,0-1,-1 1,1-1,0 0,0 1,0-1,0 0,0 0,1 0,-1 1,0-1,0-1,1 1,-1 0,1 0,-1 0,1-1,-1 1,1-1,-1 1,1-1,0 1,-1-1,1 0,-1 0,1 0,0 0,-1 0,1 0,0-1,-1 1,1 0,-1-1,1 1,-1-1,1 0,-1 1,1-1,-1 0,205-178,-27 57,-178 120,0 1,1 0,-1 0,0 0,1 0,-1 1,1-1,-1 0,1 0,-1 1,1-1,0 1,-1 0,1-1,0 1,-1 0,1 0,0 0,0 0,-1 0,1 1,0-1,-1 0,1 1,-1-1,1 1,0 0,-1-1,1 1,-1 0,1 0,-1 0,0 0,1 0,-1 0,0 0,0 1,0-1,0 0,0 1,0-1,0 1,0-1,-1 1,1-1,-1 1,1 0,-1-1,1 1,-1 0,0-1,0 1,0 0,0-1,0 2,-26 171,25-165,0-5,-1 0,0 0,1 0,0 0,0 0,0 1,1-1,0 0,-1 0,1 1,1-1,-1 0,1 1,-1-1,1 0,1 0,-1 0,0 0,1 0,0 0,0 0,0 0,1 0,-1-1,1 0,-1 1,1-1,1 0,-1 0,0 0,0-1,1 1,0-1,-1 0,1 0,2 0,15 2</inkml:trace>
  <inkml:trace contextRef="#ctx0" brushRef="#br0" timeOffset="2047.081">4362 689,'-19'38,"-7"23,2 6,4-10</inkml:trace>
  <inkml:trace contextRef="#ctx0" brushRef="#br0" timeOffset="2302.089">4221 209,'0'0</inkml:trace>
  <inkml:trace contextRef="#ctx0" brushRef="#br0" timeOffset="2646.884">4418 972,'261'-385,"-226"342,-34 43,1 1,-1-1,0 1,1 0,-1 0,0 0,0-1,0 1,1 1,-1-1,0 0,0 0,0 0,-1 0,1 1,0-1,0 0,-1 1,1-1,-1 1,1-1,-1 0,0 1,1-1,-1 1,0-1,0 1,0-1,0 1,0-1,-1 1,1-1,0 1,-1-1,1 1,-1-1,0 2,1-1,0 20,1-1,1 0,1 0,1 0,1 0,5 12,-9-27,1 0,0 0,1-1,-1 1,1-1,0 0,1 0,-1 0,1 0,0 0,0-1,0 0,1 0,-1 0,1 0,0-1,0 1,1-1,-1-1,1 1,-1-1,1 0,0 0,0-1,0 1,2-3,1 0,-1-1,0 1,0-1,-1-1,1 0,0 0,-1 0,0-1,1 0,-2-1,1 0,0 0,-1 0,0 0,0-1,-1 0,1-1,-1 1,-1-1,4-6,7-4,-8 8,0-1,0 0,-1 0,0 0,0-1,-1 1,-1-1,0 0,-1-1,0 0,1-8</inkml:trace>
  <inkml:trace contextRef="#ctx0" brushRef="#br0" timeOffset="2983.793">5180 802,'1'0,"48"-20,0-2,-2-1,0-3,-2-2,25-21,1-33,-69 80,0-1,0 0,0 0,-1 0,1 0,-1 0,0 0,0 0,0 0,0-1,-1 1,0 0,1-1,-1 1,0 0,0-1,-1 1,1 0,-1-1,1 1,-1 0,0 0,0 0,-1 0,1-1,-1 2,1-1,-1 0,0 0,-1 0,-2-1,-1 1,0 0,0 0,0 1,0 0,0 0,-1 0,1 1,-1 0,1 0,-1 0,1 1,-1 0,1 0,-1 1,1 0,-1 0,1 1,-1-1,1 1,0 1,0-1,0 1,0 0,1 0,-1 1,1 0,-3 1,-5 7,0 0,1 1,0 0,1 1,1 0,0 1,1 0,0 0,1 1,1 0,1 1,0 0,1 0,1 0,1 0,0 0,1 1,0-13,1 1,0-1,1 0,-1 1,1-1,0 1,0-1,1 1,-1-1,1 0,0 1,1-1,-1 0,1 0,0 0,1 0,-1 0,1 0,0-1,0 1,0-1,1 0,-1 0,1 0,0 0,0-1,1 1,-1-1,3 1,6 2,0-1,0 0,0-1,0-1,1 0,-1-1,1 0,0-1,0-1,-1 0,1-1,0 0,0-1,4-1,185-62,-169 49</inkml:trace>
  <inkml:trace contextRef="#ctx0" brushRef="#br0" timeOffset="3462.859">6111 435,'-50'31,"1"2,1 2,2 2,2 1,1 3,2 2,2 2,36-43,0 0,0 1,0 0,0 0,1 0,-1 0,1 0,0 0,0 1,0-1,0 1,1-1,0 1,-1 0,1-1,0 1,1 0,-1 0,1 0,0 0,-1 0,2 0,-1 0,0-1,1 1,0 0,0 0,0 0,0-1,1 1,-1 0,1-1,0 1,0-1,0 0,1 0,-1 0,1 0,0 0,0 0,9 3,0 0,1-1,-1 0,1-1,0 0,0-1,1-1,-1 0,1-1,-1 0,1-1,-1-1,1 0,-1 0,1-2,-1 0,0 0,0-1,0-1,-1 0,0 0,0-2,0 1,0-2,4-4,13-9,-1-2,-2-1,0-1,-2-1,-1-1,-1-1,-1-1,-1-1,-2-1,-1-1,3-10,6-17,-9 24,-1 0,-2-1,-1 0,-2-2,-2 1,-1-1,0-18,-7 51,0 1,-1-1,0 0,0 0,0 0,0 0,-1 1,0-1,0 0,0 0,0 1,-1-1,0 1,0-1,0 1,0 0,-1-1,0 1,0 1,0-1,0 0,0 1,-1 0,0-1,1 1,-1 1,0-1,-1 0,1 1,0 0,-1 0,1 1,-1-1,0 1,1 0,-1 0,0 0,0 1,0-1,0 1,-3 1,-7 4,0 1,0 1,0 0,1 1,0 0,1 1,-1 1,2 0,0 1,0 0,1 1,0 0,1 0,0 2,1-1,1 1,0 0,1 1,0 0,0 2,-1 3,1 0,1 1,1-1,1 1,1 0,0 1,2-1,0 0,1 0,2 1,0-1,1 0,1 0,1 0,1-1,0 0,2 0,0 0,2-1,0 0,1-1,1 0,0-1,11 12,2-3,0-1,2-1,1-1,0-1,2-2,0-1,1-1,1-2,1-1,12 3,67 2,-88-19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3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0,'0'720,"1"-720,-1-1,1 0,-1 1,1-1,0 0,-1 1,1-1,0 1,-1-1,1 1,0-1,-1 1,1 0,0-1,0 1,0 0,-1 0,1 0,0-1,0 1,0 0,0 0,-1 0,1 0,0 0,0 1,0-1,0 0,-1 0,1 0,0 1,0-1,-1 0,1 1,0-1,0 1,-1-1,1 1,0-1,-1 1,1-1,-1 1,1 0,-1-1,1 1,-1 0,1 0,-1-1,0 1,1 0,-1 0,0-1,0 1,1 0,-1 0,0 0,0 0,0-1,0 1,0 0,0 0,0 0,187-155,-169 141,1 0,1 2,0 0,1 1,0 1,0 1,1 1,0 1,0 1,0 0,1 2,14 0,-34 3,1 0,0 1,-1 0,1-1,-1 1,1 0,-1 0,0 1,1-1,-1 1,0 0,0 0,0 0,0 0,0 0,0 1,-1-1,1 1,-1 0,0 0,0 0,0 0,0 0,0 0,-1 0,1 1,-1-1,0 0,0 1,0 0,0-1,-1 1,0 0,1 6,0 0,-1 0,0 0,-1 0,0 0,0 0,-1 0,-1 0,1-1,-2 1,-2 5,-4 4,-2-1,0-1,-1 0,-1 0,-1-2,0 1,-1-2,0 0,-1-1,-1-1,0 0,0-2,-1 0,-1-1,0 0,0-2,0-1,-1 0,0-1,0-2,-1 0,19-2,-1 0,1-1,-1 1,1-1,-1 0,0 0,1 0,-1 0,1-1,-1 1,1-1,-1 0,1 0,0 0,-1 0,1-1,0 0,0 1,0-1,0 0,0 0,0-1,1 1,-1-1,1 1,0-1,-1 0,1 0,0 0,1 0,-1 0,0 0,1-1,0 1,0 0,0-1,0 1,0-1,1 1,0-1,-1-2,4-21,1 2</inkml:trace>
  <inkml:trace contextRef="#ctx0" brushRef="#br0" timeOffset="316.082">566 734,'49'9,"1"-2,0-2,0-2,1-2,-1-3,17-4,-49 4,0 0,0-2,-1 0,1-1,-1-1,0-1,-1 0,10-6,-20 9,0 0,0 0,0 0,0 0,-1-1,1 0,-1 0,-1-1,1 0,-1 1,0-2,0 1,-1 0,1-1,-1 1,-1-1,1 0,-1 0,-1 0,1 0,-1 0,0-3,-1 7,0 0,0-1,0 1,-1-1,1 1,-1 0,0-1,0 1,0 0,0-1,0 1,-1 0,0 0,1 0,-1 1,0-1,-1 0,1 1,0-1,-1 1,1-1,-1 1,0 0,0 0,0 1,0-1,0 1,0-1,0 1,0 0,-1 0,1 0,-3 0,-3-1,0 1,0 0,1 1,-1-1,0 2,0-1,0 1,0 1,1-1,-1 2,1-1,-9 4,5 1,0 0,0 0,1 1,0 1,1 0,-1 0,2 1,-1 1,1-1,1 1,0 1,1 0,0 0,1 0,0 1,1 0,0 0,1 0,-2 13,3-17,2 0,-1 1,1-1,0 0,1 0,0 1,1-1,0 0,0 0,1 0,0 0,1 0,0 0,0 0,1-1,0 1,0-1,1 0,0-1,1 1,-1-1,1 0,1 0,0-1,-1 1,2-2,-1 1,1-1,0 0,0 0,12 5,1-1,0-1,1-1,0-1,0 0,0-2,6 0,4-1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1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1,'17'73,"6"393,12-158,-26-220,-7-64</inkml:trace>
  <inkml:trace contextRef="#ctx0" brushRef="#br0" timeOffset="244.792">1 536,'43'-4,"38"-7,16-2,-5 2,-8 3,-13-3,-10 2,-10 1,-9 3,-7 1,-4 7,-3 3,-6 0</inkml:trace>
  <inkml:trace contextRef="#ctx0" brushRef="#br0" timeOffset="480.63">847 622,'-1'12,"-1"1,1 0,1 0,0 0,1-1,1 1,0 0,0-1,1 1,1-1,0 0,1 0,0 0,1-1,0 0,0 0,2 0,-1-1,1 0,7 6,-10-13,1-1,-1 1,1-1,0-1,0 1,-1-1,1 0,0 0,0-1,0 0,0 0,0 0,0-1,0 1,0-2,0 1,0-1,0 1,-1-2,1 1,-1 0,1-1,-1 0,0-1,0 1,0-1,-1 0,1 0,-1 0,0-1,0 1,-1-1,1 0,-1 0,0-1,0 1,-1-1,0 1,0-1,0 0,0 1,-1-1,0 0,0 0,-1 0,0 0,0 0,0 0,-1-4,-5-4,-1 1,0 1,-1-1,0 1,-1 1,0-1,-1 2,0-1,0 1,-1 1,-1 0,0 0,0 1,0 1,-12-5,-34-11,33 17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9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1,'28'703,"-29"-447,5-228,-4-29,-1 1,1 0,0-1,0 1,0 0,0-1,0 1,0 0,1-1,-1 1,0 0,0-1,0 1,0 0,0-1,0 1,0 0,1 0,-1-1,0 1,0 0,0 0,1-1,-1 1,0 0,0 0,1-1,-1 1,0 0,1 0,-1 0,0 0,0 0,1-1,-1 1,0 0,1 0,-1 0,0 0,1 0,-1 0,0 0,1 0,-1 0,0 0,1 0,-1 0,0 0,1 1,-1-1,0 0,1 0,-1 0,0 0,0 0,1 1,-1-1,0 0,0 0,1 1,-1-1,0 0,0 0,0 1,1-1,-1 0,0 1,21-41,18-37,4 3,3 1,13-12,-48 71,0 1,1 0,1 1,0 0,1 1,0 1,12-7,-25 16,0 0,0 0,1 0,-1 0,0 1,0-1,1 0,-1 1,0-1,1 1,-1 0,1-1,-1 1,1 0,-1 0,0 0,1 0,-1 0,1 0,-1 0,1 1,-1-1,0 0,1 1,-1-1,1 1,-1 0,0-1,0 1,1 0,-1 0,0 0,0 0,0 0,0 0,0 0,0 0,0 0,0 0,-1 0,1 1,0-1,-1 0,1 1,-1-1,1 0,-1 1,0-1,1 2,3 78,-4-71,-22 167,21-174,0-1,0 1,0 0,1-1,-1 1,1 0,0 0,-1-1,1 1,1 0,-1 0,0 0,1-1,-1 1,1 0,0 0,0-1,0 1,0-1,0 1,0-1,1 1,0-1,-1 0,1 0,0 1,0-1,0-1,0 1,2 1,12 4</inkml:trace>
  <inkml:trace contextRef="#ctx0" brushRef="#br0" timeOffset="411.597">846 481,'-24'26,"1"1,1 2,2 0,0 1,2 2,2-1,0 2,3 0,-7 24,19-55,0-1,0 1,0 0,1 0,-1 0,0 0,1 0,0 0,-1 0,1 0,0 0,0 0,0 0,0 0,1 0,-1 0,0 0,1 0,-1 0,1 0,0-1,0 1,0 0,0 0,0 0,0-1,0 1,0-1,1 1,-1-1,1 1,-1-1,1 0,-1 0,1 1,0-1,0 0,0-1,-1 1,1 0,0-1,0 1,0-1,0 1,0-1,0 0,0 0,0 0,0 0,0 0,0 0,0 0,0-1,0 1,0-1,0 0,1 0,7-5,0-1,-1-1,0 1,-1-1,1-1,-2 1,1-1,-1-1,0 1,-1-1,-1-1,3-5,6-7,0 1,-4 2,1 1,1 0,1 1,1 1,0 0,1 1,1 0,0 1,10-5,-25 19,0 0,0 0,0 0,0 1,0-1,0 0,1 1,-1-1,0 1,0-1,1 1,-1 0,0-1,1 1,-1 0,1 0,-1 0,0 0,1 0,-1 0,0 0,1 1,-1-1,0 0,1 1,-1-1,0 1,1-1,-1 1,0 0,0 0,0-1,0 1,0 0,0 0,0 0,0 0,0 0,0 0,0 0,-1 1,1-1,0 0,-1 0,1 1,-1-1,0 0,1 1,-1-1,0 0,0 2,6 78,-7-73,1 9,1 0,0-1,1 1,1 0,0-1,2 1,0-1,0 0,2 0,1 2</inkml:trace>
  <inkml:trace contextRef="#ctx0" brushRef="#br0" timeOffset="763.385">1213 508,'10'57,"1"-1,4-1,15 39,-30-90,0-1,1 0,0 0,-1 0,1 0,0 0,1 0,-1-1,0 1,1 0,0 0,-1-1,1 1,0-1,0 0,1 1,-1-1,0 0,1 0,-1 0,1-1,0 1,-1-1,1 1,0-1,0 0,0 0,0 0,0-1,0 1,0-1,1 1,-1-1,0 0,0 0,0-1,0 1,0 0,0-1,0 0,0 0,0 0,0 0,0 0,0-1,0 1,-1-1,1 0,-1 0,1 0,8-12,-1 0,0-1,-1 0,0 0,-1-1,-1-1,-1 1,0-1,-1 0,2-12,53-122,-47 134</inkml:trace>
  <inkml:trace contextRef="#ctx0" brushRef="#br0" timeOffset="1066.447">1750 707,'24'-25,"-1"0,-1-2,-1 0,-2-2,-1 0,-1-1,13-30,-15-13,-15 72,0-1,0 0,0 1,-1-1,1 0,0 1,-1-1,1 0,-1 1,1-1,-1 0,0 1,1-1,-1 1,0 0,0-1,0 1,0 0,-1-1,1 1,0 0,0 0,-1 0,1 0,-1 0,1 0,-1 0,1 1,-1-1,0 1,1-1,-1 1,1-1,-1 1,0 0,0 0,1 0,-1 0,-1 0,-5 2,-1 1,1 0,0 0,0 0,0 1,0 1,1-1,-1 1,1 1,0-1,1 1,-1 0,1 1,1-1,-1 1,1 0,0 1,1-1,-4 7,-1 0,2-5,0 1,1 0,0 0,1 0,0 1,1 0,0 0,1 0,0 1,1-1,0 1,0-1,1 1,1-1,0 1,1 0,0-1,1 1,0 0,1-1,0 0,0 0,1 0,1 0,0-1,1 1,0-1,0 0,3 2,3 1,0-1,1 0,0-1,1-1,0 0,1 0,0-2,0 1,1-2,0 0,0-1,0-1,1-1,0 0,5 0,11 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3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1,'-4'4,"0"0,0 0,0 1,1-1,-1 1,1 0,0 0,1 1,-1-1,1 0,0 1,1 0,-1-1,1 1,0 0,1 1,-1-5,-7 52,2 0,2 0,3 0,4 34,-1-3,3 223,-2-277,20-37,124-148,65-20,-206 170,1-1,-1 1,1 0,0 1,0 0,1 0,-1 0,1 1,-1 0,1 0,0 1,-1 0,1 0,0 1,0 0,0 1,-1-1,7 3,-10 0,-1 0,0 1,0-1,0 1,-1 0,1 0,-1 0,0 0,0 0,0 0,-1 1,1-1,-1 0,0 1,0 0,-1-1,1 1,-1-1,0 1,0 0,-1-1,0 1,1-1,-1 1,-1-1,1 1,-1-1,1 0,-1 0,-1 1,1-1,0-1,-13 18,0-1,-1-1,-1-1,0-1,-1 0,-1-1,-1-1,-1-1,1 0,-2-2,0 0,-1-2,1 0,-2-2,0 0,1-2,-2-1,-20 2,38-4,0-1,0-1,0 1,0-1,-1-1,1 1,0-1,0-1,-1 1,1-1,0 0,0-1,0 1,0-2,0 1,1-1,-1 0,1 0,-1-1,1 1,-2-3,3-4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4,'-5'9,"0"0,1 1,0-1,1 1,0 0,0 0,1 0,1 1,0-1,0 0,1 1,0-1,1 0,0 1,1-1,0 0,0 0,1 0,1 3,-2-11,0 0,0 0,0 0,0 0,0 0,0 0,1 0,-1-1,0 1,1-1,0 1,-1-1,1 0,0 0,-1-1,1 1,0 0,0-1,0 0,-1 1,1-1,0 0,0-1,0 1,0 0,0-1,-1 0,1 1,0-1,-1 0,1-1,0 1,-1 0,1-1,-1 1,2-2,78-73,17-52,-98 127,0 0,0-1,0 1,0 0,0 0,1 0,-1 0,0 0,1 1,-1-1,0 0,1 0,-1 1,1-1,-1 1,1 0,-1-1,1 1,0 0,-1 0,1 0,-1 0,1 0,-1 0,1 0,0 1,-1-1,1 0,-1 1,1 0,-1-1,0 1,1 0,-1-1,0 1,1 0,-1 0,0 0,0 0,0 1,0-1,0 0,0 0,0 1,0-1,0 0,36 70,-35-67,13 41,-1 1,-3 0,-2 0,-2 1,-1 0,-3 0,-2 1,-4 26,3-42,-1 1,-2-1,-2 0,0 0,-2 0,-2-1,-1 0,-1 0,-2-1,0-1,-3 0,0-1,-16 20,26-40,-1-1,0 0,0 0,-1 0,0-1,0 0,-1 0,1-1,-1 0,0-1,-1 0,1-1,-1 1,1-2,-1 1,0-1,0-1,-7 0,13-2,0 0,0-1,0 1,0-1,0 0,0 0,0 0,1-1,-1 0,1 1,0-1,0 0,0 0,0-1,0 1,1-1,0 1,-1-1,1 0,0 0,1 0,-1 0,1 0,0 0,0-1,0 1,1 0,-1 0,1-1,0 1,0-1,0 1,1 0,0 0,0-1,0 1,0 0,1 0,-1 0,1 0,1-2,14-35,1 1,2 1,2 1,18-24,7-5,3 2,3 2,34-30,-60 68,-4 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1,'-5'28,"-1"20,5 6,2-6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1:38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57,'-56'90,"-189"354,240-437,1 1,-1 0,1 0,1 0,-1 0,1 1,1-1,0 1,0 0,1 0,0-1,0 1,1 0,0 0,1 7,3-12,0-1,0 1,0-1,1 1,-1-1,1-1,0 1,0-1,0 1,0-1,0-1,0 1,1-1,-1 0,1 0,-1-1,1 1,-1-1,1 0,-1-1,0 1,1-1,-1 0,2-1,-6 2,325-63,-244 58,-58-1</inkml:trace>
  <inkml:trace contextRef="#ctx0" brushRef="#br0" timeOffset="369.354">875 1,'-66'363,"6"-118,-11-4,-62 135,84-219,48-154,0-1,0 0,1 0,-1 1,0-1,1 0,-1 1,1-1,0 0,0 1,0-1,0 1,0-1,0 1,1-1,-1 0,1 1,-1-1,1 0,0 1,0-1,0 0,1 0,-1 0,0 0,1 0,-1 0,1 0,0-1,-1 1,1 0,0-1,0 0,0 1,0-1,0 0,1 0,-1 0,0 0,2 0,10-3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1,'10'14,"3"5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1 292,'149'-251,"-106"213,-42 38,0-1,0 1,0 0,0-1,0 1,0 0,0 0,0 0,0 0,0 0,0 0,0 0,0 0,0 0,0 0,0 0,0 1,0-1,0 1,0-1,0 0,0 1,0 0,0-1,0 1,-1 0,1-1,0 1,0 0,-1 0,1-1,0 1,-1 0,1 0,-1 0,1 0,-1 0,1 0,-1 0,0 0,0 0,1 0,-1 0,0 0,0 0,0 0,0 0,0 0,0 1,-1-1,14 145,-13-141,0 0,0 0,1 0,0 0,0 0,0 0,0 0,1 0,0 0,0-1,0 1,1-1,0 0,0 1,0-1,0 0,0-1,1 1,-1-1,1 1,0-1,0 0,1-1,-1 1,0-1,1 1,0-1,-1-1,1 1,0-1,0 0,2 1,2-3,0 0,0 0,-1-1,1 0,-1 0,1-1,-1 0,0-1,0 0,0 0,-1-1,0 1,1-2,-2 1,1-1,-1 0,1 0,-2-1,1 0,-1 0,0 0,0-1,-1 0,0 1,-1-2,1 1,-2 0,1-1,-1 1,1-6,6-9,0 5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1,'-5'33,"-1"21,0 7,1-4,1-5,2-8,6-11,2-10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1,'0'934,"0"-911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26,'39'-5,"31"-1,9 0,1 1,-9 2,-11 5,-7 3,-7 1,-7-1,-5-2,-4 5,-2 0,0-2,-2 0,-4-3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1,'10'28,"3"11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7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314 485,'-57'45,"1"3,3 2,-39 48,43-21,48-75,0 0,0-1,0 1,0 1,1-1,-1 0,1 0,0 0,-1 0,1 0,0 0,0 0,0 1,0-1,1 0,-1 0,1 0,-1 0,1 0,0 0,0 0,-1 0,2 0,-1 0,0 0,0-1,0 1,1 0,-1-1,1 1,-1-1,1 1,0-1,0 0,-1 0,1 0,0 0,0 0,2 0,3 2,0-1,0-1,1 1,-1-1,0-1,1 1,-1-1,0-1,1 1,-1-1,0 0,0-1,1 0,-1 0,-1-1,1 1,0-1,0-1,-1 1,5-5,6-3,-1-1,0-1,-1 0,-1-1,0-1,-1 0,0-3,6-7,-13 16,0-1,0 1,1 1,0 0,1 0,-1 0,2 1,-1 0,1 0,0 1,8-4,-15 11,0-1,0 1,0-1,0 1,0 0,0 0,0 0,0 0,0 1,0-1,0 0,-1 1,1 0,-1-1,1 1,-1 0,0-1,1 1,-1 0,0 0,0 0,0 0,0 0,-1 0,1 1,-1-1,1 0,-1 0,0 0,1 1,-1-1,-1 0,1 0,0 1,0-1,-1 0,1 0,-1 0,0 0,0 1,2 9,-1-5,0 1,0-1,0 1,1-1,1 1,-1-1,1 0,0 0,1 0,0 0,0 0,0 0,1-1,0 1,0-1,0 0,1 0,0-1,1 1,-1-1,1 0,0-1,0 0,0 1,0-2,1 1,0-1,0 0,0 0,0-1,4 1,1-2,0-1,0 0,0-1,0 0,-1-1,1 0,0-1,-1 0,1-1,-1 0,0-1,-1 0,1 0,-1-2,0 1,0-1,2-3,145-147,-127 122,-1-2,-2-1,-2-1,-2-1,-1-1,-2-1,-13 24,-1 0,0 0,-2 0,0 0,-1-1,-1 0,-1 0,0 1,-1-1,-1 0,-1 0,-1 1,-1-1,0 1,-3-6,5 19,0-1,0 1,-1 0,1 1,-1-1,-1 0,1 1,0 0,-1-1,0 1,0 1,0-1,-1 1,1-1,-1 1,0 1,0-1,0 1,0-1,0 1,0 1,-1-1,1 1,0 0,-1 0,1 1,-1-1,0 1,1 0,-1 1,1 0,-1-1,1 2,0-1,-1 1,1 0,0 0,0 0,0 0,0 1,0 0,1 0,-1 1,-3 2,-5 9,1 0,0 0,1 1,0 1,2 0,0 0,1 1,0 0,2 1,0-1,1 1,1 0,0 1,2-1,0 0,1 1,2 0,0-1,0 1,2-1,0 0,2 0,0 0,1 0,1-1,0 0,2 1,3 3,1-1,0 0,2-1,0 0,1-2,1 1,1-2,1 0,0-2,1 0,1-1,0-1,1-1,0 0,1-2,0-1,0-1,1-1,0 0,1-2,-1-1,1-1,0-2,0 0,1-1,-2-1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9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2631 735,'-5'33,"4"12,1-2</inkml:trace>
  <inkml:trace contextRef="#ctx0" brushRef="#br0" timeOffset="163.39">2602 171,'0'0</inkml:trace>
  <inkml:trace contextRef="#ctx0" brushRef="#br0" timeOffset="5166.026">3110 1,'-1'351,"-26"-135,16-76,5-95,9-33</inkml:trace>
  <inkml:trace contextRef="#ctx0" brushRef="#br0" timeOffset="5416.416">2800 424,'33'5,"26"1,13 0,-2-1,-7-1,-11-2,-8-1,-7-1,-5 0,-4 0,-1 0,-1 0,1-1,-1 1,1 0,1 0,-5 0</inkml:trace>
  <inkml:trace contextRef="#ctx0" brushRef="#br0" timeOffset="5667.989">3619 509,'-10'33,"-2"21,4 7,5-8</inkml:trace>
  <inkml:trace contextRef="#ctx0" brushRef="#br0" timeOffset="5833.471">3674 198,'0'0</inkml:trace>
  <inkml:trace contextRef="#ctx0" brushRef="#br0" timeOffset="11066.53">4098 509,'0'-2,"-1"0,1 0,0 0,-1 0,0 0,1 0,-1 0,0 0,0 0,0 1,0-1,0 0,0 1,-1-1,1 1,-1-1,1 1,-1 0,1-1,-1 1,0 0,1 0,-1 0,0 0,0 1,0-1,0 0,0 1,0-1,0 1,0 0,0 0,0 0,0 0,0 0,0 0,0 0,0 1,0-1,0 1,0-1,1 1,-1 0,0 0,0 0,0 0,1 0,-1 0,0 0,1 0,-1 1,1-1,0 1,-1-1,1 1,0 0,-1 1,-6 1,0 1,1 0,0 0,0 1,0 0,1 1,-1-1,1 1,1 0,0 1,0-1,0 1,1 0,0 0,0 1,1-1,0 1,1 0,0 0,0-1,1 1,0 0,1 1,0-1,0 0,1 0,0 0,0 0,2 3,-1-9,0 0,0 0,0 0,0 0,1 0,-1-1,1 1,0-1,0 0,0 1,0-1,0-1,0 1,0 0,1-1,-1 0,1 0,-1 0,1 0,-1 0,1-1,0 1,-1-1,1 0,0 0,-1 0,3-1,95-30,-93 26,1 0,-1-1,0 0,0-1,-1 0,0 0,0-1,-1 1,0-2,0 1,-1 0,0-1,0 0,-1 0,0-1,-1 1,0-1,-1 0,0 0,0 0,-1 0,0 0,-1 0,0 0,0 0,-1 0,-1 0,-1-6,1 12,0 0,-1 0,1 0,-1 0,0 1,0-1,0 1,-1-1,1 1,-1 0,0 1,0-1,0 1,0-1,0 1,0 0,-1 1,1-1,-1 1,1 0,-1 0,1 0,-1 1,0-1,1 1,-1 0,0 1,1-1,-1 1,0 0,-3 1,-12 4</inkml:trace>
  <inkml:trace contextRef="#ctx0" brushRef="#br0" timeOffset="11832.932">4465 368,'-68'214,"40"-127,45-127,2 0,2 2,1 1,2 0,2 2,2-1,-27 35,-1 0,0 0,1 0,-1 0,0 0,1-1,-1 1,1 1,0-1,-1 0,1 0,0 0,0 0,-1 0,1 1,0-1,0 0,0 1,0-1,0 0,0 1,0 0,0-1,0 1,0-1,0 1,1 0,-1 0,0 0,0 0,0 0,0 0,0 0,0 0,1 0,-1 0,0 0,0 1,0-1,0 1,0-1,0 1,0-1,0 1,0-1,0 1,0 0,0-1,-1 1,1 0,0 0,0 0,-1 0,1 0,-1 0,1 0,16 66,-13-48,0-1,1 1,2-1,-1 0,2 0,0-1,3 3,-9-17,0-1,0 0,0 1,0-1,0 0,1 0,-1 0,1-1,0 1,-1 0,1-1,0 0,0 0,0 0,0 0,0 0,0 0,0-1,0 1,0-1,0 0,0 0,0 0,0-1,0 1,0-1,0 1,0-1,0 0,0 0,0-1,0 1,0 0,-1-1,1 0,-1 0,1 1,-1-1,0-1,1 1,-1 0,0-1,-1 1,1-1,0 1,-1-1,1-1,98-163,-60 60,-34 88</inkml:trace>
  <inkml:trace contextRef="#ctx0" brushRef="#br0" timeOffset="12284.391">5227 283,'-125'15,"121"-15,0 1,1 1,-1-1,1 0,-1 1,1 0,-1 0,1 0,0 0,0 0,0 1,0-1,0 1,1 0,-1 0,1 0,0 0,0 0,0 1,0-1,0 1,1-1,-1 1,1 0,0-1,0 1,1 0,-1 0,1-1,0 1,0 1,1 2,1 0,1 1,-1-1,1-1,1 1,-1 0,1-1,0 0,0 0,1 0,0 0,0-1,0 1,1-2,0 1,0 0,6 3,42 43,-51-48,-1 0,1 0,0 0,-1 0,1 1,-1-1,0 0,-1 1,1 0,0-1,-1 1,0 0,0 0,0 0,0 0,-1 0,1 0,-1 0,0 0,0 0,-1 0,1 0,-1 0,0 0,0 0,0 0,-1-1,1 1,-1 0,0-1,0 1,0-1,0 1,-1-1,0 0,1 0,-1 0,0-1,0 1,0-1,-1 1,1-1,-1 0,-1 1,-105-2,85-8</inkml:trace>
  <inkml:trace contextRef="#ctx0" brushRef="#br0" timeOffset="-1164.505">627 537,'-12'18,"0"1,2-1,0 2,1-1,1 1,1 1,0-1,2 1,1 0,0 1,1-1,2 0,0 16,1-32,1 0,0 0,0 0,0-1,0 1,1 0,0-1,0 1,0-1,0 1,1-1,0 0,0 0,0 0,0-1,1 1,-1-1,1 0,0 1,0-2,0 1,0 0,1-1,-1 0,0 0,1 0,0-1,0 1,-1-1,1 0,0-1,0 1,0-1,0 0,0 0,0 0,0-1,-1 0,1 0,2 0,4-4,0 0,0 0,-1-1,0 0,0-1,0 0,-1-1,0 1,0-2,-1 0,0 0,-1 0,0-1,0 0,-1 0,0-1,-1 1,0-1,-1-1,0 1,-1-1,0 1,-1-1,0 0,-1 0,0 0,-1 0,-1 0,1 0,-2 0,0 1,0-1,-1 0,-2-3,3 10,0 0,-1 0,1 0,-1 0,0 1,-1-1,1 1,-1 0,0-1,0 2,0-1,-1 0,1 1,-1 0,0 0,0 1,0-1,0 1,0 0,-1 0,1 1,-1-1,1 1,-1 0,1 1,-1 0,0-1,1 2,-1-1,1 1,-1 0,0 0,1 0,0 1,-1 0,-3 2,-10 9</inkml:trace>
  <inkml:trace contextRef="#ctx0" brushRef="#br0" timeOffset="-783.099">1050 848,'141'-245,"-140"244,-1 0,0 0,0 0,0 0,0 1,0-1,0 0,1 0,-1 0,0 0,0 1,1-1,-1 0,0 0,1 1,-1-1,0 0,1 1,-1-1,1 0,0 1,-1-1,1 1,-1-1,1 1,0-1,-1 1,1-1,0 1,0 0,-1-1,1 1,0 0,0 0,0-1,-1 1,1 0,0 0,0 0,0 0,0 0,-1 0,1 0,0 1,0-1,0 0,-1 0,1 1,0-1,0 0,-1 1,1-1,0 1,-1-1,1 0,0 1,-1 0,1-1,-1 1,15 73,-15-66,1 1,0 0,0-1,1 1,0-1,0 0,1 1,0-1,0 0,1-1,0 1,1-1,-1 1,2-1,-1-1,6 7,-8-10,1-1,-1 0,1 0,-1 0,1 0,0 0,0-1,0 1,0-1,0 0,0 0,0-1,0 1,0-1,0 0,0 0,0 0,0-1,0 0,0 1,0-1,0-1,0 1,0 0,0-1,0 0,-1 0,1 0,-1 0,1-1,84-90,17-60,-92 142</inkml:trace>
  <inkml:trace contextRef="#ctx0" brushRef="#br0" timeOffset="-236.963">2038 481,'-23'4,"-1"0,1 2,0 1,1 1,0 0,0 2,1 1,0 0,1 1,0 2,1 0,-2 3,15-12,-1 0,0 1,1 0,0 1,1-1,-1 1,1 0,1 0,-1 1,1 0,0 0,1 0,0 0,0 0,1 0,0 1,1-1,-1 1,2 0,-1-1,1 1,0 0,1-1,0 1,1 0,-1-1,2 0,0 4,2-5,-1 0,1 0,0-1,1 0,-1 0,1 0,1-1,-1 0,1 0,0 0,0-1,0 0,0 0,1-1,0 0,0 0,0-1,0 0,0-1,0 1,0-1,0-1,1 0,-1 0,0-1,0 1,0-2,1 1,-1-1,0-1,-1 1,4-3,12-7,-1-1,0-2,0 0,-2-1,0-1,-1-1,-1-1,0-1,-1 0,-2-1,0-1,-1 0,-1-1,-2 0,0-1,-1-1,-1 1,-2-1,4-23,-4 24,-1-1,-1 0,-1 0,-1 0,-2 0,0 0,-2-1,0 1,-2 0,-1 0,-1 0,-1 1,-1-1,-9-17,15 37,-1 1,0 0,-1-1,1 1,-1 0,0 0,0 0,0 1,0-1,0 1,-1-1,0 1,0 0,0 1,0-1,0 1,0 0,-1 0,1 0,-1 0,0 1,1 0,-1 0,0 0,0 0,1 1,-1 0,0 0,0 0,0 0,0 1,1 0,-1 0,0 0,1 1,-1 0,1 0,-1 0,0 1,-5 3,1 0,-1 1,1 1,1 0,0 0,0 0,1 1,0 0,0 1,1-1,0 1,1 1,0-1,0 1,1-1,1 1,-1 2,-3 18,1 0,1 1,1-1,2 1,2 21,2-28,1 0,1 0,1-1,1 1,1-1,1 0,1-1,2 0,0 0,1-1,1-1,1 0,1-1,1 0,1-1,0-1,2-1,0-1,0 0,11 5,-24-16,-1-1,1-1,-1 1,1-1,0 0,1 0,-1 0,0-1,1 0,0-1,-1 1,1-1,0-1,-1 1,1-1,0 0,0 0,0-1,-1 0,1-1,-1 1,1-1,5-2,6-9</inkml:trace>
  <inkml:trace contextRef="#ctx0" brushRef="#br0" timeOffset="21088.412">288 481,'-2'-3,"1"-1,-1 1,0 0,0 0,0 0,0 0,0 0,-1 0,1 1,-1-1,0 1,0 0,0-1,0 1,0 1,0-1,-1 0,1 1,0 0,-1 0,1 0,-1 0,0 0,1 1,-1-1,1 1,-3 0,-1 0,1 1,0-1,0 1,0 0,0 1,0-1,0 1,1 1,-1-1,0 1,1 0,0 0,0 0,0 1,0 0,0 0,1 0,-1 0,1 1,0 0,-1 1,-61 116,60-102,2 0,0 0,0 0,2 1,1 0,1-1,0 1,2 0,1 5,-3-20,0 0,1 0,0 0,0 0,0 0,1 0,0 0,0 0,0 0,1-1,0 0,0 1,1-1,-1 0,1 0,0-1,0 1,1-1,-1 0,1 0,0 0,0-1,0 0,0 0,1 0,0 0,-1-1,1 0,0 0,1 0,15 0,0 0,-1-2,1 0,0-1,-1-1,1-1,20-6,78-8,-95 17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09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653 594,'2'1,"0"1,0-1,0 1,-1-1,1 1,0 0,-1 0,1 0,-1 0,0 0,0 0,0 0,0 0,0 0,0 1,-1-1,1 0,-1 1,1-1,-1 0,0 1,0-1,0 0,0 3,0-2,-18 149,-12 11,19-113,1 1,3 0,0 51,6-80,0-19,0 1,0 0,0 0,1 0,0 0,-1 0,1 0,0 0,1 0,-1 0,1 0,0 0,0 0,0 0,0 0,1-1,0 1,-1 0,1-1,0 1,1-1,-1 0,1 0,-1 0,1 0,0 0,0-1,0 1,1-1,-1 0,1 0,-1 0,1 0,0 0,1-1,8 0,0 0,0-1,1-1,-1 0,0-1,0 0,0-1,8-4,64-9,300-13,-379 29,-3 0,-1 1,0-1,1 1,-1-1,0 0,1 0,-1 0,1 0,-1-1,0 1,1-1,-1 1,0-1,1 0,-1 0,0 0,0 0,0 0,0 0,0-1,0 1,0-1,0 1,-1-1,1 0,-1 0,2-1,-3-8</inkml:trace>
  <inkml:trace contextRef="#ctx0" brushRef="#br0" timeOffset="559.935">1500 650,'20'-10,"1"1,1 1,-1 0,1 2,0 1,0 0,1 2,0 0,-1 2,1 0,19 3,-40-3,0 1,1-1,-1 1,0 0,0 0,1 0,-1 0,0 0,0 1,1-1,-1 1,0-1,0 1,0 0,1 0,-1 0,0 0,0 0,-1 0,1 1,0-1,0 0,-1 1,1 0,0-1,-1 1,0 0,1 0,-1 0,0 0,0 0,0 0,0 0,-1 0,1 0,0 1,-1-1,0 0,1 0,-1 1,0-1,0 0,0 1,-1-1,1 0,-1 2,-96 126,97-127,0 1,0 0,0 0,1 0,0-1,-1 1,1 0,1-1,-1 1,1-1,-1 1,1-1,0 0,0 0,0 0,1 0,-1 0,1 0,-1 0,1-1,0 1,0-1,0 0,0 0,1 0,-1 0,1-1,-1 1,1-1,-1 0,1 0,0 0,-1-1,5 1,22 12,6 5,-27-15,-1 0,1 1,0 0,-1 0,0 0,0 1,0 1,-1 0,0 0,0 0,0 0,-1 1,0 1,0-1,0 1,-1-1,-1 2,1-1,-4-3,-1-1,0 1,0-1,0 0,0 1,-1-1,0 0,0 0,0 1,0-1,-1 0,1 0,-1 0,0 0,0 0,-1-1,1 1,-1-1,0 1,0-1,0 0,0 0,-3 2,-86 55,84-57,0 2,-1-1,1 1,-1-2,0 1,0-1,0-1,-1 0,1 0,-1-1,1 0,-1 0,1-1,-6-1,1-19,20 8</inkml:trace>
  <inkml:trace contextRef="#ctx0" brushRef="#br0" timeOffset="826.604">2431 482,'-14'38,"-6"32,2 9,3-4,5-6,-2-9,3-10,1-9,3-7,3-4,0-2,2-2,0 1,1-1,-1-4</inkml:trace>
  <inkml:trace contextRef="#ctx0" brushRef="#br0" timeOffset="5581.84">2911 170,'26'271,"3"-21,-22-189,4 0,2-1,2-1,3 0,3 0,-20-57,2 2,-1-1,0 1,0 0,0 0,0-1,-1 2,0-1,1 0,-2 0,1 0,0 0,-1 1,0-1,0 0,0 0,0 1,-1-1,1 0,-1 0,0 1,-1-1,1 0,-1 0,0-1,1 1,-2 0,1 0,0-1,-1 1,0-1,-1 1,-13 4,0 0,0-1,-1-1,0-1,0-1,0 0,-1-1,-7-1,-24 6,-568 81,-252 63,371-60,-31 30,252-55,277-67,1 0,-1 1,0-1,0 0,1 1,-1-1,0 0,0 0,0 0,1 1,-1-1,0 0,0 0,0 0,0-1,0 1,1 0,-1 0,0 0,0 0,0-1,1 1,-1 0,0-1,0 1,1-1,-1 1,0-1,1 1,-1-1,1 0,-1 1,0-1,1 0,-1 1,1-1,0 0,-1 1,1-1,0 0,-1 0,1 0,0 1,0-1,0 0,-1 0,1 0,0 0,0 1,0-1,1-1,9-50,-5 35,39-305,22-293,-54 517,-5 0,-6-73,-1 166,0 1,0 0,0 0,0 0,1 0,-1-1,1 1,0 0,1 0,-1 0,1 1,-1-1,1 0,0 0,1 1,-1-1,1 1,-1 0,1 0,0 0,0 0,0 0,1 1,-1-1,0 1,1 0,0 0,0 0,-1 1,1-1,0 1,0 0,0 0,1 0,0 0,151-6,105-29,1052-126,-823 126,30 21,-169 42,-314-20,-7 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12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0 848,'24'7,"0"-1,0-1,1-1,-1-1,1-1,0-1,6-2,-12 2,3 0,0 0,-1-1,1-1,0-1,0-1,0-1,-1-1,0-1,0-1,0-1,-1 0,0-2,11-7,-27 13,0 0,0-1,0 1,-1-1,0 0,0 0,0-1,-1 1,1 0,-1-1,0 0,-1 1,0-1,0 0,0 0,0 0,-1 0,0 0,0 1,-1-1,1 0,-1 0,-1 0,1 0,-1 1,0-1,0 1,-1-1,0 1,1 0,-2 0,1 0,-1 0,1 1,-1-1,-1 1,1 0,0 0,-1 1,0-1,0 1,0 0,0 0,-1 1,-4-2,0-1,-1 1,0 1,1-1,-1 2,-1 0,1 0,0 1,-1 0,1 1,0 0,-1 1,1 0,0 1,0 0,0 1,0 0,0 1,0 0,1 0,0 1,0 1,0 0,1 0,0 1,0 0,0 0,1 1,0 0,1 1,0 0,0 0,1 1,0-1,0 1,1 0,-2 8,3-8,0 1,1-1,0 1,1-1,0 1,1 0,0 0,1 0,0 0,0 0,1-1,1 1,0 0,0-1,1 1,1-1,0 1,0-1,1-1,0 1,0-1,1 1,1-2,-1 1,3 1,9 4,0-1,1-1,0-1,0 0,2-2,-1 0,1-1,0-1,1-1,-1-1,1-1,0-1,1-1,-1-1,0 0,0-2,1-1,-1-1,0 0,0-2,-1 0,0-2,16-6,15-7,0-2,-1-2,-1-2,22-17,-35 20,-6 4</inkml:trace>
  <inkml:trace contextRef="#ctx0" brushRef="#br0" timeOffset="253.941">1497 650,'-44'48,"-27"35,-8 8,10-6,12-14,15-13,11-12,10-9,9-6,6-3,5-7</inkml:trace>
  <inkml:trace contextRef="#ctx0" brushRef="#br0" timeOffset="480.96">1101 707,'249'221,"-231"-206,0-2,1-1,1 0,0-1,0-1,1-1,0-1,1-1,-1-1,2 0,-1-2,0-1,1 0,0-2,10-1,80-2,-89 1</inkml:trace>
  <inkml:trace contextRef="#ctx0" brushRef="#br0" timeOffset="780.702">2230 735,'-31'3,"1"2,-1 2,1 1,0 1,0 1,1 2,1 0,0 3,1 0,0 1,1 2,-13 12,35-26,0 0,0 0,0 1,0-1,1 1,0 0,0 0,0 0,1 1,-1-1,1 0,0 1,1 0,-1-1,1 1,1 0,-1 0,1 0,0 0,0-1,0 1,1 0,0 0,0 0,1-1,-1 1,1-1,0 1,1-1,-1 0,1 1,0-1,1-1,-1 1,1 0,0-1,0 0,0 0,1 0,-1 0,1-1,0 0,0 0,0 0,1 0,-1-1,0 0,1 0,0-1,-1 1,1-1,4 0,1-3,0 0,1-1,-1 0,-1-1,1 0,0 0,-1-1,0-1,0 0,-1 0,1-1,-1 0,-1-1,1 0,-1 0,-1-1,0 0,0 0,5-9,23-23,9-11,-32 35,1 1,1 1,0 0,1 1,0 1,1 0,9-5,-23 17,-1 0,1 0,-1 1,1-1,-1 0,1 0,0 1,0-1,-1 1,1 0,0-1,0 1,-1 0,1 0,0 0,0 0,-1 1,1-1,0 0,0 1,-1-1,1 1,0-1,-1 1,1 0,-1 0,1 0,-1 0,1 0,-1 0,1 0,-1 1,0-1,0 0,0 1,0-1,1 1,27 69,-21-46,41 62,-38-72</inkml:trace>
  <inkml:trace contextRef="#ctx0" brushRef="#br0" timeOffset="1202.099">2625 1158,'18'-49,"3"0,1 1,3 2,1 0,3 2,1 1,19-18,-49 59,0 1,1-1,0 1,-1 0,1-1,0 1,-1 0,1-1,0 1,0 0,0 0,0 0,0 0,0 0,1 0,-1 0,0 0,0 0,1 0,-1 1,0-1,1 0,-1 1,1 0,-1-1,1 1,-1 0,1-1,-1 1,1 0,-1 0,1 0,-1 1,1-1,-1 0,1 1,-1-1,1 0,-1 1,1 0,-1-1,0 1,1 0,-1 0,0 0,0-1,1 1,-1 1,0-1,0 0,0 0,0 1,2 61,-4-58,0 1,1 0,0-1,0 1,0 0,0-1,1 1,0 0,0-1,1 1,0-1,0 1,0-1,0 0,2 3,0-7,-1 1,0-1,0 1,1-1,-1 0,1 0,-1 0,1-1,-1 1,1-1,0 0,-1 0,1 0,0 0,-1-1,1 1,-1-1,1 0,-1 0,1 0,-1-1,0 1,0-1,0 0,1 0,-2 0,1 0,0 0,0-1,-1 1,1-1,-1 0,0 0,11-6,12-8,0-2,2 0,0 2,1 2,0 0,1 2,1 1,7-1,-35 12,1 0,-1 0,0 0,1 0,-1 1,1-1,-1 1,1 0,-1-1,1 1,-1 0,1 1,-1-1,1 0,-1 1,1-1,-1 1,0 0,1 0,-1 0,0 0,1 0,-1 0,0 1,0-1,0 1,0-1,0 1,-1 0,1 0,0 0,-1 0,1 0,-1 0,0 0,0 0,0 1,0-1,0 0,0 1,-1-1,1 1,-1-1,1 1,4 62,-6-55,1 1,1-1,0 0,0 0,1 1,0-1,1 0,0-1,1 1,0-1,0 1,3 2,8 10,-2-4</inkml:trace>
  <inkml:trace contextRef="#ctx0" brushRef="#br0" timeOffset="2134.785">3754 819,'-10'26,"1"1,1 0,1 1,2-1,1 1,1 0,1 6,0-13,-6 258,-7-192,10-113,20-20,3 2,1 0,2 2,2 0,1 1,3 1,1 2,2 0,-3-2,1 1,2 1,1 2,2 1,2 2,1 1,1 1,2 3,22-13,-58 39,0-1,0 1,0 0,0 0,0 0,0 1,1-1,-1 1,1 0,-1 0,1 0,-1 0,1 1,0-1,-1 1,1 0,0 0,-1 0,1 0,0 1,-1 0,1-1,-1 1,1 1,-1-1,1 0,-1 1,0 0,0 0,1 0,-2 0,1 0,0 0,0 1,-1 0,1-1,-1 1,0 0,0 0,0 0,2 4,-2 1,0 1,-1-1,0 1,0 0,-1-1,0 1,0 0,-1-1,0 1,-1 0,0-1,0 1,-1-1,0 0,0 0,-1 0,0 0,-1-1,1 1,-7 5,-5 8,-1-1,0-1,-2 0,-1-1,0-1,-9 4,-1 2,-1-2,-1-1,-1-2,-1-1,-25 8,57-24,1 1,-1-1,0 0,1 0,-1 0,0-1,0 1,0 0,0-1,0 1,0-1,0 0,0 1,0-1,0 0,0 0,0 0,0-1,0 1,0 0,0-1,0 1,0-1,0 0,1 0,-1 0,0 0,0 0,1 0,-1 0,0 0,1-1,-1 1,1 0,0-1,-1 0,1 1,0-1,0 0,0 1,0-2,34-99,-22 79,2-7</inkml:trace>
  <inkml:trace contextRef="#ctx0" brushRef="#br0" timeOffset="2399.822">4657 1,'0'781,"0"-768,-1 1,0-1,-1 1,0-1,-1 1,-1-1,0 0,-1 0,0-1,-5 8,15-29,3-4</inkml:trace>
  <inkml:trace contextRef="#ctx0" brushRef="#br0" timeOffset="2716.587">4883 762,'28'10,"1"-1,0-1,0-2,0-1,1-2,0 0,0-2,28-3,-52 2,1-1,-1 0,0 0,0 0,0-1,0 0,0 0,-1 0,1-1,-1 0,1 0,-1 0,0-1,0 0,0 0,-1 0,1 0,-1-1,0 0,-1 0,1 0,-1 0,0 0,0-1,0 0,-1 1,0-1,0 0,-1 0,1 0,-1 0,0 0,-1-1,0 1,0 0,0 0,1 1,-1 1,0-1,0 0,0 1,-1-1,1 1,-1-1,0 1,0-1,-1 1,1 0,-1-1,0 1,0 0,-1 0,1 0,-1 1,1-1,-1 1,-1-1,1 1,0 0,-1 0,1 0,-1 1,0-1,0 1,0 0,0 0,-1 0,1 1,0-1,-1 1,1 0,-1 0,1 1,-1-1,1 1,-1 0,-4 1,-3 2,-1 1,1 0,0 1,0 1,0 0,1 0,0 1,0 1,0 0,1 0,0 1,1 0,0 1,1 0,0 0,0 1,1 0,0 0,-2 7,-3 0,2 1,0 0,0 1,2 0,1 0,0 1,2 0,0 0,0 6,4-18,0 0,1 1,0-1,0 0,1 0,0 1,1-1,0 0,0 0,1-1,0 1,1 0,0-1,0 0,1 0,0 0,0 0,1-1,0 0,0 0,1 0,4 3,5 1,0 0,1-2,0 0,0 0,1-2,0 0,0-1,1-1,0 0,0-2,6 1,6-1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10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219 368,'652'-229,"-335"91,-318 139,1-1,-1 1,1 0,-1 0,1 0,-1 0,1 0,0 0,-1 0,1 0,0 0,0 0,0 1,0-1,0 0,0 0,0 0,0 0,0 0,0 0,1 0,-1 0,0 0,1 0,-1 0,1 0,-1 0,1 0,0 0,-1 0,1-1,0 1,-1 0,1 0,0-1,0 1,0 0,0-1,0 1,0-1,0 1,0-1,0 0,0 1,0-1,0 0,0 0,0 1,0-1,0 0,0 0,0 0,0 0,0-1,0 1,0 0,0 0,0-1,0 1,0 0,0-1,0 1,0-1,0 0,0 1,0-1,0 0,0 0,-176 461,157-372,4 1,4 0,4 1,3 0,5 0,5 15,20 118,-21-200,0 21,-6-43,-1 0,1 0,-1 0,0 0,1-1,-1 1,0 0,1 0,-1-1,0 1,0 0,0-1,0 1,1-1,-1 1,0-1,0 1,0-1,0 0,0 1,0-1,0 0,0 0,0 0,0 0,-1 0,1 0,0 0,0 0,0 0,0 0,0-1,0 1,0 0,0-1,0 1,0-1,1 1,-1-1,0 1,0-1,-133-67,80 39,-2 2,-1 3,-1 2,-1 3,0 2,-1 3,-1 3,0 2,-1 3,-47 2,-6 31,111-25,0-1,1 1,-1 0,0 0,1 0,-1 1,1-1,0 1,0 0,0 0,0 0,1 0,-1 0,1 1,-1-1,1 1,0-1,1 1,-1 0,1 0,-1 0,1 0,0 0,1 0,-1 0,1 2,20 40,-3-26</inkml:trace>
  <inkml:trace contextRef="#ctx0" brushRef="#br0" timeOffset="384.014">472 763,'240'-79,"2"11,179-25,-379 86,-1 2,1 1,-1 3,24 2,-63-1,-1-1,1 1,0 0,0 0,-1 0,1 1,0-1,0 0,-1 1,1-1,0 1,-1 0,1-1,0 1,-1 0,1 0,-1 0,1 0,-1 0,0 0,1 1,-1-1,0 0,0 1,0-1,0 1,0-1,0 1,0-1,-1 1,1 0,-1-1,1 1,-1 0,1 0,-1-1,0 1,0 0,0 0,0-1,0 1,0 0,-1 0,1 0,0-1,-1 1,1 0,-1-1,0 1,0 0,0-1,0 1,0-1,0 1,-43 77,32-61,1 0,1 1,0 0,2 0,0 1,1 0,1 1,1-1,1 1,-1 10,4-13,0 1,1 0,1-1,1 1,1-1,0 0,4 10,-1-10</inkml:trace>
  <inkml:trace contextRef="#ctx0" brushRef="#br0" timeOffset="769.245">2223 876,'-26'14,"1"1,0 1,1 1,1 2,1 0,1 1,0 1,2 1,0 1,1 0,2 2,0 0,2 0,-5 15,17-36,0 0,0 1,1-1,0 0,0 1,0-1,1 1,-1 0,1-1,0 1,0-1,1 1,0-1,-1 1,1-1,1 1,-1-1,1 0,-1 1,1-1,1 0,-1 0,0 0,1-1,0 1,0-1,0 1,0-1,1 0,-1 0,1 0,0-1,0 1,-1-1,2 0,-1 0,0 0,0-1,1 1,-1-1,5 0,-2 0,1 0,0-1,0-1,-1 1,1-1,0-1,-1 1,1-1,-1 0,1-1,-1 0,0 0,0-1,0 1,-1-2,1 1,-1-1,0 0,0 0,3-5,93-126,-92 118,-1-1,-1 0,0 0,-1-1,-1 1,-1-1,-1-1,-1 1,-1-1,0 1,-2-1,-1-19,1 37,1 0,-1-1,0 1,0-1,0 1,0-1,-1 1,1 0,-1-1,0 1,0 0,0 0,0-1,-1 1,1 0,-1 0,0 0,0 1,0-1,0 0,-1 1,1-1,0 1,-1 0,0 0,0 0,1 0,-1 0,0 1,-1-1,1 1,0 0,0 0,0 0,-1 0,1 0,-1 1,1 0,0 0,-1 0,1 0,-1 0,1 0,0 1,-1 0,1 0,0 0,-1 0,1 0,0 1,-21 17,5 1</inkml:trace>
  <inkml:trace contextRef="#ctx0" brushRef="#br0" timeOffset="1031.477">2618 1272,'1'-51,"2"1,2 0,3 0,2 1,8-22,-13 55,0-1,2 1,0 0,1 1,0 0,1 0,1 1,3-3,-10 13,1-1,-1 1,1 0,0 1,0-1,1 1,-1-1,0 1,1 1,0-1,0 1,0-1,0 1,0 1,0-1,1 1,-1 0,0 0,1 1,-1-1,1 1,-1 0,1 1,-1-1,0 1,1 0,2 1,104 61,-88-43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1,'-19'0,"0"0,0 2,1 1,-1 0,1 1,-1 1,1 1,1 0,-13 7,22-9,0 0,0 1,1 0,0 1,0-1,0 1,1 0,-1 1,2 0,-1 0,1 0,0 1,0-1,1 1,0 0,0 1,1-1,0 1,1-1,0 1,0 2,0-3,1 0,0 0,0 0,1-1,0 1,1 0,0 0,0 0,0 0,1 0,1-1,-1 1,1-1,0 0,1 1,-1-2,2 1,-1 0,1-1,0 0,0 0,0 0,1 0,0-1,0 0,0 0,1-1,0 0,0 0,0 0,0-1,1 0,-1-1,1 0,6 2,1-2,0-1,0 0,-1-1,1 0,0-1,0-1,0 0,-1-1,1-1,-1 0,13-6,2-1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86,'-25'17,"1"1,0 1,2 1,0 1,1 0,1 2,1 1,1 0,2 1,0 1,-3 8,18-31,0 1,0-1,0 0,0 1,0-1,1 1,0-1,-1 0,1 1,0-1,1 1,-1-1,1 1,-1-1,1 0,0 1,0-1,1 0,-1 0,1 0,-1 0,1 0,0 0,0 0,1 0,-1-1,0 1,1-1,-1 0,1 0,0 0,0 0,0 0,0 0,0-1,0 0,0 1,1-1,-1 0,0-1,1 1,-1 0,1-1,0 0,6 2,0 0,0 0,0-1,0-1,0 1,0-2,0 0,0 0,-1 0,1-1,0-1,0 0,-1 0,0-1,1 0,-2 0,1-1,0 0,-1-1,0 0,5-5,0 0,0-1,-2-1,1 0,-2 0,1-1,-2-1,0 1,-1-2,0 1,-2-1,1 0,0-8,-4 18,-1-1,0 0,0 0,-1 0,0 0,0 0,0 0,-1-1,0 1,-1 0,0 0,0 0,0 0,-1 0,0 0,0 0,-1 0,0 1,0-1,0 1,-1 0,0 0,0 0,-1 1,1-1,-1 1,-1 0,1 0,-1 1,1 0,-1 0,0 0,-1 0,1 1,-1 0,1 1,-1-1,0 1,0 1,-5-2,-13 5,6 3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0 167,'4'11,"1"0,0 0,0-1,1 1,1-1,0-1,0 1,0-1,1 0,1-1,7 7,-12-12,0 0,0 0,0 0,1-1,-1 1,1-1,0 0,-1 0,1 0,0-1,0 0,0 0,0 0,0-1,0 1,0-1,0 0,0-1,0 1,0-1,0 0,0 0,0-1,0 0,0 1,-1-2,1 1,1-1,9-8,0-1,0 0,-2-1,1 0,-2-1,0 0,0-1,-2-1,0 0,0 0,-2-1,3-8,6-60,-16 61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6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1,'-25'478,"20"-296,-22 249,26-394,9 76,14-91,-11-23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6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37 845,'-2'8,"0"1,1 0,0 0,0 0,0 0,2 0,-1-1,1 1,0 0,1 0,0 0,0-1,1 1,0-1,0 0,1 0,0 0,1 0,2 2,-6-8,1-1,0 1,0-1,0 0,0 1,1-1,-1 0,0-1,0 1,1 0,-1 0,0-1,1 0,-1 1,1-1,-1 0,0 0,1 0,-1-1,1 1,-1 0,0-1,1 0,-1 1,0-1,0 0,1 0,-1-1,0 1,0 0,0-1,0 1,0-1,60-59,-32 21,-1-1,-2-2,-2-1,-2-1,-2 0,-2-2,8-31,-14 37,-2 0,-2 0,-2-1,-1 0,-1-33,-5 60,0 1,0 0,-2 0,0 0,0 0,-2 0,0 0,0 1,-1 0,-1 0,0 0,0 0,-2 1,1 0,-2 1,1 0,-2 0,1 1,-2-1,6 7,0 0,0 1,0-1,-1 1,1 0,-1 1,1-1,-1 1,0 0,0 1,0-1,0 1,0 1,0-1,-1 1,1 0,0 0,0 1,0-1,0 1,0 1,0-1,0 1,0 0,0 1,1-1,-1 1,1 0,0 0,0 1,-1 0,-8 7,1-1,0 2,0-1,2 2,-1 0,2 0,-1 1,2 0,0 1,-7 14,9-9,0 0,1 0,0 1,2-1,1 1,0 0,1 0,2 0,0 0,1 0,1 0,1 0,1 0,1 0,1-1,0 0,2 0,5 10,2 1,1-1,1 0,2-2,1 0,1-1,1-1,1 0,1-2,2-1,0-2,5 3,10 1,1-2,1-1,0-3,5 0,-26-10,2 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7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0,'0'7,"-1"195,-15 87,4-80,12-207,0 1,0-1,0 0,1 0,-1 0,1 0,-1 0,1 0,0 0,0 0,0 0,0 0,0 0,0 0,1 0,-1-1,0 1,1 0,-1-1,1 0,0 1,0-1,-1 0,1 0,0 0,0 0,0 0,0 0,0 0,0-1,0 1,1-1,-1 1,0-1,0 0,0 0,0 0,1 0,-1-1,0 1,0 0,0-1,0 0,0 1,0-1,0 0,0 0,0 0,0 0,0 0,-1-1,2 1,154-82,-124 63,0 1,1 2,1 1,1 1,0 2,1 2,0 1,4 2,-38 6,0 1,0 0,0 0,0 1,0-1,0 0,1 1,-1 0,0 0,0 0,0 0,1 1,-1-1,0 1,0 0,0-1,0 2,0-1,0 0,0 0,0 1,0 0,0 0,-1 0,1 0,-1 0,0 0,1 0,-1 1,0-1,0 1,-1 0,1-1,0 1,-1 0,0 0,1 0,-1 0,-1 0,1 1,0-1,-4 7,0-1,-1 0,0 0,-1 0,1 0,-2 0,1-1,-1 0,-1 0,1-1,-1 0,0 0,-1 0,0-1,0 0,0-1,-6 3,10-5,-34 22,-1-2,-1-1,-1-2,0-2,-2-2,0-2,-15 2,51-14,5-1,-1 1,0-1,0 0,0 0,-1-1,1 1,0-1,0 1,0-1,0 0,-1 0,1-1,0 1,0-1,0 1,0-1,0 0,0 0,0 0,0-1,0 1,-4-10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7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1 344,'27'-8,"0"-2,0-1,-1-1,0-1,-1-1,0-1,-2-2,0 0,17-17,22-50,-61 82,1-1,-1 0,0 0,0 0,0 1,-1-1,1 0,-1 0,1 0,-1 0,0 0,0 0,-1 0,1 0,0 0,-1 0,0 0,0 0,0 1,0-1,0 0,0 0,-1 1,1-1,-1 1,0-1,0 1,0 0,0 0,0 0,0 0,-1 0,0 0,-1-1,0 1,1 0,-1 0,0 0,-1 1,1-1,0 1,0 0,-1 0,1 1,0-1,-1 1,1 0,-1 0,1 0,0 1,-1-1,1 1,0 0,0 1,-1-1,1 1,0 0,0 0,0 0,1 0,-1 1,1-1,-1 1,1 0,-2 2,-6 5,2 0,-1 1,2 0,-1 0,2 1,-1 0,2 0,0 1,-2 6,3-11,1 0,1 0,0 1,0-1,0 1,1 0,1 0,-1 0,1 0,1 0,0 0,0 0,1 0,0 0,0 0,1 0,0 0,1-1,0 1,0-1,1 0,0 1,0-2,1 1,0 0,1-1,0 0,0 0,12 5,0-1,1-1,-1-1,2-1,0 0,0-2,0 0,0-1,1-1,0-1,20 0,-8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8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23,'0'43,"0"43,0 17,0-5,0-9,0-10,0-14,5-13,2-6,-1-6,-1-5,3-8,1-4,-2-1,-2 0,-1 1,-7-3,-2-5</inkml:trace>
  <inkml:trace contextRef="#ctx0" brushRef="#br0" timeOffset="399.874">0 587,'881'0,"-820"11,-82 15,12-18,-3 0,0 1,1 0,0 1,1 1,0-1,1 2,0-1,0 1,1 1,-2 6,7-15,0 1,0 0,0 0,1 0,0 0,0 0,0 0,1 1,0-1,0 1,0-1,0 1,1-1,0 1,0-1,1 1,0 0,0-1,0 0,0 1,1-1,0 0,0 1,0-1,1-1,0 1,1 2,6 2,0-1,1 0,-1-1,1-1,1 1,-1-2,1 1,0-2,0 0,0 0,1-1,0 0,-1-1,1-1,0 0,0-1,0 0,0-1,0 0,-1-1,1-1,-1 0,1-1,-1 0,0 0,0-2,-1 1,1-1,-1-1,-1 0,6-5,-11 8,0 0,0 0,-1-1,1 0,-1 0,0 0,0 0,0-1,-1 0,0 0,0 0,-1 0,1 0,-1 0,-1 0,1-1,-1 1,0-1,0 0,-1 1,0-1,0 1,-1-1,0 1,0-1,-1-2,0-1,-1 1,0 0,-1 0,0 0,0 0,-1 1,0 0,-1 0,1 0,-2 0,1 1,-1 0,0 1,0-1,-1 1,0 0,0 1,0 0,-1 1,0-1,1 2,-2-1,1 1,0 0,-1 1,1 0,-1 1,1 0,-9 0,-11 0</inkml:trace>
  <inkml:trace contextRef="#ctx0" brushRef="#br0" timeOffset="3761.738">1412 925,'27'2,"1"-1,-1-1,1-2,-1 0,1-2,-1-1,0-2,-1 0,1-2,20-10,-33 12,0 0,0-2,-1 1,0-2,0 0,-1 0,0-1,-1-1,0 0,-1-1,0 1,-1-2,-1 1,3-7,78-212,-85 221,5-20,-1 0,-1-1,-2 1,-1-1,-2 0,-1-1,-2-6,2 35,-1 0,1 0,-1 0,0 0,-1 0,1 0,-1 0,0 1,0-1,0 0,0 0,-1 0,1 1,-1-1,0 1,0-1,0 1,-1 0,1 0,-1 0,1 0,-1 0,0 1,0-1,-1 1,1 0,0 0,-1 0,1 0,-1 1,0-1,0 1,1 0,-1 0,0 0,0 1,0-1,0 1,0 0,0 0,0 1,0-1,0 1,-1 0,-10 7,1 0,0 2,1 0,0 0,0 1,1 1,1 0,0 0,0 1,2 1,-1-1,2 2,-7 13,9-19,-4 6,0 1,1-1,0 1,2 1,0 0,0 0,2 0,0 1,1-1,1 1,0 0,2 0,0 1,1-1,1 0,0 0,2 0,0 0,1 0,0 0,1-3,1-1,0 1,1-1,0 0,1-1,0 0,1 0,1-1,0 0,1 0,0-1,1-1,0 0,0-1,1 0,0-1,1 0,0-1,0 0,1-2,-1 1,1-2,1 0,-1-1,0 0,15 0,26-8,-32-2</inkml:trace>
  <inkml:trace contextRef="#ctx0" brushRef="#br0" timeOffset="4230.764">2511 474,'-13'15,"1"1,0 0,1 0,1 2,0-1,1 1,1 0,1 1,1 0,0 0,1 0,1 1,1 0,1 0,2-17,1 1,-1-1,1 0,-1 1,1-1,0 0,1 0,-1 0,0 0,1 0,-1 0,1 0,0 0,0 0,0-1,1 1,-1-1,1 0,-1 0,1 1,0-2,-1 1,1 0,0 0,0-1,1 0,-1 0,0 0,0 0,0 0,1 0,-1-1,1 0,-1 1,0-1,1-1,-1 1,0 0,1-1,-1 0,0 0,0 0,1 0,0-1,23-9,-1-2,-1 0,0-2,-1-1,0-1,-2-1,0 0,-1-2,0-1,-2 0,-1-2,-1 0,0-1,-2 0,-1-1,1-5,-6 14,-1-1,-1 0,0 0,-1 0,-1-1,0 0,-2 0,0 0,-1 0,0-1,-2 1,0-1,-2 1,1 0,-2-1,-1 1,0 0,-1 1,-1-1,-1 1,-3-6,7 17,1 1,-2 0,1-1,0 1,-1 1,0-1,0 0,-1 1,1 0,-1 0,0 0,0 1,0 0,-1-1,1 2,-1-1,1 1,-1 0,0 0,0 0,0 1,0 0,0 0,0 1,0-1,-1 2,1-1,0 0,0 1,0 0,0 1,0-1,0 1,0 0,1 1,-1-1,1 1,-1 0,1 1,0-1,-3 5,0 0,0 0,1 1,0 0,0 0,1 1,0 0,1 0,0 0,1 1,0-1,1 1,0 0,0 0,1 1,1-1,0 0,0 0,1 1,1-1,0 0,2 10,1 2,1 0,1 0,1 0,1-1,1 0,1-1,0 0,2 0,1-1,9 10,2 1,2-2,2 0,0-2,2-1,1-2,0-1,2-1,1-2,0-1,11 2,-17-10,-4-3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0,'0'44,"5"32,1 9,0 0,-1-10,-2-9,0-10,-2-10,-1-8,0-5,0-5,5-1,1-1,0 1,-1-5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34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52,'5'108,"4"1,14 47,15 177,-16-75,-20-246,1-6,-1 1,0 0,-1 0,0 0,0 0,0 0,-1 0,0 0,0 0,-1 0,0 0,0-1,-1 1,1 0,-2 0,1-1,-1 1,-1 2,-7 3</inkml:trace>
  <inkml:trace contextRef="#ctx0" brushRef="#br0" timeOffset="253.352">1 758,'74'-4,"1"-2,-1-4,-1-4,0-2,-1-3,0-4,-2-3,-1-3,33-20,-63 29,-2-3,0 0,-1-2,18-18,-37 27</inkml:trace>
  <inkml:trace contextRef="#ctx0" brushRef="#br0" timeOffset="5770.587">1158 108,'14'27,"-1"1,-1 1,-1-1,-2 2,-1-1,-1 1,-2 0,2 29,-8 552,27-434,-26-176,-1 1,1 0,-1 0,1 0,0-1,0 1,0 0,0 0,1 0,-1 0,0-1,1 1,-1 0,1 0,-1-1,1 1,0 0,0-1,0 1,0-1,0 1,0-1,0 1,1-1,-1 0,0 1,1-1,-1 0,1 0,-1 0,1 0,0-1,-1 1,1 0,0-1,0 1,-1-1,1 1,0-1,0 0,0 0,0 0,-1 0,1 0,0 0,0 0,0-1,-1 1,1-1,0 1,0-1,-1 0,1 0,0 0,62-120,-55 101,7-19,2 0,1 1,2 1,1 1,2 1,2 1,1 1,12-10,-38 42,0 0,1-1,-1 1,0 0,1 0,-1 0,1 0,0 0,-1 0,1 0,0 0,-1 1,1-1,0 1,0-1,0 1,0 0,-1 0,1 0,0 0,0 0,0 0,0 0,0 1,-1-1,1 0,0 1,0 0,-1-1,1 1,0 0,-1 0,1 0,-1 0,1 0,-1 0,1 1,-1-1,0 0,0 1,1-1,-1 1,0-1,-1 1,1 0,0-1,0 3,30 88,-16 112,10-169,-9-29</inkml:trace>
  <inkml:trace contextRef="#ctx0" brushRef="#br0" timeOffset="6738.236">2343 701,'-37'14,"0"1,1 2,0 2,2 1,0 1,1 2,2 2,0 0,2 2,-2 4,-26 57,56-86,0 1,0 0,0-1,0 1,1 0,-1 0,1 0,0-1,0 1,0 0,0 0,0 0,0 0,1 0,-1 0,1-1,0 1,0 0,0 0,0-1,1 1,-1-1,1 1,-1-1,1 0,0 1,0-1,0 0,0 0,0 0,1-1,-1 1,2 1,4-1,1-1,-1 1,0-1,0-1,1 1,-1-1,0-1,1 0,-1 0,0 0,0-1,0 0,0-1,0 0,0 0,-1-1,1 0,-1 0,0-1,0 1,3-4,-10 7,40-26,-1-2,-2-1,-1-2,-1-2,24-31,9-7,-67 70,0 0,0 0,0 0,0 0,1 1,-1-1,0 0,1 1,-1-1,1 1,0-1,0 1,-1 0,1 0,0-1,0 2,0-1,0 0,0 0,0 0,0 1,0-1,1 1,-1 0,0 0,0 0,0 0,0 0,1 0,-1 0,0 1,0-1,0 1,0-1,0 1,0 0,0 0,0 0,1 0,26 112,-28-100,1 1,0-1,2 0,-1 0,1 0,1 0,0-1,1 0,4 7,-5-12,0 0,0-1,0 0,1 0,0 0,1-1,-1 1,1-2,0 1,0-1,0 0,1 0,-1-1,1 0,0 0,0-1,0 0,0 0,0-1,0 0,1-1,-1 1,0-2,1 1,-1-1,0 0,0-1,0 0,0 0,0-1,0 0,2-2,18-10,-1-1,0-2,-2 0,0-2,-1-1,-1-1,-1-1,-1 0,-1-2,-1 0,-1-2,-2 0,0-1,-2 0,-1-1,-2 0,0-1,2-19,-4 7,-2 0,-2 0,-2 0,-1-1,-3 0,-1 1,-2-1,-2 1,-2 0,-9-27,16 63,0 0,0 0,0 0,-1 0,0 1,0-1,-1 0,0 1,0 0,0-1,0 1,-1 0,0 1,0-1,0 1,-1 0,1 0,-1 0,0 0,0 1,-4-3,5 8,1-1,0 1,-1 0,1 0,0 0,0 0,1 1,-1-1,0 1,1 0,0 0,-1 0,1 0,0 0,0 0,1 0,-1 1,1-1,0 0,0 1,0 0,0-1,0 1,1-1,-1 1,1 0,0 0,-7 49,2 0,3 0,2 0,3 13,-1 21,-2-42,1 0,3-1,2 1,1-1,2 0,3-1,1 0,2-1,2 0,19 34,-13-49,-23-26,0-1,0 1,1-1,-1 0,0 1,1-1,-1 1,1-1,-1 0,0 0,1 1,-1-1,1 0,-1 0,1 1,-1-1,1 0,-1 0,1 0,-1 0,1 0,-1 0,1 0,-1 0,1 0,-1 0,1 0,-1 0,1 0,-1 0,1 0,-1 0,1-1,-1 1,1 0,-1 0,1-1,-1 1,0 0,1 0,-1-1,1 1,-1-1,0 1,1 0,-1-1,0 1,0-1,1 1,-1-1,0 1,0-1,0 1,1-1,-1 1,0-1,0 1,0-1,0 1,0-1,0 1,0-6,0 1,-1 0,0 0,0 0,0-1,0 1,-1 0,0 0,0 1,0-1,-1 0,1 1,-1-1,0 1,-3-3,-11-16</inkml:trace>
  <inkml:trace contextRef="#ctx0" brushRef="#br0" timeOffset="6979.693">2767 503,'33'10,"36"2,10-4,2-5,-4-2,-5-1,-5-1,-4 0,-9-5,-3-2,-1 1,0 2,-3 1,-5 2,-4 1,-5 1,-7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54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1,'-27'112,"4"2,6 0,5 1,5 1,5 4,3-74,18 207,-14-229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53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0 594,'6'5,"0"0,0-1,0 1,1-1,-1-1,1 1,0-1,0 0,1-1,-1 0,0 0,1 0,-1-1,1 0,0-1,-1 1,1-2,0 1,-1-1,1 0,-1 0,1-1,-1 0,0-1,1 1,3-3,21-10,-1-1,-1-1,0-2,-2-1,4-5,-30 25,7-7,34-24,-2-1,-2-2,0-2,3-8,-15 14,-16 21,-1-1,0 0,-1 0,0-1,-1-1,0 1,-1-1,0-1,0 1,-2-1,1 0,-2-1,0 1,0-1,-2 0,1 0,-2 0,1-8,-2 19,-1 1,1 0,0-1,0 1,-1 0,0-1,1 1,-1 0,0 0,0 0,0-1,0 1,-1 0,1 1,0-1,-1 0,0 0,1 0,-1 1,0-1,0 1,0 0,0-1,0 1,0 0,0 0,0 0,0 0,-1 1,1-1,0 1,-1-1,1 1,0 0,-1 0,1 0,-1 0,-3 0,0 1,0 0,0 0,0 1,0 0,0 0,0 0,1 1,-1 0,1 0,0 0,0 0,0 1,0 0,-13 13,2 0,-1 1,2 0,1 2,0-1,1 2,2 0,0 0,1 1,1 0,1 1,-5 21,12-35,-1 1,1 0,1-1,-1 1,2 0,-1 0,2-1,-1 1,1-1,0 1,1-1,0 0,1 0,0 0,0 0,1-1,0 0,1 0,-1 0,2 0,-1-1,1 0,0 0,0-1,1 0,0 0,0-1,0 0,5 2,12 4,-1-1,2-1,-1-1,1-1,0-2,1 0,-1-2,1-1,0-1,0-1,-1-1,1-2,15-3,5-3,-1-2,0-2,-1-2,-1-2,0-2,-2-1,11-9,-31 17,0-2,-1-1,0 0,-1-2,-1 0,-1-1,0-1,-1 0,-1-2,1-2,-15 19,0 1,0 0,-1-1,1 1,-1-1,0 1,0-1,0 0,0 1,0-1,-1 0,0 0,0 1,0-1,0 0,0 0,-1 1,0-1,0 0,0 0,0 1,0-1,-1 1,0 0,1-1,-1 1,0 0,-1 0,1 0,-1 0,1 0,-1 1,0-1,0 1,0-1,0 1,0 0,-1 1,1-1,-3-1,-1 1,-1-1,0 1,1 0,-1 1,0-1,0 2,0-1,0 1,0 0,0 1,0 0,1 0,-1 1,0 0,0 0,1 0,-1 1,1 1,0-1,0 1,0 0,1 1,-1 0,1 0,0 0,1 0,-1 1,1 0,0 0,0 1,1 0,0-1,0 1,1 1,-1-1,2 0,-1 1,1 0,0-1,1 1,-1 0,2 0,-1 0,1 0,0 0,1 2,1-1,1 1,0-1,0 0,1 0,0-1,1 1,0-1,0 0,0 0,1 0,1-1,-1 0,1 0,0-1,1 1,-1-2,1 1,1-1,-1 0,6 2,7 3,2 0,-1-2,1 0,0-2,1 0,-1-2,20 2,-12-3,0-2,-1 0,1-2,0-1,0-2,-1-1,0-1,0-2,0-1,-1-1,0-1,-1-2,0-1,-2-1,1-1,-2-2,0 0,2-5,-13 11,-1-2,0 1,-1-2,-1 0,0 0,-1-1,5-11,-12 21,-1 1,1-1,-1 0,0 0,-1 0,1 0,-1 0,-1-1,1 1,-1 0,0 0,0-1,-1 1,0 0,0 0,0 0,-1 0,0 0,0 0,0 0,-1 0,0 1,0-1,-3-2,2 4,-1 0,0 1,0-1,0 1,0 0,0 1,-1-1,1 1,-1 0,0 1,1-1,-1 1,0 0,0 1,0-1,0 1,0 0,1 1,-1 0,0-1,0 2,0-1,1 1,-1 0,1 0,-1 0,1 1,0 0,0 0,0 0,0 1,0-1,1 1,0 0,0 1,0-1,-2 4,-2 0,1 1,1 0,0 0,0 0,0 1,2 0,-1 0,1 0,0 1,1-1,0 1,1 0,0 0,1 0,0 0,1 0,0 0,1 0,0 0,1 0,0 0,0 0,1-1,1 1,0-1,0 0,1 0,0 0,1 0,0-1,1 0,2 3,5 1,1-1,0-1,1 0,0-1,0 0,1-2,1 0,-1 0,1-2,0 0,1-2,-1 1,1-2,0-1,0 0,0-2,1 0,4 0</inkml:trace>
  <inkml:trace contextRef="#ctx0" brushRef="#br0" timeOffset="329.612">2653 142,'38'-5,"33"-1,8-5,-4-1,-11 3,-10 2,-11 2,-7 2,-5 2,-3 1,-1 0,-1 0,0-4,0-2,-3 1</inkml:trace>
  <inkml:trace contextRef="#ctx0" brushRef="#br0" timeOffset="563.016">2794 396,'38'0,"28"0,6-4,-3-3,-4 1,-9 1,-3 1,-7 2,-6-4,-5-1,-4 1,-2 2,-1 1,-1 1,0 1,-5 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3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248 402,'-38'43,"-18"29,1 7,10-6,12-9,12-17</inkml:trace>
  <inkml:trace contextRef="#ctx0" brushRef="#br0" timeOffset="851.78">1152 64,'-16'23,"2"1,0 1,2 0,1 1,1 0,1 1,-4 20,11-40,0 0,0 0,0 1,1-1,0 1,0-1,1 1,0-1,0 1,1-1,0 1,0-1,1 0,0 1,0-1,1 0,0 0,0-1,1 1,-1 0,1-1,1 0,-1 0,1 0,0-1,4 4,-4-5,1-1,-1 1,1-1,-1 0,1 0,0-1,1 0,-1 0,0 0,0-1,1 0,-1 0,1 0,-1-1,1 0,-1-1,1 1,-1-1,1 0,-1-1,0 1,0-1,1-1,-1 1,-1-1,1 0,148-110,12-27,-166 139,1 0,-1 0,1 0,-1 0,1 0,-1 0,1 0,-1 1,1-1,0 0,0 0,-1 1,1-1,0 0,0 1,0-1,0 1,0-1,0 1,0 0,0-1,0 1,0 0,0 0,0-1,0 1,0 0,0 0,0 0,0 0,0 0,0 1,0-1,0 0,0 0,0 1,0-1,0 0,0 1,0-1,0 1,-1 0,1-1,0 1,0 0,0-1,-1 1,1 0,0 0,-1-1,1 1,-1 0,1 0,-1 0,1 0,-1 1,10 63,-10-55,1-1,0 1,0 0,1-1,0 1,0-1,1 0,1 0,-1 0,2 0,-1-1,1 1,5 6,-4-12,0 0,0 0,0 0,1-1,-1 1,0-1,1-1,0 0,-1 0,1 0,0 0,0-1,0-1,-1 1,1-1,0 0,-1 0,1-1,0 0,-1 0,0-1,1 1,-1-1,0-1,-1 1,1-1,-1 0,1 0,-1-1,0 0,-1 1,4-6,5-4,-1 0,0-2,-1 1,-1-1,-1-1,0 0,-1 0,0 0,-2-1,4-17,6-11,-9 28</inkml:trace>
  <inkml:trace contextRef="#ctx0" brushRef="#br0" timeOffset="1250.768">2365 374,'23'-11,"17"-8,0-1,-2-2,0-2,-1-1,-2-2,7-8,11-51,-52 83,0 0,0 0,-1 0,1 0,-1 0,0 0,0 0,0 0,0 0,0 0,-1 0,1 0,-1 0,0 0,0 0,0 1,0-1,0 0,-1 0,1 1,-1-1,0 1,0 0,0-1,0 1,0 0,0 0,0 0,-1 0,1 1,-3-2,-1 0,-1 0,0 0,0 1,0-1,-1 2,1-1,0 1,-1 0,1 0,-1 1,1 0,-1 1,1 0,0 0,-1 0,1 1,0 0,0 0,0 1,0 0,0 0,0 1,-4 3,-3 1,0 2,1 0,0 0,0 1,1 1,1 0,0 1,0 0,2 0,-2 4,2-2,0 1,1 0,1 0,1 1,0 0,1 0,1 0,1 0,0 4,2-15,1 0,-1 0,1 0,1 1,-1-1,1 0,0 0,1 0,-1 0,1 0,0 0,1-1,-1 1,1-1,1 1,-1-1,1 0,-1 0,1 0,1-1,-1 1,1-1,-1 0,1-1,0 1,1-1,3 2,12 3,0-2,1 0,0-1,0-1,0-1,0-2,1 0,-1-1,0-1,0-1,1-1,-1-1,-1-1,1 0,3-3,12-2</inkml:trace>
  <inkml:trace contextRef="#ctx0" brushRef="#br0" timeOffset="40458.738">1095 1333,'2'-1,"-1"0,1 0,-1 0,1 0,-1 0,0 0,1-1,-1 1,0 0,0-1,0 1,0-1,0 0,0 1,-1-1,1 0,0 1,-1-1,1 0,-1 0,0 1,0-1,1 0,-1 0,0 0,-1 0,1 1,0-1,0 0,-1 0,1 1,-1-1,0 0,1 1,-1-1,0 0,0 1,0-1,0 1,0-1,-1 1,1 0,0-1,0 1,-1 0,1 0,-1 0,1 0,-1 0,0 0,1 1,-1-1,0 0,0 1,1 0,-1-1,0 1,0 0,1 0,-1 0,0 0,0 0,0 0,0 0,-44 6,0 2,0 1,1 3,1 2,0 1,0 3,2 1,-24 16,64-35,0 0,0 0,0 1,0-1,-1 1,1 0,0 0,0-1,1 1,-1 0,0 1,0-1,0 0,1 1,-1-1,0 1,1-1,0 1,-1-1,1 1,0 0,0 0,0 0,0 0,0 0,0 0,1 0,-1 0,1 0,-1 0,1 0,0 1,0-1,0 0,0 0,0 0,0 0,0 0,1 1,-1-1,1 0,0 0,0 0,0 0,-1 0,2 0,-1-1,0 1,0 0,1 0,-1-1,1 1,-1-1,1 1,14 6,-1-1,2 0,-1-1,1-1,0 0,0-1,0-1,17 0,-7-1,-22-2,0-1,1 1,-1 0,0 1,0-1,0 1,0 0,-1 0,1 1,0-1,0 1,-1 0,1 1,-1-1,1 1,-1-1,0 1,0 1,2 1,-6-1,0-1,0 1,-1-1,1 0,-1 1,0-1,0 1,0-1,0 0,0 0,-1 1,1-1,-1 0,0 0,0-1,0 1,-1 0,1-1,-1 1,1-1,-1 0,0 0,0 0,0 0,0 0,0 0,0-1,-3 1,2 1,-40 26,17-13,0 1,1 2,1 1,0 1,2 1,0 0,-13 21,32-40,1 1,0 0,0 0,0 1,0-1,1 0,-1 1,1 0,1-1,-1 1,1 0,-1 0,1 0,1 0,-1 0,1 0,0 1,0-1,0 0,1 0,-1 0,1 0,1 0,-1 0,1 0,-1-1,2 1,-1 0,0-1,1 1,0-1,0 0,0 0,0 0,1 0,0-1,-1 0,1 1,1-1,-1 0,2 0,10 3,1-1,-1-1,1-1,0 0,0-1,0-1,0-1,0 0,0-1,0-1,0 0,6-3,-20 4,6 0,0 0,0-1,0 0,0 0,0-1,-1 0,1-1,-1 0,0 0,0-1,0 0,-1-1,5-3,0-7</inkml:trace>
  <inkml:trace contextRef="#ctx0" brushRef="#br0" timeOffset="40960.736">813 882,'-28'315,"16"32,16-24,4-137,-6-130,-3-1,-2 0,-2 0,-3 0,-8 24,-5 6,18-61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22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10,'39'0,"26"5,8 1,-5 0,-8-1,-10-2,-9-1,-6-1,-4 0,-3-1,-2 0,1-1,-1-4,1-1,0 0,-4-4,-6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22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24,'39'9,"36"-1,10-2,1-7,-10-3,-13-2,-12 2,-10 0,-8-4,-4 0,-2 1,-6 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16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285 484,'58'-4,"-1"-2,0-2,0-3,-1-2,0-3,-1-2,-1-3,-1-2,-1-2,-1-3,-2-1,29-24,-3-37,-73 87,-1 0,1 0,-1 0,0-1,0 1,0-1,0 1,-1-1,0 1,1-1,-1 1,-1-1,1 1,0-1,-1 1,0-1,1 1,-2-1,1 1,0 0,0-1,-1 1,0 0,0 0,0 0,0 0,0 1,-1-1,1 0,-3-1,-3-1,1 0,-1 1,-1 0,1 0,0 1,-1 0,0 1,0 0,0 0,0 1,0 0,0 0,0 1,0 0,0 1,0 0,0 1,0-1,0 2,1-1,-1 1,1 1,-1-1,1 1,0 1,1 0,-1 0,-1 2,-17 17,2 1,0 2,2 0,1 2,1 0,2 1,1 1,1 1,2 0,1 1,1 0,2 1,-3 22,-15 93,7 1,7 1,6 0,12 134,-4-187,2-76,0 1,-2-1,-1 0,-1 0,-1 1,0-1,-2-1,-1 1,0-1,-2 0,0 0,-1-1,-2 0,0 0,-1-1,0-1,-2 0,0-1,-1 0,-1-2,-10 10,15-18,1 0,-1 0,0-1,0-1,0 1,-1-2,0 0,0 0,0-1,0-1,-1 0,1 0,-1-1,1-1,-1 0,0-1,1 0,0-1,-1-1,1 1,-1-2,7-3,-1 0,1 0,0 0,1-1,0 0,0 0,1 0,0-1,0 1,1-1,0 0,0 0,1 0,0-1,1 1,0 0,1-1,0 1,1-10,-1 19,-2-29</inkml:trace>
  <inkml:trace contextRef="#ctx0" brushRef="#br0" timeOffset="351.479">2 1077,'76'3,"0"-3,0-4,-1-2,7-6,2 2,-1-5,0-3,-1-4,-1-3,55-27,-19-14,-157 149,34-68,1 0,0 1,2 0,-1-1,2 1,0 0,1 1,1-1,1 0,0 0,1 0,0 0,1 0,1-1,1 1,0-1,1 0,3 5,1-2</inkml:trace>
  <inkml:trace contextRef="#ctx0" brushRef="#br0" timeOffset="1454.341">1753 456,'-7'0,"0"1,1 0,-1 0,1 0,-1 1,1 0,0 0,-1 1,1 0,0 0,1 0,-1 0,1 1,-1 0,1 1,0-1,0 1,1 0,0 0,0 0,0 1,0-1,1 1,0 0,0 0,0 0,0 4,-28 59,3 2,4 1,2 1,4 1,3 0,3 1,2 19,7-72,1 1,1-1,1 0,1 1,1-1,1 0,1 0,1 0,1 0,1-1,0 0,2 0,0-1,2 1,-5-16,0 0,0 0,1-1,-1 0,1 0,0-1,0 0,1 0,-1-1,0 0,1 0,-1 0,1-1,0 0,-1-1,1 0,0 0,0-1,-1 0,1 0,0 0,-1-1,0 0,2-1,31-16,-26 7</inkml:trace>
  <inkml:trace contextRef="#ctx0" brushRef="#br0" timeOffset="3235.462">2345 597,'-91'257,"-6"35,84-261,3-11,2 1,0 0,1 0,1 0,1 1,1 0,-1 14,5-33,1-1,-1 1,0-1,0 1,1-1,-1 0,1 1,0-1,0 0,0 1,0-1,0 0,0 0,1 0,-1 0,1 0,-1 0,1-1,0 1,0 0,0-1,0 1,0-1,0 0,0 0,0 1,0-1,1-1,-1 1,0 0,1-1,-1 1,0-1,1 1,-1-1,1 0,-1 0,1-1,-1 1,2-1,97-26,-78 15,-19 11,1 0,-1-1,1 0,-1 0,1 0,-1 0,0 0,0-1,0 0,0 0,-1 0,1 0,-1-1,0 1,1-1,-2 0,1 0,0 0,-1 0,0-1,0 1,0-1,-1 1,1-1,-1 1,0-1,0 0,-1-2,-4-9</inkml:trace>
  <inkml:trace contextRef="#ctx0" brushRef="#br0" timeOffset="3447.556">1893 935,'68'-5,"26"-1,2 0,-5 1,-14-3,-15 0,-13 0,-10 3,-7 2,-4 1,-3 1,-4 1</inkml:trace>
  <inkml:trace contextRef="#ctx0" brushRef="#br0" timeOffset="3734.247">2797 879,'38'0,"28"0,6 0,-3 0,-9-4,-10-3,-9 1,-6 1,-5 1,-7 2</inkml:trace>
  <inkml:trace contextRef="#ctx0" brushRef="#br0" timeOffset="3917.291">2768 1133,'63'-9,"24"-4,8 1,-7 2,-15-2,-9 1,-11 3,-10 2,-7 2,-10 2</inkml:trace>
  <inkml:trace contextRef="#ctx0" brushRef="#br0" timeOffset="4289.104">4152 681,'-51'30,"1"3,2 2,2 2,1 1,2 3,-31 38,70-76,1 0,-1 1,1-1,0 1,0 0,0 0,0 0,1 1,-1-1,1 0,0 1,1 0,-1-1,1 1,0 0,0 0,0-1,1 1,0 0,0 0,0 0,0 0,1 0,0 0,0 0,0-1,0 1,1 0,0-1,0 1,0-1,1 0,-1 1,1-1,0 0,3 2,10 3,-1 0,1-2,1 0,-1 0,1-2,0 0,1-1,-1-1,1-1,-1 0,1-1,0-1,0 0,-1-2,1 0,17-5,-11 5,-1-1,1-1,-1-1,0-1,0-1,0-1,-1-1,0-1,-1-1,0 0,-1-2,13-11,52-76,-82 95,-1 0,0 1,0-1,0 0,-1 0,1 0,-1 0,0-1,-1 1,1 0,-1 0,0 0,0-1,-1 1,0 0,0 0,0 0,0 0,-1 0,0 0,0 0,0 0,-3-4,-4-1,0 0,0 0,-1 1,0 1,-1 0,0 0,0 1,-1 0,0 1,0 0,-1 1,1 0,-11-1,-12-5,0 3,-1 0,0 3,0 1,-1 1,-4 3,3-1</inkml:trace>
  <inkml:trace contextRef="#ctx0" brushRef="#br0" timeOffset="4469.451">3672 879,'504'28,"-425"-27,0-4,73-11,45-10,-168 18</inkml:trace>
  <inkml:trace contextRef="#ctx0" brushRef="#br0" timeOffset="4985.891">4829 258,'36'62,"-2"1,-4 2,-2 2,-3 0,-3 2,-4 0,-2 1,-3 1,-2 10,-10-60,-1 0,-1 0,-1 0,0 0,-2 0,0 0,-2-1,0 1,-1-1,-1-1,-1 0,0 0,-2 0,0-1,-1-1,-1 0,0-1,-2 0,1-1,-2 0,-9 5,-38 27,41-29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24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18,'-20'-2,"-1"0,1 1,0 1,0 2,0-1,0 2,0 1,0 1,0 0,1 1,0 1,1 1,-1 1,1 1,1 0,0 1,1 1,0 0,0 1,-2 5,14-16,1 0,-1 1,1 0,0 0,-1 0,2 0,-1 0,0 1,0-1,1 1,0-1,0 1,0 0,0 0,1 0,-1 0,1 1,0-1,0 0,1 0,-1 1,1-1,0 0,0 1,1-1,-1 0,1 1,0-1,0 0,0 0,1 0,-1 1,1-2,0 1,0 0,0 0,2 1,3 2,0 0,0-1,1 0,0-1,0 0,0 0,1-1,-1 0,1 0,0-1,0 0,0 0,1-1,-1-1,1 1,-1-1,1-1,-1 0,1 0,-1-1,5-1,-5 1,0 1,0 0,0 1,0 0,0 0,0 1,0 0,0 1,-1 0,1 0,-1 1,0 0,0 0,0 1,-1 0,0 1,0-1,0 1,0 1,-1-1,0 1,-1 0,3 4,3 10,-1 0,0 0,-2 1,-1 0,-1 0,0 1,-2 0,-1 0,-1 0,0 0,-2 0,-1 0,-2 16,2-32,0-1,-1 1,0-1,0 1,0-1,-1 0,1 0,-2 0,1 0,-1-1,1 1,-1-1,-1 0,1 0,-1 0,0-1,0 0,0 0,-1 0,0 0,1-1,-1 0,0 0,-1-1,1 1,0-1,-4 0,-7 2,-1 0,1-2,-1 0,0 0,1-2,-1 0,0-1,1-1,-17-4,29 5,-1 0,1 0,-1 0,1 0,0-1,0 0,0 0,0-1,0 1,0-1,1 0,-1 0,1-1,0 1,0-1,0 0,0 0,1 0,-1-1,1 1,0-1,1 0,-1 0,1 0,0 0,0 0,1 0,-1-1,1 1,0-1,-1-16</inkml:trace>
  <inkml:trace contextRef="#ctx0" brushRef="#br0" timeOffset="921.755">527 18,'5'0,"11"0,8 0,4 0,2 0,2 0,-1 0,-1 0,0 0,0 0,-2 0,1 0,-1 0,0 0,0 0,-4-5,-2-1,-5-1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32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0 452,'2'-2,"-1"0,1 0,-1 0,1 0,-1 1,1-1,0 1,0-1,0 1,0 0,0 0,0 0,0 0,0 0,0 0,1 0,-1 1,0-1,1 1,-1 0,0 0,1-1,-1 2,0-1,1 0,0 0,156-16,70-18,8 12,-132 11,-104 11,-1 0,1 0,-1 0,1 0,-1 0,1 0,-1 0,0 0,1 0,-1 1,1-1,-1 0,1 0,-1 0,1 1,-1-1,0 0,1 0,-1 1,0-1,1 0,-1 1,0-1,1 0,-1 1,0-1,0 1,1-1,-1 0,0 1,0-1,0 1,0-1,1 1,-1-1,0 1,0-1,0 1,0-1,0 1,0-1,0 1,0-1,-1 0,1 1,0-1,0 1,0-1,0 1,-1-1,1 0,0 1,0-1,-1 1,1-1,0 0,-1 1,1-1,0 0,-1 1,1-1,0 0,-1 0,1 1,-9 9</inkml:trace>
  <inkml:trace contextRef="#ctx0" brushRef="#br0" timeOffset="278.587">170 593,'460'0,"-238"-28,-114 10,-84 13</inkml:trace>
  <inkml:trace contextRef="#ctx0" brushRef="#br0" timeOffset="801.718">537 0,'10'22,"2"-1,0-1,2 0,0 0,1-2,1 0,0 0,2-2,6 5,3 0,2-1,0-2,0-1,2-2,0 0,1-3,0 0,30 6,80 31,-138-48,-1-1,1 1,0 0,-1 0,1 1,-1-1,0 1,1-1,-1 1,0 0,0 0,0 1,0-1,0 0,-1 1,1 0,-1 0,1 0,-1 0,0 0,0 0,-1 0,1 1,-1-1,1 1,-1-1,0 1,0-1,-1 1,1 0,-1-1,0 1,0 0,0 0,0-1,-1 1,1 0,-1-1,0 1,0-1,-1 1,-7 10,-1-1,-1-1,0 0,-1 0,0-1,-1-1,0 0,-1 0,0-2,0 0,-1 0,-10 3,12-4,-294 189,281-178,15-10,-1-1,1 1,0 1,0 0,1 1,1 0,-1 0,2 1,-1 0,0 2,3 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1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47,'39'0,"26"0,13 0,-3 0,-9 0,-12 0,-4 0,-7-5,-5-1,-5 0,-3 1,-1 1,-2 2,0 1,0 0,-4-3,-2-3,-4 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1 201,'43'-14,"38"-10,11-1,-2-1,-5 4,-9 1,-11 4,-9 5,-2 0,-7 1,-2 4,-3 2,-4 2,-9 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1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80,'38'5,"33"-4,8-1,0-1,-7-5,-13-2,-5 1,-8-3,-7 0,-5-4,-4 2,-2 2,-6 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2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452 129,'-73'17,"1"3,1 4,1 2,-34 20,56-14,47-31,0-1,0 1,0 0,0 0,0 0,0 0,1 0,-1 0,0 0,0 0,1 0,-1 0,1 1,-1-1,1 0,0 0,-1 1,1-1,0 0,0 0,0 1,0-1,0 0,0 1,0-1,0 0,0 0,1 1,-1-1,0 0,1 0,-1 0,1 1,0-1,-1 0,1 0,0 0,0 0,-1 0,1 0,0 0,10 6,-1-1,1 0,0 0,0-1,0-1,1 0,-1-1,1 0,0 0,0-1,3-1,8 4,-1-2,-1 1,-1 1,1 1,-1 1,0 0,0 2,-1 0,0 1,-1 1,0 1,-1 0,0 2,-1 0,-1 0,0 2,3 4,-11-8,-1 1,0 0,-1 0,0 0,-1 1,0 0,-1 0,-1-1,0 2,-1 3,-1-13,-1 1,1 0,-1 0,-1-1,1 1,-1 0,0-1,0 0,-1 1,1-1,-1 0,0 0,-1-1,1 1,-1 0,0-1,0 0,0 0,-1 0,1-1,-1 0,0 1,0-2,-3 3,-9 3,0 0,0-1,0-1,-1 0,0-1,0-1,-4-1,12-1,1 0,0-1,0-1,-1 0,1 0,0-1,0 0,-1 0,1-1,0 0,0-1,1 0,-1 0,0-1,1 0,0-1,-5-3,-5-9</inkml:trace>
  <inkml:trace contextRef="#ctx0" brushRef="#br0" timeOffset="248.474">283 157,'38'-15,"37"-4,11 1,0 3,-6 5,-6 4,-6 2,-5 3,1 1,0 0,-3 1,4-5,0-2,-1-4,3-1,-1-3,-7 0,-13 4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0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424 178,'-22'226,"-14"81,9-46,21-211,0-32</inkml:trace>
  <inkml:trace contextRef="#ctx0" brushRef="#br0" timeOffset="601.329">0 207,'35'-27,"1"3,1 0,1 3,1 1,1 1,0 3,1 1,1 2,1 2,7 0,-36 9,0 0,1 1,-1 1,0 0,1 1,-1 0,0 1,0 1,0 0,0 1,0 0,-1 1,1 1,-1 0,5 4,-14-7,-1 0,0 0,0 0,0 0,0 1,0-1,-1 1,1-1,-1 1,0 0,0 0,0 0,-1 0,0 1,0-1,0 0,0 0,0 1,-1-1,0 1,0-1,0 0,0 1,-1-1,0 0,0 1,0-1,0 0,-2 2,-53 119,35-91,16-29,0 0,0 0,1 1,0-1,0 1,1 0,-1 0,1 0,0 0,1 0,0 1,0-1,0 1,1 0,-1-1,2 1,-1 0,1 0,0 0,0 0,1 0,0-1,0 1,1 0,0-1,0 1,0-1,1 1,0-1,0 0,1 0,1 1,10 6,0 0,2-1,-1-1,1 0,1-1,0-2,6 3,59 33,-76-41,0 1,0 1,0-1,-1 1,1 0,-1 1,-1 0,1-1,-1 2,0-1,0 1,-1-1,1 2,-2-1,1 0,-1 1,0-1,-1 1,1 0,-2 0,1 0,-1 0,0 0,-1 0,0 0,0 0,-1 0,0 0,0 0,-1 0,0 0,0 0,-1 0,0-1,0 1,-1-1,-4 6,-12 6,-1 0,0-2,-2-1,0 0,-1-2,0 0,-1-2,0-1,-1-1,0-1,-1-1,0-2,0-1,-18 2,31-4,-17 4,0-2,0-1,-1-1,1-2,-1-1,0-2,29 3,1-1,-1 1,0-1,1 0,-1 0,0-1,1 1,-1 0,0-1,1 0,-1 1,0-1,1 0,-1 0,1-1,0 1,-1 0,1-1,0 1,0-1,0 0,0 0,0 0,0 0,1 0,-1 0,0 0,1-1,0 1,0-1,0 1,0-1,0 1,0-1,0 1,1-1,0 0,-1 0,1 1,0-1,0 0,0 1,1-1,-1 0,1 1,-1-1,1 0,1-1,13-17,2 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56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761 481,'1'-1,"0"1,-1-1,1 0,0 1,0-1,0 0,-1 0,1 0,0 0,-1 0,1 0,-1 1,1-1,-1-1,1 1,-1 0,0 0,1 0,-1 0,0 0,0 0,0 0,0 0,0 0,0-1,0 1,0 0,-1 0,1 0,0 0,-1 0,1 0,0 0,-1 0,0 0,1 0,-1 0,1 0,-1 0,0 1,0-1,1 0,-1 0,0 1,0-1,0 0,0 1,0-1,0 1,0-1,0 1,0 0,0-1,0 1,0 0,-1 0,1 0,-68-11,29 16,0 2,1 1,-1 2,2 1,-11 7,-54 14,-175 48,234-57,43-23,1 0,-1 1,1-1,-1 1,0-1,1 1,0-1,-1 1,1-1,-1 1,1-1,0 1,-1 0,1-1,0 1,-1-1,1 1,0 0,0-1,0 1,0 0,0 0,0-1,0 1,0 0,0-1,0 1,0 0,0-1,0 1,0 0,1-1,-1 1,0 0,1-1,-1 1,0-1,1 1,-1-1,1 1,-1-1,0 1,1-1,0 1,-1-1,1 1,-1-1,1 0,-1 1,1-1,0 0,-1 0,1 1,0-1,-1 0,1 0,0 0,-1 0,1 0,0 0,-1 0,1 0,0 0,-1 0,1 0,0 0,-1-1,1 1,0 0,143 18,113-1,-254-16,0-1,0 1,-1 0,1-1,0 1,-1 1,1-1,-1 0,1 1,-1-1,0 1,0 0,1-1,-1 1,0 0,-1 0,1 1,0-1,-1 0,1 0,-1 1,0-1,1 1,-1 0,0-1,-1 1,1 0,0-1,-1 1,0 0,1 0,-1 0,0-1,-1 1,1 0,0 0,-1-1,1 1,-1 0,0-1,0 1,0 0,0-1,-1 1,1-1,-1 0,1 1,-1-1,0 0,0 0,0 0,0 0,0 0,0-1,-3 2,-32 34,-1-2,-2-2,-1-1,-43 24,21-13,-14 25,75-66,1 0,0 0,-1-1,1 1,0 0,0 0,0 0,0 0,0 0,1 0,-1 1,1-1,-1 0,1 0,0 0,0 1,0-1,0 0,0 0,0 1,0-1,1 0,-1 0,1 0,0 0,0 1,0-1,0 0,0 0,0-1,0 1,1 0,-1 0,1-1,-1 1,1 0,0-1,-1 0,1 1,0-1,0 0,1 0,11 6,1-2,0 0,0-1,0 0,1-1,-1-1,1 0,-1-1,1-1,0 0,-1-2,1 1,-1-2,1 0,-1-1,0 0,7-5,-14 7,-1 0,1-1,-1 0,0-1,0 0,0 0,-1 0,1-1,-1 0,0 0,0 0,-1-1,0 0,0 0,0 0,-1-1,0 0,0 0,0 0,-1 0,0 0,-1-1,1 1,-1-1,0-2,3-14</inkml:trace>
  <inkml:trace contextRef="#ctx0" brushRef="#br0" timeOffset="328.89">337 1,'-10'110,"5"0,5 0,5 0,14 84,-4-12,-9 0,-7 5,0-60,-23 60,31-143,-2-26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02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1 766,'16'-2,"69"-3,1-4,-2-4,1-3,-2-4,0-4,-2-3,-1-4,32-19,-98 43,0 0,-1-1,0-1,0 0,-1-1,0 0,-1-1,0 0,0 0,-2-2,1 1,-2-1,1 0,-2-1,0 0,5-14,-12 23,0 1,0-1,0 0,-1 1,0-1,0 0,0 1,-1-1,1 1,-1 0,0-1,0 1,0 0,-1 0,0 0,0 1,0-1,0 1,0-1,-1 1,1 0,-1 0,0 1,0-1,0 1,0 0,0 0,0 0,-1 0,1 1,-1 0,1 0,-1 0,0 0,1 1,-1 0,0 0,1 0,-1 0,0 1,1 0,-1 0,1 0,-1 1,1-1,-1 1,1 0,-2 1,-15 10,0 1,0 1,2 0,0 2,1 0,0 1,2 1,0 0,-11 19,12-15,0 1,2 1,0 0,2 0,1 1,1 1,1 0,2 0,0 0,0 21,-3 284,12-239,-2 370,-2-446,0 0,-1 1,0-1,-1 0,-2-1,1 1,-2-1,0 1,-1-2,-1 1,0-1,-1 0,0-1,-1 0,-1 0,-1-1,1 0,-13 8,23-19,-1-1,1 0,-1 0,1 0,-1-1,1 1,-1 0,1 0,-1-1,0 1,0-1,1 0,-1 1,0-1,0 0,1 0,-1 0,0 0,0 0,1 0,-1-1,0 1,0-1,1 1,-1-1,1 0,-1 1,0-1,1 0,-1 0,1 0,0 0,-1 0,1-1,0 1,0 0,-1-1,1 1,0-1,0 1,1-1,-2 0,-65-38,62 33,6 0</inkml:trace>
  <inkml:trace contextRef="#ctx0" brushRef="#br0" timeOffset="998.925">141 1359,'110'7,"0"-5,65-9,86-32,-260 39,0-1,0 0,0 1,0-1,0 0,0 1,0-1,0 1,0 0,1-1,-1 1,0 0,0 0,0 0,0-1,1 1,-1 1,0-1,0 0,0 0,1 0,-1 1,0-1,0 0,0 1,0-1,0 1,0-1,0 1,0 0,0 0,0-1,0 1,0 0,0 0,0 0,-1 0,1 0,0 0,-1 0,1 0,-1 0,1 0,-1 0,1 0,-1 1,0-1,0 0,1 0,-1 0,0 1,0-1,0 1,-3 10,-1-2,1 1,0 1,0-1,1 0,1 1,0-1,0 1,1-1,1 1,0-1,1 1,0-1,0 0,1 0,1 0,3 9,3-5</inkml:trace>
  <inkml:trace contextRef="#ctx0" brushRef="#br0" timeOffset="2088.037">565 32,'-8'-4,"0"1,0 1,-1-1,1 2,0-1,-1 1,1 0,-1 1,0-1,1 2,-1-1,-6 3,11-3,0 1,0-1,1 1,-1 0,0 1,0-1,1 1,-1-1,1 1,0 0,-1 0,1 1,0-1,0 1,0-1,1 1,-1 0,1 0,-1 0,1 0,0 1,0-1,0 1,1-1,-1 1,1-1,0 1,0 0,0 0,1-1,0 0,0 0,0 0,0 0,0 0,0 0,1 0,0 0,0 0,-1 0,2 0,-1 0,0-1,1 1,-1 0,1-1,-1 1,1-1,0 1,0-1,1 0,-1 0,0 0,1 0,-1-1,1 1,-1 0,1-1,0 0,0 0,0 0,0 0,0 0,-1 0,1-1,2 1,1 0,1 0,0 0,0-1,0 1,0-1,0-1,0 0,0 0,0 0,-1-1,1 1,0-2,-1 1,1-1,5-3,-7 3,0 0,-1 0,1 0,-1 0,1-1,-1 0,0 0,0 0,-1-1,1 1,-1-1,0 0,0 0,-1 0,1 0,-1 0,0-1,-1 1,1 0,-1-1,0 0,0 1,-1-1,0-2,-1 6,1 0,-1 0,0 1,0-1,0 0,-1 0,1 1,0-1,-1 1,1-1,-1 1,1 0,-1 0,0-1,1 1,-1 0,0 0,0 1,0-1,0 0,0 1,0-1,0 1,0-1,0 1,0 0,0 0,0 0,0 0,0 0,0 1,0-1,0 1,-1 0,-65 28,17 43,51-70,-1 0,0 0,1 0,0-1,-1 1,1 0,0 0,0 0,0 0,0 0,1 0,-1 0,0 0,1 0,0 0,-1-1,1 1,0 0,0 0,0-1,0 1,0 0,0-1,0 1,1-1,-1 0,0 1,1-1,-1 0,1 0,0 0,-1 0,1 0,0 0,0 0,-1-1,1 1,0-1,0 1,0-1,0 0,1 1,5 0,0 0,0-1,0 0,0 0,0-1,0 0,0 0,-1-1,1 0,0 0,-1 0,1-1,-1-1,0 1,0-1,0 0,-1-1,1 0,-1 0,0 0,-1 0,1-1,-1 0,0 0,-1-1,5-6,-9 11,1 0,0 0,0 0,-1 0,1 0,-1 0,0 0,1 0,-1-1,0 1,-1 0,1 0,0 0,0 0,-1 0,1 0,-1 0,0 0,0 0,1 0,-1 0,-1 0,1 0,0 0,0 1,-1-1,1 0,-1 1,1 0,-1-1,0 1,1 0,-1-1,0 1,0 0,0 1,0-1,0 0,0 0,0 1,-1-1,-88-9,88 10,1 0,0 0,0 0,-1 1,1-1,0 1,-1-1,1 1,0 0,0 0,0 0,0 0,0 0,0 0,0 0,0 1,1-1,-1 1,0-1,1 1,-1 0,1 0,-1 0,1 0,0 0,0 0,0 0,0 0,0 0,1 0,-1 1,1-1,-1 0,1 0,0 1,0-1,0 0,0 1,0-1,0 0,1 0,-1 1,1-1,0 0,-1 0,1 0,1 2,9 14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07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13,'-2'-1,"1"-1,-1 1,1 0,-1 0,1 0,-1 0,0 0,0 0,1 1,-1-1,0 1,0-1,0 1,0-1,0 1,0 0,0 0,0 0,0 0,1 0,-1 1,0-1,0 1,0-1,0 1,0-1,1 1,-1 0,0 0,0 0,1 0,-1 0,1 0,-1 1,-50 50,49-49,-24 31,1 2,1 0,3 2,1 1,1 0,3 1,1 1,2 1,-1 12,0 1,3 1,2 0,3 1,2 0,3 0,5 48,0-82,2 0,0 0,2-1,0 0,2 0,0-1,1 0,1 0,2-1,-1-1,7 6,-18-23,-1 0,1 0,0-1,0 1,0 0,1 0,-1-1,0 1,0-1,1 1,-1-1,1 0,0 1,-1-1,1 0,0 0,0 0,-1 0,1 0,0-1,0 1,0-1,0 1,0-1,0 0,0 1,0-1,0 0,0 0,0 0,0-1,0 1,0-1,0 1,0-1,0 1,10-9</inkml:trace>
  <inkml:trace contextRef="#ctx0" brushRef="#br0" timeOffset="401.7">738 238,'-92'246,"73"-195,-88 276,99-240,8-85,0 1,1-1,0 1,-1-1,1 1,0-1,0 1,0-1,1 0,-1 1,0-1,1 0,0 0,-1 0,1 0,0 0,0-1,0 1,0-1,0 1,1-1,-1 1,0-1,1 0,-1 0,1 0,-1-1,1 1,-1-1,1 1,0-1,13 0,0 0,0-1,0-1,0-1,-1 0,1-1,-1-1,1 0,-1-1,6-4,0 2,71-29,-90 37,0-1,0 1,0-1,0 0,1 0,-2 0,1 0,0 0,0 0,0-1,0 1,-1 0,1-1,-1 1,1-1,-1 0,1 0,-1 1,0-1,0 0,0 0,0 0,0-2,-1-7</inkml:trace>
  <inkml:trace contextRef="#ctx0" brushRef="#br0" timeOffset="651.221">371 464,'38'-5,"33"-1,8 0,0 1,-8 2,-11 1,-12 1,-8 0,-7 1,-4 0,-2 1,-1-1,-5 0</inkml:trace>
  <inkml:trace contextRef="#ctx0" brushRef="#br0" timeOffset="933.586">1245 521,'53'-5,"27"-6,5-2,-8 2,-11-2,-13 1,-6 3,-5 2,-6-1,-4-1,-3 2,-10 2,-10 2</inkml:trace>
  <inkml:trace contextRef="#ctx0" brushRef="#br0" timeOffset="1188.936">1274 747,'38'5,"33"-4,12-1,3-1,-8-6,-9 0,-6-5,-4 0,-3-3,-5 1,-8 3,-10 4</inkml:trace>
  <inkml:trace contextRef="#ctx0" brushRef="#br0" timeOffset="1437.467">2629 295,'-65'33,"2"4,1 2,2 3,2 3,-10 13,-25 48,91-103,0 0,0 0,0 0,1 0,-1 0,1 0,0 0,0 1,0-1,0 0,1 1,-1-1,1 1,0-1,0 1,0-1,0 1,1-1,-1 1,1-1,0 1,0-1,0 0,1 0,-1 1,1-1,0 0,-1 0,1-1,1 1,-1 0,0-1,1 1,-1-1,1 0,0 1,2 0,8 3,0-1,1 0,-1-1,1-1,0 0,0 0,1-2,-1 0,0 0,1-1,-1-1,0-1,0 0,0-1,0 0,0-1,9-4,7-1,1-2,-1-1,-1-2,-1-1,0-1,9-7,-30 19,-1-1,1 0,-1 0,0 0,0-1,-1 1,0-1,0-1,0 1,-1-1,1 0,-2 0,1 0,-1 0,0-1,-1 1,1-1,-1 0,-1 0,0 0,0 0,0 0,-1 0,0 0,-1 0,0 1,0-1,-1 0,0 0,0 0,-1 1,0-1,0 1,0 0,-1 0,0 0,-1 0,0 1,0 0,0 0,-4-3,-2 0,-1 1,0 1,0 0,0 1,-1 0,0 0,-1 2,1 0,-1 0,0 1,0 1,-3 0,-8 0</inkml:trace>
  <inkml:trace contextRef="#ctx0" brushRef="#br0" timeOffset="1716.687">2910 13,'24'14,"-2"1,0 1,-1 1,-1 1,-1 0,0 2,-1 0,-2 1,0 1,-1 1,-1 0,-1 0,1 6,-4-10,-1 1,-1 0,0 0,-2 0,-1 1,0 0,-1 0,-2 0,0 0,-1 1,-1-1,-1 1,-1-1,-1 0,0 0,-3 5,-2 0,0 0,-1-1,-2-1,0 1,-2-2,-1 0,0 0,-2-2,-1 0,0 0,-17 13,7-9,-1-1,-1-1,-1-2,-1-1,-30 14,33-20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11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0 127,'73'-32,"0"4,2 2,56-10,-41 32,-88 4,0 0,-1 0,1 0,0 1,-1-1,1 1,0-1,-1 1,1 0,-1-1,1 1,0 0,-1 0,0 0,1 0,-1 0,0 0,1 1,-1-1,0 0,0 1,0-1,0 1,0-1,-1 1,1-1,0 1,-1-1,1 1,-1 0,1 0,-1-1,0 1,0 0,0-1,0 1,0 0,0 0,0-1,-1 1,1 0,-1-1,1 1,-1 0,1-1,-1 1,0-1,0 1,-7 11,0 0,0 0,-2-1,1 0,-2 0,1-2,-1 1,-1-1,0-1,-1 0,1-1,-8 4,-38 29,53-39,1 0,-1 1,1-1,0 1,0 0,0 0,0 0,0 0,1 1,-1 0,1 0,0 0,0 0,1 0,-1 0,1 1,0-1,0 1,0 0,1-1,0 1,0 0,0 0,0 0,1 0,-1 0,2 0,-1 0,0 0,1 0,0 0,0 0,0-1,1 1,0 2,9 3,0 0,1 0,0-1,0-1,1 0,0-1,1 0,0-1,9 3,9 5,-6-2,101 57,-121-65,-1 0,0 0,-1 0,1 1,-1-1,0 1,0 0,0 1,-1-1,1 0,-1 1,-1 0,1 0,-1 0,0 0,0 0,-1 0,0 1,0-1,0 5,-3 0,-1 0,-1-1,0 1,0-1,-1 0,0 0,-1 0,0-1,-1 0,1 0,-2 0,1-1,-1 0,-1-1,1 0,-1 0,0-1,-1 0,0 0,0-1,-2 0,-23 13,-2-2,0-1,0-2,-1-1,-1-3,-9 1,42-9,1 0,-1 0,1-1,-1 0,1 0,-1 0,0-1,1 0,-1 0,1 0,0-1,-1 1,1-1,-4-2,-9-9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10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58,'68'0,"198"-12,-6-23,-123 24,-138 11</inkml:trace>
  <inkml:trace contextRef="#ctx0" brushRef="#br0" timeOffset="221.628">0 283,'39'5,"36"-4,10-1,1-1,-5-1,-7-4,-6-1,-10 0,-5-3,-2 0,-5 2,-1 1,-7-1,-12-1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2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3 424,'-1'0,"1"0,0-1,0 1,-1-1,1 1,0-1,0 1,0-1,0 1,0-1,0 1,0-1,0 1,0-1,0 1,0-1,0 1,0-1,0 1,0-1,0 1,0-1,1 1,-1-1,0 1,0 0,1-1,-1 1,0-1,1 1,-1 0,0-1,1 1,-1 0,0-1,1 1,-1 0,1-1,-1 1,1 0,-1 0,1 0,-1 0,1-1,-1 1,1 0,-1 0,1 0,-1 0,1 0,-1 0,1 0,-1 0,1 0,-1 1,1-1,-1 0,18-5,1 2,-1-1,0 2,1 1,0 0,-1 1,5 2,79-5,141-20,-242 22,-1 1,1-1,0 1,-1 0,1-1,0 1,-1 0,1 0,0-1,-1 1,1 0,0 0,0 0,-1 0,1 0,0 0,0 0,-1 0,1 0,0 0,-1 1,1-1,0 0,0 0,-1 1,1-1,-1 0,1 1,0-1,-1 0,1 1,-1-1,1 1,-1-1,1 1,-1 0,1-1,-1 1,1-1,-1 1,0 0,1-1,-1 1,0 0,0-1,0 1,1 0,-1 0,0-1,0 1,0 0,0 0,0-1,0 1,-1 0,1-1,0 1,0 0,0-1,-1 1,1 0,0-1,-1 1,1 0,-7 11</inkml:trace>
  <inkml:trace contextRef="#ctx0" brushRef="#br0" timeOffset="263.075">59 649,'37'9,"0"-1,1-2,0-2,0-2,36-2,-37 1,172-19,-9-11,-176 24</inkml:trace>
  <inkml:trace contextRef="#ctx0" brushRef="#br0" timeOffset="830.425">229 1,'-1'3,"0"0,0 0,0 0,1 1,-1-1,1 0,0 1,0-1,0 0,0 0,1 1,-1-1,1 0,0 0,0 0,0 0,0 0,1 0,-1 0,1 0,0 0,0-1,0 1,0 0,0-1,0 0,1 0,-1 0,1 0,0 1,20 15,1 0,0-1,1-2,1-1,0 0,1-2,0-1,23 5,53 25,-51-20,-35-15,0 0,-1 1,1 1,-1 0,-1 1,1 1,-2 1,1 0,-2 0,1 2,10 12,-20-14,-1-1,0 1,0 0,-1 0,-1-1,0 2,0-1,-1 0,0 0,-1 0,-1 0,0 0,0 0,-1-1,0 1,-1-1,0 1,0-1,-2-1,1 1,-1-1,0 1,-1-2,0 1,-8 7,-132 115,15-13,75-67,43-40,0 0,1 1,0 0,1 1,1 0,0 1,1 1,-4 7,5-3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29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10,'-6'-1,"1"0,0 0,-1 0,1 1,-1 0,1 0,-1 0,0 1,1 0,0 0,-1 0,1 0,0 1,0 0,-1 0,2 1,-1-1,0 1,0 0,1 1,-1-1,1 1,0-1,0 1,1 0,-1 1,1-1,0 1,0-1,0 1,1 0,0 0,0 0,0 1,0-1,1 0,0 1,0-1,0 1,1-1,0 5,0-7,1-1,0 1,0-1,0 0,0 1,1-1,-1 0,1 0,-1 0,1 0,0 0,-1 0,1 0,0 0,0-1,0 1,1-1,-1 0,0 1,1-1,-1 0,0 0,1-1,-1 1,1 0,-1-1,1 0,0 1,-1-1,1 0,-1 0,1-1,1 1,81-32,-82 28,1 0,-1 0,0 0,0 0,0-1,-1 0,1 1,-1-1,0 0,0 0,-1 0,0 0,0 0,0 0,0 0,-1 0,0-3,1 6,-1-1,0 1,0 0,0-1,-1 1,1-1,0 1,-1 0,0 0,1-1,-1 1,0 0,0 0,0 0,-1 0,1 0,0 0,-1 0,1 0,-1 0,0 1,0-1,1 1,-1-1,0 1,0 0,0 0,-1 0,1 0,0 0,0 0,0 0,-1 1,1-1,0 1,-1 0,1-1,-1 1,-2 1,-1 0,1 0,0 0,0 0,0 1,0 0,0 0,0 0,0 1,1 0,-1 0,1 0,0 0,0 0,0 1,0 0,0 0,1 0,0 0,0 1,0-1,0 1,0 2,2-5,-1 1,1-1,0 1,-1 0,1-1,1 1,-1 0,0 0,1 0,-1 0,1 0,0 0,0 0,0 0,1 0,-1-1,1 1,-1 0,1 0,0 0,0 0,0-1,0 1,1 0,-1-1,1 1,0-1,-1 0,1 1,0-1,0 0,1 0,-1 0,0-1,1 1,-1 0,1-1,-1 0,1 1,0-1,0 0,0 0,51 9,-29-9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53,'-25'23,"1"1,2 0,0 2,2 1,0 0,2 2,1 0,2 1,-1 4,14-31,0 0,0 0,0-1,1 1,-1 1,1-1,0 0,0 0,0 0,0 1,0-1,1 1,0-1,-1 0,1 1,1-1,-1 1,0-1,1 0,0 1,-1-1,1 0,1 0,-1 1,0-1,1 0,-1 0,1 0,0-1,0 1,0 0,1-1,-1 1,1-1,-1 0,1 0,0 0,-1 0,1 0,0 0,0-1,1 0,-1 1,0-1,0 0,2 0,11-3,-1 0,0-1,0-1,0 0,0-1,-1-1,1 0,-1-1,-1 0,0-1,0-1,0 0,-1-1,0 0,-1 0,1-3,-5 8,0 0,0-1,-1 0,0-1,0 1,0-1,-1-1,0 1,0 0,-1-1,0 0,0 0,-1-1,0 1,0-1,-1 1,0-1,-1 0,0 0,0 0,-1 1,0-1,-1 0,1 0,-2 0,1 0,-1 1,-1-1,0 1,0-1,0 1,-1 0,0 0,-5-5,6 8,-1 1,0-1,0 1,0 0,0 1,-1-1,0 1,0-1,0 1,0 1,0-1,0 1,-1 0,1 0,-1 1,0-1,1 1,-1 0,0 1,0-1,1 1,-1 1,0-1,0 1,1 0,-1 0,0 0,1 1,-1 0,1 0,-2 1,-7 9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32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24,'5'4,"2"-1,-1 0,0 0,0-1,1 0,0 0,-1 0,1-1,0 0,0 0,0-1,5 0,1 1,286 1,-55-28,-152 7,-85 14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3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24,'39'4,"31"3,13-1,-2-2,-5 0,-11-7,-12-2,-5 0,-6 0,-5 1,-5 2,-2-4,-2-2,-1 2,-4 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29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119 535,'110'-49,"-2"-5,90-61,-188 110,1-1,-1 0,-1-1,1 0,-1 0,0-1,-1 0,0-1,0 1,-1-2,0 1,0-1,-1 0,-1 0,0-1,0 0,-1 0,0 0,-1 0,0-1,-1 1,0-1,-1 0,0-2,-2 10,0-1,-1 1,0 0,1 0,-1 0,0 0,-1 0,1 0,-1 1,0-1,0 1,0-1,0 1,0 0,-1 0,0 1,1-1,-1 1,0 0,0 0,0 0,0 0,-1 1,1 0,0 0,-1 0,1 0,-1 0,1 1,-1 0,1 0,-1 0,1 1,-1 0,1-1,0 2,-1-1,1 0,0 1,0 0,0 0,0 0,0 0,0 1,0-1,1 1,-1 0,-2 3,-7 11,1 1,1 0,1 0,0 1,1 1,1 0,1 0,1 0,1 0,1 1,0 0,2 0,0 5,-3 39,3 1,3 0,3 0,6 25,-1 4,6 38,-7-78,-2-1,-2 2,-3-1,-2 0,-2 0,-7 26,2-48,-2 0,-1-2,-2 1,-1-1,-1-1,-2-1,-4 6,19-31,0 0,-1 0,1-1,-1 1,0 0,0-1,0 0,0 1,0-1,-1-1,1 1,-1 0,0-1,0 0,0 0,0 0,0 0,0-1,-1 1,1-1,0 0,-1-1,1 1,-1-1,1 0,-1 0,1 0,-1 0,1-1,-1 0,1 0,-1 0,1 0,-3-2,-8-6,1 0,0-1,1 0,-1-1,2-1,0 0,0 0,1-1,1-1,0 0,1 0,1-1,0 0,1 0,0-1,-1-8,4 13,1-1,0 0,1 0,0 0,1 0,0 0,1 0,0 0,1 0,0 0,1 0,1 1,0-1,0 0,1 1,1 0,0 0,0 0,1 0,0 1,1 0,0 0,6-5,7-3,1 2,0 0,2 1,-1 1,2 1,0 1,0 1,2 0,8-4,236-69,-256 80,-12 3,0-1,0 1,1-1,-1 1,0 0,1 0,-1 0,1 0,-1 1,1-1,-1 1,1-1,-1 1,1 0,0 0,-1 0,1 0,-1 1,1-1,0 1,-1-1,1 1,-1 0,0 0,1 0,-1 0,0 1,1-1,-1 1,0-1,0 1,0 0,0-1,-1 1,1 0,0 0,-1 1,1-1,-1 0,1 2,9 106,-17 48,4-142,2-14,-1-1,0 1,0 0,0-1,0 1,1 0,-1 0,1 0,-1-1,1 1,0 0,0 0,0 0,0 0,0 0,0 0,0 0,1-1,-1 1,1 0,-1 0,1 0,0-1,-1 1,1 0,0-1,0 1,1 0,-1-1,0 1,0-1,1 0,-1 1,1-1,-1 0,1 0,-1 0,1 0,0 0,-1-1,1 1,0 0,0-1,0 1,1-1,13-2</inkml:trace>
  <inkml:trace contextRef="#ctx0" brushRef="#br0" timeOffset="1468.091">1218 83,'-95'174,"73"-131,1 1,3 1,2 1,1 1,3 0,2 0,1 1,3 0,2 1,2 4,3-39,0 1,0-1,1 1,1-1,1 0,0 0,0 0,2 0,0-1,0 0,1 0,1-1,0 0,0 0,1 0,1-1,0-1,1 0,0 0,0-1,9 5,-11-8,1-1,-1 1,1-2,1 0,-1 0,1 0,-1-2,1 1,0-1,0-1,0 0,0 0,0-1,0-1,0 0,0 0,3-2,10-3</inkml:trace>
  <inkml:trace contextRef="#ctx0" brushRef="#br0" timeOffset="2131.995">1727 196,'4'11,"-1"0,-1 1,0 0,0 0,-1-1,0 1,-1 0,-1 0,0 0,0 0,-2 3,1-3,-5 32,-3 0,-2-1,-2 0,-10 21,13-35,-144 286,154-311,-1-2,0 0,0 1,0-1,0 1,1-1,-1 1,1 0,0 0,0 0,0-1,0 1,0 0,1 0,-1 0,1 1,0-1,0 0,0 0,0 0,0 0,1 0,-1 0,1 0,0 0,0 0,0 0,0-1,1 1,-1 0,1-1,0 1,-1-1,1 1,0-1,1 0,0 1,9-1,0 0,1-2,-1 1,0-2,1 1,-1-2,0 1,0-2,0 0,0 0,0-1,0 0,-1-1,0-1,9-5,26-8,102-36,-136 33,-13 10</inkml:trace>
  <inkml:trace contextRef="#ctx0" brushRef="#br0" timeOffset="2378.015">1304 619,'38'-5,"37"-1,10 0,1-4,-5 0,-12 2,-7 2,-11 2,-7-3,-8 0,0 1,-1 1,-2 2,-6 1</inkml:trace>
  <inkml:trace contextRef="#ctx0" brushRef="#br0" timeOffset="2613.485">2291 591,'39'0,"26"0,8 0,0-5,-7-1,-10 0,-9 1,-9-4,-5 1,-4 1,-2 1,-10 3,-9 1</inkml:trace>
  <inkml:trace contextRef="#ctx0" brushRef="#br0" timeOffset="2780.943">2376 845,'43'0,"24"-5,10-1,-3-5,-5 0,-4-4,-8 2,-5-3,-1 2,-5-1,-1-4,3-2,1 1,-2 0,1-1,-4 2,-8 5</inkml:trace>
  <inkml:trace contextRef="#ctx0" brushRef="#br0" timeOffset="3030.103">3449 478,'-21'13,"0"0,2 1,0 1,0 1,1 0,1 2,1 0,1 0,0 2,1 0,2 1,-3 4,14-22,-1 0,1 0,0 0,-1 0,1 0,1 0,-1 0,0 0,1 0,0 1,-1-1,1 0,0 0,1 1,-1-1,1 0,-1 0,1 0,0 0,0 0,0 1,1-2,-1 1,1 0,0 0,-1 0,1-1,0 1,1-1,-1 0,0 1,1-1,-1 0,1 0,0-1,-1 1,1 0,0-1,0 0,0 0,0 0,3 1,10 1,1-1,-1 0,1-1,-1 0,1-2,0 0,-1-1,1-1,-1 0,0-1,0-1,0 0,-1-1,0-1,0 0,0-1,-1-1,0 0,1-3,-10 8,1 0,-2-1,1 0,-1 0,1 0,-1 0,-1-1,1 0,-1 1,0-1,0 0,-1-1,0 1,0 0,0-1,-1 1,0-1,0 0,0 1,-1-1,0 0,-1 1,0-1,0 0,0 1,0-1,-1 1,0 0,-1-1,1 1,-1 0,0 0,-1 1,0-1,1 1,-2 0,1 0,-1 0,1 0,-1 1,-3-2,-8-3,0 2,0 0,-1 0,0 2,0 0,0 1,-1 1,1 0,-1 1,-12 1,5 1</inkml:trace>
  <inkml:trace contextRef="#ctx0" brushRef="#br0" timeOffset="3289.955">3703 55,'29'23,"0"1,-2 2,0 1,-2 1,-1 1,-1 1,-2 1,-1 1,-2 0,-1 2,0 3,-6-16,-2 1,0 1,-2-1,0 1,-2 1,0-1,-2 1,0 0,-2 0,-1-1,0 1,-2 0,-1 0,-1 0,-1-1,0 0,-2 0,-1 0,-1-1,-1 0,-1-1,0 0,-2 0,-10 12,-108 86,113-107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35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29 737,'-29'22,"42"-48,218-245,-138 153,116-167,-169 226,-29 87,-15 428,35-297,-23-131,-8-28,1 0,-1 1,1-1,-1 0,0 0,1 1,-1-1,1 1,-1-1,0 0,1 1,-1-1,0 1,0-1,1 0,-1 1,0-1,0 1,0-1,0 1,0-1,1 1,-1-1,0 1,0-1,0 1,0-1,0 1,-1-1,1 1,0-1,0 1,0-1,0 1,0-1,-1 1,1-1,0 1,0-1,-1 1,1-1,0 0,-1 1,1-1,0 0,-1 1,1-1,-1 0,1 1,-1-1,1 0,-1 0,1 0,0 1,-1-1,1 0,-1 0,1 0,-1 0,1 0,-1 0,0 0,1 0,-1 0,1 0,-1 0,1 0,-1 0,1-1,-1 1,-31-23,27 19,-37-29,-1 2,-2 2,-1 3,-1 1,-2 2,-37-12,38 14,30 13</inkml:trace>
  <inkml:trace contextRef="#ctx0" brushRef="#br0" timeOffset="1042.886">876 653,'11'2,"1"-1,-1 0,0 0,1-1,-1-1,1 0,-1 0,0-1,0 0,0-1,0-1,0 0,-1 0,1-1,-1 0,0-1,-1 0,1 0,-1-1,-1 0,1-1,-1 0,0 0,-1-1,0 0,0-1,-1 1,-1-1,1 0,-1 0,-1-1,0 0,-1 1,0-1,0-1,-1 1,-1 0,0 0,0-5,-1 14,0 0,0 0,0 0,0 0,0 0,0 0,-1 0,1 1,-1-1,1 0,-1 0,0 0,0 0,0 1,0-1,0 0,0 1,0-1,0 1,-1-1,1 1,-1 0,1 0,-1-1,1 1,-1 0,0 0,1 0,-1 1,0-1,0 0,0 1,0-1,0 1,1 0,-1-1,0 1,0 0,0 0,-1 0,-70 34,65-26,1 0,0 0,0 0,1 1,0 0,1 0,0 1,0-1,1 1,0 0,1 0,0 1,1-1,0 0,0 1,1 0,1-1,0 1,0 0,2 10,2-15,1 1,-1-1,1 0,1 0,-1 0,1-1,-1 0,2 0,-1-1,0 1,1-1,0-1,0 1,0-1,0 0,1-1,-1 0,1 0,-1 0,1-1,0 0,0-1,-1 0,1 0,0-1,0 1,-1-2,6 0,17-6,-1 0,0-2,0-1,0-2,-2 0,0-2,0-1,20-17,-32 22,0 0,-1 0,-1-2,0 1,0-2,-2 0,1 0,-2-1,0-1,-1 1,-1-1,0-1,5-15,-12 31,0-1,0 1,0-1,0 1,0-1,0 1,0-1,-1 0,1 0,-1 1,1-1,-1 0,0 0,1 0,-1 0,0 1,0-1,0 0,-1 0,1 0,0 0,-1 1,1-1,-1 0,1 0,-1 1,0-1,0 0,0 1,0-1,0 1,0-1,0 1,-1 0,1-1,0 1,-1 0,1 0,-1 0,0 0,1 0,-1 0,0 0,1 1,-1-1,0 1,0-1,1 1,-1 0,0-1,0 1,0 0,0 0,1 0,-1 1,0-1,0 0,-1 1,-6 4,0 0,1 0,-1 1,1 0,0 1,1 0,0 0,0 0,0 1,1 0,0 1,1-1,0 1,0 0,1 0,0 1,1-1,0 1,0 0,1 0,0 0,1 0,0 0,0 0,1 0,1 0,0 1,0-1,1 0,1 2,0-6,0 0,1 0,-1-1,2 1,-1-1,1 0,-1 0,1 0,1 0,-1-1,1 0,-1 0,1-1,0 1,0-1,1-1,-1 1,1-1,-1 0,1-1,0 1,0-1,0-1,0 1,0-1,6 1,-1-1,1-1,-1 0,1 0,0-1,-1-1,0 0,0-1,0 0,0-1,-1 0,1-1,3-3,8-8,0-1,-1-1,-1-1,-1-1,-1-1,-1-1,0 0,-2-1,2-6,22-72,-40 102,1-1,-1 1,1-1,-1 0,1 1,-1-1,0 0,0 0,1 1,-1-1,0 0,0 0,0 1,0-1,0 0,0 0,0 1,0-1,0 0,0 0,0 1,0-1,-1 0,1 0,0 1,0-1,-1 0,1 1,-1-1,1 0,0 1,-1-1,1 1,-1-1,0 1,1-1,-1 1,1-1,-1 1,0-1,1 1,-1 0,0-1,1 1,-1 0,0 0,0-1,1 1,-1 0,0 0,0 0,1 0,-1 0,0 0,-38 21,30-10,1 1,0 0,0 0,1 1,1 0,0 0,0 1,2 0,0 0,0 0,1 0,1 0,0 1,1-1,1 1,0 0,2 6,-2-15,1-1,0 1,0 0,1 0,-1 0,1-1,1 1,-1-1,1 0,0 1,0-1,0 0,1-1,-1 1,1-1,0 1,1-1,-1 0,1-1,0 1,4 2,117 40,-121-45,20 5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42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30,'24'0,"23"0,7-5,0-1,-4 0,-7 1,-5 1,-4 2,-4 1,-1 1,-7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47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141 198,'1'0,"-1"0,0 0,1 0,-1 0,1 0,-1 0,0 0,1 0,-1 0,0 0,1 0,-1 0,0 0,1 0,-1-1,0 1,1 0,-1 0,0 0,1-1,-1 1,0 0,0 0,1-1,-1 1,0 0,0-1,0 1,1 0,-1-1,0 1,0 0,0-1,0 1,0 0,0-1,12 38,-11-22,0 0,-1 0,-1 0,-1 1,0-1,0 0,-2-1,0 1,-1 0,0-1,-1 0,-2 2,-29 101,3 108,35-152,-1-72,1-1,-1 0,1 0,-1 1,1-1,-1 0,1 0,-1 0,1 0,-1 0,1 0,-1 0,1 0,0 0,-1 0,1 0,-1 0,1-1,-1 1,1 0,-1 0,1 0,-1-1,0 1,1 0,-1-1,1 1,-1 0,1-1,-1 1,0 0,1-1,-1 1,0-1,0 1,1-1,-1 1,0-1,0 1,0-1,1 1,-1-1,0 1,0-1,0 1,0-1,0 1,0-1,0 1,0-1,0 1,0-1,0 1,-1-1,7-17</inkml:trace>
  <inkml:trace contextRef="#ctx0" brushRef="#br0" timeOffset="628.087">1 171,'328'-132,"-307"125,-7 1,0 0,0 2,1-1,0 2,0 0,0 1,0 1,0 0,0 1,5 0,-18 0,0 0,0 1,-1-1,1 0,-1 0,1 1,0-1,-1 1,1-1,-1 1,1 0,-1 0,1 0,-1 0,0 0,1 0,-1 0,0 0,0 0,0 0,0 1,0-1,0 1,0-1,0 0,0 1,-1-1,1 1,-1 0,1-1,-1 1,1 0,-1-1,0 1,0 0,0-1,0 1,0 0,0-1,-1 1,1 0,0-1,-1 1,1-1,-1 1,0-1,-43 66,-71 65,112-130,0 1,1 0,-1 0,1 0,-1 0,1 0,0 1,0-1,0 1,1-1,-1 1,1 0,0 0,0-1,0 1,1 0,-1 0,1 0,0 0,0 0,0 0,1 0,-1 0,1 0,0-1,0 1,1 0,-1 0,1-1,-1 1,1-1,0 1,1-1,-1 0,0 0,1 0,0 0,1 1,70 50,18 21,-89-71,2 0,0 1,-1-1,0 1,0 0,-1 0,1 0,-1 0,0 1,-1-1,1 1,-1 0,0 0,0 0,-1 0,0 0,0 0,0 0,-1 1,0-1,0 0,0 0,-1 0,0 0,0 1,-1-1,0 0,0-1,0 1,-4 4,0-1,-1-1,0 1,0-1,-1 0,0-1,-1 0,1 0,-1-1,-1 0,1 0,-1-1,0-1,0 1,0-2,-1 1,1-1,-4 0,-24 3,0-2,0-1,0-1,-23-4,38 2,19 1,1-1,-1 1,0-1,1 0,-1 0,0 0,0 0,1-1,-1 0,0 1,1-1,-1-1,1 1,-1 0,1-1,0 0,0 0,-1 0,1 0,0 0,1 0,-1-1,0 0,1 1,-1-1,1 0,0 0,0 0,-1-3,2-9</inkml:trace>
  <inkml:trace contextRef="#ctx0" brushRef="#br0" timeOffset="1579.062">649 848,'58'-24,"-2"-2,0-2,-2-3,-1-2,1-5,-44 32,-1-1,0 0,0-1,-1 0,0-1,0 0,-1 0,0 0,-1-1,0 0,0 0,-1-1,0 1,-1-1,-1 0,1-1,-2 1,2-9,-4 18,-1-1,1 1,0 0,-1 0,0 0,1 0,-1 0,0 0,0 0,0 0,0 0,-1 0,1 0,0 1,-1-1,1 0,-1 1,0-1,1 1,-1 0,0-1,0 1,0 0,0 0,0 0,0 1,0-1,0 0,0 1,-1-1,1 1,0 0,0 0,0 0,-1 0,1 0,0 0,0 1,0-1,-1 1,1-1,0 1,0 0,0 0,0 0,0 0,0 0,0 0,1 1,-1-1,0 1,1-1,-1 1,1-1,-1 1,1 0,0 0,0 0,-10 9,1 1,0 0,1 0,1 1,0 1,1-1,0 1,1 0,0 1,1-1,1 1,1 0,0 1,1-1,0 0,1 3,1-13,0 1,1-1,-1 1,1-1,0 1,1-1,0 0,-1 0,1 1,1-1,-1 0,1-1,0 1,0-1,0 1,1-1,0 0,0 0,0 0,0-1,0 1,1-1,-1 0,1 0,0-1,0 1,0-1,0 0,0-1,1 1,-1-1,0 0,1 0,-1-1,1 1,-1-1,5-1,8 0,-1-2,1 0,0 0,-1-2,1 0,-1-1,-1-1,1 0,-1-2,-1 0,1 0,-1-1,-1-1,0-1,-1 0,0-1,-1 0,0 0,-1-2,0 1,3-9,-10 17,0 0,0 0,0 0,-1 0,0-1,0 0,-1 0,0 0,0 0,0 0,-1 0,0 0,-1 0,0-8,1 15,-1-1,0 0,0 1,0-1,0 0,0 1,-1-1,1 0,0 1,0-1,0 0,-1 1,1-1,0 0,0 1,-1-1,1 1,-1-1,1 1,0-1,-1 1,1-1,-1 1,1-1,-1 1,0 0,1-1,-1 1,1 0,-1-1,0 1,1 0,-1 0,1 0,-1-1,0 1,1 0,-1 0,0 0,1 0,-1 0,0 0,1 0,-1 1,0-1,1 0,-1 0,0 0,1 1,-1-1,0 0,1 1,-1-1,1 0,-1 1,1-1,-1 1,1-1,-1 1,1 0,-29 31,26-29,1 1,-1 0,1 0,-1 0,1 0,0 1,1-1,-1 1,1-1,0 1,0-1,0 1,1 0,-1-1,1 1,0 0,1-1,-1 1,1 0,0-1,0 1,1-1,-1 1,1-1,0 1,0-1,0 0,1 0,-1 0,1 0,0-1,0 1,0-1,1 0,-1 0,1 0,0 0,2 1,9 0,0 0,0-1,1-1,-1 0,1-1,-1-1,1 0,-1-1,1-1,-1-1,0 0,0-1,0 0,0-1,-1-1,1 0,3-3,-1 1,0 0,-1-2,0 1,-1-2,0 0,0-1,-1 0,-1-1,0-1,-1 0,0 0,-1-2,-1 1,0-1,-2-1,1 0,-8 14,1 0,-1 0,1-1,-1 1,0-1,0 1,-1-1,1 1,-1-1,1 1,-1-1,0 0,-1 1,1-1,-1 1,1-1,-1 1,0-1,0 1,-1-1,1 1,-1 0,0 0,1 0,-1 0,-1 0,1 0,0 0,-1 0,1 1,-1 0,0-1,0 1,0 0,0 0,0 1,0-1,-1 1,1-1,0 1,-1 0,1 0,-1 1,1-1,-1 1,0 0,1-1,-1 2,1-1,-1 0,0 1,1-1,-2 2,-7 3,1 0,0 1,0 1,1-1,0 2,0 0,0 0,1 0,1 1,-1 1,1-1,1 1,0 1,0-1,1 1,1 1,-1-1,2 1,0-1,0 1,1 1,1-1,0 0,0 1,1-1,1 1,0 3,1-9,0 0,1 1,0-1,0 0,0 0,1-1,0 1,0 0,1-1,-1 0,2 0,-1 0,1 0,-1-1,1 1,1-1,-1-1,1 1,0-1,0 0,0 0,1-1,-1 1,1-1,0-1,0 0,0 0,0 0,4 0,98 19,-90-25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51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0,'5'38,"1"13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50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16,'-6'-3,"0"0,-1 1,1 0,-1 0,0 1,1 0,-1 0,0 1,1 0,-1 0,0 0,0 1,1 0,-1 0,0 1,1-1,-1 2,1-1,0 1,0 0,0 0,0 0,0 1,1 0,-4 0,3-1,-2-1,0 1,1-1,0 2,0-1,0 1,0 0,0 0,1 1,0-1,0 2,0-1,0 1,1-1,0 2,0-1,1 0,-1 1,2 0,-1 0,-2 7,8-10,0-1,0 0,0 0,0 0,1 0,-1 0,1 0,0-1,0 1,0-1,0 0,0 0,0 0,1 0,-1 0,1-1,-1 0,1 0,0 0,-1 0,1 0,0-1,0 1,-1-1,5 0,3 2,35 4,-40-6,1 0,-1 0,0 0,1 1,-1 0,0 0,1 1,-1 0,0 0,0 0,0 1,-1 0,1 0,-1 0,1 1,-1 0,0 0,3 3,-6-4,-1 1,0-1,1 0,-1 0,-1 1,1-1,0 1,-1-1,0 0,0 1,0-1,0 1,0-1,-1 1,1-1,-1 1,0-1,0 0,0 1,-1-1,1 0,-1 0,0 0,1 0,-1 0,-1-1,1 1,-2 2,-77 64,-78 23,158-91,1-1,-1 1,1-1,-1 0,1 1,-1-1,1 0,-1 1,1-1,-1 0,1 1,-1-1,1 0,-1 0,0 0,1 0,-1 0,1 1,-1-1,0 0,1 0,-1 0,1-1,-1 1,0 0,1 0,-1 0,1 0,-1-1,0 1,1 0,-1 0,1-1,-1 1,1 0,-1-1,1 1,-1-1,1 1,0-1,-1 1,1-1,0 1,-1-1,1 1,0-1,-1 1,1-1,0 1,0-1,0 0,0 1,0-1,-1 1,1-1,0 0,0 1,1-1,-1 1,0-1,0 0,15-36,29-14,-29 39</inkml:trace>
  <inkml:trace contextRef="#ctx0" brushRef="#br0" timeOffset="249.028">635 185,'-4'34,"-2"20,-5 1,-1-8</inkml:trace>
  <inkml:trace contextRef="#ctx0" brushRef="#br0" timeOffset="713.297">889 382,'197'-270,"-151"225,-40 71,-11 17,2-33,0-1,0 0,1 1,1-1,0 1,0-1,0 1,1 0,1-1,0 1,0 0,1-1,0 1,1-1,0 0,0 0,1 0,0 0,0 0,1-1,0 0,1 0,0 0,0-1,1 0,0 0,0-1,1 1,-2-4,1-1,-1 1,1-2,-1 1,1-1,0 0,-1 0,1-1,0 0,0 0,0 0,-1-1,1 0,0 0,-1-1,1 0,-1 0,1-1,-1 1,0-2,0 1,0 0,-1-1,1 0,-1-1,0 1,0-1,0 0,-1 0,0 0,0-1,0 1,-1-1,1 0,-1 0,-1 0,1-1,0-3,38-98,-33 86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55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 85,'-9'0,"0"1,1 0,-1 0,1 1,-1 0,1 1,0-1,0 2,0-1,0 1,0 0,1 1,0 0,0 0,0 0,1 1,-1 0,2 1,-1-1,0 1,1 0,1 0,-2 2,-9 19,1 1,1 0,1 1,2 1,-4 19,2 3,2 0,2 0,3 1,2 0,3 0,6 45,-6-89,1-1,0 1,1-1,0 0,0 1,1-1,1 0,-1 0,2-1,-1 1,1-1,0 0,1 0,-1 0,2-1,-1 0,1 0,0-1,0 0,1 0,0 0,0-1,0-1,1 1,0-1,-1 0,1-1,1 0,5 1,-6-5,0 0,0 0,0-1,-1 0,1 0,-1-1,0 0,1-1,-1 0,-1 0,1 0,2-3,12-8</inkml:trace>
  <inkml:trace contextRef="#ctx0" brushRef="#br0" timeOffset="295.189">543 368,'-16'27,"1"2,1 0,2 0,1 1,2 1,0 0,3 0,0 0,-1 28,7-54,0 1,0-1,1 0,-1 0,1 0,0 0,0 0,1 0,-1 0,1 0,0 0,1 0,-1-1,1 1,0-1,0 0,0 0,1 0,-1 0,1-1,0 1,0-1,0 0,1 0,-1 0,1-1,-1 1,1-1,0 0,0-1,0 1,0-1,0 0,0 0,0-1,1 0,-1 1,3-2,14-2,-1-2,1-1,-1-1,0 0,-1-1,1-2,-2 0,0-1,0-1,-1-1,0 0,-1-1,0-1,-2-1,6-7,-15 19,-1-1,0 0,1 0,-2 0,1-1,-1 0,0 0,0 0,-1 0,1 0,-1-1,-1 0,1 1,-1-1,0 0,-1 0,0 0,0 0,0 0,-1-1,0 1,-1 0,1 0,-1 0,-1 0,1 0,-1 0,-1 0,1 0,-1 1,0-1,0 1,-1 0,0 0,0 0,-1 0,1 1,-1 0,0 0,-3-2,-17-6,1 3</inkml:trace>
  <inkml:trace contextRef="#ctx0" brushRef="#br0" timeOffset="549.179">232 621,'464'-46,"-109"36,-302 5,-35-1</inkml:trace>
  <inkml:trace contextRef="#ctx0" brushRef="#br0" timeOffset="898.265">1079 1,'29'16,"0"1,-2 2,0 0,-1 2,-1 1,-2 1,0 1,-1 1,-1 1,-2 1,0 1,-2 0,-1 1,-2 1,0 1,-1 4,-10-20,-1-1,0 1,-1-1,-1 1,0 0,-1-1,-1 1,0-1,-1 1,-1-1,0 0,-1 0,0 0,-1-1,0 0,-1 0,-3 2,-11 17,-1-2,-2 0,-1-1,-1-2,-1-1,-4 1,-26 18,32-28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38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257 508,'-8'-2,"0"0,-1 1,1 0,-1 0,1 1,-1 0,0 0,1 1,-1 0,1 1,0 0,-1 0,1 1,0 0,0 0,0 1,1 0,-1 0,1 1,0-1,0 2,1-1,0 1,-1 0,2 1,-1-1,1 1,-1 1,1 2,-1 1,1-1,1 1,0 0,1-1,0 2,0-1,1 0,1 1,0-1,0 1,1-1,1 1,0-1,0 1,1-1,0 0,1 0,1 0,0 0,0 0,1-1,0 0,3 3,-2-7,0 0,0 0,1-1,0 0,0 0,0-1,0 0,1 0,0-1,0 1,0-2,0 1,0-1,0-1,1 1,-1-1,1-1,-1 0,1 0,-1 0,1-1,-1-1,0 1,0-1,1-1,5-2,11 0</inkml:trace>
  <inkml:trace contextRef="#ctx0" brushRef="#br0" timeOffset="300.926">736 423,'-23'25,"1"0,1 2,1 0,2 2,0 0,-12 30,7 30,23-86,0-1,0 1,0 0,1-1,-1 1,1 0,0-1,0 1,0-1,0 1,0-1,0 0,1 1,-1-1,1 0,-1 0,1 0,0 0,0 0,0-1,0 1,0 0,1-1,-1 0,0 1,1-1,-1 0,1 0,-1 0,1-1,-1 1,1 0,11 0,0 1,0-1,0-1,0-1,0 0,0-1,0 0,0-1,-1 0,1-2,-1 1,0-1,0-1,-1-1,1 0,-2 0,1-1,-1 0,0-1,-1-1,0 0,0 0,-1-1,0 0,-1 0,0-1,1-4,-6 11,0 1,-1 0,0-1,0 1,0-1,0 1,-1-1,0 0,0 0,0 0,0 0,-1 0,0 1,0-1,0 0,-1 0,1 0,-1 0,-1 0,1 0,0 1,-1-1,0 0,0 1,-1 0,1-1,-1 1,0 0,0 0,0 1,-1-1,1 1,-1-1,0 1,0 0,0 0,0 1,0-1,-1 1,1 0,-1 0,0 1,-2-1,-50 6,32 1</inkml:trace>
  <inkml:trace contextRef="#ctx0" brushRef="#br0" timeOffset="700.753">1386 367,'-5'5,"-5"3,1 0,0 1,0 0,1 1,0-1,1 1,0 1,0 0,1 0,1 0,0 0,0 1,1 0,1 0,0 0,4-7,0 0,0-1,1 1,0-1,0 1,0-1,0 0,1 0,0 0,-1 0,1 0,1-1,-1 1,0-1,1 0,0 0,0 0,0-1,0 1,0-1,0 0,1 0,2 1,20 13,54 63,-79-75,0-1,0 1,0-1,-1 1,0 0,0 0,0 0,0 0,0 0,-1 0,0 0,0 0,0 0,0 0,-1 0,1 0,-1 0,0 0,0 0,-1-1,1 1,-1 0,0-1,0 1,0-1,0 1,-1-1,-5 7,-1-1,0 0,-1 0,0-1,0-1,0 0,-1 0,-1-1,1 0,-1-1,0 0,0-1,0 0,0-1,-1 0,0-1,1-1,-1 0,-10-1,-1-3,5-2</inkml:trace>
  <inkml:trace contextRef="#ctx0" brushRef="#br0" timeOffset="981.393">1979 141,'-36'23,"2"2,0 1,2 1,0 2,3 1,0 1,2 2,-21 32,39-52,1 2,1-1,0 1,1 0,0 0,1 1,1 0,0 0,1 0,1 0,1 0,0 1,1-1,1 0,0 1,1-1,1 0,1 0,0 0,3 6,-1-14,-1 0,1 0,1-1,-1 0,1 0,1 0,-1-1,1 0,0-1,1 1,-1-2,1 1,0-1,0 0,0-1,1 0,-1-1,5 1,26 11,-21-7</inkml:trace>
  <inkml:trace contextRef="#ctx0" brushRef="#br0" timeOffset="2697.547">4349 1,'10'43,"2"33,1 14,-3-4,-4-7,-1-7,-8-11,-2-7,-6-7,-1-7,-2-6,0-3,-2-3,-3-1,-4-5,-1-2,-3-3,4-6</inkml:trace>
  <inkml:trace contextRef="#ctx0" brushRef="#br0" timeOffset="23103.38">3079 452,'7'-7,"0"0,0 0,-1 0,0-1,0 0,-1 0,0-1,0 1,-1-1,0 0,-1 0,0-1,0 1,-1 0,0-1,-1 0,0-5,-1 13,0 0,0 0,-1 1,1-1,-1 0,0 0,0 0,1 0,-1 1,0-1,0 0,-1 1,1-1,0 1,0-1,-1 1,1 0,-1-1,1 1,-1 0,0 0,1 0,-1 0,0 1,0-1,0 0,1 1,-1-1,0 1,0-1,0 1,0 0,0 0,0 0,0 0,0 0,0 1,0-1,0 1,-76 24,49-9,1 2,1 1,0 2,2 0,0 2,1 0,-12 19,-56 98,89-132,-1 0,1 0,1 0,-1 0,1 0,1 1,0-1,0 1,0-1,1 1,1-1,-1 1,1-1,1 1,-1-1,2 0,-1 1,2 1,2-2,0-1,1-1,0 1,1-1,-1 0,1-1,0 0,0 0,1 0,-1-1,1-1,0 1,0-2,0 1,1-1,-1 0,0-1,1 0,-1-1,1 0,-1 0,1-1,5-1,22-5,0-1,-1-2,1-1,-2-2,0-1,-1-2,0-1,-1-2,10-9,174-129,-211 153,0-1,0-1,0 1,-1-1,0 0,0 0,0 0,-1-1,0 1,-1-1,1 0,-1-1,0 1,-1 0,0-1,0 1,-1-1,0 0,0 1,0-1,-1 0,-1 0,1 0,-1 1,-1-1,1 0,-1 1,0-1,-1 1,0 0,0 0,-1 0,1 0,-2 0,1 1,-1 0,0 0,0 0,-2-1,-10-5,0 0,-1 2,-1 0,0 1,0 1,-1 1,0 0,0 2,0 0,-1 1,1 1,-1 1,0 1,0 1,0 1,0 1,-5 1,-31 6,1 2,1 3,0 2,1 3,-36 17,10 0,15-3</inkml:trace>
  <inkml:trace contextRef="#ctx0" brushRef="#br0" timeOffset="23358.305">2120 678,'201'-65,"106"-15,-302 79,123-27,1 6,1 5,1 6,90 6,235 8,-424-3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5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148 626,'-20'25,"2"0,1 1,0 1,2 1,1 0,2 1,1 0,-6 24,16-51,0-1,0 1,0 0,1 0,-1 0,1 0,-1 0,1-1,0 1,-1 0,1 0,0 0,0 0,1 0,-1 0,0 0,1 0,-1 0,1 0,-1 0,1-1,0 1,0 0,0 0,0-1,0 1,0-1,0 1,1-1,-1 1,1-1,-1 0,1 0,-1 1,1-1,0 0,-1 0,1-1,0 1,0 0,0-1,-1 1,1-1,0 1,0-1,0 0,0 0,0 0,0 0,0 0,0 0,2-1,15-6,0 0,-1-1,1-2,-1 0,-1 0,0-2,-1 0,0-1,-1 0,0-1,-1-1,-1-1,6-7,25-36,-3-3,-3-1,-2-1,1-12,-25 56,-1 0,-1-1,-1 0,-1 0,-1-1,-1 0,-1 0,-1-1,0 0,-2 1,-1-1,-1 0,0 0,-2 0,-1 0,-1 1,-1-2,3 19,0 1,0 0,-1 0,1-1,-1 1,0 1,0-1,-1 0,1 1,-1 0,0 0,1 0,-1 0,-1 0,1 1,0 0,-1 0,1 0,-1 0,1 1,-1 0,0 0,0 0,1 0,-1 1,0 0,0 0,0 0,0 0,0 1,1 0,-1 0,0 0,1 1,-1 0,0 0,1 0,0 0,0 0,-1 1,2 0,-1 0,0 0,-1 2,-14 9,1 1,1 1,0 1,1 0,1 1,0 1,2 0,0 1,1 0,1 1,1 0,1 1,1 0,1 1,0-1,2 1,1 1,1-1,1 0,1 1,1 0,1 8,3-12,1-1,1 0,1 0,1 0,0-1,1-1,1 1,1-1,0-1,1 0,1-1,0 0,1-1,1 0,0-1,1-1,0-1,1 0,1-1,-1-1,1 0,1-1,-1-2,1 1,1-2,-1-1,1 0,0-2,-1 0,10-1,12 1,-6-3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10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2964,'545'-562,"-190"208,771-813,-1032 1050,-112 134,-1-2,0 0,-1-1,-1-2,0 1,0-2,-1-1,-1-1,0-1,-4 0,-333 95,313-84,46-18,1-1,-1 1,1-1,-1 1,0-1,1 1,-1 0,1-1,0 1,-1 0,1-1,-1 1,1 0,0 0,0-1,-1 1,1 0,0 0,0-1,0 1,0 0,0 0,0 0,0-1,0 1,0 0,1 0,-1 0,0-1,0 1,1 0,-1 0,0-1,1 1,-1 0,1-1,-1 1,1-1,-1 1,1 0,-1-1,1 1,0-1,-1 1,1-1,0 0,-1 1,1-1,0 0,-1 1,1-1,0 0,0 0,0 0,-1 1,1-1,0 0,0 0,0 0,-1 0,1-1,33 14,0-2,0-1,1-2,0-1,17 0,-21-2,97 16,0-6,93-3,-197-11,-16 0,-1-1,0 1,0-1,1 0,-1-1,0 0,0 0,1-1,-1 1,0-2,0 1,-1-1,1 0,1-1,-8 2,1 0,0 0,-1-1,0 1,1 0,-1 0,0-1,0 1,-1 0,1 0,0-1,-1 1,1 0,-1 0,0 0,0 0,1 0,-1 0,-1 0,1 0,0 0,0 0,-1 0,1 1,-1-1,0 0,1 1,-1 0,0-1,0 1,0 0,0 0,0 0,0 0,-2 0,-89-64,-3 4,-53-22,66 49,66 28</inkml:trace>
  <inkml:trace contextRef="#ctx0" brushRef="#br0" timeOffset="367.313">3021 1,'-57'7,"0"4,1 1,1 3,0 3,-48 22,83-31,1 1,-1 0,2 2,0 0,0 1,1 1,1 0,0 1,-11 15,21-23,1 0,-1 0,1 0,1 1,-1 0,1 0,1 0,-1 1,1-1,1 1,0 0,0-1,0 1,1 0,1 0,0 0,0 0,0 0,1 0,1 0,-1 0,2 0,-1-1,3 8,1-5,0-1,1 1,0-1,0 0,1-1,0 1,1-1,0-1,0 0,1 0,0-1,0 0,1-1,0 0,0-1,0 0,1-1,16 6,-1-1,1-2,0 0,1-2,-1-2,24 1,-18-3,0-2,0-1,0-1,0-2,-1-1,0-2,0-1,-1-2,20-10,-44 19,0-2,-1 1,0-1,1 0,-1 0,0-1,-1 0,1 0,-1-1,0 0,-1 0,1 0,-1-1,0 0,-1 0,0 0,0 0,0-1,-1 1,0-1,0 0,-1 0,0 0,-1-1,0 1,0 0,-1 0,0-1,0 1,-1 0,0-1,0 1,-1 0,0 0,-2-5,-6-1,0 1,-1 0,0 1,-1 0,0 0,-1 2,0-1,-1 2,0 0,0 0,-1 1,0 1,-1 1,1 0,-1 1,0 1,-1 0,1 1,-1 1,0 0,1 1,-9 2,-12-3</inkml:trace>
  <inkml:trace contextRef="#ctx0" brushRef="#br0" timeOffset="619.236">1949 368,'80'-16,"2"3,-1 4,1 4,1 3,-1 4,2 3,202-4,1-12,234-43,-253 24,-61 18,-176 12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17.9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1829,'163'-228,"-119"171,456-517,-306 361,351-348,-409 411,-135 149,0 1,0-1,0 1,0-1,-1 1,1-1,0 0,0 1,-1-1,1 0,0 0,-1 1,1-1,-1 0,1 0,-1 0,1 0,-1 0,0 0,1 0,-1 0,0 0,0 0,1 0,-1 0,0 0,0 0,0 0,-1 0,1 0,0 0,0 0,0 0,-1 0,1 0,-1 0,1 0,0 1,-1-1,0 0,1 0,-1 0,1 0,-1 1,0-1,0 0,1 1,-1-1,0 1,0-1,0 1,0-1,0 1,0-1,0 1,1 0,-1-1,0 1,0 0,0 0,0 0,-1 0,1 0,0 0,-12 4,0 1,0 0,1 1,0 0,0 1,0 0,1 1,0 1,-5 4,-21 15,9-9,0-1,0-1,-2-2,0-1,-1-1,-18 4,50-17,0 0,-1 1,1-1,0 0,0 0,-1 1,1-1,-1 1,1-1,0 0,-1 1,1-1,-1 1,1 0,-1-1,1 1,-1-1,0 1,1 0,-1-1,0 1,1 0,-1-1,0 1,0 0,1 0,-1-1,0 1,0 0,0 0,0-1,0 1,0 0,0 0,-1-1,1 1,0 0,0-1,0 1,-1 0,1-1,0 1,-1 0,1-1,-1 1,1 0,-1-1,1 1,-1-1,1 1,-1-1,1 1,-1-1,0 0,1 1,-1-1,0 0,300 162,-299-163,1-1,-1 1,1-1,-1 1,0-1,1 1,-1-1,0 0,0 1,0-1,0 0,-1 1,1-1,0 1,-1-1,1 1,-1-1,1 1,-1-1,0 1,0-1,0 1,1 0,-1-1,0 1,-1 0,1 0,0 0,0 0,0 0,-1 0,1 0,-1 0,-5-11,-68-212,54 176,14 27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18.5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198 133,'-6'-1,"1"0,0 0,-1 0,1 1,-1 0,1 0,-1 0,1 1,0 0,-1 0,1 0,0 0,0 1,0 0,0 0,0 1,0-1,0 1,1 0,-1 0,1 1,0-1,0 1,0 0,1 0,-1 0,1 1,0-1,0 1,1 0,-1 0,1 1,59-35,131-148,-188 178,0-1,0 1,0-1,0 1,1-1,-1 1,0-1,0 1,1 0,-1-1,0 0,1 1,-1-1,0 1,1-1,-1 1,1-1,-1 0,1 1,-1-1,1 0,-1 1,1-1,-1 0,1 0,-1 0,1 1,-1-1,1 0,0 0,-1 0,1 0,-1 0,1 0,0 0,-1 0,1 0,-1 0,1 0,-1-1,1 1,0 0,-1 0,1-1,-1 1,1 0,-1-1,1 1,-1 0,0-1,1 1,-1 0,1-1,-1 1,0-1,1 1,-1-1,0 1,0-1,1 1,-1-1,0 0,0 1,0-1,0 1,1-1,-29 82,21-69,2 1,0 1,0-1,1 1,1 0,0 0,1 0,0 0,1 0,1 0,0 0,1 1,1-1,1 4,17 160,-20-154</inkml:trace>
  <inkml:trace contextRef="#ctx0" brushRef="#br0" timeOffset="244.66">0 556,'39'-4,"21"-8,6 0,-3 1,-3 2,-7 4,-8 2,-2-4,-3 0,-4 1,-3 2,-7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28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8,'-8'-2,"0"0,0 0,-1 1,1 1,-1-1,1 1,-1 1,1 0,0 0,-1 0,1 1,0 0,-7 4,2-3,-219 86,231-89,-1 0,1 0,0 0,-1 0,1 0,-1 1,1-1,0 1,-1-1,1 1,0-1,-1 1,1 0,0 0,0-1,-1 1,1 0,0 0,0 0,0 0,0 0,1 1,-1-1,0 0,0 0,1 1,-1-1,0 0,1 1,0-1,-1 0,1 1,0-1,-1 1,1-1,0 1,0-1,0 1,1-1,-1 0,0 1,0-1,1 1,-1-1,1 0,-1 1,1-1,0 0,-1 1,1-1,0 0,0 0,0 0,0 0,0 0,0 0,1 1,235 76,-234-76,0 0,0 1,-1-1,1 1,-1 0,0-1,0 1,0 0,0 0,0 0,0 1,-1-1,0 0,0 1,0-1,0 0,0 1,-1-1,1 1,-1 0,0-1,0 1,0-1,-1 1,1-1,-1 1,0-1,0 1,0-1,0 0,-1 1,1-1,-1 0,0 0,0 0,0 0,0 0,0-1,-1 1,1-1,-1 1,0-1,0 0,0 0,0 0,0 0,0-1,-2 1,-26 20,-1-2,-1-1,0-1,-1-2,-1-2,-1-1,-25 5,56-17,1 1,0 0,-1-1,1 0,0 0,-1 0,1-1,-1 1,1-1,0 0,-1-1,1 1,-1-1,1 1,0-1,-2-1,6 0,0 1,0-1,1 1,-1-1,0 1,1-1,-1 1,1 0,0-1,-1 1,1-1,0 1,0 0,0 0,0 0,0-1,0 1,0 0,0 0,0 0,0 0,1 1,-1-1,0 0,1 0,-1 1,1-1,0 1,-2-1,24-12,0 1</inkml:trace>
  <inkml:trace contextRef="#ctx0" brushRef="#br0" timeOffset="334.419">1107 149,'-33'15,"7"-3,-1 1,2 1,0 1,0 1,2 1,0 2,-18 18,38-36,1 1,0 0,-1 0,1 0,0 0,0 1,0-1,0 1,1-1,-1 1,1-1,-1 1,1 0,0 0,0 0,0-1,1 1,-1 0,1 0,-1 0,1 0,0 0,0 0,1 0,-1 0,0 0,1 0,0 0,0 0,0 0,0 0,0 0,0-1,1 1,-1-1,1 1,0-1,0 1,0-1,0 0,1 1,10 2,0-1,1-1,-1 0,1 0,-1-2,1 1,0-2,0 0,-1-1,1 0,0-1,-1 0,1-1,0-1,11-2,-1-1,-1-1,1-1,-2-1,1-2,-1 0,-1-1,0 0,-1-2,0-1,12-13,16-43,-47 70,0-1,0 1,-1 0,1 0,0-1,-1 1,0 0,0 0,0-1,0 1,0 0,0-1,0 1,-1 0,1-1,-1 1,0 0,1 0,-1-1,0 1,0 0,-1 0,1 0,0 0,-1 1,1-1,-1 0,1 0,-1 1,0-1,0 1,0 0,0-1,0 1,-1 0,-8-3,-1 0,0 2,0-1,0 1,1 1,-2 0,1 1,0 0,0 1,-4 1,-11-1,2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30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1 803,'523'-559,"-331"336,-192 222,0 0,1 0,-1 0,0 0,1 0,-1 0,0 0,1 0,-1 0,1 1,0-1,-1 0,1 0,0 0,-1 1,1-1,0 0,0 1,0-1,0 0,-1 1,1 0,0-1,0 1,0-1,0 1,0 0,0 0,0-1,0 1,0 0,0 0,0 0,0 0,0 0,0 0,0 1,0-1,0 0,0 1,0-1,0 0,0 1,0-1,0 1,0-1,0 1,0 0,-1-1,1 1,0 0,0-1,-1 1,1 0,-1 0,1 0,0 0,-1 0,1 0,8 122,45 215,25-99,-75-229,-9-16,-5-6,-206-157,49 66,158 98,-1 1,1 0,-1 0,0 1,0 0,0 0,0 1,0 1,-1 0,1 0,0 1,-1 0,1 1,0 0,-7 2,-1 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31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48,'24'0,"17"0,7 0,0 0,-4 0,-4-5,-4-2,-3 1,-3 1,-2 1,0 2,-1 1,-5-4,0-2,-6 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31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51,'38'0,"28"-5,11-1,-2 0,-9 1,-11 1,-6 2,-5 1,-6-4,-5-2,-3 2,-6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33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54 117,'-5'-2,"-33"-10,37 12,1 0,-1 0,1 0,-1 0,1-1,-1 1,1 0,-1 0,1 0,0-1,-1 1,1 0,-1-1,1 1,0 0,-1-1,1 1,-1-1,1 1,0-1,0 1,-1 0,1-1,0 1,0-1,0 1,-1-1,1 1,0-1,0 1,0-1,0 0,0 1,0-1,0 1,0-1,0 1,0-1,1 1,-1-1,0 1,0-1,0 1,1-1,-1 1,0-1,0 1,1 0,-1-1,0 1,1-1,-1 1,1 0,-1-1,0 1,1 0,-1-1,1 1,-1 0,1 0,11-7,1 1,-1 0,1 1,0 0,0 1,1 1,-1 0,5 0,16-4,9-3,0 2,1 2,0 2,0 1,0 3,13 3,-55-4,0 1,0 0,0 1,0-1,0 0,0 1,0-1,0 1,-1-1,1 1,0 0,0 0,-1 0,1 0,0 0,-1 0,1 0,-1 0,1 1,-1-1,0 1,1-1,-1 1,0-1,0 1,0 0,0 0,-1-1,1 1,0 0,-1 0,1 0,-1 0,0 0,1 0,-1 0,0 0,0-1,0 1,-1 0,1 0,0 0,-1 0,1 0,-1 0,0 0,1-1,-1 1,0 0,0 0,-1 0,-8 10,0 1,-2-1,1 0,-2-1,1-1,-1 0,-1-1,0 0,-6 2,-85 67,103-77,0 0,0 1,1-1,-1 1,1-1,-1 1,1-1,-1 1,1 0,0 0,0 0,0 0,0 0,0 0,0 0,0 0,1 0,-1 0,1 0,-1 0,1 1,0-1,0 0,0 0,0 0,0 1,1-1,-1 0,1 0,-1 0,1 0,0 0,0 0,0 0,0 0,0 0,0 0,1 0,-1-1,1 1,0 1,119 49,-56-31,-45-13,-5-3,-1 0,0 1,0 1,0 0,-1 1,0 1,0 0,7 7,-18-14,0 0,-1 0,1 0,0 1,-1-1,0 0,0 0,1 1,-1-1,0 1,-1-1,1 1,0 0,-1-1,0 1,1-1,-1 1,0 0,0-1,-1 1,1 0,0-1,-1 1,0 0,0-1,1 1,-2-1,1 0,0 1,0-1,-1 0,1 1,-1-1,0 0,1 0,-1-1,0 1,0 0,0 0,-1-1,-1 2,-99 52,68-42,-2-1,0-1,0-3,-1-1,0-1,0-3,-9 0,23-3</inkml:trace>
  <inkml:trace contextRef="#ctx0" brushRef="#br0" timeOffset="263.365">1295 31,'-80'106,"-5"-3,-4-5,-5-3,-4-5,-3-3,-33 15,-60 46,193-147,0-1,0 1,0 0,0-1,0 1,0 0,1 0,-1 0,0 0,0 0,1 0,-1 0,0 0,1 0,-1 0,1 0,0 1,-1-1,1 0,0 0,0 0,-1 1,1-1,0 0,0 0,1 1,-1-1,0 0,0 0,0 0,1 1,-1-1,1 0,-1 0,1 0,8 6</inkml:trace>
  <inkml:trace contextRef="#ctx0" brushRef="#br0" timeOffset="1331.395">731 991,'52'-26,"51"-23,-2-5,-2-4,85-68,-174 119,0-1,-1 0,0 0,-1-1,1 0,-2-1,1 0,-2 0,1 0,-1-1,-1 0,0 0,2-8,-6 17,-1 0,1 0,-1 0,0 0,0 0,0 1,0-1,0 0,-1 0,1 0,-1 0,1 0,-1 0,0 1,1-1,-1 0,0 0,0 1,0-1,0 1,-1-1,1 1,0-1,-1 1,1 0,-1-1,1 1,-1 0,1 0,-1 0,0 0,0 1,1-1,-1 0,0 1,0-1,0 1,0 0,0-1,0 1,0 0,-1 0,-83 10,77-6,-1 0,1 1,0 1,0 0,1 0,0 1,0 0,0 0,1 0,0 1,0 1,1-1,0 1,1 0,0 0,0 0,1 1,0 0,0 0,1 0,1 0,-1 8,3-13,0-1,0 1,0-1,1 1,0 0,0-1,0 0,1 1,-1-1,1 0,0 0,0 1,1-2,-1 1,1 0,0 0,0-1,0 0,0 1,1-1,-1 0,1-1,0 1,0-1,0 1,0-1,0 0,1-1,-1 1,0-1,1 0,-1 0,3 0,7 2,0-1,-1 0,1-1,0-1,0 0,0-1,0 0,-1-1,1-1,10-3,10-7,-1-2,0-1,-2-1,0-2,-1-1,0-1,-2-2,21-21,-46 42,0 0,-1-1,0 1,1 0,-1-1,0 0,0 1,0-1,-1 0,1 0,-1 0,1 0,-1 0,0 0,0-1,-1 1,1 0,0-3,-2 5,0 0,0 0,-1 1,1-1,0 0,0 1,0-1,0 1,-1 0,1-1,0 1,-1 0,1 0,0-1,-1 1,1 0,0 0,0 1,-1-1,1 0,0 0,-1 1,1-1,0 0,0 1,0-1,-1 1,1 0,0-1,0 1,0 0,0 0,0 0,0 0,0 0,0 0,0 0,-10 7,1 0,-1 0,2 1,-1 1,1 0,1 0,0 0,0 1,1 1,0-1,-1 5,6-12,0 0,0 0,1 0,-1 0,1 0,0 1,0-1,1 0,-1 1,1-1,0 1,0-1,0 0,1 1,0-1,0 0,0 1,0-1,0 0,1 0,0 0,0 0,0 0,0 0,1-1,-1 1,1-1,0 1,0-1,0 0,1 0,-1 0,1-1,0 1,2 0,14 6,-1-2,1 0,1-2,-1 0,1-1,0-1,0-1,0-1,0-1,0 0,0-2,0-1,-1 0,1-1,-1-2,1 0,-2-1,1-1,-1 0,0-2,-1 0,15-11,-12 9,0-1,-1-1,0-1,-1 0,0-2,-2 0,0-1,-1-1,0 0,-2-1,1-3,-13 19,1-1,-1 0,0 0,0 0,-1 0,0 0,0 0,0 0,0 0,-1-1,0 1,0 0,0 0,-1-1,1 1,-1 0,-1 0,1 0,-1 0,0 0,0 0,0 0,0 0,-1 1,0 0,0-1,0 1,-1 0,1 0,-1 1,0-1,0 1,-1 0,1 0,0 0,-1 0,0 1,1 0,-1 0,0 0,0 1,-1-1,1 1,0 0,0 1,0-1,-1 1,1 0,0 1,-3 0,-2 2,-1 1,1 1,0 0,1 0,-1 1,1 0,0 1,0 0,1 0,0 1,0 0,1 0,0 1,0 0,1 0,1 1,-1 0,1 0,1 0,0 0,0 1,1 0,1-1,0 1,0 0,1 0,0 1,1-1,0 0,1 1,0-6,0 0,0 0,0 0,1 0,0 0,0 0,0 0,1-1,0 1,0-1,0 0,1 0,0 0,0 0,0-1,0 1,1-1,0 0,-1-1,2 1,-1-1,0 0,1 0,-1 0,1-1,0 0,5 1,11 4,0-2,1-1,-1-1,1 0,0-2,21-1,-19-1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36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1 115,'46'-19,"1"3,1 1,0 2,1 3,33-3,-23 3,-52 9,14-5,1 2,0 1,0 0,0 2,0 1,1 0,-1 2,0 0,18 5,-38-7,0 1,0-1,0 0,0 1,0 0,0-1,0 1,0 0,0 0,-1 0,1 0,0 0,-1 0,1 1,-1-1,1 1,-1-1,0 1,1-1,-1 1,0 0,0-1,0 1,0 0,-1 0,1 0,0 0,-1 0,0 0,1 0,-1 0,0 0,0 0,0 0,0 0,0 0,0 0,-1 0,1 0,-1 0,1-1,-1 1,0 0,0 0,0 0,0 0,0-1,0 1,0 0,0-1,-1 1,1-1,-1 0,0 1,-247 166,247-166,-1 0,1 0,0 0,-1 0,1 1,0-1,1 1,-1 0,0-1,1 1,-1 0,1 0,0 0,0 0,0 0,1 0,-1 0,1 0,-1 1,1-1,0 0,0 0,1 0,-1 0,0 1,1-1,0 0,0 0,0 0,0 0,0 0,1-1,0 1,-1 0,1-1,0 1,0-1,0 1,2 1,114 71,-101-68,-1 1,-1 1,1 1,-1 0,-1 0,0 2,-1 0,0 0,-1 1,0 1,8 13,-18-25,0 1,-1 0,0 0,1 0,-1 0,0 0,-1 0,1 0,-1 0,1 0,-1 1,0-1,0 0,0 0,0 0,-1 0,0 1,1-1,-1 0,0 0,0 0,-1 0,1-1,0 1,-1 0,0 0,0-1,0 1,0-1,0 0,0 1,-1-1,1 0,-1 0,1-1,-1 1,0 0,0-1,1 0,-1 1,-1-1,-33 15,0-1,0-1,-2-2,1-2,-2-2,1-1,-24 0,-59-10,104-4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35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1 132,'43'-10,"29"-3,6-4,-4 1,-6 3,-9 4,-11 3,-7-1,-7-1,-5 2,-1 1,-2 2,1-3,-1-1,-4 1</inkml:trace>
  <inkml:trace contextRef="#ctx0" brushRef="#br0" timeOffset="254.742">85 301,'48'-5,"45"-6,20-6,2-1,-10-1,-18 2,-24 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36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32,'21'70,"-19"-56,6 317,-10-209,2 489,0-622</inkml:trace>
  <inkml:trace contextRef="#ctx0" brushRef="#br0" timeOffset="3233.627">933 88,'-12'-10,"0"1,-1 0,1 1,-2 0,1 1,-1 0,0 2,0-1,-1 2,0 0,0 0,0 2,0-1,0 2,0 0,0 1,-1 1,1 0,-2 1,4 1,0 0,0 1,0 0,0 1,1 0,0 1,0 0,0 1,1 1,0 0,0 0,1 1,0 0,1 1,0 0,0 0,1 1,1 0,0 1,0 0,1 0,0 0,1 0,1 1,0 0,1 0,-1 4,3-9,-1 0,1 0,0 0,1 0,0 0,0 0,0 0,1 0,1-1,-1 1,1 0,1 0,-1-1,1 0,0 1,1-1,0 0,0 0,1-1,-1 1,1-1,1 0,-1-1,1 1,0-1,0 0,1 0,0-1,-1 0,1 0,1-1,3 2,3-1,0-1,0-1,0 0,0-1,1-1,-1 0,0 0,0-2,1 0,-1 0,0-1,-1-1,1-1,-1 0,0 0,0-1,0-1,-1 0,7-6,-1 1,-1-1,-1-1,0 0,0-2,-2 1,0-2,0 0,-2-1,0 0,-1-1,-1 0,5-15,4-68,-19 102,0 1,0-1,0 0,-1 1,1-1,0 0,0 1,-1-1,1 0,0 0,0 1,-1-1,1 0,0 0,-1 0,1 1,0-1,-1 0,1 0,0 0,-1 0,1 0,0 0,-1 1,1-1,-1 0,1 0,0 0,-1 0,1-1,0 1,-1 0,1 0,-1 0,1 0,0 0,-1 0,1 0,0-1,-1 1,1 0,0 0,-1-1,1 1,0 0,0 0,-1-1,1 1,0 0,0-1,0 1,-1 0,1-1,0 1,0 0,0-1,0 1,0 0,0-1,0 1,-1 0,1-1,0 1,0-1,0 1,1-1,-18 28,5 8,2 1,1 0,2 0,1 1,1 11,-1 306,8-202,3-102,1-33</inkml:trace>
  <inkml:trace contextRef="#ctx0" brushRef="#br0" timeOffset="3499.66">1298 709,'-9'38,"-4"18,6-1,4-15,7-13,3-13</inkml:trace>
  <inkml:trace contextRef="#ctx0" brushRef="#br0" timeOffset="3921.369">1722 3,'-11'405,"-2"-305,-4 34,6-1,5 31,12-58,1-89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9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45,'-6'-5,"1"1,-1 1,0-1,0 1,0 0,0 0,0 0,-1 1,1 0,-1 0,1 1,-1 0,0 0,0 1,0-1,1 2,-1-1,0 1,0 0,1 0,-1 0,0 1,1 0,0 1,-1 0,1 0,0 0,0 0,1 1,-1 0,1 0,0 1,0-1,0 1,0 0,1 1,-1 1,-8 16,1 1,1 0,1 0,1 2,2-1,0 1,-2 24,8-46,-1-1,1 1,1 0,-1-1,0 1,1 0,0 0,0-1,0 1,0 0,1 0,0-1,-1 1,1 0,0-1,1 1,-1-1,1 0,0 1,-1-1,1 0,1 0,-1 0,0 0,1 0,-1 0,1-1,0 0,0 1,0-1,0 0,1 0,-1 0,0-1,1 1,-1-1,1 0,-1 0,1 0,0-1,-1 1,1-1,1 0,4-2,-1 0,0-1,1 0,-1-1,0 0,-1 0,1-1,-1 0,0 0,0-1,0 0,-1 0,0 0,0-1,-1 0,4-6,11-9,154-226,-160 235,-10 19,-11 30,5-28,0-1,0 0,1 0,0 0,0 0,1 0,0 0,0 0,0 0,1 0,0 0,1 0,-1 0,1 0,1 0,-1-1,1 1,0-1,1 0,-1 0,1 0,1 0,-1 0,1-1,0 0,0 0,0 0,1-1,0 0,-1 0,2 0,-1-1,0 0,1 0,-1 0,1-1,0 0,6 1,-5-3,-1 0,1 0,-1-1,1 1,-1-2,1 1,-1-1,0 0,0-1,0 0,0 0,0 0,0-1,-1 0,0 0,1-1,-2 0,1 0,-1 0,3-3,90-133,-51 67,-47 75,0-1,0 1,0-1,0 0,0 1,1-1,-1 1,0-1,0 0,0 1,1-1,-1 0,0 1,1-1,-1 0,0 1,1-1,-1 0,0 0,1 1,-1-1,1 0,-1 0,0 0,1 1,-1-1,1 0,-1 0,1 0,-1 0,0 0,1 0,-1 0,1 0,-1 0,1 0,-1 0,1 0,-1 0,0-1,1 1,-1 0,1 0,-1 0,0-1,1 1,-1 0,1 0,-1-1,0 1,0 0,1-1,-1 1,0 0,1-1,-1 1,0-1,0 1,0 0,1-1,-1 1,0-1,0 1,0-1,0 1,0 0,0-1,0 1,0-1,3 38,-3-33,-1 4,0-1,1 0,-1 0,2 0,-1 1,1-1,0 0,0 0,1 0,0 0,0 0,1-1,0 1,0-1,1 1,-1-1,1 0,1 0,-1-1,1 1,0-1,0 0,1 0,-1-1,1 0,0 0,5 3,-5-6,0 0,0 0,0 0,0-1,0 0,0 0,0 0,0-1,0 0,0 0,-1-1,1 1,0-1,-1-1,1 1,-1-1,0 0,0 0,0 0,0-1,0 1,-1-1,1-1,-1 1,0-1,-1 1,1-1,-1 0,0 0,0-1,1-2,55-137,-58 146,-1 0,1 0,-1 0,1-1,-1 1,1 0,0-1,-1 1,1 0,0-1,0 1,0-1,-1 1,1-1,0 1,0-1,0 0,0 1,0-1,0 0,0 0,0 0,0 0,0 0,0 0,0 0,0 0,0 0,-1 0,1 0,0-1,0 1,0 0,0-1,0 1,0 0,0-1,-1 1,1-1,0 0,0 1,-1-1,1 0,0 1,-1-1,1 0,0 0,-1 1,1-1,-1 0,0 0,1 0,-1 0,0 0,1 0,-1 0,0 0,0 0,0 1,0-1,0 0,0 0,0 0,0 0,0 0,-1 0,1-1,58 130,-29-64,-3 1,-3 2,-2 0,-4 2,-3 0,-2 0,0 46,-10-98,-1-1,-1 1,-1 0,0 0,-1 0,0 0,-2-1,0 1,-1-1,0 0,-2 0,1-1,-2 0,0 0,-1-1,-1 0,0 0,0-1,-2 0,1-1,-2-1,1 0,-2 0,1-1,-1-1,-1 0,2-2,0 0,-1-1,0 0,0-1,0 0,0-1,-1-1,-7 0,18-2,-1-1,1 1,-1-1,1 0,-1-1,1 1,-1-1,1 0,0 0,-1 0,1 0,0-1,0 0,0 0,0 0,0 0,0-1,0 1,1-1,0 0,-1 0,1 0,0-1,0 1,1-1,-1 0,1 0,0 1,-2-5,1-2,0 1,1-1,0 0,0 1,1-1,0 0,1 0,0 0,1 0,0 0,0 0,1 0,1 1,-1-1,1 1,1-1,1-2,86-147,-70 128,2 2,0 0,2 1,1 2,1 1,1 1,2 1,22-14,15 17,-46 23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41.0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5992 0,'25'333,"101"551,-101-684,-2 162,1 25,-21 102,-3-486,1 0,-1 0,0 0,0 0,0 0,0 0,0 0,0 0,-1 0,0 0,1 0,-1 0,0 0,-1 0,1-1,0 1,-1 0,0-1,1 1,-1-1,0 0,0 0,0 0,-1 0,1 0,0 0,-1 0,1-1,-1 1,0-1,1 1,-1-1,0 0,0 0,0-1,-2 1,-144 6,-691 52,-302-39,788-22,-1592 2,1371 25,184 5,265-18,69-5,-1-2,0-3,0-2,-41-7,82 6,-1 0,1-2,-1 0,1-1,0 0,1-2,-1 0,1-1,0 0,0-1,1-1,0-1,1 0,0-1,1 0,-12-13,20 13,1 0,0 0,0-1,2 1,-1-1,1 0,1 1,0-1,1 0,0 0,1 0,0 0,1-2,0-25,4 0,2 0,1 0,2 1,2 0,1 1,2 1,1 0,2 1,2 1,14-18,6-16,372-636,-290 469,-14 22,110-155,-214 362,87-109,-88 110,1 1,0 0,0 0,1 0,-1 1,1 0,-1 0,1 0,0 1,0-1,0 1,1 1,-1 0,0-1,1 2,-1-1,1 1,-1 0,0 0,1 1,1 0,361 102,-235-92,0-5,0-7,127-17,-222 15,362-29,643-32,141 81,-18 23,-860-31,193 34,-332-15,-141-24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0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323 123,'-20'43,"-15"44,-2 15,5-3,4-10,6-11,2-8,4-7,1-9,2-4,-1-6,2-6,-2-4,1-3,3-3,-1 0,1-6</inkml:trace>
  <inkml:trace contextRef="#ctx0" brushRef="#br0" timeOffset="387.161">266 67,'1'64,"2"1,3-1,4-1,1 1,19 54,-18-84,1 0,1-1,2 0,1-2,14 19,-30-47,1-1,-1 1,0-1,1 1,0-1,0 0,-1 0,1 0,1 0,-1 0,0 0,0 0,1-1,-1 1,1-1,-1 0,1 1,-1-1,1-1,0 1,0 0,0-1,-1 1,1-1,0 0,0 0,0 0,0 0,-1 0,1-1,0 1,0-1,0 0,-1 0,1 0,0 0,-1 0,1-1,-1 1,0-1,1 1,1-3,11-15,0-1,-1-1,-1-1,-1 1,-1-2,-1 0,-1 0,-1 0,-2-1,0 0,2-23,5-23,-4 0,-3-1,-4 0,-3-38,-12 47,7 63,1 5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3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57,'-7'29,"1"0,1 1,2-1,1 1,1-1,2 1,1 0,2 4,-5-31,1 0,0-1,1 1,-1 0,0-1,1 1,0 0,-1-1,1 1,0-1,0 1,1-1,-1 1,0-1,1 0,-1 1,1-1,0 0,0 0,0 0,0-1,0 1,0 0,1-1,-1 1,0-1,1 0,-1 0,1 0,-1 0,1 0,0-1,-1 1,1-1,0 1,-1-1,1 0,0 0,0-1,0 1,9-4,0-1,-1 0,1 0,-1-1,0-1,0 0,-1-1,0 0,-1 0,1-1,-2 0,1-1,-1 1,1-4,66-62,-72 73,-1 1,1 0,-1-1,1 1,0 0,-1 1,1-1,0 0,0 1,0-1,0 1,-1 0,1 0,0 0,0 0,0 1,0-1,0 1,-1 0,1 0,0 0,-1 0,1 0,0 0,-1 1,1-1,-1 1,0 0,0-1,0 1,0 0,0 1,0-1,0 0,0 0,-1 1,1-1,0 3,49 37,-45-41,1-1,-1 0,0 1,0-2,1 1,-1-1,0 0,0 0,0-1,0 0,0 0,-1 0,1-1,0 0,-1 0,0 0,0 0,0-1,0 0,0 0,-1-1,1 1,-1-1,-1 0,1 0,-1 0,1 0,-2-1,1 0,0 1,-1-1,0 0,0-1,14-36,-10 25</inkml:trace>
  <inkml:trace contextRef="#ctx0" brushRef="#br0" timeOffset="315.732">871 311,'33'-14,"0"-1,-1-1,-1-3,0 0,-2-2,0-1,8-9,-34 29,0 0,0 0,0-1,0 1,0-1,-1 1,0-1,1 0,-1 0,0 0,0 0,0 0,-1 0,1-1,-1 1,0 0,0-1,0 1,0-1,-1 1,1-1,-1 0,0 1,0-1,0 0,-1 1,1-1,-1 1,0-1,0 1,0-1,0 1,-1-1,1 1,-1 0,0 0,0 0,0 0,0 0,-1 0,1 1,-1-1,0 1,0-1,-5 0,0 0,0 1,0 0,0 0,0 1,-1 0,1 0,0 1,0 0,-1 1,1 0,0 0,0 1,0-1,0 2,0-1,0 1,0 1,1-1,0 1,0 1,0-1,0 1,1 0,-1 1,1-1,1 1,-1 1,1-1,0 1,0 0,1 0,0 0,0 0,1 1,0 0,0 0,1 0,0 0,0 0,1 0,0 7,-2-6,1 0,1 1,-1-1,2 1,-1 0,2-1,-1 1,1 0,0-1,1 1,0-1,1 0,0 0,0 1,1-2,0 1,1 0,0-1,0 0,1 0,0-1,0 1,1-1,0-1,0 1,3 1,7 2,-1-1,1-1,1-1,-1 0,1-1,0-1,1-1,-1 0,20 0,-10-1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99,'-15'21,"0"0,2 1,1 1,0 0,2 0,1 1,1 1,0 0,1 6,5-27,1 0,-1 0,1 0,0 1,0-1,0 0,1 0,-1 0,1 1,0-1,1 0,-1 1,1-1,-1 0,1 0,1 0,-1 0,0 0,1 0,0 0,0 0,0-1,1 1,-1 0,1-1,0 0,-1 0,2 0,-1 0,0 0,0-1,1 1,0-1,-1 0,1 0,0 0,0-1,0 1,0-1,0 0,1 0,5-4,0 1,1-2,-1 1,0-2,-1 1,1-1,-1-1,0 1,0-2,0 1,-1-1,0 0,-1-1,1 0,-1 0,-1-1,0 0,0 0,-1 0,0-1,0 0,-1 0,-1 0,2-4,-2 8,0-1,0 0,-1 0,0-1,0 1,-1 0,0-1,0 1,0-1,-1 1,0-1,-1 1,0 0,0-1,0 1,-1 0,0-1,-1 1,0 0,0 0,0 1,-1-1,0 1,0 0,0 0,-1 0,0 0,0 1,-3-2,4 3,0 0,0 0,-1 1,0-1,0 1,0 0,0 1,0-1,0 1,-1 0,1 1,-1-1,1 1,-1 0,0 0,1 1,-1 0,0 0,0 0,-3 1,-13 3</inkml:trace>
  <inkml:trace contextRef="#ctx0" brushRef="#br0" timeOffset="1651.994">541 14,'-11'17,"1"0,1 2,0-1,1 1,1 0,1 0,1 1,0 0,2 0,0 0,1 5,2-22,0-1,0 0,0 0,1 1,-1-1,0 0,1 0,0 0,-1 1,1-1,0 0,0 0,0 0,1 0,-1-1,0 1,1 0,-1 0,1-1,-1 1,1-1,0 1,0-1,0 0,0 0,0 0,0 0,0 0,0 0,0 0,0-1,0 1,1-1,-1 0,0 1,0-1,1 0,-1 0,0-1,2 1,4-1,-1-1,0 1,0-1,0 0,0-1,0 0,-1 0,1 0,-1-1,0 0,0 0,1-2,127-156,-131 161,0-1,-1 1,1 0,0 0,-1 0,1 1,0-1,0 1,0-1,0 1,0 0,0 0,-1 0,1 1,0-1,0 1,0-1,0 1,-1 0,1 0,0 0,-1 0,1 1,-1-1,1 1,-1 0,1-1,-1 1,0 0,0 0,0 0,0 1,-1-1,1 0,0 1,-1-1,0 1,0 0,1-1,-2 1,1 0,0 0,0 0,-1 0,20 26,-19-26,1 0,0 0,0 0,0 0,0 0,1 0,-1 0,1-1,0 1,-1-1,1 0,0 0,1 0,-1 0,0-1,0 1,1-1,-1 0,1 0,-1 0,1 0,-1-1,1 1,0-1,-1 0,1 0,-1 0,1-1,0 1,-1-1,1 0,-1 0,6-4,0-1,-1-1,0 1,0-1,-1-1,0 1,0-1,-1 0,0-1,0 0,-1 0,0 0,-1 0,0-1,0 0,-1 0,0 0,-1 0,0 0,0-7,3-5,2 5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0,'-5'39,"3"17,2 4,2-9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0,'-11'417,"18"-117,9-150,-11-111,-7-25</inkml:trace>
  <inkml:trace contextRef="#ctx0" brushRef="#br0" timeOffset="434.532">0 593,'488'29,"-240"-31,-245 2,1 0,-1-1,0 0,0 1,0-1,1 0,-1-1,0 1,-1-1,1 1,0-1,0 0,-1 0,1 0,-1 0,1 0,-1-1,0 1,0-1,0 0,0 1,0-1,-1 0,0 0,1 0,-1 0,0 0,0 0,0-1,-1 1,1 0,-1 0,0-1,0 1,0 0,0-1,-1 1,1-2,0 0,-1 1,0-1,0 0,0 1,-1-1,1 1,-1-1,0 1,0 0,-1 0,1 0,-1 0,0 0,0 0,0 1,-1 0,1-1,-1 1,0 0,0 1,0-1,0 1,0 0,-3-2,1 3,-1 0,1 0,0 0,0 1,0 0,-1 0,1 0,0 1,0 0,0 0,0 1,0 0,0 0,0 0,0 1,1-1,-1 1,1 1,0-1,0 1,0 0,-3 4,-2 1,0 0,1 1,1 0,0 1,0 0,1 0,1 0,-1 1,2 0,-2 5,3-9,1 0,-1 0,1 0,1 0,0 1,0-1,0 1,1-1,0 1,1 0,0 0,1-1,-1 1,2 0,-1-1,1 1,0-1,1 0,0 1,1-1,-1 0,1-1,1 1,0-1,0 0,0 0,12 5,0-1,1 0,0-1,0-2,1 1,0-2,1-1,0 0,-1-2,2 0,-1-1,0-1,1-1,-1 0,1-2,-1-1,3 0,9 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5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1,'-9'19,"2"1,1 0,0 0,1 1,2-1,0 1,1 0,1 0,1 0,0 0,4 18,-3-36,-1 0,1 0,0-1,0 1,0 0,1-1,-1 1,0-1,1 1,0-1,-1 0,1 0,0 1,0-1,0-1,1 1,-1 0,0 0,1-1,-1 1,1-1,-1 0,1 0,0 0,-1 0,1 0,0-1,0 1,0-1,-1 0,1 0,0 0,0 0,1 0,4-2,-1 1,1-1,0 0,-1-1,1 0,-1 0,0 0,0-1,0 0,0-1,4-3,133-107,-141 113,1 0,0 1,0-1,0 1,-1 0,1 0,0 1,0-1,1 1,-1 0,0 0,0 0,0 0,0 1,0 0,0 0,0 0,0 0,-1 0,1 1,0 0,-1 0,1 0,-1 0,0 0,1 1,-1-1,0 1,0 0,-1 0,1 0,-1 0,1 1,-1-1,0 1,0-1,0 3,0-2,0 0,0 0,0-1,0 1,1-1,0 0,0 1,0-1,0 0,0-1,0 1,1 0,-1-1,1 0,0 0,0 0,0 0,-1-1,2 1,-1-1,0 0,0 0,0-1,1 1,-1-1,0 0,0 0,1-1,-1 1,0-1,0 0,0 0,0 0,1 0,0-1,4-6,1 1,-1-1,0-1,-1 1,1-2,-2 1,0-1,0 0,0-1,-1 1,-1-1,0 0,-1-1,0 1,0-1,0-8,1-5</inkml:trace>
  <inkml:trace contextRef="#ctx0" brushRef="#br0" timeOffset="311.342">889 480,'5'-29,"6"-23,7-13,4-1,3 7,-2 9,0 7,0 12,-3 6,0 7,-4 2,0 4,2 4,3 3,-2 7,1 8,-4 8,-4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4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48,'-7'-6,"0"1,0 0,0 1,-1-1,0 1,1 1,-2 0,1 0,0 0,-1 1,1 1,-1-1,1 1,-1 1,0-1,1 2,-1-1,0 1,1 0,-1 1,1 0,-1 0,1 1,0 0,0 1,0-1,1 2,-1-1,1 1,0 0,0 0,0 1,1 0,0 0,-2 4,-1-3,0 1,1 0,0 0,0 1,1 0,0 0,0 1,1 0,1 0,0 1,0-1,1 1,0 0,1 0,0 0,1 1,0-1,1 1,0 0,1-1,0 1,2 10,3-14,1-1,0 0,0 0,1-1,-1 0,1 0,1 0,-1-1,1 0,0-1,0 0,0 0,0 0,1-1,0 0,-1-1,1 0,0-1,0 1,2-1,59 4,-39-4</inkml:trace>
  <inkml:trace contextRef="#ctx0" brushRef="#br0" timeOffset="373.984">952 20,'-56'22,"0"3,1 3,2 2,-18 14,-11 29,80-70,0-1,0 1,0 0,0-1,1 1,-1 0,1 0,0 0,-1 0,2 0,-1 0,0 0,1 1,-1-1,1 0,0 0,0 0,0 1,0-1,1 0,-1 0,1 0,0 1,0-1,0 0,0 0,1 0,-1-1,1 1,0 0,1 1,1 1,0-1,0 0,1 0,0 0,0 0,0-1,0 1,1-1,-1-1,1 1,0-1,0 0,0 0,0-1,0 1,0-1,0-1,0 1,0-1,1 0,-1-1,0 1,0-1,0 0,0-1,0 0,0 0,0 0,1-1,15-6,-1-1,0-1,0 0,-1-2,-1-1,0 0,2-4,172-207,-193 225,0-1,1 1,-1 0,0-1,0 1,1-1,-1 1,0 0,0-1,1 1,-1 0,0-1,1 1,-1 0,1-1,-1 1,0 0,1 0,-1-1,1 1,-1 0,1 0,-1 0,0 0,1 0,-1 0,1 0,-1 0,1 0,-1 0,1 0,-1 0,1 0,-1 0,1 0,-1 0,0 0,1 0,-1 1,1-1,-1 0,1 0,-1 1,0-1,1 0,-1 0,0 1,1-1,-1 1,0-1,1 0,-1 1,0-1,0 1,1-1,-1 1,6 32,-4-19,-2-13,1 13,1-1,0 1,1-1,0 0,1 0,1 0,0 0,0-1,1 0,1 0,0 0,1-1,0 0,1-1,0 1,0-2,11 9,-2-6,-3-2</inkml:trace>
  <inkml:trace contextRef="#ctx0" brushRef="#br0" timeOffset="724.391">1460 387,'143'-259,"-116"226,-27 32,0 1,1-1,-1 1,1-1,-1 1,0 0,1-1,0 1,-1-1,1 1,-1 0,1-1,-1 1,1 0,0 0,-1 0,1-1,-1 1,1 0,0 0,-1 0,1 0,0 0,-1 0,1 0,0 0,-1 0,1 0,0 1,-1-1,1 0,-1 0,1 1,0-1,-1 0,1 1,-1-1,1 0,-1 1,1-1,-1 1,0-1,1 1,-1-1,1 1,-1-1,0 1,1-1,-1 1,0 0,0-1,1 1,-1 0,0-1,0 1,0-1,0 2,6 53,-7-51,0 1,0-1,1 0,0 0,0 0,0 0,0 0,0 1,1-1,0 0,0 0,0 0,0 0,1 0,0-1,-1 1,1 0,1-1,-1 1,0-1,1 0,0 1,0-1,0 0,0-1,0 1,0-1,1 1,-1-1,1 0,3 1,0-4,1 0,-1 0,0-1,0 0,0-1,0 0,0 0,0 0,-1-1,1 0,-1 0,0 0,0-1,-1 0,1 0,-1-1,-1 1,1-1,-1 0,4-6,7-5,27-27,-29 33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2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59 445,'79'-15,"-2"-3,0-4,-1-4,-2-2,-1-4,-1-3,-2-3,32-25,-90 54,1 0,-2 0,1-2,-1 1,-1-2,0 1,-1-1,0-1,0-1,-8 12,-1 1,1-1,-1 0,1 0,-1 0,0 1,0-1,0 0,0 0,0 0,0 1,0-1,-1 0,1 0,-1 0,1 1,-1-1,0 0,0 1,0-1,1 1,-1-1,-1 1,1-1,0 1,0 0,-1-1,1 1,0 0,-1 0,1 0,-1 0,0 0,1 0,-1 1,0-1,1 0,-1 1,0-1,0 1,1 0,-1 0,0 0,0 0,0 0,1 0,-1 0,0 0,0 1,0-1,1 1,-1-1,0 1,1 0,-1-1,0 1,1 0,-2 1,-15 9,1 1,0 1,0 1,2 0,0 1,0 0,1 1,1 1,1 0,1 1,0 0,1 0,1 2,1-1,-2 7,-18 49,4 1,3 0,3 2,4 0,3 1,0 70,2-22,3-15,-6-1,-25 107,32-201,0 0,-1 0,-1-1,0 0,-1 0,-1-1,-1 0,-7 9,14-20,0 0,0 0,0-1,0 1,-1-1,1 0,-1 0,0 0,0 0,0-1,0 0,0 0,0 0,-1 0,1 0,-1-1,0 0,1 0,-1 0,0-1,1 1,-1-1,0 0,0-1,1 1,-1-1,0 0,1 0,-1 0,1-1,-1 0,1 0,-4-2,-2-3,1-1,1-1,-1 1,2-1,-1-1,1 0,0 0,1 0,0 0,1-1,0 0,1 0,-1-3,-4-8,-4-8,0-1,2-1,2 0,1 0,1-1,2 0,1 0,2-1,1-28,2 55,1 0,-1 0,1 0,0 0,1 0,0 0,0 1,0-1,1 1,0 0,0 0,1 0,-1 1,1-1,0 1,1 0,-1 1,1-1,0 1,0 0,1 1,-1-1,1 1,0 1,-1-1,1 1,0 0,1 1,-1-1,0 2,0-1,0 1,4 0,41-6,0-2,-1-2,0-3,0-2,24-11,97-58,-171 83,0 0,0 0,-1 0,1 0,0 0,0 0,0 0,1 0,-1 0,0 0,0 0,0 1,1-1,-1 0,0 1,1-1,-1 1,1-1,-1 1,0 0,1 0,-1 0,1 0,-1 0,1 0,-1 0,0 0,1 0,-1 1,1-1,-1 1,0-1,1 1,-1-1,0 1,1 0,-1-1,0 1,0 0,0 0,0 0,0 0,0 0,0 0,0 0,0 1,5 119,-5-22,5-74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30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1 506,'476'-83,"-194"41,514-88,-43 16,239-17,-964 129,147-1,-174 3,1 0,-1 0,0 0,1 0,-1 0,0 0,0 0,1 0,-1 1,0-1,0 0,1 1,-1-1,0 1,0 0,0-1,0 1,0 0,0 0,0-1,0 1,0 0,0 0,0 0,-1 0,1 0,0 0,-1 1,1-1,0 0,-1 0,0 0,1 0,-1 1,0-1,1 0,-1 1,0 0,-6 8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0,'-37'5,"15"-3,0 1,0 1,0 1,0 1,1 1,0 0,-1 3,20-10,0 1,0 0,0 0,0 0,1 0,-1 0,0 0,1 0,-1 1,1-1,-1 0,1 1,-1 0,1-1,0 1,0 0,0-1,0 1,0 0,1 0,-1 0,0 0,1 0,-1 0,1 0,0 0,0 0,-1 0,2 0,-1 0,0 0,0 0,0 0,1 0,-1 0,1 0,0 0,0-1,-1 1,1 0,0 0,1 0,-1-1,0 1,0-1,1 1,0 0,70 43,-64-42,0 0,-1 1,0 0,0 0,0 1,0 0,0 0,-1 0,0 1,0 0,-1 0,4 5,-8-9,1 1,-1 0,0-1,0 1,0 0,0 0,0 0,-1 0,0 0,1 0,-1 0,0 0,0 0,0 0,-1-1,1 1,-1 0,0 0,0 0,0 0,0 0,0-1,0 1,-1 0,1-1,-1 0,0 1,0-1,0 0,0 0,0 0,0 0,-1 0,0 1,-94 46,-22-29,119-20,1 0,-1 0,0 1,0-1,1 0,-1 0,0 1,1-1,-1 0,0 0,0 1,1-1,-1 0,0 1,0-1,0 0,0 1,0-1,1 0,-1 1,0-1,0 0,0 1,0-1,0 1,0-1,0 0,0 1,0-1,0 0,0 1,0-1,-1 1,1-1,0 0,0 1,0-1,0 0,-1 1,1-1,0 0,0 0,-1 1,1-1,0 0,0 1,-1-1,1 0,0 0,-1 0,1 1,0-1,-1 0,1 0,0 0,-1 0,1 0,13 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4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57 408,'167'-17,"63"-12,-118 18,-88 11</inkml:trace>
  <inkml:trace contextRef="#ctx0" brushRef="#br0" timeOffset="234.112">1 662,'43'5,"34"-3,13-3,1 0,-11-5,-8-2,-13 1,-15 2</inkml:trace>
  <inkml:trace contextRef="#ctx0" brushRef="#br0" timeOffset="863.749">678 1170,'433'-480,"-44"-18,-248 326,-140 171,-1 0,1 0,-1 0,1 0,-1 0,1 0,-1 0,1 0,0 0,0 0,0 0,-1 1,1-1,0 0,0 0,0 1,0-1,0 1,0-1,0 1,0-1,1 1,-1-1,0 1,0 0,0 0,0 0,1 0,-1 0,0 0,0 0,0 0,0 0,1 0,-1 1,0-1,0 0,0 1,0-1,0 1,0-1,0 1,0 0,0-1,0 1,0 0,0 0,0 0,-1-1,1 1,0 0,0 0,-1 0,1 1,5 141,-8-91,0 1,0-3,2 1,2-1,2 1,4 3,-5-38,6 65,-9-79,0 0,-1 0,1 0,0 0,-1 0,0 0,1 0,-1 0,0 0,0 0,0 0,0 0,-1-1,1 1,0 0,-1-1,1 1,-1-1,0 1,1-1,-1 0,0 0,0 0,0 0,0 0,0 0,0 0,0-1,0 1,0-1,0 1,0-1,0 0,-2 0,-13-1,1-1,0 0,0-1,0-1,0-1,1 0,-1-1,1-1,1 0,-3-2,-10-4,-24-8,-1 1,-1 3,-45-9,-10 6,80 17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6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7 988,'-4'15,"2"-11,2-5</inkml:trace>
  <inkml:trace contextRef="#ctx0" brushRef="#br0" timeOffset="256.819">64 198,'0'0</inkml:trace>
  <inkml:trace contextRef="#ctx0" brushRef="#br0" timeOffset="520.728">176 1073,'140'-227,"-139"225,0 0,0 0,0 0,0 1,0-1,0 0,1 1,-1-1,0 1,1-1,-1 1,1 0,0 0,-1 0,1-1,0 2,0-1,-1 0,1 0,0 0,0 1,0-1,0 1,0 0,0 0,0-1,0 1,0 1,0-1,0 0,0 0,0 1,0-1,0 1,0-1,0 1,0 0,-1 0,1 0,0 0,0 0,-1 0,1 0,-1 1,1-1,-1 1,0-1,1 1,-1-1,0 1,29 50,-29-45,2 0,-1-1,1 1,0 0,0-1,1 0,0 0,0 0,0 0,1-1,0 1,0-1,0 0,0-1,1 1,0-1,0 0,0-1,1 0,-1 1,1-2,0 1,0-1,-1 0,1-1,5 1,-2-6,0-1,-1 0,1-1,-1 0,-1-1,1 0,-1 0,0-1,-1 1,0-2,0 1,0-1,-1 0,-1-1,0 1,0-1,-1 0,0 0,2-8,47-132,-49 129</inkml:trace>
  <inkml:trace contextRef="#ctx0" brushRef="#br0" timeOffset="1188.346">1220 283,'-33'48,"-17"40,6 14,10-5,11-10,9-14,7-15,10-8,4-8,6-6,5-4,5-3,3-2,2-5,-4-6</inkml:trace>
  <inkml:trace contextRef="#ctx0" brushRef="#br0" timeOffset="1919.263">1306 875,'22'-2,"1"-1,-1-1,0-1,0-1,0 0,-1-2,0-1,8-5,-12 6,-1-2,0 0,0-1,-2-1,1 0,-1-1,-1 0,0-1,-1 0,-1-1,0-1,-1 0,7-14,-15 27,0 1,-1-1,1 0,0 0,-1 0,0 0,0 0,0 0,0 0,0 0,-1 0,0 0,1 0,-1-1,0 1,0 0,-1 0,1 0,-1 0,1-1,-1 1,-1-2,0 4,-1 1,1 0,0-1,-1 1,1 0,0 0,-1 0,1 1,-1-1,1 0,0 1,0 0,-1-1,1 1,0 0,0 0,0 1,0-1,0 0,0 0,0 1,0 0,1-1,-1 1,0 0,1 0,0-1,-1 1,1 0,0 1,-1 0,0 0,-4 2,0 1,1 0,0 0,0 0,0 1,1-1,0 1,0 0,0 0,1 1,1-1,-1 1,1-1,0 1,1 0,0 0,0 0,0 0,1 0,1 0,-1 0,2 6,2-9,0 0,0 0,0-1,0 0,1 1,0-1,0-1,0 1,0-1,1 0,-1 0,1-1,0 1,-1-1,1-1,0 1,0-1,1 0,-1 0,0-1,0 1,0-1,0-1,1 1,-1-1,0 0,0-1,0 0,1 0,12-4,0-1,0 0,-1-2,0 0,0-1,-1-1,0 0,-1-2,-1 1,0-2,0 0,-2-1,0 0,0-1,0-4,-11 18,0-1,0 0,0 0,-1 0,1 0,-1 0,0 0,0 0,0-1,0 1,-1 0,1 0,-1-1,0 1,0 0,0-1,0 1,-1-3,-1 6,0 0,0 0,0 0,0 0,0 0,0 0,0 1,0-1,0 1,1-1,-1 1,0 0,0 0,1 0,-1 0,0 0,1 0,-1 1,1-1,-1 0,1 1,0-1,0 1,-1-1,1 1,0 0,0-1,1 1,-1 0,0 0,0 0,-3 2,1 0,-1 1,0-1,1 1,0 0,0-1,0 1,1 1,0-1,0 0,0 1,1-1,-1 1,1-1,1 1,-1 0,1-1,0 1,0 0,0-1,1 1,0 0,0-1,1 1,-1-1,1 1,0-1,1 0,-1 0,1 0,0 0,1 0,-1-1,1 0,3 4,-1-3,0 0,0-1,1 0,-1-1,1 1,0-1,0-1,0 1,0-1,0 0,0-1,1 0,-1 0,1 0,-1-1,1 0,-1-1,1 1,-1-2,7-1,6-2,-1-1,0-1,0-1,0-1,-1 0,-1-2,2-1,1-2,0-2,-2 0,0-1,0-1,-2-1,0 0,-2-1,0 0,-1-1,-1-1,1-4,-7-18,-6 44,-1-1,1 0,0 0,0 1,0-1,0 0,-1 1,1-1,0 0,-1 1,1-1,0 1,-1-1,1 0,-1 1,1-1,-1 1,1-1,-1 1,1-1,-1 1,0 0,1-1,-1 1,0 0,1-1,-1 1,0 0,1 0,-1 0,0-1,1 1,-1 0,0 0,0 0,1 0,-1 0,0 0,1 1,-1-1,0 0,0 0,1 0,-1 1,0-1,1 0,-1 1,1-1,-1 1,0-1,1 1,-1-1,1 1,-1-1,1 1,-1-1,1 1,-10 11,0-1,1 1,1 1,0 0,0 0,1 1,1-1,1 1,0 1,0-1,2 1,-1 0,2-1,0 9,0-18,1 1,1-1,-1 1,1 0,0-1,0 1,0-1,1 1,0-1,0 1,0-1,1 1,0-1,0 0,0 0,1 0,0 0,-1 0,2-1,-1 1,1-1,-1 0,1 0,0 0,1 0,-1-1,0 0,1 1,0-2,0 1,0-1,0 1,0-1,1-1,-1 1,0-1,1 0,-1 0,1-1,0 1,-1-1,3 0,14-5</inkml:trace>
  <inkml:trace contextRef="#ctx0" brushRef="#br0" timeOffset="2188.331">2998 395,'-48'59,"2"2,3 1,-30 60,64-108,2 1,0 1,0-1,2 1,0 0,1 1,-1 9,4-22,0 1,1-1,0 1,0-1,0 1,0-1,1 1,0-1,0 0,0 1,0-1,1 0,-1 1,1-1,0 0,1 0,-1-1,1 1,-1 0,1-1,0 0,1 1,-1-1,0 0,1-1,0 1,0-1,-1 1,4 0,0 0,-1 0,1 0,0-1,-1 0,1-1,0 1,0-1,0 0,0-1,0 0,0 0,1-1,-1 1,0-1,-1-1,1 0,0 0,0 0,-1 0,1-1,-1 0,0-1,1 0,-2 0,1 0,0 0,-1-1,0 0,0 0,0 0,-1-1,0 0,0 1,0-2,-1 1,2-4,1-10</inkml:trace>
  <inkml:trace contextRef="#ctx0" brushRef="#br0" timeOffset="2438.283">2575 678,'34'0,"30"0,13 0,0-5,-10-1,-11 0,-14 1</inkml:trace>
  <inkml:trace contextRef="#ctx0" brushRef="#br0" timeOffset="2669.342">3252 227,'20'50,"-2"2,-2 1,-3 0,-2 0,-3 1,0 13,-5-42,-1 1,-1-1,-1 1,-2-1,0 0,-2 1,0-1,-2 0,-1-1,0 0,-2 0,-1 0,-1-1,-1-1,-1 0,-1 0,-1-2,0 1,-2-2,0 0,-1-1,-10 6,-70 38,79-54</inkml:trace>
  <inkml:trace contextRef="#ctx0" brushRef="#br0" timeOffset="3117.747">3451 819,'38'-5,"27"-1,13 0,-3 1,-9 1,-16-3,-12 0,-7 0,-4 2,-2 2,-1-4,1 0,-4 1</inkml:trace>
  <inkml:trace contextRef="#ctx0" brushRef="#br0" timeOffset="3316.853">3761 537,'-5'43,"-1"29,-1 7,2-6,2-9,6-12,2-10,1-7,-1-4,3-8,1-8</inkml:trace>
  <inkml:trace contextRef="#ctx0" brushRef="#br0" timeOffset="3588.594">4212 367,'5'44,"6"32,2 14,-2-4,-3-11,-2-10,-3-10,-1-11,-2-7,0-5,0-4,-1-6</inkml:trace>
  <inkml:trace contextRef="#ctx0" brushRef="#br0" timeOffset="3989.898">4128 481,'47'-25,"1"2,0 2,2 3,22-5,26 10,-95 13,-1 0,1 0,-1 0,1 0,-1 1,1-1,-1 1,1 0,-1-1,0 1,1 0,-1 0,0 1,0-1,0 0,0 1,0 0,0-1,0 1,0 0,-1 0,1 0,-1 0,1 0,-1 0,0 0,0 0,0 1,0-1,0 1,0-1,-1 0,1 1,-1-1,0 1,1 0,-3 8,0 0,0 0,-1-1,0 1,-1-1,0 0,-1 0,0-1,0 1,-1-1,-1 0,1 0,-1-1,-1 0,1 0,-2-1,-3 3,-40 49,50-57,-1 0,1 1,1 0,-1-1,0 1,1 0,-1 0,1 0,0 0,0 0,0 0,0 0,1 0,-1 0,1 1,0-1,0 0,0 0,0 0,0 1,1-1,0 0,-1 0,1 0,0 0,1 0,-1 0,0 0,1 0,0 0,-1-1,1 1,2 1,92 65,-47-39,-46-28,1 0,-1 1,1-1,-1 1,0 0,0 0,0 0,-1 1,1-1,-1 0,0 1,1 0,-2 0,1-1,0 1,-1 0,0 1,0-1,0 0,0 0,-1 0,1 0,-1 1,0-1,-1 0,1 0,-1 1,1-1,-1 0,-1 0,1 0,-1 0,1 0,-1 0,0-1,0 1,-1 0,1-1,-14 15,0 0,-1-1,-1-1,0-1,-1-1,-1 0,-1-1,1-2,-2 0,1-1,-20 6,40-16,-59 21,35-16</inkml:trace>
  <inkml:trace contextRef="#ctx0" brushRef="#br0" timeOffset="4551.648">5087 594,'-34'19,"-20"25,-1 11,8 5,13-3,12-6,10-7,11-11,11-7,9-7,5-7,9-6,3-3,1-8,-6-2</inkml:trace>
  <inkml:trace contextRef="#ctx0" brushRef="#br0" timeOffset="4817">5341 678,'-13'16,"1"0,1 1,0 1,1 0,1 0,1 1,1 0,0 1,1-1,2 1,-2 13,5-31,1 0,0 1,0-1,0 0,0 0,1 1,-1-1,1 0,-1 0,1 0,0 0,-1 0,1 0,0 0,0 0,1 0,-1 0,0 0,1-1,-1 1,1 0,-1-1,1 1,0-1,0 0,0 0,0 1,0-1,0 0,0-1,0 1,0 0,0-1,0 1,0-1,1 1,-1-1,0 0,0 0,0 0,1 0,-1-1,1 1,92-31,-85 25,0 0,-1-1,0 0,0 0,-1 0,0-2,0 1,-1-1,0 0,0 0,-1 0,0-1,-1 0,0-1,-1 1,0-1,-1 0,0 1,0-2,-1 1,-1 0,0 0,0-1,-1 1,0 0,-2-5,-38-57,26 54</inkml:trace>
  <inkml:trace contextRef="#ctx0" brushRef="#br0" timeOffset="5151.064">5877 537,'-12'6,"-1"1,1 1,0 0,1 0,0 1,0 1,1-1,0 2,1 0,0 0,1 0,0 1,1 0,-6 12,13-21,-1 0,1 0,0 0,-1 0,1 0,1 0,-1-1,0 1,1 0,-1 0,1 0,0 0,0-1,0 1,0 0,1-1,-1 1,1-1,-1 1,1-1,0 0,0 1,0-1,0 0,0 0,1-1,-1 1,0 0,1-1,0 1,-1-1,1 0,0 0,-1 0,1 0,0-1,0 1,2-1,-1 2,1-1,0 1,-1 0,0 0,0 1,1-1,-2 1,1 0,0 0,0 0,-1 0,0 1,1 0,-1-1,-1 1,2 1,-4 0,0 0,-1 0,1 0,-1 0,0 0,0 0,-1 0,0 0,1-1,-2 1,1-1,0 1,-1-1,0 0,0 0,0 0,0 0,-1-1,1 1,-1-1,0 0,0 0,0 0,-1-1,1 1,-1-1,1 0,-5 1,-17 8,2-4</inkml:trace>
  <inkml:trace contextRef="#ctx0" brushRef="#br0" timeOffset="5506.801">6329 198,'-31'49,"3"1,2 1,2 1,3 2,2 0,2 1,-9 56,22-97,1 0,0 0,1 0,0 1,1-1,1 0,0 1,1-1,0 0,1 1,1-1,0 0,1 0,1-1,0 1,0-1,2 0,0 0,0-1,1 0,0 0,1-1,1 0,0-1,0 0,1 0,29 6,-21-13</inkml:trace>
  <inkml:trace contextRef="#ctx0" brushRef="#br0" timeOffset="6237.368">6442 819,'45'-22,"-1"-2,-1-2,-1-2,-1-2,-2-1,20-21,-18-1,-40 52,1-1,-1 1,0-1,0 1,0-1,-1 0,1 1,0-1,-1 0,1 0,-1 0,1 1,-1-1,0 0,0 0,0 0,0 0,0 0,0 0,0 1,-1-1,1 0,-1 0,1 0,-1 1,0-1,0 0,0 1,0-1,0 0,0 1,-1-1,-2 1,0 0,0 0,0 1,0-1,0 1,0 0,0 0,-1 1,1-1,0 1,0 0,0 0,0 0,0 1,0-1,1 1,-1 0,0 0,1 0,-1 1,1-1,0 1,0 0,0 0,0 0,0 0,1 0,-1 1,-9 10,0-1,2 2,-1-1,2 1,0 1,1 0,0 0,1 0,1 1,1 1,5-13,0-1,0 1,0-1,0 0,1 1,0-1,0 1,1-1,-1 0,1 0,-1 0,2 0,-1 0,0 0,1 0,-1-1,1 1,0-1,0 0,0 0,1 0,-1 0,1 0,0-1,0 0,-1 1,2-1,-1-1,0 1,0-1,0 1,1-1,-1-1,1 1,-1-1,0 1,1-1,-1 0,1-1,-1 1,1-1,-1 0,0 0,1 0,-1-1,0 1,0-1,0 0,3-2,18-8,0-1,-1 0,0-2,-1-1,-1-1,0-1,-1-1,-2 0,0-2,0 0,-2-1,13-23,-22 32,-16 20,-13 19,-17 81,37-104,1 0,-1 0,1 0,0 0,0 0,0 0,0 0,0 0,1 0,-1-1,1 1,0 0,0 0,0 0,0-1,0 1,1-1,-1 1,1-1,0 1,0-1,0 0,0 0,0 0,0 0,0 0,1 0,-1-1,1 1,-1-1,1 1,-1-1,1 0,0 0,0-1,0 1,1 0,6-2,0 0,0-1,0-1,-1 1,1-1,0-1,-1 0,0 0,0-1,0 0,-1-1,1 0,-1 0,-1 0,1-1,-1 0,0-1,-1 0,0 0,0 0,-1-1,0 0,0 0,2-7,32-38,43-70,-110 144,14-4,1 0,1 1,0 0,1 1,1 0,0 1,2 0,0 0,1 1,1 0,1 0,1 1,0-1,2 1,2-17,0-1,1 1,-1-1,1 1,0-1,0 1,0-1,0 0,0 1,1-1,-1 0,1 0,0 0,0 0,0 0,1-1,-1 1,1-1,-1 1,1-1,0 0,0 0,0 0,0 0,0-1,0 1,1-1,-1 0,0 0,1 0,-1 0,1-1,-1 1,1-1,-1 0,1 0,-1 0,1 0,-1-1,1 0,-1 1,1-1,0-1,21-4</inkml:trace>
  <inkml:trace contextRef="#ctx0" brushRef="#br0" timeOffset="6519.795">7853 311,'-42'51,"3"2,3 2,1 1,1 7,30-57,-1 0,1 0,1 0,-1 0,1 1,0 0,1-1,0 1,0 0,0 0,1 0,0 1,0-1,1 0,-1 0,2 1,-1-1,1 0,0 0,1 0,0 0,0 0,0 0,1 0,0-1,0 1,1-1,0 0,0 0,5 6,-4-7,1 0,0-1,0 0,0 0,1 0,-1 0,1-1,0 0,0-1,0 0,0 0,0 0,1-1,-1 0,0 0,1-1,-1 0,1 0,-1-1,1 0,-1 0,0-1,0 0,1 0,-1 0,-1-1,1 0,5-4,17-30,-21 17</inkml:trace>
  <inkml:trace contextRef="#ctx0" brushRef="#br0" timeOffset="6756.324">7542 537,'39'5,"31"-4,14-1,-3-1,-10-5,-13-2,-11 1,-8-4,-12 1</inkml:trace>
  <inkml:trace contextRef="#ctx0" brushRef="#br0" timeOffset="6987.654">7966 1,'29'57,"-3"1,-2 2,-3 1,-3 0,-2 1,-1 12,-9-31,-2-1,-2 1,-1 0,-3-1,-1 1,-3-1,-1 1,-2-2,-2 1,-1-1,-2-1,-2-1,-2 0,-2-1,-1 0,-2-2,-5 4,14-21,-2 0,0-2,-1 0,-1 0,0-2,-9 5,4-2</inkml:trace>
  <inkml:trace contextRef="#ctx0" brushRef="#br0" timeOffset="11607.038">8220 1271,'-5'5,"-11"6,-7 6,-6 0,-1 2,-2-2,1 1,0-3,1 1,1-2,5-4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0 536,'1'227,"0"-216,0 0,1 0,1-1,-1 1,2 0,-1-1,2 0,-1 0,2 0,-1 0,3 2,-5-8,-1 0,1-1,1 0,-1 1,0-1,1 0,-1-1,1 1,0 0,0-1,0 0,0 0,1 0,-1-1,0 0,1 1,-1-1,1-1,-1 1,1-1,0 0,-1 0,1 0,-1 0,1-1,0 0,-1 0,1 0,4-3,0 0,0 0,0-1,0 0,-1 0,0-1,0 0,-1-1,1 0,3-4,-6 4,1 1,1 0,-1 0,1 1,0 0,0 0,0 1,1-1,0 2,-1-1,1 1,1 0,3 0,67 21,-38-3,-32-13,0 0,1-1,-1 0,1-1,-1 0,0 0,1-1,-1 0,0-1,0 0,0 0,0-1,0 0,0-1,-1 0,1 0,-1-1,0 0,0-1,-1 1,0-1,0-1,0 1,-1-1,0-1,0 1,-1-1,1-1,1 1,0 0,0 0,-1-1,0 1,0-2,-1 1,0 0,-1-1,0 0,-1 0,0 0,0-1,-1 1,-1-1,0 1,0-1,-1 0,0 1,-1-1,0 1,0-1,-2 1,1-1,-1 1,-4-9,-5 2,1 3</inkml:trace>
  <inkml:trace contextRef="#ctx0" brushRef="#br0" timeOffset="1118.785">1044 0,'-24'142,"6"1,6 1,6 0,9 50,-4-191,0 0,1-1,0 1,-1 0,1 0,0 0,1 0,-1 0,0 0,1-1,-1 1,1 0,0 0,0-1,0 1,1 0,-1-1,0 1,1-1,0 0,-1 1,1-1,0 0,0 0,0 0,1 0,-1-1,0 1,1-1,-1 1,1-1,0 0,-1 0,1 0,0 0,-1 0,1-1,0 1,0-1,7-1,0-2,0 1,0-1,0-1,-1 0,1 0,-1-1,0 0,0 0,-1-1,0 0,0-1,0 0,5-2,148-155,-160 163,1 0,-1-1,1 1,-1 0,1 0,-1 1,1-1,-1 0,1 0,0 1,0-1,-1 1,1-1,0 1,0 0,0 0,-1 0,1 0,0 0,0 0,0 0,-1 0,1 1,0-1,0 1,-1-1,1 1,0 0,-1 0,1 0,-1 0,1 0,-1 0,0 0,1 0,-1 1,0-1,0 0,1 1,-1-1,0 1,-1-1,1 1,0 0,0-1,-1 1,1 0,-1-1,1 1,-1 1,3 3,0 0,0 0,0 0,1-1,-1 1,1-1,1 0,-1-1,1 1,0-1,0 1,0-1,0-1,1 1,0-1,-1 0,1 0,1-1,-1 0,0 0,0 0,1-1,-1 0,1 0,-1 0,1-1,-1 0,1-1,4 0,0 0,0-1,0-1,0 0,0 0,-1-1,1 0,-1-1,0 0,-1-1,1 0,-1 0,0-1,0 0,-1-1,0 0,-1 0,1-1,-1-1,-4 6,-1-1,1 0,-1 0,-1 0,1 0,-1-1,0 1,0 0,0-1,-1 1,0 0,0-1,0 1,-1-1,1 1,-2 0,0-4,1 6,1 0,-1 1,0-1,0 1,0 0,0-1,-1 1,1 0,-1 0,1 0,-1 0,0 0,0 0,0 0,0 0,0 1,0-1,0 1,-1 0,1-1,0 1,-1 0,1 1,-1-1,1 0,-1 1,0-1,1 1,-1 0,0 0,1 0,-1 0,1 0,-1 0,0 1,0 0,-5 2,0 2,0-1,1 1,-1 0,1 1,0-1,0 2,1-1,0 1,0 0,0 0,1 0,0 1,1 0,0 0,0 0,0 0,1 1,0 1,0-5,0 1,0 0,1 0,-1 0,1 0,1 1,-1-1,1 0,0 1,1-1,0 1,0-1,0 1,1-1,-1 1,2-1,-1 0,1 0,0 1,0-1,0 0,1 0,0-1,0 1,1-1,0 1,0-1,0 0,0 0,1-1,0 1,-1-1,2 0,-1-1,0 1,1-1,3 1,12 3,1-2,1-1,-1-1,1-1,-1-1,1 0,-1-2,1-1,0-1,-1 0,0-2,0-1,0 0,8-5,0-2,-1-1,-1-2,-1 0,0-2,-1-1,-1-1,0-1,-2-1,10-13,38-68,-69 98,1 1,-1-1,-1 0,1 1,-1-1,1 0,-1 0,-1 0,1 0,-1 0,0 0,0 0,0 0,-1 0,1 0,-1 0,-1 0,1 1,-1-1,1 0,-1 1,-1-1,0-1,1 3,-1 0,1 0,-1 1,1 0,-1-1,0 1,0 0,0 0,0 0,0 1,0-1,-1 1,1 0,0 0,-1 0,1 0,-1 0,1 1,-1 0,1 0,-1 0,1 0,-1 0,0 1,1-1,-1 1,1 0,0 0,-1 0,1 1,0-1,-1 1,-92 69,88-62,1 0,0 0,1 0,0 1,0 0,1 1,1-1,-1 1,-1 7,6-14,-1 0,0 0,1-1,-1 1,1 0,0 0,0 0,1 0,-1-1,1 1,0 0,0 0,0-1,1 1,-1-1,1 1,0-1,0 1,0-1,0 0,0 0,1 0,-1 0,1-1,0 1,0-1,0 1,0-1,1 0,0 0,10 4,1 0,0-2,0 0,1 0,-1-1,1-1,-1-1,1 0,0-1,0-1,-1 0,7-3,32 2,81 6,-132-2,1 1,-1-1,1 0,-1 1,0 0,0 0,0 0,-1 0,1 0,-1 0,1 1,-1-1,0 1,-1 0,1 0,-1 0,1-1,-1 1,0 1,0-1,0 0,0 0,0-1,1 1,0 0,0 0,0-1,0 1,1-1,-1 0,1 1,0-1,0 0,0-1,0 1,0-1,1 1,-1-1,1 0,10 1,-1 0,1-1,0-1,-1-1,1 0,0 0,-1-1,1-1,0-1,-1 0,0 0,0-1,0-1,0 0,-1-1,1 0,-1-1,-1-1,8-5,-1-2,-1 0,0-1,-1-1,-1 0,-1-1,0-1,-1 0,-1-1,6-15,-14 27,-1 0,0 0,-1 0,0-1,0 1,-1-1,1 1,-2-1,0 1,0-1,0 1,-1-3,0 9,1-1,-1 0,1 0,-1 1,0-1,0 0,0 1,-1-1,1 1,0 0,-1-1,0 1,1 0,-1 0,0 0,0 0,0 0,-1 0,1 1,0-1,-1 1,1 0,-1-1,1 1,-1 0,0 0,1 1,-1-1,0 0,1 1,-1 0,0 0,0 0,0 0,1 0,-1 0,0 1,-1 0,-5 0,0 1,1 0,-1 1,0 0,1 0,-1 1,1 0,0 0,0 1,1 0,-1 1,1 0,0 0,1 0,0 1,0 0,0 0,1 0,0 1,0 0,1 0,-3 6,-1 3,1 1,2 0,-1 0,2 0,0 0,1 1,1 0,1-1,1 1,1 14,0-24,0 0,1 0,0 0,1 0,-1 0,2 0,-1-1,1 1,1-1,-1 0,1 0,1-1,-1 1,1-1,1-1,-1 1,1-1,0 0,1 0,-1-1,1 0,0 0,0-1,1 0,0-1,-1 0,2 0,22 6,0-1,1-1,-1-2,1-2,1 0,30-3,-31-1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7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0 908,'107'-194,"56"-69,56-97,-161 274,-57 86,0-1,0 1,0-1,0 1,0-1,0 1,1-1,-1 1,0 0,0 0,0 0,1 0,-1 0,0 0,0 0,1 0,-1 0,0 0,0 1,0-1,0 0,1 1,-1-1,0 1,0 0,0-1,0 1,0 0,0 0,0-1,-1 1,1 0,0 0,0 0,0 0,-1 0,1 0,-1 0,1 0,-1 0,1 1,-1-1,25 57,-22-48,70 238,25 34,-56-164,-42-117,0 0,0 0,0 0,0 0,0 0,0 0,0 0,-1 0,1 0,0 0,-1 0,1 0,0 0,-1-1,0 1,1 0,-1 0,1 0,-1-1,0 1,1 0,-1-1,0 1,0 0,0-1,1 1,-1-1,0 0,0 1,0-1,0 1,0-1,0 0,0 0,0 0,0 0,0 0,0 0,0 0,0 0,0 0,0 0,0 0,0 0,0-1,0 1,0 0,1-1,-1 1,0-1,-52-21,50 20,-486-297,416 255,56 33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7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12,'-10'-3,"-1"0,0 1,0 0,0 1,-1 0,1 1,0 0,0 1,0 0,0 1,0 0,0 1,0 0,0 1,1 0,0 0,-4 3,-24 6,7-3,18-7,1 0,-1 1,1 1,0 0,0 0,1 1,-1 1,1 0,0 1,-5 4,15-11,0 0,0 0,0 0,0 0,0 1,0-1,0 0,0 0,1 1,-1-1,0 1,1-1,-1 0,1 1,-1-1,1 1,0-1,0 1,-1-1,1 1,0-1,1 1,-1-1,0 1,0-1,1 1,-1-1,0 1,1-1,0 1,-1-1,1 0,0 1,0-1,-1 0,1 0,0 1,0-1,1 0,-1 0,0 0,0 0,0-1,1 1,-1 0,0 0,1-1,-1 1,1-1,74 27,-51-22,-19-4,0-1,1 1,-1 0,0 0,0 0,0 1,0 0,0 0,0 1,0 0,-1 0,1 0,-1 0,0 1,0 0,0 0,-1 0,1 1,-1 0,3 4,-7-3,-1 1,0 0,0-1,0 1,-1-1,0 0,0 1,0-1,-1 0,0 0,0 0,-1-1,0 1,0-1,0 0,0 0,-1 0,0-1,0 1,0-1,0-1,-2 2,-35 28,-74 77,114-108,1 0,0 0,0-1,0 1,1 0,-1 0,0 0,1 0,-1 0,1 0,-1 0,1 1,0-1,0 0,0 0,0 0,1 0,-1 0,0 0,1 0,0 0,-1 0,1 0,0 0,0 0,0 0,0 0,0-1,1 1,-1 0,0-1,1 1,-1-1,1 0,0 1,-1-1,1 0,0 0,0 0,0 0,0 0,0 0,0-1,91 33,-81-29,1-2,0 0,-1 0,1-1,0-1,0 0,0-1,0 0,-1-1,1 0,0-1,-1 0,0-1,0-1,0 0,0 0,-1-2,7-4,1-3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48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0,'3'134,"5"0,6 0,11 25,39 178,-53-263,-6-52,-1 2,-1-1,-1 0,-1 0,-1 1,-2-1,0 1,-2 6,-2-5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2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311 240,'-1'1,"-1"0,0 1,1-1,-1 0,1 1,-1-1,1 1,0 0,0-1,-1 1,1 0,1 0,-1 0,0 0,0 0,1 0,-1 0,1 0,-1 0,1 0,0 0,0 0,0 0,0 0,0 0,0 0,1 0,-1 0,1 2,19 178,10 123,-48-157,14-100,8-26</inkml:trace>
  <inkml:trace contextRef="#ctx0" brushRef="#br0" timeOffset="518.339">1 324,'15'-24,"1"0,1 1,1 0,1 2,1 0,1 1,1 1,1 2,0 0,1 1,1 1,0 1,1 2,0 0,1 2,0 1,1 1,22-3,-28 7,0 2,0 1,0 1,0 0,0 2,0 0,20 6,-39-7,1 0,0 1,-1-1,1 1,-1 0,0 0,1 0,-1 0,0 0,0 1,-1 0,1-1,0 1,-1 0,0 0,1 0,-1 1,0-1,-1 1,1-1,-1 1,1-1,-1 1,0 0,-1-1,1 1,-1 0,1 0,-1 0,0 3,-1 3,0 0,-1 1,0-1,0 0,-1 0,-1 0,0-1,0 1,0-1,-1 0,-2 1,-22 30,-2-1,-1-2,-2-1,-14 10,-27 28,71-72,1 1,-1-1,0 1,1-1,0 1,0 0,0 1,0-1,0 0,1 1,-1 0,1-1,0 1,0 0,1 0,-1 0,1 0,0 1,0-1,0 0,0 0,1 1,0-1,0 0,0 1,0-1,1 0,-1 1,1-1,1 0,-1 0,0 1,1-1,0-1,0 1,0 0,0 0,2 2,12 4,0 0,0-1,1-1,0 0,1-2,-1 0,15 3,62 24,-84-28,0 0,-1 1,0 0,0 1,0 0,-1 0,0 1,0 0,-1 0,4 5,-9-9,1 0,-1 0,1-1,-1 1,0 1,-1-1,1 0,-1 0,0 1,0-1,0 0,-1 1,1-1,-1 1,0-1,0 1,-1-1,1 1,-1-1,0 0,0 1,-1-1,1 0,-1 0,0 0,-2 4,-5 6,0-1,-1 0,0-1,-1 0,-1 0,1-1,-2-1,0 0,0 0,0-1,-1-1,-1-1,1 0,-1 0,0-2,-1 0,-10 2,1-1,8-2,-1 1,1-2,-1-1,1 0,-1-1,0-1,1 0,-13-3,17 1,0 0,0-2,0 1,0-2,1 0,-1 0,1-1,1 0,-11-8,8 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5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374 337,'-19'-5,"0"1,0 0,0 1,-1 2,1 0,-1 0,1 2,-1 1,1 0,-1 1,1 1,0 1,-5 3,17-5,1 1,-1 0,1 0,0 0,0 1,1 0,-1 0,1 1,0-1,0 1,1 0,0 1,0-1,0 1,1 0,0 0,0 0,1 0,0 0,0 0,1 1,0-1,0 1,0-1,1 1,0-1,1 1,0-1,0 2,0 1,1 1,0-1,0 0,1 0,0 0,1 0,0-1,0 1,1-1,0 0,1 0,0-1,1 1,-1-2,2 1,-1-1,1 0,0 0,0-1,8 5,-7-10,1 1,-1-1,1-1,-1 0,0 0,1-1,-1 0,0-1,1 0,-1 0,0-1,0 0,-1-1,1 0,-1 0,0-1,0 0,0 0,0-1,-1 0,0 0,-1-1,1 0,3-5,4 0,16-16,0-1,-2-1,-1-2,-2 0,-1-2,-2-1,-1-1,-2-1,-1 0,-1-5,-10 22,-35 91,26-64,0-1,1 1,-1 0,1-1,1 1,-1 0,1 0,0-1,1 1,0 0,0 0,0-1,1 1,0-1,0 1,0-1,1 0,0 0,1 0,-1 0,1 0,0-1,0 1,1-1,0 0,-1-1,2 1,-1-1,0 0,1 0,0-1,0 0,0 0,0 0,1-1,0 1,15-1,0-1,-1-1,1-1,0-1,0-1,0-1,-1-1,0-1,0 0,0-2,-1 0,0-1,-1-2,0 0,0 0,-2-2,1 0,-1-1,-1-1,-1-1,0 0,-1-1,-1 0,1-4,-5 12,0-1,-1 0,-1 0,0-1,0 0,-1 0,0-1,-1 0,0 0,-1 0,-1-1,0 1,0-1,-1 0,-1 1,0-1,-1 0,-1-6,0 16,0 0,0 0,0 1,0-1,0 0,-1 0,0 1,1-1,-1 1,0 0,0-1,0 1,-1 0,1 0,0 0,-1 0,1 1,-1-1,0 1,0 0,1-1,-1 1,0 0,0 1,0-1,0 0,0 1,0 0,0 0,0 0,0 0,0 0,-1 0,1 1,0-1,-1 2,-6 0,0 1,0 0,1 1,-1 0,1 0,0 1,0 0,0 1,1 0,-4 3,4-2,1 0,-1 1,1 0,1 0,-1 0,2 1,-1 0,1 1,0-1,1 1,0 0,3-6,-1 0,1-1,1 1,-1 0,1 0,-1 0,1 0,0 0,0 0,1-1,-1 1,1 0,0 0,0 0,0-1,1 1,-1 0,1-1,0 1,0-1,0 0,0 0,1 1,-1-2,1 1,0 0,0 0,0-1,0 0,3 2,9 4,2-1,-1-1,1 0,-1-1,1-1,1 0,-1-2,0 0,1 0,0-2,-1 0,1-1,-1-1,0-1,1 0,-1-2,0 1,-1-2,8-4,29-3,-50 11,0 0,0 1,0-1,0 1,0 0,0 0,0 0,0 0,0 1,1-1,-1 1,0 0,0 0,1 0,-1 0,0 0,1 1,-1 0,0-1,0 1,0 0,0 1,0-1,0 0,0 1,0 0,0 0,-1 0,1 0,-1 0,1 0,-1 0,0 1,0 0,0-1,0 1,-1 0,1 0,-1 0,1 0,-1 0,1 2,2 41,-4-39,0 0,0 0,0 0,1 0,0-1,1 1,-1 0,1 0,1-1,-1 1,1-1,0 0,0 0,1 0,0 0,0-1,0 1,1-1,0 0,2 2,6-1,0 1,0-1,1-1,0-1,0 0,0 0,0-2,1 0,-1 0,1-1,0-1,-1-1,1 0,-1-1,1 0,-1-1,0-1,0 0,0-1,-1 0,1-1,-1-1,-1 0,1 0,3-5,-3 5,-1-1,0-1,0 1,-1-2,0 0,0 0,-1-1,-1 0,0-1,0 0,-1 0,-1-1,0 0,-1 0,0-1,-1 0,-1 0,0 0,1-10,-5 20,1 1,-1 0,-1 0,1-1,0 1,-1 0,0 0,1 0,-1 0,0 0,-1 0,1 0,0 0,-1 0,0 0,0 1,0-1,0 1,0-1,0 1,0 0,-1 0,1 0,-1 0,0 0,0 1,1-1,-1 1,0 0,0-1,0 1,0 1,-1-1,1 0,0 1,0 0,0-1,-1 1,1 1,0-1,0 0,0 1,-1-1,1 1,0 0,0 0,0 1,0-1,0 0,0 2,-11 5,1 1,1 1,0 0,0 0,1 2,0-1,1 1,1 1,0 0,0 0,1 1,1 0,0 0,1 1,1-1,0 1,1 1,1-1,0 1,1-1,0 8,2-17,1 1,-1 0,1 0,0 0,1-1,0 1,0-1,0 1,1-1,0 0,0 0,0 0,1 0,0-1,0 1,1-1,-1 0,1 0,0-1,1 1,-1-1,1 0,-1-1,1 1,0-1,6 2,11 5,1-2,0 0,1-1,0-1,-1-2,18 1,105-7,-110-4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2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1,'-15'3,"-1"0,1 2,0 0,1 0,-1 1,1 1,0 1,1 0,0 0,0 2,1-1,-7 8,17-16,1 1,0-1,1 0,-1 0,0 1,0-1,0 1,1-1,-1 1,1-1,-1 1,1-1,0 1,-1 0,1-1,0 1,0-1,0 1,0 0,0-1,1 1,-1 0,0-1,1 1,-1-1,1 1,0-1,-1 1,1-1,0 0,0 1,0-1,0 0,0 0,0 1,0-1,1 0,-1 0,0 0,1 0,-1-1,0 1,1 0,0 0,74 25,-67-24,19 5,-19-7,0 1,0 0,0 1,-1 0,1 0,-1 1,0 0,1 0,-1 1,-1 0,1 1,0 0,-1 0,0 0,0 1,-1 0,0 0,0 1,0 0,-1 0,1 1,-5-5,0-1,-1 1,1 0,-1 0,1 0,-1 0,0-1,0 1,-1 0,1 0,0 0,-1 0,0 0,1-1,-1 1,0 0,-1-1,1 1,0-1,-1 1,1-1,-1 1,0-1,0 0,0 0,0 0,0 0,0 0,-1-1,1 1,0-1,-1 1,0-1,1 0,-1 0,-1 1,-105 25,105-26,-112 21,91-19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36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32,'21'70,"-19"-56,6 317,-10-209,2 489,0-622</inkml:trace>
  <inkml:trace contextRef="#ctx0" brushRef="#br0" timeOffset="3233.627">933 88,'-12'-10,"0"1,-1 0,1 1,-2 0,1 1,-1 0,0 2,0-1,-1 2,0 0,0 0,0 2,0-1,0 2,0 0,0 1,-1 1,1 0,-2 1,4 1,0 0,0 1,0 0,0 1,1 0,0 1,0 0,0 1,1 1,0 0,0 0,1 1,0 0,1 1,0 0,0 0,1 1,1 0,0 1,0 0,1 0,0 0,1 0,1 1,0 0,1 0,-1 4,3-9,-1 0,1 0,0 0,1 0,0 0,0 0,0 0,1 0,1-1,-1 1,1 0,1 0,-1-1,1 0,0 1,1-1,0 0,0 0,1-1,-1 1,1-1,1 0,-1-1,1 1,0-1,0 0,1 0,0-1,-1 0,1 0,1-1,3 2,3-1,0-1,0-1,0 0,0-1,1-1,-1 0,0 0,0-2,1 0,-1 0,0-1,-1-1,1-1,-1 0,0 0,0-1,0-1,-1 0,7-6,-1 1,-1-1,-1-1,0 0,0-2,-2 1,0-2,0 0,-2-1,0 0,-1-1,-1 0,5-15,4-68,-19 102,0 1,0-1,0 0,-1 1,1-1,0 0,0 1,-1-1,1 0,0 0,0 1,-1-1,1 0,0 0,-1 0,1 1,0-1,-1 0,1 0,0 0,-1 0,1 0,0 0,-1 1,1-1,-1 0,1 0,0 0,-1 0,1-1,0 1,-1 0,1 0,-1 0,1 0,0 0,-1 0,1 0,0-1,-1 1,1 0,0 0,-1-1,1 1,0 0,0 0,-1-1,1 1,0 0,0-1,0 1,-1 0,1-1,0 1,0 0,0-1,0 1,0 0,0-1,0 1,-1 0,1-1,0 1,0-1,0 1,1-1,-18 28,5 8,2 1,1 0,2 0,1 1,1 11,-1 306,8-202,3-102,1-33</inkml:trace>
  <inkml:trace contextRef="#ctx0" brushRef="#br0" timeOffset="3499.66">1298 709,'-9'38,"-4"18,6-1,4-15,7-13,3-13</inkml:trace>
  <inkml:trace contextRef="#ctx0" brushRef="#br0" timeOffset="3921.369">1722 3,'-11'405,"-2"-305,-4 34,6-1,5 31,12-58,1-89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59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382 565,'-24'1,"0"2,0 1,0 1,1 1,0 1,0 1,1 1,0 1,0 1,1 1,-15 11,28-18,1 0,1 0,-1 1,1 0,0 0,0 0,1 1,0 0,0 0,0 0,1 1,0-1,1 1,-1 0,2 0,-1 1,1-1,0 0,1 1,0-1,0 1,1-1,0 1,0 0,1-1,0 1,1-1,0 0,0 1,1-1,0 0,0 0,2 1,0-1,0-1,1 0,-1 0,1 0,1-1,-1 0,1-1,0 1,1-1,-1 0,1-1,0 0,0 0,1-1,-1 0,0 0,1-1,0 0,0-1,0 0,-1 0,1-1,8 0,8 0</inkml:trace>
  <inkml:trace contextRef="#ctx0" brushRef="#br0" timeOffset="301.419">862 536,'-33'28,"2"2,0 1,3 1,0 2,2 0,-17 33,40-63,0 0,0 0,1 1,0-1,0 1,0-1,0 1,0 0,1-1,0 1,0 0,1 0,-1 0,1 0,0 0,0 0,1 0,-1 0,1 0,0 0,1 0,-1-1,1 1,0 0,0-1,0 0,1 1,-1-1,1 0,0 0,0 0,1-1,-1 1,3 1,-1-2,0 1,0-1,0 1,1-1,0-1,0 1,0-1,0 0,0-1,0 1,0-1,0-1,1 1,-1-1,0 0,0 0,1-1,-1 1,0-2,0 1,0-1,0 0,0 0,0 0,0-1,-1 0,1 0,-1 0,0-1,0 0,0 0,0 0,-1-1,0 1,0-1,0 0,0 0,-1 0,0-1,0 0,0 1,-1-1,2-4,0-15,0-1,-2 1,0-1,-2 0,-1 0,-1 1,-2-7,3 27,-10-61,4 38</inkml:trace>
  <inkml:trace contextRef="#ctx0" brushRef="#br0" timeOffset="735.653">1030 1045,'10'-12,"77"-89,-4-5,10-24,-92 127,20-25,-20 28,-1 0,0-1,1 1,-1 0,0-1,1 1,-1 0,0 0,1-1,-1 1,1 0,-1 0,0 0,1-1,-1 1,1 0,-1 0,1 0,-1 0,0 0,1 0,-1 0,1 0,-1 0,1 0,-1 0,1 1,-1-1,0 0,1 0,-1 0,1 0,-1 1,0-1,1 0,-1 0,0 1,1-1,-1 0,0 1,1-1,-1 0,0 1,0-1,1 1,-1-1,0 0,0 1,0-1,1 1,-1-1,0 0,0 1,0-1,0 1,0-1,0 1,0-1,0 1,0-1,0 1,0-1,0 0,-1 1,1-1,0 1,4 30,-5-25,1-1,0 1,0-1,0 1,0-1,1 1,0-1,1 1,-1-1,1 0,0 0,0 1,0-1,1-1,0 1,0 0,0-1,0 1,1-1,0 0,0 0,0-1,0 1,1-1,-1 0,1 0,0 0,0-1,0 1,1-1,2 0,-1 0,1-1,-1 0,1 0,-1-1,1 0,0 0,-1-1,1 0,-1 0,1-1,-1 0,1 0,-1 0,0-1,0-1,-1 1,1-1,0 0,-1 0,0-1,0 0,-1 0,1 0,-1-1,0 0,-1 0,1 0,-1-1,1-2,81-202,-78 192</inkml:trace>
  <inkml:trace contextRef="#ctx0" brushRef="#br0" timeOffset="1400.238">2414 452,'-15'-6,"1"1,-1 1,0 1,0 0,0 1,0 0,-1 2,1 0,0 0,-1 1,1 1,0 1,0 0,0 1,0 0,1 1,-1 1,13-5,0 0,-1 0,1 1,0-1,0 0,0 1,0-1,0 1,0 0,0 0,1 0,-1 0,1 0,-1 0,1 0,0 0,0 0,0 1,0-1,0 1,0-1,1 1,-1-1,1 1,-1-1,1 1,0-1,0 1,0-1,1 1,-1-1,1 1,-1-1,1 1,0-1,0 0,0 1,0-1,0 0,0 0,1 1,-1-1,1 0,0 0,80 85,-77-85,-1 1,1-1,-1 1,0 0,0 0,0 1,-1 0,1-1,-1 1,0 0,0 0,0 1,0-1,-1 1,1-1,-1 1,-1 0,1 0,-1 0,1 0,-2 0,1 0,0 0,-1 0,0 0,0 0,-1 0,1 1,-1-1,0 0,-2 4,-4 2,-1 0,-1 0,0-1,-1 0,0 0,0-1,-1-1,0 0,-1 0,0-1,0 0,0-1,-1-1,0 0,0-1,-3 1,-4-1,8-4</inkml:trace>
  <inkml:trace contextRef="#ctx0" brushRef="#br0" timeOffset="1649.005">2894 169,'-19'43,"-17"48,-1 19,0-6,7-10,8-12,8-15,7-14,3-11,4-8,1-5,1-3,-1 0,1-1,-1 1,-1-4</inkml:trace>
  <inkml:trace contextRef="#ctx0" brushRef="#br0" timeOffset="1898.645">2414 705,'38'-9,"32"-4,14 1,-3 2,-10 3,-8 3,-9 6,-10 4,-2 0,-4-1,-3 0,-8-3</inkml:trace>
  <inkml:trace contextRef="#ctx0" brushRef="#br0" timeOffset="2169.634">3486 621,'-30'4,"0"2,0 0,0 2,1 2,1 0,0 2,0 1,1 1,-21 15,-8 39,54-66,1-1,0 1,1 0,-1 0,0 0,0-1,1 1,-1 0,1 0,0 0,0 0,-1 0,1 0,0 0,0 0,1 0,-1 0,0 0,1 0,-1 0,1 0,0-1,0 1,-1 0,1 0,0-1,0 1,1 0,-1-1,0 1,1-1,-1 0,0 1,1-1,0 0,-1 0,1 0,0 0,-1 0,1 0,2 0,6 1,0-1,0-1,1 0,-1 0,0-1,1 0,-1-1,0 0,0 0,0-1,0-1,-1 0,1 0,-1 0,0-2,-1 1,2-1,18-8,12-7,-28 13,0 1,0 1,1 0,0 0,0 1,1 1,-1 1,1-1,0 2,0 0,0 1,5 0,-9 4,-1 1,0 0,0 1,0 0,-1 0,0 1,0 0,0 0,-1 1,0 0,0 0,-1 1,1 0,-2 0,2 3,4 3</inkml:trace>
  <inkml:trace contextRef="#ctx0" brushRef="#br0" timeOffset="2499.943">3740 932,'212'-277,"-161"228,-50 49,-1-1,1 1,-1 0,1-1,-1 1,1 0,-1 0,1 0,0 0,-1-1,1 1,-1 0,1 0,0 0,-1 0,1 0,0 0,-1 1,1-1,-1 0,1 0,-1 0,1 1,0-1,-1 0,1 0,-1 1,1-1,-1 1,1-1,-1 0,0 1,1-1,-1 1,1-1,-1 1,0-1,1 1,-1-1,0 1,0-1,1 1,-1 0,0-1,0 1,0-1,0 1,0 0,0-1,0 1,0-1,0 1,0 0,0-1,0 1,0-1,-1 1,-4 40,4-39,-1 9,-14 119,16-126,1 0,-1 1,1-1,0 0,0 0,1 1,-1-1,1 0,0 0,0-1,0 1,0 0,1-1,0 1,-1-1,1 0,1 0,-1 0,0 0,1 0,-1-1,1 1,0-1,0 0,0-1,0 1,0 0,1-1,3 1,-1 0,1 0,0-1,0 0,-1-1,1 0,0 0,0-1,0 0,-1 0,1 0,-1-1,1-1,-1 1,1-1,-1 0,0-1,-1 1,1-2,0 1,3-4,6-6,0 0,-1-2,0 0,-1 0,-1-1,-1-1,3-5,2-3,-1 3</inkml:trace>
  <inkml:trace contextRef="#ctx0" brushRef="#br0" timeOffset="2731.299">4784 0,'-14'43,"-5"34,-4 8,2 0,4-11,6-12,4-13,4-4,1-6,3-4,-1-3,6-3,1-1,0 0,-2-6</inkml:trace>
  <inkml:trace contextRef="#ctx0" brushRef="#br0" timeOffset="2985.494">4417 452,'34'-10,"25"-3,7 1,3 2,-6 3,-9 3,-14 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5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396 180,'-2'1,"0"1,0-1,0 1,1-1,-1 1,0 0,1-1,-1 1,1 0,0 0,0 0,-1 0,1 0,1 0,-1 1,0-1,0 0,1 0,-1 1,1-1,0 0,0 1,0-1,0 0,0 2,0-1,-3 372,2-153,-28-83,20-115</inkml:trace>
  <inkml:trace contextRef="#ctx0" brushRef="#br0" timeOffset="235.822">0 660,'39'-5,"31"-6,14-1,-3 1,-5-3,-11 2,-12 3,-10-3,-8 2,-4 2,-4-2,0 0,-6-3,-6 1</inkml:trace>
  <inkml:trace contextRef="#ctx0" brushRef="#br0" timeOffset="601.474">819 124,'-42'381,"38"-349,-1-4,2 0,0 0,2 1,1-1,1 1,2-1,1 0,1 0,1 0,6 14,-11-38,1 0,0-1,-1 0,2 1,-1-1,0 0,0 0,1 0,0 0,-1-1,1 1,0-1,1 0,-1 1,0-1,0-1,1 1,-1 0,1-1,0 0,-1 0,1 0,0 0,0-1,0 1,-1-1,1 0,0 0,0 0,0-1,0 1,1-2,115-50,68-75,-186 127,0-1,0 1,0 0,0-1,1 1,-1 0,0 0,0 0,0 1,0-1,0 1,0-1,0 1,0-1,0 1,0 0,0 0,0 0,0 0,0 0,0 1,-1-1,1 0,-1 1,1-1,-1 1,1 0,-1 0,0-1,0 1,0 0,0 0,0 0,0 0,-1 0,1 0,-1 0,1 2,20 28,44 6,-42-31</inkml:trace>
  <inkml:trace contextRef="#ctx0" brushRef="#br0" timeOffset="1252.696">1750 631,'-22'9,"1"1,-1 1,1 1,1 0,0 2,1 0,1 1,0 1,1 1,-6 7,22-22,-1 0,0-1,1 1,-1 0,1 0,-1 0,1 1,0-1,0 0,0 0,0 1,0-1,1 1,-1-1,1 0,0 1,-1-1,1 1,0-1,0 1,1-1,-1 1,0-1,1 1,0-1,-1 1,1-1,0 0,0 0,1 1,-1-1,0 0,1 0,-1 0,1 0,-1 0,1-1,0 1,0 0,0-1,0 0,0 1,0-1,1 0,-1 0,0 0,0 0,1 0,-1-1,1 1,-1-1,1 1,-1-1,2 0,13-1,1-1,-1 0,0-2,0 0,0-1,-1 0,0-1,0-1,0-1,-1 0,0-1,0 0,-1-2,0 1,-1-2,3-4,12-5,-18 13,-9 6,0 0,0 0,-1 1,1-1,1 1,-1-1,0 1,0-1,0 1,1-1,-1 1,1 0,-1 0,1 0,-1 0,1 0,0 0,-1 0,1 1,0-1,0 1,0-1,0 1,-1 0,1-1,0 1,0 0,0 0,0 0,0 1,0-1,-1 0,1 1,0-1,0 1,0 0,-1-1,1 1,0 0,-1 0,1 0,-1 0,1 1,0 0,7 58,-10-57,0 1,1 0,-1-1,1 1,0 0,0-1,0 1,1 0,-1-1,1 1,0-1,0 1,0-1,0 1,1-1,0 1,-1-1,1 0,0 0,0 0,1 0,-1 0,1-1,-1 1,1-1,0 1,0-1,0 0,0 0,0-1,1 1,-1 0,0-1,1 0,-1 0,1 0,0 0,-1-1,3 1,12-4,-1-1,0-1,-1 0,1-1,-1-1,0 0,-1-1,0-1,0 0,-1-1,0-1,-1 0,0-1,0-1,-2 1,1-2,-2 0,4-6,-6 11,18-21,-2-1,-1 0,-2-2,-1 0,-1-1,-2-1,-2-1,-1-1,-2 0,-1 0,-2-1,-2 0,-1-1,0-26,-5 59,0 0,-1-1,0 1,0-1,0 1,-1-1,1 1,-2 0,1-1,-1 1,0 0,0 0,0 0,-1 0,0 0,0 1,-1-1,0 1,0 0,0 0,0 0,-1 1,0-1,0 1,3 4,-1 1,1-1,-1 1,1 0,-1 0,1 0,-1 0,1 0,0 0,0 1,-1-1,1 1,0-1,0 1,0 0,1 0,-1 0,0 0,1 0,-1 0,1 0,0 1,0-1,0 0,0 1,0-1,0 1,1-1,-1 1,1 2,-1-2,-10 32,1 0,2 1,2 0,-2 34,0-2,5-46,0 0,2 0,1 0,0 0,2 0,0 0,2 0,0 0,1-1,2 0,0 0,1 0,1-1,1 0,1-1,0 0,1-1,2 0,14 15,-28-32,0 0,1 0,-1 0,1 0,-1 0,1 0,0 0,-1 0,1 0,0-1,-1 1,1 0,0 0,0-1,0 1,0-1,0 1,0 0,0-1,0 0,0 1,0-1,0 0,0 1,0-1,0 0,0 0,0 0,0 0,0 0,0 0,1 0,-1 0,0-1,0 1,0 0,0-1,0 1,0 0,0-1,0 0,0 1,-1-1,1 1,0-1,0 0,0 0,-1 1,1-1,0 0,-1 0,1 0,0 0,-1 0,1-1,-2-13</inkml:trace>
  <inkml:trace contextRef="#ctx0" brushRef="#br0" timeOffset="1415.018">2145 377,'43'0,"39"-4,14-3,6 1,-5 2,-10 0,-9-3,-4 0,-5 0,-10 2,-14 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4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185 519,'-28'38,"2"1,2 1,1 1,3 1,1 1,2 1,0 6,14-41,1 0,0 1,1-1,0 0,0 1,1-1,0 1,0-1,1 0,1 1,0 2,-1-8,1-1,-1 1,0-1,1 0,0 1,0-1,0 0,0 0,0 0,0 0,1-1,0 1,-1-1,1 1,0-1,0 0,1 0,-1 0,0-1,0 1,1-1,-1 1,1-1,0 0,-1-1,1 1,0-1,-1 1,5-1,6-2,1-1,0 0,-1-1,0 0,0-1,0-1,0 0,-1-1,0 0,0-1,-1-1,0 0,-1 0,6-6,17-14,-1-1,-1-2,-2-1,-1-1,-1-1,-2-2,-2 0,-2-2,-1-1,11-28,-25 48,0 0,-2 0,0 0,-1 0,-1-1,-1 1,-1-1,0 0,-2 0,0 0,-2 1,0-1,-1 1,-1 0,-4-9,6 22,0 0,-1 0,0 0,0 0,-1 0,1 1,-1 0,-1 0,1 0,-1 0,0 1,0 0,-1 0,0 1,1 0,-1 0,-1 1,1-1,0 2,-1-1,0 1,0 0,1 1,-1-1,0 2,0-1,0 1,0 0,0 1,0 0,0 0,0 1,0 0,1 0,-1 1,1-1,-1 2,1-1,0 1,1 0,-5 4,-8 8,1 2,1 0,1 1,0 1,1 0,2 1,0 0,1 1,1 1,1 0,1 0,1 1,-2 12,6-21,0 0,1 0,0 0,1 1,1-1,0 1,1 0,1-1,1 1,0-1,0 0,2 1,0-1,1-1,0 1,1-1,1 1,0-2,1 1,1-1,0 0,0-1,1 0,6 5,3-2,0 0,0-2,1 0,1-1,0-1,0-1,1-1,1-1,-1 0,1-2,1-1,-1-1,1-1,0-1,-1-1,1-1,0-1,0-1,-1-1,1-1,7-3,-7 2,-1-1,0 0,-1-2,0-1,0 0,0-2,-2 0,1-1,-1-2,-1 0,-1-1,0 0,-1-2,0 0,5-9,-13 16,0-1,-1 0,0 0,-1-1,0 0,-1-1,0 1,-1-1,-1-1,0 1,0 0,-2-1,2-10,-4 22,0 0,-1-1,1 1,0 0,-1 1,1-1,-1 0,0 0,0 0,0 0,0 0,0 1,0-1,0 0,0 1,-1-1,1 1,-1-1,1 1,-1 0,0 0,1-1,-1 1,0 0,0 1,1-1,-1 0,0 0,0 1,0-1,0 1,0 0,0 0,0 0,0 0,0 0,0 0,-1 0,1 0,0 1,1-1,-1 1,0 0,0-1,0 1,0 0,0 0,1 0,-1 0,0 1,1-1,-1 0,1 1,-1-1,1 1,0-1,0 1,-1 0,1 1,-12 8,0 2,1 0,0 0,1 1,1 0,0 1,1 0,1 1,0 0,1 0,1 0,1 1,0 0,1 0,0 3,3-14,1 0,0 0,0 0,0 0,1 0,0 0,0 0,0-1,1 1,0 0,0-1,1 1,-1-1,1 0,0 1,1-2,-1 1,1 0,0-1,0 1,0-1,1 0,-1 0,1-1,5 3,2 1,0-1,0-1,1 0,0 0,0-1,0-1,1-1,-1 1,1-2,-1 0,1-1,8 0,-1-1,0-1,0-1,0-1,0-1,0-1,-1-1,0 0,0-2,-1 0,0-1,-1-1,0-1,4-4,20-16,0-1,-2-3,-2-1,-2-2,-1-2,-2-1,-2-1,-2-1,-1-2,-3-1,17-46,-35 80,-2 0,0-1,0 1,-1-1,-1 0,0 0,-1 0,0 0,-1-1,-1 1,0 0,-1 0,-1-1,0 1,-1 0,-2-8,4 20,0-1,0 1,0 0,-1 0,1 0,0 0,-1 0,1 0,-1 0,0 1,0-1,0 1,0-1,0 1,0-1,0 1,0 0,0 0,0 0,-1 0,1 1,0-1,-1 1,1-1,-1 1,1 0,0 0,-1 0,1 0,-1 0,1 0,-1 1,1-1,0 1,-1 0,1 0,0 0,-1 0,-72 63,58-36,2 1,2 1,0 0,2 1,1 0,2 1,1 0,1 0,2 1,1-1,2 1,1 0,2 0,1-1,1 1,3 5,-4-13,2 0,0 0,2 0,0-1,2 0,1-1,1 1,0-2,9 11,-7-11,38 44,-50-66,0 0,0 0,-1-1,1 1,0 0,-1-1,1 1,0 0,-1-1,1 1,-1-1,1 1,-1-1,1 1,-1-1,1 0,-1 1,1-1,-1 1,0-1,1 0,-1 1,0-1,0 0,1 0,-1 1,0-1,0 0,0 0,0 1,0-1,0 0,0 1,0-1,0 0,0 0,-1 1,1-1,0 0,0 1,-1-1,1 0,0 1,-1-1,1 0,-1 1,1-1,-1 1,1-1,-1 1,1-1,-1 1,0-1,-9-23,0 0</inkml:trace>
  <inkml:trace contextRef="#ctx0" brushRef="#br0" timeOffset="245.623">1370 492,'43'-10,"34"-7,8-2,-1 3,-9 5,-8 3,-11 3,-6 3,-5 2,-2 0,-3 1,-3 0,-9-1</inkml:trace>
  <inkml:trace contextRef="#ctx0" brushRef="#br0" timeOffset="900.626">1934 802,'28'11,"1"-2,1-1,-1-1,1-2,0 0,1-3,-1 0,0-2,1-1,-1-1,-16-2,-1-1,0 0,0-1,-1 0,0-1,0 0,0-1,-1 0,0-1,-1 0,0-1,0 0,-1-1,0 0,-1 0,-1-1,1 0,-2 0,0-1,0 1,-1-1,-1-1,0 1,0-3,-2 11,-1 0,0 0,0 0,0 0,0 0,-1-1,1 1,-1 0,-1 0,1 0,-1 0,0 0,0 0,0 0,-1 0,0 0,0 0,0 0,0 1,-1-1,0 1,0 0,0 0,0 0,-1 0,1 0,-1 1,0-1,0 1,0 0,-1 1,1-1,-1 1,0-1,1 1,-1 1,0-1,0 1,0 0,0 0,-1 0,1 1,0 0,0 0,0 0,0 0,-1 1,-9 5,0 1,0 0,0 1,1 0,1 2,0-1,0 2,1-1,0 2,0 0,2 0,-1 1,2 0,0 1,0 0,-3 8,8-17,0 0,1 0,-1 0,1 1,0 0,0-1,0 1,1 0,0 0,1 1,-1-1,1 0,0 1,0-1,1 1,0-1,0 0,1 1,0-1,0 1,0-1,1 0,0 0,0 0,0 0,1 0,2 4,1-1,1-1,1 0,-1 0,1 0,0-1,1 0,0 0,0-1,0-1,1 1,0-2,0 1,0-1,1-1,-1 0,1 0,0-1,-1 0,1-1,0-1,0 1,0-2,0 1,0-2,3 0,15-6,-1-2,-1-1,0-1,-1-2,0 0,-1-2,-1 0,0-2,-1-1,-1 0,8-12,93-129,-22 13,-101 133,-16 29,9-3,1 0,0 0,1 0,1 0,0 1,1 0,0 0,1 0,0 0,1 0,0 0,1 1,1-1,0 0,1 0,0 0,1 0,1 0,0-1,0 1,4 5,4 8,-2 0,-1 1,-1 0,-1 1,-2 0,0 0,0 29,-5-42,-1-12,0 1,0-1,1 0,-1 1,1-1,0 0,0 1,0-1,1 1,-1-1,1 0,0 0,-1 1,2-1,-1 0,0 0,1 0,-1 0,1 0,0 0,0 0,0-1,0 1,1-1,-1 1,0-1,1 0,0 0,0 0,0-1,-1 1,2 0,-1-1,0 0,3 1,15 1</inkml:trace>
  <inkml:trace contextRef="#ctx0" brushRef="#br0" timeOffset="1869.165">3035 1085,'93'-139,"6"5,9 0,-100 124,-5 5,0 1,1-1,-1 1,1 0,0 0,0 1,0-1,1 1,-1-1,1 2,0-1,0 0,5-1,-8 5,0 0,0 0,-1 0,1 0,0 0,0 0,-1 0,1 1,-1-1,1 1,-1 0,1-1,-1 1,0 0,0-1,0 1,0 0,0 0,0 0,-1 0,1 0,-1 0,1 0,-1 1,0-1,1 0,-1 0,0 0,-1 0,1 0,0 0,-1 0,1 0,-1 1,1 0,-3 146,3-147,0-1,0 1,-1 0,1-1,0 1,0 0,0-1,1 1,-1-1,0 1,1 0,-1-1,1 1,-1-1,1 1,0-1,-1 1,1-1,0 0,0 1,0-1,0 0,0 0,1 0,-1 1,0-1,0-1,1 1,-1 0,1 0,-1 0,1-1,-1 1,1-1,-1 1,1-1,0 1,-1-1,1 0,-1 0,1 0,0 0,-1 0,1 0,0-1,-1 1,1 0,-1-1,1 1,-1-1,1 0,-1 1,1-1,-1 0,205-178,-27 57,-178 120,0 1,1 0,-1 0,0 0,1 0,-1 1,1-1,-1 0,1 0,-1 1,1-1,0 1,-1 0,1-1,0 1,-1 0,1 0,0 0,0 0,-1 0,1 1,0-1,-1 0,1 1,-1-1,1 1,0 0,-1-1,1 1,-1 0,1 0,-1 0,0 0,1 0,-1 0,0 0,0 1,0-1,0 0,0 1,0-1,0 1,0-1,-1 1,1-1,-1 1,1 0,-1-1,1 1,-1 0,0-1,0 1,0 0,0-1,0 2,-26 171,25-165,0-5,-1 0,0 0,1 0,0 0,0 0,0 1,1-1,0 0,-1 0,1 1,1-1,-1 0,1 1,-1-1,1 0,1 0,-1 0,0 0,1 0,0 0,0 0,0 0,1 0,-1-1,1 0,-1 1,1-1,1 0,-1 0,0 0,0-1,1 1,0-1,-1 0,1 0,2 0,15 2</inkml:trace>
  <inkml:trace contextRef="#ctx0" brushRef="#br0" timeOffset="2047.081">4362 689,'-19'38,"-7"23,2 6,4-10</inkml:trace>
  <inkml:trace contextRef="#ctx0" brushRef="#br0" timeOffset="2302.089">4221 209,'0'0</inkml:trace>
  <inkml:trace contextRef="#ctx0" brushRef="#br0" timeOffset="2646.884">4418 972,'261'-385,"-226"342,-34 43,1 1,-1-1,0 1,1 0,-1 0,0 0,0-1,0 1,1 1,-1-1,0 0,0 0,0 0,-1 0,1 1,0-1,0 0,-1 1,1-1,-1 1,1-1,-1 0,0 1,1-1,-1 1,0-1,0 1,0-1,0 1,0-1,-1 1,1-1,0 1,-1-1,1 1,-1-1,0 2,1-1,0 20,1-1,1 0,1 0,1 0,1 0,5 12,-9-27,1 0,0 0,1-1,-1 1,1-1,0 0,1 0,-1 0,1 0,0 0,0-1,0 0,1 0,-1 0,1 0,0-1,0 1,1-1,-1-1,1 1,-1-1,1 0,0 0,0-1,0 1,2-3,1 0,-1-1,0 1,0-1,-1-1,1 0,0 0,-1 0,0-1,1 0,-2-1,1 0,0 0,-1 0,0 0,0-1,-1 0,1-1,-1 1,-1-1,4-6,7-4,-8 8,0-1,0 0,-1 0,0 0,0-1,-1 1,-1-1,0 0,-1-1,0 0,1-8</inkml:trace>
  <inkml:trace contextRef="#ctx0" brushRef="#br0" timeOffset="2983.793">5180 802,'1'0,"48"-20,0-2,-2-1,0-3,-2-2,25-21,1-33,-69 80,0-1,0 0,0 0,-1 0,1 0,-1 0,0 0,0 0,0 0,0-1,-1 1,0 0,1-1,-1 1,0 0,0-1,-1 1,1 0,-1-1,1 1,-1 0,0 0,0 0,-1 0,1-1,-1 2,1-1,-1 0,0 0,-1 0,-2-1,-1 1,0 0,0 0,0 1,0 0,0 0,-1 0,1 1,-1 0,1 0,-1 0,1 1,-1 0,1 0,-1 1,1 0,-1 0,1 1,-1-1,1 1,0 1,0-1,0 1,0 0,1 0,-1 1,1 0,-3 1,-5 7,0 0,1 1,0 0,1 1,1 0,0 1,1 0,0 0,1 1,1 0,1 1,0 0,1 0,1 0,1 0,0 0,1 1,0-13,1 1,0-1,1 0,-1 1,1-1,0 1,0-1,1 1,-1-1,1 0,0 1,1-1,-1 0,1 0,0 0,1 0,-1 0,1 0,0-1,0 1,0-1,1 0,-1 0,1 0,0 0,0-1,1 1,-1-1,3 1,6 2,0-1,0 0,0-1,0-1,1 0,-1-1,1 0,0-1,0-1,-1 0,1-1,0 0,0-1,4-1,185-62,-169 49</inkml:trace>
  <inkml:trace contextRef="#ctx0" brushRef="#br0" timeOffset="3462.859">6111 435,'-50'31,"1"2,1 2,2 2,2 1,1 3,2 2,2 2,36-43,0 0,0 1,0 0,0 0,1 0,-1 0,1 0,0 0,0 1,0-1,0 1,1-1,0 1,-1 0,1-1,0 1,1 0,-1 0,1 0,0 0,-1 0,2 0,-1 0,0-1,1 1,0 0,0 0,0 0,0-1,1 1,-1 0,1-1,0 1,0-1,0 0,1 0,-1 0,1 0,0 0,0 0,9 3,0 0,1-1,-1 0,1-1,0 0,0-1,1-1,-1 0,1-1,-1 0,1-1,-1-1,1 0,-1 0,1-2,-1 0,0 0,0-1,0-1,-1 0,0 0,0-2,0 1,0-2,4-4,13-9,-1-2,-2-1,0-1,-2-1,-1-1,-1-1,-1-1,-1-1,-2-1,-1-1,3-10,6-17,-9 24,-1 0,-2-1,-1 0,-2-2,-2 1,-1-1,0-18,-7 51,0 1,-1-1,0 0,0 0,0 0,0 0,-1 1,0-1,0 0,0 0,0 1,-1-1,0 1,0-1,0 1,0 0,-1-1,0 1,0 1,0-1,0 0,0 1,-1 0,0-1,1 1,-1 1,0-1,-1 0,1 1,0 0,-1 0,1 1,-1-1,0 1,1 0,-1 0,0 0,0 1,0-1,0 1,-3 1,-7 4,0 1,0 1,0 0,1 1,0 0,1 1,-1 1,2 0,0 1,0 0,1 1,0 0,1 0,0 2,1-1,1 1,0 0,1 1,0 0,0 2,-1 3,1 0,1 1,1-1,1 1,1 0,0 1,2-1,0 0,1 0,2 1,0-1,1 0,1 0,1 0,1-1,0 0,2 0,0 0,2-1,0 0,1-1,1 0,0-1,11 12,2-3,0-1,2-1,1-1,0-1,2-2,0-1,1-1,1-2,1-1,12 3,67 2,-88-19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3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0,'0'720,"1"-720,-1-1,1 0,-1 1,1-1,0 0,-1 1,1-1,0 1,-1-1,1 1,0-1,-1 1,1 0,0-1,0 1,0 0,-1 0,1 0,0-1,0 1,0 0,0 0,-1 0,1 0,0 0,0 1,0-1,0 0,-1 0,1 0,0 1,0-1,-1 0,1 1,0-1,0 1,-1-1,1 1,0-1,-1 1,1-1,-1 1,1 0,-1-1,1 1,-1 0,1 0,-1-1,0 1,1 0,-1 0,0-1,0 1,1 0,-1 0,0 0,0 0,0-1,0 1,0 0,0 0,0 0,187-155,-169 141,1 0,1 2,0 0,1 1,0 1,0 1,1 1,0 1,0 1,0 0,1 2,14 0,-34 3,1 0,0 1,-1 0,1-1,-1 1,1 0,-1 0,0 1,1-1,-1 1,0 0,0 0,0 0,0 0,0 0,0 1,-1-1,1 1,-1 0,0 0,0 0,0 0,0 0,0 0,-1 0,1 1,-1-1,0 0,0 1,0 0,0-1,-1 1,0 0,1 6,0 0,-1 0,0 0,-1 0,0 0,0 0,-1 0,-1 0,1-1,-2 1,-2 5,-4 4,-2-1,0-1,-1 0,-1 0,-1-2,0 1,-1-2,0 0,-1-1,-1-1,0 0,0-2,-1 0,-1-1,0 0,0-2,0-1,-1 0,0-1,0-2,-1 0,19-2,-1 0,1-1,-1 1,1-1,-1 0,0 0,1 0,-1 0,1-1,-1 1,1-1,-1 0,1 0,0 0,-1 0,1-1,0 0,0 1,0-1,0 0,0 0,0-1,1 1,-1-1,1 1,0-1,-1 0,1 0,0 0,1 0,-1 0,0 0,1-1,0 1,0 0,0-1,0 1,0-1,1 1,0-1,-1-2,4-21,1 2</inkml:trace>
  <inkml:trace contextRef="#ctx0" brushRef="#br0" timeOffset="316.082">566 734,'49'9,"1"-2,0-2,0-2,1-2,-1-3,17-4,-49 4,0 0,0-2,-1 0,1-1,-1-1,0-1,-1 0,10-6,-20 9,0 0,0 0,0 0,0 0,-1-1,1 0,-1 0,-1-1,1 0,-1 1,0-2,0 1,-1 0,1-1,-1 1,-1-1,1 0,-1 0,-1 0,1 0,-1 0,0-3,-1 7,0 0,0-1,0 1,-1-1,1 1,-1 0,0-1,0 1,0 0,0-1,0 1,-1 0,0 0,1 0,-1 1,0-1,-1 0,1 1,0-1,-1 1,1-1,-1 1,0 0,0 0,0 1,0-1,0 1,0-1,0 1,0 0,-1 0,1 0,-3 0,-3-1,0 1,0 0,1 1,-1-1,0 2,0-1,0 1,0 1,1-1,-1 2,1-1,-9 4,5 1,0 0,0 0,1 1,0 1,1 0,-1 0,2 1,-1 1,1-1,1 1,0 1,1 0,0 0,1 0,0 1,1 0,0 0,1 0,-2 13,3-17,2 0,-1 1,1-1,0 0,1 0,0 1,1-1,0 0,0 0,1 0,0 0,1 0,0 0,0 0,1-1,0 1,0-1,1 0,0-1,1 1,-1-1,1 0,1 0,0-1,-1 1,2-2,-1 1,1-1,0 0,0 0,12 5,1-1,0-1,1-1,0-1,0 0,0-2,6 0,4-1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11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1,'17'73,"6"393,12-158,-26-220,-7-64</inkml:trace>
  <inkml:trace contextRef="#ctx0" brushRef="#br0" timeOffset="244.792">1 536,'43'-4,"38"-7,16-2,-5 2,-8 3,-13-3,-10 2,-10 1,-9 3,-7 1,-4 7,-3 3,-6 0</inkml:trace>
  <inkml:trace contextRef="#ctx0" brushRef="#br0" timeOffset="480.63">847 622,'-1'12,"-1"1,1 0,1 0,0 0,1-1,1 1,0 0,0-1,1 1,1-1,0 0,1 0,0 0,1-1,0 0,0 0,2 0,-1-1,1 0,7 6,-10-13,1-1,-1 1,1-1,0-1,0 1,-1-1,1 0,0 0,0-1,0 0,0 0,0 0,0-1,0 1,0-2,0 1,0-1,0 1,-1-2,1 1,-1 0,1-1,-1 0,0-1,0 1,0-1,-1 0,1 0,-1 0,0-1,0 1,-1-1,1 0,-1 0,0-1,0 1,-1-1,0 1,0-1,0 0,0 1,-1-1,0 0,0 0,-1 0,0 0,0 0,0 0,-1-4,-5-4,-1 1,0 1,-1-1,0 1,-1 1,0-1,-1 2,0-1,0 1,-1 1,-1 0,0 0,0 1,0 1,-12-5,-34-11,33 17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09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1,'28'703,"-29"-447,5-228,-4-29,-1 1,1 0,0-1,0 1,0 0,0-1,0 1,0 0,1-1,-1 1,0 0,0-1,0 1,0 0,0-1,0 1,0 0,1 0,-1-1,0 1,0 0,0 0,1-1,-1 1,0 0,0 0,1-1,-1 1,0 0,1 0,-1 0,0 0,0 0,1-1,-1 1,0 0,1 0,-1 0,0 0,1 0,-1 0,0 0,1 0,-1 0,0 0,1 0,-1 0,0 0,1 1,-1-1,0 0,1 0,-1 0,0 0,0 0,1 1,-1-1,0 0,0 0,1 1,-1-1,0 0,0 0,0 1,1-1,-1 0,0 1,21-41,18-37,4 3,3 1,13-12,-48 71,0 1,1 0,1 1,0 0,1 1,0 1,12-7,-25 16,0 0,0 0,1 0,-1 0,0 1,0-1,1 0,-1 1,0-1,1 1,-1 0,1-1,-1 1,1 0,-1 0,0 0,1 0,-1 0,1 0,-1 0,1 1,-1-1,0 0,1 1,-1-1,1 1,-1 0,0-1,0 1,1 0,-1 0,0 0,0 0,0 0,0 0,0 0,0 0,0 0,0 0,-1 0,1 1,0-1,-1 0,1 1,-1-1,1 0,-1 1,0-1,1 2,3 78,-4-71,-22 167,21-174,0-1,0 1,0 0,1-1,-1 1,1 0,0 0,-1-1,1 1,1 0,-1 0,0 0,1-1,-1 1,1 0,0 0,0-1,0 1,0-1,0 1,0-1,1 1,0-1,-1 0,1 0,0 1,0-1,0-1,0 1,2 1,12 4</inkml:trace>
  <inkml:trace contextRef="#ctx0" brushRef="#br0" timeOffset="411.597">846 481,'-24'26,"1"1,1 2,2 0,0 1,2 2,2-1,0 2,3 0,-7 24,19-55,0-1,0 1,0 0,1 0,-1 0,0 0,1 0,0 0,-1 0,1 0,0 0,0 0,0 0,0 0,1 0,-1 0,0 0,1 0,-1 0,1 0,0-1,0 1,0 0,0 0,0 0,0-1,0 1,0-1,1 1,-1-1,1 1,-1-1,1 0,-1 0,1 1,0-1,0 0,0-1,-1 1,1 0,0-1,0 1,0-1,0 1,0-1,0 0,0 0,0 0,0 0,0 0,0 0,0 0,0-1,0 1,0-1,0 0,1 0,7-5,0-1,-1-1,0 1,-1-1,1-1,-2 1,1-1,-1-1,0 1,-1-1,-1-1,3-5,6-7,0 1,-4 2,1 1,1 0,1 1,1 1,0 0,1 1,1 0,0 1,10-5,-25 19,0 0,0 0,0 0,0 1,0-1,0 0,1 1,-1-1,0 1,0-1,1 1,-1 0,0-1,1 1,-1 0,1 0,-1 0,0 0,1 0,-1 0,0 0,1 1,-1-1,0 0,1 1,-1-1,0 1,1-1,-1 1,0 0,0 0,0-1,0 1,0 0,0 0,0 0,0 0,0 0,0 0,0 0,-1 1,1-1,0 0,-1 0,1 1,-1-1,0 0,1 1,-1-1,0 0,0 2,6 78,-7-73,1 9,1 0,0-1,1 1,1 0,0-1,2 1,0-1,0 0,2 0,1 2</inkml:trace>
  <inkml:trace contextRef="#ctx0" brushRef="#br0" timeOffset="763.385">1213 508,'10'57,"1"-1,4-1,15 39,-30-90,0-1,1 0,0 0,-1 0,1 0,0 0,1 0,-1-1,0 1,1 0,0 0,-1-1,1 1,0-1,0 0,1 1,-1-1,0 0,1 0,-1 0,1-1,0 1,-1-1,1 1,0-1,0 0,0 0,0 0,0-1,0 1,0-1,1 1,-1-1,0 0,0 0,0-1,0 1,0 0,0-1,0 0,0 0,0 0,0 0,0 0,0-1,0 1,-1-1,1 0,-1 0,1 0,8-12,-1 0,0-1,-1 0,0 0,-1-1,-1-1,-1 1,0-1,-1 0,2-12,53-122,-47 134</inkml:trace>
  <inkml:trace contextRef="#ctx0" brushRef="#br0" timeOffset="1066.447">1750 707,'24'-25,"-1"0,-1-2,-1 0,-2-2,-1 0,-1-1,13-30,-15-13,-15 72,0-1,0 0,0 1,-1-1,1 0,0 1,-1-1,1 0,-1 1,1-1,-1 0,0 1,1-1,-1 1,0 0,0-1,0 1,0 0,-1-1,1 1,0 0,0 0,-1 0,1 0,-1 0,1 0,-1 0,1 1,-1-1,0 1,1-1,-1 1,1-1,-1 1,0 0,0 0,1 0,-1 0,-1 0,-5 2,-1 1,1 0,0 0,0 0,0 1,0 1,1-1,-1 1,1 1,0-1,1 1,-1 0,1 1,1-1,-1 1,1 0,0 1,1-1,-4 7,-1 0,2-5,0 1,1 0,0 0,1 0,0 1,1 0,0 0,1 0,0 1,1-1,0 1,0-1,1 1,1-1,0 1,1 0,0-1,1 1,0 0,1-1,0 0,0 0,1 0,1 0,0-1,1 1,0-1,0 0,3 2,3 1,0-1,1 0,0-1,1-1,0 0,1 0,0-2,0 1,1-2,0 0,0-1,0-1,1-1,0 0,5 0,11 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3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1,'-4'4,"0"0,0 0,0 1,1-1,-1 1,1 0,0 0,1 1,-1-1,1 0,0 1,1 0,-1-1,1 1,0 0,1 1,-1-5,-7 52,2 0,2 0,3 0,4 34,-1-3,3 223,-2-277,20-37,124-148,65-20,-206 170,1-1,-1 1,1 0,0 1,0 0,1 0,-1 0,1 1,-1 0,1 0,0 1,-1 0,1 0,0 1,0 0,0 1,-1-1,7 3,-10 0,-1 0,0 1,0-1,0 1,-1 0,1 0,-1 0,0 0,0 0,0 0,-1 1,1-1,-1 0,0 1,0 0,-1-1,1 1,-1-1,0 1,0 0,-1-1,0 1,1-1,-1 1,-1-1,1 1,-1-1,1 0,-1 0,-1 1,1-1,0-1,-13 18,0-1,-1-1,-1-1,0-1,-1 0,-1-1,-1-1,-1-1,1 0,-2-2,0 0,-1-2,1 0,-2-2,0 0,1-2,-2-1,-20 2,38-4,0-1,0-1,0 1,0-1,-1-1,1 1,0-1,0-1,-1 1,1-1,0 0,0-1,0 1,0-2,0 1,1-1,-1 0,1 0,-1-1,1 1,-2-3,3-4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4,'-5'9,"0"0,1 1,0-1,1 1,0 0,0 0,1 0,1 1,0-1,0 0,1 1,0-1,1 0,0 1,1-1,0 0,0 0,1 0,1 3,-2-11,0 0,0 0,0 0,0 0,0 0,0 0,1 0,-1-1,0 1,1-1,0 1,-1-1,1 0,0 0,-1-1,1 1,0 0,0-1,0 0,-1 1,1-1,0 0,0-1,0 1,0 0,0-1,-1 0,1 1,0-1,-1 0,1-1,0 1,-1 0,1-1,-1 1,2-2,78-73,17-52,-98 127,0 0,0-1,0 1,0 0,0 0,1 0,-1 0,0 0,1 1,-1-1,0 0,1 0,-1 1,1-1,-1 1,1 0,-1-1,1 1,0 0,-1 0,1 0,-1 0,1 0,-1 0,1 0,0 1,-1-1,1 0,-1 1,1 0,-1-1,0 1,1 0,-1-1,0 1,1 0,-1 0,0 0,0 0,0 1,0-1,0 0,0 0,0 1,0-1,0 0,36 70,-35-67,13 41,-1 1,-3 0,-2 0,-2 1,-1 0,-3 0,-2 1,-4 26,3-42,-1 1,-2-1,-2 0,0 0,-2 0,-2-1,-1 0,-1 0,-2-1,0-1,-3 0,0-1,-16 20,26-40,-1-1,0 0,0 0,-1 0,0-1,0 0,-1 0,1-1,-1 0,0-1,-1 0,1-1,-1 1,1-2,-1 1,0-1,0-1,-7 0,13-2,0 0,0-1,0 1,0-1,0 0,0 0,0 0,1-1,-1 0,1 1,0-1,0 0,0 0,0-1,0 1,1-1,0 1,-1-1,1 0,0 0,1 0,-1 0,1 0,0 0,0-1,0 1,1 0,-1 0,1-1,0 1,0-1,0 1,1 0,0 0,0-1,0 1,0 0,1 0,-1 0,1 0,1-2,14-35,1 1,2 1,2 1,18-24,7-5,3 2,3 2,34-30,-60 68,-4 6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1,'-5'28,"-1"20,5 6,2-6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4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1,'10'14,"3"5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0:39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91,'0'-1,"-1"1,1 0,-1-1,1 1,-1 0,1-1,-1 1,1 0,-1 0,1-1,-1 1,1 0,-1 0,0 0,1 0,-1 0,1 0,-1 0,0 0,1 0,-1 0,1 0,-1 0,1 0,-1 1,0-1,1 0,-1 0,1 1,-1-1,1 0,-1 1,1-1,0 0,-1 1,1-1,-1 1,1-1,0 1,-1-1,1 1,0-1,-1 1,1-1,0 1,0-1,0 1,0 0,-1-1,1 1,0-1,0 1,0 0,0-1,0 1,0-1,0 1,1-1,-1 1,-6 40,6-40,-12 401,8-339,2 0,3 0,3 0,3 0,9 38,-15-97,27 88,-26-89,-1 0,1 0,-1 0,1-1,0 1,0-1,0 1,0-1,1 0,-1 0,0 0,1 0,0 0,-1 0,1-1,0 1,0-1,0 0,0 0,0 0,0 0,0 0,0-1,1 0,-1 1,0-1,3-1,5-3,1 0,-1-1,-1 0,1-1,-1-1,0 0,-1 0,1 0,-1-1,-1-1,0 0,0 0,0 0,-1-1,-1 0,0 0,0-1,3-8,-8 17,148-292,-136 275,-6 26,-4 37,-3-37,0 14,13 125,-12-140,1-1,0 1,1 0,-1-1,1 0,0 1,0-1,1 0,0-1,-1 1,2-1,-1 1,0-1,1 0,0-1,0 1,0-1,0 0,1 0,-1-1,1 1,5 0,0-1,0-2,0 1,-1-1,1-1,0 0,0-1,-1 0,1 0,-1-1,1-1,-1 0,0 0,-1-1,1 0,-1 0,0-1,0-1,0 1,-1-1,0-1,-1 0,0 0,0 0,0-1,-1 0,-1 0,4-8,21-42,-3-2,-3-1,6-29,-15 45,-2-1,-2 0,-3-1,1-15,-7 32</inkml:trace>
  <inkml:trace contextRef="#ctx0" brushRef="#br0" timeOffset="769.201">1175 966,'28'-32,"-1"-3,-2 0,-1-1,-2-1,4-14,-2-36,-24 85,0 0,0 0,0 0,0 0,0 0,-1-1,1 1,-1 0,1 0,-1 0,0 0,1 0,-1 1,0-1,0 0,-1 0,1 0,0 1,-1-1,1 1,-1-1,1 1,-1 0,1-1,-1 1,0 0,0 0,0 0,0 0,0 1,0-1,0 0,0 1,0-1,0 1,0 0,0 0,0 0,-2 0,-2 0,-1 1,1 0,0 0,-1 1,1-1,0 1,0 1,0-1,0 1,0 0,1 1,-1-1,1 1,0 0,0 1,1-1,-1 1,1 0,0 0,0 0,0 0,1 1,-6 7,1 0,1 1,1 0,-1 0,2 1,0 0,1 0,-2 12,5-21,-1 0,1 0,1 0,-1 1,1-1,0 0,0 1,1-1,-1 0,2 0,-1 0,1 0,-1 0,2 0,-1 0,1 0,0-1,0 1,0-1,1 0,0 0,0 0,0 0,0-1,1 0,0 0,0 0,0 0,0-1,1 0,-1 0,1 0,0-1,0 0,0 0,4 1,15-3,-1-1,1-1,-1-1,1-1,-1-1,0-1,-1-2,0 0,0-1,0-1,-1-1,-1-2,0 0,10-8,-17 12,5-2,0-1,0-1,-1 0,-1-2,0 0,-1-1,-1 0,0-2,-2 1,0-2,0 0,-1-3,-11 21,0 0,0 0,0 0,0 0,0 0,0 0,0 0,-1 0,1-1,-1 1,1 0,-1-1,1 1,-1 0,0-1,1 1,-1-1,0 1,0 0,0-1,0 1,0-1,0 1,-1-1,1 1,0 0,-1-1,1 1,-1 0,0-1,1 1,-1 0,0 0,0 0,0 0,0 0,1 0,-2 0,1 0,0 0,0 0,0 0,0 0,0 1,-1-1,1 0,0 1,-1-1,1 1,-1 0,-9 2,0 1,0 1,0 0,1 1,-1 0,1 0,0 1,0 0,1 1,0 0,0 1,-4 4,2-1,-1 0,2 1,0 0,0 1,1 0,1 0,0 1,1 0,0 0,1 1,-3 13,8-25,0 1,1-1,-1 1,1-1,0 1,0-1,0 0,0 1,1-1,-1 1,1-1,0 1,0-1,0 0,1 0,-1 1,1-1,0 0,0 0,0-1,0 1,0 0,0-1,1 1,-1-1,1 0,0 0,0 0,0 0,0 0,0 0,0-1,0 0,0 1,1-1,0 0,4 1,-1 0,1-1,1 1,-1-2,0 1,0-1,0 0,0-1,0 1,1-2,-1 1,-1-1,1-1,0 1,0-1,7-5,0 1,-1-2,0 0,0 0,-1-1,0-1,-1 0,-1-1,1-1,-2 1,3-5,13-19,-1-1,-1-1,-3-1,-1 0,-1-2,-3-1,-1 0,-3 0,-1-2,-2 1,-2-1,-1-1,-2-40,-3 80,-1-1,0 1,0-1,0 1,-1 0,1-1,-1 1,-1-1,1 1,-1 0,0 0,0 0,0 0,-1 0,0 0,0 1,0-1,0 1,-1 0,0 0,0 0,0 1,0-1,0 1,-1 0,1 0,-1 0,0 1,0 0,0 0,0 0,-1 0,1 1,0 0,-1 0,1 0,0 1,-1 0,1 0,-1 0,-1 1,-4 4,-1 1,1 0,0 1,1 1,0-1,0 1,1 1,0 0,0 0,1 1,0 0,1 1,0 0,1 0,0 0,0 0,1 1,1 0,0 0,1 1,0-1,1 1,0-1,1 1,0 5,-1 4,1 0,1 1,1-1,1 0,1 1,0-1,2-1,1 1,0 0,2-1,0-1,2 1,0-1,1-1,1 0,1-1,9 10,0-4,1 0,1-2,2-1,0-2,1 0,0-1,2-2,0-1,1-1,0-2,1-1,0-1,8 0,0 0</inkml:trace>
  <inkml:trace contextRef="#ctx0" brushRef="#br0" timeOffset="1531.146">2276 966,'50'-61,"-2"-3,-3-1,36-71,-34 42,-50 141,1-33,1 0,0 1,0-1,1 0,1 0,1 0,0 0,0 0,2 0,1 3,-3-11,0 0,0-1,0 1,1-1,0 0,0 0,1 0,-1 0,1 0,0-1,1 1,-1-1,1 0,-1-1,1 1,0-1,1 0,-1 0,0 0,1-1,0 0,-1 0,1-1,0 1,2-1,-2 0,0-1,0 0,0 0,0 0,0-1,0 0,0 0,0 0,-1-1,1 0,0 0,-1 0,1-1,-1 0,0 0,0 0,0-1,0 0,-1 0,1 0,-1 0,0-1,0 1,-1-1,1 0,-1-1,8-12,-2 1,0-1,-1-1,-1 1,-1-1,-1 0,1-8,20-76,-24 97,0 6</inkml:trace>
  <inkml:trace contextRef="#ctx0" brushRef="#br0" timeOffset="1812.042">3009 797,'28'-15,"0"-2,-2 0,0-2,-1-1,-1 0,-1-2,-1-1,0-1,10-17,-11-20,-21 60,0-1,0 1,0 0,0-1,0 1,0 0,-1 0,1-1,0 1,-1 0,1 0,-1-1,1 1,-1 0,0 0,1 0,-1 0,0 0,0 0,0 0,0 0,0 0,0 1,0-1,0 0,0 0,0 1,-1-1,1 1,0-1,0 1,0 0,-1-1,1 1,0 0,-1 0,1 0,0 0,-1 0,1 0,0 0,0 0,-1 0,1 1,0-1,0 1,-1 0,-11 4,1 0,0 1,1 1,0 0,0 1,0 0,1 0,0 1,1 0,0 1,0 0,1 1,1 0,-1 0,2 0,0 1,0 0,1 0,0 1,1 0,1-1,-2 13,3-20,0 1,0-1,1 1,0-1,0 1,1 0,-1-1,1 1,1 0,-1 0,1-1,0 1,0-1,0 1,1 0,0-1,0 0,1 0,-1 1,1-2,0 1,0 0,1 0,-1-1,1 0,0 0,0 0,1 0,-1 0,1-1,0 0,0 0,4 1,4 0,0-2,1 1,-1-2,1 0,0-1,0 0,-1-1,1 0,0-1,-1-1,0 0,1-1,-1 0,-1-1,1 0,-1-1,0-1,0 0,0-1,-1 0,0 0,-10 7,24-14</inkml:trace>
  <inkml:trace contextRef="#ctx0" brushRef="#br0" timeOffset="2117.051">3743 458,'-18'15,"-145"147,161-162,0 1,0 0,1 0,-1 1,0-1,1 0,-1 1,1-1,-1 0,1 1,0 0,0-1,0 1,0 0,0 0,0-1,0 1,0 0,1 0,-1 0,1 0,0 0,-1 0,1 0,0 0,0 0,0 0,0 0,1 0,-1 0,0 0,1 0,0 0,-1 0,1 0,0-1,0 1,0 0,0 0,0-1,0 1,1-1,-1 1,0-1,1 1,-1-1,1 0,0 0,-1 0,1 0,1 1,55-1,-52-2,0 0,1 0,-1 1,0 0,0 0,0 1,0 0,0 0,0 0,0 1,0-1,0 2,0-1,-1 0,5 4,-9-5,0 0,0 0,0 0,-1 0,1 0,0 1,0-1,-1 0,1 1,-1-1,1 0,-1 1,0-1,0 1,1-1,-1 0,0 1,0-1,0 1,0-1,-1 1,1-1,0 0,-1 1,1-1,-1 1,1-1,-1 0,1 1,-1-1,0 0,0 0,0 0,0 0,0 0,0 0,0 0,-1 1,-44 38,44-39,-148 88,126-78</inkml:trace>
  <inkml:trace contextRef="#ctx0" brushRef="#br0" timeOffset="2949.177">4364 600,'-22'-1,"1"2,-1 1,1 1,-1 1,1 0,0 2,0 0,1 2,0 0,0 1,1 1,0 1,1 0,-15 13,30-22,0 0,0 0,0 0,0 0,0 1,1-1,-1 1,1 0,0 0,0 0,0 0,0 0,0 0,1 1,-1-1,1 0,0 1,0-1,0 1,0 0,1-1,-1 1,1 0,0-1,0 1,1-1,-1 1,1 0,0-1,0 1,0-1,0 1,0-1,1 1,-1-1,1 0,0 0,0 0,1 0,0 1,8 3,-1-1,1-1,0 0,1 0,-1-1,1-1,-1 0,1 0,0-2,0 1,1-1,-1-1,0 0,0-1,0 0,0-1,0 0,0-1,0 0,-1-1,1 0,-1-1,0-1,0 1,-1-2,0 1,0-1,3-4,12-11,-1-1,-2-1,0-1,-2-1,0-1,-2-1,-1 0,-2-1,0-1,-2-1,2-8,-7 19,-1 0,-1-1,0 1,-1-1,-2 0,0 0,-1-1,-1 1,-1 0,-1-1,-1 1,-1 0,-1 0,0 0,-2 0,0 1,-2 0,-5-11,9 25,1 1,-1-1,0 1,-1 0,1 1,-1-1,0 1,0 0,0 0,-1 0,0 1,1-1,-1 2,0-1,-1 1,1-1,0 2,-1-1,1 1,-1 0,1 0,-1 1,1 0,-1 0,1 0,-1 1,0 0,1 0,0 1,-1 0,1 0,0 0,0 1,0 0,0 0,1 0,-1 1,1 0,0 0,-2 2,-7 15,0-1,2 1,1 1,0 0,2 1,1 0,0 1,2-1,1 1,0 1,2-1,0 10,2-21,-1 0,2 1,0-1,0 0,1 0,1 0,0 0,1 0,0 0,1-1,1 1,0-1,0 0,1 0,1-1,0 0,0 0,1 0,1-1,0 0,0-1,1 0,0-1,0 0,6 3,1-1,1-2,0 0,1-1,0-1,0-1,0 0,1-2,0 0,0-1,-1-1,1-1,0 0,0-2,0 0,-1-2,1 0,8-4,6-2,-5 1</inkml:trace>
  <inkml:trace contextRef="#ctx0" brushRef="#br0" timeOffset="3868.963">5069 373,'-54'22,"1"2,1 2,2 3,-23 17,68-44,1 1,0 0,-1 0,1 0,0 0,0 0,1 1,-1 0,1 0,0 0,0 0,0 0,0 1,1-1,0 1,0 0,0-1,0 1,1 0,0 0,0 0,0 0,1 1,-1-1,1 0,0 0,1 0,-1 0,1 0,0 0,1 0,-1 0,1 0,0 0,0-1,0 1,1 0,0-1,-1 0,2 0,-1 0,0 0,1 0,0-1,0 1,0-1,1 1,7-1,-1-1,0 0,1-1,-1 0,1-1,-1 0,1-1,-1 0,1-1,-1 0,0-1,0 0,0-1,0 0,-1-1,1 0,-1 0,0-1,-1-1,0 0,0 0,0 0,2-4,14-10,-2 0,-1-2,0 0,-2-2,0 0,-1-4,2 8,-9 39,-12 41,-2-49,1 1,1-1,0 0,0 0,1 1,1-1,0 0,0 0,0 0,2-1,-1 1,3 4,-5-12,1 0,-1 1,1-1,0 0,0 0,-1 0,1-1,1 1,-1 0,0-1,0 1,0-1,1 0,-1 0,1 0,-1 0,1 0,-1 0,1-1,0 1,-1-1,1 0,0 1,-1-1,1-1,0 1,-1 0,1-1,0 1,-1-1,1 0,-1 0,1 0,-1 0,1 0,0-1,78-64,24-74,-105 141,0 0,0-1,0 1,0 0,1 0,-1-1,0 1,1 0,-1-1,0 1,1-1,-1 1,1 0,-1-1,1 1,-1-1,1 1,0-1,-1 0,1 1,0-1,-1 1,1-1,0 0,-1 0,1 1,0-1,0 0,-1 0,1 0,0 0,-1 0,1 0,0 0,0 0,-1 0,1 0,0 0,0-1,-1 1,1 0,0 0,-1-1,1 1,0-1,-1 1,1 0,-1-1,1 1,0-1,-1 1,1-1,-1 0,0 1,1-1,-1 1,1-1,-1 0,0 1,1-1,-1 0,0 0,0 1,0-1,0 0,1 0,-1 1,0-1,0 0,-1 0,0 23,-1-16,1 0,0 0,-1 0,2 0,-1 0,1 0,0 0,0 0,0 0,1 0,0 0,0 0,1 0,0 0,0-1,0 1,1-1,-1 1,1-1,1 0,-1 0,1 0,-1 0,2-1,-1 0,0 0,1 0,0 0,0 0,0-1,0 0,1 0,-2-2,1 0,-1 0,1-1,-1 0,1 0,-1 0,1 0,-1-1,1 1,-1-1,0 0,1-1,-1 1,0-1,0 0,0 0,0 0,0 0,0-1,0 1,-1-1,0 0,1 0,-1-1,2-2,63-105,-53 81,36-111,-51 140,0 1,0-1,0 0,0 1,0-1,0 0,0 0,0 1,0-1,0 0,0 1,0-1,1 0,-1 1,0-1,0 0,1 1,-1-1,0 1,1-1,-1 1,1-1,-1 1,1-1,-1 1,1-1,-1 1,1-1,0 1,-1 0,1-1,-1 1,1 0,0 0,-1-1,1 1,0 0,-1 0,1 0,0 0,-1 0,1 0,0 0,0 0,-1 0,1 0,0 0,-1 1,1-1,0 0,-1 0,1 1,-1-1,1 0,0 1,-1-1,1 1,-1-1,1 1,-1-1,1 1,-1-1,1 1,-1-1,0 1,1 0,23 43,4 21,-3 1,-3 1,-2 1,-4 1,-3 0,-2 1,-4 0,-3 1,-3 0,-6 44,3-81,-2 0,-2 0,-1 0,-1-1,-2 0,-1 0,-2-1,-1-1,-2 0,-1-1,-1-1,-1-1,-2 0,-23 24,43-50,-1 0,0 0,1 1,-1-1,0-1,0 1,0 0,0 0,0-1,-1 1,1-1,0 1,-1-1,1 0,-1 0,1 0,-1-1,0 1,1-1,-1 1,0-1,1 0,-1 0,0 0,1 0,-1 0,0-1,1 1,-1-1,0 0,1 0,-1 0,1 0,-1 0,1 0,0-1,-1 1,1-1,0 1,0-1,0 0,0 0,1 0,-1 0,0-1,1 1,-1 0,1-1,0 1,0 0,0-1,-1-2,-2-17,1 0,1-1,0 1,2-1,1 1,0-1,2 1,1 0,1-23,3 1,2 0,1 0,2 1,3 1,1 0,2 2,1 0,3 1,1 0,5-2,-19 30,0-1,1 1,1 1,0 0,0 0,1 1,0 1,0 0,1 1,8-3,2 1</inkml:trace>
  <inkml:trace contextRef="#ctx0" brushRef="#br0" timeOffset="4615.981">187 1699,'85'-17,"1135"-139,-144 35,477 19,-1271 85,559-22,149 39,-622-25,-206-5,-142 20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1 292,'149'-251,"-106"213,-42 38,0-1,0 1,0 0,0-1,0 1,0 0,0 0,0 0,0 0,0 0,0 0,0 0,0 0,0 0,0 0,0 0,0 1,0-1,0 1,0-1,0 0,0 1,0 0,0-1,0 1,-1 0,1-1,0 1,0 0,-1 0,1-1,0 1,-1 0,1 0,-1 0,1 0,-1 0,1 0,-1 0,0 0,0 0,1 0,-1 0,0 0,0 0,0 0,0 0,0 0,0 1,-1-1,14 145,-13-141,0 0,0 0,1 0,0 0,0 0,0 0,0 0,1 0,0 0,0-1,0 1,1-1,0 0,0 1,0-1,0 0,0-1,1 1,-1-1,1 1,0-1,0 0,1-1,-1 1,0-1,1 1,0-1,-1-1,1 1,0-1,0 0,2 1,2-3,0 0,0 0,-1-1,1 0,-1 0,1-1,-1 0,0-1,0 0,0 0,-1-1,0 1,1-2,-2 1,1-1,-1 0,1 0,-2-1,1 0,-1 0,0 0,0-1,-1 0,0 1,-1-2,1 1,-2 0,1-1,-1 1,1-6,6-9,0 5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1,'-5'33,"-1"21,0 7,1-4,1-5,2-8,6-11,2-10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5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1,'0'934,"0"-911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26,'39'-5,"31"-1,9 0,1 1,-9 2,-11 5,-7 3,-7 1,-7-1,-5-2,-4 5,-2 0,0-2,-2 0,-4-3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1,'10'28,"3"11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6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7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314 485,'-57'45,"1"3,3 2,-39 48,43-21,48-75,0 0,0-1,0 1,0 1,1-1,-1 0,1 0,0 0,-1 0,1 0,0 0,0 0,0 1,0-1,1 0,-1 0,1 0,-1 0,1 0,0 0,0 0,-1 0,2 0,-1 0,0 0,0-1,0 1,1 0,-1-1,1 1,-1-1,1 1,0-1,0 0,-1 0,1 0,0 0,0 0,2 0,3 2,0-1,0-1,1 1,-1-1,0-1,1 1,-1-1,0-1,1 1,-1-1,0 0,0-1,1 0,-1 0,-1-1,1 1,0-1,0-1,-1 1,5-5,6-3,-1-1,0-1,-1 0,-1-1,0-1,-1 0,0-3,6-7,-13 16,0-1,0 1,1 1,0 0,1 0,-1 0,2 1,-1 0,1 0,0 1,8-4,-15 11,0-1,0 1,0-1,0 1,0 0,0 0,0 0,0 0,0 1,0-1,0 0,-1 1,1 0,-1-1,1 1,-1 0,0-1,1 1,-1 0,0 0,0 0,0 0,0 0,-1 0,1 1,-1-1,1 0,-1 0,0 0,1 1,-1-1,-1 0,1 0,0 1,0-1,-1 0,1 0,-1 0,0 0,0 1,2 9,-1-5,0 1,0-1,0 1,1-1,1 1,-1-1,1 0,0 0,1 0,0 0,0 0,0 0,1-1,0 1,0-1,0 0,1 0,0-1,1 1,-1-1,1 0,0-1,0 0,0 1,0-2,1 1,0-1,0 0,0 0,0-1,4 1,1-2,0-1,0 0,0-1,0 0,-1-1,1 0,0-1,-1 0,1-1,-1 0,0-1,-1 0,1 0,-1-2,0 1,0-1,2-3,145-147,-127 122,-1-2,-2-1,-2-1,-2-1,-1-1,-2-1,-13 24,-1 0,0 0,-2 0,0 0,-1-1,-1 0,-1 0,0 1,-1-1,-1 0,-1 0,-1 1,-1-1,0 1,-3-6,5 19,0-1,0 1,-1 0,1 1,-1-1,-1 0,1 1,0 0,-1-1,0 1,0 1,0-1,-1 1,1-1,-1 1,0 1,0-1,0 1,0-1,0 1,0 1,-1-1,1 1,0 0,-1 0,1 1,-1-1,0 1,1 0,-1 1,1 0,-1-1,1 2,0-1,-1 1,1 0,0 0,0 0,0 0,0 1,0 0,1 0,-1 1,-3 2,-5 9,1 0,0 0,1 1,0 1,2 0,0 0,1 1,0 0,2 1,0-1,1 1,1 0,0 1,2-1,0 0,1 1,2 0,0-1,0 1,2-1,0 0,2 0,0 0,1 0,1-1,0 0,2 1,3 3,1-1,0 0,2-1,0 0,1-2,1 1,1-2,1 0,0-2,1 0,1-1,0-1,1-1,0 0,1-2,0-1,0-1,1-1,0 0,1-2,-1-1,1-1,0-2,0 0,1-1,-2-1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6:29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2631 735,'-5'33,"4"12,1-2</inkml:trace>
  <inkml:trace contextRef="#ctx0" brushRef="#br0" timeOffset="163.39">2602 171,'0'0</inkml:trace>
  <inkml:trace contextRef="#ctx0" brushRef="#br0" timeOffset="5166.026">3110 1,'-1'351,"-26"-135,16-76,5-95,9-33</inkml:trace>
  <inkml:trace contextRef="#ctx0" brushRef="#br0" timeOffset="5416.416">2800 424,'33'5,"26"1,13 0,-2-1,-7-1,-11-2,-8-1,-7-1,-5 0,-4 0,-1 0,-1 0,1-1,-1 1,1 0,1 0,-5 0</inkml:trace>
  <inkml:trace contextRef="#ctx0" brushRef="#br0" timeOffset="5667.989">3619 509,'-10'33,"-2"21,4 7,5-8</inkml:trace>
  <inkml:trace contextRef="#ctx0" brushRef="#br0" timeOffset="5833.471">3674 198,'0'0</inkml:trace>
  <inkml:trace contextRef="#ctx0" brushRef="#br0" timeOffset="11066.53">4098 509,'0'-2,"-1"0,1 0,0 0,-1 0,0 0,1 0,-1 0,0 0,0 0,0 1,0-1,0 0,0 1,-1-1,1 1,-1-1,1 1,-1 0,1-1,-1 1,0 0,1 0,-1 0,0 0,0 1,0-1,0 0,0 1,0-1,0 1,0 0,0 0,0 0,0 0,0 0,0 0,0 0,0 1,0-1,0 1,0-1,1 1,-1 0,0 0,0 0,0 0,1 0,-1 0,0 0,1 0,-1 1,1-1,0 1,-1-1,1 1,0 0,-1 1,-6 1,0 1,1 0,0 0,0 1,0 0,1 1,-1-1,1 1,1 0,0 1,0-1,0 1,1 0,0 0,0 1,1-1,0 1,1 0,0 0,0-1,1 1,0 0,1 1,0-1,0 0,1 0,0 0,0 0,2 3,-1-9,0 0,0 0,0 0,0 0,1 0,-1-1,1 1,0-1,0 0,0 1,0-1,0-1,0 1,0 0,1-1,-1 0,1 0,-1 0,1 0,-1 0,1-1,0 1,-1-1,1 0,0 0,-1 0,3-1,95-30,-93 26,1 0,-1-1,0 0,0-1,-1 0,0 0,0-1,-1 1,0-2,0 1,-1 0,0-1,0 0,-1 0,0-1,-1 1,0-1,-1 0,0 0,0 0,-1 0,0 0,-1 0,0 0,0 0,-1 0,-1 0,-1-6,1 12,0 0,-1 0,1 0,-1 0,0 1,0-1,0 1,-1-1,1 1,-1 0,0 1,0-1,0 1,0-1,0 1,0 0,-1 1,1-1,-1 1,1 0,-1 0,1 0,-1 1,0-1,1 1,-1 0,0 1,1-1,-1 1,0 0,-3 1,-12 4</inkml:trace>
  <inkml:trace contextRef="#ctx0" brushRef="#br0" timeOffset="11832.932">4465 368,'-68'214,"40"-127,45-127,2 0,2 2,1 1,2 0,2 2,2-1,-27 35,-1 0,0 0,1 0,-1 0,0 0,1-1,-1 1,1 1,0-1,-1 0,1 0,0 0,0 0,-1 0,1 1,0-1,0 0,0 1,0-1,0 0,0 1,0 0,0-1,0 1,0-1,0 1,1 0,-1 0,0 0,0 0,0 0,0 0,0 0,0 0,1 0,-1 0,0 0,0 1,0-1,0 1,0-1,0 1,0-1,0 1,0-1,0 1,0 0,0-1,-1 1,1 0,0 0,0 0,-1 0,1 0,-1 0,1 0,16 66,-13-48,0-1,1 1,2-1,-1 0,2 0,0-1,3 3,-9-17,0-1,0 0,0 1,0-1,0 0,1 0,-1 0,1-1,0 1,-1 0,1-1,0 0,0 0,0 0,0 0,0 0,0 0,0-1,0 1,0-1,0 0,0 0,0 0,0-1,0 1,0-1,0 1,0-1,0 0,0 0,0-1,0 1,0 0,-1-1,1 0,-1 0,1 1,-1-1,0-1,1 1,-1 0,0-1,-1 1,1-1,0 1,-1-1,1-1,98-163,-60 60,-34 88</inkml:trace>
  <inkml:trace contextRef="#ctx0" brushRef="#br0" timeOffset="12284.391">5227 283,'-125'15,"121"-15,0 1,1 1,-1-1,1 0,-1 1,1 0,-1 0,1 0,0 0,0 0,0 1,0-1,0 1,1 0,-1 0,1 0,0 0,0 0,0 1,0-1,0 1,1-1,-1 1,1 0,0-1,0 1,1 0,-1 0,1-1,0 1,0 1,1 2,1 0,1 1,-1-1,1-1,1 1,-1 0,1-1,0 0,0 0,1 0,0 0,0-1,0 1,1-2,0 1,0 0,6 3,42 43,-51-48,-1 0,1 0,0 0,-1 0,1 1,-1-1,0 0,-1 1,1 0,0-1,-1 1,0 0,0 0,0 0,0 0,-1 0,1 0,-1 0,0 0,0 0,-1 0,1 0,-1 0,0 0,0 0,0 0,-1-1,1 1,-1 0,0-1,0 1,0-1,0 1,-1-1,0 0,1 0,-1 0,0-1,0 1,0-1,-1 1,1-1,-1 0,-1 1,-105-2,85-8</inkml:trace>
  <inkml:trace contextRef="#ctx0" brushRef="#br0" timeOffset="-1164.505">627 537,'-12'18,"0"1,2-1,0 2,1-1,1 1,1 1,0-1,2 1,1 0,0 1,1-1,2 0,0 16,1-32,1 0,0 0,0 0,0-1,0 1,1 0,0-1,0 1,0-1,0 1,1-1,0 0,0 0,0 0,0-1,1 1,-1-1,1 0,0 1,0-2,0 1,0 0,1-1,-1 0,0 0,1 0,0-1,0 1,-1-1,1 0,0-1,0 1,0-1,0 0,0 0,0 0,0-1,-1 0,1 0,2 0,4-4,0 0,0 0,-1-1,0 0,0-1,0 0,-1-1,0 1,0-2,-1 0,0 0,-1 0,0-1,0 0,-1 0,0-1,-1 1,0-1,-1-1,0 1,-1-1,0 1,-1-1,0 0,-1 0,0 0,-1 0,-1 0,1 0,-2 0,0 1,0-1,-1 0,-2-3,3 10,0 0,-1 0,1 0,-1 0,0 1,-1-1,1 1,-1 0,0-1,0 2,0-1,-1 0,1 1,-1 0,0 0,0 1,0-1,0 1,0 0,-1 0,1 1,-1-1,1 1,-1 0,1 1,-1 0,0-1,1 2,-1-1,1 1,-1 0,0 0,1 0,0 1,-1 0,-3 2,-10 9</inkml:trace>
  <inkml:trace contextRef="#ctx0" brushRef="#br0" timeOffset="-783.099">1050 848,'141'-245,"-140"244,-1 0,0 0,0 0,0 0,0 1,0-1,0 0,1 0,-1 0,0 0,0 1,1-1,-1 0,0 0,1 1,-1-1,0 0,1 1,-1-1,1 0,0 1,-1-1,1 1,-1-1,1 1,0-1,-1 1,1-1,0 1,0 0,-1-1,1 1,0 0,0 0,0-1,-1 1,1 0,0 0,0 0,0 0,0 0,-1 0,1 0,0 1,0-1,0 0,-1 0,1 1,0-1,0 0,-1 1,1-1,0 1,-1-1,1 0,0 1,-1 0,1-1,-1 1,15 73,-15-66,1 1,0 0,0-1,1 1,0-1,0 0,1 1,0-1,0 0,1-1,0 1,1-1,-1 1,2-1,-1-1,6 7,-8-10,1-1,-1 0,1 0,-1 0,1 0,0 0,0-1,0 1,0-1,0 0,0 0,0-1,0 1,0-1,0 0,0 0,0 0,0-1,0 0,0 1,0-1,0-1,0 1,0 0,0-1,0 0,-1 0,1 0,-1 0,1-1,84-90,17-60,-92 142</inkml:trace>
  <inkml:trace contextRef="#ctx0" brushRef="#br0" timeOffset="-236.963">2038 481,'-23'4,"-1"0,1 2,0 1,1 1,0 0,0 2,1 1,0 0,1 1,0 2,1 0,-2 3,15-12,-1 0,0 1,1 0,0 1,1-1,-1 1,1 0,1 0,-1 1,1 0,0 0,1 0,0 0,0 0,1 0,0 1,1-1,-1 1,2 0,-1-1,1 1,0 0,1-1,0 1,1 0,-1-1,2 0,0 4,2-5,-1 0,1 0,0-1,1 0,-1 0,1 0,1-1,-1 0,1 0,0 0,0-1,0 0,0 0,1-1,0 0,0 0,0-1,0 0,0-1,0 1,0-1,0-1,1 0,-1 0,0-1,0 1,0-2,1 1,-1-1,0-1,-1 1,4-3,12-7,-1-1,0-2,0 0,-2-1,0-1,-1-1,-1-1,0-1,-1 0,-2-1,0-1,-1 0,-1-1,-2 0,0-1,-1-1,-1 1,-2-1,4-23,-4 24,-1-1,-1 0,-1 0,-1 0,-2 0,0 0,-2-1,0 1,-2 0,-1 0,-1 0,-1 1,-1-1,-9-17,15 37,-1 1,0 0,-1-1,1 1,-1 0,0 0,0 0,0 1,0-1,0 1,-1-1,0 1,0 0,0 1,0-1,0 1,0 0,-1 0,1 0,-1 0,0 1,1 0,-1 0,0 0,0 0,1 1,-1 0,0 0,0 0,0 0,0 1,1 0,-1 0,0 0,1 1,-1 0,1 0,-1 0,0 1,-5 3,1 0,-1 1,1 1,1 0,0 0,0 0,1 1,0 0,0 1,1-1,0 1,1 1,0-1,0 1,1-1,1 1,-1 2,-3 18,1 0,1 1,1-1,2 1,2 21,2-28,1 0,1 0,1-1,1 1,1-1,1 0,1-1,2 0,0 0,1-1,1-1,1 0,1-1,1 0,1-1,0-1,2-1,0-1,0 0,11 5,-24-16,-1-1,1-1,-1 1,1-1,0 0,1 0,-1 0,0-1,1 0,0-1,-1 1,1-1,0-1,-1 1,1-1,0 0,0 0,0-1,-1 0,1-1,-1 1,1-1,5-2,6-9</inkml:trace>
  <inkml:trace contextRef="#ctx0" brushRef="#br0" timeOffset="21088.412">288 481,'-2'-3,"1"-1,-1 1,0 0,0 0,0 0,0 0,0 0,-1 0,1 1,-1-1,0 1,0 0,0-1,0 1,0 1,0-1,-1 0,1 1,0 0,-1 0,1 0,-1 0,0 0,1 1,-1-1,1 1,-3 0,-1 0,1 1,0-1,0 1,0 0,0 1,0-1,0 1,1 1,-1-1,0 1,1 0,0 0,0 0,0 1,0 0,0 0,1 0,-1 0,1 1,0 0,-1 1,-61 116,60-102,2 0,0 0,0 0,2 1,1 0,1-1,0 1,2 0,1 5,-3-20,0 0,1 0,0 0,0 0,0 0,1 0,0 0,0 0,0 0,1-1,0 0,0 1,1-1,-1 0,1 0,0-1,0 1,1-1,-1 0,1 0,0 0,0-1,0 0,0 0,1 0,0 0,-1-1,1 0,0 0,1 0,15 0,0 0,-1-2,1 0,0-1,-1-1,1-1,20-6,78-8,-95 17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12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0 848,'24'7,"0"-1,0-1,1-1,-1-1,1-1,0-1,6-2,-12 2,3 0,0 0,-1-1,1-1,0-1,0-1,0-1,-1-1,0-1,0-1,0-1,-1 0,0-2,11-7,-27 13,0 0,0-1,0 1,-1-1,0 0,0 0,0-1,-1 1,1 0,-1-1,0 0,-1 1,0-1,0 0,0 0,0 0,-1 0,0 0,0 1,-1-1,1 0,-1 0,-1 0,1 0,-1 1,0-1,0 1,-1-1,0 1,1 0,-2 0,1 0,-1 0,1 1,-1-1,-1 1,1 0,0 0,-1 1,0-1,0 1,0 0,0 0,-1 1,-4-2,0-1,-1 1,0 1,1-1,-1 2,-1 0,1 0,0 1,-1 0,1 1,0 0,-1 1,1 0,0 1,0 0,0 1,0 0,0 1,0 0,1 0,0 1,0 1,0 0,1 0,0 1,0 0,0 0,1 1,0 0,1 1,0 0,0 0,1 1,0-1,0 1,1 0,-2 8,3-8,0 1,1-1,0 1,1-1,0 1,1 0,0 0,1 0,0 0,0 0,1-1,1 1,0 0,0-1,1 1,1-1,0 1,0-1,1-1,0 1,0-1,1 1,1-2,-1 1,3 1,9 4,0-1,1-1,0-1,0 0,2-2,-1 0,1-1,0-1,1-1,-1-1,1-1,0-1,1-1,-1-1,0 0,0-2,1-1,-1-1,0 0,0-2,-1 0,0-2,16-6,15-7,0-2,-1-2,-1-2,22-17,-35 20,-6 4</inkml:trace>
  <inkml:trace contextRef="#ctx0" brushRef="#br0" timeOffset="253.941">1497 650,'-44'48,"-27"35,-8 8,10-6,12-14,15-13,11-12,10-9,9-6,6-3,5-7</inkml:trace>
  <inkml:trace contextRef="#ctx0" brushRef="#br0" timeOffset="480.96">1101 707,'249'221,"-231"-206,0-2,1-1,1 0,0-1,0-1,1-1,0-1,1-1,-1-1,2 0,-1-2,0-1,1 0,0-2,10-1,80-2,-89 1</inkml:trace>
  <inkml:trace contextRef="#ctx0" brushRef="#br0" timeOffset="780.702">2230 735,'-31'3,"1"2,-1 2,1 1,0 1,0 1,1 2,1 0,0 3,1 0,0 1,1 2,-13 12,35-26,0 0,0 0,0 1,0-1,1 1,0 0,0 0,0 0,1 1,-1-1,1 0,0 1,1 0,-1-1,1 1,1 0,-1 0,1 0,0 0,0-1,0 1,1 0,0 0,0 0,1-1,-1 1,1-1,0 1,1-1,-1 0,1 1,0-1,1-1,-1 1,1 0,0-1,0 0,0 0,1 0,-1 0,1-1,0 0,0 0,0 0,1 0,-1-1,0 0,1 0,0-1,-1 1,1-1,4 0,1-3,0 0,1-1,-1 0,-1-1,1 0,0 0,-1-1,0-1,0 0,-1 0,1-1,-1 0,-1-1,1 0,-1 0,-1-1,0 0,0 0,5-9,23-23,9-11,-32 35,1 1,1 1,0 0,1 1,0 1,1 0,9-5,-23 17,-1 0,1 0,-1 1,1-1,-1 0,1 0,0 1,0-1,-1 1,1 0,0-1,0 1,-1 0,1 0,0 0,0 0,-1 1,1-1,0 0,0 1,-1-1,1 1,0-1,-1 1,1 0,-1 0,1 0,-1 0,1 0,-1 0,1 0,-1 1,0-1,0 0,0 1,0-1,1 1,27 69,-21-46,41 62,-38-72</inkml:trace>
  <inkml:trace contextRef="#ctx0" brushRef="#br0" timeOffset="1202.099">2625 1158,'18'-49,"3"0,1 1,3 2,1 0,3 2,1 1,19-18,-49 59,0 1,1-1,0 1,-1 0,1-1,0 1,-1 0,1-1,0 1,0 0,0 0,0 0,0 0,0 0,1 0,-1 0,0 0,0 0,1 0,-1 1,0-1,1 0,-1 1,1 0,-1-1,1 1,-1 0,1-1,-1 1,1 0,-1 0,1 0,-1 1,1-1,-1 0,1 1,-1-1,1 0,-1 1,1 0,-1-1,0 1,1 0,-1 0,0 0,0-1,1 1,-1 1,0-1,0 0,0 0,0 1,2 61,-4-58,0 1,1 0,0-1,0 1,0 0,0-1,1 1,0 0,0-1,1 1,0-1,0 1,0-1,0 0,2 3,0-7,-1 1,0-1,0 1,1-1,-1 0,1 0,-1 0,1-1,-1 1,1-1,0 0,-1 0,1 0,0 0,-1-1,1 1,-1-1,1 0,-1 0,1 0,-1-1,0 1,0-1,0 0,1 0,-2 0,1 0,0 0,0-1,-1 1,1-1,-1 0,0 0,11-6,12-8,0-2,2 0,0 2,1 2,0 0,1 2,1 1,7-1,-35 12,1 0,-1 0,0 0,1 0,-1 1,1-1,-1 1,1 0,-1-1,1 1,-1 0,1 1,-1-1,1 0,-1 1,1-1,-1 1,0 0,1 0,-1 0,0 0,1 0,-1 0,0 1,0-1,0 1,0-1,0 1,-1 0,1 0,0 0,-1 0,1 0,-1 0,0 0,0 0,0 1,0-1,0 0,0 1,-1-1,1 1,-1-1,1 1,4 62,-6-55,1 1,1-1,0 0,0 0,1 1,0-1,1 0,0-1,1 1,0-1,0 1,3 2,8 10,-2-4</inkml:trace>
  <inkml:trace contextRef="#ctx0" brushRef="#br0" timeOffset="2134.785">3754 819,'-10'26,"1"1,1 0,1 1,2-1,1 1,1 0,1 6,0-13,-6 258,-7-192,10-113,20-20,3 2,1 0,2 2,2 0,1 1,3 1,1 2,2 0,-3-2,1 1,2 1,1 2,2 1,2 2,1 1,1 1,2 3,22-13,-58 39,0-1,0 1,0 0,0 0,0 0,0 1,1-1,-1 1,1 0,-1 0,1 0,-1 0,1 1,0-1,-1 1,1 0,0 0,-1 0,1 0,0 1,-1 0,1-1,-1 1,1 1,-1-1,1 0,-1 1,0 0,0 0,1 0,-2 0,1 0,0 0,0 1,-1 0,1-1,-1 1,0 0,0 0,0 0,2 4,-2 1,0 1,-1-1,0 1,0 0,-1-1,0 1,0 0,-1-1,0 1,-1 0,0-1,0 1,-1-1,0 0,0 0,-1 0,0 0,-1-1,1 1,-7 5,-5 8,-1-1,0-1,-2 0,-1-1,0-1,-9 4,-1 2,-1-2,-1-1,-1-2,-1-1,-25 8,57-24,1 1,-1-1,0 0,1 0,-1 0,0-1,0 1,0 0,0-1,0 1,0-1,0 0,0 1,0-1,0 0,0 0,0 0,0-1,0 1,0 0,0-1,0 1,0-1,0 0,1 0,-1 0,0 0,0 0,1 0,-1 0,0 0,1-1,-1 1,1 0,0-1,-1 0,1 1,0-1,0 0,0 1,0-2,34-99,-22 79,2-7</inkml:trace>
  <inkml:trace contextRef="#ctx0" brushRef="#br0" timeOffset="2399.822">4657 1,'0'781,"0"-768,-1 1,0-1,-1 1,0-1,-1 1,-1-1,0 0,-1 0,0-1,-5 8,15-29,3-4</inkml:trace>
  <inkml:trace contextRef="#ctx0" brushRef="#br0" timeOffset="2716.587">4883 762,'28'10,"1"-1,0-1,0-2,0-1,1-2,0 0,0-2,28-3,-52 2,1-1,-1 0,0 0,0 0,0-1,0 0,0 0,-1 0,1-1,-1 0,1 0,-1 0,0-1,0 0,0 0,-1 0,1 0,-1-1,0 0,-1 0,1 0,-1 0,0 0,0-1,0 0,-1 1,0-1,0 0,-1 0,1 0,-1 0,0 0,-1-1,0 1,0 0,0 0,1 1,-1 1,0-1,0 0,0 1,-1-1,1 1,-1-1,0 1,0-1,-1 1,1 0,-1-1,0 1,0 0,-1 0,1 0,-1 1,1-1,-1 1,-1-1,1 1,0 0,-1 0,1 0,-1 1,0-1,0 1,0 0,0 0,-1 0,1 1,0-1,-1 1,1 0,-1 0,1 1,-1-1,1 1,-1 0,-4 1,-3 2,-1 1,1 0,0 1,0 1,0 0,1 0,0 1,0 1,0 0,1 0,0 1,1 0,0 1,1 0,0 0,0 1,1 0,0 0,-2 7,-3 0,2 1,0 0,0 1,2 0,1 0,0 1,2 0,0 0,0 6,4-18,0 0,1 1,0-1,0 0,1 0,0 1,1-1,0 0,0 0,1-1,0 1,1 0,0-1,0 0,1 0,0 0,0 0,1-1,0 0,0 0,1 0,4 3,5 1,0 0,1-2,0 0,0 0,1-2,0 0,0-1,1-1,0 0,0-2,6 1,6-1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0:49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58 283,'17'95,"-7"21,-4 0,-8 68,0-49,1 463,6-572,1-27</inkml:trace>
  <inkml:trace contextRef="#ctx0" brushRef="#br0" timeOffset="384.279">594 226,'-28'120,"6"0,5 2,5 0,5 0,6 36,5-119,1 0,2 0,2-1,1 0,2-1,1 0,3-1,17 31,-10-23,-23-45,0 1,0 0,0-1,0 1,0 0,-1-1,1 1,0 0,0-1,0 1,0 0,0-1,0 1,0 0,1 0,-1-1,0 1,0 0,0-1,0 1,0 0,0-1,0 1,1 0,-1 0,0-1,0 1,0 0,1 0,-1 0,0-1,0 1,1 0,-1 0,0 0,1-1,-1 1,0 0,0 0,1 0,-1 0,0 0,1 0,-1 0,0 0,1 0,-1 0,0 0,1 0,-1 0,0 0,1 0,-1 0,0 0,0 0,1 0,-1 1,0-1,1 0,-1 0,0 0,-1-30,-9 0,0 1,-2 1,-1 0,-2 0,0 2,-2 0,0 0,-2 2,-1 0,-1 1,-1 1,0 2,-2 0,-1 1,13 8,-1 1,-1 1,1 0,-2 1,1 0,-1 1,0 1,-1 0,1 1,-1 1,0 1,0 0,-1 1,1 0,0 1,-1 1,-1 1,13 0,-1 0,1 0,0 1,0-1,-1 1,1 0,0 1,1-1,-1 1,0 0,1 0,0 0,0 1,0 0,0-1,0 1,1 1,-1-1,1 0,0 1,1 0,-1 0,1 0,0 0,0 1,-6 18</inkml:trace>
  <inkml:trace contextRef="#ctx0" brushRef="#br0" timeOffset="1189.626">989 1158,'-7'15,"1"0,1 0,1 1,0 0,1 0,1 0,0 1,1-1,1 1,0-1,1 0,1 1,1-1,0 0,2 2,-3-14,0 0,0-1,0 1,0-1,1 1,0-1,-1 0,1 0,0 0,1-1,-1 1,0-1,1 1,0-1,-1 0,1-1,0 1,0-1,0 1,0-1,0 0,0-1,0 1,1-1,-1 0,0 0,0 0,0 0,0-1,1 0,-1 1,0-2,0 1,0 0,-1-1,1 0,0 0,0 0,-1 0,1 0,-1-1,0 0,0 1,0-1,0 0,0-1,-1 1,1 0,-1-1,0 0,0 1,1-4,7-10,0-1,-1 0,-1 0,-1-1,-1 0,0 0,-1-1,-2 0,0 0,0 0,-2 0,-1 0,0 0,-2 0,0 0,-1 0,-1 0,-1 1,-2-7,5 21,0 1,1-1,-1 1,-1-1,1 1,-1 0,1 0,-1 0,0 0,-1 0,1 1,-1-1,1 1,-1 0,0 0,0 0,-1 1,1-1,-1 1,1 0,-1 1,1-1,-1 1,0 0,0 0,0 0,0 0,1 1,-1 0,0 0,0 1,0-1,0 1,0 0,0 0,-2 1,1 1,1 0,-1 1,0 0,1-1,0 2,0-1,0 1,0-1,1 1,0 1,0-1,0 0,0 1,1 0,0 0,0 0,1 0,0 1,0-1,0 0,1 1,0 0,0-1,1 1,0-1,0 1,0 0,1-1,0 1,0 0,1-1,0 0,0 1,0-1,1 0,0 0,0 0,0 0,1-1,0 1,0-1,0 0,1 0,0-1,0 1,0-1,6 4,1-3,0 1,0-1,0-1,1 0,0-1,0-1,0 0,0 0,0-1,0-1,1 0,-1-1,0 0,0-1,0-1,0 0,-1-1,1 0,-1-1,9-4,17-10,0-2,-2-1,0-2,-2-1,25-24,-28 24,-2-1,0-2,-2-1,0-1,-3-1,0-1,-2-1,-2-1,-1-1,-1-1,-3 0,7-22,-15 37,0-1,-2 1,0-1,-1-1,-1 1,-2 0,0-1,-1 1,-1-1,-1 1,-2 0,0 0,-1 0,-1 0,-1 1,-1 0,0 0,-2 1,-12-19,20 35,-1 0,0 0,0 1,0-1,0 1,0 0,-1 0,0 0,1 0,-1 1,0 0,0-1,-1 1,1 1,0-1,-1 1,1-1,-1 1,1 1,-1-1,0 0,1 1,-1 0,1 0,-1 1,0-1,1 1,-1 0,1 0,-1 1,1-1,0 1,-1 0,1 0,0 0,0 1,0-1,-2 4,-7 11,2 1,0 0,1 0,1 2,0-1,2 1,0 0,1 0,2 1,0 0,0 0,2 0,1 0,1 0,2 21,-4 20,2 0,3 0,3 0,3 0,2-1,3 0,7 16,116 260,-137-335,1 0,-1 0,0 0,1 0,0 0,-1 0,1 0,0 0,0-1,0 1,0 0,0 0,0-1,1 1,-1-1,0 0,1 1,-1-1,1 0,0 0,-1 1,1-1,0-1,0 1,0 0,-1 0,1-1,0 1,0-1,0 1,0-1,0 0,0 0,0 0,0 0,0 0,0-1,0 1,0 0,0-1,0 1,0-1,12-9,0 0</inkml:trace>
  <inkml:trace contextRef="#ctx0" brushRef="#br0" timeOffset="1432.748">2090 1017,'-5'38,"-1"23,0 5,1-8</inkml:trace>
  <inkml:trace contextRef="#ctx0" brushRef="#br0" timeOffset="1601.639">2090 566,'4'14,"3"5</inkml:trace>
  <inkml:trace contextRef="#ctx0" brushRef="#br0" timeOffset="1989.61">2485 791,'-21'30,"0"2,2 0,2 1,1 1,1 1,2 0,2 0,-4 19,14-49,-1 0,0 0,1 0,0 0,0 0,1 0,-1 0,1 1,0-1,1 0,-1 0,1 0,0 0,0 0,1 0,-1 0,1 0,0 0,1-1,-1 1,1-1,0 0,0 1,0-1,0 0,1-1,0 1,0-1,0 0,0 1,0-2,0 1,1 0,0-1,-1 0,1 0,0 0,0-1,0 0,3 1,5-3,1 1,-1-2,0 0,0 0,0-1,0-1,-1 0,0-1,1 0,-2-1,1-1,-1 1,1-2,-2 0,1 0,-1-1,-1 0,0 0,0-1,-1-1,0 1,5-9,33-49,-3-1,-2-2,-4-2,14-43,-37 77,-2-1,-1-1,-2 0,-2 0,-2-1,-2 1,-1-1,-2 0,-2 0,-2 0,-2 1,-8-32,11 61,-1-1,-1 1,0 0,0 0,-1 1,0-1,-1 1,-1 1,-3-4,9 10,-2 0,1 1,0 0,-1 0,1 0,-1 0,0 0,0 1,0 0,-1-1,1 2,0-1,-1 0,1 1,-1 0,1 0,-1 0,0 1,1-1,-1 1,0 0,0 1,1-1,-1 1,0 0,1 0,-2 1,-6 2,0 1,1 1,0 0,0 1,0 0,1 1,0 0,0 0,1 1,0 0,0 1,1 0,1 0,0 1,0 0,-1 4,-6 13,0 0,3 2,0-1,2 2,1-1,0 4,3-2,1-1,2 1,1-1,1 1,2 0,1-1,1 1,2-1,1 0,1-1,2 0,1 0,2-1,0 0,2-1,1-1,2 0,0-1,1-1,10 7,-19-21,2-1,-1-1,1 0,0 0,1-1,0-1,0 0,1-1,-1 0,1-1,1 0,-1-2,1 1,-1-2,1 0,0-1,0 0,0-1,0-1,0 0,-1-1,1-1,2-1,16-6,-5-1</inkml:trace>
  <inkml:trace contextRef="#ctx0" brushRef="#br0" timeOffset="2952.602">3530 622,'-30'24,"-31"22,2 3,3 3,2 2,-17 23,28 15,42-90,0 1,0-1,1 1,0-1,-1 1,1 0,0-1,0 1,0-1,1 1,-1-1,0 1,1 0,0-1,0 0,0 1,0-1,0 1,0-1,0 0,1 0,-1 0,1 0,0 0,-1 0,1 0,0 0,0-1,0 1,0-1,1 1,-1-1,0 0,1 0,-1 0,3 0,4 0,0-1,0 0,0-1,1 0,-1 0,0-1,0 0,-1-1,1 0,0 0,-1-1,0 0,0 0,2-2,-4 3,25-16,0-1,-2-1,-1-2,0-1,-2-1,-1-1,-1-1,-1-1,-1-2,11-21,-10 30,-14 39,-19 40,5-39,1 1,1 0,1 1,0-1,2 0,0 0,2 1,0-1,1 0,2 7,-3-23,-1 0,0 0,1-1,0 1,0-1,0 1,0-1,0 0,1 0,-1 0,1 0,0 0,0 0,0-1,0 1,1-1,-1 0,0 0,1-1,0 1,-1 0,1-1,0 0,0 0,0 0,0-1,0 1,0-1,0 0,0 0,0 0,0-1,-1 1,1-1,0 0,0 0,0 0,0-1,-1 1,1-1,-1 0,1 0,-1 0,0-1,0 1,1-2,17-16,-1-1,-2 0,0-2,-1 0,-1-1,-2 0,0-1,-2-1,0 0,-2-1,-1 0,0-4,-2 10,-4 12,-13 35,5-5,1 1,0 0,2 0,0 0,2 0,0 0,2 0,0 0,2 4,-4-21,1-1,0 1,0 0,0 0,1-1,-1 1,1-1,0 1,1-1,-1 0,1 0,-1 0,1 0,1 0,-1-1,0 1,1-1,0 0,-1 0,1 0,0-1,1 1,-1-1,0 0,1 0,-1-1,1 1,0-1,-1 0,1 0,0 0,0-1,0 0,0 0,-1 0,1 0,0-1,0 0,0 0,-1 0,1-1,-1 1,3-2,8-10,0 0,-1-1,-1 0,0-1,-1 0,-1-1,0-1,-1 0,-1 0,-1-1,0 0,-1 0,-1-1,0-4,16-33,3 0,2 2,2 1,36-47,-65 100,0-1,0 0,0 1,0-1,1 1,-1-1,0 0,1 1,-1-1,0 1,1-1,-1 1,1-1,-1 1,1 0,-1-1,1 1,-1-1,1 1,-1 0,1-1,-1 1,1 0,0 0,-1 0,1-1,0 1,-1 0,1 0,-1 0,1 0,0 0,-1 0,1 0,0 0,-1 1,1-1,0 0,-1 0,1 0,-1 1,1-1,-1 0,1 1,0-1,-1 0,1 1,-1-1,0 1,1-1,-1 0,1 1,-1 0,0-1,1 1,-1-1,0 1,1-1,-1 1,0 0,0-1,0 1,1 0,10 42,-11-42,5 43,-3-1,-1 0,-3 1,-1-1,-3 12,-4 53,-10 341,12-281,8-78,-4-1,-5 1,-3-1,-3-1,-5 0,-4-2,-13 28,28-92,-2 0,0 0,-2-2,0 1,-2-1,-8 9,17-23,0 1,0-1,0-1,-1 1,0-1,0 0,0 0,-1-1,1 0,-1-1,0 0,0 0,0 0,-1-1,1 0,0-1,-1 0,0 0,1-1,-3 0,8 0,-1-1,0 1,0-1,0 0,1 0,-1-1,0 1,1-1,-1 1,1-1,0 0,-1-1,1 1,0-1,0 1,1-1,-1 0,1 0,-1 0,1 0,0 0,0-1,0 1,0-1,1 1,0-1,-1 1,1-1,1 0,-1 0,0-3,3-127,9 81,3 0,3 0,1 2,3 0,2 2,2 0,3 2,1 0,2 2,2 2,2 1,2 1,4 0,-16 14,2 0,0 2,1 1,2 1,0 2,2 1,0 1,1 2,1 1,0 1,36-8,138-7,-172 29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10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219 368,'652'-229,"-335"91,-318 139,1-1,-1 1,1 0,-1 0,1 0,-1 0,1 0,0 0,-1 0,1 0,0 0,0 0,0 1,0-1,0 0,0 0,0 0,0 0,0 0,0 0,1 0,-1 0,0 0,1 0,-1 0,1 0,-1 0,1 0,0 0,-1 0,1-1,0 1,-1 0,1 0,0-1,0 1,0 0,0-1,0 1,0-1,0 1,0-1,0 0,0 1,0-1,0 0,0 0,0 1,0-1,0 0,0 0,0 0,0 0,0-1,0 1,0 0,0 0,0-1,0 1,0 0,0-1,0 1,0-1,0 0,0 1,0-1,0 0,0 0,-176 461,157-372,4 1,4 0,4 1,3 0,5 0,5 15,20 118,-21-200,0 21,-6-43,-1 0,1 0,-1 0,0 0,1-1,-1 1,0 0,1 0,-1-1,0 1,0 0,0-1,0 1,1-1,-1 1,0-1,0 1,0-1,0 0,0 1,0-1,0 0,0 0,0 0,0 0,-1 0,1 0,0 0,0 0,0 0,0 0,0-1,0 1,0 0,0-1,0 1,0-1,1 1,-1-1,0 1,0-1,-133-67,80 39,-2 2,-1 3,-1 2,-1 3,0 2,-1 3,-1 3,0 2,-1 3,-47 2,-6 31,111-25,0-1,1 1,-1 0,0 0,1 0,-1 1,1-1,0 1,0 0,0 0,0 0,1 0,-1 0,1 1,-1-1,1 1,0-1,1 1,-1 0,1 0,-1 0,1 0,0 0,1 0,-1 0,1 2,20 40,-3-26</inkml:trace>
  <inkml:trace contextRef="#ctx0" brushRef="#br0" timeOffset="384.014">472 763,'240'-79,"2"11,179-25,-379 86,-1 2,1 1,-1 3,24 2,-63-1,-1-1,1 1,0 0,0 0,-1 0,1 1,0-1,0 0,-1 1,1-1,0 1,-1 0,1-1,0 1,-1 0,1 0,-1 0,1 0,-1 0,0 0,1 1,-1-1,0 0,0 1,0-1,0 1,0-1,0 1,0-1,-1 1,1 0,-1-1,1 1,-1 0,1 0,-1-1,0 1,0 0,0 0,0-1,0 1,0 0,-1 0,1 0,0-1,-1 1,1 0,-1-1,0 1,0 0,0-1,0 1,0-1,0 1,-43 77,32-61,1 0,1 1,0 0,2 0,0 1,1 0,1 1,1-1,1 1,-1 10,4-13,0 1,1 0,1-1,1 1,1-1,0 0,4 10,-1-10</inkml:trace>
  <inkml:trace contextRef="#ctx0" brushRef="#br0" timeOffset="769.245">2223 876,'-26'14,"1"1,0 1,1 1,1 2,1 0,1 1,0 1,2 1,0 1,1 0,2 2,0 0,2 0,-5 15,17-36,0 0,0 1,1-1,0 0,0 1,0-1,1 1,-1 0,1-1,0 1,0-1,1 1,0-1,-1 1,1-1,1 1,-1-1,1 0,-1 1,1-1,1 0,-1 0,0 0,1-1,0 1,0-1,0 1,0-1,1 0,-1 0,1 0,0-1,0 1,-1-1,2 0,-1 0,0 0,0-1,1 1,-1-1,5 0,-2 0,1 0,0-1,0-1,-1 1,1-1,0-1,-1 1,1-1,-1 0,1-1,-1 0,0 0,0-1,0 1,-1-2,1 1,-1-1,0 0,0 0,3-5,93-126,-92 118,-1-1,-1 0,0 0,-1-1,-1 1,-1-1,-1-1,-1 1,-1-1,0 1,-2-1,-1-19,1 37,1 0,-1-1,0 1,0-1,0 1,0-1,-1 1,1 0,-1-1,0 1,0 0,0 0,0-1,-1 1,1 0,-1 0,0 0,0 1,0-1,0 0,-1 1,1-1,0 1,-1 0,0 0,0 0,1 0,-1 0,0 1,-1-1,1 1,0 0,0 0,0 0,-1 0,1 0,-1 1,1 0,0 0,-1 0,1 0,-1 0,1 0,0 1,-1 0,1 0,0 0,-1 0,1 0,0 1,-21 17,5 1</inkml:trace>
  <inkml:trace contextRef="#ctx0" brushRef="#br0" timeOffset="1031.477">2618 1272,'1'-51,"2"1,2 0,3 0,2 1,8-22,-13 55,0-1,2 1,0 0,1 1,0 0,1 0,1 1,3-3,-10 13,1-1,-1 1,1 0,0 1,0-1,1 1,-1-1,0 1,1 1,0-1,0 1,0-1,0 1,0 1,0-1,1 1,-1 0,0 0,1 1,-1-1,1 1,-1 0,1 1,-1-1,0 1,1 0,2 1,104 61,-88-43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1,'-19'0,"0"0,0 2,1 1,-1 0,1 1,-1 1,1 1,1 0,-13 7,22-9,0 0,0 1,1 0,0 1,0-1,0 1,1 0,-1 1,2 0,-1 0,1 0,0 1,0-1,1 1,0 0,0 1,1-1,0 1,1-1,0 1,0 2,0-3,1 0,0 0,0 0,1-1,0 1,1 0,0 0,0 0,0 0,1 0,1-1,-1 1,1-1,0 0,1 1,-1-2,2 1,-1 0,1-1,0 0,0 0,0 0,1 0,0-1,0 0,0 0,1-1,0 0,0 0,0 0,0-1,1 0,-1-1,1 0,6 2,1-2,0-1,0 0,-1-1,1 0,0-1,0-1,0 0,-1-1,1-1,-1 0,13-6,2-1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86,'-25'17,"1"1,0 1,2 1,0 1,1 0,1 2,1 1,1 0,2 1,0 1,-3 8,18-31,0 1,0-1,0 0,0 1,0-1,1 1,0-1,-1 0,1 1,0-1,1 1,-1-1,1 1,-1-1,1 0,0 1,0-1,1 0,-1 0,1 0,-1 0,1 0,0 0,0 0,1 0,-1-1,0 1,1-1,-1 0,1 0,0 0,0 0,0 0,0 0,0-1,0 0,0 1,1-1,-1 0,0-1,1 1,-1 0,1-1,0 0,6 2,0 0,0 0,0-1,0-1,0 1,0-2,0 0,0 0,-1 0,1-1,0-1,0 0,-1 0,0-1,1 0,-2 0,1-1,0 0,-1-1,0 0,5-5,0 0,0-1,-2-1,1 0,-2 0,1-1,-2-1,0 1,-1-2,0 1,-2-1,1 0,0-8,-4 18,-1-1,0 0,0 0,-1 0,0 0,0 0,0 0,-1-1,0 1,-1 0,0 0,0 0,0 0,-1 0,0 0,0 0,-1 0,0 1,0-1,0 1,-1 0,0 0,0 0,-1 1,1-1,-1 1,-1 0,1 0,-1 1,1 0,-1 0,0 0,-1 0,1 1,-1 0,1 1,-1-1,0 1,0 1,-5-2,-13 5,6 3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5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0 167,'4'11,"1"0,0 0,0-1,1 1,1-1,0-1,0 1,0-1,1 0,1-1,7 7,-12-12,0 0,0 0,0 0,1-1,-1 1,1-1,0 0,-1 0,1 0,0-1,0 0,0 0,0 0,0-1,0 1,0-1,0 0,0-1,0 1,0-1,0 0,0 0,0-1,0 0,0 1,-1-2,1 1,1-1,9-8,0-1,0 0,-2-1,1 0,-2-1,0 0,0-1,-2-1,0 0,0 0,-2-1,3-8,6-60,-16 61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6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1,'-25'478,"20"-296,-22 249,26-394,9 76,14-91,-11-23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6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37 845,'-2'8,"0"1,1 0,0 0,0 0,0 0,2 0,-1-1,1 1,0 0,1 0,0 0,0-1,1 1,0-1,0 0,1 0,0 0,1 0,2 2,-6-8,1-1,0 1,0-1,0 0,0 1,1-1,-1 0,0-1,0 1,1 0,-1 0,0-1,1 0,-1 1,1-1,-1 0,0 0,1 0,-1-1,1 1,-1 0,0-1,1 0,-1 1,0-1,0 0,1 0,-1-1,0 1,0 0,0-1,0 1,0-1,60-59,-32 21,-1-1,-2-2,-2-1,-2-1,-2 0,-2-2,8-31,-14 37,-2 0,-2 0,-2-1,-1 0,-1-33,-5 60,0 1,0 0,-2 0,0 0,0 0,-2 0,0 0,0 1,-1 0,-1 0,0 0,0 0,-2 1,1 0,-2 1,1 0,-2 0,1 1,-2-1,6 7,0 0,0 1,0-1,-1 1,1 0,-1 1,1-1,-1 1,0 0,0 1,0-1,0 1,0 1,0-1,-1 1,1 0,0 0,0 1,0-1,0 1,0 1,0-1,0 1,0 0,0 1,1-1,-1 1,1 0,0 0,0 1,-1 0,-8 7,1-1,0 2,0-1,2 2,-1 0,2 0,-1 1,2 0,0 1,-7 14,9-9,0 0,1 0,0 1,2-1,1 1,0 0,1 0,2 0,0 0,1 0,1 0,1 0,1 0,1 0,1-1,0 0,2 0,5 10,2 1,1-1,1 0,2-2,1 0,1-1,1-1,1 0,1-2,2-1,0-2,5 3,10 1,1-2,1-1,0-3,5 0,-26-10,2 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7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0,'0'7,"-1"195,-15 87,4-80,12-207,0 1,0-1,0 0,1 0,-1 0,1 0,-1 0,1 0,0 0,0 0,0 0,0 0,0 0,0 0,1 0,-1-1,0 1,1 0,-1-1,1 0,0 1,0-1,-1 0,1 0,0 0,0 0,0 0,0 0,0 0,0-1,0 1,1-1,-1 1,0-1,0 0,0 0,0 0,1 0,-1-1,0 1,0 0,0-1,0 0,0 1,0-1,0 0,0 0,0 0,0 0,0 0,-1-1,2 1,154-82,-124 63,0 1,1 2,1 1,1 1,0 2,1 2,0 1,4 2,-38 6,0 1,0 0,0 0,0 1,0-1,0 0,1 1,-1 0,0 0,0 0,0 0,1 1,-1-1,0 1,0 0,0-1,0 2,0-1,0 0,0 0,0 1,0 0,0 0,-1 0,1 0,-1 0,0 0,1 0,-1 1,0-1,0 1,-1 0,1-1,0 1,-1 0,0 0,1 0,-1 0,-1 0,1 1,0-1,-4 7,0-1,-1 0,0 0,-1 0,1 0,-2 0,1-1,-1 0,-1 0,1-1,-1 0,0 0,-1 0,0-1,0 0,0-1,-6 3,10-5,-34 22,-1-2,-1-1,-1-2,0-2,-2-2,0-2,-15 2,51-14,5-1,-1 1,0-1,0 0,0 0,-1-1,1 1,0-1,0 1,0-1,0 0,-1 0,1-1,0 1,0-1,0 1,0-1,0 0,0 0,0 0,0-1,0 1,-4-10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7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1 344,'27'-8,"0"-2,0-1,-1-1,0-1,-1-1,0-1,-2-2,0 0,17-17,22-50,-61 82,1-1,-1 0,0 0,0 0,0 1,-1-1,1 0,-1 0,1 0,-1 0,0 0,0 0,-1 0,1 0,0 0,-1 0,0 0,0 0,0 1,0-1,0 0,0 0,-1 1,1-1,-1 1,0-1,0 1,0 0,0 0,0 0,0 0,-1 0,0 0,-1-1,0 1,1 0,-1 0,0 0,-1 1,1-1,0 1,0 0,-1 0,1 1,0-1,-1 1,1 0,-1 0,1 0,0 1,-1-1,1 1,0 0,0 1,-1-1,1 1,0 0,0 0,0 0,1 0,-1 1,1-1,-1 1,1 0,-2 2,-6 5,2 0,-1 1,2 0,-1 0,2 1,-1 0,2 0,0 1,-2 6,3-11,1 0,1 0,0 1,0-1,0 1,1 0,1 0,-1 0,1 0,1 0,0 0,0 0,1 0,0 0,0 0,1 0,0 0,1-1,0 1,0-1,1 0,0 1,0-2,1 1,0 0,1-1,0 0,0 0,12 5,0-1,1-1,-1-1,2-1,0 0,0-2,0 0,0-1,1-1,0-1,20 0,-8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8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23,'0'43,"0"43,0 17,0-5,0-9,0-10,0-14,5-13,2-6,-1-6,-1-5,3-8,1-4,-2-1,-2 0,-1 1,-7-3,-2-5</inkml:trace>
  <inkml:trace contextRef="#ctx0" brushRef="#br0" timeOffset="399.874">0 587,'881'0,"-820"11,-82 15,12-18,-3 0,0 1,1 0,0 1,1 1,0-1,1 2,0-1,0 1,1 1,-2 6,7-15,0 1,0 0,0 0,1 0,0 0,0 0,0 0,1 1,0-1,0 1,0-1,0 1,1-1,0 1,0-1,1 1,0 0,0-1,0 0,0 1,1-1,0 0,0 1,0-1,1-1,0 1,1 2,6 2,0-1,1 0,-1-1,1-1,1 1,-1-2,1 1,0-2,0 0,0 0,1-1,0 0,-1-1,1-1,0 0,0-1,0 0,0-1,0 0,-1-1,1-1,-1 0,1-1,-1 0,0 0,0-2,-1 1,1-1,-1-1,-1 0,6-5,-11 8,0 0,0 0,-1-1,1 0,-1 0,0 0,0 0,0-1,-1 0,0 0,0 0,-1 0,1 0,-1 0,-1 0,1-1,-1 1,0-1,0 0,-1 1,0-1,0 1,-1-1,0 1,0-1,-1-2,0-1,-1 1,0 0,-1 0,0 0,0 0,-1 1,0 0,-1 0,1 0,-2 0,1 1,-1 0,0 1,0-1,-1 1,0 0,0 1,0 0,-1 1,0-1,1 2,-2-1,1 1,0 0,-1 1,1 0,-1 1,1 0,-9 0,-11 0</inkml:trace>
  <inkml:trace contextRef="#ctx0" brushRef="#br0" timeOffset="3761.738">1412 925,'27'2,"1"-1,-1-1,1-2,-1 0,1-2,-1-1,0-2,-1 0,1-2,20-10,-33 12,0 0,0-2,-1 1,0-2,0 0,-1 0,0-1,-1-1,0 0,-1-1,0 1,-1-2,-1 1,3-7,78-212,-85 221,5-20,-1 0,-1-1,-2 1,-1-1,-2 0,-1-1,-2-6,2 35,-1 0,1 0,-1 0,0 0,-1 0,1 0,-1 0,0 1,0-1,0 0,0 0,-1 0,1 1,-1-1,0 1,0-1,0 1,-1 0,1 0,-1 0,1 0,-1 0,0 1,0-1,-1 1,1 0,0 0,-1 0,1 0,-1 1,0-1,0 1,1 0,-1 0,0 0,0 1,0-1,0 1,0 0,0 0,0 1,0-1,0 1,-1 0,-10 7,1 0,0 2,1 0,0 0,0 1,1 1,1 0,0 0,0 1,2 1,-1-1,2 2,-7 13,9-19,-4 6,0 1,1-1,0 1,2 1,0 0,0 0,2 0,0 1,1-1,1 1,0 0,2 0,0 1,1-1,1 0,0 0,2 0,0 0,1 0,0 0,1-3,1-1,0 1,1-1,0 0,1-1,0 0,1 0,1-1,0 0,1 0,0-1,1-1,0 0,0-1,1 0,0-1,1 0,0-1,0 0,1-2,-1 1,1-2,1 0,-1-1,0 0,15 0,26-8,-32-2</inkml:trace>
  <inkml:trace contextRef="#ctx0" brushRef="#br0" timeOffset="4230.764">2511 474,'-13'15,"1"1,0 0,1 0,1 2,0-1,1 1,1 0,1 1,1 0,0 0,1 0,1 1,1 0,1 0,2-17,1 1,-1-1,1 0,-1 1,1-1,0 0,1 0,-1 0,0 0,1 0,-1 0,1 0,0 0,0 0,0-1,1 1,-1-1,1 0,-1 0,1 1,0-2,-1 1,1 0,0 0,0-1,1 0,-1 0,0 0,0 0,0 0,1 0,-1-1,1 0,-1 1,0-1,1-1,-1 1,0 0,1-1,-1 0,0 0,0 0,1 0,0-1,23-9,-1-2,-1 0,0-2,-1-1,0-1,-2-1,0 0,-1-2,0-1,-2 0,-1-2,-1 0,0-1,-2 0,-1-1,1-5,-6 14,-1-1,-1 0,0 0,-1 0,-1-1,0 0,-2 0,0 0,-1 0,0-1,-2 1,0-1,-2 1,1 0,-2-1,-1 1,0 0,-1 1,-1-1,-1 1,-3-6,7 17,1 1,-2 0,1-1,0 1,-1 1,0-1,0 0,-1 1,1 0,-1 0,0 0,0 1,0 0,-1-1,1 2,-1-1,1 1,-1 0,0 0,0 0,0 1,0 0,0 0,0 1,0-1,-1 2,1-1,0 0,0 1,0 0,0 1,0-1,0 1,0 0,1 1,-1-1,1 1,-1 0,1 1,0-1,-3 5,0 0,0 0,1 1,0 0,0 0,1 1,0 0,1 0,0 0,1 1,0-1,1 1,0 0,0 0,1 1,1-1,0 0,0 0,1 1,1-1,0 0,2 10,1 2,1 0,1 0,1 0,1-1,1 0,1-1,0 0,2 0,1-1,9 10,2 1,2-2,2 0,0-2,2-1,1-2,0-1,2-1,1-2,0-1,11 2,-17-10,-4-3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34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52,'5'108,"4"1,14 47,15 177,-16-75,-20-246,1-6,-1 1,0 0,-1 0,0 0,0 0,0 0,-1 0,0 0,0 0,-1 0,0 0,0-1,-1 1,1 0,-2 0,1-1,-1 1,-1 2,-7 3</inkml:trace>
  <inkml:trace contextRef="#ctx0" brushRef="#br0" timeOffset="253.352">1 758,'74'-4,"1"-2,-1-4,-1-4,0-2,-1-3,0-4,-2-3,-1-3,33-20,-63 29,-2-3,0 0,-1-2,18-18,-37 27</inkml:trace>
  <inkml:trace contextRef="#ctx0" brushRef="#br0" timeOffset="5770.587">1158 108,'14'27,"-1"1,-1 1,-1-1,-2 2,-1-1,-1 1,-2 0,2 29,-8 552,27-434,-26-176,-1 1,1 0,-1 0,1 0,0-1,0 1,0 0,0 0,1 0,-1 0,0-1,1 1,-1 0,1 0,-1-1,1 1,0 0,0-1,0 1,0-1,0 1,0-1,0 1,1-1,-1 0,0 1,1-1,-1 0,1 0,-1 0,1 0,0-1,-1 1,1 0,0-1,0 1,-1-1,1 1,0-1,0 0,0 0,0 0,-1 0,1 0,0 0,0 0,0-1,-1 1,1-1,0 1,0-1,-1 0,1 0,0 0,62-120,-55 101,7-19,2 0,1 1,2 1,1 1,2 1,2 1,1 1,12-10,-38 42,0 0,1-1,-1 1,0 0,1 0,-1 0,1 0,0 0,-1 0,1 0,0 0,-1 1,1-1,0 1,0-1,0 1,0 0,-1 0,1 0,0 0,0 0,0 0,0 0,0 1,-1-1,1 0,0 1,0 0,-1-1,1 1,0 0,-1 0,1 0,-1 0,1 0,-1 0,1 1,-1-1,0 0,0 1,1-1,-1 1,0-1,-1 1,1 0,0-1,0 3,30 88,-16 112,10-169,-9-29</inkml:trace>
  <inkml:trace contextRef="#ctx0" brushRef="#br0" timeOffset="6738.236">2343 701,'-37'14,"0"1,1 2,0 2,2 1,0 1,1 2,2 2,0 0,2 2,-2 4,-26 57,56-86,0 1,0 0,0-1,0 1,1 0,-1 0,1 0,0-1,0 1,0 0,0 0,0 0,0 0,1 0,-1 0,1-1,0 1,0 0,0 0,0-1,1 1,-1-1,1 1,-1-1,1 0,0 1,0-1,0 0,0 0,0 0,1-1,-1 1,2 1,4-1,1-1,-1 1,0-1,0-1,1 1,-1-1,0-1,1 0,-1 0,0 0,0-1,0 0,0-1,0 0,0 0,-1-1,1 0,-1 0,0-1,0 1,3-4,-10 7,40-26,-1-2,-2-1,-1-2,-1-2,24-31,9-7,-67 70,0 0,0 0,0 0,0 0,1 1,-1-1,0 0,1 1,-1-1,1 1,0-1,0 1,-1 0,1 0,0-1,0 2,0-1,0 0,0 0,0 0,0 1,0-1,1 1,-1 0,0 0,0 0,0 0,0 0,1 0,-1 0,0 1,0-1,0 1,0-1,0 1,0 0,0 0,0 0,1 0,26 112,-28-100,1 1,0-1,2 0,-1 0,1 0,1 0,0-1,1 0,4 7,-5-12,0 0,0-1,0 0,1 0,0 0,1-1,-1 1,1-2,0 1,0-1,0 0,1 0,-1-1,1 0,0 0,0-1,0 0,0 0,0-1,0 0,1-1,-1 1,0-2,1 1,-1-1,0 0,0-1,0 0,0 0,0-1,0 0,2-2,18-10,-1-1,0-2,-2 0,0-2,-1-1,-1-1,-1-1,-1 0,-1-2,-1 0,-1-2,-2 0,0-1,-2 0,-1-1,-2 0,0-1,2-19,-4 7,-2 0,-2 0,-2 0,-1-1,-3 0,-1 1,-2-1,-2 1,-2 0,-9-27,16 63,0 0,0 0,0 0,-1 0,0 1,0-1,-1 0,0 1,0 0,0-1,0 1,-1 0,0 1,0-1,0 1,-1 0,1 0,-1 0,0 0,0 1,-4-3,5 8,1-1,0 1,-1 0,1 0,0 0,0 0,1 1,-1-1,0 1,1 0,0 0,-1 0,1 0,0 0,0 0,1 0,-1 1,1-1,0 0,0 1,0 0,0-1,0 1,1-1,-1 1,1 0,0 0,-7 49,2 0,3 0,2 0,3 13,-1 21,-2-42,1 0,3-1,2 1,1-1,2 0,3-1,1 0,2-1,2 0,19 34,-13-49,-23-26,0-1,0 1,1-1,-1 0,0 1,1-1,-1 1,1-1,-1 0,0 0,1 1,-1-1,1 0,-1 0,1 1,-1-1,1 0,-1 0,1 0,-1 0,1 0,-1 0,1 0,-1 0,1 0,-1 0,1 0,-1 0,1 0,-1 0,1 0,-1 0,1-1,-1 1,1 0,-1 0,1-1,-1 1,0 0,1 0,-1-1,1 1,-1-1,0 1,1 0,-1-1,0 1,0-1,1 1,-1-1,0 1,0-1,0 1,1-1,-1 1,0-1,0 1,0-1,0 1,0-1,0 1,0-6,0 1,-1 0,0 0,0 0,0-1,0 1,-1 0,0 0,0 1,0-1,-1 0,1 1,-1-1,0 1,-3-3,-11-16</inkml:trace>
  <inkml:trace contextRef="#ctx0" brushRef="#br0" timeOffset="6979.693">2767 503,'33'10,"36"2,10-4,2-5,-4-2,-5-1,-5-1,-4 0,-9-5,-3-2,-1 1,0 2,-3 1,-5 2,-4 1,-5 1,-7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04.40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1169 152,'-6'-10,"0"1,-1 1,0-1,0 1,-1 0,0 1,0 0,-1 0,0 1,0 0,-1 0,0 1,0 0,0 1,0 0,-1 1,1 0,-1 1,0 0,0 0,0 1,0 1,0 0,-3 0,-15 6,1 1,1 1,-1 2,1 0,1 2,0 1,1 1,0 1,1 2,-1 1,-215 197,188-161,2 2,3 2,2 2,3 2,3 2,-14 32,40-71,2 0,0 1,2 0,1 1,1-1,1 2,2-1,0 0,2 1,1 0,1-1,2 1,0 0,2-1,1 0,2 0,0 0,1-1,2 0,1 0,1-1,1-1,1 0,1 0,1-2,1 0,1-1,5 3,2-4,1-1,1-2,1-1,0-1,1-1,0-2,1 0,1-3,-1 0,2-2,-1-1,1-2,-1-1,1-1,0-2,0-1,12-3,21-4,-1-2,0-4,-1-2,-1-3,-1-3,-1-2,0-3,3-5,-4 1,-2-2,-2-3,-1-2,-1-2,-3-3,-1-1,-3-3,27-35,-50 54,-2 0,0-1,-2-2,-2 0,0 0,-3-2,0 0,-2 0,-2-1,-1-1,-1 0,-2 0,-2 0,-1-1,-1 1,-3-5,0 14,-2 1,-1-1,0 1,-2 0,-1 1,-1 0,-1 0,-2 0,0 1,-1 1,-1 0,-1 1,-1 0,-1 1,-1 1,0 0,-2 1,0 1,-15-10,2 6,0 2,-1 1,-1 2,0 1,-1 2,-1 1,0 2,-1 1,1 2,-2 2,1 1,-11 2,-21 1,1 3,-1 3,1 3,0 3,1 2,-19 10,16-2,0 4,2 3,1 2,2 4,-23 17,20-7</inkml:trace>
  <inkml:trace contextRef="#ctx0" brushRef="#br0" timeOffset="467.102">830 575,'-5'0,"-1"5,5 1,7 0,3-1</inkml:trace>
  <inkml:trace contextRef="#ctx0" brushRef="#br0" timeOffset="743.623">1310 462,'0'5,"0"1</inkml:trace>
  <inkml:trace contextRef="#ctx0" brushRef="#br0" timeOffset="1218.15">661 942,'3'14,"0"-1,1 0,0 0,1 0,0 0,1-1,1 0,0 0,0-1,1 1,1-2,-1 1,2-1,0-1,0 1,0-2,1 0,8 5,-1-3,2 0,-1-2,1 0,1-1,-1-1,1 0,0-2,1-1,-1 0,1-2,-1 0,1-1,-1-2,1 0,-1-1,0-1,7-3,-13 4,-1-1,0-1,0 0,0 0,0-1,-1-1,0-1,-1 0,1 0,-2-1,1-1,-1 0,0 0,-1-1,-1 0,0-1,0 0,-1-1,0 0,-2 0,1 0,-1-1,-1 0,-1 0,23-100,-25 90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54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1,'-27'112,"4"2,6 0,5 1,5 1,5 4,3-74,18 207,-14-229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53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0 594,'6'5,"0"0,0-1,0 1,1-1,-1-1,1 1,0-1,0 0,1-1,-1 0,0 0,1 0,-1-1,1 0,0-1,-1 1,1-2,0 1,-1-1,1 0,-1 0,1-1,-1 0,0-1,1 1,3-3,21-10,-1-1,-1-1,0-2,-2-1,4-5,-30 25,7-7,34-24,-2-1,-2-2,0-2,3-8,-15 14,-16 21,-1-1,0 0,-1 0,0-1,-1-1,0 1,-1-1,0-1,0 1,-2-1,1 0,-2-1,0 1,0-1,-2 0,1 0,-2 0,1-8,-2 19,-1 1,1 0,0-1,0 1,-1 0,0-1,1 1,-1 0,0 0,0 0,0-1,0 1,-1 0,1 1,0-1,-1 0,0 0,1 0,-1 1,0-1,0 1,0 0,0-1,0 1,0 0,0 0,0 0,0 0,-1 1,1-1,0 1,-1-1,1 1,0 0,-1 0,1 0,-1 0,-3 0,0 1,0 0,0 0,0 1,0 0,0 0,0 0,1 1,-1 0,1 0,0 0,0 0,0 1,0 0,-13 13,2 0,-1 1,2 0,1 2,0-1,1 2,2 0,0 0,1 1,1 0,1 1,-5 21,12-35,-1 1,1 0,1-1,-1 1,2 0,-1 0,2-1,-1 1,1-1,0 1,1-1,0 0,1 0,0 0,0 0,1-1,0 0,1 0,-1 0,2 0,-1-1,1 0,0 0,0-1,1 0,0 0,0-1,0 0,5 2,12 4,-1-1,2-1,-1-1,1-1,0-2,1 0,-1-2,1-1,0-1,0-1,-1-1,1-2,15-3,5-3,-1-2,0-2,-1-2,-1-2,0-2,-2-1,11-9,-31 17,0-2,-1-1,0 0,-1-2,-1 0,-1-1,0-1,-1 0,-1-2,1-2,-15 19,0 1,0 0,-1-1,1 1,-1-1,0 1,0-1,0 0,0 1,0-1,-1 0,0 0,0 1,0-1,0 0,0 0,-1 1,0-1,0 0,0 0,0 1,0-1,-1 1,0 0,1-1,-1 1,0 0,-1 0,1 0,-1 0,1 0,-1 1,0-1,0 1,0-1,0 1,0 0,-1 1,1-1,-3-1,-1 1,-1-1,0 1,1 0,-1 1,0-1,0 2,0-1,0 1,0 0,0 1,0 0,1 0,-1 1,0 0,0 0,1 0,-1 1,1 1,0-1,0 1,0 0,1 1,-1 0,1 0,0 0,1 0,-1 1,1 0,0 0,0 1,1 0,0-1,0 1,1 1,-1-1,2 0,-1 1,1 0,0-1,1 1,-1 0,2 0,-1 0,1 0,0 0,1 2,1-1,1 1,0-1,0 0,1 0,0-1,1 1,0-1,0 0,0 0,1 0,1-1,-1 0,1 0,0-1,1 1,-1-2,1 1,1-1,-1 0,6 2,7 3,2 0,-1-2,1 0,0-2,1 0,-1-2,20 2,-12-3,0-2,-1 0,1-2,0-1,0-2,-1-1,0-1,0-2,0-1,-1-1,0-1,-1-2,0-1,-2-1,1-1,-2-2,0 0,2-5,-13 11,-1-2,0 1,-1-2,-1 0,0 0,-1-1,5-11,-12 21,-1 1,1-1,-1 0,0 0,-1 0,1 0,-1 0,-1-1,1 1,-1 0,0 0,0-1,-1 1,0 0,0 0,0 0,-1 0,0 0,0 0,0 0,-1 0,0 1,0-1,-3-2,2 4,-1 0,0 1,0-1,0 1,0 0,0 1,-1-1,1 1,-1 0,0 1,1-1,-1 1,0 0,0 1,0-1,0 1,0 0,1 1,-1 0,0-1,0 2,0-1,1 1,-1 0,1 0,-1 0,1 1,0 0,0 0,0 0,0 1,0-1,1 1,0 0,0 1,0-1,-2 4,-2 0,1 1,1 0,0 0,0 0,0 1,2 0,-1 0,1 0,0 1,1-1,0 1,1 0,0 0,1 0,0 0,1 0,0 0,1 0,0 0,1 0,0 0,0 0,1-1,1 1,0-1,0 0,1 0,0 0,1 0,0-1,1 0,2 3,5 1,1-1,0-1,1 0,0-1,0 0,1-2,1 0,-1 0,1-2,0 0,1-2,-1 1,1-2,0-1,0 0,0-2,1 0,4 0</inkml:trace>
  <inkml:trace contextRef="#ctx0" brushRef="#br0" timeOffset="329.612">2653 142,'38'-5,"33"-1,8-5,-4-1,-11 3,-10 2,-11 2,-7 2,-5 2,-3 1,-1 0,-1 0,0-4,0-2,-3 1</inkml:trace>
  <inkml:trace contextRef="#ctx0" brushRef="#br0" timeOffset="563.016">2794 396,'38'0,"28"0,6-4,-3-3,-4 1,-9 1,-3 1,-7 2,-6-4,-5-1,-4 1,-2 2,-1 1,-1 1,0 1,-5 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7:23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248 402,'-38'43,"-18"29,1 7,10-6,12-9,12-17</inkml:trace>
  <inkml:trace contextRef="#ctx0" brushRef="#br0" timeOffset="851.78">1152 64,'-16'23,"2"1,0 1,2 0,1 1,1 0,1 1,-4 20,11-40,0 0,0 0,0 1,1-1,0 1,0-1,1 1,0-1,0 1,1-1,0 1,0-1,1 0,0 1,0-1,1 0,0 0,0-1,1 1,-1 0,1-1,1 0,-1 0,1 0,0-1,4 4,-4-5,1-1,-1 1,1-1,-1 0,1 0,0-1,1 0,-1 0,0 0,0-1,1 0,-1 0,1 0,-1-1,1 0,-1-1,1 1,-1-1,1 0,-1-1,0 1,0-1,1-1,-1 1,-1-1,1 0,148-110,12-27,-166 139,1 0,-1 0,1 0,-1 0,1 0,-1 0,1 0,-1 1,1-1,0 0,0 0,-1 1,1-1,0 0,0 1,0-1,0 1,0-1,0 1,0 0,0-1,0 1,0 0,0 0,0-1,0 1,0 0,0 0,0 0,0 0,0 0,0 1,0-1,0 0,0 0,0 1,0-1,0 0,0 1,0-1,0 1,-1 0,1-1,0 1,0 0,0-1,-1 1,1 0,0 0,-1-1,1 1,-1 0,1 0,-1 0,1 0,-1 1,10 63,-10-55,1-1,0 1,0 0,1-1,0 1,0-1,1 0,1 0,-1 0,2 0,-1-1,1 1,5 6,-4-12,0 0,0 0,0 0,1-1,-1 1,0-1,1-1,0 0,-1 0,1 0,0 0,0-1,0-1,-1 1,1-1,0 0,-1 0,1-1,0 0,-1 0,0-1,1 1,-1-1,0-1,-1 1,1-1,-1 0,1 0,-1-1,0 0,-1 1,4-6,5-4,-1 0,0-2,-1 1,-1-1,-1-1,0 0,-1 0,0 0,-2-1,4-17,6-11,-9 28</inkml:trace>
  <inkml:trace contextRef="#ctx0" brushRef="#br0" timeOffset="1250.768">2365 374,'23'-11,"17"-8,0-1,-2-2,0-2,-1-1,-2-2,7-8,11-51,-52 83,0 0,0 0,-1 0,1 0,-1 0,0 0,0 0,0 0,0 0,0 0,-1 0,1 0,-1 0,0 0,0 0,0 1,0-1,0 0,-1 0,1 1,-1-1,0 1,0 0,0-1,0 1,0 0,0 0,0 0,-1 0,1 1,-3-2,-1 0,-1 0,0 0,0 1,0-1,-1 2,1-1,0 1,-1 0,1 0,-1 1,1 0,-1 1,1 0,0 0,-1 0,1 1,0 0,0 0,0 1,0 0,0 0,0 1,-4 3,-3 1,0 2,1 0,0 0,0 1,1 1,1 0,0 1,0 0,2 0,-2 4,2-2,0 1,1 0,1 0,1 1,0 0,1 0,1 0,1 0,0 4,2-15,1 0,-1 0,1 0,1 1,-1-1,1 0,0 0,1 0,-1 0,1 0,0 0,1-1,-1 1,1-1,1 1,-1-1,1 0,-1 0,1 0,1-1,-1 1,1-1,-1 0,1-1,0 1,1-1,3 2,12 3,0-2,1 0,0-1,0-1,0-1,0-2,1 0,-1-1,0-1,0-1,1-1,-1-1,-1-1,1 0,3-3,12-2</inkml:trace>
  <inkml:trace contextRef="#ctx0" brushRef="#br0" timeOffset="40458.738">1095 1333,'2'-1,"-1"0,1 0,-1 0,1 0,-1 0,0 0,1-1,-1 1,0 0,0-1,0 1,0-1,0 0,0 1,-1-1,1 0,0 1,-1-1,1 0,-1 0,0 1,0-1,1 0,-1 0,0 0,-1 0,1 1,0-1,0 0,-1 0,1 1,-1-1,0 0,1 1,-1-1,0 0,0 1,0-1,0 1,0-1,-1 1,1 0,0-1,0 1,-1 0,1 0,-1 0,1 0,-1 0,0 0,1 1,-1-1,0 0,0 1,1 0,-1-1,0 1,0 0,1 0,-1 0,0 0,0 0,0 0,0 0,-44 6,0 2,0 1,1 3,1 2,0 1,0 3,2 1,-24 16,64-35,0 0,0 0,0 1,0-1,-1 1,1 0,0 0,0-1,1 1,-1 0,0 1,0-1,0 0,1 1,-1-1,0 1,1-1,0 1,-1-1,1 1,0 0,0 0,0 0,0 0,0 0,0 0,1 0,-1 0,1 0,-1 0,1 0,0 1,0-1,0 0,0 0,0 0,0 0,0 0,1 1,-1-1,1 0,0 0,0 0,0 0,-1 0,2 0,-1-1,0 1,0 0,1 0,-1-1,1 1,-1-1,1 1,14 6,-1-1,2 0,-1-1,1-1,0 0,0-1,0-1,17 0,-7-1,-22-2,0-1,1 1,-1 0,0 1,0-1,0 1,0 0,-1 0,1 1,0-1,0 1,-1 0,1 1,-1-1,1 1,-1-1,0 1,0 1,2 1,-6-1,0-1,0 1,-1-1,1 0,-1 1,0-1,0 1,0-1,0 0,0 0,-1 1,1-1,-1 0,0 0,0-1,0 1,-1 0,1-1,-1 1,1-1,-1 0,0 0,0 0,0 0,0 0,0 0,0-1,-3 1,2 1,-40 26,17-13,0 1,1 2,1 1,0 1,2 1,0 0,-13 21,32-40,1 1,0 0,0 0,0 1,0-1,1 0,-1 1,1 0,1-1,-1 1,1 0,-1 0,1 0,1 0,-1 0,1 0,0 1,0-1,0 0,1 0,-1 0,1 0,1 0,-1 0,1 0,-1-1,2 1,-1 0,0-1,1 1,0-1,0 0,0 0,0 0,1 0,0-1,-1 0,1 1,1-1,-1 0,2 0,10 3,1-1,-1-1,1-1,0 0,0-1,0-1,0-1,0 0,0-1,0-1,0 0,6-3,-20 4,6 0,0 0,0-1,0 0,0 0,0-1,-1 0,1-1,-1 0,0 0,0-1,0 0,-1-1,5-3,0-7</inkml:trace>
  <inkml:trace contextRef="#ctx0" brushRef="#br0" timeOffset="40960.736">813 882,'-28'315,"16"32,16-24,4-137,-6-130,-3-1,-2 0,-2 0,-3 0,-8 24,-5 6,18-61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22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10,'39'0,"26"5,8 1,-5 0,-8-1,-10-2,-9-1,-6-1,-4 0,-3-1,-2 0,1-1,-1-4,1-1,0 0,-4-4,-6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22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24,'39'9,"36"-1,10-2,1-7,-10-3,-13-2,-12 2,-10 0,-8-4,-4 0,-2 1,-6 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16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285 484,'58'-4,"-1"-2,0-2,0-3,-1-2,0-3,-1-2,-1-3,-1-2,-1-2,-1-3,-2-1,29-24,-3-37,-73 87,-1 0,1 0,-1 0,0-1,0 1,0-1,0 1,-1-1,0 1,1-1,-1 1,-1-1,1 1,0-1,-1 1,0-1,1 1,-2-1,1 1,0 0,0-1,-1 1,0 0,0 0,0 0,0 0,0 1,-1-1,1 0,-3-1,-3-1,1 0,-1 1,-1 0,1 0,0 1,-1 0,0 1,0 0,0 0,0 1,0 0,0 0,0 1,0 0,0 1,0 0,0 1,0-1,0 2,1-1,-1 1,1 1,-1-1,1 1,0 1,1 0,-1 0,-1 2,-17 17,2 1,0 2,2 0,1 2,1 0,2 1,1 1,1 1,2 0,1 1,1 0,2 1,-3 22,-15 93,7 1,7 1,6 0,12 134,-4-187,2-76,0 1,-2-1,-1 0,-1 0,-1 1,0-1,-2-1,-1 1,0-1,-2 0,0 0,-1-1,-2 0,0 0,-1-1,0-1,-2 0,0-1,-1 0,-1-2,-10 10,15-18,1 0,-1 0,0-1,0-1,0 1,-1-2,0 0,0 0,0-1,0-1,-1 0,1 0,-1-1,1-1,-1 0,0-1,1 0,0-1,-1-1,1 1,-1-2,7-3,-1 0,1 0,0 0,1-1,0 0,0 0,1 0,0-1,0 1,1-1,0 0,0 0,1 0,0-1,1 1,0 0,1-1,0 1,1-10,-1 19,-2-29</inkml:trace>
  <inkml:trace contextRef="#ctx0" brushRef="#br0" timeOffset="351.479">2 1077,'76'3,"0"-3,0-4,-1-2,7-6,2 2,-1-5,0-3,-1-4,-1-3,55-27,-19-14,-157 149,34-68,1 0,0 1,2 0,-1-1,2 1,0 0,1 1,1-1,1 0,0 0,1 0,0 0,1 0,1-1,1 1,0-1,1 0,3 5,1-2</inkml:trace>
  <inkml:trace contextRef="#ctx0" brushRef="#br0" timeOffset="1454.341">1753 456,'-7'0,"0"1,1 0,-1 0,1 0,-1 1,1 0,0 0,-1 1,1 0,0 0,1 0,-1 0,1 1,-1 0,1 1,0-1,0 1,1 0,0 0,0 0,0 1,0-1,1 1,0 0,0 0,0 0,0 4,-28 59,3 2,4 1,2 1,4 1,3 0,3 1,2 19,7-72,1 1,1-1,1 0,1 1,1-1,1 0,1 0,1 0,1 0,1-1,0 0,2 0,0-1,2 1,-5-16,0 0,0 0,1-1,-1 0,1 0,0-1,0 0,1 0,-1-1,0 0,1 0,-1 0,1-1,0 0,-1-1,1 0,0 0,0-1,-1 0,1 0,0 0,-1-1,0 0,2-1,31-16,-26 7</inkml:trace>
  <inkml:trace contextRef="#ctx0" brushRef="#br0" timeOffset="3235.462">2345 597,'-91'257,"-6"35,84-261,3-11,2 1,0 0,1 0,1 0,1 1,1 0,-1 14,5-33,1-1,-1 1,0-1,0 1,1-1,-1 0,1 1,0-1,0 0,0 1,0-1,0 0,0 0,1 0,-1 0,1 0,-1 0,1-1,0 1,0 0,0-1,0 1,0-1,0 0,0 0,0 1,0-1,1-1,-1 1,0 0,1-1,-1 1,0-1,1 1,-1-1,1 0,-1 0,1-1,-1 1,2-1,97-26,-78 15,-19 11,1 0,-1-1,1 0,-1 0,1 0,-1 0,0 0,0-1,0 0,0 0,-1 0,1 0,-1-1,0 1,1-1,-2 0,1 0,0 0,-1 0,0-1,0 1,0-1,-1 1,1-1,-1 1,0-1,0 0,-1-2,-4-9</inkml:trace>
  <inkml:trace contextRef="#ctx0" brushRef="#br0" timeOffset="3447.556">1893 935,'68'-5,"26"-1,2 0,-5 1,-14-3,-15 0,-13 0,-10 3,-7 2,-4 1,-3 1,-4 1</inkml:trace>
  <inkml:trace contextRef="#ctx0" brushRef="#br0" timeOffset="3734.247">2797 879,'38'0,"28"0,6 0,-3 0,-9-4,-10-3,-9 1,-6 1,-5 1,-7 2</inkml:trace>
  <inkml:trace contextRef="#ctx0" brushRef="#br0" timeOffset="3917.291">2768 1133,'63'-9,"24"-4,8 1,-7 2,-15-2,-9 1,-11 3,-10 2,-7 2,-10 2</inkml:trace>
  <inkml:trace contextRef="#ctx0" brushRef="#br0" timeOffset="4289.104">4152 681,'-51'30,"1"3,2 2,2 2,1 1,2 3,-31 38,70-76,1 0,-1 1,1-1,0 1,0 0,0 0,0 0,1 1,-1-1,1 0,0 1,1 0,-1-1,1 1,0 0,0 0,0-1,1 1,0 0,0 0,0 0,0 0,1 0,0 0,0 0,0-1,0 1,1 0,0-1,0 1,0-1,1 0,-1 1,1-1,0 0,3 2,10 3,-1 0,1-2,1 0,-1 0,1-2,0 0,1-1,-1-1,1-1,-1 0,1-1,0-1,0 0,-1-2,1 0,17-5,-11 5,-1-1,1-1,-1-1,0-1,0-1,0-1,-1-1,0-1,-1-1,0 0,-1-2,13-11,52-76,-82 95,-1 0,0 1,0-1,0 0,-1 0,1 0,-1 0,0-1,-1 1,1 0,-1 0,0 0,0-1,-1 1,0 0,0 0,0 0,0 0,-1 0,0 0,0 0,0 0,-3-4,-4-1,0 0,0 0,-1 1,0 1,-1 0,0 0,0 1,-1 0,0 1,0 0,-1 1,1 0,-11-1,-12-5,0 3,-1 0,0 3,0 1,-1 1,-4 3,3-1</inkml:trace>
  <inkml:trace contextRef="#ctx0" brushRef="#br0" timeOffset="4469.451">3672 879,'504'28,"-425"-27,0-4,73-11,45-10,-168 18</inkml:trace>
  <inkml:trace contextRef="#ctx0" brushRef="#br0" timeOffset="4985.891">4829 258,'36'62,"-2"1,-4 2,-2 2,-3 0,-3 2,-4 0,-2 1,-3 1,-2 10,-10-60,-1 0,-1 0,-1 0,0 0,-2 0,0 0,-2-1,0 1,-1-1,-1-1,-1 0,0 0,-2 0,0-1,-1-1,-1 0,0-1,-2 0,1-1,-2 0,-9 5,-38 27,41-29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24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18,'-20'-2,"-1"0,1 1,0 1,0 2,0-1,0 2,0 1,0 1,0 0,1 1,0 1,1 1,-1 1,1 1,1 0,0 1,1 1,0 0,0 1,-2 5,14-16,1 0,-1 1,1 0,0 0,-1 0,2 0,-1 0,0 1,0-1,1 1,0-1,0 1,0 0,0 0,1 0,-1 0,1 1,0-1,0 0,1 0,-1 1,1-1,0 0,0 1,1-1,-1 0,1 1,0-1,0 0,0 0,1 0,-1 1,1-2,0 1,0 0,0 0,2 1,3 2,0 0,0-1,1 0,0-1,0 0,0 0,1-1,-1 0,1 0,0-1,0 0,0 0,1-1,-1-1,1 1,-1-1,1-1,-1 0,1 0,-1-1,5-1,-5 1,0 1,0 0,0 1,0 0,0 0,0 1,0 0,0 1,-1 0,1 0,-1 1,0 0,0 0,0 1,-1 0,0 1,0-1,0 1,0 1,-1-1,0 1,-1 0,3 4,3 10,-1 0,0 0,-2 1,-1 0,-1 0,0 1,-2 0,-1 0,-1 0,0 0,-2 0,-1 0,-2 16,2-32,0-1,-1 1,0-1,0 1,0-1,-1 0,1 0,-2 0,1 0,-1-1,1 1,-1-1,-1 0,1 0,-1 0,0-1,0 0,0 0,-1 0,0 0,1-1,-1 0,0 0,-1-1,1 1,0-1,-4 0,-7 2,-1 0,1-2,-1 0,0 0,1-2,-1 0,0-1,1-1,-17-4,29 5,-1 0,1 0,-1 0,1 0,0-1,0 0,0 0,0-1,0 1,0-1,1 0,-1 0,1-1,0 1,0-1,0 0,0 0,1 0,-1-1,1 1,0-1,1 0,-1 0,1 0,0 0,0 0,1 0,-1-1,1 1,0-1,-1-16</inkml:trace>
  <inkml:trace contextRef="#ctx0" brushRef="#br0" timeOffset="921.755">527 18,'5'0,"11"0,8 0,4 0,2 0,2 0,-1 0,-1 0,0 0,0 0,-2 0,1 0,-1 0,0 0,0 0,-4-5,-2-1,-5-1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32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0 452,'2'-2,"-1"0,1 0,-1 0,1 0,-1 1,1-1,0 1,0-1,0 1,0 0,0 0,0 0,0 0,0 0,0 0,1 0,-1 1,0-1,1 1,-1 0,0 0,1-1,-1 2,0-1,1 0,0 0,156-16,70-18,8 12,-132 11,-104 11,-1 0,1 0,-1 0,1 0,-1 0,1 0,-1 0,0 0,1 0,-1 1,1-1,-1 0,1 0,-1 0,1 1,-1-1,0 0,1 0,-1 1,0-1,1 0,-1 1,0-1,1 0,-1 1,0-1,0 1,1-1,-1 0,0 1,0-1,0 1,0-1,1 1,-1-1,0 1,0-1,0 1,0-1,0 1,0-1,0 1,0-1,-1 0,1 1,0-1,0 1,0-1,0 1,-1-1,1 0,0 1,0-1,-1 1,1-1,0 0,-1 1,1-1,0 0,-1 1,1-1,0 0,-1 0,1 1,-9 9</inkml:trace>
  <inkml:trace contextRef="#ctx0" brushRef="#br0" timeOffset="278.587">170 593,'460'0,"-238"-28,-114 10,-84 13</inkml:trace>
  <inkml:trace contextRef="#ctx0" brushRef="#br0" timeOffset="801.718">537 0,'10'22,"2"-1,0-1,2 0,0 0,1-2,1 0,0 0,2-2,6 5,3 0,2-1,0-2,0-1,2-2,0 0,1-3,0 0,30 6,80 31,-138-48,-1-1,1 1,0 0,-1 0,1 1,-1-1,0 1,1-1,-1 1,0 0,0 0,0 1,0-1,0 0,-1 1,1 0,-1 0,1 0,-1 0,0 0,0 0,-1 0,1 1,-1-1,1 1,-1-1,0 1,0-1,-1 1,1 0,-1-1,0 1,0 0,0 0,0-1,-1 1,1 0,-1-1,0 1,0-1,-1 1,-7 10,-1-1,-1-1,0 0,-1 0,0-1,-1-1,0 0,-1 0,0-2,0 0,-1 0,-10 3,12-4,-294 189,281-178,15-10,-1-1,1 1,0 1,0 0,1 1,1 0,-1 0,2 1,-1 0,0 2,3 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1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47,'39'0,"26"0,13 0,-3 0,-9 0,-12 0,-4 0,-7-5,-5-1,-5 0,-3 1,-1 1,-2 2,0 1,0 0,-4-3,-2-3,-4 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1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80,'38'5,"33"-4,8-1,0-1,-7-5,-13-2,-5 1,-8-3,-7 0,-5-4,-4 2,-2 2,-6 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12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763 268,'10'6,"1"-1,0 0,0 0,0-1,1-1,-1 0,1 0,0-1,0 0,0-1,0-1,0 0,0-1,0 0,0 0,0-2,0 1,-1-1,1-1,1-1,27-10,-1-3,0-1,-1-1,-1-3,-1-1,171-120,-206 142,0 0,0 1,1-1,-1 1,0-1,1 1,-1-1,1 1,-1 0,1 0,0 0,-1 0,1 0,0 0,0 0,0 0,-1 1,1-1,0 1,0 0,0-1,0 1,0 0,0 0,0 0,0 0,0 1,0-1,0 0,0 1,0 0,0-1,0 1,-1 0,1 0,0 0,0 0,-1 0,1 0,-1 1,1-1,-1 0,1 1,-1-1,0 1,0 0,0-1,0 1,0 0,0 0,0-1,-1 1,1 0,0 0,-1 1,-1 212,-2 641,28-648,-31-185,-17-39,17 11,-31-27,-102-72,94 82,-1 2,-2 2,0 2,0 2,-2 3,1 1,-1 3,-1 2,-10 1,30 1,0 2,0 1,0 1,0 2,1 0,-1 3,1 0,0 2,0 1,1 2,0 1,1 1,-4 3,-9 24,41-39,-1 0,0 0,1 0,-1 0,1 0,-1 0,1 0,0 0,-1 0,1 0,0 0,0 0,0 0,-1 0,1 1,0-1,1 0,-1 0,0 0,0 0,0 0,1 0,-1 0,0 0,1 0,-1 0,1 0,-1 0,1 0,0 0,-1 0,1 0,0 0,0-1,0 1,-1 0,1 0,0-1,0 1,0-1,0 1,0-1,0 1,0-1,0 0,1 1,-1-1,0 0,12 3,-1-1,1-1,0 0,-1 0,1-2,0 1,0-2,-1 1,1-2,0 0,24-4</inkml:trace>
  <inkml:trace contextRef="#ctx0" brushRef="#br0" timeOffset="402.258">1045 748,'223'-99,"3"10,116-24,-333 110,-3 1,-5 1,0-1,0 1,1 0,-1 0,0 0,1 0,-1 0,0 0,1 0,0 1,-1-1,1 1,-1-1,1 1,0-1,-1 1,1 0,-1 0,1 0,0 0,0 0,-1 0,1 0,-1 0,1 1,0-1,-1 1,1-1,-1 1,1 0,-1-1,1 1,-1 0,1 0,-1 0,0 0,1 0,-1 1,0-1,0 0,0 0,0 1,0-1,0 1,-1-1,1 1,0-1,-1 1,1-1,-1 1,1 0,-1-1,0 1,0 1,-56 253,60-177,2-61</inkml:trace>
  <inkml:trace contextRef="#ctx0" brushRef="#br0" timeOffset="818.627">2146 1001,'-26'248,"23"-311,7 24,1 1,3 0,1 0,1 1,2 0,2 1,1 0,15-23,-27 52,1 0,0 0,1 0,-1 1,1-1,0 1,1 0,0 1,0-1,0 1,0 0,1 1,0 0,4-2,-10 5,1 1,0 0,0 0,0 1,0-1,0 0,-1 1,1-1,0 1,0-1,-1 1,1 0,0 0,-1-1,1 1,0 1,-1-1,0 0,1 0,-1 0,0 1,1-1,-1 1,0-1,0 1,0-1,0 1,-1 0,1 0,0 1,9 17</inkml:trace>
  <inkml:trace contextRef="#ctx0" brushRef="#br0" timeOffset="1070.22">2541 1001,'0'0</inkml:trace>
  <inkml:trace contextRef="#ctx0" brushRef="#br0" timeOffset="1297.591">2568 607,'-9'-19,"6"3,8 9,9 10,1 6</inkml:trace>
  <inkml:trace contextRef="#ctx0" brushRef="#br0" timeOffset="1564.665">2935 720,'-24'35,"1"2,2 0,2 1,1 1,2 1,-10 36,25-74,0 1,-1 0,1 0,0 0,0 0,1 0,-1 0,1 0,-1 0,1 0,0 0,0 0,0 1,1-1,-1 0,1 0,-1 0,1 0,0 0,0 0,1 0,-1-1,1 1,-1 0,1-1,0 1,0-1,0 1,0-1,0 0,1 0,-1 0,1 0,-1 0,1-1,1 1,10 1,0-2,0 0,0 0,0-1,0-1,0-1,0 0,0 0,-1-2,1 1,-1-2,0 0,10-5,1-6,-1 0,-1-2,0-1,-2 0,0-2,-1 0,-1-1,-1-1,-1 0,-1-1,-1-1,-2 0,1-3,97-239,-104 246,0-1,-1 1,-1-1,-1 0,-1-1,-1 1,-1 0,0 0,-4-15,3 27,-1 1,0-1,0 0,-1 1,0-1,-1 1,0 0,-1 0,1 0,-2 1,1 0,-1 0,-1 0,1 0,-1 1,0 0,-1 1,0 0,0 0,0 0,-1 1,-3-1,5 3,1 1,0 1,-1-1,1 1,-1 0,1 0,-1 1,1 0,-1 0,1 1,-1 0,1 0,-1 0,1 1,0 0,-1 0,1 0,0 1,1 0,-1 0,0 1,1 0,-4 2,-3 4,0 0,0 1,1 0,1 0,0 1,0 1,1 0,1 0,-4 7,5-2,0 1,1-1,1 1,0 0,2 1,0-1,1 1,1-1,1 1,0-1,2 1,0-1,1 1,2-1,-1 0,2 0,1-1,0 0,1 0,1 0,1-1,0-1,6 7,-2-6,2-2,-1 0,2 0,0-2,0 0,1-1,1-1,0 0,1-2,0 0,0-1,20 5,-11-3</inkml:trace>
  <inkml:trace contextRef="#ctx0" brushRef="#br0" timeOffset="2747.657">3839 607,'-22'12,"0"1,1 2,0 0,1 1,1 1,1 0,0 2,2 0,0 1,1 0,1 2,-9 15,21-33,0-1,0 1,0-1,0 1,0 0,1-1,-1 1,1 0,0 0,0 0,1 0,-1 0,1 0,0 1,0-1,0 0,1 0,-1 0,1 0,0 0,0 0,1 0,-1-1,1 1,0 0,-1-1,2 1,-1-1,0 1,1-1,0 0,-1 0,1 0,0 0,1-1,-1 0,0 1,1-1,-1 0,1 0,3 1,3-4,0 1,0-1,0-1,0 0,0 0,0-1,0 0,-1-1,1 0,-1 0,0-1,0 0,-1-1,0 0,0 0,0-1,0 0,1-3,26-23,-3-1,-1-2,-2-1,-1-2,-2 0,0-4,-26 42,0 0,0 0,0 0,0-1,1 1,-1 0,0 0,0 0,1 0,-1 1,1-1,-1 0,1 0,-1 0,1 0,0 0,-1 0,1 1,0-1,0 0,-1 1,1-1,0 0,0 1,0-1,0 1,0-1,0 1,0 0,0-1,0 1,0 0,0 0,0 0,0 0,0 0,0 0,0 0,0 0,0 0,0 0,0 0,0 1,0-1,0 0,0 1,0-1,0 1,0-1,0 1,0 0,-1-1,1 1,0 0,0-1,0 2,6 80,-7-76,-1 1,1-1,-1 1,2-1,-1 1,1-1,0 1,0-1,1 1,0-1,0 0,1 0,-1 0,1 0,0 0,1-1,4 6,-5-7,2 0,-1 0,0 0,1-1,0 1,-1-1,1 0,1-1,-1 1,0-1,1 0,-1 0,1-1,-1 1,1-1,0-1,0 1,-1-1,1 0,0 0,0-1,-1 1,1-1,0-1,-1 1,1-1,-1 0,1 0,-1 0,0-1,0 0,0 0,0 0,-1-1,1 0,-1 0,4-4,11-11,-2-2,1 0,-2-1,-1-1,-1 0,-1-1,-1 0,-1-1,6-23,-18 43,-9 26,4 0,2-12,0-1,1 1,1 0,0 0,0 0,0 0,1 1,1-1,-1 0,1 0,1 1,0-1,0 0,1 0,0 0,3 7,-3-11,1 1,0-1,0-1,0 1,1 0,0-1,-1 1,1-1,1 0,-1-1,1 1,-1-1,1 0,0 0,0 0,0-1,1 1,-1-1,1-1,-1 1,1-1,0 0,-1 0,1-1,0 1,0-1,-1 0,1-1,5-1,4-2,0-2,-1 0,1-1,-2 0,1-1,-1-1,0 0,-1 0,0-2,0 1,-1-1,-1-1,0 0,0-1,-1 0,-1 0,0-1,-1 0,3-8,2 3,31-84,-41 103,-1 0,0 0,0 0,0 0,1 1,-1-1,0 1,0-1,0 0,0 1,0 0,0-1,0 1,0 0,0 0,0-1,0 1,0 0,0 0,0 0,-1 0,1 0,0 0,-1 0,1 0,-1 0,1 1,-1-1,0 0,1 0,-1 0,0 1,0-1,0 0,0 0,0 1,0-1,0 0,-1 1,3 2,88 311,-64-235,-4 1,-3 2,-4 0,-3 0,-1 50,-12-107,0 1,-2-1,-1 0,-1 0,-1 0,-2 0,0-1,-2 0,-3 4,8-17,-1 0,-1 0,0-1,-1 0,0 0,0-1,-1 0,-1 0,0-1,0-1,0 0,-1 0,-1-1,1 0,-1-1,0 0,0-1,-14 4,24-8,0-1,0 1,0-1,-1 1,1-1,0 0,-1 0,1 0,0 0,0 0,-1-1,1 1,0-1,0 1,0-1,-1 0,1 0,0 0,0 0,0 0,0 0,0-1,1 1,-1-1,0 1,1-1,-1 0,1 1,-1-1,1 0,0 0,0 0,0 0,0 0,0 0,0-1,0 0,-6-87,15 44,2 1,2 0,2 0,2 2,2 0,2 1,1 1,23-33,-26 46,1 0,0 2,2 0,2 1,0 1,1 1,1 1,1 1,1 2,1 0,28-12,59 8,-92 24</inkml:trace>
  <inkml:trace contextRef="#ctx0" brushRef="#br0" timeOffset="3714.638">2568 945,'-4'0,"-3"-5,1 4,2 6,0 7,2 7,1 4,1 4,-1 2,-3-5,-2 0,0-1,2 1,0 2,7-5,2-4</inkml:trace>
  <inkml:trace contextRef="#ctx0" brushRef="#br0" timeOffset="4703.92">1 1989,'393'-10,"367"-57,688-90,-1209 138,1093-102,-1064 85,213-60,-458 89,-6-1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2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452 129,'-73'17,"1"3,1 4,1 2,-34 20,56-14,47-31,0-1,0 1,0 0,0 0,0 0,0 0,1 0,-1 0,0 0,0 0,1 0,-1 0,1 1,-1-1,1 0,0 0,-1 1,1-1,0 0,0 0,0 1,0-1,0 0,0 1,0-1,0 0,0 0,1 1,-1-1,0 0,1 0,-1 0,1 1,0-1,-1 0,1 0,0 0,0 0,-1 0,1 0,0 0,10 6,-1-1,1 0,0 0,0-1,0-1,1 0,-1-1,1 0,0 0,0-1,3-1,8 4,-1-2,-1 1,-1 1,1 1,-1 1,0 0,0 2,-1 0,0 1,-1 1,0 1,-1 0,0 2,-1 0,-1 0,0 2,3 4,-11-8,-1 1,0 0,-1 0,0 0,-1 1,0 0,-1 0,-1-1,0 2,-1 3,-1-13,-1 1,1 0,-1 0,-1-1,1 1,-1 0,0-1,0 0,-1 1,1-1,-1 0,0 0,-1-1,1 1,-1 0,0-1,0 0,0 0,-1 0,1-1,-1 0,0 1,0-2,-3 3,-9 3,0 0,0-1,0-1,-1 0,0-1,0-1,-4-1,12-1,1 0,0-1,0-1,-1 0,1 0,0-1,0 0,-1 0,1-1,0 0,0-1,1 0,-1 0,0-1,1 0,0-1,-5-3,-5-9</inkml:trace>
  <inkml:trace contextRef="#ctx0" brushRef="#br0" timeOffset="248.474">283 157,'38'-15,"37"-4,11 1,0 3,-6 5,-6 4,-6 2,-5 3,1 1,0 0,-3 1,4-5,0-2,-1-4,3-1,-1-3,-7 0,-13 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40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424 178,'-22'226,"-14"81,9-46,21-211,0-32</inkml:trace>
  <inkml:trace contextRef="#ctx0" brushRef="#br0" timeOffset="601.329">0 207,'35'-27,"1"3,1 0,1 3,1 1,1 1,0 3,1 1,1 2,1 2,7 0,-36 9,0 0,1 1,-1 1,0 0,1 1,-1 0,0 1,0 1,0 0,0 1,0 0,-1 1,1 1,-1 0,5 4,-14-7,-1 0,0 0,0 0,0 0,0 1,0-1,-1 1,1-1,-1 1,0 0,0 0,0 0,-1 0,0 1,0-1,0 0,0 0,0 1,-1-1,0 1,0-1,0 0,0 1,-1-1,0 0,0 1,0-1,0 0,-2 2,-53 119,35-91,16-29,0 0,0 0,1 1,0-1,0 1,1 0,-1 0,1 0,0 0,1 0,0 1,0-1,0 1,1 0,-1-1,2 1,-1 0,1 0,0 0,0 0,1 0,0-1,0 1,1 0,0-1,0 1,0-1,1 1,0-1,0 0,1 0,1 1,10 6,0 0,2-1,-1-1,1 0,1-1,0-2,6 3,59 33,-76-41,0 1,0 1,0-1,-1 1,1 0,-1 1,-1 0,1-1,-1 2,0-1,0 1,-1-1,1 2,-2-1,1 0,-1 1,0-1,-1 1,1 0,-2 0,1 0,-1 0,0 0,-1 0,0 0,0 0,-1 0,0 0,0 0,-1 0,0 0,0 0,-1 0,0-1,0 1,-1-1,-4 6,-12 6,-1 0,0-2,-2-1,0 0,-1-2,0 0,-1-2,0-1,-1-1,0-1,-1-1,0-2,0-1,-18 2,31-4,-17 4,0-2,0-1,-1-1,1-2,-1-1,0-2,29 3,1-1,-1 1,0-1,1 0,-1 0,0-1,1 1,-1 0,0-1,1 0,-1 1,0-1,1 0,-1 0,1-1,0 1,-1 0,1-1,0 1,0-1,0 0,0 0,0 0,0 0,1 0,-1 0,0 0,1-1,0 1,0-1,0 1,0-1,0 1,0-1,0 1,1-1,0 0,-1 0,1 1,0-1,0 0,0 1,1-1,-1 0,1 1,-1-1,1 0,1-1,13-17,2 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8:56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761 481,'1'-1,"0"1,-1-1,1 0,0 1,0-1,0 0,-1 0,1 0,0 0,-1 0,1 0,-1 1,1-1,-1-1,1 1,-1 0,0 0,1 0,-1 0,0 0,0 0,0 0,0 0,0 0,0-1,0 1,0 0,-1 0,1 0,0 0,-1 0,1 0,0 0,-1 0,0 0,1 0,-1 0,1 0,-1 0,0 1,0-1,1 0,-1 0,0 1,0-1,0 0,0 1,0-1,0 1,0-1,0 1,0 0,0-1,0 1,0 0,-1 0,1 0,-68-11,29 16,0 2,1 1,-1 2,2 1,-11 7,-54 14,-175 48,234-57,43-23,1 0,-1 1,1-1,-1 1,0-1,1 1,0-1,-1 1,1-1,-1 1,1-1,0 1,-1 0,1-1,0 1,-1-1,1 1,0 0,0-1,0 1,0 0,0 0,0-1,0 1,0 0,0-1,0 1,0 0,0-1,0 1,0 0,1-1,-1 1,0 0,1-1,-1 1,0-1,1 1,-1-1,1 1,-1-1,0 1,1-1,0 1,-1-1,1 1,-1-1,1 0,-1 1,1-1,0 0,-1 0,1 1,0-1,-1 0,1 0,0 0,-1 0,1 0,0 0,-1 0,1 0,0 0,-1 0,1 0,0 0,-1-1,1 1,0 0,143 18,113-1,-254-16,0-1,0 1,-1 0,1-1,0 1,-1 1,1-1,-1 0,1 1,-1-1,0 1,0 0,1-1,-1 1,0 0,-1 0,1 1,0-1,-1 0,1 0,-1 1,0-1,1 1,-1 0,0-1,-1 1,1 0,0-1,-1 1,0 0,1 0,-1 0,0-1,-1 1,1 0,0 0,-1-1,1 1,-1 0,0-1,0 1,0 0,0-1,-1 1,1-1,-1 0,1 1,-1-1,0 0,0 0,0 0,0 0,0 0,0-1,-3 2,-32 34,-1-2,-2-2,-1-1,-43 24,21-13,-14 25,75-66,1 0,0 0,-1-1,1 1,0 0,0 0,0 0,0 0,0 0,1 0,-1 1,1-1,-1 0,1 0,0 0,0 1,0-1,0 0,0 0,0 1,0-1,1 0,-1 0,1 0,0 0,0 1,0-1,0 0,0 0,0-1,0 1,1 0,-1 0,1-1,-1 1,1 0,0-1,-1 0,1 1,0-1,0 0,1 0,11 6,1-2,0 0,0-1,0 0,1-1,-1-1,1 0,-1-1,1-1,0 0,-1-2,1 1,-1-2,1 0,-1-1,0 0,7-5,-14 7,-1 0,1-1,-1 0,0-1,0 0,0 0,-1 0,1-1,-1 0,0 0,0 0,-1-1,0 0,0 0,0 0,-1-1,0 0,0 0,0 0,-1 0,0 0,-1-1,1 1,-1-1,0-2,3-14</inkml:trace>
  <inkml:trace contextRef="#ctx0" brushRef="#br0" timeOffset="328.89">337 1,'-10'110,"5"0,5 0,5 0,14 84,-4-12,-9 0,-7 5,0-60,-23 60,31-143,-2-26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02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1 766,'16'-2,"69"-3,1-4,-2-4,1-3,-2-4,0-4,-2-3,-1-4,32-19,-98 43,0 0,-1-1,0-1,0 0,-1-1,0 0,-1-1,0 0,0 0,-2-2,1 1,-2-1,1 0,-2-1,0 0,5-14,-12 23,0 1,0-1,0 0,-1 1,0-1,0 0,0 1,-1-1,1 1,-1 0,0-1,0 1,0 0,-1 0,0 0,0 1,0-1,0 1,0-1,-1 1,1 0,-1 0,0 1,0-1,0 1,0 0,0 0,0 0,-1 0,1 1,-1 0,1 0,-1 0,0 0,1 1,-1 0,0 0,1 0,-1 0,0 1,1 0,-1 0,1 0,-1 1,1-1,-1 1,1 0,-2 1,-15 10,0 1,0 1,2 0,0 2,1 0,0 1,2 1,0 0,-11 19,12-15,0 1,2 1,0 0,2 0,1 1,1 1,1 0,2 0,0 0,0 21,-3 284,12-239,-2 370,-2-446,0 0,-1 1,0-1,-1 0,-2-1,1 1,-2-1,0 1,-1-2,-1 1,0-1,-1 0,0-1,-1 0,-1 0,-1-1,1 0,-13 8,23-19,-1-1,1 0,-1 0,1 0,-1-1,1 1,-1 0,1 0,-1-1,0 1,0-1,1 0,-1 1,0-1,0 0,1 0,-1 0,0 0,0 0,1 0,-1-1,0 1,0-1,1 1,-1-1,1 0,-1 1,0-1,1 0,-1 0,1 0,0 0,-1 0,1-1,0 1,0 0,-1-1,1 1,0-1,0 1,1-1,-2 0,-65-38,62 33,6 0</inkml:trace>
  <inkml:trace contextRef="#ctx0" brushRef="#br0" timeOffset="998.925">141 1359,'110'7,"0"-5,65-9,86-32,-260 39,0-1,0 0,0 1,0-1,0 0,0 1,0-1,0 1,0 0,1-1,-1 1,0 0,0 0,0 0,0-1,1 1,-1 1,0-1,0 0,0 0,1 0,-1 1,0-1,0 0,0 1,0-1,0 1,0-1,0 1,0 0,0 0,0-1,0 1,0 0,0 0,0 0,-1 0,1 0,0 0,-1 0,1 0,-1 0,1 0,-1 0,1 0,-1 1,0-1,0 0,1 0,-1 0,0 1,0-1,0 1,-3 10,-1-2,1 1,0 1,0-1,1 0,1 1,0-1,0 1,1-1,1 1,0-1,1 1,0-1,0 0,1 0,1 0,3 9,3-5</inkml:trace>
  <inkml:trace contextRef="#ctx0" brushRef="#br0" timeOffset="2088.037">565 32,'-8'-4,"0"1,0 1,-1-1,1 2,0-1,-1 1,1 0,-1 1,0-1,1 2,-1-1,-6 3,11-3,0 1,0-1,1 1,-1 0,0 1,0-1,1 1,-1-1,1 1,0 0,-1 0,1 1,0-1,0 1,0-1,1 1,-1 0,1 0,-1 0,1 0,0 1,0-1,0 1,1-1,-1 1,1-1,0 1,0 0,0 0,1-1,0 0,0 0,0 0,0 0,0 0,0 0,1 0,0 0,0 0,-1 0,2 0,-1 0,0-1,1 1,-1 0,1-1,-1 1,1-1,0 1,0-1,1 0,-1 0,0 0,1 0,-1-1,1 1,-1 0,1-1,0 0,0 0,0 0,0 0,0 0,-1 0,1-1,2 1,1 0,1 0,0 0,0-1,0 1,0-1,0-1,0 0,0 0,0 0,-1-1,1 1,0-2,-1 1,1-1,5-3,-7 3,0 0,-1 0,1 0,-1 0,1-1,-1 0,0 0,0 0,-1-1,1 1,-1-1,0 0,0 0,-1 0,1 0,-1 0,0-1,-1 1,1 0,-1-1,0 0,0 1,-1-1,0-2,-1 6,1 0,-1 0,0 1,0-1,0 0,-1 0,1 1,0-1,-1 1,1-1,-1 1,1 0,-1 0,0-1,1 1,-1 0,0 0,0 1,0-1,0 0,0 1,0-1,0 1,0-1,0 1,0 0,0 0,0 0,0 0,0 0,0 1,0-1,0 1,-1 0,-65 28,17 43,51-70,-1 0,0 0,1 0,0-1,-1 1,1 0,0 0,0 0,0 0,0 0,1 0,-1 0,0 0,1 0,0 0,-1-1,1 1,0 0,0 0,0-1,0 1,0 0,0-1,0 1,1-1,-1 0,0 1,1-1,-1 0,1 0,0 0,-1 0,1 0,0 0,0 0,-1-1,1 1,0-1,0 1,0-1,0 0,1 1,5 0,0 0,0-1,0 0,0 0,0-1,0 0,0 0,-1-1,1 0,0 0,-1 0,1-1,-1-1,0 1,0-1,0 0,-1-1,1 0,-1 0,0 0,-1 0,1-1,-1 0,0 0,-1-1,5-6,-9 11,1 0,0 0,0 0,-1 0,1 0,-1 0,0 0,1 0,-1-1,0 1,-1 0,1 0,0 0,0 0,-1 0,1 0,-1 0,0 0,0 0,1 0,-1 0,-1 0,1 0,0 0,0 1,-1-1,1 0,-1 1,1 0,-1-1,0 1,1 0,-1-1,0 1,0 0,0 1,0-1,0 0,0 0,0 1,-1-1,-88-9,88 10,1 0,0 0,0 0,-1 1,1-1,0 1,-1-1,1 1,0 0,0 0,0 0,0 0,0 0,0 0,0 0,0 1,1-1,-1 1,0-1,1 1,-1 0,1 0,-1 0,1 0,0 0,0 0,0 0,0 0,0 0,1 0,-1 1,1-1,-1 0,1 0,0 1,0-1,0 0,0 1,0-1,0 0,1 0,-1 1,1-1,0 0,-1 0,1 0,1 2,9 14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07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13,'-2'-1,"1"-1,-1 1,1 0,-1 0,1 0,-1 0,0 0,0 0,1 1,-1-1,0 1,0-1,0 1,0-1,0 1,0 0,0 0,0 0,0 0,1 0,-1 1,0-1,0 1,0-1,0 1,0-1,1 1,-1 0,0 0,0 0,1 0,-1 0,1 0,-1 1,-50 50,49-49,-24 31,1 2,1 0,3 2,1 1,1 0,3 1,1 1,2 1,-1 12,0 1,3 1,2 0,3 1,2 0,3 0,5 48,0-82,2 0,0 0,2-1,0 0,2 0,0-1,1 0,1 0,2-1,-1-1,7 6,-18-23,-1 0,1 0,0-1,0 1,0 0,1 0,-1-1,0 1,0-1,1 1,-1-1,1 0,0 1,-1-1,1 0,0 0,0 0,-1 0,1 0,0-1,0 1,0-1,0 1,0-1,0 0,0 1,0-1,0 0,0 0,0 0,0-1,0 1,0-1,0 1,0-1,0 1,10-9</inkml:trace>
  <inkml:trace contextRef="#ctx0" brushRef="#br0" timeOffset="401.7">738 238,'-92'246,"73"-195,-88 276,99-240,8-85,0 1,1-1,0 1,-1-1,1 1,0-1,0 1,0-1,1 0,-1 1,0-1,1 0,0 0,-1 0,1 0,0 0,0-1,0 1,0-1,0 1,1-1,-1 1,0-1,1 0,-1 0,1 0,-1-1,1 1,-1-1,1 1,0-1,13 0,0 0,0-1,0-1,0-1,-1 0,1-1,-1-1,1 0,-1-1,6-4,0 2,71-29,-90 37,0-1,0 1,0-1,0 0,1 0,-2 0,1 0,0 0,0 0,0-1,0 1,-1 0,1-1,-1 1,1-1,-1 0,1 0,-1 1,0-1,0 0,0 0,0 0,0-2,-1-7</inkml:trace>
  <inkml:trace contextRef="#ctx0" brushRef="#br0" timeOffset="651.221">371 464,'38'-5,"33"-1,8 0,0 1,-8 2,-11 1,-12 1,-8 0,-7 1,-4 0,-2 1,-1-1,-5 0</inkml:trace>
  <inkml:trace contextRef="#ctx0" brushRef="#br0" timeOffset="933.586">1245 521,'53'-5,"27"-6,5-2,-8 2,-11-2,-13 1,-6 3,-5 2,-6-1,-4-1,-3 2,-10 2,-10 2</inkml:trace>
  <inkml:trace contextRef="#ctx0" brushRef="#br0" timeOffset="1188.936">1274 747,'38'5,"33"-4,12-1,3-1,-8-6,-9 0,-6-5,-4 0,-3-3,-5 1,-8 3,-10 4</inkml:trace>
  <inkml:trace contextRef="#ctx0" brushRef="#br0" timeOffset="1437.467">2629 295,'-65'33,"2"4,1 2,2 3,2 3,-10 13,-25 48,91-103,0 0,0 0,0 0,1 0,-1 0,1 0,0 0,0 1,0-1,0 0,1 1,-1-1,1 1,0-1,0 1,0-1,0 1,1-1,-1 1,1-1,0 1,0-1,0 0,1 0,-1 1,1-1,0 0,-1 0,1-1,1 1,-1 0,0-1,1 1,-1-1,1 0,0 1,2 0,8 3,0-1,1 0,-1-1,1-1,0 0,0 0,1-2,-1 0,0 0,1-1,-1-1,0-1,0 0,0-1,0 0,0-1,9-4,7-1,1-2,-1-1,-1-2,-1-1,0-1,9-7,-30 19,-1-1,1 0,-1 0,0 0,0-1,-1 1,0-1,0-1,0 1,-1-1,1 0,-2 0,1 0,-1 0,0-1,-1 1,1-1,-1 0,-1 0,0 0,0 0,0 0,-1 0,0 0,-1 0,0 1,0-1,-1 0,0 0,0 0,-1 1,0-1,0 1,0 0,-1 0,0 0,-1 0,0 1,0 0,0 0,-4-3,-2 0,-1 1,0 1,0 0,0 1,-1 0,0 0,-1 2,1 0,-1 0,0 1,0 1,-3 0,-8 0</inkml:trace>
  <inkml:trace contextRef="#ctx0" brushRef="#br0" timeOffset="1716.687">2910 13,'24'14,"-2"1,0 1,-1 1,-1 1,-1 0,0 2,-1 0,-2 1,0 1,-1 1,-1 0,-1 0,1 6,-4-10,-1 1,-1 0,0 0,-2 0,-1 1,0 0,-1 0,-2 0,0 0,-1 1,-1-1,-1 1,-1-1,-1 0,0 0,-3 5,-2 0,0 0,-1-1,-2-1,0 1,-2-2,-1 0,0 0,-2-2,-1 0,0 0,-17 13,7-9,-1-1,-1-1,-1-2,-1-1,-30 14,33-20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11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0 127,'73'-32,"0"4,2 2,56-10,-41 32,-88 4,0 0,-1 0,1 0,0 1,-1-1,1 1,0-1,-1 1,1 0,-1-1,1 1,0 0,-1 0,0 0,1 0,-1 0,0 0,1 1,-1-1,0 0,0 1,0-1,0 1,0-1,-1 1,1-1,0 1,-1-1,1 1,-1 0,1 0,-1-1,0 1,0 0,0-1,0 1,0 0,0 0,0-1,-1 1,1 0,-1-1,1 1,-1 0,1-1,-1 1,0-1,0 1,-7 11,0 0,0 0,-2-1,1 0,-2 0,1-2,-1 1,-1-1,0-1,-1 0,1-1,-8 4,-38 29,53-39,1 0,-1 1,1-1,0 1,0 0,0 0,0 0,0 0,1 1,-1 0,1 0,0 0,0 0,1 0,-1 0,1 1,0-1,0 1,0 0,1-1,0 1,0 0,0 0,0 0,1 0,-1 0,2 0,-1 0,0 0,1 0,0 0,0 0,0-1,1 1,0 2,9 3,0 0,1 0,0-1,0-1,1 0,0-1,1 0,0-1,9 3,9 5,-6-2,101 57,-121-65,-1 0,0 0,-1 0,1 1,-1-1,0 1,0 0,0 1,-1-1,1 0,-1 1,-1 0,1 0,-1 0,0 0,0 0,-1 0,0 1,0-1,0 5,-3 0,-1 0,-1-1,0 1,0-1,-1 0,0 0,-1 0,0-1,-1 0,1 0,-2 0,1-1,-1 0,-1-1,1 0,-1 0,0-1,-1 0,0 0,0-1,-2 0,-23 13,-2-2,0-1,0-2,-1-1,-1-3,-9 1,42-9,1 0,-1 0,1-1,-1 0,1 0,-1 0,0-1,1 0,-1 0,1 0,0-1,-1 1,1-1,-4-2,-9-9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10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58,'68'0,"198"-12,-6-23,-123 24,-138 11</inkml:trace>
  <inkml:trace contextRef="#ctx0" brushRef="#br0" timeOffset="221.628">0 283,'39'5,"36"-4,10-1,1-1,-5-1,-7-4,-6-1,-10 0,-5-3,-2 0,-5 2,-1 1,-7-1,-12-1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2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3 424,'-1'0,"1"0,0-1,0 1,-1-1,1 1,0-1,0 1,0-1,0 1,0-1,0 1,0-1,0 1,0-1,0 1,0-1,0 1,0-1,0 1,0-1,0 1,0-1,1 1,-1-1,0 1,0 0,1-1,-1 1,0-1,1 1,-1 0,0-1,1 1,-1 0,0-1,1 1,-1 0,1-1,-1 1,1 0,-1 0,1 0,-1 0,1-1,-1 1,1 0,-1 0,1 0,-1 0,1 0,-1 0,1 0,-1 0,1 0,-1 1,1-1,-1 0,18-5,1 2,-1-1,0 2,1 1,0 0,-1 1,5 2,79-5,141-20,-242 22,-1 1,1-1,0 1,-1 0,1-1,0 1,-1 0,1 0,0-1,-1 1,1 0,0 0,0 0,-1 0,1 0,0 0,0 0,-1 0,1 0,0 0,-1 1,1-1,0 0,0 0,-1 1,1-1,-1 0,1 1,0-1,-1 0,1 1,-1-1,1 1,-1-1,1 1,-1 0,1-1,-1 1,1-1,-1 1,0 0,1-1,-1 1,0 0,0-1,0 1,1 0,-1 0,0-1,0 1,0 0,0 0,0-1,0 1,-1 0,1-1,0 1,0 0,0-1,-1 1,1 0,0-1,-1 1,1 0,-7 11</inkml:trace>
  <inkml:trace contextRef="#ctx0" brushRef="#br0" timeOffset="263.075">59 649,'37'9,"0"-1,1-2,0-2,0-2,36-2,-37 1,172-19,-9-11,-176 24</inkml:trace>
  <inkml:trace contextRef="#ctx0" brushRef="#br0" timeOffset="830.425">229 1,'-1'3,"0"0,0 0,0 0,1 1,-1-1,1 0,0 1,0-1,0 0,0 0,1 1,-1-1,1 0,0 0,0 0,0 0,0 0,1 0,-1 0,1 0,0 0,0-1,0 1,0 0,0-1,0 0,1 0,-1 0,1 0,0 1,20 15,1 0,0-1,1-2,1-1,0 0,1-2,0-1,23 5,53 25,-51-20,-35-15,0 0,-1 1,1 1,-1 0,-1 1,1 1,-2 1,1 0,-2 0,1 2,10 12,-20-14,-1-1,0 1,0 0,-1 0,-1-1,0 2,0-1,-1 0,0 0,-1 0,-1 0,0 0,0 0,-1-1,0 1,-1-1,0 1,0-1,-2-1,1 1,-1-1,0 1,-1-2,0 1,-8 7,-132 115,15-13,75-67,43-40,0 0,1 1,0 0,1 1,1 0,0 1,1 1,-4 7,5-3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29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10,'-6'-1,"1"0,0 0,-1 0,1 1,-1 0,1 0,-1 0,0 1,1 0,0 0,-1 0,1 0,0 1,0 0,-1 0,2 1,-1-1,0 1,0 0,1 1,-1-1,1 1,0-1,0 1,1 0,-1 1,1-1,0 1,0-1,0 1,1 0,0 0,0 0,0 1,0-1,1 0,0 1,0-1,0 1,1-1,0 5,0-7,1-1,0 1,0-1,0 0,0 1,1-1,-1 0,1 0,-1 0,1 0,0 0,-1 0,1 0,0 0,0-1,0 1,1-1,-1 0,0 1,1-1,-1 0,0 0,1-1,-1 1,1 0,-1-1,1 0,0 1,-1-1,1 0,-1 0,1-1,1 1,81-32,-82 28,1 0,-1 0,0 0,0 0,0-1,-1 0,1 1,-1-1,0 0,0 0,-1 0,0 0,0 0,0 0,0 0,-1 0,0-3,1 6,-1-1,0 1,0 0,0-1,-1 1,1-1,0 1,-1 0,0 0,1-1,-1 1,0 0,0 0,0 0,-1 0,1 0,0 0,-1 0,1 0,-1 0,0 1,0-1,1 1,-1-1,0 1,0 0,0 0,-1 0,1 0,0 0,0 0,0 0,-1 1,1-1,0 1,-1 0,1-1,-1 1,-2 1,-1 0,1 0,0 0,0 0,0 1,0 0,0 0,0 0,0 1,1 0,-1 0,1 0,0 0,0 0,0 1,0 0,0 0,1 0,0 0,0 1,0-1,0 1,0 2,2-5,-1 1,1-1,0 1,-1 0,1-1,1 1,-1 0,0 0,1 0,-1 0,1 0,0 0,0 0,0 0,1 0,-1-1,1 1,-1 0,1 0,0 0,0 0,0-1,0 1,1 0,-1-1,1 1,0-1,-1 0,1 1,0-1,0 0,1 0,-1 0,0-1,1 1,-1 0,1-1,-1 0,1 1,0-1,0 0,0 0,51 9,-29-9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32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24,'5'4,"2"-1,-1 0,0 0,0-1,1 0,0 0,-1 0,1-1,0 0,0 0,0-1,5 0,1 1,286 1,-55-28,-152 7,-85 14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19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58,'39'-5,"26"-1,8-5,0-1,-7 3,-10 2,-5 2,-11 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33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24,'39'4,"31"3,13-1,-2-2,-5 0,-11-7,-12-2,-5 0,-6 0,-5 1,-5 2,-2-4,-2-2,-1 2,-4 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29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119 535,'110'-49,"-2"-5,90-61,-188 110,1-1,-1 0,-1-1,1 0,-1 0,0-1,-1 0,0-1,0 1,-1-2,0 1,0-1,-1 0,-1 0,0-1,0 0,-1 0,0 0,-1 0,0-1,-1 1,0-1,-1 0,0-2,-2 10,0-1,-1 1,0 0,1 0,-1 0,0 0,-1 0,1 0,-1 1,0-1,0 1,0-1,0 1,0 0,-1 0,0 1,1-1,-1 1,0 0,0 0,0 0,0 0,-1 1,1 0,0 0,-1 0,1 0,-1 0,1 1,-1 0,1 0,-1 0,1 1,-1 0,1-1,0 2,-1-1,1 0,0 1,0 0,0 0,0 0,0 0,0 1,0-1,1 1,-1 0,-2 3,-7 11,1 1,1 0,1 0,0 1,1 1,1 0,1 0,1 0,1 0,1 1,0 0,2 0,0 5,-3 39,3 1,3 0,3 0,6 25,-1 4,6 38,-7-78,-2-1,-2 2,-3-1,-2 0,-2 0,-7 26,2-48,-2 0,-1-2,-2 1,-1-1,-1-1,-2-1,-4 6,19-31,0 0,-1 0,1-1,-1 1,0 0,0-1,0 0,0 1,0-1,-1-1,1 1,-1 0,0-1,0 0,0 0,0 0,0 0,0-1,-1 1,1-1,0 0,-1-1,1 1,-1-1,1 0,-1 0,1 0,-1 0,1-1,-1 0,1 0,-1 0,1 0,-3-2,-8-6,1 0,0-1,1 0,-1-1,2-1,0 0,0 0,1-1,1-1,0 0,1 0,1-1,0 0,1 0,0-1,-1-8,4 13,1-1,0 0,1 0,0 0,1 0,0 0,1 0,0 0,1 0,0 0,1 0,1 1,0-1,0 0,1 1,1 0,0 0,0 0,1 0,0 1,1 0,0 0,6-5,7-3,1 2,0 0,2 1,-1 1,2 1,0 1,0 1,2 0,8-4,236-69,-256 80,-12 3,0-1,0 1,1-1,-1 1,0 0,1 0,-1 0,1 0,-1 1,1-1,-1 1,1-1,-1 1,1 0,0 0,-1 0,1 0,-1 1,1-1,0 1,-1-1,1 1,-1 0,0 0,1 0,-1 0,0 1,1-1,-1 1,0-1,0 1,0 0,0-1,-1 1,1 0,0 0,-1 1,1-1,-1 0,1 2,9 106,-17 48,4-142,2-14,-1-1,0 1,0 0,0-1,0 1,1 0,-1 0,1 0,-1-1,1 1,0 0,0 0,0 0,0 0,0 0,0 0,0 0,1-1,-1 1,1 0,-1 0,1 0,0-1,-1 1,1 0,0-1,0 1,1 0,-1-1,0 1,0-1,1 0,-1 1,1-1,-1 0,1 0,-1 0,1 0,0 0,-1-1,1 1,0 0,0-1,0 1,1-1,13-2</inkml:trace>
  <inkml:trace contextRef="#ctx0" brushRef="#br0" timeOffset="1468.091">1218 83,'-95'174,"73"-131,1 1,3 1,2 1,1 1,3 0,2 0,1 1,3 0,2 1,2 4,3-39,0 1,0-1,1 1,1-1,1 0,0 0,0 0,2 0,0-1,0 0,1 0,1-1,0 0,0 0,1 0,1-1,0-1,1 0,0 0,0-1,9 5,-11-8,1-1,-1 1,1-2,1 0,-1 0,1 0,-1-2,1 1,0-1,0-1,0 0,0 0,0-1,0-1,0 0,0 0,3-2,10-3</inkml:trace>
  <inkml:trace contextRef="#ctx0" brushRef="#br0" timeOffset="2131.995">1727 196,'4'11,"-1"0,-1 1,0 0,0 0,-1-1,0 1,-1 0,-1 0,0 0,0 0,-2 3,1-3,-5 32,-3 0,-2-1,-2 0,-10 21,13-35,-144 286,154-311,-1-2,0 0,0 1,0-1,0 1,1-1,-1 1,1 0,0 0,0 0,0-1,0 1,0 0,1 0,-1 0,1 1,0-1,0 0,0 0,0 0,0 0,1 0,-1 0,1 0,0 0,0 0,0 0,0-1,1 1,-1 0,1-1,0 1,-1-1,1 1,0-1,1 0,0 1,9-1,0 0,1-2,-1 1,0-2,1 1,-1-2,0 1,0-2,0 0,0 0,0-1,0 0,-1-1,0-1,9-5,26-8,102-36,-136 33,-13 10</inkml:trace>
  <inkml:trace contextRef="#ctx0" brushRef="#br0" timeOffset="2378.015">1304 619,'38'-5,"37"-1,10 0,1-4,-5 0,-12 2,-7 2,-11 2,-7-3,-8 0,0 1,-1 1,-2 2,-6 1</inkml:trace>
  <inkml:trace contextRef="#ctx0" brushRef="#br0" timeOffset="2613.485">2291 591,'39'0,"26"0,8 0,0-5,-7-1,-10 0,-9 1,-9-4,-5 1,-4 1,-2 1,-10 3,-9 1</inkml:trace>
  <inkml:trace contextRef="#ctx0" brushRef="#br0" timeOffset="2780.943">2376 845,'43'0,"24"-5,10-1,-3-5,-5 0,-4-4,-8 2,-5-3,-1 2,-5-1,-1-4,3-2,1 1,-2 0,1-1,-4 2,-8 5</inkml:trace>
  <inkml:trace contextRef="#ctx0" brushRef="#br0" timeOffset="3030.103">3449 478,'-21'13,"0"0,2 1,0 1,0 1,1 0,1 2,1 0,1 0,0 2,1 0,2 1,-3 4,14-22,-1 0,1 0,0 0,-1 0,1 0,1 0,-1 0,0 0,1 0,0 1,-1-1,1 0,0 0,1 1,-1-1,1 0,-1 0,1 0,0 0,0 0,0 1,1-2,-1 1,1 0,0 0,-1 0,1-1,0 1,1-1,-1 0,0 1,1-1,-1 0,1 0,0-1,-1 1,1 0,0-1,0 0,0 0,0 0,3 1,10 1,1-1,-1 0,1-1,-1 0,1-2,0 0,-1-1,1-1,-1 0,0-1,0-1,0 0,-1-1,0-1,0 0,0-1,-1-1,0 0,1-3,-10 8,1 0,-2-1,1 0,-1 0,1 0,-1 0,-1-1,1 0,-1 1,0-1,0 0,-1-1,0 1,0 0,0-1,-1 1,0-1,0 0,0 1,-1-1,0 0,-1 1,0-1,0 0,0 1,0-1,-1 1,0 0,-1-1,1 1,-1 0,0 0,-1 1,0-1,1 1,-2 0,1 0,-1 0,1 0,-1 1,-3-2,-8-3,0 2,0 0,-1 0,0 2,0 0,0 1,-1 1,1 0,-1 1,-12 1,5 1</inkml:trace>
  <inkml:trace contextRef="#ctx0" brushRef="#br0" timeOffset="3289.955">3703 55,'29'23,"0"1,-2 2,0 1,-2 1,-1 1,-1 1,-2 1,-1 1,-2 0,-1 2,0 3,-6-16,-2 1,0 1,-2-1,0 1,-2 1,0-1,-2 1,0 0,-2 0,-1-1,0 1,-2 0,-1 0,-1 0,-1-1,0 0,-2 0,-1 0,-1-1,-1 0,-1-1,0 0,-2 0,-10 12,-108 86,113-107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35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29 737,'-29'22,"42"-48,218-245,-138 153,116-167,-169 226,-29 87,-15 428,35-297,-23-131,-8-28,1 0,-1 1,1-1,-1 0,0 0,1 1,-1-1,1 1,-1-1,0 0,1 1,-1-1,0 1,0-1,1 0,-1 1,0-1,0 1,0-1,0 1,0-1,1 1,-1-1,0 1,0-1,0 1,0-1,0 1,-1-1,1 1,0-1,0 1,0-1,0 1,0-1,-1 1,1-1,0 1,0-1,-1 1,1-1,0 0,-1 1,1-1,0 0,-1 1,1-1,-1 0,1 1,-1-1,1 0,-1 0,1 0,0 1,-1-1,1 0,-1 0,1 0,-1 0,1 0,-1 0,0 0,1 0,-1 0,1 0,-1 0,1 0,-1 0,1-1,-1 1,-31-23,27 19,-37-29,-1 2,-2 2,-1 3,-1 1,-2 2,-37-12,38 14,30 13</inkml:trace>
  <inkml:trace contextRef="#ctx0" brushRef="#br0" timeOffset="1042.886">876 653,'11'2,"1"-1,-1 0,0 0,1-1,-1-1,1 0,-1 0,0-1,0 0,0-1,0-1,0 0,-1 0,1-1,-1 0,0-1,-1 0,1 0,-1-1,-1 0,1-1,-1 0,0 0,-1-1,0 0,0-1,-1 1,-1-1,1 0,-1 0,-1-1,0 0,-1 1,0-1,0-1,-1 1,-1 0,0 0,0-5,-1 14,0 0,0 0,0 0,0 0,0 0,0 0,-1 0,1 1,-1-1,1 0,-1 0,0 0,0 0,0 1,0-1,0 0,0 1,0-1,0 1,-1-1,1 1,-1 0,1 0,-1-1,1 1,-1 0,0 0,1 0,-1 1,0-1,0 0,0 1,0-1,0 1,1 0,-1-1,0 1,0 0,0 0,-1 0,-70 34,65-26,1 0,0 0,0 0,1 1,0 0,1 0,0 1,0-1,1 1,0 0,1 0,0 1,1-1,0 0,0 1,1 0,1-1,0 1,0 0,2 10,2-15,1 1,-1-1,1 0,1 0,-1 0,1-1,-1 0,2 0,-1-1,0 1,1-1,0-1,0 1,0-1,0 0,1-1,-1 0,1 0,-1 0,1-1,0 0,0-1,-1 0,1 0,0-1,0 1,-1-2,6 0,17-6,-1 0,0-2,0-1,0-2,-2 0,0-2,0-1,20-17,-32 22,0 0,-1 0,-1-2,0 1,0-2,-2 0,1 0,-2-1,0-1,-1 1,-1-1,0-1,5-15,-12 31,0-1,0 1,0-1,0 1,0-1,0 1,0-1,-1 0,1 0,-1 1,1-1,-1 0,0 0,1 0,-1 0,0 1,0-1,0 0,-1 0,1 0,0 0,-1 1,1-1,-1 0,1 0,-1 1,0-1,0 0,0 1,0-1,0 1,0-1,0 1,-1 0,1-1,0 1,-1 0,1 0,-1 0,0 0,1 0,-1 0,0 0,1 1,-1-1,0 1,0-1,1 1,-1 0,0-1,0 1,0 0,0 0,1 0,-1 1,0-1,0 0,-1 1,-6 4,0 0,1 0,-1 1,1 0,0 1,1 0,0 0,0 0,0 1,1 0,0 1,1-1,0 1,0 0,1 0,0 1,1-1,0 1,0 0,1 0,0 0,1 0,0 0,0 0,1 0,1 0,0 1,0-1,1 0,1 2,0-6,0 0,1 0,-1-1,2 1,-1-1,1 0,-1 0,1 0,1 0,-1-1,1 0,-1 0,1-1,0 1,0-1,1-1,-1 1,1-1,-1 0,1-1,0 1,0-1,0-1,0 1,0-1,6 1,-1-1,1-1,-1 0,1 0,0-1,-1-1,0 0,0-1,0 0,0-1,-1 0,1-1,3-3,8-8,0-1,-1-1,-1-1,-1-1,-1-1,-1-1,0 0,-2-1,2-6,22-72,-40 102,1-1,-1 1,1-1,-1 0,1 1,-1-1,0 0,0 0,1 1,-1-1,0 0,0 0,0 1,0-1,0 0,0 0,0 1,0-1,0 0,0 0,0 1,0-1,-1 0,1 0,0 1,0-1,-1 0,1 1,-1-1,1 0,0 1,-1-1,1 1,-1-1,0 1,1-1,-1 1,1-1,-1 1,0-1,1 1,-1 0,0-1,1 1,-1 0,0 0,0-1,1 1,-1 0,0 0,0 0,1 0,-1 0,0 0,-38 21,30-10,1 1,0 0,0 0,1 1,1 0,0 0,0 1,2 0,0 0,0 0,1 0,1 0,0 1,1-1,1 1,0 0,2 6,-2-15,1-1,0 1,0 0,1 0,-1 0,1-1,1 1,-1-1,1 0,0 1,0-1,0 0,1-1,-1 1,1-1,0 1,1-1,-1 0,1-1,0 1,4 2,117 40,-121-45,20 5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42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30,'24'0,"23"0,7-5,0-1,-4 0,-7 1,-5 1,-4 2,-4 1,-1 1,-7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47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141 198,'1'0,"-1"0,0 0,1 0,-1 0,1 0,-1 0,0 0,1 0,-1 0,0 0,1 0,-1 0,0 0,1 0,-1-1,0 1,1 0,-1 0,0 0,1-1,-1 1,0 0,0 0,1-1,-1 1,0 0,0-1,0 1,1 0,-1-1,0 1,0 0,0-1,0 1,0 0,0-1,12 38,-11-22,0 0,-1 0,-1 0,-1 1,0-1,0 0,-2-1,0 1,-1 0,0-1,-1 0,-2 2,-29 101,3 108,35-152,-1-72,1-1,-1 0,1 0,-1 1,1-1,-1 0,1 0,-1 0,1 0,-1 0,1 0,-1 0,1 0,0 0,-1 0,1 0,-1 0,1-1,-1 1,1 0,-1 0,1 0,-1-1,0 1,1 0,-1-1,1 1,-1 0,1-1,-1 1,0 0,1-1,-1 1,0-1,0 1,1-1,-1 1,0-1,0 1,0-1,1 1,-1-1,0 1,0-1,0 1,0-1,0 1,0-1,0 1,0-1,0 1,0-1,0 1,-1-1,7-17</inkml:trace>
  <inkml:trace contextRef="#ctx0" brushRef="#br0" timeOffset="628.087">1 171,'328'-132,"-307"125,-7 1,0 0,0 2,1-1,0 2,0 0,0 1,0 1,0 0,0 1,5 0,-18 0,0 0,0 1,-1-1,1 0,-1 0,1 1,0-1,-1 1,1-1,-1 1,1 0,-1 0,1 0,-1 0,0 0,1 0,-1 0,0 0,0 0,0 0,0 1,0-1,0 1,0-1,0 0,0 1,-1-1,1 1,-1 0,1-1,-1 1,1 0,-1-1,0 1,0 0,0-1,0 1,0 0,0-1,-1 1,1 0,0-1,-1 1,1-1,-1 1,0-1,-43 66,-71 65,112-130,0 1,1 0,-1 0,1 0,-1 0,1 0,0 1,0-1,0 1,1-1,-1 1,1 0,0 0,0-1,0 1,1 0,-1 0,1 0,0 0,0 0,0 0,1 0,-1 0,1 0,0-1,0 1,1 0,-1 0,1-1,-1 1,1-1,0 1,1-1,-1 0,0 0,1 0,0 0,1 1,70 50,18 21,-89-71,2 0,0 1,-1-1,0 1,0 0,-1 0,1 0,-1 0,0 1,-1-1,1 1,-1 0,0 0,0 0,-1 0,0 0,0 0,0 0,-1 1,0-1,0 0,0 0,-1 0,0 0,0 1,-1-1,0 0,0-1,0 1,-4 4,0-1,-1-1,0 1,0-1,-1 0,0-1,-1 0,1 0,-1-1,-1 0,1 0,-1-1,0-1,0 1,0-2,-1 1,1-1,-4 0,-24 3,0-2,0-1,0-1,-23-4,38 2,19 1,1-1,-1 1,0-1,1 0,-1 0,0 0,0 0,1-1,-1 0,0 1,1-1,-1-1,1 1,-1 0,1-1,0 0,0 0,-1 0,1 0,0 0,1 0,-1-1,0 0,1 1,-1-1,1 0,0 0,0 0,-1-3,2-9</inkml:trace>
  <inkml:trace contextRef="#ctx0" brushRef="#br0" timeOffset="1579.062">649 848,'58'-24,"-2"-2,0-2,-2-3,-1-2,1-5,-44 32,-1-1,0 0,0-1,-1 0,0-1,0 0,-1 0,0 0,-1-1,0 0,0 0,-1-1,0 1,-1-1,-1 0,1-1,-2 1,2-9,-4 18,-1-1,1 1,0 0,-1 0,0 0,1 0,-1 0,0 0,0 0,0 0,0 0,-1 0,1 0,0 1,-1-1,1 0,-1 1,0-1,1 1,-1 0,0-1,0 1,0 0,0 0,0 0,0 1,0-1,0 0,0 1,-1-1,1 1,0 0,0 0,0 0,-1 0,1 0,0 0,0 1,0-1,-1 1,1-1,0 1,0 0,0 0,0 0,0 0,0 0,0 0,1 1,-1-1,0 1,1-1,-1 1,1-1,-1 1,1 0,0 0,0 0,-10 9,1 1,0 0,1 0,1 1,0 1,1-1,0 1,1 0,0 1,1-1,1 1,1 0,0 1,1-1,0 0,1 3,1-13,0 1,1-1,-1 1,1-1,0 1,1-1,0 0,-1 0,1 1,1-1,-1 0,1-1,0 1,0-1,0 1,1-1,0 0,0 0,0 0,0-1,0 1,1-1,-1 0,1 0,0-1,0 1,0-1,0 0,0-1,1 1,-1-1,0 0,1 0,-1-1,1 1,-1-1,5-1,8 0,-1-2,1 0,0 0,-1-2,1 0,-1-1,-1-1,1 0,-1-2,-1 0,1 0,-1-1,-1-1,0-1,-1 0,0-1,-1 0,0 0,-1-2,0 1,3-9,-10 17,0 0,0 0,0 0,-1 0,0-1,0 0,-1 0,0 0,0 0,0 0,-1 0,0 0,-1 0,0-8,1 15,-1-1,0 0,0 1,0-1,0 0,0 1,-1-1,1 0,0 1,0-1,0 0,-1 1,1-1,0 0,0 1,-1-1,1 1,-1-1,1 1,0-1,-1 1,1-1,-1 1,1-1,-1 1,0 0,1-1,-1 1,1 0,-1-1,0 1,1 0,-1 0,1 0,-1-1,0 1,1 0,-1 0,0 0,1 0,-1 0,0 0,1 0,-1 1,0-1,1 0,-1 0,0 0,1 1,-1-1,0 0,1 1,-1-1,1 0,-1 1,1-1,-1 1,1-1,-1 1,1 0,-29 31,26-29,1 1,-1 0,1 0,-1 0,1 0,0 1,1-1,-1 1,1-1,0 1,0-1,0 1,1 0,-1-1,1 1,0 0,1-1,-1 1,1 0,0-1,0 1,1-1,-1 1,1-1,0 1,0-1,0 0,1 0,-1 0,1 0,0-1,0 1,0-1,1 0,-1 0,1 0,0 0,2 1,9 0,0 0,0-1,1-1,-1 0,1-1,-1-1,1 0,-1-1,1-1,-1-1,0 0,0-1,0 0,0-1,-1-1,1 0,3-3,-1 1,0 0,-1-2,0 1,-1-2,0 0,0-1,-1 0,-1-1,0-1,-1 0,0 0,-1-2,-1 1,0-1,-2-1,1 0,-8 14,1 0,-1 0,1-1,-1 1,0-1,0 1,-1-1,1 1,-1-1,1 1,-1-1,0 0,-1 1,1-1,-1 1,1-1,-1 1,0-1,0 1,-1-1,1 1,-1 0,0 0,1 0,-1 0,-1 0,1 0,0 0,-1 0,1 1,-1 0,0-1,0 1,0 0,0 0,0 1,0-1,-1 1,1-1,0 1,-1 0,1 0,-1 1,1-1,-1 1,0 0,1-1,-1 2,1-1,-1 0,0 1,1-1,-2 2,-7 3,1 0,0 1,0 1,1-1,0 2,0 0,0 0,1 0,1 1,-1 1,1-1,1 1,0 1,0-1,1 1,1 1,-1-1,2 1,0-1,0 1,1 1,1-1,0 0,0 1,1-1,1 1,0 3,1-9,0 0,1 1,0-1,0 0,0 0,1-1,0 1,0 0,1-1,-1 0,2 0,-1 0,1 0,-1-1,1 1,1-1,-1-1,1 1,0-1,0 0,0 0,1-1,-1 1,1-1,0-1,0 0,0 0,0 0,4 0,98 19,-90-25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51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0,'5'38,"1"13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50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16,'-6'-3,"0"0,-1 1,1 0,-1 0,0 1,1 0,-1 0,0 1,1 0,-1 0,0 0,0 1,1 0,-1 0,0 1,1-1,-1 2,1-1,0 1,0 0,0 0,0 0,0 1,1 0,-4 0,3-1,-2-1,0 1,1-1,0 2,0-1,0 1,0 0,0 0,1 1,0-1,0 2,0-1,0 1,1-1,0 2,0-1,1 0,-1 1,2 0,-1 0,-2 7,8-10,0-1,0 0,0 0,0 0,1 0,-1 0,1 0,0-1,0 1,0-1,0 0,0 0,0 0,1 0,-1 0,1-1,-1 0,1 0,0 0,-1 0,1 0,0-1,0 1,-1-1,5 0,3 2,35 4,-40-6,1 0,-1 0,0 0,1 1,-1 0,0 0,1 1,-1 0,0 0,0 0,0 1,-1 0,1 0,-1 0,1 1,-1 0,0 0,3 3,-6-4,-1 1,0-1,1 0,-1 0,-1 1,1-1,0 1,-1-1,0 0,0 1,0-1,0 1,0-1,-1 1,1-1,-1 1,0-1,0 0,0 1,-1-1,1 0,-1 0,0 0,1 0,-1 0,-1-1,1 1,-2 2,-77 64,-78 23,158-91,1-1,-1 1,1-1,-1 0,1 1,-1-1,1 0,-1 1,1-1,-1 0,1 1,-1-1,1 0,-1 0,0 0,1 0,-1 0,1 1,-1-1,0 0,1 0,-1 0,1-1,-1 1,0 0,1 0,-1 0,1 0,-1-1,0 1,1 0,-1 0,1-1,-1 1,1 0,-1-1,1 1,-1-1,1 1,0-1,-1 1,1-1,0 1,-1-1,1 1,0-1,-1 1,1-1,0 1,0-1,0 0,0 1,0-1,-1 1,1-1,0 0,0 1,1-1,-1 1,0-1,0 0,15-36,29-14,-29 39</inkml:trace>
  <inkml:trace contextRef="#ctx0" brushRef="#br0" timeOffset="249.028">635 185,'-4'34,"-2"20,-5 1,-1-8</inkml:trace>
  <inkml:trace contextRef="#ctx0" brushRef="#br0" timeOffset="713.297">889 382,'197'-270,"-151"225,-40 71,-11 17,2-33,0-1,0 0,1 1,1-1,0 1,0-1,0 1,1 0,1-1,0 1,0 0,1-1,0 1,1-1,0 0,0 0,1 0,0 0,0 0,1-1,0 0,1 0,0 0,0-1,1 0,0 0,0-1,1 1,-2-4,1-1,-1 1,1-2,-1 1,1-1,0 0,-1 0,1-1,0 0,0 0,0 0,-1-1,1 0,0 0,-1-1,1 0,-1 0,1-1,-1 1,0-2,0 1,0 0,-1-1,1 0,-1-1,0 1,0-1,0 0,-1 0,0 0,0-1,0 1,-1-1,1 0,-1 0,-1 0,1-1,0-3,38-98,-33 86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55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 85,'-9'0,"0"1,1 0,-1 0,1 1,-1 0,1 1,0-1,0 2,0-1,0 1,0 0,1 1,0 0,0 0,0 0,1 1,-1 0,2 1,-1-1,0 1,1 0,1 0,-2 2,-9 19,1 1,1 0,1 1,2 1,-4 19,2 3,2 0,2 0,3 1,2 0,3 0,6 45,-6-89,1-1,0 1,1-1,0 0,0 1,1-1,1 0,-1 0,2-1,-1 1,1-1,0 0,1 0,-1 0,2-1,-1 0,1 0,0-1,0 0,1 0,0 0,0-1,0-1,1 1,0-1,-1 0,1-1,1 0,5 1,-6-5,0 0,0 0,0-1,-1 0,1 0,-1-1,0 0,1-1,-1 0,-1 0,1 0,2-3,12-8</inkml:trace>
  <inkml:trace contextRef="#ctx0" brushRef="#br0" timeOffset="295.189">543 368,'-16'27,"1"2,1 0,2 0,1 1,2 1,0 0,3 0,0 0,-1 28,7-54,0 1,0-1,1 0,-1 0,1 0,0 0,0 0,1 0,-1 0,1 0,0 0,1 0,-1-1,1 1,0-1,0 0,0 0,1 0,-1 0,1-1,0 1,0-1,0 0,1 0,-1 0,1-1,-1 1,1-1,0 0,0-1,0 1,0-1,0 0,0 0,0-1,1 0,-1 1,3-2,14-2,-1-2,1-1,-1-1,0 0,-1-1,1-2,-2 0,0-1,0-1,-1-1,0 0,-1-1,0-1,-2-1,6-7,-15 19,-1-1,0 0,1 0,-2 0,1-1,-1 0,0 0,0 0,-1 0,1 0,-1-1,-1 0,1 1,-1-1,0 0,-1 0,0 0,0 0,0 0,-1-1,0 1,-1 0,1 0,-1 0,-1 0,1 0,-1 0,-1 0,1 0,-1 1,0-1,0 1,-1 0,0 0,0 0,-1 0,1 1,-1 0,0 0,-3-2,-17-6,1 3</inkml:trace>
  <inkml:trace contextRef="#ctx0" brushRef="#br0" timeOffset="549.179">232 621,'464'-46,"-109"36,-302 5,-35-1</inkml:trace>
  <inkml:trace contextRef="#ctx0" brushRef="#br0" timeOffset="898.265">1079 1,'29'16,"0"1,-2 2,0 0,-1 2,-1 1,-2 1,0 1,-1 1,-1 1,-2 1,0 1,-2 0,-1 1,-2 1,0 1,-1 4,-10-20,-1-1,0 1,-1-1,-1 1,0 0,-1-1,-1 1,0-1,-1 1,-1-1,0 0,-1 0,0 0,-1-1,0 0,-1 0,-3 2,-11 17,-1-2,-2 0,-1-1,-1-2,-1-1,-4 1,-26 18,32-28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9:38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257 508,'-8'-2,"0"0,-1 1,1 0,-1 0,1 1,-1 0,0 0,1 1,-1 0,1 1,0 0,-1 0,1 1,0 0,0 0,0 1,1 0,-1 0,1 1,0-1,0 2,1-1,0 1,-1 0,2 1,-1-1,1 1,-1 1,1 2,-1 1,1-1,1 1,0 0,1-1,0 2,0-1,1 0,1 1,0-1,0 1,1-1,1 1,0-1,0 1,1-1,0 0,1 0,1 0,0 0,0 0,1-1,0 0,3 3,-2-7,0 0,0 0,1-1,0 0,0 0,0-1,0 0,1 0,0-1,0 1,0-2,0 1,0-1,0-1,1 1,-1-1,1-1,-1 0,1 0,-1 0,1-1,-1-1,0 1,0-1,1-1,5-2,11 0</inkml:trace>
  <inkml:trace contextRef="#ctx0" brushRef="#br0" timeOffset="300.926">736 423,'-23'25,"1"0,1 2,1 0,2 2,0 0,-12 30,7 30,23-86,0-1,0 1,0 0,1-1,-1 1,1 0,0-1,0 1,0-1,0 1,0-1,0 0,1 1,-1-1,1 0,-1 0,1 0,0 0,0 0,0-1,0 1,0 0,1-1,-1 0,0 1,1-1,-1 0,1 0,-1 0,1-1,-1 1,1 0,11 0,0 1,0-1,0-1,0-1,0 0,0-1,0 0,0-1,-1 0,1-2,-1 1,0-1,0-1,-1-1,1 0,-2 0,1-1,-1 0,0-1,-1-1,0 0,0 0,-1-1,0 0,-1 0,0-1,1-4,-6 11,0 1,-1 0,0-1,0 1,0-1,0 1,-1-1,0 0,0 0,0 0,0 0,-1 0,0 1,0-1,0 0,-1 0,1 0,-1 0,-1 0,1 0,0 1,-1-1,0 0,0 1,-1 0,1-1,-1 1,0 0,0 0,0 1,-1-1,1 1,-1-1,0 1,0 0,0 0,0 1,0-1,-1 1,1 0,-1 0,0 1,-2-1,-50 6,32 1</inkml:trace>
  <inkml:trace contextRef="#ctx0" brushRef="#br0" timeOffset="700.753">1386 367,'-5'5,"-5"3,1 0,0 1,0 0,1 1,0-1,1 1,0 1,0 0,1 0,1 0,0 0,0 1,1 0,1 0,0 0,4-7,0 0,0-1,1 1,0-1,0 1,0-1,0 0,1 0,0 0,-1 0,1 0,1-1,-1 1,0-1,1 0,0 0,0 0,0-1,0 1,0-1,0 0,1 0,2 1,20 13,54 63,-79-75,0-1,0 1,0-1,-1 1,0 0,0 0,0 0,0 0,0 0,-1 0,0 0,0 0,0 0,0 0,-1 0,1 0,-1 0,0 0,0 0,-1-1,1 1,-1 0,0-1,0 1,0-1,0 1,-1-1,-5 7,-1-1,0 0,-1 0,0-1,0-1,0 0,-1 0,-1-1,1 0,-1-1,0 0,0-1,0 0,0-1,-1 0,0-1,1-1,-1 0,-10-1,-1-3,5-2</inkml:trace>
  <inkml:trace contextRef="#ctx0" brushRef="#br0" timeOffset="981.393">1979 141,'-36'23,"2"2,0 1,2 1,0 2,3 1,0 1,2 2,-21 32,39-52,1 2,1-1,0 1,1 0,0 0,1 1,1 0,0 0,1 0,1 0,1 0,0 1,1-1,1 0,0 1,1-1,1 0,1 0,0 0,3 6,-1-14,-1 0,1 0,1-1,-1 0,1 0,1 0,-1-1,1 0,0-1,1 1,-1-2,1 1,0-1,0 0,0-1,1 0,-1-1,5 1,26 11,-21-7</inkml:trace>
  <inkml:trace contextRef="#ctx0" brushRef="#br0" timeOffset="2697.547">4349 1,'10'43,"2"33,1 14,-3-4,-4-7,-1-7,-8-11,-2-7,-6-7,-1-7,-2-6,0-3,-2-3,-3-1,-4-5,-1-2,-3-3,4-6</inkml:trace>
  <inkml:trace contextRef="#ctx0" brushRef="#br0" timeOffset="23103.38">3079 452,'7'-7,"0"0,0 0,-1 0,0-1,0 0,-1 0,0-1,0 1,-1-1,0 0,-1 0,0-1,0 1,-1 0,0-1,-1 0,0-5,-1 13,0 0,0 0,-1 1,1-1,-1 0,0 0,0 0,1 0,-1 1,0-1,0 0,-1 1,1-1,0 1,0-1,-1 1,1 0,-1-1,1 1,-1 0,0 0,1 0,-1 0,0 1,0-1,0 0,1 1,-1-1,0 1,0-1,0 1,0 0,0 0,0 0,0 0,0 0,0 1,0-1,0 1,-76 24,49-9,1 2,1 1,0 2,2 0,0 2,1 0,-12 19,-56 98,89-132,-1 0,1 0,1 0,-1 0,1 0,1 1,0-1,0 1,0-1,1 1,1-1,-1 1,1-1,1 1,-1-1,2 0,-1 1,2 1,2-2,0-1,1-1,0 1,1-1,-1 0,1-1,0 0,0 0,1 0,-1-1,1-1,0 1,0-2,0 1,1-1,-1 0,0-1,1 0,-1-1,1 0,-1 0,1-1,5-1,22-5,0-1,-1-2,1-1,-2-2,0-1,-1-2,0-1,-1-2,10-9,174-129,-211 153,0-1,0-1,0 1,-1-1,0 0,0 0,0 0,-1-1,0 1,-1-1,1 0,-1-1,0 1,-1 0,0-1,0 1,-1-1,0 0,0 1,0-1,-1 0,-1 0,1 0,-1 1,-1-1,1 0,-1 1,0-1,-1 1,0 0,0 0,-1 0,1 0,-2 0,1 1,-1 0,0 0,0 0,-2-1,-10-5,0 0,-1 2,-1 0,0 1,0 1,-1 1,0 0,0 2,0 0,-1 1,1 1,-1 1,0 1,0 1,0 1,0 1,-5 1,-31 6,1 2,1 3,0 2,1 3,-36 17,10 0,15-3</inkml:trace>
  <inkml:trace contextRef="#ctx0" brushRef="#br0" timeOffset="23358.305">2120 678,'201'-65,"106"-15,-302 79,123-27,1 6,1 5,1 6,90 6,235 8,-424-3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10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2964,'545'-562,"-190"208,771-813,-1032 1050,-112 134,-1-2,0 0,-1-1,-1-2,0 1,0-2,-1-1,-1-1,0-1,-4 0,-333 95,313-84,46-18,1-1,-1 1,1-1,-1 1,0-1,1 1,-1 0,1-1,0 1,-1 0,1-1,-1 1,1 0,0 0,0-1,-1 1,1 0,0 0,0-1,0 1,0 0,0 0,0 0,0-1,0 1,0 0,1 0,-1 0,0-1,0 1,1 0,-1 0,0-1,1 1,-1 0,1-1,-1 1,1-1,-1 1,1 0,-1-1,1 1,0-1,-1 1,1-1,0 0,-1 1,1-1,0 0,-1 1,1-1,0 0,0 0,0 0,-1 1,1-1,0 0,0 0,0 0,-1 0,1-1,33 14,0-2,0-1,1-2,0-1,17 0,-21-2,97 16,0-6,93-3,-197-11,-16 0,-1-1,0 1,0-1,1 0,-1-1,0 0,0 0,1-1,-1 1,0-2,0 1,-1-1,1 0,1-1,-8 2,1 0,0 0,-1-1,0 1,1 0,-1 0,0-1,0 1,-1 0,1 0,0-1,-1 1,1 0,-1 0,0 0,0 0,1 0,-1 0,-1 0,1 0,0 0,0 0,-1 0,1 1,-1-1,0 0,1 1,-1 0,0-1,0 1,0 0,0 0,0 0,0 0,-2 0,-89-64,-3 4,-53-22,66 49,66 28</inkml:trace>
  <inkml:trace contextRef="#ctx0" brushRef="#br0" timeOffset="367.313">3021 1,'-57'7,"0"4,1 1,1 3,0 3,-48 22,83-31,1 1,-1 0,2 2,0 0,0 1,1 1,1 0,0 1,-11 15,21-23,1 0,-1 0,1 0,1 1,-1 0,1 0,1 0,-1 1,1-1,1 1,0 0,0-1,0 1,1 0,1 0,0 0,0 0,0 0,1 0,1 0,-1 0,2 0,-1-1,3 8,1-5,0-1,1 1,0-1,0 0,1-1,0 1,1-1,0-1,0 0,1 0,0-1,0 0,1-1,0 0,0-1,0 0,1-1,16 6,-1-1,1-2,0 0,1-2,-1-2,24 1,-18-3,0-2,0-1,0-1,0-2,-1-1,0-2,0-1,-1-2,20-10,-44 19,0-2,-1 1,0-1,1 0,-1 0,0-1,-1 0,1 0,-1-1,0 0,-1 0,1 0,-1-1,0 0,-1 0,0 0,0 0,0-1,-1 1,0-1,0 0,-1 0,0 0,-1-1,0 1,0 0,-1 0,0-1,0 1,-1 0,0-1,0 1,-1 0,0 0,-2-5,-6-1,0 1,-1 0,0 1,-1 0,0 0,-1 2,0-1,-1 2,0 0,0 0,-1 1,0 1,-1 1,1 0,-1 1,0 1,-1 0,1 1,-1 1,0 0,1 1,-9 2,-12-3</inkml:trace>
  <inkml:trace contextRef="#ctx0" brushRef="#br0" timeOffset="619.236">1949 368,'80'-16,"2"3,-1 4,1 4,1 3,-1 4,2 3,202-4,1-12,234-43,-253 24,-61 18,-176 12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18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86,'-41'420,"7"-90,6-174,28-156,-1 1,0 1,0 0,0-1,0 1,1 0,-1 0,1 0,-1 0,1-1,0 1,-1 0,1 0,0 0,0 0,1 0,-1 0,0 0,1 0,-1-1,1 1,-1 0,1 0,0 0,0-1,0 1,0-1,0 1,0 0,0-1,1 0,-1 1,0-1,1 0,-1 0,1 1,-1-1,1 0,0-1,0 1,-1 0,2 0,18-5,0-5</inkml:trace>
  <inkml:trace contextRef="#ctx0" brushRef="#br0" timeOffset="529.608">1183 170,'-54'-5,"1"1,-1 4,0 1,1 3,-50 10,89-12,1 1,-1 0,0 1,1 0,0 1,0 1,0 0,0 1,1 0,1 1,-1 0,1 1,0 0,1 1,0 0,1 0,0 1,0 1,1-1,1 1,0 1,1-1,0 1,1 0,0 1,1-1,1 1,-2 10,5-17,0 0,0 0,0 0,1 0,0 0,1-1,0 1,0 0,0-1,1 1,-1-1,2 0,-1 0,1 0,0 0,0-1,0 1,1-1,0 0,0-1,0 1,0-1,1 0,0 0,0-1,0 1,0-1,1-1,-1 1,1-1,-1 0,1-1,0 1,0-1,0-1,0 1,0-1,0-1,-1 1,1-1,1 0,23-7,-1-1,0-2,-1-1,0-1,-1-1,0-2,-2 0,1-2,-2-1,-1-1,12-13,133-126,-130 130,-38 29,0 1,0-1,0 1,-1-1,1 1,0 0,0-1,-1 1,1 0,0 0,-1 0,1-1,-1 1,1 0,-1 0,1 0,-1 0,0 0,0 0,1 0,-1 0,0 0,0 0,0 0,0 0,0 0,0 0,0 0,0 0,0 0,-1 0,1 0,0 0,-1 0,1 0,-1 0,1 0,-1 0,1 0,-94 381,38-78,55-298,0-2,0 1,0 0,0-1,1 1,-1 0,1-1,0 1,1 0,-1 0,1-1,0 1,0 0,1-1,-1 1,1-1,0 1,0-1,1 1,10 7</inkml:trace>
  <inkml:trace contextRef="#ctx0" brushRef="#br0" timeOffset="781.737">1550 876,'-5'29,"4"9,6-6,2-9</inkml:trace>
  <inkml:trace contextRef="#ctx0" brushRef="#br0" timeOffset="1118.888">2058 1,'11'166,"-6"-138,-1 1,-1-1,-1 1,-2 0,-1 0,-1-1,-2 1,-32 255,7-85,18-31,11-144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17.9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1829,'163'-228,"-119"171,456-517,-306 361,351-348,-409 411,-135 149,0 1,0-1,0 1,0-1,-1 1,1-1,0 0,0 1,-1-1,1 0,0 0,-1 1,1-1,-1 0,1 0,-1 0,1 0,-1 0,0 0,1 0,-1 0,0 0,0 0,1 0,-1 0,0 0,0 0,0 0,-1 0,1 0,0 0,0 0,0 0,-1 0,1 0,-1 0,1 0,0 1,-1-1,0 0,1 0,-1 0,1 0,-1 1,0-1,0 0,1 1,-1-1,0 1,0-1,0 1,0-1,0 1,0-1,0 1,1 0,-1-1,0 1,0 0,0 0,0 0,-1 0,1 0,0 0,-12 4,0 1,0 0,1 1,0 0,0 1,0 0,1 1,0 1,-5 4,-21 15,9-9,0-1,0-1,-2-2,0-1,-1-1,-18 4,50-17,0 0,-1 1,1-1,0 0,0 0,-1 1,1-1,-1 1,1-1,0 0,-1 1,1-1,-1 1,1 0,-1-1,1 1,-1-1,0 1,1 0,-1-1,0 1,1 0,-1-1,0 1,0 0,1 0,-1-1,0 1,0 0,0 0,0-1,0 1,0 0,0 0,-1-1,1 1,0 0,0-1,0 1,-1 0,1-1,0 1,-1 0,1-1,-1 1,1 0,-1-1,1 1,-1-1,1 1,-1-1,1 1,-1-1,0 0,1 1,-1-1,0 0,300 162,-299-163,1-1,-1 1,1-1,-1 1,0-1,1 1,-1-1,0 0,0 1,0-1,0 0,-1 1,1-1,0 1,-1-1,1 1,-1-1,1 1,-1-1,0 1,0-1,0 1,1 0,-1-1,0 1,-1 0,1 0,0 0,0 0,0 0,-1 0,1 0,-1 0,-5-11,-68-212,54 176,14 27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18.5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198 133,'-6'-1,"1"0,0 0,-1 0,1 1,-1 0,1 0,-1 0,1 1,0 0,-1 0,1 0,0 0,0 1,0 0,0 0,0 1,0-1,0 1,1 0,-1 0,1 1,0-1,0 1,0 0,1 0,-1 0,1 1,0-1,0 1,1 0,-1 0,1 1,59-35,131-148,-188 178,0-1,0 1,0-1,0 1,1-1,-1 1,0-1,0 1,1 0,-1-1,0 0,1 1,-1-1,0 1,1-1,-1 1,1-1,-1 0,1 1,-1-1,1 0,-1 1,1-1,-1 0,1 0,-1 0,1 1,-1-1,1 0,0 0,-1 0,1 0,-1 0,1 0,0 0,-1 0,1 0,-1 0,1 0,-1-1,1 1,0 0,-1 0,1-1,-1 1,1 0,-1-1,1 1,-1 0,0-1,1 1,-1 0,1-1,-1 1,0-1,1 1,-1-1,0 1,0-1,1 1,-1-1,0 0,0 1,0-1,0 1,1-1,-29 82,21-69,2 1,0 1,0-1,1 1,1 0,0 0,1 0,0 0,1 0,1 0,0 0,1 1,1-1,1 4,17 160,-20-154</inkml:trace>
  <inkml:trace contextRef="#ctx0" brushRef="#br0" timeOffset="244.66">0 556,'39'-4,"21"-8,6 0,-3 1,-3 2,-7 4,-8 2,-2-4,-3 0,-4 1,-3 2,-7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28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8,'-8'-2,"0"0,0 0,-1 1,1 1,-1-1,1 1,-1 1,1 0,0 0,-1 0,1 1,0 0,-7 4,2-3,-219 86,231-89,-1 0,1 0,0 0,-1 0,1 0,-1 1,1-1,0 1,-1-1,1 1,0-1,-1 1,1 0,0 0,0-1,-1 1,1 0,0 0,0 0,0 0,0 0,1 1,-1-1,0 0,0 0,1 1,-1-1,0 0,1 1,0-1,-1 0,1 1,0-1,-1 1,1-1,0 1,0-1,0 1,1-1,-1 0,0 1,0-1,1 1,-1-1,1 0,-1 1,1-1,0 0,-1 1,1-1,0 0,0 0,0 0,0 0,0 0,0 0,1 1,235 76,-234-76,0 0,0 1,-1-1,1 1,-1 0,0-1,0 1,0 0,0 0,0 0,0 1,-1-1,0 0,0 1,0-1,0 0,0 1,-1-1,1 1,-1 0,0-1,0 1,0-1,-1 1,1-1,-1 1,0-1,0 1,0-1,0 0,-1 1,1-1,-1 0,0 0,0 0,0 0,0 0,0-1,-1 1,1-1,-1 1,0-1,0 0,0 0,0 0,0 0,0-1,-2 1,-26 20,-1-2,-1-1,0-1,-1-2,-1-2,-1-1,-25 5,56-17,1 1,0 0,-1-1,1 0,0 0,-1 0,1-1,-1 1,1-1,0 0,-1-1,1 1,-1-1,1 1,0-1,-2-1,6 0,0 1,0-1,1 1,-1-1,0 1,1-1,-1 1,1 0,0-1,-1 1,1-1,0 1,0 0,0 0,0 0,0-1,0 1,0 0,0 0,0 0,0 0,1 1,-1-1,0 0,1 0,-1 1,1-1,0 1,-2-1,24-12,0 1</inkml:trace>
  <inkml:trace contextRef="#ctx0" brushRef="#br0" timeOffset="334.419">1107 149,'-33'15,"7"-3,-1 1,2 1,0 1,0 1,2 1,0 2,-18 18,38-36,1 1,0 0,-1 0,1 0,0 0,0 1,0-1,0 1,1-1,-1 1,1-1,-1 1,1 0,0 0,0 0,0-1,1 1,-1 0,1 0,-1 0,1 0,0 0,0 0,1 0,-1 0,0 0,1 0,0 0,0 0,0 0,0 0,0 0,0-1,1 1,-1-1,1 1,0-1,0 1,0-1,0 0,1 1,10 2,0-1,1-1,-1 0,1 0,-1-2,1 1,0-2,0 0,-1-1,1 0,0-1,-1 0,1-1,0-1,11-2,-1-1,-1-1,1-1,-2-1,1-2,-1 0,-1-1,0 0,-1-2,0-1,12-13,16-43,-47 70,0-1,0 1,-1 0,1 0,0-1,-1 1,0 0,0 0,0-1,0 1,0 0,0-1,0 1,-1 0,1-1,-1 1,0 0,1 0,-1-1,0 1,0 0,-1 0,1 0,0 0,-1 1,1-1,-1 0,1 0,-1 1,0-1,0 1,0 0,0-1,0 1,-1 0,-8-3,-1 0,0 2,0-1,0 1,1 1,-2 0,1 1,0 0,0 1,-4 1,-11-1,2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30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1 803,'523'-559,"-331"336,-192 222,0 0,1 0,-1 0,0 0,1 0,-1 0,0 0,1 0,-1 0,1 1,0-1,-1 0,1 0,0 0,-1 1,1-1,0 0,0 1,0-1,0 0,-1 1,1 0,0-1,0 1,0-1,0 1,0 0,0 0,0-1,0 1,0 0,0 0,0 0,0 0,0 0,0 0,0 1,0-1,0 0,0 1,0-1,0 0,0 1,0-1,0 1,0-1,0 1,0 0,-1-1,1 1,0 0,0-1,-1 1,1 0,-1 0,1 0,0 0,-1 0,1 0,8 122,45 215,25-99,-75-229,-9-16,-5-6,-206-157,49 66,158 98,-1 1,1 0,-1 0,0 1,0 0,0 0,0 1,0 1,-1 0,1 0,0 1,-1 0,1 1,0 0,-7 2,-1 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31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48,'24'0,"17"0,7 0,0 0,-4 0,-4-5,-4-2,-3 1,-3 1,-2 1,0 2,-1 1,-5-4,0-2,-6 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31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51,'38'0,"28"-5,11-1,-2 0,-9 1,-11 1,-6 2,-5 1,-6-4,-5-2,-3 2,-6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33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54 117,'-5'-2,"-33"-10,37 12,1 0,-1 0,1 0,-1 0,1-1,-1 1,1 0,-1 0,1 0,0-1,-1 1,1 0,-1-1,1 1,0 0,-1-1,1 1,-1-1,1 1,0-1,0 1,-1 0,1-1,0 1,0-1,0 1,-1-1,1 1,0-1,0 1,0-1,0 0,0 1,0-1,0 1,0-1,0 1,0-1,1 1,-1-1,0 1,0-1,0 1,1-1,-1 1,0-1,0 1,1 0,-1-1,0 1,1-1,-1 1,1 0,-1-1,0 1,1 0,-1-1,1 1,-1 0,1 0,11-7,1 1,-1 0,1 1,0 0,0 1,1 1,-1 0,5 0,16-4,9-3,0 2,1 2,0 2,0 1,0 3,13 3,-55-4,0 1,0 0,0 1,0-1,0 0,0 1,0-1,0 1,-1-1,1 1,0 0,0 0,-1 0,1 0,0 0,-1 0,1 0,-1 0,1 1,-1-1,0 1,1-1,-1 1,0-1,0 1,0 0,0 0,-1-1,1 1,0 0,-1 0,1 0,-1 0,0 0,1 0,-1 0,0 0,0-1,0 1,-1 0,1 0,0 0,-1 0,1 0,-1 0,0 0,1-1,-1 1,0 0,0 0,-1 0,-8 10,0 1,-2-1,1 0,-2-1,1-1,-1 0,-1-1,0 0,-6 2,-85 67,103-77,0 0,0 1,1-1,-1 1,1-1,-1 1,1-1,-1 1,1 0,0 0,0 0,0 0,0 0,0 0,0 0,0 0,1 0,-1 0,1 0,-1 0,1 1,0-1,0 0,0 0,0 0,0 1,1-1,-1 0,1 0,-1 0,1 0,0 0,0 0,0 0,0 0,0 0,0 0,1 0,-1-1,1 1,0 1,119 49,-56-31,-45-13,-5-3,-1 0,0 1,0 1,0 0,-1 1,0 1,0 0,7 7,-18-14,0 0,-1 0,1 0,0 1,-1-1,0 0,0 0,1 1,-1-1,0 1,-1-1,1 1,0 0,-1-1,0 1,1-1,-1 1,0 0,0-1,-1 1,1 0,0-1,-1 1,0 0,0-1,1 1,-2-1,1 0,0 1,0-1,-1 0,1 1,-1-1,0 0,1 0,-1-1,0 1,0 0,0 0,-1-1,-1 2,-99 52,68-42,-2-1,0-1,0-3,-1-1,0-1,0-3,-9 0,23-3</inkml:trace>
  <inkml:trace contextRef="#ctx0" brushRef="#br0" timeOffset="263.365">1295 31,'-80'106,"-5"-3,-4-5,-5-3,-4-5,-3-3,-33 15,-60 46,193-147,0-1,0 1,0 0,0-1,0 1,0 0,1 0,-1 0,0 0,0 0,1 0,-1 0,0 0,1 0,-1 0,1 0,0 1,-1-1,1 0,0 0,0 0,-1 1,1-1,0 0,0 0,1 1,-1-1,0 0,0 0,0 0,1 1,-1-1,1 0,-1 0,1 0,8 6</inkml:trace>
  <inkml:trace contextRef="#ctx0" brushRef="#br0" timeOffset="1331.395">731 991,'52'-26,"51"-23,-2-5,-2-4,85-68,-174 119,0-1,-1 0,0 0,-1-1,1 0,-2-1,1 0,-2 0,1 0,-1-1,-1 0,0 0,2-8,-6 17,-1 0,1 0,-1 0,0 0,0 0,0 1,0-1,0 0,-1 0,1 0,-1 0,1 0,-1 0,0 1,1-1,-1 0,0 0,0 1,0-1,0 1,-1-1,1 1,0-1,-1 1,1 0,-1-1,1 1,-1 0,1 0,-1 0,0 0,0 1,1-1,-1 0,0 1,0-1,0 1,0 0,0-1,0 1,0 0,-1 0,-83 10,77-6,-1 0,1 1,0 1,0 0,1 0,0 1,0 0,0 0,1 0,0 1,0 1,1-1,0 1,1 0,0 0,0 0,1 1,0 0,0 0,1 0,1 0,-1 8,3-13,0-1,0 1,0-1,1 1,0 0,0-1,0 0,1 1,-1-1,1 0,0 0,0 1,1-2,-1 1,1 0,0 0,0-1,0 0,0 1,1-1,-1 0,1-1,0 1,0-1,0 1,0-1,0 0,1-1,-1 1,0-1,1 0,-1 0,3 0,7 2,0-1,-1 0,1-1,0-1,0 0,0-1,0 0,-1-1,1-1,10-3,10-7,-1-2,0-1,-2-1,0-2,-1-1,0-1,-2-2,21-21,-46 42,0 0,-1-1,0 1,1 0,-1-1,0 0,0 1,0-1,-1 0,1 0,-1 0,1 0,-1 0,0 0,0-1,-1 1,1 0,0-3,-2 5,0 0,0 0,-1 1,1-1,0 0,0 1,0-1,0 1,-1 0,1-1,0 1,-1 0,1 0,0-1,-1 1,1 0,0 0,0 1,-1-1,1 0,0 0,-1 1,1-1,0 0,0 1,0-1,-1 1,1 0,0-1,0 1,0 0,0 0,0 0,0 0,0 0,0 0,0 0,-10 7,1 0,-1 0,2 1,-1 1,1 0,1 0,0 0,0 1,1 1,0-1,-1 5,6-12,0 0,0 0,1 0,-1 0,1 0,0 1,0-1,1 0,-1 1,1-1,0 1,0-1,0 0,1 1,0-1,0 0,0 1,0-1,0 0,1 0,0 0,0 0,0 0,0 0,1-1,-1 1,1-1,0 1,0-1,0 0,1 0,-1 0,1-1,0 1,2 0,14 6,-1-2,1 0,1-2,-1 0,1-1,0-1,0-1,0-1,0-1,0 0,0-2,0-1,-1 0,1-1,-1-2,1 0,-2-1,1-1,-1 0,0-2,-1 0,15-11,-12 9,0-1,-1-1,0-1,-1 0,0-2,-2 0,0-1,-1-1,0 0,-2-1,1-3,-13 19,1-1,-1 0,0 0,0 0,-1 0,0 0,0 0,0 0,0 0,-1-1,0 1,0 0,0 0,-1-1,1 1,-1 0,-1 0,1 0,-1 0,0 0,0 0,0 0,0 0,-1 1,0 0,0-1,0 1,-1 0,1 0,-1 1,0-1,0 1,-1 0,1 0,0 0,-1 0,0 1,1 0,-1 0,0 0,0 1,-1-1,1 1,0 0,0 1,0-1,-1 1,1 0,0 1,-3 0,-2 2,-1 1,1 1,0 0,1 0,-1 1,1 0,0 1,0 0,1 0,0 1,0 0,1 0,0 1,0 0,1 0,1 1,-1 0,1 0,1 0,0 0,0 1,1 0,1-1,0 1,0 0,1 0,0 1,1-1,0 0,1 1,0-6,0 0,0 0,0 0,1 0,0 0,0 0,0 0,1-1,0 1,0-1,0 0,1 0,0 0,0 0,0-1,0 1,1-1,0 0,-1-1,2 1,-1-1,0 0,1 0,-1 0,1-1,0 0,5 1,11 4,0-2,1-1,-1-1,1 0,0-2,21-1,-19-1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36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1 115,'46'-19,"1"3,1 1,0 2,1 3,33-3,-23 3,-52 9,14-5,1 2,0 1,0 0,0 2,0 1,1 0,-1 2,0 0,18 5,-38-7,0 1,0-1,0 0,0 1,0 0,0-1,0 1,0 0,0 0,-1 0,1 0,0 0,-1 0,1 1,-1-1,1 1,-1-1,0 1,1-1,-1 1,0 0,0-1,0 1,0 0,-1 0,1 0,0 0,-1 0,0 0,1 0,-1 0,0 0,0 0,0 0,0 0,0 0,0 0,-1 0,1 0,-1 0,1-1,-1 1,0 0,0 0,0 0,0 0,0-1,0 1,0 0,0-1,-1 1,1-1,-1 0,0 1,-247 166,247-166,-1 0,1 0,0 0,-1 0,1 1,0-1,1 1,-1 0,0-1,1 1,-1 0,1 0,0 0,0 0,0 0,1 0,-1 0,1 0,-1 1,1-1,0 0,0 0,1 0,-1 0,0 1,1-1,0 0,0 0,0 0,0 0,0 0,1-1,0 1,-1 0,1-1,0 1,0-1,0 1,2 1,114 71,-101-68,-1 1,-1 1,1 1,-1 0,-1 0,0 2,-1 0,0 0,-1 1,0 1,8 13,-18-25,0 1,-1 0,0 0,1 0,-1 0,0 0,-1 0,1 0,-1 0,1 0,-1 1,0-1,0 0,0 0,0 0,-1 0,0 1,1-1,-1 0,0 0,0 0,-1 0,1-1,0 1,-1 0,0 0,0-1,0 1,0-1,0 0,0 1,-1-1,1 0,-1 0,1-1,-1 1,0 0,0-1,1 0,-1 1,-1-1,-33 15,0-1,0-1,-2-2,1-2,-2-2,1-1,-24 0,-59-10,104-4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35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1 132,'43'-10,"29"-3,6-4,-4 1,-6 3,-9 4,-11 3,-7-1,-7-1,-5 2,-1 1,-2 2,1-3,-1-1,-4 1</inkml:trace>
  <inkml:trace contextRef="#ctx0" brushRef="#br0" timeOffset="254.742">85 301,'48'-5,"45"-6,20-6,2-1,-10-1,-18 2,-24 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41.0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5992 0,'25'333,"101"551,-101-684,-2 162,1 25,-21 102,-3-486,1 0,-1 0,0 0,0 0,0 0,0 0,0 0,0 0,-1 0,0 0,1 0,-1 0,0 0,-1 0,1-1,0 1,-1 0,0-1,1 1,-1-1,0 0,0 0,0 0,-1 0,1 0,0 0,-1 0,1-1,-1 1,0-1,1 1,-1-1,0 0,0 0,0-1,-2 1,-144 6,-691 52,-302-39,788-22,-1592 2,1371 25,184 5,265-18,69-5,-1-2,0-3,0-2,-41-7,82 6,-1 0,1-2,-1 0,1-1,0 0,1-2,-1 0,1-1,0 0,0-1,1-1,0-1,1 0,0-1,1 0,-12-13,20 13,1 0,0 0,0-1,2 1,-1-1,1 0,1 1,0-1,1 0,0 0,1 0,0 0,1-2,0-25,4 0,2 0,1 0,2 1,2 0,1 1,2 1,1 0,2 1,2 1,14-18,6-16,372-636,-290 469,-14 22,110-155,-214 362,87-109,-88 110,1 1,0 0,0 0,1 0,-1 1,1 0,-1 0,1 0,0 1,0-1,0 1,1 1,-1 0,0-1,1 2,-1-1,1 1,-1 0,0 0,1 1,1 0,361 102,-235-92,0-5,0-7,127-17,-222 15,362-29,643-32,141 81,-18 23,-860-31,193 34,-332-15,-141-24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21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0,'-10'34,"2"10,3-1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55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578 178,'-18'-68,"16"69,0 0,1-1,-1 1,0 0,0 0,1 0,-1 0,1 1,-1-1,1 0,-1 1,1-1,0 1,0-1,0 1,0-1,0 1,0 0,0 0,0-1,1 1,-1 0,1 0,-1 0,1 0,0 0,-1 1,0 0,-258 741,217-641,-3-2,-5-1,-42 59,53-87,44-74,48-73,-35 45</inkml:trace>
  <inkml:trace contextRef="#ctx0" brushRef="#br0" timeOffset="420.01">409 150,'44'90,"-27"-42,-1 1,-3 1,-1 0,0 24,22 92,-19-109,-12-32,2-1,0 0,2-1,0 1,2-1,1-1,0 1,2-2,0 0,2 0,0-1,1-1,1 0,1-1,2 0,-16-14,1-1,0 0,0-1,0 1,0-1,1 1,-1-1,1-1,-1 1,1-1,0 1,0-1,0-1,-1 1,1-1,0 0,0 0,0 0,0 0,0-1,0 0,-1 0,1 0,0-1,-1 0,1 0,-1 0,1 0,-1-1,0 1,0-1,0 0,-1 0,1-1,-1 1,1-1,-1 0,0 0,1-2,15-30,-2 0,-2-1,-1-1,-2 0,-1-1,-2 0,-2-1,-2 0,-1 0,-2 0,-4-38,-1-327,-13 287,15 117,1 0,-1 0,1 0,0 1,-1-1,1 0,0 0,0 0,0 0,-1 1,1-1,0 0,0 0,0 0,1 0,-1 0,0 1,0-1,0 0,0 0,1 0,-1 0,0 1,1-1,-1 0,1 0,-1 1,1-1,-1 0,1 1,0-1,-1 0,1 1,0-1,-1 1,1-1,0 1,0 0,-1-1,1 1,0 0,0-1,0 1,0 0,-1 0,1 0,0 0,0 0,0 0,0 0,0 0,-1 0,1 0,0 0,0 0,0 1,0-1,-1 0,1 1,0-1,0 1,-1-1,1 1,0-1,0 1,-1-1,1 1,14 8</inkml:trace>
  <inkml:trace contextRef="#ctx0" brushRef="#br0" timeOffset="864.395">1283 771,'-3'27,"2"0,0 1,2-1,1 0,1 0,2 0,0 0,2 0,0-1,2 0,1-1,3 2,-11-22,0 1,1-1,0 0,0-1,0 1,0 0,1-1,0 0,0 0,0 0,1 0,-1-1,1 1,0-1,0 0,0-1,0 1,0-1,1 0,-1 0,0-1,1 0,0 0,-1 0,1 0,0-1,0 0,-1 0,1-1,0 1,4-3,1 0,0 0,-1-1,0-1,1 1,-2-2,1 1,-1-1,0-1,0 0,0 0,-1-1,-1 1,1-2,-1 1,0-1,-1 0,0-1,-1 0,0 1,0-2,-1 1,0 0,-1-1,0 0,-1 0,0 0,-1 0,0 0,0 0,-1 0,-1 0,-2-10,4 11,-1 1,-1-1,0 0,0 1,-1-1,0 1,-1 0,0 0,0 0,-1 0,0 0,-1 1,0-1,0 1,0 0,-1 1,-1 0,1 0,-1 0,0 0,-1 1,1 0,-1 1,-1 0,1 0,-1 1,1 0,-1 0,-7-1,9 3,-1 0,1 1,-1 0,0 0,1 1,-1 0,0 0,1 1,-1 0,1 0,-1 0,1 1,0 1,-1-1,1 1,0 0,0 1,1 0,-1 0,1 0,0 1,0-1,0 2,-3 4,-10 12</inkml:trace>
  <inkml:trace contextRef="#ctx0" brushRef="#br0" timeOffset="1353.785">1876 912,'-2'17,"0"0,1 0,1 1,0-1,2 0,0 1,1-1,0 0,2 1,-4-13,1 0,-1 0,1 0,1-1,-1 1,0-1,1 1,0-1,0 0,1 0,-1 0,1 0,-1-1,1 0,0 1,1-2,-1 1,0 0,1-1,0 0,-1 0,1 0,0 0,0-1,0 0,0 0,0 0,0-1,0 1,0-1,1-1,0 1,6-3,0 0,0 0,0-1,0-1,-1 0,1-1,-1 0,-1 0,1-1,-1-1,0 0,-1 0,0-1,0 0,-1 0,0-1,2-5,60-56,37-31,-106 101,0 0,0 1,0-1,0 1,0-1,0 1,0-1,0 1,0 0,0 0,0 0,0-1,0 1,1 0,-1 0,0 0,0 1,0-1,0 0,0 0,0 0,0 1,0-1,0 1,0-1,0 1,0-1,0 1,0-1,0 1,0 0,-1 0,1-1,0 1,-1 0,1 0,0 0,-1 0,1 0,-1 0,1 0,-1 0,1 0,-1 0,0 0,0 0,1 0,16 59,-16-53,0 0,1 1,-1-1,1 0,1 0,-1 0,1 0,0 0,1-1,0 1,0-1,0 0,1 0,-1 0,2-1,-1 1,0-1,1-1,0 1,0-1,1 0,-1 0,1-1,0 0,-1 0,2 0,-1-1,0 0,0-1,1 1,-1-2,0 1,1-1,-1 0,1 0,-1-1,2 0,1-3,0 0,-1-1,0 0,1 0,-2-1,1 0,-1-1,0 1,0-2,-1 1,0-1,0 0,-1-1,0 1,-1-1,0-1,0 1,-1-1,0 1,0-1,0-7,9-11,61-171,-63 177,0 4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0:59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1 588,'136'-29,"-31"8,-1-4,-1-5,15-10,-96 32,-1-2,0 0,0-1,-1-1,-1-1,0-1,-1-1,0 0,-1-1,-1-1,-1-1,0 0,-1-1,-1 0,8-18,-2-71,-19 104,0 1,0-1,-1 0,1 1,-1-1,0 1,0-1,0 1,-1-1,1 1,-1 0,1 0,-1-1,0 1,-1 1,1-1,0 0,-1 0,0 1,1-1,-1 1,0 0,0 0,0 0,-1 1,1-1,0 1,-3-2,-1 4,-1-1,1 1,0 0,-1 1,1 0,0 0,0 0,0 1,0 0,1 1,-1-1,1 1,0 0,0 1,0-1,1 1,0 1,-1-1,2 1,-5 5,-7 14,2 0,0 1,2 1,0 0,2 0,1 1,2 0,0 1,2 0,1 0,2 0,0 1,3 21,-4 780,1-774,-3-1,-2 1,-3-1,-2-1,-2 0,-3-1,-2 0,-9 12,27-65,-4 17,-1-1,-1 0,0 0,-2-1,0 0,0 0,-2-1,1 0,-2-1,0 0,-1-1,0-1,-1 0,-1 0,0-1,0-1,-1-1,0 0,0-1,-5 0,16-6,0 0,0 0,0-1,0 0,0 0,0-1,0 1,0-1,-1 0,1-1,0 1,0-1,0 0,0 0,0-1,0 1,0-1,0 0,1 0,-1-1,1 0,0 1,-1-1,1-1,0 1,1-1,-1 1,1-1,-1 0,1 0,0-1,-1-2,-2-11,2-1,0 0,0 1,2-1,0 0,2-1,0 1,1 0,1 0,0 0,2 0,0 1,1-1,1 1,1-1,8-20,2 2,2 0,0 1,3 1,1 1,2 0,0 2,8-4,-21 23,1 0,0 0,1 1,0 1,1 1,0 0,1 1,0 0,0 1,1 1,0 1,0 0,1 1,3 1,165 23,15-78,-176 50</inkml:trace>
  <inkml:trace contextRef="#ctx0" brushRef="#br0" timeOffset="801.19">1496 673,'-45'48,"2"2,2 1,2 3,2 1,4 2,-15 32,39-71,0 1,0-1,2 1,1 1,0 0,1-1,1 2,1-1,1 0,1 1,0-1,2 1,0-1,2 0,0 1,1-1,1-1,1 1,0-1,2 1,0-2,1 1,1-2,8 12,-16-24,1 0,0 1,0-1,1-1,-1 1,1 0,0-1,0 0,0 0,1 0,-1 0,1-1,0 0,0 0,1 0,-1 0,0-1,1 0,0 0,-1-1,1 1,0-1,0-1,0 1,-1-1,1 0,0 0,0 0,0-1,0 0,0 0,-1-1,1 0,-1 0,1 0,3-2,4-8</inkml:trace>
  <inkml:trace contextRef="#ctx0" brushRef="#br0" timeOffset="1206.818">1836 842,'-126'361,"119"-327,1 0,2 0,1 1,1-1,2 1,2-1,3 17,-4-46,0 0,0 0,0 1,1-1,0 0,0-1,0 1,1 0,0 0,-1-1,2 0,-1 1,0-1,1-1,0 1,0 0,0-1,0 0,1 0,-1 0,1 0,0-1,-1 0,1 0,0 0,0 0,1-1,-1 0,0 0,0 0,1-1,-1 0,0 0,4-1,-1 2,0-2,1 1,-1-1,0-1,0 1,0-2,0 1,0-1,0 0,-1 0,1-1,-1 0,0 0,0-1,-1 0,1 0,-1-1,0 0,0 0,-1 0,0-1,1-1,3-12</inkml:trace>
  <inkml:trace contextRef="#ctx0" brushRef="#br0" timeOffset="1453.316">1469 1208,'43'0,"33"-4,14-3,-4-3,-11-1,-15 1,-11 3,-11-2,-6 0,-3 1,-3-2,-1 1,-4 1</inkml:trace>
  <inkml:trace contextRef="#ctx0" brushRef="#br0" timeOffset="1672.022">2287 729,'14'44,"10"42,1 16,-4 1,-6-12,-5-13,-4-14,-4-9,-1-8,-2-8,0-6,0-3,-5-3,0 0,-6-5,-4-7,0 0,3-4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03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05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0,'-36'64,"3"2,3 1,2 1,4 2,3 0,3 1,3 1,3 1,2 7,8-58,2 0,0 0,0 0,2-1,1 1,1 0,1-1,0 1,2-1,1-1,0 1,1-1,1-1,1 0,9 11,-15-24,0-1,0-1,0 1,0-1,1 1,-1-2,1 1,0-1,0 1,1-2,-1 1,1-1,-1 0,1 0,0-1,0 0,-1 0,1 0,0-1,0 0,0-1,0 1,0-1,-1-1,1 1,0-1,-1 0,1-1,1 0,14-11,-4 2</inkml:trace>
  <inkml:trace contextRef="#ctx0" brushRef="#br0" timeOffset="399.787">681 226,'-143'358,"136"-343,2 0,0 0,1 0,0 1,1-1,1 1,0 0,1 0,1-1,0 1,2 0,-1 0,2 0,0-1,1 0,1 1,0-1,1-1,0 1,1-1,7 9,-8-18,1-1,0 0,0 0,1 0,-1-1,1 0,0 0,0-1,-1 0,2-1,-1 1,0-2,0 1,0-1,0 0,0-1,1 0,-1 0,0-1,0 0,0 0,-1-1,1 0,-1 0,1-1,-1 0,0 0,0-1,0 0,39-63,-38 51</inkml:trace>
  <inkml:trace contextRef="#ctx0" brushRef="#br0" timeOffset="611.954">371 592,'43'0,"34"0,13 0,1 0,-10 0,-10 0,-11 0,-12-4,-9-3,-6 1,-4-3,-7-1</inkml:trace>
  <inkml:trace contextRef="#ctx0" brushRef="#br0" timeOffset="880.211">1190 57,'22'17,"-1"1,-1 1,-1 1,-1 0,0 1,-2 2,0-1,-2 2,0 0,-2 0,-1 2,-1-1,0 1,-3 1,0-1,-1 1,-2 0,-1 1,-1-1,-1 1,-1-1,-2 1,0-1,-4 8,-9 19,-2 0,-3-2,-22 41,35-79,-1-1,-1 0,0-1,0 0,-2 0,1-1,-1 0,-1-1,0-1,0 1,-1-2,0 0,-1 0,1-2,-10 4,3-3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03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522 5,'-34'-3,"0"1,0 2,0 2,0 1,1 1,-24 7,-23 21,79-31,-1 0,1 0,-1 0,0 0,1 0,0 0,-1 0,1 0,0 1,-1-1,1 0,0 1,0-1,0 1,0 0,0-1,1 1,-1 0,0-1,1 1,0 0,-1 0,1-1,0 1,0 0,0 0,0 0,0 0,0-1,0 1,0 0,1 0,-1-1,1 1,0 0,-1 0,1-1,0 1,0-1,0 1,0-1,0 1,0-1,2 1,2 2,0 0,0 0,1-1,0 0,0 0,0-1,0 0,0 0,0 0,0-1,1 1,-1-2,2 1,30 7,-24-4,-1 1,0 0,0 1,0 1,-1-1,0 2,0 0,-1 0,8 8,-15-12,-1-1,1 1,-1 0,0 1,0-1,0 0,-1 1,1 0,-1 0,0-1,-1 1,1 0,-1 1,0-1,0 0,-1 0,1 0,-1 1,0-1,-1 0,1 0,-1 0,0 1,0-1,-1 0,1 0,-2 1,-3 7,-1 0,-1 0,0 0,0-1,-2 0,1-1,-2 0,1-1,-1 0,-1 0,0-1,0-1,-1 0,0-1,0 0,0-1,-1 0,0-1,0-1,-1 0,1-1,-1 0,0-1,-6-1,1 0,-96-10,115 9,-1-1,1 0,0 0,0 0,0 0,-1 0,1-1,0 1,0 0,0 0,1-1,-1 1,0-1,0 1,1-1,-1 1,1-1,-1 1,1-1,0 1,0-1,0 1,0-1,0 0,0 1,0-1,0 1,0-1,1 0,-1 1,1-1,-1 1,1-1,-1 1,1 0,0-1,0 1,0 0,0-1,0 1,0 0,0 0,0 0,1 0,-1 0,0 0,1 0,-1 0,0 1,1-1,-1 0,1 1,-1-1,1 1,0-2,14-13</inkml:trace>
  <inkml:trace contextRef="#ctx0" brushRef="#br0" timeOffset="246.748">805 372,'-10'33,"-2"22,0 5,2-12,3-14</inkml:trace>
  <inkml:trace contextRef="#ctx0" brushRef="#br0" timeOffset="751.661">1002 514,'4'-1,"-1"-1,1 1,-1-1,0 1,0-1,0 0,0 0,0 0,0-1,0 1,-1-1,1 1,-1-1,0 0,0 0,0 0,0 0,1-3,1 0,45-97,-44 89,0 0,1 0,1 0,0 1,0 0,2 0,-1 1,2 0,-1 1,2-1,2-1,-12 13,-1-1,1 0,0 0,0 0,-1 1,1-1,0 0,0 1,0-1,0 0,0 1,0-1,0 1,0 0,1-1,-1 1,0 0,0 0,0 0,0 0,0 0,1 0,-1 0,0 0,0 0,0 0,0 1,0-1,0 0,0 1,0-1,0 1,0-1,0 1,0 0,0-1,0 1,0 0,0 0,-1-1,1 1,0 0,0 0,-1 0,1 0,-1 0,1 0,-1 0,1 0,-1 0,0 0,1 1,7 63,-8-52,-1-4,0 0,1 0,0 0,0 0,1 0,0 0,0 0,1 0,0 0,1 0,0-1,0 1,1-1,0 0,1 0,0-1,0 1,0-1,1 0,0 0,2 1,-3-4,0 0,0 0,0-1,1 0,-1 0,1 0,-1-1,1 0,0 0,0 0,0-1,0 0,1 0,-1-1,0 1,0-1,0-1,0 1,1-1,-1 0,0 0,0-1,0 0,-1 0,1 0,0-1,-1 0,1 0,-1 0,0-1,0 0,0 0,-1 0,1 0,-1-1,3-4,32-65,-28 55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01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1 739,'33'0,"31"0,9-5,-3-1,-9 0,-5 1,-7 1,-7 2,-6 1,-5-4,-2-2,-1 1,-1 2,-6 1</inkml:trace>
  <inkml:trace contextRef="#ctx0" brushRef="#br0" timeOffset="237.518">170 1021,'39'0,"21"0,6 0,2-5,-7-1,-8 0,-9 1,-7 2,-5-4,-3-1,-1 1,-7 2</inkml:trace>
  <inkml:trace contextRef="#ctx0" brushRef="#br0" timeOffset="1385.887">961 203,'62'-34,"1"2,2 4,0 2,2 4,1 2,0 3,65-7,-14 34,-116-9,0 0,0 1,0-1,0 0,0 1,-1-1,1 1,0 0,-1 0,1 0,-1 0,0 1,0-1,0 1,0-1,0 1,0 0,-1-1,1 1,-1 0,0 0,0 0,0 0,0 0,-1 1,1-1,-1 0,1 0,-1 0,0 1,-1-1,1 0,0 0,-2 3,-5 19,-2 1,-1-2,-1 0,-1 0,-1-1,-1 0,-1-1,-1-1,-1 0,0-1,-18 14,-195 180,227-212,-44 46,46-47,0 1,0-1,0 0,0 0,1 0,-1 1,0-1,1 0,-1 1,1-1,-1 1,1-1,0 1,-1-1,1 1,0-1,0 0,0 1,0-1,0 1,1-1,-1 1,0-1,1 1,-1-1,1 1,-1-1,1 0,0 1,-1-1,1 0,0 0,0 0,0 1,0-1,0 0,0 0,1 0,-1-1,1 2,112 35,-67-27,-23-5,-1 2,0 1,0 1,-1 1,0 0,-1 2,1 2,-17-11,0 0,0 1,0 0,-1 0,0 0,1 0,-2 1,1 0,0 0,-1 0,0 0,0 0,-1 1,1-1,-1 1,0-1,-1 1,1 0,-1 0,0 0,-1 0,1 0,-1 0,-1 0,1 0,-1 0,0 0,0 0,0-1,-3 5,-4 8,-2-1,0-1,-1 1,-1-2,0 0,-1 0,0-1,-1-1,-1 0,0-1,-1-1,0 0,-1-1,0-1,-1 0,0-2,0 0,0-1,-1 0,-6-1,16-1,-1-2,0 1,0-1,0-1,-1 0,1 0,0-1,-1-1,1 1,0-2,0 1,0-2,0 1,0-1,-9-4,2-6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11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286 29,'-48'64,"4"2,3 1,2 3,-17 48,46-99,1 1,1 1,1-1,1 1,1 1,0-1,2 1,0 0,2 0,0-1,2 1,0 0,1 0,2 0,0-1,1 1,1-1,1 0,1-1,1 0,0 0,2-1,7 11,-10-18,1 0,1 0,0-1,0 0,1-1,0 0,1-1,0 0,1-1,0 0,0-1,0 0,1-1,0-1,15 4,-5-5</inkml:trace>
  <inkml:trace contextRef="#ctx0" brushRef="#br0" timeOffset="395.59">850 198,'-66'73,"3"3,-32 52,93-126,-11 17,-4 0,1 2,1 0,2 0,0 2,1 0,1 0,1 1,1 0,1 0,1 1,0 5,7-23,0-1,1 1,-1 0,1-1,0 0,1 1,-1-1,1 1,1-1,-1 0,1 0,0 0,0-1,1 1,0-1,0 0,0 0,0 0,1 0,0-1,0 0,0 0,1 0,-1 0,1-1,0 0,0 0,0-1,0 0,0 0,1 0,-1-1,1 1,-1-2,1 1,0-1,3 2,0 0,0-1,0 0,0-1,0 0,0-1,0 0,0-1,0 1,0-2,-1 0,1 0,-1 0,1-1,-1-1,-1 0,1 0,-1 0,0-1,0-1,7-6,-3-7</inkml:trace>
  <inkml:trace contextRef="#ctx0" brushRef="#br0" timeOffset="647.068">399 536,'48'-4,"40"-3,9 1,-1 2,-9 0,-13 2,-15 1,-12 0,-10 1,-6 1,-9-1</inkml:trace>
  <inkml:trace contextRef="#ctx0" brushRef="#br0" timeOffset="915.635">1246 1,'34'40,"-2"2,-1 1,-2 2,-3 0,-1 2,-2 1,-3 1,-1 0,-3 2,0 10,-11-42,-1-1,-1 1,0 0,-2 0,0 0,-1 0,-1 0,-1 1,0-2,-2 1,0 0,-1-1,-1 1,0-1,-2-1,0 1,-1-2,0 1,-2-1,0 0,0-1,-7 5,-4 2,-2 0,0-2,-1-1,-1-2,-27 15,28-18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07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0 561,'42'-21,"0"3,1 1,0 2,1 2,1 2,0 2,1 2,-1 2,1 2,0 2,0 1,20 5,-45-4,-13 0,0 0,0 0,-1-1,1 0,0-1,0 0,0 0,0-1,0 0,-1 0,1 0,-1-1,0 0,6-4,0-4</inkml:trace>
  <inkml:trace contextRef="#ctx0" brushRef="#br0" timeOffset="250.059">424 194,'-14'38,"-6"28,2 6,4-3,-2-5,3-7,4-10,2-7,4-6,1-4,7-7,1-2,1-1,4-3,-1-5</inkml:trace>
  <inkml:trace contextRef="#ctx0" brushRef="#br0" timeOffset="670.082">1355 24,'-83'71,"13"-13,3 3,3 3,-3 8,28-1,39-69,0 0,-1 0,1 0,0 0,0 0,0 0,0 0,0 0,1 0,-1-1,0 1,1 0,0 0,-1 0,1 0,0-1,0 1,0 0,0-1,0 1,0-1,1 1,-1-1,0 1,1-1,-1 0,1 0,-1 0,1 0,0 0,-1 0,1 0,0 0,0-1,0 1,0-1,0 1,1-1,146 5,-68-9,-64 4,0 1,0 1,0 0,0 1,0 1,0 0,-1 1,0 1,2 2,-15-6,0 0,0 0,0 0,0 1,0-1,-1 1,1-1,-1 1,0 0,0 0,0 0,0 1,0-1,-1 0,0 1,1-1,-1 1,0-1,-1 1,1 0,-1-1,1 1,-1 0,0-1,-1 1,1 0,-1-1,1 1,-1-1,0 1,0-1,-1 1,-50 108,37-91,0 0,-1-2,-1 1,-1-2,0-1,-1 0,-19 12,-10-3,26-19</inkml:trace>
  <inkml:trace contextRef="#ctx0" brushRef="#br0" timeOffset="917.752">1185 109,'44'-4,"47"-3,18 1,0 1,-9-3,-12-1,-15 2,-12-3,-10 0,-6 2,-4-3,-5 1,-4 2,-7 2</inkml:trace>
  <inkml:trace contextRef="#ctx0" brushRef="#br0" timeOffset="2238.143">2569 391,'-34'6,"-1"2,2 1,0 1,0 2,1 2,0 1,1 1,1 1,-15 13,38-26,1 1,0 1,1-1,-1 1,1 0,0 0,1 0,-1 1,1-1,0 1,1 0,0 0,0 1,1-1,-1 1,1-1,1 1,0 0,0 0,0-1,1 1,1 0,-1 0,1 0,0-1,1 1,0 0,0-1,0 1,1-1,0 0,1 0,0 0,0 0,0-1,1 1,0-1,0 0,3 1,-1-1,0-1,0-1,1 1,0-2,0 1,0-1,0 0,1 0,-1-1,1 0,0-1,-1 0,1 0,0-1,5-1,17 2</inkml:trace>
  <inkml:trace contextRef="#ctx0" brushRef="#br0" timeOffset="2537.637">3077 363,'-52'51,"23"-25,1 1,1 1,2 1,1 2,1 0,-15 31,35-59,1 1,0-1,0 1,0-1,0 1,1 0,0-1,0 1,0 0,0 0,0 0,1 0,-1 0,1 0,0 0,1 0,-1 0,1 0,0 0,-1 0,2 0,-1 0,0 0,1-1,0 1,0-1,0 1,0-1,0 1,1-1,0 0,-1 0,2 0,11 5,0-1,0-1,1 0,0-1,0 0,1-2,-1 0,1-1,0 0,-1-1,1-1,0-1,0-1,-1 0,1-1,-1 0,0-2,0 0,3-1,-3 0,0-1,0 0,0-1,-1 0,0-1,-1-1,0-1,0 0,-1 0,-1-1,0-1,0 0,-1-1,-1 0,-1-1,0 0,3-6,-11 16,1 0,-1 1,1-1,-1 0,-1 0,1 0,-1 0,0 1,0-1,0 0,-1 0,1 0,-1 0,0 0,-1 1,1-1,-1 1,0-1,0 1,-1-1,1 1,-1 0,0 0,0 0,0 1,0-1,-1 1,0-1,1 1,-1 0,0 1,-1-1,-8-6,-1 2,1 0,-1 1,-1 0,1 1,-1 0,0 1,0 1,-12-1,-7 1,5 2</inkml:trace>
  <inkml:trace contextRef="#ctx0" brushRef="#br0" timeOffset="2920.255">3951 278,'-30'26,"6"-8,1 1,2 1,0 0,1 2,0 1,2 0,1 1,-5 11,21-32,-1-1,0 1,1 0,-1 0,1 0,0 0,0 0,0 0,0 0,1 1,-1-1,1 0,0 0,0 1,0-1,0 0,1 0,-1 1,1-1,0 0,0 0,0 0,0 0,0 0,1 0,-1 0,1-1,0 1,0 0,0-1,0 1,0-1,1 0,-1 0,1 1,56 15,-52-17,-1-1,0 2,0-1,0 1,0 0,-1 0,1 0,0 1,-1 0,0 0,1 0,-1 1,-1 0,1 0,0 0,3 5,-7-7,0 0,0 0,0 0,-1 0,1 0,0 0,-1 0,1 0,-1 1,0-1,0 0,0 0,0 0,0 1,0-1,-1 0,1 0,-1 0,1 0,-1 1,0-1,0 0,0 0,0 0,0-1,-1 1,1 0,0 0,-1-1,1 1,-1-1,0 1,0-1,0 1,-68 41,64-40,-10 5,-1 0,-1-1,1-1,-1 0,0-2,0 0,-1-1,-15 0,10-2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28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56,'-64'116,"-184"408,214-449,-4-3,-2-1,-5-1,32-49,6-8</inkml:trace>
  <inkml:trace contextRef="#ctx0" brushRef="#br0" timeOffset="370.012">1045 29,'-9'61,"2"1,4 0,1 0,4 0,2 0,4 0,1-1,15 45,-21-96,1 0,1 0,0-1,0 1,1-1,0 0,0-1,1 0,0 0,1 0,3 2,-9-7,1-1,0 0,-1 0,1 0,0-1,0 1,0-1,0 1,1-1,-1 0,0 0,0-1,1 1,-1-1,1 1,-1-1,0 0,1 0,-1-1,0 1,1-1,-1 0,0 1,1-1,-1-1,0 1,0 0,0-1,0 0,0 0,0 1,-1-2,1 1,-1 0,1 0,1-3,8-10,-1-1,-1 0,0 0,-1-1,0-1,-2 1,0-2,-1 1,3-4,26-81,-5-2,15-95,-33 102,-11 74</inkml:trace>
  <inkml:trace contextRef="#ctx0" brushRef="#br0" timeOffset="738.781">1666 480,'1'19,"1"-1,0 1,2 0,0-1,1 0,1 0,1 0,0-1,1 0,1 0,1-1,7 9,-15-22,1 0,0-1,0 1,0-1,0 0,1 0,-1 0,0 0,1 0,0-1,-1 1,1-1,0 0,0 0,0-1,-1 1,1-1,0 0,0 0,0 0,0 0,0-1,0 0,-1 0,1 0,0 0,0 0,-1-1,1 1,-1-1,1 0,-1 0,2-2,4-2,0-1,0 0,-1 0,0-1,0 0,-1-1,0 0,0 0,-1 0,0-1,1-3,-4 8,-1-1,0 1,0 0,0-1,-1 1,0 0,0-1,0 0,-1 1,1-1,-1 1,-1-1,1 0,-1 1,0-1,0 1,-1-1,1 1,-1 0,-1-1,1 1,-1 0,1 0,-2 1,1-1,0 1,-1-1,0 1,0 0,0 0,0 1,-1-1,1 1,-1 0,0 0,0 1,0 0,-5-2,-5-1,-1 0,1 1,-1 1,0 0,0 2,0 0,0 0,0 2,0 0,0 0,0 2,0 0,0 1,1 0,-1 1,-12 7,2-2</inkml:trace>
  <inkml:trace contextRef="#ctx0" brushRef="#br0" timeOffset="1034.733">2540 1,'0'24,"0"22,0 8,0 0,-4 0,-3-4,1-6,2-6,0 1,2-2,1-2,1-3,-1-1,-3-2,-7 0,-6-6,0-7</inkml:trace>
  <inkml:trace contextRef="#ctx0" brushRef="#br0" timeOffset="1570.137">2230 339,'517'0,"-503"0,1 2,-1-1,0 2,0 0,0 0,-1 2,1-1,-1 2,0 0,0 0,31 36,-42-38,1 0,0 0,0-1,0 0,0 1,0-1,1 0,-1 0,1-1,0 1,0-1,0 0,0 0,0 0,0 0,0-1,1 0,-1 0,1 0,-1 0,3 0,4-2,0 0,0 0,1-1,-1 0,-1-1,1 0,0-1,-1 0,1-1,-1 0,-1-1,1 0,-1 0,0-1,0 0,-1 0,0-1,0 0,-1-1,0 0,0 0,-1 0,0-1,-1 0,0 0,3-9,-8 15,-1-1,1 1,-1 0,0 0,0 0,0-1,-1 1,1 0,-1 1,0-1,0 0,0 0,-1 1,1-1,-1 1,0 0,0 0,0 0,0 0,-1 0,1 1,-1 0,1-1,-1 1,0 1,0-1,0 0,0 1,0 0,0 0,-1 0,1 1,0-1,0 1,-1 0,1 0,0 0,-1 1,1 0,0 0,0 0,-1 0,-6 1,-1 0,1 1,-1 0,1 1,0 1,1-1,-1 2,1-1,0 1,0 1,1 0,0 0,0 1,0 0,1 1,1 0,-1 0,1 0,1 1,0 0,0 1,1-1,1 1,-1 0,2 0,-1 0,2 1,-1-1,2 1,-1 0,2-1,0 1,0-5,1 0,1 0,0 0,0-1,0 1,0-1,1 1,0-1,1 0,-1 0,1 0,0-1,1 1,-1-1,1 0,0 0,1-1,-1 1,1-1,0 0,0-1,0 1,2-1,7 5,0-1,1-1,0-1,1 0,-1-1,1-1,0 0,0-2,1 1,67-3,-60 1</inkml:trace>
  <inkml:trace contextRef="#ctx0" brushRef="#br0" timeOffset="1917.037">1 1129,'756'27,"-219"-41,-1-24,21-26,472-64,-980 123,-11 1</inkml:trace>
  <inkml:trace contextRef="#ctx0" brushRef="#br0" timeOffset="2352.912">3924 226,'-5'5,"3"1,3 0</inkml:trace>
  <inkml:trace contextRef="#ctx0" brushRef="#br0" timeOffset="2619.594">3980 565,'0'19,"0"7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3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0 744,'344'-493,"-183"280,-161 211,1 0,0 0,-1 0,1 0,0 0,0 0,1 0,-1 1,0-1,1 0,-1 1,1-1,-1 1,1-1,0 1,-1 0,1-1,0 1,0 0,0 0,0 1,0-1,0 0,0 1,0-1,1 1,-1 0,0-1,0 1,0 0,0 0,1 1,-1-1,0 0,0 1,0-1,0 1,0 0,0 0,0-1,0 1,0 1,0-1,0 0,-1 0,2 1,8 11,-1-1,0 2,0 0,-1 0,-1 0,0 1,-2 0,1 1,-2 0,3 11,-2-9,150 410,-141-376,-14-51,-1 0,0 0,0 0,-1-1,1 1,0 0,0 0,0 0,-1 0,1 0,0 0,-1-1,1 1,0 0,-1 0,1-1,-1 1,0 0,1 0,-1-1,1 1,-1-1,0 1,0-1,1 1,-1-1,0 1,0-1,0 1,0-1,1 0,-1 0,0 1,0-1,0 0,0 0,0 0,0 0,0 0,1 0,-1 0,0 0,0-1,0 1,0 0,0 0,0-1,1 1,-1-1,0 1,0-1,1 1,-1-1,0 1,0-1,-21-8,1-1,0-1,0-1,1 0,0-2,-2-3,-66-42,-42-10,-129-47,233 106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0:11.1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4209 0,'-4'35,"52"156,-33-120,-3 0,-3 1,-1 71,-9-78,-2-45,2 0,1 0,0 0,2 0,0 0,1 0,1 0,1-1,0 1,2-1,5 10,-8-25,0-1,1 0,-1-1,1 1,0-1,0 0,0 0,0-1,0 0,0 1,0-1,1-1,-1 1,0-1,1 0,-1 0,0-1,0 0,1 0,-1 0,0 0,0-1,0 0,0 0,0 0,-1 0,4-3,9-1,167-22,-114 22,436-68,92-44,-326 62,133-18,-382 73,-21 1,1 1,-1-1,1 1,0-1,-1 0,1 0,0 0,-1 0,1 0,0 0,-1-1,1 0,-1 1,1-1,-1 0,1 0,-1 0,1-1,-1 1,0 0,0-1,1 0,-1 1,-1-1,1 0,0 0,0 0,-1 0,1-1,-1 1,1 0,-1-1,0 1,0-1,-13-199,54-42,-37 219</inkml:trace>
  <inkml:trace contextRef="#ctx0" brushRef="#br0" timeOffset="935.245">682 2286,'106'191,"-77"-132,-2 1,-3 1,-3 2,-2 0,3 32,13 79,-27-146,-8-28,0-1,0 1,0 0,0-1,0 1,0 0,0-1,0 1,0-1,0 1,0 0,0-1,0 1,0 0,1-1,-1 1,0 0,0-1,0 1,1 0,-1-1,0 1,0 0,0 0,1-1,-1 1,0 0,1 0,-1 0,0-1,1 1,-1 0,0 0,1 0,-1 0,0 0,1 0,-1-1,0 1,1 0,-1 0,0 0,1 0,-1 0,1 0,-1 1,0-1,1 0,-1 0,0 0,1 0,-1 0,0 0,1 1,-1-1,0 0,0 0,1 0,-1 1,0-1,1 0,-1 1,0-1,0 0,0 0,83-349,-55 228,111-555,-118 597,-14 79,-2 7</inkml:trace>
  <inkml:trace contextRef="#ctx0" brushRef="#br0" timeOffset="1271.929">1557 2540,'0'38,"0"23,0 5,4-8,3-9,-1-9,-1-10</inkml:trace>
  <inkml:trace contextRef="#ctx0" brushRef="#br0" timeOffset="1516.385">1500 2117,'0'0</inkml:trace>
  <inkml:trace contextRef="#ctx0" brushRef="#br0" timeOffset="1896.938">1810 1891,'58'294,"38"111,-78-294,-18-111,0 0,1-1,-1 1,0 0,0 0,1 0,-1-1,0 1,0 0,1 0,-1 0,0 0,0 0,1-1,-1 1,0 0,1 0,-1 0,0 0,1 0,-1 0,0 0,0 0,1 0,-1 0,0 0,1 0,-1 0,0 1,1-1,-1 0,0 0,0 0,1 0,-1 0,0 1,0-1,1 0,-1 0,0 0,0 1,0-1,1 0,-1 0,0 1,0-1,0 0,0 1,0-1,1 0,-1 0,0 1,0-1,0 0,0 1,0-1,0 0,0 1,0-1,0 0,0 0,0 1,0-1,0 0,-1 1,11-25,0 1,1 2,0-1,2 1,0 1,1 0,1 1,1 1,1 0,0 1,18-13,-25 20,1 1,0 1,0 0,1 0,-1 1,2 0,-1 1,1 0,10-2,-20 7,-1 1,1 0,-1 0,1 0,-1 0,1 0,-1 0,1 0,-1 1,1-1,-1 1,0 0,1 0,-1 0,0 0,1 0,-1 0,0 1,0-1,0 1,0-1,-1 1,1 0,0 0,-1 0,1 0,-1 0,1 0,-1 0,0 0,0 1,0-1,0 0,-1 1,1-1,0 1,-1-1,0 1,0 1,-5 100,-1-87,-1-1,0 0,-1-1,-1 0,0 0,-1-1,0 0,-1-1,-1 0,0 0,-1-2,0 1,-1-2,0 0,-1 0,0-1,0-1,-3 0,14-6,0 1,0-2,0 1,0 0,0-1,-1 0,1 0,0 0,-1 0,1-1,0 0,-1 0,1 0,-1 0,1-1,-1 1,1-1,0 0,0-1,-1 1,-3-3,-4-7</inkml:trace>
  <inkml:trace contextRef="#ctx0" brushRef="#br0" timeOffset="2403.975">2403 2625,'65'-77,"-4"-3,-4-2,38-75,-56 47,-38 106,0 0,-1 0,1 0,-1 0,0 0,0 0,0 0,-1 0,0 0,1 0,-1 0,0 0,-1 1,1-1,-1 0,0 1,0-1,0 1,0-1,0 1,-1 0,1 0,-1 0,0 0,0 1,0-1,-1 1,2 1,0-1,0 1,-1 1,1-1,0 0,-1 0,1 1,0 0,-1-1,1 1,-1 0,1 0,-1 0,1 0,-1 1,1-1,0 1,-1-1,1 1,0 0,-1 0,1 0,0 0,0 1,0-1,0 0,0 1,0 0,0-1,0 1,1 0,-1 0,1 0,-1 0,1 0,0 0,0 0,0 1,-29 90,30-90,-1 1,1-1,0 0,1 0,-1 0,1 0,-1 0,1 0,0 0,0 0,0 0,1 0,-1 0,1 0,-1-1,1 1,0-1,0 1,0-1,0 0,1 1,-1-1,0 0,1-1,0 1,-1 0,1-1,0 0,0 1,0-1,0 0,0 0,0-1,0 1,0-1,0 1,0-1,3 0,121-18,39-29,-163 45,0 1,0 0,0 0,0 0,0 0,0 0,0 0,1 1,-1 0,0-1,0 1,0 1,1-1,-1 0,0 1,0-1,0 1,0 0,0 0,0 0,0 1,0-1,0 1,0-1,-1 1,1 0,-1 0,1 0,-1 1,0-1,0 1,0-1,0 1,0-1,-1 1,1 0,-1 0,1 0,-1 0,0 0,0 0,-1 0,1 0,-1 0,1 1,-1-1,0 1,-41 89,44-97</inkml:trace>
  <inkml:trace contextRef="#ctx0" brushRef="#br0" timeOffset="3032.254">3278 2061,'-1'0,"1"-1,-1 1,0 0,0-1,0 1,0 0,0 0,0 0,1 0,-1 0,0 0,0 0,0 0,0 0,0 0,0 0,1 1,-1-1,0 0,0 1,0-1,0 0,1 1,-1-1,0 1,1-1,-1 1,0 0,1-1,-1 1,0 0,1-1,-1 1,1 0,0 0,-1 0,1-1,-1 2,-4 4,0 0,0 0,0 1,0-1,1 1,1 0,-1 1,1-1,0 1,1-1,0 1,0 0,0 0,1 0,0 0,1 0,0 0,0 0,1 2,-1-8,1 0,0 0,-1-1,1 1,0 0,0-1,0 1,0-1,0 1,0-1,0 1,1-1,-1 0,1 1,-1-1,1 0,-1 0,1 0,0 0,-1 0,1-1,0 1,0 0,-1-1,1 0,0 1,0-1,0 0,0 0,0 0,-1 0,1 0,0 0,0 0,0-1,0 1,-1-1,2 0,67-32,-50 18,-2-1,0-1,0-1,-2 0,0-1,11-19,53-59,-80 96,1 0,-1 0,1 0,-1 0,1 0,-1 0,1 0,0 0,-1 0,1 1,0-1,0 0,0 1,-1-1,1 0,0 1,0-1,0 1,0-1,0 1,0 0,0-1,0 1,0 0,0 0,0 0,0 0,0 0,1 0,-1 0,0 0,0 0,0 0,0 1,0-1,0 0,0 1,0-1,0 1,0-1,0 1,-1-1,1 1,0 0,0-1,0 1,-1 0,1 0,0-1,-1 1,1 0,-1 0,1 0,-1 0,1 0,-1 0,7 48,-8-46,1 0,-1 1,1-1,0 0,0 1,1-1,-1 0,1 0,-1 1,1-1,0 0,0 0,0 0,1 0,-1 0,1 0,0 0,0 0,0-1,0 1,0-1,0 1,1-1,-1 0,1 0,-1 0,1 0,0 0,0-1,0 1,0-1,0 0,2 1,3-1,0 0,0 0,0-1,1 0,-1 0,0-1,0 0,0 0,0-1,0 0,0-1,0 0,-1 0,1 0,-1-1,0 0,0-1,0 1,-1-1,1-1,-1 1,0-1,0-1,15-17,0-1,-2 0,-1-1,-1-1,5-12,-2 1,-2-1,-1-1,-2 0,-1-1,-3-1,-1 0,-2 0,-2-1,0-35,-6 64,-1 0,0-1,-1 1,-1 0,0 0,-1 0,0 1,-6-12,8 21,1 0,-1 0,0 0,0 0,-1 1,1-1,-1 1,0 0,1 0,-1 0,-1 0,1 0,0 0,-1 1,1 0,-1 0,0 0,0 0,0 0,0 1,0-1,0 1,0 0,0 1,0-1,-1 1,1 0,0 0,0 0,-1 0,0 1,-3 3,1 0,-1 0,1 1,-1 0,2 1,-1-1,0 1,1 1,0-1,1 1,0 0,0 0,0 1,1-1,0 1,0 0,1 0,0 0,0 1,1-1,0 1,1 0,0-1,0 1,1 0,0 3,-3 10,2 1,0-1,1 1,1-1,2 0,0 0,1 1,1-2,1 1,1-1,1 0,1 0,1-1,0 0,2-1,0 0,1-1,4 3,-7-6,1-1,1-1,0 0,1 0,1-1,0-1,0-1,1 0,0 0,1-2,0 0,0 0,1-2,-1 0,2-1,8 1,14-20,-28 1</inkml:trace>
  <inkml:trace contextRef="#ctx0" brushRef="#br0" timeOffset="3268.481">3645 1694,'39'-5,"36"-6,10-2,-4 2,-11 3,-8 2,-10 3,-9 1,-12 2</inkml:trace>
  <inkml:trace contextRef="#ctx0" brushRef="#br0" timeOffset="3539.179">4464 1751,'15'23,"4"9</inkml:trace>
  <inkml:trace contextRef="#ctx0" brushRef="#br0" timeOffset="3781.776">4549 1496,'-5'-24,"-2"-8</inkml:trace>
  <inkml:trace contextRef="#ctx0" brushRef="#br0" timeOffset="3935.011">4831 1440,'-2'13,"1"-1,0 1,0-1,1 1,1-1,0 1,1-1,0 1,1-1,1 0,-1 0,2 0,0-1,0 1,1-1,0 0,7 8,-11-18,-1 1,1-1,0 1,0-1,0 1,0-1,0 0,0 0,0 0,0 0,0 0,0 0,0-1,1 1,-1-1,0 0,0 1,1-1,-1 0,0 0,1 0,-1-1,0 1,0-1,1 1,-1-1,0 0,0 0,0 0,0 0,0 0,0 0,0 0,0-1,0 1,0-1,-1 1,1-1,-1 0,1 0,-1 1,0-1,0 0,0 0,0 0,0-1,0 1,0 0,-1 0,1 0,-1-1,1 1,-1 0,0-1,0 1,0 0,0 0,-1-1,1 1,-1-1,3-5,0 1,0-1,-1 0,-1 0,1 0,-1 0,-1 0,1 0,-2 1,1-1,-1 0,0 0,0 1,-1-1,0 1,0 0,-1 0,0 0,0 0,-1 1,1 0,-1 0,-1 0,1 0,-1 1,0 0,-1 0,-11-2</inkml:trace>
  <inkml:trace contextRef="#ctx0" brushRef="#br0" timeOffset="4102.872">5197 1524,'95'-181,"-95"179,1 0,0 1,0-1,0 1,0-1,0 1,0-1,0 1,0 0,1 0,-1-1,0 1,1 0,-1 0,1 0,0 1,-1-1,1 0,-1 1,1-1,0 1,0-1,-1 1,1 0,0-1,0 1,-1 0,1 0,0 1,0-1,0 0,-1 0,1 1,0-1,-1 1,1 0,0-1,-1 1,1 0,-1 0,1 0,-1 0,1 0,-1 1,0-1,0 0,1 1,-1-1,0 0,0 2,3 1,0 0,0-1,0 1,1-1,-1 0,1 0,0 0,0-1,0 0,0 0,0 0,1 0,-1-1,0 0,1 0,-1 0,1-1,-1 0,1 0,-1 0,1-1,-1 0,1 0,-1 0,1 0,-1-1,0 0,0 0,0-1,0 1,0-1,-1 0,1-1,12-9,0-1,0-1,-1-1,-1 0,-1-1,10-16,-11 13</inkml:trace>
  <inkml:trace contextRef="#ctx0" brushRef="#br0" timeOffset="4384.413">6101 875,'-15'19,"6"11,8 6,10-4,7-2,7-2,-1 0,0-1,-3 0,-5 1,-5 0,-4-1,-7 2,-9-1,-7 0,-5 0,-3 1,2-6</inkml:trace>
  <inkml:trace contextRef="#ctx0" brushRef="#br0" timeOffset="5233.656">5 4261,'-3'33,"2"0,1 0,2 0,1 0,1-1,9 31,-13-57,0-1,1 0,0 0,-1 0,2 0,-1 1,1-1,0-1,0 1,0 0,0 0,1-1,0 1,0-1,0 0,1 0,-1 0,1 0,0-1,0 0,0 1,0-2,1 1,-1 0,1-1,0 0,0 0,0 0,0 0,0-1,0 0,0 0,0 0,0-1,2 0,6-5,-1-1,0 0,0-1,0-1,-1 0,0 0,-1-1,1 0,-2-1,1 0,-2-1,1 0,-1 0,-1-1,2-4,27-41,-26 39,1 0,0 1,1 0,1 0,1 2,0 0,10-8,-22 22,-1 0,0 0,0 0,1 0,-1 0,0 0,1 1,-1-1,1 0,-1 1,1-1,-1 1,1 0,-1-1,1 1,-1 0,1 0,-1 0,1 0,0 0,-1 0,1 1,-1-1,1 0,-1 1,1 0,-1-1,1 1,-1 0,0-1,1 1,-1 0,0 0,0 0,1 0,-1 0,0 1,32 57,-21-34,-10-20,0 0,1-1,-1 1,1-1,0 0,0 0,1 0,-1 0,1-1,0 1,0-1,0 0,1 0,-1 0,1-1,-1 0,1 0,0 0,0 0,0-1,0 0,0 0,0 0,0 0,0-1,0 0,0 0,1 0,-1-1,0 0,0 0,0 0,0 0,0-1,0 0,-1 0,1 0,0-1,-1 0,0 1,0-1,2-2,19-19,-1-2,-1 0,-1-1,-1-1,-2-2,-1 1,6-15,-14 30,-1-1,0 0,-1-1,0 0,-1-1,-1 1,-1-1,0 0,-1 0,-1-1,-1 1,0-1,-2 0,0 1,-1-6,1 20,0 1,-1-1,0 1,1 0,-1-1,0 1,0 0,0 0,-1-1,1 1,-1 0,1 0,-1 0,1 1,-1-1,0 0,0 1,0-1,0 1,0-1,-1 1,-8-1</inkml:trace>
  <inkml:trace contextRef="#ctx0" brushRef="#br0" timeOffset="5435.232">1275 4036,'5'39,"6"21,6 1,0-9</inkml:trace>
  <inkml:trace contextRef="#ctx0" brushRef="#br0" timeOffset="5588.618">1105 3641</inkml:trace>
  <inkml:trace contextRef="#ctx0" brushRef="#br0" timeOffset="5901.992">1529 3217,'14'121,"6"-2,5 0,35 101,-20-116,23 90,-60-170</inkml:trace>
  <inkml:trace contextRef="#ctx0" brushRef="#br0" timeOffset="6120.423">1331 3895,'44'-29,"32"-24,9-7,-5 1,-12 6,-12 7,-12 7,-7 5,-6 4,-4 2,-5 1,-3 0,-4 0,1 0,-4 4</inkml:trace>
  <inkml:trace contextRef="#ctx0" brushRef="#br0" timeOffset="6404.992">2009 3133,'-25'426,"25"-421,12 147,-11-147,0 0,1 0,-1 0,1 0,0 0,1 0,-1 0,1-1,0 1,0-1,0 0,0 0,1 0,0 0,0 0,0-1,0 0,0 0,1 0,0 0,-1-1,1 0,0 0,0 0,0 0,2 0,5-2,-1 1,1-2,-1 1,0-2,1 1,-1-2,0 1,0-1,0-1,0 0,-1-1,1 0,-1 0,0-1,-1-1,0 1,0-2,0 1,-1-1,0 0,0-1,0-1,91-69,-98 78,0 0,0 1,-1-1,1 1,0-1,0 1,0 0,0-1,0 1,0 0,-1 0,1-1,0 1,0 0,0 0,0 0,0 0,0 0,0 0,0 1,0-1,0 0,0 0,0 1,-1-1,1 0,0 1,0-1,0 1,0-1,-1 1,1-1,0 1,-1 0,1-1,0 1,-1 0,1 0,-1-1,1 1,-1 0,1 0,-1 0,0 0,1 0,-1 0,0-1,0 1,0 1,6 54,-5-42,13 30,-3-30</inkml:trace>
  <inkml:trace contextRef="#ctx0" brushRef="#br0" timeOffset="6672.906">2770 3330,'-5'9,"-13"16,1 2,2 0,0 0,2 2,1 0,1 0,1 1,2 0,0 6,7-34,1 0,-1 0,1 0,-1 0,1 0,-1 0,1 1,0-1,0 0,0 0,0 0,1 0,-1 0,1 1,-1-1,1 0,0 0,-1 0,1 0,0 0,0-1,1 1,-1 0,0 0,0-1,1 1,-1-1,1 1,0-1,-1 1,1-1,0 0,0 0,0 0,0 0,0 0,0 0,0-1,0 1,0-1,0 1,0-1,0 0,1 0,-1 0,0 0,0 0,0 0,0-1,0 1,0-1,1 0,-1 0,7-4,0-1,0 0,-1 0,0-1,0 0,-1-1,0 0,0 0,-1 0,0-1,0 0,-1 0,0 0,-1-1,0 0,0 0,-1 0,-1 0,0 0,0-1,-1 1,0 0,0-1,-1 1,-1-1,0 1,0-1,-1 1,-1 0,0-1,0 1,-2-2,-6-10,0 4</inkml:trace>
  <inkml:trace contextRef="#ctx0" brushRef="#br0" timeOffset="6940.271">3024 3274,'5'38,"11"13,8-2,4-10,3-15,0-18,0-14,-5-11,-7-6,-3-5,-3-1,-4-1,-4 1,-2 1,-2 5</inkml:trace>
  <inkml:trace contextRef="#ctx0" brushRef="#br0" timeOffset="7271.015">3617 2371,'0'43,"5"39,1 9,0 0,4-12,0-9,-2-12,3-10,-1-10,4-6,-2-3,-2-2,-3-1,2-5,-1-1,-1 1,-2-4</inkml:trace>
  <inkml:trace contextRef="#ctx0" brushRef="#br0" timeOffset="7515.048">3477 2936,'33'-20,"36"-15,15-7,3 4,-9 4,-7 6,-17 10</inkml:trace>
  <inkml:trace contextRef="#ctx0" brushRef="#br0" timeOffset="8235.793">1952 5278,'-20'0,"-1"0,1 2,-1 0,1 2,0 0,0 1,0 1,1 1,-1 0,2 2,-1 0,1 1,1 1,0 1,-1 1,6-5,0 0,1 1,1 0,-1 0,1 1,1 1,0 0,0 0,1 1,1 0,0 0,0 0,2 1,-1 0,2 0,-1 1,2 0,0-1,-1 11,4-20,0 0,0 0,1 1,-1-1,1 0,0 0,0 0,0 0,0 0,1 0,0 0,0-1,0 1,0 0,0-1,1 1,0-1,-1 0,1 0,1 0,-1-1,0 1,0-1,1 1,0-1,-1 0,1 0,0-1,0 1,0-1,0 0,0 0,0 0,0-1,1 1,-1-1,0 0,0 0,0-1,1 1,-1-1,0 0,0 0,0 0,16-11,0 0,-1-2,-1 0,0-1,-1-1,-1-1,0 0,-1-1,-1 0,-1-1,-1-1,0 0,-2-1,1-3,15-24,-2-1,-3-1,-2 0,-2-2,-2 0,-2-1,-3 0,-2 0,-3-1,-1-43,-4 76,0 1,-1-1,-1 1,-1-1,-1 1,-1 0,-1 0,0 1,-2 0,0 0,-1 0,-1 1,0 0,-2 1,0 1,-1 0,0 0,-6-4,13 16,-1 0,1 0,-1 1,0 0,1 0,-1 1,0 0,-1 0,1 1,0-1,0 2,-1-1,1 1,-1 0,1 0,0 1,-1 0,1 1,0-1,0 1,0 1,0-1,0 1,0 0,1 1,0 0,-1 0,1 0,1 1,-1 0,1 0,0 0,0 0,0 1,1 0,-1 0,2 1,-1-1,1 1,-1 1,-7 14,1 1,1 0,1 1,1 0,1 0,2 0,0 0,1 1,2 0,0 0,2-1,0 1,2 0,1-1,1 1,1-1,1-1,1 1,1-1,11 20,-8-25,1-1,1-1,0 0,1-1,1 0,1-1,0-1,0-1,2 0,-1-1,1-1,1-1,0-1,0-1,0 0,1-1,0-2,0 0,1-1,-1-1,1-1,-1-1,1-1,20-4,87-32,-98 22</inkml:trace>
  <inkml:trace contextRef="#ctx0" brushRef="#br0" timeOffset="8585.901">2743 4628,'-43'29,"2"2,1 1,1 2,3 2,0 1,-21 31,48-58,1 0,-1 0,2 1,0 0,0 0,1 1,0 0,1 0,1 0,-1 1,2-1,0 1,1 0,0 0,1 0,0 0,1 0,0 0,1 0,1 0,2 10,-3-20,0 0,0 0,1-1,-1 1,1 0,-1-1,1 0,0 1,0-1,0 0,0 0,0 0,1 0,-1 0,1-1,-1 1,1-1,-1 0,1 1,0-1,0 0,0-1,-1 1,1 0,0-1,0 0,0 1,0-1,0 0,0-1,0 1,0 0,0-1,87-46,-52 9,-2-3,-1 0,-3-2,-1-2,-3 0,-1-2,-2-2,-3 0,7-25,4 1,7 10,-39 64,0-1,1 0,-1 0,0 1,0-1,0 1,0-1,0 1,0-1,-1 1,1 0,0 0,0-1,0 1,0 0,-1 0,1 0,0 0,-1 0,1 0,-1-1,1 2,-1-1,0 0,1 0,-1 0,0 0,1 0,-1 0,0 0,0 0,0 0,0 1,0-1,-1 0,1 1,1 3,22 108,-20-88</inkml:trace>
  <inkml:trace contextRef="#ctx0" brushRef="#br0" timeOffset="9036.146">3222 4911,'207'-487,"-188"467,-12 48,-5-13,-1-12,-1 0,-1-1,1 1,0-1,0 1,1 0,-1-1,1 1,-1-1,1 1,0-1,0 1,0-1,0 0,0 1,0-1,1 0,-1 0,1 0,0 0,-1 0,1 0,0 0,0-1,0 1,0-1,1 1,-1-1,0 0,1 0,-1 0,1 0,-1 0,1-1,1 1,5-5,0-1,0-1,-1 0,0 0,0 0,0-1,-1 0,0-1,-1 0,1 0,2-6,3-1,40-54,-38 47,2 1,0 1,1 0,0 2,2-1,1 2,11-7,-30 22,1 1,-1-1,1 1,0 0,0 0,0 0,-1 0,1 0,0 0,0 1,1-1,-1 0,0 1,0 0,0-1,0 1,0 0,0 0,0 0,1 1,-1-1,0 0,0 1,0 0,0-1,0 1,0 0,0 0,0 0,0 0,-1 0,1 0,0 1,-1-1,1 1,-1-1,1 1,-1 0,0-1,0 1,1 0,-1 0,0 0,44 159,-44-159,0 0,-1 0,1 0,0 0,0-1,0 1,0 0,1-1,-1 1,0-1,1 1,-1-1,1 1,-1-1,1 0,0 0,-1 0,1 0,0 0,0 0,0-1,0 1,0 0,0-1,0 0,0 1,0-1,0 0,0 0,0 0,0 0,0 0,0-1,0 1,0-1,0 1,0-1,0 0,-1 0,1 0,0 0,0 0,-1 0,2 0,9-10</inkml:trace>
  <inkml:trace contextRef="#ctx0" brushRef="#br0" timeOffset="9533.533">4351 4008,'23'77,"-4"2,-3 1,2 57,-15-110,-1 1,-1 1,-1-1,-2 0,-1 0,-1-1,-1 1,-2-1,-1 0,0 0,-3-1,0 1,-21 13,31-40,1 1,-1-1,0 1,0-1,0 1,0-1,0 0,0 0,0 1,0-1,0 0,0 0,0 0,0 0,0 0,0 0,0 0,0 0,1 0,-1-1,0 1,0 0,0-1,0 1,0 0,0-1,0 1,0-1,1 0,-1 1,0-1,0 0,1 1,-1-1,1 0,-1 0,0 1,1-1,-1 0,1 0,0 0,-1 0,1 0,0 0,-1 0,1 0,0 0,0 0,0 0,-4-17,1-1,1 1,0-1,2 0,0 0,1 1,1-1,1 0,0 1,1 0,6-14,-2-5,26-96,5 2,24-45,-51 143,1-1,2 2,1 0,1 1,2 0,1 2,2 0,0 1,2 2,1 0,1 1,1 2,2 0,-26 21,-1-1,1 1,0 0,0 1,0-1,0 0,0 1,1 0,-1 0,0 0,1 0,-1 0,1 1,-1-1,1 1,-1 0,1 0,-1 0,1 1,-1-1,0 1,1 0,-1 0,0 0,1 0,-1 0,0 1,0-1,0 1,0 0,0 0,-1 0,1 1,0-1,-1 1,0-1,1 1,-1 0,0 0,-1 0,1 0,0 0,-1 0,0 1,3 14,-2 1,0 0,-1 0,-1 0,0 0,-2 0,0-1,-1 1,-1 0,-1-1,-1 0,0 0,-1-1,-1 0,-1 0,0 0,-2 0,3-1,-1 1,0-1,-2-1,0 0,0 0,-1-1,-1-1,-1 0,1-1,-2 0,0-1,0-1,-1 0,0-1,-1-1,-16 6,-8-19,29-6</inkml:trace>
  <inkml:trace contextRef="#ctx0" brushRef="#br0" timeOffset="9767.792">5113 3584,'5'39,"1"21,0 7,4-10,0-8,-2-13</inkml:trace>
  <inkml:trace contextRef="#ctx0" brushRef="#br0" timeOffset="13151.73">5113 3020,'-5'5,"4"6,1 1</inkml:trace>
  <inkml:trace contextRef="#ctx0" brushRef="#br0" timeOffset="13772.398">5452 3443,'-81'368,"78"-354,11-51,102-392,-92 378,-18 51,1-1,-1 1,1 0,-1 0,1-1,-1 1,1 0,-1 0,1 0,-1 0,1 0,0 0,-1 0,1 0,-1 0,1 0,-1 0,1 0,-1 0,1 0,-1 1,1-1,-1 0,1 0,-1 1,1-1,-1 0,1 0,-1 1,1-1,-1 1,0-1,1 0,-1 1,0-1,1 1,-1-1,0 1,0-1,1 1,-1-1,0 1,0-1,0 1,0-1,0 1,0-1,0 1,0 0,0-1,0 1,0-1,0 1,0-1,0 1,0-1,0 1,-1 0,2 1,24 73,-19-53,1 1,1-1,1-1,1 1,1-2,1 1,3 2,-14-21,0 0,1-1,-1 1,1 0,0-1,-1 1,1-1,0 1,0-1,0 0,0 0,0 0,0 0,0 0,0 0,0-1,0 1,1-1,-1 1,0-1,1 0,-1 0,0 0,0 0,1 0,-1-1,0 1,0-1,1 1,-1-1,0 0,0 0,0 0,0 0,0 0,0 0,0-1,-1 1,1-1,0 1,-1-1,1 0,0-1,59-85,-45 52,-2 0,-1 0,-2-2,4-31,-11 44</inkml:trace>
  <inkml:trace contextRef="#ctx0" brushRef="#br0" timeOffset="14405.982">6270 3076,'-13'15,"0"0,1 0,0 1,1 0,1 1,1 1,0-1,2 1,0 1,0-1,2 1,1 1,-1 2,5-21,-1 1,1 0,-1 0,1 0,-1 0,1 0,0-1,0 1,0 0,0 0,0 0,0 0,1 0,-1 0,1 0,-1-1,1 1,0 0,-1 0,1-1,0 1,0 0,0-1,1 1,-1-1,0 1,0-1,1 0,-1 1,1-1,-1 0,1 0,0 0,-1 0,1-1,0 1,0 0,0-1,-1 1,1-1,0 1,0-1,0 0,0 0,0 0,0 0,0 0,0 0,-1-1,1 1,0-1,0 1,0-1,0 0,-1 1,1-1,0 0,0-1,13-13,0 0,-1-1,-1-1,-1 0,0-1,-2-1,0 1,0-2,-2 1,2-8,15-28,43-90,-68 144,0 0,0 0,1 0,-1 0,0 0,1 1,-1-1,1 0,-1 0,1 0,0 1,-1-1,1 0,0 0,-1 1,1-1,0 1,0-1,-1 1,1-1,0 1,0-1,0 1,0 0,0-1,0 1,0 0,-1 0,1 0,0 0,0 0,0 0,0 0,0 0,0 0,0 0,0 1,0-1,0 0,0 0,0 1,-1-1,1 1,0-1,0 1,0-1,-1 1,1 0,0-1,-1 1,1 0,0-1,-1 1,1 0,-1 0,1 0,21 53,-22-54,101 365,-59-241,76 265,-110-351,-1 1,-2 0,-1 0,-2 24,-2-49,-1 1,0-1,-1 0,-1 0,0 0,0 0,-2 0,0-1,0 0,-1 0,-1 0,0 0,-1-1,-1 1,4-7,-1-1,0 1,0-1,0-1,0 1,-1-1,0 0,1-1,-2 1,1-1,0-1,-1 1,1-1,-1-1,-5 1,10-1,-1-1,0 1,0-1,0 0,0 0,0-1,0 1,1-1,-1 0,0 0,0 0,1 0,-1-1,1 0,-1 1,1-1,0 0,-1-1,1 1,0-1,1 1,-1-1,0 0,1 0,-1 0,1 0,0 0,0-1,0 1,1-1,-2-3,-2-14,1 0,1-1,0 0,2 1,1-1,0 0,2 0,0 1,3-9,5-23,2-1,2 1,3 1,2 1,2 0,3 2,1 0,28-37,61-47,-89 110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21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1 237,'13'-23,"2"0,0 1,2 1,0 0,2 1,0 1,15-11,-26 24,-1 0,2 0,-1 1,0 0,1 0,0 1,0 0,1 0,-1 1,0 1,1-1,0 2,0-1,0 1,-1 1,1 0,0 0,0 1,0 0,0 1,-1 0,5 2,-10-3,0 1,0 0,0 0,0 1,-1-1,1 1,-1 0,0 0,1 0,-1 0,-1 0,1 1,0 0,-1-1,0 1,0 0,0 0,0 0,-1 0,1 0,-1 1,0-1,0 0,-1 1,1-1,-1 0,0 1,0-1,-1 1,0 1,0 10,-1-1,-1 0,-1 1,0-1,0 0,-2-1,0 1,-2 2,-80 121,71-116,1 0,1 1,0 0,2 1,1 1,1 0,1 0,2 1,0 0,-4 26,12-45,0-1,0 1,1 0,-1 0,2-1,-1 1,1 0,0-1,0 1,0-1,1 0,0 0,0 0,1 0,0 0,0-1,0 0,1 0,-1 0,1 0,1-1,-1 1,0-1,1-1,0 1,0-1,0 0,0 0,4 0,12 6,0-2,0-1,1-1,0 0,0-2,0-1,0 0,5-2,13-3,-1-2,0-2,0-1,0-2,11-6,57-13,-79 23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35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331 20,'-12'-5,"0"2,0-1,-1 2,1-1,-1 2,0 0,1 0,-1 1,0 1,1 0,-1 1,1 0,-1 1,1 0,0 1,0 0,0 1,1 0,0 1,0 1,0-1,1 2,0-1,0 2,-1 0,9-7,1-1,-1 1,0 0,0 0,1 0,-1 0,1 0,0 0,-1 0,1 0,0 0,0 1,0-1,1 0,-1 1,0-1,1 1,0-1,0 1,-1-1,1 1,1-1,-1 0,0 1,1-1,-1 1,1-1,0 1,-1-1,1 0,0 0,1 1,-1-1,0 0,1 0,-1 0,1 0,-1 0,1-1,0 1,0 0,0-1,0 0,0 1,0-1,0 0,1 0,-1 0,0 0,1 0,0-1,95 30,-84-27,0 0,0 0,0 2,0-1,-1 2,0 0,0 0,-1 1,1 1,9 8,-21-15,1 1,-1-1,1 1,-1-1,0 1,0 0,1 0,-1-1,0 1,-1 0,1 0,0 0,0 0,-1 0,1 0,-1 0,0 0,0 0,0 0,0 0,0 0,0 1,0-1,0 0,-1 0,1 0,-1 0,0 0,0 0,0-1,1 1,-2 0,1 0,0 0,0-1,0 1,-1-1,1 1,-1-1,0 1,-72 52,51-43,-1 0,-1-1,0-2,0 0,-1-2,-1 0,-4-12,35-1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35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35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93 155,'-15'33,"-9"22,0 5,8-7,7-18,4-14</inkml:trace>
  <inkml:trace contextRef="#ctx0" brushRef="#br0" timeOffset="587.213">261 381,'24'-22,"147"-239,-170 259,0 0,-1 0,1 0,0 0,0 0,0 0,0 0,0 0,1 0,-1 0,1 1,-1-1,1 1,0-1,-1 1,1-1,0 1,0 0,0 0,0 0,0 0,0 0,0 1,0-1,0 0,1 1,-1 0,0-1,0 1,0 0,1 0,-1 0,0 1,0-1,1 1,-1-1,0 1,0-1,0 1,0 0,0 0,0 0,0 0,0 1,0-1,0 1,55 143,-55-143,1 0,-1 1,1-1,-1-1,1 1,0 0,0 0,0-1,0 0,0 0,0 0,0 0,0 0,0 0,1-1,-1 1,0-1,0 0,1 0,-1-1,0 1,0 0,1-1,-1 0,0 0,0 0,0 0,0 0,0-1,0 1,0-1,-1 0,2-1,5-3,-1 0,1 0,-1-1,0-1,-1 1,0-1,0-1,-1 1,5-8,34-90,-38 87,1 3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45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0,'-6'196,"9"-131,17 267,-14-286,-5-34,-1-1,2 1,0-1,0 0,1 1,1-1,-1-1,2 1,0 0,1 2,4-4,-2-6</inkml:trace>
  <inkml:trace contextRef="#ctx0" brushRef="#br0" timeOffset="503.477">0 28,'76'-20,"-61"18,258-4,-268 6,0 1,0-1,0 1,0 0,0 0,0 0,0 1,0 0,0 0,-1 0,1 0,-1 1,0 0,0 0,0 0,0 0,0 1,-1-1,1 1,-1 0,0 0,0 1,0-1,-1 0,0 1,1 0,-2-1,1 1,0 0,-1 0,0 0,0 0,-1 0,1 0,-1 0,0 0,-1 0,1 0,-1 2,-3 7,0 0,0 0,-1-1,-1 1,-1-1,0-1,0 1,-1-1,-1 0,0-1,0 0,-1 0,-2 0,9-9,1 0,-1 0,1 0,-1 0,1 1,0-1,0 0,0 1,0 0,1-1,-1 1,1 0,-1 0,1 0,0 0,0 0,1 0,-1 0,1 1,-1-1,1 0,0 0,0 0,0 1,1-1,-1 0,1 0,-1 0,1 0,0 0,1 0,-1 0,0 0,1 0,-1 0,1-1,0 1,0-1,0 1,1-1,-1 0,210 118,-209-118,0 1,-1 0,1 0,-1-1,0 1,0 1,0-1,0 0,-1 0,1 1,-1-1,0 1,0-1,0 1,-1 0,1-1,-1 1,0 0,0-1,0 1,0 0,-1-1,1 1,-1 0,0-1,0 1,0-1,-1 1,1-1,-1 0,0 0,0 1,0-1,0 0,-2 0,-4 8,-1 0,-1-1,0-1,-1 1,0-2,0 1,-1-2,-10 6,-11 3,0-3,-1 0,-1-3,1 0,-16 0,40-7,-45 2,37-8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40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1 480,'341'0,"-320"-1,0 0,0-2,-1 0,1-1,-1-1,0-1,3-2,1-5,-6 0</inkml:trace>
  <inkml:trace contextRef="#ctx0" brushRef="#br0" timeOffset="4881.456">227 1,'4'7,"0"0,-1 0,1 1,-1-1,-1 1,1 0,-1 0,-1 0,0 0,0 0,0 0,-1 0,0 0,-1 6,1 1,-1 685,1-688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47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1,'-30'11,"1"1,0 1,1 1,1 2,0 1,1 1,-20 18,42-32,0-1,1 1,-1 0,1 0,0 0,0 1,0-1,1 1,-1 0,1 0,1 0,-1 0,1 0,-1 0,1 0,1 0,-1 0,1 1,0-1,0 0,0 1,1-1,0 0,0 0,0 0,1 0,-1 0,1 0,1 0,-1 0,1-1,-1 1,1-1,0 0,1 0,0 1,1 2,1 0,0 0,1-1,-1 1,1-1,1-1,-1 1,1-1,0-1,0 1,0-2,1 1,-1-1,1 0,0 0,0-1,0-1,0 0,0 0,4 0,42-2,-31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55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44,'260'-12,"-66"-7,-155 11,40 3,-73 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5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29,'38'4,"32"-2,14-2,-3-1,-10-1,-8-4,-10-1,-8 0,-8 2,-6 1,-7 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55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626 0,'-45'13,"0"2,1 2,1 2,1 2,0 2,-1 3,11-7,1 2,1 0,1 2,1 2,1 0,-19 25,35-38,0 1,2 1,-1 0,2 1,0-1,1 1,0 1,1 0,1-1,1 2,0-1,1 0,0 1,2 0,0-1,1 4,1-11,1 0,0-1,0 1,1-1,0 1,1-1,0 0,0 0,0 0,1-1,1 1,-1-1,1-1,0 1,1-1,-1 0,1 0,0-1,1 0,0 0,-1-1,1 0,1 0,-1-1,0 0,1 0,0-1,-1 0,1-1,0 0,0 0,4-1,47 6,0-3,0-3,0-2,0-3,-1-3,47-12,23-25,-105 37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01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57,'-5'-5,"1"0,-1 0,-1 0,1 1,-1 0,1 0,-1 1,-1-1,1 1,0 1,-1-1,1 1,-1 0,1 1,-1-1,0 1,0 0,0 1,0 0,0 0,0 1,0-1,1 2,-1-1,0 1,1 0,-1 0,1 0,-1 1,-1 1,-8 2,1 0,-1 0,1 1,1 1,-1 1,1 0,1 1,0 0,-5 6,16-15,1 1,0 0,-1-1,1 1,0 0,0 0,0 0,0 0,1 0,-1 0,0 0,1 0,-1 0,1 0,0 0,0 0,0 1,0-1,0 0,0 0,0 0,1 0,-1 0,1 0,0 0,-1 0,1 0,0 0,0 0,0 0,1 0,-1-1,0 1,1 0,-1-1,1 1,-1-1,1 0,0 1,1 0,80 39,85 7,-165-47,0 0,-1 0,1 0,0 0,-1 0,1 0,-1 1,0-1,1 1,-1 0,0-1,0 1,0 0,0 0,0 1,0-1,-1 0,1 1,-1-1,1 1,-1-1,0 1,0 0,0-1,-1 1,1 0,-1 0,1 0,-1-1,0 1,0 0,0 0,0 0,-1 0,1-1,-1 1,0 0,0 0,0-1,0 1,0-1,0 1,-1-1,1 1,-1-1,0 0,1 1,-1-1,0 0,-3 1,-9 10,0-2,-1 1,-1-2,0 0,0-1,-1-1,0 0,0-1,-1-1,0-1,-7 1,-26 11,45-15,-95 17,100-19,0-1,0 1,1 0,-1-1,0 1,0 0,0-1,1 1,-1-1,0 0,1 1,-1-1,0 0,1 1,-1-1,1 0,-1 1,1-1,-1 0,1 0,0 0,-1 0,1 1,0-1,0 0,-1 0,1 0,0 0,0 0,0 0,0 0,0 1,0-1,1 0,-1 0,0 0,0 0,1 0,-1 0,0 1,1-1,-1 0,1 0,-1 1,1-1,-1 0,1 0,0 1,-1-1,1 1,0-1,-1 1,1-1,0 1,0-1,0 1,-1-1,1 1,0 0,0 0,15-14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20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1,'-73'645,"43"-377,25-139,22-111,-6-18</inkml:trace>
  <inkml:trace contextRef="#ctx0" brushRef="#br0" timeOffset="545.883">985 255,'-20'-8,"0"-3,-1 1,0 1,-1 1,0 1,0 1,-1 1,0 1,0 0,0 2,0 1,0 1,0 1,0 1,0 1,-20 5,33-4,0 0,0 0,0 1,1 1,0-1,0 2,1-1,0 1,0 0,0 1,1 0,0 0,1 1,0-1,0 1,0 1,2-1,-1 1,1 0,0 0,1 0,0 1,1-1,-1 6,2-10,-1-1,1 0,0 1,1-1,-1 1,1-1,0 0,0 1,1-1,-1 1,1-1,0 0,1 1,-1-1,1 0,0 0,1 0,-1 0,1 0,0-1,0 1,0-1,1 0,-1 0,1 0,0 0,0-1,1 1,-1-1,1 0,0 0,-1-1,1 0,0 1,1-2,1 2,11-2,0 0,0-1,0 0,0-2,0 0,0-1,-1-1,1 0,-1-2,0 0,-1-1,1 0,-1-1,-1-1,13-9,14-4,188-116,-229 137,0 0,0 0,0 0,0 0,0 0,1 0,-1 0,0 0,0 0,1 1,-1-1,1 1,-1-1,0 1,1-1,-1 1,1 0,-1-1,1 1,-1 0,1 0,-1 0,1 0,-1 1,1-1,-1 0,1 1,-1-1,1 0,-1 1,1 0,-1-1,0 1,0 0,1 0,-1 0,0 0,0 0,0 0,0 0,0 0,0 0,0 1,0-1,0 0,-1 1,1-1,0 0,-1 1,1-1,-1 1,0-1,1 1,-1-1,0 1,1 19,-2 0,0 0,-1 0,-1-1,-1 1,0-1,-8 19,3-4,-14 49,6-24,2 2,3 0,2 0,3 13,6-70,0 0,0 0,1 0,0 0,0 0,0 0,1 0,0 0,0 0,0 0,0 0,1 0,-1-1,1 1,1 0,-1-1,1 0,-1 0,1 1,1-1,-1-1,0 1,1 0,0-1,0 0,0 0,0 0,0-1,1 1,-1-1,1 0,-1 0,1 0,3 0,14 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36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1,'-28'34,"2"2,1 1,1 1,3 1,1 1,2 1,2 1,1 0,3 1,-2 14,8-30,1 0,1 0,2 1,0-1,2 1,1-1,2 1,0-1,2 0,5 15,-5-28,0 0,1-1,1 0,0 0,1 0,1-1,-1-1,2 1,0-1,0-1,1 1,54 11,-43-20</inkml:trace>
  <inkml:trace contextRef="#ctx0" brushRef="#br0" timeOffset="1569.608">2356 85,'28'83,"-4"1,-3 2,-5 0,-2 1,-1 53,-13-126,0 0,-1 0,0 0,-1 0,-1 0,0 0,-1 0,-1-1,0 1,0-1,-1 0,-1-1,0 0,-1 0,0 0,-1-1,-1 0,1-1,-1 0,-1-1,-2 2,-34 24,24-21</inkml:trace>
  <inkml:trace contextRef="#ctx0" brushRef="#br0" timeOffset="44329.678">1282 198,'0'9,"-9"14,-4 11,-4 6,-4 5,-3 0,-3 1,-5 4,-4-3,6-4,3-5,1-4,4-3,3-2,3-1,5-1,-1-4,2-7</inkml:trace>
  <inkml:trace contextRef="#ctx0" brushRef="#br0" timeOffset="44615.854">746 198,'99'96,"4"-5,4-4,11-1,72 79,-172-147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4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146 536,'-18'19,"2"2,0 0,0 0,2 2,1 0,1 0,1 1,1 0,-5 21,14-43,0 0,1 1,-1-1,1 0,-1 1,1-1,0 0,0 1,0-1,0 0,0 1,1-1,-1 0,1 1,-1-1,1 0,0 0,0 0,0 0,0 1,0-1,0 0,1-1,-1 1,1 0,-1 0,1-1,0 1,0-1,0 1,-1-1,1 0,1 0,-1 1,0-2,0 1,0 0,0 0,1-1,-1 1,0-1,1 0,0 1,8 0,-1 0,1-1,0 0,0-1,-1 0,1 0,0-1,-1-1,1 0,-1 0,0-1,0 0,0-1,-1 0,1 0,-1-1,-1-1,1 1,-1-1,0-1,-1 0,1 0,-2 0,7-9,-10 11,0 0,0 0,0-1,-1 1,0-1,0 1,-1-1,0 0,0 1,0-1,-1 0,0 0,0 0,-1 1,0-1,0 0,0 1,-1-1,0 1,-1-1,1 1,-1 0,0 0,-1 0,1 0,-1 0,0 1,-1 0,1 0,-1 0,0 0,0 1,-1 0,1 0,-1 0,0 1,0 0,0 0,-1 0,1 1,-1 0,1 0,-1 1,0 0,1 0,-1 0,0 1,-3 0,-10 5</inkml:trace>
  <inkml:trace contextRef="#ctx0" brushRef="#br0" timeOffset="400.51">767 451,'-15'4,"1"0,-1 1,1 1,0 0,0 0,1 2,0 0,0 0,-10 10,22-18,0 1,0 0,-1 0,1 0,0 0,0 0,0 0,0 0,0 0,1 0,-1 1,0-1,0 0,1 0,-1 1,1-1,-1 1,1-1,-1 0,1 1,0-1,0 1,0-1,0 1,0-1,0 1,0-1,0 1,1-1,-1 0,1 1,-1-1,1 1,-1-1,1 0,0 1,0-1,-1 0,1 0,0 0,0 0,0 0,0 1,61 32,-39-23,-19-10,0 1,0 0,0 1,0-1,-1 1,1-1,-1 1,0 0,0 0,0 1,0-1,0 1,-1-1,1 1,-1 0,0 0,0 0,-1 0,1 0,-1 0,0 1,0-1,0 0,-1 1,1-1,-1 1,0-1,0 1,-1-1,0 0,1 1,-1-1,-1 0,1 0,-1 1,1-1,-1 0,0 0,-1-1,1 1,-1 0,-1 1,-2 2,-2-1,1 0,0 0,-1-1,0 0,-1 0,1-1,-1 0,0 0,0-1,0 0,0 0,0-1,-1-1,1 0,-1 0,1 0,-4-2,-12 2</inkml:trace>
  <inkml:trace contextRef="#ctx0" brushRef="#br0" timeOffset="1162.491">1218 112,'-27'25,"2"0,0 2,2 1,1 1,2 1,0 0,2 2,1 0,2 1,1 0,-6 28,15-47,2 0,0 1,1-1,0 0,1 1,1 0,0-1,1 1,1-1,0 1,1-1,0 0,1 0,1 0,0-1,1 1,1-1,0 0,0-1,1 0,1 0,0-1,1 0,4 4,61 21,-52-32</inkml:trace>
  <inkml:trace contextRef="#ctx0" brushRef="#br0" timeOffset="5088.359">3391 0,'27'46,"-2"0,-3 2,-1 0,-3 2,-1 0,-3 1,6 43,-17-78,0-1,-2 1,0-1,0 1,-1-1,-1 1,-1-1,0 1,-1-1,-1 0,0 0,-1 0,-1 0,0-1,-1 0,0 0,-6 6,-3 2,-1 0,-2-1,0-2,-1 1,-1-2,-1-1,0-1,-1 0,-1-2,-21 10,-7 1,33-16</inkml:trace>
  <inkml:trace contextRef="#ctx0" brushRef="#br0" timeOffset="34791.956">2460 85,'-87'86,"4"5,3 3,-19 37,62-76,-2-2,-3-2,-35 34,49-68,17-16</inkml:trace>
  <inkml:trace contextRef="#ctx0" brushRef="#br0" timeOffset="35011.405">1755 198,'38'33,"37"26,15 8,-3-4,-6-6,-8-14,-11-9,-12-6,-4-7,-6-3,-4-4,-4 0,-2-2,-2 1,-1-1,-4-2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01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40 452,'-5'29,"-6"14,-2 5,2-6</inkml:trace>
  <inkml:trace contextRef="#ctx0" brushRef="#br0" timeOffset="1">68 57</inkml:trace>
  <inkml:trace contextRef="#ctx0" brushRef="#br0" timeOffset="2">266 791,'128'-198,"-61"77,-65 121,0 0,-1 0,1 0,-1 0,1 0,-1 0,1 1,-1-1,1 0,-1 1,1-1,-1 1,1 0,-1-1,1 1,-1 0,0 0,0 0,1 0,-1 0,0 0,0 0,0 1,0-1,0 0,0 0,-1 1,1-1,0 1,-1-1,1 1,-1-1,1 1,-1-1,0 1,1-1,-1 1,0-1,0 1,0-1,-1 1,1 0,0-1,0 1,3 9,-1-4,0 0,1-1,0 1,0-1,0 0,0 0,1 0,0-1,1 1,-1-1,1 0,0 0,0-1,0 1,1-1,0 0,0 0,0-1,0 0,0 0,1-1,-1 1,1-1,0-1,-1 1,1-1,0 0,0-1,0 0,0 0,0 0,0-1,0 0,-1 0,7-2,-7-2,0 0,-1 0,0 0,1-1,-2 1,1-1,-1-1,1 1,-2 0,1-1,-1 0,0 0,0 0,-1 0,0 0,1-7,9-21,-5 16</inkml:trace>
  <inkml:trace contextRef="#ctx0" brushRef="#br0" timeOffset="3">1140 1,'-21'29,"0"1,2 1,1 1,2 0,1 2,1-1,2 2,2 0,1 0,1 1,3 0,0 0,2 30,2-59,1 0,0 1,1-1,0 0,0 0,1 0,-1 1,2-1,-1-1,1 1,0 0,0-1,1 1,0-1,0 0,0 0,1-1,0 1,0-1,0 0,1 0,-1-1,1 1,1-2,-1 1,0 0,1-1,0 0,-1-1,1 0,0 0,1 0,5 0,15 1,-3-3</inkml:trace>
  <inkml:trace contextRef="#ctx0" brushRef="#br0" timeOffset="26623.51">1847 114,'-166'229,"32"-63,1-31,123-126,3-4</inkml:trace>
  <inkml:trace contextRef="#ctx0" brushRef="#br0" timeOffset="26890.266">1480 85,'12'31,"1"0,1-1,2 0,2-2,0 0,2 0,0-2,2-1,1 0,4 0,-7-7,2-1,1-1,0-1,1-1,0-1,5 1,-8-4,-4 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28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1 565,'38'0,"18"0,4 0,-4 0,-10-5,-10-1,-9-1</inkml:trace>
  <inkml:trace contextRef="#ctx0" brushRef="#br0" timeOffset="233.314">283 226,'-9'38,"-9"33,-1 8,3-5,9-9,6-11,3-11,5-6,2-6,5-8,-1-8</inkml:trace>
  <inkml:trace contextRef="#ctx0" brushRef="#br0" timeOffset="847.169">594 395,'-17'19,"1"1,1 0,1 0,1 2,0 0,2 0,1 1,0 0,2 1,1 0,1 0,-3 22,9-43,0 0,0 1,0-1,0 0,0 1,1-1,-1 0,1 1,0-1,0 0,1 0,-1 0,1 0,-1 0,1 0,0 0,0 0,0-1,0 1,1-1,-1 1,1-1,-1 0,1 0,0 0,0 0,0-1,0 1,0-1,0 0,0 0,1 0,-1 0,5 1,-1-1,1 0,0 0,0-1,0 0,0 0,-1-1,1 0,0 0,0-1,-1 0,1 0,5-3,2-4,0-1,0 0,-1 0,-1-2,0 0,0 0,-1-1,-1-1,0 0,-1-1,5-9,31-37,-30 44,0-1,-1-1,0 0,-2-1,0 0,-1-1,-1 0,-1-1,-1 0,-2-1,0 0,-1 0,-1 0,-1-1,-1 0,-1 0,-1-4,-1 23,-1 0,1 0,-1 0,0 0,0 0,0 0,-1 0,1 1,-1-1,0 0,-1 1,1 0,-1-1,0 1,0 0,0 0,-1 1,1-1,-1 1,0 0,0 0,0 0,0 0,0 1,-1-1,0 1,1 0,-1 1,0-1,0 1,1 0,-1 0,0 0,0 1,0 0,0 0,0 0,0 0,0 1,-1 0,-8 6,1 0,1 1,-1 1,2 0,-1 1,1 0,0 0,1 1,0 1,1-1,1 2,0-1,0 1,1 0,1 1,0 0,1 0,0 0,1 0,1 1,0 3,-4 23,2 1,2 0,2 0,1 0,6 28,22 93,2 42,-38-54,8-139</inkml:trace>
  <inkml:trace contextRef="#ctx0" brushRef="#br0" timeOffset="1211.097">1186 1,'18'21,"-1"1,0 0,-2 2,-1 0,-1 0,9 23,-12-22,-1 1,-1 0,-1 0,-2 0,0 1,-2 0,-1 0,-1 0,-1 0,-2 0,0-1,-2 1,-1 0,-1-1,-1 0,-2 0,0-1,-2 0,-1-1,0 0,-7 7,-114 162,118-179,2-4</inkml:trace>
  <inkml:trace contextRef="#ctx0" brushRef="#br0" timeOffset="3993.834">1496 875,'-19'34,"-21"20,-8 2,-1-5,3-11,5-7,4-9,4-4,7-6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28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56,'-64'116,"-184"408,214-449,-4-3,-2-1,-5-1,32-49,6-8</inkml:trace>
  <inkml:trace contextRef="#ctx0" brushRef="#br0" timeOffset="370.012">1045 29,'-9'61,"2"1,4 0,1 0,4 0,2 0,4 0,1-1,15 45,-21-96,1 0,1 0,0-1,0 1,1-1,0 0,0-1,1 0,0 0,1 0,3 2,-9-7,1-1,0 0,-1 0,1 0,0-1,0 1,0-1,0 1,1-1,-1 0,0 0,0-1,1 1,-1-1,1 1,-1-1,0 0,1 0,-1-1,0 1,1-1,-1 0,0 1,1-1,-1-1,0 1,0 0,0-1,0 0,0 0,0 1,-1-2,1 1,-1 0,1 0,1-3,8-10,-1-1,-1 0,0 0,-1-1,0-1,-2 1,0-2,-1 1,3-4,26-81,-5-2,15-95,-33 102,-11 74</inkml:trace>
  <inkml:trace contextRef="#ctx0" brushRef="#br0" timeOffset="738.781">1666 480,'1'19,"1"-1,0 1,2 0,0-1,1 0,1 0,1 0,0-1,1 0,1 0,1-1,7 9,-15-22,1 0,0-1,0 1,0-1,0 0,1 0,-1 0,0 0,1 0,0-1,-1 1,1-1,0 0,0 0,0-1,-1 1,1-1,0 0,0 0,0 0,0 0,0-1,0 0,-1 0,1 0,0 0,0 0,-1-1,1 1,-1-1,1 0,-1 0,2-2,4-2,0-1,0 0,-1 0,0-1,0 0,-1-1,0 0,0 0,-1 0,0-1,1-3,-4 8,-1-1,0 1,0 0,0-1,-1 1,0 0,0-1,0 0,-1 1,1-1,-1 1,-1-1,1 0,-1 1,0-1,0 1,-1-1,1 1,-1 0,-1-1,1 1,-1 0,1 0,-2 1,1-1,0 1,-1-1,0 1,0 0,0 0,0 1,-1-1,1 1,-1 0,0 0,0 1,0 0,-5-2,-5-1,-1 0,1 1,-1 1,0 0,0 2,0 0,0 0,0 2,0 0,0 0,0 2,0 0,0 1,1 0,-1 1,-12 7,2-2</inkml:trace>
  <inkml:trace contextRef="#ctx0" brushRef="#br0" timeOffset="1034.733">2540 1,'0'24,"0"22,0 8,0 0,-4 0,-3-4,1-6,2-6,0 1,2-2,1-2,1-3,-1-1,-3-2,-7 0,-6-6,0-7</inkml:trace>
  <inkml:trace contextRef="#ctx0" brushRef="#br0" timeOffset="1570.137">2230 339,'517'0,"-503"0,1 2,-1-1,0 2,0 0,0 0,-1 2,1-1,-1 2,0 0,0 0,31 36,-42-38,1 0,0 0,0-1,0 0,0 1,0-1,1 0,-1 0,1-1,0 1,0-1,0 0,0 0,0 0,0 0,0-1,1 0,-1 0,1 0,-1 0,3 0,4-2,0 0,0 0,1-1,-1 0,-1-1,1 0,0-1,-1 0,1-1,-1 0,-1-1,1 0,-1 0,0-1,0 0,-1 0,0-1,0 0,-1-1,0 0,0 0,-1 0,0-1,-1 0,0 0,3-9,-8 15,-1-1,1 1,-1 0,0 0,0 0,0-1,-1 1,1 0,-1 1,0-1,0 0,0 0,-1 1,1-1,-1 1,0 0,0 0,0 0,0 0,-1 0,1 1,-1 0,1-1,-1 1,0 1,0-1,0 0,0 1,0 0,0 0,-1 0,1 1,0-1,0 1,-1 0,1 0,0 0,-1 1,1 0,0 0,0 0,-1 0,-6 1,-1 0,1 1,-1 0,1 1,0 1,1-1,-1 2,1-1,0 1,0 1,1 0,0 0,0 1,0 0,1 1,1 0,-1 0,1 0,1 1,0 0,0 1,1-1,1 1,-1 0,2 0,-1 0,2 1,-1-1,2 1,-1 0,2-1,0 1,0-5,1 0,1 0,0 0,0-1,0 1,0-1,1 1,0-1,1 0,-1 0,1 0,0-1,1 1,-1-1,1 0,0 0,1-1,-1 1,1-1,0 0,0-1,0 1,2-1,7 5,0-1,1-1,0-1,1 0,-1-1,1-1,0 0,0-2,1 1,67-3,-60 1</inkml:trace>
  <inkml:trace contextRef="#ctx0" brushRef="#br0" timeOffset="1917.037">1 1129,'756'27,"-219"-41,-1-24,21-26,472-64,-980 123,-11 1</inkml:trace>
  <inkml:trace contextRef="#ctx0" brushRef="#br0" timeOffset="2352.912">3924 226,'-5'5,"3"1,3 0</inkml:trace>
  <inkml:trace contextRef="#ctx0" brushRef="#br0" timeOffset="2619.594">3980 565,'0'19,"0"7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3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0 744,'344'-493,"-183"280,-161 211,1 0,0 0,-1 0,1 0,0 0,0 0,1 0,-1 1,0-1,1 0,-1 1,1-1,-1 1,1-1,0 1,-1 0,1-1,0 1,0 0,0 0,0 1,0-1,0 0,0 1,0-1,1 1,-1 0,0-1,0 1,0 0,0 0,1 1,-1-1,0 0,0 1,0-1,0 1,0 0,0 0,0-1,0 1,0 1,0-1,0 0,-1 0,2 1,8 11,-1-1,0 2,0 0,-1 0,-1 0,0 1,-2 0,1 1,-2 0,3 11,-2-9,150 410,-141-376,-14-51,-1 0,0 0,0 0,-1-1,1 1,0 0,0 0,0 0,-1 0,1 0,0 0,-1-1,1 1,0 0,-1 0,1-1,-1 1,0 0,1 0,-1-1,1 1,-1-1,0 1,0-1,1 1,-1-1,0 1,0-1,0 1,0-1,1 0,-1 0,0 1,0-1,0 0,0 0,0 0,0 0,0 0,1 0,-1 0,0 0,0-1,0 1,0 0,0 0,0-1,1 1,-1-1,0 1,0-1,1 1,-1-1,0 1,0-1,-21-8,1-1,0-1,0-1,1 0,0-2,-2-3,-66-42,-42-10,-129-47,233 106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35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331 20,'-12'-5,"0"2,0-1,-1 2,1-1,-1 2,0 0,1 0,-1 1,0 1,1 0,-1 1,1 0,-1 1,1 0,0 1,0 0,0 1,1 0,0 1,0 1,0-1,1 2,0-1,0 2,-1 0,9-7,1-1,-1 1,0 0,0 0,1 0,-1 0,1 0,0 0,-1 0,1 0,0 0,0 1,0-1,1 0,-1 1,0-1,1 1,0-1,0 1,-1-1,1 1,1-1,-1 0,0 1,1-1,-1 1,1-1,0 1,-1-1,1 0,0 0,1 1,-1-1,0 0,1 0,-1 0,1 0,-1 0,1-1,0 1,0 0,0-1,0 0,0 1,0-1,0 0,1 0,-1 0,0 0,1 0,0-1,95 30,-84-27,0 0,0 0,0 2,0-1,-1 2,0 0,0 0,-1 1,1 1,9 8,-21-15,1 1,-1-1,1 1,-1-1,0 1,0 0,1 0,-1-1,0 1,-1 0,1 0,0 0,0 0,-1 0,1 0,-1 0,0 0,0 0,0 0,0 0,0 0,0 1,0-1,0 0,-1 0,1 0,-1 0,0 0,0 0,0-1,1 1,-2 0,1 0,0 0,0-1,0 1,-1-1,1 1,-1-1,0 1,-72 52,51-43,-1 0,-1-1,0-2,0 0,-1-2,-1 0,-4-12,35-1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35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35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93 155,'-15'33,"-9"22,0 5,8-7,7-18,4-14</inkml:trace>
  <inkml:trace contextRef="#ctx0" brushRef="#br0" timeOffset="587.213">261 381,'24'-22,"147"-239,-170 259,0 0,-1 0,1 0,0 0,0 0,0 0,0 0,0 0,1 0,-1 0,1 1,-1-1,1 1,0-1,-1 1,1-1,0 1,0 0,0 0,0 0,0 0,0 0,0 1,0-1,0 0,1 1,-1 0,0-1,0 1,0 0,1 0,-1 0,0 1,0-1,1 1,-1-1,0 1,0-1,0 1,0 0,0 0,0 0,0 0,0 1,0-1,0 1,55 143,-55-143,1 0,-1 1,1-1,-1-1,1 1,0 0,0 0,0-1,0 0,0 0,0 0,0 0,0 0,0 0,1-1,-1 1,0-1,0 0,1 0,-1-1,0 1,0 0,1-1,-1 0,0 0,0 0,0 0,0 0,0-1,0 1,0-1,-1 0,2-1,5-3,-1 0,1 0,-1-1,0-1,-1 1,0-1,0-1,-1 1,5-8,34-90,-38 87,1 3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45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0,'-6'196,"9"-131,17 267,-14-286,-5-34,-1-1,2 1,0-1,0 0,1 1,1-1,-1-1,2 1,0 0,1 2,4-4,-2-6</inkml:trace>
  <inkml:trace contextRef="#ctx0" brushRef="#br0" timeOffset="503.477">0 28,'76'-20,"-61"18,258-4,-268 6,0 1,0-1,0 1,0 0,0 0,0 0,0 1,0 0,0 0,-1 0,1 0,-1 1,0 0,0 0,0 0,0 0,0 1,-1-1,1 1,-1 0,0 0,0 1,0-1,-1 0,0 1,1 0,-2-1,1 1,0 0,-1 0,0 0,0 0,-1 0,1 0,-1 0,0 0,-1 0,1 0,-1 2,-3 7,0 0,0 0,-1-1,-1 1,-1-1,0-1,0 1,-1-1,-1 0,0-1,0 0,-1 0,-2 0,9-9,1 0,-1 0,1 0,-1 0,1 1,0-1,0 0,0 1,0 0,1-1,-1 1,1 0,-1 0,1 0,0 0,0 0,1 0,-1 0,1 1,-1-1,1 0,0 0,0 0,0 1,1-1,-1 0,1 0,-1 0,1 0,0 0,1 0,-1 0,0 0,1 0,-1 0,1-1,0 1,0-1,0 1,1-1,-1 0,210 118,-209-118,0 1,-1 0,1 0,-1-1,0 1,0 1,0-1,0 0,-1 0,1 1,-1-1,0 1,0-1,0 1,-1 0,1-1,-1 1,0 0,0-1,0 1,0 0,-1-1,1 1,-1 0,0-1,0 1,0-1,-1 1,1-1,-1 0,0 0,0 1,0-1,0 0,-2 0,-4 8,-1 0,-1-1,0-1,-1 1,0-2,0 1,-1-2,-10 6,-11 3,0-3,-1 0,-1-3,1 0,-16 0,40-7,-45 2,37-8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2:11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846 805,'-1'0,"0"0,0-1,0 1,0 0,0 1,0-1,0 0,0 0,0 0,0 1,0-1,0 0,0 1,0-1,0 1,0-1,0 1,1-1,-1 1,0 0,0 0,1-1,-1 1,0 0,1 0,-1 0,1 0,-1-1,1 1,-1 0,1 0,-1 0,1 0,0 0,0 0,0 0,-1 0,1 1,0-1,0 0,0 0,1 0,-1 0,0 0,0 0,1 0,-1 0,0 0,1 0,-1 0,0-1,-13 451,-23-122,26-219,10-110,0 0,1 0,-1-1,0 1,0 0,0 0,1 0,-1 0,0-1,0 1,1 0,-1 0,0 0,0 0,1 0,-1 0,0 0,1 0,-1 0,0 0,0 0,1 0,-1 0,0 0,1 0,-1 0,0 0,0 0,1 0,-1 0,0 0,0 1,1-1,-1 0,0 0,0 0,1 0,-1 1,0-1,0 0,0 0,0 1,1-1,-1 0,0 0,0 1,0-1,0 0,0 0,0 1,0-1,1 0,-1 0,0 1,0-1,0 0,11-24,5-27,-8 26</inkml:trace>
  <inkml:trace contextRef="#ctx0" brushRef="#br0" timeOffset="298.239">0 805,'462'-150,"-435"143,250-63,213-23,-483 91,39-6,-1 2,1 2,0 1,42 5,-86-2,0 0,0 0,0 1,0-1,0 1,0 0,0-1,0 1,0 0,0 0,0 0,0 0,0 1,-1-1,1 0,-1 1,1-1,-1 1,1 0,-1-1,0 1,0 0,0 0,0 0,0 0,0 0,0 0,-1 0,1 0,-1 0,1 0,-1 0,0 0,0 0,0 1,0-1,0 0,-1 0,1 0,-1 0,1 0,-1 0,0 0,1 0,-1 0,-6 16</inkml:trace>
  <inkml:trace contextRef="#ctx0" brushRef="#br0" timeOffset="532.058">0 2018,'44'-5,"42"-16,21-4,3-7,-4-4,-10 0,-7 1,-9 7,-9 3,-6 1,-5 4,-3 2,-2 3,-5-1,-6 3,-7 4,-8 2</inkml:trace>
  <inkml:trace contextRef="#ctx0" brushRef="#br0" timeOffset="1014.377">1242 1877,'287'-487,"-224"407,-62 80,1 1,-1 0,1 0,-1 0,0 0,1 1,-1-1,0 0,0 1,0-1,0 0,0 1,0-1,0 1,0-1,-1 1,1 0,-1-1,1 1,-1 0,1 0,-1-1,0 1,0 0,0 0,0-1,0 1,0 0,-1-1,1 1,-1 0,1 0,0 1,-1 51,11 93,-9-142,0-1,1 1,-1-1,1 1,0-1,1 0,-1 0,1 0,-1 0,1 0,0-1,1 1,-1-1,1 0,-1 0,1 0,0 0,0-1,0 1,1-1,-1 0,0-1,1 1,-1-1,1 0,0 0,-1 0,2 0,7-3,-1 0,0 0,0-1,0-1,0 0,0 0,-1-1,1-1,-2 0,1-1,-1 0,1 0,-2-1,1 0,-1-1,-1 0,0 0,0-1,-1 0,0-1,0 1,1-6,-3 10,9-13,0 0,-2 0,0-1,-1-1,-1 0,-1-1,0 0,4-22,-10 24</inkml:trace>
  <inkml:trace contextRef="#ctx0" brushRef="#br0" timeOffset="3932.002">2117 1285,'34'72,"-15"-27,-3 1,-1 1,-3 0,5 36,10 58,-27-140,0 0,0 0,0 1,0-1,0 0,0 1,0-1,0 0,1 0,-1 0,0 1,1-1,-1 0,1 0,-1 0,1 0,-1 0,1 0,0 0,0 0,0 0,-1 0,1 0,0 0,0 0,0-1,0 1,0 0,1-1,-1 1,0-1,0 1,0-1,0 1,1-1,-1 0,10-5</inkml:trace>
  <inkml:trace contextRef="#ctx0" brushRef="#br0" timeOffset="4614.187">2540 1397,'23'160,"-8"-68,-4 0,-1 81,-23-114,-2-93,13-5,1-1,3 1,1 0,2 1,1-1,2 1,2 0,1 0,2 2,2-1,1 2,8-12,-12 25,0 0,2 0,0 2,1 0,1 0,1 2,0 0,2 1,0 1,1 0,0 2,13-7,-31 19,1 1,-1 0,1-1,0 1,-1 0,1 0,0 0,0 1,0-1,0 1,0-1,0 1,0 0,-1 0,1 0,0 1,0-1,0 1,0-1,0 1,0 0,-1 0,1 1,0-1,-1 0,1 1,-1 0,1-1,-1 1,0 0,0 0,0 0,0 1,0-1,0 0,0 1,-1-1,0 1,1 0,-1-1,0 1,2 7,0 0,-1 0,0 1,0-1,-1 0,-1 0,1 1,-2-1,0 1,0-1,0 0,-2 0,1 0,-1 0,-1 0,1 0,-2-1,1 0,-3 3,-5 8,0-1,-1 0,-1-1,-1-1,0 0,-2-1,1-1,-8 4,9-7,0-1,-1-1,0-1,-1 0,0-1,0 0,-13 2,29-9,0 0,-1-1,1 1,0-1,0 1,0-1,-1 1,1-1,0 0,0 0,-1 0,1 0,0 1,-1-2,1 1,0 0,-1 0,1 0,0-1,0 1,-1 0,1-1,0 1,0-1,0 0,0 1,0-1,-1 0,1 0,0 1,1-1,-1 0,0 0,0 0,0 0,0 0,1-1,-1 1,1 0,-1 0,1 0,-1-1,1 1,0 0,-1 0,1-1,0 1,0 0,0-1,3-13</inkml:trace>
  <inkml:trace contextRef="#ctx0" brushRef="#br0" timeOffset="4917.259">3471 1199,'-32'38,"0"1,3 1,1 2,2 0,2 2,-4 14,26-56,0 1,1-1,-1 0,1 1,-1-1,1 1,0-1,0 1,0-1,0 1,0 0,1 0,-1 0,1-1,0 1,0 0,0 0,0 0,0-1,0 1,1 0,0 0,-1 0,1-1,0 1,0-1,1 1,-1 0,0-1,1 0,0 1,-1-1,1 0,0 0,0 0,0 0,0 0,1-1,-1 1,0-1,1 1,0-1,3 0,0 0,0-1,0 0,1 0,-1 0,0-1,0 0,0 0,0-1,0 0,-1 0,1 0,0-1,-1 1,0-1,1-1,-1 1,0-1,-1 0,1 0,-1 0,4-5,1-1,-1 0,0 0,-1-1,0 0,0 0,-2-1,1 0,-1 0,-1 0,1-6,-3 7,0 0,-1 0,-1 0,1-1,-2 1,0 0,0 0,-1 0,0 0,-1 0,0 0,-1 1,0 0,-1-1,0 1,0 1,-1-1,-1 1,1 0,-2 0,-5-5,-2 1</inkml:trace>
  <inkml:trace contextRef="#ctx0" brushRef="#br0" timeOffset="5165.02">3669 1623,'5'-43,"6"-24,6-6,1 6,1 9,-2 9,1 8,2 12,-3 5,1 8,-2 5</inkml:trace>
  <inkml:trace contextRef="#ctx0" brushRef="#br0" timeOffset="5438.791">4346 607,'0'48,"0"40,0 14,0-5,5-9,1-11,1-13,-2-8,-2-8,4-9,1-5,-2-4,-1 3,3 0,0 0,-1-2,-1 0,-3-6</inkml:trace>
  <inkml:trace contextRef="#ctx0" brushRef="#br0" timeOffset="5932.222">4121 1172,'43'-4,"256"-21,7-15,-47 5,-198 37,-73 13,-93 55,75-52,0 1,1 2,1 1,1 1,0 2,22-21,0 0,0 1,1-1,-1 1,1 0,1 0,-1 0,0 1,1-1,0 1,1 0,-1-1,1 1,0 1,1-1,-1 0,1 0,0 1,1-1,-1 0,2 1,-1-1,1 4,3-6,0 0,0-1,1 1,-1-1,1 0,0-1,0 1,0-1,0 0,0 0,1-1,-1 1,1-1,-1 0,1-1,-1 1,1-1,-1 0,1-1,-1 1,1-1,-1 0,0 0,1-1,-1 0,0 0,0 0,0 0,1-1,18-6,-1 0,0-2,0 0,-2-2,1 0,-1-2,-1 0,17-17,87-84,-123 115,0 0,0-1,0 1,1 0,-1 0,0 0,1 0,-1 0,1 0,-1 0,1 0,0 1,-1-1,1 1,0-1,-1 1,1 0,0-1,-1 1,1 0,0 0,0 0,-1 0,1 1,0-1,0 0,-1 1,1-1,0 1,-1 0,1-1,-1 1,1 0,-1 0,1 0,-1 0,0 0,1 0,-1 0,0 1,0-1,0 0,0 1,0-1,0 1,0-1,0 1,-1 0,1-1,-1 1,1 0,-1-1,0 1,1 0,-1 0,0-1,0 1,3 23,-2 0</inkml:trace>
  <inkml:trace contextRef="#ctx0" brushRef="#br0" timeOffset="6235.754">5419 1369,'190'-247,"-128"185,-62 61,1 1,-1-1,1 1,0-1,-1 1,1-1,0 1,-1-1,1 1,0-1,0 1,-1 0,1 0,0-1,0 1,-1 0,1 0,0 0,0 0,0 0,0 0,-1 0,1 0,0 0,0 0,0 0,-1 1,1-1,0 0,0 1,-1-1,1 0,0 1,-1-1,1 1,0-1,-1 1,1-1,0 1,-1 0,1-1,-1 1,1 0,-1-1,0 1,1 0,-1-1,0 1,1 0,-1 0,0 0,0 0,5 49,-5-38,-1-6,0 0,1 1,0-1,0 0,1 0,0 0,0 0,0 0,1 0,0 0,0-1,0 1,1-1,0 1,0-1,0 0,1 0,-1 0,1 0,1-1,-1 1,0-1,1 0,0-1,0 1,0-1,0 0,1 0,-1-1,1 1,0-1,2 0,5-1,0-1,-1-1,1 0,-1 0,1-1,-1-1,1 0,-1-1,0 0,-1-1,1 0,-1-1,0-1,0 1,-1-2,0 1,0-1,0-1,-1 0,-1 0,0-1,0 0,-1 0,0-1,0 0,-1 0,-1 0,0-1,1-5,3-6</inkml:trace>
  <inkml:trace contextRef="#ctx0" brushRef="#br0" timeOffset="6481.485">6520 466,'0'43,"5"24,1 10,0-3,3-10,1-5,-2-9,3-7,-1-7,-1-5,2-2,-1-2,-3 0,-1 0,-2 0,-7-5,-3-1,0-4</inkml:trace>
  <inkml:trace contextRef="#ctx0" brushRef="#br0" timeOffset="6652.121">6153 918,'58'-15,"28"-9,9 0,-2 3,-11 5,-12 2,-11 1,-7 5,-7 2,-7 3,-4 2,-9 1</inkml:trace>
  <inkml:trace contextRef="#ctx0" brushRef="#br0" timeOffset="7552.236">8156 889,'-39'7,"0"1,1 2,0 2,1 1,0 2,-17 10,33-15,1 1,1 0,0 1,1 1,0 1,-12 13,26-24,-1 1,1 1,0-1,1 1,-1-1,1 1,0 0,0 0,0 1,0-1,1 1,0-1,1 1,-1-1,1 1,0 0,0 0,1 0,-1 0,1 0,1 0,-1 0,1-1,0 1,1 0,-1 0,2 3,1-1,1-1,-1 1,1-1,0-1,1 1,0-1,0 0,0 0,1 0,-1-1,1 0,1-1,-1 1,1-1,0-1,-1 1,1-1,1-1,-1 0,0 0,1 0,-1-1,8 0,4 0,0 0,0-1,0-2,0 0,0-1,-1 0,1-2,-1-1,15-6,-7 0,-1-1,0-2,-1 0,-1-2,0-1,-2 0,0-2,-1-1,0 0,-2-2,-1 0,-1-1,-1 0,-1-2,-1 0,-1 0,-2-2,7-21,-13 27,0 1,-1-1,-2 0,0 0,-1 0,-2 0,0 0,-1 0,-1 0,-1 1,-1-1,-1 1,-5-11,6 18,-1 1,-1-1,0 1,-1 0,0 0,-1 1,0 0,-1 1,0 0,-1 1,0 0,-1 0,0 1,-1 1,1 0,-2 1,1 0,-1 1,0 0,-2 1,6 2,0 1,-1-1,1 2,-1 0,1 0,-1 1,1 0,-1 1,0 0,1 1,-1 0,1 0,0 1,0 1,0 0,0 0,1 1,-1 0,1 0,1 1,-1 0,1 1,0 0,0 0,1 1,0 0,0 0,1 1,0 0,1 0,-1 0,2 1,0-1,0 1,-1 4,1 2,1 0,0 1,1-1,0 1,2 0,0-1,1 1,0-1,2 1,0-1,0 1,2-1,0-1,1 1,0-1,2 0,-1 0,2-1,0 0,1 0,0-1,1 0,0-1,1 0,0-1,12 7,7 2,1-1,1-2,1-2,0 0,1-3,0-1,35 6,4-5,0-3,0-3,0-4,51-5,-83 2</inkml:trace>
  <inkml:trace contextRef="#ctx0" brushRef="#br0" timeOffset="19419.622">9483 776,'-31'13,"0"2,1 1,0 2,1 0,2 2,0 1,1 2,1 0,1 1,-2 5,16-18,0-1,1 2,0-1,1 1,0 0,1 1,0 0,1 0,1 0,0 1,0 0,2 0,0 0,0 0,1 0,1 1,0-1,2 1,-1 2,1-13,0 0,1 1,-1-1,1 0,0 0,0 0,0 0,0 0,1 0,-1-1,1 1,0-1,0 0,0 0,1 0,-1 0,1 0,-1-1,1 0,0 1,0-1,0-1,0 1,1-1,-1 1,0-1,1-1,-1 1,1 0,-1-1,0 0,1 0,-1 0,1-1,-1 0,1 0,-1 0,0 0,0 0,1-1,-1 0,0 0,2-2,26-11,-2-1,0-2,-1-1,-1-2,-1 0,-1-2,-1-1,0-1,-2-1,-2-1,0-1,1-5,-9 14,-1 0,-1-1,-1-1,0 1,-2-2,4-14,-15 24,-7 34,8-15,0 1,0-1,1 1,-1-1,2 1,-1 0,1-1,0 1,1 0,0-1,0 1,1 0,0-1,0 0,1 1,-1-1,2 0,-1 0,1-1,0 1,0-1,1 0,0 0,0 0,0 0,1-1,0 0,0 0,0-1,5 3,-1-1,0-1,1 0,0-1,0 1,1-2,-1 0,1 0,0-1,-1-1,1 0,0 0,0-1,0-1,0 0,-1-1,1 0,0 0,-1-1,1-1,-1 0,2-2,5-3,-2-1,1-1,-1 0,0-1,-2-1,1 0,-1-1,-1-1,-1 0,0 0,-1-1,0-1,-1 0,-1-1,-1 1,-1-2,6-17,1-14,-3 1,-1-1,-3-1,-1 0,-3 0,-3-18,0 42,2-27,-2-1,-3 1,-3 0,-1 0,-3 1,-5-12,-3 29,18 35,0 1,-1-1,1 1,0-1,0 1,0-1,-1 1,1 0,0-1,-1 1,1-1,0 1,-1 0,1-1,0 1,-1 0,1-1,-1 1,1 0,-1-1,1 1,-1 0,1 0,-1 0,1 0,-1-1,1 1,-1 0,1 0,-1 0,1 0,-1 0,1 0,-1 0,1 0,-1 1,1-1,-1 0,1 0,-1 0,1 0,-1 1,1-1,-1 0,1 1,-1-1,1 0,0 1,-1-1,1 0,0 1,-1-1,1 1,0-1,-1 0,1 1,0-1,0 1,0-1,-1 1,1-1,0 1,0-1,0 1,0-1,0 1,0 0,-4 18,1 0,1 0,1 0,1 0,0 0,1 0,1 0,2 6,12 84,5 0,4-1,16 33,-20-72,50 125,-32-130,-39-65,1 0,0 1,0-1,-1 0,1 1,0-1,-1 0,1 0,-1 0,1 0,-1 0,1 1,-1-1,0 0,1 0,-1 0,0 0,0 0,0 0,0 0,0 0,0 0,0 0,0 0,0 0,0 0,0 0,-1 0,1 0,0 0,-1 0,1 0,-1 0,1 0,-1-1,-3-18</inkml:trace>
  <inkml:trace contextRef="#ctx0" brushRef="#br0" timeOffset="19622.686">9765 607,'67'0,"32"0,9-4,-5-3,-10 1,-6-4,-9 0,-13-3,-7 1,-4 2,-7-2,-7 1,-4 3,-5 2,-2 2,-1 3,-6 0</inkml:trace>
  <inkml:trace contextRef="#ctx0" brushRef="#br0" timeOffset="19975.122">10725 776,'34'-4,"1"-1,-1-2,0-2,-1 0,0-3,-1 0,0-2,-1-2,0-1,16-12,-36 21,-1-1,0 0,0-1,-1 0,0 0,-1-1,0 0,0-1,1-5,-7 14,0 0,0-1,-1 0,0 1,1-1,-1 0,0 0,-1 0,1 0,-1 0,0 1,0-1,0 0,0 0,-1 0,1 0,-1 0,0 0,0 0,-1 1,1-1,-1 0,1 1,-1-1,-1 1,1 0,0 0,-1 0,1 0,-1 0,0 0,0 1,-2-2,0 1,0 0,0 0,-1 0,0 1,1-1,-1 1,0 1,0-1,0 1,0 0,-1 1,1-1,0 1,0 0,0 1,0 0,0 0,0 0,0 0,0 1,0 0,0 0,1 1,-2 0,-126 86,119-79,1 1,1 1,0 0,0 1,1 0,1 0,0 1,1 1,1 0,0 0,1 0,0 1,1 0,1 0,1 1,0-1,1 1,1 0,1 0,0 0,1 0,2 17,0-28,0 0,0 0,1 0,0-1,0 1,0 0,1-1,0 0,0 0,0 0,0 0,1-1,0 0,0 0,0 0,1-1,-1 1,1-1,-1 0,1-1,0 1,0-1,1-1,-1 1,0-1,3 0,15 3,-1-2,1-1,0-1,0-1,-1-1,12-3,14-4,-6-1</inkml:trace>
  <inkml:trace contextRef="#ctx0" brushRef="#br0" timeOffset="20292.398">11882 381,'-19'11,"2"-3,0 1,0 1,1 0,1 1,0 1,0 0,1 1,0 1,2 0,-11 15,21-27,1 0,0 0,1 0,-1 0,0 0,0 0,1 0,0 1,-1-1,1 0,0 0,0 0,0 1,0-1,1 0,-1 0,0 0,1 0,0 1,-1-1,1 0,0 0,0 0,0 0,0 0,1-1,-1 1,0 0,1-1,-1 1,1 0,0-1,-1 0,2 1,70 37,-61-34,32 13,-30-16,0 2,-1 0,1 1,-1 0,0 1,-1 1,1 0,-1 0,-1 1,1 1,-2 0,1 0,-1 1,0 1,-1-1,-1 2,1-1,-2 1,0 0,0 1,3 9,-9-16,-1 0,0 0,0 0,0 0,-1-1,0 1,0 0,-1-1,0 1,0 0,0-1,0 0,-1 0,0 0,0 0,0 0,-1 0,1-1,-1 1,0-1,-2 1,-99 73,75-63,-1-1,0-1,0-2,-1-1,-1-2,0-1,-15 1,-25-15,56 1</inkml:trace>
  <inkml:trace contextRef="#ctx0" brushRef="#br0" timeOffset="21957.347">57 2751,'22'-16,"50"-9,1 2,1 4,1 3,23 0,-75 12,547-99,117 1,176 16,-462 50,1201-93,446-26,-1684 130,1300-77,221-61,-1673 141,1618-140,-1475 152,-302 10</inkml:trace>
  <inkml:trace contextRef="#ctx0" brushRef="#br0" timeOffset="22509.078">13349 466,'-19'9,"-2"4,8-1,11-2,5-8,8-4,6-1,0-6,-2-1</inkml:trace>
  <inkml:trace contextRef="#ctx0" brushRef="#br0" timeOffset="22909.225">13434 973,'-10'-4,"-7"2,-2 7,8 3,10 0,6-7,6-3,7-1,-5-1,-10 1,-9 6,-5 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40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1 480,'341'0,"-320"-1,0 0,0-2,-1 0,1-1,-1-1,0-1,3-2,1-5,-6 0</inkml:trace>
  <inkml:trace contextRef="#ctx0" brushRef="#br0" timeOffset="4881.456">227 1,'4'7,"0"0,-1 0,1 1,-1-1,-1 1,1 0,-1 0,-1 0,0 0,0 0,0 0,-1 0,0 0,-1 6,1 1,-1 685,1-688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47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1,'-30'11,"1"1,0 1,1 1,1 2,0 1,1 1,-20 18,42-32,0-1,1 1,-1 0,1 0,0 0,0 1,0-1,1 1,-1 0,1 0,1 0,-1 0,1 0,-1 0,1 0,1 0,-1 0,1 1,0-1,0 0,0 1,1-1,0 0,0 0,0 0,1 0,-1 0,1 0,1 0,-1 0,1-1,-1 1,1-1,0 0,1 0,0 1,1 2,1 0,0 0,1-1,-1 1,1-1,1-1,-1 1,1-1,0-1,0 1,0-2,1 1,-1-1,1 0,0 0,0-1,0-1,0 0,0 0,4 0,42-2,-31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55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44,'260'-12,"-66"-7,-155 11,40 3,-73 9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5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29,'38'4,"32"-2,14-2,-3-1,-10-1,-8-4,-10-1,-8 0,-8 2,-6 1,-7 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55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626 0,'-45'13,"0"2,1 2,1 2,1 2,0 2,-1 3,11-7,1 2,1 0,1 2,1 2,1 0,-19 25,35-38,0 1,2 1,-1 0,2 1,0-1,1 1,0 1,1 0,1-1,1 2,0-1,1 0,0 1,2 0,0-1,1 4,1-11,1 0,0-1,0 1,1-1,0 1,1-1,0 0,0 0,0 0,1-1,1 1,-1-1,1-1,0 1,1-1,-1 0,1 0,0-1,1 0,0 0,-1-1,1 0,1 0,-1-1,0 0,1 0,0-1,-1 0,1-1,0 0,0 0,4-1,47 6,0-3,0-3,0-2,0-3,-1-3,47-12,23-25,-105 37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01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57,'-5'-5,"1"0,-1 0,-1 0,1 1,-1 0,1 0,-1 1,-1-1,1 1,0 1,-1-1,1 1,-1 0,1 1,-1-1,0 1,0 0,0 1,0 0,0 0,0 1,0-1,1 2,-1-1,0 1,1 0,-1 0,1 0,-1 1,-1 1,-8 2,1 0,-1 0,1 1,1 1,-1 1,1 0,1 1,0 0,-5 6,16-15,1 1,0 0,-1-1,1 1,0 0,0 0,0 0,0 0,1 0,-1 0,0 0,1 0,-1 0,1 0,0 0,0 0,0 1,0-1,0 0,0 0,0 0,1 0,-1 0,1 0,0 0,-1 0,1 0,0 0,0 0,0 0,1 0,-1-1,0 1,1 0,-1-1,1 1,-1-1,1 0,0 1,1 0,80 39,85 7,-165-47,0 0,-1 0,1 0,0 0,-1 0,1 0,-1 1,0-1,1 1,-1 0,0-1,0 1,0 0,0 0,0 1,0-1,-1 0,1 1,-1-1,1 1,-1-1,0 1,0 0,0-1,-1 1,1 0,-1 0,1 0,-1-1,0 1,0 0,0 0,0 0,-1 0,1-1,-1 1,0 0,0 0,0-1,0 1,0-1,0 1,-1-1,1 1,-1-1,0 0,1 1,-1-1,0 0,-3 1,-9 10,0-2,-1 1,-1-2,0 0,0-1,-1-1,0 0,0-1,-1-1,0-1,-7 1,-26 11,45-15,-95 17,100-19,0-1,0 1,1 0,-1-1,0 1,0 0,0-1,1 1,-1-1,0 0,1 1,-1-1,0 0,1 1,-1-1,1 0,-1 1,1-1,-1 0,1 0,0 0,-1 0,1 1,0-1,0 0,-1 0,1 0,0 0,0 0,0 0,0 0,0 1,0-1,1 0,-1 0,0 0,0 0,1 0,-1 0,0 1,1-1,-1 0,1 0,-1 1,1-1,-1 0,1 0,0 1,-1-1,1 1,0-1,-1 1,1-1,0 1,0-1,0 1,-1-1,1 1,0 0,0 0,15-14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36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1,'-28'34,"2"2,1 1,1 1,3 1,1 1,2 1,2 1,1 0,3 1,-2 14,8-30,1 0,1 0,2 1,0-1,2 1,1-1,2 1,0-1,2 0,5 15,-5-28,0 0,1-1,1 0,0 0,1 0,1-1,-1-1,2 1,0-1,0-1,1 1,54 11,-43-20</inkml:trace>
  <inkml:trace contextRef="#ctx0" brushRef="#br0" timeOffset="1569.608">2356 85,'28'83,"-4"1,-3 2,-5 0,-2 1,-1 53,-13-126,0 0,-1 0,0 0,-1 0,-1 0,0 0,-1 0,-1-1,0 1,0-1,-1 0,-1-1,0 0,-1 0,0 0,-1-1,-1 0,1-1,-1 0,-1-1,-2 2,-34 24,24-21</inkml:trace>
  <inkml:trace contextRef="#ctx0" brushRef="#br0" timeOffset="44329.678">1282 198,'0'9,"-9"14,-4 11,-4 6,-4 5,-3 0,-3 1,-5 4,-4-3,6-4,3-5,1-4,4-3,3-2,3-1,5-1,-1-4,2-7</inkml:trace>
  <inkml:trace contextRef="#ctx0" brushRef="#br0" timeOffset="44615.854">746 198,'99'96,"4"-5,4-4,11-1,72 79,-172-147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4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146 536,'-18'19,"2"2,0 0,0 0,2 2,1 0,1 0,1 1,1 0,-5 21,14-43,0 0,1 1,-1-1,1 0,-1 1,1-1,0 0,0 1,0-1,0 0,0 1,1-1,-1 0,1 1,-1-1,1 0,0 0,0 0,0 0,0 1,0-1,0 0,1-1,-1 1,1 0,-1 0,1-1,0 1,0-1,0 1,-1-1,1 0,1 0,-1 1,0-2,0 1,0 0,0 0,1-1,-1 1,0-1,1 0,0 1,8 0,-1 0,1-1,0 0,0-1,-1 0,1 0,0-1,-1-1,1 0,-1 0,0-1,0 0,0-1,-1 0,1 0,-1-1,-1-1,1 1,-1-1,0-1,-1 0,1 0,-2 0,7-9,-10 11,0 0,0 0,0-1,-1 1,0-1,0 1,-1-1,0 0,0 1,0-1,-1 0,0 0,0 0,-1 1,0-1,0 0,0 1,-1-1,0 1,-1-1,1 1,-1 0,0 0,-1 0,1 0,-1 0,0 1,-1 0,1 0,-1 0,0 0,0 1,-1 0,1 0,-1 0,0 1,0 0,0 0,-1 0,1 1,-1 0,1 0,-1 1,0 0,1 0,-1 0,0 1,-3 0,-10 5</inkml:trace>
  <inkml:trace contextRef="#ctx0" brushRef="#br0" timeOffset="400.51">767 451,'-15'4,"1"0,-1 1,1 1,0 0,0 0,1 2,0 0,0 0,-10 10,22-18,0 1,0 0,-1 0,1 0,0 0,0 0,0 0,0 0,0 0,1 0,-1 1,0-1,0 0,1 0,-1 1,1-1,-1 1,1-1,-1 0,1 1,0-1,0 1,0-1,0 1,0-1,0 1,0-1,0 1,1-1,-1 0,1 1,-1-1,1 1,-1-1,1 0,0 1,0-1,-1 0,1 0,0 0,0 0,0 0,0 1,61 32,-39-23,-19-10,0 1,0 0,0 1,0-1,-1 1,1-1,-1 1,0 0,0 0,0 1,0-1,0 1,-1-1,1 1,-1 0,0 0,0 0,-1 0,1 0,-1 0,0 1,0-1,0 0,-1 1,1-1,-1 1,0-1,0 1,-1-1,0 0,1 1,-1-1,-1 0,1 0,-1 1,1-1,-1 0,0 0,-1-1,1 1,-1 0,-1 1,-2 2,-2-1,1 0,0 0,-1-1,0 0,-1 0,1-1,-1 0,0 0,0-1,0 0,0 0,0-1,-1-1,1 0,-1 0,1 0,-4-2,-12 2</inkml:trace>
  <inkml:trace contextRef="#ctx0" brushRef="#br0" timeOffset="1162.491">1218 112,'-27'25,"2"0,0 2,2 1,1 1,2 1,0 0,2 2,1 0,2 1,1 0,-6 28,15-47,2 0,0 1,1-1,0 0,1 1,1 0,0-1,1 1,1-1,0 1,1-1,0 0,1 0,1 0,0-1,1 1,1-1,0 0,0-1,1 0,1 0,0-1,1 0,4 4,61 21,-52-32</inkml:trace>
  <inkml:trace contextRef="#ctx0" brushRef="#br0" timeOffset="5088.359">3391 0,'27'46,"-2"0,-3 2,-1 0,-3 2,-1 0,-3 1,6 43,-17-78,0-1,-2 1,0-1,0 1,-1-1,-1 1,-1-1,0 1,-1-1,-1 0,0 0,-1 0,-1 0,0-1,-1 0,0 0,-6 6,-3 2,-1 0,-2-1,0-2,-1 1,-1-2,-1-1,0-1,-1 0,-1-2,-21 10,-7 1,33-16</inkml:trace>
  <inkml:trace contextRef="#ctx0" brushRef="#br0" timeOffset="34791.956">2460 85,'-87'86,"4"5,3 3,-19 37,62-76,-2-2,-3-2,-35 34,49-68,17-16</inkml:trace>
  <inkml:trace contextRef="#ctx0" brushRef="#br0" timeOffset="35011.405">1755 198,'38'33,"37"26,15 8,-3-4,-6-6,-8-14,-11-9,-12-6,-4-7,-6-3,-4-4,-4 0,-2-2,-2 1,-1-1,-4-2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01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40 452,'-5'29,"-6"14,-2 5,2-6</inkml:trace>
  <inkml:trace contextRef="#ctx0" brushRef="#br0" timeOffset="1">68 57</inkml:trace>
  <inkml:trace contextRef="#ctx0" brushRef="#br0" timeOffset="2">266 791,'128'-198,"-61"77,-65 121,0 0,-1 0,1 0,-1 0,1 0,-1 0,1 1,-1-1,1 0,-1 1,1-1,-1 1,1 0,-1-1,1 1,-1 0,0 0,0 0,1 0,-1 0,0 0,0 0,0 1,0-1,0 0,0 0,-1 1,1-1,0 1,-1-1,1 1,-1-1,1 1,-1-1,0 1,1-1,-1 1,0-1,0 1,0-1,-1 1,1 0,0-1,0 1,3 9,-1-4,0 0,1-1,0 1,0-1,0 0,0 0,1 0,0-1,1 1,-1-1,1 0,0 0,0-1,0 1,1-1,0 0,0 0,0-1,0 0,0 0,1-1,-1 1,1-1,0-1,-1 1,1-1,0 0,0-1,0 0,0 0,0 0,0-1,0 0,-1 0,7-2,-7-2,0 0,-1 0,0 0,1-1,-2 1,1-1,-1-1,1 1,-2 0,1-1,-1 0,0 0,0 0,-1 0,0 0,1-7,9-21,-5 16</inkml:trace>
  <inkml:trace contextRef="#ctx0" brushRef="#br0" timeOffset="3">1140 1,'-21'29,"0"1,2 1,1 1,2 0,1 2,1-1,2 2,2 0,1 0,1 1,3 0,0 0,2 30,2-59,1 0,0 1,1-1,0 0,0 0,1 0,-1 1,2-1,-1-1,1 1,0 0,0-1,1 1,0-1,0 0,0 0,1-1,0 1,0-1,0 0,1 0,-1-1,1 1,1-2,-1 1,0 0,1-1,0 0,-1-1,1 0,0 0,1 0,5 0,15 1,-3-3</inkml:trace>
  <inkml:trace contextRef="#ctx0" brushRef="#br0" timeOffset="26623.51">1847 114,'-166'229,"32"-63,1-31,123-126,3-4</inkml:trace>
  <inkml:trace contextRef="#ctx0" brushRef="#br0" timeOffset="26890.266">1480 85,'12'31,"1"0,1-1,2 0,2-2,0 0,2 0,0-2,2-1,1 0,4 0,-7-7,2-1,1-1,0-1,1-1,0-1,5 1,-8-4,-4 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28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1 565,'38'0,"18"0,4 0,-4 0,-10-5,-10-1,-9-1</inkml:trace>
  <inkml:trace contextRef="#ctx0" brushRef="#br0" timeOffset="233.314">283 226,'-9'38,"-9"33,-1 8,3-5,9-9,6-11,3-11,5-6,2-6,5-8,-1-8</inkml:trace>
  <inkml:trace contextRef="#ctx0" brushRef="#br0" timeOffset="847.169">594 395,'-17'19,"1"1,1 0,1 0,1 2,0 0,2 0,1 1,0 0,2 1,1 0,1 0,-3 22,9-43,0 0,0 1,0-1,0 0,0 1,1-1,-1 0,1 1,0-1,0 0,1 0,-1 0,1 0,-1 0,1 0,0 0,0 0,0-1,0 1,1-1,-1 1,1-1,-1 0,1 0,0 0,0 0,0-1,0 1,0-1,0 0,0 0,1 0,-1 0,5 1,-1-1,1 0,0 0,0-1,0 0,0 0,-1-1,1 0,0 0,0-1,-1 0,1 0,5-3,2-4,0-1,0 0,-1 0,-1-2,0 0,0 0,-1-1,-1-1,0 0,-1-1,5-9,31-37,-30 44,0-1,-1-1,0 0,-2-1,0 0,-1-1,-1 0,-1-1,-1 0,-2-1,0 0,-1 0,-1 0,-1-1,-1 0,-1 0,-1-4,-1 23,-1 0,1 0,-1 0,0 0,0 0,0 0,-1 0,1 1,-1-1,0 0,-1 1,1 0,-1-1,0 1,0 0,0 0,-1 1,1-1,-1 1,0 0,0 0,0 0,0 0,0 1,-1-1,0 1,1 0,-1 1,0-1,0 1,1 0,-1 0,0 0,0 1,0 0,0 0,0 0,0 0,0 1,-1 0,-8 6,1 0,1 1,-1 1,2 0,-1 1,1 0,0 0,1 1,0 1,1-1,1 2,0-1,0 1,1 0,1 1,0 0,1 0,0 0,1 0,1 1,0 3,-4 23,2 1,2 0,2 0,1 0,6 28,22 93,2 42,-38-54,8-139</inkml:trace>
  <inkml:trace contextRef="#ctx0" brushRef="#br0" timeOffset="1211.097">1186 1,'18'21,"-1"1,0 0,-2 2,-1 0,-1 0,9 23,-12-22,-1 1,-1 0,-1 0,-2 0,0 1,-2 0,-1 0,-1 0,-1 0,-2 0,0-1,-2 1,-1 0,-1-1,-1 0,-2 0,0-1,-2 0,-1-1,0 0,-7 7,-114 162,118-179,2-4</inkml:trace>
  <inkml:trace contextRef="#ctx0" brushRef="#br0" timeOffset="3993.834">1496 875,'-19'34,"-21"20,-8 2,-1-5,3-11,5-7,4-9,4-4,7-6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2:38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29,'-13'4,"0"1,0-1,0 2,0 0,1 1,0 0,0 1,1 0,0 0,1 1,0 1,0 0,1 0,0 1,-6 10,-94 193,63-112,-190 309,228-396,-2 0,0-1,0-1,-1 1,-1-1,0-1,-1 0,0-1,0-1,-9 5,1-6</inkml:trace>
  <inkml:trace contextRef="#ctx0" brushRef="#br0" timeOffset="300.477">1 340,'35'23,"2"-1,1-1,1-2,0-2,1-2,1-1,0-2,1-2,0-2,0-2,1-2,17 0,297 18,-340-22,0 1,-1 1,1 1,-1 0,1 2,-1-1,0 2,1 1,-3 1</inkml:trace>
  <inkml:trace contextRef="#ctx0" brushRef="#br0" timeOffset="685.749">481 1,'-10'23,"1"1,1 0,1 1,1-1,1 2,2-1,0 0,2 1,1-1,0 1,2-1,6 25,52 390,-19-211,-33-205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39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35 650,'-8'25,"1"0,1 1,1 0,1 0,1 0,2 1,1-1,1 15,-1-33,0 0,1 0,-1 0,1 0,1-1,0 1,0 0,0-1,1 1,0-1,1 0,-1 0,1 0,1-1,-1 1,1-1,0 0,0 0,1-1,0 0,0 0,0 0,1-1,0 1,0-1,-1-4,-1 1,1-1,-1-1,1 1,-1-1,1 0,-1 0,1 0,-1-1,0 0,0 0,0 0,0-1,0 1,0-1,0 0,-1-1,0 1,0-1,0 0,0 0,0 0,1-3,17-14,90-75,-110 96,-1-1,0 0,1 1,-1-1,1 1,-1-1,1 1,-1-1,1 1,0 0,-1 0,1 0,-1 0,1 0,-1 0,1 1,-1-1,1 0,-1 1,1-1,-1 1,1 0,-1-1,1 1,-1 0,0 0,0 0,1 0,-1 0,0 0,0 0,0 0,0 0,0 1,0-1,0 0,-1 1,1-1,0 2,23 68,-18-49,-6-17,1 0,0 0,1-1,-1 1,1-1,0 1,0-1,1 0,-1 0,1 0,0 0,0 0,0 0,0-1,1 0,0 1,-1-1,1-1,0 1,0 0,1-1,-1 0,0 0,1 0,0-1,-1 0,1 1,0-1,-1-1,1 1,3-1,2-2,1 0,-1 0,0-1,0-1,0 0,0 0,-1-1,0 0,0 0,0-1,0 0,-1-1,0 0,-1 0,1-1,-1 0,-1 0,0-1,0 0,0 0,-1 0,-1 0,3-8,3-1,-1 1,-1-2,0 1,-2-1,0 0,-1 0,-1 0,-1-1,0-1,-2-4</inkml:trace>
  <inkml:trace contextRef="#ctx0" brushRef="#br0" timeOffset="1119.03">1136 0,'-36'200,"-9"198,42-354,2-1,2 1,1-1,3 1,1-1,12 42,-18-83,0 1,0 0,1-1,-1 1,1-1,-1 1,1-1,0 1,0-1,0 1,1-1,-1 0,0 0,1 1,-1-1,1 0,0 0,0-1,0 1,0 0,0-1,0 1,0-1,1 1,-1-1,0 0,1 0,-1 0,1 0,-1-1,1 1,0-1,-1 1,1-1,-1 0,1 0,0 0,-1-1,1 1,-1 0,2-1,7-6,0 1,0-2,-1 1,-1-2,1 1,-1-1,0 0,-1-1,0 0,0-2,32-35,-31 38,-9 6,1 1,0-1,0 1,1 0,-1 0,0 0,1-1,0 1,-1 0,1 1,0-1,0 0,0 1,0-1,0 1,0-1,0 1,1 0,-1 0,0 0,1 0,-1 0,1 1,-1-1,1 1,-1-1,1 1,-1 0,1 0,0 0,-1 1,1-1,-1 0,1 1,-1 0,1 0,-1-1,0 1,1 1,-1-1,0 0,0 1,1 0,27 57,-29-52,1-1,0 1,0-1,1 1,0-1,0 0,0 0,1-1,0 1,0-1,1 0,-1 0,1 0,0 0,0-1,1 0,-1 0,1 0,0-1,0 0,0 0,0 0,1-1,-1 0,1 0,2-1,6-3,1 0,0-2,-1 0,1-1,-1 0,-1-2,1 1,-1-2,0 0,0-1,-1 0,-1-1,1 0,-2-1,10-10,26-52,-46 71,0 0,0 0,-1 0,1 0,-1-1,1 1,-1 0,0 0,0-1,0 1,0 0,-1 0,1-1,-1 1,1 0,-1 0,0 0,1 0,-1 0,0 0,-1 0,1 0,0 0,0 0,-1 0,1 1,-1-1,0 1,1-1,-1 1,0-1,0 1,0 0,0 0,0 0,-1 0,-2-1,1 1,0 0,-1 0,1 0,-1 1,1 0,0 0,-1 0,1 0,-1 0,1 1,-1 0,1 0,0 0,-1 1,1-1,0 1,0 0,0 0,0 1,1-1,-1 1,1 0,-1 0,1 0,0 0,0 0,0 1,0 0,-6 8,0 0,1 0,0 0,1 1,1 0,0 0,0 1,-1 7,5-15,0 0,0 0,0 0,1 0,0 1,0-1,1 0,-1 0,1 1,1-1,-1 0,1 0,0 1,1-1,-1 0,1 0,0 0,1 0,0-1,-1 1,2-1,-1 1,1-1,0 0,0-1,0 1,0-1,1 1,0-1,0 0,0-1,0 0,1 1,-1-2,1 1,0-1,0 1,0-2,2 2,23 1,0-2,0 0,0-2,0-2,0 0,0-2,-1-2,0-1,3-1,4-6,1-1,-2-2,0-2,-1-1,-1-2,-1-1,23-22,-33 27,-2-1,-1-1,0-1,-1-1,-2-1,0 0,-1-1,-2-1,0 0,-2-1,0 0,-2-1,1-10,-9 35,-1-1,0 1,0 0,0-1,-1 0,1 1,0-1,-1 1,0-1,0 0,1 1,-2-1,1 0,0 1,0-1,-1 1,0-1,1 1,-1-1,0 1,0-1,0 1,-1-1,1 1,0 0,-1 0,0 0,1 0,-1 0,0 0,0 0,0 1,0-1,-1 1,1-1,0 1,0 0,-1 0,1 0,-1 0,1 0,-1 0,0 1,0 0,-10 1,0 2,0 0,0 0,0 1,0 1,1 0,0 1,0 0,0 1,1 0,0 1,1 0,-1 0,2 2,-1-1,1 1,0 0,1 1,-3 5,9-14,1-1,-1 1,0-1,1 1,-1 0,1 0,0 0,-1 0,1 0,0 0,0 0,0 0,0 0,1 0,-1 0,1 1,-1-1,1 0,0 1,0-1,0 0,0 1,0-1,0 0,1 0,-1 1,1-1,0 0,-1 0,1 0,0 0,0 0,0 0,1 0,-1 0,0 0,1 0,-1 0,3 0,7 2,0-2,0 1,0-2,0 1,1-2,-1 1,0-2,1 1,-1-2,0 1,0-2,0 1,0-1,1-1,17-3,20-8,-39 12,0-1,-1 1,1 0,0 1,0 0,1 1,-1 0,0 1,0 0,7 1,-13 1,1 1,-1-1,1 1,-1 0,0 0,-1 1,1-1,0 1,-1 0,0 0,0 0,0 0,0 1,-1-1,1 1,-1-1,-1 1,1 0,0 0,-1 0,0 0,0 0,-1 0,0 0,1 0,-2 0,1 0,0 0,-1 1,-1 0,12 67,-5-67,1 0,0 0,0-1,0 0,0 0,1-1,0 0,0 0,0 0,0-1,1 0,-1 0,1-1,0 0,0-1,-1 1,1-1,0-1,0 0,5 0,6-1,0 0,0-2,-1 0,1-1,-1-1,1 0,-1-2,-1 0,1-1,-2 0,1-2,12-9,-18 13,0 0,-1-1,0-1,0 0,-1 0,0-1,0 0,-1-1,0 0,-1 0,0 0,0-1,-1 0,-1-1,0 1,0-1,-1 0,-1 0,0 0,-1-1,1-7,-3 16,0 0,-1 0,0 1,0-1,0 0,0 1,0-1,-1 1,1-1,-1 1,0 0,0-1,0 1,-1 0,1 0,-1 1,1-1,-1 1,0-1,0 1,0 0,-1 0,1 0,0 0,-1 1,1-1,-1 1,1 0,-1 0,0 0,0 1,1-1,-1 1,0 0,0 0,0 0,1 0,-1 1,0 0,1 0,-1 0,0 0,1 0,-1 1,1-1,-1 1,1 0,-3 2,-5 3,0 1,0 1,0 0,1 0,1 1,0 0,0 1,1 0,0 0,1 1,0 0,1 0,0 1,1 0,0 0,1 0,1 0,0 1,1-1,0 1,1-1,1 1,0 5,1-8,0-1,1 0,0 1,0-1,1 0,1-1,-1 1,2 0,-1-1,1 0,1 0,0 0,0-1,0 0,1 0,1-1,-1 1,1-2,0 1,1-1,-1 0,1-1,0 0,8 3,9 3,-1-1,1-1,0-2,1 0,0-2,0-1,0-1,26-1,-17-2,-5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4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66,'-2'-4,"0"0,0 0,0 0,0 0,-1 1,1-1,-1 1,0 0,0-1,0 1,-1 1,1-1,-1 0,0 1,1 0,-1 0,0 0,0 0,0 0,-1 1,1 0,0 0,0 0,-1 0,1 1,-1 0,1 0,-1 0,-7 0,0 1,-1 0,1 0,0 2,0-1,0 1,0 1,1 0,-8 5,-11 4,1 2,0 1,2 2,-1 0,2 2,1 1,0 1,2 1,1 1,0 1,2 0,-8 15,22-28,0-1,1 1,1-1,-1 1,2 0,0 1,0-1,1 1,1-1,0 1,1 0,0-1,1 1,0 0,1-1,0 1,1-1,1 0,0 0,0 0,1 0,1-1,0 0,0 0,1 0,1-1,0 0,0-1,1 1,0-2,1 1,6 4,9 0,2 0,0-1,0-2,0-1,2-1,-1-1,1-2,-1 0,1-2,1-2,-1 0,0-2,0-1,0-2,0 0,-1-2,11-4,210-65,-225 67</inkml:trace>
  <inkml:trace contextRef="#ctx0" brushRef="#br0" timeOffset="816.661">1447 263,'370'0,"-151"-34,-201 33</inkml:trace>
  <inkml:trace contextRef="#ctx0" brushRef="#br0" timeOffset="1064.812">1476 603,'48'4,"35"2,13 0,-5-1,-13-1,-11-2,-11-1,-11-1,-8 0,-5 0,-9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46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464 5,'-10'0,"-3"-2,-1 1,0 0,0 1,0 0,0 1,0 1,0 0,1 1,-1 1,1 0,0 1,0 0,0 1,1 0,-1 1,2 0,-1 1,1 0,0 1,0 2,-4 11,1 2,1-1,2 2,0 0,2 0,0 1,2 0,1 0,1 1,0 9,5-36,-20 311,1-115,-5-80,9-30,17-84,0 1,0-1,0 0,0 0,1 0,-1-1,1 1,-1-1,1 1,-1-1,1 0,0 0,-1 0,1 0,0 0,0-1,0 1,0-1,0 0,0 0,0 0,0 0,-1 0,1-1,0 1,0-1,0 0,0 0,-1 0,1 0,0 0,0-1,1 1,109-31,-79 20,0 2,1 2,0 1,0 2,25-1,-4 6,-32 0</inkml:trace>
  <inkml:trace contextRef="#ctx0" brushRef="#br0" timeOffset="2756.134">718 1162,'314'-399,"-118"130,-195 267,0 0,0 1,0-1,0 0,1 0,-1 1,1-1,-1 1,1-1,-1 1,1 0,0 0,-1 0,1 0,0 0,0 0,0 0,0 0,0 1,0-1,0 1,0 0,0-1,0 1,0 0,0 0,1 0,-1 0,0 1,0-1,0 1,0-1,0 1,0 0,0-1,0 1,-1 0,1 0,0 1,0-1,-1 0,1 0,-1 1,1-1,-1 1,1 0,-1-1,35 121,-31-89,77 294,-52-226,-24-65,-6-35,0-1,0 1,-1-1,1 1,0-1,0 1,0-1,-1 0,1 1,0-1,0 1,-1-1,1 0,0 1,-1-1,1 0,-1 1,1-1,0 0,-1 0,1 1,-1-1,1 0,-1 0,1 0,0 0,-1 1,1-1,-1 0,1 0,-1 0,1 0,-1 0,1 0,-1 0,1 0,-1-1,1 1,-1 0,1 0,-1 0,1 0,0-1,-1 1,1 0,-1 0,1-1,0 1,-1 0,1-1,0 1,-1 0,1-1,0 1,-1-1,1 1,0 0,0-1,0 1,-1-1,1 1,0-1,0 1,0-1,0 1,0-1,0 1,0-1,0 1,0-1,-13-14,-23-26,0 2,-3 2,-1 1,-42-29,68 55,-1 1,1 0,-1 1,-1 1,1 0,-1 1,-1 1,1 1,-1 0,1 1,-1 1,0 0,-9 1,-2 1,4 1</inkml:trace>
  <inkml:trace contextRef="#ctx0" brushRef="#br0" timeOffset="3237.971">1594 288,'158'-69,"-80"55,-76 14,-1 0,1 0,-1 0,1 1,0-1,-1 0,1 0,-1 1,1-1,-1 1,1 0,-1-1,1 1,-1 0,0 0,1 0,-1 0,0 0,0 0,0 0,0 0,0 1,0-1,0 0,0 0,0 1,0-1,-1 1,1-1,-1 1,1-1,-1 1,1-1,-1 1,0 0,0-1,0 1,0-1,0 1,0 0,0-1,-1 1,1-1,-1 1,1-1,-1 1,-2 7,0 0,-1 0,0 0,-1 0,0-1,-1 0,1 0,-1 0,-1-1,0 0,0 0,0-1,0 1,-3-1,-41 45,51-51,-1 1,1-1,-1 1,1 0,-1-1,1 1,-1 0,1-1,0 1,-1 0,1 0,0-1,0 1,-1 0,1 0,0 0,0 0,0-1,0 1,0 0,0 0,0 0,0-1,1 1,-1 0,0 0,0 0,1-1,-1 1,1 0,-1-1,0 1,1 0,-1-1,1 1,-1 0,1-1,0 1,-1-1,1 1,0-1,-1 1,1-1,0 0,-1 1,1-1,0 0,0 1,0-1,-1 0,1 0,0 0,0 0,0 0,-1 0,1 0,0 0,0 0,0 0,59 4,-55-5,257-2,-238 3</inkml:trace>
  <inkml:trace contextRef="#ctx0" brushRef="#br0" timeOffset="3490.127">2073 739,'33'5,"27"1,6 0,-2-6,-8-3,-8-1,-8 1,-5 0,-5-4,-1-6,-7 0</inkml:trace>
  <inkml:trace contextRef="#ctx0" brushRef="#br0" timeOffset="3721.915">2412 372,'-10'43,"-3"24,1 10,2-3,3-9,3-12,2-9,1-7,1-6,0-3,1-1,-1-1,1 0,-1-4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50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57 621,'0'43,"0"38,0 11,0-6,0-13,0-9,0-11,0-9,0-8,0-4,0-4,0-1,0-6</inkml:trace>
  <inkml:trace contextRef="#ctx0" brushRef="#br0" timeOffset="482.792">1 621,'255'-50,"-252"49,1-1,0 1,-1 1,1-1,0 0,0 1,-1 0,1 0,0 0,0 0,0 1,-1 0,1-1,0 1,-1 0,1 1,-1-1,1 1,-1 0,0-1,1 2,-1-1,0 0,0 0,-1 1,1 0,0-1,-1 1,0 0,1 0,-1 1,0-1,-1 0,1 1,-1-1,1 1,-1-1,0 1,0 0,-1 0,1-1,-1 2,-2 9,-1 0,0-1,-1 1,0-1,-1 0,-1 0,0 0,0-1,-2 0,1 0,-2 0,-8 8,-33 55,49-72,0-1,-1 1,1 0,0 0,0 0,0 0,1 0,-1 0,1 0,0 0,0 1,0-1,0 0,0 0,1 0,-1 0,1 0,0 0,0 0,0 0,0 0,1 0,-1-1,1 1,-1 0,1-1,0 0,0 1,0-1,1 0,-1 0,0 0,1 0,-1 0,1 0,0-1,1 1,112 43,-13-9,-101-35,0 0,0 0,0 1,0-1,0 0,0 1,0-1,0 1,0 0,-1-1,1 1,-1 0,1 0,-1 0,0 0,0 0,0 1,0-1,0 0,0 0,-1 1,1-1,-1 0,1 1,-1-1,0 1,0-1,0 0,0 1,-1-1,1 1,0-1,-1 0,0 1,0-1,1 0,-2 0,1 0,0 1,0-1,0 0,-2 0,-4 8,-2-2,1 1,-1-1,0-1,-1 1,0-2,0 1,-1-1,-1 0,-12 8,11-5,0-1,0 0,-1-1,0 0,0-1,-1-1,0 0,0-1,0-1,0 0,-1-1,1 0,-1-2,-6 0,4-6</inkml:trace>
  <inkml:trace contextRef="#ctx0" brushRef="#br0" timeOffset="878.263">734 338,'26'0,"-19"-2,-1 1,0 1,1-1,-1 1,1 0,-1 0,0 1,1 0,-1 0,0 1,0-1,0 1,0 1,0-1,0 1,0 0,-1 0,0 1,1-1,-1 1,0 1,-4-1,0 0,0-1,-1 1,1 0,-1 0,0 0,0 0,-1 0,1 0,-1 0,0 0,0 0,0 0,0 0,0-1,-1 1,0-1,0 1,0-1,0 1,-1-1,1 0,-1 0,0 0,-1 1,-6 9,-22 29,23-32,0 1,1 0,0 0,1 0,0 1,1 0,0 1,1-1,-1 7,5-17,1 1,-1-1,1 0,0 0,0 0,0 0,0 0,0 0,1 0,-1 0,1 0,-1 0,1 0,0 0,-1 0,1 0,0 0,0-1,1 1,-1 0,0-1,1 1,-1 0,1-1,-1 0,1 1,-1-1,1 0,0 0,0 0,0 0,0 0,-1 0,1-1,0 1,0-1,0 1,1-1,-1 0,90 5,-76-6,13 0,-4 0</inkml:trace>
  <inkml:trace contextRef="#ctx0" brushRef="#br0" timeOffset="3236.679">1158 311,'251'0,"-248"1,1-1,-1 1,0 0,0-1,0 2,0-1,0 0,0 0,0 1,0 0,-1-1,1 1,0 0,-1 1,0-1,1 0,-1 1,0-1,0 1,0-1,-1 1,1 0,-1 0,1 0,-1 0,0 0,0 0,0 0,-1 0,1 1,-1-1,0 0,0 4,-11 111,-55 288,56-325,4 1,3 1,4 26,0-22,0-86,-1-1,0 1,1-1,-1 1,0 0,1-1,-1 1,0 0,0 0,0-1,1 1,-1 0,0 0,0-1,0 1,0 0,0 0,-1-1,1 1,0 0,0 0,0-1,-1 1,1 0,0-1,-1 1,1 0,0-1,-1 1,1-1,-1 1,1 0,-1-1,1 1,-1-1,0 0,1 1,-1-1,0 1,1-1,-1 0,0 1,1-1,-1 0,0 0,0 0,1 0,-1 0,0 1,1-1,-1 0,0 0,0-1,1 1,-1 0,0 0,0 0,1 0,-1-1,0 1,1 0,-2-1,-15-5,-1 0,0 1,-1 1,1 1,-1 1,1 0,-1 2,0 0,-17 2,-82 35,96-28</inkml:trace>
  <inkml:trace contextRef="#ctx0" brushRef="#br0" timeOffset="3699.027">1863 0,'-5'5,"-6"11,-1 7,1 6,-3 1,3 2,-4-1,2-1,-2 0,2 0,3-2,-2-4,2-2,1 0,-1-4,0-5</inkml:trace>
  <inkml:trace contextRef="#ctx0" brushRef="#br0" timeOffset="3951.295">2202 28,'-38'34,"-23"20,-5 11,3-1,8-6,9-9,6-7,6-12,9-5,8-3,3 1,3 0,4-3</inkml:trace>
  <inkml:trace contextRef="#ctx0" brushRef="#br0" timeOffset="4314.92">1948 480,'5'-1,"35"-6,-1 1,1 2,0 2,20 1,-59 1,0-1,0 1,0 0,0-1,0 1,0 0,0-1,0 1,0 0,0 0,0 0,0 0,0 0,0 0,1 0,-1 0,0 1,0-1,0 0,0 1,0-1,0 1,0-1,0 1,0-1,-1 1,1 0,0-1,0 1,0 0,-1 0,1 0,0-1,-1 1,1 0,-1 0,1 0,-1 0,1 0,-1 0,0 0,1 0,-1 0,0 0,0 0,0 1,0-1,0 0,0 0,0 0,0 0,0 0,0 0,-1 0,1 0,-1 0,1 0,0 0,-1 0,1 0,-1 0,0 0,1 0,-1-1,0 2,-70 67,59-59,-1 1,2 0,-1 0,1 1,1 1,0 0,1 0,1 1,0 0,0 1,7-13,1-1,-1 1,1 0,-1-1,1 1,-1 0,1 0,0-1,0 1,0 0,0 0,0-1,0 1,1 0,-1 0,1-1,-1 1,1 0,-1-1,1 1,0-1,0 1,0-1,0 1,0-1,0 1,0-1,0 0,1 0,-1 1,1-1,-1 0,0 0,1-1,0 1,-1 0,1 0,-1-1,1 1,0-1,0 1,-1-1,1 0,1 0,83 3,3-22,-63 13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3:11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274 244,'-29'18,"0"2,2 0,1 2,0 0,2 2,0 1,-18 26,36-43,1-1,0 1,0 0,1 1,0-1,0 1,1 0,0 0,1 0,0 0,0 0,1 0,0 1,1-1,0 0,1 1,-1-1,2 0,-1 1,1-1,1 0,0 0,0 0,0-1,1 1,1-1,-1 0,1 0,1 0,0-1,1 0,1-1,0 0,1-1,-1 0,1 0,0-1,0 0,0-1,1 0,-1 0,1-1,0 0,0 0,-1-1,1-1,0 0,0 0,0-1,0 0,4-1,12-7,-1-1,0-1,-1-2,0 0,0-1,-2-1,0-2,-1 0,0-1,-2-1,0-1,-1 0,-1-2,-1 0,-1-1,-1 0,-1-1,9-21,-16 30,0 0,0 0,-2-1,0 0,0 1,-2-1,0 0,-1 0,0-1,-1 1,-1 0,-1 0,0 0,-2-4,2 11,-1 0,1 0,-2 0,1 0,-1 0,0 1,-1 0,0 0,-1 0,1 0,-1 1,-1 0,0 0,1 1,-2 0,1 0,-1 0,0 1,0 1,-1-1,1 1,-1 0,0 1,-7-2,10 4,-1 0,0 0,0 1,0 0,0 0,0 0,0 1,0 0,1 0,-1 1,0 0,1 0,-1 1,1 0,0 0,-1 0,2 1,-1-1,0 2,1-1,0 0,0 1,-3 3,-4 5,0 1,1 0,1 1,0 0,1 0,1 1,0 0,-3 12,-3 15,1 0,2 1,3 0,1 0,2 1,2-1,2 1,2 0,2 0,2-1,2 1,2-1,7 17,68 239,-82-292,0 0,-1 1,-1-1,1 1,-1 0,-1-1,0 1,0-1,0 1,-1-1,0 0,-1 1,0-1,0-1,-1 1,0 0,0-1,-1 0,0 0,0 0,-1 0,0-1,0 0,0 0,-1-1,1 1,-1-2,-5 4,-2-3,3-5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3:11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83,'28'-5,"30"-1,9 0,-2-4,-2 0,-8 2,-3 2,-5 2,-7 1,-5-2,-3-2,-3 2,-1 0,-6 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3:12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29,'38'5,"32"1,10 0,-1-6,-8-3,-7-1,-9 1,-9 0,-8-4,-5-1,-4 1,-2 2,-1 2,-4 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3:10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472 453,'-180'17,"22"18,156-35,1 0,-1 0,1 1,-1-1,1 0,0 0,-1 1,1-1,-1 1,1-1,0 1,0 0,-1-1,1 1,0 0,0 0,0 0,0 0,0 0,0 0,0 0,0 0,0 0,0 0,1 1,-1-1,0 0,1 1,-1-1,1 0,0 1,-1-1,1 1,0-1,0 1,0-1,0 0,0 1,0-1,0 1,0-1,1 1,-1-1,1 0,-1 1,1-1,-1 0,1 1,0-1,-1 0,1 0,0 0,0 0,0 1,5 4,0 1,0-1,0-1,1 1,0-1,0 0,0-1,0 1,1-1,0-1,0 0,0 0,2 0,48 24,-56-27,0 1,0 0,0 0,0 0,0 0,-1 1,1-1,0 0,-1 1,1-1,-1 1,0-1,0 1,1 0,-1 0,0-1,0 1,-1 0,1 0,0 0,0 0,-1 0,0 0,1 0,-1 0,0 1,0-1,0 0,0 0,0 0,-1 0,1 0,0 0,-1 0,0 0,1 0,-1 0,0 0,0 0,-1 0,-60 65,55-61,-166 152,170-157,0 0,0 1,0-1,0 1,1 0,-1-1,1 1,-1 0,1 1,0-1,0 0,0 1,0-1,0 1,0 0,1-1,0 1,-1 0,1 0,0 0,0 0,0 0,1 0,-1 0,1 1,0-1,0 0,0 0,0 0,0 0,1 0,-1 1,1-1,0 0,0 0,0 0,0 0,1-1,-1 1,1 0,0 0,-1-1,1 1,2 0,8 3,1-1,0-1,1 0,-1-1,0 0,1-1,0-1,0 0,-1 0,1-2,0 0,0 0,-1-1,1-1,-1 0,0-1,1-1,-2 0,1 0,4-4,-7 4,0 0,0-1,-1 0,0-1,0 0,0-1,-1 0,0 0,0 0,-1-1,0 0,3-8,1 2</inkml:trace>
  <inkml:trace contextRef="#ctx0" brushRef="#br0" timeOffset="368.229">246 1,'17'630,"-10"-546,-3 0,-4 0,-10 72,-26 109,0-71,33-170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3:14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762 319,'-62'73,"51"-56,-22 42,2 1,3 2,-15 50,-32 70,-89 157,162-336,-1 0,1 0,1 0,-1 0,0 1,1-1,-1 1,1-1,0 1,0 0,1-1,-1 1,1 0,0 0,0-1,0 1,0 0,0 0,1-1,0 1,0 0,0-1,0 1,1-1,-1 1,1-1,0 0,0 1,0-1,0 0,1 0,-1-1,1 1,0 0,-1-1,1 1,0-1,1 0,-1 0,3 1,144 24,-119-25,0-1,0-2,0-1,0-2,0-1,-1-1,1-2,18-7,-45 14,-1 1,1-1,-1 0,1 0,-1-1,0 1,0-1,1 1,-1-1,0 0,0 0,-1 0,1-1,0 1,-1-1,0 1,1-1,-1 0,0 0,0 0,-1 0,1 0,0-1,0-1,-2-10</inkml:trace>
  <inkml:trace contextRef="#ctx0" brushRef="#br0" timeOffset="246.2">1 742,'47'0,"46"0,20 0,2 0,-6 0,-10 0,-14 0,-11 0,-9 0,-5 0,-4 0,-6 0,-2 0,-10 0</inkml:trace>
  <inkml:trace contextRef="#ctx0" brushRef="#br0" timeOffset="695.985">1609 771,'-43'12,"0"2,0 2,2 2,0 1,1 3,1 1,1 1,-15 15,39-28,0 0,1 1,1 0,0 1,0 1,2 0,-1 0,-3 9,10-17,1 1,0-1,0 1,1-1,-1 1,2 0,-1 0,1 0,0 0,0 0,1 0,0 0,0 0,1 0,-1 0,2 0,-1 0,1 0,0 0,0 0,1-1,1 2,1-3,-1-1,1 0,1 0,-1 0,1-1,-1 0,1 0,0 0,0-1,0 0,1 0,-1 0,0-1,1 0,-1 0,1-1,-1 0,1 0,-1 0,1-1,-1 0,0 0,1-1,-1 1,0-1,0-1,0 1,0-1,0 0,4-4,31-14,-1-3,-1-1,-1-1,-1-3,-2-1,-1-1,-1-2,-2-2,0-1,21-21,-50 57,-1 1,0 0,1 0,-1 0,0 0,0 0,0 1,0-1,0 0,0 0,0 1,0-1,0 1,-1-1,1 1,0-1,-1 1,0-1,1 1,-1-1,0 1,0 0,1-1,-1 1,0-1,-1 1,1 0,0-1,0 1,-1-1,1 1,-1-1,0 1,1 1,7 163,-1-147</inkml:trace>
  <inkml:trace contextRef="#ctx0" brushRef="#br0" timeOffset="1065.287">1863 1279,'27'-63,"4"0,1 3,4 0,2 3,32-37,-66 89,34-32,-37 36,-1 1,1-1,0 1,0-1,-1 1,1-1,0 1,0 0,-1-1,1 1,0 0,0 0,0-1,0 1,-1 0,1 0,0 0,0 0,0 0,0 0,0 0,-1 1,1-1,0 0,0 0,0 1,-1-1,1 0,0 1,0-1,-1 1,1-1,0 1,-1-1,1 1,0 0,-1-1,1 1,-1 0,1-1,-1 1,1 0,-1 0,0-1,1 1,-1 0,0 0,0 0,1-1,-1 1,0 0,0 0,0 1,2 9,-1 1,-1 0,1 0,-2 0,0 0,0 0,-1 0,0-1,-1 1,-2 2,-8 110,13-119,1 0,-1 0,1 0,0 0,0-1,1 1,-1 0,1-1,0 1,0-1,1 0,-1 0,1 0,0 0,0 0,0 0,1-1,-1 1,1-1,0 0,0 0,0-1,0 1,0-1,1 0,-1 0,1 0,-1-1,1 1,0-1,0 0,0-1,-1 1,1-1,0 0,0 0,0 0,0-1,0 0,-1 0,1 0,0 0,1-1,7-7,1 0,-2 0,1-1,-1-1,-1 0,0-1,0 0,-1-1,-1 1,0-2,-1 0,0 0,-1 0,-1-1,0 0,-1-1,2-4,-1 2</inkml:trace>
  <inkml:trace contextRef="#ctx0" brushRef="#br0" timeOffset="1564.039">2400 404,'28'5,"30"1,13 0,0-6,-7-2,-10-2,-9 0,-8 1,-10 1</inkml:trace>
  <inkml:trace contextRef="#ctx0" brushRef="#br0" timeOffset="1813.055">3048 122,'-10'43,"-2"24,0 5,-3-4,2-10,2-9,4-9,3-6,2-8</inkml:trace>
  <inkml:trace contextRef="#ctx0" brushRef="#br0" timeOffset="2645.074">3669 65,'-13'6,"0"1,0 0,1 1,0 0,0 0,1 2,0-1,1 2,0-1,1 1,0 1,-5 8,5-10,-13 21,0 1,2 1,2 0,1 2,2 0,1 0,2 2,-3 15,-51 304,65-351,-3 23,2 1,0-1,2 1,1-1,1 1,1-1,2 1,1-1,1-1,2 1,0-1,2-1,1 0,1 0,8 12,-6-21,-1 0,2-1,0-1,1-1,1 0,9 5,-9-5,0-2,-6-6</inkml:trace>
  <inkml:trace contextRef="#ctx0" brushRef="#br0" timeOffset="4448.254">4233 94,'0'19,"0"16,0 7,0 1,0-2,0 1,0-1,0-3,-5-3,-1-3,0-2,1-1,2-1,1 0,1 0,0-1,1-4</inkml:trace>
  <inkml:trace contextRef="#ctx0" brushRef="#br0" timeOffset="4949.081">4177 94,'47'-19,"2"3,0 2,1 1,0 4,1 1,0 2,32 2,-81 3,0 0,0 1,0-1,0 1,0-1,0 1,0-1,0 1,0 0,0 0,0 0,0 0,0 1,0-1,0 0,0 1,0 0,0-1,-1 1,1 0,0 0,0 0,0 0,-1 0,1 0,-1 1,1-1,-1 0,1 1,-1-1,0 1,0 0,1-1,-1 1,0 0,-1 0,1 0,0 0,0-1,-1 1,0 0,1 0,-1 0,0 0,0 0,0 0,0 1,0-1,0 0,0 0,-1 1,-8 8,1-1,-2 0,1 0,-1-1,-1 0,1-1,-2 0,1-1,-2 1,-38 27,-14 32,64-66,-1 2,1-1,-1 0,1 0,0 0,0 1,0-1,0 1,0-1,1 0,-1 1,1-1,0 1,0 0,-1-1,1 1,1-1,-1 1,0-1,1 1,-1-1,1 1,0-1,0 1,0-1,0 0,0 0,0 1,1-1,-1 0,1 0,0 0,-1 0,2 0,8 5,0 0,0-1,1 0,-1 0,1-2,1 1,-1-2,1 1,-1-2,1 0,0 0,0-1,43 9,-48-9,0 1,0 0,-1 0,1 1,-1 0,1 1,-1-1,0 1,0 1,-1-1,1 1,-1 0,0 1,1 1,-6-5,0 0,0 0,-1 0,1 0,-1 0,1 0,-1 0,0 0,1 0,-1 0,0 0,0 0,-1 0,1 0,0 0,-1 0,1 0,-1 0,0 0,0 0,1 0,-1 0,0-1,-1 1,1 0,0-1,0 1,-1-1,1 1,-1-1,1 0,-2 2,-55 39,1-9,-2-3,-1-3,-1-2,-35 8,4-4,69-23</inkml:trace>
  <inkml:trace contextRef="#ctx0" brushRef="#br0" timeOffset="5247.751">3782 828,'434'-16,"59"-26,-299 24,-159 15,5-2,0 2,0 2,0 2,29 4,-12 13,-39-7</inkml:trace>
  <inkml:trace contextRef="#ctx0" brushRef="#br0" timeOffset="5930.5">4403 1053,'-251'292,"138"-152,128-167,21-14,3 1,1 2,1 2,2 1,22-11,-8 7,2 3,1 2,15-4,-72 36,0 0,0 0,0 0,0 0,0 0,0 1,0 0,1 0,-1 0,0 0,1 0,-1 0,1 1,-1 0,1-1,-1 2,1-1,-1 0,1 0,-1 1,0 0,1 0,-1 0,0 0,1 0,-1 1,0 0,0-1,0 1,0 0,-1 0,1 1,0-1,-1 1,1-1,13 153,17-18,-18-84,-51-62,-249-110,100 58,155 53</inkml:trace>
  <inkml:trace contextRef="#ctx0" brushRef="#br0" timeOffset="6349.215">5164 122,'101'135,"-55"-64,-3 1,-3 3,-3 1,-4 1,9 39,-30-87,-1 0,-2 1,-1 0,-2 0,-1 1,-1 0,-1 0,-2 0,-1 0,-2 0,-1 0,-1 0,-2-1,-1 0,-1 0,-1 0,-2-1,-1 0,-2-1,0-1,-2 0,-1-1,-19 23,11-25,0-2,-2 0,0-2,-1-1,-17 7,12-6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8:15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14,'-1'-1,"0"0,-1 0,1 0,0 0,0 0,0 0,-1 0,1 0,0 0,-1 1,1-1,-1 0,1 1,-1-1,1 1,-1 0,1 0,-1-1,0 1,1 0,-1 0,1 0,-1 1,1-1,-1 0,0 1,1-1,-1 0,1 1,0 0,-1-1,1 1,-1 0,-9 1,-185 32,129-26,79-12,4 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3:57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68 285,'300'-101,"190"-63,-488 162,0 1,0 0,0 0,0-1,0 2,1-1,-1 0,0 0,1 1,-1-1,0 1,1-1,-1 1,1 0,-1 0,0 0,1 1,-1-1,1 0,-1 1,0 0,1-1,-1 1,0 0,0 0,0 0,0 1,0-1,0 0,0 1,0-1,0 1,0 0,-1 0,1 0,-1-1,1 1,-1 1,0-1,0 0,0 0,0 0,0 1,-1-1,1 0,0 1,-1 1,-32 148,15-93,6-21,3 2,0-1,3 0,1 1,3 0,0 0,3 0,2 11,68 308,-55-303,-45-79,20 14,0-1,-1 2,0-1,-1 1,0 0,0 1,-1 0,1 1,-1 0,-1 1,1 0,-7-1,-3 0,-1 1,0 1,0 1,0 1,-1 0,1 2,0 1,0 1,0 0,0 2,0 1,-21 7,0 2,0 3,1 1,1 2,1 2,-32 23,-112 100,167-130</inkml:trace>
  <inkml:trace contextRef="#ctx0" brushRef="#br0" timeOffset="300.02">349 652,'39'-9,"36"-9,11-5,-1 1,-9-1,-13 4,-7 5,-9 0,-8 3,-5 2,-3-1,-3 1,-2 2,1 1,-5 8,-7 3</inkml:trace>
  <inkml:trace contextRef="#ctx0" brushRef="#br0" timeOffset="901.72">1394 539,'-27'391,"-1"-238,28-152,0 0,0 0,1 0,-1 0,0 0,0 0,0 0,-1 0,1 0,0 0,0 0,0 0,-1 0,1 0,0 0,-1 0,1 0,-1 0,1 0,-1 0,0-1,1 1,-1 0,0 0,1-1,-1 1,0-1,0 1,0 0,0-1,1 0,-1 1,0-1,0 1,0-1,0 0,0 0,0 1,0-1,0 0,0 0,0 0,0 0,0 0,0-1,0 1,0 0,0 0,0-1,0 1,0 0,0-1,0 1,0-1,0 1,1-1,-1 1,0-1,0 0,1 0,-1 1,0-1,1 0,-1 0,1 0,-1 1,1-1,-1 0,1-1,-1-8,0 1,1-1,0 0,0 0,1 0,1 1,0-1,0 0,1 1,0 0,0-1,4-5,86-148,27-14,-63 110,-56 66,0 1,-1-1,1 1,0-1,-1 1,1 0,0-1,-1 1,1 0,0 0,0-1,-1 1,1 0,0 0,0 0,-1 0,1 0,0 0,0 0,-1 0,1 0,0 1,0-1,-1 0,1 0,0 1,-1-1,1 0,0 1,-1-1,1 1,0-1,-1 1,1-1,-1 1,1-1,-1 1,1 0,-1-1,1 1,-1 0,0-1,1 1,-1 0,0 0,0-1,0 1,1 0,-1 0,0-1,0 2,6 42,-6-42,29 143,-21-128</inkml:trace>
  <inkml:trace contextRef="#ctx0" brushRef="#br0" timeOffset="1152.325">1901 794,'-4'38,"-2"18,0 4,5-8,4-14</inkml:trace>
  <inkml:trace contextRef="#ctx0" brushRef="#br0" timeOffset="1419.792">1817 371</inkml:trace>
  <inkml:trace contextRef="#ctx0" brushRef="#br0" timeOffset="1701.072">2212 539,'-37'52,"2"1,3 2,2 1,-14 39,41-90,1 0,-1 0,1 0,0 0,0 1,1-1,0 1,0-1,0 1,0-1,1 1,0-1,0 1,1 0,-1-1,1 1,1-1,-1 1,1-1,0 0,0 1,0-1,1 0,-1 0,1-1,1 1,-1-1,1 1,8 2,0 0,0 0,1-2,0 1,0-1,1-1,-1-1,1 0,0 0,0-2,0 0,0 0,0-1,0-1,0 0,6-2,0-2,0-2,0 0,-1-1,0-1,0 0,-1-2,-1 0,1-1,-2-1,0 0,0-2,-1 1,-1-2,-1 0,-12 15,34-36,-2-1,-2-1,-2-2,-1-1,-2-1,-2-1,-2-1,3-15,-18 44,-1 0,0-1,-1 1,-1-1,-1 0,0 0,-2-1,0 1,0 0,-2-1,0 1,-1 0,0 0,-2 0,0 0,-1 0,-1 1,0 0,-1 0,-1 0,0 1,-1 0,-1 1,0 0,-1 1,-6-6,7 12,-1 1,1 0,-1 0,0 1,0 1,-1 0,1 0,-1 2,0-1,0 1,0 1,0 0,0 1,0 0,0 1,0 0,0 1,0 0,0 1,1 0,-1 1,1 0,0 1,0 0,0 1,1 0,0 1,0 0,1 0,-1 1,2 1,-1-1,1 1,1 1,-1 0,1 0,-7 9,2 0,0 1,1 0,0 1,2 0,1 1,1 0,0 0,2 1,0-1,2 1,0 10,2-18,1-1,0 0,1 1,1-1,0 0,1 0,1 0,0 0,1 0,0-1,1 0,1 0,0 0,0-1,1 0,1 0,0-1,1 0,0-1,5 4,10 5,0 0,2-2,0-1,1-1,0-1,1-2,1-1,0-1,0-1,1-2,24 2,36 7,-55-10</inkml:trace>
  <inkml:trace contextRef="#ctx0" brushRef="#br0" timeOffset="2795.654">3115 512,'-29'30,"0"2,2 1,1 1,2 1,2 2,1 0,2 1,-5 16,22-50,0 0,1 0,-1 1,1-1,0 1,1-1,-1 1,1-1,0 1,0-1,0 1,0-1,1 1,0-1,0 0,0 1,1-1,-1 0,1 0,0 1,0-1,0-1,1 1,-1 0,1-1,0 1,0-1,1 0,-1 0,0 0,1 0,0 0,0-1,0 0,0 0,0 0,0 0,0-1,1 1,-1-1,0 0,5 0,3-3,-1 0,1-1,-1 0,1-1,-1 0,0-1,-1 0,1 0,-1-1,0-1,0 0,-1 0,0-1,0 0,-1-1,0 1,-1-2,0 1,0-1,-1 0,0 0,4-10,26-31,26-36,-60 127,-2 82,0-118,1 0,0 0,0-1,0 1,0 0,1 0,-1-1,1 1,0-1,0 1,1-1,-1 0,0 0,1 0,0 0,0 0,0-1,0 1,0-1,1 0,-1 0,0 0,1 0,0-1,-1 1,1-1,0 0,0 0,2 0,3-2,0 0,1-1,-1-1,0 1,0-1,-1-1,1 1,-1-2,1 1,-1-1,0 0,-1-1,0 0,1 0,-2 0,1-1,-1 0,0-1,0 1,-1-1,1-2,160-155,-79 88,-110 136,16-46,1 1,1 0,0 0,1 0,0 1,1-1,1 1,0 0,1 5,0-14,1 0,0 0,0 0,1 0,-1 0,1 0,1 0,-1 0,1 0,0-1,0 1,1-1,0 1,0-1,0 0,1 0,-1 0,1 0,0-1,0 1,1-1,0 0,4 2,-2-4,0 0,0-1,0 1,1-2,-1 1,1-1,-1 0,0-1,1 0,-1 0,0 0,1-1,-1 0,0 0,0-1,-1 0,1 0,-1-1,1 0,-1 0,0 0,0-1,-1 0,0 0,1 0,-2-1,1 0,-1 0,0 0,0 0,0-1,2-5,4-6,9-16,1 1,2 1,1 1,2 0,16-13,40-31,-80 75,-1 0,1 1,0-1,0 1,-1-1,1 1,-1-1,1 1,0-1,-1 1,1 0,-1-1,1 1,-1 0,1-1,-1 1,0 0,1 0,-1 0,0-1,0 1,0 0,1 0,-1 0,0-1,0 1,0 0,0 0,0 0,-1 0,1-1,0 1,0 0,0 0,-1 0,1-1,0 1,-1 0,1-1,-1 1,1 0,-1 0,1-1,-1 1,1-1,-1 1,0-1,1 1,-1-1,0 1,0 0,-1 2,-5 25,1 1,2 0,0 0,2 0,1 0,1 0,2 0,1 1,1-2,1 1,2 0,1-1,2 2,32 99,12 36,22 123,-74-279,1 1,-2 0,1-1,-1 1,-1 0,0-1,0 1,-1 0,0 0,-1-1,0 1,0-1,-1 0,-1 1,1-1,-1 0,-1-1,0 1,0-1,0 0,-1 0,0-1,-1 1,0-1,0-1,-6 5,-1-1,0-1,-1 0,0-1,0-1,-1 0,0-1,0 0,0-2,-1 0,1-1,-1 0,0-1,0-1,0-1,-13-1,25 1,0-1,0 1,0-1,1 1,-1-1,0-1,1 1,-1-1,0 1,1-1,0-1,-1 1,1-1,0 1,0-1,1 0,-1-1,0 1,1-1,0 1,0-1,0 0,0 0,1 0,0-1,-1 1,2-1,-1 1,0-1,1 1,0-1,0 0,0 0,1 0,0 0,0-3,7-17,1 0,2 1,1 1,0 0,2 0,0 1,2 0,0 1,2 1,0 1,1 0,1 1,0 1,1 1,5-1,189-132,-189 135</inkml:trace>
  <inkml:trace contextRef="#ctx0" brushRef="#br0" timeOffset="3713.772">3313 822,'0'-5,"0"-6,0-6,0-5,-5 1,-1-1,0-1,-4 4,0-1,2-1,-3 3,-4 4,-5 5,-3 4,2 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28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56,'-64'116,"-184"408,214-449,-4-3,-2-1,-5-1,32-49,6-8</inkml:trace>
  <inkml:trace contextRef="#ctx0" brushRef="#br0" timeOffset="370.012">1045 29,'-9'61,"2"1,4 0,1 0,4 0,2 0,4 0,1-1,15 45,-21-96,1 0,1 0,0-1,0 1,1-1,0 0,0-1,1 0,0 0,1 0,3 2,-9-7,1-1,0 0,-1 0,1 0,0-1,0 1,0-1,0 1,1-1,-1 0,0 0,0-1,1 1,-1-1,1 1,-1-1,0 0,1 0,-1-1,0 1,1-1,-1 0,0 1,1-1,-1-1,0 1,0 0,0-1,0 0,0 0,0 1,-1-2,1 1,-1 0,1 0,1-3,8-10,-1-1,-1 0,0 0,-1-1,0-1,-2 1,0-2,-1 1,3-4,26-81,-5-2,15-95,-33 102,-11 74</inkml:trace>
  <inkml:trace contextRef="#ctx0" brushRef="#br0" timeOffset="738.781">1666 480,'1'19,"1"-1,0 1,2 0,0-1,1 0,1 0,1 0,0-1,1 0,1 0,1-1,7 9,-15-22,1 0,0-1,0 1,0-1,0 0,1 0,-1 0,0 0,1 0,0-1,-1 1,1-1,0 0,0 0,0-1,-1 1,1-1,0 0,0 0,0 0,0 0,0-1,0 0,-1 0,1 0,0 0,0 0,-1-1,1 1,-1-1,1 0,-1 0,2-2,4-2,0-1,0 0,-1 0,0-1,0 0,-1-1,0 0,0 0,-1 0,0-1,1-3,-4 8,-1-1,0 1,0 0,0-1,-1 1,0 0,0-1,0 0,-1 1,1-1,-1 1,-1-1,1 0,-1 1,0-1,0 1,-1-1,1 1,-1 0,-1-1,1 1,-1 0,1 0,-2 1,1-1,0 1,-1-1,0 1,0 0,0 0,0 1,-1-1,1 1,-1 0,0 0,0 1,0 0,-5-2,-5-1,-1 0,1 1,-1 1,0 0,0 2,0 0,0 0,0 2,0 0,0 0,0 2,0 0,0 1,1 0,-1 1,-12 7,2-2</inkml:trace>
  <inkml:trace contextRef="#ctx0" brushRef="#br0" timeOffset="1034.733">2540 1,'0'24,"0"22,0 8,0 0,-4 0,-3-4,1-6,2-6,0 1,2-2,1-2,1-3,-1-1,-3-2,-7 0,-6-6,0-7</inkml:trace>
  <inkml:trace contextRef="#ctx0" brushRef="#br0" timeOffset="1570.137">2230 339,'517'0,"-503"0,1 2,-1-1,0 2,0 0,0 0,-1 2,1-1,-1 2,0 0,0 0,31 36,-42-38,1 0,0 0,0-1,0 0,0 1,0-1,1 0,-1 0,1-1,0 1,0-1,0 0,0 0,0 0,0 0,0-1,1 0,-1 0,1 0,-1 0,3 0,4-2,0 0,0 0,1-1,-1 0,-1-1,1 0,0-1,-1 0,1-1,-1 0,-1-1,1 0,-1 0,0-1,0 0,-1 0,0-1,0 0,-1-1,0 0,0 0,-1 0,0-1,-1 0,0 0,3-9,-8 15,-1-1,1 1,-1 0,0 0,0 0,0-1,-1 1,1 0,-1 1,0-1,0 0,0 0,-1 1,1-1,-1 1,0 0,0 0,0 0,0 0,-1 0,1 1,-1 0,1-1,-1 1,0 1,0-1,0 0,0 1,0 0,0 0,-1 0,1 1,0-1,0 1,-1 0,1 0,0 0,-1 1,1 0,0 0,0 0,-1 0,-6 1,-1 0,1 1,-1 0,1 1,0 1,1-1,-1 2,1-1,0 1,0 1,1 0,0 0,0 1,0 0,1 1,1 0,-1 0,1 0,1 1,0 0,0 1,1-1,1 1,-1 0,2 0,-1 0,2 1,-1-1,2 1,-1 0,2-1,0 1,0-5,1 0,1 0,0 0,0-1,0 1,0-1,1 1,0-1,1 0,-1 0,1 0,0-1,1 1,-1-1,1 0,0 0,1-1,-1 1,1-1,0 0,0-1,0 1,2-1,7 5,0-1,1-1,0-1,1 0,-1-1,1-1,0 0,0-2,1 1,67-3,-60 1</inkml:trace>
  <inkml:trace contextRef="#ctx0" brushRef="#br0" timeOffset="1917.037">1 1129,'756'27,"-219"-41,-1-24,21-26,472-64,-980 123,-11 1</inkml:trace>
  <inkml:trace contextRef="#ctx0" brushRef="#br0" timeOffset="2352.912">3924 226,'-5'5,"3"1,3 0</inkml:trace>
  <inkml:trace contextRef="#ctx0" brushRef="#br0" timeOffset="2619.594">3980 565,'0'19,"0"7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3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0 744,'344'-493,"-183"280,-161 211,1 0,0 0,-1 0,1 0,0 0,0 0,1 0,-1 1,0-1,1 0,-1 1,1-1,-1 1,1-1,0 1,-1 0,1-1,0 1,0 0,0 0,0 1,0-1,0 0,0 1,0-1,1 1,-1 0,0-1,0 1,0 0,0 0,1 1,-1-1,0 0,0 1,0-1,0 1,0 0,0 0,0-1,0 1,0 1,0-1,0 0,-1 0,2 1,8 11,-1-1,0 2,0 0,-1 0,-1 0,0 1,-2 0,1 1,-2 0,3 11,-2-9,150 410,-141-376,-14-51,-1 0,0 0,0 0,-1-1,1 1,0 0,0 0,0 0,-1 0,1 0,0 0,-1-1,1 1,0 0,-1 0,1-1,-1 1,0 0,1 0,-1-1,1 1,-1-1,0 1,0-1,1 1,-1-1,0 1,0-1,0 1,0-1,1 0,-1 0,0 1,0-1,0 0,0 0,0 0,0 0,0 0,1 0,-1 0,0 0,0-1,0 1,0 0,0 0,0-1,1 1,-1-1,0 1,0-1,1 1,-1-1,0 1,0-1,-21-8,1-1,0-1,0-1,1 0,0-2,-2-3,-66-42,-42-10,-129-47,233 106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35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331 20,'-12'-5,"0"2,0-1,-1 2,1-1,-1 2,0 0,1 0,-1 1,0 1,1 0,-1 1,1 0,-1 1,1 0,0 1,0 0,0 1,1 0,0 1,0 1,0-1,1 2,0-1,0 2,-1 0,9-7,1-1,-1 1,0 0,0 0,1 0,-1 0,1 0,0 0,-1 0,1 0,0 0,0 1,0-1,1 0,-1 1,0-1,1 1,0-1,0 1,-1-1,1 1,1-1,-1 0,0 1,1-1,-1 1,1-1,0 1,-1-1,1 0,0 0,1 1,-1-1,0 0,1 0,-1 0,1 0,-1 0,1-1,0 1,0 0,0-1,0 0,0 1,0-1,0 0,1 0,-1 0,0 0,1 0,0-1,95 30,-84-27,0 0,0 0,0 2,0-1,-1 2,0 0,0 0,-1 1,1 1,9 8,-21-15,1 1,-1-1,1 1,-1-1,0 1,0 0,1 0,-1-1,0 1,-1 0,1 0,0 0,0 0,-1 0,1 0,-1 0,0 0,0 0,0 0,0 0,0 0,0 1,0-1,0 0,-1 0,1 0,-1 0,0 0,0 0,0-1,1 1,-2 0,1 0,0 0,0-1,0 1,-1-1,1 1,-1-1,0 1,-72 52,51-43,-1 0,-1-1,0-2,0 0,-1-2,-1 0,-4-12,35-1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35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35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93 155,'-15'33,"-9"22,0 5,8-7,7-18,4-14</inkml:trace>
  <inkml:trace contextRef="#ctx0" brushRef="#br0" timeOffset="587.213">261 381,'24'-22,"147"-239,-170 259,0 0,-1 0,1 0,0 0,0 0,0 0,0 0,0 0,1 0,-1 0,1 1,-1-1,1 1,0-1,-1 1,1-1,0 1,0 0,0 0,0 0,0 0,0 0,0 1,0-1,0 0,1 1,-1 0,0-1,0 1,0 0,1 0,-1 0,0 1,0-1,1 1,-1-1,0 1,0-1,0 1,0 0,0 0,0 0,0 0,0 1,0-1,0 1,55 143,-55-143,1 0,-1 1,1-1,-1-1,1 1,0 0,0 0,0-1,0 0,0 0,0 0,0 0,0 0,0 0,1-1,-1 1,0-1,0 0,1 0,-1-1,0 1,0 0,1-1,-1 0,0 0,0 0,0 0,0 0,0-1,0 1,0-1,-1 0,2-1,5-3,-1 0,1 0,-1-1,0-1,-1 1,0-1,0-1,-1 1,5-8,34-90,-38 87,1 3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45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0,'-6'196,"9"-131,17 267,-14-286,-5-34,-1-1,2 1,0-1,0 0,1 1,1-1,-1-1,2 1,0 0,1 2,4-4,-2-6</inkml:trace>
  <inkml:trace contextRef="#ctx0" brushRef="#br0" timeOffset="503.477">0 28,'76'-20,"-61"18,258-4,-268 6,0 1,0-1,0 1,0 0,0 0,0 0,0 1,0 0,0 0,-1 0,1 0,-1 1,0 0,0 0,0 0,0 0,0 1,-1-1,1 1,-1 0,0 0,0 1,0-1,-1 0,0 1,1 0,-2-1,1 1,0 0,-1 0,0 0,0 0,-1 0,1 0,-1 0,0 0,-1 0,1 0,-1 2,-3 7,0 0,0 0,-1-1,-1 1,-1-1,0-1,0 1,-1-1,-1 0,0-1,0 0,-1 0,-2 0,9-9,1 0,-1 0,1 0,-1 0,1 1,0-1,0 0,0 1,0 0,1-1,-1 1,1 0,-1 0,1 0,0 0,0 0,1 0,-1 0,1 1,-1-1,1 0,0 0,0 0,0 1,1-1,-1 0,1 0,-1 0,1 0,0 0,1 0,-1 0,0 0,1 0,-1 0,1-1,0 1,0-1,0 1,1-1,-1 0,210 118,-209-118,0 1,-1 0,1 0,-1-1,0 1,0 1,0-1,0 0,-1 0,1 1,-1-1,0 1,0-1,0 1,-1 0,1-1,-1 1,0 0,0-1,0 1,0 0,-1-1,1 1,-1 0,0-1,0 1,0-1,-1 1,1-1,-1 0,0 0,0 1,0-1,0 0,-2 0,-4 8,-1 0,-1-1,0-1,-1 1,0-2,0 1,-1-2,-10 6,-11 3,0-3,-1 0,-1-3,1 0,-16 0,40-7,-45 2,37-8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40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1 480,'341'0,"-320"-1,0 0,0-2,-1 0,1-1,-1-1,0-1,3-2,1-5,-6 0</inkml:trace>
  <inkml:trace contextRef="#ctx0" brushRef="#br0" timeOffset="4881.456">227 1,'4'7,"0"0,-1 0,1 1,-1-1,-1 1,1 0,-1 0,-1 0,0 0,0 0,0 0,-1 0,0 0,-1 6,1 1,-1 685,1-688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47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1,'-30'11,"1"1,0 1,1 1,1 2,0 1,1 1,-20 18,42-32,0-1,1 1,-1 0,1 0,0 0,0 1,0-1,1 1,-1 0,1 0,1 0,-1 0,1 0,-1 0,1 0,1 0,-1 0,1 1,0-1,0 0,0 1,1-1,0 0,0 0,0 0,1 0,-1 0,1 0,1 0,-1 0,1-1,-1 1,1-1,0 0,1 0,0 1,1 2,1 0,0 0,1-1,-1 1,1-1,1-1,-1 1,1-1,0-1,0 1,0-2,1 1,-1-1,1 0,0 0,0-1,0-1,0 0,0 0,4 0,42-2,-31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55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44,'260'-12,"-66"-7,-155 11,40 3,-73 9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5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29,'38'4,"32"-2,14-2,-3-1,-10-1,-8-4,-10-1,-8 0,-8 2,-6 1,-7 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03.7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52,'-36'36,"2"2,2 2,2 1,1 1,3 1,-9 20,31-54,-50 90,4 3,5 2,5 2,-14 61,-22 73,64-218,5-26,4-39,10-3,2-1,2 2,1-1,9-14,-14 38,45-116,7 1,6 4,5 2,38-46,-42 86,-66 92,0 0,0-1,0 1,0-1,0 1,0-1,1 1,-1 0,0-1,0 1,1-1,-1 1,0-1,1 1,-1-1,0 0,1 1,-1-1,1 1,-1-1,1 0,-1 1,1-1,-1 0,1 0,-1 1,1-1,-1 0,1 0,-1 0,1 0,-1 1,1-1,0 0,-1 0,1 0,-1 0,1 0,0-1,-1 1,1 0,-1 0,1 0,-1 0,1-1,-1 1,1 0,-1 0,1-1,-1 1,1-1,-1 1,1 0,-1-1,0 1,1-1,-1 1,0-1,1 1,-1-1,0 1,1-1,-1 1,0-1,0 1,0-1,0 0,-2 48,-15 45,5-40,2 1,3 0,2 0,2 1,3-1,2 1,3 13,-1-51,0 0,0 0,2-1,0 1,0-1,2 0,0-1,0 0,2 0,0-1,0 0,1-1,5 5,-11-13,0 0,1 0,-1-1,0 0,1 0,0 0,-1-1,1 0,0 0,1-1,-1 1,0-1,0 0,0-1,1 0,-1 0,0 0,1-1,-1 1,0-2,0 1,0-1,0 0,0 0,0 0,-1-1,1 0,-1 0,1-1,-1 1,0-2,16-10,0-2,-2-1,0 0,-1-1,-1-1,12-19,-6 5,-1-2,-2 0,-2-1,-1-1,-2-1,-2 0,-1-1,-2 0,-2-1,-1 0,-3 0,-1-2,-2 25,0 1,-1-1,-1 1,0-1,-2 1,0-1,-1 1,-1 0,0 1,-3-6,-21-3,16 24</inkml:trace>
  <inkml:trace contextRef="#ctx0" brushRef="#br0" timeOffset="319.224">1301 559,'-25'40,"2"1,2 1,2 1,1 0,-7 31,22-65,-1 0,1 0,0 0,1 1,0-1,1 1,0-1,0 1,1-1,0 1,1 0,0-1,1 1,0-1,0 0,1 0,0 1,3 5,0-11,0-1,1 0,0 1,-1-2,1 1,0-1,0 0,0-1,0 1,1-2,-1 1,0-1,0 0,1 0,-1-1,0 0,0 0,0-1,0 1,0-2,4-1,-4 2,0 0,-1 0,1-1,-1 0,0 0,0-1,0 1,0-1,0-1,-1 1,0-1,0 0,0 0,-1 0,1-1,-1 0,-1 1,1-1,-1-1,0 1,0 0,-1-1,0 0,1-5,2-6,-1 0,-1-1,0 0,-2 0,0 0,-1 0,-1 0,-1 0,0 0,-2 1,0-1,-1 1,-1 0,0 0,-1 0,-2 1,0 0,-5-11,0 3</inkml:trace>
  <inkml:trace contextRef="#ctx0" brushRef="#br0" timeOffset="632.243">1556 559,'41'121,"-23"-62,3-2,2 0,21 33,-44-87,1-1,-1 1,1 0,0-1,0 1,0-1,0 1,0-1,1 0,-1 1,1-1,-1 0,1 0,0 0,0 0,0 0,0 0,0-1,0 1,0-1,1 1,-1-1,1 0,-1 0,1 0,-1 0,1-1,-1 1,1 0,0-1,-1 0,1 0,0 0,-1 0,1 0,0 0,-1-1,1 1,0-1,-1 0,1 0,-1 0,1 0,-1 0,1-1,-1 1,0-1,0 1,2-2,10-15,1-1,-2 0,-1-1,0 0,-1-1,-2-1,5-12,2-3,86-190,-63 134,-28 73</inkml:trace>
  <inkml:trace contextRef="#ctx0" brushRef="#br0" timeOffset="3004.276">2261 983,'0'-5,"0"-1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55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626 0,'-45'13,"0"2,1 2,1 2,1 2,0 2,-1 3,11-7,1 2,1 0,1 2,1 2,1 0,-19 25,35-38,0 1,2 1,-1 0,2 1,0-1,1 1,0 1,1 0,1-1,1 2,0-1,1 0,0 1,2 0,0-1,1 4,1-11,1 0,0-1,0 1,1-1,0 1,1-1,0 0,0 0,0 0,1-1,1 1,-1-1,1-1,0 1,1-1,-1 0,1 0,0-1,1 0,0 0,-1-1,1 0,1 0,-1-1,0 0,1 0,0-1,-1 0,1-1,0 0,0 0,4-1,47 6,0-3,0-3,0-2,0-3,-1-3,47-12,23-25,-105 37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01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57,'-5'-5,"1"0,-1 0,-1 0,1 1,-1 0,1 0,-1 1,-1-1,1 1,0 1,-1-1,1 1,-1 0,1 1,-1-1,0 1,0 0,0 1,0 0,0 0,0 1,0-1,1 2,-1-1,0 1,1 0,-1 0,1 0,-1 1,-1 1,-8 2,1 0,-1 0,1 1,1 1,-1 1,1 0,1 1,0 0,-5 6,16-15,1 1,0 0,-1-1,1 1,0 0,0 0,0 0,0 0,1 0,-1 0,0 0,1 0,-1 0,1 0,0 0,0 0,0 1,0-1,0 0,0 0,0 0,1 0,-1 0,1 0,0 0,-1 0,1 0,0 0,0 0,0 0,1 0,-1-1,0 1,1 0,-1-1,1 1,-1-1,1 0,0 1,1 0,80 39,85 7,-165-47,0 0,-1 0,1 0,0 0,-1 0,1 0,-1 1,0-1,1 1,-1 0,0-1,0 1,0 0,0 0,0 1,0-1,-1 0,1 1,-1-1,1 1,-1-1,0 1,0 0,0-1,-1 1,1 0,-1 0,1 0,-1-1,0 1,0 0,0 0,0 0,-1 0,1-1,-1 1,0 0,0 0,0-1,0 1,0-1,0 1,-1-1,1 1,-1-1,0 0,1 1,-1-1,0 0,-3 1,-9 10,0-2,-1 1,-1-2,0 0,0-1,-1-1,0 0,0-1,-1-1,0-1,-7 1,-26 11,45-15,-95 17,100-19,0-1,0 1,1 0,-1-1,0 1,0 0,0-1,1 1,-1-1,0 0,1 1,-1-1,0 0,1 1,-1-1,1 0,-1 1,1-1,-1 0,1 0,0 0,-1 0,1 1,0-1,0 0,-1 0,1 0,0 0,0 0,0 0,0 0,0 1,0-1,1 0,-1 0,0 0,0 0,1 0,-1 0,0 1,1-1,-1 0,1 0,-1 1,1-1,-1 0,1 0,0 1,-1-1,1 1,0-1,-1 1,1-1,0 1,0-1,0 1,-1-1,1 1,0 0,0 0,15-14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36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1,'-28'34,"2"2,1 1,1 1,3 1,1 1,2 1,2 1,1 0,3 1,-2 14,8-30,1 0,1 0,2 1,0-1,2 1,1-1,2 1,0-1,2 0,5 15,-5-28,0 0,1-1,1 0,0 0,1 0,1-1,-1-1,2 1,0-1,0-1,1 1,54 11,-43-20</inkml:trace>
  <inkml:trace contextRef="#ctx0" brushRef="#br0" timeOffset="1569.608">2356 85,'28'83,"-4"1,-3 2,-5 0,-2 1,-1 53,-13-126,0 0,-1 0,0 0,-1 0,-1 0,0 0,-1 0,-1-1,0 1,0-1,-1 0,-1-1,0 0,-1 0,0 0,-1-1,-1 0,1-1,-1 0,-1-1,-2 2,-34 24,24-21</inkml:trace>
  <inkml:trace contextRef="#ctx0" brushRef="#br0" timeOffset="44329.678">1282 198,'0'9,"-9"14,-4 11,-4 6,-4 5,-3 0,-3 1,-5 4,-4-3,6-4,3-5,1-4,4-3,3-2,3-1,5-1,-1-4,2-7</inkml:trace>
  <inkml:trace contextRef="#ctx0" brushRef="#br0" timeOffset="44615.854">746 198,'99'96,"4"-5,4-4,11-1,72 79,-172-147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4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146 536,'-18'19,"2"2,0 0,0 0,2 2,1 0,1 0,1 1,1 0,-5 21,14-43,0 0,1 1,-1-1,1 0,-1 1,1-1,0 0,0 1,0-1,0 0,0 1,1-1,-1 0,1 1,-1-1,1 0,0 0,0 0,0 0,0 1,0-1,0 0,1-1,-1 1,1 0,-1 0,1-1,0 1,0-1,0 1,-1-1,1 0,1 0,-1 1,0-2,0 1,0 0,0 0,1-1,-1 1,0-1,1 0,0 1,8 0,-1 0,1-1,0 0,0-1,-1 0,1 0,0-1,-1-1,1 0,-1 0,0-1,0 0,0-1,-1 0,1 0,-1-1,-1-1,1 1,-1-1,0-1,-1 0,1 0,-2 0,7-9,-10 11,0 0,0 0,0-1,-1 1,0-1,0 1,-1-1,0 0,0 1,0-1,-1 0,0 0,0 0,-1 1,0-1,0 0,0 1,-1-1,0 1,-1-1,1 1,-1 0,0 0,-1 0,1 0,-1 0,0 1,-1 0,1 0,-1 0,0 0,0 1,-1 0,1 0,-1 0,0 1,0 0,0 0,-1 0,1 1,-1 0,1 0,-1 1,0 0,1 0,-1 0,0 1,-3 0,-10 5</inkml:trace>
  <inkml:trace contextRef="#ctx0" brushRef="#br0" timeOffset="400.51">767 451,'-15'4,"1"0,-1 1,1 1,0 0,0 0,1 2,0 0,0 0,-10 10,22-18,0 1,0 0,-1 0,1 0,0 0,0 0,0 0,0 0,0 0,1 0,-1 1,0-1,0 0,1 0,-1 1,1-1,-1 1,1-1,-1 0,1 1,0-1,0 1,0-1,0 1,0-1,0 1,0-1,0 1,1-1,-1 0,1 1,-1-1,1 1,-1-1,1 0,0 1,0-1,-1 0,1 0,0 0,0 0,0 0,0 1,61 32,-39-23,-19-10,0 1,0 0,0 1,0-1,-1 1,1-1,-1 1,0 0,0 0,0 1,0-1,0 1,-1-1,1 1,-1 0,0 0,0 0,-1 0,1 0,-1 0,0 1,0-1,0 0,-1 1,1-1,-1 1,0-1,0 1,-1-1,0 0,1 1,-1-1,-1 0,1 0,-1 1,1-1,-1 0,0 0,-1-1,1 1,-1 0,-1 1,-2 2,-2-1,1 0,0 0,-1-1,0 0,-1 0,1-1,-1 0,0 0,0-1,0 0,0 0,0-1,-1-1,1 0,-1 0,1 0,-4-2,-12 2</inkml:trace>
  <inkml:trace contextRef="#ctx0" brushRef="#br0" timeOffset="1162.491">1218 112,'-27'25,"2"0,0 2,2 1,1 1,2 1,0 0,2 2,1 0,2 1,1 0,-6 28,15-47,2 0,0 1,1-1,0 0,1 1,1 0,0-1,1 1,1-1,0 1,1-1,0 0,1 0,1 0,0-1,1 1,1-1,0 0,0-1,1 0,1 0,0-1,1 0,4 4,61 21,-52-32</inkml:trace>
  <inkml:trace contextRef="#ctx0" brushRef="#br0" timeOffset="5088.359">3391 0,'27'46,"-2"0,-3 2,-1 0,-3 2,-1 0,-3 1,6 43,-17-78,0-1,-2 1,0-1,0 1,-1-1,-1 1,-1-1,0 1,-1-1,-1 0,0 0,-1 0,-1 0,0-1,-1 0,0 0,-6 6,-3 2,-1 0,-2-1,0-2,-1 1,-1-2,-1-1,0-1,-1 0,-1-2,-21 10,-7 1,33-16</inkml:trace>
  <inkml:trace contextRef="#ctx0" brushRef="#br0" timeOffset="34791.956">2460 85,'-87'86,"4"5,3 3,-19 37,62-76,-2-2,-3-2,-35 34,49-68,17-16</inkml:trace>
  <inkml:trace contextRef="#ctx0" brushRef="#br0" timeOffset="35011.405">1755 198,'38'33,"37"26,15 8,-3-4,-6-6,-8-14,-11-9,-12-6,-4-7,-6-3,-4-4,-4 0,-2-2,-2 1,-1-1,-4-2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01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40 452,'-5'29,"-6"14,-2 5,2-6</inkml:trace>
  <inkml:trace contextRef="#ctx0" brushRef="#br0" timeOffset="1">68 57</inkml:trace>
  <inkml:trace contextRef="#ctx0" brushRef="#br0" timeOffset="2">266 791,'128'-198,"-61"77,-65 121,0 0,-1 0,1 0,-1 0,1 0,-1 0,1 1,-1-1,1 0,-1 1,1-1,-1 1,1 0,-1-1,1 1,-1 0,0 0,0 0,1 0,-1 0,0 0,0 0,0 1,0-1,0 0,0 0,-1 1,1-1,0 1,-1-1,1 1,-1-1,1 1,-1-1,0 1,1-1,-1 1,0-1,0 1,0-1,-1 1,1 0,0-1,0 1,3 9,-1-4,0 0,1-1,0 1,0-1,0 0,0 0,1 0,0-1,1 1,-1-1,1 0,0 0,0-1,0 1,1-1,0 0,0 0,0-1,0 0,0 0,1-1,-1 1,1-1,0-1,-1 1,1-1,0 0,0-1,0 0,0 0,0 0,0-1,0 0,-1 0,7-2,-7-2,0 0,-1 0,0 0,1-1,-2 1,1-1,-1-1,1 1,-2 0,1-1,-1 0,0 0,0 0,-1 0,0 0,1-7,9-21,-5 16</inkml:trace>
  <inkml:trace contextRef="#ctx0" brushRef="#br0" timeOffset="3">1140 1,'-21'29,"0"1,2 1,1 1,2 0,1 2,1-1,2 2,2 0,1 0,1 1,3 0,0 0,2 30,2-59,1 0,0 1,1-1,0 0,0 0,1 0,-1 1,2-1,-1-1,1 1,0 0,0-1,1 1,0-1,0 0,0 0,1-1,0 1,0-1,0 0,1 0,-1-1,1 1,1-2,-1 1,0 0,1-1,0 0,-1-1,1 0,0 0,1 0,5 0,15 1,-3-3</inkml:trace>
  <inkml:trace contextRef="#ctx0" brushRef="#br0" timeOffset="26623.51">1847 114,'-166'229,"32"-63,1-31,123-126,3-4</inkml:trace>
  <inkml:trace contextRef="#ctx0" brushRef="#br0" timeOffset="26890.266">1480 85,'12'31,"1"0,1-1,2 0,2-2,0 0,2 0,0-2,2-1,1 0,4 0,-7-7,2-1,1-1,0-1,1-1,0-1,5 1,-8-4,-4 1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28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1 565,'38'0,"18"0,4 0,-4 0,-10-5,-10-1,-9-1</inkml:trace>
  <inkml:trace contextRef="#ctx0" brushRef="#br0" timeOffset="233.314">283 226,'-9'38,"-9"33,-1 8,3-5,9-9,6-11,3-11,5-6,2-6,5-8,-1-8</inkml:trace>
  <inkml:trace contextRef="#ctx0" brushRef="#br0" timeOffset="847.169">594 395,'-17'19,"1"1,1 0,1 0,1 2,0 0,2 0,1 1,0 0,2 1,1 0,1 0,-3 22,9-43,0 0,0 1,0-1,0 0,0 1,1-1,-1 0,1 1,0-1,0 0,1 0,-1 0,1 0,-1 0,1 0,0 0,0 0,0-1,0 1,1-1,-1 1,1-1,-1 0,1 0,0 0,0 0,0-1,0 1,0-1,0 0,0 0,1 0,-1 0,5 1,-1-1,1 0,0 0,0-1,0 0,0 0,-1-1,1 0,0 0,0-1,-1 0,1 0,5-3,2-4,0-1,0 0,-1 0,-1-2,0 0,0 0,-1-1,-1-1,0 0,-1-1,5-9,31-37,-30 44,0-1,-1-1,0 0,-2-1,0 0,-1-1,-1 0,-1-1,-1 0,-2-1,0 0,-1 0,-1 0,-1-1,-1 0,-1 0,-1-4,-1 23,-1 0,1 0,-1 0,0 0,0 0,0 0,-1 0,1 1,-1-1,0 0,-1 1,1 0,-1-1,0 1,0 0,0 0,-1 1,1-1,-1 1,0 0,0 0,0 0,0 0,0 1,-1-1,0 1,1 0,-1 1,0-1,0 1,1 0,-1 0,0 0,0 1,0 0,0 0,0 0,0 0,0 1,-1 0,-8 6,1 0,1 1,-1 1,2 0,-1 1,1 0,0 0,1 1,0 1,1-1,1 2,0-1,0 1,1 0,1 1,0 0,1 0,0 0,1 0,1 1,0 3,-4 23,2 1,2 0,2 0,1 0,6 28,22 93,2 42,-38-54,8-139</inkml:trace>
  <inkml:trace contextRef="#ctx0" brushRef="#br0" timeOffset="1211.097">1186 1,'18'21,"-1"1,0 0,-2 2,-1 0,-1 0,9 23,-12-22,-1 1,-1 0,-1 0,-2 0,0 1,-2 0,-1 0,-1 0,-1 0,-2 0,0-1,-2 1,-1 0,-1-1,-1 0,-2 0,0-1,-2 0,-1-1,0 0,-7 7,-114 162,118-179,2-4</inkml:trace>
  <inkml:trace contextRef="#ctx0" brushRef="#br0" timeOffset="3993.834">1496 875,'-19'34,"-21"20,-8 2,-1-5,3-11,5-7,4-9,4-4,7-6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39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35 650,'-8'25,"1"0,1 1,1 0,1 0,1 0,2 1,1-1,1 15,-1-33,0 0,1 0,-1 0,1 0,1-1,0 1,0 0,0-1,1 1,0-1,1 0,-1 0,1 0,1-1,-1 1,1-1,0 0,0 0,1-1,0 0,0 0,0 0,1-1,0 1,0-1,-1-4,-1 1,1-1,-1-1,1 1,-1-1,1 0,-1 0,1 0,-1-1,0 0,0 0,0 0,0-1,0 1,0-1,0 0,-1-1,0 1,0-1,0 0,0 0,0 0,1-3,17-14,90-75,-110 96,-1-1,0 0,1 1,-1-1,1 1,-1-1,1 1,-1-1,1 1,0 0,-1 0,1 0,-1 0,1 0,-1 0,1 1,-1-1,1 0,-1 1,1-1,-1 1,1 0,-1-1,1 1,-1 0,0 0,0 0,1 0,-1 0,0 0,0 0,0 0,0 0,0 1,0-1,0 0,-1 1,1-1,0 2,23 68,-18-49,-6-17,1 0,0 0,1-1,-1 1,1-1,0 1,0-1,1 0,-1 0,1 0,0 0,0 0,0 0,0-1,1 0,0 1,-1-1,1-1,0 1,0 0,1-1,-1 0,0 0,1 0,0-1,-1 0,1 1,0-1,-1-1,1 1,3-1,2-2,1 0,-1 0,0-1,0-1,0 0,0 0,-1-1,0 0,0 0,0-1,0 0,-1-1,0 0,-1 0,1-1,-1 0,-1 0,0-1,0 0,0 0,-1 0,-1 0,3-8,3-1,-1 1,-1-2,0 1,-2-1,0 0,-1 0,-1 0,-1-1,0-1,-2-4</inkml:trace>
  <inkml:trace contextRef="#ctx0" brushRef="#br0" timeOffset="1119.03">1136 0,'-36'200,"-9"198,42-354,2-1,2 1,1-1,3 1,1-1,12 42,-18-83,0 1,0 0,1-1,-1 1,1-1,-1 1,1-1,0 1,0-1,0 1,1-1,-1 0,0 0,1 1,-1-1,1 0,0 0,0-1,0 1,0 0,0-1,0 1,0-1,1 1,-1-1,0 0,1 0,-1 0,1 0,-1-1,1 1,0-1,-1 1,1-1,-1 0,1 0,0 0,-1-1,1 1,-1 0,2-1,7-6,0 1,0-2,-1 1,-1-2,1 1,-1-1,0 0,-1-1,0 0,0-2,32-35,-31 38,-9 6,1 1,0-1,0 1,1 0,-1 0,0 0,1-1,0 1,-1 0,1 1,0-1,0 0,0 1,0-1,0 1,0-1,0 1,1 0,-1 0,0 0,1 0,-1 0,1 1,-1-1,1 1,-1-1,1 1,-1 0,1 0,0 0,-1 1,1-1,-1 0,1 1,-1 0,1 0,-1-1,0 1,1 1,-1-1,0 0,0 1,1 0,27 57,-29-52,1-1,0 1,0-1,1 1,0-1,0 0,0 0,1-1,0 1,0-1,1 0,-1 0,1 0,0 0,0-1,1 0,-1 0,1 0,0-1,0 0,0 0,0 0,1-1,-1 0,1 0,2-1,6-3,1 0,0-2,-1 0,1-1,-1 0,-1-2,1 1,-1-2,0 0,0-1,-1 0,-1-1,1 0,-2-1,10-10,26-52,-46 71,0 0,0 0,-1 0,1 0,-1-1,1 1,-1 0,0 0,0-1,0 1,0 0,-1 0,1-1,-1 1,1 0,-1 0,0 0,1 0,-1 0,0 0,-1 0,1 0,0 0,0 0,-1 0,1 1,-1-1,0 1,1-1,-1 1,0-1,0 1,0 0,0 0,0 0,-1 0,-2-1,1 1,0 0,-1 0,1 0,-1 1,1 0,0 0,-1 0,1 0,-1 0,1 1,-1 0,1 0,0 0,-1 1,1-1,0 1,0 0,0 0,0 1,1-1,-1 1,1 0,-1 0,1 0,0 0,0 0,0 1,0 0,-6 8,0 0,1 0,0 0,1 1,1 0,0 0,0 1,-1 7,5-15,0 0,0 0,0 0,1 0,0 1,0-1,1 0,-1 0,1 1,1-1,-1 0,1 0,0 1,1-1,-1 0,1 0,0 0,1 0,0-1,-1 1,2-1,-1 1,1-1,0 0,0-1,0 1,0-1,1 1,0-1,0 0,0-1,0 0,1 1,-1-2,1 1,0-1,0 1,0-2,2 2,23 1,0-2,0 0,0-2,0-2,0 0,0-2,-1-2,0-1,3-1,4-6,1-1,-2-2,0-2,-1-1,-1-2,-1-1,23-22,-33 27,-2-1,-1-1,0-1,-1-1,-2-1,0 0,-1-1,-2-1,0 0,-2-1,0 0,-2-1,1-10,-9 35,-1-1,0 1,0 0,0-1,-1 0,1 1,0-1,-1 1,0-1,0 0,1 1,-2-1,1 0,0 1,0-1,-1 1,0-1,1 1,-1-1,0 1,0-1,0 1,-1-1,1 1,0 0,-1 0,0 0,1 0,-1 0,0 0,0 0,0 1,0-1,-1 1,1-1,0 1,0 0,-1 0,1 0,-1 0,1 0,-1 0,0 1,0 0,-10 1,0 2,0 0,0 0,0 1,0 1,1 0,0 1,0 0,0 1,1 0,0 1,1 0,-1 0,2 2,-1-1,1 1,0 0,1 1,-3 5,9-14,1-1,-1 1,0-1,1 1,-1 0,1 0,0 0,-1 0,1 0,0 0,0 0,0 0,0 0,1 0,-1 0,1 1,-1-1,1 0,0 1,0-1,0 0,0 1,0-1,0 0,1 0,-1 1,1-1,0 0,-1 0,1 0,0 0,0 0,0 0,1 0,-1 0,0 0,1 0,-1 0,3 0,7 2,0-2,0 1,0-2,0 1,1-2,-1 1,0-2,1 1,-1-2,0 1,0-2,0 1,0-1,1-1,17-3,20-8,-39 12,0-1,-1 1,1 0,0 1,0 0,1 1,-1 0,0 1,0 0,7 1,-13 1,1 1,-1-1,1 1,-1 0,0 0,-1 1,1-1,0 1,-1 0,0 0,0 0,0 0,0 1,-1-1,1 1,-1-1,-1 1,1 0,0 0,-1 0,0 0,0 0,-1 0,0 0,1 0,-2 0,1 0,0 0,-1 1,-1 0,12 67,-5-67,1 0,0 0,0-1,0 0,0 0,1-1,0 0,0 0,0 0,0-1,1 0,-1 0,1-1,0 0,0-1,-1 1,1-1,0-1,0 0,5 0,6-1,0 0,0-2,-1 0,1-1,-1-1,1 0,-1-2,-1 0,1-1,-2 0,1-2,12-9,-18 13,0 0,-1-1,0-1,0 0,-1 0,0-1,0 0,-1-1,0 0,-1 0,0 0,0-1,-1 0,-1-1,0 1,0-1,-1 0,-1 0,0 0,-1-1,1-7,-3 16,0 0,-1 0,0 1,0-1,0 0,0 1,0-1,-1 1,1-1,-1 1,0 0,0-1,0 1,-1 0,1 0,-1 1,1-1,-1 1,0-1,0 1,0 0,-1 0,1 0,0 0,-1 1,1-1,-1 1,1 0,-1 0,0 0,0 1,1-1,-1 1,0 0,0 0,0 0,1 0,-1 1,0 0,1 0,-1 0,0 0,1 0,-1 1,1-1,-1 1,1 0,-3 2,-5 3,0 1,0 1,0 0,1 0,1 1,0 0,0 1,1 0,0 0,1 1,0 0,1 0,0 1,1 0,0 0,1 0,1 0,0 1,1-1,0 1,1-1,1 1,0 5,1-8,0-1,1 0,0 1,0-1,1 0,1-1,-1 1,2 0,-1-1,1 0,1 0,0 0,0-1,0 0,1 0,1-1,-1 1,1-2,0 1,1-1,-1 0,1-1,0 0,8 3,9 3,-1-1,1-1,0-2,1 0,0-2,0-1,0-1,26-1,-17-2,-5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4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66,'-2'-4,"0"0,0 0,0 0,0 0,-1 1,1-1,-1 1,0 0,0-1,0 1,-1 1,1-1,-1 0,0 1,1 0,-1 0,0 0,0 0,0 0,-1 1,1 0,0 0,0 0,-1 0,1 1,-1 0,1 0,-1 0,-7 0,0 1,-1 0,1 0,0 2,0-1,0 1,0 1,1 0,-8 5,-11 4,1 2,0 1,2 2,-1 0,2 2,1 1,0 1,2 1,1 1,0 1,2 0,-8 15,22-28,0-1,1 1,1-1,-1 1,2 0,0 1,0-1,1 1,1-1,0 1,1 0,0-1,1 1,0 0,1-1,0 1,1-1,1 0,0 0,0 0,1 0,1-1,0 0,0 0,1 0,1-1,0 0,0-1,1 1,0-2,1 1,6 4,9 0,2 0,0-1,0-2,0-1,2-1,-1-1,1-2,-1 0,1-2,1-2,-1 0,0-2,0-1,0-2,0 0,-1-2,11-4,210-65,-225 67</inkml:trace>
  <inkml:trace contextRef="#ctx0" brushRef="#br0" timeOffset="816.661">1447 263,'370'0,"-151"-34,-201 33</inkml:trace>
  <inkml:trace contextRef="#ctx0" brushRef="#br0" timeOffset="1064.812">1476 603,'48'4,"35"2,13 0,-5-1,-13-1,-11-2,-11-1,-11-1,-8 0,-5 0,-9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46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464 5,'-10'0,"-3"-2,-1 1,0 0,0 1,0 0,0 1,0 1,0 0,1 1,-1 1,1 0,0 1,0 0,0 1,1 0,-1 1,2 0,-1 1,1 0,0 1,0 2,-4 11,1 2,1-1,2 2,0 0,2 0,0 1,2 0,1 0,1 1,0 9,5-36,-20 311,1-115,-5-80,9-30,17-84,0 1,0-1,0 0,0 0,1 0,-1-1,1 1,-1-1,1 1,-1-1,1 0,0 0,-1 0,1 0,0 0,0-1,0 1,0-1,0 0,0 0,0 0,0 0,-1 0,1-1,0 1,0-1,0 0,0 0,-1 0,1 0,0 0,0-1,1 1,109-31,-79 20,0 2,1 2,0 1,0 2,25-1,-4 6,-32 0</inkml:trace>
  <inkml:trace contextRef="#ctx0" brushRef="#br0" timeOffset="2756.134">718 1162,'314'-399,"-118"130,-195 267,0 0,0 1,0-1,0 0,1 0,-1 1,1-1,-1 1,1-1,-1 1,1 0,0 0,-1 0,1 0,0 0,0 0,0 0,0 0,0 1,0-1,0 1,0 0,0-1,0 1,0 0,0 0,1 0,-1 0,0 1,0-1,0 1,0-1,0 1,0 0,0-1,0 1,-1 0,1 0,0 1,0-1,-1 0,1 0,-1 1,1-1,-1 1,1 0,-1-1,35 121,-31-89,77 294,-52-226,-24-65,-6-35,0-1,0 1,-1-1,1 1,0-1,0 1,0-1,-1 0,1 1,0-1,0 1,-1-1,1 0,0 1,-1-1,1 0,-1 1,1-1,0 0,-1 0,1 1,-1-1,1 0,-1 0,1 0,0 0,-1 1,1-1,-1 0,1 0,-1 0,1 0,-1 0,1 0,-1 0,1 0,-1-1,1 1,-1 0,1 0,-1 0,1 0,0-1,-1 1,1 0,-1 0,1-1,0 1,-1 0,1-1,0 1,-1 0,1-1,0 1,-1-1,1 1,0 0,0-1,0 1,-1-1,1 1,0-1,0 1,0-1,0 1,0-1,0 1,0-1,0 1,0-1,-13-14,-23-26,0 2,-3 2,-1 1,-42-29,68 55,-1 1,1 0,-1 1,-1 1,1 0,-1 1,-1 1,1 1,-1 0,1 1,-1 1,0 0,-9 1,-2 1,4 1</inkml:trace>
  <inkml:trace contextRef="#ctx0" brushRef="#br0" timeOffset="3237.971">1594 288,'158'-69,"-80"55,-76 14,-1 0,1 0,-1 0,1 1,0-1,-1 0,1 0,-1 1,1-1,-1 1,1 0,-1-1,1 1,-1 0,0 0,1 0,-1 0,0 0,0 0,0 0,0 0,0 1,0-1,0 0,0 0,0 1,0-1,-1 1,1-1,-1 1,1-1,-1 1,1-1,-1 1,0 0,0-1,0 1,0-1,0 1,0 0,0-1,-1 1,1-1,-1 1,1-1,-1 1,-2 7,0 0,-1 0,0 0,-1 0,0-1,-1 0,1 0,-1 0,-1-1,0 0,0 0,0-1,0 1,-3-1,-41 45,51-51,-1 1,1-1,-1 1,1 0,-1-1,1 1,-1 0,1-1,0 1,-1 0,1 0,0-1,0 1,-1 0,1 0,0 0,0 0,0-1,0 1,0 0,0 0,0 0,0-1,1 1,-1 0,0 0,0 0,1-1,-1 1,1 0,-1-1,0 1,1 0,-1-1,1 1,-1 0,1-1,0 1,-1-1,1 1,0-1,-1 1,1-1,0 0,-1 1,1-1,0 0,0 1,0-1,-1 0,1 0,0 0,0 0,0 0,-1 0,1 0,0 0,0 0,0 0,59 4,-55-5,257-2,-238 3</inkml:trace>
  <inkml:trace contextRef="#ctx0" brushRef="#br0" timeOffset="3490.127">2073 739,'33'5,"27"1,6 0,-2-6,-8-3,-8-1,-8 1,-5 0,-5-4,-1-6,-7 0</inkml:trace>
  <inkml:trace contextRef="#ctx0" brushRef="#br0" timeOffset="3721.915">2412 372,'-10'43,"-3"24,1 10,2-3,3-9,3-12,2-9,1-7,1-6,0-3,1-1,-1-1,1 0,-1-4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50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57 621,'0'43,"0"38,0 11,0-6,0-13,0-9,0-11,0-9,0-8,0-4,0-4,0-1,0-6</inkml:trace>
  <inkml:trace contextRef="#ctx0" brushRef="#br0" timeOffset="482.792">1 621,'255'-50,"-252"49,1-1,0 1,-1 1,1-1,0 0,0 1,-1 0,1 0,0 0,0 0,0 1,-1 0,1-1,0 1,-1 0,1 1,-1-1,1 1,-1 0,0-1,1 2,-1-1,0 0,0 0,-1 1,1 0,0-1,-1 1,0 0,1 0,-1 1,0-1,-1 0,1 1,-1-1,1 1,-1-1,0 1,0 0,-1 0,1-1,-1 2,-2 9,-1 0,0-1,-1 1,0-1,-1 0,-1 0,0 0,0-1,-2 0,1 0,-2 0,-8 8,-33 55,49-72,0-1,-1 1,1 0,0 0,0 0,0 0,1 0,-1 0,1 0,0 0,0 1,0-1,0 0,0 0,1 0,-1 0,1 0,0 0,0 0,0 0,0 0,1 0,-1-1,1 1,-1 0,1-1,0 0,0 1,0-1,1 0,-1 0,0 0,1 0,-1 0,1 0,0-1,1 1,112 43,-13-9,-101-35,0 0,0 0,0 1,0-1,0 0,0 1,0-1,0 1,0 0,-1-1,1 1,-1 0,1 0,-1 0,0 0,0 0,0 1,0-1,0 0,0 0,-1 1,1-1,-1 0,1 1,-1-1,0 1,0-1,0 0,0 1,-1-1,1 1,0-1,-1 0,0 1,0-1,1 0,-2 0,1 0,0 1,0-1,0 0,-2 0,-4 8,-2-2,1 1,-1-1,0-1,-1 1,0-2,0 1,-1-1,-1 0,-12 8,11-5,0-1,0 0,-1-1,0 0,0-1,-1-1,0 0,0-1,0-1,0 0,-1-1,1 0,-1-2,-6 0,4-6</inkml:trace>
  <inkml:trace contextRef="#ctx0" brushRef="#br0" timeOffset="878.263">734 338,'26'0,"-19"-2,-1 1,0 1,1-1,-1 1,1 0,-1 0,0 1,1 0,-1 0,0 1,0-1,0 1,0 1,0-1,0 1,0 0,-1 0,0 1,1-1,-1 1,0 1,-4-1,0 0,0-1,-1 1,1 0,-1 0,0 0,0 0,-1 0,1 0,-1 0,0 0,0 0,0 0,0 0,0-1,-1 1,0-1,0 1,0-1,0 1,-1-1,1 0,-1 0,0 0,-1 1,-6 9,-22 29,23-32,0 1,1 0,0 0,1 0,0 1,1 0,0 1,1-1,-1 7,5-17,1 1,-1-1,1 0,0 0,0 0,0 0,0 0,0 0,1 0,-1 0,1 0,-1 0,1 0,0 0,-1 0,1 0,0 0,0-1,1 1,-1 0,0-1,1 1,-1 0,1-1,-1 0,1 1,-1-1,1 0,0 0,0 0,0 0,0 0,-1 0,1-1,0 1,0-1,0 1,1-1,-1 0,90 5,-76-6,13 0,-4 0</inkml:trace>
  <inkml:trace contextRef="#ctx0" brushRef="#br0" timeOffset="3236.679">1158 311,'251'0,"-248"1,1-1,-1 1,0 0,0-1,0 2,0-1,0 0,0 0,0 1,0 0,-1-1,1 1,0 0,-1 1,0-1,1 0,-1 1,0-1,0 1,0-1,-1 1,1 0,-1 0,1 0,-1 0,0 0,0 0,0 0,-1 0,1 1,-1-1,0 0,0 4,-11 111,-55 288,56-325,4 1,3 1,4 26,0-22,0-86,-1-1,0 1,1-1,-1 1,0 0,1-1,-1 1,0 0,0 0,0-1,1 1,-1 0,0 0,0-1,0 1,0 0,0 0,-1-1,1 1,0 0,0 0,0-1,-1 1,1 0,0-1,-1 1,1 0,0-1,-1 1,1-1,-1 1,1 0,-1-1,1 1,-1-1,0 0,1 1,-1-1,0 1,1-1,-1 0,0 1,1-1,-1 0,0 0,0 0,1 0,-1 0,0 1,1-1,-1 0,0 0,0-1,1 1,-1 0,0 0,0 0,1 0,-1-1,0 1,1 0,-2-1,-15-5,-1 0,0 1,-1 1,1 1,-1 1,1 0,-1 2,0 0,-17 2,-82 35,96-28</inkml:trace>
  <inkml:trace contextRef="#ctx0" brushRef="#br0" timeOffset="3699.027">1863 0,'-5'5,"-6"11,-1 7,1 6,-3 1,3 2,-4-1,2-1,-2 0,2 0,3-2,-2-4,2-2,1 0,-1-4,0-5</inkml:trace>
  <inkml:trace contextRef="#ctx0" brushRef="#br0" timeOffset="3951.295">2202 28,'-38'34,"-23"20,-5 11,3-1,8-6,9-9,6-7,6-12,9-5,8-3,3 1,3 0,4-3</inkml:trace>
  <inkml:trace contextRef="#ctx0" brushRef="#br0" timeOffset="4314.92">1948 480,'5'-1,"35"-6,-1 1,1 2,0 2,20 1,-59 1,0-1,0 1,0 0,0-1,0 1,0 0,0-1,0 1,0 0,0 0,0 0,0 0,0 0,0 0,1 0,-1 0,0 1,0-1,0 0,0 1,0-1,0 1,0-1,0 1,0-1,-1 1,1 0,0-1,0 1,0 0,-1 0,1 0,0-1,-1 1,1 0,-1 0,1 0,-1 0,1 0,-1 0,0 0,1 0,-1 0,0 0,0 0,0 1,0-1,0 0,0 0,0 0,0 0,0 0,0 0,-1 0,1 0,-1 0,1 0,0 0,-1 0,1 0,-1 0,0 0,1 0,-1-1,0 2,-70 67,59-59,-1 1,2 0,-1 0,1 1,1 1,0 0,1 0,1 1,0 0,0 1,7-13,1-1,-1 1,1 0,-1-1,1 1,-1 0,1 0,0-1,0 1,0 0,0 0,0-1,0 1,1 0,-1 0,1-1,-1 1,1 0,-1-1,1 1,0-1,0 1,0-1,0 1,0-1,0 1,0-1,0 0,1 0,-1 1,1-1,-1 0,0 0,1-1,0 1,-1 0,1 0,-1-1,1 1,0-1,0 1,-1-1,1 0,1 0,83 3,3-22,-63 13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08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88 201,'38'-25,"2"1,1 2,0 2,9-1,-31 12,6-4,1 1,1 2,-1 0,2 1,-1 2,1 1,1 1,-1 2,0 0,11 2,-35 1,0 1,0 0,-1 0,1 0,0 0,-1 1,1-1,-1 1,1 0,-1 0,0 0,0 0,0 1,0 0,0-1,0 1,-1 0,1 0,-1 0,0 1,0-1,0 0,-1 1,1-1,-1 1,1 0,-1-1,-1 1,1 0,0 0,-1 0,0 0,0-1,0 1,0 0,-1 0,1 0,-1 0,0-1,0 1,-1 2,-5 15,-1 0,-1-1,-1-1,0 1,-1-2,-1 1,-1-2,-1 0,0 0,-1-1,-3 1,-11 15,-321 387,326-391,3-7,2 2,0 0,2 2,0 0,2 0,1 2,0 0,0 5,13-30,0 1,0-1,0 0,0 0,1 1,-1-1,1 0,-1 1,1-1,0 1,0-1,0 1,0-1,0 0,1 1,-1-1,1 1,-1-1,1 0,0 1,0-1,0 0,0 0,0 0,1 0,-1 0,1 0,-1 0,1 0,0-1,0 1,-1 0,1-1,0 0,0 1,1-1,-1 0,0 0,0 0,1 0,-1-1,0 1,1-1,-1 1,1-1,0 0,25 0,0-1,0-1,0-2,0 0,-1-2,0-1,0-2,-1 0,14-8,-38 16,211-91,-195 82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3:11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274 244,'-29'18,"0"2,2 0,1 2,0 0,2 2,0 1,-18 26,36-43,1-1,0 1,0 0,1 1,0-1,0 1,1 0,0 0,1 0,0 0,0 0,1 0,0 1,1-1,0 0,1 1,-1-1,2 0,-1 1,1-1,1 0,0 0,0 0,0-1,1 1,1-1,-1 0,1 0,1 0,0-1,1 0,1-1,0 0,1-1,-1 0,1 0,0-1,0 0,0-1,1 0,-1 0,1-1,0 0,0 0,-1-1,1-1,0 0,0 0,0-1,0 0,4-1,12-7,-1-1,0-1,-1-2,0 0,0-1,-2-1,0-2,-1 0,0-1,-2-1,0-1,-1 0,-1-2,-1 0,-1-1,-1 0,-1-1,9-21,-16 30,0 0,0 0,-2-1,0 0,0 1,-2-1,0 0,-1 0,0-1,-1 1,-1 0,-1 0,0 0,-2-4,2 11,-1 0,1 0,-2 0,1 0,-1 0,0 1,-1 0,0 0,-1 0,1 0,-1 1,-1 0,0 0,1 1,-2 0,1 0,-1 0,0 1,0 1,-1-1,1 1,-1 0,0 1,-7-2,10 4,-1 0,0 0,0 1,0 0,0 0,0 0,0 1,0 0,1 0,-1 1,0 0,1 0,-1 1,1 0,0 0,-1 0,2 1,-1-1,0 2,1-1,0 0,0 1,-3 3,-4 5,0 1,1 0,1 1,0 0,1 0,1 1,0 0,-3 12,-3 15,1 0,2 1,3 0,1 0,2 1,2-1,2 1,2 0,2 0,2-1,2 1,2-1,7 17,68 239,-82-292,0 0,-1 1,-1-1,1 1,-1 0,-1-1,0 1,0-1,0 1,-1-1,0 0,-1 1,0-1,0-1,-1 1,0 0,0-1,-1 0,0 0,0 0,-1 0,0-1,0 0,0 0,-1-1,1 1,-1-2,-5 4,-2-3,3-5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3:11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83,'28'-5,"30"-1,9 0,-2-4,-2 0,-8 2,-3 2,-5 2,-7 1,-5-2,-3-2,-3 2,-1 0,-6 2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3:12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29,'38'5,"32"1,10 0,-1-6,-8-3,-7-1,-9 1,-9 0,-8-4,-5-1,-4 1,-2 2,-1 2,-4 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3:10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472 453,'-180'17,"22"18,156-35,1 0,-1 0,1 1,-1-1,1 0,0 0,-1 1,1-1,-1 1,1-1,0 1,0 0,-1-1,1 1,0 0,0 0,0 0,0 0,0 0,0 0,0 0,0 0,0 0,0 0,1 1,-1-1,0 0,1 1,-1-1,1 0,0 1,-1-1,1 1,0-1,0 1,0-1,0 0,0 1,0-1,0 1,0-1,1 1,-1-1,1 0,-1 1,1-1,-1 0,1 1,0-1,-1 0,1 0,0 0,0 0,0 1,5 4,0 1,0-1,0-1,1 1,0-1,0 0,0-1,0 1,1-1,0-1,0 0,0 0,2 0,48 24,-56-27,0 1,0 0,0 0,0 0,0 0,-1 1,1-1,0 0,-1 1,1-1,-1 1,0-1,0 1,1 0,-1 0,0-1,0 1,-1 0,1 0,0 0,0 0,-1 0,0 0,1 0,-1 0,0 1,0-1,0 0,0 0,0 0,-1 0,1 0,0 0,-1 0,0 0,1 0,-1 0,0 0,0 0,-1 0,-60 65,55-61,-166 152,170-157,0 0,0 1,0-1,0 1,1 0,-1-1,1 1,-1 0,1 1,0-1,0 0,0 1,0-1,0 1,0 0,1-1,0 1,-1 0,1 0,0 0,0 0,0 0,1 0,-1 0,1 1,0-1,0 0,0 0,0 0,0 0,1 0,-1 1,1-1,0 0,0 0,0 0,0 0,1-1,-1 1,1 0,0 0,-1-1,1 1,2 0,8 3,1-1,0-1,1 0,-1-1,0 0,1-1,0-1,0 0,-1 0,1-2,0 0,0 0,-1-1,1-1,-1 0,0-1,1-1,-2 0,1 0,4-4,-7 4,0 0,0-1,-1 0,0-1,0 0,0-1,-1 0,0 0,0 0,-1-1,0 0,3-8,1 2</inkml:trace>
  <inkml:trace contextRef="#ctx0" brushRef="#br0" timeOffset="368.229">246 1,'17'630,"-10"-546,-3 0,-4 0,-10 72,-26 109,0-71,33-170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3:14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762 319,'-62'73,"51"-56,-22 42,2 1,3 2,-15 50,-32 70,-89 157,162-336,-1 0,1 0,1 0,-1 0,0 1,1-1,-1 1,1-1,0 1,0 0,1-1,-1 1,1 0,0 0,0-1,0 1,0 0,0 0,1-1,0 1,0 0,0-1,0 1,1-1,-1 1,1-1,0 0,0 1,0-1,0 0,1 0,-1-1,1 1,0 0,-1-1,1 1,0-1,1 0,-1 0,3 1,144 24,-119-25,0-1,0-2,0-1,0-2,0-1,-1-1,1-2,18-7,-45 14,-1 1,1-1,-1 0,1 0,-1-1,0 1,0-1,1 1,-1-1,0 0,0 0,-1 0,1-1,0 1,-1-1,0 1,1-1,-1 0,0 0,0 0,-1 0,1 0,0-1,0-1,-2-10</inkml:trace>
  <inkml:trace contextRef="#ctx0" brushRef="#br0" timeOffset="246.2">1 742,'47'0,"46"0,20 0,2 0,-6 0,-10 0,-14 0,-11 0,-9 0,-5 0,-4 0,-6 0,-2 0,-10 0</inkml:trace>
  <inkml:trace contextRef="#ctx0" brushRef="#br0" timeOffset="695.985">1609 771,'-43'12,"0"2,0 2,2 2,0 1,1 3,1 1,1 1,-15 15,39-28,0 0,1 1,1 0,0 1,0 1,2 0,-1 0,-3 9,10-17,1 1,0-1,0 1,1-1,-1 1,2 0,-1 0,1 0,0 0,0 0,1 0,0 0,0 0,1 0,-1 0,2 0,-1 0,1 0,0 0,0 0,1-1,1 2,1-3,-1-1,1 0,1 0,-1 0,1-1,-1 0,1 0,0 0,0-1,0 0,1 0,-1 0,0-1,1 0,-1 0,1-1,-1 0,1 0,-1 0,1-1,-1 0,0 0,1-1,-1 1,0-1,0-1,0 1,0-1,0 0,4-4,31-14,-1-3,-1-1,-1-1,-1-3,-2-1,-1-1,-1-2,-2-2,0-1,21-21,-50 57,-1 1,0 0,1 0,-1 0,0 0,0 0,0 1,0-1,0 0,0 0,0 1,0-1,0 1,-1-1,1 1,0-1,-1 1,0-1,1 1,-1-1,0 1,0 0,1-1,-1 1,0-1,-1 1,1 0,0-1,0 1,-1-1,1 1,-1-1,0 1,1 1,7 163,-1-147</inkml:trace>
  <inkml:trace contextRef="#ctx0" brushRef="#br0" timeOffset="1065.287">1863 1279,'27'-63,"4"0,1 3,4 0,2 3,32-37,-66 89,34-32,-37 36,-1 1,1-1,0 1,0-1,-1 1,1-1,0 1,0 0,-1-1,1 1,0 0,0 0,0-1,0 1,-1 0,1 0,0 0,0 0,0 0,0 0,0 0,-1 1,1-1,0 0,0 0,0 1,-1-1,1 0,0 1,0-1,-1 1,1-1,0 1,-1-1,1 1,0 0,-1-1,1 1,-1 0,1-1,-1 1,1 0,-1 0,0-1,1 1,-1 0,0 0,0 0,1-1,-1 1,0 0,0 0,0 1,2 9,-1 1,-1 0,1 0,-2 0,0 0,0 0,-1 0,0-1,-1 1,-2 2,-8 110,13-119,1 0,-1 0,1 0,0 0,0-1,1 1,-1 0,1-1,0 1,0-1,1 0,-1 0,1 0,0 0,0 0,0 0,1-1,-1 1,1-1,0 0,0 0,0-1,0 1,0-1,1 0,-1 0,1 0,-1-1,1 1,0-1,0 0,0-1,-1 1,1-1,0 0,0 0,0 0,0-1,0 0,-1 0,1 0,0 0,1-1,7-7,1 0,-2 0,1-1,-1-1,-1 0,0-1,0 0,-1-1,-1 1,0-2,-1 0,0 0,-1 0,-1-1,0 0,-1-1,2-4,-1 2</inkml:trace>
  <inkml:trace contextRef="#ctx0" brushRef="#br0" timeOffset="1564.039">2400 404,'28'5,"30"1,13 0,0-6,-7-2,-10-2,-9 0,-8 1,-10 1</inkml:trace>
  <inkml:trace contextRef="#ctx0" brushRef="#br0" timeOffset="1813.055">3048 122,'-10'43,"-2"24,0 5,-3-4,2-10,2-9,4-9,3-6,2-8</inkml:trace>
  <inkml:trace contextRef="#ctx0" brushRef="#br0" timeOffset="2645.074">3669 65,'-13'6,"0"1,0 0,1 1,0 0,0 0,1 2,0-1,1 2,0-1,1 1,0 1,-5 8,5-10,-13 21,0 1,2 1,2 0,1 2,2 0,1 0,2 2,-3 15,-51 304,65-351,-3 23,2 1,0-1,2 1,1-1,1 1,1-1,2 1,1-1,1-1,2 1,0-1,2-1,1 0,1 0,8 12,-6-21,-1 0,2-1,0-1,1-1,1 0,9 5,-9-5,0-2,-6-6</inkml:trace>
  <inkml:trace contextRef="#ctx0" brushRef="#br0" timeOffset="4448.254">4233 94,'0'19,"0"16,0 7,0 1,0-2,0 1,0-1,0-3,-5-3,-1-3,0-2,1-1,2-1,1 0,1 0,0-1,1-4</inkml:trace>
  <inkml:trace contextRef="#ctx0" brushRef="#br0" timeOffset="4949.081">4177 94,'47'-19,"2"3,0 2,1 1,0 4,1 1,0 2,32 2,-81 3,0 0,0 1,0-1,0 1,0-1,0 1,0-1,0 1,0 0,0 0,0 0,0 0,0 1,0-1,0 0,0 1,0 0,0-1,-1 1,1 0,0 0,0 0,0 0,-1 0,1 0,-1 1,1-1,-1 0,1 1,-1-1,0 1,0 0,1-1,-1 1,0 0,-1 0,1 0,0 0,0-1,-1 1,0 0,1 0,-1 0,0 0,0 0,0 0,0 1,0-1,0 0,0 0,-1 1,-8 8,1-1,-2 0,1 0,-1-1,-1 0,1-1,-2 0,1-1,-2 1,-38 27,-14 32,64-66,-1 2,1-1,-1 0,1 0,0 0,0 1,0-1,0 1,0-1,1 0,-1 1,1-1,0 1,0 0,-1-1,1 1,1-1,-1 1,0-1,1 1,-1-1,1 1,0-1,0 1,0-1,0 0,0 0,0 1,1-1,-1 0,1 0,0 0,-1 0,2 0,8 5,0 0,0-1,1 0,-1 0,1-2,1 1,-1-2,1 1,-1-2,1 0,0 0,0-1,43 9,-48-9,0 1,0 0,-1 0,1 1,-1 0,1 1,-1-1,0 1,0 1,-1-1,1 1,-1 0,0 1,1 1,-6-5,0 0,0 0,-1 0,1 0,-1 0,1 0,-1 0,0 0,1 0,-1 0,0 0,0 0,-1 0,1 0,0 0,-1 0,1 0,-1 0,0 0,0 0,1 0,-1 0,0-1,-1 1,1 0,0-1,0 1,-1-1,1 1,-1-1,1 0,-2 2,-55 39,1-9,-2-3,-1-3,-1-2,-35 8,4-4,69-23</inkml:trace>
  <inkml:trace contextRef="#ctx0" brushRef="#br0" timeOffset="5247.751">3782 828,'434'-16,"59"-26,-299 24,-159 15,5-2,0 2,0 2,0 2,29 4,-12 13,-39-7</inkml:trace>
  <inkml:trace contextRef="#ctx0" brushRef="#br0" timeOffset="5930.5">4403 1053,'-251'292,"138"-152,128-167,21-14,3 1,1 2,1 2,2 1,22-11,-8 7,2 3,1 2,15-4,-72 36,0 0,0 0,0 0,0 0,0 0,0 1,0 0,1 0,-1 0,0 0,1 0,-1 0,1 1,-1 0,1-1,-1 2,1-1,-1 0,1 0,-1 1,0 0,1 0,-1 0,0 0,1 0,-1 1,0 0,0-1,0 1,0 0,-1 0,1 1,0-1,-1 1,1-1,13 153,17-18,-18-84,-51-62,-249-110,100 58,155 53</inkml:trace>
  <inkml:trace contextRef="#ctx0" brushRef="#br0" timeOffset="6349.215">5164 122,'101'135,"-55"-64,-3 1,-3 3,-3 1,-4 1,9 39,-30-87,-1 0,-2 1,-1 0,-2 0,-1 1,-1 0,-1 0,-2 0,-1 0,-2 0,-1 0,-1 0,-2-1,-1 0,-1 0,-1 0,-2-1,-1 0,-2-1,0-1,-2 0,-1-1,-19 23,11-25,0-2,-2 0,0-2,-1-1,-17 7,12-6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8:15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14,'-1'-1,"0"0,-1 0,1 0,0 0,0 0,0 0,-1 0,1 0,0 0,-1 1,1-1,-1 0,1 1,-1-1,1 1,-1 0,1 0,-1-1,0 1,1 0,-1 0,1 0,-1 1,1-1,-1 0,0 1,1-1,-1 0,1 1,0 0,-1-1,1 1,-1 0,-9 1,-185 32,129-26,79-12,4 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8:44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1 508,'66'-114,"-52"86,1 1,1 1,1 0,1 1,2 1,17-17,88-50,-123 90,-1 0,1 0,0 1,-1-1,1 1,0-1,-1 1,1 0,0 0,0 0,0 0,-1 0,1 0,0 0,0 0,0 1,-1-1,1 1,0-1,-1 1,1 0,0 0,-1 0,1 0,-1 0,0 0,1 0,-1 0,0 0,1 1,-1-1,0 0,0 1,0-1,0 1,0-1,-1 1,1 0,0-1,-1 1,1 0,-1 0,0-1,1 1,8 82,-11 63,2-145,0-1,0 0,0 1,0-1,0 0,0 1,0-1,0 0,1 1,-1-1,1 0,-1 1,1-1,-1 0,1 0,0 0,0 0,-1 0,1 1,0-1,0-1,0 1,0 0,0 0,0 0,1 0,-1-1,0 1,0 0,0-1,1 0,-1 1,0-1,1 1,-1-1,0 0,1 0,-1 0,0 0,1 0,-1 0,1 0,-1 0,0-1,0 1,1-1,-1 1,0-1,1 1,-1-1,0 1,0-1,0 0,0 0,0 0,0 0,0 0,1 0,177-133,-142 103,105-90,-141 121,0-1,0 0,-1 1,1-1,0 1,0-1,0 1,0-1,0 1,0 0,0-1,0 1,0 0,0 0,0 0,0 0,0 0,0 0,0 0,0 0,0 0,0 0,0 1,0-1,0 0,0 1,0-1,0 1,0-1,0 1,0-1,0 1,-1 0,1-1,0 1,0 0,-1-1,1 1,-1 0,1 0,0 0,-1 0,0 0,1 0,-1 0,0 0,1 0,-1 0,0 0,0 0,0 0,0 0,0 0,0 0,0 0,1 63,-32 113,45-136,-2-29</inkml:trace>
  <inkml:trace contextRef="#ctx0" brushRef="#br0" timeOffset="435.819">1129 283,'11'0,"0"0,-1-1,1-1,0 0,-1 0,0-1,1 0,-1-1,0 0,-1-1,1 0,-1 0,0-1,0 0,-1-1,1 0,-2 0,1-1,-1 0,0 0,0-1,-6 8,0-1,0 1,-1 0,1-1,0 1,0-1,-1 0,1 1,-1-1,1 1,-1-1,0 0,0 1,0-1,0 0,0 1,0-1,0 0,0 1,-1-1,1 1,-1-1,1 0,-1 1,1-1,-1 1,0-1,0 1,0 0,0-1,0 1,0 0,0 0,0 0,-1-1,1 1,0 1,-1-1,1 0,-1 0,1 0,-1 1,1-1,-1 1,-1-1,-77 2,70 3,0 1,0 0,1 0,0 1,0 0,0 1,0 0,1 0,1 1,-1 0,1 1,0-1,1 1,0 1,1-1,0 1,0 0,1 0,0 0,1 1,0-1,0 1,1 0,1 0,0 0,0 0,2 6,1-10,1 0,1-1,-1 1,1-1,0 0,0 0,1 0,0 0,0-1,0 0,1 0,0 0,0-1,0 0,0 0,1 0,-1-1,1 0,0 0,0-1,0 0,0 0,0-1,1 0,-1 0,0 0,1-1,2 0,12 0,1 0,-1-1,0-2,-1 0,1-1,0-1,-1-1,5 0,144-49,-145 44</inkml:trace>
  <inkml:trace contextRef="#ctx0" brushRef="#br0" timeOffset="782.04">1892 198,'-15'-2,"-1"0,1 1,-1 1,1 1,-1 0,1 1,0 0,0 1,0 1,0 0,0 2,1-1,0 2,0 0,0 0,1 1,0 1,1 0,0 1,-1 2,8-7,1 0,0 0,0 1,1-1,0 1,0 0,0 0,0 0,1 0,0 1,1-1,-1 1,1-1,0 6,1-10,0 1,0 0,0 0,0 0,0-1,1 1,-1 0,1-1,0 1,0 0,0-1,0 1,1-1,-1 1,1-1,-1 0,1 0,0 0,0 0,0 0,0 0,0 0,0 0,0-1,1 1,-1-1,1 0,-1 1,1-1,-1 0,1-1,0 1,-1 0,1-1,0 0,14 0,0-1,-1-1,1-1,0-1,-1 0,0-1,0 0,0-1,-1-1,0-1,0 0,-1-1,0-1,0 0,6-7,-19 16,171-125,-171 125,0 0,-1 0,1 0,0 0,0 1,0-1,0 0,0 1,0-1,0 1,0-1,0 1,0-1,0 1,0 0,0-1,0 1,1 0,-1 0,0 0,0 0,0 0,0 0,0 0,1 1,-1-1,0 0,0 0,0 1,0-1,0 1,0-1,0 1,0 0,0-1,0 1,0 0,0-1,-1 1,1 0,0 0,0 0,-1 0,1 0,-1 0,1 0,-1 0,1 0,-1 0,0 0,1 0,-1 0,0 0,0 1,0-1,0 0,0 0,0 0,0 0,0 0,0 1,0-1,-1 1,-1 15,1-10,-1-1,1 0,0 1,1-1,0 1,0-1,0 1,1-1,0 0,0 1,0-1,1 0,0 0,0 0,1 0,0 0,0 0,0 0,0-1,1 0,2 2,7 5</inkml:trace>
  <inkml:trace contextRef="#ctx0" brushRef="#br0" timeOffset="1168.3">2259 424,'43'-74,"91"-131,-134 204,0 1,0-1,0 1,0-1,1 1,-1 0,0-1,0 1,0-1,1 1,-1-1,0 1,0 0,1-1,-1 1,0-1,1 1,-1 0,0-1,1 1,-1 0,1 0,-1-1,0 1,1 0,-1 0,1 0,-1 0,1-1,-1 1,1 0,-1 0,1 0,-1 0,1 0,-1 0,1 0,-1 0,1 0,-1 1,1-1,-1 0,0 0,1 0,-1 0,1 1,-1-1,1 0,-1 0,0 1,1-1,-1 0,0 1,1-1,-1 0,0 1,1-1,-1 1,0-1,0 1,1-1,-1 0,0 1,0-1,0 1,0-1,0 1,0 0,2 38,-2-33,0 10,-2-11,1-1,0 1,1 0,-1 0,1 0,0 0,0 0,1 0,-1 0,1-1,0 1,0 0,1 0,-1-1,1 1,0-1,0 1,1-1,-1 0,1 0,0 0,0 0,1-1,-1 1,1-1,-1 0,1 1,0-2,0 1,3 1,1-2,0-1,-1 1,1-2,0 1,0-1,0 0,-1-1,1 0,0 0,0 0,-1-1,1 0,-1-1,0 0,1 0,-1 0,-1-1,1 0,5-4,107-106,-104 97,0 2,-2 4</inkml:trace>
  <inkml:trace contextRef="#ctx0" brushRef="#br0" timeOffset="1537.321">3274 1,'-14'2,"-1"0,0 1,1 1,-1 1,1 0,0 1,1 0,0 1,0 0,-12 10,23-16,1 1,-1-1,1 1,0-1,0 1,-1 0,1 0,0 0,0 0,0-1,1 1,-1 0,0 0,1 1,0-1,-1 0,1 0,0 0,0 0,0 0,0 0,0 0,1 0,-1 1,0-1,1 0,0 0,0 0,-1 0,1-1,0 1,0 0,1 0,-1 0,0-1,1 1,-1-1,1 1,67 51,-66-51,8 4,0 0,-1 1,0 0,0 0,-1 1,0 1,0 0,-1 0,0 0,0 1,1 3,-8-11,0 0,-1 0,1 0,0-1,-1 1,1 0,-1 0,0 0,0 0,0 0,0 0,0 0,0 0,0 0,0 0,-1 0,1 0,-1 0,0 0,1 0,-1 0,0-1,0 1,0 0,0-1,0 1,-1-1,1 1,-1-1,1 1,0-1,-1 0,0 0,1 0,-1 0,0 0,0 0,0 0,1 0,-1-1,0 1,0-1,-2 1,-88 9,16-23,57 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8:42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678 283,'-11'222,"-7"50,-9-97,26-163</inkml:trace>
  <inkml:trace contextRef="#ctx0" brushRef="#br0" timeOffset="326.147">1 396,'897'-162,"-633"102,-199 38,-46 17</inkml:trace>
  <inkml:trace contextRef="#ctx0" brushRef="#br0" timeOffset="928.575">1299 1,'-28'391,"28"-280,-11 142,6-231,3-17,0 1,0-1,1 1,0 0,0 0,0 0,1-1,0 1,0 0,0 0,1 0,-1 0,2 0,-1-1,1 1,-1 0,1-1,3 5,-1-9,0 1,0-1,0 0,0 0,0-1,0 1,0-1,0 0,0 0,1 0,-1 0,0-1,0 0,0 0,0 0,0 0,0-1,0 1,0-1,-1 0,1 0,-1 0,1-1,-1 1,0-1,0 0,0 0,0 0,1-3,3 1,56-49,-47 38,1 1,0 1,0 1,2 0,-1 2,18-8,-35 18,1 0,-1 0,1 1,-1-1,1 1,-1-1,1 1,-1 0,1-1,-1 1,1 0,0 0,-1 0,1 0,-1 1,1-1,-1 0,1 1,-1-1,1 1,-1-1,1 1,-1 0,1-1,-1 1,0 0,0 0,1 0,-1 0,0 0,0 0,0 1,0-1,0 0,0 0,0 1,-1-1,1 1,0-1,-1 1,1-1,-1 1,0-1,1 1,-1-1,5 79,-5-71,-2 20,1-21,-1-1,2 1,-1 0,1-1,0 1,1 0,0 0,0-1,1 1,0-1,0 1,1-1,-1 0,2 0,1 4,20-2,-11-10</inkml:trace>
  <inkml:trace contextRef="#ctx0" brushRef="#br0" timeOffset="1132.536">1976 650,'0'34,"0"15,0 5,-4-7,-3-12</inkml:trace>
  <inkml:trace contextRef="#ctx0" brushRef="#br0" timeOffset="1328.41">1892 340,'-5'9,"-1"4</inkml:trace>
  <inkml:trace contextRef="#ctx0" brushRef="#br0" timeOffset="1713.94">2400 537,'-12'2,"0"1,1 0,0 1,-1 0,1 1,1 0,-1 1,1 0,0 0,0 1,1 1,0-1,0 2,1-1,-5 7,12-12,0 0,0 0,1 0,-1 0,1 1,0-1,0 0,0 0,0 0,0 0,1 1,0-1,-1 0,1 0,0 0,0 0,1 0,-1 0,1-1,-1 1,1 0,0-1,0 1,0-1,0 0,1 1,-1-1,1 0,-1-1,1 1,0 0,-1-1,1 1,0-1,0 0,0 0,0 0,1 0,25 18,35 44,-63-62,0 1,1 0,-1-1,0 1,0 0,0 0,0 0,0 0,0-1,-1 1,1 0,-1 1,1-1,-1 0,0 0,0 0,0 0,0 0,0 0,0 0,0 0,-1 0,1 0,-1 0,0 0,1 0,-1 0,0 0,0 0,0 0,0-1,-1 1,1 0,0-1,-1 1,1-1,-1 1,0-1,1 0,-1 0,-8 4,0-1,0-1,0 0,-1 0,1-1,-1 0,1-1,-1 0,0-1,1 0,-1 0,-9-3,-1 2,-4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8:56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58 113,'-26'73,"19"-55,1 1,1 0,1 0,0 0,1 1,2-1,0 1,1-1,0 1,2-1,1 1,3 16,-2-30,-1 0,1 0,0-1,0 1,0-1,1 0,0 0,0-1,0 1,0-1,1 0,0-1,0 1,0-1,0 0,0-1,1 1,-1-1,1 0,-1-1,1 0,0 0,0 0,0-1,-1 0,1 0,0-1,0 0,0 0,-1-1,1 1,-1-1,1-1,-1 1,0-1,0 0,0-1,0 0,4-3,27-16,-1-1,-1-2,-2-1,0-2,26-31,-12 14,-47 45,0 1,1-1,-1 0,0 0,1 0,-1 1,1-1,-1 0,1 0,-1 1,1-1,0 1,-1-1,1 0,0 1,0-1,-1 1,1-1,0 1,0 0,0-1,0 1,-1 0,1 0,0 0,0-1,0 1,0 0,0 0,0 0,0 0,-1 1,1-1,0 0,0 0,0 0,0 1,0-1,-1 0,1 1,0-1,0 1,-1-1,1 1,0-1,0 1,-1 0,1-1,-1 1,1 0,-1-1,1 1,-1 0,1 0,-1-1,1 1,-1 0,0 0,0 0,1 0,-1 0,0 0,0-1,0 1,0 0,0 0,0 0,3 15,1-1,1 0,0-1,1 1,0-1,1 0,1-1,0 0,1 0,0 0,2 0,-7-9,0 1,0 0,0-1,0 0,1 0,0 0,0-1,0 1,0-1,0 0,1-1,-1 1,1-1,0 0,0-1,0 1,0-1,0 0,0-1,0 1,0-1,0 0,0-1,0 0,3 0,10-6,-1-1,0 0,0-1,-1-1,0 0,-1-2,0 0,-1 0,0-2,-1 0,-1 0,0-1,-1-1,0 0,3-9,10-23,-18 25</inkml:trace>
  <inkml:trace contextRef="#ctx0" brushRef="#br0" timeOffset="353.822">1385 396,'226'-146,"-209"134,0-1,0-1,-2 0,0-1,0-1,-1 0,7-13,-19 27,-1-1,0 1,1-1,-1 1,0-1,0 0,0 1,-1-1,1 0,-1 0,1 1,-1-1,0 0,0 0,0 0,-1 0,1 1,-1-1,1 0,-1 0,0 1,0-1,0 1,0-1,-1 1,1-1,-1 1,0-1,1 1,-1 0,0 0,0 0,0 0,0 0,-1 1,1-1,-1 1,1-1,-4-1,0-1,-1 1,1 0,-1 1,1-1,-1 1,0 1,0-1,0 1,0 0,0 1,0 0,0 0,0 0,-1 1,-5 2,0 0,0 0,0 2,0-1,1 2,0 0,0 0,0 1,1 1,0-1,0 2,1 0,0 0,1 1,0 0,0 0,1 1,1 0,0 1,0 0,1 0,0 0,1 1,1-1,0 1,1 1,0-1,1 0,0 1,1-1,1 1,1-6,0 0,0 1,1-1,0 0,1 0,0 0,0-1,1 1,0-1,0 1,0-1,1-1,0 1,1-1,0 1,0-2,0 1,0-1,1 0,0 0,0 0,0-1,4 1,13 7,0-2,1 0,0-2,0 0,1-2,21 2,-11-3,-1-1,1-2,-1-1,1-2,0-2,25-5,-27 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8:58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1,'0'756,"30"-600,-24-134,-2-4,-3-6</inkml:trace>
  <inkml:trace contextRef="#ctx0" brushRef="#br0" timeOffset="252.954">1 594,'38'-10,"42"-2,12-1,0 4,-6 2,-13 2,-10 3,-10 1,-4 1,-7 0,-4 1,-5 0,-3-1,-2 0,-1 0,-4 1</inkml:trace>
  <inkml:trace contextRef="#ctx0" brushRef="#br0" timeOffset="496.875">848 848,'0'0,"0"-1,1 1,-1 0,0 0,0 0,1 0,-1-1,0 1,0 0,1 0,-1 0,0 0,1 0,-1 0,0 0,1 0,-1 0,0 0,1 0,-5-24,4 7,0 1,2-1,0 1,0 0,2-1,0 1,1 0,0 1,2-1,-1 1,2 0,7-10,-8 18,-1 1,2 0,-1 0,0 0,1 1,0 0,0 1,1 0,-1 0,1 1,0 0,0 0,0 1,0 1,0-1,0 1,1 1,3 0,11-2</inkml:trace>
  <inkml:trace contextRef="#ctx0" brushRef="#br0" timeOffset="1547.031">1496 623,'1'-1,"0"-1,-1 1,1-1,0 1,-1 0,0-1,1 1,-1-1,0 1,0-1,0 1,0-1,0 1,0-1,0 1,0-1,0 1,-1-1,1 1,-1 0,1-1,-1 1,0-1,1 1,-1 0,0 0,0-1,0 1,0 0,0 0,0 0,0 0,0 0,-1 0,1 1,0-1,-1 0,1 0,0 1,-1-1,1 1,-1-1,1 1,0 0,-1 0,1 0,-1-1,0 1,-75 14,66-9,0 0,0 1,1 0,-1 0,1 1,1 1,0 0,0 0,0 0,1 1,0 1,1-1,0 1,0 1,1-1,1 1,0 0,0 0,1 1,0-1,1 1,0 1,3-9,-1-1,1 0,0 0,0 0,1 1,-1-1,1 0,-1 0,1 0,0 0,0 0,1 0,-1 0,0 0,1 0,0 0,0-1,0 1,0-1,0 1,0-1,1 0,-1 0,1 0,-1 0,1 0,0 0,0-1,0 0,0 1,0-1,0 0,0 0,0-1,0 1,0-1,1 1,6 0,0-1,-1 1,1-1,-1-1,1 0,0 0,-1-1,0 0,1-1,-1 0,0-1,2-1,133-102,-82 54,-61 52,-1 0,1 0,0 0,-1 0,1 0,0 0,0 0,0 0,0 1,0-1,0 0,0 1,0-1,0 1,0-1,0 1,0-1,0 1,0 0,0 0,1-1,-1 1,0 0,0 0,0 0,0 0,1 0,-1 1,0-1,0 0,0 0,0 1,0-1,1 1,-1-1,0 1,0-1,0 1,0 0,0 0,-1-1,1 1,0 0,0 0,0 0,-1 0,1 0,0 0,-1 0,1 0,-1 0,1 0,-1 0,0 0,0 1,1-1,0 6,0 0,1 0,0 0,0 0,1-1,0 1,0-1,0 0,1 0,0 0,0 0,1 0,0-1,0 0,0 0,0 0,1-1,-1 0,1 0,0 0,1-1,-1 1,1-2,-1 1,1-1,0 0,0 0,0-1,0 0,0 0,0-1,5 1,10-4,0 0,-1-2,1 0,-1-2,0 0,-1-1,0-1,0-1,-1 0,0-2,-1 0,0-1,-1-1,0-1,-1 0,-1-1,2-5,6-42,-22 62,-1 0,1-1,-1 1,0 0,0-1,0 1,0-1,0 1,0 0,0-1,0 1,0-1,-1 1,1 0,0-1,-1 1,1 0,-1-1,0 1,1 0,-1 0,0 0,0 0,0-1,0 1,0 0,0 0,0 1,0-1,0 0,0 0,0 0,-1 1,1-1,0 1,-1-1,1 1,0-1,-1 1,1 0,0 0,-1 0,-1 0,-3 1,1 1,-1 0,0 1,0 0,1 0,0 0,-1 0,1 1,1 0,-1 0,0 0,1 1,0-1,0 1,-2 3,4-5,-9 9,1 1,1 0,0 1,1 0,0 0,1 1,1-1,-4 15,8-24,1-1,0 1,-1-1,2 1,-1 0,1-1,-1 1,1 0,1 0,-1-1,1 1,-1 0,1-1,1 1,-1-1,1 1,-1-1,1 0,1 1,-1-1,0 0,1 0,0-1,0 1,0-1,1 1,-1-1,1 0,-1 0,1 0,0-1,0 1,6-1,0 1,-1-1,1 0,0-1,0 0,0-1,0 0,0 0,0-1,0 0,0-1,-1 0,1-1,-1 0,1-1,-1 1,0-2,0 1,-1-1,1-1,-1 0,0 0,0-1,9-2,27-22,-1-1,-1-3,-2-1,-2-1,-1-3,27-38,-49 60,0-1,-2 0,0-1,-1 0,-1-1,-1 0,-1-1,-1 0,-1 0,-1-1,0 0,-2 0,-1-1,-1-6,-1 24,-2 1,1-1,0 1,-1-1,0 1,-1-1,1 1,-1 0,0 0,0-1,-1 1,1 1,-1-1,0 0,-1 1,1-1,-1 1,0 0,0 0,0 1,0-1,-1 1,1 0,-1 0,0 0,0 1,0-1,0 1,-1 1,1-1,0 1,-1 0,1 0,-1 0,0 1,1 0,-1 0,1 0,-1 1,-2 0,-8 4,0 0,0 1,0 1,1 0,0 2,1-1,0 2,0 0,1 0,0 1,1 1,1 0,-1 1,-1 4,1-1,1 0,0 1,1 1,1-1,1 2,1-1,0 1,1 0,1 1,-1 14,4-24,1 1,0 0,1-1,1 1,-1 0,2-1,0 1,0-1,0 1,1-1,1 0,0 0,0-1,1 1,0-1,1 0,0 0,0 0,1-1,6 5,5 5,1-2,1 0,1-2,0 0,0-1,1-1,1-1,0-2,1 0,0-1,0-1,1-1,-1-2,1 0,0-2,0 0,1-2,-1-1,0-1,0-1,0-1,-1-1,1-1,-1-2,-1 0,1-1,-1-2,-1 0,0-1,0-2,-2 0,18-16,-26 23,-2-2,1 0,-1 0,0-1,-1 0,0 0,-1-1,0-1,-1 1,0-1,-1 0,0-1,-1 0,0 1,-1-2,-1 1,0 0,0-6,-3 17,0-1,0 0,0 1,0-1,0 0,-1 1,1-1,-1 0,0 1,0-1,0 1,0-1,-1 1,1 0,0-1,-1 1,0 0,0 0,1 0,-1 0,0 0,0 0,-1 1,1-1,0 1,-1 0,1-1,0 1,-1 0,0 0,1 1,-1-1,1 0,-1 1,0 0,0-1,1 1,-1 0,-2 1,-6 0,0 0,1 0,-1 2,0-1,1 1,0 1,0 0,0 0,-6 5,1-2,1 1,0 1,1 0,0 1,0 1,1 0,1 0,0 1,0 1,1-1,1 2,0 0,1 0,0 0,1 1,1 0,0 0,1 1,1 0,1 0,0 0,1 0,0 0,1 11,3-10,1 0,0-1,1 1,1-1,1 0,0 0,1-1,1 0,0 0,1 0,0-1,1-1,1 0,0 0,1-1,1 0,-1-1,2-1,-1 0,3 0,7 5,1-1,0-2,1 0,1-2,0 0,0-2,1-1,0-1,0-1,1-2,-1 0,2-2,41-2,-43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08.9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198 340,'63'-26,"2"3,1 3,0 3,50-6,-113 22,0-1,0 1,1 0,-1 0,0 0,0 0,1 0,-1 1,0-1,1 1,-1 0,0 0,1 0,-1 1,0-1,1 1,-1 0,0 0,0 0,0 0,1 0,-1 1,0-1,-1 1,1 0,0 0,0 0,-1 0,0 1,1-1,-1 1,0-1,0 1,0 0,0 0,-1 0,1 0,-1 0,0 0,0 0,1 1,-3 10,0-1,0 0,-2 0,1-1,-1 1,-1 0,-1-1,0 0,0 0,-4 6,-9 23,-297 819,298-811,-31 129,49-179</inkml:trace>
  <inkml:trace contextRef="#ctx0" brushRef="#br0" timeOffset="235">0 1017,'44'5,"37"-3,15-3,1 0,-12-5,-10-2,-13 1,-13-4,-4 1,-6-3,-4 0,-4-2,-7 2</inkml:trace>
  <inkml:trace contextRef="#ctx0" brushRef="#br0" timeOffset="536.156">1355 1,'-10'38,"-2"42,-1 12,-1 0,0-7,4-12,2-9,4-11,2-9,1-8,1-5,0-3,-4-1,-1-1,-1 0,2 1,-4-5,-1-6</inkml:trace>
  <inkml:trace contextRef="#ctx0" brushRef="#br0" timeOffset="1002.044">959 452,'215'-79,"-156"56,-1-3,-2-2,-1-3,-1-2,-1-2,-2-3,-2-2,4-7,-53 46,1 0,-1-1,1 1,0 0,-1 0,1-1,0 1,0 0,0 0,0 0,0 0,0 0,0 0,0 0,1 1,-1-1,0 0,0 1,1-1,-1 1,0-1,1 1,-1-1,0 1,1 0,-1 0,1 0,-1 0,1 0,-1 0,0 0,1 0,-1 1,1-1,-1 0,0 1,1-1,-1 1,0 0,0-1,1 1,-1 0,0 0,0 0,0 0,0 0,1 1,-2 7,0 0,0 0,-1-1,0 1,0 0,-1 0,0 0,-1-1,0 1,-2 4,-4 11,-11 39,10-40,1 0,2 1,0 0,2 0,0 1,2 0,1-1,0 1,2 0,3 23,-1-42,-1 0,1 0,0 0,0 0,1 0,0-1,0 1,0-1,1 0,0 0,0 0,0-1,0 1,1-1,0 0,0 0,0 0,0-1,1 0,-1 0,1 0,0-1,0 0,0 0,0 0,0-1,0 0,0 0,0 0,1-1,-1 0,1 0,138-4,-142 5,0 0,0-1,0 1,0 0,0 1,0-1,0 0,0 1,0 0,0 0,-1-1,1 2,-1-1,0 0,1 0,-1 1,0-1,0 1,-1 0,1-1,0 1,-1 0,0 0,0 0,0 0,0 0,0 1,0-1,-1 0,0 0,1 0,-1 1,0-1,-1 0,1 0,-1 1,0 0,6 34,0-19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8:57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57,'-22'-3,"0"2,-1 0,1 2,-1 0,1 2,0 0,-1 1,2 2,-1 0,1 1,-2 2,17-7,1 0,-1 0,1 1,-1 0,1 0,0 0,0 1,1-1,-1 1,1 0,-1 1,1-1,0 1,1 0,-1 0,1 0,0 0,1 1,-1-1,1 1,0-1,0 1,1 0,-1 0,1 0,1 0,-1 0,1 0,0 0,1 0,-1 0,1 0,0 0,1 0,-1 0,1 0,0-1,1 1,3 6,0-1,1 0,0 0,1 0,0-1,0-1,1 1,1-1,0-1,0 0,0 0,1-1,0 0,1-1,-1 0,1-1,0 0,1-1,-1-1,1 0,-1 0,1-1,0-1,4 0,23-2,-1-2,0-1,0-3,0-1,0-1,-2-2,1-2,28-15,-28 14</inkml:trace>
  <inkml:trace contextRef="#ctx0" brushRef="#br0" timeOffset="383.919">1267 0,'-49'18,"1"3,1 1,1 2,1 3,2 1,0 2,-12 14,-17 37,70-78,1 0,-1 0,1 1,0-1,0 1,0-1,1 1,-1-1,1 1,-1-1,1 1,0 0,1-1,-1 1,1-1,-1 1,1-1,0 1,1-1,-1 1,0-1,1 0,0 0,0 0,0 0,0 0,0 0,1 0,0 1,1-1,-1 0,1 0,0 0,0 0,0 0,1-1,-1 0,0 0,1 0,0-1,-1 1,1-1,0 0,0 0,0-1,0 1,-1-1,1 0,0-1,0 1,0-1,0 0,2-1,112-41,-79 21,-1-2,-1-2,-1-1,-1-2,4-7,95-72,-135 107,1 0,0-1,0 1,0 0,0-1,0 1,1 0,-1 0,0 0,0 0,1 0,-1 0,1 0,-1 1,1-1,-1 0,1 1,-1-1,1 1,0 0,-1-1,1 1,-1 0,1 0,0 0,-1 0,1 0,0 1,-1-1,1 0,0 1,-1-1,1 1,-1 0,1-1,-1 1,0 0,1 0,-1 0,0 0,1 0,-1 0,0 0,0 1,0-1,0 0,0 1,0-1,0 1,3 85,8 23,-8-99,1-1,0 1,1-1,1 0,0 0,0 0,0-1,1 0,1-1,0 0,0 0,0-1,1 0,0-1,0 0,1 0,-1-1,1 0,1-1,-1-1,0 1,1-2,0 0,10 1,3-2</inkml:trace>
  <inkml:trace contextRef="#ctx0" brushRef="#br0" timeOffset="769.602">1860 395,'8'-22,"2"0,0 0,2 1,0 1,1 0,1 0,1 2,0 0,2 0,8-6,-24 23,0-1,0 1,0-1,0 1,1-1,-1 1,0 0,1 0,-1-1,1 1,-1 0,1 0,0 1,-1-1,1 0,0 0,0 1,-1-1,1 1,0 0,0-1,0 1,0 0,0 0,-1 0,1 0,0 1,0-1,0 0,0 1,-1-1,1 1,0 0,0-1,-1 1,1 0,0 0,-1 0,1 1,-1-1,0 0,1 0,-1 1,0-1,1 1,63 137,-61-134,0 1,1-1,0 0,0-1,0 1,1-1,-1 0,1 0,0 0,0-1,0 0,1 0,-1-1,1 0,0 0,-1 0,1-1,0 0,0 0,0-1,3 0,0 1,0-1,0-1,0 1,0-2,-1 1,1-2,0 1,-1-1,1-1,-1 1,0-2,0 1,-1-1,1-1,-1 1,0-1,-1-1,2-1,24-25,-2-2,-1-1,-2-2,6-11,-12 17,-6 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17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0,'-23'116,"19"-76,-27 247,21-97,-25 27,25-144,9-62</inkml:trace>
  <inkml:trace contextRef="#ctx0" brushRef="#br0" timeOffset="246.588">1 565,'191'-24,"129"-36,-297 57,0-2,0-1,-1 0,0-2,0-1,0 0,-1-2,-1 0,0-1,0-1,-1-1,-1-1,0-1,-1 0,2-5,-4 1</inkml:trace>
  <inkml:trace contextRef="#ctx0" brushRef="#br0" timeOffset="863.972">904 0,'-21'173,"2"-22,0 132,19-279,-1 1,1-1,0 1,0 0,0-1,1 1,0 0,0-1,0 1,0-1,1 1,-1-1,1 0,0 0,0 0,1 0,0 0,-1 0,1-1,0 1,1-1,-1 0,0 0,1 0,0 0,0 0,0-1,0 0,0 0,0 0,1 0,-1-1,1 0,-1 1,1-2,-1 1,1 0,0-1,-1 0,2 0,12-5,0-1,-1-1,0 0,0-1,-1-1,0 0,0-1,-1-1,0-1,51-31,-65 42,1-1,0 1,-1 0,1 0,0 0,0 0,0 0,0 1,0-1,0 0,0 1,0 0,0-1,0 1,0 0,0 0,0 0,0 0,0 0,0 1,0-1,0 1,0-1,0 1,0 0,0 0,0 0,0 0,0 0,-1 0,1 0,0 1,-1-1,1 0,-1 1,0 0,1-1,-1 1,0 0,0-1,0 1,0 0,0 0,0 2,0 3,0-1,1 1,0 0,0-1,1 1,0-1,0 0,0 0,0 0,1 0,0 0,1-1,-1 0,1 0,0 0,0-1,1 1,-1-1,1 0,0-1,0 1,0-1,0 0,1-1,-1 0,1 0,0 0,187 0,-179-4,0-1,-1 0,1-1,-1-1,0 0,0-1,0-1,-1 0,0 0,0-2,-1 1,0-2,0 0,-1 0,-1-1,0 0,1-2,-7 6,0 0,-1 0,0 0,0 0,-1-1,0 1,0-1,-1 0,0 1,0-1,-1 0,0 0,0 0,-1 0,0 1,0-1,-1 0,0-1,-2 5,1 1,-1 0,0-1,0 1,0 0,0 1,-1-1,1 1,-1 0,1 0,-1 0,0 1,0 0,1 0,-1 0,0 0,0 1,0-1,0 1,0 1,0-1,0 1,0 0,0 0,0 0,0 1,0-1,1 1,-1 1,1-1,0 0,-1 1,1 0,0 0,-1 2,-8 5,1 1,0 1,1 0,0 1,1 0,0 1,1 0,1 0,0 1,1 0,1 0,0 1,2-9,1 0,1 1,-1-1,1 0,1 1,-1-1,1 1,0-1,1 1,0 0,0-1,1 1,0 0,0-1,1 1,-1-1,2 1,-1-1,1 0,0 0,1 0,-1-1,2 1,-1-1,0 0,1 0,0 0,4 3,12 2,0 0,1-1,0 0,0-2,1-1,0-1,1-1,-1-1,1-1,0-1,0-1,-1-1,1-1,10-2,-1 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19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89 368,'-5'7,"0"1,0 0,1 0,0 0,0 1,1 0,0-1,1 1,0 0,-1 4,-3 11,-5 15,2 1,1 0,2 0,2 0,1 5,2-34,0 0,1 1,1-1,0 0,0 0,1 1,1-1,0 0,0 0,1-1,0 1,1-1,0 0,1 0,0-1,1 1,0-1,0 0,1-1,0 0,0 0,7 4,-8-10,1 0,0-1,0 0,0 0,0-1,0 0,0 0,0 0,0-1,0-1,0 1,-1-1,1-1,0 1,-1-1,0-1,1 1,-2-1,1 0,0-1,-1 0,0 0,0 0,0-1,0 0,-1 0,0 0,2-4,13-16,0-1,-1-1,-2-1,-1-1,-2 0,0-1,-2 0,-2-1,-1 0,-1-1,-1 0,-3 0,1-15,-16-13,-16 81,23-10,0-1,0 1,1 1,1-1,0 0,0 1,1-1,0 1,1 0,0-1,0 1,2 0,-1-1,1 0,1 1,0-1,0 0,1 0,0 0,1-1,4 7,5 2,0-5</inkml:trace>
  <inkml:trace contextRef="#ctx0" brushRef="#br0" timeOffset="1002.656">540 932,'180'-402,"-143"353,-25 96,-13 14,-1-50,1-1,0 1,1 0,0-1,1 1,0-1,1 1,0-1,0 1,1-1,1 0,-1 0,2 0,-1-1,1 0,3 4,-5-9,0 0,0 0,0-1,0 0,1 1,-1-1,1-1,0 1,0 0,0-1,0 0,0 0,0 0,1 0,-1-1,1 0,-1 0,1 0,0 0,-1-1,1 1,0-1,-1-1,1 1,0-1,-1 1,1-1,-1 0,1-1,-1 1,0-1,1 0,-1 0,0-1,0 1,0-1,2-2,7-5,-1-1,0 0,-1-1,0-1,-1 1,0-2,-1 1,-1-1,0-1,-1 1,-1-1,0-1,-1 1,0-1,-1 0,-1 0,0-7,-2 1</inkml:trace>
  <inkml:trace contextRef="#ctx0" brushRef="#br0" timeOffset="1296.057">1387 1,'-9'43,"-4"38,1 11,2-1,3-12,3-9,1-12,2-10,1-10,1-6,-1-3,1-2,-1-1,1 0,-1-9,5-13,1-11,0-5</inkml:trace>
  <inkml:trace contextRef="#ctx0" brushRef="#br0" timeOffset="1621.37">1614 283,'-199'171,"195"-167,-45 52,48-54,0-1,0 1,0-1,0 1,1-1,-1 1,0 0,1-1,0 1,-1 0,1 0,0-1,0 1,0 0,0-1,0 1,0 0,0 0,1-1,-1 1,1 0,-1-1,1 1,0 0,0-1,-1 1,1-1,0 1,0-1,0 0,1 1,-1-1,0 0,0 0,1 0,-1 0,2 1,157 87,-151-80,1 0,-1 1,-1 0,0 0,0 1,-1 0,0 0,-1 1,0 0,2 10,0-3,-1-1</inkml:trace>
  <inkml:trace contextRef="#ctx0" brushRef="#br0" timeOffset="2101.592">1782 791,'13'-4,"0"-1,-1 0,1-1,-1 0,0-1,-1-1,0 1,0-2,-1 0,0 0,0-1,-1 0,0 0,-1-1,0 0,-1-1,0 0,-1 0,0 0,-1-1,0 0,-1 0,-1 0,0 0,-1-1,0 1,-1-2,0 14,-1 0,1 1,-1-1,1 0,-1 1,1-1,-1 0,0 0,0 1,1-1,-1 0,0 0,0 1,0-1,0 0,0 0,0 0,0 0,0 1,0-1,0 0,0 0,-1 0,1 1,0-1,-1 0,1 0,0 1,-1-1,1 0,-1 1,1-1,-1 0,1 1,-1-1,1 1,-1-1,0 1,1-1,-1 1,0 0,0-1,1 1,-1 0,0-1,0 1,1 0,-1 0,0 0,0 0,0-1,0 1,1 0,-1 1,0-1,0 0,0 0,1 0,-1 0,0 1,0-1,1 0,-1 1,-4 7,0 0,1 1,0 0,0 0,1 0,0 0,1 0,0 1,0-1,1 1,1 0,-1-1,1 1,1 0,1 4,-2 2,-2-9,1-1,1 1,-1-1,1 0,0 1,1-1,-1 1,1-1,1 1,-1-1,1 0,0 0,0 0,1 0,0 0,0 0,0-1,1 1,-1-1,1 0,1 0,-1-1,1 1,0-1,0 0,0 0,0 0,1-1,-1 0,3 1,1-1,1-1,-1 0,1-1,0 0,-1 0,1-1,0 0,0-1,-1 0,1 0,0-1,-1-1,0 1,1-1,-1-1,0 0,-1 0,1-1,-1 0,0 0,0-1,1-2,9-7,-2-1,0 0,0-1,-2-1,0-1,-1 0,-1-1,8-19,-14 27,0 4,-2-1,1 1,-1-1,-1-1,1 1,-1 0,-1-1,0 0,0 1,-1-1,-1 0,1-3,-5-5</inkml:trace>
  <inkml:trace contextRef="#ctx0" brushRef="#br0" timeOffset="2431.776">2629 481,'-12'23,"-2"3,1 0,0 1,2 1,2 0,0 1,2 0,-1 8,7-33,1-1,0 0,-1 0,1 0,0 1,0-1,1 0,-1 0,1 0,0 0,-1 0,2 1,-1-1,0-1,0 1,1 0,-1 0,1 0,0-1,0 1,0-1,0 0,1 1,-1-1,1 0,-1 0,1 0,0-1,-1 1,1-1,0 1,0-1,0 0,0 0,0-1,1 1,-1 0,0-1,0 0,0 0,1 0,-1 0,0 0,0-1,0 1,3-2,6-1,-1 0,1-1,-1-1,1 0,-1-1,-1 0,1 0,-1-1,0 0,-1-1,0 0,0-1,0 0,-1 0,-1-1,0 0,0 0,-1-1,0 0,4-10,-6 14,-1 1,0-1,0 0,0 0,-1 0,0 0,-1 0,1 0,-1-1,-1 1,1-1,-1 1,-1 0,1-1,-1 1,-1 0,1 0,-1-1,0 1,-1 0,0 1,0-1,0 0,-1 1,0 0,-1-1,-2 0,0 1,0-1,-1 2,0-1,0 1,0 0,-1 1,0 0,0 0,-8-2,-8-1</inkml:trace>
  <inkml:trace contextRef="#ctx0" brushRef="#br0" timeOffset="2999.83">2996 510,'-17'120,"16"-117,-1 1,1 0,0 0,0 0,0-1,0 1,1 0,0 0,0 0,0 0,0 0,0 0,1 0,0 0,0 0,0 0,0-1,1 1,-1 0,1-1,0 1,0-1,0 1,1-1,-1 0,1 0,-1 0,1 0,0-1,0 1,1-1,-1 0,0 0,1 0,-1 0,1 0,0-1,0 0,-1 0,1 0,0 0,0 0,9-5,0-1,-1 0,0-1,0 0,-1 0,1-2,-1 1,-1-1,0-1,0 0,0 0,-1-1,-1 0,0-1,0 0,-1 0,3-6,11-11,-21 27,0 0,1 1,-1-1,0 0,1 1,-1-1,1 0,-1 1,1-1,-1 1,1-1,-1 1,1-1,-1 1,1-1,0 1,-1 0,1-1,0 1,-1 0,1-1,0 1,0 0,-1 0,1 0,0 0,0 0,-1 0,1 0,0 0,0 0,-1 0,1 0,0 0,0 0,-1 1,1-1,0 0,-1 1,1-1,0 0,-1 1,1-1,0 1,-1-1,1 1,-1 0,22 38,-7-11,-12-24,1-1,-1 0,1 0,0-1,0 1,0-1,0 1,1-1,-1-1,1 1,-1 0,1-1,-1 0,1 0,0-1,0 1,-1-1,1 0,0 0,0-1,-1 1,1-1,0 0,-1 0,1-1,-1 1,1-1,-1 0,0 0,0-1,0 1,0-1,0 0,0 0,-1 0,1-1,-1 1,0-1,0 1,0-1,-1 0,3-5,73-150,-71 134</inkml:trace>
  <inkml:trace contextRef="#ctx0" brushRef="#br0" timeOffset="3519.961">3673 763,'48'-59,"-3"-2,-3-3,17-37,-40 38,-46 95,20-16,0 0,0 1,2 0,0 0,1 1,1-1,-1 13,3-24,1 0,0-1,0 1,0 0,1 0,0 0,0-1,0 1,1 0,0-1,0 1,0-1,1 0,0 1,0-1,0-1,1 1,-1 0,1-1,0 0,0 0,1 0,-1 0,1-1,2 2,1-1,1 0,0 0,0-1,0 0,0-1,0 0,0-1,1 1,-1-2,1 1,-1-1,0-1,1 0,-1 0,0-1,1 0,-1-1,0 1,0-2,-1 1,1-1,-1-1,0 0,0 0,0 0,6-7,-1 2,0 0,-1-1,-1 0,1-1,-2 0,0 0,0-2,-1 1,-1-1,0 0,-1-1,3-10,-4 7</inkml:trace>
  <inkml:trace contextRef="#ctx0" brushRef="#br0" timeOffset="3868.429">4577 396,'-5'-2,"1"-1,0 1,-1 0,0 0,0 0,1 0,-1 1,0 0,0 0,0 0,0 1,0-1,-1 1,1 1,0-1,0 1,0 0,0 0,0 0,0 0,1 1,-1 0,0 0,1 1,-1-1,1 1,0 0,0 0,0 0,0 0,1 1,-1 0,1 0,-1 1,3 0,1 1,0 0,1-1,-1 1,1-1,0 1,1-1,-1 1,1-1,0 0,0 0,1 0,0 0,-1 0,2 0,-1-1,0 1,1-1,0 0,0 0,0 0,1-1,-1 0,1 1,0-2,0 1,0 0,0-1,4 1,4 6,-3-2,-1 0,-1 0,1 1,-1 0,-1 0,1 1,-2 0,1 0,-1 1,0 0,-1 0,0 0,-1 0,0 1,1 6,-4-13,-1 0,0 0,0 1,0-1,-1 0,0 0,1 0,-1-1,0 1,-1 0,1 0,-1 0,0-1,0 1,0-1,0 1,0-1,-1 0,0 0,1 0,-1 0,0 0,0-1,-1 0,1 1,-1-1,0 0,-104 36,82-36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25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0 811,'289'-359,"-210"262,-6-4,45-82,-86 114,-32 68,1 1,0 0,0 0,-1 0,1 0,0 0,0 0,-1 0,1 0,0 0,0 0,0 0,-1 0,1 0,0 1,-1-1,1 0,0 1,0-1,-1 0,1 1,-1-1,1 1,0-1,-1 1,1 0,-1-1,1 1,-1-1,1 1,-1 0,0-1,1 1,-1 0,0 0,0-1,1 1,-1 0,0 0,0-1,0 1,0 0,0 0,0-1,0 1,0 0,0 0,0-1,0 1,-1 0,1 0,21 182,62 190,-2-167,-48-168,-39-57,-7-2,-1 1,0 1,-1 0,-2 1,0 0,0 2,-2 0,0 1,-5-3,8 6,-7-6,0 2,-1 1,-1 1,0 0,-1 2,0 1,0 2,-2 0,1 2,-1 1,0 1,-23-1,-1 9,34 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2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311 175,'-2'0,"0"0,0-1,-1 1,1 0,0 0,0 1,0-1,-1 0,1 1,0-1,0 1,0 0,0 0,0 0,0 0,0 0,0 0,0 0,1 1,-1-1,0 1,1-1,-1 1,1 0,0-1,-1 1,1 0,0 0,0 0,0 0,0 0,1 0,-22 73,18-36,2-1,2 1,1 0,2 0,6 23,3 53,-8 173,1-243,1-34</inkml:trace>
  <inkml:trace contextRef="#ctx0" brushRef="#br0" timeOffset="473.433">1 147,'61'-27,"1"2,2 3,0 2,1 4,1 2,0 3,50-1,-10 25,-103-13,-1 1,1-1,-1 1,0 0,1 0,-1 0,0 0,1 1,-1-1,0 0,0 1,0 0,0-1,0 1,-1 0,1 0,-1 0,1 0,-1 0,1 1,-1-1,0 0,0 0,0 1,0-1,-1 1,1-1,-1 1,1-1,-1 1,0-1,0 1,0 0,0-1,-1 1,1-1,-1 1,1-1,-1 1,-10 19,0 0,-1-1,-1-1,0 0,-2-1,-1 0,0-1,-1-1,-18 13,15-10,12-12,-83 101,89-106,0 1,0 0,0 0,1 0,-1 0,1 0,0 0,0 1,1-1,-1 0,1 0,0 1,0-1,1 0,-1 1,1-1,0 0,0 0,0 0,0 0,1 0,0 0,0 0,0 0,0 0,0-1,1 1,0-1,0 0,0 0,0 0,112 68,-45-35,-52-25,-10-8,-1 0,1 1,-1-1,0 1,0 1,0-1,0 1,-1 1,0-1,0 1,0 0,-1 0,0 1,0-1,0 1,-1 0,0 0,0 1,-1-1,0 1,-1 0,1 0,-2 0,1 0,-1 0,0 0,-1 2,-2 0,-1 0,0 0,-1-1,0 1,-1-1,0 0,0 0,-1 0,0-1,0 0,-1 0,0 0,-1-1,0 0,0-1,0 0,-1 0,0 0,-2 0,-18 9,0-1,-1-1,-1-1,1-2,-21 3,40-9,-1-2,0 1,0-1,0-1,0 0,0 0,0-2,0 1,0-2,0 1,-4-2,-2-3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26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467 310,'-32'0,"0"1,-1 1,1 2,1 2,-1 0,1 2,0 1,0 2,1 1,-27 15,38-16,-50 40,69-49,-1-1,1 0,-1 0,1 0,0 1,0-1,-1 0,1 0,0 1,0-1,0 0,0 1,1-1,-1 0,0 0,0 1,1-1,-1 0,1 0,-1 0,1 0,0 1,-1-1,1 0,0 0,0 0,-1 0,1 0,0-1,0 1,0 0,0 0,0-1,1 1,-1 0,0-1,0 1,0-1,2 1,55 18,-49-17,34 7,-32-8,0 1,0 0,-1 1,1 0,0 0,-1 1,0 0,0 1,0 1,-1-1,1 1,7 7,-14-9,-1-1,1 1,-1-1,0 1,0 0,0 0,-1 0,1 0,-1 0,0 0,0 0,-1 1,1-1,-1 0,0 1,0-1,0 0,0 0,-1 1,0-1,0 0,0 0,0 0,-1 0,0 0,1 0,-1 0,-1-1,-1 4,-84 98,84-101,-166 141,168-144,1 1,-1 0,0 0,1 0,-1 0,1 0,-1 0,1 1,0-1,0 0,0 1,1-1,-1 1,0-1,1 1,-1-1,1 1,0-1,0 1,0-1,0 1,1-1,-1 1,1-1,-1 1,1-1,0 1,0-1,0 0,0 1,0-1,1 0,-1 0,1 0,-1 0,1 0,0 0,-1-1,1 1,0 0,0-1,1 1,-1-1,0 0,0 0,1 0,-1 0,0 0,1 0,0-1,19 5,0-2,0 0,1-1,-1-1,0-2,1 0,16-3,-32 3,0-1,0 1,0-1,0 0,0-1,0 0,-1 0,1 0,-1-1,0 0,0 0,0 0,0-1,-1 0,0 0,0-1,0 1,-1-1,0 0,0 0,0-1,-1 1,5-13</inkml:trace>
  <inkml:trace contextRef="#ctx0" brushRef="#br0" timeOffset="317.087">242 0,'-20'253,"10"164,-18 7,30-161,3-240,1-5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1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0,'5'19,"11"16,3 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2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142 557,'61'-16,"-1"-3,-1-3,-1-2,-1-2,44-30,-86 49,-2-2,1 1,-1-2,-1 0,1 0,-2-2,1 1,-2-1,0-1,0 0,-1 0,-1-1,0 0,-1 0,0-1,-1 0,-1 0,0 0,-1-1,-1 0,1-13,-4 28,-2-67,2 67,0-1,0 1,-1 0,1-1,0 1,-1-1,1 1,-1 0,1-1,-1 1,1 0,-1-1,0 1,0 0,0 0,0 0,0 0,0-1,0 1,0 1,0-1,0 0,0 0,-1 0,1 1,0-1,-1 1,1-1,-1 1,1-1,0 1,-1 0,1-1,-1 1,1 0,-1 0,1 0,-1 0,1 1,0-1,-1 0,0 1,-2 2,-1 0,1 0,0 0,0 1,0 0,0 0,1 0,0 0,-1 0,2 1,-1-1,0 1,1 0,0 0,0 0,0 0,0 4,-4 5,-22 67,3 1,5 1,2 2,-5 83,10-76,-13 87,-11 81,-67 241,100-481,-1 0,-1 0,-1 0,-1-1,0 0,-1 0,-1-1,-1-1,-1 1,0-2,-9 9,18-22,-1 0,0 0,1-1,-1 1,-1-1,1 0,0 0,-1 0,1 0,-1-1,1 0,-1 0,0 0,1 0,-1-1,0 0,1 0,-1 0,0 0,0-1,1 0,-1 0,0 0,1-1,-1 1,1-1,0 0,0-1,0 1,0-1,0 1,0-1,0 0,1-1,-1 1,1-1,0 1,0-1,1 0,-3-3,-4-15,0 0,1-1,2 0,0 0,2-1,0 1,1-1,2 0,0 0,2 0,1 1,0-1,2 0,1 1,0 0,9-21,-9 29,-1 1,2 0,0 0,1 1,0 0,1 0,0 0,1 1,0 1,1-1,1 1,0 1,0 0,1 1,0 0,0 1,1 0,1 1,11-5,181-33,-156 38,-1-3,-1-1,0-3,-1-2,-35 11,-1 0,0-1,-1-1,0 0,0 0,0-1,-1 0,0-1,0 0,-1-1,0 1,-1-1,3-7,-9 18,0-1,0 0,-1 0,1 1,0-1,0 0,-1 1,1-1,0 1,-1-1,1 1,0-1,-1 1,1 0,-1-1,1 1,-1-1,1 1,-1 0,0 0,1-1,-1 1,0 0,1 0,-1-1,0 1,0 0,0 0,0 0,0 0,0-1,0 1,0 0,0 0,0 0,0-1,0 1,-1 0,1 0,0-1,-1 1,1 0,0 0,-1-1,1 1,-1 0,1-1,-1 1,0 0,1 2,0 15,1 0,0 0,1 0,1-1,1 1,1-1,0 0,1 0,1 0,0-1,4 5,23 14,-15-25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1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1,'-5'43,"-6"29,-1 6,1-4,2-11,4-10,1-11,3-11</inkml:trace>
  <inkml:trace contextRef="#ctx0" brushRef="#br0" timeOffset="597.449">342 536,'238'-413,"-220"398,-12 42,-4-9,-2-9,1-1,1 1,-1 0,2-1,-1 1,1-1,0 0,1 0,0 0,0 0,0-1,1 1,0-1,1 0,0-1,0 1,0-1,1 0,0-1,0 0,0 0,1 0,0-1,-1 0,1 0,1-1,-1 0,1-1,1 0,5-1,0-2,0 0,-1-1,1 0,0-1,-1-1,0 0,0-1,0-1,0 0,-1 0,0-2,0 0,-1 0,0-1,9-8,-3 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67,'293'28,"-75"-53,-195 20,-1 0,1-2,-1 0,0-2,0 0,12-9,-20 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11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1 560,'225'-292,"-221"287,21-25,0-1,-3-1,0-1,12-29,-21 49,-13 44,0-22,-1 18,2 0,0 0,2 0,1 0,1-1,1 1,9 21,-11-37,1 1,0-1,1 0,0 0,1-1,0 0,0 0,1-1,0 0,1 0,0-1,1 0,0 0,0-1,0-1,1 0,0 0,5 1,-4-3,0-1,-1-1,1 0,0 0,0-1,0-1,1 0,-1-1,0 0,0 0,-1-2,1 1,0-2,-1 1,1-2,-1 1,0-2,-1 1,1-1,-1-1,0 0,-1 0,1-1,-2-1,1 1,-1-1,0-1,-1 1,0-1,-1 0,0-1,-1 0,1-1,3-6,-1 0,-1-1,0 1,-1-1,-1-1,-1 1,-1-1,-1 0,0 0,-2 1,-1-16,-1 12,1 5</inkml:trace>
  <inkml:trace contextRef="#ctx0" brushRef="#br0" timeOffset="260.324">1440 24,'-25'29,"2"1,1 0,2 2,1 0,1 2,2-1,1 2,2 0,-4 22,14-52,2 0,-1 0,0 0,1 0,0 0,0 0,1 1,0-1,-1 0,2 0,-1 1,1-1,-1 0,1 0,1 0,-1 0,1 0,0 0,0 0,0 0,1-1,0 1,0-1,0 1,0-1,1 0,-1-1,1 1,0-1,0 1,0-1,1 0,-1-1,1 1,0-1,0 0,7 1,1 0,-1-1,1-1,0 0,0-1,-1 0,1-1,0 0,0-1,-1-1,0 0,1 0,-1-1,0-1,-1 0,1-1,-1 0,0-1,0 0,-1 0,0-1,-1-1,7-6,-9 8,-2 1,1-1,-1 0,0 0,0 0,-1-1,0 0,-1 1,1-2,-2 1,1 0,-1 0,0-1,-1 1,0-1,0 0,-1 1,0-1,0 0,-1 1,0-1,-1 0,0 1,0 0,-1-1,0 1,0 0,-1 0,0 1,-1-1,-6-10,-1 1,-1 1,0 0,-1 0,-1 1,0 1,-1 1,-1 0,0 1,-1 1,0 1,0 0,-9-2,2 3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4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56,'39'4,"36"-2,15-2,2-6,-10-2,-9-4,-12-1,-12 3,-10 3,-10 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5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67,'-466'600,"335"-405,200-311,5 3,65-76,95-106,-106 157,-127 137,-1 1,1-1,-1 0,1 0,-1 1,1-1,0 0,-1 1,1-1,0 1,0-1,-1 1,1-1,0 1,0 0,0-1,0 1,0 0,-1 0,1-1,0 1,0 0,0 0,0 0,0 0,0 0,0 0,0 0,0 1,-1-1,1 0,0 0,0 1,0-1,0 1,0-1,-1 1,1-1,0 1,0-1,-1 1,1-1,-1 1,1 0,0 0,-1-1,1 1,-1 0,1 0,-1 0,0-1,1 1,-1 0,0 0,0 0,1 0,-1 0,0 0,0 0,0-1,0 1,0 0,0 0,-2 62,-19 37,4 1,-1 84,18-153,2 1,1-1,2 0,1 0,2-1,0 0,10 20,-16-45,-3-6,1-1,-1 1,1 0,-1 0,0 0,1 0,-1 0,0 0,1 1,-1-1,0 0,1 0,-1 0,1 1,-1-1,0 0,1 0,-1 1,1-1,-1 1,1-1,-1 0,1 1,-1-1,1 1,0-1,-1 1,1-1,-1 1,1-1,0 1,0 0,-1-1,1 1,0 0,0-1,0 1,0-1,0 1,0 0,0-1,0 1,0 0,0-1,0 1,0 0,0-1,0 1,1-1,-1 1,0 0,0-1,1 1,-1-1,0 1,1-1,-1 1,1-1,-1 1,1-1,-1 1,1-1,-1 0,1 1,-1-1,1 0,-1 1,1-1,0 0,-1 0,-196-129,169 113,0 2,-2 1,1 2,-2 0,1 2,-1 2,-16-3,18 8,3 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5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1,'-12'0,"-1"0,0 1,1 1,0 0,-1 0,1 1,0 1,0 0,1 1,-1 0,1 1,0 0,-2 2,11-7,1 0,-1 0,0 1,1-1,-1 0,0 1,1-1,0 1,-1 0,1 0,0-1,0 1,0 0,0 0,0 0,0 0,0 0,1 0,-1 0,1 0,0 0,-1 0,1 1,0-1,0 0,1 0,-1 0,0 0,1 0,-1 0,1 0,-1 0,1 0,0 0,0 0,0 0,0 0,0 0,1 0,-1-1,1 1,-1-1,1 1,-1-1,1 0,0 1,1 0,78 31,-73-32,0 1,-1 0,1 0,-1 1,1 0,-1 0,0 0,0 1,-1 1,1-1,-1 1,0 0,0 0,-1 1,1-1,-1 1,0 1,-1-1,1 2,-3-5,-1 0,0 1,0-1,0 0,-1 0,1 0,-1 1,0-1,0 0,0 1,0-1,0 0,-1 1,0-1,0 0,1 0,-2 0,1 0,0 0,-1 0,1 0,-1 0,0 0,0 0,0-1,0 1,-1-1,1 0,0 0,-1 0,0 0,0 0,1 0,-2 0,-109 40,54-38,34-4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40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86 198,'-5'34,"-1"30,0 9,1 2,1-8,2-5,1-8,0-9,1-7,0-5,1-4,-1-1,0-6</inkml:trace>
  <inkml:trace contextRef="#ctx0" brushRef="#br0" timeOffset="501.112">1 198,'29'-13,"1"1,0 1,0 2,1 1,1 2,-1 0,31 0,-57 5,0 0,0 0,0 0,1 1,-1 0,0 0,1 0,-1 0,0 1,1 0,-1 0,0 1,0-1,0 1,0 0,0 1,-1-1,1 1,-1 0,1 0,-1 0,0 0,0 1,-1 0,1 0,-1 0,1 0,-1 1,-1-1,1 1,-1-1,1 1,-1 0,-1 0,1 0,-1 0,0 1,-1 6,-1 0,0 0,-1 0,-1 0,0 0,0-1,-1 1,-1-1,0 1,-21 73,27-77,0-1,1 1,0-1,0 1,1-1,0 0,0 0,0 0,1 0,0-1,0 0,1 1,0-2,0 1,1 0,-1-1,1 0,0 0,6 2,9 14,-15-16,0 0,-1 0,0 1,0 0,-1 0,0 0,0 1,0-1,-1 1,0 0,0 0,0 0,-1 0,0 1,-1-1,0 0,0 1,0 5,0-5,-1-1,1 1,-1-1,-1 1,1-1,-2 1,1-1,-1 0,0 0,0 1,-1-1,1-1,-2 1,1 0,-1-1,0 1,0-1,-1 0,0-1,0 1,0-1,-1 0,0 0,0-1,0 1,0-2,-4 3,-9 3,-1-1,0-1,0-1,-1 0,1-2,-1 0,0-2,0 0,0-1,-15-2,-24-15,40 4</inkml:trace>
  <inkml:trace contextRef="#ctx0" brushRef="#br0" timeOffset="1403.398">453 509,'-5'0,"-6"0,-6 0,-5 0,-4 0,-2 0,-1 0,5 4,0 3,1-1,4-1</inkml:trace>
  <inkml:trace contextRef="#ctx0" brushRef="#br0" timeOffset="2335.761">1017 397,'-32'16,"0"2,1 2,1 0,1 2,1 2,0 0,2 2,-2 5,24-28,0 0,1 1,0-1,-1 1,1 0,0 0,1 0,-1 0,1 1,0-1,0 0,0 1,1 0,-1 0,1-1,0 1,0 0,1 0,0 0,0 0,0 0,0 0,1 0,0-1,0 1,0 0,0 0,1-1,0 1,0 0,0-1,0 0,1 0,0 0,0 0,0 0,0 0,1-1,-1 1,1-1,0 0,0 0,4 2,4-2,-1 0,1-1,0 0,0-1,0-1,0 1,0-2,0 0,0 0,0-1,0-1,10-3,3-1</inkml:trace>
  <inkml:trace contextRef="#ctx0" brushRef="#br0" timeOffset="2604.634">1244 509,'-1'2,"-4"14,0-1,1 1,1 0,1 0,0 0,1 0,0 1,2-1,0 0,0 0,2 0,2 11,-4-25,0 0,1 0,-1 0,0 0,1 0,-1-1,1 1,-1 0,1-1,0 1,0-1,-1 0,1 1,0-1,1 0,-1 0,0 0,0-1,0 1,0 0,1-1,-1 1,0-1,0 0,1 0,-1 0,0 0,1 0,-1 0,0-1,1 1,-1-1,0 0,0 0,0 1,0-1,0 0,0-1,0 1,1-1,79-56,-75 51,0 0,0-1,-1 0,1 0,-2 0,1-1,-1 0,-1 0,1-1,-2 1,1-1,-1 0,-1 1,1-1,-2-1,0 1,0 0,0 0,-2-1,0 7,0-1,0 1,-1 0,0-1,0 1,0 0,0 0,-1 0,0 0,1 1,-1-1,-1 1,1-1,0 1,-1 0,0 0,0 1,0-1,0 1,0 0,0 0,0 0,-1 1,1-1,-1 1,1 0,-1 0,1 1,-1 0,0-1,1 1,-1 1,0-1,1 1,-1 0,1 0,-1 0,1 0,-1 1,1 0,0 0,0 0,0 0,0 1,-15 9</inkml:trace>
  <inkml:trace contextRef="#ctx0" brushRef="#br0" timeOffset="2936.434">1921 368,'-16'10,"1"2,0-1,0 2,1 0,1 1,0 0,1 1,1 1,0 0,1 0,1 1,-4 9,13-22,0 1,1-1,-1 1,1-1,0 1,0-1,0 0,0 0,1 0,0 1,0-1,0-1,0 1,1 0,0 0,-1-1,1 0,0 1,1-1,-1 0,0-1,1 1,0-1,0 1,0-1,0 0,0 0,0-1,0 1,0-1,1 0,-1 0,0-1,1 1,3-1,27 14,-32-14,-1 1,1 0,0 0,-1 0,1 0,-1 0,1 1,-1-1,1 1,-1 0,0-1,0 1,0 0,0 0,0 1,0-1,-1 0,1 0,-1 1,0-1,1 1,-1 0,0-1,0 1,-1 0,1-1,0 1,-1 0,0 0,0 0,0-1,0 1,0 0,0 0,-1 0,1-1,-1 1,0 0,0-1,0 1,0 0,0-1,-1 1,1-1,-1 0,0 1,1-1,-1 0,0 0,0 0,-1 0,-6 5,0-1,0 0,0-1,-1 0,0 0,0-1,0-1,0 1,-1-2,1 1,-1-1,-7 0,-8 0</inkml:trace>
  <inkml:trace contextRef="#ctx0" brushRef="#br0" timeOffset="3238.709">2343 86,'-41'39,"2"2,1 1,2 2,3 2,0 3,17-25,1 1,1 1,2 0,0 1,2 0,-6 23,13-39,1 1,-1 0,2-1,0 1,0 0,1 0,0 0,1 0,1 0,0 0,0-1,1 1,1-1,0 1,0-1,1 0,5 7,-5-11,0-1,0 0,1 0,0 0,0 0,1-1,-1 0,1 0,0-1,0 0,1 0,-1-1,1 0,0 0,0-1,0 0,0 0,0-1,8 1,10 0</inkml:trace>
  <inkml:trace contextRef="#ctx0" brushRef="#br0" timeOffset="3948.329">2288 707,'217'-221,"-217"221,0 1,0-1,0 0,0 1,1-1,-1 0,0 1,0-1,0 0,1 0,-1 1,0-1,0 0,1 0,-1 0,0 0,1 1,-1-1,0 0,1 0,-1 0,0 0,1 0,-1 0,0 0,1 0,-1 0,0 0,1 0,-1 0,0 0,1 0,-1 0,0 0,1 0,-1 0,0 0,0 0,1-1,-1 1,0 0,1 0,-1 0,0-1,0 1,-14 34,13-33,-34 97,34-95,0-1,1 1,-1 0,1-1,0 1,0 0,0 0,0-1,0 1,1 0,-1-1,1 1,0 0,0-1,0 1,0-1,0 1,0-1,1 1,-1-1,1 0,-1 0,1 0,0 0,0 0,0 0,0 0,1 0,-1-1,0 0,1 1,-1-1,1 0,-1 0,3 1,4-2,0 0,0-1,0 0,-1-1,1 1,0-2,-1 1,1-1,-1-1,0 1,0-1,0-1,-1 1,1-1,-1-1,0 1,-1-1,1-1,-1 1,-1-1,1 0,-1 0,3-5,5-3,-8 10,0-1,-1 0,1 1,-1-2,-1 1,1 0,-1-1,-1 0,1 0,-1 0,0 0,0 0,-1 0,0-2,-1 8,-1 1,0-1,1 0,-1 0,0 1,1-1,-1 0,0 1,0-1,0 1,1-1,-1 1,0-1,0 1,0 0,0-1,0 1,0 0,0 0,0 0,0-1,0 1,0 0,0 0,0 1,0-1,0 0,0 0,0 0,0 1,0-1,0 0,1 1,-1-1,0 1,0-1,0 1,0-1,1 1,-1 0,0-1,1 1,-1 0,0 0,1 0,-1-1,1 1,-1 0,1 0,-1 0,1 0,0 1,-4 3,0 1,1 0,0-1,0 1,1 1,0-1,0 0,0 0,1 1,-1-1,2 1,-1 0,1-1,0 1,0-1,1 1,0 2,-1-6,1 0,-1 0,1 0,0 0,0 0,0 0,0 0,0 0,1 0,-1 0,1-1,0 1,0-1,0 1,0-1,0 0,0 0,1 0,-1 0,1 0,-1 0,1-1,0 1,0-1,-1 0,1 0,0 0,0 0,0 0,0 0,1-1,-1 0,0 0,0 0,0 0,2 0,8-4,-1-1,0 0,0-1,0 0,-1 0,0-2,0 1,-1-1,0-1,0 0,-1 0,0-1,0 0,-1-1,-1 1,0-2,0 1,2-9,21-54,-31 73,0 1,0-1,1 1,-1 0,0 0,0-1,0 1,0 0,0 0,0 0,0 0,0 0,0 0,0 0,0 1,0-1,1 0,-1 0,0 1,0-1,0 0,0 1,0-1,1 1,-1-1,0 1,0 0,1-1,-1 1,0 0,1-1,-1 1,1 0,-1 0,1 0,-1-1,1 1,0 0,-1 0,1 1,-8 7,0 1,1 1,0-1,0 1,2 0,-1 1,1-1,1 1,0 0,1 0,0 1,1-1,0 0,1 1,0 0,1-1,1 1,1 7,-1-15,1-1,1 1,-1 0,1-1,-1 1,1-1,1 0,-1 0,0 0,1 0,0-1,0 0,0 1,5 1,12 8</inkml:trace>
  <inkml:trace contextRef="#ctx0" brushRef="#br0" timeOffset="4318.78">3276 255,'-49'281,"14"-103,35-175,0-1,0 0,0 0,0 0,0 0,1 0,-1 0,1 0,-1 0,1 0,0 0,0 0,0 0,0 0,0 0,1-1,-1 1,0 0,1-1,-1 1,1-1,0 0,-1 1,1-1,0 0,0 0,0 0,0 0,0-1,0 1,0 0,0-1,0 1,0-1,0 0,0 0,0 0,0 0,0 0,1 0,-1 0,0-1,1 0,89-31,-30-33,-55 47</inkml:trace>
  <inkml:trace contextRef="#ctx0" brushRef="#br0" timeOffset="4571.557">3049 452,'44'5,"37"1,10-4,-5-4,-13-5,-18-2</inkml:trace>
  <inkml:trace contextRef="#ctx0" brushRef="#br0" timeOffset="4806.834">3529 1,'14'62,"6"17,-3 0,-5 2,-2-1,-2 74,-11-120,-2 0,-1 0,-1 0,-2-1,-2 0,0 0,-3-1,0-1,-2-1,-1 0,-2-1,-1 0,-2-1,8-11,0-5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9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0 254,'34'0,"25"-5,7-1,-2-5,-8 0,-8 1,-13-2,-11 1</inkml:trace>
  <inkml:trace contextRef="#ctx0" brushRef="#br0" timeOffset="214.262">225 0,'-14'53,"-5"27,-4 4,2-6,4-13,5-12,10-10,10-8,3-10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6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57 368,'-5'33,"-1"26,0 8,1-3,1-8,-3-13,0-9,0-11</inkml:trace>
  <inkml:trace contextRef="#ctx0" brushRef="#br0" timeOffset="180.228">1 170,'0'-4,"0"-3</inkml:trace>
  <inkml:trace contextRef="#ctx0" brushRef="#br0" timeOffset="562.208">255 678,'28'-76,"42"-75,-70 150,1 0,-1 0,0 0,1 0,-1 1,1-1,-1 0,1 0,-1 0,1 1,0-1,-1 0,1 1,0-1,0 0,-1 1,1-1,0 1,0-1,0 1,0 0,0-1,-1 1,1 0,0 0,0-1,0 1,0 0,0 0,0 0,0 0,0 0,0 0,0 1,0-1,0 0,0 0,0 1,0-1,-1 0,1 1,0-1,0 1,0 0,-1-1,1 1,23 43,-14-20,-8-20,1 0,0-1,0 1,0 0,1-1,-1 1,1-1,0 0,-1 0,1-1,1 1,-1-1,0 0,1 0,-1 0,1-1,-1 0,1 1,0-2,0 1,-1 0,1-1,0 0,0 0,0-1,0 1,-1-1,1 0,0 0,-1 0,1-1,-1 0,1 0,-1 0,0 0,0-1,0 0,0 1,0-2,0 1,-1 0,0-1,0 1,0-1,0 0,0 0,-1 0,1-2,41-85,-35 73</inkml:trace>
  <inkml:trace contextRef="#ctx0" brushRef="#br0" timeOffset="1147.24">1186 1,'-23'12,"0"1,1 2,1 0,0 1,1 1,1 1,1 1,0 0,2 1,0 1,-11 21,16-26,1 1,1 0,1 0,1 1,0 0,1 0,1 1,0 0,2 0,0 0,2 0,0 0,0 1,2-1,1 0,0 0,1 0,1 0,1 0,1-1,0 0,2 0,0 0,0-1,2 0,9 13,-11-22,0 1,0-1,1 0,0 0,1-1,-1 0,1-1,0 0,1-1,5 2,3-1</inkml:trace>
  <inkml:trace contextRef="#ctx0" brushRef="#br0" timeOffset="1946.971">1157 650,'28'-17,"0"-2,-2 0,0-2,-1-2,-2 0,0-1,-1-1,-2-1,17-27,-23 5,-16 48,1 1,-1-1,0 1,0 0,0 0,0 0,1 0,-1 0,0 0,1 0,-1 1,1-1,-1 0,1 1,0 0,-1-1,1 1,0 0,0-1,0 1,0 0,1 0,-1 0,1 0,-1 0,1 0,-1 0,1 1,-3 9,0-1,1 1,0 0,1 0,1 0,0 0,0 0,1 0,1 0,0 0,1 3,-2-10,1-1,-1 1,1-1,0 0,0 0,0 0,0 0,1 0,-1 0,1-1,0 1,0-1,1 1,-1-1,0-1,1 1,0 0,0-1,0 1,0-1,0-1,0 1,1 0,-1-1,1 0,-1 0,1 0,-1-1,1 1,3-1,3-2,0 0,-1-1,1 0,-1-1,1 0,-1 0,-1-1,1-1,-1 1,1-2,-2 1,1-1,-1-1,0 1,0-1,-1-1,0 1,-1-1,0-1,0 1,4-10,-6 11,0 0,0 0,0 0,-1-1,0 0,-1 1,0-1,0 0,-1 0,0 0,-1 0,0-1,0 1,-1-2,1 10,0 1,0-1,0 0,0 1,0-1,0 1,0-1,0 1,-1-1,1 1,0-1,0 1,0-1,0 1,-1 0,1-1,0 1,0-1,-1 1,1-1,0 1,-1 0,1-1,-1 1,1 0,0-1,-1 1,1 0,-1 0,1-1,-1 1,1 0,-1 0,1 0,-1 0,1 0,-1 0,1-1,-1 1,1 0,-1 0,1 1,-1-1,1 0,-1 0,1 0,-1 0,1 0,-1 0,1 1,-1-1,1 0,-1 0,1 1,0-1,-1 0,1 1,-1-1,1 0,0 1,-1-1,1 1,0-1,0 1,-1-1,1 1,-19 30,16-24,1 0,0 0,0 0,0 1,1-1,0 0,0 1,1-1,0 1,0-1,1 1,-1-1,2 1,-1-1,1 0,1 0,-1 0,1 0,0 0,1 0,-1-1,1 1,1-1,-1 0,1 0,0-1,0 0,1 1,0-2,-1 1,2-1,-1 0,0 0,1 0,0-1,0 0,0-1,0 0,0 0,3 1,-1-5,0 1,0-2,0 1,0-1,0 0,0-1,-1 0,0-1,0 1,0-1,0-1,-1 0,0 0,0 0,0-1,-1 0,0 0,-1 0,1-1,-1 0,-1 0,0-1,0 1,0-1,0-2,13-19,-12 21,0-1,0 0,-1 1,0-1,-1-1,0 1,0-1,-1 1,-1-1,0 1,0-1,-1 0,0 0,-2-9,1 20,1 0,-1-1,1 1,-1 0,1 0,-1 0,1-1,-1 1,0 0,1 0,-1 0,1 0,-1 0,1 0,-1 0,1 1,-1-1,1 0,-1 0,1 0,-1 0,1 1,-1-1,1 0,-1 0,1 1,-1-1,1 0,-1 1,1-1,0 1,-1-1,1 0,0 1,-1-1,1 1,0-1,0 1,-1-1,1 1,0-1,0 1,0-1,0 1,0 0,0-1,0 1,0-1,0 1,0-1,0 1,0-1,0 1,0-1,0 1,-5 23,1-1,0 1,2 0,1 0,1 0,1 0,2 9,-3-29,0 0,1-1,-1 1,1 0,0 0,0-1,1 1,-1 0,1-1,0 1,0-1,0 0,0 0,0 1,1-1,-1-1,1 1,0 0,0-1,0 1,0-1,0 0,1 0,-1 0,3 0,16 5</inkml:trace>
  <inkml:trace contextRef="#ctx0" brushRef="#br0" timeOffset="2245.12">2427 170,'-18'49,"1"1,3 0,2 0,2 1,0 26,9-72,1 0,-1-1,1 1,0 0,1-1,-1 1,1 0,0-1,0 1,0-1,1 1,0-1,0 0,0 0,0 0,0 0,1 0,0 0,0 0,0-1,0 1,1-1,-1 0,1 0,0-1,-1 1,1-1,1 1,-1-1,0-1,0 1,1 0,-1-1,1 0,-1 0,1-1,0 1,-1-1,1 0,2 2,0-1,0 0,0-1,0 0,0 0,0 0,0-1,-1 0,1 0,0-1,0 1,-1-2,1 1,-1-1,1 0,-1 0,1-1,-6 3,0 0,0 0,-1 0,1 0,0 0,0 0,-1 0,1-1,-1 1,1 0,-1 0,1 0,-1 0,0-1,1 1,-1 0,0-1,0 1,0 0,0 0,0-1,0 1,-1 0,1 0,0-1,-1 1,1 0,-1 0,1 0,-1-1,1 1,-1 0,-1-1,-7-9</inkml:trace>
  <inkml:trace contextRef="#ctx0" brushRef="#br0" timeOffset="2483.901">2146 396,'33'0,"31"-5,9-1,-3 0,-9 1,-10-4,-8 1,-13 0</inkml:trace>
  <inkml:trace contextRef="#ctx0" brushRef="#br0" timeOffset="2734.259">2710 29,'19'38,"2"42,-8 12,-6 0,-9-11,-4-15,-1-13,-4-11,-5-8,-5-5,-3-2,2-7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28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56,'-64'116,"-184"408,214-449,-4-3,-2-1,-5-1,32-49,6-8</inkml:trace>
  <inkml:trace contextRef="#ctx0" brushRef="#br0" timeOffset="370.012">1045 29,'-9'61,"2"1,4 0,1 0,4 0,2 0,4 0,1-1,15 45,-21-96,1 0,1 0,0-1,0 1,1-1,0 0,0-1,1 0,0 0,1 0,3 2,-9-7,1-1,0 0,-1 0,1 0,0-1,0 1,0-1,0 1,1-1,-1 0,0 0,0-1,1 1,-1-1,1 1,-1-1,0 0,1 0,-1-1,0 1,1-1,-1 0,0 1,1-1,-1-1,0 1,0 0,0-1,0 0,0 0,0 1,-1-2,1 1,-1 0,1 0,1-3,8-10,-1-1,-1 0,0 0,-1-1,0-1,-2 1,0-2,-1 1,3-4,26-81,-5-2,15-95,-33 102,-11 74</inkml:trace>
  <inkml:trace contextRef="#ctx0" brushRef="#br0" timeOffset="738.781">1666 480,'1'19,"1"-1,0 1,2 0,0-1,1 0,1 0,1 0,0-1,1 0,1 0,1-1,7 9,-15-22,1 0,0-1,0 1,0-1,0 0,1 0,-1 0,0 0,1 0,0-1,-1 1,1-1,0 0,0 0,0-1,-1 1,1-1,0 0,0 0,0 0,0 0,0-1,0 0,-1 0,1 0,0 0,0 0,-1-1,1 1,-1-1,1 0,-1 0,2-2,4-2,0-1,0 0,-1 0,0-1,0 0,-1-1,0 0,0 0,-1 0,0-1,1-3,-4 8,-1-1,0 1,0 0,0-1,-1 1,0 0,0-1,0 0,-1 1,1-1,-1 1,-1-1,1 0,-1 1,0-1,0 1,-1-1,1 1,-1 0,-1-1,1 1,-1 0,1 0,-2 1,1-1,0 1,-1-1,0 1,0 0,0 0,0 1,-1-1,1 1,-1 0,0 0,0 1,0 0,-5-2,-5-1,-1 0,1 1,-1 1,0 0,0 2,0 0,0 0,0 2,0 0,0 0,0 2,0 0,0 1,1 0,-1 1,-12 7,2-2</inkml:trace>
  <inkml:trace contextRef="#ctx0" brushRef="#br0" timeOffset="1034.733">2540 1,'0'24,"0"22,0 8,0 0,-4 0,-3-4,1-6,2-6,0 1,2-2,1-2,1-3,-1-1,-3-2,-7 0,-6-6,0-7</inkml:trace>
  <inkml:trace contextRef="#ctx0" brushRef="#br0" timeOffset="1570.137">2230 339,'517'0,"-503"0,1 2,-1-1,0 2,0 0,0 0,-1 2,1-1,-1 2,0 0,0 0,31 36,-42-38,1 0,0 0,0-1,0 0,0 1,0-1,1 0,-1 0,1-1,0 1,0-1,0 0,0 0,0 0,0 0,0-1,1 0,-1 0,1 0,-1 0,3 0,4-2,0 0,0 0,1-1,-1 0,-1-1,1 0,0-1,-1 0,1-1,-1 0,-1-1,1 0,-1 0,0-1,0 0,-1 0,0-1,0 0,-1-1,0 0,0 0,-1 0,0-1,-1 0,0 0,3-9,-8 15,-1-1,1 1,-1 0,0 0,0 0,0-1,-1 1,1 0,-1 1,0-1,0 0,0 0,-1 1,1-1,-1 1,0 0,0 0,0 0,0 0,-1 0,1 1,-1 0,1-1,-1 1,0 1,0-1,0 0,0 1,0 0,0 0,-1 0,1 1,0-1,0 1,-1 0,1 0,0 0,-1 1,1 0,0 0,0 0,-1 0,-6 1,-1 0,1 1,-1 0,1 1,0 1,1-1,-1 2,1-1,0 1,0 1,1 0,0 0,0 1,0 0,1 1,1 0,-1 0,1 0,1 1,0 0,0 1,1-1,1 1,-1 0,2 0,-1 0,2 1,-1-1,2 1,-1 0,2-1,0 1,0-5,1 0,1 0,0 0,0-1,0 1,0-1,1 1,0-1,1 0,-1 0,1 0,0-1,1 1,-1-1,1 0,0 0,1-1,-1 1,1-1,0 0,0-1,0 1,2-1,7 5,0-1,1-1,0-1,1 0,-1-1,1-1,0 0,0-2,1 1,67-3,-60 1</inkml:trace>
  <inkml:trace contextRef="#ctx0" brushRef="#br0" timeOffset="1917.037">1 1129,'756'27,"-219"-41,-1-24,21-26,472-64,-980 123,-11 1</inkml:trace>
  <inkml:trace contextRef="#ctx0" brushRef="#br0" timeOffset="2352.912">3924 226,'-5'5,"3"1,3 0</inkml:trace>
  <inkml:trace contextRef="#ctx0" brushRef="#br0" timeOffset="2619.594">3980 565,'0'19,"0"7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3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0 744,'344'-493,"-183"280,-161 211,1 0,0 0,-1 0,1 0,0 0,0 0,1 0,-1 1,0-1,1 0,-1 1,1-1,-1 1,1-1,0 1,-1 0,1-1,0 1,0 0,0 0,0 1,0-1,0 0,0 1,0-1,1 1,-1 0,0-1,0 1,0 0,0 0,1 1,-1-1,0 0,0 1,0-1,0 1,0 0,0 0,0-1,0 1,0 1,0-1,0 0,-1 0,2 1,8 11,-1-1,0 2,0 0,-1 0,-1 0,0 1,-2 0,1 1,-2 0,3 11,-2-9,150 410,-141-376,-14-51,-1 0,0 0,0 0,-1-1,1 1,0 0,0 0,0 0,-1 0,1 0,0 0,-1-1,1 1,0 0,-1 0,1-1,-1 1,0 0,1 0,-1-1,1 1,-1-1,0 1,0-1,1 1,-1-1,0 1,0-1,0 1,0-1,1 0,-1 0,0 1,0-1,0 0,0 0,0 0,0 0,0 0,1 0,-1 0,0 0,0-1,0 1,0 0,0 0,0-1,1 1,-1-1,0 1,0-1,1 1,-1-1,0 1,0-1,-21-8,1-1,0-1,0-1,1 0,0-2,-2-3,-66-42,-42-10,-129-47,233 106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35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331 20,'-12'-5,"0"2,0-1,-1 2,1-1,-1 2,0 0,1 0,-1 1,0 1,1 0,-1 1,1 0,-1 1,1 0,0 1,0 0,0 1,1 0,0 1,0 1,0-1,1 2,0-1,0 2,-1 0,9-7,1-1,-1 1,0 0,0 0,1 0,-1 0,1 0,0 0,-1 0,1 0,0 0,0 1,0-1,1 0,-1 1,0-1,1 1,0-1,0 1,-1-1,1 1,1-1,-1 0,0 1,1-1,-1 1,1-1,0 1,-1-1,1 0,0 0,1 1,-1-1,0 0,1 0,-1 0,1 0,-1 0,1-1,0 1,0 0,0-1,0 0,0 1,0-1,0 0,1 0,-1 0,0 0,1 0,0-1,95 30,-84-27,0 0,0 0,0 2,0-1,-1 2,0 0,0 0,-1 1,1 1,9 8,-21-15,1 1,-1-1,1 1,-1-1,0 1,0 0,1 0,-1-1,0 1,-1 0,1 0,0 0,0 0,-1 0,1 0,-1 0,0 0,0 0,0 0,0 0,0 0,0 1,0-1,0 0,-1 0,1 0,-1 0,0 0,0 0,0-1,1 1,-2 0,1 0,0 0,0-1,0 1,-1-1,1 1,-1-1,0 1,-72 52,51-43,-1 0,-1-1,0-2,0 0,-1-2,-1 0,-4-12,35-1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35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12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430 1,'-26'2,"1"0,-1 3,1 0,-1 1,2 1,-1 2,1 0,0 2,1 1,0 0,-9 8,23-14,0 0,0 1,0 0,1 0,0 1,0 0,1 0,0 1,0 0,1 0,0 0,1 1,0 0,1 0,0 1,0-1,1 1,1 0,-1-1,2 1,0 0,0 1,1-1,0 0,1 0,0 0,1 0,0 0,0-1,1 1,1 0,0-1,1 0,0 0,0 1,6 2,-1-1,2 0,-1-1,1 0,1-1,0 0,1-1,0 0,0-1,1-1,-1 0,2-1,-1-1,1 0,0-1,0-1,0 0,0-2,0 1,0-2,1 0,-1-1,0-1,0 0,1-1,-2-1,1-1,5-2,104-39,-93 28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35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93 155,'-15'33,"-9"22,0 5,8-7,7-18,4-14</inkml:trace>
  <inkml:trace contextRef="#ctx0" brushRef="#br0" timeOffset="587.213">261 381,'24'-22,"147"-239,-170 259,0 0,-1 0,1 0,0 0,0 0,0 0,0 0,0 0,1 0,-1 0,1 1,-1-1,1 1,0-1,-1 1,1-1,0 1,0 0,0 0,0 0,0 0,0 0,0 1,0-1,0 0,1 1,-1 0,0-1,0 1,0 0,1 0,-1 0,0 1,0-1,1 1,-1-1,0 1,0-1,0 1,0 0,0 0,0 0,0 0,0 1,0-1,0 1,55 143,-55-143,1 0,-1 1,1-1,-1-1,1 1,0 0,0 0,0-1,0 0,0 0,0 0,0 0,0 0,0 0,1-1,-1 1,0-1,0 0,1 0,-1-1,0 1,0 0,1-1,-1 0,0 0,0 0,0 0,0 0,0-1,0 1,0-1,-1 0,2-1,5-3,-1 0,1 0,-1-1,0-1,-1 1,0-1,0-1,-1 1,5-8,34-90,-38 87,1 3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45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0,'-6'196,"9"-131,17 267,-14-286,-5-34,-1-1,2 1,0-1,0 0,1 1,1-1,-1-1,2 1,0 0,1 2,4-4,-2-6</inkml:trace>
  <inkml:trace contextRef="#ctx0" brushRef="#br0" timeOffset="503.477">0 28,'76'-20,"-61"18,258-4,-268 6,0 1,0-1,0 1,0 0,0 0,0 0,0 1,0 0,0 0,-1 0,1 0,-1 1,0 0,0 0,0 0,0 0,0 1,-1-1,1 1,-1 0,0 0,0 1,0-1,-1 0,0 1,1 0,-2-1,1 1,0 0,-1 0,0 0,0 0,-1 0,1 0,-1 0,0 0,-1 0,1 0,-1 2,-3 7,0 0,0 0,-1-1,-1 1,-1-1,0-1,0 1,-1-1,-1 0,0-1,0 0,-1 0,-2 0,9-9,1 0,-1 0,1 0,-1 0,1 1,0-1,0 0,0 1,0 0,1-1,-1 1,1 0,-1 0,1 0,0 0,0 0,1 0,-1 0,1 1,-1-1,1 0,0 0,0 0,0 1,1-1,-1 0,1 0,-1 0,1 0,0 0,1 0,-1 0,0 0,1 0,-1 0,1-1,0 1,0-1,0 1,1-1,-1 0,210 118,-209-118,0 1,-1 0,1 0,-1-1,0 1,0 1,0-1,0 0,-1 0,1 1,-1-1,0 1,0-1,0 1,-1 0,1-1,-1 1,0 0,0-1,0 1,0 0,-1-1,1 1,-1 0,0-1,0 1,0-1,-1 1,1-1,-1 0,0 0,0 1,0-1,0 0,-2 0,-4 8,-1 0,-1-1,0-1,-1 1,0-2,0 1,-1-2,-10 6,-11 3,0-3,-1 0,-1-3,1 0,-16 0,40-7,-45 2,37-8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40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1 480,'341'0,"-320"-1,0 0,0-2,-1 0,1-1,-1-1,0-1,3-2,1-5,-6 0</inkml:trace>
  <inkml:trace contextRef="#ctx0" brushRef="#br0" timeOffset="4881.456">227 1,'4'7,"0"0,-1 0,1 1,-1-1,-1 1,1 0,-1 0,-1 0,0 0,0 0,0 0,-1 0,0 0,-1 6,1 1,-1 685,1-688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47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1,'-30'11,"1"1,0 1,1 1,1 2,0 1,1 1,-20 18,42-32,0-1,1 1,-1 0,1 0,0 0,0 1,0-1,1 1,-1 0,1 0,1 0,-1 0,1 0,-1 0,1 0,1 0,-1 0,1 1,0-1,0 0,0 1,1-1,0 0,0 0,0 0,1 0,-1 0,1 0,1 0,-1 0,1-1,-1 1,1-1,0 0,1 0,0 1,1 2,1 0,0 0,1-1,-1 1,1-1,1-1,-1 1,1-1,0-1,0 1,0-2,1 1,-1-1,1 0,0 0,0-1,0-1,0 0,0 0,4 0,42-2,-31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55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44,'260'-12,"-66"-7,-155 11,40 3,-73 9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5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29,'38'4,"32"-2,14-2,-3-1,-10-1,-8-4,-10-1,-8 0,-8 2,-6 1,-7 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55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626 0,'-45'13,"0"2,1 2,1 2,1 2,0 2,-1 3,11-7,1 2,1 0,1 2,1 2,1 0,-19 25,35-38,0 1,2 1,-1 0,2 1,0-1,1 1,0 1,1 0,1-1,1 2,0-1,1 0,0 1,2 0,0-1,1 4,1-11,1 0,0-1,0 1,1-1,0 1,1-1,0 0,0 0,0 0,1-1,1 1,-1-1,1-1,0 1,1-1,-1 0,1 0,0-1,1 0,0 0,-1-1,1 0,1 0,-1-1,0 0,1 0,0-1,-1 0,1-1,0 0,0 0,4-1,47 6,0-3,0-3,0-2,0-3,-1-3,47-12,23-25,-105 37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01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57,'-5'-5,"1"0,-1 0,-1 0,1 1,-1 0,1 0,-1 1,-1-1,1 1,0 1,-1-1,1 1,-1 0,1 1,-1-1,0 1,0 0,0 1,0 0,0 0,0 1,0-1,1 2,-1-1,0 1,1 0,-1 0,1 0,-1 1,-1 1,-8 2,1 0,-1 0,1 1,1 1,-1 1,1 0,1 1,0 0,-5 6,16-15,1 1,0 0,-1-1,1 1,0 0,0 0,0 0,0 0,1 0,-1 0,0 0,1 0,-1 0,1 0,0 0,0 0,0 1,0-1,0 0,0 0,0 0,1 0,-1 0,1 0,0 0,-1 0,1 0,0 0,0 0,0 0,1 0,-1-1,0 1,1 0,-1-1,1 1,-1-1,1 0,0 1,1 0,80 39,85 7,-165-47,0 0,-1 0,1 0,0 0,-1 0,1 0,-1 1,0-1,1 1,-1 0,0-1,0 1,0 0,0 0,0 1,0-1,-1 0,1 1,-1-1,1 1,-1-1,0 1,0 0,0-1,-1 1,1 0,-1 0,1 0,-1-1,0 1,0 0,0 0,0 0,-1 0,1-1,-1 1,0 0,0 0,0-1,0 1,0-1,0 1,-1-1,1 1,-1-1,0 0,1 1,-1-1,0 0,-3 1,-9 10,0-2,-1 1,-1-2,0 0,0-1,-1-1,0 0,0-1,-1-1,0-1,-7 1,-26 11,45-15,-95 17,100-19,0-1,0 1,1 0,-1-1,0 1,0 0,0-1,1 1,-1-1,0 0,1 1,-1-1,0 0,1 1,-1-1,1 0,-1 1,1-1,-1 0,1 0,0 0,-1 0,1 1,0-1,0 0,-1 0,1 0,0 0,0 0,0 0,0 0,0 1,0-1,1 0,-1 0,0 0,0 0,1 0,-1 0,0 1,1-1,-1 0,1 0,-1 1,1-1,-1 0,1 0,0 1,-1-1,1 1,0-1,-1 1,1-1,0 1,0-1,0 1,-1-1,1 1,0 0,0 0,15-14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36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1,'-28'34,"2"2,1 1,1 1,3 1,1 1,2 1,2 1,1 0,3 1,-2 14,8-30,1 0,1 0,2 1,0-1,2 1,1-1,2 1,0-1,2 0,5 15,-5-28,0 0,1-1,1 0,0 0,1 0,1-1,-1-1,2 1,0-1,0-1,1 1,54 11,-43-20</inkml:trace>
  <inkml:trace contextRef="#ctx0" brushRef="#br0" timeOffset="1569.608">2356 85,'28'83,"-4"1,-3 2,-5 0,-2 1,-1 53,-13-126,0 0,-1 0,0 0,-1 0,-1 0,0 0,-1 0,-1-1,0 1,0-1,-1 0,-1-1,0 0,-1 0,0 0,-1-1,-1 0,1-1,-1 0,-1-1,-2 2,-34 24,24-21</inkml:trace>
  <inkml:trace contextRef="#ctx0" brushRef="#br0" timeOffset="44329.678">1282 198,'0'9,"-9"14,-4 11,-4 6,-4 5,-3 0,-3 1,-5 4,-4-3,6-4,3-5,1-4,4-3,3-2,3-1,5-1,-1-4,2-7</inkml:trace>
  <inkml:trace contextRef="#ctx0" brushRef="#br0" timeOffset="44615.854">746 198,'99'96,"4"-5,4-4,11-1,72 79,-172-147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4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146 536,'-18'19,"2"2,0 0,0 0,2 2,1 0,1 0,1 1,1 0,-5 21,14-43,0 0,1 1,-1-1,1 0,-1 1,1-1,0 0,0 1,0-1,0 0,0 1,1-1,-1 0,1 1,-1-1,1 0,0 0,0 0,0 0,0 1,0-1,0 0,1-1,-1 1,1 0,-1 0,1-1,0 1,0-1,0 1,-1-1,1 0,1 0,-1 1,0-2,0 1,0 0,0 0,1-1,-1 1,0-1,1 0,0 1,8 0,-1 0,1-1,0 0,0-1,-1 0,1 0,0-1,-1-1,1 0,-1 0,0-1,0 0,0-1,-1 0,1 0,-1-1,-1-1,1 1,-1-1,0-1,-1 0,1 0,-2 0,7-9,-10 11,0 0,0 0,0-1,-1 1,0-1,0 1,-1-1,0 0,0 1,0-1,-1 0,0 0,0 0,-1 1,0-1,0 0,0 1,-1-1,0 1,-1-1,1 1,-1 0,0 0,-1 0,1 0,-1 0,0 1,-1 0,1 0,-1 0,0 0,0 1,-1 0,1 0,-1 0,0 1,0 0,0 0,-1 0,1 1,-1 0,1 0,-1 1,0 0,1 0,-1 0,0 1,-3 0,-10 5</inkml:trace>
  <inkml:trace contextRef="#ctx0" brushRef="#br0" timeOffset="400.51">767 451,'-15'4,"1"0,-1 1,1 1,0 0,0 0,1 2,0 0,0 0,-10 10,22-18,0 1,0 0,-1 0,1 0,0 0,0 0,0 0,0 0,0 0,1 0,-1 1,0-1,0 0,1 0,-1 1,1-1,-1 1,1-1,-1 0,1 1,0-1,0 1,0-1,0 1,0-1,0 1,0-1,0 1,1-1,-1 0,1 1,-1-1,1 1,-1-1,1 0,0 1,0-1,-1 0,1 0,0 0,0 0,0 0,0 1,61 32,-39-23,-19-10,0 1,0 0,0 1,0-1,-1 1,1-1,-1 1,0 0,0 0,0 1,0-1,0 1,-1-1,1 1,-1 0,0 0,0 0,-1 0,1 0,-1 0,0 1,0-1,0 0,-1 1,1-1,-1 1,0-1,0 1,-1-1,0 0,1 1,-1-1,-1 0,1 0,-1 1,1-1,-1 0,0 0,-1-1,1 1,-1 0,-1 1,-2 2,-2-1,1 0,0 0,-1-1,0 0,-1 0,1-1,-1 0,0 0,0-1,0 0,0 0,0-1,-1-1,1 0,-1 0,1 0,-4-2,-12 2</inkml:trace>
  <inkml:trace contextRef="#ctx0" brushRef="#br0" timeOffset="1162.491">1218 112,'-27'25,"2"0,0 2,2 1,1 1,2 1,0 0,2 2,1 0,2 1,1 0,-6 28,15-47,2 0,0 1,1-1,0 0,1 1,1 0,0-1,1 1,1-1,0 1,1-1,0 0,1 0,1 0,0-1,1 1,1-1,0 0,0-1,1 0,1 0,0-1,1 0,4 4,61 21,-52-32</inkml:trace>
  <inkml:trace contextRef="#ctx0" brushRef="#br0" timeOffset="5088.359">3391 0,'27'46,"-2"0,-3 2,-1 0,-3 2,-1 0,-3 1,6 43,-17-78,0-1,-2 1,0-1,0 1,-1-1,-1 1,-1-1,0 1,-1-1,-1 0,0 0,-1 0,-1 0,0-1,-1 0,0 0,-6 6,-3 2,-1 0,-2-1,0-2,-1 1,-1-2,-1-1,0-1,-1 0,-1-2,-21 10,-7 1,33-16</inkml:trace>
  <inkml:trace contextRef="#ctx0" brushRef="#br0" timeOffset="34791.956">2460 85,'-87'86,"4"5,3 3,-19 37,62-76,-2-2,-3-2,-35 34,49-68,17-16</inkml:trace>
  <inkml:trace contextRef="#ctx0" brushRef="#br0" timeOffset="35011.405">1755 198,'38'33,"37"26,15 8,-3-4,-6-6,-8-14,-11-9,-12-6,-4-7,-6-3,-4-4,-4 0,-2-2,-2 1,-1-1,-4-2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09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653 594,'2'1,"0"1,0-1,0 1,-1-1,1 1,0 0,-1 0,1 0,-1 0,0 0,0 0,0 0,0 0,0 0,0 1,-1-1,1 0,-1 1,1-1,-1 0,0 1,0-1,0 0,0 3,0-2,-18 149,-12 11,19-113,1 1,3 0,0 51,6-80,0-19,0 1,0 0,0 0,1 0,0 0,-1 0,1 0,0 0,1 0,-1 0,1 0,0 0,0 0,0 0,0 0,1-1,0 1,-1 0,1-1,0 1,1-1,-1 0,1 0,-1 0,1 0,0 0,0-1,0 1,1-1,-1 0,1 0,-1 0,1 0,0 0,1-1,8 0,0 0,0-1,1-1,-1 0,0-1,0 0,0-1,8-4,64-9,300-13,-379 29,-3 0,-1 1,0-1,1 1,-1-1,0 0,1 0,-1 0,1 0,-1-1,0 1,1-1,-1 1,0-1,1 0,-1 0,0 0,0 0,0 0,0 0,0-1,0 1,0-1,0 1,-1-1,1 0,-1 0,2-1,-3-8</inkml:trace>
  <inkml:trace contextRef="#ctx0" brushRef="#br0" timeOffset="559.935">1500 650,'20'-10,"1"1,1 1,-1 0,1 2,0 1,0 0,1 2,0 0,-1 2,1 0,19 3,-40-3,0 1,1-1,-1 1,0 0,0 0,1 0,-1 0,0 0,0 1,1-1,-1 1,0-1,0 1,0 0,1 0,-1 0,0 0,0 0,-1 0,1 1,0-1,0 0,-1 1,1 0,0-1,-1 1,0 0,1 0,-1 0,0 0,0 0,0 0,0 0,-1 0,1 0,0 1,-1-1,0 0,1 0,-1 1,0-1,0 0,0 1,-1-1,1 0,-1 2,-96 126,97-127,0 1,0 0,0 0,1 0,0-1,-1 1,1 0,1-1,-1 1,1-1,-1 1,1-1,0 0,0 0,0 0,1 0,-1 0,1 0,-1 0,1-1,0 1,0-1,0 0,0 0,1 0,-1 0,1-1,-1 1,1-1,-1 0,1 0,0 0,-1-1,5 1,22 12,6 5,-27-15,-1 0,1 1,0 0,-1 0,0 0,0 1,0 1,-1 0,0 0,0 0,0 0,-1 1,0 1,0-1,0 1,-1-1,-1 2,1-1,-4-3,-1-1,0 1,0-1,0 0,0 1,-1-1,0 0,0 0,0 1,0-1,-1 0,1 0,-1 0,0 0,0 0,-1-1,1 1,-1-1,0 1,0-1,0 0,0 0,-3 2,-86 55,84-57,0 2,-1-1,1 1,-1-2,0 1,0-1,0-1,-1 0,1 0,-1-1,1 0,-1 0,1-1,-6-1,1-19,20 8</inkml:trace>
  <inkml:trace contextRef="#ctx0" brushRef="#br0" timeOffset="826.604">2431 482,'-14'38,"-6"32,2 9,3-4,5-6,-2-9,3-10,1-9,3-7,3-4,0-2,2-2,0 1,1-1,-1-4</inkml:trace>
  <inkml:trace contextRef="#ctx0" brushRef="#br0" timeOffset="5581.84">2911 170,'26'271,"3"-21,-22-189,4 0,2-1,2-1,3 0,3 0,-20-57,2 2,-1-1,0 1,0 0,0 0,0-1,-1 2,0-1,1 0,-2 0,1 0,0 0,-1 1,0-1,0 0,0 0,0 1,-1-1,1 0,-1 0,0 1,-1-1,1 0,-1 0,0-1,1 1,-2 0,1 0,0-1,-1 1,0-1,-1 1,-13 4,0 0,0-1,-1-1,0-1,0-1,0 0,-1-1,-7-1,-24 6,-568 81,-252 63,371-60,-31 30,252-55,277-67,1 0,-1 1,0-1,0 0,1 1,-1-1,0 0,0 0,0 0,1 1,-1-1,0 0,0 0,0 0,0-1,0 1,1 0,-1 0,0 0,0 0,0-1,1 1,-1 0,0-1,0 1,1-1,-1 1,0-1,1 1,-1-1,1 0,-1 1,0-1,1 0,-1 1,1-1,0 0,-1 1,1-1,0 0,-1 0,1 0,0 1,0-1,0 0,-1 0,1 0,0 0,0 1,0-1,1-1,9-50,-5 35,39-305,22-293,-54 517,-5 0,-6-73,-1 166,0 1,0 0,0 0,0 0,1 0,-1-1,1 1,0 0,1 0,-1 0,1 1,-1-1,1 0,0 0,1 1,-1-1,1 1,-1 0,1 0,0 0,0 0,0 0,1 1,-1-1,0 1,1 0,0 0,0 0,-1 1,1-1,0 1,0 0,0 0,1 0,0 0,151-6,105-29,1052-126,-823 126,30 21,-169 42,-314-20,-7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13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1,'-52'129,"6"2,5 2,7 1,-14 114,43-201,1 1,3 0,2-1,1 1,3 0,7 24,0 14,-11-63</inkml:trace>
  <inkml:trace contextRef="#ctx0" brushRef="#br0" timeOffset="468.651">852 650,'-45'38,"1"1,2 2,2 2,2 2,1 2,3 1,2 1,-6 17,33-55,0 0,2 1,-1-1,1 1,1 0,0 0,1 0,0 0,1 3,0-11,0-1,0 0,0 1,0-1,1 0,-1 0,1 1,0-1,0 0,0 0,1 0,-1 0,1 0,-1 0,1 0,0-1,0 1,0 0,1-1,-1 0,1 0,-1 1,1-2,0 1,-1 0,1 0,0-1,0 1,0-1,1 0,-1 0,0 0,0-1,3 1,4-2,-1 0,1-1,-1 0,0-1,0 0,0 0,0-1,0 0,-1-1,0 0,0 0,0-1,0 0,-1 0,0 0,0-1,-1-1,0 1,0-1,-1 0,0 0,0 0,-1-1,1-1,8-9,37-54,-4-2,-4-2,-2-2,2-18,-37 137,-5-27,-1 0,0 1,0-1,1 1,1-1,1 0,0 1,0-1,1 0,1 0,0-1,1 1,0-1,5 8,-3-11,0 1,1-1,0-1,1 1,0-2,0 1,1-1,-1 0,2-1,-1 0,1-1,0 0,0 0,0-2,0 1,1-1,-1-1,1 0,0 0,5-1,97-1,-90 0</inkml:trace>
  <inkml:trace contextRef="#ctx0" brushRef="#br0" timeOffset="848.658">1924 537,'-68'38,"2"3,1 3,2 3,-1 5,61-50,0 0,0 0,0 1,0-1,0 1,1 0,-1 0,1 0,0 0,0 0,0 0,0 0,1 1,-1-1,1 1,0-1,0 1,0 0,1-1,-1 1,1 0,0 0,0-1,0 1,0 0,1 0,-1-1,1 1,0 0,0-1,0 1,1-1,0 0,-1 1,1-1,0 0,0 0,93 64,-42-38,-49-27,1 1,0 0,0 0,-1 0,0 0,0 0,0 1,0 0,0 0,0 0,-1 0,0 1,0-1,0 1,-1 0,0 0,1 0,-2 0,1 0,-1 0,1 0,-1 1,-1-1,1 0,-1 1,0-1,0 1,-1-1,1 0,-1 1,-2 4,-4 3,-2-1,0 1,0-1,-1-1,-1 0,0 0,-1-1,1-1,-2 0,1 0,-1-1,-1-1,1 0,-1-1,-1 0,1-2,-3 1,-2 1</inkml:trace>
  <inkml:trace contextRef="#ctx0" brushRef="#br0" timeOffset="1268.581">2602 594,'-13'-2,"1"1,-1 1,1 0,-1 1,1 1,0-1,-1 2,1 0,0 0,0 1,1 1,-1 0,-9 6,10-5,0 0,0 0,1 2,0-1,1 1,-1 1,1-1,1 2,0-1,0 1,-2 5,7-11,1 0,0 0,0 1,0-1,0 1,1-1,-1 1,1 0,0-1,1 1,-1 0,1 0,0-1,0 1,1 0,-1 0,1-1,0 1,0 0,1-1,-1 1,1-1,0 1,0-1,1 0,-1 0,1 0,0 0,0-1,4 4,91 72,-81-68,-1 0,0 1,-1 0,0 1,-1 1,-1 1,3 3,-12-14,-1 0,1 0,0 0,-1 1,0-1,0 1,0 0,-1 0,0 0,0 0,0 0,0 0,-1 1,0-1,0 0,0 1,-1-1,0 1,0-1,0 1,-1-1,1 1,-1-1,-1 0,1 1,-1-1,0 0,0 0,0 0,-1 0,0 0,0-1,0 1,0-1,-4 3,-6 2,-1 0,-1-1,1 0,-1-2,-1 0,1 0,-1-1,0-1,0-1,-14 1,-4 3,17-3,0-1,-1 0,1-2,0 0,-1-1,1-1,-1 0,1-1,0-1,-5-2,1-1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01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40 452,'-5'29,"-6"14,-2 5,2-6</inkml:trace>
  <inkml:trace contextRef="#ctx0" brushRef="#br0" timeOffset="1">68 57</inkml:trace>
  <inkml:trace contextRef="#ctx0" brushRef="#br0" timeOffset="2">266 791,'128'-198,"-61"77,-65 121,0 0,-1 0,1 0,-1 0,1 0,-1 0,1 1,-1-1,1 0,-1 1,1-1,-1 1,1 0,-1-1,1 1,-1 0,0 0,0 0,1 0,-1 0,0 0,0 0,0 1,0-1,0 0,0 0,-1 1,1-1,0 1,-1-1,1 1,-1-1,1 1,-1-1,0 1,1-1,-1 1,0-1,0 1,0-1,-1 1,1 0,0-1,0 1,3 9,-1-4,0 0,1-1,0 1,0-1,0 0,0 0,1 0,0-1,1 1,-1-1,1 0,0 0,0-1,0 1,1-1,0 0,0 0,0-1,0 0,0 0,1-1,-1 1,1-1,0-1,-1 1,1-1,0 0,0-1,0 0,0 0,0 0,0-1,0 0,-1 0,7-2,-7-2,0 0,-1 0,0 0,1-1,-2 1,1-1,-1-1,1 1,-2 0,1-1,-1 0,0 0,0 0,-1 0,0 0,1-7,9-21,-5 16</inkml:trace>
  <inkml:trace contextRef="#ctx0" brushRef="#br0" timeOffset="3">1140 1,'-21'29,"0"1,2 1,1 1,2 0,1 2,1-1,2 2,2 0,1 0,1 1,3 0,0 0,2 30,2-59,1 0,0 1,1-1,0 0,0 0,1 0,-1 1,2-1,-1-1,1 1,0 0,0-1,1 1,0-1,0 0,0 0,1-1,0 1,0-1,0 0,1 0,-1-1,1 1,1-2,-1 1,0 0,1-1,0 0,-1-1,1 0,0 0,1 0,5 0,15 1,-3-3</inkml:trace>
  <inkml:trace contextRef="#ctx0" brushRef="#br0" timeOffset="26623.51">1847 114,'-166'229,"32"-63,1-31,123-126,3-4</inkml:trace>
  <inkml:trace contextRef="#ctx0" brushRef="#br0" timeOffset="26890.266">1480 85,'12'31,"1"0,1-1,2 0,2-2,0 0,2 0,0-2,2-1,1 0,4 0,-7-7,2-1,1-1,0-1,1-1,0-1,5 1,-8-4,-4 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28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1 565,'38'0,"18"0,4 0,-4 0,-10-5,-10-1,-9-1</inkml:trace>
  <inkml:trace contextRef="#ctx0" brushRef="#br0" timeOffset="233.314">283 226,'-9'38,"-9"33,-1 8,3-5,9-9,6-11,3-11,5-6,2-6,5-8,-1-8</inkml:trace>
  <inkml:trace contextRef="#ctx0" brushRef="#br0" timeOffset="847.169">594 395,'-17'19,"1"1,1 0,1 0,1 2,0 0,2 0,1 1,0 0,2 1,1 0,1 0,-3 22,9-43,0 0,0 1,0-1,0 0,0 1,1-1,-1 0,1 1,0-1,0 0,1 0,-1 0,1 0,-1 0,1 0,0 0,0 0,0-1,0 1,1-1,-1 1,1-1,-1 0,1 0,0 0,0 0,0-1,0 1,0-1,0 0,0 0,1 0,-1 0,5 1,-1-1,1 0,0 0,0-1,0 0,0 0,-1-1,1 0,0 0,0-1,-1 0,1 0,5-3,2-4,0-1,0 0,-1 0,-1-2,0 0,0 0,-1-1,-1-1,0 0,-1-1,5-9,31-37,-30 44,0-1,-1-1,0 0,-2-1,0 0,-1-1,-1 0,-1-1,-1 0,-2-1,0 0,-1 0,-1 0,-1-1,-1 0,-1 0,-1-4,-1 23,-1 0,1 0,-1 0,0 0,0 0,0 0,-1 0,1 1,-1-1,0 0,-1 1,1 0,-1-1,0 1,0 0,0 0,-1 1,1-1,-1 1,0 0,0 0,0 0,0 0,0 1,-1-1,0 1,1 0,-1 1,0-1,0 1,1 0,-1 0,0 0,0 1,0 0,0 0,0 0,0 0,0 1,-1 0,-8 6,1 0,1 1,-1 1,2 0,-1 1,1 0,0 0,1 1,0 1,1-1,1 2,0-1,0 1,1 0,1 1,0 0,1 0,0 0,1 0,1 1,0 3,-4 23,2 1,2 0,2 0,1 0,6 28,22 93,2 42,-38-54,8-139</inkml:trace>
  <inkml:trace contextRef="#ctx0" brushRef="#br0" timeOffset="1211.097">1186 1,'18'21,"-1"1,0 0,-2 2,-1 0,-1 0,9 23,-12-22,-1 1,-1 0,-1 0,-2 0,0 1,-2 0,-1 0,-1 0,-1 0,-2 0,0-1,-2 1,-1 0,-1-1,-1 0,-2 0,0-1,-2 0,-1-1,0 0,-7 7,-114 162,118-179,2-4</inkml:trace>
  <inkml:trace contextRef="#ctx0" brushRef="#br0" timeOffset="3993.834">1496 875,'-19'34,"-21"20,-8 2,-1-5,3-11,5-7,4-9,4-4,7-6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39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35 650,'-8'25,"1"0,1 1,1 0,1 0,1 0,2 1,1-1,1 15,-1-33,0 0,1 0,-1 0,1 0,1-1,0 1,0 0,0-1,1 1,0-1,1 0,-1 0,1 0,1-1,-1 1,1-1,0 0,0 0,1-1,0 0,0 0,0 0,1-1,0 1,0-1,-1-4,-1 1,1-1,-1-1,1 1,-1-1,1 0,-1 0,1 0,-1-1,0 0,0 0,0 0,0-1,0 1,0-1,0 0,-1-1,0 1,0-1,0 0,0 0,0 0,1-3,17-14,90-75,-110 96,-1-1,0 0,1 1,-1-1,1 1,-1-1,1 1,-1-1,1 1,0 0,-1 0,1 0,-1 0,1 0,-1 0,1 1,-1-1,1 0,-1 1,1-1,-1 1,1 0,-1-1,1 1,-1 0,0 0,0 0,1 0,-1 0,0 0,0 0,0 0,0 0,0 1,0-1,0 0,-1 1,1-1,0 2,23 68,-18-49,-6-17,1 0,0 0,1-1,-1 1,1-1,0 1,0-1,1 0,-1 0,1 0,0 0,0 0,0 0,0-1,1 0,0 1,-1-1,1-1,0 1,0 0,1-1,-1 0,0 0,1 0,0-1,-1 0,1 1,0-1,-1-1,1 1,3-1,2-2,1 0,-1 0,0-1,0-1,0 0,0 0,-1-1,0 0,0 0,0-1,0 0,-1-1,0 0,-1 0,1-1,-1 0,-1 0,0-1,0 0,0 0,-1 0,-1 0,3-8,3-1,-1 1,-1-2,0 1,-2-1,0 0,-1 0,-1 0,-1-1,0-1,-2-4</inkml:trace>
  <inkml:trace contextRef="#ctx0" brushRef="#br0" timeOffset="1119.03">1136 0,'-36'200,"-9"198,42-354,2-1,2 1,1-1,3 1,1-1,12 42,-18-83,0 1,0 0,1-1,-1 1,1-1,-1 1,1-1,0 1,0-1,0 1,1-1,-1 0,0 0,1 1,-1-1,1 0,0 0,0-1,0 1,0 0,0-1,0 1,0-1,1 1,-1-1,0 0,1 0,-1 0,1 0,-1-1,1 1,0-1,-1 1,1-1,-1 0,1 0,0 0,-1-1,1 1,-1 0,2-1,7-6,0 1,0-2,-1 1,-1-2,1 1,-1-1,0 0,-1-1,0 0,0-2,32-35,-31 38,-9 6,1 1,0-1,0 1,1 0,-1 0,0 0,1-1,0 1,-1 0,1 1,0-1,0 0,0 1,0-1,0 1,0-1,0 1,1 0,-1 0,0 0,1 0,-1 0,1 1,-1-1,1 1,-1-1,1 1,-1 0,1 0,0 0,-1 1,1-1,-1 0,1 1,-1 0,1 0,-1-1,0 1,1 1,-1-1,0 0,0 1,1 0,27 57,-29-52,1-1,0 1,0-1,1 1,0-1,0 0,0 0,1-1,0 1,0-1,1 0,-1 0,1 0,0 0,0-1,1 0,-1 0,1 0,0-1,0 0,0 0,0 0,1-1,-1 0,1 0,2-1,6-3,1 0,0-2,-1 0,1-1,-1 0,-1-2,1 1,-1-2,0 0,0-1,-1 0,-1-1,1 0,-2-1,10-10,26-52,-46 71,0 0,0 0,-1 0,1 0,-1-1,1 1,-1 0,0 0,0-1,0 1,0 0,-1 0,1-1,-1 1,1 0,-1 0,0 0,1 0,-1 0,0 0,-1 0,1 0,0 0,0 0,-1 0,1 1,-1-1,0 1,1-1,-1 1,0-1,0 1,0 0,0 0,0 0,-1 0,-2-1,1 1,0 0,-1 0,1 0,-1 1,1 0,0 0,-1 0,1 0,-1 0,1 1,-1 0,1 0,0 0,-1 1,1-1,0 1,0 0,0 0,0 1,1-1,-1 1,1 0,-1 0,1 0,0 0,0 0,0 1,0 0,-6 8,0 0,1 0,0 0,1 1,1 0,0 0,0 1,-1 7,5-15,0 0,0 0,0 0,1 0,0 1,0-1,1 0,-1 0,1 1,1-1,-1 0,1 0,0 1,1-1,-1 0,1 0,0 0,1 0,0-1,-1 1,2-1,-1 1,1-1,0 0,0-1,0 1,0-1,1 1,0-1,0 0,0-1,0 0,1 1,-1-2,1 1,0-1,0 1,0-2,2 2,23 1,0-2,0 0,0-2,0-2,0 0,0-2,-1-2,0-1,3-1,4-6,1-1,-2-2,0-2,-1-1,-1-2,-1-1,23-22,-33 27,-2-1,-1-1,0-1,-1-1,-2-1,0 0,-1-1,-2-1,0 0,-2-1,0 0,-2-1,1-10,-9 35,-1-1,0 1,0 0,0-1,-1 0,1 1,0-1,-1 1,0-1,0 0,1 1,-2-1,1 0,0 1,0-1,-1 1,0-1,1 1,-1-1,0 1,0-1,0 1,-1-1,1 1,0 0,-1 0,0 0,1 0,-1 0,0 0,0 0,0 1,0-1,-1 1,1-1,0 1,0 0,-1 0,1 0,-1 0,1 0,-1 0,0 1,0 0,-10 1,0 2,0 0,0 0,0 1,0 1,1 0,0 1,0 0,0 1,1 0,0 1,1 0,-1 0,2 2,-1-1,1 1,0 0,1 1,-3 5,9-14,1-1,-1 1,0-1,1 1,-1 0,1 0,0 0,-1 0,1 0,0 0,0 0,0 0,0 0,1 0,-1 0,1 1,-1-1,1 0,0 1,0-1,0 0,0 1,0-1,0 0,1 0,-1 1,1-1,0 0,-1 0,1 0,0 0,0 0,0 0,1 0,-1 0,0 0,1 0,-1 0,3 0,7 2,0-2,0 1,0-2,0 1,1-2,-1 1,0-2,1 1,-1-2,0 1,0-2,0 1,0-1,1-1,17-3,20-8,-39 12,0-1,-1 1,1 0,0 1,0 0,1 1,-1 0,0 1,0 0,7 1,-13 1,1 1,-1-1,1 1,-1 0,0 0,-1 1,1-1,0 1,-1 0,0 0,0 0,0 0,0 1,-1-1,1 1,-1-1,-1 1,1 0,0 0,-1 0,0 0,0 0,-1 0,0 0,1 0,-2 0,1 0,0 0,-1 1,-1 0,12 67,-5-67,1 0,0 0,0-1,0 0,0 0,1-1,0 0,0 0,0 0,0-1,1 0,-1 0,1-1,0 0,0-1,-1 1,1-1,0-1,0 0,5 0,6-1,0 0,0-2,-1 0,1-1,-1-1,1 0,-1-2,-1 0,1-1,-2 0,1-2,12-9,-18 13,0 0,-1-1,0-1,0 0,-1 0,0-1,0 0,-1-1,0 0,-1 0,0 0,0-1,-1 0,-1-1,0 1,0-1,-1 0,-1 0,0 0,-1-1,1-7,-3 16,0 0,-1 0,0 1,0-1,0 0,0 1,0-1,-1 1,1-1,-1 1,0 0,0-1,0 1,-1 0,1 0,-1 1,1-1,-1 1,0-1,0 1,0 0,-1 0,1 0,0 0,-1 1,1-1,-1 1,1 0,-1 0,0 0,0 1,1-1,-1 1,0 0,0 0,0 0,1 0,-1 1,0 0,1 0,-1 0,0 0,1 0,-1 1,1-1,-1 1,1 0,-3 2,-5 3,0 1,0 1,0 0,1 0,1 1,0 0,0 1,1 0,0 0,1 1,0 0,1 0,0 1,1 0,0 0,1 0,1 0,0 1,1-1,0 1,1-1,1 1,0 5,1-8,0-1,1 0,0 1,0-1,1 0,1-1,-1 1,2 0,-1-1,1 0,1 0,0 0,0-1,0 0,1 0,1-1,-1 1,1-2,0 1,1-1,-1 0,1-1,0 0,8 3,9 3,-1-1,1-1,0-2,1 0,0-2,0-1,0-1,26-1,-17-2,-5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4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66,'-2'-4,"0"0,0 0,0 0,0 0,-1 1,1-1,-1 1,0 0,0-1,0 1,-1 1,1-1,-1 0,0 1,1 0,-1 0,0 0,0 0,0 0,-1 1,1 0,0 0,0 0,-1 0,1 1,-1 0,1 0,-1 0,-7 0,0 1,-1 0,1 0,0 2,0-1,0 1,0 1,1 0,-8 5,-11 4,1 2,0 1,2 2,-1 0,2 2,1 1,0 1,2 1,1 1,0 1,2 0,-8 15,22-28,0-1,1 1,1-1,-1 1,2 0,0 1,0-1,1 1,1-1,0 1,1 0,0-1,1 1,0 0,1-1,0 1,1-1,1 0,0 0,0 0,1 0,1-1,0 0,0 0,1 0,1-1,0 0,0-1,1 1,0-2,1 1,6 4,9 0,2 0,0-1,0-2,0-1,2-1,-1-1,1-2,-1 0,1-2,1-2,-1 0,0-2,0-1,0-2,0 0,-1-2,11-4,210-65,-225 67</inkml:trace>
  <inkml:trace contextRef="#ctx0" brushRef="#br0" timeOffset="816.661">1447 263,'370'0,"-151"-34,-201 33</inkml:trace>
  <inkml:trace contextRef="#ctx0" brushRef="#br0" timeOffset="1064.812">1476 603,'48'4,"35"2,13 0,-5-1,-13-1,-11-2,-11-1,-11-1,-8 0,-5 0,-9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46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464 5,'-10'0,"-3"-2,-1 1,0 0,0 1,0 0,0 1,0 1,0 0,1 1,-1 1,1 0,0 1,0 0,0 1,1 0,-1 1,2 0,-1 1,1 0,0 1,0 2,-4 11,1 2,1-1,2 2,0 0,2 0,0 1,2 0,1 0,1 1,0 9,5-36,-20 311,1-115,-5-80,9-30,17-84,0 1,0-1,0 0,0 0,1 0,-1-1,1 1,-1-1,1 1,-1-1,1 0,0 0,-1 0,1 0,0 0,0-1,0 1,0-1,0 0,0 0,0 0,0 0,-1 0,1-1,0 1,0-1,0 0,0 0,-1 0,1 0,0 0,0-1,1 1,109-31,-79 20,0 2,1 2,0 1,0 2,25-1,-4 6,-32 0</inkml:trace>
  <inkml:trace contextRef="#ctx0" brushRef="#br0" timeOffset="2756.134">718 1162,'314'-399,"-118"130,-195 267,0 0,0 1,0-1,0 0,1 0,-1 1,1-1,-1 1,1-1,-1 1,1 0,0 0,-1 0,1 0,0 0,0 0,0 0,0 0,0 1,0-1,0 1,0 0,0-1,0 1,0 0,0 0,1 0,-1 0,0 1,0-1,0 1,0-1,0 1,0 0,0-1,0 1,-1 0,1 0,0 1,0-1,-1 0,1 0,-1 1,1-1,-1 1,1 0,-1-1,35 121,-31-89,77 294,-52-226,-24-65,-6-35,0-1,0 1,-1-1,1 1,0-1,0 1,0-1,-1 0,1 1,0-1,0 1,-1-1,1 0,0 1,-1-1,1 0,-1 1,1-1,0 0,-1 0,1 1,-1-1,1 0,-1 0,1 0,0 0,-1 1,1-1,-1 0,1 0,-1 0,1 0,-1 0,1 0,-1 0,1 0,-1-1,1 1,-1 0,1 0,-1 0,1 0,0-1,-1 1,1 0,-1 0,1-1,0 1,-1 0,1-1,0 1,-1 0,1-1,0 1,-1-1,1 1,0 0,0-1,0 1,-1-1,1 1,0-1,0 1,0-1,0 1,0-1,0 1,0-1,0 1,0-1,-13-14,-23-26,0 2,-3 2,-1 1,-42-29,68 55,-1 1,1 0,-1 1,-1 1,1 0,-1 1,-1 1,1 1,-1 0,1 1,-1 1,0 0,-9 1,-2 1,4 1</inkml:trace>
  <inkml:trace contextRef="#ctx0" brushRef="#br0" timeOffset="3237.971">1594 288,'158'-69,"-80"55,-76 14,-1 0,1 0,-1 0,1 1,0-1,-1 0,1 0,-1 1,1-1,-1 1,1 0,-1-1,1 1,-1 0,0 0,1 0,-1 0,0 0,0 0,0 0,0 0,0 1,0-1,0 0,0 0,0 1,0-1,-1 1,1-1,-1 1,1-1,-1 1,1-1,-1 1,0 0,0-1,0 1,0-1,0 1,0 0,0-1,-1 1,1-1,-1 1,1-1,-1 1,-2 7,0 0,-1 0,0 0,-1 0,0-1,-1 0,1 0,-1 0,-1-1,0 0,0 0,0-1,0 1,-3-1,-41 45,51-51,-1 1,1-1,-1 1,1 0,-1-1,1 1,-1 0,1-1,0 1,-1 0,1 0,0-1,0 1,-1 0,1 0,0 0,0 0,0-1,0 1,0 0,0 0,0 0,0-1,1 1,-1 0,0 0,0 0,1-1,-1 1,1 0,-1-1,0 1,1 0,-1-1,1 1,-1 0,1-1,0 1,-1-1,1 1,0-1,-1 1,1-1,0 0,-1 1,1-1,0 0,0 1,0-1,-1 0,1 0,0 0,0 0,0 0,-1 0,1 0,0 0,0 0,0 0,59 4,-55-5,257-2,-238 3</inkml:trace>
  <inkml:trace contextRef="#ctx0" brushRef="#br0" timeOffset="3490.127">2073 739,'33'5,"27"1,6 0,-2-6,-8-3,-8-1,-8 1,-5 0,-5-4,-1-6,-7 0</inkml:trace>
  <inkml:trace contextRef="#ctx0" brushRef="#br0" timeOffset="3721.915">2412 372,'-10'43,"-3"24,1 10,2-3,3-9,3-12,2-9,1-7,1-6,0-3,1-1,-1-1,1 0,-1-4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50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57 621,'0'43,"0"38,0 11,0-6,0-13,0-9,0-11,0-9,0-8,0-4,0-4,0-1,0-6</inkml:trace>
  <inkml:trace contextRef="#ctx0" brushRef="#br0" timeOffset="482.792">1 621,'255'-50,"-252"49,1-1,0 1,-1 1,1-1,0 0,0 1,-1 0,1 0,0 0,0 0,0 1,-1 0,1-1,0 1,-1 0,1 1,-1-1,1 1,-1 0,0-1,1 2,-1-1,0 0,0 0,-1 1,1 0,0-1,-1 1,0 0,1 0,-1 1,0-1,-1 0,1 1,-1-1,1 1,-1-1,0 1,0 0,-1 0,1-1,-1 2,-2 9,-1 0,0-1,-1 1,0-1,-1 0,-1 0,0 0,0-1,-2 0,1 0,-2 0,-8 8,-33 55,49-72,0-1,-1 1,1 0,0 0,0 0,0 0,1 0,-1 0,1 0,0 0,0 1,0-1,0 0,0 0,1 0,-1 0,1 0,0 0,0 0,0 0,0 0,1 0,-1-1,1 1,-1 0,1-1,0 0,0 1,0-1,1 0,-1 0,0 0,1 0,-1 0,1 0,0-1,1 1,112 43,-13-9,-101-35,0 0,0 0,0 1,0-1,0 0,0 1,0-1,0 1,0 0,-1-1,1 1,-1 0,1 0,-1 0,0 0,0 0,0 1,0-1,0 0,0 0,-1 1,1-1,-1 0,1 1,-1-1,0 1,0-1,0 0,0 1,-1-1,1 1,0-1,-1 0,0 1,0-1,1 0,-2 0,1 0,0 1,0-1,0 0,-2 0,-4 8,-2-2,1 1,-1-1,0-1,-1 1,0-2,0 1,-1-1,-1 0,-12 8,11-5,0-1,0 0,-1-1,0 0,0-1,-1-1,0 0,0-1,0-1,0 0,-1-1,1 0,-1-2,-6 0,4-6</inkml:trace>
  <inkml:trace contextRef="#ctx0" brushRef="#br0" timeOffset="878.263">734 338,'26'0,"-19"-2,-1 1,0 1,1-1,-1 1,1 0,-1 0,0 1,1 0,-1 0,0 1,0-1,0 1,0 1,0-1,0 1,0 0,-1 0,0 1,1-1,-1 1,0 1,-4-1,0 0,0-1,-1 1,1 0,-1 0,0 0,0 0,-1 0,1 0,-1 0,0 0,0 0,0 0,0 0,0-1,-1 1,0-1,0 1,0-1,0 1,-1-1,1 0,-1 0,0 0,-1 1,-6 9,-22 29,23-32,0 1,1 0,0 0,1 0,0 1,1 0,0 1,1-1,-1 7,5-17,1 1,-1-1,1 0,0 0,0 0,0 0,0 0,0 0,1 0,-1 0,1 0,-1 0,1 0,0 0,-1 0,1 0,0 0,0-1,1 1,-1 0,0-1,1 1,-1 0,1-1,-1 0,1 1,-1-1,1 0,0 0,0 0,0 0,0 0,-1 0,1-1,0 1,0-1,0 1,1-1,-1 0,90 5,-76-6,13 0,-4 0</inkml:trace>
  <inkml:trace contextRef="#ctx0" brushRef="#br0" timeOffset="3236.679">1158 311,'251'0,"-248"1,1-1,-1 1,0 0,0-1,0 2,0-1,0 0,0 0,0 1,0 0,-1-1,1 1,0 0,-1 1,0-1,1 0,-1 1,0-1,0 1,0-1,-1 1,1 0,-1 0,1 0,-1 0,0 0,0 0,0 0,-1 0,1 1,-1-1,0 0,0 4,-11 111,-55 288,56-325,4 1,3 1,4 26,0-22,0-86,-1-1,0 1,1-1,-1 1,0 0,1-1,-1 1,0 0,0 0,0-1,1 1,-1 0,0 0,0-1,0 1,0 0,0 0,-1-1,1 1,0 0,0 0,0-1,-1 1,1 0,0-1,-1 1,1 0,0-1,-1 1,1-1,-1 1,1 0,-1-1,1 1,-1-1,0 0,1 1,-1-1,0 1,1-1,-1 0,0 1,1-1,-1 0,0 0,0 0,1 0,-1 0,0 1,1-1,-1 0,0 0,0-1,1 1,-1 0,0 0,0 0,1 0,-1-1,0 1,1 0,-2-1,-15-5,-1 0,0 1,-1 1,1 1,-1 1,1 0,-1 2,0 0,-17 2,-82 35,96-28</inkml:trace>
  <inkml:trace contextRef="#ctx0" brushRef="#br0" timeOffset="3699.027">1863 0,'-5'5,"-6"11,-1 7,1 6,-3 1,3 2,-4-1,2-1,-2 0,2 0,3-2,-2-4,2-2,1 0,-1-4,0-5</inkml:trace>
  <inkml:trace contextRef="#ctx0" brushRef="#br0" timeOffset="3951.295">2202 28,'-38'34,"-23"20,-5 11,3-1,8-6,9-9,6-7,6-12,9-5,8-3,3 1,3 0,4-3</inkml:trace>
  <inkml:trace contextRef="#ctx0" brushRef="#br0" timeOffset="4314.92">1948 480,'5'-1,"35"-6,-1 1,1 2,0 2,20 1,-59 1,0-1,0 1,0 0,0-1,0 1,0 0,0-1,0 1,0 0,0 0,0 0,0 0,0 0,0 0,1 0,-1 0,0 1,0-1,0 0,0 1,0-1,0 1,0-1,0 1,0-1,-1 1,1 0,0-1,0 1,0 0,-1 0,1 0,0-1,-1 1,1 0,-1 0,1 0,-1 0,1 0,-1 0,0 0,1 0,-1 0,0 0,0 0,0 1,0-1,0 0,0 0,0 0,0 0,0 0,0 0,-1 0,1 0,-1 0,1 0,0 0,-1 0,1 0,-1 0,0 0,1 0,-1-1,0 2,-70 67,59-59,-1 1,2 0,-1 0,1 1,1 1,0 0,1 0,1 1,0 0,0 1,7-13,1-1,-1 1,1 0,-1-1,1 1,-1 0,1 0,0-1,0 1,0 0,0 0,0-1,0 1,1 0,-1 0,1-1,-1 1,1 0,-1-1,1 1,0-1,0 1,0-1,0 1,0-1,0 1,0-1,0 0,1 0,-1 1,1-1,-1 0,0 0,1-1,0 1,-1 0,1 0,-1-1,1 1,0-1,0 1,-1-1,1 0,1 0,83 3,3-22,-63 13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3:11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274 244,'-29'18,"0"2,2 0,1 2,0 0,2 2,0 1,-18 26,36-43,1-1,0 1,0 0,1 1,0-1,0 1,1 0,0 0,1 0,0 0,0 0,1 0,0 1,1-1,0 0,1 1,-1-1,2 0,-1 1,1-1,1 0,0 0,0 0,0-1,1 1,1-1,-1 0,1 0,1 0,0-1,1 0,1-1,0 0,1-1,-1 0,1 0,0-1,0 0,0-1,1 0,-1 0,1-1,0 0,0 0,-1-1,1-1,0 0,0 0,0-1,0 0,4-1,12-7,-1-1,0-1,-1-2,0 0,0-1,-2-1,0-2,-1 0,0-1,-2-1,0-1,-1 0,-1-2,-1 0,-1-1,-1 0,-1-1,9-21,-16 30,0 0,0 0,-2-1,0 0,0 1,-2-1,0 0,-1 0,0-1,-1 1,-1 0,-1 0,0 0,-2-4,2 11,-1 0,1 0,-2 0,1 0,-1 0,0 1,-1 0,0 0,-1 0,1 0,-1 1,-1 0,0 0,1 1,-2 0,1 0,-1 0,0 1,0 1,-1-1,1 1,-1 0,0 1,-7-2,10 4,-1 0,0 0,0 1,0 0,0 0,0 0,0 1,0 0,1 0,-1 1,0 0,1 0,-1 1,1 0,0 0,-1 0,2 1,-1-1,0 2,1-1,0 0,0 1,-3 3,-4 5,0 1,1 0,1 1,0 0,1 0,1 1,0 0,-3 12,-3 15,1 0,2 1,3 0,1 0,2 1,2-1,2 1,2 0,2 0,2-1,2 1,2-1,7 17,68 239,-82-292,0 0,-1 1,-1-1,1 1,-1 0,-1-1,0 1,0-1,0 1,-1-1,0 0,-1 1,0-1,0-1,-1 1,0 0,0-1,-1 0,0 0,0 0,-1 0,0-1,0 0,0 0,-1-1,1 1,-1-2,-5 4,-2-3,3-5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3:11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83,'28'-5,"30"-1,9 0,-2-4,-2 0,-8 2,-3 2,-5 2,-7 1,-5-2,-3-2,-3 2,-1 0,-6 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3:12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29,'38'5,"32"1,10 0,-1-6,-8-3,-7-1,-9 1,-9 0,-8-4,-5-1,-4 1,-2 2,-1 2,-4 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3:10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472 453,'-180'17,"22"18,156-35,1 0,-1 0,1 1,-1-1,1 0,0 0,-1 1,1-1,-1 1,1-1,0 1,0 0,-1-1,1 1,0 0,0 0,0 0,0 0,0 0,0 0,0 0,0 0,0 0,0 0,1 1,-1-1,0 0,1 1,-1-1,1 0,0 1,-1-1,1 1,0-1,0 1,0-1,0 0,0 1,0-1,0 1,0-1,1 1,-1-1,1 0,-1 1,1-1,-1 0,1 1,0-1,-1 0,1 0,0 0,0 0,0 1,5 4,0 1,0-1,0-1,1 1,0-1,0 0,0-1,0 1,1-1,0-1,0 0,0 0,2 0,48 24,-56-27,0 1,0 0,0 0,0 0,0 0,-1 1,1-1,0 0,-1 1,1-1,-1 1,0-1,0 1,1 0,-1 0,0-1,0 1,-1 0,1 0,0 0,0 0,-1 0,0 0,1 0,-1 0,0 1,0-1,0 0,0 0,0 0,-1 0,1 0,0 0,-1 0,0 0,1 0,-1 0,0 0,0 0,-1 0,-60 65,55-61,-166 152,170-157,0 0,0 1,0-1,0 1,1 0,-1-1,1 1,-1 0,1 1,0-1,0 0,0 1,0-1,0 1,0 0,1-1,0 1,-1 0,1 0,0 0,0 0,0 0,1 0,-1 0,1 1,0-1,0 0,0 0,0 0,0 0,1 0,-1 1,1-1,0 0,0 0,0 0,0 0,1-1,-1 1,1 0,0 0,-1-1,1 1,2 0,8 3,1-1,0-1,1 0,-1-1,0 0,1-1,0-1,0 0,-1 0,1-2,0 0,0 0,-1-1,1-1,-1 0,0-1,1-1,-2 0,1 0,4-4,-7 4,0 0,0-1,-1 0,0-1,0 0,0-1,-1 0,0 0,0 0,-1-1,0 0,3-8,1 2</inkml:trace>
  <inkml:trace contextRef="#ctx0" brushRef="#br0" timeOffset="368.229">246 1,'17'630,"-10"-546,-3 0,-4 0,-10 72,-26 109,0-71,33-170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2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846 311,'-29'39,"-28"36,-10 15,-3-3,6-7,9-7,4-11,6-7,1-3,3-5,4-7,3-4,3-4,2-3,1-6,5-2,6-5</inkml:trace>
  <inkml:trace contextRef="#ctx0" brushRef="#br0" timeOffset="280.541">56 508,'57'39,"1"-3,1-2,2-3,1-3,1-2,2-3,0-3,1-3,17 0,-39-10,0 3,-1 1,0 2,-1 2,38 18,2-7,-58-27</inkml:trace>
  <inkml:trace contextRef="#ctx0" brushRef="#br0" timeOffset="530.026">1044 649,'-38'0,"-37"5,-16 6,-1 2,5 3,8-1,8 1,5 4,6-3,3 2,1-4,6 2,6 2,1-2,4 1,3-3,2-4,8-3</inkml:trace>
  <inkml:trace contextRef="#ctx0" brushRef="#br0" timeOffset="899.793">564 1,'-8'52,"2"0,2 1,3-1,2 1,2-1,3 1,2-1,2 0,2-1,17 42,25 186,-27-86,-22-170,-2-3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3:14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762 319,'-62'73,"51"-56,-22 42,2 1,3 2,-15 50,-32 70,-89 157,162-336,-1 0,1 0,1 0,-1 0,0 1,1-1,-1 1,1-1,0 1,0 0,1-1,-1 1,1 0,0 0,0-1,0 1,0 0,0 0,1-1,0 1,0 0,0-1,0 1,1-1,-1 1,1-1,0 0,0 1,0-1,0 0,1 0,-1-1,1 1,0 0,-1-1,1 1,0-1,1 0,-1 0,3 1,144 24,-119-25,0-1,0-2,0-1,0-2,0-1,-1-1,1-2,18-7,-45 14,-1 1,1-1,-1 0,1 0,-1-1,0 1,0-1,1 1,-1-1,0 0,0 0,-1 0,1-1,0 1,-1-1,0 1,1-1,-1 0,0 0,0 0,-1 0,1 0,0-1,0-1,-2-10</inkml:trace>
  <inkml:trace contextRef="#ctx0" brushRef="#br0" timeOffset="246.2">1 742,'47'0,"46"0,20 0,2 0,-6 0,-10 0,-14 0,-11 0,-9 0,-5 0,-4 0,-6 0,-2 0,-10 0</inkml:trace>
  <inkml:trace contextRef="#ctx0" brushRef="#br0" timeOffset="695.985">1609 771,'-43'12,"0"2,0 2,2 2,0 1,1 3,1 1,1 1,-15 15,39-28,0 0,1 1,1 0,0 1,0 1,2 0,-1 0,-3 9,10-17,1 1,0-1,0 1,1-1,-1 1,2 0,-1 0,1 0,0 0,0 0,1 0,0 0,0 0,1 0,-1 0,2 0,-1 0,1 0,0 0,0 0,1-1,1 2,1-3,-1-1,1 0,1 0,-1 0,1-1,-1 0,1 0,0 0,0-1,0 0,1 0,-1 0,0-1,1 0,-1 0,1-1,-1 0,1 0,-1 0,1-1,-1 0,0 0,1-1,-1 1,0-1,0-1,0 1,0-1,0 0,4-4,31-14,-1-3,-1-1,-1-1,-1-3,-2-1,-1-1,-1-2,-2-2,0-1,21-21,-50 57,-1 1,0 0,1 0,-1 0,0 0,0 0,0 1,0-1,0 0,0 0,0 1,0-1,0 1,-1-1,1 1,0-1,-1 1,0-1,1 1,-1-1,0 1,0 0,1-1,-1 1,0-1,-1 1,1 0,0-1,0 1,-1-1,1 1,-1-1,0 1,1 1,7 163,-1-147</inkml:trace>
  <inkml:trace contextRef="#ctx0" brushRef="#br0" timeOffset="1065.287">1863 1279,'27'-63,"4"0,1 3,4 0,2 3,32-37,-66 89,34-32,-37 36,-1 1,1-1,0 1,0-1,-1 1,1-1,0 1,0 0,-1-1,1 1,0 0,0 0,0-1,0 1,-1 0,1 0,0 0,0 0,0 0,0 0,0 0,-1 1,1-1,0 0,0 0,0 1,-1-1,1 0,0 1,0-1,-1 1,1-1,0 1,-1-1,1 1,0 0,-1-1,1 1,-1 0,1-1,-1 1,1 0,-1 0,0-1,1 1,-1 0,0 0,0 0,1-1,-1 1,0 0,0 0,0 1,2 9,-1 1,-1 0,1 0,-2 0,0 0,0 0,-1 0,0-1,-1 1,-2 2,-8 110,13-119,1 0,-1 0,1 0,0 0,0-1,1 1,-1 0,1-1,0 1,0-1,1 0,-1 0,1 0,0 0,0 0,0 0,1-1,-1 1,1-1,0 0,0 0,0-1,0 1,0-1,1 0,-1 0,1 0,-1-1,1 1,0-1,0 0,0-1,-1 1,1-1,0 0,0 0,0 0,0-1,0 0,-1 0,1 0,0 0,1-1,7-7,1 0,-2 0,1-1,-1-1,-1 0,0-1,0 0,-1-1,-1 1,0-2,-1 0,0 0,-1 0,-1-1,0 0,-1-1,2-4,-1 2</inkml:trace>
  <inkml:trace contextRef="#ctx0" brushRef="#br0" timeOffset="1564.039">2400 404,'28'5,"30"1,13 0,0-6,-7-2,-10-2,-9 0,-8 1,-10 1</inkml:trace>
  <inkml:trace contextRef="#ctx0" brushRef="#br0" timeOffset="1813.055">3048 122,'-10'43,"-2"24,0 5,-3-4,2-10,2-9,4-9,3-6,2-8</inkml:trace>
  <inkml:trace contextRef="#ctx0" brushRef="#br0" timeOffset="2645.074">3669 65,'-13'6,"0"1,0 0,1 1,0 0,0 0,1 2,0-1,1 2,0-1,1 1,0 1,-5 8,5-10,-13 21,0 1,2 1,2 0,1 2,2 0,1 0,2 2,-3 15,-51 304,65-351,-3 23,2 1,0-1,2 1,1-1,1 1,1-1,2 1,1-1,1-1,2 1,0-1,2-1,1 0,1 0,8 12,-6-21,-1 0,2-1,0-1,1-1,1 0,9 5,-9-5,0-2,-6-6</inkml:trace>
  <inkml:trace contextRef="#ctx0" brushRef="#br0" timeOffset="4448.254">4233 94,'0'19,"0"16,0 7,0 1,0-2,0 1,0-1,0-3,-5-3,-1-3,0-2,1-1,2-1,1 0,1 0,0-1,1-4</inkml:trace>
  <inkml:trace contextRef="#ctx0" brushRef="#br0" timeOffset="4949.081">4177 94,'47'-19,"2"3,0 2,1 1,0 4,1 1,0 2,32 2,-81 3,0 0,0 1,0-1,0 1,0-1,0 1,0-1,0 1,0 0,0 0,0 0,0 0,0 1,0-1,0 0,0 1,0 0,0-1,-1 1,1 0,0 0,0 0,0 0,-1 0,1 0,-1 1,1-1,-1 0,1 1,-1-1,0 1,0 0,1-1,-1 1,0 0,-1 0,1 0,0 0,0-1,-1 1,0 0,1 0,-1 0,0 0,0 0,0 0,0 1,0-1,0 0,0 0,-1 1,-8 8,1-1,-2 0,1 0,-1-1,-1 0,1-1,-2 0,1-1,-2 1,-38 27,-14 32,64-66,-1 2,1-1,-1 0,1 0,0 0,0 1,0-1,0 1,0-1,1 0,-1 1,1-1,0 1,0 0,-1-1,1 1,1-1,-1 1,0-1,1 1,-1-1,1 1,0-1,0 1,0-1,0 0,0 0,0 1,1-1,-1 0,1 0,0 0,-1 0,2 0,8 5,0 0,0-1,1 0,-1 0,1-2,1 1,-1-2,1 1,-1-2,1 0,0 0,0-1,43 9,-48-9,0 1,0 0,-1 0,1 1,-1 0,1 1,-1-1,0 1,0 1,-1-1,1 1,-1 0,0 1,1 1,-6-5,0 0,0 0,-1 0,1 0,-1 0,1 0,-1 0,0 0,1 0,-1 0,0 0,0 0,-1 0,1 0,0 0,-1 0,1 0,-1 0,0 0,0 0,1 0,-1 0,0-1,-1 1,1 0,0-1,0 1,-1-1,1 1,-1-1,1 0,-2 2,-55 39,1-9,-2-3,-1-3,-1-2,-35 8,4-4,69-23</inkml:trace>
  <inkml:trace contextRef="#ctx0" brushRef="#br0" timeOffset="5247.751">3782 828,'434'-16,"59"-26,-299 24,-159 15,5-2,0 2,0 2,0 2,29 4,-12 13,-39-7</inkml:trace>
  <inkml:trace contextRef="#ctx0" brushRef="#br0" timeOffset="5930.5">4403 1053,'-251'292,"138"-152,128-167,21-14,3 1,1 2,1 2,2 1,22-11,-8 7,2 3,1 2,15-4,-72 36,0 0,0 0,0 0,0 0,0 0,0 1,0 0,1 0,-1 0,0 0,1 0,-1 0,1 1,-1 0,1-1,-1 2,1-1,-1 0,1 0,-1 1,0 0,1 0,-1 0,0 0,1 0,-1 1,0 0,0-1,0 1,0 0,-1 0,1 1,0-1,-1 1,1-1,13 153,17-18,-18-84,-51-62,-249-110,100 58,155 53</inkml:trace>
  <inkml:trace contextRef="#ctx0" brushRef="#br0" timeOffset="6349.215">5164 122,'101'135,"-55"-64,-3 1,-3 3,-3 1,-4 1,9 39,-30-87,-1 0,-2 1,-1 0,-2 0,-1 1,-1 0,-1 0,-2 0,-1 0,-2 0,-1 0,-1 0,-2-1,-1 0,-1 0,-1 0,-2-1,-1 0,-2-1,0-1,-2 0,-1-1,-19 23,11-25,0-2,-2 0,0-2,-1-1,-17 7,12-6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8:15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14,'-1'-1,"0"0,-1 0,1 0,0 0,0 0,0 0,-1 0,1 0,0 0,-1 1,1-1,-1 0,1 1,-1-1,1 1,-1 0,1 0,-1-1,0 1,1 0,-1 0,1 0,-1 1,1-1,-1 0,0 1,1-1,-1 0,1 1,0 0,-1-1,1 1,-1 0,-9 1,-185 32,129-26,79-12,4 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8:44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1 508,'66'-114,"-52"86,1 1,1 1,1 0,1 1,2 1,17-17,88-50,-123 90,-1 0,1 0,0 1,-1-1,1 1,0-1,-1 1,1 0,0 0,0 0,0 0,-1 0,1 0,0 0,0 0,0 1,-1-1,1 1,0-1,-1 1,1 0,0 0,-1 0,1 0,-1 0,0 0,1 0,-1 0,0 0,1 1,-1-1,0 0,0 1,0-1,0 1,0-1,-1 1,1 0,0-1,-1 1,1 0,-1 0,0-1,1 1,8 82,-11 63,2-145,0-1,0 0,0 1,0-1,0 0,0 1,0-1,0 0,1 1,-1-1,1 0,-1 1,1-1,-1 0,1 0,0 0,0 0,-1 0,1 1,0-1,0-1,0 1,0 0,0 0,0 0,1 0,-1-1,0 1,0 0,0-1,1 0,-1 1,0-1,1 1,-1-1,0 0,1 0,-1 0,0 0,1 0,-1 0,1 0,-1 0,0-1,0 1,1-1,-1 1,0-1,1 1,-1-1,0 1,0-1,0 0,0 0,0 0,0 0,0 0,1 0,177-133,-142 103,105-90,-141 121,0-1,0 0,-1 1,1-1,0 1,0-1,0 1,0-1,0 1,0 0,0-1,0 1,0 0,0 0,0 0,0 0,0 0,0 0,0 0,0 0,0 0,0 0,0 1,0-1,0 0,0 1,0-1,0 1,0-1,0 1,0-1,0 1,-1 0,1-1,0 1,0 0,-1-1,1 1,-1 0,1 0,0 0,-1 0,0 0,1 0,-1 0,0 0,1 0,-1 0,0 0,0 0,0 0,0 0,0 0,0 0,0 0,1 63,-32 113,45-136,-2-29</inkml:trace>
  <inkml:trace contextRef="#ctx0" brushRef="#br0" timeOffset="435.819">1129 283,'11'0,"0"0,-1-1,1-1,0 0,-1 0,0-1,1 0,-1-1,0 0,-1-1,1 0,-1 0,0-1,0 0,-1-1,1 0,-2 0,1-1,-1 0,0 0,0-1,-6 8,0-1,0 1,-1 0,1-1,0 1,0-1,-1 0,1 1,-1-1,1 1,-1-1,0 0,0 1,0-1,0 0,0 1,0-1,0 0,0 1,-1-1,1 1,-1-1,1 0,-1 1,1-1,-1 1,0-1,0 1,0 0,0-1,0 1,0 0,0 0,0 0,-1-1,1 1,0 1,-1-1,1 0,-1 0,1 0,-1 1,1-1,-1 1,-1-1,-77 2,70 3,0 1,0 0,1 0,0 1,0 0,0 1,0 0,1 0,1 1,-1 0,1 1,0-1,1 1,0 1,1-1,0 1,0 0,1 0,0 0,1 1,0-1,0 1,1 0,1 0,0 0,0 0,2 6,1-10,1 0,1-1,-1 1,1-1,0 0,0 0,1 0,0 0,0-1,0 0,1 0,0 0,0-1,0 0,0 0,1 0,-1-1,1 0,0 0,0-1,0 0,0 0,0-1,1 0,-1 0,0 0,1-1,2 0,12 0,1 0,-1-1,0-2,-1 0,1-1,0-1,-1-1,5 0,144-49,-145 44</inkml:trace>
  <inkml:trace contextRef="#ctx0" brushRef="#br0" timeOffset="782.04">1892 198,'-15'-2,"-1"0,1 1,-1 1,1 1,-1 0,1 1,0 0,0 1,0 1,0 0,0 2,1-1,0 2,0 0,0 0,1 1,0 1,1 0,0 1,-1 2,8-7,1 0,0 0,0 1,1-1,0 1,0 0,0 0,0 0,1 0,0 1,1-1,-1 1,1-1,0 6,1-10,0 1,0 0,0 0,0 0,0-1,1 1,-1 0,1-1,0 1,0 0,0-1,0 1,1-1,-1 1,1-1,-1 0,1 0,0 0,0 0,0 0,0 0,0 0,0 0,0-1,1 1,-1-1,1 0,-1 1,1-1,-1 0,1-1,0 1,-1 0,1-1,0 0,14 0,0-1,-1-1,1-1,0-1,-1 0,0-1,0 0,0-1,-1-1,0-1,0 0,-1-1,0-1,0 0,6-7,-19 16,171-125,-171 125,0 0,-1 0,1 0,0 0,0 1,0-1,0 0,0 1,0-1,0 1,0-1,0 1,0-1,0 1,0 0,0-1,0 1,1 0,-1 0,0 0,0 0,0 0,0 0,0 0,1 1,-1-1,0 0,0 0,0 1,0-1,0 1,0-1,0 1,0 0,0-1,0 1,0 0,0-1,-1 1,1 0,0 0,0 0,-1 0,1 0,-1 0,1 0,-1 0,1 0,-1 0,0 0,1 0,-1 0,0 0,0 1,0-1,0 0,0 0,0 0,0 0,0 0,0 1,0-1,-1 1,-1 15,1-10,-1-1,1 0,0 1,1-1,0 1,0-1,0 1,1-1,0 0,0 1,0-1,1 0,0 0,0 0,1 0,0 0,0 0,0 0,0-1,1 0,2 2,7 5</inkml:trace>
  <inkml:trace contextRef="#ctx0" brushRef="#br0" timeOffset="1168.3">2259 424,'43'-74,"91"-131,-134 204,0 1,0-1,0 1,0-1,1 1,-1 0,0-1,0 1,0-1,1 1,-1-1,0 1,0 0,1-1,-1 1,0-1,1 1,-1 0,0-1,1 1,-1 0,1 0,-1-1,0 1,1 0,-1 0,1 0,-1 0,1-1,-1 1,1 0,-1 0,1 0,-1 0,1 0,-1 0,1 0,-1 0,1 0,-1 1,1-1,-1 0,0 0,1 0,-1 0,1 1,-1-1,1 0,-1 0,0 1,1-1,-1 0,0 1,1-1,-1 0,0 1,1-1,-1 1,0-1,0 1,1-1,-1 0,0 1,0-1,0 1,0-1,0 1,0 0,2 38,-2-33,0 10,-2-11,1-1,0 1,1 0,-1 0,1 0,0 0,0 0,1 0,-1 0,1-1,0 1,0 0,1 0,-1-1,1 1,0-1,0 1,1-1,-1 0,1 0,0 0,0 0,1-1,-1 1,1-1,-1 0,1 1,0-2,0 1,3 1,1-2,0-1,-1 1,1-2,0 1,0-1,0 0,-1-1,1 0,0 0,0 0,-1-1,1 0,-1-1,0 0,1 0,-1 0,-1-1,1 0,5-4,107-106,-104 97,0 2,-2 4</inkml:trace>
  <inkml:trace contextRef="#ctx0" brushRef="#br0" timeOffset="1537.321">3274 1,'-14'2,"-1"0,0 1,1 1,-1 1,1 0,0 1,1 0,0 1,0 0,-12 10,23-16,1 1,-1-1,1 1,0-1,0 1,-1 0,1 0,0 0,0 0,0-1,1 1,-1 0,0 0,1 1,0-1,-1 0,1 0,0 0,0 0,0 0,0 0,0 0,1 0,-1 1,0-1,1 0,0 0,0 0,-1 0,1-1,0 1,0 0,1 0,-1 0,0-1,1 1,-1-1,1 1,67 51,-66-51,8 4,0 0,-1 1,0 0,0 0,-1 1,0 1,0 0,-1 0,0 0,0 1,1 3,-8-11,0 0,-1 0,1 0,0-1,-1 1,1 0,-1 0,0 0,0 0,0 0,0 0,0 0,0 0,0 0,0 0,-1 0,1 0,-1 0,0 0,1 0,-1 0,0-1,0 1,0 0,0-1,0 1,-1-1,1 1,-1-1,1 1,0-1,-1 0,0 0,1 0,-1 0,0 0,0 0,0 0,1 0,-1-1,0 1,0-1,-2 1,-88 9,16-23,57 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8:42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678 283,'-11'222,"-7"50,-9-97,26-163</inkml:trace>
  <inkml:trace contextRef="#ctx0" brushRef="#br0" timeOffset="326.147">1 396,'897'-162,"-633"102,-199 38,-46 17</inkml:trace>
  <inkml:trace contextRef="#ctx0" brushRef="#br0" timeOffset="928.575">1299 1,'-28'391,"28"-280,-11 142,6-231,3-17,0 1,0-1,1 1,0 0,0 0,0 0,1-1,0 1,0 0,0 0,1 0,-1 0,2 0,-1-1,1 1,-1 0,1-1,3 5,-1-9,0 1,0-1,0 0,0 0,0-1,0 1,0-1,0 0,0 0,1 0,-1 0,0-1,0 0,0 0,0 0,0 0,0-1,0 1,0-1,-1 0,1 0,-1 0,1-1,-1 1,0-1,0 0,0 0,0 0,1-3,3 1,56-49,-47 38,1 1,0 1,0 1,2 0,-1 2,18-8,-35 18,1 0,-1 0,1 1,-1-1,1 1,-1-1,1 1,-1 0,1-1,-1 1,1 0,0 0,-1 0,1 0,-1 1,1-1,-1 0,1 1,-1-1,1 1,-1-1,1 1,-1 0,1-1,-1 1,0 0,0 0,1 0,-1 0,0 0,0 0,0 1,0-1,0 0,0 0,0 1,-1-1,1 1,0-1,-1 1,1-1,-1 1,0-1,1 1,-1-1,5 79,-5-71,-2 20,1-21,-1-1,2 1,-1 0,1-1,0 1,1 0,0 0,0-1,1 1,0-1,0 1,1-1,-1 0,2 0,1 4,20-2,-11-10</inkml:trace>
  <inkml:trace contextRef="#ctx0" brushRef="#br0" timeOffset="1132.536">1976 650,'0'34,"0"15,0 5,-4-7,-3-12</inkml:trace>
  <inkml:trace contextRef="#ctx0" brushRef="#br0" timeOffset="1328.41">1892 340,'-5'9,"-1"4</inkml:trace>
  <inkml:trace contextRef="#ctx0" brushRef="#br0" timeOffset="1713.94">2400 537,'-12'2,"0"1,1 0,0 1,-1 0,1 1,1 0,-1 1,1 0,0 0,0 1,1 1,0-1,0 2,1-1,-5 7,12-12,0 0,0 0,1 0,-1 0,1 1,0-1,0 0,0 0,0 0,0 0,1 1,0-1,-1 0,1 0,0 0,0 0,1 0,-1 0,1-1,-1 1,1 0,0-1,0 1,0-1,0 0,1 1,-1-1,1 0,-1-1,1 1,0 0,-1-1,1 1,0-1,0 0,0 0,0 0,1 0,25 18,35 44,-63-62,0 1,1 0,-1-1,0 1,0 0,0 0,0 0,0 0,0-1,-1 1,1 0,-1 1,1-1,-1 0,0 0,0 0,0 0,0 0,0 0,0 0,0 0,-1 0,1 0,-1 0,0 0,1 0,-1 0,0 0,0 0,0 0,0-1,-1 1,1 0,0-1,-1 1,1-1,-1 1,0-1,1 0,-1 0,-8 4,0-1,0-1,0 0,-1 0,1-1,-1 0,1-1,-1 0,0-1,1 0,-1 0,-9-3,-1 2,-4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8:56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58 113,'-26'73,"19"-55,1 1,1 0,1 0,0 0,1 1,2-1,0 1,1-1,0 1,2-1,1 1,3 16,-2-30,-1 0,1 0,0-1,0 1,0-1,1 0,0 0,0-1,0 1,0-1,1 0,0-1,0 1,0-1,0 0,0-1,1 1,-1-1,1 0,-1-1,1 0,0 0,0 0,0-1,-1 0,1 0,0-1,0 0,0 0,-1-1,1 1,-1-1,1-1,-1 1,0-1,0 0,0-1,0 0,4-3,27-16,-1-1,-1-2,-2-1,0-2,26-31,-12 14,-47 45,0 1,1-1,-1 0,0 0,1 0,-1 1,1-1,-1 0,1 0,-1 1,1-1,0 1,-1-1,1 0,0 1,0-1,-1 1,1-1,0 1,0 0,0-1,0 1,-1 0,1 0,0 0,0-1,0 1,0 0,0 0,0 0,0 0,-1 1,1-1,0 0,0 0,0 0,0 1,0-1,-1 0,1 1,0-1,0 1,-1-1,1 1,0-1,0 1,-1 0,1-1,-1 1,1 0,-1-1,1 1,-1 0,1 0,-1-1,1 1,-1 0,0 0,0 0,1 0,-1 0,0 0,0-1,0 1,0 0,0 0,0 0,3 15,1-1,1 0,0-1,1 1,0-1,1 0,1-1,0 0,1 0,0 0,2 0,-7-9,0 1,0 0,0-1,0 0,1 0,0 0,0-1,0 1,0-1,0 0,1-1,-1 1,1-1,0 0,0-1,0 1,0-1,0 0,0-1,0 1,0-1,0 0,0-1,0 0,3 0,10-6,-1-1,0 0,0-1,-1-1,0 0,-1-2,0 0,-1 0,0-2,-1 0,-1 0,0-1,-1-1,0 0,3-9,10-23,-18 25</inkml:trace>
  <inkml:trace contextRef="#ctx0" brushRef="#br0" timeOffset="353.822">1385 396,'226'-146,"-209"134,0-1,0-1,-2 0,0-1,0-1,-1 0,7-13,-19 27,-1-1,0 1,1-1,-1 1,0-1,0 0,0 1,-1-1,1 0,-1 0,1 1,-1-1,0 0,0 0,0 0,-1 0,1 1,-1-1,1 0,-1 0,0 1,0-1,0 1,0-1,-1 1,1-1,-1 1,0-1,1 1,-1 0,0 0,0 0,0 0,0 0,-1 1,1-1,-1 1,1-1,-4-1,0-1,-1 1,1 0,-1 1,1-1,-1 1,0 1,0-1,0 1,0 0,0 1,0 0,0 0,0 0,-1 1,-5 2,0 0,0 0,0 2,0-1,1 2,0 0,0 0,0 1,1 1,0-1,0 2,1 0,0 0,1 1,0 0,0 0,1 1,1 0,0 1,0 0,1 0,0 0,1 1,1-1,0 1,1 1,0-1,1 0,0 1,1-1,1 1,1-6,0 0,0 1,1-1,0 0,1 0,0 0,0-1,1 1,0-1,0 1,0-1,1-1,0 1,1-1,0 1,0-2,0 1,0-1,1 0,0 0,0 0,0-1,4 1,13 7,0-2,1 0,0-2,0 0,1-2,21 2,-11-3,-1-1,1-2,-1-1,1-2,0-2,25-5,-27 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8:58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1,'0'756,"30"-600,-24-134,-2-4,-3-6</inkml:trace>
  <inkml:trace contextRef="#ctx0" brushRef="#br0" timeOffset="252.954">1 594,'38'-10,"42"-2,12-1,0 4,-6 2,-13 2,-10 3,-10 1,-4 1,-7 0,-4 1,-5 0,-3-1,-2 0,-1 0,-4 1</inkml:trace>
  <inkml:trace contextRef="#ctx0" brushRef="#br0" timeOffset="496.875">848 848,'0'0,"0"-1,1 1,-1 0,0 0,0 0,1 0,-1-1,0 1,0 0,1 0,-1 0,0 0,1 0,-1 0,0 0,1 0,-1 0,0 0,1 0,-5-24,4 7,0 1,2-1,0 1,0 0,2-1,0 1,1 0,0 1,2-1,-1 1,2 0,7-10,-8 18,-1 1,2 0,-1 0,0 0,1 1,0 0,0 1,1 0,-1 0,1 1,0 0,0 0,0 1,0 1,0-1,0 1,1 1,3 0,11-2</inkml:trace>
  <inkml:trace contextRef="#ctx0" brushRef="#br0" timeOffset="1547.031">1496 623,'1'-1,"0"-1,-1 1,1-1,0 1,-1 0,0-1,1 1,-1-1,0 1,0-1,0 1,0-1,0 1,0-1,0 1,0-1,0 1,-1-1,1 1,-1 0,1-1,-1 1,0-1,1 1,-1 0,0 0,0-1,0 1,0 0,0 0,0 0,0 0,0 0,-1 0,1 1,0-1,-1 0,1 0,0 1,-1-1,1 1,-1-1,1 1,0 0,-1 0,1 0,-1-1,0 1,-75 14,66-9,0 0,0 1,1 0,-1 0,1 1,1 1,0 0,0 0,0 0,1 1,0 1,1-1,0 1,0 1,1-1,1 1,0 0,0 0,1 1,0-1,1 1,0 1,3-9,-1-1,1 0,0 0,0 0,1 1,-1-1,1 0,-1 0,1 0,0 0,0 0,1 0,-1 0,0 0,1 0,0 0,0-1,0 1,0-1,0 1,0-1,1 0,-1 0,1 0,-1 0,1 0,0 0,0-1,0 0,0 1,0-1,0 0,0 0,0-1,0 1,0-1,1 1,6 0,0-1,-1 1,1-1,-1-1,1 0,0 0,-1-1,0 0,1-1,-1 0,0-1,2-1,133-102,-82 54,-61 52,-1 0,1 0,0 0,-1 0,1 0,0 0,0 0,0 0,0 1,0-1,0 0,0 1,0-1,0 1,0-1,0 1,0-1,0 1,0 0,0 0,1-1,-1 1,0 0,0 0,0 0,0 0,1 0,-1 1,0-1,0 0,0 0,0 1,0-1,1 1,-1-1,0 1,0-1,0 1,0 0,0 0,-1-1,1 1,0 0,0 0,0 0,-1 0,1 0,0 0,-1 0,1 0,-1 0,1 0,-1 0,0 0,0 1,1-1,0 6,0 0,1 0,0 0,0 0,1-1,0 1,0-1,0 0,1 0,0 0,0 0,1 0,0-1,0 0,0 0,0 0,1-1,-1 0,1 0,0 0,1-1,-1 1,1-2,-1 1,1-1,0 0,0 0,0-1,0 0,0 0,0-1,5 1,10-4,0 0,-1-2,1 0,-1-2,0 0,-1-1,0-1,0-1,-1 0,0-2,-1 0,0-1,-1-1,0-1,-1 0,-1-1,2-5,6-42,-22 62,-1 0,1-1,-1 1,0 0,0-1,0 1,0-1,0 1,0 0,0-1,0 1,0-1,-1 1,1 0,0-1,-1 1,1 0,-1-1,0 1,1 0,-1 0,0 0,0 0,0-1,0 1,0 0,0 0,0 1,0-1,0 0,0 0,0 0,-1 1,1-1,0 1,-1-1,1 1,0-1,-1 1,1 0,0 0,-1 0,-1 0,-3 1,1 1,-1 0,0 1,0 0,1 0,0 0,-1 0,1 1,1 0,-1 0,0 0,1 1,0-1,0 1,-2 3,4-5,-9 9,1 1,1 0,0 1,1 0,0 0,1 1,1-1,-4 15,8-24,1-1,0 1,-1-1,2 1,-1 0,1-1,-1 1,1 0,1 0,-1-1,1 1,-1 0,1-1,1 1,-1-1,1 1,-1-1,1 0,1 1,-1-1,0 0,1 0,0-1,0 1,0-1,1 1,-1-1,1 0,-1 0,1 0,0-1,0 1,6-1,0 1,-1-1,1 0,0-1,0 0,0-1,0 0,0 0,0-1,0 0,0-1,-1 0,1-1,-1 0,1-1,-1 1,0-2,0 1,-1-1,1-1,-1 0,0 0,0-1,9-2,27-22,-1-1,-1-3,-2-1,-2-1,-1-3,27-38,-49 60,0-1,-2 0,0-1,-1 0,-1-1,-1 0,-1-1,-1 0,-1 0,-1-1,0 0,-2 0,-1-1,-1-6,-1 24,-2 1,1-1,0 1,-1-1,0 1,-1-1,1 1,-1 0,0 0,0-1,-1 1,1 1,-1-1,0 0,-1 1,1-1,-1 1,0 0,0 0,0 1,0-1,-1 1,1 0,-1 0,0 0,0 1,0-1,0 1,-1 1,1-1,0 1,-1 0,1 0,-1 0,0 1,1 0,-1 0,1 0,-1 1,-2 0,-8 4,0 0,0 1,0 1,1 0,0 2,1-1,0 2,0 0,1 0,0 1,1 1,1 0,-1 1,-1 4,1-1,1 0,0 1,1 1,1-1,1 2,1-1,0 1,1 0,1 1,-1 14,4-24,1 1,0 0,1-1,1 1,-1 0,2-1,0 1,0-1,0 1,1-1,1 0,0 0,0-1,1 1,0-1,1 0,0 0,0 0,1-1,6 5,5 5,1-2,1 0,1-2,0 0,0-1,1-1,1-1,0-2,1 0,0-1,0-1,1-1,-1-2,1 0,0-2,0 0,1-2,-1-1,0-1,0-1,0-1,-1-1,1-1,-1-2,-1 0,1-1,-1-2,-1 0,0-1,0-2,-2 0,18-16,-26 23,-2-2,1 0,-1 0,0-1,-1 0,0 0,-1-1,0-1,-1 1,0-1,-1 0,0-1,-1 0,0 1,-1-2,-1 1,0 0,0-6,-3 17,0-1,0 0,0 1,0-1,0 0,-1 1,1-1,-1 0,0 1,0-1,0 1,0-1,-1 1,1 0,0-1,-1 1,0 0,0 0,1 0,-1 0,0 0,0 0,-1 1,1-1,0 1,-1 0,1-1,0 1,-1 0,0 0,1 1,-1-1,1 0,-1 1,0 0,0-1,1 1,-1 0,-2 1,-6 0,0 0,1 0,-1 2,0-1,1 1,0 1,0 0,0 0,-6 5,1-2,1 1,0 1,1 0,0 1,0 1,1 0,1 0,0 1,0 1,1-1,1 2,0 0,1 0,0 0,1 1,1 0,0 0,1 1,1 0,1 0,0 0,1 0,0 0,1 11,3-10,1 0,0-1,1 1,1-1,1 0,0 0,1-1,1 0,0 0,1 0,0-1,1-1,1 0,0 0,1-1,1 0,-1-1,2-1,-1 0,3 0,7 5,1-1,0-2,1 0,1-2,0 0,0-2,1-1,0-1,0-1,1-2,-1 0,2-2,41-2,-43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8:57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57,'-22'-3,"0"2,-1 0,1 2,-1 0,1 2,0 0,-1 1,2 2,-1 0,1 1,-2 2,17-7,1 0,-1 0,1 1,-1 0,1 0,0 0,0 1,1-1,-1 1,1 0,-1 1,1-1,0 1,1 0,-1 0,1 0,0 0,1 1,-1-1,1 1,0-1,0 1,1 0,-1 0,1 0,1 0,-1 0,1 0,0 0,1 0,-1 0,1 0,0 0,1 0,-1 0,1 0,0-1,1 1,3 6,0-1,1 0,0 0,1 0,0-1,0-1,1 1,1-1,0-1,0 0,0 0,1-1,0 0,1-1,-1 0,1-1,0 0,1-1,-1-1,1 0,-1 0,1-1,0-1,4 0,23-2,-1-2,0-1,0-3,0-1,0-1,-2-2,1-2,28-15,-28 14</inkml:trace>
  <inkml:trace contextRef="#ctx0" brushRef="#br0" timeOffset="383.919">1267 0,'-49'18,"1"3,1 1,1 2,1 3,2 1,0 2,-12 14,-17 37,70-78,1 0,-1 0,1 1,0-1,0 1,0-1,1 1,-1-1,1 1,-1-1,1 1,0 0,1-1,-1 1,1-1,-1 1,1-1,0 1,1-1,-1 1,0-1,1 0,0 0,0 0,0 0,0 0,0 0,1 0,0 1,1-1,-1 0,1 0,0 0,0 0,0 0,1-1,-1 0,0 0,1 0,0-1,-1 1,1-1,0 0,0 0,0-1,0 1,-1-1,1 0,0-1,0 1,0-1,0 0,2-1,112-41,-79 21,-1-2,-1-2,-1-1,-1-2,4-7,95-72,-135 107,1 0,0-1,0 1,0 0,0-1,0 1,1 0,-1 0,0 0,0 0,1 0,-1 0,1 0,-1 1,1-1,-1 0,1 1,-1-1,1 1,0 0,-1-1,1 1,-1 0,1 0,0 0,-1 0,1 0,0 1,-1-1,1 0,0 1,-1-1,1 1,-1 0,1-1,-1 1,0 0,1 0,-1 0,0 0,1 0,-1 0,0 0,0 1,0-1,0 0,0 1,0-1,0 1,3 85,8 23,-8-99,1-1,0 1,1-1,1 0,0 0,0 0,0-1,1 0,1-1,0 0,0 0,0-1,1 0,0-1,0 0,1 0,-1-1,1 0,1-1,-1-1,0 1,1-2,0 0,10 1,3-2</inkml:trace>
  <inkml:trace contextRef="#ctx0" brushRef="#br0" timeOffset="769.602">1860 395,'8'-22,"2"0,0 0,2 1,0 1,1 0,1 0,1 2,0 0,2 0,8-6,-24 23,0-1,0 1,0-1,0 1,1-1,-1 1,0 0,1 0,-1-1,1 1,-1 0,1 0,0 1,-1-1,1 0,0 0,0 1,-1-1,1 1,0 0,0-1,0 1,0 0,0 0,-1 0,1 0,0 1,0-1,0 0,0 1,-1-1,1 1,0 0,0-1,-1 1,1 0,0 0,-1 0,1 1,-1-1,0 0,1 0,-1 1,0-1,1 1,63 137,-61-134,0 1,1-1,0 0,0-1,0 1,1-1,-1 0,1 0,0 0,0-1,0 0,1 0,-1-1,1 0,0 0,-1 0,1-1,0 0,0 0,0-1,3 0,0 1,0-1,0-1,0 1,0-2,-1 1,1-2,0 1,-1-1,1-1,-1 1,0-2,0 1,-1-1,1-1,-1 1,0-1,-1-1,2-1,24-25,-2-2,-1-1,-2-2,6-11,-12 17,-6 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17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0,'-23'116,"19"-76,-27 247,21-97,-25 27,25-144,9-62</inkml:trace>
  <inkml:trace contextRef="#ctx0" brushRef="#br0" timeOffset="246.588">1 565,'191'-24,"129"-36,-297 57,0-2,0-1,-1 0,0-2,0-1,0 0,-1-2,-1 0,0-1,0-1,-1-1,-1-1,0-1,-1 0,2-5,-4 1</inkml:trace>
  <inkml:trace contextRef="#ctx0" brushRef="#br0" timeOffset="863.972">904 0,'-21'173,"2"-22,0 132,19-279,-1 1,1-1,0 1,0 0,0-1,1 1,0 0,0-1,0 1,0-1,1 1,-1-1,1 0,0 0,0 0,1 0,0 0,-1 0,1-1,0 1,1-1,-1 0,0 0,1 0,0 0,0 0,0-1,0 0,0 0,0 0,1 0,-1-1,1 0,-1 1,1-2,-1 1,1 0,0-1,-1 0,2 0,12-5,0-1,-1-1,0 0,0-1,-1-1,0 0,0-1,-1-1,0-1,51-31,-65 42,1-1,0 1,-1 0,1 0,0 0,0 0,0 0,0 1,0-1,0 0,0 1,0 0,0-1,0 1,0 0,0 0,0 0,0 0,0 0,0 1,0-1,0 1,0-1,0 1,0 0,0 0,0 0,0 0,0 0,-1 0,1 0,0 1,-1-1,1 0,-1 1,0 0,1-1,-1 1,0 0,0-1,0 1,0 0,0 0,0 2,0 3,0-1,1 1,0 0,0-1,1 1,0-1,0 0,0 0,0 0,1 0,0 0,1-1,-1 0,1 0,0 0,0-1,1 1,-1-1,1 0,0-1,0 1,0-1,0 0,1-1,-1 0,1 0,0 0,187 0,-179-4,0-1,-1 0,1-1,-1-1,0 0,0-1,0-1,-1 0,0 0,0-2,-1 1,0-2,0 0,-1 0,-1-1,0 0,1-2,-7 6,0 0,-1 0,0 0,0 0,-1-1,0 1,0-1,-1 0,0 1,0-1,-1 0,0 0,0 0,-1 0,0 1,0-1,-1 0,0-1,-2 5,1 1,-1 0,0-1,0 1,0 0,0 1,-1-1,1 1,-1 0,1 0,-1 0,0 1,0 0,1 0,-1 0,0 0,0 1,0-1,0 1,0 1,0-1,0 1,0 0,0 0,0 0,0 1,0-1,1 1,-1 1,1-1,0 0,-1 1,1 0,0 0,-1 2,-8 5,1 1,0 1,1 0,0 1,1 0,0 1,1 0,1 0,0 1,1 0,1 0,0 1,2-9,1 0,1 1,-1-1,1 0,1 1,-1-1,1 1,0-1,1 1,0 0,0-1,1 1,0 0,0-1,1 1,-1-1,2 1,-1-1,1 0,0 0,1 0,-1-1,2 1,-1-1,0 0,1 0,0 0,4 3,12 2,0 0,1-1,0 0,0-2,1-1,0-1,1-1,-1-1,1-1,0-1,0-1,-1-1,1-1,10-2,-1 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19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89 368,'-5'7,"0"1,0 0,1 0,0 0,0 1,1 0,0-1,1 1,0 0,-1 4,-3 11,-5 15,2 1,1 0,2 0,2 0,1 5,2-34,0 0,1 1,1-1,0 0,0 0,1 1,1-1,0 0,0 0,1-1,0 1,1-1,0 0,1 0,0-1,1 1,0-1,0 0,1-1,0 0,0 0,7 4,-8-10,1 0,0-1,0 0,0 0,0-1,0 0,0 0,0 0,0-1,0-1,0 1,-1-1,1-1,0 1,-1-1,0-1,1 1,-2-1,1 0,0-1,-1 0,0 0,0 0,0-1,0 0,-1 0,0 0,2-4,13-16,0-1,-1-1,-2-1,-1-1,-2 0,0-1,-2 0,-2-1,-1 0,-1-1,-1 0,-3 0,1-15,-16-13,-16 81,23-10,0-1,0 1,1 1,1-1,0 0,0 1,1-1,0 1,1 0,0-1,0 1,2 0,-1-1,1 0,1 1,0-1,0 0,1 0,0 0,1-1,4 7,5 2,0-5</inkml:trace>
  <inkml:trace contextRef="#ctx0" brushRef="#br0" timeOffset="1002.656">540 932,'180'-402,"-143"353,-25 96,-13 14,-1-50,1-1,0 1,1 0,0-1,1 1,0-1,1 1,0-1,0 1,1-1,1 0,-1 0,2 0,-1-1,1 0,3 4,-5-9,0 0,0 0,0-1,0 0,1 1,-1-1,1-1,0 1,0 0,0-1,0 0,0 0,0 0,1 0,-1-1,1 0,-1 0,1 0,0 0,-1-1,1 1,0-1,-1-1,1 1,0-1,-1 1,1-1,-1 0,1-1,-1 1,0-1,1 0,-1 0,0-1,0 1,0-1,2-2,7-5,-1-1,0 0,-1-1,0-1,-1 1,0-2,-1 1,-1-1,0-1,-1 1,-1-1,0-1,-1 1,0-1,-1 0,-1 0,0-7,-2 1</inkml:trace>
  <inkml:trace contextRef="#ctx0" brushRef="#br0" timeOffset="1296.057">1387 1,'-9'43,"-4"38,1 11,2-1,3-12,3-9,1-12,2-10,1-10,1-6,-1-3,1-2,-1-1,1 0,-1-9,5-13,1-11,0-5</inkml:trace>
  <inkml:trace contextRef="#ctx0" brushRef="#br0" timeOffset="1621.37">1614 283,'-199'171,"195"-167,-45 52,48-54,0-1,0 1,0-1,0 1,1-1,-1 1,0 0,1-1,0 1,-1 0,1 0,0-1,0 1,0 0,0-1,0 1,0 0,0 0,1-1,-1 1,1 0,-1-1,1 1,0 0,0-1,-1 1,1-1,0 1,0-1,0 0,1 1,-1-1,0 0,0 0,1 0,-1 0,2 1,157 87,-151-80,1 0,-1 1,-1 0,0 0,0 1,-1 0,0 0,-1 1,0 0,2 10,0-3,-1-1</inkml:trace>
  <inkml:trace contextRef="#ctx0" brushRef="#br0" timeOffset="2101.592">1782 791,'13'-4,"0"-1,-1 0,1-1,-1 0,0-1,-1-1,0 1,0-2,-1 0,0 0,0-1,-1 0,0 0,-1-1,0 0,-1-1,0 0,-1 0,0 0,-1-1,0 0,-1 0,-1 0,0 0,-1-1,0 1,-1-2,0 14,-1 0,1 1,-1-1,1 0,-1 1,1-1,-1 0,0 0,0 1,1-1,-1 0,0 0,0 1,0-1,0 0,0 0,0 0,0 0,0 1,0-1,0 0,0 0,-1 0,1 1,0-1,-1 0,1 0,0 1,-1-1,1 0,-1 1,1-1,-1 0,1 1,-1-1,1 1,-1-1,0 1,1-1,-1 1,0 0,0-1,1 1,-1 0,0-1,0 1,1 0,-1 0,0 0,0 0,0-1,0 1,1 0,-1 1,0-1,0 0,0 0,1 0,-1 0,0 1,0-1,1 0,-1 1,-4 7,0 0,1 1,0 0,0 0,1 0,0 0,1 0,0 1,0-1,1 1,1 0,-1-1,1 1,1 0,1 4,-2 2,-2-9,1-1,1 1,-1-1,1 0,0 1,1-1,-1 1,1-1,1 1,-1-1,1 0,0 0,0 0,1 0,0 0,0 0,0-1,1 1,-1-1,1 0,1 0,-1-1,1 1,0-1,0 0,0 0,0 0,1-1,-1 0,3 1,1-1,1-1,-1 0,1-1,0 0,-1 0,1-1,0 0,0-1,-1 0,1 0,0-1,-1-1,0 1,1-1,-1-1,0 0,-1 0,1-1,-1 0,0 0,0-1,1-2,9-7,-2-1,0 0,0-1,-2-1,0-1,-1 0,-1-1,8-19,-14 27,0 4,-2-1,1 1,-1-1,-1-1,1 1,-1 0,-1-1,0 0,0 1,-1-1,-1 0,1-3,-5-5</inkml:trace>
  <inkml:trace contextRef="#ctx0" brushRef="#br0" timeOffset="2431.776">2629 481,'-12'23,"-2"3,1 0,0 1,2 1,2 0,0 1,2 0,-1 8,7-33,1-1,0 0,-1 0,1 0,0 1,0-1,1 0,-1 0,1 0,0 0,-1 0,2 1,-1-1,0-1,0 1,1 0,-1 0,1 0,0-1,0 1,0-1,0 0,1 1,-1-1,1 0,-1 0,1 0,0-1,-1 1,1-1,0 1,0-1,0 0,0 0,0-1,1 1,-1 0,0-1,0 0,0 0,1 0,-1 0,0 0,0-1,0 1,3-2,6-1,-1 0,1-1,-1-1,1 0,-1-1,-1 0,1 0,-1-1,0 0,-1-1,0 0,0-1,0 0,-1 0,-1-1,0 0,0 0,-1-1,0 0,4-10,-6 14,-1 1,0-1,0 0,0 0,-1 0,0 0,-1 0,1 0,-1-1,-1 1,1-1,-1 1,-1 0,1-1,-1 1,-1 0,1 0,-1-1,0 1,-1 0,0 1,0-1,0 0,-1 1,0 0,-1-1,-2 0,0 1,0-1,-1 2,0-1,0 1,0 0,-1 1,0 0,0 0,-8-2,-8-1</inkml:trace>
  <inkml:trace contextRef="#ctx0" brushRef="#br0" timeOffset="2999.83">2996 510,'-17'120,"16"-117,-1 1,1 0,0 0,0 0,0-1,0 1,1 0,0 0,0 0,0 0,0 0,0 0,1 0,0 0,0 0,0 0,0-1,1 1,-1 0,1-1,0 1,0-1,0 1,1-1,-1 0,1 0,-1 0,1 0,0-1,0 1,1-1,-1 0,0 0,1 0,-1 0,1 0,0-1,0 0,-1 0,1 0,0 0,0 0,9-5,0-1,-1 0,0-1,0 0,-1 0,1-2,-1 1,-1-1,0-1,0 0,0 0,-1-1,-1 0,0-1,0 0,-1 0,3-6,11-11,-21 27,0 0,1 1,-1-1,0 0,1 1,-1-1,1 0,-1 1,1-1,-1 1,1-1,-1 1,1-1,-1 1,1-1,0 1,-1 0,1-1,0 1,-1 0,1-1,0 1,0 0,-1 0,1 0,0 0,0 0,-1 0,1 0,0 0,0 0,-1 0,1 0,0 0,0 0,-1 1,1-1,0 0,-1 1,1-1,0 0,-1 1,1-1,0 1,-1-1,1 1,-1 0,22 38,-7-11,-12-24,1-1,-1 0,1 0,0-1,0 1,0-1,0 1,1-1,-1-1,1 1,-1 0,1-1,-1 0,1 0,0-1,0 1,-1-1,1 0,0 0,0-1,-1 1,1-1,0 0,-1 0,1-1,-1 1,1-1,-1 0,0 0,0-1,0 1,0-1,0 0,0 0,-1 0,1-1,-1 1,0-1,0 1,0-1,-1 0,3-5,73-150,-71 134</inkml:trace>
  <inkml:trace contextRef="#ctx0" brushRef="#br0" timeOffset="3519.961">3673 763,'48'-59,"-3"-2,-3-3,17-37,-40 38,-46 95,20-16,0 0,0 1,2 0,0 0,1 1,1-1,-1 13,3-24,1 0,0-1,0 1,0 0,1 0,0 0,0-1,0 1,1 0,0-1,0 1,0-1,1 0,0 1,0-1,0-1,1 1,-1 0,1-1,0 0,0 0,1 0,-1 0,1-1,2 2,1-1,1 0,0 0,0-1,0 0,0-1,0 0,0-1,1 1,-1-2,1 1,-1-1,0-1,1 0,-1 0,0-1,1 0,-1-1,0 1,0-2,-1 1,1-1,-1-1,0 0,0 0,0 0,6-7,-1 2,0 0,-1-1,-1 0,1-1,-2 0,0 0,0-2,-1 1,-1-1,0 0,-1-1,3-10,-4 7</inkml:trace>
  <inkml:trace contextRef="#ctx0" brushRef="#br0" timeOffset="3868.429">4577 396,'-5'-2,"1"-1,0 1,-1 0,0 0,0 0,1 0,-1 1,0 0,0 0,0 0,0 1,0-1,-1 1,1 1,0-1,0 1,0 0,0 0,0 0,0 0,1 1,-1 0,0 0,1 1,-1-1,1 1,0 0,0 0,0 0,0 0,1 1,-1 0,1 0,-1 1,3 0,1 1,0 0,1-1,-1 1,1-1,0 1,1-1,-1 1,1-1,0 0,0 0,1 0,0 0,-1 0,2 0,-1-1,0 1,1-1,0 0,0 0,0 0,1-1,-1 0,1 1,0-2,0 1,0 0,0-1,4 1,4 6,-3-2,-1 0,-1 0,1 1,-1 0,-1 0,1 1,-2 0,1 0,-1 1,0 0,-1 0,0 0,-1 0,0 1,1 6,-4-13,-1 0,0 0,0 1,0-1,-1 0,0 0,1 0,-1-1,0 1,-1 0,1 0,-1 0,0-1,0 1,0-1,0 1,0-1,-1 0,0 0,1 0,-1 0,0 0,0-1,-1 0,1 1,-1-1,0 0,-104 36,82-36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25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0 811,'289'-359,"-210"262,-6-4,45-82,-86 114,-32 68,1 1,0 0,0 0,-1 0,1 0,0 0,0 0,-1 0,1 0,0 0,0 0,0 0,-1 0,1 0,0 1,-1-1,1 0,0 1,0-1,-1 0,1 1,-1-1,1 1,0-1,-1 1,1 0,-1-1,1 1,-1-1,1 1,-1 0,0-1,1 1,-1 0,0 0,0-1,1 1,-1 0,0 0,0-1,0 1,0 0,0 0,0-1,0 1,0 0,0 0,0-1,0 1,-1 0,1 0,21 182,62 190,-2-167,-48-168,-39-57,-7-2,-1 1,0 1,-1 0,-2 1,0 0,0 2,-2 0,0 1,-5-3,8 6,-7-6,0 2,-1 1,-1 1,0 0,-1 2,0 1,0 2,-2 0,1 2,-1 1,0 1,-23-1,-1 9,34 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35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171 202,'-1'538,"-11"-402,-7 0,-17 55,-12-8,27-147,21-36,-1 1,1-1,0 1,-1-1,1 1,-1-1,1 1,-1-1,1 0,-1 1,1-1,-1 0,1 1,-1-1,1 0,-1 0,0 1,1-1,-1 0,1 0,-1 0,0 0,1 0,-1 0,1 0,-1 0,0 0,1 0,-1 0,1-1,-1 1,0 0,1 0,-1-1,1 1,-1 0,1 0,-1-1,1 1,-1-1,1 1,-1-1,1 1,0 0,-1-1,1 1,0-1,-1 0,1 1,0-1,0 1,-1-1,1 1,0-1,0 0,0 1,0-1,0 1,0-1,0 0,0 1,0-1,0 0,-3-13,1-1,1 0,0 0,1 0,0 0,1 0,1 0,0 0,3-5,2-24,11-84,6 0,24-65,-25 122,3 2,3 1,23-38,-45 90,1 1,0-1,1 1,1 1,0 0,1 0,1 1,0 0,1 1,0 0,7-4,-18 15,-1 0,1 1,-1-1,1 0,0 1,-1-1,1 1,0-1,0 1,-1 0,1-1,0 1,0 0,-1 0,1 0,0 1,0-1,-1 0,1 1,0-1,-1 1,1-1,0 1,-1 0,1 0,-1 0,1 0,-1 0,0 0,1 0,-1 0,0 1,0-1,0 0,0 1,0-1,0 1,0-1,0 1,0-1,-1 1,1 0,0 1,17 77,-14 241,-6-184,2 157,12-252,-12-41,0 0,0-1,0 1,1 0,-1-1,0 1,1 0,-1-1,0 1,1-1,-1 1,1-1,-1 1,1-1,-1 1,1-1,0 1,-1-1,1 0,-1 1,1-1,0 0,-1 0,1 1,0-1,-1 0,1 0,0 0,-1 0,1 0,0 0,0 0,-1 0,1 0,0 0,-1 0,1-1,0 1,-1 0,1 0,0-1,-1 1,1 0,-1-1,1 1,0-1,-1 1,1-1,-1 1,0-1,1 1,-1-1,1 1,-1-1,0 0,1 1,-1-1,0 1,1-1,-1 0,102-202,92-190,-74 201,-120 191,0-1,0 1,0 0,0 0,0 0,1 0,-1 0,0-1,1 1,-1 0,1 0,-1 0,1 0,-1 0,1 0,0 0,-1 0,1 0,0 1,0-1,0 0,0 0,0 1,0-1,0 0,0 1,0-1,0 1,0 0,0-1,0 1,0 0,0-1,1 1,-1 0,0 0,0 0,0 0,0 0,1 0,-1 1,0-1,0 0,0 0,0 1,0-1,0 1,0-1,1 1,-1 0,-1-1,1 1,0 0,0-1,0 2,3 167,-34 171,29-314,1-1,1 1,1 0,2-1,1 1,0-1,2 0,1-1,1 1,1-2,1 1,1-1,6 8,-3-14,-1-5</inkml:trace>
  <inkml:trace contextRef="#ctx0" brushRef="#br0" timeOffset="351.123">1357 879,'-6'28,"0"-1,2 1,1 1,2-1,0 0,2 1,1-1,2 0,4 17,-7-39,0-1,0 1,1-1,0 0,0 0,0 0,1 0,0 0,0 0,0-1,0 1,1-1,0 0,-1 0,2 0,-1 0,0-1,1 0,0 0,-1 0,1 0,0-1,0 0,1 0,-1 0,0-1,1 1,-1-1,1-1,-1 1,1-1,0 0,-1 0,1-1,-1 1,1-1,-1 0,1-1,-1 0,2 0,2-1,0-1,0 0,0-1,-1 0,1 0,-1-1,0 0,-1-1,1 1,-1-1,-1-1,1 1,-1-1,-1 0,1-1,-1 1,-1-1,0 0,0-1,-1 1,0 0,0-1,-1 0,0 1,-1-1,0 0,-1 0,0 0,0 0,-1 0,-1 0,1 1,-2-1,1 0,-1 1,-1 0,1-1,-2 1,0-1,-4-2,-1 1,0-1,-1 1,0 1,-1 0,0 1,-1 0,0 1,0 0,0 1,-13-4,3 4</inkml:trace>
  <inkml:trace contextRef="#ctx0" brushRef="#br0" timeOffset="887.659">1752 1246,'212'-270,"-161"217,-50 53,0 0,1 0,-1 0,1 1,-1-1,0 0,0 1,1-1,-1 1,0 0,0-1,1 1,-1 0,0 0,0-1,0 1,0 0,0 0,0 0,0 1,-1-1,1 0,0 0,0 0,-1 0,1 1,-1-1,1 0,-1 1,0-1,0 0,1 1,-1-1,0 1,0-1,0 0,0 1,0-1,-1 0,1 1,0-1,-1 0,1 1,-1-1,1 0,-1 1,1 7,1 4,1 1,1 0,0-1,0 0,2 0,-1 0,2 0,5 10,-9-20,0 1,-1-1,1 0,1 0,-1 0,0 0,1 0,0-1,-1 1,1-1,0 1,0-1,0 0,1 0,-1 0,1-1,-1 1,1-1,-1 0,1 0,-1 0,1 0,0-1,0 1,-1-1,1 0,0 0,0-1,0 1,-1-1,1 0,0 0,-1 0,1 0,6-5,-1 0,0-1,-1 0,1 0,-1 0,-1-1,1-1,-1 1,-1-1,0 0,0-1,-1 0,0 0,0 0,2-10,0-4,-3 3</inkml:trace>
  <inkml:trace contextRef="#ctx0" brushRef="#br0" timeOffset="1368.293">2513 850,'-35'63,"3"0,3 2,2 2,3 4,21-67,1 0,0 0,0 1,1-1,-1 0,1 1,0 0,0-1,1 1,-1 0,1-1,0 1,0 0,1 0,-1-1,1 1,0-1,0 1,1-1,0 1,-1-1,1 1,1-1,-1 0,0 0,1 0,0-1,0 1,0-1,1 1,-1-1,1 0,-1 0,1-1,4 3,8-3,-1 0,0-2,1 0,-1-1,0 0,0-1,1-1,-1 0,-1-1,1-1,0 0,-1-1,0-1,-1 0,1 0,-1-2,-1 0,0 0,0-1,-1 0,0-1,-1-1,8-9,97-171,-90 149,-1-1,-3-1,-1-1,-3 0,-1-1,-3-1,-2-1,-2 0,-2 0,-4 17,-2 0,-2 0,0 0,-3 1,0-1,-2 1,-1 0,-2 0,-1 1,-1 0,-2 1,-4-7,13 28,-1-1,0 1,-1 0,0 0,0 1,0 0,-1 0,0 1,-1-1,1 2,-1-1,-1 1,1 0,-1 0,1 1,-1 1,0-1,-1 2,1-1,0 1,-1 0,1 1,-1 0,0 1,1 0,-1 0,0 1,1 0,-1 1,1 0,-2 1,-6 3,0 0,0 1,0 1,1 1,1 0,-1 1,1 1,1 0,0 1,1 1,0 0,1 0,0 1,1 1,-6 12,0 1,1 1,1 0,2 1,1 1,2 0,1 0,1 1,-1 14,6-21,1 0,1 0,1 0,2 1,0-1,2-1,0 1,2 0,1-1,0 0,2-1,1 0,1 0,1-1,0 0,2-1,1 0,0-2,1 0,2 0,0-2,0 0,2-1,0-1,6 3,5 2,1-1,0-2,1-1,1-2,1-1,0-2,1-1,-1-1,2-3,-1-1,1-1,32-2,66-18,-116 9</inkml:trace>
  <inkml:trace contextRef="#ctx0" brushRef="#br0" timeOffset="2350.08">3360 795,'-27'13,"0"1,0 1,2 1,0 1,1 2,0 0,-2 6,17-18,-77 92,83-95,1 1,0 0,0-1,0 1,1 0,0 0,0 0,0 0,0 0,1 0,0 0,0 0,0 0,1 0,0 0,0 0,0 0,0-1,1 1,0 0,0-1,0 1,0-1,2 2,3 1,0 0,0-1,1-1,0 1,0-1,1 0,-1-1,1 0,0-1,0 1,0-2,0 1,1-1,-1-1,1 1,-1-2,1 1,-1-2,1 1,0-1,-1 0,0-1,1 0,-1-1,0 0,0 0,0-1,0 0,4-4,10-6,-1-2,-1 0,0-1,-1-2,-1 0,-1-1,-1 0,0-2,-2 0,-1 0,0-2,3-10,-5 15,10-14,-22 59,-5-10,1 0,0 1,2-1,-1 1,2-1,0 1,1 0,1 0,0 0,2-1,0 1,1 2,-2-15,-1 0,1-1,0 1,0-1,1 1,-1-1,1 0,0 0,-1 0,1 0,1-1,-1 1,0-1,0 0,1 0,0 0,-1 0,1-1,0 1,0-1,0 0,0 0,0 0,0-1,0 1,0-1,0 0,0 0,3-1,3-1,0 1,-1-1,1-1,-1 0,0-1,0 1,0-2,0 1,-1-1,0-1,7-4,4-8,0 0,-1-2,0 0,-2 0,-1-2,0 0,-2 0,6-14,29-39,-45 94,-44 150,40-162,1 1,0-1,0 1,0-1,1 1,0-1,1 0,-1 1,1-1,1 0,-1 0,1 0,1 0,-1-1,1 1,0-1,1 0,-1 0,1 0,4 2,-7-6,0-1,1 0,-1 0,1-1,-1 1,1 0,-1-1,1 1,0-1,-1 0,1 0,-1 0,1 0,0-1,-1 1,1-1,-1 1,1-1,-1 0,1 0,-1 0,0 0,1 0,-1-1,0 1,0-1,0 1,0-1,0 0,0 0,0 0,52-67,61-183,-115 251,1 0,0-1,0 1,0 0,-1 0,1 0,1-1,-1 1,0 0,0 0,0 1,0-1,1 0,-1 0,0 0,1 1,-1-1,0 1,1-1,-1 1,1 0,-1-1,1 1,-1 0,1 0,-1 0,1 0,-1 0,1 1,-1-1,1 0,-1 1,1-1,-1 1,0-1,1 1,-1-1,0 1,1 0,-1 0,0 0,0 0,0 0,0 0,0 0,0 0,0 0,0 1,0-1,0 0,-1 1,1-1,-1 0,1 1,-1-1,1 1,-1-1,0 1,1-1,-1 2,89 284,-61-193,-4 1,-4 2,-4 3,-10-55,0-20,-2 0,0 0,-2 1,0-1,-2 1,-1-1,-1 1,-1-1,-1 1,-2-1,0 0,-1-1,-2 0,-3 6,3-14,0 0,-1 0,-1-1,-1 0,0-1,0-1,-1 0,-1 0,0-1,-1-1,-1 0,1-2,-1 1,-3-1,16-7,0-1,-1 0,1 0,0 0,0 0,-1 0,1-1,-1 0,1 1,-1-1,1 0,0-1,-1 1,1-1,-1 1,1-1,0 0,-1 0,1-1,0 1,0 0,0-1,0 0,0 0,0 0,1 0,-1 0,1-1,-1 1,1-1,0 0,0 1,0-1,0 0,1 0,-1 0,1-1,0 1,0 0,0 0,0-1,0 1,1-1,-1 1,1 0,0-3,-1-32,2 0,2 0,1 1,2-1,2 1,1 1,2-1,1 2,3-3,-8 17,21-58,3 1,4 2,22-33,-41 80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2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311 175,'-2'0,"0"0,0-1,-1 1,1 0,0 0,0 1,0-1,-1 0,1 1,0-1,0 1,0 0,0 0,0 0,0 0,0 0,0 0,0 0,1 1,-1-1,0 1,1-1,-1 1,1 0,0-1,-1 1,1 0,0 0,0 0,0 0,0 0,1 0,-22 73,18-36,2-1,2 1,1 0,2 0,6 23,3 53,-8 173,1-243,1-34</inkml:trace>
  <inkml:trace contextRef="#ctx0" brushRef="#br0" timeOffset="473.433">1 147,'61'-27,"1"2,2 3,0 2,1 4,1 2,0 3,50-1,-10 25,-103-13,-1 1,1-1,-1 1,0 0,1 0,-1 0,0 0,1 1,-1-1,0 0,0 1,0 0,0-1,0 1,-1 0,1 0,-1 0,1 0,-1 0,1 1,-1-1,0 0,0 0,0 1,0-1,-1 1,1-1,-1 1,1-1,-1 1,0-1,0 1,0 0,0-1,-1 1,1-1,-1 1,1-1,-1 1,-10 19,0 0,-1-1,-1-1,0 0,-2-1,-1 0,0-1,-1-1,-18 13,15-10,12-12,-83 101,89-106,0 1,0 0,0 0,1 0,-1 0,1 0,0 0,0 1,1-1,-1 0,1 0,0 1,0-1,1 0,-1 1,1-1,0 0,0 0,0 0,0 0,1 0,0 0,0 0,0 0,0 0,0-1,1 1,0-1,0 0,0 0,0 0,112 68,-45-35,-52-25,-10-8,-1 0,1 1,-1-1,0 1,0 1,0-1,0 1,-1 1,0-1,0 1,0 0,-1 0,0 1,0-1,0 1,-1 0,0 0,0 1,-1-1,0 1,-1 0,1 0,-2 0,1 0,-1 0,0 0,-1 2,-2 0,-1 0,0 0,-1-1,0 1,-1-1,0 0,0 0,-1 0,0-1,0 0,-1 0,0 0,-1-1,0 0,0-1,0 0,-1 0,0 0,-2 0,-18 9,0-1,-1-1,-1-1,1-2,-21 3,40-9,-1-2,0 1,0-1,0-1,0 0,0 0,0-2,0 1,0-2,0 1,-4-2,-2-3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26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467 310,'-32'0,"0"1,-1 1,1 2,1 2,-1 0,1 2,0 1,0 2,1 1,-27 15,38-16,-50 40,69-49,-1-1,1 0,-1 0,1 0,0 1,0-1,-1 0,1 0,0 1,0-1,0 0,0 1,1-1,-1 0,0 0,0 1,1-1,-1 0,1 0,-1 0,1 0,0 1,-1-1,1 0,0 0,0 0,-1 0,1 0,0-1,0 1,0 0,0 0,0-1,1 1,-1 0,0-1,0 1,0-1,2 1,55 18,-49-17,34 7,-32-8,0 1,0 0,-1 1,1 0,0 0,-1 1,0 0,0 1,0 1,-1-1,1 1,7 7,-14-9,-1-1,1 1,-1-1,0 1,0 0,0 0,-1 0,1 0,-1 0,0 0,0 0,-1 1,1-1,-1 0,0 1,0-1,0 0,0 0,-1 1,0-1,0 0,0 0,0 0,-1 0,0 0,1 0,-1 0,-1-1,-1 4,-84 98,84-101,-166 141,168-144,1 1,-1 0,0 0,1 0,-1 0,1 0,-1 0,1 1,0-1,0 0,0 1,1-1,-1 1,0-1,1 1,-1-1,1 1,0-1,0 1,0-1,0 1,1-1,-1 1,1-1,-1 1,1-1,0 1,0-1,0 0,0 1,0-1,1 0,-1 0,1 0,-1 0,1 0,0 0,-1-1,1 1,0 0,0-1,1 1,-1-1,0 0,0 0,1 0,-1 0,0 0,1 0,0-1,19 5,0-2,0 0,1-1,-1-1,0-2,1 0,16-3,-32 3,0-1,0 1,0-1,0 0,0-1,0 0,-1 0,1 0,-1-1,0 0,0 0,0 0,0-1,-1 0,0 0,0-1,0 1,-1-1,0 0,0 0,0-1,-1 1,5-13</inkml:trace>
  <inkml:trace contextRef="#ctx0" brushRef="#br0" timeOffset="317.087">242 0,'-20'253,"10"164,-18 7,30-161,3-240,1-5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1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0,'5'19,"11"16,3 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2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142 557,'61'-16,"-1"-3,-1-3,-1-2,-1-2,44-30,-86 49,-2-2,1 1,-1-2,-1 0,1 0,-2-2,1 1,-2-1,0-1,0 0,-1 0,-1-1,0 0,-1 0,0-1,-1 0,-1 0,0 0,-1-1,-1 0,1-13,-4 28,-2-67,2 67,0-1,0 1,-1 0,1-1,0 1,-1-1,1 1,-1 0,1-1,-1 1,1 0,-1-1,0 1,0 0,0 0,0 0,0 0,0-1,0 1,0 1,0-1,0 0,0 0,-1 0,1 1,0-1,-1 1,1-1,-1 1,1-1,0 1,-1 0,1-1,-1 1,1 0,-1 0,1 0,-1 0,1 1,0-1,-1 0,0 1,-2 2,-1 0,1 0,0 0,0 1,0 0,0 0,1 0,0 0,-1 0,2 1,-1-1,0 1,1 0,0 0,0 0,0 0,0 4,-4 5,-22 67,3 1,5 1,2 2,-5 83,10-76,-13 87,-11 81,-67 241,100-481,-1 0,-1 0,-1 0,-1-1,0 0,-1 0,-1-1,-1-1,-1 1,0-2,-9 9,18-22,-1 0,0 0,1-1,-1 1,-1-1,1 0,0 0,-1 0,1 0,-1-1,1 0,-1 0,0 0,1 0,-1-1,0 0,1 0,-1 0,0 0,0-1,1 0,-1 0,0 0,1-1,-1 1,1-1,0 0,0-1,0 1,0-1,0 1,0-1,0 0,1-1,-1 1,1-1,0 1,0-1,1 0,-3-3,-4-15,0 0,1-1,2 0,0 0,2-1,0 1,1-1,2 0,0 0,2 0,1 1,0-1,2 0,1 1,0 0,9-21,-9 29,-1 1,2 0,0 0,1 1,0 0,1 0,0 0,1 1,0 1,1-1,1 1,0 1,0 0,1 1,0 0,0 1,1 0,1 1,11-5,181-33,-156 38,-1-3,-1-1,0-3,-1-2,-35 11,-1 0,0-1,-1-1,0 0,0 0,0-1,-1 0,0-1,0 0,-1-1,0 1,-1-1,3-7,-9 18,0-1,0 0,-1 0,1 1,0-1,0 0,-1 1,1-1,0 1,-1-1,1 1,0-1,-1 1,1 0,-1-1,1 1,-1-1,1 1,-1 0,0 0,1-1,-1 1,0 0,1 0,-1-1,0 1,0 0,0 0,0 0,0 0,0-1,0 1,0 0,0 0,0 0,0-1,0 1,-1 0,1 0,0-1,-1 1,1 0,0 0,-1-1,1 1,-1 0,1-1,-1 1,0 0,1 2,0 15,1 0,0 0,1 0,1-1,1 1,1-1,0 0,1 0,1 0,0-1,4 5,23 14,-15-25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1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1,'-5'43,"-6"29,-1 6,1-4,2-11,4-10,1-11,3-11</inkml:trace>
  <inkml:trace contextRef="#ctx0" brushRef="#br0" timeOffset="597.449">342 536,'238'-413,"-220"398,-12 42,-4-9,-2-9,1-1,1 1,-1 0,2-1,-1 1,1-1,0 0,1 0,0 0,0 0,0-1,1 1,0-1,1 0,0-1,0 1,0-1,1 0,0-1,0 0,0 0,1 0,0-1,-1 0,1 0,1-1,-1 0,1-1,1 0,5-1,0-2,0 0,-1-1,1 0,0-1,-1-1,0 0,0-1,0-1,0 0,-1 0,0-2,0 0,-1 0,0-1,9-8,-3 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67,'293'28,"-75"-53,-195 20,-1 0,1-2,-1 0,0-2,0 0,12-9,-20 9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4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56,'39'4,"36"-2,15-2,2-6,-10-2,-9-4,-12-1,-12 3,-10 3,-10 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5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67,'-466'600,"335"-405,200-311,5 3,65-76,95-106,-106 157,-127 137,-1 1,1-1,-1 0,1 0,-1 1,1-1,0 0,-1 1,1-1,0 1,0-1,-1 1,1-1,0 1,0 0,0-1,0 1,0 0,-1 0,1-1,0 1,0 0,0 0,0 0,0 0,0 0,0 0,0 0,0 1,-1-1,1 0,0 0,0 1,0-1,0 1,0-1,-1 1,1-1,0 1,0-1,-1 1,1-1,-1 1,1 0,0 0,-1-1,1 1,-1 0,1 0,-1 0,0-1,1 1,-1 0,0 0,0 0,1 0,-1 0,0 0,0 0,0-1,0 1,0 0,0 0,-2 62,-19 37,4 1,-1 84,18-153,2 1,1-1,2 0,1 0,2-1,0 0,10 20,-16-45,-3-6,1-1,-1 1,1 0,-1 0,0 0,1 0,-1 0,0 0,1 1,-1-1,0 0,1 0,-1 0,1 1,-1-1,0 0,1 0,-1 1,1-1,-1 1,1-1,-1 0,1 1,-1-1,1 1,0-1,-1 1,1-1,-1 1,1-1,0 1,0 0,-1-1,1 1,0 0,0-1,0 1,0-1,0 1,0 0,0-1,0 1,0 0,0-1,0 1,0 0,0-1,0 1,1-1,-1 1,0 0,0-1,1 1,-1-1,0 1,1-1,-1 1,1-1,-1 1,1-1,-1 1,1-1,-1 0,1 1,-1-1,1 0,-1 1,1-1,0 0,-1 0,-196-129,169 113,0 2,-2 1,1 2,-2 0,1 2,-1 2,-16-3,18 8,3 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5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1,'-12'0,"-1"0,0 1,1 1,0 0,-1 0,1 1,0 1,0 0,1 1,-1 0,1 1,0 0,-2 2,11-7,1 0,-1 0,0 1,1-1,-1 0,0 1,1-1,0 1,-1 0,1 0,0-1,0 1,0 0,0 0,0 0,0 0,0 0,1 0,-1 0,1 0,0 0,-1 0,1 1,0-1,0 0,1 0,-1 0,0 0,1 0,-1 0,1 0,-1 0,1 0,0 0,0 0,0 0,0 0,0 0,1 0,-1-1,1 1,-1-1,1 1,-1-1,1 0,0 1,1 0,78 31,-73-32,0 1,-1 0,1 0,-1 1,1 0,-1 0,0 0,0 1,-1 1,1-1,-1 1,0 0,0 0,-1 1,1-1,-1 1,0 1,-1-1,1 2,-3-5,-1 0,0 1,0-1,0 0,-1 0,1 0,-1 1,0-1,0 0,0 1,0-1,0 0,-1 1,0-1,0 0,1 0,-2 0,1 0,0 0,-1 0,1 0,-1 0,0 0,0 0,0-1,0 1,-1-1,1 0,0 0,-1 0,0 0,0 0,1 0,-2 0,-109 40,54-38,34-4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40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86 198,'-5'34,"-1"30,0 9,1 2,1-8,2-5,1-8,0-9,1-7,0-5,1-4,-1-1,0-6</inkml:trace>
  <inkml:trace contextRef="#ctx0" brushRef="#br0" timeOffset="501.112">1 198,'29'-13,"1"1,0 1,0 2,1 1,1 2,-1 0,31 0,-57 5,0 0,0 0,0 0,1 1,-1 0,0 0,1 0,-1 0,0 1,1 0,-1 0,0 1,0-1,0 1,0 0,0 1,-1-1,1 1,-1 0,1 0,-1 0,0 0,0 1,-1 0,1 0,-1 0,1 0,-1 1,-1-1,1 1,-1-1,1 1,-1 0,-1 0,1 0,-1 0,0 1,-1 6,-1 0,0 0,-1 0,-1 0,0 0,0-1,-1 1,-1-1,0 1,-21 73,27-77,0-1,1 1,0-1,0 1,1-1,0 0,0 0,0 0,1 0,0-1,0 0,1 1,0-2,0 1,1 0,-1-1,1 0,0 0,6 2,9 14,-15-16,0 0,-1 0,0 1,0 0,-1 0,0 0,0 1,0-1,-1 1,0 0,0 0,0 0,-1 0,0 1,-1-1,0 0,0 1,0 5,0-5,-1-1,1 1,-1-1,-1 1,1-1,-2 1,1-1,-1 0,0 0,0 1,-1-1,1-1,-2 1,1 0,-1-1,0 1,0-1,-1 0,0-1,0 1,0-1,-1 0,0 0,0-1,0 1,0-2,-4 3,-9 3,-1-1,0-1,0-1,-1 0,1-2,-1 0,0-2,0 0,0-1,-15-2,-24-15,40 4</inkml:trace>
  <inkml:trace contextRef="#ctx0" brushRef="#br0" timeOffset="1403.398">453 509,'-5'0,"-6"0,-6 0,-5 0,-4 0,-2 0,-1 0,5 4,0 3,1-1,4-1</inkml:trace>
  <inkml:trace contextRef="#ctx0" brushRef="#br0" timeOffset="2335.761">1017 397,'-32'16,"0"2,1 2,1 0,1 2,1 2,0 0,2 2,-2 5,24-28,0 0,1 1,0-1,-1 1,1 0,0 0,1 0,-1 0,1 1,0-1,0 0,0 1,1 0,-1 0,1-1,0 1,0 0,1 0,0 0,0 0,0 0,0 0,1 0,0-1,0 1,0 0,0 0,1-1,0 1,0 0,0-1,0 0,1 0,0 0,0 0,0 0,0 0,1-1,-1 1,1-1,0 0,0 0,4 2,4-2,-1 0,1-1,0 0,0-1,0-1,0 1,0-2,0 0,0 0,0-1,0-1,10-3,3-1</inkml:trace>
  <inkml:trace contextRef="#ctx0" brushRef="#br0" timeOffset="2604.634">1244 509,'-1'2,"-4"14,0-1,1 1,1 0,1 0,0 0,1 0,0 1,2-1,0 0,0 0,2 0,2 11,-4-25,0 0,1 0,-1 0,0 0,1 0,-1-1,1 1,-1 0,1-1,0 1,0-1,-1 0,1 1,0-1,1 0,-1 0,0 0,0-1,0 1,0 0,1-1,-1 1,0-1,0 0,1 0,-1 0,0 0,1 0,-1 0,0-1,1 1,-1-1,0 0,0 0,0 1,0-1,0 0,0-1,0 1,1-1,79-56,-75 51,0 0,0-1,-1 0,1 0,-2 0,1-1,-1 0,-1 0,1-1,-2 1,1-1,-1 0,-1 1,1-1,-2-1,0 1,0 0,0 0,-2-1,0 7,0-1,0 1,-1 0,0-1,0 1,0 0,0 0,-1 0,0 0,1 1,-1-1,-1 1,1-1,0 1,-1 0,0 0,0 1,0-1,0 1,0 0,0 0,0 0,-1 1,1-1,-1 1,1 0,-1 0,1 1,-1 0,0-1,1 1,-1 1,0-1,1 1,-1 0,1 0,-1 0,1 0,-1 1,1 0,0 0,0 0,0 0,0 1,-15 9</inkml:trace>
  <inkml:trace contextRef="#ctx0" brushRef="#br0" timeOffset="2936.434">1921 368,'-16'10,"1"2,0-1,0 2,1 0,1 1,0 0,1 1,1 1,0 0,1 0,1 1,-4 9,13-22,0 1,1-1,-1 1,1-1,0 1,0-1,0 0,0 0,1 0,0 1,0-1,0-1,0 1,1 0,0 0,-1-1,1 0,0 1,1-1,-1 0,0-1,1 1,0-1,0 1,0-1,0 0,0 0,0-1,0 1,0-1,1 0,-1 0,0-1,1 1,3-1,27 14,-32-14,-1 1,1 0,0 0,-1 0,1 0,-1 0,1 1,-1-1,1 1,-1 0,0-1,0 1,0 0,0 0,0 1,0-1,-1 0,1 0,-1 1,0-1,1 1,-1 0,0-1,0 1,-1 0,1-1,0 1,-1 0,0 0,0 0,0-1,0 1,0 0,0 0,-1 0,1-1,-1 1,0 0,0-1,0 1,0 0,0-1,-1 1,1-1,-1 0,0 1,1-1,-1 0,0 0,0 0,-1 0,-6 5,0-1,0 0,0-1,-1 0,0 0,0-1,0-1,0 1,-1-2,1 1,-1-1,-7 0,-8 0</inkml:trace>
  <inkml:trace contextRef="#ctx0" brushRef="#br0" timeOffset="3238.709">2343 86,'-41'39,"2"2,1 1,2 2,3 2,0 3,17-25,1 1,1 1,2 0,0 1,2 0,-6 23,13-39,1 1,-1 0,2-1,0 1,0 0,1 0,0 0,1 0,1 0,0 0,0-1,1 1,1-1,0 1,0-1,1 0,5 7,-5-11,0-1,0 0,1 0,0 0,0 0,1-1,-1 0,1 0,0-1,0 0,1 0,-1-1,1 0,0 0,0-1,0 0,0 0,0-1,8 1,10 0</inkml:trace>
  <inkml:trace contextRef="#ctx0" brushRef="#br0" timeOffset="3948.329">2288 707,'217'-221,"-217"221,0 1,0-1,0 0,0 1,1-1,-1 0,0 1,0-1,0 0,1 0,-1 1,0-1,0 0,1 0,-1 0,0 0,1 1,-1-1,0 0,1 0,-1 0,0 0,1 0,-1 0,0 0,1 0,-1 0,0 0,1 0,-1 0,0 0,1 0,-1 0,0 0,1 0,-1 0,0 0,0 0,1-1,-1 1,0 0,1 0,-1 0,0-1,0 1,-14 34,13-33,-34 97,34-95,0-1,1 1,-1 0,1-1,0 1,0 0,0 0,0-1,0 1,1 0,-1-1,1 1,0 0,0-1,0 1,0-1,0 1,0-1,1 1,-1-1,1 0,-1 0,1 0,0 0,0 0,0 0,0 0,1 0,-1-1,0 0,1 1,-1-1,1 0,-1 0,3 1,4-2,0 0,0-1,0 0,-1-1,1 1,0-2,-1 1,1-1,-1-1,0 1,0-1,0-1,-1 1,1-1,-1-1,0 1,-1-1,1-1,-1 1,-1-1,1 0,-1 0,3-5,5-3,-8 10,0-1,-1 0,1 1,-1-2,-1 1,1 0,-1-1,-1 0,1 0,-1 0,0 0,0 0,-1 0,0-2,-1 8,-1 1,0-1,1 0,-1 0,0 1,1-1,-1 0,0 1,0-1,0 1,1-1,-1 1,0-1,0 1,0 0,0-1,0 1,0 0,0 0,0 0,0-1,0 1,0 0,0 0,0 1,0-1,0 0,0 0,0 0,0 1,0-1,0 0,1 1,-1-1,0 1,0-1,0 1,0-1,1 1,-1 0,0-1,1 1,-1 0,0 0,1 0,-1-1,1 1,-1 0,1 0,-1 0,1 0,0 1,-4 3,0 1,1 0,0-1,0 1,1 1,0-1,0 0,0 0,1 1,-1-1,2 1,-1 0,1-1,0 1,0-1,1 1,0 2,-1-6,1 0,-1 0,1 0,0 0,0 0,0 0,0 0,0 0,1 0,-1 0,1-1,0 1,0-1,0 1,0-1,0 0,0 0,1 0,-1 0,1 0,-1 0,1-1,0 1,0-1,-1 0,1 0,0 0,0 0,0 0,0 0,1-1,-1 0,0 0,0 0,0 0,2 0,8-4,-1-1,0 0,0-1,0 0,-1 0,0-2,0 1,-1-1,0-1,0 0,-1 0,0-1,0 0,-1-1,-1 1,0-2,0 1,2-9,21-54,-31 73,0 1,0-1,1 1,-1 0,0 0,0-1,0 1,0 0,0 0,0 0,0 0,0 0,0 0,0 0,0 1,0-1,1 0,-1 0,0 1,0-1,0 0,0 1,0-1,1 1,-1-1,0 1,0 0,1-1,-1 1,0 0,1-1,-1 1,1 0,-1 0,1 0,-1-1,1 1,0 0,-1 0,1 1,-8 7,0 1,1 1,0-1,0 1,2 0,-1 1,1-1,1 1,0 0,1 0,0 1,1-1,0 0,1 1,0 0,1-1,1 1,1 7,-1-15,1-1,1 1,-1 0,1-1,-1 1,1-1,1 0,-1 0,0 0,1 0,0-1,0 0,0 1,5 1,12 8</inkml:trace>
  <inkml:trace contextRef="#ctx0" brushRef="#br0" timeOffset="4318.78">3276 255,'-49'281,"14"-103,35-175,0-1,0 0,0 0,0 0,0 0,1 0,-1 0,1 0,-1 0,1 0,0 0,0 0,0 0,0 0,0 0,1-1,-1 1,0 0,1-1,-1 1,1-1,0 0,-1 1,1-1,0 0,0 0,0 0,0 0,0-1,0 1,0 0,0-1,0 1,0-1,0 0,0 0,0 0,0 0,0 0,1 0,-1 0,0-1,1 0,89-31,-30-33,-55 47</inkml:trace>
  <inkml:trace contextRef="#ctx0" brushRef="#br0" timeOffset="4571.557">3049 452,'44'5,"37"1,10-4,-5-4,-13-5,-18-2</inkml:trace>
  <inkml:trace contextRef="#ctx0" brushRef="#br0" timeOffset="4806.834">3529 1,'14'62,"6"17,-3 0,-5 2,-2-1,-2 74,-11-120,-2 0,-1 0,-1 0,-2-1,-2 0,0 0,-3-1,0-1,-2-1,-1 0,-2-1,-1 0,-2-1,8-11,0-5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40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0 538,'5'-11,"1"0,-1 1,2 0,0 0,0 0,0 1,2 0,-1 1,1 0,0 0,0 1,1 0,0 0,5-2,7-4,0 0,0 1,1 2,1 0,0 1,0 2,1 0,-1 1,1 2,1 1,-1 0,0 2,12 2,-33-1,0 0,0 0,0 0,0 1,0-1,0 1,0 0,0 1,0-1,-1 1,1-1,0 1,-1 0,1 0,-1 1,0-1,0 1,0-1,0 1,0 0,-1 0,1 1,-1-1,0 0,0 1,0-1,0 1,-1 0,1-1,-1 1,0 0,0 0,-1 0,1 0,-1 0,0 0,-2 16,-2 1,0-2,-2 1,0-1,-1 0,-1 0,0 0,-2-1,0-1,-1 0,-1 0,0-1,-1 0,-1-1,1 1,-22 26,26-32,-1 0,2 1,-1 0,1 0,1 1,0 0,1 0,0 1,-3 11,9-21,-1 1,1-1,0 1,0-1,0 1,0-1,1 0,-1 1,1-1,0 1,0-1,0 0,1 0,-1 1,1-1,0 0,0 0,0-1,0 1,0 0,0-1,1 1,0-1,-1 0,1 0,0 0,0 0,0 0,0 0,3 0,105 36,-107-37,32 7,-19-6,0 1,0 1,-1 0,1 1,-1 0,0 2,0 0,-1 1,0 0,0 1,-1 1,0 0,-1 1,0 0,0 1,-1 1,-10-8,1 0,-1 0,0 0,0 0,0 1,-1-1,1 1,-2-1,1 1,0-1,-1 1,0 0,0-1,-1 1,0-1,0 1,0-1,0 1,-1-1,0 0,0 1,-1-1,1 0,-1 0,0-1,-1 1,-97 113,62-88,-2-2,0-2,-2-1,-1-3,0-1,-2-2,0-3,-1-1,-4-1,0-7,34-10</inkml:trace>
  <inkml:trace contextRef="#ctx0" brushRef="#br0" timeOffset="350.537">1468 396,'-82'98,"5"3,5 3,-55 106,101-166,2 1,1 1,3 1,2 0,2 2,-8 41,22-82,1-1,0 1,0 0,1 0,0 0,0 0,0 0,1-1,1 1,-1 0,1-1,0 1,1-1,0 1,0-1,1 0,0 0,0 0,0-1,1 0,0 0,0 0,1 0,-1-1,1 1,1-2,-1 1,1-1,-1 0,1 0,0-1,3 2,5-2,-1 0,0-1,1 0,-1-1,1-1,-1 0,1-1,-1 0,0-2,1 1,-1-2,0 0,0-1,-1 0,0-1,2-1,13-7,0-2,0-1,-2-1,0-2,-1 0,16-19,-17 17,-2-1,0-1,-2-1,0-1,-2-1,-1 0,-1-1,-2-1,0-1,-2 0,-2 0,0-1,2-18,-8 19,-1 0,-1-1,-2 1,0 0,-3-1,0 1,-2 0,-7-23,10 42,-1 1,-1-1,0 1,0-1,-1 1,0 1,-1-1,0 1,-1 0,0 0,0 1,-1-1,0 2,0-1,0 1,-1 1,-1-1,1 1,-1 1,0 0,0 0,0 1,-1 1,1-1,-4 1,3 2,0 0,0 1,0 0,0 1,0 0,0 0,1 1,-1 1,1 0,-1 0,1 1,0 0,0 1,-5 4,-12 8</inkml:trace>
  <inkml:trace contextRef="#ctx0" brushRef="#br0" timeOffset="1214.012">2399 1,'0'43,"0"39,0 9,0 0,0-12,0-9,0-11,0-12,0-9,0-5,0-5,0-1,0-1,0-5</inkml:trace>
  <inkml:trace contextRef="#ctx0" brushRef="#br0" timeOffset="1686.58">2116 368,'502'-315,"-398"263,-102 52,-1-1,1 1,0 0,-1 0,1 0,0 0,-1 0,1 1,-1-1,1 0,-1 1,1-1,-1 1,1 0,-1-1,1 1,-1 0,1 0,-1 0,0 0,0 0,0 0,1 0,-1 1,0-1,0 0,-1 1,1-1,0 0,0 1,-1-1,1 1,-1-1,1 1,-1 0,1-1,-1 1,0-1,0 2,0 67,-12 1,7-48,0 0,2 1,0 0,2 0,0 0,2 0,0 0,2-1,3 12,-5-32,1 1,-1 0,1-1,0 1,0-1,0 0,0 0,1 0,-1 0,1 0,0 0,0 0,0-1,0 0,0 1,0-1,1-1,-1 1,1 0,-1-1,1 1,0-1,0 0,0-1,-1 1,1-1,0 1,0-1,0 0,1-1,116-26,-117 25,-1-1,1 1,0-1,0 1,0 0,1 1,-1-1,0 1,1 0,-1 0,1 0,-1 0,1 1,-1 0,1 0,-1 0,1 0,-1 1,1 0,-1 0,1 0,-1 1,0-1,0 1,0 0,0 0,0 0,0 1,0-1,0 1,-1 0,0 0,2 2,23 48,-27-48,1-1,-1 1,1 0,0-1,0 1,0-1,1 1,-1-1,1 0,0 0,0 0,1 0,-1-1,1 0,0 1,0-1,0 0,0-1,0 1,1-1,-1 0,1 0,-1 0,3 0,8-3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9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0 254,'34'0,"25"-5,7-1,-2-5,-8 0,-8 1,-13-2,-11 1</inkml:trace>
  <inkml:trace contextRef="#ctx0" brushRef="#br0" timeOffset="214.262">225 0,'-14'53,"-5"27,-4 4,2-6,4-13,5-12,10-10,10-8,3-10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6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57 368,'-5'33,"-1"26,0 8,1-3,1-8,-3-13,0-9,0-11</inkml:trace>
  <inkml:trace contextRef="#ctx0" brushRef="#br0" timeOffset="180.228">1 170,'0'-4,"0"-3</inkml:trace>
  <inkml:trace contextRef="#ctx0" brushRef="#br0" timeOffset="562.208">255 678,'28'-76,"42"-75,-70 150,1 0,-1 0,0 0,1 0,-1 1,1-1,-1 0,1 0,-1 0,1 1,0-1,-1 0,1 1,0-1,0 0,-1 1,1-1,0 1,0-1,0 1,0 0,0-1,-1 1,1 0,0 0,0-1,0 1,0 0,0 0,0 0,0 0,0 0,0 0,0 1,0-1,0 0,0 0,0 1,0-1,-1 0,1 1,0-1,0 1,0 0,-1-1,1 1,23 43,-14-20,-8-20,1 0,0-1,0 1,0 0,1-1,-1 1,1-1,0 0,-1 0,1-1,1 1,-1-1,0 0,1 0,-1 0,1-1,-1 0,1 1,0-2,0 1,-1 0,1-1,0 0,0 0,0-1,0 1,-1-1,1 0,0 0,-1 0,1-1,-1 0,1 0,-1 0,0 0,0-1,0 0,0 1,0-2,0 1,-1 0,0-1,0 1,0-1,0 0,0 0,-1 0,1-2,41-85,-35 73</inkml:trace>
  <inkml:trace contextRef="#ctx0" brushRef="#br0" timeOffset="1147.24">1186 1,'-23'12,"0"1,1 2,1 0,0 1,1 1,1 1,1 1,0 0,2 1,0 1,-11 21,16-26,1 1,1 0,1 0,1 1,0 0,1 0,1 1,0 0,2 0,0 0,2 0,0 0,0 1,2-1,1 0,0 0,1 0,1 0,1 0,1-1,0 0,2 0,0 0,0-1,2 0,9 13,-11-22,0 1,0-1,1 0,0 0,1-1,-1 0,1-1,0 0,1-1,5 2,3-1</inkml:trace>
  <inkml:trace contextRef="#ctx0" brushRef="#br0" timeOffset="1946.971">1157 650,'28'-17,"0"-2,-2 0,0-2,-1-2,-2 0,0-1,-1-1,-2-1,17-27,-23 5,-16 48,1 1,-1-1,0 1,0 0,0 0,0 0,1 0,-1 0,0 0,1 0,-1 1,1-1,-1 0,1 1,0 0,-1-1,1 1,0 0,0-1,0 1,0 0,1 0,-1 0,1 0,-1 0,1 0,-1 0,1 1,-3 9,0-1,1 1,0 0,1 0,1 0,0 0,0 0,1 0,1 0,0 0,1 3,-2-10,1-1,-1 1,1-1,0 0,0 0,0 0,0 0,1 0,-1 0,1-1,0 1,0-1,1 1,-1-1,0-1,1 1,0 0,0-1,0 1,0-1,0-1,0 1,1 0,-1-1,1 0,-1 0,1 0,-1-1,1 1,3-1,3-2,0 0,-1-1,1 0,-1-1,1 0,-1 0,-1-1,1-1,-1 1,1-2,-2 1,1-1,-1-1,0 1,0-1,-1-1,0 1,-1-1,0-1,0 1,4-10,-6 11,0 0,0 0,0 0,-1-1,0 0,-1 1,0-1,0 0,-1 0,0 0,-1 0,0-1,0 1,-1-2,1 10,0 1,0-1,0 0,0 1,0-1,0 1,0-1,0 1,-1-1,1 1,0-1,0 1,0-1,0 1,-1 0,1-1,0 1,0-1,-1 1,1-1,0 1,-1 0,1-1,-1 1,1 0,0-1,-1 1,1 0,-1 0,1-1,-1 1,1 0,-1 0,1 0,-1 0,1 0,-1 0,1-1,-1 1,1 0,-1 0,1 1,-1-1,1 0,-1 0,1 0,-1 0,1 0,-1 0,1 1,-1-1,1 0,-1 0,1 1,0-1,-1 0,1 1,-1-1,1 0,0 1,-1-1,1 1,0-1,0 1,-1-1,1 1,-19 30,16-24,1 0,0 0,0 0,0 1,1-1,0 0,0 1,1-1,0 1,0-1,1 1,-1-1,2 1,-1-1,1 0,1 0,-1 0,1 0,0 0,1 0,-1-1,1 1,1-1,-1 0,1 0,0-1,0 0,1 1,0-2,-1 1,2-1,-1 0,0 0,1 0,0-1,0 0,0-1,0 0,0 0,3 1,-1-5,0 1,0-2,0 1,0-1,0 0,0-1,-1 0,0-1,0 1,0-1,0-1,-1 0,0 0,0 0,0-1,-1 0,0 0,-1 0,1-1,-1 0,-1 0,0-1,0 1,0-1,0-2,13-19,-12 21,0-1,0 0,-1 1,0-1,-1-1,0 1,0-1,-1 1,-1-1,0 1,0-1,-1 0,0 0,-2-9,1 20,1 0,-1-1,1 1,-1 0,1 0,-1 0,1-1,-1 1,0 0,1 0,-1 0,1 0,-1 0,1 0,-1 0,1 1,-1-1,1 0,-1 0,1 0,-1 0,1 1,-1-1,1 0,-1 0,1 1,-1-1,1 0,-1 1,1-1,0 1,-1-1,1 0,0 1,-1-1,1 1,0-1,0 1,-1-1,1 1,0-1,0 1,0-1,0 1,0 0,0-1,0 1,0-1,0 1,0-1,0 1,0-1,0 1,0-1,0 1,-5 23,1-1,0 1,2 0,1 0,1 0,1 0,2 9,-3-29,0 0,1-1,-1 1,1 0,0 0,0-1,1 1,-1 0,1-1,0 1,0-1,0 0,0 0,0 1,1-1,-1-1,1 1,0 0,0-1,0 1,0-1,0 0,1 0,-1 0,3 0,16 5</inkml:trace>
  <inkml:trace contextRef="#ctx0" brushRef="#br0" timeOffset="2245.12">2427 170,'-18'49,"1"1,3 0,2 0,2 1,0 26,9-72,1 0,-1-1,1 1,0 0,1-1,-1 1,1 0,0-1,0 1,0-1,1 1,0-1,0 0,0 0,0 0,0 0,1 0,0 0,0 0,0-1,0 1,1-1,-1 0,1 0,0-1,-1 1,1-1,1 1,-1-1,0-1,0 1,1 0,-1-1,1 0,-1 0,1-1,0 1,-1-1,1 0,2 2,0-1,0 0,0-1,0 0,0 0,0 0,0-1,-1 0,1 0,0-1,0 1,-1-2,1 1,-1-1,1 0,-1 0,1-1,-6 3,0 0,0 0,-1 0,1 0,0 0,0 0,-1 0,1-1,-1 1,1 0,-1 0,1 0,-1 0,0-1,1 1,-1 0,0-1,0 1,0 0,0 0,0-1,0 1,-1 0,1 0,0-1,-1 1,1 0,-1 0,1 0,-1-1,1 1,-1 0,-1-1,-7-9</inkml:trace>
  <inkml:trace contextRef="#ctx0" brushRef="#br0" timeOffset="2483.901">2146 396,'33'0,"31"-5,9-1,-3 0,-9 1,-10-4,-8 1,-13 0</inkml:trace>
  <inkml:trace contextRef="#ctx0" brushRef="#br0" timeOffset="2734.259">2710 29,'19'38,"2"42,-8 12,-6 0,-9-11,-4-15,-1-13,-4-11,-5-8,-5-5,-3-2,2-7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54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117 565,'432'-1,"-393"-2,0-1,0-3,0 0,-1-3,0-1,0-2,-2-1,0-3,0 0,-2-2,0-2,-1-1,-2-1,22-22,-43 37,0-1,-1 0,0-1,0 0,-1 0,-1-1,0 0,0 0,-1-1,0 0,-1 0,-1 0,0 0,0-1,-1 0,-1 0,0 0,-1 0,0-10,-2 19,1 0,-1-1,0 1,0 0,0 0,-1 0,1 0,-1 0,0 0,0 0,-1 0,1 1,-1-1,1 1,-1 0,0 0,-1 0,1 0,0 0,-1 1,1-1,-1 1,0 0,0 0,0 0,0 1,0 0,0-1,-1 1,1 1,0-1,0 1,-1-1,1 1,0 0,-1 1,1-1,0 1,-1 0,1 0,0 0,0 1,0-1,-4 3,-10 8,0 1,1 1,1 0,0 1,1 1,0 0,1 1,1 1,1 0,1 1,0 0,1 1,-4 12,-17 47,2 2,5 0,3 2,3 0,4 2,-1 54,-1 61,12-115,-4 0,-3-1,-4 0,-17 47,26-109,-1 0,-1 0,-1 0,-1-1,-1-1,-1 0,0 0,-2-1,0-1,-1 0,-1-1,0-1,-2 0,1-2,-2 0,0 0,-1-2,0-1,-1 0,0-1,0-2,-1 0,0-1,-1-1,-18 2,34-6,0 0,0-1,0 0,0 0,0-1,-1 0,1 0,0 0,0-1,0 0,0-1,0 1,0-2,0 1,0-1,1 1,-1-2,1 1,0-1,0 0,0 0,0-1,1 0,0 0,0 0,0 0,1-1,-1 0,1 0,1 0,-2-3,2-2,1 0,0-1,1 1,0-1,1 1,0-1,0 0,2 1,-1-1,2 1,-1 0,1 0,1 0,0 0,1 0,0 1,0-1,1 1,1 1,0-2,19-24,2 1,1 1,2 2,23-19,-1 2,3 2,1 3,2 2,2 3,1 3,2 2,47-16,-88 40,1 0,-1 1,2 2,-1 0,1 2,0 1,0 0,-2 3</inkml:trace>
  <inkml:trace contextRef="#ctx0" brushRef="#br0" timeOffset="281.532">1358 960,'-41'36,"2"2,1 2,2 1,2 2,2 1,-17 31,12 16,37-88,-1 0,1 0,0 0,0 0,0 0,1 1,-1-1,1 0,0 0,-1 0,1 0,1 0,-1 0,0-1,1 1,-1 0,1 0,0-1,0 1,0-1,0 0,0 0,1 0,-1 0,1 0,-1 0,1 0,2 0,7 3,-1-2,1 0,0 0,0-1,0-1,1 0,-1-1,0 0,0 0,1-2,-1 1,0-2,0 1,-1-2,1 0,-1 0,1-1,-1 0,-1-1,1 0,-1-1,0 0,0 0,-1-1,2-3,-3 2,-1 0,-1-1,0 0,0 0,-1 0,0 0,-1-1,0 0,-1 0,0 0,-1-1,0 1,-1 0,0-1,0 1,-1-1,-1 1,0-1,-2-8,0 9,1-1,-2 0,1 0,-2 1,0 0,0 0,-1 0,0 1,0 0,-1 0,-1 0,0 1,0 0,-1 0,0 1,-3-1,-4 1,3 6</inkml:trace>
  <inkml:trace contextRef="#ctx0" brushRef="#br0" timeOffset="537.592">1669 1440,'0'-9,"5"-19,6-8,6-3,1-5,1 1,3 2,2 4,1 3,3 3,-5 2,-1 5,1 8,1 5,1 6,1 3,-3 2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5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1,'-7'18,"2"1,0 0,1 0,1 0,1 0,1 1,0-1,2 12,-2 4,-29 574,30-415,0-191,0 1,0 0,-1 0,0-1,0 1,0 0,0-1,0 1,-1-1,1 1,-1-1,0 0,0 1,0-1,-1 0,1-1,-1 1,0 0,1-1,-1 1,-1-1,-12 6</inkml:trace>
  <inkml:trace contextRef="#ctx0" brushRef="#br0" timeOffset="248.303">0 622,'48'-5,"40"-6,15-6,-1-1,-8-1,-11 2,-14-1,-9 3,-11 4,-8-1,-7 2,-4 2,-2-2,-2-5,-4 2</inkml:trace>
  <inkml:trace contextRef="#ctx0" brushRef="#br0" timeOffset="883.65">875 86,'-18'154,"-22"314,38-461,1 0,1 0,-1 0,1 1,0-1,1 0,0 0,0 0,0 1,1-1,0 0,0-1,1 1,0 0,0-1,1 1,0-1,0 0,0 0,1-1,-1 1,2-1,-1 0,0 0,1-1,0 0,0 0,0 0,1 0,-1-1,1 0,0-1,5 2,4-4,-1 0,1-1,0 0,0-1,0-1,-1-1,1 0,-1-1,0-1,-1 0,1-1,-1 0,0-2,-1 1,0-2,1 0,48-30,-23 96,-33-51,0 0,0-1,0 1,1-2,-1 1,1-1,0 1,0-2,0 1,0-1,1 0,-1-1,1 0,-1 0,1 0,-1-1,7-1,50 9,-55-6,-1 0,1-1,0 0,-1-1,1 0,0 0,0-1,-1 0,1-1,0 0,-1 0,1 0,-1-1,0-1,0 0,0 0,-1 0,1-1,-1 0,0 0,0-1,-1 0,0 0,0 0,3-5,-2 3,-1-1,0 0,0-1,-1 0,0 1,0-2,-1 1,-1 0,2-9,-4 16,0 0,0 1,-1-1,0 0,1 0,-1 0,0 0,0 0,-1 0,1 0,-1 0,1 0,-1 1,0-1,0 0,0 0,0 1,-1-1,1 0,-1 1,1 0,-1-1,0 1,0 0,0 0,0 0,-1 0,1 0,0 0,-1 1,1-1,-1 1,0 0,1 0,-1 0,0 0,0 0,-1 0,-3 0,-1 1,0-1,1 1,-1 1,0-1,1 1,-1 1,1-1,-1 1,1 1,0-1,-1 1,1 0,1 1,-1 0,1 0,-1 0,1 1,0 0,1 0,-1 1,1-1,0 1,0 0,1 1,0-1,0 1,0 0,1 0,0 0,1 0,-1 0,1 1,1-1,-1 1,1 0,1-1,-1 1,1 0,1-1,-1 1,1 0,1-1,-1 1,2 0,-1 0,0 0,1 1,0-1,0 0,1 0,0-1,1 1,0-1,0 0,0 0,1-1,0 1,0-1,1 0,-1-1,1 0,1 0,-1 0,1-1,-1 0,1-1,0 1,1-2,-1 1,0-1,2 0,27 5,1-1,1-2,-1-2,1-1,8-3,-45 2,33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59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77 424,'-16'45,"1"1,3 0,2 1,1 0,-1 48,9-88,-1 1,2 0,-1 0,1-1,0 1,1 0,0 0,0 0,0-1,1 1,0 0,1-1,0 0,0 0,1 0,-1 0,1 0,1 0,0-1,-1 0,2 0,-1-1,1 1,0-1,0 0,0 0,1-1,-1 0,1 0,0-1,1 0,-1 0,0 0,3-1,-3-2,1-1,0 1,-1-2,1 1,-1-1,1 0,-1-1,0 1,0-2,0 1,0-1,-1 0,1 0,-1-1,0 1,0-2,-1 1,0 0,2-3,79-125,-79 114,-1 1,-1-1,-1 1,0-1,-1 0,-1-1,-1 1,-1 0,-1-11,0 6</inkml:trace>
  <inkml:trace contextRef="#ctx0" brushRef="#br0" timeOffset="382.346">500 1017,'57'-82,"-4"-3,-4-2,14-43,-63 131,1-1,-1 0,0 1,0-1,0 0,0 1,0-1,0 0,0 0,1 1,-1-1,0 0,0 0,0 1,1-1,-1 0,0 0,0 0,0 1,1-1,-1 0,0 0,1 0,-1 0,0 1,0-1,1 0,-1 0,0 0,1 0,-1 0,0 0,1 0,-1 0,0 0,1 0,-1 0,0 0,1 0,-1 0,0 0,1-1,-3 47,1-39,1 5,-3-4,1 0,1-1,-1 1,1 0,1 0,0 0,0 0,0 0,1 0,0 0,1 0,0 0,0 0,0-1,1 1,0-1,1 1,0-1,0 0,0-1,1 1,0-1,0 0,1 0,-1 0,1-1,1 0,-1 0,5 2,-1-5,0 0,0-1,-1 0,1 0,0-1,0 0,0-1,0 0,0-1,-1 0,1-1,0 1,-1-2,0 1,0-2,0 1,0-1,-1 0,0-1,0 0,0 0,-1-1,0 0,0 0,-1-1,1 1,-2-2,1 1,-1 0,-1-1,1 0,-1 0,-1-1,0 1,0-1,-1 1,1-6,-1-6</inkml:trace>
  <inkml:trace contextRef="#ctx0" brushRef="#br0" timeOffset="767.201">1290 1,'18'133,"0"-13,-6 1,-4-1,-6 27,-4-118,0 1,-2-1,-1 1,-2-2,0 1,-2-1,-1 0,-12 22,11-42,15-32,31-51,-21 55</inkml:trace>
  <inkml:trace contextRef="#ctx0" brushRef="#br0" timeOffset="1033.886">1629 340,'-264'263,"262"-262,0 0,0 0,1 1,-1-1,0 0,0 1,1-1,-1 1,1-1,0 1,-1 0,1 0,0-1,0 1,0 0,0 0,0 0,1 0,-1 0,1 1,-1-1,1 0,0 0,-1 0,1 0,0 0,1 1,-1-1,0 0,1 0,-1 0,1 0,-1 0,1 0,0 0,0 0,0 0,0 0,0 0,1 0,-1-1,0 1,1-1,-1 1,1-1,0 1,0-1,-1 0,2 1,83 13,-80-16,0 1,0-1,0 1,-1 0,1 0,0 1,0 0,-1 0,1 0,0 1,-1 0,1 0,-1 0,0 1,0-1,0 1,0 1,0-1,0 1,-1-1,0 1,0 1,0-1,0 0,-1 1,1 0,-1 0,0 0,-1 0,1 0,0 4,1 98,-5-82</inkml:trace>
  <inkml:trace contextRef="#ctx0" brushRef="#br0" timeOffset="1499.971">1742 961,'27'-23,"0"-1,-2-1,0-2,-2 0,-1-2,-1 0,-2-1,-1-1,14-33,-28 55,-1 0,0 1,0-1,-1 0,0-1,0 1,-1 0,-1-1,1 1,-1 0,-1-1,0 10,1-1,-1 1,1-1,-1 1,0 0,1-1,-1 1,0 0,0-1,1 1,-1 0,0 0,0 0,1 0,-1 0,0 0,0 0,1 0,-1 0,0 0,0 0,1 0,-1 1,0-1,1 0,-1 0,0 1,1-1,-1 1,0-1,1 0,-1 1,1-1,-1 1,0-1,1 1,0 0,-1-1,1 1,-1 0,1-1,0 1,-1 0,1-1,0 1,0 0,-1-1,1 1,0 0,0 0,0-1,0 1,0 0,0 0,0-1,0 1,1 0,-1 0,0-1,0 1,0 0,1 0,-10 24,2 0,0 1,2-1,0 1,0 25,4-43,1 1,0 0,1-1,0 1,0 0,1-1,0 0,0 1,1-1,0 0,1 0,-1 0,2-1,-1 1,1-1,0 0,0 0,1-1,5 6,-4-6,0 0,0-1,1 1,-1-1,1-1,0 0,1 0,-1 0,1-1,-1 0,1-1,0 0,0 0,0-1,0 0,0-1,0 0,0 0,0-1,0 0,0-1,0 0,0 0,0-1,-1 0,1 0,-1-1,0 0,0-1,0 0,-1 0,1 0,-1-1,-1 0,1-1,-1 0,0 0,2-3,3-7,-1 0,-1-1,0 0,-1 0,-1-1,-1 0,-1 0,0-1,-1 1,-2-1,0 0,-1 0,-1-17,-1 13</inkml:trace>
  <inkml:trace contextRef="#ctx0" brushRef="#br0" timeOffset="1830.515">2814 565,'-18'10,"1"0,0 1,1 0,0 1,1 1,0 1,1 0,1 1,0 1,1 0,0 0,2 1,-5 10,13-22,0-1,0 1,1 0,0 0,0 0,0 0,1 0,0 1,-1-1,2 0,-1 0,1 0,0 0,0 0,0 0,0 0,1 0,0 0,0-1,0 1,1-1,0 1,0-1,0 0,0 0,0 0,1-1,0 1,0-1,0 0,0 0,0 0,0 0,1-1,0 0,-1 0,1 0,0 0,0-1,0 0,0 0,0 0,0 0,0-1,2 0,-1 0,-1 0,0-1,1 1,-1-1,0 0,0-1,0 1,0-1,0 0,0 0,0 0,0-1,-1 0,0 0,1 0,-1 0,0-1,0 0,-1 1,1-1,-1-1,0 1,0 0,0-1,-1 0,1 1,-1-1,0 0,-1 0,1 0,-1-1,0 1,0 0,-1 0,0-1,1 1,-2 0,1-1,-1-1,-19-146,14 133</inkml:trace>
  <inkml:trace contextRef="#ctx0" brushRef="#br0" timeOffset="2284.525">2983 651,'1'9,"-1"1,1 0,0 0,1 0,0-1,1 1,0-1,0 1,1-1,0 0,1-1,2 4,-5-9,0 0,1 0,-1 0,1 0,0 0,0-1,0 1,0-1,0 0,1 0,-1 0,1 0,-1 0,1-1,0 0,-1 0,1 0,0 0,0-1,0 1,0-1,0 0,0 0,-1 0,1-1,0 1,0-1,0 0,0 0,-1 0,1-1,0 1,9-6,0-1,0 0,-1-1,0 0,-1-1,0 0,0 0,-1-1,8-12,24-23,-41 45,0 1,0-1,0 1,0 0,0 0,0 0,0-1,0 1,1 0,-1 0,0 0,0 0,0 1,0-1,0 0,0 0,0 1,0-1,0 1,0-1,0 1,0-1,0 1,0-1,0 1,0 0,-1 0,1-1,0 1,0 0,-1 0,1 0,0 0,-1 0,1 0,-1 0,0 0,1 0,-1 0,0 0,1 0,-1 0,0 0,0 0,0 0,0 1,0-1,0 0,0 0,0 0,-1 0,1 0,0 0,-1 0,1 0,-1 0,0 1,7 20,-3-17,0 0,0 0,0 0,1-1,0 1,0-1,0 0,0 0,1 0,0 0,-1-1,1 0,1 0,-1 0,0-1,1 0,-1 0,1 0,0-1,-1 1,1-1,0-1,0 1,0-1,0 0,0 0,0-1,-1 0,1 0,0 0,0-1,-1 0,1 0,-1 0,0-1,1 1,-1-1,0-1,0 1,-1-1,1 1,-1-1,0-1,0 1,0-1,-1 1,3-5,45-133,-49 98,-6 28</inkml:trace>
  <inkml:trace contextRef="#ctx0" brushRef="#br0" timeOffset="2783.47">3689 848,'10'-7,"-1"0,1-1,-1 0,-1-1,1 1,-1-2,-1 1,0-1,6-10,-8 12,90-171,-95 180,0 0,0-1,1 1,-1 0,0 0,1-1,-1 1,0 0,1-1,-1 1,1 0,-1-1,1 1,0-1,-1 1,1-1,0 1,-1-1,1 1,0-1,-1 0,1 1,0-1,0 0,-1 0,1 0,0 1,0-1,-1 0,1 0,0 0,0 0,0 0,-1 0,1-1,0 1,0 0,0 0,-1 0,1-1,0 1,-1 0,1-1,0 1,0-1,-1 1,1-1,-1 1,1-1,-1 1,1-1,-1 0,1 1,-1-1,1 0,-1 1,0-1,1 0,-1 0,0 1,0-1,1 0,-1 0,0 1,0-1,3 63,-4-56,0 0,0-1,0 1,1 0,-1 0,1 0,1 0,-1 0,1 0,0 0,1-1,-1 1,1 0,0-1,0 1,1-1,0 0,0 0,0 0,0 0,1 0,0-1,0 1,0-1,1 0,-1 0,1-1,0 1,0-1,0 0,0-1,1 1,1 0,2-3,0 0,0 0,0 0,0-1,0-1,0 1,0-2,-1 1,1-1,-1 0,0-1,1 0,-2 0,1-1,0 0,-1 0,0-1,0 0,-1 0,1-1,-1 1,-1-1,1-1,-1 1,-1-1,1 0,-1 0,-1 0,1-1,-1 1,-1-1,0 0,0 0,-1 0,1-6,-1 7,0 1,0 0,-1-1,0 1,-1 0,1-1,-1 1,-1 0,1 0,-1 0,-1 0,1 0,-1 0,0 1,-1-1,0 0,-8-7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0:05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39,'-5'-5,"-1"1,0 0,-1 0,1 1,-1 0,1 0,-1 0,0 1,0 0,0 0,-1 1,1 0,0 0,0 1,-1 0,1 0,0 1,-1-1,1 2,0-1,0 1,0 0,0 0,0 1,1 0,-1 0,1 1,0 0,0 0,0 0,0 1,1 0,-1 0,0 1,5-4,-1 0,1 0,-1 0,1 0,0 0,-1 0,1 0,0 1,1-1,-1 0,0 1,1-1,-1 0,1 1,0-1,-1 0,1 1,0-1,1 1,-1-1,0 1,1-1,-1 0,1 1,0-1,0 0,0 0,0 1,0-1,0 0,1 0,-1 0,1 0,-1-1,2 2,70 56,-63-52,211 119,-218-125,0 1,0-1,0 1,0-1,0 1,-1 0,1 0,-1 1,1-1,-1 0,0 1,0 0,0-1,0 1,-1 0,1 0,-1 0,1 0,-1 0,0 0,0 0,-1 1,1-1,-1 0,1 0,-1 1,0-1,0 0,0 1,-1-1,1 0,-1 0,0 1,0-1,0 0,0 0,-1 0,1 0,-1 0,-1 1,-6 4,-2 1,1-2,-1 0,-1 0,1-1,-1 0,0-1,0 0,-1-1,1-1,-1 0,0 0,0-1,0-1,-3 0,-70 0,62-1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0:07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852 144,'1'-4,"1"-1,-1 1,0-1,-1 0,1 1,-1-1,0 0,0 0,0 1,-1-1,0 0,0 1,0-1,0 1,-1-1,0 1,0 0,0-1,0 1,0 0,-1 1,0-1,0 0,0 1,0-1,-1 1,1 0,-1 0,0 0,0 1,0-1,0 1,0 0,-1 0,1 1,0-1,-1 1,-3-1,-21 1,1 1,-1 1,0 2,1 1,-1 1,1 1,1 1,-1 2,1 1,1 1,0 1,-8 6,1-2,1 2,0 1,1 1,1 2,1 1,1 1,1 1,-4 8,18-19,0 1,0 1,2 0,0 1,1 1,1-1,0 1,2 1,0-1,1 1,1 1,0-1,2 1,0-1,0 20,4-29,-1 0,2 0,-1 0,2 0,-1 0,1-1,0 1,1-1,0 0,1 0,0-1,0 1,1-1,0 0,0 0,1-1,0 0,0 0,1-1,0 1,0-2,0 1,1-1,0-1,0 1,0-1,6 1,14 5,0-1,1-2,-1-1,1-1,1-2,-1 0,0-3,18-1,19-4,0-3,-1-3,0-3,-1-2,0-4,7-6,-29-1,-32 12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0:10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322 252,'-33'25,"2"2,1 0,1 3,2 0,0 1,3 2,0 1,-7 16,22-34,0 1,1 0,0 0,1 1,1 0,1 0,1 0,0 1,1-1,1 1,1 0,1 0,1 0,-1-13,1-1,0 1,0-1,1 1,0-1,0 1,0-1,0 0,1 0,0 0,0 0,1-1,-1 1,1-1,0 0,0 0,0 0,1 0,-1-1,1 0,0 0,0 0,0 0,0-1,0 0,1 0,-1 0,1-1,4 1,3 0,1 0,-1-1,1 0,-1-1,1-1,-1 0,1-1,-1-1,0 0,1 0,-2-1,4-2,16-7,0-2,0 0,-2-2,0-2,-1-1,-1 0,-1-3,-1 0,-1-1,-1-2,-1 0,-1-2,-2 0,-1-2,-1 0,-1-1,-2 0,8-27,-16 42,-1 0,-1-1,0 0,-2 0,0 0,-1 0,0 0,-1-1,-1 1,-1 0,-1-1,0 1,-1 0,-1 0,-1 0,0 0,-1 1,-1 0,0 0,-6-7,11 19,-1 0,1 0,-1 1,0-1,0 0,-1 1,1 0,-1 0,0 0,0 0,0 1,0-1,0 1,0 0,-1 0,1 1,-1-1,1 1,-1 0,0 0,1 1,-1-1,0 1,1 0,-1 0,0 1,0-1,1 1,-1 0,1 1,-1-1,1 1,-1-1,1 2,0-1,0 0,0 1,0-1,-1 2,-11 13,1 0,0 2,1-1,1 2,1 0,0 0,2 1,0 1,2 0,0 0,2 0,0 1,1 0,2 0,0 0,2 1,-8 20,-10 99,7 0,5 1,11 113,-1-40,-29-62,24-143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0:08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422 424,'1'0,"-1"1,1-1,-1 0,1 0,-1 0,1 0,-1 0,0 0,1 0,-1 0,1 0,-1 0,1 0,-1 0,1 0,-1 0,1-1,-1 1,0 0,1 0,-1 0,1-1,-1 1,0 0,1-1,-1 1,0 0,1-1,-1 1,0 0,1-1,-1 1,0 0,0-1,1 1,-1-1,0 1,0-1,0 1,0 0,0-1,0 1,0-1,0 1,0-1,0 1,0-1,0 1,0-1,0 1,0-1,0 1,0 0,0-1,-1 1,1-1,0 1,0-1,-1 1,1 0,0-1,-1 1,1 0,0-1,-1 1,1 0,0-1,-1 1,0 0,-34-3,-14 15,0 2,2 2,0 2,-37 20,74-34,3-1,0 0,-1 0,1 0,0 0,0 1,1 0,-1 0,1 1,0 0,0 0,0 0,0 1,1 0,0 0,0 2,4-7,1 0,-1 0,1 1,0-1,-1 0,1 1,0-1,0 0,0 0,0 1,0-1,1 0,-1 1,0-1,0 0,1 0,-1 1,1-1,-1 0,1 0,0 0,-1 0,1 0,0 0,0 0,0 0,0 0,0 0,0 0,0 0,0-1,0 1,0 0,0-1,0 1,0-1,1 1,-1-1,0 0,0 1,1-1,-1 0,0 0,1 0,64 7,-63-7,202-3,-203 3,0-1,1 1,-1 0,0-1,0 1,1 0,-1 0,0 0,0 1,0-1,1 0,-1 1,0 0,0-1,0 1,0 0,0 0,0 0,0 0,0 1,0-1,-1 0,1 1,0-1,-1 1,1 0,-1-1,0 1,1 0,-1 0,0 0,0 0,0 0,-1 0,1 0,0 0,-1 1,1-1,-1 0,0 0,0 0,0 1,0-1,0 0,0 0,-1 1,1-1,-1 0,1 1,-88 77,24-28,29-25,1 2,1 1,2 1,-25 33,53-61,0 0,0 0,1 0,-1 0,1 0,0 0,0 1,0-1,0 1,0 0,1-1,0 1,0 0,0 0,0 0,0 0,1 0,0 0,0 0,0 0,0 0,1 0,-1 0,1-1,0 1,0 0,1 0,-1 0,1-1,-1 1,1-1,1 1,-1-1,0 0,1 0,-1 0,1 0,0 0,0 0,0-1,0 0,1 1,-1-1,2 0,11 2,1-1,0-1,0 0,1-1,-1-1,0-1,0 0,0-1,0-1,0-1,0 0,-1-1,0-1,0 0,7-5,-5 2</inkml:trace>
  <inkml:trace contextRef="#ctx0" brushRef="#br0" timeOffset="366.376">309 1,'-20'249,"10"1,11 5,-1-182,-25 223,-6-60,16-80,19-139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0:11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0,'-5'39,"-1"17,0 3,1-7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39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67,'-61'123,"5"3,-3 24,30-76,-165 403,119-302,89-224,399-899,-384 884,-29 65,0-1,0 1,0-1,0 0,1 1,-1-1,0 0,0 1,0-1,0 1,0-1,1 0,-1 1,0-1,0 0,0 1,1-1,-1 0,0 0,1 1,-1-1,0 0,1 0,-1 1,0-1,1 0,-1 0,0 0,1 0,-1 0,0 1,1-1,-1 0,1 0,-1 0,0 0,1 0,-1 0,1 0,-1 0,0 0,1 0,-1-1,0 1,1 0,-1 0,1 0,-1 0,0-1,1 1,-1 0,0 0,0-1,1 1,-1 0,0 0,0-1,1 1,-1 0,0-1,0 1,1 0,-1-1,0 1,0-1,3 38,-3-35,0 135,-2-69,3-1,3 1,2 0,4-1,6 14,-8-57,1 0,1 0,2-1,0-1,1 0,2 0,-13-19,-1 0,1 0,-1 0,1 0,0-1,0 1,0-1,0 1,1-1,-1 0,1 0,-1 0,1 0,0 0,0-1,0 1,0-1,0 0,0 0,0 0,0 0,0 0,0-1,1 1,-1-1,0 0,0 0,1 0,-1-1,0 1,0-1,0 0,0 1,1-1,-1-1,0 1,0 0,-1-1,1 0,0 1,0-1,-1 0,1 0,-1-1,1 1,6-11,-1 0,0 0,0-1,-1 0,-1 0,0 0,-1-1,-1 0,0 0,-1-3,8-21,17-61,-4-1,-5-1,-4-1,-4 0,-4-103,-26 287,14-41,1-4</inkml:trace>
  <inkml:trace contextRef="#ctx0" brushRef="#br0" timeOffset="303.865">1292 575,'-31'41,"1"2,3 2,1 0,2 2,-11 34,33-78,0 0,0 0,1 0,-1 0,1 1,0-1,0 1,0-1,0 1,0-1,1 1,0-1,0 1,0-1,0 1,0-1,1 1,-1 0,1-1,0 0,0 1,1-1,-1 0,1 1,-1-1,1 0,0 0,0 0,1 0,-1-1,0 1,1-1,0 1,-1-1,1 0,0 0,0 0,0 0,1-1,-1 1,0-1,1 0,-1 0,2 1,5-2,0 0,-1 0,1-1,-1 0,1 0,-1-1,1 0,-1-1,0 0,0-1,0 0,0 0,-1-1,0 0,0 0,0-1,0 0,-1 0,0-1,-1 0,1 0,-1-1,-1 0,1 0,-1 0,-1 0,1-1,-2 0,1 0,-1 0,0 0,-1-1,0 1,-1-1,0-1,0-2,-1 0,-1 0,-1 1,0-1,0 0,-1 1,0 0,-2 0,1 0,-1 0,-1 0,0 1,-1 0,0 1,-7-9,-82-99,80 105</inkml:trace>
  <inkml:trace contextRef="#ctx0" brushRef="#br0" timeOffset="648.184">1659 518,'-3'46,"1"0,3 0,2 0,1 0,8 27,-12-64,1-1,0 0,0 0,1 0,0 0,0 0,1 0,0-1,0 1,1-1,0 0,0 0,1 0,0 0,0-1,0 0,1 0,0 0,0-1,1 0,0 0,-1 0,3 0,-3-6,1-1,-1 1,1-1,-1-1,0 1,1-1,-1 0,0 0,-1-1,1 0,-1 0,0 0,0 0,0-1,0 0,-1 0,1 0,-2-1,1 1,0-1,-1 0,0 0,-1 0,2-4,6-7,186-388,-159 350,-23 31</inkml:trace>
  <inkml:trace contextRef="#ctx0" brushRef="#br0" timeOffset="4268.324">2252 1055,'10'4,"7"3,2-1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0:11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0 345,'104'-273,"-102"270,-1-1,0 0,0 1,1-1,-1 1,1-1,0 1,0-1,0 1,0 0,1 0,-1 0,1 0,0 0,0 1,0-1,0 1,0 0,1 0,-1 0,1 0,-1 0,1 1,-1 0,1 0,2-1,-3 5,-1 0,1 0,-1 0,0 0,0 0,0 1,0-1,0 1,-1-1,0 1,0 0,0-1,0 1,0 0,-1 0,1 0,-1-1,0 1,-1 0,1 3,0-1,-1 2,1 0,1 0,-1 0,2 0,-1 0,1 0,0 0,0-1,1 1,0-1,1 1,-1-1,1 0,1 0,-1-1,1 1,0-1,1 0,0 0,0-1,0 0,4 3,-6-5,-1 0,1 0,0 0,0 0,0-1,0 1,0-1,1 0,-1 0,1-1,-1 0,1 1,0-1,0-1,-1 1,1-1,0 0,0 0,-1 0,1-1,0 1,0-1,-1-1,1 1,-1 0,1-1,-1 0,0 0,1 0,-1-1,2-2,4-4,-1 0,0-1,-1 0,0 0,-1-1,0-1,-1 1,0-1,0 0,-2 0,1 0,-2-1,1-3,4-7,-2 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0:23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100 704,'100'-27,"-1"-4,87-40,-146 57,-1-1,0-2,-2-1,0-2,-1-2,-1-1,-1-2,-2-1,0-2,-2-1,-1-1,1-4,-25 28,-1 1,0 0,0-1,0 1,-1-1,0 0,0 0,-1-1,0 1,0-1,0 1,-1-1,1 1,-2-1,1 0,-1 0,0 1,0-1,-1 0,0 1,0-1,-1 0,0 1,0-1,0 1,-1 0,0 0,0 0,0 0,-1 0,0 1,0 0,0 0,-1 0,0 0,0 0,0 1,-4-2,0 0,-1 1,1 0,-1 1,0 0,0 0,0 1,-1 0,1 1,-1 1,0-1,1 1,-1 1,0 0,1 1,-1 0,0 0,1 1,-1 1,1 0,0 0,0 1,0 0,0 1,1 0,-1 0,1 1,1 0,-1 1,1 0,0 0,-6 9,-4 17,1 0,2 1,2 1,1 0,2 1,1 0,2 1,1 0,2 0,2 3,-1 20,3 1,2-1,4 0,11 56,10 129,-25-212,-1-1,-1 1,-2 0,-1-1,-2 1,-1-1,-2-1,-1 1,-1-1,-1 0,-2-1,-1-1,-2 0,-7 9,-9 1,-2-1,-2-2,-1-1,-2-2,-1-2,-1-1,-14 6,-14-2,68-34,1 1,-1-1,1 0,-1 1,0-1,1 0,-1 0,0 0,1 0,-1 0,0 0,1 1,-1-1,0-1,1 1,-1 0,0 0,1 0,-1 0,0 0,1-1,-1 1,1 0,-1 0,0-1,1 1,-1-1,1 1,-1 0,1-1,-1 1,1-1,-1 1,1-1,0 1,-1-1,1 0,0 1,-1-1,1 1,0-1,0 0,0 1,-1-1,1 0,0 1,0-1,0 0,0 1,0-1,0 0,0 1,0-1,1 0,-1 1,0-1,0 0,1 1,15-39,11 0,1 1,2 2,1 1,2 1,32-25,-23 30,-21 18</inkml:trace>
  <inkml:trace contextRef="#ctx0" brushRef="#br0" timeOffset="545.127">156 1100,'24'5,"-1"0,1-2,0 0,0-2,0 0,1-2,-1-1,0 0,-1-2,1-1,0-1,-1-1,11-5,88-42,-119 53,0 1,1-1,-1 1,0-1,0 1,0 0,0 0,1 0,-1 1,0-1,0 1,0 0,0-1,0 2,0-1,0 0,0 0,0 1,0 0,-1-1,1 1,-1 0,1 1,-1-1,0 0,0 0,0 1,0 0,0-1,-1 1,1 0,-1 0,2 2,30 108,-40-21,8-78</inkml:trace>
  <inkml:trace contextRef="#ctx0" brushRef="#br0" timeOffset="1982.185">1314 902,'38'0,"32"5,9 1,1 0,-9-1,-11-1,-7-2,-7-1,-7-5,-5-3,-4 1,-1 1,-2 1,0 2,0 1,0 0,-5 1</inkml:trace>
  <inkml:trace contextRef="#ctx0" brushRef="#br0" timeOffset="2195.367">1399 1213,'38'9,"32"4,9-1,0-7,-3-4,-10-3,-6-1,-4-4,-7-2,-2 2,-5 1,-3-3,-10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0:27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596 75,'0'-3,"0"0,0 0,0 1,0-1,-1 0,1 0,-1 0,1 0,-1 0,0 1,0-1,0 0,-1 1,1-1,-1 1,1-1,-1 1,0 0,0 0,0 0,0 0,0 0,-1 0,1 0,-1 1,1-1,-1 1,1 0,-1 0,0-1,1 2,-1-1,0 0,0 1,0-1,0 1,-5 0,0-1,0 2,0-1,0 1,0 1,1-1,-1 1,0 1,1-1,0 1,-1 0,1 1,0 0,-39 28,2 1,1 2,1 2,2 2,-22 30,47-55,1 1,1 1,0 0,1 0,1 1,1 1,0 0,1 1,1-1,1 2,0-1,2 1,0 0,1 0,1 0,1 1,1-1,1 1,1 10,1-22,1 1,0-1,1 1,0-1,1 0,-1-1,2 1,-1-1,1 0,0 0,1-1,0 1,0-1,1-1,-1 0,2 0,-1 0,0-1,1 0,8 2,8 4,0-1,1-2,0-1,1-1,-1-1,1-1,5-1,243-1,-244-7,-6-1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0:30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20,'-1'-1,"0"-1,-1 1,1 0,0-1,0 1,0 0,-1 0,1 0,-1 0,1 0,-1 0,1 0,-1 0,0 1,1-1,-1 0,0 1,1 0,-1-1,0 1,0 0,1 0,-1 0,0 0,0 0,1 0,-1 1,0-1,0 1,1-1,-1 1,0-1,1 1,-1 0,1 0,-1 0,-5 1,-43 8,1 3,1 3,0 1,-4 4,50-21,1 1,-1-1,0 0,1 1,-1-1,1 1,-1-1,1 1,-1-1,1 1,-1 0,1 0,0 0,-1 0,1 0,0 0,0 0,0 1,0-1,0 0,0 1,0-1,0 0,0 1,1-1,-1 1,1-1,-1 1,1 0,-1-1,1 1,0-1,0 1,0 0,0-1,0 1,0 0,0-1,1 1,-1 0,0-1,1 1,0-1,-1 1,1-1,0 1,0-1,0 0,-1 1,1-1,1 0,-1 0,0 1,1-1,138 71,-94-50,-30-16,-1 1,0 1,0 0,0 0,-1 2,0 0,-1 0,0 1,-1 1,3 3,-13-12,0 0,0-1,-1 1,1 0,-1 0,1 0,-1 0,0 0,0 0,0 1,-1-1,1 0,-1 0,1 1,-1-1,0 0,-1 1,1-1,-1 0,1 0,-1 1,0-1,0 0,0 0,-1 0,1 0,-1 0,1 0,-1-1,0 1,0 0,0-1,-1 1,1-1,-2 1,-104 58,61-45,0-3,-2-1,1-2,-47 2,70-14,30-13,25-4,-13 10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0:31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23 565,'0'38,"-5"27,-2 8,1-4,1-9,6-15,4-14</inkml:trace>
  <inkml:trace contextRef="#ctx0" brushRef="#br0" timeOffset="168.981">23 57,'0'0</inkml:trace>
  <inkml:trace contextRef="#ctx0" brushRef="#br0" timeOffset="553.766">333 988,'72'-120,"-6"-4,5-26,-56 122,-7 46,-19 50,9-62,0 1,0-1,1 0,0 1,0-1,0 1,1-1,0 1,0 0,0-1,1 1,0-1,1 1,-1-1,1 0,0 0,1 1,-1-1,1-1,1 2,0-2,0 0,0-1,1 1,-1-1,1 0,0 0,0-1,0 0,1 1,-1-2,1 1,0-1,-1 0,1 0,0 0,1-1,-1 0,0 0,0 0,0-1,0 0,1 0,-1-1,0 0,0 0,0 0,0-1,0 0,0 0,0 0,4-4,1 2,-1-2,0 1,0-2,-1 1,0-1,0 0,0-1,-1 0,0-1,-1 0,0 0,0 0,-1-1,0 0,-1 0,0 0,0-2,19-64,-17 58</inkml:trace>
  <inkml:trace contextRef="#ctx0" brushRef="#br0" timeOffset="1303.765">1547 0,'-39'38,"2"2,2 1,1 2,3 1,1 2,-3 10,8-13,2 1,1 1,3 1,-8 30,21-57,0 1,2 0,0 1,2-1,0 1,1-1,1 1,1-1,1 1,0-1,2 0,3 11,-4-22,0 0,0 0,0-1,1 1,1-1,-1 0,1 0,1-1,-1 1,1-1,1-1,-1 1,1-1,0 0,1 0,-1-1,1 0,0-1,0 1,1-2,5 3,10 0</inkml:trace>
  <inkml:trace contextRef="#ctx0" brushRef="#br0" timeOffset="2086.315">1434 762,'40'-4,"-1"-2,0-2,0-1,0-3,-1 0,-1-3,0-1,-1-1,-1-2,-1-2,5-5,-31 21,0-1,0 0,-1 0,1-1,-1 1,-1-2,1 1,-1-1,-1 0,1 0,-1 0,-1-1,1 0,-2 0,1 0,-1 0,-1-1,1 1,-2-1,2-8,-4 15,0 0,0 0,-1 1,1-1,0 0,-1 1,0-1,0 1,0-1,0 1,0 0,0 0,0 0,-1 0,1 0,-1 0,1 1,-1-1,0 1,0 0,1-1,-1 1,0 1,0-1,0 0,0 1,0 0,0-1,0 1,-1 0,1 1,0-1,0 0,0 1,0 0,0 0,1 0,-1 0,0 0,0 0,0 1,1-1,-1 1,1 0,-1 0,1 0,0 0,0 0,0 1,-12 9,2 0,-1 1,2 1,0 0,0 1,2 0,0 0,0 1,2 0,0 1,-4 13,8-23,1 0,0 1,0-1,1 1,0-1,1 1,-1-1,1 1,1 0,-1-1,2 1,-1-1,1 1,0-1,0 0,1 1,0-1,0-1,0 1,1 0,0-1,1 0,-1 0,1 0,1 0,-1-1,1 0,4 3,-2-3,0 0,0 0,1-1,0-1,-1 0,2 0,-1 0,0-1,0-1,1 1,-1-2,1 1,-1-1,0-1,1 1,-1-2,1 1,-1-1,0-1,0 0,0 0,0-1,4-2,3-1,-1-1,0-1,0 0,-1-1,0-1,-1 0,0-1,-1 0,0-1,-1 0,-1-1,5-8,53-130,-67 151,0-1,0 1,0-1,-1 0,1 1,-1-1,1 0,-1 1,1-1,-1 0,0 0,0 0,0 1,0-1,0 0,0 0,-1 1,1-1,-1 0,1 1,-1-1,1 0,-1 1,0-1,0 1,0-1,0 1,0-1,0 1,0 0,0-1,-1 1,1 0,0 0,-1 0,1 0,-1 0,1 0,-1 0,0 1,1-1,-1 1,0-1,0 1,1-1,-1 1,0 0,0 0,1 0,-1 0,0 0,0 0,1 1,-3-1,-4 4,1 1,-1 0,0 0,1 0,0 1,1 0,-1 0,1 0,0 1,1 0,-1 0,1 1,1 0,-1 0,2 0,-1 0,1 0,0 1,0-1,1 1,1 0,-1 0,1 0,1 7,-1-10,0 1,1-1,-1 0,1 1,1-1,-1 0,1 1,0-1,1 0,0 0,0 0,0 0,0 0,1 0,0 0,0-1,1 0,-1 1,1-1,0-1,1 1,-1-1,1 1,0-1,0 0,0-1,1 1,-1-1,1 0,0-1,0 1,0-1,0-1,1 1,6 1,0 0,-1-1,1-1,0 0,0 0,0-2,0 1,-1-2,1 0,0 0,-1-1,1-1,-1 0,0-1,0 0,-1-1,1 0,-1 0,0-2,-1 1,0-1,0-1,-1 0,0 0,0-1,3-6,89-155,-95 161,-1 0,0 0,0 0,-1-1,0 0,-1 0,0 0,-1-1,-1 1,1 0,-2-1,0 1,0-1,-1 1,0-1,-2-3,3 14,0 1,0-1,0 0,0 1,0-1,-1 0,1 1,0-1,-1 1,1-1,0 1,-1-1,1 1,0-1,-1 1,1-1,-1 1,1-1,-1 1,1 0,-1-1,0 1,1 0,-1-1,1 1,-1 0,0 0,1 0,-1-1,0 1,1 0,-1 0,1 0,-1 0,0 0,1 0,-1 1,0-1,1 0,-1 0,0 0,1 0,-1 1,1-1,-1 0,0 1,1-1,-1 0,1 1,-1-1,1 1,0-1,-1 1,1-1,-1 1,1-1,0 1,-1-1,1 1,0 0,-1-1,1 1,0-1,0 1,0 0,0 0,-23 42,-20 135,40-170,2 0,-1-1,1 1,0 0,0 0,1 0,0 0,1 0,-1-1,2 1,-1 0,1 0,0-1,0 1,1-1,0 0,1 1,0-1,0-1,0 1,1-1,0 1,0-1,0-1,1 1,0-1,0 0,0 0,1-1,0 0,-1 0,2 0,-1-1,17 0,-2-1</inkml:trace>
  <inkml:trace contextRef="#ctx0" brushRef="#br0" timeOffset="2417.51">3212 198,'-63'103,"5"2,-9 34,59-123,1 0,0 0,2 0,0 1,0 0,2 0,0 0,1 0,1 6,1-19,1 1,0-1,1 0,-1-1,0 1,1 0,0 0,0 0,0-1,1 1,-1-1,1 0,-1 0,1 0,0 0,1 0,-1-1,0 1,1-1,-1 0,1 0,0 0,0 0,-1-1,2 1,104 22,-96-23,0-1,0 0,0 0,0-1,0-1,-1 0,1-1,0-1,-1 0,0 0,0-1,0-1,0 0,-1 0,0-1,0-1,3-3,-12 9,0 1,0-1,0 0,-1 0,1-1,-1 1,1 0,-1-1,0 1,0 0,0-1,0 1,0-1,-1 0,1 1,-1-1,0 0,1 1,-1-1,0 0,-1 1,1-1,0 0,-1 1,0-1,0-1,-8-14</inkml:trace>
  <inkml:trace contextRef="#ctx0" brushRef="#br0" timeOffset="2654.899">2789 565,'43'-5,"38"-1,11 0,-7 1,-7 1,-12 2,-13 1,-11 1,-7 0,-5 0,-3 0,-6 0</inkml:trace>
  <inkml:trace contextRef="#ctx0" brushRef="#br0" timeOffset="2904.396">3550 565,'43'0,"34"-5,8-1,-5 0,-12 1,-12-4,-11 1,-14-4,-11-5,-10 1</inkml:trace>
  <inkml:trace contextRef="#ctx0" brushRef="#br0" timeOffset="3152.513">3804 395,'-10'38,"-2"28,-1 7,9-4,3-10,3-9,5-13,2-8,4-10,0-7</inkml:trace>
  <inkml:trace contextRef="#ctx0" brushRef="#br0" timeOffset="3557.578">4368 395,'-19'26,"2"0,0 1,2 1,0 1,3 0,0 1,2 0,-7 31,16-57,0-1,0 1,0-1,0 1,1 0,0 0,0-1,0 1,0 0,0 0,1-1,0 1,-1 0,1-1,1 1,-1-1,0 1,1-1,0 0,0 1,0-1,0 0,0 0,1-1,-1 1,1 0,0-1,0 1,0-1,0 0,0 0,0 0,1-1,-1 1,1-1,-1 1,1-1,-1 0,1-1,1 1,17 2,1-2,-1-1,0 0,1-2,-1 0,0-2,0 0,0-2,-1 0,0-1,0-1,-1-1,0-1,8-6,-5-1,-1-1,-1 0,-1-2,-1 0,0-1,-2-1,-1-1,0-1,-2 0,0-1,-2 0,-1-1,-1 0,0-3,-6 17,1 0,-2 0,0 0,0 0,-1-1,-1 1,0-1,0 1,-1-4,-1 12,1 0,-1-1,0 1,0 0,0 0,-1 0,1 0,-1 0,0 0,0 1,0-1,-1 1,1-1,-1 1,0 0,0 0,0 0,0 0,0 0,-1 1,1 0,-1 0,0 0,0 0,0 0,0 1,0-1,-3 1,-1-1,0 0,0 1,0 1,0-1,-1 2,1-1,0 1,0 0,-1 0,1 1,0 0,1 1,-1 0,0 0,1 1,-1 0,1 0,0 0,1 1,-4 3,-5 4,0 1,1 0,1 1,0 1,1 0,0 1,2 0,-3 5,2 1,1 0,2 0,0 1,1 0,1 0,1 1,1-1,1 1,1 0,1 0,2 0,0 0,1 0,2 0,0 0,5 13,-3-23,0 0,1 0,1-1,0 1,0-2,1 1,1-1,10 9,18 26,-22-24</inkml:trace>
  <inkml:trace contextRef="#ctx0" brushRef="#br0" timeOffset="3870.916">4990 29,'69'126,"78"105,-61-101,-68-101,-1 0,-2 1,-1 1,-1 0,-1 1,-2 1,-1-1,3 27,-10-42,0 0,-1 0,-1 0,0 0,-2-1,1 1,-2 0,-1 0,0-1,0 0,-2 1,0-2,-1 1,-1-1,0 0,-1-1,0 0,-4 3,2-2,0-2,-1 1,0-1,-1-1,-1 0,0-1,0-1,-1 0,-1-1,1 0,-2-1,1-1,-1-1,0 0,0-1,0-1,-1-1,0 0,-14-1,8-2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28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56,'-64'116,"-184"408,214-449,-4-3,-2-1,-5-1,32-49,6-8</inkml:trace>
  <inkml:trace contextRef="#ctx0" brushRef="#br0" timeOffset="370.012">1045 29,'-9'61,"2"1,4 0,1 0,4 0,2 0,4 0,1-1,15 45,-21-96,1 0,1 0,0-1,0 1,1-1,0 0,0-1,1 0,0 0,1 0,3 2,-9-7,1-1,0 0,-1 0,1 0,0-1,0 1,0-1,0 1,1-1,-1 0,0 0,0-1,1 1,-1-1,1 1,-1-1,0 0,1 0,-1-1,0 1,1-1,-1 0,0 1,1-1,-1-1,0 1,0 0,0-1,0 0,0 0,0 1,-1-2,1 1,-1 0,1 0,1-3,8-10,-1-1,-1 0,0 0,-1-1,0-1,-2 1,0-2,-1 1,3-4,26-81,-5-2,15-95,-33 102,-11 74</inkml:trace>
  <inkml:trace contextRef="#ctx0" brushRef="#br0" timeOffset="738.781">1666 480,'1'19,"1"-1,0 1,2 0,0-1,1 0,1 0,1 0,0-1,1 0,1 0,1-1,7 9,-15-22,1 0,0-1,0 1,0-1,0 0,1 0,-1 0,0 0,1 0,0-1,-1 1,1-1,0 0,0 0,0-1,-1 1,1-1,0 0,0 0,0 0,0 0,0-1,0 0,-1 0,1 0,0 0,0 0,-1-1,1 1,-1-1,1 0,-1 0,2-2,4-2,0-1,0 0,-1 0,0-1,0 0,-1-1,0 0,0 0,-1 0,0-1,1-3,-4 8,-1-1,0 1,0 0,0-1,-1 1,0 0,0-1,0 0,-1 1,1-1,-1 1,-1-1,1 0,-1 1,0-1,0 1,-1-1,1 1,-1 0,-1-1,1 1,-1 0,1 0,-2 1,1-1,0 1,-1-1,0 1,0 0,0 0,0 1,-1-1,1 1,-1 0,0 0,0 1,0 0,-5-2,-5-1,-1 0,1 1,-1 1,0 0,0 2,0 0,0 0,0 2,0 0,0 0,0 2,0 0,0 1,1 0,-1 1,-12 7,2-2</inkml:trace>
  <inkml:trace contextRef="#ctx0" brushRef="#br0" timeOffset="1034.733">2540 1,'0'24,"0"22,0 8,0 0,-4 0,-3-4,1-6,2-6,0 1,2-2,1-2,1-3,-1-1,-3-2,-7 0,-6-6,0-7</inkml:trace>
  <inkml:trace contextRef="#ctx0" brushRef="#br0" timeOffset="1570.137">2230 339,'517'0,"-503"0,1 2,-1-1,0 2,0 0,0 0,-1 2,1-1,-1 2,0 0,0 0,31 36,-42-38,1 0,0 0,0-1,0 0,0 1,0-1,1 0,-1 0,1-1,0 1,0-1,0 0,0 0,0 0,0 0,0-1,1 0,-1 0,1 0,-1 0,3 0,4-2,0 0,0 0,1-1,-1 0,-1-1,1 0,0-1,-1 0,1-1,-1 0,-1-1,1 0,-1 0,0-1,0 0,-1 0,0-1,0 0,-1-1,0 0,0 0,-1 0,0-1,-1 0,0 0,3-9,-8 15,-1-1,1 1,-1 0,0 0,0 0,0-1,-1 1,1 0,-1 1,0-1,0 0,0 0,-1 1,1-1,-1 1,0 0,0 0,0 0,0 0,-1 0,1 1,-1 0,1-1,-1 1,0 1,0-1,0 0,0 1,0 0,0 0,-1 0,1 1,0-1,0 1,-1 0,1 0,0 0,-1 1,1 0,0 0,0 0,-1 0,-6 1,-1 0,1 1,-1 0,1 1,0 1,1-1,-1 2,1-1,0 1,0 1,1 0,0 0,0 1,0 0,1 1,1 0,-1 0,1 0,1 1,0 0,0 1,1-1,1 1,-1 0,2 0,-1 0,2 1,-1-1,2 1,-1 0,2-1,0 1,0-5,1 0,1 0,0 0,0-1,0 1,0-1,1 1,0-1,1 0,-1 0,1 0,0-1,1 1,-1-1,1 0,0 0,1-1,-1 1,1-1,0 0,0-1,0 1,2-1,7 5,0-1,1-1,0-1,1 0,-1-1,1-1,0 0,0-2,1 1,67-3,-60 1</inkml:trace>
  <inkml:trace contextRef="#ctx0" brushRef="#br0" timeOffset="1917.037">1 1129,'756'27,"-219"-41,-1-24,21-26,472-64,-980 123,-11 1</inkml:trace>
  <inkml:trace contextRef="#ctx0" brushRef="#br0" timeOffset="2352.912">3924 226,'-5'5,"3"1,3 0</inkml:trace>
  <inkml:trace contextRef="#ctx0" brushRef="#br0" timeOffset="2619.594">3980 565,'0'19,"0"7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34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0 744,'344'-493,"-183"280,-161 211,1 0,0 0,-1 0,1 0,0 0,0 0,1 0,-1 1,0-1,1 0,-1 1,1-1,-1 1,1-1,0 1,-1 0,1-1,0 1,0 0,0 0,0 1,0-1,0 0,0 1,0-1,1 1,-1 0,0-1,0 1,0 0,0 0,1 1,-1-1,0 0,0 1,0-1,0 1,0 0,0 0,0-1,0 1,0 1,0-1,0 0,-1 0,2 1,8 11,-1-1,0 2,0 0,-1 0,-1 0,0 1,-2 0,1 1,-2 0,3 11,-2-9,150 410,-141-376,-14-51,-1 0,0 0,0 0,-1-1,1 1,0 0,0 0,0 0,-1 0,1 0,0 0,-1-1,1 1,0 0,-1 0,1-1,-1 1,0 0,1 0,-1-1,1 1,-1-1,0 1,0-1,1 1,-1-1,0 1,0-1,0 1,0-1,1 0,-1 0,0 1,0-1,0 0,0 0,0 0,0 0,0 0,1 0,-1 0,0 0,0-1,0 1,0 0,0 0,0-1,1 1,-1-1,0 1,0-1,1 1,-1-1,0 1,0-1,-21-8,1-1,0-1,0-1,1 0,0-2,-2-3,-66-42,-42-10,-129-47,233 106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35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331 20,'-12'-5,"0"2,0-1,-1 2,1-1,-1 2,0 0,1 0,-1 1,0 1,1 0,-1 1,1 0,-1 1,1 0,0 1,0 0,0 1,1 0,0 1,0 1,0-1,1 2,0-1,0 2,-1 0,9-7,1-1,-1 1,0 0,0 0,1 0,-1 0,1 0,0 0,-1 0,1 0,0 0,0 1,0-1,1 0,-1 1,0-1,1 1,0-1,0 1,-1-1,1 1,1-1,-1 0,0 1,1-1,-1 1,1-1,0 1,-1-1,1 0,0 0,1 1,-1-1,0 0,1 0,-1 0,1 0,-1 0,1-1,0 1,0 0,0-1,0 0,0 1,0-1,0 0,1 0,-1 0,0 0,1 0,0-1,95 30,-84-27,0 0,0 0,0 2,0-1,-1 2,0 0,0 0,-1 1,1 1,9 8,-21-15,1 1,-1-1,1 1,-1-1,0 1,0 0,1 0,-1-1,0 1,-1 0,1 0,0 0,0 0,-1 0,1 0,-1 0,0 0,0 0,0 0,0 0,0 0,0 1,0-1,0 0,-1 0,1 0,-1 0,0 0,0 0,0-1,1 1,-2 0,1 0,0 0,0-1,0 1,-1-1,1 1,-1-1,0 1,-72 52,51-43,-1 0,-1-1,0-2,0 0,-1-2,-1 0,-4-12,35-1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35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5:39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981 63,'-1'0,"0"-1,-1 1,1 0,0 0,0 0,0-1,0 1,0 0,0-1,0 1,-1-1,1 1,1-1,-1 0,0 1,0-1,0 0,0 0,0 0,1 0,-1 0,0 1,1-1,-1 0,1-1,-1 1,1 0,-1 0,1 0,0 0,-1 0,1 0,0 0,0-1,0 1,0 0,0 0,0 0,0 0,0 0,1-1,-1 1,0 0,1 0,-1 0,1 0,-1 0,1 0,0 0,-1 0,1 0,0 0,-1 0,1 1,0-1,0 0,0 0,0 1,0-1,0 1,0-1,0 1,0-1,0 1,0-1,0 1,1 0,-1 0,0-1,1 1,-26-3,1 0,-1 1,0 2,0 0,0 2,1 1,-1 0,1 2,-1 0,-5 4,-181 76,198-80,1 1,-1 0,1 0,1 2,-1-1,1 1,1 0,-1 1,2 0,-1 1,1 0,0 0,1 1,1 0,-1 0,2 0,-1 1,2 0,0 0,-2 10,6-17,0 0,0 0,1 0,0 0,0 0,0 0,1-1,0 1,0 0,0-1,0 1,1-1,-1 0,1 0,0 0,1 0,-1 0,1-1,-1 1,1-1,0 0,0 0,0-1,1 1,-1-1,1 0,0 0,-1 0,3 0,147 27,5-28,-158-1,1-1,-1 1,0 0,0-1,0 1,0 0,1 0,-1 0,0 0,0 0,0 0,0 1,1-1,-1 0,0 1,0-1,0 0,0 1,0-1,0 1,0 0,0-1,0 1,0 0,0 0,0-1,0 1,-1 0,1 0,0 0,-1 0,1 0,0 0,-1 0,1 0,-1 0,0 1,1-1,-1 0,0 0,0 0,0 0,0 1,0-1,0 0,0 0,0 0,0 0,0 1,-1-1,1 0,0 0,-1 1,-8 10,-1 0,0 0,-1-1,0 0,0-1,-1 0,-1-1,0 0,0-1,-3 1,-10 7,-126 85,4 7,-82 80,230-188,-65 73,63-71,0 1,1-1,0 1,0-1,-1 1,1 0,1 0,-1-1,0 1,1 0,-1 0,1 0,0-1,0 1,0 0,0 0,1 0,-1 0,1-1,0 1,0 0,0 0,0-1,0 1,0-1,1 1,-1-1,1 1,0-1,-1 0,1 0,0 0,8 5,0-1,0-1,1 0,-1 0,1-1,0-1,0 0,1 0,-1-1,0 0,1-1,0 0,-1-1,1-1,-1 0,11-2,5 2,21-3,-1-3,-1-1,0-3,0-2,19-8,-22 7,100-56,-120 58</inkml:trace>
  <inkml:trace contextRef="#ctx0" brushRef="#br0" timeOffset="283.557">1573 627,'-34'38,"-25"28,-2 6,3-3,8-9,12-10,8-8,8-7,9-5,6-2,-1-6,2-2,2 0,0 2,3-3</inkml:trace>
  <inkml:trace contextRef="#ctx0" brushRef="#br0" timeOffset="545.716">1009 627,'26'47,"3"-1,2-1,2-1,2-2,34 32,-48-52,0-2,1-1,1 0,1-2,0 0,2-2,0-1,0-1,21 7,92 16,-116-36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35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93 155,'-15'33,"-9"22,0 5,8-7,7-18,4-14</inkml:trace>
  <inkml:trace contextRef="#ctx0" brushRef="#br0" timeOffset="587.213">261 381,'24'-22,"147"-239,-170 259,0 0,-1 0,1 0,0 0,0 0,0 0,0 0,0 0,1 0,-1 0,1 1,-1-1,1 1,0-1,-1 1,1-1,0 1,0 0,0 0,0 0,0 0,0 0,0 1,0-1,0 0,1 1,-1 0,0-1,0 1,0 0,1 0,-1 0,0 1,0-1,1 1,-1-1,0 1,0-1,0 1,0 0,0 0,0 0,0 0,0 1,0-1,0 1,55 143,-55-143,1 0,-1 1,1-1,-1-1,1 1,0 0,0 0,0-1,0 0,0 0,0 0,0 0,0 0,0 0,1-1,-1 1,0-1,0 0,1 0,-1-1,0 1,0 0,1-1,-1 0,0 0,0 0,0 0,0 0,0-1,0 1,0-1,-1 0,2-1,5-3,-1 0,1 0,-1-1,0-1,-1 1,0-1,0-1,-1 1,5-8,34-90,-38 87,1 3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45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0,'-6'196,"9"-131,17 267,-14-286,-5-34,-1-1,2 1,0-1,0 0,1 1,1-1,-1-1,2 1,0 0,1 2,4-4,-2-6</inkml:trace>
  <inkml:trace contextRef="#ctx0" brushRef="#br0" timeOffset="503.477">0 28,'76'-20,"-61"18,258-4,-268 6,0 1,0-1,0 1,0 0,0 0,0 0,0 1,0 0,0 0,-1 0,1 0,-1 1,0 0,0 0,0 0,0 0,0 1,-1-1,1 1,-1 0,0 0,0 1,0-1,-1 0,0 1,1 0,-2-1,1 1,0 0,-1 0,0 0,0 0,-1 0,1 0,-1 0,0 0,-1 0,1 0,-1 2,-3 7,0 0,0 0,-1-1,-1 1,-1-1,0-1,0 1,-1-1,-1 0,0-1,0 0,-1 0,-2 0,9-9,1 0,-1 0,1 0,-1 0,1 1,0-1,0 0,0 1,0 0,1-1,-1 1,1 0,-1 0,1 0,0 0,0 0,1 0,-1 0,1 1,-1-1,1 0,0 0,0 0,0 1,1-1,-1 0,1 0,-1 0,1 0,0 0,1 0,-1 0,0 0,1 0,-1 0,1-1,0 1,0-1,0 1,1-1,-1 0,210 118,-209-118,0 1,-1 0,1 0,-1-1,0 1,0 1,0-1,0 0,-1 0,1 1,-1-1,0 1,0-1,0 1,-1 0,1-1,-1 1,0 0,0-1,0 1,0 0,-1-1,1 1,-1 0,0-1,0 1,0-1,-1 1,1-1,-1 0,0 0,0 1,0-1,0 0,-2 0,-4 8,-1 0,-1-1,0-1,-1 1,0-2,0 1,-1-2,-10 6,-11 3,0-3,-1 0,-1-3,1 0,-16 0,40-7,-45 2,37-8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40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1 480,'341'0,"-320"-1,0 0,0-2,-1 0,1-1,-1-1,0-1,3-2,1-5,-6 0</inkml:trace>
  <inkml:trace contextRef="#ctx0" brushRef="#br0" timeOffset="4881.456">227 1,'4'7,"0"0,-1 0,1 1,-1-1,-1 1,1 0,-1 0,-1 0,0 0,0 0,0 0,-1 0,0 0,-1 6,1 1,-1 685,1-688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47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1,'-30'11,"1"1,0 1,1 1,1 2,0 1,1 1,-20 18,42-32,0-1,1 1,-1 0,1 0,0 0,0 1,0-1,1 1,-1 0,1 0,1 0,-1 0,1 0,-1 0,1 0,1 0,-1 0,1 1,0-1,0 0,0 1,1-1,0 0,0 0,0 0,1 0,-1 0,1 0,1 0,-1 0,1-1,-1 1,1-1,0 0,1 0,0 1,1 2,1 0,0 0,1-1,-1 1,1-1,1-1,-1 1,1-1,0-1,0 1,0-2,1 1,-1-1,1 0,0 0,0-1,0-1,0 0,0 0,4 0,42-2,-31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55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44,'260'-12,"-66"-7,-155 11,40 3,-73 9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55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29,'38'4,"32"-2,14-2,-3-1,-10-1,-8-4,-10-1,-8 0,-8 2,-6 1,-7 2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55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626 0,'-45'13,"0"2,1 2,1 2,1 2,0 2,-1 3,11-7,1 2,1 0,1 2,1 2,1 0,-19 25,35-38,0 1,2 1,-1 0,2 1,0-1,1 1,0 1,1 0,1-1,1 2,0-1,1 0,0 1,2 0,0-1,1 4,1-11,1 0,0-1,0 1,1-1,0 1,1-1,0 0,0 0,0 0,1-1,1 1,-1-1,1-1,0 1,1-1,-1 0,1 0,0-1,1 0,0 0,-1-1,1 0,1 0,-1-1,0 0,1 0,0-1,-1 0,1-1,0 0,0 0,4-1,47 6,0-3,0-3,0-2,0-3,-1-3,47-12,23-25,-105 37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01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57,'-5'-5,"1"0,-1 0,-1 0,1 1,-1 0,1 0,-1 1,-1-1,1 1,0 1,-1-1,1 1,-1 0,1 1,-1-1,0 1,0 0,0 1,0 0,0 0,0 1,0-1,1 2,-1-1,0 1,1 0,-1 0,1 0,-1 1,-1 1,-8 2,1 0,-1 0,1 1,1 1,-1 1,1 0,1 1,0 0,-5 6,16-15,1 1,0 0,-1-1,1 1,0 0,0 0,0 0,0 0,1 0,-1 0,0 0,1 0,-1 0,1 0,0 0,0 0,0 1,0-1,0 0,0 0,0 0,1 0,-1 0,1 0,0 0,-1 0,1 0,0 0,0 0,0 0,1 0,-1-1,0 1,1 0,-1-1,1 1,-1-1,1 0,0 1,1 0,80 39,85 7,-165-47,0 0,-1 0,1 0,0 0,-1 0,1 0,-1 1,0-1,1 1,-1 0,0-1,0 1,0 0,0 0,0 1,0-1,-1 0,1 1,-1-1,1 1,-1-1,0 1,0 0,0-1,-1 1,1 0,-1 0,1 0,-1-1,0 1,0 0,0 0,0 0,-1 0,1-1,-1 1,0 0,0 0,0-1,0 1,0-1,0 1,-1-1,1 1,-1-1,0 0,1 1,-1-1,0 0,-3 1,-9 10,0-2,-1 1,-1-2,0 0,0-1,-1-1,0 0,0-1,-1-1,0-1,-7 1,-26 11,45-15,-95 17,100-19,0-1,0 1,1 0,-1-1,0 1,0 0,0-1,1 1,-1-1,0 0,1 1,-1-1,0 0,1 1,-1-1,1 0,-1 1,1-1,-1 0,1 0,0 0,-1 0,1 1,0-1,0 0,-1 0,1 0,0 0,0 0,0 0,0 0,0 1,0-1,1 0,-1 0,0 0,0 0,1 0,-1 0,0 1,1-1,-1 0,1 0,-1 1,1-1,-1 0,1 0,0 1,-1-1,1 1,0-1,-1 1,1-1,0 1,0-1,0 1,-1-1,1 1,0 0,0 0,15-14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36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1,'-28'34,"2"2,1 1,1 1,3 1,1 1,2 1,2 1,1 0,3 1,-2 14,8-30,1 0,1 0,2 1,0-1,2 1,1-1,2 1,0-1,2 0,5 15,-5-28,0 0,1-1,1 0,0 0,1 0,1-1,-1-1,2 1,0-1,0-1,1 1,54 11,-43-20</inkml:trace>
  <inkml:trace contextRef="#ctx0" brushRef="#br0" timeOffset="1569.608">2356 85,'28'83,"-4"1,-3 2,-5 0,-2 1,-1 53,-13-126,0 0,-1 0,0 0,-1 0,-1 0,0 0,-1 0,-1-1,0 1,0-1,-1 0,-1-1,0 0,-1 0,0 0,-1-1,-1 0,1-1,-1 0,-1-1,-2 2,-34 24,24-21</inkml:trace>
  <inkml:trace contextRef="#ctx0" brushRef="#br0" timeOffset="44329.678">1282 198,'0'9,"-9"14,-4 11,-4 6,-4 5,-3 0,-3 1,-5 4,-4-3,6-4,3-5,1-4,4-3,3-2,3-1,5-1,-1-4,2-7</inkml:trace>
  <inkml:trace contextRef="#ctx0" brushRef="#br0" timeOffset="44615.854">746 198,'99'96,"4"-5,4-4,11-1,72 79,-172-147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1:4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146 536,'-18'19,"2"2,0 0,0 0,2 2,1 0,1 0,1 1,1 0,-5 21,14-43,0 0,1 1,-1-1,1 0,-1 1,1-1,0 0,0 1,0-1,0 0,0 1,1-1,-1 0,1 1,-1-1,1 0,0 0,0 0,0 0,0 1,0-1,0 0,1-1,-1 1,1 0,-1 0,1-1,0 1,0-1,0 1,-1-1,1 0,1 0,-1 1,0-2,0 1,0 0,0 0,1-1,-1 1,0-1,1 0,0 1,8 0,-1 0,1-1,0 0,0-1,-1 0,1 0,0-1,-1-1,1 0,-1 0,0-1,0 0,0-1,-1 0,1 0,-1-1,-1-1,1 1,-1-1,0-1,-1 0,1 0,-2 0,7-9,-10 11,0 0,0 0,0-1,-1 1,0-1,0 1,-1-1,0 0,0 1,0-1,-1 0,0 0,0 0,-1 1,0-1,0 0,0 1,-1-1,0 1,-1-1,1 1,-1 0,0 0,-1 0,1 0,-1 0,0 1,-1 0,1 0,-1 0,0 0,0 1,-1 0,1 0,-1 0,0 1,0 0,0 0,-1 0,1 1,-1 0,1 0,-1 1,0 0,1 0,-1 0,0 1,-3 0,-10 5</inkml:trace>
  <inkml:trace contextRef="#ctx0" brushRef="#br0" timeOffset="400.51">767 451,'-15'4,"1"0,-1 1,1 1,0 0,0 0,1 2,0 0,0 0,-10 10,22-18,0 1,0 0,-1 0,1 0,0 0,0 0,0 0,0 0,0 0,1 0,-1 1,0-1,0 0,1 0,-1 1,1-1,-1 1,1-1,-1 0,1 1,0-1,0 1,0-1,0 1,0-1,0 1,0-1,0 1,1-1,-1 0,1 1,-1-1,1 1,-1-1,1 0,0 1,0-1,-1 0,1 0,0 0,0 0,0 0,0 1,61 32,-39-23,-19-10,0 1,0 0,0 1,0-1,-1 1,1-1,-1 1,0 0,0 0,0 1,0-1,0 1,-1-1,1 1,-1 0,0 0,0 0,-1 0,1 0,-1 0,0 1,0-1,0 0,-1 1,1-1,-1 1,0-1,0 1,-1-1,0 0,1 1,-1-1,-1 0,1 0,-1 1,1-1,-1 0,0 0,-1-1,1 1,-1 0,-1 1,-2 2,-2-1,1 0,0 0,-1-1,0 0,-1 0,1-1,-1 0,0 0,0-1,0 0,0 0,0-1,-1-1,1 0,-1 0,1 0,-4-2,-12 2</inkml:trace>
  <inkml:trace contextRef="#ctx0" brushRef="#br0" timeOffset="1162.491">1218 112,'-27'25,"2"0,0 2,2 1,1 1,2 1,0 0,2 2,1 0,2 1,1 0,-6 28,15-47,2 0,0 1,1-1,0 0,1 1,1 0,0-1,1 1,1-1,0 1,1-1,0 0,1 0,1 0,0-1,1 1,1-1,0 0,0-1,1 0,1 0,0-1,1 0,4 4,61 21,-52-32</inkml:trace>
  <inkml:trace contextRef="#ctx0" brushRef="#br0" timeOffset="5088.359">3391 0,'27'46,"-2"0,-3 2,-1 0,-3 2,-1 0,-3 1,6 43,-17-78,0-1,-2 1,0-1,0 1,-1-1,-1 1,-1-1,0 1,-1-1,-1 0,0 0,-1 0,-1 0,0-1,-1 0,0 0,-6 6,-3 2,-1 0,-2-1,0-2,-1 1,-1-2,-1-1,0-1,-1 0,-1-2,-21 10,-7 1,33-16</inkml:trace>
  <inkml:trace contextRef="#ctx0" brushRef="#br0" timeOffset="34791.956">2460 85,'-87'86,"4"5,3 3,-19 37,62-76,-2-2,-3-2,-35 34,49-68,17-16</inkml:trace>
  <inkml:trace contextRef="#ctx0" brushRef="#br0" timeOffset="35011.405">1755 198,'38'33,"37"26,15 8,-3-4,-6-6,-8-14,-11-9,-12-6,-4-7,-6-3,-4-4,-4 0,-2-2,-2 1,-1-1,-4-2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5:43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28,'-22'-7,"1"1,-1 1,1 1,-1 1,-1 1,1 1,0 1,0 1,0 1,-22 4,32-1,0 1,1 0,-1 0,1 1,0 1,1 0,0 0,0 1,1 0,0 1,0 0,1 0,1 1,0 0,0 0,1 1,0-1,1 2,1-1,0 0,-2 9,5-18,0 1,0 0,0-1,1 1,-1 0,1 0,0-1,0 1,1 0,-1 0,1-1,-1 1,1 0,0-1,1 1,-1-1,1 1,-1-1,1 1,0-1,0 0,0 0,1 0,-1 0,1-1,0 1,-1 0,1-1,0 0,1 0,-1 0,0 0,1 0,-1-1,1 0,-1 1,1-1,-1 0,1-1,0 1,1-1,6 1,0 0,0-1,0-1,0 0,0 0,0-1,-1 0,1-1,0-1,-1 1,0-2,0 1,0-1,-1-1,8-5,124-113,-10-20,-130 143,0 0,0 0,0 0,0 1,0-1,0 0,0 1,0-1,1 1,-1-1,0 1,0-1,0 1,1 0,-1 0,0 0,0 0,0 0,1 0,-1 0,0 0,0 0,1 0,-1 0,0 1,0-1,0 1,1-1,-1 1,0-1,0 1,0 0,0-1,0 1,0 0,0 0,-1 0,1 0,0 0,0 0,-1 0,1 0,0 0,0 1,20 58,-18-50,-2 1,1-1,0 0,0 0,1 0,1-1,-1 1,2-1,-1 1,1-1,1-1,-1 1,1-1,1 0,0 0,0-1,0 0,1 0,0 0,0-1,1-1,0 1,0-1,0-1,0 0,9 3,9-4,-3-1</inkml:trace>
  <inkml:trace contextRef="#ctx0" brushRef="#br0" timeOffset="446.809">905 338,'338'-251,"-337"250,0-1,-1 1,1 0,0 0,0 0,0 0,0 0,0 0,0 0,0 0,0 1,0-1,1 0,-1 1,0-1,0 0,1 1,-1 0,0-1,1 1,-1 0,0 0,1-1,-1 1,1 0,-1 1,0-1,1 0,-1 0,0 0,1 1,-1-1,0 1,1-1,-1 1,0 0,0-1,0 1,1 0,-1 0,0 0,0 0,0 0,0 0,-1 0,1 0,0 0,0 0,0 1,4 49,7 29,-11-78,0 0,0 0,0 0,0 0,1 0,-1 0,1-1,-1 1,1 0,-1-1,1 1,0-1,0 0,-1 1,1-1,0 0,0 0,1 0,-1 0,0-1,0 1,0 0,0-1,1 0,-1 1,0-1,0 0,1 0,-1 0,0-1,1 1,-1-1,95-40,-47 14,-47 25,-1 0,1 0,0 0,-1 1,1-1,0 1,0 0,0 0,0 0,0 0,0 0,0 0,0 1,0 0,1 0,-1 0,0 0,0 0,0 0,0 1,0 0,1-1,-1 1,0 0,-1 1,1-1,0 0,0 1,0 0,-1-1,1 1,-1 0,1 0,-1 1,0-1,0 0,0 1,0 0,8 59,-11-57,1 0,0 0,1-1,-1 1,1 0,-1 0,2 0,-1 0,0-1,1 1,0-1,0 1,0-1,1 0,-1 1,1-1,0-1,3 4,29 3,-18-13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01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40 452,'-5'29,"-6"14,-2 5,2-6</inkml:trace>
  <inkml:trace contextRef="#ctx0" brushRef="#br0" timeOffset="1">68 57</inkml:trace>
  <inkml:trace contextRef="#ctx0" brushRef="#br0" timeOffset="2">266 791,'128'-198,"-61"77,-65 121,0 0,-1 0,1 0,-1 0,1 0,-1 0,1 1,-1-1,1 0,-1 1,1-1,-1 1,1 0,-1-1,1 1,-1 0,0 0,0 0,1 0,-1 0,0 0,0 0,0 1,0-1,0 0,0 0,-1 1,1-1,0 1,-1-1,1 1,-1-1,1 1,-1-1,0 1,1-1,-1 1,0-1,0 1,0-1,-1 1,1 0,0-1,0 1,3 9,-1-4,0 0,1-1,0 1,0-1,0 0,0 0,1 0,0-1,1 1,-1-1,1 0,0 0,0-1,0 1,1-1,0 0,0 0,0-1,0 0,0 0,1-1,-1 1,1-1,0-1,-1 1,1-1,0 0,0-1,0 0,0 0,0 0,0-1,0 0,-1 0,7-2,-7-2,0 0,-1 0,0 0,1-1,-2 1,1-1,-1-1,1 1,-2 0,1-1,-1 0,0 0,0 0,-1 0,0 0,1-7,9-21,-5 16</inkml:trace>
  <inkml:trace contextRef="#ctx0" brushRef="#br0" timeOffset="3">1140 1,'-21'29,"0"1,2 1,1 1,2 0,1 2,1-1,2 2,2 0,1 0,1 1,3 0,0 0,2 30,2-59,1 0,0 1,1-1,0 0,0 0,1 0,-1 1,2-1,-1-1,1 1,0 0,0-1,1 1,0-1,0 0,0 0,1-1,0 1,0-1,0 0,1 0,-1-1,1 1,1-2,-1 1,0 0,1-1,0 0,-1-1,1 0,0 0,1 0,5 0,15 1,-3-3</inkml:trace>
  <inkml:trace contextRef="#ctx0" brushRef="#br0" timeOffset="26623.51">1847 114,'-166'229,"32"-63,1-31,123-126,3-4</inkml:trace>
  <inkml:trace contextRef="#ctx0" brushRef="#br0" timeOffset="26890.266">1480 85,'12'31,"1"0,1-1,2 0,2-2,0 0,2 0,0-2,2-1,1 0,4 0,-7-7,2-1,1-1,0-1,1-1,0-1,5 1,-8-4,-4 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28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1 565,'38'0,"18"0,4 0,-4 0,-10-5,-10-1,-9-1</inkml:trace>
  <inkml:trace contextRef="#ctx0" brushRef="#br0" timeOffset="233.314">283 226,'-9'38,"-9"33,-1 8,3-5,9-9,6-11,3-11,5-6,2-6,5-8,-1-8</inkml:trace>
  <inkml:trace contextRef="#ctx0" brushRef="#br0" timeOffset="847.169">594 395,'-17'19,"1"1,1 0,1 0,1 2,0 0,2 0,1 1,0 0,2 1,1 0,1 0,-3 22,9-43,0 0,0 1,0-1,0 0,0 1,1-1,-1 0,1 1,0-1,0 0,1 0,-1 0,1 0,-1 0,1 0,0 0,0 0,0-1,0 1,1-1,-1 1,1-1,-1 0,1 0,0 0,0 0,0-1,0 1,0-1,0 0,0 0,1 0,-1 0,5 1,-1-1,1 0,0 0,0-1,0 0,0 0,-1-1,1 0,0 0,0-1,-1 0,1 0,5-3,2-4,0-1,0 0,-1 0,-1-2,0 0,0 0,-1-1,-1-1,0 0,-1-1,5-9,31-37,-30 44,0-1,-1-1,0 0,-2-1,0 0,-1-1,-1 0,-1-1,-1 0,-2-1,0 0,-1 0,-1 0,-1-1,-1 0,-1 0,-1-4,-1 23,-1 0,1 0,-1 0,0 0,0 0,0 0,-1 0,1 1,-1-1,0 0,-1 1,1 0,-1-1,0 1,0 0,0 0,-1 1,1-1,-1 1,0 0,0 0,0 0,0 0,0 1,-1-1,0 1,1 0,-1 1,0-1,0 1,1 0,-1 0,0 0,0 1,0 0,0 0,0 0,0 0,0 1,-1 0,-8 6,1 0,1 1,-1 1,2 0,-1 1,1 0,0 0,1 1,0 1,1-1,1 2,0-1,0 1,1 0,1 1,0 0,1 0,0 0,1 0,1 1,0 3,-4 23,2 1,2 0,2 0,1 0,6 28,22 93,2 42,-38-54,8-139</inkml:trace>
  <inkml:trace contextRef="#ctx0" brushRef="#br0" timeOffset="1211.097">1186 1,'18'21,"-1"1,0 0,-2 2,-1 0,-1 0,9 23,-12-22,-1 1,-1 0,-1 0,-2 0,0 1,-2 0,-1 0,-1 0,-1 0,-2 0,0-1,-2 1,-1 0,-1-1,-1 0,-2 0,0-1,-2 0,-1-1,0 0,-7 7,-114 162,118-179,2-4</inkml:trace>
  <inkml:trace contextRef="#ctx0" brushRef="#br0" timeOffset="3993.834">1496 875,'-19'34,"-21"20,-8 2,-1-5,3-11,5-7,4-9,4-4,7-6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39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35 650,'-8'25,"1"0,1 1,1 0,1 0,1 0,2 1,1-1,1 15,-1-33,0 0,1 0,-1 0,1 0,1-1,0 1,0 0,0-1,1 1,0-1,1 0,-1 0,1 0,1-1,-1 1,1-1,0 0,0 0,1-1,0 0,0 0,0 0,1-1,0 1,0-1,-1-4,-1 1,1-1,-1-1,1 1,-1-1,1 0,-1 0,1 0,-1-1,0 0,0 0,0 0,0-1,0 1,0-1,0 0,-1-1,0 1,0-1,0 0,0 0,0 0,1-3,17-14,90-75,-110 96,-1-1,0 0,1 1,-1-1,1 1,-1-1,1 1,-1-1,1 1,0 0,-1 0,1 0,-1 0,1 0,-1 0,1 1,-1-1,1 0,-1 1,1-1,-1 1,1 0,-1-1,1 1,-1 0,0 0,0 0,1 0,-1 0,0 0,0 0,0 0,0 0,0 1,0-1,0 0,-1 1,1-1,0 2,23 68,-18-49,-6-17,1 0,0 0,1-1,-1 1,1-1,0 1,0-1,1 0,-1 0,1 0,0 0,0 0,0 0,0-1,1 0,0 1,-1-1,1-1,0 1,0 0,1-1,-1 0,0 0,1 0,0-1,-1 0,1 1,0-1,-1-1,1 1,3-1,2-2,1 0,-1 0,0-1,0-1,0 0,0 0,-1-1,0 0,0 0,0-1,0 0,-1-1,0 0,-1 0,1-1,-1 0,-1 0,0-1,0 0,0 0,-1 0,-1 0,3-8,3-1,-1 1,-1-2,0 1,-2-1,0 0,-1 0,-1 0,-1-1,0-1,-2-4</inkml:trace>
  <inkml:trace contextRef="#ctx0" brushRef="#br0" timeOffset="1119.03">1136 0,'-36'200,"-9"198,42-354,2-1,2 1,1-1,3 1,1-1,12 42,-18-83,0 1,0 0,1-1,-1 1,1-1,-1 1,1-1,0 1,0-1,0 1,1-1,-1 0,0 0,1 1,-1-1,1 0,0 0,0-1,0 1,0 0,0-1,0 1,0-1,1 1,-1-1,0 0,1 0,-1 0,1 0,-1-1,1 1,0-1,-1 1,1-1,-1 0,1 0,0 0,-1-1,1 1,-1 0,2-1,7-6,0 1,0-2,-1 1,-1-2,1 1,-1-1,0 0,-1-1,0 0,0-2,32-35,-31 38,-9 6,1 1,0-1,0 1,1 0,-1 0,0 0,1-1,0 1,-1 0,1 1,0-1,0 0,0 1,0-1,0 1,0-1,0 1,1 0,-1 0,0 0,1 0,-1 0,1 1,-1-1,1 1,-1-1,1 1,-1 0,1 0,0 0,-1 1,1-1,-1 0,1 1,-1 0,1 0,-1-1,0 1,1 1,-1-1,0 0,0 1,1 0,27 57,-29-52,1-1,0 1,0-1,1 1,0-1,0 0,0 0,1-1,0 1,0-1,1 0,-1 0,1 0,0 0,0-1,1 0,-1 0,1 0,0-1,0 0,0 0,0 0,1-1,-1 0,1 0,2-1,6-3,1 0,0-2,-1 0,1-1,-1 0,-1-2,1 1,-1-2,0 0,0-1,-1 0,-1-1,1 0,-2-1,10-10,26-52,-46 71,0 0,0 0,-1 0,1 0,-1-1,1 1,-1 0,0 0,0-1,0 1,0 0,-1 0,1-1,-1 1,1 0,-1 0,0 0,1 0,-1 0,0 0,-1 0,1 0,0 0,0 0,-1 0,1 1,-1-1,0 1,1-1,-1 1,0-1,0 1,0 0,0 0,0 0,-1 0,-2-1,1 1,0 0,-1 0,1 0,-1 1,1 0,0 0,-1 0,1 0,-1 0,1 1,-1 0,1 0,0 0,-1 1,1-1,0 1,0 0,0 0,0 1,1-1,-1 1,1 0,-1 0,1 0,0 0,0 0,0 1,0 0,-6 8,0 0,1 0,0 0,1 1,1 0,0 0,0 1,-1 7,5-15,0 0,0 0,0 0,1 0,0 1,0-1,1 0,-1 0,1 1,1-1,-1 0,1 0,0 1,1-1,-1 0,1 0,0 0,1 0,0-1,-1 1,2-1,-1 1,1-1,0 0,0-1,0 1,0-1,1 1,0-1,0 0,0-1,0 0,1 1,-1-2,1 1,0-1,0 1,0-2,2 2,23 1,0-2,0 0,0-2,0-2,0 0,0-2,-1-2,0-1,3-1,4-6,1-1,-2-2,0-2,-1-1,-1-2,-1-1,23-22,-33 27,-2-1,-1-1,0-1,-1-1,-2-1,0 0,-1-1,-2-1,0 0,-2-1,0 0,-2-1,1-10,-9 35,-1-1,0 1,0 0,0-1,-1 0,1 1,0-1,-1 1,0-1,0 0,1 1,-2-1,1 0,0 1,0-1,-1 1,0-1,1 1,-1-1,0 1,0-1,0 1,-1-1,1 1,0 0,-1 0,0 0,1 0,-1 0,0 0,0 0,0 1,0-1,-1 1,1-1,0 1,0 0,-1 0,1 0,-1 0,1 0,-1 0,0 1,0 0,-10 1,0 2,0 0,0 0,0 1,0 1,1 0,0 1,0 0,0 1,1 0,0 1,1 0,-1 0,2 2,-1-1,1 1,0 0,1 1,-3 5,9-14,1-1,-1 1,0-1,1 1,-1 0,1 0,0 0,-1 0,1 0,0 0,0 0,0 0,0 0,1 0,-1 0,1 1,-1-1,1 0,0 1,0-1,0 0,0 1,0-1,0 0,1 0,-1 1,1-1,0 0,-1 0,1 0,0 0,0 0,0 0,1 0,-1 0,0 0,1 0,-1 0,3 0,7 2,0-2,0 1,0-2,0 1,1-2,-1 1,0-2,1 1,-1-2,0 1,0-2,0 1,0-1,1-1,17-3,20-8,-39 12,0-1,-1 1,1 0,0 1,0 0,1 1,-1 0,0 1,0 0,7 1,-13 1,1 1,-1-1,1 1,-1 0,0 0,-1 1,1-1,0 1,-1 0,0 0,0 0,0 0,0 1,-1-1,1 1,-1-1,-1 1,1 0,0 0,-1 0,0 0,0 0,-1 0,0 0,1 0,-2 0,1 0,0 0,-1 1,-1 0,12 67,-5-67,1 0,0 0,0-1,0 0,0 0,1-1,0 0,0 0,0 0,0-1,1 0,-1 0,1-1,0 0,0-1,-1 1,1-1,0-1,0 0,5 0,6-1,0 0,0-2,-1 0,1-1,-1-1,1 0,-1-2,-1 0,1-1,-2 0,1-2,12-9,-18 13,0 0,-1-1,0-1,0 0,-1 0,0-1,0 0,-1-1,0 0,-1 0,0 0,0-1,-1 0,-1-1,0 1,0-1,-1 0,-1 0,0 0,-1-1,1-7,-3 16,0 0,-1 0,0 1,0-1,0 0,0 1,0-1,-1 1,1-1,-1 1,0 0,0-1,0 1,-1 0,1 0,-1 1,1-1,-1 1,0-1,0 1,0 0,-1 0,1 0,0 0,-1 1,1-1,-1 1,1 0,-1 0,0 0,0 1,1-1,-1 1,0 0,0 0,0 0,1 0,-1 1,0 0,1 0,-1 0,0 0,1 0,-1 1,1-1,-1 1,1 0,-3 2,-5 3,0 1,0 1,0 0,1 0,1 1,0 0,0 1,1 0,0 0,1 1,0 0,1 0,0 1,1 0,0 0,1 0,1 0,0 1,1-1,0 1,1-1,1 1,0 5,1-8,0-1,1 0,0 1,0-1,1 0,1-1,-1 1,2 0,-1-1,1 0,1 0,0 0,0-1,0 0,1 0,1-1,-1 1,1-2,0 1,1-1,-1 0,1-1,0 0,8 3,9 3,-1-1,1-1,0-2,1 0,0-2,0-1,0-1,26-1,-17-2,-5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4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66,'-2'-4,"0"0,0 0,0 0,0 0,-1 1,1-1,-1 1,0 0,0-1,0 1,-1 1,1-1,-1 0,0 1,1 0,-1 0,0 0,0 0,0 0,-1 1,1 0,0 0,0 0,-1 0,1 1,-1 0,1 0,-1 0,-7 0,0 1,-1 0,1 0,0 2,0-1,0 1,0 1,1 0,-8 5,-11 4,1 2,0 1,2 2,-1 0,2 2,1 1,0 1,2 1,1 1,0 1,2 0,-8 15,22-28,0-1,1 1,1-1,-1 1,2 0,0 1,0-1,1 1,1-1,0 1,1 0,0-1,1 1,0 0,1-1,0 1,1-1,1 0,0 0,0 0,1 0,1-1,0 0,0 0,1 0,1-1,0 0,0-1,1 1,0-2,1 1,6 4,9 0,2 0,0-1,0-2,0-1,2-1,-1-1,1-2,-1 0,1-2,1-2,-1 0,0-2,0-1,0-2,0 0,-1-2,11-4,210-65,-225 67</inkml:trace>
  <inkml:trace contextRef="#ctx0" brushRef="#br0" timeOffset="816.661">1447 263,'370'0,"-151"-34,-201 33</inkml:trace>
  <inkml:trace contextRef="#ctx0" brushRef="#br0" timeOffset="1064.812">1476 603,'48'4,"35"2,13 0,-5-1,-13-1,-11-2,-11-1,-11-1,-8 0,-5 0,-9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46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464 5,'-10'0,"-3"-2,-1 1,0 0,0 1,0 0,0 1,0 1,0 0,1 1,-1 1,1 0,0 1,0 0,0 1,1 0,-1 1,2 0,-1 1,1 0,0 1,0 2,-4 11,1 2,1-1,2 2,0 0,2 0,0 1,2 0,1 0,1 1,0 9,5-36,-20 311,1-115,-5-80,9-30,17-84,0 1,0-1,0 0,0 0,1 0,-1-1,1 1,-1-1,1 1,-1-1,1 0,0 0,-1 0,1 0,0 0,0-1,0 1,0-1,0 0,0 0,0 0,0 0,-1 0,1-1,0 1,0-1,0 0,0 0,-1 0,1 0,0 0,0-1,1 1,109-31,-79 20,0 2,1 2,0 1,0 2,25-1,-4 6,-32 0</inkml:trace>
  <inkml:trace contextRef="#ctx0" brushRef="#br0" timeOffset="2756.134">718 1162,'314'-399,"-118"130,-195 267,0 0,0 1,0-1,0 0,1 0,-1 1,1-1,-1 1,1-1,-1 1,1 0,0 0,-1 0,1 0,0 0,0 0,0 0,0 0,0 1,0-1,0 1,0 0,0-1,0 1,0 0,0 0,1 0,-1 0,0 1,0-1,0 1,0-1,0 1,0 0,0-1,0 1,-1 0,1 0,0 1,0-1,-1 0,1 0,-1 1,1-1,-1 1,1 0,-1-1,35 121,-31-89,77 294,-52-226,-24-65,-6-35,0-1,0 1,-1-1,1 1,0-1,0 1,0-1,-1 0,1 1,0-1,0 1,-1-1,1 0,0 1,-1-1,1 0,-1 1,1-1,0 0,-1 0,1 1,-1-1,1 0,-1 0,1 0,0 0,-1 1,1-1,-1 0,1 0,-1 0,1 0,-1 0,1 0,-1 0,1 0,-1-1,1 1,-1 0,1 0,-1 0,1 0,0-1,-1 1,1 0,-1 0,1-1,0 1,-1 0,1-1,0 1,-1 0,1-1,0 1,-1-1,1 1,0 0,0-1,0 1,-1-1,1 1,0-1,0 1,0-1,0 1,0-1,0 1,0-1,0 1,0-1,-13-14,-23-26,0 2,-3 2,-1 1,-42-29,68 55,-1 1,1 0,-1 1,-1 1,1 0,-1 1,-1 1,1 1,-1 0,1 1,-1 1,0 0,-9 1,-2 1,4 1</inkml:trace>
  <inkml:trace contextRef="#ctx0" brushRef="#br0" timeOffset="3237.971">1594 288,'158'-69,"-80"55,-76 14,-1 0,1 0,-1 0,1 1,0-1,-1 0,1 0,-1 1,1-1,-1 1,1 0,-1-1,1 1,-1 0,0 0,1 0,-1 0,0 0,0 0,0 0,0 0,0 1,0-1,0 0,0 0,0 1,0-1,-1 1,1-1,-1 1,1-1,-1 1,1-1,-1 1,0 0,0-1,0 1,0-1,0 1,0 0,0-1,-1 1,1-1,-1 1,1-1,-1 1,-2 7,0 0,-1 0,0 0,-1 0,0-1,-1 0,1 0,-1 0,-1-1,0 0,0 0,0-1,0 1,-3-1,-41 45,51-51,-1 1,1-1,-1 1,1 0,-1-1,1 1,-1 0,1-1,0 1,-1 0,1 0,0-1,0 1,-1 0,1 0,0 0,0 0,0-1,0 1,0 0,0 0,0 0,0-1,1 1,-1 0,0 0,0 0,1-1,-1 1,1 0,-1-1,0 1,1 0,-1-1,1 1,-1 0,1-1,0 1,-1-1,1 1,0-1,-1 1,1-1,0 0,-1 1,1-1,0 0,0 1,0-1,-1 0,1 0,0 0,0 0,0 0,-1 0,1 0,0 0,0 0,0 0,59 4,-55-5,257-2,-238 3</inkml:trace>
  <inkml:trace contextRef="#ctx0" brushRef="#br0" timeOffset="3490.127">2073 739,'33'5,"27"1,6 0,-2-6,-8-3,-8-1,-8 1,-5 0,-5-4,-1-6,-7 0</inkml:trace>
  <inkml:trace contextRef="#ctx0" brushRef="#br0" timeOffset="3721.915">2412 372,'-10'43,"-3"24,1 10,2-3,3-9,3-12,2-9,1-7,1-6,0-3,1-1,-1-1,1 0,-1-4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2:50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57 621,'0'43,"0"38,0 11,0-6,0-13,0-9,0-11,0-9,0-8,0-4,0-4,0-1,0-6</inkml:trace>
  <inkml:trace contextRef="#ctx0" brushRef="#br0" timeOffset="482.792">1 621,'255'-50,"-252"49,1-1,0 1,-1 1,1-1,0 0,0 1,-1 0,1 0,0 0,0 0,0 1,-1 0,1-1,0 1,-1 0,1 1,-1-1,1 1,-1 0,0-1,1 2,-1-1,0 0,0 0,-1 1,1 0,0-1,-1 1,0 0,1 0,-1 1,0-1,-1 0,1 1,-1-1,1 1,-1-1,0 1,0 0,-1 0,1-1,-1 2,-2 9,-1 0,0-1,-1 1,0-1,-1 0,-1 0,0 0,0-1,-2 0,1 0,-2 0,-8 8,-33 55,49-72,0-1,-1 1,1 0,0 0,0 0,0 0,1 0,-1 0,1 0,0 0,0 1,0-1,0 0,0 0,1 0,-1 0,1 0,0 0,0 0,0 0,0 0,1 0,-1-1,1 1,-1 0,1-1,0 0,0 1,0-1,1 0,-1 0,0 0,1 0,-1 0,1 0,0-1,1 1,112 43,-13-9,-101-35,0 0,0 0,0 1,0-1,0 0,0 1,0-1,0 1,0 0,-1-1,1 1,-1 0,1 0,-1 0,0 0,0 0,0 1,0-1,0 0,0 0,-1 1,1-1,-1 0,1 1,-1-1,0 1,0-1,0 0,0 1,-1-1,1 1,0-1,-1 0,0 1,0-1,1 0,-2 0,1 0,0 1,0-1,0 0,-2 0,-4 8,-2-2,1 1,-1-1,0-1,-1 1,0-2,0 1,-1-1,-1 0,-12 8,11-5,0-1,0 0,-1-1,0 0,0-1,-1-1,0 0,0-1,0-1,0 0,-1-1,1 0,-1-2,-6 0,4-6</inkml:trace>
  <inkml:trace contextRef="#ctx0" brushRef="#br0" timeOffset="878.263">734 338,'26'0,"-19"-2,-1 1,0 1,1-1,-1 1,1 0,-1 0,0 1,1 0,-1 0,0 1,0-1,0 1,0 1,0-1,0 1,0 0,-1 0,0 1,1-1,-1 1,0 1,-4-1,0 0,0-1,-1 1,1 0,-1 0,0 0,0 0,-1 0,1 0,-1 0,0 0,0 0,0 0,0 0,0-1,-1 1,0-1,0 1,0-1,0 1,-1-1,1 0,-1 0,0 0,-1 1,-6 9,-22 29,23-32,0 1,1 0,0 0,1 0,0 1,1 0,0 1,1-1,-1 7,5-17,1 1,-1-1,1 0,0 0,0 0,0 0,0 0,0 0,1 0,-1 0,1 0,-1 0,1 0,0 0,-1 0,1 0,0 0,0-1,1 1,-1 0,0-1,1 1,-1 0,1-1,-1 0,1 1,-1-1,1 0,0 0,0 0,0 0,0 0,-1 0,1-1,0 1,0-1,0 1,1-1,-1 0,90 5,-76-6,13 0,-4 0</inkml:trace>
  <inkml:trace contextRef="#ctx0" brushRef="#br0" timeOffset="3236.679">1158 311,'251'0,"-248"1,1-1,-1 1,0 0,0-1,0 2,0-1,0 0,0 0,0 1,0 0,-1-1,1 1,0 0,-1 1,0-1,1 0,-1 1,0-1,0 1,0-1,-1 1,1 0,-1 0,1 0,-1 0,0 0,0 0,0 0,-1 0,1 1,-1-1,0 0,0 4,-11 111,-55 288,56-325,4 1,3 1,4 26,0-22,0-86,-1-1,0 1,1-1,-1 1,0 0,1-1,-1 1,0 0,0 0,0-1,1 1,-1 0,0 0,0-1,0 1,0 0,0 0,-1-1,1 1,0 0,0 0,0-1,-1 1,1 0,0-1,-1 1,1 0,0-1,-1 1,1-1,-1 1,1 0,-1-1,1 1,-1-1,0 0,1 1,-1-1,0 1,1-1,-1 0,0 1,1-1,-1 0,0 0,0 0,1 0,-1 0,0 1,1-1,-1 0,0 0,0-1,1 1,-1 0,0 0,0 0,1 0,-1-1,0 1,1 0,-2-1,-15-5,-1 0,0 1,-1 1,1 1,-1 1,1 0,-1 2,0 0,-17 2,-82 35,96-28</inkml:trace>
  <inkml:trace contextRef="#ctx0" brushRef="#br0" timeOffset="3699.027">1863 0,'-5'5,"-6"11,-1 7,1 6,-3 1,3 2,-4-1,2-1,-2 0,2 0,3-2,-2-4,2-2,1 0,-1-4,0-5</inkml:trace>
  <inkml:trace contextRef="#ctx0" brushRef="#br0" timeOffset="3951.295">2202 28,'-38'34,"-23"20,-5 11,3-1,8-6,9-9,6-7,6-12,9-5,8-3,3 1,3 0,4-3</inkml:trace>
  <inkml:trace contextRef="#ctx0" brushRef="#br0" timeOffset="4314.92">1948 480,'5'-1,"35"-6,-1 1,1 2,0 2,20 1,-59 1,0-1,0 1,0 0,0-1,0 1,0 0,0-1,0 1,0 0,0 0,0 0,0 0,0 0,0 0,1 0,-1 0,0 1,0-1,0 0,0 1,0-1,0 1,0-1,0 1,0-1,-1 1,1 0,0-1,0 1,0 0,-1 0,1 0,0-1,-1 1,1 0,-1 0,1 0,-1 0,1 0,-1 0,0 0,1 0,-1 0,0 0,0 0,0 1,0-1,0 0,0 0,0 0,0 0,0 0,0 0,-1 0,1 0,-1 0,1 0,0 0,-1 0,1 0,-1 0,0 0,1 0,-1-1,0 2,-70 67,59-59,-1 1,2 0,-1 0,1 1,1 1,0 0,1 0,1 1,0 0,0 1,7-13,1-1,-1 1,1 0,-1-1,1 1,-1 0,1 0,0-1,0 1,0 0,0 0,0-1,0 1,1 0,-1 0,1-1,-1 1,1 0,-1-1,1 1,0-1,0 1,0-1,0 1,0-1,0 1,0-1,0 0,1 0,-1 1,1-1,-1 0,0 0,1-1,0 1,-1 0,1 0,-1-1,1 1,0-1,0 1,-1-1,1 0,1 0,83 3,3-22,-63 13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3:11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274 244,'-29'18,"0"2,2 0,1 2,0 0,2 2,0 1,-18 26,36-43,1-1,0 1,0 0,1 1,0-1,0 1,1 0,0 0,1 0,0 0,0 0,1 0,0 1,1-1,0 0,1 1,-1-1,2 0,-1 1,1-1,1 0,0 0,0 0,0-1,1 1,1-1,-1 0,1 0,1 0,0-1,1 0,1-1,0 0,1-1,-1 0,1 0,0-1,0 0,0-1,1 0,-1 0,1-1,0 0,0 0,-1-1,1-1,0 0,0 0,0-1,0 0,4-1,12-7,-1-1,0-1,-1-2,0 0,0-1,-2-1,0-2,-1 0,0-1,-2-1,0-1,-1 0,-1-2,-1 0,-1-1,-1 0,-1-1,9-21,-16 30,0 0,0 0,-2-1,0 0,0 1,-2-1,0 0,-1 0,0-1,-1 1,-1 0,-1 0,0 0,-2-4,2 11,-1 0,1 0,-2 0,1 0,-1 0,0 1,-1 0,0 0,-1 0,1 0,-1 1,-1 0,0 0,1 1,-2 0,1 0,-1 0,0 1,0 1,-1-1,1 1,-1 0,0 1,-7-2,10 4,-1 0,0 0,0 1,0 0,0 0,0 0,0 1,0 0,1 0,-1 1,0 0,1 0,-1 1,1 0,0 0,-1 0,2 1,-1-1,0 2,1-1,0 0,0 1,-3 3,-4 5,0 1,1 0,1 1,0 0,1 0,1 1,0 0,-3 12,-3 15,1 0,2 1,3 0,1 0,2 1,2-1,2 1,2 0,2 0,2-1,2 1,2-1,7 17,68 239,-82-292,0 0,-1 1,-1-1,1 1,-1 0,-1-1,0 1,0-1,0 1,-1-1,0 0,-1 1,0-1,0-1,-1 1,0 0,0-1,-1 0,0 0,0 0,-1 0,0-1,0 0,0 0,-1-1,1 1,-1-2,-5 4,-2-3,3-5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3:11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83,'28'-5,"30"-1,9 0,-2-4,-2 0,-8 2,-3 2,-5 2,-7 1,-5-2,-3-2,-3 2,-1 0,-6 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3:12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29,'38'5,"32"1,10 0,-1-6,-8-3,-7-1,-9 1,-9 0,-8-4,-5-1,-4 1,-2 2,-1 2,-4 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3:10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472 453,'-180'17,"22"18,156-35,1 0,-1 0,1 1,-1-1,1 0,0 0,-1 1,1-1,-1 1,1-1,0 1,0 0,-1-1,1 1,0 0,0 0,0 0,0 0,0 0,0 0,0 0,0 0,0 0,0 0,1 1,-1-1,0 0,1 1,-1-1,1 0,0 1,-1-1,1 1,0-1,0 1,0-1,0 0,0 1,0-1,0 1,0-1,1 1,-1-1,1 0,-1 1,1-1,-1 0,1 1,0-1,-1 0,1 0,0 0,0 0,0 1,5 4,0 1,0-1,0-1,1 1,0-1,0 0,0-1,0 1,1-1,0-1,0 0,0 0,2 0,48 24,-56-27,0 1,0 0,0 0,0 0,0 0,-1 1,1-1,0 0,-1 1,1-1,-1 1,0-1,0 1,1 0,-1 0,0-1,0 1,-1 0,1 0,0 0,0 0,-1 0,0 0,1 0,-1 0,0 1,0-1,0 0,0 0,0 0,-1 0,1 0,0 0,-1 0,0 0,1 0,-1 0,0 0,0 0,-1 0,-60 65,55-61,-166 152,170-157,0 0,0 1,0-1,0 1,1 0,-1-1,1 1,-1 0,1 1,0-1,0 0,0 1,0-1,0 1,0 0,1-1,0 1,-1 0,1 0,0 0,0 0,0 0,1 0,-1 0,1 1,0-1,0 0,0 0,0 0,0 0,1 0,-1 1,1-1,0 0,0 0,0 0,0 0,1-1,-1 1,1 0,0 0,-1-1,1 1,2 0,8 3,1-1,0-1,1 0,-1-1,0 0,1-1,0-1,0 0,-1 0,1-2,0 0,0 0,-1-1,1-1,-1 0,0-1,1-1,-2 0,1 0,4-4,-7 4,0 0,0-1,-1 0,0-1,0 0,0-1,-1 0,0 0,0 0,-1-1,0 0,3-8,1 2</inkml:trace>
  <inkml:trace contextRef="#ctx0" brushRef="#br0" timeOffset="368.229">246 1,'17'630,"-10"-546,-3 0,-4 0,-10 72,-26 109,0-71,33-170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5:59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1,'5'9,"1"9,1 5,-2-6,-2-10,-1-11,0-6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3:14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762 319,'-62'73,"51"-56,-22 42,2 1,3 2,-15 50,-32 70,-89 157,162-336,-1 0,1 0,1 0,-1 0,0 1,1-1,-1 1,1-1,0 1,0 0,1-1,-1 1,1 0,0 0,0-1,0 1,0 0,0 0,1-1,0 1,0 0,0-1,0 1,1-1,-1 1,1-1,0 0,0 1,0-1,0 0,1 0,-1-1,1 1,0 0,-1-1,1 1,0-1,1 0,-1 0,3 1,144 24,-119-25,0-1,0-2,0-1,0-2,0-1,-1-1,1-2,18-7,-45 14,-1 1,1-1,-1 0,1 0,-1-1,0 1,0-1,1 1,-1-1,0 0,0 0,-1 0,1-1,0 1,-1-1,0 1,1-1,-1 0,0 0,0 0,-1 0,1 0,0-1,0-1,-2-10</inkml:trace>
  <inkml:trace contextRef="#ctx0" brushRef="#br0" timeOffset="246.2">1 742,'47'0,"46"0,20 0,2 0,-6 0,-10 0,-14 0,-11 0,-9 0,-5 0,-4 0,-6 0,-2 0,-10 0</inkml:trace>
  <inkml:trace contextRef="#ctx0" brushRef="#br0" timeOffset="695.985">1609 771,'-43'12,"0"2,0 2,2 2,0 1,1 3,1 1,1 1,-15 15,39-28,0 0,1 1,1 0,0 1,0 1,2 0,-1 0,-3 9,10-17,1 1,0-1,0 1,1-1,-1 1,2 0,-1 0,1 0,0 0,0 0,1 0,0 0,0 0,1 0,-1 0,2 0,-1 0,1 0,0 0,0 0,1-1,1 2,1-3,-1-1,1 0,1 0,-1 0,1-1,-1 0,1 0,0 0,0-1,0 0,1 0,-1 0,0-1,1 0,-1 0,1-1,-1 0,1 0,-1 0,1-1,-1 0,0 0,1-1,-1 1,0-1,0-1,0 1,0-1,0 0,4-4,31-14,-1-3,-1-1,-1-1,-1-3,-2-1,-1-1,-1-2,-2-2,0-1,21-21,-50 57,-1 1,0 0,1 0,-1 0,0 0,0 0,0 1,0-1,0 0,0 0,0 1,0-1,0 1,-1-1,1 1,0-1,-1 1,0-1,1 1,-1-1,0 1,0 0,1-1,-1 1,0-1,-1 1,1 0,0-1,0 1,-1-1,1 1,-1-1,0 1,1 1,7 163,-1-147</inkml:trace>
  <inkml:trace contextRef="#ctx0" brushRef="#br0" timeOffset="1065.287">1863 1279,'27'-63,"4"0,1 3,4 0,2 3,32-37,-66 89,34-32,-37 36,-1 1,1-1,0 1,0-1,-1 1,1-1,0 1,0 0,-1-1,1 1,0 0,0 0,0-1,0 1,-1 0,1 0,0 0,0 0,0 0,0 0,0 0,-1 1,1-1,0 0,0 0,0 1,-1-1,1 0,0 1,0-1,-1 1,1-1,0 1,-1-1,1 1,0 0,-1-1,1 1,-1 0,1-1,-1 1,1 0,-1 0,0-1,1 1,-1 0,0 0,0 0,1-1,-1 1,0 0,0 0,0 1,2 9,-1 1,-1 0,1 0,-2 0,0 0,0 0,-1 0,0-1,-1 1,-2 2,-8 110,13-119,1 0,-1 0,1 0,0 0,0-1,1 1,-1 0,1-1,0 1,0-1,1 0,-1 0,1 0,0 0,0 0,0 0,1-1,-1 1,1-1,0 0,0 0,0-1,0 1,0-1,1 0,-1 0,1 0,-1-1,1 1,0-1,0 0,0-1,-1 1,1-1,0 0,0 0,0 0,0-1,0 0,-1 0,1 0,0 0,1-1,7-7,1 0,-2 0,1-1,-1-1,-1 0,0-1,0 0,-1-1,-1 1,0-2,-1 0,0 0,-1 0,-1-1,0 0,-1-1,2-4,-1 2</inkml:trace>
  <inkml:trace contextRef="#ctx0" brushRef="#br0" timeOffset="1564.039">2400 404,'28'5,"30"1,13 0,0-6,-7-2,-10-2,-9 0,-8 1,-10 1</inkml:trace>
  <inkml:trace contextRef="#ctx0" brushRef="#br0" timeOffset="1813.055">3048 122,'-10'43,"-2"24,0 5,-3-4,2-10,2-9,4-9,3-6,2-8</inkml:trace>
  <inkml:trace contextRef="#ctx0" brushRef="#br0" timeOffset="2645.074">3669 65,'-13'6,"0"1,0 0,1 1,0 0,0 0,1 2,0-1,1 2,0-1,1 1,0 1,-5 8,5-10,-13 21,0 1,2 1,2 0,1 2,2 0,1 0,2 2,-3 15,-51 304,65-351,-3 23,2 1,0-1,2 1,1-1,1 1,1-1,2 1,1-1,1-1,2 1,0-1,2-1,1 0,1 0,8 12,-6-21,-1 0,2-1,0-1,1-1,1 0,9 5,-9-5,0-2,-6-6</inkml:trace>
  <inkml:trace contextRef="#ctx0" brushRef="#br0" timeOffset="4448.254">4233 94,'0'19,"0"16,0 7,0 1,0-2,0 1,0-1,0-3,-5-3,-1-3,0-2,1-1,2-1,1 0,1 0,0-1,1-4</inkml:trace>
  <inkml:trace contextRef="#ctx0" brushRef="#br0" timeOffset="4949.081">4177 94,'47'-19,"2"3,0 2,1 1,0 4,1 1,0 2,32 2,-81 3,0 0,0 1,0-1,0 1,0-1,0 1,0-1,0 1,0 0,0 0,0 0,0 0,0 1,0-1,0 0,0 1,0 0,0-1,-1 1,1 0,0 0,0 0,0 0,-1 0,1 0,-1 1,1-1,-1 0,1 1,-1-1,0 1,0 0,1-1,-1 1,0 0,-1 0,1 0,0 0,0-1,-1 1,0 0,1 0,-1 0,0 0,0 0,0 0,0 1,0-1,0 0,0 0,-1 1,-8 8,1-1,-2 0,1 0,-1-1,-1 0,1-1,-2 0,1-1,-2 1,-38 27,-14 32,64-66,-1 2,1-1,-1 0,1 0,0 0,0 1,0-1,0 1,0-1,1 0,-1 1,1-1,0 1,0 0,-1-1,1 1,1-1,-1 1,0-1,1 1,-1-1,1 1,0-1,0 1,0-1,0 0,0 0,0 1,1-1,-1 0,1 0,0 0,-1 0,2 0,8 5,0 0,0-1,1 0,-1 0,1-2,1 1,-1-2,1 1,-1-2,1 0,0 0,0-1,43 9,-48-9,0 1,0 0,-1 0,1 1,-1 0,1 1,-1-1,0 1,0 1,-1-1,1 1,-1 0,0 1,1 1,-6-5,0 0,0 0,-1 0,1 0,-1 0,1 0,-1 0,0 0,1 0,-1 0,0 0,0 0,-1 0,1 0,0 0,-1 0,1 0,-1 0,0 0,0 0,1 0,-1 0,0-1,-1 1,1 0,0-1,0 1,-1-1,1 1,-1-1,1 0,-2 2,-55 39,1-9,-2-3,-1-3,-1-2,-35 8,4-4,69-23</inkml:trace>
  <inkml:trace contextRef="#ctx0" brushRef="#br0" timeOffset="5247.751">3782 828,'434'-16,"59"-26,-299 24,-159 15,5-2,0 2,0 2,0 2,29 4,-12 13,-39-7</inkml:trace>
  <inkml:trace contextRef="#ctx0" brushRef="#br0" timeOffset="5930.5">4403 1053,'-251'292,"138"-152,128-167,21-14,3 1,1 2,1 2,2 1,22-11,-8 7,2 3,1 2,15-4,-72 36,0 0,0 0,0 0,0 0,0 0,0 1,0 0,1 0,-1 0,0 0,1 0,-1 0,1 1,-1 0,1-1,-1 2,1-1,-1 0,1 0,-1 1,0 0,1 0,-1 0,0 0,1 0,-1 1,0 0,0-1,0 1,0 0,-1 0,1 1,0-1,-1 1,1-1,13 153,17-18,-18-84,-51-62,-249-110,100 58,155 53</inkml:trace>
  <inkml:trace contextRef="#ctx0" brushRef="#br0" timeOffset="6349.215">5164 122,'101'135,"-55"-64,-3 1,-3 3,-3 1,-4 1,9 39,-30-87,-1 0,-2 1,-1 0,-2 0,-1 1,-1 0,-1 0,-2 0,-1 0,-2 0,-1 0,-1 0,-2-1,-1 0,-1 0,-1 0,-2-1,-1 0,-2-1,0-1,-2 0,-1-1,-19 23,11-25,0-2,-2 0,0-2,-1-1,-17 7,12-6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8:15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14,'-1'-1,"0"0,-1 0,1 0,0 0,0 0,0 0,-1 0,1 0,0 0,-1 1,1-1,-1 0,1 1,-1-1,1 1,-1 0,1 0,-1-1,0 1,1 0,-1 0,1 0,-1 1,1-1,-1 0,0 1,1-1,-1 0,1 1,0 0,-1-1,1 1,-1 0,-9 1,-185 32,129-26,79-12,4 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8:44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1 508,'66'-114,"-52"86,1 1,1 1,1 0,1 1,2 1,17-17,88-50,-123 90,-1 0,1 0,0 1,-1-1,1 1,0-1,-1 1,1 0,0 0,0 0,0 0,-1 0,1 0,0 0,0 0,0 1,-1-1,1 1,0-1,-1 1,1 0,0 0,-1 0,1 0,-1 0,0 0,1 0,-1 0,0 0,1 1,-1-1,0 0,0 1,0-1,0 1,0-1,-1 1,1 0,0-1,-1 1,1 0,-1 0,0-1,1 1,8 82,-11 63,2-145,0-1,0 0,0 1,0-1,0 0,0 1,0-1,0 0,1 1,-1-1,1 0,-1 1,1-1,-1 0,1 0,0 0,0 0,-1 0,1 1,0-1,0-1,0 1,0 0,0 0,0 0,1 0,-1-1,0 1,0 0,0-1,1 0,-1 1,0-1,1 1,-1-1,0 0,1 0,-1 0,0 0,1 0,-1 0,1 0,-1 0,0-1,0 1,1-1,-1 1,0-1,1 1,-1-1,0 1,0-1,0 0,0 0,0 0,0 0,0 0,1 0,177-133,-142 103,105-90,-141 121,0-1,0 0,-1 1,1-1,0 1,0-1,0 1,0-1,0 1,0 0,0-1,0 1,0 0,0 0,0 0,0 0,0 0,0 0,0 0,0 0,0 0,0 0,0 1,0-1,0 0,0 1,0-1,0 1,0-1,0 1,0-1,0 1,-1 0,1-1,0 1,0 0,-1-1,1 1,-1 0,1 0,0 0,-1 0,0 0,1 0,-1 0,0 0,1 0,-1 0,0 0,0 0,0 0,0 0,0 0,0 0,0 0,1 63,-32 113,45-136,-2-29</inkml:trace>
  <inkml:trace contextRef="#ctx0" brushRef="#br0" timeOffset="435.819">1129 283,'11'0,"0"0,-1-1,1-1,0 0,-1 0,0-1,1 0,-1-1,0 0,-1-1,1 0,-1 0,0-1,0 0,-1-1,1 0,-2 0,1-1,-1 0,0 0,0-1,-6 8,0-1,0 1,-1 0,1-1,0 1,0-1,-1 0,1 1,-1-1,1 1,-1-1,0 0,0 1,0-1,0 0,0 1,0-1,0 0,0 1,-1-1,1 1,-1-1,1 0,-1 1,1-1,-1 1,0-1,0 1,0 0,0-1,0 1,0 0,0 0,0 0,-1-1,1 1,0 1,-1-1,1 0,-1 0,1 0,-1 1,1-1,-1 1,-1-1,-77 2,70 3,0 1,0 0,1 0,0 1,0 0,0 1,0 0,1 0,1 1,-1 0,1 1,0-1,1 1,0 1,1-1,0 1,0 0,1 0,0 0,1 1,0-1,0 1,1 0,1 0,0 0,0 0,2 6,1-10,1 0,1-1,-1 1,1-1,0 0,0 0,1 0,0 0,0-1,0 0,1 0,0 0,0-1,0 0,0 0,1 0,-1-1,1 0,0 0,0-1,0 0,0 0,0-1,1 0,-1 0,0 0,1-1,2 0,12 0,1 0,-1-1,0-2,-1 0,1-1,0-1,-1-1,5 0,144-49,-145 44</inkml:trace>
  <inkml:trace contextRef="#ctx0" brushRef="#br0" timeOffset="782.04">1892 198,'-15'-2,"-1"0,1 1,-1 1,1 1,-1 0,1 1,0 0,0 1,0 1,0 0,0 2,1-1,0 2,0 0,0 0,1 1,0 1,1 0,0 1,-1 2,8-7,1 0,0 0,0 1,1-1,0 1,0 0,0 0,0 0,1 0,0 1,1-1,-1 1,1-1,0 6,1-10,0 1,0 0,0 0,0 0,0-1,1 1,-1 0,1-1,0 1,0 0,0-1,0 1,1-1,-1 1,1-1,-1 0,1 0,0 0,0 0,0 0,0 0,0 0,0 0,0-1,1 1,-1-1,1 0,-1 1,1-1,-1 0,1-1,0 1,-1 0,1-1,0 0,14 0,0-1,-1-1,1-1,0-1,-1 0,0-1,0 0,0-1,-1-1,0-1,0 0,-1-1,0-1,0 0,6-7,-19 16,171-125,-171 125,0 0,-1 0,1 0,0 0,0 1,0-1,0 0,0 1,0-1,0 1,0-1,0 1,0-1,0 1,0 0,0-1,0 1,1 0,-1 0,0 0,0 0,0 0,0 0,0 0,1 1,-1-1,0 0,0 0,0 1,0-1,0 1,0-1,0 1,0 0,0-1,0 1,0 0,0-1,-1 1,1 0,0 0,0 0,-1 0,1 0,-1 0,1 0,-1 0,1 0,-1 0,0 0,1 0,-1 0,0 0,0 1,0-1,0 0,0 0,0 0,0 0,0 0,0 1,0-1,-1 1,-1 15,1-10,-1-1,1 0,0 1,1-1,0 1,0-1,0 1,1-1,0 0,0 1,0-1,1 0,0 0,0 0,1 0,0 0,0 0,0 0,0-1,1 0,2 2,7 5</inkml:trace>
  <inkml:trace contextRef="#ctx0" brushRef="#br0" timeOffset="1168.3">2259 424,'43'-74,"91"-131,-134 204,0 1,0-1,0 1,0-1,1 1,-1 0,0-1,0 1,0-1,1 1,-1-1,0 1,0 0,1-1,-1 1,0-1,1 1,-1 0,0-1,1 1,-1 0,1 0,-1-1,0 1,1 0,-1 0,1 0,-1 0,1-1,-1 1,1 0,-1 0,1 0,-1 0,1 0,-1 0,1 0,-1 0,1 0,-1 1,1-1,-1 0,0 0,1 0,-1 0,1 1,-1-1,1 0,-1 0,0 1,1-1,-1 0,0 1,1-1,-1 0,0 1,1-1,-1 1,0-1,0 1,1-1,-1 0,0 1,0-1,0 1,0-1,0 1,0 0,2 38,-2-33,0 10,-2-11,1-1,0 1,1 0,-1 0,1 0,0 0,0 0,1 0,-1 0,1-1,0 1,0 0,1 0,-1-1,1 1,0-1,0 1,1-1,-1 0,1 0,0 0,0 0,1-1,-1 1,1-1,-1 0,1 1,0-2,0 1,3 1,1-2,0-1,-1 1,1-2,0 1,0-1,0 0,-1-1,1 0,0 0,0 0,-1-1,1 0,-1-1,0 0,1 0,-1 0,-1-1,1 0,5-4,107-106,-104 97,0 2,-2 4</inkml:trace>
  <inkml:trace contextRef="#ctx0" brushRef="#br0" timeOffset="1537.321">3274 1,'-14'2,"-1"0,0 1,1 1,-1 1,1 0,0 1,1 0,0 1,0 0,-12 10,23-16,1 1,-1-1,1 1,0-1,0 1,-1 0,1 0,0 0,0 0,0-1,1 1,-1 0,0 0,1 1,0-1,-1 0,1 0,0 0,0 0,0 0,0 0,0 0,1 0,-1 1,0-1,1 0,0 0,0 0,-1 0,1-1,0 1,0 0,1 0,-1 0,0-1,1 1,-1-1,1 1,67 51,-66-51,8 4,0 0,-1 1,0 0,0 0,-1 1,0 1,0 0,-1 0,0 0,0 1,1 3,-8-11,0 0,-1 0,1 0,0-1,-1 1,1 0,-1 0,0 0,0 0,0 0,0 0,0 0,0 0,0 0,0 0,-1 0,1 0,-1 0,0 0,1 0,-1 0,0-1,0 1,0 0,0-1,0 1,-1-1,1 1,-1-1,1 1,0-1,-1 0,0 0,1 0,-1 0,0 0,0 0,0 0,1 0,-1-1,0 1,0-1,-2 1,-88 9,16-23,57 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8:42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678 283,'-11'222,"-7"50,-9-97,26-163</inkml:trace>
  <inkml:trace contextRef="#ctx0" brushRef="#br0" timeOffset="326.147">1 396,'897'-162,"-633"102,-199 38,-46 17</inkml:trace>
  <inkml:trace contextRef="#ctx0" brushRef="#br0" timeOffset="928.575">1299 1,'-28'391,"28"-280,-11 142,6-231,3-17,0 1,0-1,1 1,0 0,0 0,0 0,1-1,0 1,0 0,0 0,1 0,-1 0,2 0,-1-1,1 1,-1 0,1-1,3 5,-1-9,0 1,0-1,0 0,0 0,0-1,0 1,0-1,0 0,0 0,1 0,-1 0,0-1,0 0,0 0,0 0,0 0,0-1,0 1,0-1,-1 0,1 0,-1 0,1-1,-1 1,0-1,0 0,0 0,0 0,1-3,3 1,56-49,-47 38,1 1,0 1,0 1,2 0,-1 2,18-8,-35 18,1 0,-1 0,1 1,-1-1,1 1,-1-1,1 1,-1 0,1-1,-1 1,1 0,0 0,-1 0,1 0,-1 1,1-1,-1 0,1 1,-1-1,1 1,-1-1,1 1,-1 0,1-1,-1 1,0 0,0 0,1 0,-1 0,0 0,0 0,0 1,0-1,0 0,0 0,0 1,-1-1,1 1,0-1,-1 1,1-1,-1 1,0-1,1 1,-1-1,5 79,-5-71,-2 20,1-21,-1-1,2 1,-1 0,1-1,0 1,1 0,0 0,0-1,1 1,0-1,0 1,1-1,-1 0,2 0,1 4,20-2,-11-10</inkml:trace>
  <inkml:trace contextRef="#ctx0" brushRef="#br0" timeOffset="1132.536">1976 650,'0'34,"0"15,0 5,-4-7,-3-12</inkml:trace>
  <inkml:trace contextRef="#ctx0" brushRef="#br0" timeOffset="1328.41">1892 340,'-5'9,"-1"4</inkml:trace>
  <inkml:trace contextRef="#ctx0" brushRef="#br0" timeOffset="1713.94">2400 537,'-12'2,"0"1,1 0,0 1,-1 0,1 1,1 0,-1 1,1 0,0 0,0 1,1 1,0-1,0 2,1-1,-5 7,12-12,0 0,0 0,1 0,-1 0,1 1,0-1,0 0,0 0,0 0,0 0,1 1,0-1,-1 0,1 0,0 0,0 0,1 0,-1 0,1-1,-1 1,1 0,0-1,0 1,0-1,0 0,1 1,-1-1,1 0,-1-1,1 1,0 0,-1-1,1 1,0-1,0 0,0 0,0 0,1 0,25 18,35 44,-63-62,0 1,1 0,-1-1,0 1,0 0,0 0,0 0,0 0,0-1,-1 1,1 0,-1 1,1-1,-1 0,0 0,0 0,0 0,0 0,0 0,0 0,0 0,-1 0,1 0,-1 0,0 0,1 0,-1 0,0 0,0 0,0 0,0-1,-1 1,1 0,0-1,-1 1,1-1,-1 1,0-1,1 0,-1 0,-8 4,0-1,0-1,0 0,-1 0,1-1,-1 0,1-1,-1 0,0-1,1 0,-1 0,-9-3,-1 2,-4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8:56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58 113,'-26'73,"19"-55,1 1,1 0,1 0,0 0,1 1,2-1,0 1,1-1,0 1,2-1,1 1,3 16,-2-30,-1 0,1 0,0-1,0 1,0-1,1 0,0 0,0-1,0 1,0-1,1 0,0-1,0 1,0-1,0 0,0-1,1 1,-1-1,1 0,-1-1,1 0,0 0,0 0,0-1,-1 0,1 0,0-1,0 0,0 0,-1-1,1 1,-1-1,1-1,-1 1,0-1,0 0,0-1,0 0,4-3,27-16,-1-1,-1-2,-2-1,0-2,26-31,-12 14,-47 45,0 1,1-1,-1 0,0 0,1 0,-1 1,1-1,-1 0,1 0,-1 1,1-1,0 1,-1-1,1 0,0 1,0-1,-1 1,1-1,0 1,0 0,0-1,0 1,-1 0,1 0,0 0,0-1,0 1,0 0,0 0,0 0,0 0,-1 1,1-1,0 0,0 0,0 0,0 1,0-1,-1 0,1 1,0-1,0 1,-1-1,1 1,0-1,0 1,-1 0,1-1,-1 1,1 0,-1-1,1 1,-1 0,1 0,-1-1,1 1,-1 0,0 0,0 0,1 0,-1 0,0 0,0-1,0 1,0 0,0 0,0 0,3 15,1-1,1 0,0-1,1 1,0-1,1 0,1-1,0 0,1 0,0 0,2 0,-7-9,0 1,0 0,0-1,0 0,1 0,0 0,0-1,0 1,0-1,0 0,1-1,-1 1,1-1,0 0,0-1,0 1,0-1,0 0,0-1,0 1,0-1,0 0,0-1,0 0,3 0,10-6,-1-1,0 0,0-1,-1-1,0 0,-1-2,0 0,-1 0,0-2,-1 0,-1 0,0-1,-1-1,0 0,3-9,10-23,-18 25</inkml:trace>
  <inkml:trace contextRef="#ctx0" brushRef="#br0" timeOffset="353.822">1385 396,'226'-146,"-209"134,0-1,0-1,-2 0,0-1,0-1,-1 0,7-13,-19 27,-1-1,0 1,1-1,-1 1,0-1,0 0,0 1,-1-1,1 0,-1 0,1 1,-1-1,0 0,0 0,0 0,-1 0,1 1,-1-1,1 0,-1 0,0 1,0-1,0 1,0-1,-1 1,1-1,-1 1,0-1,1 1,-1 0,0 0,0 0,0 0,0 0,-1 1,1-1,-1 1,1-1,-4-1,0-1,-1 1,1 0,-1 1,1-1,-1 1,0 1,0-1,0 1,0 0,0 1,0 0,0 0,0 0,-1 1,-5 2,0 0,0 0,0 2,0-1,1 2,0 0,0 0,0 1,1 1,0-1,0 2,1 0,0 0,1 1,0 0,0 0,1 1,1 0,0 1,0 0,1 0,0 0,1 1,1-1,0 1,1 1,0-1,1 0,0 1,1-1,1 1,1-6,0 0,0 1,1-1,0 0,1 0,0 0,0-1,1 1,0-1,0 1,0-1,1-1,0 1,1-1,0 1,0-2,0 1,0-1,1 0,0 0,0 0,0-1,4 1,13 7,0-2,1 0,0-2,0 0,1-2,21 2,-11-3,-1-1,1-2,-1-1,1-2,0-2,25-5,-27 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8:58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1,'0'756,"30"-600,-24-134,-2-4,-3-6</inkml:trace>
  <inkml:trace contextRef="#ctx0" brushRef="#br0" timeOffset="252.954">1 594,'38'-10,"42"-2,12-1,0 4,-6 2,-13 2,-10 3,-10 1,-4 1,-7 0,-4 1,-5 0,-3-1,-2 0,-1 0,-4 1</inkml:trace>
  <inkml:trace contextRef="#ctx0" brushRef="#br0" timeOffset="496.875">848 848,'0'0,"0"-1,1 1,-1 0,0 0,0 0,1 0,-1-1,0 1,0 0,1 0,-1 0,0 0,1 0,-1 0,0 0,1 0,-1 0,0 0,1 0,-5-24,4 7,0 1,2-1,0 1,0 0,2-1,0 1,1 0,0 1,2-1,-1 1,2 0,7-10,-8 18,-1 1,2 0,-1 0,0 0,1 1,0 0,0 1,1 0,-1 0,1 1,0 0,0 0,0 1,0 1,0-1,0 1,1 1,3 0,11-2</inkml:trace>
  <inkml:trace contextRef="#ctx0" brushRef="#br0" timeOffset="1547.031">1496 623,'1'-1,"0"-1,-1 1,1-1,0 1,-1 0,0-1,1 1,-1-1,0 1,0-1,0 1,0-1,0 1,0-1,0 1,0-1,0 1,-1-1,1 1,-1 0,1-1,-1 1,0-1,1 1,-1 0,0 0,0-1,0 1,0 0,0 0,0 0,0 0,0 0,-1 0,1 1,0-1,-1 0,1 0,0 1,-1-1,1 1,-1-1,1 1,0 0,-1 0,1 0,-1-1,0 1,-75 14,66-9,0 0,0 1,1 0,-1 0,1 1,1 1,0 0,0 0,0 0,1 1,0 1,1-1,0 1,0 1,1-1,1 1,0 0,0 0,1 1,0-1,1 1,0 1,3-9,-1-1,1 0,0 0,0 0,1 1,-1-1,1 0,-1 0,1 0,0 0,0 0,1 0,-1 0,0 0,1 0,0 0,0-1,0 1,0-1,0 1,0-1,1 0,-1 0,1 0,-1 0,1 0,0 0,0-1,0 0,0 1,0-1,0 0,0 0,0-1,0 1,0-1,1 1,6 0,0-1,-1 1,1-1,-1-1,1 0,0 0,-1-1,0 0,1-1,-1 0,0-1,2-1,133-102,-82 54,-61 52,-1 0,1 0,0 0,-1 0,1 0,0 0,0 0,0 0,0 1,0-1,0 0,0 1,0-1,0 1,0-1,0 1,0-1,0 1,0 0,0 0,1-1,-1 1,0 0,0 0,0 0,0 0,1 0,-1 1,0-1,0 0,0 0,0 1,0-1,1 1,-1-1,0 1,0-1,0 1,0 0,0 0,-1-1,1 1,0 0,0 0,0 0,-1 0,1 0,0 0,-1 0,1 0,-1 0,1 0,-1 0,0 0,0 1,1-1,0 6,0 0,1 0,0 0,0 0,1-1,0 1,0-1,0 0,1 0,0 0,0 0,1 0,0-1,0 0,0 0,0 0,1-1,-1 0,1 0,0 0,1-1,-1 1,1-2,-1 1,1-1,0 0,0 0,0-1,0 0,0 0,0-1,5 1,10-4,0 0,-1-2,1 0,-1-2,0 0,-1-1,0-1,0-1,-1 0,0-2,-1 0,0-1,-1-1,0-1,-1 0,-1-1,2-5,6-42,-22 62,-1 0,1-1,-1 1,0 0,0-1,0 1,0-1,0 1,0 0,0-1,0 1,0-1,-1 1,1 0,0-1,-1 1,1 0,-1-1,0 1,1 0,-1 0,0 0,0 0,0-1,0 1,0 0,0 0,0 1,0-1,0 0,0 0,0 0,-1 1,1-1,0 1,-1-1,1 1,0-1,-1 1,1 0,0 0,-1 0,-1 0,-3 1,1 1,-1 0,0 1,0 0,1 0,0 0,-1 0,1 1,1 0,-1 0,0 0,1 1,0-1,0 1,-2 3,4-5,-9 9,1 1,1 0,0 1,1 0,0 0,1 1,1-1,-4 15,8-24,1-1,0 1,-1-1,2 1,-1 0,1-1,-1 1,1 0,1 0,-1-1,1 1,-1 0,1-1,1 1,-1-1,1 1,-1-1,1 0,1 1,-1-1,0 0,1 0,0-1,0 1,0-1,1 1,-1-1,1 0,-1 0,1 0,0-1,0 1,6-1,0 1,-1-1,1 0,0-1,0 0,0-1,0 0,0 0,0-1,0 0,0-1,-1 0,1-1,-1 0,1-1,-1 1,0-2,0 1,-1-1,1-1,-1 0,0 0,0-1,9-2,27-22,-1-1,-1-3,-2-1,-2-1,-1-3,27-38,-49 60,0-1,-2 0,0-1,-1 0,-1-1,-1 0,-1-1,-1 0,-1 0,-1-1,0 0,-2 0,-1-1,-1-6,-1 24,-2 1,1-1,0 1,-1-1,0 1,-1-1,1 1,-1 0,0 0,0-1,-1 1,1 1,-1-1,0 0,-1 1,1-1,-1 1,0 0,0 0,0 1,0-1,-1 1,1 0,-1 0,0 0,0 1,0-1,0 1,-1 1,1-1,0 1,-1 0,1 0,-1 0,0 1,1 0,-1 0,1 0,-1 1,-2 0,-8 4,0 0,0 1,0 1,1 0,0 2,1-1,0 2,0 0,1 0,0 1,1 1,1 0,-1 1,-1 4,1-1,1 0,0 1,1 1,1-1,1 2,1-1,0 1,1 0,1 1,-1 14,4-24,1 1,0 0,1-1,1 1,-1 0,2-1,0 1,0-1,0 1,1-1,1 0,0 0,0-1,1 1,0-1,1 0,0 0,0 0,1-1,6 5,5 5,1-2,1 0,1-2,0 0,0-1,1-1,1-1,0-2,1 0,0-1,0-1,1-1,-1-2,1 0,0-2,0 0,1-2,-1-1,0-1,0-1,0-1,-1-1,1-1,-1-2,-1 0,1-1,-1-2,-1 0,0-1,0-2,-2 0,18-16,-26 23,-2-2,1 0,-1 0,0-1,-1 0,0 0,-1-1,0-1,-1 1,0-1,-1 0,0-1,-1 0,0 1,-1-2,-1 1,0 0,0-6,-3 17,0-1,0 0,0 1,0-1,0 0,-1 1,1-1,-1 0,0 1,0-1,0 1,0-1,-1 1,1 0,0-1,-1 1,0 0,0 0,1 0,-1 0,0 0,0 0,-1 1,1-1,0 1,-1 0,1-1,0 1,-1 0,0 0,1 1,-1-1,1 0,-1 1,0 0,0-1,1 1,-1 0,-2 1,-6 0,0 0,1 0,-1 2,0-1,1 1,0 1,0 0,0 0,-6 5,1-2,1 1,0 1,1 0,0 1,0 1,1 0,1 0,0 1,0 1,1-1,1 2,0 0,1 0,0 0,1 1,1 0,0 0,1 1,1 0,1 0,0 0,1 0,0 0,1 11,3-10,1 0,0-1,1 1,1-1,1 0,0 0,1-1,1 0,0 0,1 0,0-1,1-1,1 0,0 0,1-1,1 0,-1-1,2-1,-1 0,3 0,7 5,1-1,0-2,1 0,1-2,0 0,0-2,1-1,0-1,0-1,1-2,-1 0,2-2,41-2,-43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8:57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57,'-22'-3,"0"2,-1 0,1 2,-1 0,1 2,0 0,-1 1,2 2,-1 0,1 1,-2 2,17-7,1 0,-1 0,1 1,-1 0,1 0,0 0,0 1,1-1,-1 1,1 0,-1 1,1-1,0 1,1 0,-1 0,1 0,0 0,1 1,-1-1,1 1,0-1,0 1,1 0,-1 0,1 0,1 0,-1 0,1 0,0 0,1 0,-1 0,1 0,0 0,1 0,-1 0,1 0,0-1,1 1,3 6,0-1,1 0,0 0,1 0,0-1,0-1,1 1,1-1,0-1,0 0,0 0,1-1,0 0,1-1,-1 0,1-1,0 0,1-1,-1-1,1 0,-1 0,1-1,0-1,4 0,23-2,-1-2,0-1,0-3,0-1,0-1,-2-2,1-2,28-15,-28 14</inkml:trace>
  <inkml:trace contextRef="#ctx0" brushRef="#br0" timeOffset="383.919">1267 0,'-49'18,"1"3,1 1,1 2,1 3,2 1,0 2,-12 14,-17 37,70-78,1 0,-1 0,1 1,0-1,0 1,0-1,1 1,-1-1,1 1,-1-1,1 1,0 0,1-1,-1 1,1-1,-1 1,1-1,0 1,1-1,-1 1,0-1,1 0,0 0,0 0,0 0,0 0,0 0,1 0,0 1,1-1,-1 0,1 0,0 0,0 0,0 0,1-1,-1 0,0 0,1 0,0-1,-1 1,1-1,0 0,0 0,0-1,0 1,-1-1,1 0,0-1,0 1,0-1,0 0,2-1,112-41,-79 21,-1-2,-1-2,-1-1,-1-2,4-7,95-72,-135 107,1 0,0-1,0 1,0 0,0-1,0 1,1 0,-1 0,0 0,0 0,1 0,-1 0,1 0,-1 1,1-1,-1 0,1 1,-1-1,1 1,0 0,-1-1,1 1,-1 0,1 0,0 0,-1 0,1 0,0 1,-1-1,1 0,0 1,-1-1,1 1,-1 0,1-1,-1 1,0 0,1 0,-1 0,0 0,1 0,-1 0,0 0,0 1,0-1,0 0,0 1,0-1,0 1,3 85,8 23,-8-99,1-1,0 1,1-1,1 0,0 0,0 0,0-1,1 0,1-1,0 0,0 0,0-1,1 0,0-1,0 0,1 0,-1-1,1 0,1-1,-1-1,0 1,1-2,0 0,10 1,3-2</inkml:trace>
  <inkml:trace contextRef="#ctx0" brushRef="#br0" timeOffset="769.602">1860 395,'8'-22,"2"0,0 0,2 1,0 1,1 0,1 0,1 2,0 0,2 0,8-6,-24 23,0-1,0 1,0-1,0 1,1-1,-1 1,0 0,1 0,-1-1,1 1,-1 0,1 0,0 1,-1-1,1 0,0 0,0 1,-1-1,1 1,0 0,0-1,0 1,0 0,0 0,-1 0,1 0,0 1,0-1,0 0,0 1,-1-1,1 1,0 0,0-1,-1 1,1 0,0 0,-1 0,1 1,-1-1,0 0,1 0,-1 1,0-1,1 1,63 137,-61-134,0 1,1-1,0 0,0-1,0 1,1-1,-1 0,1 0,0 0,0-1,0 0,1 0,-1-1,1 0,0 0,-1 0,1-1,0 0,0 0,0-1,3 0,0 1,0-1,0-1,0 1,0-2,-1 1,1-2,0 1,-1-1,1-1,-1 1,0-2,0 1,-1-1,1-1,-1 1,0-1,-1-1,2-1,24-25,-2-2,-1-1,-2-2,6-11,-12 17,-6 9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17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0,'-23'116,"19"-76,-27 247,21-97,-25 27,25-144,9-62</inkml:trace>
  <inkml:trace contextRef="#ctx0" brushRef="#br0" timeOffset="246.588">1 565,'191'-24,"129"-36,-297 57,0-2,0-1,-1 0,0-2,0-1,0 0,-1-2,-1 0,0-1,0-1,-1-1,-1-1,0-1,-1 0,2-5,-4 1</inkml:trace>
  <inkml:trace contextRef="#ctx0" brushRef="#br0" timeOffset="863.972">904 0,'-21'173,"2"-22,0 132,19-279,-1 1,1-1,0 1,0 0,0-1,1 1,0 0,0-1,0 1,0-1,1 1,-1-1,1 0,0 0,0 0,1 0,0 0,-1 0,1-1,0 1,1-1,-1 0,0 0,1 0,0 0,0 0,0-1,0 0,0 0,0 0,1 0,-1-1,1 0,-1 1,1-2,-1 1,1 0,0-1,-1 0,2 0,12-5,0-1,-1-1,0 0,0-1,-1-1,0 0,0-1,-1-1,0-1,51-31,-65 42,1-1,0 1,-1 0,1 0,0 0,0 0,0 0,0 1,0-1,0 0,0 1,0 0,0-1,0 1,0 0,0 0,0 0,0 0,0 0,0 1,0-1,0 1,0-1,0 1,0 0,0 0,0 0,0 0,0 0,-1 0,1 0,0 1,-1-1,1 0,-1 1,0 0,1-1,-1 1,0 0,0-1,0 1,0 0,0 0,0 2,0 3,0-1,1 1,0 0,0-1,1 1,0-1,0 0,0 0,0 0,1 0,0 0,1-1,-1 0,1 0,0 0,0-1,1 1,-1-1,1 0,0-1,0 1,0-1,0 0,1-1,-1 0,1 0,0 0,187 0,-179-4,0-1,-1 0,1-1,-1-1,0 0,0-1,0-1,-1 0,0 0,0-2,-1 1,0-2,0 0,-1 0,-1-1,0 0,1-2,-7 6,0 0,-1 0,0 0,0 0,-1-1,0 1,0-1,-1 0,0 1,0-1,-1 0,0 0,0 0,-1 0,0 1,0-1,-1 0,0-1,-2 5,1 1,-1 0,0-1,0 1,0 0,0 1,-1-1,1 1,-1 0,1 0,-1 0,0 1,0 0,1 0,-1 0,0 0,0 1,0-1,0 1,0 1,0-1,0 1,0 0,0 0,0 0,0 1,0-1,1 1,-1 1,1-1,0 0,-1 1,1 0,0 0,-1 2,-8 5,1 1,0 1,1 0,0 1,1 0,0 1,1 0,1 0,0 1,1 0,1 0,0 1,2-9,1 0,1 1,-1-1,1 0,1 1,-1-1,1 1,0-1,1 1,0 0,0-1,1 1,0 0,0-1,1 1,-1-1,2 1,-1-1,1 0,0 0,1 0,-1-1,2 1,-1-1,0 0,1 0,0 0,4 3,12 2,0 0,1-1,0 0,0-2,1-1,0-1,1-1,-1-1,1-1,0-1,0-1,-1-1,1-1,10-2,-1 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19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89 368,'-5'7,"0"1,0 0,1 0,0 0,0 1,1 0,0-1,1 1,0 0,-1 4,-3 11,-5 15,2 1,1 0,2 0,2 0,1 5,2-34,0 0,1 1,1-1,0 0,0 0,1 1,1-1,0 0,0 0,1-1,0 1,1-1,0 0,1 0,0-1,1 1,0-1,0 0,1-1,0 0,0 0,7 4,-8-10,1 0,0-1,0 0,0 0,0-1,0 0,0 0,0 0,0-1,0-1,0 1,-1-1,1-1,0 1,-1-1,0-1,1 1,-2-1,1 0,0-1,-1 0,0 0,0 0,0-1,0 0,-1 0,0 0,2-4,13-16,0-1,-1-1,-2-1,-1-1,-2 0,0-1,-2 0,-2-1,-1 0,-1-1,-1 0,-3 0,1-15,-16-13,-16 81,23-10,0-1,0 1,1 1,1-1,0 0,0 1,1-1,0 1,1 0,0-1,0 1,2 0,-1-1,1 0,1 1,0-1,0 0,1 0,0 0,1-1,4 7,5 2,0-5</inkml:trace>
  <inkml:trace contextRef="#ctx0" brushRef="#br0" timeOffset="1002.656">540 932,'180'-402,"-143"353,-25 96,-13 14,-1-50,1-1,0 1,1 0,0-1,1 1,0-1,1 1,0-1,0 1,1-1,1 0,-1 0,2 0,-1-1,1 0,3 4,-5-9,0 0,0 0,0-1,0 0,1 1,-1-1,1-1,0 1,0 0,0-1,0 0,0 0,0 0,1 0,-1-1,1 0,-1 0,1 0,0 0,-1-1,1 1,0-1,-1-1,1 1,0-1,-1 1,1-1,-1 0,1-1,-1 1,0-1,1 0,-1 0,0-1,0 1,0-1,2-2,7-5,-1-1,0 0,-1-1,0-1,-1 1,0-2,-1 1,-1-1,0-1,-1 1,-1-1,0-1,-1 1,0-1,-1 0,-1 0,0-7,-2 1</inkml:trace>
  <inkml:trace contextRef="#ctx0" brushRef="#br0" timeOffset="1296.057">1387 1,'-9'43,"-4"38,1 11,2-1,3-12,3-9,1-12,2-10,1-10,1-6,-1-3,1-2,-1-1,1 0,-1-9,5-13,1-11,0-5</inkml:trace>
  <inkml:trace contextRef="#ctx0" brushRef="#br0" timeOffset="1621.37">1614 283,'-199'171,"195"-167,-45 52,48-54,0-1,0 1,0-1,0 1,1-1,-1 1,0 0,1-1,0 1,-1 0,1 0,0-1,0 1,0 0,0-1,0 1,0 0,0 0,1-1,-1 1,1 0,-1-1,1 1,0 0,0-1,-1 1,1-1,0 1,0-1,0 0,1 1,-1-1,0 0,0 0,1 0,-1 0,2 1,157 87,-151-80,1 0,-1 1,-1 0,0 0,0 1,-1 0,0 0,-1 1,0 0,2 10,0-3,-1-1</inkml:trace>
  <inkml:trace contextRef="#ctx0" brushRef="#br0" timeOffset="2101.592">1782 791,'13'-4,"0"-1,-1 0,1-1,-1 0,0-1,-1-1,0 1,0-2,-1 0,0 0,0-1,-1 0,0 0,-1-1,0 0,-1-1,0 0,-1 0,0 0,-1-1,0 0,-1 0,-1 0,0 0,-1-1,0 1,-1-2,0 14,-1 0,1 1,-1-1,1 0,-1 1,1-1,-1 0,0 0,0 1,1-1,-1 0,0 0,0 1,0-1,0 0,0 0,0 0,0 0,0 1,0-1,0 0,0 0,-1 0,1 1,0-1,-1 0,1 0,0 1,-1-1,1 0,-1 1,1-1,-1 0,1 1,-1-1,1 1,-1-1,0 1,1-1,-1 1,0 0,0-1,1 1,-1 0,0-1,0 1,1 0,-1 0,0 0,0 0,0-1,0 1,1 0,-1 1,0-1,0 0,0 0,1 0,-1 0,0 1,0-1,1 0,-1 1,-4 7,0 0,1 1,0 0,0 0,1 0,0 0,1 0,0 1,0-1,1 1,1 0,-1-1,1 1,1 0,1 4,-2 2,-2-9,1-1,1 1,-1-1,1 0,0 1,1-1,-1 1,1-1,1 1,-1-1,1 0,0 0,0 0,1 0,0 0,0 0,0-1,1 1,-1-1,1 0,1 0,-1-1,1 1,0-1,0 0,0 0,0 0,1-1,-1 0,3 1,1-1,1-1,-1 0,1-1,0 0,-1 0,1-1,0 0,0-1,-1 0,1 0,0-1,-1-1,0 1,1-1,-1-1,0 0,-1 0,1-1,-1 0,0 0,0-1,1-2,9-7,-2-1,0 0,0-1,-2-1,0-1,-1 0,-1-1,8-19,-14 27,0 4,-2-1,1 1,-1-1,-1-1,1 1,-1 0,-1-1,0 0,0 1,-1-1,-1 0,1-3,-5-5</inkml:trace>
  <inkml:trace contextRef="#ctx0" brushRef="#br0" timeOffset="2431.776">2629 481,'-12'23,"-2"3,1 0,0 1,2 1,2 0,0 1,2 0,-1 8,7-33,1-1,0 0,-1 0,1 0,0 1,0-1,1 0,-1 0,1 0,0 0,-1 0,2 1,-1-1,0-1,0 1,1 0,-1 0,1 0,0-1,0 1,0-1,0 0,1 1,-1-1,1 0,-1 0,1 0,0-1,-1 1,1-1,0 1,0-1,0 0,0 0,0-1,1 1,-1 0,0-1,0 0,0 0,1 0,-1 0,0 0,0-1,0 1,3-2,6-1,-1 0,1-1,-1-1,1 0,-1-1,-1 0,1 0,-1-1,0 0,-1-1,0 0,0-1,0 0,-1 0,-1-1,0 0,0 0,-1-1,0 0,4-10,-6 14,-1 1,0-1,0 0,0 0,-1 0,0 0,-1 0,1 0,-1-1,-1 1,1-1,-1 1,-1 0,1-1,-1 1,-1 0,1 0,-1-1,0 1,-1 0,0 1,0-1,0 0,-1 1,0 0,-1-1,-2 0,0 1,0-1,-1 2,0-1,0 1,0 0,-1 1,0 0,0 0,-8-2,-8-1</inkml:trace>
  <inkml:trace contextRef="#ctx0" brushRef="#br0" timeOffset="2999.83">2996 510,'-17'120,"16"-117,-1 1,1 0,0 0,0 0,0-1,0 1,1 0,0 0,0 0,0 0,0 0,0 0,1 0,0 0,0 0,0 0,0-1,1 1,-1 0,1-1,0 1,0-1,0 1,1-1,-1 0,1 0,-1 0,1 0,0-1,0 1,1-1,-1 0,0 0,1 0,-1 0,1 0,0-1,0 0,-1 0,1 0,0 0,0 0,9-5,0-1,-1 0,0-1,0 0,-1 0,1-2,-1 1,-1-1,0-1,0 0,0 0,-1-1,-1 0,0-1,0 0,-1 0,3-6,11-11,-21 27,0 0,1 1,-1-1,0 0,1 1,-1-1,1 0,-1 1,1-1,-1 1,1-1,-1 1,1-1,-1 1,1-1,0 1,-1 0,1-1,0 1,-1 0,1-1,0 1,0 0,-1 0,1 0,0 0,0 0,-1 0,1 0,0 0,0 0,-1 0,1 0,0 0,0 0,-1 1,1-1,0 0,-1 1,1-1,0 0,-1 1,1-1,0 1,-1-1,1 1,-1 0,22 38,-7-11,-12-24,1-1,-1 0,1 0,0-1,0 1,0-1,0 1,1-1,-1-1,1 1,-1 0,1-1,-1 0,1 0,0-1,0 1,-1-1,1 0,0 0,0-1,-1 1,1-1,0 0,-1 0,1-1,-1 1,1-1,-1 0,0 0,0-1,0 1,0-1,0 0,0 0,-1 0,1-1,-1 1,0-1,0 1,0-1,-1 0,3-5,73-150,-71 134</inkml:trace>
  <inkml:trace contextRef="#ctx0" brushRef="#br0" timeOffset="3519.961">3673 763,'48'-59,"-3"-2,-3-3,17-37,-40 38,-46 95,20-16,0 0,0 1,2 0,0 0,1 1,1-1,-1 13,3-24,1 0,0-1,0 1,0 0,1 0,0 0,0-1,0 1,1 0,0-1,0 1,0-1,1 0,0 1,0-1,0-1,1 1,-1 0,1-1,0 0,0 0,1 0,-1 0,1-1,2 2,1-1,1 0,0 0,0-1,0 0,0-1,0 0,0-1,1 1,-1-2,1 1,-1-1,0-1,1 0,-1 0,0-1,1 0,-1-1,0 1,0-2,-1 1,1-1,-1-1,0 0,0 0,0 0,6-7,-1 2,0 0,-1-1,-1 0,1-1,-2 0,0 0,0-2,-1 1,-1-1,0 0,-1-1,3-10,-4 7</inkml:trace>
  <inkml:trace contextRef="#ctx0" brushRef="#br0" timeOffset="3868.429">4577 396,'-5'-2,"1"-1,0 1,-1 0,0 0,0 0,1 0,-1 1,0 0,0 0,0 0,0 1,0-1,-1 1,1 1,0-1,0 1,0 0,0 0,0 0,0 0,1 1,-1 0,0 0,1 1,-1-1,1 1,0 0,0 0,0 0,0 0,1 1,-1 0,1 0,-1 1,3 0,1 1,0 0,1-1,-1 1,1-1,0 1,1-1,-1 1,1-1,0 0,0 0,1 0,0 0,-1 0,2 0,-1-1,0 1,1-1,0 0,0 0,0 0,1-1,-1 0,1 1,0-2,0 1,0 0,0-1,4 1,4 6,-3-2,-1 0,-1 0,1 1,-1 0,-1 0,1 1,-2 0,1 0,-1 1,0 0,-1 0,0 0,-1 0,0 1,1 6,-4-13,-1 0,0 0,0 1,0-1,-1 0,0 0,1 0,-1-1,0 1,-1 0,1 0,-1 0,0-1,0 1,0-1,0 1,0-1,-1 0,0 0,1 0,-1 0,0 0,0-1,-1 0,1 1,-1-1,0 0,-104 36,82-36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25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0 811,'289'-359,"-210"262,-6-4,45-82,-86 114,-32 68,1 1,0 0,0 0,-1 0,1 0,0 0,0 0,-1 0,1 0,0 0,0 0,0 0,-1 0,1 0,0 1,-1-1,1 0,0 1,0-1,-1 0,1 1,-1-1,1 1,0-1,-1 1,1 0,-1-1,1 1,-1-1,1 1,-1 0,0-1,1 1,-1 0,0 0,0-1,1 1,-1 0,0 0,0-1,0 1,0 0,0 0,0-1,0 1,0 0,0 0,0-1,0 1,-1 0,1 0,21 182,62 190,-2-167,-48-168,-39-57,-7-2,-1 1,0 1,-1 0,-2 1,0 0,0 2,-2 0,0 1,-5-3,8 6,-7-6,0 2,-1 1,-1 1,0 0,-1 2,0 1,0 2,-2 0,1 2,-1 1,0 1,-23-1,-1 9,34 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5:59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19,'0'-5,"-5"-1,-6 0,-2 6,-3 3,6 1,5-5,8-3,3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2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311 175,'-2'0,"0"0,0-1,-1 1,1 0,0 0,0 1,0-1,-1 0,1 1,0-1,0 1,0 0,0 0,0 0,0 0,0 0,0 0,0 0,1 1,-1-1,0 1,1-1,-1 1,1 0,0-1,-1 1,1 0,0 0,0 0,0 0,0 0,1 0,-22 73,18-36,2-1,2 1,1 0,2 0,6 23,3 53,-8 173,1-243,1-34</inkml:trace>
  <inkml:trace contextRef="#ctx0" brushRef="#br0" timeOffset="473.433">1 147,'61'-27,"1"2,2 3,0 2,1 4,1 2,0 3,50-1,-10 25,-103-13,-1 1,1-1,-1 1,0 0,1 0,-1 0,0 0,1 1,-1-1,0 0,0 1,0 0,0-1,0 1,-1 0,1 0,-1 0,1 0,-1 0,1 1,-1-1,0 0,0 0,0 1,0-1,-1 1,1-1,-1 1,1-1,-1 1,0-1,0 1,0 0,0-1,-1 1,1-1,-1 1,1-1,-1 1,-10 19,0 0,-1-1,-1-1,0 0,-2-1,-1 0,0-1,-1-1,-18 13,15-10,12-12,-83 101,89-106,0 1,0 0,0 0,1 0,-1 0,1 0,0 0,0 1,1-1,-1 0,1 0,0 1,0-1,1 0,-1 1,1-1,0 0,0 0,0 0,0 0,1 0,0 0,0 0,0 0,0 0,0-1,1 1,0-1,0 0,0 0,0 0,112 68,-45-35,-52-25,-10-8,-1 0,1 1,-1-1,0 1,0 1,0-1,0 1,-1 1,0-1,0 1,0 0,-1 0,0 1,0-1,0 1,-1 0,0 0,0 1,-1-1,0 1,-1 0,1 0,-2 0,1 0,-1 0,0 0,-1 2,-2 0,-1 0,0 0,-1-1,0 1,-1-1,0 0,0 0,-1 0,0-1,0 0,-1 0,0 0,-1-1,0 0,0-1,0 0,-1 0,0 0,-2 0,-18 9,0-1,-1-1,-1-1,1-2,-21 3,40-9,-1-2,0 1,0-1,0-1,0 0,0 0,0-2,0 1,0-2,0 1,-4-2,-2-3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26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467 310,'-32'0,"0"1,-1 1,1 2,1 2,-1 0,1 2,0 1,0 2,1 1,-27 15,38-16,-50 40,69-49,-1-1,1 0,-1 0,1 0,0 1,0-1,-1 0,1 0,0 1,0-1,0 0,0 1,1-1,-1 0,0 0,0 1,1-1,-1 0,1 0,-1 0,1 0,0 1,-1-1,1 0,0 0,0 0,-1 0,1 0,0-1,0 1,0 0,0 0,0-1,1 1,-1 0,0-1,0 1,0-1,2 1,55 18,-49-17,34 7,-32-8,0 1,0 0,-1 1,1 0,0 0,-1 1,0 0,0 1,0 1,-1-1,1 1,7 7,-14-9,-1-1,1 1,-1-1,0 1,0 0,0 0,-1 0,1 0,-1 0,0 0,0 0,-1 1,1-1,-1 0,0 1,0-1,0 0,0 0,-1 1,0-1,0 0,0 0,0 0,-1 0,0 0,1 0,-1 0,-1-1,-1 4,-84 98,84-101,-166 141,168-144,1 1,-1 0,0 0,1 0,-1 0,1 0,-1 0,1 1,0-1,0 0,0 1,1-1,-1 1,0-1,1 1,-1-1,1 1,0-1,0 1,0-1,0 1,1-1,-1 1,1-1,-1 1,1-1,0 1,0-1,0 0,0 1,0-1,1 0,-1 0,1 0,-1 0,1 0,0 0,-1-1,1 1,0 0,0-1,1 1,-1-1,0 0,0 0,1 0,-1 0,0 0,1 0,0-1,19 5,0-2,0 0,1-1,-1-1,0-2,1 0,16-3,-32 3,0-1,0 1,0-1,0 0,0-1,0 0,-1 0,1 0,-1-1,0 0,0 0,0 0,0-1,-1 0,0 0,0-1,0 1,-1-1,0 0,0 0,0-1,-1 1,5-13</inkml:trace>
  <inkml:trace contextRef="#ctx0" brushRef="#br0" timeOffset="317.087">242 0,'-20'253,"10"164,-18 7,30-161,3-240,1-5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1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0,'5'19,"11"16,3 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2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142 557,'61'-16,"-1"-3,-1-3,-1-2,-1-2,44-30,-86 49,-2-2,1 1,-1-2,-1 0,1 0,-2-2,1 1,-2-1,0-1,0 0,-1 0,-1-1,0 0,-1 0,0-1,-1 0,-1 0,0 0,-1-1,-1 0,1-13,-4 28,-2-67,2 67,0-1,0 1,-1 0,1-1,0 1,-1-1,1 1,-1 0,1-1,-1 1,1 0,-1-1,0 1,0 0,0 0,0 0,0 0,0-1,0 1,0 1,0-1,0 0,0 0,-1 0,1 1,0-1,-1 1,1-1,-1 1,1-1,0 1,-1 0,1-1,-1 1,1 0,-1 0,1 0,-1 0,1 1,0-1,-1 0,0 1,-2 2,-1 0,1 0,0 0,0 1,0 0,0 0,1 0,0 0,-1 0,2 1,-1-1,0 1,1 0,0 0,0 0,0 0,0 4,-4 5,-22 67,3 1,5 1,2 2,-5 83,10-76,-13 87,-11 81,-67 241,100-481,-1 0,-1 0,-1 0,-1-1,0 0,-1 0,-1-1,-1-1,-1 1,0-2,-9 9,18-22,-1 0,0 0,1-1,-1 1,-1-1,1 0,0 0,-1 0,1 0,-1-1,1 0,-1 0,0 0,1 0,-1-1,0 0,1 0,-1 0,0 0,0-1,1 0,-1 0,0 0,1-1,-1 1,1-1,0 0,0-1,0 1,0-1,0 1,0-1,0 0,1-1,-1 1,1-1,0 1,0-1,1 0,-3-3,-4-15,0 0,1-1,2 0,0 0,2-1,0 1,1-1,2 0,0 0,2 0,1 1,0-1,2 0,1 1,0 0,9-21,-9 29,-1 1,2 0,0 0,1 1,0 0,1 0,0 0,1 1,0 1,1-1,1 1,0 1,0 0,1 1,0 0,0 1,1 0,1 1,11-5,181-33,-156 38,-1-3,-1-1,0-3,-1-2,-35 11,-1 0,0-1,-1-1,0 0,0 0,0-1,-1 0,0-1,0 0,-1-1,0 1,-1-1,3-7,-9 18,0-1,0 0,-1 0,1 1,0-1,0 0,-1 1,1-1,0 1,-1-1,1 1,0-1,-1 1,1 0,-1-1,1 1,-1-1,1 1,-1 0,0 0,1-1,-1 1,0 0,1 0,-1-1,0 1,0 0,0 0,0 0,0 0,0-1,0 1,0 0,0 0,0 0,0-1,0 1,-1 0,1 0,0-1,-1 1,1 0,0 0,-1-1,1 1,-1 0,1-1,-1 1,0 0,1 2,0 15,1 0,0 0,1 0,1-1,1 1,1-1,0 0,1 0,1 0,0-1,4 5,23 14,-15-25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1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1,'-5'43,"-6"29,-1 6,1-4,2-11,4-10,1-11,3-11</inkml:trace>
  <inkml:trace contextRef="#ctx0" brushRef="#br0" timeOffset="597.449">342 536,'238'-413,"-220"398,-12 42,-4-9,-2-9,1-1,1 1,-1 0,2-1,-1 1,1-1,0 0,1 0,0 0,0 0,0-1,1 1,0-1,1 0,0-1,0 1,0-1,1 0,0-1,0 0,0 0,1 0,0-1,-1 0,1 0,1-1,-1 0,1-1,1 0,5-1,0-2,0 0,-1-1,1 0,0-1,-1-1,0 0,0-1,0-1,0 0,-1 0,0-2,0 0,-1 0,0-1,9-8,-3 4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4.1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67,'293'28,"-75"-53,-195 20,-1 0,1-2,-1 0,0-2,0 0,12-9,-20 9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4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56,'39'4,"36"-2,15-2,2-6,-10-2,-9-4,-12-1,-12 3,-10 3,-10 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5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67,'-466'600,"335"-405,200-311,5 3,65-76,95-106,-106 157,-127 137,-1 1,1-1,-1 0,1 0,-1 1,1-1,0 0,-1 1,1-1,0 1,0-1,-1 1,1-1,0 1,0 0,0-1,0 1,0 0,-1 0,1-1,0 1,0 0,0 0,0 0,0 0,0 0,0 0,0 0,0 1,-1-1,1 0,0 0,0 1,0-1,0 1,0-1,-1 1,1-1,0 1,0-1,-1 1,1-1,-1 1,1 0,0 0,-1-1,1 1,-1 0,1 0,-1 0,0-1,1 1,-1 0,0 0,0 0,1 0,-1 0,0 0,0 0,0-1,0 1,0 0,0 0,-2 62,-19 37,4 1,-1 84,18-153,2 1,1-1,2 0,1 0,2-1,0 0,10 20,-16-45,-3-6,1-1,-1 1,1 0,-1 0,0 0,1 0,-1 0,0 0,1 1,-1-1,0 0,1 0,-1 0,1 1,-1-1,0 0,1 0,-1 1,1-1,-1 1,1-1,-1 0,1 1,-1-1,1 1,0-1,-1 1,1-1,-1 1,1-1,0 1,0 0,-1-1,1 1,0 0,0-1,0 1,0-1,0 1,0 0,0-1,0 1,0 0,0-1,0 1,0 0,0-1,0 1,1-1,-1 1,0 0,0-1,1 1,-1-1,0 1,1-1,-1 1,1-1,-1 1,1-1,-1 1,1-1,-1 0,1 1,-1-1,1 0,-1 1,1-1,0 0,-1 0,-196-129,169 113,0 2,-2 1,1 2,-2 0,1 2,-1 2,-16-3,18 8,3 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5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1,'-12'0,"-1"0,0 1,1 1,0 0,-1 0,1 1,0 1,0 0,1 1,-1 0,1 1,0 0,-2 2,11-7,1 0,-1 0,0 1,1-1,-1 0,0 1,1-1,0 1,-1 0,1 0,0-1,0 1,0 0,0 0,0 0,0 0,0 0,1 0,-1 0,1 0,0 0,-1 0,1 1,0-1,0 0,1 0,-1 0,0 0,1 0,-1 0,1 0,-1 0,1 0,0 0,0 0,0 0,0 0,0 0,1 0,-1-1,1 1,-1-1,1 1,-1-1,1 0,0 1,1 0,78 31,-73-32,0 1,-1 0,1 0,-1 1,1 0,-1 0,0 0,0 1,-1 1,1-1,-1 1,0 0,0 0,-1 1,1-1,-1 1,0 1,-1-1,1 2,-3-5,-1 0,0 1,0-1,0 0,-1 0,1 0,-1 1,0-1,0 0,0 1,0-1,0 0,-1 1,0-1,0 0,1 0,-2 0,1 0,0 0,-1 0,1 0,-1 0,0 0,0 0,0-1,0 1,-1-1,1 0,0 0,-1 0,0 0,0 0,1 0,-2 0,-109 40,54-38,34-4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40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86 198,'-5'34,"-1"30,0 9,1 2,1-8,2-5,1-8,0-9,1-7,0-5,1-4,-1-1,0-6</inkml:trace>
  <inkml:trace contextRef="#ctx0" brushRef="#br0" timeOffset="501.112">1 198,'29'-13,"1"1,0 1,0 2,1 1,1 2,-1 0,31 0,-57 5,0 0,0 0,0 0,1 1,-1 0,0 0,1 0,-1 0,0 1,1 0,-1 0,0 1,0-1,0 1,0 0,0 1,-1-1,1 1,-1 0,1 0,-1 0,0 0,0 1,-1 0,1 0,-1 0,1 0,-1 1,-1-1,1 1,-1-1,1 1,-1 0,-1 0,1 0,-1 0,0 1,-1 6,-1 0,0 0,-1 0,-1 0,0 0,0-1,-1 1,-1-1,0 1,-21 73,27-77,0-1,1 1,0-1,0 1,1-1,0 0,0 0,0 0,1 0,0-1,0 0,1 1,0-2,0 1,1 0,-1-1,1 0,0 0,6 2,9 14,-15-16,0 0,-1 0,0 1,0 0,-1 0,0 0,0 1,0-1,-1 1,0 0,0 0,0 0,-1 0,0 1,-1-1,0 0,0 1,0 5,0-5,-1-1,1 1,-1-1,-1 1,1-1,-2 1,1-1,-1 0,0 0,0 1,-1-1,1-1,-2 1,1 0,-1-1,0 1,0-1,-1 0,0-1,0 1,0-1,-1 0,0 0,0-1,0 1,0-2,-4 3,-9 3,-1-1,0-1,0-1,-1 0,1-2,-1 0,0-2,0 0,0-1,-15-2,-24-15,40 4</inkml:trace>
  <inkml:trace contextRef="#ctx0" brushRef="#br0" timeOffset="1403.398">453 509,'-5'0,"-6"0,-6 0,-5 0,-4 0,-2 0,-1 0,5 4,0 3,1-1,4-1</inkml:trace>
  <inkml:trace contextRef="#ctx0" brushRef="#br0" timeOffset="2335.761">1017 397,'-32'16,"0"2,1 2,1 0,1 2,1 2,0 0,2 2,-2 5,24-28,0 0,1 1,0-1,-1 1,1 0,0 0,1 0,-1 0,1 1,0-1,0 0,0 1,1 0,-1 0,1-1,0 1,0 0,1 0,0 0,0 0,0 0,0 0,1 0,0-1,0 1,0 0,0 0,1-1,0 1,0 0,0-1,0 0,1 0,0 0,0 0,0 0,0 0,1-1,-1 1,1-1,0 0,0 0,4 2,4-2,-1 0,1-1,0 0,0-1,0-1,0 1,0-2,0 0,0 0,0-1,0-1,10-3,3-1</inkml:trace>
  <inkml:trace contextRef="#ctx0" brushRef="#br0" timeOffset="2604.634">1244 509,'-1'2,"-4"14,0-1,1 1,1 0,1 0,0 0,1 0,0 1,2-1,0 0,0 0,2 0,2 11,-4-25,0 0,1 0,-1 0,0 0,1 0,-1-1,1 1,-1 0,1-1,0 1,0-1,-1 0,1 1,0-1,1 0,-1 0,0 0,0-1,0 1,0 0,1-1,-1 1,0-1,0 0,1 0,-1 0,0 0,1 0,-1 0,0-1,1 1,-1-1,0 0,0 0,0 1,0-1,0 0,0-1,0 1,1-1,79-56,-75 51,0 0,0-1,-1 0,1 0,-2 0,1-1,-1 0,-1 0,1-1,-2 1,1-1,-1 0,-1 1,1-1,-2-1,0 1,0 0,0 0,-2-1,0 7,0-1,0 1,-1 0,0-1,0 1,0 0,0 0,-1 0,0 0,1 1,-1-1,-1 1,1-1,0 1,-1 0,0 0,0 1,0-1,0 1,0 0,0 0,0 0,-1 1,1-1,-1 1,1 0,-1 0,1 1,-1 0,0-1,1 1,-1 1,0-1,1 1,-1 0,1 0,-1 0,1 0,-1 1,1 0,0 0,0 0,0 0,0 1,-15 9</inkml:trace>
  <inkml:trace contextRef="#ctx0" brushRef="#br0" timeOffset="2936.434">1921 368,'-16'10,"1"2,0-1,0 2,1 0,1 1,0 0,1 1,1 1,0 0,1 0,1 1,-4 9,13-22,0 1,1-1,-1 1,1-1,0 1,0-1,0 0,0 0,1 0,0 1,0-1,0-1,0 1,1 0,0 0,-1-1,1 0,0 1,1-1,-1 0,0-1,1 1,0-1,0 1,0-1,0 0,0 0,0-1,0 1,0-1,1 0,-1 0,0-1,1 1,3-1,27 14,-32-14,-1 1,1 0,0 0,-1 0,1 0,-1 0,1 1,-1-1,1 1,-1 0,0-1,0 1,0 0,0 0,0 1,0-1,-1 0,1 0,-1 1,0-1,1 1,-1 0,0-1,0 1,-1 0,1-1,0 1,-1 0,0 0,0 0,0-1,0 1,0 0,0 0,-1 0,1-1,-1 1,0 0,0-1,0 1,0 0,0-1,-1 1,1-1,-1 0,0 1,1-1,-1 0,0 0,0 0,-1 0,-6 5,0-1,0 0,0-1,-1 0,0 0,0-1,0-1,0 1,-1-2,1 1,-1-1,-7 0,-8 0</inkml:trace>
  <inkml:trace contextRef="#ctx0" brushRef="#br0" timeOffset="3238.709">2343 86,'-41'39,"2"2,1 1,2 2,3 2,0 3,17-25,1 1,1 1,2 0,0 1,2 0,-6 23,13-39,1 1,-1 0,2-1,0 1,0 0,1 0,0 0,1 0,1 0,0 0,0-1,1 1,1-1,0 1,0-1,1 0,5 7,-5-11,0-1,0 0,1 0,0 0,0 0,1-1,-1 0,1 0,0-1,0 0,1 0,-1-1,1 0,0 0,0-1,0 0,0 0,0-1,8 1,10 0</inkml:trace>
  <inkml:trace contextRef="#ctx0" brushRef="#br0" timeOffset="3948.329">2288 707,'217'-221,"-217"221,0 1,0-1,0 0,0 1,1-1,-1 0,0 1,0-1,0 0,1 0,-1 1,0-1,0 0,1 0,-1 0,0 0,1 1,-1-1,0 0,1 0,-1 0,0 0,1 0,-1 0,0 0,1 0,-1 0,0 0,1 0,-1 0,0 0,1 0,-1 0,0 0,1 0,-1 0,0 0,0 0,1-1,-1 1,0 0,1 0,-1 0,0-1,0 1,-14 34,13-33,-34 97,34-95,0-1,1 1,-1 0,1-1,0 1,0 0,0 0,0-1,0 1,1 0,-1-1,1 1,0 0,0-1,0 1,0-1,0 1,0-1,1 1,-1-1,1 0,-1 0,1 0,0 0,0 0,0 0,0 0,1 0,-1-1,0 0,1 1,-1-1,1 0,-1 0,3 1,4-2,0 0,0-1,0 0,-1-1,1 1,0-2,-1 1,1-1,-1-1,0 1,0-1,0-1,-1 1,1-1,-1-1,0 1,-1-1,1-1,-1 1,-1-1,1 0,-1 0,3-5,5-3,-8 10,0-1,-1 0,1 1,-1-2,-1 1,1 0,-1-1,-1 0,1 0,-1 0,0 0,0 0,-1 0,0-2,-1 8,-1 1,0-1,1 0,-1 0,0 1,1-1,-1 0,0 1,0-1,0 1,1-1,-1 1,0-1,0 1,0 0,0-1,0 1,0 0,0 0,0 0,0-1,0 1,0 0,0 0,0 1,0-1,0 0,0 0,0 0,0 1,0-1,0 0,1 1,-1-1,0 1,0-1,0 1,0-1,1 1,-1 0,0-1,1 1,-1 0,0 0,1 0,-1-1,1 1,-1 0,1 0,-1 0,1 0,0 1,-4 3,0 1,1 0,0-1,0 1,1 1,0-1,0 0,0 0,1 1,-1-1,2 1,-1 0,1-1,0 1,0-1,1 1,0 2,-1-6,1 0,-1 0,1 0,0 0,0 0,0 0,0 0,0 0,1 0,-1 0,1-1,0 1,0-1,0 1,0-1,0 0,0 0,1 0,-1 0,1 0,-1 0,1-1,0 1,0-1,-1 0,1 0,0 0,0 0,0 0,0 0,1-1,-1 0,0 0,0 0,0 0,2 0,8-4,-1-1,0 0,0-1,0 0,-1 0,0-2,0 1,-1-1,0-1,0 0,-1 0,0-1,0 0,-1-1,-1 1,0-2,0 1,2-9,21-54,-31 73,0 1,0-1,1 1,-1 0,0 0,0-1,0 1,0 0,0 0,0 0,0 0,0 0,0 0,0 0,0 1,0-1,1 0,-1 0,0 1,0-1,0 0,0 1,0-1,1 1,-1-1,0 1,0 0,1-1,-1 1,0 0,1-1,-1 1,1 0,-1 0,1 0,-1-1,1 1,0 0,-1 0,1 1,-8 7,0 1,1 1,0-1,0 1,2 0,-1 1,1-1,1 1,0 0,1 0,0 1,1-1,0 0,1 1,0 0,1-1,1 1,1 7,-1-15,1-1,1 1,-1 0,1-1,-1 1,1-1,1 0,-1 0,0 0,1 0,0-1,0 0,0 1,5 1,12 8</inkml:trace>
  <inkml:trace contextRef="#ctx0" brushRef="#br0" timeOffset="4318.78">3276 255,'-49'281,"14"-103,35-175,0-1,0 0,0 0,0 0,0 0,1 0,-1 0,1 0,-1 0,1 0,0 0,0 0,0 0,0 0,0 0,1-1,-1 1,0 0,1-1,-1 1,1-1,0 0,-1 1,1-1,0 0,0 0,0 0,0 0,0-1,0 1,0 0,0-1,0 1,0-1,0 0,0 0,0 0,0 0,0 0,1 0,-1 0,0-1,1 0,89-31,-30-33,-55 47</inkml:trace>
  <inkml:trace contextRef="#ctx0" brushRef="#br0" timeOffset="4571.557">3049 452,'44'5,"37"1,10-4,-5-4,-13-5,-18-2</inkml:trace>
  <inkml:trace contextRef="#ctx0" brushRef="#br0" timeOffset="4806.834">3529 1,'14'62,"6"17,-3 0,-5 2,-2-1,-2 74,-11-120,-2 0,-1 0,-1 0,-2-1,-2 0,0 0,-3-1,0-1,-2-1,-1 0,-2-1,-1 0,-2-1,8-11,0-5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00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20,'5'0,"1"-5,-4-1,-4 4,-1-1,1-1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9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0 254,'34'0,"25"-5,7-1,-2-5,-8 0,-8 1,-13-2,-11 1</inkml:trace>
  <inkml:trace contextRef="#ctx0" brushRef="#br0" timeOffset="214.262">225 0,'-14'53,"-5"27,-4 4,2-6,4-13,5-12,10-10,10-8,3-10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36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57 368,'-5'33,"-1"26,0 8,1-3,1-8,-3-13,0-9,0-11</inkml:trace>
  <inkml:trace contextRef="#ctx0" brushRef="#br0" timeOffset="180.228">1 170,'0'-4,"0"-3</inkml:trace>
  <inkml:trace contextRef="#ctx0" brushRef="#br0" timeOffset="562.208">255 678,'28'-76,"42"-75,-70 150,1 0,-1 0,0 0,1 0,-1 1,1-1,-1 0,1 0,-1 0,1 1,0-1,-1 0,1 1,0-1,0 0,-1 1,1-1,0 1,0-1,0 1,0 0,0-1,-1 1,1 0,0 0,0-1,0 1,0 0,0 0,0 0,0 0,0 0,0 0,0 1,0-1,0 0,0 0,0 1,0-1,-1 0,1 1,0-1,0 1,0 0,-1-1,1 1,23 43,-14-20,-8-20,1 0,0-1,0 1,0 0,1-1,-1 1,1-1,0 0,-1 0,1-1,1 1,-1-1,0 0,1 0,-1 0,1-1,-1 0,1 1,0-2,0 1,-1 0,1-1,0 0,0 0,0-1,0 1,-1-1,1 0,0 0,-1 0,1-1,-1 0,1 0,-1 0,0 0,0-1,0 0,0 1,0-2,0 1,-1 0,0-1,0 1,0-1,0 0,0 0,-1 0,1-2,41-85,-35 73</inkml:trace>
  <inkml:trace contextRef="#ctx0" brushRef="#br0" timeOffset="1147.24">1186 1,'-23'12,"0"1,1 2,1 0,0 1,1 1,1 1,1 1,0 0,2 1,0 1,-11 21,16-26,1 1,1 0,1 0,1 1,0 0,1 0,1 1,0 0,2 0,0 0,2 0,0 0,0 1,2-1,1 0,0 0,1 0,1 0,1 0,1-1,0 0,2 0,0 0,0-1,2 0,9 13,-11-22,0 1,0-1,1 0,0 0,1-1,-1 0,1-1,0 0,1-1,5 2,3-1</inkml:trace>
  <inkml:trace contextRef="#ctx0" brushRef="#br0" timeOffset="1946.971">1157 650,'28'-17,"0"-2,-2 0,0-2,-1-2,-2 0,0-1,-1-1,-2-1,17-27,-23 5,-16 48,1 1,-1-1,0 1,0 0,0 0,0 0,1 0,-1 0,0 0,1 0,-1 1,1-1,-1 0,1 1,0 0,-1-1,1 1,0 0,0-1,0 1,0 0,1 0,-1 0,1 0,-1 0,1 0,-1 0,1 1,-3 9,0-1,1 1,0 0,1 0,1 0,0 0,0 0,1 0,1 0,0 0,1 3,-2-10,1-1,-1 1,1-1,0 0,0 0,0 0,0 0,1 0,-1 0,1-1,0 1,0-1,1 1,-1-1,0-1,1 1,0 0,0-1,0 1,0-1,0-1,0 1,1 0,-1-1,1 0,-1 0,1 0,-1-1,1 1,3-1,3-2,0 0,-1-1,1 0,-1-1,1 0,-1 0,-1-1,1-1,-1 1,1-2,-2 1,1-1,-1-1,0 1,0-1,-1-1,0 1,-1-1,0-1,0 1,4-10,-6 11,0 0,0 0,0 0,-1-1,0 0,-1 1,0-1,0 0,-1 0,0 0,-1 0,0-1,0 1,-1-2,1 10,0 1,0-1,0 0,0 1,0-1,0 1,0-1,0 1,-1-1,1 1,0-1,0 1,0-1,0 1,-1 0,1-1,0 1,0-1,-1 1,1-1,0 1,-1 0,1-1,-1 1,1 0,0-1,-1 1,1 0,-1 0,1-1,-1 1,1 0,-1 0,1 0,-1 0,1 0,-1 0,1-1,-1 1,1 0,-1 0,1 1,-1-1,1 0,-1 0,1 0,-1 0,1 0,-1 0,1 1,-1-1,1 0,-1 0,1 1,0-1,-1 0,1 1,-1-1,1 0,0 1,-1-1,1 1,0-1,0 1,-1-1,1 1,-19 30,16-24,1 0,0 0,0 0,0 1,1-1,0 0,0 1,1-1,0 1,0-1,1 1,-1-1,2 1,-1-1,1 0,1 0,-1 0,1 0,0 0,1 0,-1-1,1 1,1-1,-1 0,1 0,0-1,0 0,1 1,0-2,-1 1,2-1,-1 0,0 0,1 0,0-1,0 0,0-1,0 0,0 0,3 1,-1-5,0 1,0-2,0 1,0-1,0 0,0-1,-1 0,0-1,0 1,0-1,0-1,-1 0,0 0,0 0,0-1,-1 0,0 0,-1 0,1-1,-1 0,-1 0,0-1,0 1,0-1,0-2,13-19,-12 21,0-1,0 0,-1 1,0-1,-1-1,0 1,0-1,-1 1,-1-1,0 1,0-1,-1 0,0 0,-2-9,1 20,1 0,-1-1,1 1,-1 0,1 0,-1 0,1-1,-1 1,0 0,1 0,-1 0,1 0,-1 0,1 0,-1 0,1 1,-1-1,1 0,-1 0,1 0,-1 0,1 1,-1-1,1 0,-1 0,1 1,-1-1,1 0,-1 1,1-1,0 1,-1-1,1 0,0 1,-1-1,1 1,0-1,0 1,-1-1,1 1,0-1,0 1,0-1,0 1,0 0,0-1,0 1,0-1,0 1,0-1,0 1,0-1,0 1,0-1,0 1,-5 23,1-1,0 1,2 0,1 0,1 0,1 0,2 9,-3-29,0 0,1-1,-1 1,1 0,0 0,0-1,1 1,-1 0,1-1,0 1,0-1,0 0,0 0,0 1,1-1,-1-1,1 1,0 0,0-1,0 1,0-1,0 0,1 0,-1 0,3 0,16 5</inkml:trace>
  <inkml:trace contextRef="#ctx0" brushRef="#br0" timeOffset="2245.12">2427 170,'-18'49,"1"1,3 0,2 0,2 1,0 26,9-72,1 0,-1-1,1 1,0 0,1-1,-1 1,1 0,0-1,0 1,0-1,1 1,0-1,0 0,0 0,0 0,0 0,1 0,0 0,0 0,0-1,0 1,1-1,-1 0,1 0,0-1,-1 1,1-1,1 1,-1-1,0-1,0 1,1 0,-1-1,1 0,-1 0,1-1,0 1,-1-1,1 0,2 2,0-1,0 0,0-1,0 0,0 0,0 0,0-1,-1 0,1 0,0-1,0 1,-1-2,1 1,-1-1,1 0,-1 0,1-1,-6 3,0 0,0 0,-1 0,1 0,0 0,0 0,-1 0,1-1,-1 1,1 0,-1 0,1 0,-1 0,0-1,1 1,-1 0,0-1,0 1,0 0,0 0,0-1,0 1,-1 0,1 0,0-1,-1 1,1 0,-1 0,1 0,-1-1,1 1,-1 0,-1-1,-7-9</inkml:trace>
  <inkml:trace contextRef="#ctx0" brushRef="#br0" timeOffset="2483.901">2146 396,'33'0,"31"-5,9-1,-3 0,-9 1,-10-4,-8 1,-13 0</inkml:trace>
  <inkml:trace contextRef="#ctx0" brushRef="#br0" timeOffset="2734.259">2710 29,'19'38,"2"42,-8 12,-6 0,-9-11,-4-15,-1-13,-4-11,-5-8,-5-5,-3-2,2-7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54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117 565,'432'-1,"-393"-2,0-1,0-3,0 0,-1-3,0-1,0-2,-2-1,0-3,0 0,-2-2,0-2,-1-1,-2-1,22-22,-43 37,0-1,-1 0,0-1,0 0,-1 0,-1-1,0 0,0 0,-1-1,0 0,-1 0,-1 0,0 0,0-1,-1 0,-1 0,0 0,-1 0,0-10,-2 19,1 0,-1-1,0 1,0 0,0 0,-1 0,1 0,-1 0,0 0,0 0,-1 0,1 1,-1-1,1 1,-1 0,0 0,-1 0,1 0,0 0,-1 1,1-1,-1 1,0 0,0 0,0 0,0 1,0 0,0-1,-1 1,1 1,0-1,0 1,-1-1,1 1,0 0,-1 1,1-1,0 1,-1 0,1 0,0 0,0 1,0-1,-4 3,-10 8,0 1,1 1,1 0,0 1,1 1,0 0,1 1,1 1,1 0,1 1,0 0,1 1,-4 12,-17 47,2 2,5 0,3 2,3 0,4 2,-1 54,-1 61,12-115,-4 0,-3-1,-4 0,-17 47,26-109,-1 0,-1 0,-1 0,-1-1,-1-1,-1 0,0 0,-2-1,0-1,-1 0,-1-1,0-1,-2 0,1-2,-2 0,0 0,-1-2,0-1,-1 0,0-1,0-2,-1 0,0-1,-1-1,-18 2,34-6,0 0,0-1,0 0,0 0,0-1,-1 0,1 0,0 0,0-1,0 0,0-1,0 1,0-2,0 1,0-1,1 1,-1-2,1 1,0-1,0 0,0 0,0-1,1 0,0 0,0 0,0 0,1-1,-1 0,1 0,1 0,-2-3,2-2,1 0,0-1,1 1,0-1,1 1,0-1,0 0,2 1,-1-1,2 1,-1 0,1 0,1 0,0 0,1 0,0 1,0-1,1 1,1 1,0-2,19-24,2 1,1 1,2 2,23-19,-1 2,3 2,1 3,2 2,2 3,1 3,2 2,47-16,-88 40,1 0,-1 1,2 2,-1 0,1 2,0 1,0 0,-2 3</inkml:trace>
  <inkml:trace contextRef="#ctx0" brushRef="#br0" timeOffset="281.532">1358 960,'-41'36,"2"2,1 2,2 1,2 2,2 1,-17 31,12 16,37-88,-1 0,1 0,0 0,0 0,0 0,1 1,-1-1,1 0,0 0,-1 0,1 0,1 0,-1 0,0-1,1 1,-1 0,1 0,0-1,0 1,0-1,0 0,0 0,1 0,-1 0,1 0,-1 0,1 0,2 0,7 3,-1-2,1 0,0 0,0-1,0-1,1 0,-1-1,0 0,0 0,1-2,-1 1,0-2,0 1,-1-2,1 0,-1 0,1-1,-1 0,-1-1,1 0,-1-1,0 0,0 0,-1-1,2-3,-3 2,-1 0,-1-1,0 0,0 0,-1 0,0 0,-1-1,0 0,-1 0,0 0,-1-1,0 1,-1 0,0-1,0 1,-1-1,-1 1,0-1,-2-8,0 9,1-1,-2 0,1 0,-2 1,0 0,0 0,-1 0,0 1,0 0,-1 0,-1 0,0 1,0 0,-1 0,0 1,-3-1,-4 1,3 6</inkml:trace>
  <inkml:trace contextRef="#ctx0" brushRef="#br0" timeOffset="537.592">1669 1440,'0'-9,"5"-19,6-8,6-3,1-5,1 1,3 2,2 4,1 3,3 3,-5 2,-1 5,1 8,1 5,1 6,1 3,-3 2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5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1,'-7'18,"2"1,0 0,1 0,1 0,1 0,1 1,0-1,2 12,-2 4,-29 574,30-415,0-191,0 1,0 0,-1 0,0-1,0 1,0 0,0-1,0 1,-1-1,1 1,-1-1,0 0,0 1,0-1,-1 0,1-1,-1 1,0 0,1-1,-1 1,-1-1,-12 6</inkml:trace>
  <inkml:trace contextRef="#ctx0" brushRef="#br0" timeOffset="248.303">0 622,'48'-5,"40"-6,15-6,-1-1,-8-1,-11 2,-14-1,-9 3,-11 4,-8-1,-7 2,-4 2,-2-2,-2-5,-4 2</inkml:trace>
  <inkml:trace contextRef="#ctx0" brushRef="#br0" timeOffset="883.65">875 86,'-18'154,"-22"314,38-461,1 0,1 0,-1 0,1 1,0-1,1 0,0 0,0 0,0 1,1-1,0 0,0-1,1 1,0 0,0-1,1 1,0-1,0 0,0 0,1-1,-1 1,2-1,-1 0,0 0,1-1,0 0,0 0,0 0,1 0,-1-1,1 0,0-1,5 2,4-4,-1 0,1-1,0 0,0-1,0-1,-1-1,1 0,-1-1,0-1,-1 0,1-1,-1 0,0-2,-1 1,0-2,1 0,48-30,-23 96,-33-51,0 0,0-1,0 1,1-2,-1 1,1-1,0 1,0-2,0 1,0-1,1 0,-1-1,1 0,-1 0,1 0,-1-1,7-1,50 9,-55-6,-1 0,1-1,0 0,-1-1,1 0,0 0,0-1,-1 0,1-1,0 0,-1 0,1 0,-1-1,0-1,0 0,0 0,-1 0,1-1,-1 0,0 0,0-1,-1 0,0 0,0 0,3-5,-2 3,-1-1,0 0,0-1,-1 0,0 1,0-2,-1 1,-1 0,2-9,-4 16,0 0,0 1,-1-1,0 0,1 0,-1 0,0 0,0 0,-1 0,1 0,-1 0,1 0,-1 1,0-1,0 0,0 0,0 1,-1-1,1 0,-1 1,1 0,-1-1,0 1,0 0,0 0,0 0,-1 0,1 0,0 0,-1 1,1-1,-1 1,0 0,1 0,-1 0,0 0,0 0,-1 0,-3 0,-1 1,0-1,1 1,-1 1,0-1,1 1,-1 1,1-1,-1 1,1 1,0-1,-1 1,1 0,1 1,-1 0,1 0,-1 0,1 1,0 0,1 0,-1 1,1-1,0 1,0 0,1 1,0-1,0 1,0 0,1 0,0 0,1 0,-1 0,1 1,1-1,-1 1,1 0,1-1,-1 1,1 0,1-1,-1 1,1 0,1-1,-1 1,2 0,-1 0,0 0,1 1,0-1,0 0,1 0,0-1,1 1,0-1,0 0,0 0,1-1,0 1,0-1,1 0,-1-1,1 0,1 0,-1 0,1-1,-1 0,1-1,0 1,1-2,-1 1,0-1,2 0,27 5,1-1,1-2,-1-2,1-1,8-3,-45 2,33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19:59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77 424,'-16'45,"1"1,3 0,2 1,1 0,-1 48,9-88,-1 1,2 0,-1 0,1-1,0 1,1 0,0 0,0 0,0-1,1 1,0 0,1-1,0 0,0 0,1 0,-1 0,1 0,1 0,0-1,-1 0,2 0,-1-1,1 1,0-1,0 0,0 0,1-1,-1 0,1 0,0-1,1 0,-1 0,0 0,3-1,-3-2,1-1,0 1,-1-2,1 1,-1-1,1 0,-1-1,0 1,0-2,0 1,0-1,-1 0,1 0,-1-1,0 1,0-2,-1 1,0 0,2-3,79-125,-79 114,-1 1,-1-1,-1 1,0-1,-1 0,-1-1,-1 1,-1 0,-1-11,0 6</inkml:trace>
  <inkml:trace contextRef="#ctx0" brushRef="#br0" timeOffset="382.346">500 1017,'57'-82,"-4"-3,-4-2,14-43,-63 131,1-1,-1 0,0 1,0-1,0 0,0 1,0-1,0 0,0 0,1 1,-1-1,0 0,0 0,0 1,1-1,-1 0,0 0,0 0,0 1,1-1,-1 0,0 0,1 0,-1 0,0 1,0-1,1 0,-1 0,0 0,1 0,-1 0,0 0,1 0,-1 0,0 0,1 0,-1 0,0 0,1 0,-1 0,0 0,1-1,-3 47,1-39,1 5,-3-4,1 0,1-1,-1 1,1 0,1 0,0 0,0 0,0 0,1 0,0 0,1 0,0 0,0 0,0-1,1 1,0-1,1 1,0-1,0 0,0-1,1 1,0-1,0 0,1 0,-1 0,1-1,1 0,-1 0,5 2,-1-5,0 0,0-1,-1 0,1 0,0-1,0 0,0-1,0 0,0-1,-1 0,1-1,0 1,-1-2,0 1,0-2,0 1,0-1,-1 0,0-1,0 0,0 0,-1-1,0 0,0 0,-1-1,1 1,-2-2,1 1,-1 0,-1-1,1 0,-1 0,-1-1,0 1,0-1,-1 1,1-6,-1-6</inkml:trace>
  <inkml:trace contextRef="#ctx0" brushRef="#br0" timeOffset="767.201">1290 1,'18'133,"0"-13,-6 1,-4-1,-6 27,-4-118,0 1,-2-1,-1 1,-2-2,0 1,-2-1,-1 0,-12 22,11-42,15-32,31-51,-21 55</inkml:trace>
  <inkml:trace contextRef="#ctx0" brushRef="#br0" timeOffset="1033.886">1629 340,'-264'263,"262"-262,0 0,0 0,1 1,-1-1,0 0,0 1,1-1,-1 1,1-1,0 1,-1 0,1 0,0-1,0 1,0 0,0 0,0 0,1 0,-1 0,1 1,-1-1,1 0,0 0,-1 0,1 0,0 0,1 1,-1-1,0 0,1 0,-1 0,1 0,-1 0,1 0,0 0,0 0,0 0,0 0,0 0,1 0,-1-1,0 1,1-1,-1 1,1-1,0 1,0-1,-1 0,2 1,83 13,-80-16,0 1,0-1,0 1,-1 0,1 0,0 1,0 0,-1 0,1 0,0 1,-1 0,1 0,-1 0,0 1,0-1,0 1,0 1,0-1,0 1,-1-1,0 1,0 1,0-1,0 0,-1 1,1 0,-1 0,0 0,-1 0,1 0,0 4,1 98,-5-82</inkml:trace>
  <inkml:trace contextRef="#ctx0" brushRef="#br0" timeOffset="1499.971">1742 961,'27'-23,"0"-1,-2-1,0-2,-2 0,-1-2,-1 0,-2-1,-1-1,14-33,-28 55,-1 0,0 1,0-1,-1 0,0-1,0 1,-1 0,-1-1,1 1,-1 0,-1-1,0 10,1-1,-1 1,1-1,-1 1,0 0,1-1,-1 1,0 0,0-1,1 1,-1 0,0 0,0 0,1 0,-1 0,0 0,0 0,1 0,-1 0,0 0,0 0,1 0,-1 1,0-1,1 0,-1 0,0 1,1-1,-1 1,0-1,1 0,-1 1,1-1,-1 1,0-1,1 1,0 0,-1-1,1 1,-1 0,1-1,0 1,-1 0,1-1,0 1,0 0,-1-1,1 1,0 0,0 0,0-1,0 1,0 0,0 0,0-1,0 1,1 0,-1 0,0-1,0 1,0 0,1 0,-10 24,2 0,0 1,2-1,0 1,0 25,4-43,1 1,0 0,1-1,0 1,0 0,1-1,0 0,0 1,1-1,0 0,1 0,-1 0,2-1,-1 1,1-1,0 0,0 0,1-1,5 6,-4-6,0 0,0-1,1 1,-1-1,1-1,0 0,1 0,-1 0,1-1,-1 0,1-1,0 0,0 0,0-1,0 0,0-1,0 0,0 0,0-1,0 0,0-1,0 0,0 0,0-1,-1 0,1 0,-1-1,0 0,0-1,0 0,-1 0,1 0,-1-1,-1 0,1-1,-1 0,0 0,2-3,3-7,-1 0,-1-1,0 0,-1 0,-1-1,-1 0,-1 0,0-1,-1 1,-2-1,0 0,-1 0,-1-17,-1 13</inkml:trace>
  <inkml:trace contextRef="#ctx0" brushRef="#br0" timeOffset="1830.515">2814 565,'-18'10,"1"0,0 1,1 0,0 1,1 1,0 1,1 0,1 1,0 1,1 0,0 0,2 1,-5 10,13-22,0-1,0 1,1 0,0 0,0 0,0 0,1 0,0 1,-1-1,2 0,-1 0,1 0,0 0,0 0,0 0,0 0,1 0,0 0,0-1,0 1,1-1,0 1,0-1,0 0,0 0,0 0,1-1,0 1,0-1,0 0,0 0,0 0,0 0,1-1,0 0,-1 0,1 0,0 0,0-1,0 0,0 0,0 0,0 0,0-1,2 0,-1 0,-1 0,0-1,1 1,-1-1,0 0,0-1,0 1,0-1,0 0,0 0,0 0,0-1,-1 0,0 0,1 0,-1 0,0-1,0 0,-1 1,1-1,-1-1,0 1,0 0,0-1,-1 0,1 1,-1-1,0 0,-1 0,1 0,-1-1,0 1,0 0,-1 0,0-1,1 1,-2 0,1-1,-1-1,-19-146,14 133</inkml:trace>
  <inkml:trace contextRef="#ctx0" brushRef="#br0" timeOffset="2284.525">2983 651,'1'9,"-1"1,1 0,0 0,1 0,0-1,1 1,0-1,0 1,1-1,0 0,1-1,2 4,-5-9,0 0,1 0,-1 0,1 0,0 0,0-1,0 1,0-1,0 0,1 0,-1 0,1 0,-1 0,1-1,0 0,-1 0,1 0,0 0,0-1,0 1,0-1,0 0,0 0,-1 0,1-1,0 1,0-1,0 0,0 0,-1 0,1-1,0 1,9-6,0-1,0 0,-1-1,0 0,-1-1,0 0,0 0,-1-1,8-12,24-23,-41 45,0 1,0-1,0 1,0 0,0 0,0 0,0-1,0 1,1 0,-1 0,0 0,0 0,0 1,0-1,0 0,0 0,0 1,0-1,0 1,0-1,0 1,0-1,0 1,0-1,0 1,0 0,-1 0,1-1,0 1,0 0,-1 0,1 0,0 0,-1 0,1 0,-1 0,0 0,1 0,-1 0,0 0,1 0,-1 0,0 0,0 0,0 0,0 1,0-1,0 0,0 0,0 0,-1 0,1 0,0 0,-1 0,1 0,-1 0,0 1,7 20,-3-17,0 0,0 0,0 0,1-1,0 1,0-1,0 0,0 0,1 0,0 0,-1-1,1 0,1 0,-1 0,0-1,1 0,-1 0,1 0,0-1,-1 1,1-1,0-1,0 1,0-1,0 0,0 0,0-1,-1 0,1 0,0 0,0-1,-1 0,1 0,-1 0,0-1,1 1,-1-1,0-1,0 1,-1-1,1 1,-1-1,0-1,0 1,0-1,-1 1,3-5,45-133,-49 98,-6 28</inkml:trace>
  <inkml:trace contextRef="#ctx0" brushRef="#br0" timeOffset="2783.47">3689 848,'10'-7,"-1"0,1-1,-1 0,-1-1,1 1,-1-2,-1 1,0-1,6-10,-8 12,90-171,-95 180,0 0,0-1,1 1,-1 0,0 0,1-1,-1 1,0 0,1-1,-1 1,1 0,-1-1,1 1,0-1,-1 1,1-1,0 1,-1-1,1 1,0-1,-1 0,1 1,0-1,0 0,-1 0,1 0,0 1,0-1,-1 0,1 0,0 0,0 0,0 0,-1 0,1-1,0 1,0 0,0 0,-1 0,1-1,0 1,-1 0,1-1,0 1,0-1,-1 1,1-1,-1 1,1-1,-1 1,1-1,-1 0,1 1,-1-1,1 0,-1 1,0-1,1 0,-1 0,0 1,0-1,1 0,-1 0,0 1,0-1,3 63,-4-56,0 0,0-1,0 1,1 0,-1 0,1 0,1 0,-1 0,1 0,0 0,1-1,-1 1,1 0,0-1,0 1,1-1,0 0,0 0,0 0,0 0,1 0,0-1,0 1,0-1,1 0,-1 0,1-1,0 1,0-1,0 0,0-1,1 1,1 0,2-3,0 0,0 0,0 0,0-1,0-1,0 1,0-2,-1 1,1-1,-1 0,0-1,1 0,-2 0,1-1,0 0,-1 0,0-1,0 0,-1 0,1-1,-1 1,-1-1,1-1,-1 1,-1-1,1 0,-1 0,-1 0,1-1,-1 1,-1-1,0 0,0 0,-1 0,1-6,-1 7,0 1,0 0,-1-1,0 1,-1 0,1-1,-1 1,-1 0,1 0,-1 0,-1 0,1 0,-1 0,0 1,-1-1,0 0,-8-7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0:05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39,'-5'-5,"-1"1,0 0,-1 0,1 1,-1 0,1 0,-1 0,0 1,0 0,0 0,-1 1,1 0,0 0,0 1,-1 0,1 0,0 1,-1-1,1 2,0-1,0 1,0 0,0 0,0 1,1 0,-1 0,1 1,0 0,0 0,0 0,0 1,1 0,-1 0,0 1,5-4,-1 0,1 0,-1 0,1 0,0 0,-1 0,1 0,0 1,1-1,-1 0,0 1,1-1,-1 0,1 1,0-1,-1 0,1 1,0-1,1 1,-1-1,0 1,1-1,-1 0,1 1,0-1,0 0,0 0,0 1,0-1,0 0,1 0,-1 0,1 0,-1-1,2 2,70 56,-63-52,211 119,-218-125,0 1,0-1,0 1,0-1,0 1,-1 0,1 0,-1 1,1-1,-1 0,0 1,0 0,0-1,0 1,-1 0,1 0,-1 0,1 0,-1 0,0 0,0 0,-1 1,1-1,-1 0,1 0,-1 1,0-1,0 0,0 1,-1-1,1 0,-1 0,0 1,0-1,0 0,0 0,-1 0,1 0,-1 0,-1 1,-6 4,-2 1,1-2,-1 0,-1 0,1-1,-1 0,0-1,0 0,-1-1,1-1,-1 0,0 0,0-1,0-1,-3 0,-70 0,62-1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0:07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852 144,'1'-4,"1"-1,-1 1,0-1,-1 0,1 1,-1-1,0 0,0 0,0 1,-1-1,0 0,0 1,0-1,0 1,-1-1,0 1,0 0,0-1,0 1,0 0,-1 1,0-1,0 0,0 1,0-1,-1 1,1 0,-1 0,0 0,0 1,0-1,0 1,0 0,-1 0,1 1,0-1,-1 1,-3-1,-21 1,1 1,-1 1,0 2,1 1,-1 1,1 1,1 1,-1 2,1 1,1 1,0 1,-8 6,1-2,1 2,0 1,1 1,1 2,1 1,1 1,1 1,-4 8,18-19,0 1,0 1,2 0,0 1,1 1,1-1,0 1,2 1,0-1,1 1,1 1,0-1,2 1,0-1,0 20,4-29,-1 0,2 0,-1 0,2 0,-1 0,1-1,0 1,1-1,0 0,1 0,0-1,0 1,1-1,0 0,0 0,1-1,0 0,0 0,1-1,0 1,0-2,0 1,1-1,0-1,0 1,0-1,6 1,14 5,0-1,1-2,-1-1,1-1,1-2,-1 0,0-3,18-1,19-4,0-3,-1-3,0-3,-1-2,0-4,7-6,-29-1,-32 12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0:10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322 252,'-33'25,"2"2,1 0,1 3,2 0,0 1,3 2,0 1,-7 16,22-34,0 1,1 0,0 0,1 1,1 0,1 0,1 0,0 1,1-1,1 1,1 0,1 0,1 0,-1-13,1-1,0 1,0-1,1 1,0-1,0 1,0-1,0 0,1 0,0 0,0 0,1-1,-1 1,1-1,0 0,0 0,0 0,1 0,-1-1,1 0,0 0,0 0,0 0,0-1,0 0,1 0,-1 0,1-1,4 1,3 0,1 0,-1-1,1 0,-1-1,1-1,-1 0,1-1,-1-1,0 0,1 0,-2-1,4-2,16-7,0-2,0 0,-2-2,0-2,-1-1,-1 0,-1-3,-1 0,-1-1,-1-2,-1 0,-1-2,-2 0,-1-2,-1 0,-1-1,-2 0,8-27,-16 42,-1 0,-1-1,0 0,-2 0,0 0,-1 0,0 0,-1-1,-1 1,-1 0,-1-1,0 1,-1 0,-1 0,-1 0,0 0,-1 1,-1 0,0 0,-6-7,11 19,-1 0,1 0,-1 1,0-1,0 0,-1 1,1 0,-1 0,0 0,0 0,0 1,0-1,0 1,0 0,-1 0,1 1,-1-1,1 1,-1 0,0 0,1 1,-1-1,0 1,1 0,-1 0,0 1,0-1,1 1,-1 0,1 1,-1-1,1 1,-1-1,1 2,0-1,0 0,0 1,0-1,-1 2,-11 13,1 0,0 2,1-1,1 2,1 0,0 0,2 1,0 1,2 0,0 0,2 0,0 1,1 0,2 0,0 0,2 1,-8 20,-10 99,7 0,5 1,11 113,-1-40,-29-62,24-143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0:08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422 424,'1'0,"-1"1,1-1,-1 0,1 0,-1 0,1 0,-1 0,0 0,1 0,-1 0,1 0,-1 0,1 0,-1 0,1 0,-1 0,1-1,-1 1,0 0,1 0,-1 0,1-1,-1 1,0 0,1-1,-1 1,0 0,1-1,-1 1,0 0,1-1,-1 1,0 0,0-1,1 1,-1-1,0 1,0-1,0 1,0 0,0-1,0 1,0-1,0 1,0-1,0 1,0-1,0 1,0-1,0 1,0-1,0 1,0 0,0-1,-1 1,1-1,0 1,0-1,-1 1,1 0,0-1,-1 1,1 0,0-1,-1 1,1 0,0-1,-1 1,0 0,-34-3,-14 15,0 2,2 2,0 2,-37 20,74-34,3-1,0 0,-1 0,1 0,0 0,0 1,1 0,-1 0,1 1,0 0,0 0,0 0,0 1,1 0,0 0,0 2,4-7,1 0,-1 0,1 1,0-1,-1 0,1 1,0-1,0 0,0 0,0 1,0-1,1 0,-1 1,0-1,0 0,1 0,-1 1,1-1,-1 0,1 0,0 0,-1 0,1 0,0 0,0 0,0 0,0 0,0 0,0 0,0 0,0-1,0 1,0 0,0-1,0 1,0-1,1 1,-1-1,0 0,0 1,1-1,-1 0,0 0,1 0,64 7,-63-7,202-3,-203 3,0-1,1 1,-1 0,0-1,0 1,1 0,-1 0,0 0,0 1,0-1,1 0,-1 1,0 0,0-1,0 1,0 0,0 0,0 0,0 0,0 1,0-1,-1 0,1 1,0-1,-1 1,1 0,-1-1,0 1,1 0,-1 0,0 0,0 0,0 0,-1 0,1 0,0 0,-1 1,1-1,-1 0,0 0,0 0,0 1,0-1,0 0,0 0,-1 1,1-1,-1 0,1 1,-88 77,24-28,29-25,1 2,1 1,2 1,-25 33,53-61,0 0,0 0,1 0,-1 0,1 0,0 0,0 1,0-1,0 1,0 0,1-1,0 1,0 0,0 0,0 0,0 0,1 0,0 0,0 0,0 0,0 0,1 0,-1 0,1-1,0 1,0 0,1 0,-1 0,1-1,-1 1,1-1,1 1,-1-1,0 0,1 0,-1 0,1 0,0 0,0 0,0-1,0 0,1 1,-1-1,2 0,11 2,1-1,0-1,0 0,1-1,-1-1,0-1,0 0,0-1,0-1,0-1,0 0,-1-1,0-1,0 0,7-5,-5 2</inkml:trace>
  <inkml:trace contextRef="#ctx0" brushRef="#br0" timeOffset="366.376">309 1,'-20'249,"10"1,11 5,-1-182,-25 223,-6-60,16-80,19-139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0:11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0,'-5'39,"-1"17,0 3,1-7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0,'0'44,"5"32,1 9,0 0,-1-10,-2-9,0-10,-2-10,-1-8,0-5,0-5,5-1,1-1,0 1,-1-5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01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1,'-9'14,"-9"10,5 1,3-9,4-12,3-12,2-3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0:11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0 345,'104'-273,"-102"270,-1-1,0 0,0 1,1-1,-1 1,1-1,0 1,0-1,0 1,0 0,1 0,-1 0,1 0,0 0,0 1,0-1,0 1,0 0,1 0,-1 0,1 0,-1 0,1 1,-1 0,1 0,2-1,-3 5,-1 0,1 0,-1 0,0 0,0 0,0 1,0-1,0 1,-1-1,0 1,0 0,0-1,0 1,0 0,-1 0,1 0,-1-1,0 1,-1 0,1 3,0-1,-1 2,1 0,1 0,-1 0,2 0,-1 0,1 0,0 0,0-1,1 1,0-1,1 1,-1-1,1 0,1 0,-1-1,1 1,0-1,1 0,0 0,0-1,0 0,4 3,-6-5,-1 0,1 0,0 0,0 0,0-1,0 1,0-1,1 0,-1 0,1-1,-1 0,1 1,0-1,0-1,-1 1,1-1,0 0,0 0,-1 0,1-1,0 1,0-1,-1-1,1 1,-1 0,1-1,-1 0,0 0,1 0,-1-1,2-2,4-4,-1 0,0-1,-1 0,0 0,-1-1,0-1,-1 1,0-1,0 0,-2 0,1 0,-2-1,1-3,4-7,-2 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0:23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100 704,'100'-27,"-1"-4,87-40,-146 57,-1-1,0-2,-2-1,0-2,-1-2,-1-1,-1-2,-2-1,0-2,-2-1,-1-1,1-4,-25 28,-1 1,0 0,0-1,0 1,-1-1,0 0,0 0,-1-1,0 1,0-1,0 1,-1-1,1 1,-2-1,1 0,-1 0,0 1,0-1,-1 0,0 1,0-1,-1 0,0 1,0-1,0 1,-1 0,0 0,0 0,0 0,-1 0,0 1,0 0,0 0,-1 0,0 0,0 0,0 1,-4-2,0 0,-1 1,1 0,-1 1,0 0,0 0,0 1,-1 0,1 1,-1 1,0-1,1 1,-1 1,0 0,1 1,-1 0,0 0,1 1,-1 1,1 0,0 0,0 1,0 0,0 1,1 0,-1 0,1 1,1 0,-1 1,1 0,0 0,-6 9,-4 17,1 0,2 1,2 1,1 0,2 1,1 0,2 1,1 0,2 0,2 3,-1 20,3 1,2-1,4 0,11 56,10 129,-25-212,-1-1,-1 1,-2 0,-1-1,-2 1,-1-1,-2-1,-1 1,-1-1,-1 0,-2-1,-1-1,-2 0,-7 9,-9 1,-2-1,-2-2,-1-1,-2-2,-1-2,-1-1,-14 6,-14-2,68-34,1 1,-1-1,1 0,-1 1,0-1,1 0,-1 0,0 0,1 0,-1 0,0 0,1 1,-1-1,0-1,1 1,-1 0,0 0,1 0,-1 0,0 0,1-1,-1 1,1 0,-1 0,0-1,1 1,-1-1,1 1,-1 0,1-1,-1 1,1-1,-1 1,1-1,0 1,-1-1,1 0,0 1,-1-1,1 1,0-1,0 0,0 1,-1-1,1 0,0 1,0-1,0 0,0 1,0-1,0 0,0 1,0-1,1 0,-1 1,0-1,0 0,1 1,15-39,11 0,1 1,2 2,1 1,2 1,32-25,-23 30,-21 18</inkml:trace>
  <inkml:trace contextRef="#ctx0" brushRef="#br0" timeOffset="545.127">156 1100,'24'5,"-1"0,1-2,0 0,0-2,0 0,1-2,-1-1,0 0,-1-2,1-1,0-1,-1-1,11-5,88-42,-119 53,0 1,1-1,-1 1,0-1,0 1,0 0,0 0,1 0,-1 1,0-1,0 1,0 0,0-1,0 2,0-1,0 0,0 0,0 1,0 0,-1-1,1 1,-1 0,1 1,-1-1,0 0,0 0,0 1,0 0,0-1,-1 1,1 0,-1 0,2 2,30 108,-40-21,8-78</inkml:trace>
  <inkml:trace contextRef="#ctx0" brushRef="#br0" timeOffset="1982.185">1314 902,'38'0,"32"5,9 1,1 0,-9-1,-11-1,-7-2,-7-1,-7-5,-5-3,-4 1,-1 1,-2 1,0 2,0 1,0 0,-5 1</inkml:trace>
  <inkml:trace contextRef="#ctx0" brushRef="#br0" timeOffset="2195.367">1399 1213,'38'9,"32"4,9-1,0-7,-3-4,-10-3,-6-1,-4-4,-7-2,-2 2,-5 1,-3-3,-10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0:27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596 75,'0'-3,"0"0,0 0,0 1,0-1,-1 0,1 0,-1 0,1 0,-1 0,0 1,0-1,0 0,-1 1,1-1,-1 1,1-1,-1 1,0 0,0 0,0 0,0 0,0 0,-1 0,1 0,-1 1,1-1,-1 1,1 0,-1 0,0-1,1 2,-1-1,0 0,0 1,0-1,0 1,-5 0,0-1,0 2,0-1,0 1,0 1,1-1,-1 1,0 1,1-1,0 1,-1 0,1 1,0 0,-39 28,2 1,1 2,1 2,2 2,-22 30,47-55,1 1,1 1,0 0,1 0,1 1,1 1,0 0,1 1,1-1,1 2,0-1,2 1,0 0,1 0,1 0,1 1,1-1,1 1,1 10,1-22,1 1,0-1,1 1,0-1,1 0,-1-1,2 1,-1-1,1 0,0 0,1-1,0 1,0-1,1-1,-1 0,2 0,-1 0,0-1,1 0,8 2,8 4,0-1,1-2,0-1,1-1,-1-1,1-1,5-1,243-1,-244-7,-6-1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0:30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20,'-1'-1,"0"-1,-1 1,1 0,0-1,0 1,0 0,-1 0,1 0,-1 0,1 0,-1 0,1 0,-1 0,0 1,1-1,-1 0,0 1,1 0,-1-1,0 1,0 0,1 0,-1 0,0 0,0 0,1 0,-1 1,0-1,0 1,1-1,-1 1,0-1,1 1,-1 0,1 0,-1 0,-5 1,-43 8,1 3,1 3,0 1,-4 4,50-21,1 1,-1-1,0 0,1 1,-1-1,1 1,-1-1,1 1,-1-1,1 1,-1 0,1 0,0 0,-1 0,1 0,0 0,0 0,0 1,0-1,0 0,0 1,0-1,0 0,0 1,1-1,-1 1,1-1,-1 1,1 0,-1-1,1 1,0-1,0 1,0 0,0-1,0 1,0 0,0-1,1 1,-1 0,0-1,1 1,0-1,-1 1,1-1,0 1,0-1,0 0,-1 1,1-1,1 0,-1 0,0 1,1-1,138 71,-94-50,-30-16,-1 1,0 1,0 0,0 0,-1 2,0 0,-1 0,0 1,-1 1,3 3,-13-12,0 0,0-1,-1 1,1 0,-1 0,1 0,-1 0,0 0,0 0,0 1,-1-1,1 0,-1 0,1 1,-1-1,0 0,-1 1,1-1,-1 0,1 0,-1 1,0-1,0 0,0 0,-1 0,1 0,-1 0,1 0,-1-1,0 1,0 0,0-1,-1 1,1-1,-2 1,-104 58,61-45,0-3,-2-1,1-2,-47 2,70-14,30-13,25-4,-13 10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0:31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23 565,'0'38,"-5"27,-2 8,1-4,1-9,6-15,4-14</inkml:trace>
  <inkml:trace contextRef="#ctx0" brushRef="#br0" timeOffset="168.981">23 57,'0'0</inkml:trace>
  <inkml:trace contextRef="#ctx0" brushRef="#br0" timeOffset="553.766">333 988,'72'-120,"-6"-4,5-26,-56 122,-7 46,-19 50,9-62,0 1,0-1,1 0,0 1,0-1,0 1,1-1,0 1,0 0,0-1,1 1,0-1,1 1,-1-1,1 0,0 0,1 1,-1-1,1-1,1 2,0-2,0 0,0-1,1 1,-1-1,1 0,0 0,0-1,0 0,1 1,-1-2,1 1,0-1,-1 0,1 0,0 0,1-1,-1 0,0 0,0 0,0-1,0 0,1 0,-1-1,0 0,0 0,0 0,0-1,0 0,0 0,0 0,4-4,1 2,-1-2,0 1,0-2,-1 1,0-1,0 0,0-1,-1 0,0-1,-1 0,0 0,0 0,-1-1,0 0,-1 0,0 0,0-2,19-64,-17 58</inkml:trace>
  <inkml:trace contextRef="#ctx0" brushRef="#br0" timeOffset="1303.765">1547 0,'-39'38,"2"2,2 1,1 2,3 1,1 2,-3 10,8-13,2 1,1 1,3 1,-8 30,21-57,0 1,2 0,0 1,2-1,0 1,1-1,1 1,1-1,1 1,0-1,2 0,3 11,-4-22,0 0,0 0,0-1,1 1,1-1,-1 0,1 0,1-1,-1 1,1-1,1-1,-1 1,1-1,0 0,1 0,-1-1,1 0,0-1,0 1,1-2,5 3,10 0</inkml:trace>
  <inkml:trace contextRef="#ctx0" brushRef="#br0" timeOffset="2086.315">1434 762,'40'-4,"-1"-2,0-2,0-1,0-3,-1 0,-1-3,0-1,-1-1,-1-2,-1-2,5-5,-31 21,0-1,0 0,-1 0,1-1,-1 1,-1-2,1 1,-1-1,-1 0,1 0,-1 0,-1-1,1 0,-2 0,1 0,-1 0,-1-1,1 1,-2-1,2-8,-4 15,0 0,0 0,-1 1,1-1,0 0,-1 1,0-1,0 1,0-1,0 1,0 0,0 0,0 0,-1 0,1 0,-1 0,1 1,-1-1,0 1,0 0,1-1,-1 1,0 1,0-1,0 0,0 1,0 0,0-1,0 1,-1 0,1 1,0-1,0 0,0 1,0 0,0 0,1 0,-1 0,0 0,0 0,0 1,1-1,-1 1,1 0,-1 0,1 0,0 0,0 0,0 1,-12 9,2 0,-1 1,2 1,0 0,0 1,2 0,0 0,0 1,2 0,0 1,-4 13,8-23,1 0,0 1,0-1,1 1,0-1,1 1,-1-1,1 1,1 0,-1-1,2 1,-1-1,1 1,0-1,0 0,1 1,0-1,0-1,0 1,1 0,0-1,1 0,-1 0,1 0,1 0,-1-1,1 0,4 3,-2-3,0 0,0 0,1-1,0-1,-1 0,2 0,-1 0,0-1,0-1,1 1,-1-2,1 1,-1-1,0-1,1 1,-1-2,1 1,-1-1,0-1,0 0,0 0,0-1,4-2,3-1,-1-1,0-1,0 0,-1-1,0-1,-1 0,0-1,-1 0,0-1,-1 0,-1-1,5-8,53-130,-67 151,0-1,0 1,0-1,-1 0,1 1,-1-1,1 0,-1 1,1-1,-1 0,0 0,0 0,0 1,0-1,0 0,0 0,-1 1,1-1,-1 0,1 1,-1-1,1 0,-1 1,0-1,0 1,0-1,0 1,0-1,0 1,0 0,0-1,-1 1,1 0,0 0,-1 0,1 0,-1 0,1 0,-1 0,0 1,1-1,-1 1,0-1,0 1,1-1,-1 1,0 0,0 0,1 0,-1 0,0 0,0 0,1 1,-3-1,-4 4,1 1,-1 0,0 0,1 0,0 1,1 0,-1 0,1 0,0 1,1 0,-1 0,1 1,1 0,-1 0,2 0,-1 0,1 0,0 1,0-1,1 1,1 0,-1 0,1 0,1 7,-1-10,0 1,1-1,-1 0,1 1,1-1,-1 0,1 1,0-1,1 0,0 0,0 0,0 0,0 0,1 0,0 0,0-1,1 0,-1 1,1-1,0-1,1 1,-1-1,1 1,0-1,0 0,0-1,1 1,-1-1,1 0,0-1,0 1,0-1,0-1,1 1,6 1,0 0,-1-1,1-1,0 0,0 0,0-2,0 1,-1-2,1 0,0 0,-1-1,1-1,-1 0,0-1,0 0,-1-1,1 0,-1 0,0-2,-1 1,0-1,0-1,-1 0,0 0,0-1,3-6,89-155,-95 161,-1 0,0 0,0 0,-1-1,0 0,-1 0,0 0,-1-1,-1 1,1 0,-2-1,0 1,0-1,-1 1,0-1,-2-3,3 14,0 1,0-1,0 0,0 1,0-1,-1 0,1 1,0-1,-1 1,1-1,0 1,-1-1,1 1,0-1,-1 1,1-1,-1 1,1-1,-1 1,1 0,-1-1,0 1,1 0,-1-1,1 1,-1 0,0 0,1 0,-1-1,0 1,1 0,-1 0,1 0,-1 0,0 0,1 0,-1 1,0-1,1 0,-1 0,0 0,1 0,-1 1,1-1,-1 0,0 1,1-1,-1 0,1 1,-1-1,1 1,0-1,-1 1,1-1,-1 1,1-1,0 1,-1-1,1 1,0 0,-1-1,1 1,0-1,0 1,0 0,0 0,-23 42,-20 135,40-170,2 0,-1-1,1 1,0 0,0 0,1 0,0 0,1 0,-1-1,2 1,-1 0,1 0,0-1,0 1,1-1,0 0,1 1,0-1,0-1,0 1,1-1,0 1,0-1,0-1,1 1,0-1,0 0,0 0,1-1,0 0,-1 0,2 0,-1-1,17 0,-2-1</inkml:trace>
  <inkml:trace contextRef="#ctx0" brushRef="#br0" timeOffset="2417.51">3212 198,'-63'103,"5"2,-9 34,59-123,1 0,0 0,2 0,0 1,0 0,2 0,0 0,1 0,1 6,1-19,1 1,0-1,1 0,-1-1,0 1,1 0,0 0,0 0,0-1,1 1,-1-1,1 0,-1 0,1 0,0 0,1 0,-1-1,0 1,1-1,-1 0,1 0,0 0,0 0,-1-1,2 1,104 22,-96-23,0-1,0 0,0 0,0-1,0-1,-1 0,1-1,0-1,-1 0,0 0,0-1,0-1,0 0,-1 0,0-1,0-1,3-3,-12 9,0 1,0-1,0 0,-1 0,1-1,-1 1,1 0,-1-1,0 1,0 0,0-1,0 1,0-1,-1 0,1 1,-1-1,0 0,1 1,-1-1,0 0,-1 1,1-1,0 0,-1 1,0-1,0-1,-8-14</inkml:trace>
  <inkml:trace contextRef="#ctx0" brushRef="#br0" timeOffset="2654.899">2789 565,'43'-5,"38"-1,11 0,-7 1,-7 1,-12 2,-13 1,-11 1,-7 0,-5 0,-3 0,-6 0</inkml:trace>
  <inkml:trace contextRef="#ctx0" brushRef="#br0" timeOffset="2904.396">3550 565,'43'0,"34"-5,8-1,-5 0,-12 1,-12-4,-11 1,-14-4,-11-5,-10 1</inkml:trace>
  <inkml:trace contextRef="#ctx0" brushRef="#br0" timeOffset="3152.513">3804 395,'-10'38,"-2"28,-1 7,9-4,3-10,3-9,5-13,2-8,4-10,0-7</inkml:trace>
  <inkml:trace contextRef="#ctx0" brushRef="#br0" timeOffset="3557.578">4368 395,'-19'26,"2"0,0 1,2 1,0 1,3 0,0 1,2 0,-7 31,16-57,0-1,0 1,0-1,0 1,1 0,0 0,0-1,0 1,0 0,0 0,1-1,0 1,-1 0,1-1,1 1,-1-1,0 1,1-1,0 0,0 1,0-1,0 0,0 0,1-1,-1 1,1 0,0-1,0 1,0-1,0 0,0 0,0 0,1-1,-1 1,1-1,-1 1,1-1,-1 0,1-1,1 1,17 2,1-2,-1-1,0 0,1-2,-1 0,0-2,0 0,0-2,-1 0,0-1,0-1,-1-1,0-1,8-6,-5-1,-1-1,-1 0,-1-2,-1 0,0-1,-2-1,-1-1,0-1,-2 0,0-1,-2 0,-1-1,-1 0,0-3,-6 17,1 0,-2 0,0 0,0 0,-1-1,-1 1,0-1,0 1,-1-4,-1 12,1 0,-1-1,0 1,0 0,0 0,-1 0,1 0,-1 0,0 0,0 1,0-1,-1 1,1-1,-1 1,0 0,0 0,0 0,0 0,0 0,-1 1,1 0,-1 0,0 0,0 0,0 0,0 1,0-1,-3 1,-1-1,0 0,0 1,0 1,0-1,-1 2,1-1,0 1,0 0,-1 0,1 1,0 0,1 1,-1 0,0 0,1 1,-1 0,1 0,0 0,1 1,-4 3,-5 4,0 1,1 0,1 1,0 1,1 0,0 1,2 0,-3 5,2 1,1 0,2 0,0 1,1 0,1 0,1 1,1-1,1 1,1 0,1 0,2 0,0 0,1 0,2 0,0 0,5 13,-3-23,0 0,1 0,1-1,0 1,0-2,1 1,1-1,10 9,18 26,-22-24</inkml:trace>
  <inkml:trace contextRef="#ctx0" brushRef="#br0" timeOffset="3870.916">4990 29,'69'126,"78"105,-61-101,-68-101,-1 0,-2 1,-1 1,-1 0,-1 1,-2 1,-1-1,3 27,-10-42,0 0,-1 0,-1 0,0 0,-2-1,1 1,-2 0,-1 0,0-1,0 0,-2 1,0-2,-1 1,-1-1,0 0,-1-1,0 0,-4 3,2-2,0-2,-1 1,0-1,-1-1,-1 0,0-1,0-1,-1 0,-1-1,1 0,-2-1,1-1,-1-1,0 0,0-1,0-1,-1-1,0 0,-14-1,8-2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1:51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6859 605,'0'227,"0"-224,-1 0,1 0,0 0,0 0,0 1,0-1,1 0,-1 0,1 0,0 1,0-1,0 0,0 0,0-1,1 1,-1 0,1 0,0-1,0 1,0 0,0-1,0 0,1 0,-1 0,1 0,-1 0,1 0,0 0,0-1,0 1,0-1,0 0,0 0,0 0,0-1,0 1,0-1,0 1,1-1,-1 0,0 0,0-1,0 1,1 0,-1-1,6-7,0 0,-1 0,0 0,-1-1,0 0,0-1,-1 1,0-1,-1-1,0 1,-1-1,0 0,0 0,-1 0,-1 0,0-1,0 1,-1-3,2 4,-1 1,0-1,0 0,-1 1,0-1,-1 0,0 0,-1 1,0-1,0 0,-1 0,0 1,-1-1,0 1,0 0,-1 0,0 0,-1 1,0-1,0 1,-1 0,0 0,-1 1,1 0,-1 0,-1 0,1 1,-3-1,5 6,1 0,-1 0,1 1,-1 0,0 0,1 0,-1 1,0-1,1 1,-1 0,1 0,0 1,-1-1,1 1,0 0,0 0,0 1,0-1,0 1,0 0,1 0,-1 0,1 0,0 1,0-1,0 1,1 0,-1 0,1 0,0 0,0 0,0 1,1-1,-1 0,1 1,0-1,1 1,-1-1,1 1,-1 0,2-1,-1 1,0 0,2 4,0-5,1 1,0-1,0 0,1 0,-1 0,1-1,0 1,0-1,0 0,1 0,-1 0,1 0,-1-1,1 0,0 0,0 0,0-1,0 1,0-1,0 0,0-1,0 1,1-1,-1 0,0 0,0-1,0 0,1 0,-1 0,0 0,0-1,0 0,-1 0,5-2,24-11,-1-2,-1-2,-1-1,0-1,-2-1,0-1,-1-2,-2-1,14-18,-28 32,6-4,-1-2,0 0,-1 0,-2-1,1-1,-2-1,-1 1,-1-2,0 1,-2-2,0 1,-2-1,0 0,-2 0,0-1,-2 1,0-1,-30 338,25-81,10 1,13 15,8 266,-28-506,1 7,0 0,-1 0,0 0,-2 0,0 0,0 0,-1-1,-2 1,1-1,-2 0,0 0,-6 11,10-24,-1 1,0-1,0 0,1 0,-1 0,0 0,0-1,-1 1,1-1,0 0,-1 0,1 0,0 0,-1 0,1-1,-1 0,1 1,-1-1,1-1,-1 1,1 0,-1-1,1 0,0 0,-1 0,1 0,0 0,0-1,-1 1,1-1,1 0,-1 0,0 0,0 0,1-1,-1 1,1-1,0 1,-1-1,1 0,1 0,-1 0,0 0,1 0,-1-1,1 1,0-2,-12-27,3-1,0 0,3-1,0 0,2 0,2 0,1-1,2 1,1-1,2 1,1 0,2-3,0 5,2 2,1-1,2 1,1 0,1 1,1 1,2 0,0 1,19-22,-15 23</inkml:trace>
  <inkml:trace contextRef="#ctx0" brushRef="#br0" timeOffset="643.026">9059 605,'-3'-5,"0"0,0 0,-1 0,0 0,0 0,0 1,0 0,-1 0,0 0,0 0,0 1,0 0,0 0,-1 0,1 1,-1 0,0 0,0 0,1 0,-1 1,0 0,-1 1,1-1,0 1,0 0,0 1,0-1,0 1,0 0,0 1,0 0,1 0,-1 0,0 0,1 1,0 0,-1 0,1 0,0 1,1 0,-4 3,-11 8,0 1,2 1,0 0,1 1,1 1,1 0,0 1,-9 19,22-36,-1-1,0 1,1 0,0-1,0 1,0 0,0 0,0 0,0 0,1 0,-1 0,1 0,0 0,0 0,0 0,1 0,-1 1,1-1,-1 0,1-1,0 1,0 0,0 0,1 0,-1 0,1-1,-1 1,1-1,0 1,0-1,0 0,0 0,1 0,-1 0,0 0,1 0,0 0,-1-1,1 0,0 1,0-1,-1 0,1 0,0-1,0 1,0 0,0-1,0 0,2 0,16 1,0-1,0-2,-1 0,1-1,-1-1,0-1,0 0,0-2,-1 0,0-1,0-1,-1-1,1-2,50-20,143-69,-209 99,0 1,-1-1,1 1,0 0,0 0,0 0,0 0,0 0,0 0,0 1,0 0,0-1,0 1,0 0,0 1,0-1,0 0,0 1,0 0,0-1,0 1,0 1,-1-1,1 0,0 1,0-1,-1 1,1 0,-1 0,0 0,1 0,-1 0,0 0,0 1,-1-1,1 1,0-1,-1 1,1 0,-1 0,1 1,19 78,-21-76,1 1,-1 0,1-1,1 1,-1-1,1 0,0 1,0-1,1 0,0 0,0 0,0 0,1-1,0 0,0 1,0-1,1 0,0-1,0 1,0-1,0 0,1-1,4 4,12 1</inkml:trace>
  <inkml:trace contextRef="#ctx0" brushRef="#br0" timeOffset="1378.456">10527 408,'-6'30,"1"0,1 0,2 0,1 1,1-1,2 1,1-1,6 26,-8-51,0 0,1 0,0 0,0 0,0-1,1 1,-1-1,1 1,0-1,1 0,-1 0,1 0,0 0,0-1,0 0,0 1,0-2,1 1,-1 0,1-1,0 0,0 0,0 0,0-1,0 1,0-1,0 0,1-1,-1 0,0 1,0-1,1-1,-1 1,0-1,0 0,0 0,0-1,0 0,0 1,4-3,8-5,0 0,-1-1,-1-1,1 0,-2-1,0-1,9-10,18-15,60-42,-97 78,0 0,0 1,0 0,1 0,-1 1,0-1,1 1,-1 0,1 0,-1 0,0 0,1 1,-1 0,0 0,1 0,-1 1,0-1,0 1,0 0,0 0,0 0,-1 1,1-1,-1 1,1 0,-1 0,0 0,0 0,0 1,-1-1,1 1,-1 0,0 0,2 2,33 32,-33-35,0 0,-1 0,2-1,-1 0,0 0,0 0,1 0,-1-1,1 1,-1-1,1 0,-1-1,1 1,0-1,-1 0,1 0,0 0,-1-1,1 0,0 1,-1-2,1 1,-1-1,1 1,-1-1,0 0,0-1,0 1,0-1,0 1,-1-1,1-1,2-1,11-12,-1 0,0 0,-1-2,-1 0,-1-1,1-2,-1 0,-8 13,-1 1,1 0,1 0,-1 0,1 0,1 1,-1 0,1 1,1-1,1 0,7-1</inkml:trace>
  <inkml:trace contextRef="#ctx0" brushRef="#br0" timeOffset="2111.321">12079 351,'-28'4,"1"1,0 1,0 1,0 1,1 2,1 0,-1 2,2 1,0 1,0 1,1 1,1 1,1 0,0 2,2 1,-5 6,19-19,-1 2,2-1,-1 0,1 1,0 0,1 0,0 0,0 1,1-1,0 1,0 8,2-14,0-1,-1 1,2-1,-1 1,0-1,1 0,-1 1,1-1,0 0,0 1,0-1,1 0,-1 0,1 0,0 0,0 0,0 0,0 0,0-1,0 1,1-1,-1 0,1 1,0-1,0 0,0-1,0 1,0 0,0-1,0 0,0 0,1 0,-1 0,1 0,9 1,-1-1,1 0,0-1,0 0,0-1,0 0,0-1,0-1,-1 0,1-1,-1 0,0 0,0-2,-1 1,1-2,-1 1,0-2,-1 1,0-2,1 0,20-19,-1-2,-1 0,-1-2,-2-1,12-22,-23 30,-12 20,0-1,0 1,0-1,1 1,0 0,0 0,0 0,1 1,-1-1,1 1,0 0,1 1,-1-1,-3 5,0-1,-1 1,1-1,0 1,-1 0,1 0,-1 0,1 0,-1 0,1 0,-1 0,0 1,0-1,1 0,-1 1,0-1,0 1,0-1,-1 1,1-1,0 1,0 0,-1-1,1 1,-1 0,0 0,1-1,-1 1,0 0,0 0,0 0,0-1,-1 1,1 0,0 0,-1-1,1 2,0-2,-1 69,-1-60,0 1,1 0,0-1,1 1,1 0,-1-1,2 1,-1-1,2 1,-1-1,1 0,1 1,0-2,0 1,1 0,0-1,1 0,6 8,-9-14,0-1,0 1,0-1,0 0,1 0,-1 0,1 0,-1-1,1 0,0 1,-1-1,1 0,0-1,0 1,0-1,0 0,0 0,0 0,0 0,0 0,-1-1,1 0,0 0,0 0,-1 0,1-1,0 0,-1 1,1-1,-1 0,0-1,0 1,86-93,15-126,-61 115,-26 66,-10 62,-10 91,8 107,-2-206,0 0,1 0,0 0,1-1,1 1,0-1,0-1,2 1,-1-1,9 9,-14-18,1 1,0 0,1-1,-1 1,1-1,-1 0,1 0,0 0,0-1,1 1,-1-1,0 0,1-1,-1 1,1-1,-1 1,1-1,0-1,0 1,-1-1,1 1,0-1,0-1,0 1,-1-1,1 0,0 0,-1 0,1-1,-1 1,1-1,-1 0,3-2,5-6,1 0,-1-1,-1-1,0 0,-1 0,0-1,-1 0,0-1,-1 0,-1 0,0-1,-1 0,0 0,5-10,55-173,-58 179,-2 7</inkml:trace>
  <inkml:trace contextRef="#ctx0" brushRef="#br0" timeOffset="2495.185">13434 549,'15'-10,"11"-4,0 0,-2-2,0-1,-1-1,0-1,-2-1,0 0,-1-2,-1 0,-2-2,9-13,-25 35,1 0,-1 1,0-1,0 0,0 0,0 0,0 0,-1 0,1 0,-1 0,1 0,-1 0,0 0,1 0,-1 0,0 0,0 0,-1 0,1 0,0 0,-1 0,1 0,-1 0,0 0,1 0,-1 0,0 0,0 0,0 0,-1 1,1-1,0 0,-1 1,1-1,-1 1,1 0,-1-1,0 1,0 0,1 0,-1 0,0 0,0 0,0 1,0-1,0 0,0 1,0 0,0-1,0 1,0 0,-1 0,1 0,0 0,0 1,0-1,0 0,-1 1,-17 5,1 1,0 1,0 1,1 0,0 1,1 1,0 1,1 0,0 2,1-1,-8 11,10-12,1 0,0 2,1-1,0 1,1 1,1 0,0 0,1 1,1 0,0 1,2-1,0 1,0 0,2 1,0-1,1 1,0-1,2 14,0-25,1 0,0 0,0 0,1 0,0 0,0 0,0 0,1-1,0 1,0-1,0 0,0 0,1 0,0 0,0-1,0 1,1-1,-1 0,1 0,0-1,0 0,1 1,-1-2,1 1,-1-1,1 1,0-1,0-1,0 1,0-1,1 0,14 2,1-1,-1 0,1-2,-1 0,1-2,-1 0,0-2,8-2,9-5,0-1,-1-3,0-1,-1-1,24-17,-37 19,-6 2</inkml:trace>
  <inkml:trace contextRef="#ctx0" brushRef="#br0" timeOffset="-3985.913">875 408,'-60'59,"3"2,3 3,-8 16,7-9,-234 330,217-320,71-81,1 0,-1-1,1 1,-1 0,1 0,-1 0,1 0,-1 0,0-1,1 1,-1 0,1 0,-1-1,1 1,0 0,-1-1,1 1,-1-1,1 1,0 0,-1-1,1 1,0-1,-1 1,1-1,0 1,0-1,-1 1,1-1,0 0,0 1,0-1,0 1,0-1,0 1,0-1,0 0,0 1,0-1,0 1,0-1,0 1,0-1,1 1,-1-1,0 1,0-1,1 1,-1-1,0 1,1-1,-1 1,0-1,1 1,-1 0,1-1,-1 1,1 0,-1-1,1 1,-1 0,1-1,-1 1,1 0,-1 0,1 0,-1 0,1 0,0-1,158-226,42-32,94-134,-273 376,-13 46,-7-18,45 309,34 48,-69-334,1 44,-16-76,1 0,-1-1,1 1,-1 0,0-1,0 0,0 1,0-1,0 0,0-1,0 1,0 0,-1-1,1 0,0 0,0 0,0 0,0 0,-1-1,1 1,0-1,0 0,0 0,0 0,0 0,0-1,0 1,1-1,-1 1,0-1,1 0,-1 0,1-1,-1 0,-277-188,55 53,204 129</inkml:trace>
  <inkml:trace contextRef="#ctx0" brushRef="#br0" timeOffset="-3521.008">1270 1198,'235'-379,"-222"355,35-41,-47 66,0-1,0 0,0 0,0 1,0-1,0 0,0 1,0-1,0 1,-1-1,1 1,0 0,0-1,0 1,-1 0,1 0,0-1,-1 1,1 0,-1 0,1 0,-1 0,1 0,-1 0,0 0,1 0,-1 0,0 0,0 0,0 0,0 0,0 0,0 0,0 0,0 0,0 0,0 0,0 0,-1 0,1 0,0 1,-1 83,-1-70,1 0,0-1,1 1,1 0,0-1,1 1,1-1,0 1,1-1,0 0,1 0,6 11,-7-21,0 0,0 0,0-1,1 0,-1 0,1 0,0 0,0-1,0 0,0 0,0 0,0 0,1-1,-1 0,0 0,1-1,-1 1,1-1,-1 0,1-1,-1 1,0-1,1 0,-1 0,0-1,1 0,-1 0,0 0,0 0,-1-1,1 0,0 0,-1 0,0-1,0 1,0-1,0 0,0 0,-1 0,3-5,86-142,-67 102,6 8,-14 29</inkml:trace>
  <inkml:trace contextRef="#ctx0" brushRef="#br0" timeOffset="-2785.588">2286 718,'-22'26,"1"1,2 0,0 2,2 0,1 1,2 0,-9 28,21-57,1 1,0 0,0 0,-1 0,1 0,0 0,1 1,-1-1,0 0,1 0,-1 1,1-1,0 0,0 0,0 1,0-1,0 0,0 1,0-1,1 0,-1 0,1 1,0-1,0 0,0 0,0 0,0 0,0 0,0 0,1 0,-1 0,1-1,-1 1,1 0,0-1,-1 1,1-1,0 0,0 0,0 0,0 0,0 0,1 0,-1 0,0 0,2-1,10-5,-1-1,0 0,0-1,-1-1,0 0,0-1,0 0,-1 0,-1-2,0 1,0-1,-1-1,0 1,-1-2,-1 1,0-1,0 0,-1 0,0-4,3-5,1 0,-12 39,-4 104,7-117,-1 0,1 0,0 0,0 0,1-1,-1 1,1 0,0-1,0 1,0-1,0 0,1 1,-1-1,1 0,0 0,0-1,0 1,0-1,0 1,0-1,1 0,-1 0,1-1,0 1,-1-1,1 0,0 1,3-1,3 0,1 0,-1-1,1 0,-1-1,1 0,-1-1,0 0,0 0,0-1,0 0,0-1,-1 0,1-1,-1 0,0 0,5-5,126-116,-105 90,-1-2,-2-1,-1-2,-3 0,-1-2,-2-1,19-47,-31 52,-2 0,-1-1,-2 0,-1 0,-3-1,-1 0,-2 0,-3-15,2 51,1-1,-2 1,1 0,-1-1,0 1,0 0,0 0,-1 0,1 0,-1 0,0 0,-1 0,1 1,-1-1,0 1,0 0,-1 0,1 0,-1 0,0 0,0 1,0 0,-1 0,2 3,0 1,0-1,0 1,0 0,1 0,-1 0,0 1,0-1,1 1,-1-1,0 1,1 0,0 0,-1 0,1 0,0 1,0-1,0 1,1-1,-1 1,0 0,1-1,0 1,0 0,0 0,0 0,0 0,0 0,1 0,-1 0,1 2,-1-3,-8 39,1 0,2 0,2 0,1 1,2-1,3 1,1-1,1 0,3 1,1-2,3 1,1-2,6 13,-10-28,1 0,0-1,2 0,1 0,1-2,1 1,1-1,1-1,14 14,-29-32,1-1,-1 1,1 0,-1-1,1 1,0-1,0 0,-1 1,1-1,0 0,0 0,0 0,0 0,0-1,1 1,-1 0,0-1,0 0,0 1,1-1,-1 0,0 0,-1-5</inkml:trace>
  <inkml:trace contextRef="#ctx0" brushRef="#br0" timeOffset="-2621.184">2596 492,'44'5,"42"2,12-1,-1-1,-3-2,-8 0,-9-2,-7-1,-12 0,-5 0,-13 0</inkml:trace>
  <inkml:trace contextRef="#ctx0" brushRef="#br0" timeOffset="-1986.981">3951 492,'-26'12,"1"0,0 2,1 1,1 0,0 2,1 1,1 1,-11 12,22-21,0 1,0 1,1 0,0 0,1 1,1 0,0 0,1 0,-3 8,7-16,1 0,0 0,0-1,0 1,0 0,1 0,0 0,0 0,0 0,0 0,1 0,0 0,0 0,0-1,1 1,0 0,-1-1,2 1,-1-1,0 0,1 1,0-1,0 0,0-1,1 1,-1-1,1 1,0-1,3 2,0 0,0-1,0 0,1 0,0-1,0 0,0 0,0-1,0 0,1 0,-1-1,0 0,1-1,-1 0,1 0,-1 0,1-1,-1-1,1 1,-1-2,0 1,0-1,0 0,0 0,-1-1,1 0,5-5,-3 3,-1 0,1-1,-1 0,-1-1,1 0,-2 0,1-1,-1 0,0 0,0-1,-1 0,-1 0,0 0,0-1,-1 0,0 0,-1 0,0 0,0-7,-2 12,0 0,0 1,0-1,-1 0,0 0,0 0,-1 0,0 1,0-1,0 0,0 1,-1-1,0 1,0-1,-1 1,1 0,-1 0,0 0,-1 0,1 0,-1 1,-2-2,-12-6</inkml:trace>
  <inkml:trace contextRef="#ctx0" brushRef="#br0" timeOffset="-1518.879">4093 944,'240'-297,"-235"289,0 0,1 0,1 0,-1 1,1 0,0 1,1 0,0 0,0 0,0 1,0 0,1 1,0 0,0 0,0 1,8-2,-14 6,0 0,0 0,0 1,0-1,0 1,0 0,0 0,-1 0,1 0,0 0,-1 0,0 1,0 0,1-1,-2 1,1 0,0 0,0 0,-1 0,0 0,0 0,1 0,-2 1,1-1,0 0,-1 1,1-1,-1 0,0 1,0-1,-1 1,1 1,8 35,-8-38,1 0,0 0,0 0,0 0,0 0,0 0,1 0,-1 0,0 0,1-1,-1 1,1-1,0 1,0-1,-1 1,1-1,0 0,0 0,0 0,0 0,0 0,1-1,-1 1,0-1,0 1,0-1,1 0,-1 0,0 0,0 0,1 0,-1 0,0 0,0-1,0 1,1-1,-1 0,0 0,0 0,0 0,81-48,-82 48,26-21,-15 12,1 0,-1 1,1 0,1 1,0 0,0 1,0 1,1 0,2 0,-16 6,1-1,-1 0,1 1,-1 0,1-1,0 1,-1 0,1 0,0 0,-1 0,1 0,0 0,-1 0,1 1,-1-1,1 1,0-1,-1 1,1-1,-1 1,0 0,1 0,-1 0,1 0,-1 0,0 0,0 0,0 0,0 0,0 1,0-1,0 0,0 1,0-1,0 1,-1-1,1 1,-1-1,1 1,-1-1,1 1,-1 0,-6 70,4-61,1-8,0-1,1 1,-1 0,1-1,0 1,0 0,0 0,0 0,1-1,-1 1,1 0,-1 0,1-1,0 1,0-1,0 1,0-1,1 1,-1-1,1 1,-1-1,1 0,0 0,0 0,0 0,1 1,12 5</inkml:trace>
  <inkml:trace contextRef="#ctx0" brushRef="#br0" timeOffset="-1021.167">5278 464,'-15'29,"1"0,1 1,2 0,1 1,1 0,2 1,1 0,1 5,4-34,1 1,-1-1,1 0,0 1,0-1,0 1,0-1,0 0,1 1,0-1,-1 0,1 1,0-1,1 0,-1 0,1 0,-1 0,1 0,0 0,0 0,0-1,0 1,1-1,-1 1,1-1,-1 0,1 0,0 0,0-1,0 1,0 0,0-1,0 0,1 0,-1 0,0 0,0 0,1-1,-1 0,1 1,-1-1,0 0,1-1,7-2,-1 0,0-1,1 0,-1-1,-1 0,1-1,-1 0,0 0,0-1,-1 0,0-1,0 0,-1 0,0 0,0-1,-1 0,0-1,-1 1,0-1,1-2,35-49,98-109,-139 169,1 0,-1 0,0-1,1 1,-1 0,1 0,-1 0,1 0,-1 0,1 0,0 1,0-1,-1 0,1 0,0 0,0 1,0-1,0 0,0 1,0-1,0 1,0-1,0 1,0-1,0 1,0 0,0-1,0 1,1 0,-1 0,0 0,0 0,0 0,0 0,0 0,0 1,1-1,-1 0,0 0,0 1,0-1,0 1,0-1,0 1,0 0,0-1,0 1,0 0,-1-1,1 1,0 0,0 0,-1 0,1 0,0 0,-1 0,1 0,-1 0,1 0,-1 0,0 1,2 199,-5 671,1-784,-4 1,-4-1,-3 0,-5-1,-21 61,37-137,-1-1,-1 0,0-1,0 1,-1 0,0-1,0 0,-1 0,-1-1,1 0,-1 0,-1 0,1-1,-2 0,1 0,6-6,1-1,-1 1,0-1,1 0,-1 1,1-1,-1 0,0 0,1 0,-1 0,0 0,1 0,-1 0,0-1,1 1,-1-1,1 1,-1-1,1 1,-1-1,1 0,-1 0,1 0,0 0,-1 0,1 0,0 0,0 0,0-1,0 1,0 0,0-1,0 1,0 0,1-1,-1 1,0-1,1 0,-20-64,19 64,-9-60,2 0,3 0,2-1,4 1,2-1,2 1,14-59,39-113,-47 197</inkml:trace>
  <inkml:trace contextRef="#ctx0" brushRef="#br0" timeOffset="5529.169">14704 324,'0'9,"10"9,2 0</inkml:trace>
  <inkml:trace contextRef="#ctx0" brushRef="#br0" timeOffset="5679.002">14788 605,'0'0</inkml:trace>
  <inkml:trace contextRef="#ctx0" brushRef="#br0" timeOffset="21019.086">0 1536,'5'-8,"1"-1,0 1,0 0,1 0,0 1,0 0,1 0,-1 0,2 1,-1 0,1 1,0 0,0 1,0-1,1 2,-1-1,1 1,0 1,0 0,0 0,0 1,0 0,0 1,0 0,1 0,-1 1,0 1,0 0,0 0,0 1,2 1,47 6,-1-2,1-3,0-2,1-3,11-3,41 0,235-22,84-6,-19 2,-18 0,-123 13,-70 4,140 11,-144 3,1089-2,-967-28,479 28,-546-11,16-19,-168 19,0 4,0 4,41 6,5-1,527-2,-485-35,-124 18,100-14,149 1,656 30,-549-17,-37-12,-119 7,-88 9,149 9,-241 4,262-26,107 13,-235-1,156 10,-215 5,134-30,-12 31,-90 25,-15-15,-148-6,-1-1,1-1,0-2,0 0,0-2,1-2,-1 0,-1-2,4-1,27-4,0 2,1 2,0 3,48 5,3-1,228-2,-314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1:51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6859 605,'0'227,"0"-224,-1 0,1 0,0 0,0 0,0 1,0-1,1 0,-1 0,1 0,0 1,0-1,0 0,0 0,0-1,1 1,-1 0,1 0,0-1,0 1,0 0,0-1,0 0,1 0,-1 0,1 0,-1 0,1 0,0 0,0-1,0 1,0-1,0 0,0 0,0 0,0-1,0 1,0-1,0 1,1-1,-1 0,0 0,0-1,0 1,1 0,-1-1,6-7,0 0,-1 0,0 0,-1-1,0 0,0-1,-1 1,0-1,-1-1,0 1,-1-1,0 0,0 0,-1 0,-1 0,0-1,0 1,-1-3,2 4,-1 1,0-1,0 0,-1 1,0-1,-1 0,0 0,-1 1,0-1,0 0,-1 0,0 1,-1-1,0 1,0 0,-1 0,0 0,-1 1,0-1,0 1,-1 0,0 0,-1 1,1 0,-1 0,-1 0,1 1,-3-1,5 6,1 0,-1 0,1 1,-1 0,0 0,1 0,-1 1,0-1,1 1,-1 0,1 0,0 1,-1-1,1 1,0 0,0 0,0 1,0-1,0 1,0 0,1 0,-1 0,1 0,0 1,0-1,0 1,1 0,-1 0,1 0,0 0,0 0,0 1,1-1,-1 0,1 1,0-1,1 1,-1-1,1 1,-1 0,2-1,-1 1,0 0,2 4,0-5,1 1,0-1,0 0,1 0,-1 0,1-1,0 1,0-1,0 0,1 0,-1 0,1 0,-1-1,1 0,0 0,0 0,0-1,0 1,0-1,0 0,0-1,0 1,1-1,-1 0,0 0,0-1,0 0,1 0,-1 0,0 0,0-1,0 0,-1 0,5-2,24-11,-1-2,-1-2,-1-1,0-1,-2-1,0-1,-1-2,-2-1,14-18,-28 32,6-4,-1-2,0 0,-1 0,-2-1,1-1,-2-1,-1 1,-1-2,0 1,-2-2,0 1,-2-1,0 0,-2 0,0-1,-2 1,0-1,-30 338,25-81,10 1,13 15,8 266,-28-506,1 7,0 0,-1 0,0 0,-2 0,0 0,0 0,-1-1,-2 1,1-1,-2 0,0 0,-6 11,10-24,-1 1,0-1,0 0,1 0,-1 0,0 0,0-1,-1 1,1-1,0 0,-1 0,1 0,0 0,-1 0,1-1,-1 0,1 1,-1-1,1-1,-1 1,1 0,-1-1,1 0,0 0,-1 0,1 0,0 0,0-1,-1 1,1-1,1 0,-1 0,0 0,0 0,1-1,-1 1,1-1,0 1,-1-1,1 0,1 0,-1 0,0 0,1 0,-1-1,1 1,0-2,-12-27,3-1,0 0,3-1,0 0,2 0,2 0,1-1,2 1,1-1,2 1,1 0,2-3,0 5,2 2,1-1,2 1,1 0,1 1,1 1,2 0,0 1,19-22,-15 23</inkml:trace>
  <inkml:trace contextRef="#ctx0" brushRef="#br0" timeOffset="643.026">9059 605,'-3'-5,"0"0,0 0,-1 0,0 0,0 0,0 1,0 0,-1 0,0 0,0 0,0 1,0 0,0 0,-1 0,1 1,-1 0,0 0,0 0,1 0,-1 1,0 0,-1 1,1-1,0 1,0 0,0 1,0-1,0 1,0 0,0 1,0 0,1 0,-1 0,0 0,1 1,0 0,-1 0,1 0,0 1,1 0,-4 3,-11 8,0 1,2 1,0 0,1 1,1 1,1 0,0 1,-9 19,22-36,-1-1,0 1,1 0,0-1,0 1,0 0,0 0,0 0,0 0,1 0,-1 0,1 0,0 0,0 0,0 0,1 0,-1 1,1-1,-1 0,1-1,0 1,0 0,0 0,1 0,-1 0,1-1,-1 1,1-1,0 1,0-1,0 0,0 0,1 0,-1 0,0 0,1 0,0 0,-1-1,1 0,0 1,0-1,-1 0,1 0,0-1,0 1,0 0,0-1,0 0,2 0,16 1,0-1,0-2,-1 0,1-1,-1-1,0-1,0 0,0-2,-1 0,0-1,0-1,-1-1,1-2,50-20,143-69,-209 99,0 1,-1-1,1 1,0 0,0 0,0 0,0 0,0 0,0 0,0 1,0 0,0-1,0 1,0 0,0 1,0-1,0 0,0 1,0 0,0-1,0 1,0 1,-1-1,1 0,0 1,0-1,-1 1,1 0,-1 0,0 0,1 0,-1 0,0 0,0 1,-1-1,1 1,0-1,-1 1,1 0,-1 0,1 1,19 78,-21-76,1 1,-1 0,1-1,1 1,-1-1,1 0,0 1,0-1,1 0,0 0,0 0,0 0,1-1,0 0,0 1,0-1,1 0,0-1,0 1,0-1,0 0,1-1,4 4,12 1</inkml:trace>
  <inkml:trace contextRef="#ctx0" brushRef="#br0" timeOffset="1378.456">10527 408,'-6'30,"1"0,1 0,2 0,1 1,1-1,2 1,1-1,6 26,-8-51,0 0,1 0,0 0,0 0,0-1,1 1,-1-1,1 1,0-1,1 0,-1 0,1 0,0 0,0-1,0 0,0 1,0-2,1 1,-1 0,1-1,0 0,0 0,0 0,0-1,0 1,0-1,0 0,1-1,-1 0,0 1,0-1,1-1,-1 1,0-1,0 0,0 0,0-1,0 0,0 1,4-3,8-5,0 0,-1-1,-1-1,1 0,-2-1,0-1,9-10,18-15,60-42,-97 78,0 0,0 1,0 0,1 0,-1 1,0-1,1 1,-1 0,1 0,-1 0,0 0,1 1,-1 0,0 0,1 0,-1 1,0-1,0 1,0 0,0 0,0 0,-1 1,1-1,-1 1,1 0,-1 0,0 0,0 0,0 1,-1-1,1 1,-1 0,0 0,2 2,33 32,-33-35,0 0,-1 0,2-1,-1 0,0 0,0 0,1 0,-1-1,1 1,-1-1,1 0,-1-1,1 1,0-1,-1 0,1 0,0 0,-1-1,1 0,0 1,-1-2,1 1,-1-1,1 1,-1-1,0 0,0-1,0 1,0-1,0 1,-1-1,1-1,2-1,11-12,-1 0,0 0,-1-2,-1 0,-1-1,1-2,-1 0,-8 13,-1 1,1 0,1 0,-1 0,1 0,1 1,-1 0,1 1,1-1,1 0,7-1</inkml:trace>
  <inkml:trace contextRef="#ctx0" brushRef="#br0" timeOffset="2111.321">12079 351,'-28'4,"1"1,0 1,0 1,0 1,1 2,1 0,-1 2,2 1,0 1,0 1,1 1,1 1,1 0,0 2,2 1,-5 6,19-19,-1 2,2-1,-1 0,1 1,0 0,1 0,0 0,0 1,1-1,0 1,0 8,2-14,0-1,-1 1,2-1,-1 1,0-1,1 0,-1 1,1-1,0 0,0 1,0-1,1 0,-1 0,1 0,0 0,0 0,0 0,0 0,0-1,0 1,1-1,-1 0,1 1,0-1,0 0,0-1,0 1,0 0,0-1,0 0,0 0,1 0,-1 0,1 0,9 1,-1-1,1 0,0-1,0 0,0-1,0 0,0-1,0-1,-1 0,1-1,-1 0,0 0,0-2,-1 1,1-2,-1 1,0-2,-1 1,0-2,1 0,20-19,-1-2,-1 0,-1-2,-2-1,12-22,-23 30,-12 20,0-1,0 1,0-1,1 1,0 0,0 0,0 0,1 1,-1-1,1 1,0 0,1 1,-1-1,-3 5,0-1,-1 1,1-1,0 1,-1 0,1 0,-1 0,1 0,-1 0,1 0,-1 0,0 1,0-1,1 0,-1 1,0-1,0 1,0-1,-1 1,1-1,0 1,0 0,-1-1,1 1,-1 0,0 0,1-1,-1 1,0 0,0 0,0 0,0-1,-1 1,1 0,0 0,-1-1,1 2,0-2,-1 69,-1-60,0 1,1 0,0-1,1 1,1 0,-1-1,2 1,-1-1,2 1,-1-1,1 0,1 1,0-2,0 1,1 0,0-1,1 0,6 8,-9-14,0-1,0 1,0-1,0 0,1 0,-1 0,1 0,-1-1,1 0,0 1,-1-1,1 0,0-1,0 1,0-1,0 0,0 0,0 0,0 0,0 0,-1-1,1 0,0 0,0 0,-1 0,1-1,0 0,-1 1,1-1,-1 0,0-1,0 1,86-93,15-126,-61 115,-26 66,-10 62,-10 91,8 107,-2-206,0 0,1 0,0 0,1-1,1 1,0-1,0-1,2 1,-1-1,9 9,-14-18,1 1,0 0,1-1,-1 1,1-1,-1 0,1 0,0 0,0-1,1 1,-1-1,0 0,1-1,-1 1,1-1,-1 1,1-1,0-1,0 1,-1-1,1 1,0-1,0-1,0 1,-1-1,1 0,0 0,-1 0,1-1,-1 1,1-1,-1 0,3-2,5-6,1 0,-1-1,-1-1,0 0,-1 0,0-1,-1 0,0-1,-1 0,-1 0,0-1,-1 0,0 0,5-10,55-173,-58 179,-2 7</inkml:trace>
  <inkml:trace contextRef="#ctx0" brushRef="#br0" timeOffset="2495.185">13434 549,'15'-10,"11"-4,0 0,-2-2,0-1,-1-1,0-1,-2-1,0 0,-1-2,-1 0,-2-2,9-13,-25 35,1 0,-1 1,0-1,0 0,0 0,0 0,0 0,-1 0,1 0,-1 0,1 0,-1 0,0 0,1 0,-1 0,0 0,0 0,-1 0,1 0,0 0,-1 0,1 0,-1 0,0 0,1 0,-1 0,0 0,0 0,0 0,-1 1,1-1,0 0,-1 1,1-1,-1 1,1 0,-1-1,0 1,0 0,1 0,-1 0,0 0,0 0,0 1,0-1,0 0,0 1,0 0,0-1,0 1,0 0,-1 0,1 0,0 0,0 1,0-1,0 0,-1 1,-17 5,1 1,0 1,0 1,1 0,0 1,1 1,0 1,1 0,0 2,1-1,-8 11,10-12,1 0,0 2,1-1,0 1,1 1,1 0,0 0,1 1,1 0,0 1,2-1,0 1,0 0,2 1,0-1,1 1,0-1,2 14,0-25,1 0,0 0,0 0,1 0,0 0,0 0,0 0,1-1,0 1,0-1,0 0,0 0,1 0,0 0,0-1,0 1,1-1,-1 0,1 0,0-1,0 0,1 1,-1-2,1 1,-1-1,1 1,0-1,0-1,0 1,0-1,1 0,14 2,1-1,-1 0,1-2,-1 0,1-2,-1 0,0-2,8-2,9-5,0-1,-1-3,0-1,-1-1,24-17,-37 19,-6 2</inkml:trace>
  <inkml:trace contextRef="#ctx0" brushRef="#br0" timeOffset="-3985.913">875 408,'-60'59,"3"2,3 3,-8 16,7-9,-234 330,217-320,71-81,1 0,-1-1,1 1,-1 0,1 0,-1 0,1 0,-1 0,0-1,1 1,-1 0,1 0,-1-1,1 1,0 0,-1-1,1 1,-1-1,1 1,0 0,-1-1,1 1,0-1,-1 1,1-1,0 1,0-1,-1 1,1-1,0 0,0 1,0-1,0 1,0-1,0 1,0-1,0 0,0 1,0-1,0 1,0-1,0 1,0-1,1 1,-1-1,0 1,0-1,1 1,-1-1,0 1,1-1,-1 1,0-1,1 1,-1 0,1-1,-1 1,1 0,-1-1,1 1,-1 0,1-1,-1 1,1 0,-1 0,1 0,-1 0,1 0,0-1,158-226,42-32,94-134,-273 376,-13 46,-7-18,45 309,34 48,-69-334,1 44,-16-76,1 0,-1-1,1 1,-1 0,0-1,0 0,0 1,0-1,0 0,0-1,0 1,0 0,-1-1,1 0,0 0,0 0,0 0,0 0,-1-1,1 1,0-1,0 0,0 0,0 0,0 0,0-1,0 1,1-1,-1 1,0-1,1 0,-1 0,1-1,-1 0,-277-188,55 53,204 129</inkml:trace>
  <inkml:trace contextRef="#ctx0" brushRef="#br0" timeOffset="-3521.008">1270 1198,'235'-379,"-222"355,35-41,-47 66,0-1,0 0,0 0,0 1,0-1,0 0,0 1,0-1,0 1,-1-1,1 1,0 0,0-1,0 1,-1 0,1 0,0-1,-1 1,1 0,-1 0,1 0,-1 0,1 0,-1 0,0 0,1 0,-1 0,0 0,0 0,0 0,0 0,0 0,0 0,0 0,0 0,0 0,0 0,0 0,-1 0,1 0,0 1,-1 83,-1-70,1 0,0-1,1 1,1 0,0-1,1 1,1-1,0 1,1-1,0 0,1 0,6 11,-7-21,0 0,0 0,0-1,1 0,-1 0,1 0,0 0,0-1,0 0,0 0,0 0,0 0,1-1,-1 0,0 0,1-1,-1 1,1-1,-1 0,1-1,-1 1,0-1,1 0,-1 0,0-1,1 0,-1 0,0 0,0 0,-1-1,1 0,0 0,-1 0,0-1,0 1,0-1,0 0,0 0,-1 0,3-5,86-142,-67 102,6 8,-14 29</inkml:trace>
  <inkml:trace contextRef="#ctx0" brushRef="#br0" timeOffset="-2785.588">2286 718,'-22'26,"1"1,2 0,0 2,2 0,1 1,2 0,-9 28,21-57,1 1,0 0,0 0,-1 0,1 0,0 0,1 1,-1-1,0 0,1 0,-1 1,1-1,0 0,0 0,0 1,0-1,0 0,0 1,0-1,1 0,-1 0,1 1,0-1,0 0,0 0,0 0,0 0,0 0,0 0,1 0,-1 0,1-1,-1 1,1 0,0-1,-1 1,1-1,0 0,0 0,0 0,0 0,0 0,1 0,-1 0,0 0,2-1,10-5,-1-1,0 0,0-1,-1-1,0 0,0-1,0 0,-1 0,-1-2,0 1,0-1,-1-1,0 1,-1-2,-1 1,0-1,0 0,-1 0,0-4,3-5,1 0,-12 39,-4 104,7-117,-1 0,1 0,0 0,0 0,1-1,-1 1,1 0,0-1,0 1,0-1,0 0,1 1,-1-1,1 0,0 0,0-1,0 1,0-1,0 1,0-1,1 0,-1 0,1-1,0 1,-1-1,1 0,0 1,3-1,3 0,1 0,-1-1,1 0,-1-1,1 0,-1-1,0 0,0 0,0-1,0 0,0-1,-1 0,1-1,-1 0,0 0,5-5,126-116,-105 90,-1-2,-2-1,-1-2,-3 0,-1-2,-2-1,19-47,-31 52,-2 0,-1-1,-2 0,-1 0,-3-1,-1 0,-2 0,-3-15,2 51,1-1,-2 1,1 0,-1-1,0 1,0 0,0 0,-1 0,1 0,-1 0,0 0,-1 0,1 1,-1-1,0 1,0 0,-1 0,1 0,-1 0,0 0,0 1,0 0,-1 0,2 3,0 1,0-1,0 1,0 0,1 0,-1 0,0 1,0-1,1 1,-1-1,0 1,1 0,0 0,-1 0,1 0,0 1,0-1,0 1,1-1,-1 1,0 0,1-1,0 1,0 0,0 0,0 0,0 0,0 0,1 0,-1 0,1 2,-1-3,-8 39,1 0,2 0,2 0,1 1,2-1,3 1,1-1,1 0,3 1,1-2,3 1,1-2,6 13,-10-28,1 0,0-1,2 0,1 0,1-2,1 1,1-1,1-1,14 14,-29-32,1-1,-1 1,1 0,-1-1,1 1,0-1,0 0,-1 1,1-1,0 0,0 0,0 0,0 0,0-1,1 1,-1 0,0-1,0 0,0 1,1-1,-1 0,0 0,-1-5</inkml:trace>
  <inkml:trace contextRef="#ctx0" brushRef="#br0" timeOffset="-2621.184">2596 492,'44'5,"42"2,12-1,-1-1,-3-2,-8 0,-9-2,-7-1,-12 0,-5 0,-13 0</inkml:trace>
  <inkml:trace contextRef="#ctx0" brushRef="#br0" timeOffset="-1986.981">3951 492,'-26'12,"1"0,0 2,1 1,1 0,0 2,1 1,1 1,-11 12,22-21,0 1,0 1,1 0,0 0,1 1,1 0,0 0,1 0,-3 8,7-16,1 0,0 0,0-1,0 1,0 0,1 0,0 0,0 0,0 0,0 0,1 0,0 0,0 0,0-1,1 1,0 0,-1-1,2 1,-1-1,0 0,1 1,0-1,0 0,0-1,1 1,-1-1,1 1,0-1,3 2,0 0,0-1,0 0,1 0,0-1,0 0,0 0,0-1,0 0,1 0,-1-1,0 0,1-1,-1 0,1 0,-1 0,1-1,-1-1,1 1,-1-2,0 1,0-1,0 0,0 0,-1-1,1 0,5-5,-3 3,-1 0,1-1,-1 0,-1-1,1 0,-2 0,1-1,-1 0,0 0,0-1,-1 0,-1 0,0 0,0-1,-1 0,0 0,-1 0,0 0,0-7,-2 12,0 0,0 1,0-1,-1 0,0 0,0 0,-1 0,0 1,0-1,0 0,0 1,-1-1,0 1,0-1,-1 1,1 0,-1 0,0 0,-1 0,1 0,-1 1,-2-2,-12-6</inkml:trace>
  <inkml:trace contextRef="#ctx0" brushRef="#br0" timeOffset="-1518.879">4093 944,'240'-297,"-235"289,0 0,1 0,1 0,-1 1,1 0,0 1,1 0,0 0,0 0,0 1,0 0,1 1,0 0,0 0,0 1,8-2,-14 6,0 0,0 0,0 1,0-1,0 1,0 0,0 0,-1 0,1 0,0 0,-1 0,0 1,0 0,1-1,-2 1,1 0,0 0,0 0,-1 0,0 0,0 0,1 0,-2 1,1-1,0 0,-1 1,1-1,-1 0,0 1,0-1,-1 1,1 1,8 35,-8-38,1 0,0 0,0 0,0 0,0 0,0 0,1 0,-1 0,0 0,1-1,-1 1,1-1,0 1,0-1,-1 1,1-1,0 0,0 0,0 0,0 0,0 0,1-1,-1 1,0-1,0 1,0-1,1 0,-1 0,0 0,0 0,1 0,-1 0,0 0,0-1,0 1,1-1,-1 0,0 0,0 0,0 0,81-48,-82 48,26-21,-15 12,1 0,-1 1,1 0,1 1,0 0,0 1,0 1,1 0,2 0,-16 6,1-1,-1 0,1 1,-1 0,1-1,0 1,-1 0,1 0,0 0,-1 0,1 0,0 0,-1 0,1 1,-1-1,1 1,0-1,-1 1,1-1,-1 1,0 0,1 0,-1 0,1 0,-1 0,0 0,0 0,0 0,0 0,0 1,0-1,0 0,0 1,0-1,0 1,-1-1,1 1,-1-1,1 1,-1-1,1 1,-1 0,-6 70,4-61,1-8,0-1,1 1,-1 0,1-1,0 1,0 0,0 0,0 0,1-1,-1 1,1 0,-1 0,1-1,0 1,0-1,0 1,0-1,1 1,-1-1,1 1,-1-1,1 0,0 0,0 0,0 0,1 1,12 5</inkml:trace>
  <inkml:trace contextRef="#ctx0" brushRef="#br0" timeOffset="-1021.167">5278 464,'-15'29,"1"0,1 1,2 0,1 1,1 0,2 1,1 0,1 5,4-34,1 1,-1-1,1 0,0 1,0-1,0 1,0-1,0 0,1 1,0-1,-1 0,1 1,0-1,1 0,-1 0,1 0,-1 0,1 0,0 0,0 0,0-1,0 1,1-1,-1 1,1-1,-1 0,1 0,0 0,0-1,0 1,0 0,0-1,0 0,1 0,-1 0,0 0,0 0,1-1,-1 0,1 1,-1-1,0 0,1-1,7-2,-1 0,0-1,1 0,-1-1,-1 0,1-1,-1 0,0 0,0-1,-1 0,0-1,0 0,-1 0,0 0,0-1,-1 0,0-1,-1 1,0-1,1-2,35-49,98-109,-139 169,1 0,-1 0,0-1,1 1,-1 0,1 0,-1 0,1 0,-1 0,1 0,0 1,0-1,-1 0,1 0,0 0,0 1,0-1,0 0,0 1,0-1,0 1,0-1,0 1,0-1,0 1,0 0,0-1,0 1,1 0,-1 0,0 0,0 0,0 0,0 0,0 0,0 1,1-1,-1 0,0 0,0 1,0-1,0 1,0-1,0 1,0 0,0-1,0 1,0 0,-1-1,1 1,0 0,0 0,-1 0,1 0,0 0,-1 0,1 0,-1 0,1 0,-1 0,0 1,2 199,-5 671,1-784,-4 1,-4-1,-3 0,-5-1,-21 61,37-137,-1-1,-1 0,0-1,0 1,-1 0,0-1,0 0,-1 0,-1-1,1 0,-1 0,-1 0,1-1,-2 0,1 0,6-6,1-1,-1 1,0-1,1 0,-1 1,1-1,-1 0,0 0,1 0,-1 0,0 0,1 0,-1 0,0-1,1 1,-1-1,1 1,-1-1,1 1,-1-1,1 0,-1 0,1 0,0 0,-1 0,1 0,0 0,0 0,0-1,0 1,0 0,0-1,0 1,0 0,1-1,-1 1,0-1,1 0,-20-64,19 64,-9-60,2 0,3 0,2-1,4 1,2-1,2 1,14-59,39-113,-47 197</inkml:trace>
  <inkml:trace contextRef="#ctx0" brushRef="#br0" timeOffset="5529.169">14704 324,'0'9,"10"9,2 0</inkml:trace>
  <inkml:trace contextRef="#ctx0" brushRef="#br0" timeOffset="5679.002">14788 605,'0'0</inkml:trace>
  <inkml:trace contextRef="#ctx0" brushRef="#br0" timeOffset="21019.086">0 1536,'5'-8,"1"-1,0 1,0 0,1 0,0 1,0 0,1 0,-1 0,2 1,-1 0,1 1,0 0,0 1,0-1,1 2,-1-1,1 1,0 1,0 0,0 0,0 1,0 0,0 1,0 0,1 0,-1 1,0 1,0 0,0 0,0 1,2 1,47 6,-1-2,1-3,0-2,1-3,11-3,41 0,235-22,84-6,-19 2,-18 0,-123 13,-70 4,140 11,-144 3,1089-2,-967-28,479 28,-546-11,16-19,-168 19,0 4,0 4,41 6,5-1,527-2,-485-35,-124 18,100-14,149 1,656 30,-549-17,-37-12,-119 7,-88 9,149 9,-241 4,262-26,107 13,-235-1,156 10,-215 5,134-30,-12 31,-90 25,-15-15,-148-6,-1-1,1-1,0-2,0 0,0-2,1-2,-1 0,-1-2,4-1,27-4,0 2,1 2,0 3,48 5,3-1,228-2,-314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2:37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0,'0'1,"0"-1,1 0,-2 1,1-1,0 1,0-1,0 0,0 1,0-1,0 0,0 1,0-1,0 0,-1 0,1 1,0-1,0 0,0 1,-1-1,1 0,0 0,0 1,-1-1,1 0,0 0,0 0,-1 1,1-1,0 0,-1 0,1 0,0 0,-1 0,1 0,0 0,-1 1,1-1,0 0,-1 0,1 0,0-1,-1 1,1 0,0 0,-1 0,1 0,0 0,-1 0,1 0,0 0,-1-1,1 1,0 0,-1 0,1-1,0 1,0 0,-1 0,1-1,0 1,0 0,0 0,-1-1,1 1,0 0,4 30,-3-27,21 237,6 179,-10-98,-17 131,-3-204,2 2450,-30-2421,32-55,36-67,-27-146,-15-16</inkml:trace>
  <inkml:trace contextRef="#ctx0" brushRef="#br0" timeOffset="1967.756">100 2428,'226'29,"505"-30,-473-26,397 26,638 1,-1096 27,283-26,2907-1,-3168-27,211 26,-261-27,-69 16,-83 11,-3 2</inkml:trace>
  <inkml:trace contextRef="#ctx0" brushRef="#br0" timeOffset="13306.987">213 2456,'-2'-1,"1"-1,-1 1,1-1,-1 1,1-1,0 0,0 1,0-1,0 0,0 0,0 0,1 0,-1 0,0 0,1 0,0 0,-1 0,1 0,0 0,0 0,0 0,0 0,0 0,1 0,-1 0,1 0,-1 0,1 0,0 0,0 0,0 0,0 1,0-2,71-131,69-76,13-13,9 6,37-21,36-50,-175 210,-3-3,-3-2,-5-3,7-21,-50 93,1 0,0 0,1 1,0 0,1 1,0 0,1 0,1 1,-1 1,2 0,2-1,150-86,-142 88,1 2,0 0,0 2,0 1,0 0,2 2,172-25,85 28,-114 24,0 5,-114-18,0 2,-1 3,-1 2,0 3,11 8,165 116,-4 42,8 26,-39-21,-106-98,43 46,126 152,-153-176,235 332,-45-54,-99-169,4-40,-83-73,40 39,-56-50,2-6,-68-61,1-2,1-2,2-1,1-2,14 7,254 132,-175-97,-70-35,1-3,2-3,8 0,-30-14,1-1,0-2,0-3,1-1,18 0,107 19,-19-43,-132 11,144-52,-117 31,-2-2,0-2,-2-2,-1-2,19-21,37-33,41-50,-4-27,43-93,-86 118,93-154,-137 214,-30 50,0 1,2 0,2 2,0 0,19-18,-15 21,-2-2,0 0,-1-2,-2 0,-1-2,5-11,144-222,-158 245,-1 4</inkml:trace>
  <inkml:trace contextRef="#ctx0" brushRef="#br0" timeOffset="14469.645">8171 2399,'170'-27,"282"26,-225-28,-85 18,-75 2,1 2,0 3,0 3,20 4,32-1,247-2,-300-6,-55 6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2:57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1,'1'0,"-1"1,1-1,0 1,0-1,0 1,0-1,0 1,-1 0,1 0,0-1,-1 1,1 0,0 0,-1 0,1 0,-1 0,1-1,-1 1,0 0,1 0,-1 0,0 0,0 0,0 0,0 0,0 1,0-1,0 0,0 0,0 0,0 0,0 0,-1 0,1 0,0 0,-1 0,1-1,-1 1,1 0,-1 0,1 0,-1 0,0 0,1-1,-1 1,0 0,0 0,-1 13,-13 128,11-116,2-1,0 1,2 0,1 0,1-1,4 19,3 49,46 353,-23-49,-33 1090,29-1227,-17-34,-1-158,-3 1,-3 0,-3 0,-4 19,1 29,2 362,28-281,1-30,-30-167,1-1,0 0,-1 1,1-1,0 0,0 1,-1-1,1 1,0-1,0 1,0-1,0 0,-1 1,1-1,0 1,0-1,0 1,0-1,0 1,0-1,0 1,0-1,0 0,1 1,-1-1,0 1,0-1,0 1,0-1,1 1,-1-1,0 0,0 1,1-1,-1 0,0 1,1-1,-1 0,0 1,1-1,-1 0,1 0,-1 1,0-1,1 0,-1 0,1 0,-1 0,1 1,-1-1,0 0,1 0,-1 0,1 0,-1 0,1 0,-1 0,1 0,-1 0,1-1,-1 1,1 0,-1 0,0 0,1-1,5-9</inkml:trace>
  <inkml:trace contextRef="#ctx0" brushRef="#br0" timeOffset="2102.267">254 2400,'-10'-5,"0"1,18 4,214 10,-148-11,462 0,-159-25,-210 25,139 18,-82-5,131-11,-147-3,1569 2,-1322-27,-104 14,9-5,67 18,-188 1,151 27,-9 1,44-29,-97-29,461 30,-789-1</inkml:trace>
  <inkml:trace contextRef="#ctx0" brushRef="#br0" timeOffset="27562.509">0 537,'7'-4,"1"0,-1 0,1 1,0 0,0 1,0-1,0 1,0 1,0 0,1 0,-1 0,0 1,1 0,2 1,4-1,452-57,-166 59,-268 3,-1 2,1 2,-1 0,-1 2,1 2,27 15,54 21,3-1,-2 6,-3 4,1 7,108 76,-72-40,182 210,-228-162,-64-84,1 2,-4 2,-3 2,-3 1,3 20,-3-23,3-1,3-2,32 45,-51-86,113 177,6 21,14 69,-48-146,38 4,140 71,-262-207,134 83,19-14,115 63,-44-44,-219-96,0 0,1-2,0 0,0-2,-1 0,1-2,0 0,20-4,26 2,112-15,-155 11,0-1,0-1,0-1,-1-1,-1-1,0-1,0-1,-1-2,-1 0,0-1,-1-2,-1 0,161-185,-20 22,58-125,-141 209,69-75,-47 7,-82 137,1 2,0 0,2 1,2 0,0 2,1 1,6-3,3-6,-1-2,-1-1,-2-1,-2-1,-1-2,-2-1,15-31,-26 47,91-154,-21 55,-41 63,-3-2,-2-1,8-23,-13 3,-24 58,2 0,0 0,1 1,1 0,2 1,10-13,72-101,126-128,-59 117,13-10,-136 114,-29 30,1 0,0 0,1 1,0 1,1 0,0 1,0 0,1 1,7-2,106-25,17 8,-128 26,0-1,0 0,-1-2,1 0,-1 0,0-2,0 0,-1-1,1-1,8-3,-19 9,0 1,0-1,0 1,1 0,-1 0,1 1,-1-1,1 1,-1 1,1-1,0 1,-1 0,1 0,0 0,-1 1,1 0,0 0,-1 1,1-1,-1 1,0 0,0 1,1-1,-2 1,1 0,4 4,8 8,1 0,1 0,0-2,1-1,0 0,7 2,-3-4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09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928 198,'-204'398,"47"-73,137-290,-1-1,-1-1,-2-1,-1-2,-7 6,16-19</inkml:trace>
  <inkml:trace contextRef="#ctx0" brushRef="#br0" timeOffset="264.045">166 452,'58'47,"1"-3,3-2,1-2,2-4,1-2,47 15,-50-28,0-2,2-3,38 3,81 20,-160-34,-19-5,0 0,-1 0,1 1,0-1,-1 1,1 0,-1 0,0 1,1-1,-1 1,0 0,0 0,0 0,0 1,0-1,0 1,-1 0,1 0,-1 0,0 1,0-1,0 1,0-1,-1 1,1 0,-1 0,0 1,0-1,-4 9</inkml:trace>
  <inkml:trace contextRef="#ctx0" brushRef="#br0" timeOffset="631.596">590 0,'82'600,"-5"-97,-55-388,-16-92</inkml:trace>
  <inkml:trace contextRef="#ctx0" brushRef="#br0" timeOffset="927.194">1070 621,'-72'19,"-39"7,-14 3,5 2,7-5,10-1,11-1,13-4,10-1,12 2,11-4,8 1,11 2,10-3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3:5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0,'-28'34,"-11"20,3 6,6-7</inkml:trace>
  <inkml:trace contextRef="#ctx0" brushRef="#br0" timeOffset="245.884">358 57,'-33'38,"-16"18,0 4,8-9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3:44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131 622,'30'2,"1"-1,0-1,-1-2,1-1,-1-1,0-2,0-1,0-1,25-11,-34 7,-1 0,-1-2,0 0,0-1,-2 0,0-2,-1 0,0-1,-2 0,0-2,-1 1,-1-2,2-5,4-1,-12 18,0 0,-1-1,0 1,0-1,-1 0,0-1,-1 1,0-1,-1 1,0-1,0 0,-2 0,1 0,-1 1,-1-1,0 0,0 0,-1 0,0 0,-1 1,0 0,-1-1,0 1,-1 0,0 1,-1-2,3 8,0 0,0 0,0 1,-1-1,1 1,-1 0,0 0,1 0,-1 0,0 1,0-1,0 1,0 0,0 0,0 1,-1-1,1 1,0 0,0 0,0 0,0 1,-1-1,1 1,0 0,0 0,0 1,0-1,0 1,-1 1,-5 1,1 1,0 1,0-1,0 1,1 1,0 0,1 0,-1 0,1 1,0 0,-1 4,-9 22,3 0,0 1,2 0,2 1,1 1,2-1,2 1,1 0,2 1,1-1,4 28,-3-47,3 44,-3 0,-2 1,-3-1,-3-1,-2 0,-3 0,-3-1,-2 0,-24 50,36-98,-2 6,0-1,-1 1,0-2,-1 1,-2-1,1-1,-2 0,0 0,0-2,-1 1,-1-2,-1 0,1-1,-2 0,-9 4,23-15,1 0,-1 0,0 0,1 0,-1 0,0-1,1 1,-1-1,1 0,-1 0,1 0,-1 0,1 0,0 0,-1-1,1 1,0-1,0 1,0-1,0 0,0 0,1 0,-1 0,0 0,1 0,0-1,-1 1,1 0,0-1,0 1,0-1,1 1,-1-1,1 1,-1-1,1 0,0 1,0-1,0 0,0 1,0-1,1 0,-1 1,1-1,0 1,0-1,0 1,0-1,0 1,1-2,6-17,0 1,2 0,0 1,1 0,2 0,-1 1,2 1,0 0,1 1,1 0,0 2,2 0,-1 0,1 2,1 0,2 1,-13 5,0 1,0 0,1 1,0 0,0 0,0 1,0 0,0 0,1 1,-1 0,1 1,0 0,-1 1,1 0,0 0,-1 1,1 1,-1-1,1 1,-1 1,1 0,-1 0,0 1,-1 0,1 0,-1 1,0 1,1 0,35 42,-36-36,0-1,1 0,1-1,0 1,0-2,1 0,0 0,0-1,1 0,0-1,1 0,0-1,0 0,0-1,1-1,-1 0,3-1,-2-1,-1-1,1-1,0 0,0-1,0-1,0 0,-1 0,1-2,-1 0,1 0,-1-1,-1-1,1 0,-1 0,0-2,0 1,-1-2,0 1,3-5,-3 5,0-1,-1 0,0-1,-1 1,0-2,0 1,-1-1,0-1,-1 0,-1 0,0 0,0 0,-2-1,1 0,-1 0,-1 0,-1-1,0 1,0-1,-1-8,-1 19,-1 1,1-1,-1 1,1-1,-1 1,0 0,0-1,0 1,-1 0,1 0,0-1,-1 1,1 0,-1 1,0-1,0 0,1 0,-1 1,0-1,-1 1,1-1,0 1,0 0,-1 0,1 0,0 0,-1 1,1-1,-1 0,1 1,-1 0,1 0,-1-1,1 2,-1-1,1 0,-1 0,0 1,-5 1,1 0,0 0,-1 0,1 1,0 1,0-1,1 1,-1 0,1 1,0-1,0 1,-2 3,-2 2,0 1,1 1,1-1,0 2,0-1,1 1,1 0,0 0,1 1,0-1,1 1,1 1,0-1,1 0,1 1,0-1,1 1,0 6,1-15,0 0,0 0,1 0,-1 0,1 0,1-1,-1 1,1-1,0 1,0-1,0 0,1 0,0 0,0-1,0 1,0-1,1 0,0 0,0 0,0-1,0 0,0 0,1 0,0-1,-1 1,1-1,0-1,0 1,4 0,7 1,0-1,0 0,0-1,0-1,0 0,0-2,0 0,0 0,0-2,3-1,25-11,-1-2,-1-2,-1-1,0-3,-2-1,-1-2,-1-2,-1-1,-2-2,24-28,-29 26,-2 0,-1-3,-2 0,-1-1,-2-1,-2-2,-2 0,5-16,-16 35,0 0,-1-1,-1 0,-1 0,-2-1,0 1,-1-1,-1 1,-2-1,0 1,-2 0,0-1,4 20,-1 0,0 0,1 0,-1 1,-1-1,1 0,-1 0,1 1,-1-1,0 1,0-1,-1 1,1 0,-1 0,1 0,-1 0,0 0,0 1,-1-1,1 1,0 0,-1 0,1 0,-1 0,0 1,1-1,-1 1,0 0,0 0,0 1,0-1,0 1,0 0,0 0,0 0,0 0,0 1,0-1,0 1,0 0,0 1,1-1,-1 0,0 1,1 0,-1 0,1 0,0 1,-1-1,-2 3,-9 18,0 0,1 0,2 2,0-1,2 2,1-1,0 1,2 1,1-1,2 1,-2 23,3-32,-7 38,3 1,3 0,1 0,4 0,2 0,7 39,-6-65,-3-19,0-1,0 0,1 0,1 0,0 0,0-1,1 1,0-1,1 0,0 0,6 9,5-20,-11-10</inkml:trace>
  <inkml:trace contextRef="#ctx0" brushRef="#br0" timeOffset="237.398">1288 679,'43'0,"43"0,17 0,0-5,-3-2,-9-4,-10 0,-9 1,-3-2,-3 1,-4-2,-2 0,-7 4,-8 2,-11 3</inkml:trace>
  <inkml:trace contextRef="#ctx0" brushRef="#br0" timeOffset="2571.484">3263 819,'-12'-2,"0"0,0 1,-1 1,1 0,0 0,-1 1,1 0,0 1,0 1,0 0,0 1,0 0,1 1,0 0,0 0,0 1,0 1,1 0,0 0,-3 5,11-11,1 0,0 0,0 0,0 0,0 1,0-1,0 0,0 1,0-1,1 1,-1-1,1 0,-1 1,1 0,-1-1,1 1,0-1,0 1,-1-1,1 1,0 0,1-1,-1 1,0-1,0 1,1 0,-1-1,1 1,-1-1,1 1,0-1,-1 0,1 1,0-1,0 0,0 1,0-1,0 0,0 0,1 0,-1 0,0 0,1 0,-1 0,0 0,1-1,-1 1,1 0,-1-1,1 1,-1-1,1 0,0 0,-1 1,1-1,-1 0,2 0,22 10,-16-8,0 1,0 0,-1 1,1 0,-1 0,0 1,-1 0,1 0,-1 0,0 1,0 1,0-1,-1 1,0 0,-1 0,4 6,-8-10,0 0,-1 0,1-1,-1 1,0 0,1 0,-1 0,-1 0,1 0,0 0,-1 0,1-1,-1 1,0 0,0 0,0-1,0 1,-1 0,1-1,-1 1,1-1,-1 0,0 1,0-1,0 0,0 0,0 0,-1-1,1 1,-1 0,-83 44,76-42,-14 7,0-1,0-1,-1-2,0 0,0-1,-3-1,4-6,6-4</inkml:trace>
  <inkml:trace contextRef="#ctx0" brushRef="#br0" timeOffset="22178.062">441 2061,'-2'-2,"0"0,0 0,0 1,0-1,0 0,0 1,-1 0,1-1,0 1,-1 0,1 0,-1 1,1-1,-1 0,0 1,1-1,-1 1,0 0,1 0,-1 0,-11 2,1 0,0 1,0 1,0 0,0 1,1 0,-1 1,1 0,1 1,-1 0,1 1,0 0,1 1,0 0,-6 7,15-14,-30 26,2 2,1 0,1 2,1 2,-5 11,29-42,0-1,0 1,0 0,0 0,0 0,1 1,-1-1,1 0,0 1,0-1,0 0,1 1,-1-1,1 1,0-1,0 1,0 0,0-1,1 1,-1-1,1 1,0-1,0 0,0 1,0-1,1 0,-1 0,1 0,0 0,0 0,0 0,0 0,1-1,-1 1,1-1,0 1,-1-1,1 0,0 0,0 0,0-1,1 1,-1-1,0 0,0 1,1-2,1 2,12-2,-1 0,1 0,-1-2,1 0,-1-1,0 0,0-1,0-1,0-1,-1 0,0-1,0-1,-1 0,12-9,-24 16,29-19,0-1,-2-1,0-2,-2-1,-1-1,-1-1,-1-1,-1-1,-2-1,-1-1,-1-1,2-8,-12 24,-1 0,-1 0,0-1,-1 0,0 0,-2-1,0 1,-1-1,-1 0,0 0,-1 0,-1 0,-1 0,-1 0,0 0,-2 1,1-1,-2 1,-1-1,0 1,-1 1,-1-1,0 2,-11-16,14 26,-1 1,1-1,-1 1,-1 0,1 0,0 1,-1 0,0 0,0 1,0 0,0 0,0 0,0 1,0 0,-1 0,1 1,0 0,-1 0,1 1,0 0,0 0,-1 1,1 0,0 0,1 1,-1-1,0 1,1 1,-1 0,1 0,0 0,0 0,1 1,0 0,-1 0,1 0,1 1,-1 0,-2 6,-4 0,1 0,1 1,0 1,1 0,0 0,1 0,0 1,2 0,0 0,0 1,2 0,0-1,0 1,2 0,0 1,0-1,2 0,0 0,1 0,1 0,3 12,1-8,1-2,0 1,2-1,0 0,1-1,0 0,2-1,0 0,1-1,0 0,1-1,1-1,0-1,1 0,0-1,1 0,0-2,0 0,20 6,-14-8</inkml:trace>
  <inkml:trace contextRef="#ctx0" brushRef="#br0" timeOffset="22504.576">780 2231,'25'2,"0"-1,0-2,0 0,0-1,0-2,0 0,-1-2,0 0,0-2,-1-1,0 0,20-12,-39 18,1 0,0 0,-1 0,1 0,-1-1,0 0,0 0,-1 0,1 0,-1 0,0-1,0 1,0-1,-1 0,1 0,-1 0,-1 0,1-1,-1 1,0 0,0-1,0 1,-1-1,1 1,-1-1,-1 1,1-1,-1 1,0 0,0-1,-1 1,1 0,-1 0,-1 0,1 0,0 0,-1 0,0 0,0 1,-1 0,1-1,-4-2,1 3,0 0,0 0,0 1,0 0,-1 0,0 0,1 1,-1 0,0 0,0 1,0 0,0 0,0 0,0 1,0 0,0 1,0 0,0 0,0 0,0 1,1 0,-1 0,0 0,1 1,-1 0,1 1,0-1,0 1,1 0,-1 1,1-1,0 1,0 0,0 1,1-1,-1 1,1 0,1 0,-1 0,1 0,0 0,1 1,-2 3,1-2,-1-1,1 1,0 0,1 0,0 0,0 0,1 1,0-1,0 0,1 1,0-1,0 0,1 1,0-1,1 0,0 0,0 0,1 0,0 0,0 0,1 0,0-1,0 0,0 0,1 0,0 0,1-1,48 40,-29-28</inkml:trace>
  <inkml:trace contextRef="#ctx0" brushRef="#br0" timeOffset="22944.394">1231 2344,'195'-288,"-195"287,0 0,0 0,0-1,0 1,1 0,-1 0,0 0,1 0,-1 0,0 0,1 0,-1 0,1 0,0 0,-1 1,1-1,0 0,-1 0,1 0,0 1,0-1,0 0,0 1,0-1,0 1,-1-1,1 1,0-1,1 1,-1 0,0 0,0-1,0 1,0 0,0 0,0 0,0 0,0 0,0 0,0 0,0 1,0-1,0 0,0 1,0-1,0 0,0 1,0-1,0 1,0 0,0-1,0 1,0 0,-1-1,1 1,0 0,0 0,-1 0,1 0,-1-1,1 1,-1 0,1 0,-1 0,1 0,-1 0,0 1,0-1,1 0,10 48,-11-43,1 0,0 0,0 0,0 0,0 0,1 0,0-1,0 1,1-1,0 1,-1-1,2 0,-1 0,1 0,0 0,0-1,0 0,0 1,1-1,0-1,-1 1,1-1,1 0,4 3,-6-5,0 0,0 0,0 0,0 0,0-1,0 1,0-1,0 0,0 0,0-1,0 1,0-1,0 0,0 0,0 0,0 0,-1-1,1 1,0-1,-1 0,1 0,-1-1,0 1,0-1,0 0,0 1,0-1,1-2,60-102,-56 92,25-73,-26 71</inkml:trace>
  <inkml:trace contextRef="#ctx0" brushRef="#br0" timeOffset="23245.491">2106 1864,'-17'26,"0"1,2 1,1 0,2 1,0 0,2 1,2 1,-2 10,9-38,1 0,-1 0,1-1,0 1,0 0,0 0,0 0,0 0,1-1,-1 1,1 0,0 0,0-1,0 1,0 0,0-1,0 1,1-1,-1 0,1 1,0-1,0 0,0 0,0 0,0 0,0 0,0-1,1 1,-1 0,0-1,1 0,0 0,-1 0,1 0,0 0,-1 0,1-1,0 1,0-1,0 0,-1 0,1 0,0 0,0 0,0-1,-1 1,1-1,5 0,0-1,0 0,-1 0,1-1,-1 0,0 0,0-1,0 0,0 0,-1-1,0 0,0 0,0 0,0-1,-1 1,0-1,0-1,0 1,-1-1,0 0,0 0,0-1,-2 3,1 0,-1-1,0 1,-1 0,1-1,-1 1,0-1,0 0,-1 1,1-1,-1 0,0 1,-1-1,0 0,0 1,0-1,0 1,-1-1,0 1,0 0,-1-1,1 1,-1 0,0 1,0-1,-1 0,1 1,-1 0,0 0,-1 0,1 0,-39-16,21 16</inkml:trace>
  <inkml:trace contextRef="#ctx0" brushRef="#br0" timeOffset="23529.608">2643 1497,'-5'43,"-1"33,0 14,1-4,1-11,7-10,2-10,1-10,-2-8,0-6,-1-2,-7-2,-1-1,-1 0,-4-5,-5-5,0-6</inkml:trace>
  <inkml:trace contextRef="#ctx0" brushRef="#br0" timeOffset="23973.495">2416 1836,'53'25,"1"-2,1-2,0-2,2-4,7 1,-35-9,7 0,1-2,0-1,-1-2,1-2,13-2,1 1,-44 2,-1-1,1 0,-1 0,0-1,1 0,-1 0,0 0,0-1,1 0,-1 0,-1-1,1 1,0-1,0 0,-1-1,0 0,0 1,0-2,0 1,-1 0,1-1,-1 0,0 0,0 0,-1-1,0 1,0-1,0 0,-1 0,0 0,1-4,-3 8,0-1,0 0,0 1,-1-1,1 1,-1-1,0 1,0-1,0 1,0-1,0 1,-1 0,1 0,-1 0,1-1,-1 1,0 1,0-1,1 0,-1 0,-1 1,1-1,0 1,0 0,-1-1,1 1,0 0,-1 0,1 1,-1-1,0 0,1 1,-1 0,1-1,-2 1,-92 12,86-8,0 0,1 1,-1 0,1 1,0 0,0 0,1 1,0 0,0 1,1 0,0 0,0 1,1-1,0 1,0 1,1-1,0 1,-1 6,2-7,0-1,1 1,0 0,0 0,1 1,1-1,-1 0,2 1,-1-1,1 1,1-1,-1 1,2-1,-1 0,1 1,1-1,0 0,0 0,0 0,1-1,1 1,-1-1,1 0,1 0,0-1,0 0,0 0,1 0,0-1,0 1,6 1,0 0,0 0,1-2,-1 0,1 0,1-1,-1-1,1 0,0-1,-1-1,1 0,0-1,1-1,-1 0,7-2,10 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3:53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5223 227,'0'4,"4"8,8 0,0 4,4 3,-1 4,1-2,3 0,-1 1,1-3,-4-5</inkml:trace>
  <inkml:trace contextRef="#ctx0" brushRef="#br0" timeOffset="254.177">5504 114,'0'33,"0"21,5 2,2-5,4-11,0-11</inkml:trace>
  <inkml:trace contextRef="#ctx0" brushRef="#br0" timeOffset="999.754">5815 395,'-217'375,"324"-531,19-37,-102 163,-23 30,-1 0,1-1,-1 1,1 0,-1 0,1 0,-1 0,1 0,0 0,-1 0,1 0,-1 0,1 0,-1 1,1-1,-1 0,1 0,-1 0,1 1,-1-1,1 0,-1 0,1 1,-1-1,1 0,-1 1,1-1,-1 1,0-1,1 1,-1-1,0 1,0-1,1 1,-1-1,0 1,0-1,0 1,1-1,-1 1,0-1,0 1,0-1,0 1,0 0,0-1,0 1,0-1,0 1,-1-1,1 1,0-1,0 1,0-1,-1 1,1-1,0 1,0-1,-1 1,1-1,0 1,-1-1,1 0,-1 1,5 149,-4-139,2-1,-1 0,1 1,1-1,0 0,0 0,1 0,1-1,-1 1,2-1,-1 0,1-1,0 1,1-1,3 3,-8-10,0 0,1 0,-1 0,0-1,1 1,-1-1,1 1,-1-1,1 0,-1 0,1 0,-1 0,1 0,-1 0,1-1,-1 1,1-1,-1 0,0 0,1 0,-1 0,0 0,0 0,0-1,0 1,0-1,0 1,0-1,0 0,0 0,-1 0,1 0,0-1,47-71,-38 52,-1 0,-2-1,0 0,-1-1,-1 0,-1 0,-2 0,0 0,-1-22,-2 21</inkml:trace>
  <inkml:trace contextRef="#ctx0" brushRef="#br0" timeOffset="-5905.086">29 621,'-5'12,"0"-1,1 1,0 0,1 0,1 0,0 0,0 0,1 1,1-1,0 1,0-1,2 0,-1 1,2-1,-1 0,2 0,2 7,-4-16,0 0,0-1,0 1,0-1,1 1,-1-1,1 0,0 0,0 0,-1 0,1-1,0 1,1-1,-1 1,0-1,0 0,0-1,1 1,-1 0,0-1,1 0,-1 0,1 0,-1 0,0 0,1-1,-1 1,0-1,1 0,-1 0,0 0,0 0,2-2,95-62,-81 45,-1 0,-2-1,0-1,-1-1,-1 0,2-6,-2 5</inkml:trace>
  <inkml:trace contextRef="#ctx0" brushRef="#br0" timeOffset="-5272.33">566 1,'-114'615,"87"-406,27-208,0 0,0 0,0-1,0 1,0 0,0 0,0 0,0-1,0 1,1 0,-1 0,0-1,1 1,-1 0,0-1,1 1,-1 0,1-1,-1 1,1 0,-1-1,1 1,0-1,-1 1,1-1,0 0,-1 1,1-1,0 0,-1 1,1-1,0 0,0 0,-1 1,1-1,0 0,0 0,0 0,-1 0,1 0,0 0,0 0,-1-1,1 1,0 0,0 0,0 0,-1-1,1 1,0 0,-1-1,1 1,44-27,-37 21,79-54,-46 29,1 3,1 1,2 2,2 2,-44 20,0 2,0-1,0 0,0 1,0-1,0 1,0 0,1 0,-1 0,1 0,-1 1,0 0,1-1,-1 1,1 0,-1 1,1-1,-1 1,0-1,1 1,-1 0,0 0,1 1,-1-1,0 0,0 1,0 0,0 0,0 0,-1 0,1 0,-1 1,1-1,-1 1,0 0,0 0,0-1,0 1,1 3,-1 2,0 0,-1 0,0 0,0 0,-1 0,0 0,0 0,-1 0,0 0,0 1,-1-2,0 1,0 0,-1 0,0-1,0 1,-1-1,0 0,0 0,-1 0,0-1,0 0,-1 0,-2 2,-7 8,-1-1,-1-1,0-1,-1-1,0 0,-1-1,-1-1,-12 5,13-7,16-5,-1-1,1 0,-1 0,1 0,-1-1,0 1,0-1,0 0,0 0,0 0,0-1,0 1,0-1,-1 0,1 0,0 0,0-1,0 1,0-1,0 0,0-1,0 1,0 0,1-1,-1 0,-8-9</inkml:trace>
  <inkml:trace contextRef="#ctx0" brushRef="#br0" timeOffset="-4654.09">1553 452,'-37'7,"0"1,1 2,0 2,1 1,0 2,-21 12,51-26,1 1,0-1,-1 1,1-1,0 1,0 1,0-1,1 0,-1 1,0 0,1 0,0 0,-1 0,1 0,0 1,1 0,-1-1,1 1,0 0,0 0,0 0,0 0,0 1,1-1,0 0,0 1,0-1,1 1,-1-1,1 1,0-1,1 1,-1 0,1-1,0 0,0 1,0-1,0 1,1-1,0 0,0 2,4 1,-1 0,1-1,0 1,0-1,0-1,1 1,0-1,0 0,1-1,-1 0,1 0,0 0,0-1,0 0,1-1,-1 0,1 0,-1-1,1 0,0 0,-1-1,2 0,52 3,-61-3,0 1,1-1,-1 1,0 0,0-1,1 1,-1 0,0 0,0 0,0 0,0 0,0 0,0 0,0 0,-1 0,1 1,0-1,0 0,-1 1,1-1,-1 0,1 1,-1-1,0 0,0 1,1-1,-1 1,0-1,0 1,0-1,-1 0,1 1,0-1,0 1,-1-1,1 0,-1 1,1-1,-1 0,0 1,0 0,-6 9,0-1,0 0,-1 0,-1-1,0 0,0 0,-1-1,0 0,0-1,0 0,-1-1,0 0,-1 0,1-1,-8 1,4 0,1 0,-1-1,-1-1,1-1,0 0,-1-1,0-1,1 0,-1-1,-4-1,-20-15,28 3</inkml:trace>
  <inkml:trace contextRef="#ctx0" brushRef="#br0" timeOffset="-4033.281">2033 481,'-11'-2,"-1"0,1 2,-1-1,1 1,-1 1,1 0,-1 1,1 0,-1 1,1 0,0 0,0 2,1-1,-1 1,1 1,0 0,-6 5,7-4,0 0,1 1,0 0,1 1,-1-1,2 1,-1 1,1 0,1 0,0 0,0 0,1 1,0-1,1 1,0 0,1 0,0 1,0-1,2 0,-1 1,1-1,1 2,1-8,-1 0,1 0,0 0,0 0,1-1,0 1,-1-1,1 0,1 0,-1 0,1 0,-1-1,1 1,0-1,1 0,-1 0,0 0,1-1,-1 1,1-1,0 0,0-1,0 1,0-1,0 0,0 0,1 0,7 1,1-1,0 0,-1-1,1 0,0-1,-1 0,1-1,-1-1,13-3,58-32,-59 24</inkml:trace>
  <inkml:trace contextRef="#ctx0" brushRef="#br0" timeOffset="-3671.824">2287 762,'0'10,"12"45,18-88,35-87,-52 92,1 0,1 1,1 1,2 1,16-19,-33 41,1 1,0-1,-1 1,1-1,0 1,1 0,-1 0,0-1,1 2,-1-1,1 0,-1 0,1 1,0-1,0 1,-1 0,1 0,0 0,0 0,0 1,0-1,0 1,1 0,-1 0,0 0,0 0,0 0,0 1,0-1,0 1,0 0,0 0,0 0,0 0,-1 1,1-1,0 1,-1-1,1 1,-1 0,1 0,-1 0,1 2,4 17,-4 1</inkml:trace>
  <inkml:trace contextRef="#ctx0" brushRef="#br0" timeOffset="-3464.63">2937 706,'0'19,"0"6</inkml:trace>
  <inkml:trace contextRef="#ctx0" brushRef="#br0" timeOffset="-3299.324">2880 227,'0'0</inkml:trace>
  <inkml:trace contextRef="#ctx0" brushRef="#br0" timeOffset="-2863.552">3275 537,'1'79,"1"-34,-2 1,-2 0,-1-1,-3 1,-8 28,12-68,1 1,-1-1,-1 1,0-1,1 0,-2 0,1 0,-1-1,0 1,0-1,0 0,-1 0,0 0,0 0,0-1,-1 0,1 0,-1-1,0 1,0-1,0 0,0-1,-1 0,1 0,-3 0,7-1,1-1,0 1,-1-1,1 1,0-1,-1 0,1 0,0 0,-1 0,1 0,-1 0,1 0,0 0,-1-1,1 1,0 0,-1-1,1 1,0-1,0 0,-1 1,1-1,0 0,0 0,0 0,0 0,0 0,0 0,0 0,0 0,0 0,1 0,-1 0,0 0,1-1,-1 1,1 0,-1-1,1 1,0 0,-1-1,1 1,0 0,0-1,0 1,0-1,0 1,0 0,1-1,21-68,-2 39,1 1,2 1,1 1,1 0,1 2,2 1,0 2,2 0,0 2,2 1,0 2,1 1,14-4,-27 11,0 1,1 0,0 2,0 1,1 0,0 1,0 2,0 0,0 2,0 0,21 2,-40 0,1-1,-1 1,1 0,-1 1,1-1,-1 0,0 1,0 0,0 0,0 0,0 0,0 0,0 0,-1 1,1 0,-1-1,1 1,-1 0,0 0,0 0,-1 0,1 1,-1-1,1 0,-1 1,0-1,0 1,-1-1,1 1,-1 0,0-1,0 1,0 0,0-1,0 1,-1-1,0 1,1-1,-2 1,1-1,0 1,-1-1,1 0,-1 0,0 0,0 1,0-2,0 1,-1 0,1 0,-1-1,0 0,0 1,-12 9,0-1,0-1,-1-1,-1 0,0 0,0-2,0 0,-1-2,-2 1,9-2,-11 2,0-1,0 0,-1-2,0-1,0 0,-20-2,18-1</inkml:trace>
  <inkml:trace contextRef="#ctx0" brushRef="#br0" timeOffset="-2638.041">4235 198,'0'38,"0"28,0 11,0-2,0-9,0-11,0-10,0-8,0-5,0-4,0-1,-5-6,-1-6</inkml:trace>
  <inkml:trace contextRef="#ctx0" brushRef="#br0" timeOffset="-2449.189">3925 424,'33'-10,"36"-2,15-1,-2 4,-5 2,-6 2,-6 8,-8 2,-6 6,-5 1,-7-2,-9-2</inkml:trace>
  <inkml:trace contextRef="#ctx0" brushRef="#br0" timeOffset="17520.052">86 1468,'19'20,"16"15,7 7,1-4,-2-4,-3-7,-8-3,-4-7,-8-5</inkml:trace>
  <inkml:trace contextRef="#ctx0" brushRef="#br0" timeOffset="17774.085">453 1412,'9'33,"9"22,1 5,1-7,-1-8,-1-12,3-6,2-8,-3-3,0-3,-3-5</inkml:trace>
  <inkml:trace contextRef="#ctx0" brushRef="#br0" timeOffset="18437.443">848 1835,'-209'340,"187"-326,37-54,161-197,-44 78,-132 158,0 0,1 0,-1 0,1 0,-1 0,1 1,0-1,-1 0,1 0,0 0,0 1,-1-1,1 0,0 1,0-1,0 1,0-1,0 1,0-1,0 1,0 0,0-1,0 1,0 0,0 0,0 0,0-1,0 1,0 0,0 1,0-1,0 0,0 0,0 0,0 1,0-1,0 0,0 1,0-1,0 1,0-1,0 1,0 0,-1-1,1 1,0 0,0-1,-1 1,1 0,0 0,-1 0,1 0,-1 0,1 0,-1 0,0 0,1 0,-17 114,14-97,-1-9,1 0,-1 0,2 1,-1-1,2 0,-1 1,1-1,0 1,1-1,0 1,1-1,0 0,0 1,1-1,0 0,1-1,0 1,0 0,1-1,0 0,0 0,3 2,-5-8,0-1,0 1,0-1,0 0,0 0,0-1,0 1,1-1,-1 1,0-1,0 0,0 0,0 0,1-1,-1 1,0-1,0 0,0 1,0-1,0-1,0 1,0 0,0-1,-1 0,1 1,0-1,1-2,64-62,-53 45,-1-1,0-1,-2 0,-1 0,-1-1,-1 0,2-12,6-12,-7 21,-2 2</inkml:trace>
  <inkml:trace contextRef="#ctx0" brushRef="#br0" timeOffset="19121.983">1723 1779,'-248'145,"238"-140,0 1,0 1,0 0,1 0,0 1,1 0,-1 1,2 0,-1 0,1 0,1 1,-1 0,2 1,0-1,-1 4,5-12,1 0,-1-1,1 1,0 0,0 0,0-1,0 1,0 0,0 0,0 0,0-1,1 1,-1 0,1-1,0 1,-1 0,1-1,0 1,0-1,0 1,0-1,0 1,0-1,0 0,1 1,-1-1,0 0,1 0,-1 0,1 0,-1 0,1 0,-1-1,1 1,0 0,0-1,-1 1,1-1,0 0,0 1,-1-1,76-6,-54-3,-1 0,0-2,0-1,-1-1,-1 0,0-2,3-3,67-45,-88 62,-1-1,1 1,0-1,-1 1,1 0,0-1,0 1,0 0,0 0,0 1,1-1,-1 0,0 1,0-1,1 1,-1 0,0-1,0 1,1 0,-1 0,0 1,0-1,1 0,-1 1,0 0,0-1,0 1,0 0,0 0,0 0,0 0,0 1,0-1,0 0,0 1,-1-1,1 1,0 0,14 32,-16-31,1 1,0 0,1-1,-1 1,0-1,1 1,0-1,0 0,0 0,0 0,0 0,1 0,-1 0,1-1,0 1,0-1,0 0,0 0,0 0,0 0,0 0,1-1,-1 1,1-1,-1 0,1 0,0 0,1-1,6-3,1 0,-1-1,0 0,-1-1,1-1,-1 1,0-2,0 1,0-1,-1-1,-1 0,1 0,-1-1,0 0,-1 0,0 0,-1-1,5-10,-1 6,16-19,-1-1,-2-1,-2-2,-1 0,-2-1,-2 0,-1-2,-2 0,-1 0,1-21,-10 51,-1 0,-1 0,0 1,0-1,-1 0,0 0,0 0,-1 0,-1 0,0 0,0 0,-1 1,0-1,0 1,-1 0,-1 0,1 0,-2 0,1 1,-1 0,-1-1,5 7,0 1,0-1,0 1,0 0,0 0,-1 0,1 0,0 1,0-1,-1 0,1 1,-1 0,1-1,0 1,-1 0,1 0,-1 0,1 1,0-1,-1 1,1-1,0 1,-1 0,1 0,0 0,0 0,0 0,0 0,0 1,0-1,0 1,0-1,0 1,1 0,-1-1,1 1,-1 0,1 0,0 0,-1 1,-43 89,31-40,3 0,2 1,-2 52,10-79,1 0,1 1,1-1,2 0,1 0,0 0,2-1,1 0,1 0,2-1,1 3,39 37,-32-48</inkml:trace>
  <inkml:trace contextRef="#ctx0" brushRef="#br0" timeOffset="19373.947">1893 1609,'43'5,"24"2,10-1,-3-1,-5-2,-9 0,-10-2,-9-1,-6 0,-10 0</inkml:trace>
  <inkml:trace contextRef="#ctx0" brushRef="#br0" timeOffset="19553.747">2513 1638,'-3'22,"0"0,2 0,0 0,1 1,2-1,0 0,1 0,2 0,0-1,1 1,1-1,2 2,-7-19,0 0,1 1,-1-1,1 0,0-1,1 1,-1-1,0 1,1-1,0 0,0 0,0 0,0-1,0 0,0 1,1-2,-1 1,1 0,0-1,-1 0,1 0,0 0,0-1,0 1,-1-1,1 0,0-1,0 1,0-1,-1 0,1 0,0 0,-1-1,1 0,-1 0,1 0,-1 0,0-1,0 1,0-1,0 0,-1 0,1-1,-1 1,0-1,2-2,79-151,-71 138</inkml:trace>
  <inkml:trace contextRef="#ctx0" brushRef="#br0" timeOffset="19837.813">2965 2033,'-5'-15,"-1"-18,4-9,4-3,0 3,6 8,1 4,3 4,1 0,2 1,3-1,4 5,-2 0,0 4,2 5,-3 5</inkml:trace>
  <inkml:trace contextRef="#ctx0" brushRef="#br0" timeOffset="20522.732">3416 1694,'-21'8,"1"1,1 1,0 0,0 2,1 0,0 0,1 2,-11 12,22-22,0 1,1 0,-1 1,1-1,0 1,0 0,1 1,0-1,0 1,0 0,1 0,0 0,0 0,1 0,0 1,0-1,1 1,0 0,0 5,3-10,0 0,1 0,0 0,0 0,0 0,0-1,0 1,0-1,1 0,-1 0,1 0,0-1,-1 1,1-1,0 0,0 0,0 0,0 0,0-1,0 0,0 1,0-2,0 1,0 0,0-1,0 0,0 1,0-2,-1 1,1 0,0-1,-1 0,3-1,15-7,0-2,-1 0,-1-1,0-1,-1-1,0-1,-1 0,-1-1,10-14,5 8,-30 23,-1-1,0 1,1-1,-1 1,1-1,-1 1,1 0,-1-1,1 1,0 0,-1 0,1-1,-1 1,1 0,0 0,-1 0,1-1,-1 1,1 0,0 0,-1 0,1 0,0 0,-1 1,1-1,-1 0,1 0,0 0,-1 0,1 1,-1-1,1 0,0 1,-1-1,1 0,-1 1,1-1,-1 1,1-1,-1 0,0 1,1-1,-1 1,0 0,1-1,-1 1,0-1,1 1,-1-1,0 1,0 0,0-1,0 1,0 0,0-1,-1 39,0-34,0-1,1 1,-1-1,1 1,0-1,0 1,1-1,-1 1,1-1,0 1,0-1,0 1,1-1,0 0,0 0,0 0,0 0,0 0,1 0,0-1,-1 1,4 2,1-2,-1 0,1 0,0 0,0-1,0-1,1 1,-1-1,1 0,-1-1,1 1,0-1,-1-1,1 0,0 0,0 0,-1-1,1 0,0-1,-1 0,0 0,1-1,-1 1,0-1,0-1,0 0,-1 0,1 0,-1 0,1-2,25-16,-1-2,0 0,-2-2,-2-2,0 0,-2-2,-1 0,3-8,-18 25,-1 0,-1-1,0 0,-1 0,0 0,-1-1,-1 0,-1 0,0 0,0 0,-2-1,0 1,0-1,-2 1,0 0,-1-5,2 13,-1 1,0-1,0 1,0 0,-1-1,0 1,0 0,-1 0,1 0,-1 0,-1 1,1-1,-1 1,0 0,0 0,0 0,-1 1,0-1,0 1,0 0,0 0,-1 1,1 0,-1 0,0 0,0 0,0 1,0 0,-1 1,1-1,0 1,-1 0,1 1,-1-1,1 1,-1 1,-5 0,1 1,1 1,-1 1,1 0,0 0,0 1,0 0,1 0,-1 1,1 1,1-1,-1 2,1-1,0 1,1 0,0 1,0-1,1 1,0 1,1-1,0 1,0 0,1 0,0 1,1-1,0 1,1 0,0 0,1 0,0 0,0 0,1 3,1 0,0 0,1-1,0 1,1 0,1-1,0 0,1 0,0 0,1 0,0-1,1 0,1 0,-1-1,3 2,148 150,-149-154,1-1,0-1,0 1,0-1,1-1,0 0,1-1,-1 0,1-1,0 0,0 0,0-2,0 1,1-2,-1 1,1-2,-1 0,10-1,2-5</inkml:trace>
  <inkml:trace contextRef="#ctx0" brushRef="#br0" timeOffset="21156.272">4460 1186,'-24'33,"-8"21,2 7,5-8</inkml:trace>
  <inkml:trace contextRef="#ctx0" brushRef="#br0" timeOffset="21324.787">4770 1129,'-33'39,"-21"21,-2 7,10-10</inkml:trace>
  <inkml:trace contextRef="#ctx0" brushRef="#br0" timeOffset="25687.986">5250 1581,'-31'33,"-146"64,176-97,0 1,0-1,-1 0,1 1,0-1,0 1,-1-1,1 1,0-1,0 1,0 0,0 0,0-1,0 1,0 0,0 0,0 0,0 0,1 0,-1 0,0 0,1 1,-1-1,1 0,-1 0,1 0,-1 1,1-1,0 0,0 1,0-1,0 0,0 1,0-1,0 0,0 0,0 1,0-1,1 0,-1 0,0 1,1-1,0 0,-1 0,1 0,-1 1,1-1,0 0,0 0,0 0,0 0,0-1,0 1,0 0,0 0,0 0,0-1,0 1,183 88,-182-88,0 0,-1 0,1 0,-1 0,1 0,-1 1,0-1,1 0,-1 1,0-1,0 1,0 0,0-1,0 1,0 0,0-1,-1 1,1 0,-1 0,1 0,-1 0,0-1,0 1,1 0,-1 0,-1 0,1 0,0 0,0 0,-1-1,1 1,-1 0,1 0,-1 0,0-1,0 1,0 0,0-1,0 1,0-1,0 1,0-1,-1 1,1-1,-1 1,-77 45,-40-20,94-25</inkml:trace>
  <inkml:trace contextRef="#ctx0" brushRef="#br0" timeOffset="25974.13">5843 1581,'-22'22,"0"1,1 0,1 2,2 0,0 1,2 1,1 1,1 0,-8 22,20-47,1 1,-1-1,1 0,-1 0,1 1,0-1,0 1,0-1,1 1,-1 0,1-1,0 1,0-1,0 1,1 0,-1-1,1 1,0-1,0 1,0-1,0 1,1-1,-1 0,1 1,0-1,0 0,0 0,0-1,1 1,-1 0,1-1,0 1,-1-1,1 0,0 0,0 0,1 0,-1-1,0 1,2 0,6-1,0-1,1 1,-1-2,0 0,1 0,-1-1,0 0,0-1,0 0,-1-1,1-1,-1 1,0-1,0-1,0 0,-1 0,0-1,0 0,-1-1,0 0,0 0,-1-1,0 0,0 0,-1 0,0-1,-1 0,0 0,-1-1,0 1,0-1,-1 0,-1 0,0 0,0-5,-2 9,-1 0,-1 0,1 0,-1 1,-1-1,1 0,-1 1,0 0,0 0,-1-1,0 2,0-1,0 0,-1 1,0 0,0 0,0 0,-1 1,-1-2,-12-7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0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1,'-17'95,"8"2,5 1,5 56,-1 70,-27 26,14-151,7-73</inkml:trace>
  <inkml:trace contextRef="#ctx0" brushRef="#br0" timeOffset="249.832">1 651,'48'-15,"44"-14,17-2,-1-1,-14 1,-13 0,-16 6,-10 2,-8 0,-8 4,-6 1,-4 3,-2 0,-5-3,-2-3,-4-3,-5-2,-4 3</inkml:trace>
  <inkml:trace contextRef="#ctx0" brushRef="#br0" timeOffset="602.891">932 29,'-75'581,"71"-552,1-15,0 0,1 1,1-1,0 0,1 0,1 1,0-1,1 0,1 0,0 0,2 5,-4-17,-1 0,1 0,0 0,0 0,0 0,1-1,-1 1,0 0,1-1,-1 1,1-1,-1 1,1-1,0 0,-1 0,1 0,0 0,0 0,0 0,0 0,0 0,0-1,0 1,0-1,0 0,0 1,0-1,0 0,0 0,1 0,-1-1,0 1,0 0,0-1,0 0,0 1,1-2,67-43,-66 42,266-216,-269 218,0-1,-1 1,1 0,0 0,-1-1,1 1,0 0,0 0,0 0,0 0,0 0,0 0,0 0,0 0,1 1,-1-1,0 0,1 1,-1-1,0 1,1-1,-1 1,0 0,1-1,-1 1,1 0,-1 0,1 0,-1 0,0 0,1 0,-1 1,1-1,-1 0,0 1,1-1,-1 1,0-1,1 1,-1 0,0 0,0-1,0 1,0 0,0 0,1 0,-2 0,1 0,1 1,2 120,-7-79,3-33,-1-7,0 0,0 0,0 0,0 0,0 1,1-1,0 0,-1 0,1 0,1 0,-1 0,0 1,1-1,-1 0,1 0,0 0,0 0,0 0,1 0,-1 0,1-1,-1 1,1 0,0-1,0 1,0-1,0 0,1 0,-1 1,1-2,-1 1,1 0,-1 0,1-1,0 1,0-1,0 0,0 0,0 0,0-1,1 1,21-4,-2-3</inkml:trace>
  <inkml:trace contextRef="#ctx0" brushRef="#br0" timeOffset="1269.062">1835 509,'-24'20,"-1"1,2 1,1 1,1 1,1 1,1 0,1 2,-5 11,21-36,1 0,0 0,-1 0,1 0,0 0,0 0,0 0,0 1,0-1,0 0,1 0,-1 1,1-1,0 0,-1 1,1-1,0 1,1-1,-1 0,0 1,1-1,-1 0,1 1,-1-1,1 0,0 0,0 1,0-1,1 0,-1 0,0 0,1 0,-1-1,1 1,0 0,0-1,-1 1,1-1,0 1,0-1,0 0,1 0,-1 0,11 1,0-2,1 1,-1-2,0 0,0 0,0-1,0-1,0 0,-1-1,1 0,-1-1,0-1,0 1,-1-2,1 0,-2 0,1-1,-1 0,0-1,0 0,-1-1,-1 0,7-10,-15 20,1-1,-1 0,0 1,1-1,-1 1,0-1,1 0,-1 1,1-1,-1 1,1-1,-1 1,1 0,-1-1,1 1,0-1,-1 1,1 0,-1-1,1 1,0 0,-1 0,1 0,0 0,0-1,-1 1,1 0,0 0,-1 0,1 0,0 0,-1 1,1-1,0 0,-1 0,1 0,0 1,-1-1,1 0,0 1,-1-1,1 0,-1 1,1-1,-1 1,1-1,-1 1,1-1,-1 1,1-1,-1 1,1-1,11 43,-7-23,-3-13,0-1,1 1,-1 0,2-1,-1 0,1 0,0 0,0 0,0 0,1-1,0 0,0 0,0 0,1-1,-1 0,1 0,0 0,1 0,-1-1,0 0,1-1,0 1,0-1,-1-1,1 1,0-1,0 0,1-1,-1 0,0 0,0 0,0-1,0 0,0 0,0-1,5-2,14-7,0-2,-1-1,0-1,-1-1,-1-2,0 0,-1-1,-1-1,-1-1,-1-1,-1 0,-1-2,-1 0,-1-1,-1 0,3-10,-5 10,-1-1,-2 0,0 0,-2-1,0 0,-2 0,-1 0,-2-1,0 1,-2-1,-1 0,-2-11,-20-45,22 81,0 1,0-1,0 1,-1 0,1-1,-1 1,1 0,-1 0,0 0,0 0,0 1,0-1,0 0,0 1,0-1,0 1,-1 0,1 0,-1 0,1 0,-1 0,1 0,-1 1,1-1,-1 1,0-1,1 1,-1 0,0 0,1 1,-1-1,-3 3,0 0,0 1,0 0,1 0,-1 0,1 1,0-1,0 1,1 1,-1-1,1 0,1 1,-1 0,1 0,0 0,0 1,0-1,1 1,0 0,-6 15,0 0,2 0,0 1,2 0,0 0,2 1,0-1,2 1,1-1,0 0,2 1,0-1,2 0,1 0,0-1,2 0,4 9,-6-17,-1-1,2 0,0-1,0 1,1-1,1-1,0 0,0 0,1 0,0-1,1-1,0 0,1 0,0-1,0-1,1 0,0 0,-12-7,0 1,0 0,0 0,0 0,1-1,-1 1,0 0,0-1,1 1,-1-1,0 1,1-1,-1 0,0 0,1 0,-1 1,0-1,1-1,-1 1,0 0,1 0,-1 0,0-1,1 1,-1 0,0-1,1 0,-1 1,0-1,0 0,0 1,0-1,0 0,0 0,0 0,0 0,0 0,0 0,0 0,0 0,-1 0,1-1,0 1,-1 0,1 0,-1-1,0 1,1 0,-1-1,0 1,0-1,0 1,0 0,0-1,0 1,0 0,0-1,0 1,-1 0,1-1,-1 1,1 0,-1-1,1 1,-1 0,-8-20</inkml:trace>
  <inkml:trace contextRef="#ctx0" brushRef="#br0" timeOffset="1504.734">2202 340,'39'5,"36"1,15 0,2-1,-5-2,-8-1,-13-5,-7-3,-9 0,-9 1,-6 1,-5 2,-1 1,-7 0</inkml:trace>
  <inkml:trace contextRef="#ctx0" brushRef="#br0" timeOffset="2151.987">1920 735,'5'-5,"1"-6,0-7,-6-4,-2-3,-7-3,-1-1,-4 4,0 2,-2 5,2 10,3 6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6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29,'5'0,"11"0,8 0,4 0,3 0,0 0,0 0,0 0,-1-5,-1-1,0 0,-1 1,0 1,-4 2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6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49,'43'-4,"20"-8,3 0,-5 1,-7 2,-9 9,-11 3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5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1 618,'38'-8,"0"-2,0-1,-1-2,-1-2,0-1,19-13,-45 24,26-12,-1-2,0-2,-2 0,-1-3,0 0,-2-3,25-27,-50 49,0-1,0 0,-1 0,0 0,0 0,0-1,-1 0,0 0,-1 0,1 0,-1 0,0 0,-1 0,0-1,0 1,-1-1,0 1,0-1,0 1,-1 0,-1-1,0-3,1 9,0 1,0-1,0 0,0 0,0 0,0 1,-1-1,1 1,-1-1,1 1,-1-1,0 1,1 0,-1 0,0 0,0 0,0 0,0 0,0 1,0-1,0 0,0 1,0 0,0-1,0 1,0 0,0 0,0 0,0 1,0-1,-1 0,1 1,0-1,0 1,0 0,0-1,1 1,-1 0,0 0,-68 51,60-40,0 0,1 1,0 0,1 0,1 1,0 0,1 0,1 1,0-1,1 1,0 0,3-7,-1-1,2 1,-1 0,1-1,0 1,0-1,1 1,0-1,1 1,-1-1,1 1,1-1,0 0,0 0,0 0,1 0,-1-1,2 1,-1-1,1 0,0-1,0 1,1 0,6 3,1-1,0-1,0 0,0-1,0 0,1-1,0 0,0-1,1-1,-1-1,1 0,0 0,-1-1,1-1,0-1,-1 0,1-1,-1 0,1-2,-1 1,0-2,0 0,0 0,-1-1,10-6,-8 5,0-1,-1 0,0-1,0-1,-1 0,0-1,0 0,-1-1,-1 0,0-1,-1 0,0-1,-1 0,-1 0,0-1,-1 0,-1-1,0 0,-1 1,0-2,-2 1,2-10,-5 24,1 0,-1 0,0 0,0-1,0 1,0 0,0 0,0 0,0 0,-1 0,1 0,-1 0,0 0,1 0,-1 0,0 0,0 0,0 0,0 1,-1-1,1 0,0 1,-1-1,1 1,-1-1,1 1,-1 0,0 0,0 0,0 0,1 0,-1 0,0 0,0 0,0 1,0-1,0 1,0 0,-1-1,1 1,0 0,0 0,0 0,0 1,0-1,0 0,0 1,0-1,0 1,-1 0,-4 5,0-1,0 1,1 1,0-1,0 1,1 1,-1-1,2 0,-1 1,1 0,0 0,1 1,-1-1,2 1,-1 0,1-1,1 1,0 0,0 0,0 0,1 0,1 0,0 0,0 0,0 0,1 0,0 0,1-1,0 1,3 5,0-7,0 0,1-1,-1 0,1 0,0 0,0-1,1 0,0 0,0-1,0 0,0 0,1-1,-1 0,1-1,0 0,0 0,0-1,0 0,0 0,0-1,0-1,0 1,0-1,0-1,0 0,-1 0,1-1,0 0,7-3,11-6,0-1,0-1,-1-2,-1 0,-1-2,0 0,-2-2,0 0,-1-2,-1 0,-1-1,-1-1,-1-1,-1-1,-1-1,14-65,-29 89,1 0,-1 1,0-1,-1 0,1 0,0 1,-1-1,1 0,-1 1,0-1,0 1,0-1,0 1,0-1,-1 1,1 0,-1-1,1 1,-1 0,0 0,0 0,0 0,0 1,0-1,0 1,0-1,-1 1,1-1,-1 1,1 0,-1 0,1 1,-4-2,1 2,0-1,-1 1,1 0,0 0,-1 0,1 1,0 0,-1 0,1 0,0 0,0 1,0 0,0 0,0 1,1-1,-1 1,1 0,-1 0,1 1,0-1,0 1,1 0,-1 0,1 0,0 0,0 1,0 0,-8 10,2 1,0 0,1 0,1 1,0 0,1 0,-1 9,3-14,0 0,1 0,1 0,0 1,0-1,1 1,1-1,0 1,1-1,0 1,1-1,0 0,1 1,0-1,1 0,1-1,-1 1,2-1,0 0,0 0,1-1,0 1,4 2,12 5,0-4</inkml:trace>
  <inkml:trace contextRef="#ctx0" brushRef="#br0" timeOffset="495.323">1779 308,'-217'247,"207"-233,21-20,20-18,148-167,-179 192,0 0,0 0,0 0,0-1,0 1,0 0,0 0,0 0,0 0,0 0,0-1,0 1,0 0,1 0,-1 0,0 0,1-1,-1 1,1 0,-1 0,1-1,-1 1,1 0,-1-1,1 1,0-1,-1 1,1-1,0 1,0-1,-1 1,1-1,0 0,0 1,-1-1,1 0,0 0,0 1,0-1,0 0,0 0,-1 0,1 0,0 0,0 0,0 0,0-1,0 1,-1 0,1 0,0-1,0 1,0 0,-1-1,1 1,0-1,0 1,-1-1,1 1,0-1,-1 0,1 1,-1-1,1 0,-1 1,1-1,-1 0,0 0,1 1,-1-1,1 60,-2-47,0 0,2 0,-1 0,2-1,-1 1,1 0,1 0,1-1,2 8,-5-15,0 0,1 0,-1 0,1-1,0 1,0 0,0-1,1 0,-1 0,1 1,-1-1,1-1,0 1,0 0,1-1,-1 1,0-1,1 0,0 0,-1-1,1 1,0-1,0 0,0 1,0-2,0 1,0 0,0-1,0 0,0 0,0 0,0 0,0-1,0 0,0 0,0 0,0 0,0 0,-1-1,2 0,5-8,-1 1,0-2,0 1,-1-1,0-1,-1 1,-1-1,0-1,1-2,37-141,-40 132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8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52,'39'0,"26"-5,8-1,-5 0,-8 1,-15-4,-9 1,-8 1,-7 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30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60,'-265'466,"236"-434,29-54,94-135,157-162,-250 318,23-25,-12 50,-37 232,25-254,-2 5,1-1,-1 1,2-1,-1 1,1-1,0 1,0-1,1 1,0-1,0 1,0-1,1 1,0-1,0 0,1 0,-1 0,4 4,-3-9,1 0,-1-1,1 0,-1 1,1-1,-1 0,1-1,-1 1,1 0,-1-1,0 0,1 0,-1 0,0 0,1-1,-1 1,0-1,0 0,0 0,0 0,-1 0,1 0,0-1,-1 1,0-1,1 0,-1 1,0-1,-1 0,1 0,0-1,0 0,16-27,-2-1,0-1,-3 0,0-1,2-17,5-108,-20 147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34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455 831,'-5'-5,"-1"-1,1 1,-1 1,0-1,0 1,-1 0,1 1,-1 0,0 0,0 0,0 1,0 0,-1 0,1 0,0 1,-1 1,1-1,-1 1,0 0,-9 3,-1 1,1 0,1 1,-1 1,1 0,0 1,0 1,1 1,0 0,0 1,1 0,0 1,1 1,1 0,0 1,0 0,-3 7,12-18,-39 70,41-70,0 1,0-1,1 0,-1 0,1 0,0 0,0 0,0 1,0-1,0 0,0 0,0 0,1 1,-1-1,1 0,-1 0,1 0,0 0,0 0,0 0,0 0,0 0,1-1,-1 1,1 0,-1-1,1 1,-1-1,1 1,0-1,0 0,-1 0,1 0,0 0,2 1,5 1,0-1,0 0,0 0,1-1,-1 0,0-1,0 0,1 0,-1-1,0 0,0-1,0 0,0 0,0-1,0 0,0-1,-1 0,140-81,-47 13,-101 71,1 0,0 1,0-1,0 1,-1-1,1 1,0-1,0 1,0 0,0-1,0 1,0 0,0 0,0-1,0 1,0 0,0 0,0 0,0 0,0 1,0-1,0 0,0 0,0 0,0 1,0-1,0 1,-1-1,1 1,0-1,0 1,0-1,0 1,-1 0,1-1,0 1,-1 0,1 0,0-1,-1 1,1 0,-1 0,0 0,1 0,-1 0,1 0,-1 0,0 0,0 0,0 0,0 0,4 58,-4-51,17 81,-15-87,-1 0,0 0,1 0,-1 0,1 0,-1 0,1-1,0 1,0-1,0 1,0-1,0 1,0-1,0 0,1 0,-1 0,0 0,1-1,-1 1,0-1,1 1,-1-1,1 0,-1 0,1 0,-1 0,1 0,-1 0,0-1,1 1,-1-1,1 0,-1 0,0 0,2-1,6-3,-1-1,1-1,-1 1,0-2,-1 1,1-1,-1 0,-1-1,0 0,0 0,0-2,23-26,-6 10,0-1,-2-1,-1-1,-2-1,0-1,-3 0,0-2,-2 0,-2 0,-1-1,3-23,3-39,-5-1,-4-1,-5-1,-6 80,-4 26,-6 32,-6 180,10-149,2 0,4 0,3 1,3 10,9-21,-2 41,-14-88</inkml:trace>
  <inkml:trace contextRef="#ctx0" brushRef="#br0" timeOffset="201.651">567 548,'43'5,"34"2,13-6,-4-3,-7 0,-12-1,-7 1,-10 0,-9-4,-6-1,-4 1,-7 1</inkml:trace>
  <inkml:trace contextRef="#ctx0" brushRef="#br0" timeOffset="501.302">1357 521,'-4'43,"1"0,3 0,1 1,2-1,9 43,16-13,-27-71,0-1,-1 1,1-1,0 1,0-1,1 0,-1 1,0-1,0 0,1 0,-1 0,0 0,1 0,-1 0,1 0,-1 0,1 0,0-1,-1 1,1-1,0 1,-1-1,1 0,0 0,0 0,-1 0,1 0,0 0,0 0,-1 0,1-1,0 1,-1-1,1 1,0-1,-1 0,1 1,-1-1,1 0,-1 0,1-1,6-5,0-1,-1-1,0 1,0-1,-1 0,0-1,-1 0,0 0,3-7,9-18,77-124,-81 136,-2 3</inkml:trace>
  <inkml:trace contextRef="#ctx0" brushRef="#br0" timeOffset="886.5">1724 944,'31'-118,"-26"91,2-1,0 1,2 0,1 0,1 1,6-7,-9 18,2 1,0 0,0 1,1 0,1 1,0 0,0 1,1 0,1 1,0 0,0 1,2 1,8-3</inkml:trace>
  <inkml:trace contextRef="#ctx0" brushRef="#br0" timeOffset="4086.413">2515 605,'-3'-4,"-1"1,1 0,-1 1,0-1,0 0,0 1,0 0,0 0,0 0,0 0,-1 1,1 0,-1 0,1 0,-1 0,1 1,-1 0,0 0,1 0,-1 0,1 1,-1-1,1 1,-1 1,1-1,-1 0,1 1,0 0,0 0,-4 3,-18 10,1 2,0 1,1 1,1 1,1 1,1 1,-9 12,25-29,-45 79,50-82,-1 1,0-1,1 0,0 0,0 1,0-1,0 0,0 1,0-1,0 0,1 0,-1 1,1-1,-1 0,1 0,0 0,0 0,0 0,0 0,1 0,-1 0,0 0,1 0,-1-1,1 1,0 0,0-1,-1 0,1 1,0-1,0 0,0 0,0 0,1 0,-1 0,0-1,0 1,0-1,1 1,1-1,9 1,0-1,0 0,0-2,0 1,0-1,0-1,0 0,-1-1,0-1,1 1,-1-2,-1 0,6-3,10-6,0 0,-1-2,0 0,-1-2,-2-1,18-18,-20 33,-18 36,-2-18,-2-8,2 0,-1 0,0 0,1 0,0 0,0 0,1 0,-1-1,1 1,0 0,1-1,-1 1,1-1,-1 0,1 0,1 0,-1 0,0 0,1-1,0 0,0 1,0-1,0-1,0 1,1-1,-1 1,1-1,0 0,-1-1,1 1,0-1,0 0,0-1,0 1,0-1,0 0,0 0,0 0,2-1,11-5,0 0,0-2,-1 0,-1-1,1-1,-1 0,-1-1,0-1,-1 0,0-1,-1 0,0-1,-1-1,2-4,-13 18,18-20,-2-1,0-1,-1-1,-2 0,0-1,-2 0,0-1,-2 0,-1-1,-1 0,-1-1,-2 1,-1-1,1-26,-3 33,0 1,-2-1,-1 1,0 0,-1-1,-2 1,0 0,-1 0,0 1,-2-1,-1 1,-8-17,15 34,0 0,0 0,0 0,0 0,0 1,0-1,-1 0,1 0,0 1,-1-1,0 1,1-1,-1 1,0 0,1-1,-1 1,0 0,0 0,0 1,0-1,0 0,0 0,-1 1,1 0,0-1,0 1,0 0,0 0,-1 0,1 0,0 0,0 1,0-1,0 1,0-1,0 1,0 0,0 0,0 0,0 0,0 0,0 0,0 0,1 1,-1-1,0 1,1-1,0 1,-1 0,1 0,0-1,0 1,0 0,0 0,-1 2,-7 15,1 1,1 0,1 0,1 1,0 0,2 0,0 4,-2 21,2 1,2 0,3 1,1-2,2 1,3 0,1-1,3-1,1 0,3 0,1-1,2-1,2-1,2-1,2-1,28 35,56 54,-96-119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16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91,'-5'8,"-1"0,1 0,1 1,0 0,0 0,0 0,1 0,1 1,0-1,0 1,0 8,1-16,-5 59,3 1,2-1,3 1,3-1,2 0,7 21,-6-27,58 257,-66-307,1-1,-1 0,1 0,0 0,0 0,1 0,-1 0,1 0,0-1,0 1,0 0,0-1,1 0,0 1,-1-1,1 0,0 0,1-1,-1 1,0-1,1 1,-1-1,1 0,0 0,0-1,0 1,-1-1,2 0,-1 0,0 0,0 0,0-1,0 0,2 0,8-8,-1-2,0 1,-1-2,0 0,-1 0,0-1,-1 0,0-1,0 0,-2-1,0 0,0 0,-2-1,1 0,2-11,6-7,18-39,-4-1,-2-1,4-30,-24 79,4 79,-7-24,-3-9,1-1,0 0,2 1,0-2,1 1,1 0,1-1,1 0,1-1,0 0,1 0,1-1,1 0,0-1,4 3,-11-15,0 0,1-1,-1 0,1 0,0-1,0 0,0 1,0-2,0 1,0-1,0 0,1 0,-1-1,0 0,1 0,-1 0,0-1,1 0,-1 0,0-1,0 0,0 0,0 0,0 0,-1-1,1 0,-1-1,1 1,-1-1,0 0,-1 0,1 0,-1-1,0 0,0 0,3-5,15-33,-1-1,-3 0,-2-2,-1 0,-3-1,6-47,-10 53,-3-1,-1 1,-2-1,-1 0,-3-5,-14-7,3 36</inkml:trace>
  <inkml:trace contextRef="#ctx0" brushRef="#br0" timeOffset="415.912">1212 966,'20'-8,"0"-1,-1-1,0 0,-1-2,0 0,0-1,-1 0,-1-2,-1 0,0 0,0-2,-2 0,5-7,-16 20,0 0,0 0,-1 0,1 0,-1 0,0 0,0-1,0 1,-1 0,1 0,-1-1,0 1,-1 0,1-1,-1 1,1 0,-1 0,0-1,-1 1,1 0,-1 0,0 0,0 1,0-1,0 0,-1 1,1-1,-1 1,0 0,0 0,0 0,-1 0,1 0,-1 1,1 0,-1 0,0 0,0 0,0 0,0 1,0-1,0 1,-1 0,1 1,-5 0,0 1,0 1,0-1,0 2,0-1,0 1,1 0,-1 1,1 0,0 0,0 1,1 0,-1 1,1-1,0 1,1 1,-1-1,1 1,1 0,-1 1,1-1,0 1,1 0,0 0,0 0,1 1,-3 1,1 0,0 0,0 0,1 0,1 1,0-1,0 1,1 0,1 0,0 0,0 0,1 0,0 0,1 0,0 0,1 0,0 0,1 0,0-1,1 1,0-1,0 0,1 0,1 0,-1-1,2 1,-3-6,1 0,-1 0,1 0,0-1,0 0,0 0,0 0,0-1,1 0,-1 0,1 0,-1-1,1 1,0-1,0-1,-1 1,1-1,0 0,0 0,0-1,2 0,120-34,-103 22,-1 0,0-1,-1-2,-1 0,0-2,-1 0,0-3,-3 3</inkml:trace>
  <inkml:trace contextRef="#ctx0" brushRef="#br0" timeOffset="782.599">1861 599,'-18'19,"0"2,2 0,0 1,1 0,2 1,0 1,1 0,2 1,0 0,2 1,-4 19,11-42,1 1,0-1,0 0,0 0,0 0,0 0,1 0,-1 1,1-1,0 0,0 0,0 0,0 0,1-1,-1 1,1 0,-1 0,1-1,0 1,0-1,0 0,1 1,-1-1,1 0,-1 0,1-1,-1 1,1 0,0-1,0 0,0 0,0 1,0-2,0 1,0 0,0-1,0 1,1-1,-1 0,0 0,0 0,0-1,0 1,0-1,1 1,0-2,12-3,0-1,0 0,-1-1,0-1,-1 0,1-1,-2-1,1 0,-1-1,-1-1,0 1,-1-2,0 0,6-9,-17 22,28-32,-2 0,-2-1,0-2,-3 0,-1-2,-1 0,-2-1,-2-1,-2 0,-1-1,-2 0,-2-1,-1 0,-2-8,-4 34,0 0,-2 0,0 1,0-1,-2 0,0 1,0-1,-1 1,-1 0,-1 0,0 1,0 0,-1 0,-8-11,12 21,-1 0,1-1,-1 1,0 1,0-1,0 0,0 1,0 0,0 0,-1 0,1 1,-1-1,1 1,-1 0,0 0,1 1,-1 0,0-1,1 1,-1 1,0-1,0 1,1 0,-1 0,1 0,-1 1,1-1,-1 1,1 0,0 0,0 1,0-1,0 1,0 0,1 0,-1 1,1-1,-1 1,-15 21,1 1,0 1,2 0,2 2,0-1,2 1,1 1,1 1,2-1,1 1,1 0,2 1,1 4,-1-13,2-1,0 0,2 1,0-1,2 1,0-1,1 0,2 1,0-2,1 1,2-1,0 0,1 0,1-1,0 0,2-1,1 0,0-1,1 0,1-1,0-1,2-1,0 0,0-1,5 2,15 5,-3-3</inkml:trace>
  <inkml:trace contextRef="#ctx0" brushRef="#br0" timeOffset="1248.26">2397 1022,'64'-83,"-40"55,-2 0,-2-1,0-1,-2-1,9-23,11-63,-31 100,-5 24,-7 29,2-19,1 0,1 0,1 0,0 0,1 0,1 0,3 16,-4-28,0 1,1-1,-1 0,1 1,1-1,-1 0,1 0,-1 0,1-1,1 1,-1 0,1-1,-1 0,1 0,1 0,-1-1,0 1,1-1,0 0,0 0,0-1,0 0,0 1,0-2,6 3,-3-5,-1 0,1 0,0-1,-1 0,1 0,-1 0,1-1,-1-1,0 1,0-1,-1 0,1 0,-1-1,0 0,0 0,-1-1,1 1,-1-1,0 0,-1-1,1 1,-1-1,-1 0,1 0,-1 0,0 0,-1-1,1-1,8-14,-1 5</inkml:trace>
  <inkml:trace contextRef="#ctx0" brushRef="#br0" timeOffset="1547.849">3018 938,'22'-8,"-1"0,1-1,-2-1,1-1,-1-1,-1-1,0-1,-1 0,0-1,-2-1,1-1,-2 0,6-10,-19 25,0-1,0 1,0-1,0 0,0 0,0 1,-1-1,0-1,1 1,-1 0,0 0,0 0,-1-1,1 1,-1 0,0-1,0 1,0 0,0-1,0 1,-1 0,1 0,-1-1,0 1,0 0,0 0,-1 0,1 0,-1 0,0 0,1 0,-1 0,0 1,-1-1,1 1,0 0,-1-1,1 1,-3-1,-1 1,0 1,0 0,1 0,-1 0,0 1,0 0,0 0,0 0,0 1,0 0,0 0,1 0,-1 1,0 0,1 0,0 1,-1-1,1 1,0 0,0 0,0 1,1 0,-1 0,1 0,0 0,-3 4,-2 3,0 0,0 0,2 0,-1 1,1 0,1 1,0 0,1-1,1 2,0-1,0 3,1-10,1 0,1 1,-1-1,1 1,1-1,-1 1,1 0,0-1,0 1,1-1,0 1,0-1,1 1,-1-1,1 1,1-1,-1 0,1 0,0 0,1-1,-1 1,1-1,0 0,0 0,2 2,11 1</inkml:trace>
  <inkml:trace contextRef="#ctx0" brushRef="#br0" timeOffset="1883.829">3808 571,'-13'9,"0"0,0 1,1 0,1 1,0 0,0 1,1 1,1-1,0 1,1 1,0 0,0 2,6-14,1 0,0 0,0 0,1 0,-1 0,0 0,1 0,-1 0,1 1,0-1,0 0,0 0,0 0,0 0,0 1,0-1,1 0,-1 0,1 0,-1 0,1 0,0 0,0 0,0 0,0 0,0 0,1 0,-1-1,0 1,1 0,-1-1,1 0,0 1,-1-1,1 0,0 1,0-1,0 0,0-1,0 1,0 0,0 0,0-1,0 1,1-1,-1 0,1 0,45 4,-43-5,1 0,0 0,0 1,0-1,0 1,0 1,0-1,0 1,0 0,0 0,0 1,0 0,-1 0,1 0,-1 0,1 1,-1 0,0 0,0 1,-1 0,1-1,0 2,-1-1,0 0,0 1,-1 0,1-1,-1 2,0-1,0 0,-1 1,-3 2,0-1,-1 1,0-1,-1 1,0-1,0 0,-1 0,1 0,-1 0,-1 0,0-1,1 0,-2 0,1 0,-1-1,0 0,0 0,0 0,-1-1,0 0,0 0,-1 2,-7 5,1-1,-1-1,-1-1,0 0,0-1,0 0,-1-2,0 0,-17 3,10-5</inkml:trace>
  <inkml:trace contextRef="#ctx0" brushRef="#br0" timeOffset="2595.958">4372 796,'-20'18,"0"1,2 0,0 2,1 0,1 1,1 0,1 1,1 1,1 1,1-1,-2 12,11-32,0 0,0 0,0 1,1-1,0 0,0 1,0-1,1 1,-1 0,1-1,0 1,0-1,1 1,0-1,-1 1,1-1,1 1,-1-1,1 1,-1-1,1 0,1 0,-1 0,0 0,1-1,0 1,0 0,0-1,0 0,1 0,-1 0,1 0,0-1,0 1,0-1,0 0,0 0,0 0,0-1,1 1,0-1,7 0,-1 0,1-1,0 0,0 0,0-2,0 1,-1-2,1 1,-1-2,1 1,-1-2,0 1,-1-2,1 1,-1-1,6-5,12-9,-1-1,-1-2,-1 0,-1-1,4-8,2-6,-2-1,-1-1,-2-2,-2 0,-2-2,-2 0,-2-1,5-23,-14 43,0-1,-2 0,-1-1,0 1,-3-1,0 0,-1 0,-2 0,-1 1,-1-1,-1 0,-1 1,-1 0,-2 0,-1 0,6 19,-1 0,0 0,0 1,-1 0,1-1,-2 2,1-1,0 1,-1-1,0 1,0 1,-1-1,1 1,-1 1,0-1,0 1,0 0,-1 0,1 1,-1 0,1 1,-1 0,0 0,1 0,-1 1,0 0,0 0,1 1,-1 0,0 1,1-1,-1 2,1-1,0 1,-3 1,-13 10,1 0,0 2,1 0,1 1,0 1,2 1,0 1,1 1,1 0,1 1,1 1,1 0,1 1,1 0,1 1,1 0,1 0,-1 12,2-12,1 1,2 0,1 0,0 0,2 0,1 1,2-1,0 0,1 0,7 24,-5-34,-1-1,2 0,0 0,1 0,0-1,1 0,1-1,0 1,1-2,0 1,1-1,0-1,1 0,0-1,1 0,0-1,1 0,6 2,-2-3,0-1,1-1,0 0,1-2,-1 0,1-1,0-1,0-1,19-1,-9-1</inkml:trace>
  <inkml:trace contextRef="#ctx0" brushRef="#br0" timeOffset="3494.727">5106 768,'-29'19,"2"2,0 0,1 2,1 1,1 1,1 0,2 2,0 1,-3 8,-9 51,33-84,-1-1,1 0,0 1,0-1,0 0,0 1,1-1,-1 0,1 0,-1 1,1-1,0 0,0 0,0 0,0 0,0 0,1 0,-1 0,0 0,1 0,0-1,-1 1,1-1,0 1,0-1,0 1,0-1,0 0,0 0,0 0,0 0,0-1,0 1,1 0,-1-1,0 1,3-1,9-1,0 0,0-1,0-1,0 0,0-1,0 0,-1-1,0-1,0 0,0-1,-1 0,0-1,-1 0,1-1,-2 0,1-1,-1 0,-1-1,0 0,2-3,-7 10,26-30,-1-1,-1-2,-2 0,8-21,-11 30,-23 27,0 1,0-1,0 1,1-1,-1 1,0 0,1-1,-1 1,0-1,1 1,-1 0,0-1,1 1,-1 0,1 0,-1-1,0 1,1 0,-1 0,1 0,-1-1,1 1,-1 0,1 0,-1 0,1 0,-1 0,1 0,-1 0,1 0,-1 0,1 0,-1 0,1 1,-1-1,1 0,-1 0,1 0,-1 1,0-1,1 0,-1 0,1 1,-1-1,0 0,1 1,-1-1,0 0,1 1,-1-1,0 1,0-1,1 1,-1-1,0 1,0-1,0 0,0 1,1-1,-1 1,0-1,0 1,0-1,0 1,0-1,0 1,0 0,-20 156,20-154,-1 84,1-85,0 0,1 0,-1 0,0 0,1 0,-1 0,1 0,-1 0,1 0,0-1,0 1,0 0,0 0,0-1,0 1,1-1,-1 1,0-1,1 1,-1-1,1 0,-1 0,1 0,0 0,0 0,-1 0,1 0,0-1,0 1,0 0,0-1,0 0,0 1,0-1,0 0,0 0,0 0,0 0,1-1,5-2,-1-1,0 1,0-2,0 1,0-1,-1 0,1 0,-1-1,-1 0,1 0,-1 0,0-1,0 1,-1-1,0 0,1-3,96-153,-101 163,0 1,0-1,1 1,-1-1,0 1,0-1,1 0,-1 1,0-1,0 1,1-1,-1 0,0 1,1-1,-1 0,1 1,-1-1,0 0,1 0,-1 1,1-1,-1 0,1 0,-1 0,1 0,-1 0,1 0,-1 1,1-1,-1 0,1 0,-1-1,1 1,-1 0,1 0,-1 0,1 0,-1 0,0 0,1-1,-1 1,1 0,-1 0,1-1,-1 1,0 0,1-1,-1 1,0 0,1-1,-1 1,0 0,1-1,-1 1,0-1,0 1,1-1,-1 1,0-1,0 1,0 0,0-1,0 1,0-1,0 0,-1 41,-5-13,2-17,0 0,1 0,0 0,1 1,0-1,1 1,0-1,0 1,1-1,1 1,0-1,0 1,1-1,0 1,1-1,0 0,1 0,0 0,0-1,1 1,0-1,1 0,1 0,-4-6,1 0,-1-1,1 0,0 1,0-1,0-1,0 1,0 0,0-1,1 0,-1 0,0 0,1-1,-1 0,1 1,-1-1,0-1,1 1,-1-1,1 0,-1 0,0 0,0 0,0-1,1 1,-1-1,-1 0,1-1,1 0,7-5,0 0,-1 0,0-1,-1-1,0 0,0 0,-1-1,5-8,163-325,-177 343,0-1,0 1,1-1,-1 1,0 0,1-1,-1 1,0 0,1 0,0-1,-1 1,1 0,0 0,0 0,0 0,-1 0,1 0,0 0,0 0,1 0,-1 0,0 0,0 0,0 1,0-1,1 1,-1-1,0 1,1-1,-1 1,0 0,1 0,-1-1,0 1,1 0,-1 0,1 0,-1 1,0-1,1 0,-1 0,0 1,1-1,-1 1,0-1,0 1,1 0,-1-1,0 1,0 0,0 0,0 0,0 0,0 0,0 0,4 21,-2 0,-1 0,-1 0,0 1,-2-1,-2 11,1 23,-1 608,4-631,-3 1,0 0,-2-1,-2 0,-1 0,-1 0,-2-1,-1-1,-2 1,-1-2,-1 0,-1-1,-2 0,-1-1,-14 15,23-34,3 0,-1 0,0-1,-1 0,1 0,-1-1,-1 0,0-1,0 0,0 0,0-1,-1-1,-1 1,10-4,0-1,0 0,0 0,0 0,0 0,0 0,-1 0,1 0,0-1,1 1,-1-1,0 1,0-1,0 0,0 0,0 1,0-1,1-1,-1 1,0 0,1 0,-1-1,1 1,0-1,-1 1,1-1,0 1,0-1,0 0,0 0,0 0,0 1,1-1,-1 0,1 0,-1 0,1 0,-1 0,1 0,0 0,0 0,0-2,12-87,115-208,-72 186,4 2,5 2,43-50,-80 124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1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13,'-16'-4,"1"1,-1 0,0 1,0 1,0 1,0 0,0 1,0 1,0 1,0 0,1 1,-1 0,1 1,0 1,1 0,-1 2,1-1,0 2,1-1,0 2,-11 10,-11 12,1 1,2 2,2 1,-11 17,38-48,-1 0,2 0,-1 1,0-1,1 1,0-1,0 1,1 0,0 0,0-1,0 1,1 0,-1 0,2 0,-1 0,0 0,1 0,0 0,1 0,-1-1,1 1,0 0,1-1,-1 1,1-1,0 0,0 0,1 0,0-1,-1 1,1-1,1 0,-1 0,1 0,1 1,13 4,0-2,1 0,0 0,0-2,1-1,-1 0,1-2,0 0,0-1,0-1,-1-1,1-1,0-1,-1-1,1-1,19-6,96-34,-118 37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1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1,'0'24,"0"13,0-1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1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1,'-4'0,"7"14,4 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84 378,'24'-23,"207"-231,-229 251,4-4,0 0,-1 0,0-1,-1 0,1 1,-2-1,1-1,-1 1,0 0,-1-1,1-3,-15 41,6 17,3 1,1 0,2 0,3 0,1-1,3 1,1-1,10 26,15 116,-25-129,-4 0,-2 1,-2-1,-3 0,-10 54,8-86,-1 0,0-1,-3 0,0-1,-1 0,-1 0,-2-1,0-1,-2 0,0-1,-2 0,0-1,-1-1,-2 0,12-14,0 1,-1-1,0-1,0 0,0 0,-1-1,1 0,-1 0,0-1,0 0,-1-1,1 0,0-1,-6 0,12-1,0 0,0 0,0 0,0 0,-1-1,1 1,0-1,0 0,0 0,1-1,-1 1,0-1,0 0,1 0,-1 0,1-1,0 1,-1-1,1 0,0 0,1 0,-1 0,0 0,1 0,0-1,0 1,0-1,0 0,0 0,1 0,0 1,0-1,0 0,0-1,1 1,-1-4,2-12,0 0,1-1,2 1,0 0,1 0,0 1,2-1,1 1,0 1,10-16,3-1,1 1,2 1,1 1,2 1,1 1,1 2,24-18,0 4,2 1,1 3,3 3,20-9,-24 22,-31 15</inkml:trace>
  <inkml:trace contextRef="#ctx0" brushRef="#br0" timeOffset="366.359">846 971,'-2'-1,"0"0,0 0,1 0,-1 0,1-1,-1 1,1-1,-1 1,1-1,0 1,0-1,0 0,0 0,0 1,0-1,0 0,0 0,1 0,-1 0,1 0,0 0,-1 0,1 0,0 0,0 0,0-1,1 1,-1 0,0 0,2-20,1 0,1 0,1 0,1 1,1 0,1 0,0 0,2 1,10-16,-13 22,1 0,1 0,0 1,1 1,0 0,1 0,0 1,1 0,0 1,1 0,0 1,10-5,0 8,-4 5</inkml:trace>
  <inkml:trace contextRef="#ctx0" brushRef="#br0" timeOffset="1379.276">1240 774,'21'-11,"-2"-2,1 0,-2-1,0 0,0-2,-2 0,0-1,8-12,-22 28,-1 0,1 0,-1-1,1 1,-1 0,0-1,1 1,-1-1,0 0,0 1,0-1,0 0,-1 1,1-1,0 0,-1 0,1 0,-1 0,0 0,0 0,1 1,-1-1,0 0,-1 0,1 0,0 0,0 0,-1 0,1 0,-1 0,0 1,0-1,1 0,-1 1,0-1,0 0,-1 1,1-1,0 1,0-1,-1 1,1 0,-1 0,1-1,-1 1,0 0,1 0,-1 1,0-1,0 0,1 0,-1 1,-2-1,-9 4,0 0,1 0,-1 1,1 1,0 0,0 1,0 0,1 0,0 2,0-1,1 1,0 1,0 0,1 0,0 1,1 0,0 1,-1 2,3-7,1 1,-1-1,2 1,-1 0,1 0,0 0,0 1,1-1,0 1,0 0,1 0,0 0,1 0,-1 1,2-1,-1 0,1 0,0 1,1-1,0 0,0 0,1 1,0-1,0 0,1-1,0 1,0 0,3 3,0-5,-1 0,1 0,1-1,-1 0,1 0,0 0,0-1,1 0,-1 0,1-1,0 0,0 0,0-1,0 0,0 0,0-1,1 0,-1-1,0 0,1 0,0-1,17-1,1-1,-1-2,0 0,-1-2,1-1,2-2,165-85,-155 75,-1-1,-1-2,-2-2,0-1,-1-1,-2-2,14-18,-21 5,-24 41,0 1,1-1,-1 1,1-1,-1 0,0 1,0-1,1 0,-1 1,0-1,0 0,0 1,0-1,0 0,0 0,0 1,0-1,0 0,0 1,0-1,0 0,0 1,-1-1,1 0,0 1,0-1,-1 0,1 1,0-1,-1 1,1-1,-1 1,1-1,-1 1,1-1,-1 1,1-1,-1 1,0-1,1 1,-1 0,0-1,1 1,-1 0,0 0,1 0,-1-1,0 1,1 0,-1 0,0 0,1 0,-1 0,0 0,0 0,1 1,-1-1,0 0,1 0,-1 0,0 1,1-1,-1 0,1 1,-1-1,-20 8,1 2,0 0,1 0,0 2,0 1,1 0,1 1,-2 3,7-7,0 0,0 2,0-1,1 1,1 1,0 0,0 1,1 0,0 1,9-14,-1 0,1 0,-1 0,1 0,-1 1,1-1,0 0,-1 0,1 0,0 0,0 0,0 0,0 0,0 1,0-1,0 0,0 0,0 0,1 0,-1 0,0 0,1 0,-1 0,1 1,-1-1,1-1,-1 1,1 0,0 0,0 0,-1 0,1 0,0-1,0 1,0 0,0-1,0 1,0 0,0-1,0 1,0-1,0 0,0 1,0-1,0 0,0 0,1 0,-1 1,0-1,0 0,0-1,63 0,-45-5,0 0,-1-2,1 0,-2 0,1-2,-1 0,0-1,8-9,40-23,-65 42,1 1,-1-1,1 0,-1 0,1 0,0 0,-1 1,1-1,0 0,0 1,0-1,0 1,-1-1,1 1,0-1,0 1,0-1,0 1,0 0,0 0,0-1,0 1,0 0,0 0,0 0,0 0,0 0,0 0,0 1,0-1,0 0,0 0,0 1,0-1,0 0,0 1,0-1,0 1,0 0,-1-1,1 1,0-1,0 1,-1 0,1 0,0 0,-1-1,1 1,-1 0,1 0,-1 0,1 0,-1 0,0 0,1 0,-1 0,0 0,0 0,0 0,0 0,0 0,0 0,0 0,0 0,0 0,0 0,-64 162,40-109,3 1,2 1,2 0,3 2,3-1,2 2,3-1,1 12,8 95,-3-163,0 1,0 0,0-1,0 1,0-1,1 1,-1-1,1 1,0-1,0 1,0-1,0 0,0 1,0-1,1 0,-1 0,1 0,-1 0,1 0,0 0,0 0,0 0,0-1,0 1,0-1,0 0,0 1,1-1,0 0,-3-40,-7 22,-1 1,0 0,-1 1,-1 0,-1 0,0 1,0 1,-2 0,0 0,0 1,-1 1,0 0,-11-5,-44-41,6-20,64 74,0-1,0 1,0 0,1 0,0 0,0 0,-1 1,2-1,-1 0,0 1,0-1,1 1,-1 0,1 0,0 0,0 0,0 0,0 1,0-1,0 1,0 0,0 0,1 0,-1 0,0 1,1-1,-1 1,0 0,1 0,-1 0,1 0,-4 0,72-16,-1-3,-1-4,32-15,-74 27</inkml:trace>
  <inkml:trace contextRef="#ctx0" brushRef="#br0" timeOffset="1664.061">2285 661,'3'17,"0"0,2-1,0 0,1 0,1 0,0 0,1-1,1 0,0-1,1 0,1 0,0-1,0-1,2 0,6 5,-11-15,1 0,0-1,0 0,0 0,0-1,0-1,0 1,0-1,-1-1,1 0,0 0,-1 0,1-1,-1-1,0 1,0-1,0-1,0 0,-1 0,0 0,0-1,0 0,0-1,-2 4,16-11,0-1,-2-1,0-1,0 0,-2-1,0-1,-1-1,-1-1,-1 0,-1 0,8-18,-7-17,-11 31</inkml:trace>
  <inkml:trace contextRef="#ctx0" brushRef="#br0" timeOffset="2283.877">2991 689,'27'0,"1"-1,-1 0,0-3,0 0,0-1,0-2,-1-1,16-7,-40 15,1-1,0 0,-1 1,1-1,-1 0,1 0,-1-1,0 1,0 0,1-1,-1 0,0 1,0-1,0 0,-1 0,1 0,0 0,-1 0,1 0,-1-1,0 1,0 0,0-1,0 1,0-1,0 0,-1 1,1-1,-1 1,0-1,1 0,-1 1,-1-1,1 0,0 1,-1-1,1 1,-1-1,0 0,0 1,0 0,0-1,0 1,0-1,-1 1,1 0,-1 0,1 0,-1 0,0 0,0 0,0 1,0-1,0 0,-1 1,-5-2,-1 0,1 1,-1 0,1 1,-1 0,0 0,1 1,-1 0,0 0,1 1,-1 0,0 1,1 0,-1 0,1 1,0 0,0 0,0 1,0 0,1 0,-1 1,1 0,0 0,1 1,-1 0,1 0,0 1,1 0,-1-1,1 2,1-1,-1 1,1-1,1 1,-1 1,1 1,-1-3,1 0,0 0,0 0,1 0,0 0,0 0,0 1,1-1,0 1,1-1,0 1,0-1,0 1,1 0,1-1,-1 0,1 1,0-1,0 0,1 0,0 0,1 0,-1-1,1 1,0-1,1 0,0 0,0 0,0-1,0 0,1 0,0 0,0 0,0-1,1 0,0-1,1 2,7-1,0 0,0-1,1-1,-1 0,0-1,1 0,-1-1,1-1,-1-1,1 0,-1-1,0-1,0 0,-1-1,1 0,-1-1,0-1,9-6,-4-1</inkml:trace>
  <inkml:trace contextRef="#ctx0" brushRef="#br0" timeOffset="2681.787">3471 802,'204'-275,"-204"274,0 1,0-1,0 1,0-1,0 1,0-1,1 1,-1-1,0 1,0-1,0 1,1-1,-1 1,0-1,0 1,1-1,-1 1,0 0,1-1,-1 1,1-1,-1 1,0 0,1-1,-1 1,1 0,-1 0,1-1,-1 1,1 0,-1 0,1 0,-1 0,1 0,-1 0,1 0,-1 0,1 0,0 0,-1 0,1 0,-1 0,1 0,-1 0,1 0,-1 0,1 1,-1-1,1 0,-1 0,1 1,-1-1,0 0,1 1,-1-1,1 1,-1-1,0 0,1 1,-1-1,0 1,0-1,1 1,-1-1,0 1,2 38,-2-33,14 110,-13-112,0-1,1 1,-1-1,1 0,0 1,0-1,1 0,-1 0,0-1,1 1,0 0,0-1,0 1,0-1,0 0,0 0,0 0,1-1,-1 1,1-1,-1 0,1 0,-1 0,1 0,0-1,0 1,-1-1,1 0,0 0,0 0,8-3,-1-1,1 1,-1-2,0 0,0 0,-1-1,1 0,-1-1,-1 0,1-1,-1 0,-1 0,1-1,-1 0,-1 0,0-1,3-5,30-30,18-11,-41 43</inkml:trace>
  <inkml:trace contextRef="#ctx0" brushRef="#br0" timeOffset="2933.761">4345 435,'-38'24,"-23"18,0 6,9-1,14-2,14-5,15-4,15-9,10-8,8-3,4-4,7-4,3-4,-1-7,-2-2,-1-2,-8 2</inkml:trace>
  <inkml:trace contextRef="#ctx0" brushRef="#br0" timeOffset="3297.697">4570 605,'22'3,"-1"-1,0 0,1-1,-1-2,1 0,-1-1,0-1,1-1,-2-1,1-1,0-1,-1 0,15-9,-21 8,-1-1,0 0,0-1,-1 0,0-1,-1 0,0-1,0 0,-2-1,0 0,0 0,5-13,-12 24,-1-1,1 1,-1-1,0 0,0 1,0-1,0 0,0 0,0 0,-1 1,1-1,-1 0,0 0,0 0,0 0,-1 0,1 0,-1 0,1 0,-1 1,0-1,0 0,0 0,0 1,-1-1,1 1,-1-1,0 1,1-1,-1 1,0 0,0 0,-1 0,1 0,0 0,-1 1,1-1,-1 1,1-1,-1 1,0 0,1 0,-1 0,0 0,0 1,0-1,0 1,0 0,0 0,0 0,0 0,-1 0,-13 5,1 1,0 0,0 1,1 1,0 0,0 1,1 1,0 0,0 1,1 1,1 0,0 0,1 1,0 1,-7 11,7-10,0 1,1 1,1 0,1 0,0 1,1 0,1 0,1 1,-2 9,6-20,0-1,0 1,0 0,1 0,0-1,0 1,1 0,0 0,1-1,-1 1,1-1,1 1,0-1,0 0,0 0,1 0,0 0,0-1,0 0,1 1,0-1,1-1,-1 1,5 3,9 5,1-1,0 0,0-2,1 0,0-2,1 0,0-1,1-1,0-1,0-1,0-1,0-2,1 0,8-1,24-11,-32 3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1 509,'1'18,"0"0,2-1,0 1,1-1,1 0,0 0,1 0,1-1,1 0,0 0,1 0,0-2,2 1,9 11,-16-23,-1 1,1 0,0-1,1 1,-1-1,1 0,-1-1,1 1,0-1,0 0,0 0,0 0,0-1,0 0,0 0,1 0,-1-1,0 1,1-1,-1-1,0 1,1-1,-1 0,0 0,0 0,0-1,0 0,0 0,0 0,0 0,0-1,-1 0,3-1,9-8,0 0,0-1,-2 0,1-1,-2-1,0 0,-1-1,4-5,-16 20,0 0,0 0,0 0,0 0,0 0,1 0,-1 0,0 0,1 0,-1 1,1-1,-1 0,1 0,-1 0,1 0,0 0,-1 1,1-1,0 0,0 1,-1-1,1 0,0 1,0-1,0 1,0-1,0 1,0 0,0-1,0 1,0 0,0 0,0 0,0 0,0 0,0 0,0 0,0 0,0 0,0 0,0 0,0 0,0 1,0-1,0 1,0-1,-1 0,1 1,0 0,0-1,0 1,0-1,-1 1,1 0,17 32,-16-26,2 0,-1 0,1-1,0 1,0-1,1 0,-1 0,1 0,1-1,-1 0,6 4,-4-4,0 0,1-1,-1 0,1 0,0-1,0 0,0 0,1-1,-1 0,0-1,1 1,-1-2,1 1,0-1,-1-1,1 1,-1-1,1-1,-1 0,0 0,0 0,1-1,-2 0,1-1,0 0,3-2,20-14,0-1,-2-1,0-1,-2-2,0-1,-2 0,-1-2,-2-1,0-1,-2-1,-1-1,-2 0,0-3,-10 14,0-1,-2-1,0 1,-2-1,0 1,-1-1,-2 0,0 0,-3-16,2 30,-1 0,1 1,-1-1,-1 1,0 0,0 0,0 0,-1 0,0 0,-1 1,-4-6,7 10,1 1,-1-1,0 1,-1 0,1 0,0 0,-1 0,1 0,-1 1,1-1,-1 1,0-1,0 1,0 0,1 0,-1 0,0 1,0-1,0 1,-1-1,1 1,0 0,0 0,0 1,0-1,0 0,0 1,0 0,0 0,0 0,0 0,1 0,-1 1,-1 0,-9 7,1 1,1 0,0 1,1 0,-1 1,2 0,0 0,1 1,0 1,1-1,0 1,1 0,0 0,2 1,-1 0,2 0,0 0,1 0,0 1,-2 4,1 1,1-1,1 0,1 1,0 0,2-1,0 0,1 1,1-1,1 0,1-1,1 1,0-1,2 0,0-1,1 0,1 0,9 11,-12-18,0 0,1-1,0 0,0-1,1 1,1-2,-1 1,1-2,1 1,0-2,0 1,0-2,0 1,1-2,0 0,0 0,0-1,1-1,-1 0,0-1,1 0,-1-1,1-1,12-2,-8-4</inkml:trace>
  <inkml:trace contextRef="#ctx0" brushRef="#br0" timeOffset="681.207">1554 396,'-37'23,"2"2,0 1,2 1,1 2,1 1,-13 19,41-46,-1 0,1 0,0 1,0-1,0 1,1 0,-1 0,1 0,0 0,0 0,0 1,1-1,-1 1,1-1,0 1,0-1,1 1,-1-1,1 1,0 0,0-1,1 1,0 0,-1-1,1 1,1-1,-1 1,1-1,0 0,0 1,0-1,0 0,1 0,-1 0,1-1,0 1,1-1,-1 0,0 1,1-1,0-1,2 3,1-2,0-1,1 1,-1-1,1 0,-1-1,1 0,-1 0,1 0,0-1,0-1,-1 1,1-1,-1 0,1-1,-1 0,1 0,-1 0,0-1,0 0,0-1,0 0,-1 0,4-2,6-5,-1-1,0-1,-1 0,0-1,-1 0,-1-1,0 0,8-15,49-80,-73 116,1 0,0 1,0 0,0-1,1 1,0 0,0 0,1 0,0 0,0 1,1-1,0 0,0 0,1 0,-1 1,2-1,-1 0,1 0,0 0,0-1,1 1,0 0,0-1,1 0,0 1,0-1,0-1,1 1,-1-1,2 0,-1 0,0 0,1 0,0-1,0 0,0-1,0 1,1-1,2 1,5-1,0-1,0 0,0-1,1 0,-1-1,0 0,0-2,1 1,-1-2,0 0,-1-1,1 0,-1-1,1 0,-1-1,-1-1,1 0,-1-1,-1 0,3-2,7-4,0-1,-1-1,0 0,-2-2,0 0,-1-1,-1-1,0 0,-2-1,0-1,41-110,-54 127,0 1,0 0,0 0,-1 0,0 0,0-1,0 1,0 0,0 0,-1-1,0 1,0 0,0 0,0 0,-1 0,0 0,0 0,0 1,0-1,0 1,-1-1,1 1,-1 0,0 0,0 0,0 0,-1 0,1 1,0-1,-1 1,0 0,0 0,-3 1,1 1,-1-1,0 1,1 0,-1 1,0 0,1 0,-1 0,0 1,1 0,0 0,-1 1,1-1,0 1,1 1,-1-1,0 1,1 0,0 0,0 1,0 0,0-1,1 2,0-1,0 0,0 1,1 0,0 0,-3 6,3-8,0 1,1-1,-1 1,1 0,0-1,0 1,0 0,1 0,0 1,0-1,0 0,1 0,-1 0,1 1,0-1,1 0,-1 0,1 1,0-1,1 0,-1 0,1 0,0 0,0 0,1-1,-1 1,1-1,0 1,0-1,1 0,-1 0,1 0,2 1,118 67,-115-70,0 0,0 1,0 1,-1 0,1 0,-1 0,0 1,0 0,0 1,-1 0,0 0,0 0,0 1,-1 0,0 1,0-1,-1 1,0 0,-1 0,1 1,-2-1,1 1,-1 0,1 6,0 42,-5-32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2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0 505,'10'-34,"12"-25,3-12,1 1,2 7,-4 10,-2 9,1 13,-4 5,0 9,-3 1,-1 4,4 4,-3 8,2 4,-3 6,-4 2</inkml:trace>
  <inkml:trace contextRef="#ctx0" brushRef="#br0" timeOffset="334.584">734 25,'-6'3,"-11"2,0 0,0 2,1 0,0 0,1 2,-1 0,2 1,-1 0,1 1,1 1,0 0,1 1,0 0,1 1,1 0,0 1,-2 5,10-16,1 0,0 1,0-1,1 1,-1-1,1 1,0-1,0 1,0-1,1 1,-1-1,1 1,0-1,1 0,-1 1,1-1,0 0,0 0,0 0,0 0,1 0,0-1,-1 1,1-1,1 0,-1 0,0 0,1 0,-1 0,1-1,0 1,2 0,6 4,2-1,-1 0,1-1,-1 0,1-1,1-1,-1 0,0 0,10-1,2 0,0-2,1 0,-1-2,0-1,0-1,0-1,1-1,-8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1:51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6859 605,'0'227,"0"-224,-1 0,1 0,0 0,0 0,0 1,0-1,1 0,-1 0,1 0,0 1,0-1,0 0,0 0,0-1,1 1,-1 0,1 0,0-1,0 1,0 0,0-1,0 0,1 0,-1 0,1 0,-1 0,1 0,0 0,0-1,0 1,0-1,0 0,0 0,0 0,0-1,0 1,0-1,0 1,1-1,-1 0,0 0,0-1,0 1,1 0,-1-1,6-7,0 0,-1 0,0 0,-1-1,0 0,0-1,-1 1,0-1,-1-1,0 1,-1-1,0 0,0 0,-1 0,-1 0,0-1,0 1,-1-3,2 4,-1 1,0-1,0 0,-1 1,0-1,-1 0,0 0,-1 1,0-1,0 0,-1 0,0 1,-1-1,0 1,0 0,-1 0,0 0,-1 1,0-1,0 1,-1 0,0 0,-1 1,1 0,-1 0,-1 0,1 1,-3-1,5 6,1 0,-1 0,1 1,-1 0,0 0,1 0,-1 1,0-1,1 1,-1 0,1 0,0 1,-1-1,1 1,0 0,0 0,0 1,0-1,0 1,0 0,1 0,-1 0,1 0,0 1,0-1,0 1,1 0,-1 0,1 0,0 0,0 0,0 1,1-1,-1 0,1 1,0-1,1 1,-1-1,1 1,-1 0,2-1,-1 1,0 0,2 4,0-5,1 1,0-1,0 0,1 0,-1 0,1-1,0 1,0-1,0 0,1 0,-1 0,1 0,-1-1,1 0,0 0,0 0,0-1,0 1,0-1,0 0,0-1,0 1,1-1,-1 0,0 0,0-1,0 0,1 0,-1 0,0 0,0-1,0 0,-1 0,5-2,24-11,-1-2,-1-2,-1-1,0-1,-2-1,0-1,-1-2,-2-1,14-18,-28 32,6-4,-1-2,0 0,-1 0,-2-1,1-1,-2-1,-1 1,-1-2,0 1,-2-2,0 1,-2-1,0 0,-2 0,0-1,-2 1,0-1,-30 338,25-81,10 1,13 15,8 266,-28-506,1 7,0 0,-1 0,0 0,-2 0,0 0,0 0,-1-1,-2 1,1-1,-2 0,0 0,-6 11,10-24,-1 1,0-1,0 0,1 0,-1 0,0 0,0-1,-1 1,1-1,0 0,-1 0,1 0,0 0,-1 0,1-1,-1 0,1 1,-1-1,1-1,-1 1,1 0,-1-1,1 0,0 0,-1 0,1 0,0 0,0-1,-1 1,1-1,1 0,-1 0,0 0,0 0,1-1,-1 1,1-1,0 1,-1-1,1 0,1 0,-1 0,0 0,1 0,-1-1,1 1,0-2,-12-27,3-1,0 0,3-1,0 0,2 0,2 0,1-1,2 1,1-1,2 1,1 0,2-3,0 5,2 2,1-1,2 1,1 0,1 1,1 1,2 0,0 1,19-22,-15 23</inkml:trace>
  <inkml:trace contextRef="#ctx0" brushRef="#br0" timeOffset="643.026">9059 605,'-3'-5,"0"0,0 0,-1 0,0 0,0 0,0 1,0 0,-1 0,0 0,0 0,0 1,0 0,0 0,-1 0,1 1,-1 0,0 0,0 0,1 0,-1 1,0 0,-1 1,1-1,0 1,0 0,0 1,0-1,0 1,0 0,0 1,0 0,1 0,-1 0,0 0,1 1,0 0,-1 0,1 0,0 1,1 0,-4 3,-11 8,0 1,2 1,0 0,1 1,1 1,1 0,0 1,-9 19,22-36,-1-1,0 1,1 0,0-1,0 1,0 0,0 0,0 0,0 0,1 0,-1 0,1 0,0 0,0 0,0 0,1 0,-1 1,1-1,-1 0,1-1,0 1,0 0,0 0,1 0,-1 0,1-1,-1 1,1-1,0 1,0-1,0 0,0 0,1 0,-1 0,0 0,1 0,0 0,-1-1,1 0,0 1,0-1,-1 0,1 0,0-1,0 1,0 0,0-1,0 0,2 0,16 1,0-1,0-2,-1 0,1-1,-1-1,0-1,0 0,0-2,-1 0,0-1,0-1,-1-1,1-2,50-20,143-69,-209 99,0 1,-1-1,1 1,0 0,0 0,0 0,0 0,0 0,0 0,0 1,0 0,0-1,0 1,0 0,0 1,0-1,0 0,0 1,0 0,0-1,0 1,0 1,-1-1,1 0,0 1,0-1,-1 1,1 0,-1 0,0 0,1 0,-1 0,0 0,0 1,-1-1,1 1,0-1,-1 1,1 0,-1 0,1 1,19 78,-21-76,1 1,-1 0,1-1,1 1,-1-1,1 0,0 1,0-1,1 0,0 0,0 0,0 0,1-1,0 0,0 1,0-1,1 0,0-1,0 1,0-1,0 0,1-1,4 4,12 1</inkml:trace>
  <inkml:trace contextRef="#ctx0" brushRef="#br0" timeOffset="1378.456">10527 408,'-6'30,"1"0,1 0,2 0,1 1,1-1,2 1,1-1,6 26,-8-51,0 0,1 0,0 0,0 0,0-1,1 1,-1-1,1 1,0-1,1 0,-1 0,1 0,0 0,0-1,0 0,0 1,0-2,1 1,-1 0,1-1,0 0,0 0,0 0,0-1,0 1,0-1,0 0,1-1,-1 0,0 1,0-1,1-1,-1 1,0-1,0 0,0 0,0-1,0 0,0 1,4-3,8-5,0 0,-1-1,-1-1,1 0,-2-1,0-1,9-10,18-15,60-42,-97 78,0 0,0 1,0 0,1 0,-1 1,0-1,1 1,-1 0,1 0,-1 0,0 0,1 1,-1 0,0 0,1 0,-1 1,0-1,0 1,0 0,0 0,0 0,-1 1,1-1,-1 1,1 0,-1 0,0 0,0 0,0 1,-1-1,1 1,-1 0,0 0,2 2,33 32,-33-35,0 0,-1 0,2-1,-1 0,0 0,0 0,1 0,-1-1,1 1,-1-1,1 0,-1-1,1 1,0-1,-1 0,1 0,0 0,-1-1,1 0,0 1,-1-2,1 1,-1-1,1 1,-1-1,0 0,0-1,0 1,0-1,0 1,-1-1,1-1,2-1,11-12,-1 0,0 0,-1-2,-1 0,-1-1,1-2,-1 0,-8 13,-1 1,1 0,1 0,-1 0,1 0,1 1,-1 0,1 1,1-1,1 0,7-1</inkml:trace>
  <inkml:trace contextRef="#ctx0" brushRef="#br0" timeOffset="2111.321">12079 351,'-28'4,"1"1,0 1,0 1,0 1,1 2,1 0,-1 2,2 1,0 1,0 1,1 1,1 1,1 0,0 2,2 1,-5 6,19-19,-1 2,2-1,-1 0,1 1,0 0,1 0,0 0,0 1,1-1,0 1,0 8,2-14,0-1,-1 1,2-1,-1 1,0-1,1 0,-1 1,1-1,0 0,0 1,0-1,1 0,-1 0,1 0,0 0,0 0,0 0,0 0,0-1,0 1,1-1,-1 0,1 1,0-1,0 0,0-1,0 1,0 0,0-1,0 0,0 0,1 0,-1 0,1 0,9 1,-1-1,1 0,0-1,0 0,0-1,0 0,0-1,0-1,-1 0,1-1,-1 0,0 0,0-2,-1 1,1-2,-1 1,0-2,-1 1,0-2,1 0,20-19,-1-2,-1 0,-1-2,-2-1,12-22,-23 30,-12 20,0-1,0 1,0-1,1 1,0 0,0 0,0 0,1 1,-1-1,1 1,0 0,1 1,-1-1,-3 5,0-1,-1 1,1-1,0 1,-1 0,1 0,-1 0,1 0,-1 0,1 0,-1 0,0 1,0-1,1 0,-1 1,0-1,0 1,0-1,-1 1,1-1,0 1,0 0,-1-1,1 1,-1 0,0 0,1-1,-1 1,0 0,0 0,0 0,0-1,-1 1,1 0,0 0,-1-1,1 2,0-2,-1 69,-1-60,0 1,1 0,0-1,1 1,1 0,-1-1,2 1,-1-1,2 1,-1-1,1 0,1 1,0-2,0 1,1 0,0-1,1 0,6 8,-9-14,0-1,0 1,0-1,0 0,1 0,-1 0,1 0,-1-1,1 0,0 1,-1-1,1 0,0-1,0 1,0-1,0 0,0 0,0 0,0 0,0 0,-1-1,1 0,0 0,0 0,-1 0,1-1,0 0,-1 1,1-1,-1 0,0-1,0 1,86-93,15-126,-61 115,-26 66,-10 62,-10 91,8 107,-2-206,0 0,1 0,0 0,1-1,1 1,0-1,0-1,2 1,-1-1,9 9,-14-18,1 1,0 0,1-1,-1 1,1-1,-1 0,1 0,0 0,0-1,1 1,-1-1,0 0,1-1,-1 1,1-1,-1 1,1-1,0-1,0 1,-1-1,1 1,0-1,0-1,0 1,-1-1,1 0,0 0,-1 0,1-1,-1 1,1-1,-1 0,3-2,5-6,1 0,-1-1,-1-1,0 0,-1 0,0-1,-1 0,0-1,-1 0,-1 0,0-1,-1 0,0 0,5-10,55-173,-58 179,-2 7</inkml:trace>
  <inkml:trace contextRef="#ctx0" brushRef="#br0" timeOffset="2495.185">13434 549,'15'-10,"11"-4,0 0,-2-2,0-1,-1-1,0-1,-2-1,0 0,-1-2,-1 0,-2-2,9-13,-25 35,1 0,-1 1,0-1,0 0,0 0,0 0,0 0,-1 0,1 0,-1 0,1 0,-1 0,0 0,1 0,-1 0,0 0,0 0,-1 0,1 0,0 0,-1 0,1 0,-1 0,0 0,1 0,-1 0,0 0,0 0,0 0,-1 1,1-1,0 0,-1 1,1-1,-1 1,1 0,-1-1,0 1,0 0,1 0,-1 0,0 0,0 0,0 1,0-1,0 0,0 1,0 0,0-1,0 1,0 0,-1 0,1 0,0 0,0 1,0-1,0 0,-1 1,-17 5,1 1,0 1,0 1,1 0,0 1,1 1,0 1,1 0,0 2,1-1,-8 11,10-12,1 0,0 2,1-1,0 1,1 1,1 0,0 0,1 1,1 0,0 1,2-1,0 1,0 0,2 1,0-1,1 1,0-1,2 14,0-25,1 0,0 0,0 0,1 0,0 0,0 0,0 0,1-1,0 1,0-1,0 0,0 0,1 0,0 0,0-1,0 1,1-1,-1 0,1 0,0-1,0 0,1 1,-1-2,1 1,-1-1,1 1,0-1,0-1,0 1,0-1,1 0,14 2,1-1,-1 0,1-2,-1 0,1-2,-1 0,0-2,8-2,9-5,0-1,-1-3,0-1,-1-1,24-17,-37 19,-6 2</inkml:trace>
  <inkml:trace contextRef="#ctx0" brushRef="#br0" timeOffset="-3985.913">875 408,'-60'59,"3"2,3 3,-8 16,7-9,-234 330,217-320,71-81,1 0,-1-1,1 1,-1 0,1 0,-1 0,1 0,-1 0,0-1,1 1,-1 0,1 0,-1-1,1 1,0 0,-1-1,1 1,-1-1,1 1,0 0,-1-1,1 1,0-1,-1 1,1-1,0 1,0-1,-1 1,1-1,0 0,0 1,0-1,0 1,0-1,0 1,0-1,0 0,0 1,0-1,0 1,0-1,0 1,0-1,1 1,-1-1,0 1,0-1,1 1,-1-1,0 1,1-1,-1 1,0-1,1 1,-1 0,1-1,-1 1,1 0,-1-1,1 1,-1 0,1-1,-1 1,1 0,-1 0,1 0,-1 0,1 0,0-1,158-226,42-32,94-134,-273 376,-13 46,-7-18,45 309,34 48,-69-334,1 44,-16-76,1 0,-1-1,1 1,-1 0,0-1,0 0,0 1,0-1,0 0,0-1,0 1,0 0,-1-1,1 0,0 0,0 0,0 0,0 0,-1-1,1 1,0-1,0 0,0 0,0 0,0 0,0-1,0 1,1-1,-1 1,0-1,1 0,-1 0,1-1,-1 0,-277-188,55 53,204 129</inkml:trace>
  <inkml:trace contextRef="#ctx0" brushRef="#br0" timeOffset="-3521.008">1270 1198,'235'-379,"-222"355,35-41,-47 66,0-1,0 0,0 0,0 1,0-1,0 0,0 1,0-1,0 1,-1-1,1 1,0 0,0-1,0 1,-1 0,1 0,0-1,-1 1,1 0,-1 0,1 0,-1 0,1 0,-1 0,0 0,1 0,-1 0,0 0,0 0,0 0,0 0,0 0,0 0,0 0,0 0,0 0,0 0,0 0,-1 0,1 0,0 1,-1 83,-1-70,1 0,0-1,1 1,1 0,0-1,1 1,1-1,0 1,1-1,0 0,1 0,6 11,-7-21,0 0,0 0,0-1,1 0,-1 0,1 0,0 0,0-1,0 0,0 0,0 0,0 0,1-1,-1 0,0 0,1-1,-1 1,1-1,-1 0,1-1,-1 1,0-1,1 0,-1 0,0-1,1 0,-1 0,0 0,0 0,-1-1,1 0,0 0,-1 0,0-1,0 1,0-1,0 0,0 0,-1 0,3-5,86-142,-67 102,6 8,-14 29</inkml:trace>
  <inkml:trace contextRef="#ctx0" brushRef="#br0" timeOffset="-2785.588">2286 718,'-22'26,"1"1,2 0,0 2,2 0,1 1,2 0,-9 28,21-57,1 1,0 0,0 0,-1 0,1 0,0 0,1 1,-1-1,0 0,1 0,-1 1,1-1,0 0,0 0,0 1,0-1,0 0,0 1,0-1,1 0,-1 0,1 1,0-1,0 0,0 0,0 0,0 0,0 0,0 0,1 0,-1 0,1-1,-1 1,1 0,0-1,-1 1,1-1,0 0,0 0,0 0,0 0,0 0,1 0,-1 0,0 0,2-1,10-5,-1-1,0 0,0-1,-1-1,0 0,0-1,0 0,-1 0,-1-2,0 1,0-1,-1-1,0 1,-1-2,-1 1,0-1,0 0,-1 0,0-4,3-5,1 0,-12 39,-4 104,7-117,-1 0,1 0,0 0,0 0,1-1,-1 1,1 0,0-1,0 1,0-1,0 0,1 1,-1-1,1 0,0 0,0-1,0 1,0-1,0 1,0-1,1 0,-1 0,1-1,0 1,-1-1,1 0,0 1,3-1,3 0,1 0,-1-1,1 0,-1-1,1 0,-1-1,0 0,0 0,0-1,0 0,0-1,-1 0,1-1,-1 0,0 0,5-5,126-116,-105 90,-1-2,-2-1,-1-2,-3 0,-1-2,-2-1,19-47,-31 52,-2 0,-1-1,-2 0,-1 0,-3-1,-1 0,-2 0,-3-15,2 51,1-1,-2 1,1 0,-1-1,0 1,0 0,0 0,-1 0,1 0,-1 0,0 0,-1 0,1 1,-1-1,0 1,0 0,-1 0,1 0,-1 0,0 0,0 1,0 0,-1 0,2 3,0 1,0-1,0 1,0 0,1 0,-1 0,0 1,0-1,1 1,-1-1,0 1,1 0,0 0,-1 0,1 0,0 1,0-1,0 1,1-1,-1 1,0 0,1-1,0 1,0 0,0 0,0 0,0 0,0 0,1 0,-1 0,1 2,-1-3,-8 39,1 0,2 0,2 0,1 1,2-1,3 1,1-1,1 0,3 1,1-2,3 1,1-2,6 13,-10-28,1 0,0-1,2 0,1 0,1-2,1 1,1-1,1-1,14 14,-29-32,1-1,-1 1,1 0,-1-1,1 1,0-1,0 0,-1 1,1-1,0 0,0 0,0 0,0 0,0-1,1 1,-1 0,0-1,0 0,0 1,1-1,-1 0,0 0,-1-5</inkml:trace>
  <inkml:trace contextRef="#ctx0" brushRef="#br0" timeOffset="-2621.184">2596 492,'44'5,"42"2,12-1,-1-1,-3-2,-8 0,-9-2,-7-1,-12 0,-5 0,-13 0</inkml:trace>
  <inkml:trace contextRef="#ctx0" brushRef="#br0" timeOffset="-1986.981">3951 492,'-26'12,"1"0,0 2,1 1,1 0,0 2,1 1,1 1,-11 12,22-21,0 1,0 1,1 0,0 0,1 1,1 0,0 0,1 0,-3 8,7-16,1 0,0 0,0-1,0 1,0 0,1 0,0 0,0 0,0 0,0 0,1 0,0 0,0 0,0-1,1 1,0 0,-1-1,2 1,-1-1,0 0,1 1,0-1,0 0,0-1,1 1,-1-1,1 1,0-1,3 2,0 0,0-1,0 0,1 0,0-1,0 0,0 0,0-1,0 0,1 0,-1-1,0 0,1-1,-1 0,1 0,-1 0,1-1,-1-1,1 1,-1-2,0 1,0-1,0 0,0 0,-1-1,1 0,5-5,-3 3,-1 0,1-1,-1 0,-1-1,1 0,-2 0,1-1,-1 0,0 0,0-1,-1 0,-1 0,0 0,0-1,-1 0,0 0,-1 0,0 0,0-7,-2 12,0 0,0 1,0-1,-1 0,0 0,0 0,-1 0,0 1,0-1,0 0,0 1,-1-1,0 1,0-1,-1 1,1 0,-1 0,0 0,-1 0,1 0,-1 1,-2-2,-12-6</inkml:trace>
  <inkml:trace contextRef="#ctx0" brushRef="#br0" timeOffset="-1518.879">4093 944,'240'-297,"-235"289,0 0,1 0,1 0,-1 1,1 0,0 1,1 0,0 0,0 0,0 1,0 0,1 1,0 0,0 0,0 1,8-2,-14 6,0 0,0 0,0 1,0-1,0 1,0 0,0 0,-1 0,1 0,0 0,-1 0,0 1,0 0,1-1,-2 1,1 0,0 0,0 0,-1 0,0 0,0 0,1 0,-2 1,1-1,0 0,-1 1,1-1,-1 0,0 1,0-1,-1 1,1 1,8 35,-8-38,1 0,0 0,0 0,0 0,0 0,0 0,1 0,-1 0,0 0,1-1,-1 1,1-1,0 1,0-1,-1 1,1-1,0 0,0 0,0 0,0 0,0 0,1-1,-1 1,0-1,0 1,0-1,1 0,-1 0,0 0,0 0,1 0,-1 0,0 0,0-1,0 1,1-1,-1 0,0 0,0 0,0 0,81-48,-82 48,26-21,-15 12,1 0,-1 1,1 0,1 1,0 0,0 1,0 1,1 0,2 0,-16 6,1-1,-1 0,1 1,-1 0,1-1,0 1,-1 0,1 0,0 0,-1 0,1 0,0 0,-1 0,1 1,-1-1,1 1,0-1,-1 1,1-1,-1 1,0 0,1 0,-1 0,1 0,-1 0,0 0,0 0,0 0,0 0,0 1,0-1,0 0,0 1,0-1,0 1,-1-1,1 1,-1-1,1 1,-1-1,1 1,-1 0,-6 70,4-61,1-8,0-1,1 1,-1 0,1-1,0 1,0 0,0 0,0 0,1-1,-1 1,1 0,-1 0,1-1,0 1,0-1,0 1,0-1,1 1,-1-1,1 1,-1-1,1 0,0 0,0 0,0 0,1 1,12 5</inkml:trace>
  <inkml:trace contextRef="#ctx0" brushRef="#br0" timeOffset="-1021.167">5278 464,'-15'29,"1"0,1 1,2 0,1 1,1 0,2 1,1 0,1 5,4-34,1 1,-1-1,1 0,0 1,0-1,0 1,0-1,0 0,1 1,0-1,-1 0,1 1,0-1,1 0,-1 0,1 0,-1 0,1 0,0 0,0 0,0-1,0 1,1-1,-1 1,1-1,-1 0,1 0,0 0,0-1,0 1,0 0,0-1,0 0,1 0,-1 0,0 0,0 0,1-1,-1 0,1 1,-1-1,0 0,1-1,7-2,-1 0,0-1,1 0,-1-1,-1 0,1-1,-1 0,0 0,0-1,-1 0,0-1,0 0,-1 0,0 0,0-1,-1 0,0-1,-1 1,0-1,1-2,35-49,98-109,-139 169,1 0,-1 0,0-1,1 1,-1 0,1 0,-1 0,1 0,-1 0,1 0,0 1,0-1,-1 0,1 0,0 0,0 1,0-1,0 0,0 1,0-1,0 1,0-1,0 1,0-1,0 1,0 0,0-1,0 1,1 0,-1 0,0 0,0 0,0 0,0 0,0 0,0 1,1-1,-1 0,0 0,0 1,0-1,0 1,0-1,0 1,0 0,0-1,0 1,0 0,-1-1,1 1,0 0,0 0,-1 0,1 0,0 0,-1 0,1 0,-1 0,1 0,-1 0,0 1,2 199,-5 671,1-784,-4 1,-4-1,-3 0,-5-1,-21 61,37-137,-1-1,-1 0,0-1,0 1,-1 0,0-1,0 0,-1 0,-1-1,1 0,-1 0,-1 0,1-1,-2 0,1 0,6-6,1-1,-1 1,0-1,1 0,-1 1,1-1,-1 0,0 0,1 0,-1 0,0 0,1 0,-1 0,0-1,1 1,-1-1,1 1,-1-1,1 1,-1-1,1 0,-1 0,1 0,0 0,-1 0,1 0,0 0,0 0,0-1,0 1,0 0,0-1,0 1,0 0,1-1,-1 1,0-1,1 0,-20-64,19 64,-9-60,2 0,3 0,2-1,4 1,2-1,2 1,14-59,39-113,-47 197</inkml:trace>
  <inkml:trace contextRef="#ctx0" brushRef="#br0" timeOffset="5529.169">14704 324,'0'9,"10"9,2 0</inkml:trace>
  <inkml:trace contextRef="#ctx0" brushRef="#br0" timeOffset="5679.002">14788 605,'0'0</inkml:trace>
  <inkml:trace contextRef="#ctx0" brushRef="#br0" timeOffset="21019.086">0 1536,'5'-8,"1"-1,0 1,0 0,1 0,0 1,0 0,1 0,-1 0,2 1,-1 0,1 1,0 0,0 1,0-1,1 2,-1-1,1 1,0 1,0 0,0 0,0 1,0 0,0 1,0 0,1 0,-1 1,0 1,0 0,0 0,0 1,2 1,47 6,-1-2,1-3,0-2,1-3,11-3,41 0,235-22,84-6,-19 2,-18 0,-123 13,-70 4,140 11,-144 3,1089-2,-967-28,479 28,-546-11,16-19,-168 19,0 4,0 4,41 6,5-1,527-2,-485-35,-124 18,100-14,149 1,656 30,-549-17,-37-12,-119 7,-88 9,149 9,-241 4,262-26,107 13,-235-1,156 10,-215 5,134-30,-12 31,-90 25,-15-15,-148-6,-1-1,1-1,0-2,0 0,0-2,1-2,-1 0,-1-2,4-1,27-4,0 2,1 2,0 3,48 5,3-1,228-2,-314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2:37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0,'0'1,"0"-1,1 0,-2 1,1-1,0 1,0-1,0 0,0 1,0-1,0 0,0 1,0-1,0 0,-1 0,1 1,0-1,0 0,0 1,-1-1,1 0,0 0,0 1,-1-1,1 0,0 0,0 0,-1 1,1-1,0 0,-1 0,1 0,0 0,-1 0,1 0,0 0,-1 1,1-1,0 0,-1 0,1 0,0-1,-1 1,1 0,0 0,-1 0,1 0,0 0,-1 0,1 0,0 0,-1-1,1 1,0 0,-1 0,1-1,0 1,0 0,-1 0,1-1,0 1,0 0,0 0,-1-1,1 1,0 0,4 30,-3-27,21 237,6 179,-10-98,-17 131,-3-204,2 2450,-30-2421,32-55,36-67,-27-146,-15-16</inkml:trace>
  <inkml:trace contextRef="#ctx0" brushRef="#br0" timeOffset="1967.756">100 2428,'226'29,"505"-30,-473-26,397 26,638 1,-1096 27,283-26,2907-1,-3168-27,211 26,-261-27,-69 16,-83 11,-3 2</inkml:trace>
  <inkml:trace contextRef="#ctx0" brushRef="#br0" timeOffset="13306.987">213 2456,'-2'-1,"1"-1,-1 1,1-1,-1 1,1-1,0 0,0 1,0-1,0 0,0 0,0 0,1 0,-1 0,0 0,1 0,0 0,-1 0,1 0,0 0,0 0,0 0,0 0,0 0,1 0,-1 0,1 0,-1 0,1 0,0 0,0 0,0 0,0 1,0-2,71-131,69-76,13-13,9 6,37-21,36-50,-175 210,-3-3,-3-2,-5-3,7-21,-50 93,1 0,0 0,1 1,0 0,1 1,0 0,1 0,1 1,-1 1,2 0,2-1,150-86,-142 88,1 2,0 0,0 2,0 1,0 0,2 2,172-25,85 28,-114 24,0 5,-114-18,0 2,-1 3,-1 2,0 3,11 8,165 116,-4 42,8 26,-39-21,-106-98,43 46,126 152,-153-176,235 332,-45-54,-99-169,4-40,-83-73,40 39,-56-50,2-6,-68-61,1-2,1-2,2-1,1-2,14 7,254 132,-175-97,-70-35,1-3,2-3,8 0,-30-14,1-1,0-2,0-3,1-1,18 0,107 19,-19-43,-132 11,144-52,-117 31,-2-2,0-2,-2-2,-1-2,19-21,37-33,41-50,-4-27,43-93,-86 118,93-154,-137 214,-30 50,0 1,2 0,2 2,0 0,19-18,-15 21,-2-2,0 0,-1-2,-2 0,-1-2,5-11,144-222,-158 245,-1 4</inkml:trace>
  <inkml:trace contextRef="#ctx0" brushRef="#br0" timeOffset="14469.645">8171 2399,'170'-27,"282"26,-225-28,-85 18,-75 2,1 2,0 3,0 3,20 4,32-1,247-2,-300-6,-55 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2:57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1,'1'0,"-1"1,1-1,0 1,0-1,0 1,0-1,0 1,-1 0,1 0,0-1,-1 1,1 0,0 0,-1 0,1 0,-1 0,1-1,-1 1,0 0,1 0,-1 0,0 0,0 0,0 0,0 0,0 1,0-1,0 0,0 0,0 0,0 0,0 0,-1 0,1 0,0 0,-1 0,1-1,-1 1,1 0,-1 0,1 0,-1 0,0 0,1-1,-1 1,0 0,0 0,-1 13,-13 128,11-116,2-1,0 1,2 0,1 0,1-1,4 19,3 49,46 353,-23-49,-33 1090,29-1227,-17-34,-1-158,-3 1,-3 0,-3 0,-4 19,1 29,2 362,28-281,1-30,-30-167,1-1,0 0,-1 1,1-1,0 0,0 1,-1-1,1 1,0-1,0 1,0-1,0 0,-1 1,1-1,0 1,0-1,0 1,0-1,0 1,0-1,0 1,0-1,0 0,1 1,-1-1,0 1,0-1,0 1,0-1,1 1,-1-1,0 0,0 1,1-1,-1 0,0 1,1-1,-1 0,0 1,1-1,-1 0,1 0,-1 1,0-1,1 0,-1 0,1 0,-1 0,1 1,-1-1,0 0,1 0,-1 0,1 0,-1 0,1 0,-1 0,1 0,-1 0,1-1,-1 1,1 0,-1 0,0 0,1-1,5-9</inkml:trace>
  <inkml:trace contextRef="#ctx0" brushRef="#br0" timeOffset="2102.267">254 2400,'-10'-5,"0"1,18 4,214 10,-148-11,462 0,-159-25,-210 25,139 18,-82-5,131-11,-147-3,1569 2,-1322-27,-104 14,9-5,67 18,-188 1,151 27,-9 1,44-29,-97-29,461 30,-789-1</inkml:trace>
  <inkml:trace contextRef="#ctx0" brushRef="#br0" timeOffset="27562.509">0 537,'7'-4,"1"0,-1 0,1 1,0 0,0 1,0-1,0 1,0 1,0 0,1 0,-1 0,0 1,1 0,2 1,4-1,452-57,-166 59,-268 3,-1 2,1 2,-1 0,-1 2,1 2,27 15,54 21,3-1,-2 6,-3 4,1 7,108 76,-72-40,182 210,-228-162,-64-84,1 2,-4 2,-3 2,-3 1,3 20,-3-23,3-1,3-2,32 45,-51-86,113 177,6 21,14 69,-48-146,38 4,140 71,-262-207,134 83,19-14,115 63,-44-44,-219-96,0 0,1-2,0 0,0-2,-1 0,1-2,0 0,20-4,26 2,112-15,-155 11,0-1,0-1,0-1,-1-1,-1-1,0-1,0-1,-1-2,-1 0,0-1,-1-2,-1 0,161-185,-20 22,58-125,-141 209,69-75,-47 7,-82 137,1 2,0 0,2 1,2 0,0 2,1 1,6-3,3-6,-1-2,-1-1,-2-1,-2-1,-1-2,-2-1,15-31,-26 47,91-154,-21 55,-41 63,-3-2,-2-1,8-23,-13 3,-24 58,2 0,0 0,1 1,1 0,2 1,10-13,72-101,126-128,-59 117,13-10,-136 114,-29 30,1 0,0 0,1 1,0 1,1 0,0 1,0 0,1 1,7-2,106-25,17 8,-128 26,0-1,0 0,-1-2,1 0,-1 0,0-2,0 0,-1-1,1-1,8-3,-19 9,0 1,0-1,0 1,1 0,-1 0,1 1,-1-1,1 1,-1 1,1-1,0 1,-1 0,1 0,0 0,-1 1,1 0,0 0,-1 1,1-1,-1 1,0 0,0 1,1-1,-2 1,1 0,4 4,8 8,1 0,1 0,0-2,1-1,0 0,7 2,-3-4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3:5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0,'-28'34,"-11"20,3 6,6-7</inkml:trace>
  <inkml:trace contextRef="#ctx0" brushRef="#br0" timeOffset="245.884">358 57,'-33'38,"-16"18,0 4,8-9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27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61,'5'-15,"-4"1,-1 7,3 5,2-3,0-4,-1 4,4 2,0 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3:44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131 622,'30'2,"1"-1,0-1,-1-2,1-1,-1-1,0-2,0-1,0-1,25-11,-34 7,-1 0,-1-2,0 0,0-1,-2 0,0-2,-1 0,0-1,-2 0,0-2,-1 1,-1-2,2-5,4-1,-12 18,0 0,-1-1,0 1,0-1,-1 0,0-1,-1 1,0-1,-1 1,0-1,0 0,-2 0,1 0,-1 1,-1-1,0 0,0 0,-1 0,0 0,-1 1,0 0,-1-1,0 1,-1 0,0 1,-1-2,3 8,0 0,0 0,0 1,-1-1,1 1,-1 0,0 0,1 0,-1 0,0 1,0-1,0 1,0 0,0 0,0 1,-1-1,1 1,0 0,0 0,0 0,0 1,-1-1,1 1,0 0,0 0,0 1,0-1,0 1,-1 1,-5 1,1 1,0 1,0-1,0 1,1 1,0 0,1 0,-1 0,1 1,0 0,-1 4,-9 22,3 0,0 1,2 0,2 1,1 1,2-1,2 1,1 0,2 1,1-1,4 28,-3-47,3 44,-3 0,-2 1,-3-1,-3-1,-2 0,-3 0,-3-1,-2 0,-24 50,36-98,-2 6,0-1,-1 1,0-2,-1 1,-2-1,1-1,-2 0,0 0,0-2,-1 1,-1-2,-1 0,1-1,-2 0,-9 4,23-15,1 0,-1 0,0 0,1 0,-1 0,0-1,1 1,-1-1,1 0,-1 0,1 0,-1 0,1 0,0 0,-1-1,1 1,0-1,0 1,0-1,0 0,0 0,1 0,-1 0,0 0,1 0,0-1,-1 1,1 0,0-1,0 1,0-1,1 1,-1-1,1 1,-1-1,1 0,0 1,0-1,0 0,0 1,0-1,1 0,-1 1,1-1,0 1,0-1,0 1,0-1,0 1,1-2,6-17,0 1,2 0,0 1,1 0,2 0,-1 1,2 1,0 0,1 1,1 0,0 2,2 0,-1 0,1 2,1 0,2 1,-13 5,0 1,0 0,1 1,0 0,0 0,0 1,0 0,0 0,1 1,-1 0,1 1,0 0,-1 1,1 0,0 0,-1 1,1 1,-1-1,1 1,-1 1,1 0,-1 0,0 1,-1 0,1 0,-1 1,0 1,1 0,35 42,-36-36,0-1,1 0,1-1,0 1,0-2,1 0,0 0,0-1,1 0,0-1,1 0,0-1,0 0,0-1,1-1,-1 0,3-1,-2-1,-1-1,1-1,0 0,0-1,0-1,0 0,-1 0,1-2,-1 0,1 0,-1-1,-1-1,1 0,-1 0,0-2,0 1,-1-2,0 1,3-5,-3 5,0-1,-1 0,0-1,-1 1,0-2,0 1,-1-1,0-1,-1 0,-1 0,0 0,0 0,-2-1,1 0,-1 0,-1 0,-1-1,0 1,0-1,-1-8,-1 19,-1 1,1-1,-1 1,1-1,-1 1,0 0,0-1,0 1,-1 0,1 0,0-1,-1 1,1 0,-1 1,0-1,0 0,1 0,-1 1,0-1,-1 1,1-1,0 1,0 0,-1 0,1 0,0 0,-1 1,1-1,-1 0,1 1,-1 0,1 0,-1-1,1 2,-1-1,1 0,-1 0,0 1,-5 1,1 0,0 0,-1 0,1 1,0 1,0-1,1 1,-1 0,1 1,0-1,0 1,-2 3,-2 2,0 1,1 1,1-1,0 2,0-1,1 1,1 0,0 0,1 1,0-1,1 1,1 1,0-1,1 0,1 1,0-1,1 1,0 6,1-15,0 0,0 0,1 0,-1 0,1 0,1-1,-1 1,1-1,0 1,0-1,0 0,1 0,0 0,0-1,0 1,0-1,1 0,0 0,0 0,0-1,0 0,0 0,1 0,0-1,-1 1,1-1,0-1,0 1,4 0,7 1,0-1,0 0,0-1,0-1,0 0,0-2,0 0,0 0,0-2,3-1,25-11,-1-2,-1-2,-1-1,0-3,-2-1,-1-2,-1-2,-1-1,-2-2,24-28,-29 26,-2 0,-1-3,-2 0,-1-1,-2-1,-2-2,-2 0,5-16,-16 35,0 0,-1-1,-1 0,-1 0,-2-1,0 1,-1-1,-1 1,-2-1,0 1,-2 0,0-1,4 20,-1 0,0 0,1 0,-1 1,-1-1,1 0,-1 0,1 1,-1-1,0 1,0-1,-1 1,1 0,-1 0,1 0,-1 0,0 0,0 1,-1-1,1 1,0 0,-1 0,1 0,-1 0,0 1,1-1,-1 1,0 0,0 0,0 1,0-1,0 1,0 0,0 0,0 0,0 0,0 1,0-1,0 1,0 0,0 1,1-1,-1 0,0 1,1 0,-1 0,1 0,0 1,-1-1,-2 3,-9 18,0 0,1 0,2 2,0-1,2 2,1-1,0 1,2 1,1-1,2 1,-2 23,3-32,-7 38,3 1,3 0,1 0,4 0,2 0,7 39,-6-65,-3-19,0-1,0 0,1 0,1 0,0 0,0-1,1 1,0-1,1 0,0 0,6 9,5-20,-11-10</inkml:trace>
  <inkml:trace contextRef="#ctx0" brushRef="#br0" timeOffset="237.398">1288 679,'43'0,"43"0,17 0,0-5,-3-2,-9-4,-10 0,-9 1,-3-2,-3 1,-4-2,-2 0,-7 4,-8 2,-11 3</inkml:trace>
  <inkml:trace contextRef="#ctx0" brushRef="#br0" timeOffset="2571.484">3263 819,'-12'-2,"0"0,0 1,-1 1,1 0,0 0,-1 1,1 0,0 1,0 1,0 0,0 1,0 0,1 1,0 0,0 0,0 1,0 1,1 0,0 0,-3 5,11-11,1 0,0 0,0 0,0 0,0 1,0-1,0 0,0 1,0-1,1 1,-1-1,1 0,-1 1,1 0,-1-1,1 1,0-1,0 1,-1-1,1 1,0 0,1-1,-1 1,0-1,0 1,1 0,-1-1,1 1,-1-1,1 1,0-1,-1 0,1 1,0-1,0 0,0 1,0-1,0 0,0 0,1 0,-1 0,0 0,1 0,-1 0,0 0,1-1,-1 1,1 0,-1-1,1 1,-1-1,1 0,0 0,-1 1,1-1,-1 0,2 0,22 10,-16-8,0 1,0 0,-1 1,1 0,-1 0,0 1,-1 0,1 0,-1 0,0 1,0 1,0-1,-1 1,0 0,-1 0,4 6,-8-10,0 0,-1 0,1-1,-1 1,0 0,1 0,-1 0,-1 0,1 0,0 0,-1 0,1-1,-1 1,0 0,0 0,0-1,0 1,-1 0,1-1,-1 1,1-1,-1 0,0 1,0-1,0 0,0 0,0 0,-1-1,1 1,-1 0,-83 44,76-42,-14 7,0-1,0-1,-1-2,0 0,0-1,-3-1,4-6,6-4</inkml:trace>
  <inkml:trace contextRef="#ctx0" brushRef="#br0" timeOffset="22178.062">441 2061,'-2'-2,"0"0,0 0,0 1,0-1,0 0,0 1,-1 0,1-1,0 1,-1 0,1 0,-1 1,1-1,-1 0,0 1,1-1,-1 1,0 0,1 0,-1 0,-11 2,1 0,0 1,0 1,0 0,0 1,1 0,-1 1,1 0,1 1,-1 0,1 1,0 0,1 1,0 0,-6 7,15-14,-30 26,2 2,1 0,1 2,1 2,-5 11,29-42,0-1,0 1,0 0,0 0,0 0,1 1,-1-1,1 0,0 1,0-1,0 0,1 1,-1-1,1 1,0-1,0 1,0 0,0-1,1 1,-1-1,1 1,0-1,0 0,0 1,0-1,1 0,-1 0,1 0,0 0,0 0,0 0,0 0,1-1,-1 1,1-1,0 1,-1-1,1 0,0 0,0 0,0-1,1 1,-1-1,0 0,0 1,1-2,1 2,12-2,-1 0,1 0,-1-2,1 0,-1-1,0 0,0-1,0-1,0-1,-1 0,0-1,0-1,-1 0,12-9,-24 16,29-19,0-1,-2-1,0-2,-2-1,-1-1,-1-1,-1-1,-1-1,-2-1,-1-1,-1-1,2-8,-12 24,-1 0,-1 0,0-1,-1 0,0 0,-2-1,0 1,-1-1,-1 0,0 0,-1 0,-1 0,-1 0,-1 0,0 0,-2 1,1-1,-2 1,-1-1,0 1,-1 1,-1-1,0 2,-11-16,14 26,-1 1,1-1,-1 1,-1 0,1 0,0 1,-1 0,0 0,0 1,0 0,0 0,0 0,0 1,0 0,-1 0,1 1,0 0,-1 0,1 1,0 0,0 0,-1 1,1 0,0 0,1 1,-1-1,0 1,1 1,-1 0,1 0,0 0,0 0,1 1,0 0,-1 0,1 0,1 1,-1 0,-2 6,-4 0,1 0,1 1,0 1,1 0,0 0,1 0,0 1,2 0,0 0,0 1,2 0,0-1,0 1,2 0,0 1,0-1,2 0,0 0,1 0,1 0,3 12,1-8,1-2,0 1,2-1,0 0,1-1,0 0,2-1,0 0,1-1,0 0,1-1,1-1,0-1,1 0,0-1,1 0,0-2,0 0,20 6,-14-8</inkml:trace>
  <inkml:trace contextRef="#ctx0" brushRef="#br0" timeOffset="22504.576">780 2231,'25'2,"0"-1,0-2,0 0,0-1,0-2,0 0,-1-2,0 0,0-2,-1-1,0 0,20-12,-39 18,1 0,0 0,-1 0,1 0,-1-1,0 0,0 0,-1 0,1 0,-1 0,0-1,0 1,0-1,-1 0,1 0,-1 0,-1 0,1-1,-1 1,0 0,0-1,0 1,-1-1,1 1,-1-1,-1 1,1-1,-1 1,0 0,0-1,-1 1,1 0,-1 0,-1 0,1 0,0 0,-1 0,0 0,0 1,-1 0,1-1,-4-2,1 3,0 0,0 0,0 1,0 0,-1 0,0 0,1 1,-1 0,0 0,0 1,0 0,0 0,0 0,0 1,0 0,0 1,0 0,0 0,0 0,0 1,1 0,-1 0,0 0,1 1,-1 0,1 1,0-1,0 1,1 0,-1 1,1-1,0 1,0 0,0 1,1-1,-1 1,1 0,1 0,-1 0,1 0,0 0,1 1,-2 3,1-2,-1-1,1 1,0 0,1 0,0 0,0 0,1 1,0-1,0 0,1 1,0-1,0 0,1 1,0-1,1 0,0 0,0 0,1 0,0 0,0 0,1 0,0-1,0 0,0 0,1 0,0 0,1-1,48 40,-29-28</inkml:trace>
  <inkml:trace contextRef="#ctx0" brushRef="#br0" timeOffset="22944.394">1231 2344,'195'-288,"-195"287,0 0,0 0,0-1,0 1,1 0,-1 0,0 0,1 0,-1 0,0 0,1 0,-1 0,1 0,0 0,-1 1,1-1,0 0,-1 0,1 0,0 1,0-1,0 0,0 1,0-1,0 1,-1-1,1 1,0-1,1 1,-1 0,0 0,0-1,0 1,0 0,0 0,0 0,0 0,0 0,0 0,0 0,0 1,0-1,0 0,0 1,0-1,0 0,0 1,0-1,0 1,0 0,0-1,0 1,0 0,-1-1,1 1,0 0,0 0,-1 0,1 0,-1-1,1 1,-1 0,1 0,-1 0,1 0,-1 0,0 1,0-1,1 0,10 48,-11-43,1 0,0 0,0 0,0 0,0 0,1 0,0-1,0 1,1-1,0 1,-1-1,2 0,-1 0,1 0,0 0,0-1,0 0,0 1,1-1,0-1,-1 1,1-1,1 0,4 3,-6-5,0 0,0 0,0 0,0 0,0-1,0 1,0-1,0 0,0 0,0-1,0 1,0-1,0 0,0 0,0 0,0 0,-1-1,1 1,0-1,-1 0,1 0,-1-1,0 1,0-1,0 0,0 1,0-1,1-2,60-102,-56 92,25-73,-26 71</inkml:trace>
  <inkml:trace contextRef="#ctx0" brushRef="#br0" timeOffset="23245.491">2106 1864,'-17'26,"0"1,2 1,1 0,2 1,0 0,2 1,2 1,-2 10,9-38,1 0,-1 0,1-1,0 1,0 0,0 0,0 0,0 0,1-1,-1 1,1 0,0 0,0-1,0 1,0 0,0-1,0 1,1-1,-1 0,1 1,0-1,0 0,0 0,0 0,0 0,0 0,0-1,1 1,-1 0,0-1,1 0,0 0,-1 0,1 0,0 0,-1 0,1-1,0 1,0-1,0 0,-1 0,1 0,0 0,0 0,0-1,-1 1,1-1,5 0,0-1,0 0,-1 0,1-1,-1 0,0 0,0-1,0 0,0 0,-1-1,0 0,0 0,0 0,0-1,-1 1,0-1,0-1,0 1,-1-1,0 0,0 0,0-1,-2 3,1 0,-1-1,0 1,-1 0,1-1,-1 1,0-1,0 0,-1 1,1-1,-1 0,0 1,-1-1,0 0,0 1,0-1,0 1,-1-1,0 1,0 0,-1-1,1 1,-1 0,0 1,0-1,-1 0,1 1,-1 0,0 0,-1 0,1 0,-39-16,21 16</inkml:trace>
  <inkml:trace contextRef="#ctx0" brushRef="#br0" timeOffset="23529.608">2643 1497,'-5'43,"-1"33,0 14,1-4,1-11,7-10,2-10,1-10,-2-8,0-6,-1-2,-7-2,-1-1,-1 0,-4-5,-5-5,0-6</inkml:trace>
  <inkml:trace contextRef="#ctx0" brushRef="#br0" timeOffset="23973.495">2416 1836,'53'25,"1"-2,1-2,0-2,2-4,7 1,-35-9,7 0,1-2,0-1,-1-2,1-2,13-2,1 1,-44 2,-1-1,1 0,-1 0,0-1,1 0,-1 0,0 0,0-1,1 0,-1 0,-1-1,1 1,0-1,0 0,-1-1,0 0,0 1,0-2,0 1,-1 0,1-1,-1 0,0 0,0 0,-1-1,0 1,0-1,0 0,-1 0,0 0,1-4,-3 8,0-1,0 0,0 1,-1-1,1 1,-1-1,0 1,0-1,0 1,0-1,0 1,-1 0,1 0,-1 0,1-1,-1 1,0 1,0-1,1 0,-1 0,-1 1,1-1,0 1,0 0,-1-1,1 1,0 0,-1 0,1 1,-1-1,0 0,1 1,-1 0,1-1,-2 1,-92 12,86-8,0 0,1 1,-1 0,1 1,0 0,0 0,1 1,0 0,0 1,1 0,0 0,0 1,1-1,0 1,0 1,1-1,0 1,-1 6,2-7,0-1,1 1,0 0,0 0,1 1,1-1,-1 0,2 1,-1-1,1 1,1-1,-1 1,2-1,-1 0,1 1,1-1,0 0,0 0,0 0,1-1,1 1,-1-1,1 0,1 0,0-1,0 0,0 0,1 0,0-1,0 1,6 1,0 0,0 0,1-2,-1 0,1 0,1-1,-1-1,1 0,0-1,-1-1,1 0,0-1,1-1,-1 0,7-2,10 2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3:53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5223 227,'0'4,"4"8,8 0,0 4,4 3,-1 4,1-2,3 0,-1 1,1-3,-4-5</inkml:trace>
  <inkml:trace contextRef="#ctx0" brushRef="#br0" timeOffset="254.177">5504 114,'0'33,"0"21,5 2,2-5,4-11,0-11</inkml:trace>
  <inkml:trace contextRef="#ctx0" brushRef="#br0" timeOffset="999.754">5815 395,'-217'375,"324"-531,19-37,-102 163,-23 30,-1 0,1-1,-1 1,1 0,-1 0,1 0,-1 0,1 0,0 0,-1 0,1 0,-1 0,1 0,-1 1,1-1,-1 0,1 0,-1 0,1 1,-1-1,1 0,-1 0,1 1,-1-1,1 0,-1 1,1-1,-1 1,0-1,1 1,-1-1,0 1,0-1,1 1,-1-1,0 1,0-1,0 1,1-1,-1 1,0-1,0 1,0-1,0 1,0 0,0-1,0 1,0-1,0 1,-1-1,1 1,0-1,0 1,0-1,-1 1,1-1,0 1,0-1,-1 1,1-1,0 1,-1-1,1 0,-1 1,5 149,-4-139,2-1,-1 0,1 1,1-1,0 0,0 0,1 0,1-1,-1 1,2-1,-1 0,1-1,0 1,1-1,3 3,-8-10,0 0,1 0,-1 0,0-1,1 1,-1-1,1 1,-1-1,1 0,-1 0,1 0,-1 0,1 0,-1 0,1-1,-1 1,1-1,-1 0,0 0,1 0,-1 0,0 0,0 0,0-1,0 1,0-1,0 1,0-1,0 0,0 0,-1 0,1 0,0-1,47-71,-38 52,-1 0,-2-1,0 0,-1-1,-1 0,-1 0,-2 0,0 0,-1-22,-2 21</inkml:trace>
  <inkml:trace contextRef="#ctx0" brushRef="#br0" timeOffset="-5905.086">29 621,'-5'12,"0"-1,1 1,0 0,1 0,1 0,0 0,0 0,1 1,1-1,0 1,0-1,2 0,-1 1,2-1,-1 0,2 0,2 7,-4-16,0 0,0-1,0 1,0-1,1 1,-1-1,1 0,0 0,0 0,-1 0,1-1,0 1,1-1,-1 1,0-1,0 0,0-1,1 1,-1 0,0-1,1 0,-1 0,1 0,-1 0,0 0,1-1,-1 1,0-1,1 0,-1 0,0 0,0 0,2-2,95-62,-81 45,-1 0,-2-1,0-1,-1-1,-1 0,2-6,-2 5</inkml:trace>
  <inkml:trace contextRef="#ctx0" brushRef="#br0" timeOffset="-5272.33">566 1,'-114'615,"87"-406,27-208,0 0,0 0,0-1,0 1,0 0,0 0,0 0,0-1,0 1,1 0,-1 0,0-1,1 1,-1 0,0-1,1 1,-1 0,1-1,-1 1,1 0,-1-1,1 1,0-1,-1 1,1-1,0 0,-1 1,1-1,0 0,-1 1,1-1,0 0,0 0,-1 1,1-1,0 0,0 0,0 0,-1 0,1 0,0 0,0 0,-1-1,1 1,0 0,0 0,0 0,-1-1,1 1,0 0,-1-1,1 1,44-27,-37 21,79-54,-46 29,1 3,1 1,2 2,2 2,-44 20,0 2,0-1,0 0,0 1,0-1,0 1,0 0,1 0,-1 0,1 0,-1 1,0 0,1-1,-1 1,1 0,-1 1,1-1,-1 1,0-1,1 1,-1 0,0 0,1 1,-1-1,0 0,0 1,0 0,0 0,0 0,-1 0,1 0,-1 1,1-1,-1 1,0 0,0 0,0-1,0 1,1 3,-1 2,0 0,-1 0,0 0,0 0,-1 0,0 0,0 0,-1 0,0 0,0 1,-1-2,0 1,0 0,-1 0,0-1,0 1,-1-1,0 0,0 0,-1 0,0-1,0 0,-1 0,-2 2,-7 8,-1-1,-1-1,0-1,-1-1,0 0,-1-1,-1-1,-12 5,13-7,16-5,-1-1,1 0,-1 0,1 0,-1-1,0 1,0-1,0 0,0 0,0 0,0-1,0 1,0-1,-1 0,1 0,0 0,0-1,0 1,0-1,0 0,0-1,0 1,0 0,1-1,-1 0,-8-9</inkml:trace>
  <inkml:trace contextRef="#ctx0" brushRef="#br0" timeOffset="-4654.09">1553 452,'-37'7,"0"1,1 2,0 2,1 1,0 2,-21 12,51-26,1 1,0-1,-1 1,1-1,0 1,0 1,0-1,1 0,-1 1,0 0,1 0,0 0,-1 0,1 0,0 1,1 0,-1-1,1 1,0 0,0 0,0 0,0 0,0 1,1-1,0 0,0 1,0-1,1 1,-1-1,1 1,0-1,1 1,-1 0,1-1,0 0,0 1,0-1,0 1,1-1,0 0,0 2,4 1,-1 0,1-1,0 1,0-1,0-1,1 1,0-1,0 0,1-1,-1 0,1 0,0 0,0-1,0 0,1-1,-1 0,1 0,-1-1,1 0,0 0,-1-1,2 0,52 3,-61-3,0 1,1-1,-1 1,0 0,0-1,1 1,-1 0,0 0,0 0,0 0,0 0,0 0,0 0,0 0,-1 0,1 1,0-1,0 0,-1 1,1-1,-1 0,1 1,-1-1,0 0,0 1,1-1,-1 1,0-1,0 1,0-1,-1 0,1 1,0-1,0 1,-1-1,1 0,-1 1,1-1,-1 0,0 1,0 0,-6 9,0-1,0 0,-1 0,-1-1,0 0,0 0,-1-1,0 0,0-1,0 0,-1-1,0 0,-1 0,1-1,-8 1,4 0,1 0,-1-1,-1-1,1-1,0 0,-1-1,0-1,1 0,-1-1,-4-1,-20-15,28 3</inkml:trace>
  <inkml:trace contextRef="#ctx0" brushRef="#br0" timeOffset="-4033.281">2033 481,'-11'-2,"-1"0,1 2,-1-1,1 1,-1 1,1 0,-1 1,1 0,-1 1,1 0,0 0,0 2,1-1,-1 1,1 1,0 0,-6 5,7-4,0 0,1 1,0 0,1 1,-1-1,2 1,-1 1,1 0,1 0,0 0,0 0,1 1,0-1,1 1,0 0,1 0,0 1,0-1,2 0,-1 1,1-1,1 2,1-8,-1 0,1 0,0 0,0 0,1-1,0 1,-1-1,1 0,1 0,-1 0,1 0,-1-1,1 1,0-1,1 0,-1 0,0 0,1-1,-1 1,1-1,0 0,0-1,0 1,0-1,0 0,0 0,1 0,7 1,1-1,0 0,-1-1,1 0,0-1,-1 0,1-1,-1-1,13-3,58-32,-59 24</inkml:trace>
  <inkml:trace contextRef="#ctx0" brushRef="#br0" timeOffset="-3671.824">2287 762,'0'10,"12"45,18-88,35-87,-52 92,1 0,1 1,1 1,2 1,16-19,-33 41,1 1,0-1,-1 1,1-1,0 1,1 0,-1 0,0-1,1 2,-1-1,1 0,-1 0,1 1,0-1,0 1,-1 0,1 0,0 0,0 0,0 1,0-1,0 1,1 0,-1 0,0 0,0 0,0 0,0 1,0-1,0 1,0 0,0 0,0 0,0 0,-1 1,1-1,0 1,-1-1,1 1,-1 0,1 0,-1 0,1 2,4 17,-4 1</inkml:trace>
  <inkml:trace contextRef="#ctx0" brushRef="#br0" timeOffset="-3464.63">2937 706,'0'19,"0"6</inkml:trace>
  <inkml:trace contextRef="#ctx0" brushRef="#br0" timeOffset="-3299.324">2880 227,'0'0</inkml:trace>
  <inkml:trace contextRef="#ctx0" brushRef="#br0" timeOffset="-2863.552">3275 537,'1'79,"1"-34,-2 1,-2 0,-1-1,-3 1,-8 28,12-68,1 1,-1-1,-1 1,0-1,1 0,-2 0,1 0,-1-1,0 1,0-1,0 0,-1 0,0 0,0 0,0-1,-1 0,1 0,-1-1,0 1,0-1,0 0,0-1,-1 0,1 0,-3 0,7-1,1-1,0 1,-1-1,1 1,0-1,-1 0,1 0,0 0,-1 0,1 0,-1 0,1 0,0 0,-1-1,1 1,0 0,-1-1,1 1,0-1,0 0,-1 1,1-1,0 0,0 0,0 0,0 0,0 0,0 0,0 0,0 0,0 0,1 0,-1 0,0 0,1-1,-1 1,1 0,-1-1,1 1,0 0,-1-1,1 1,0 0,0-1,0 1,0-1,0 1,0 0,1-1,21-68,-2 39,1 1,2 1,1 1,1 0,1 2,2 1,0 2,2 0,0 2,2 1,0 2,1 1,14-4,-27 11,0 1,1 0,0 2,0 1,1 0,0 1,0 2,0 0,0 2,0 0,21 2,-40 0,1-1,-1 1,1 0,-1 1,1-1,-1 0,0 1,0 0,0 0,0 0,0 0,0 0,0 0,-1 1,1 0,-1-1,1 1,-1 0,0 0,0 0,-1 0,1 1,-1-1,1 0,-1 1,0-1,0 1,-1-1,1 1,-1 0,0-1,0 1,0 0,0-1,0 1,-1-1,0 1,1-1,-2 1,1-1,0 1,-1-1,1 0,-1 0,0 0,0 1,0-2,0 1,-1 0,1 0,-1-1,0 0,0 1,-12 9,0-1,0-1,-1-1,-1 0,0 0,0-2,0 0,-1-2,-2 1,9-2,-11 2,0-1,0 0,-1-2,0-1,0 0,-20-2,18-1</inkml:trace>
  <inkml:trace contextRef="#ctx0" brushRef="#br0" timeOffset="-2638.041">4235 198,'0'38,"0"28,0 11,0-2,0-9,0-11,0-10,0-8,0-5,0-4,0-1,-5-6,-1-6</inkml:trace>
  <inkml:trace contextRef="#ctx0" brushRef="#br0" timeOffset="-2449.189">3925 424,'33'-10,"36"-2,15-1,-2 4,-5 2,-6 2,-6 8,-8 2,-6 6,-5 1,-7-2,-9-2</inkml:trace>
  <inkml:trace contextRef="#ctx0" brushRef="#br0" timeOffset="17520.052">86 1468,'19'20,"16"15,7 7,1-4,-2-4,-3-7,-8-3,-4-7,-8-5</inkml:trace>
  <inkml:trace contextRef="#ctx0" brushRef="#br0" timeOffset="17774.085">453 1412,'9'33,"9"22,1 5,1-7,-1-8,-1-12,3-6,2-8,-3-3,0-3,-3-5</inkml:trace>
  <inkml:trace contextRef="#ctx0" brushRef="#br0" timeOffset="18437.443">848 1835,'-209'340,"187"-326,37-54,161-197,-44 78,-132 158,0 0,1 0,-1 0,1 0,-1 0,1 1,0-1,-1 0,1 0,0 0,0 1,-1-1,1 0,0 1,0-1,0 1,0-1,0 1,0-1,0 1,0 0,0-1,0 1,0 0,0 0,0 0,0-1,0 1,0 0,0 1,0-1,0 0,0 0,0 0,0 1,0-1,0 0,0 1,0-1,0 1,0-1,0 1,0 0,-1-1,1 1,0 0,0-1,-1 1,1 0,0 0,-1 0,1 0,-1 0,1 0,-1 0,0 0,1 0,-17 114,14-97,-1-9,1 0,-1 0,2 1,-1-1,2 0,-1 1,1-1,0 1,1-1,0 1,1-1,0 0,0 1,1-1,0 0,1-1,0 1,0 0,1-1,0 0,0 0,3 2,-5-8,0-1,0 1,0-1,0 0,0 0,0-1,0 1,1-1,-1 1,0-1,0 0,0 0,0 0,1-1,-1 1,0-1,0 0,0 1,0-1,0-1,0 1,0 0,0-1,-1 0,1 1,0-1,1-2,64-62,-53 45,-1-1,0-1,-2 0,-1 0,-1-1,-1 0,2-12,6-12,-7 21,-2 2</inkml:trace>
  <inkml:trace contextRef="#ctx0" brushRef="#br0" timeOffset="19121.983">1723 1779,'-248'145,"238"-140,0 1,0 1,0 0,1 0,0 1,1 0,-1 1,2 0,-1 0,1 0,1 1,-1 0,2 1,0-1,-1 4,5-12,1 0,-1-1,1 1,0 0,0 0,0-1,0 1,0 0,0 0,0 0,0-1,1 1,-1 0,1-1,0 1,-1 0,1-1,0 1,0-1,0 1,0-1,0 1,0-1,0 0,1 1,-1-1,0 0,1 0,-1 0,1 0,-1 0,1 0,-1-1,1 1,0 0,0-1,-1 1,1-1,0 0,0 1,-1-1,76-6,-54-3,-1 0,0-2,0-1,-1-1,-1 0,0-2,3-3,67-45,-88 62,-1-1,1 1,0-1,-1 1,1 0,0-1,0 1,0 0,0 0,0 1,1-1,-1 0,0 1,0-1,1 1,-1 0,0-1,0 1,1 0,-1 0,0 1,0-1,1 0,-1 1,0 0,0-1,0 1,0 0,0 0,0 0,0 0,0 1,0-1,0 0,0 1,-1-1,1 1,0 0,14 32,-16-31,1 1,0 0,1-1,-1 1,0-1,1 1,0-1,0 0,0 0,0 0,0 0,1 0,-1 0,1-1,0 1,0-1,0 0,0 0,0 0,0 0,0 0,1-1,-1 1,1-1,-1 0,1 0,0 0,1-1,6-3,1 0,-1-1,0 0,-1-1,1-1,-1 1,0-2,0 1,0-1,-1-1,-1 0,1 0,-1-1,0 0,-1 0,0 0,-1-1,5-10,-1 6,16-19,-1-1,-2-1,-2-2,-1 0,-2-1,-2 0,-1-2,-2 0,-1 0,1-21,-10 51,-1 0,-1 0,0 1,0-1,-1 0,0 0,0 0,-1 0,-1 0,0 0,0 0,-1 1,0-1,0 1,-1 0,-1 0,1 0,-2 0,1 1,-1 0,-1-1,5 7,0 1,0-1,0 1,0 0,0 0,-1 0,1 0,0 1,0-1,-1 0,1 1,-1 0,1-1,0 1,-1 0,1 0,-1 0,1 1,0-1,-1 1,1-1,0 1,-1 0,1 0,0 0,0 0,0 0,0 0,0 1,0-1,0 1,0-1,0 1,1 0,-1-1,1 1,-1 0,1 0,0 0,-1 1,-43 89,31-40,3 0,2 1,-2 52,10-79,1 0,1 1,1-1,2 0,1 0,0 0,2-1,1 0,1 0,2-1,1 3,39 37,-32-48</inkml:trace>
  <inkml:trace contextRef="#ctx0" brushRef="#br0" timeOffset="19373.947">1893 1609,'43'5,"24"2,10-1,-3-1,-5-2,-9 0,-10-2,-9-1,-6 0,-10 0</inkml:trace>
  <inkml:trace contextRef="#ctx0" brushRef="#br0" timeOffset="19553.747">2513 1638,'-3'22,"0"0,2 0,0 0,1 1,2-1,0 0,1 0,2 0,0-1,1 1,1-1,2 2,-7-19,0 0,1 1,-1-1,1 0,0-1,1 1,-1-1,0 1,1-1,0 0,0 0,0 0,0-1,0 0,0 1,1-2,-1 1,1 0,0-1,-1 0,1 0,0 0,0-1,0 1,-1-1,1 0,0-1,0 1,0-1,-1 0,1 0,0 0,-1-1,1 0,-1 0,1 0,-1 0,0-1,0 1,0-1,0 0,-1 0,1-1,-1 1,0-1,2-2,79-151,-71 138</inkml:trace>
  <inkml:trace contextRef="#ctx0" brushRef="#br0" timeOffset="19837.813">2965 2033,'-5'-15,"-1"-18,4-9,4-3,0 3,6 8,1 4,3 4,1 0,2 1,3-1,4 5,-2 0,0 4,2 5,-3 5</inkml:trace>
  <inkml:trace contextRef="#ctx0" brushRef="#br0" timeOffset="20522.732">3416 1694,'-21'8,"1"1,1 1,0 0,0 2,1 0,0 0,1 2,-11 12,22-22,0 1,1 0,-1 1,1-1,0 1,0 0,1 1,0-1,0 1,0 0,1 0,0 0,0 0,1 0,0 1,0-1,1 1,0 0,0 5,3-10,0 0,1 0,0 0,0 0,0 0,0-1,0 1,0-1,1 0,-1 0,1 0,0-1,-1 1,1-1,0 0,0 0,0 0,0 0,0-1,0 0,0 1,0-2,0 1,0 0,0-1,0 0,0 1,0-2,-1 1,1 0,0-1,-1 0,3-1,15-7,0-2,-1 0,-1-1,0-1,-1-1,0-1,-1 0,-1-1,10-14,5 8,-30 23,-1-1,0 1,1-1,-1 1,1-1,-1 1,1 0,-1-1,1 1,0 0,-1 0,1-1,-1 1,1 0,0 0,-1 0,1-1,-1 1,1 0,0 0,-1 0,1 0,0 0,-1 1,1-1,-1 0,1 0,0 0,-1 0,1 1,-1-1,1 0,0 1,-1-1,1 0,-1 1,1-1,-1 1,1-1,-1 0,0 1,1-1,-1 1,0 0,1-1,-1 1,0-1,1 1,-1-1,0 1,0 0,0-1,0 1,0 0,0-1,-1 39,0-34,0-1,1 1,-1-1,1 1,0-1,0 1,1-1,-1 1,1-1,0 1,0-1,0 1,1-1,0 0,0 0,0 0,0 0,0 0,1 0,0-1,-1 1,4 2,1-2,-1 0,1 0,0 0,0-1,0-1,1 1,-1-1,1 0,-1-1,1 1,0-1,-1-1,1 0,0 0,0 0,-1-1,1 0,0-1,-1 0,0 0,1-1,-1 1,0-1,0-1,0 0,-1 0,1 0,-1 0,1-2,25-16,-1-2,0 0,-2-2,-2-2,0 0,-2-2,-1 0,3-8,-18 25,-1 0,-1-1,0 0,-1 0,0 0,-1-1,-1 0,-1 0,0 0,0 0,-2-1,0 1,0-1,-2 1,0 0,-1-5,2 13,-1 1,0-1,0 1,0 0,-1-1,0 1,0 0,-1 0,1 0,-1 0,-1 1,1-1,-1 1,0 0,0 0,0 0,-1 1,0-1,0 1,0 0,0 0,-1 1,1 0,-1 0,0 0,0 0,0 1,0 0,-1 1,1-1,0 1,-1 0,1 1,-1-1,1 1,-1 1,-5 0,1 1,1 1,-1 1,1 0,0 0,0 1,0 0,1 0,-1 1,1 1,1-1,-1 2,1-1,0 1,1 0,0 1,0-1,1 1,0 1,1-1,0 1,0 0,1 0,0 1,1-1,0 1,1 0,0 0,1 0,0 0,0 0,1 3,1 0,0 0,1-1,0 1,1 0,1-1,0 0,1 0,0 0,1 0,0-1,1 0,1 0,-1-1,3 2,148 150,-149-154,1-1,0-1,0 1,0-1,1-1,0 0,1-1,-1 0,1-1,0 0,0 0,0-2,0 1,1-2,-1 1,1-2,-1 0,10-1,2-5</inkml:trace>
  <inkml:trace contextRef="#ctx0" brushRef="#br0" timeOffset="21156.272">4460 1186,'-24'33,"-8"21,2 7,5-8</inkml:trace>
  <inkml:trace contextRef="#ctx0" brushRef="#br0" timeOffset="21324.787">4770 1129,'-33'39,"-21"21,-2 7,10-10</inkml:trace>
  <inkml:trace contextRef="#ctx0" brushRef="#br0" timeOffset="25687.986">5250 1581,'-31'33,"-146"64,176-97,0 1,0-1,-1 0,1 1,0-1,0 1,-1-1,1 1,0-1,0 1,0 0,0 0,0-1,0 1,0 0,0 0,0 0,0 0,1 0,-1 0,0 0,1 1,-1-1,1 0,-1 0,1 0,-1 1,1-1,0 0,0 1,0-1,0 0,0 1,0-1,0 0,0 0,0 1,0-1,1 0,-1 0,0 1,1-1,0 0,-1 0,1 0,-1 1,1-1,0 0,0 0,0 0,0 0,0-1,0 1,0 0,0 0,0 0,0-1,0 1,183 88,-182-88,0 0,-1 0,1 0,-1 0,1 0,-1 1,0-1,1 0,-1 1,0-1,0 1,0 0,0-1,0 1,0 0,0-1,-1 1,1 0,-1 0,1 0,-1 0,0-1,0 1,1 0,-1 0,-1 0,1 0,0 0,0 0,-1-1,1 1,-1 0,1 0,-1 0,0-1,0 1,0 0,0-1,0 1,0-1,0 1,0-1,-1 1,1-1,-1 1,-77 45,-40-20,94-25</inkml:trace>
  <inkml:trace contextRef="#ctx0" brushRef="#br0" timeOffset="25974.13">5843 1581,'-22'22,"0"1,1 0,1 2,2 0,0 1,2 1,1 1,1 0,-8 22,20-47,1 1,-1-1,1 0,-1 0,1 1,0-1,0 1,0-1,1 1,-1 0,1-1,0 1,0-1,0 1,1 0,-1-1,1 1,0-1,0 1,0-1,0 1,1-1,-1 0,1 1,0-1,0 0,0 0,0-1,1 1,-1 0,1-1,0 1,-1-1,1 0,0 0,0 0,1 0,-1-1,0 1,2 0,6-1,0-1,1 1,-1-2,0 0,1 0,-1-1,0 0,0-1,0 0,-1-1,1-1,-1 1,0-1,0-1,0 0,-1 0,0-1,0 0,-1-1,0 0,0 0,-1-1,0 0,0 0,-1 0,0-1,-1 0,0 0,-1-1,0 1,0-1,-1 0,-1 0,0 0,0-5,-2 9,-1 0,-1 0,1 0,-1 1,-1-1,1 0,-1 1,0 0,0 0,-1-1,0 2,0-1,0 0,-1 1,0 0,0 0,0 0,-1 1,-1-2,-12-7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0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1,'-17'95,"8"2,5 1,5 56,-1 70,-27 26,14-151,7-73</inkml:trace>
  <inkml:trace contextRef="#ctx0" brushRef="#br0" timeOffset="249.832">1 651,'48'-15,"44"-14,17-2,-1-1,-14 1,-13 0,-16 6,-10 2,-8 0,-8 4,-6 1,-4 3,-2 0,-5-3,-2-3,-4-3,-5-2,-4 3</inkml:trace>
  <inkml:trace contextRef="#ctx0" brushRef="#br0" timeOffset="602.891">932 29,'-75'581,"71"-552,1-15,0 0,1 1,1-1,0 0,1 0,1 1,0-1,1 0,1 0,0 0,2 5,-4-17,-1 0,1 0,0 0,0 0,0 0,1-1,-1 1,0 0,1-1,-1 1,1-1,-1 1,1-1,0 0,-1 0,1 0,0 0,0 0,0 0,0 0,0 0,0-1,0 1,0-1,0 0,0 1,0-1,0 0,0 0,1 0,-1-1,0 1,0 0,0-1,0 0,0 1,1-2,67-43,-66 42,266-216,-269 218,0-1,-1 1,1 0,0 0,-1-1,1 1,0 0,0 0,0 0,0 0,0 0,0 0,0 0,0 0,1 1,-1-1,0 0,1 1,-1-1,0 1,1-1,-1 1,0 0,1-1,-1 1,1 0,-1 0,1 0,-1 0,0 0,1 0,-1 1,1-1,-1 0,0 1,1-1,-1 1,0-1,1 1,-1 0,0 0,0-1,0 1,0 0,0 0,1 0,-2 0,1 0,1 1,2 120,-7-79,3-33,-1-7,0 0,0 0,0 0,0 0,0 1,1-1,0 0,-1 0,1 0,1 0,-1 0,0 1,1-1,-1 0,1 0,0 0,0 0,0 0,1 0,-1 0,1-1,-1 1,1 0,0-1,0 1,0-1,0 0,1 0,-1 1,1-2,-1 1,1 0,-1 0,1-1,0 1,0-1,0 0,0 0,0 0,0-1,1 1,21-4,-2-3</inkml:trace>
  <inkml:trace contextRef="#ctx0" brushRef="#br0" timeOffset="1269.062">1835 509,'-24'20,"-1"1,2 1,1 1,1 1,1 1,1 0,1 2,-5 11,21-36,1 0,0 0,-1 0,1 0,0 0,0 0,0 0,0 1,0-1,0 0,1 0,-1 1,1-1,0 0,-1 1,1-1,0 1,1-1,-1 0,0 1,1-1,-1 0,1 1,-1-1,1 0,0 0,0 1,0-1,1 0,-1 0,0 0,1 0,-1-1,1 1,0 0,0-1,-1 1,1-1,0 1,0-1,0 0,1 0,-1 0,11 1,0-2,1 1,-1-2,0 0,0 0,0-1,0-1,0 0,-1-1,1 0,-1-1,0-1,0 1,-1-2,1 0,-2 0,1-1,-1 0,0-1,0 0,-1-1,-1 0,7-10,-15 20,1-1,-1 0,0 1,1-1,-1 1,0-1,1 0,-1 1,1-1,-1 1,1-1,-1 1,1 0,-1-1,1 1,0-1,-1 1,1 0,-1-1,1 1,0 0,-1 0,1 0,0 0,0-1,-1 1,1 0,0 0,-1 0,1 0,0 0,-1 1,1-1,0 0,-1 0,1 0,0 1,-1-1,1 0,0 1,-1-1,1 0,-1 1,1-1,-1 1,1-1,-1 1,1-1,-1 1,1-1,-1 1,1-1,11 43,-7-23,-3-13,0-1,1 1,-1 0,2-1,-1 0,1 0,0 0,0 0,0 0,1-1,0 0,0 0,0 0,1-1,-1 0,1 0,0 0,1 0,-1-1,0 0,1-1,0 1,0-1,-1-1,1 1,0-1,0 0,1-1,-1 0,0 0,0 0,0-1,0 0,0 0,0-1,5-2,14-7,0-2,-1-1,0-1,-1-1,-1-2,0 0,-1-1,-1-1,-1-1,-1-1,-1 0,-1-2,-1 0,-1-1,-1 0,3-10,-5 10,-1-1,-2 0,0 0,-2-1,0 0,-2 0,-1 0,-2-1,0 1,-2-1,-1 0,-2-11,-20-45,22 81,0 1,0-1,0 1,-1 0,1-1,-1 1,1 0,-1 0,0 0,0 0,0 1,0-1,0 0,0 1,0-1,0 1,-1 0,1 0,-1 0,1 0,-1 0,1 0,-1 1,1-1,-1 1,0-1,1 1,-1 0,0 0,1 1,-1-1,-3 3,0 0,0 1,0 0,1 0,-1 0,1 1,0-1,0 1,1 1,-1-1,1 0,1 1,-1 0,1 0,0 0,0 1,0-1,1 1,0 0,-6 15,0 0,2 0,0 1,2 0,0 0,2 1,0-1,2 1,1-1,0 0,2 1,0-1,2 0,1 0,0-1,2 0,4 9,-6-17,-1-1,2 0,0-1,0 1,1-1,1-1,0 0,0 0,1 0,0-1,1-1,0 0,1 0,0-1,0-1,1 0,0 0,-12-7,0 1,0 0,0 0,0 0,1-1,-1 1,0 0,0-1,1 1,-1-1,0 1,1-1,-1 0,0 0,1 0,-1 1,0-1,1-1,-1 1,0 0,1 0,-1 0,0-1,1 1,-1 0,0-1,1 0,-1 1,0-1,0 0,0 1,0-1,0 0,0 0,0 0,0 0,0 0,0 0,0 0,0 0,-1 0,1-1,0 1,-1 0,1 0,-1-1,0 1,1 0,-1-1,0 1,0-1,0 1,0 0,0-1,0 1,0 0,0-1,0 1,-1 0,1-1,-1 1,1 0,-1-1,1 1,-1 0,-8-20</inkml:trace>
  <inkml:trace contextRef="#ctx0" brushRef="#br0" timeOffset="1504.734">2202 340,'39'5,"36"1,15 0,2-1,-5-2,-8-1,-13-5,-7-3,-9 0,-9 1,-6 1,-5 2,-1 1,-7 0</inkml:trace>
  <inkml:trace contextRef="#ctx0" brushRef="#br0" timeOffset="2151.987">1920 735,'5'-5,"1"-6,0-7,-6-4,-2-3,-7-3,-1-1,-4 4,0 2,-2 5,2 10,3 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6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29,'5'0,"11"0,8 0,4 0,3 0,0 0,0 0,0 0,-1-5,-1-1,0 0,-1 1,0 1,-4 2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6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49,'43'-4,"20"-8,3 0,-5 1,-7 2,-9 9,-11 3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5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1 618,'38'-8,"0"-2,0-1,-1-2,-1-2,0-1,19-13,-45 24,26-12,-1-2,0-2,-2 0,-1-3,0 0,-2-3,25-27,-50 49,0-1,0 0,-1 0,0 0,0 0,0-1,-1 0,0 0,-1 0,1 0,-1 0,0 0,-1 0,0-1,0 1,-1-1,0 1,0-1,0 1,-1 0,-1-1,0-3,1 9,0 1,0-1,0 0,0 0,0 0,0 1,-1-1,1 1,-1-1,1 1,-1-1,0 1,1 0,-1 0,0 0,0 0,0 0,0 0,0 1,0-1,0 0,0 1,0 0,0-1,0 1,0 0,0 0,0 0,0 1,0-1,-1 0,1 1,0-1,0 1,0 0,0-1,1 1,-1 0,0 0,-68 51,60-40,0 0,1 1,0 0,1 0,1 1,0 0,1 0,1 1,0-1,1 1,0 0,3-7,-1-1,2 1,-1 0,1-1,0 1,0-1,1 1,0-1,1 1,-1-1,1 1,1-1,0 0,0 0,0 0,1 0,-1-1,2 1,-1-1,1 0,0-1,0 1,1 0,6 3,1-1,0-1,0 0,0-1,0 0,1-1,0 0,0-1,1-1,-1-1,1 0,0 0,-1-1,1-1,0-1,-1 0,1-1,-1 0,1-2,-1 1,0-2,0 0,0 0,-1-1,10-6,-8 5,0-1,-1 0,0-1,0-1,-1 0,0-1,0 0,-1-1,-1 0,0-1,-1 0,0-1,-1 0,-1 0,0-1,-1 0,-1-1,0 0,-1 1,0-2,-2 1,2-10,-5 24,1 0,-1 0,0 0,0-1,0 1,0 0,0 0,0 0,0 0,-1 0,1 0,-1 0,0 0,1 0,-1 0,0 0,0 0,0 0,0 1,-1-1,1 0,0 1,-1-1,1 1,-1-1,1 1,-1 0,0 0,0 0,0 0,1 0,-1 0,0 0,0 0,0 1,0-1,0 1,0 0,-1-1,1 1,0 0,0 0,0 0,0 1,0-1,0 0,0 1,0-1,0 1,-1 0,-4 5,0-1,0 1,1 1,0-1,0 1,1 1,-1-1,2 0,-1 1,1 0,0 0,1 1,-1-1,2 1,-1 0,1-1,1 1,0 0,0 0,0 0,1 0,1 0,0 0,0 0,0 0,1 0,0 0,1-1,0 1,3 5,0-7,0 0,1-1,-1 0,1 0,0 0,0-1,1 0,0 0,0-1,0 0,0 0,1-1,-1 0,1-1,0 0,0 0,0-1,0 0,0 0,0-1,0-1,0 1,0-1,0-1,0 0,-1 0,1-1,0 0,7-3,11-6,0-1,0-1,-1-2,-1 0,-1-2,0 0,-2-2,0 0,-1-2,-1 0,-1-1,-1-1,-1-1,-1-1,-1-1,14-65,-29 89,1 0,-1 1,0-1,-1 0,1 0,0 1,-1-1,1 0,-1 1,0-1,0 1,0-1,0 1,0-1,-1 1,1 0,-1-1,1 1,-1 0,0 0,0 0,0 0,0 1,0-1,0 1,0-1,-1 1,1-1,-1 1,1 0,-1 0,1 1,-4-2,1 2,0-1,-1 1,1 0,0 0,-1 0,1 1,0 0,-1 0,1 0,0 0,0 1,0 0,0 0,0 1,1-1,-1 1,1 0,-1 0,1 1,0-1,0 1,1 0,-1 0,1 0,0 0,0 1,0 0,-8 10,2 1,0 0,1 0,1 1,0 0,1 0,-1 9,3-14,0 0,1 0,1 0,0 1,0-1,1 1,1-1,0 1,1-1,0 1,1-1,0 0,1 1,0-1,1 0,1-1,-1 1,2-1,0 0,0 0,1-1,0 1,4 2,12 5,0-4</inkml:trace>
  <inkml:trace contextRef="#ctx0" brushRef="#br0" timeOffset="495.323">1779 308,'-217'247,"207"-233,21-20,20-18,148-167,-179 192,0 0,0 0,0 0,0-1,0 1,0 0,0 0,0 0,0 0,0 0,0-1,0 1,0 0,1 0,-1 0,0 0,1-1,-1 1,1 0,-1 0,1-1,-1 1,1 0,-1-1,1 1,0-1,-1 1,1-1,0 1,0-1,-1 1,1-1,0 0,0 1,-1-1,1 0,0 0,0 1,0-1,0 0,0 0,-1 0,1 0,0 0,0 0,0 0,0-1,0 1,-1 0,1 0,0-1,0 1,0 0,-1-1,1 1,0-1,0 1,-1-1,1 1,0-1,-1 0,1 1,-1-1,1 0,-1 1,1-1,-1 0,0 0,1 1,-1-1,1 60,-2-47,0 0,2 0,-1 0,2-1,-1 1,1 0,1 0,1-1,2 8,-5-15,0 0,1 0,-1 0,1-1,0 1,0 0,0-1,1 0,-1 0,1 1,-1-1,1-1,0 1,0 0,1-1,-1 1,0-1,1 0,0 0,-1-1,1 1,0-1,0 0,0 1,0-2,0 1,0 0,0-1,0 0,0 0,0 0,0 0,0-1,0 0,0 0,0 0,0 0,0 0,-1-1,2 0,5-8,-1 1,0-2,0 1,-1-1,0-1,-1 1,-1-1,0-1,1-2,37-141,-40 132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8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52,'39'0,"26"-5,8-1,-5 0,-8 1,-15-4,-9 1,-8 1,-7 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30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60,'-265'466,"236"-434,29-54,94-135,157-162,-250 318,23-25,-12 50,-37 232,25-254,-2 5,1-1,-1 1,2-1,-1 1,1-1,0 1,0-1,1 1,0-1,0 1,0-1,1 1,0-1,0 0,1 0,-1 0,4 4,-3-9,1 0,-1-1,1 0,-1 1,1-1,-1 0,1-1,-1 1,1 0,-1-1,0 0,1 0,-1 0,0 0,1-1,-1 1,0-1,0 0,0 0,0 0,-1 0,1 0,0-1,-1 1,0-1,1 0,-1 1,0-1,-1 0,1 0,0-1,0 0,16-27,-2-1,0-1,-3 0,0-1,2-17,5-108,-20 147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34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455 831,'-5'-5,"-1"-1,1 1,-1 1,0-1,0 1,-1 0,1 1,-1 0,0 0,0 0,0 1,0 0,-1 0,1 0,0 1,-1 1,1-1,-1 1,0 0,-9 3,-1 1,1 0,1 1,-1 1,1 0,0 1,0 1,1 1,0 0,0 1,1 0,0 1,1 1,1 0,0 1,0 0,-3 7,12-18,-39 70,41-70,0 1,0-1,1 0,-1 0,1 0,0 0,0 0,0 1,0-1,0 0,0 0,0 0,1 1,-1-1,1 0,-1 0,1 0,0 0,0 0,0 0,0 0,0 0,1-1,-1 1,1 0,-1-1,1 1,-1-1,1 1,0-1,0 0,-1 0,1 0,0 0,2 1,5 1,0-1,0 0,0 0,1-1,-1 0,0-1,0 0,1 0,-1-1,0 0,0-1,0 0,0 0,0-1,0 0,0-1,-1 0,140-81,-47 13,-101 71,1 0,0 1,0-1,0 1,-1-1,1 1,0-1,0 1,0 0,0-1,0 1,0 0,0 0,0-1,0 1,0 0,0 0,0 0,0 0,0 1,0-1,0 0,0 0,0 0,0 1,0-1,0 1,-1-1,1 1,0-1,0 1,0-1,0 1,-1 0,1-1,0 1,-1 0,1 0,0-1,-1 1,1 0,-1 0,0 0,1 0,-1 0,1 0,-1 0,0 0,0 0,0 0,0 0,4 58,-4-51,17 81,-15-87,-1 0,0 0,1 0,-1 0,1 0,-1 0,1-1,0 1,0-1,0 1,0-1,0 1,0-1,0 0,1 0,-1 0,0 0,1-1,-1 1,0-1,1 1,-1-1,1 0,-1 0,1 0,-1 0,1 0,-1 0,0-1,1 1,-1-1,1 0,-1 0,0 0,2-1,6-3,-1-1,1-1,-1 1,0-2,-1 1,1-1,-1 0,-1-1,0 0,0 0,0-2,23-26,-6 10,0-1,-2-1,-1-1,-2-1,0-1,-3 0,0-2,-2 0,-2 0,-1-1,3-23,3-39,-5-1,-4-1,-5-1,-6 80,-4 26,-6 32,-6 180,10-149,2 0,4 0,3 1,3 10,9-21,-2 41,-14-88</inkml:trace>
  <inkml:trace contextRef="#ctx0" brushRef="#br0" timeOffset="201.651">567 548,'43'5,"34"2,13-6,-4-3,-7 0,-12-1,-7 1,-10 0,-9-4,-6-1,-4 1,-7 1</inkml:trace>
  <inkml:trace contextRef="#ctx0" brushRef="#br0" timeOffset="501.302">1357 521,'-4'43,"1"0,3 0,1 1,2-1,9 43,16-13,-27-71,0-1,-1 1,1-1,0 1,0-1,1 0,-1 1,0-1,0 0,1 0,-1 0,0 0,1 0,-1 0,1 0,-1 0,1 0,0-1,-1 1,1-1,0 1,-1-1,1 0,0 0,0 0,-1 0,1 0,0 0,0 0,-1 0,1-1,0 1,-1-1,1 1,0-1,-1 0,1 1,-1-1,1 0,-1 0,1-1,6-5,0-1,-1-1,0 1,0-1,-1 0,0-1,-1 0,0 0,3-7,9-18,77-124,-81 136,-2 3</inkml:trace>
  <inkml:trace contextRef="#ctx0" brushRef="#br0" timeOffset="886.5">1724 944,'31'-118,"-26"91,2-1,0 1,2 0,1 0,1 1,6-7,-9 18,2 1,0 0,0 1,1 0,1 1,0 0,0 1,1 0,1 1,0 0,0 1,2 1,8-3</inkml:trace>
  <inkml:trace contextRef="#ctx0" brushRef="#br0" timeOffset="4086.413">2515 605,'-3'-4,"-1"1,1 0,-1 1,0-1,0 0,0 1,0 0,0 0,0 0,0 0,-1 1,1 0,-1 0,1 0,-1 0,1 1,-1 0,0 0,1 0,-1 0,1 1,-1-1,1 1,-1 1,1-1,-1 0,1 1,0 0,0 0,-4 3,-18 10,1 2,0 1,1 1,1 1,1 1,1 1,-9 12,25-29,-45 79,50-82,-1 1,0-1,1 0,0 0,0 1,0-1,0 0,0 1,0-1,0 0,1 0,-1 1,1-1,-1 0,1 0,0 0,0 0,0 0,0 0,1 0,-1 0,0 0,1 0,-1-1,1 1,0 0,0-1,-1 0,1 1,0-1,0 0,0 0,0 0,1 0,-1 0,0-1,0 1,0-1,1 1,1-1,9 1,0-1,0 0,0-2,0 1,0-1,0-1,0 0,-1-1,0-1,1 1,-1-2,-1 0,6-3,10-6,0 0,-1-2,0 0,-1-2,-2-1,18-18,-20 33,-18 36,-2-18,-2-8,2 0,-1 0,0 0,1 0,0 0,0 0,1 0,-1-1,1 1,0 0,1-1,-1 1,1-1,-1 0,1 0,1 0,-1 0,0 0,1-1,0 0,0 1,0-1,0-1,0 1,1-1,-1 1,1-1,0 0,-1-1,1 1,0-1,0 0,0-1,0 1,0-1,0 0,0 0,0 0,2-1,11-5,0 0,0-2,-1 0,-1-1,1-1,-1 0,-1-1,0-1,-1 0,0-1,-1 0,0-1,-1-1,2-4,-13 18,18-20,-2-1,0-1,-1-1,-2 0,0-1,-2 0,0-1,-2 0,-1-1,-1 0,-1-1,-2 1,-1-1,1-26,-3 33,0 1,-2-1,-1 1,0 0,-1-1,-2 1,0 0,-1 0,0 1,-2-1,-1 1,-8-17,15 34,0 0,0 0,0 0,0 0,0 1,0-1,-1 0,1 0,0 1,-1-1,0 1,1-1,-1 1,0 0,1-1,-1 1,0 0,0 0,0 1,0-1,0 0,0 0,-1 1,1 0,0-1,0 1,0 0,0 0,-1 0,1 0,0 0,0 1,0-1,0 1,0-1,0 1,0 0,0 0,0 0,0 0,0 0,0 0,0 0,1 1,-1-1,0 1,1-1,0 1,-1 0,1 0,0-1,0 1,0 0,0 0,-1 2,-7 15,1 1,1 0,1 0,1 1,0 0,2 0,0 4,-2 21,2 1,2 0,3 1,1-2,2 1,3 0,1-1,3-1,1 0,3 0,1-1,2-1,2-1,2-1,2-1,28 35,56 54,-96-119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1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13,'-16'-4,"1"1,-1 0,0 1,0 1,0 1,0 0,0 1,0 1,0 1,0 0,1 1,-1 0,1 1,0 1,1 0,-1 2,1-1,0 2,1-1,0 2,-11 10,-11 12,1 1,2 2,2 1,-11 17,38-48,-1 0,2 0,-1 1,0-1,1 1,0-1,0 1,1 0,0 0,0-1,0 1,1 0,-1 0,2 0,-1 0,0 0,1 0,0 0,1 0,-1-1,1 1,0 0,1-1,-1 1,1-1,0 0,0 0,1 0,0-1,-1 1,1-1,1 0,-1 0,1 0,1 1,13 4,0-2,1 0,0 0,0-2,1-1,-1 0,1-2,0 0,0-1,0-1,-1-1,1-1,0-1,-1-1,1-1,19-6,96-34,-118 37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27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7,'-4'-5,"-3"4,1 6,6 2,3-4,1-3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1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1,'0'24,"0"13,0-1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1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1,'-4'0,"7"14,4 5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84 378,'24'-23,"207"-231,-229 251,4-4,0 0,-1 0,0-1,-1 0,1 1,-2-1,1-1,-1 1,0 0,-1-1,1-3,-15 41,6 17,3 1,1 0,2 0,3 0,1-1,3 1,1-1,10 26,15 116,-25-129,-4 0,-2 1,-2-1,-3 0,-10 54,8-86,-1 0,0-1,-3 0,0-1,-1 0,-1 0,-2-1,0-1,-2 0,0-1,-2 0,0-1,-1-1,-2 0,12-14,0 1,-1-1,0-1,0 0,0 0,-1-1,1 0,-1 0,0-1,0 0,-1-1,1 0,0-1,-6 0,12-1,0 0,0 0,0 0,0 0,-1-1,1 1,0-1,0 0,0 0,1-1,-1 1,0-1,0 0,1 0,-1 0,1-1,0 1,-1-1,1 0,0 0,1 0,-1 0,0 0,1 0,0-1,0 1,0-1,0 0,0 0,1 0,0 1,0-1,0 0,0-1,1 1,-1-4,2-12,0 0,1-1,2 1,0 0,1 0,0 1,2-1,1 1,0 1,10-16,3-1,1 1,2 1,1 1,2 1,1 1,1 2,24-18,0 4,2 1,1 3,3 3,20-9,-24 22,-31 15</inkml:trace>
  <inkml:trace contextRef="#ctx0" brushRef="#br0" timeOffset="366.359">846 971,'-2'-1,"0"0,0 0,1 0,-1 0,1-1,-1 1,1-1,-1 1,1-1,0 1,0-1,0 0,0 0,0 1,0-1,0 0,0 0,1 0,-1 0,1 0,0 0,-1 0,1 0,0 0,0 0,0-1,1 1,-1 0,0 0,2-20,1 0,1 0,1 0,1 1,1 0,1 0,0 0,2 1,10-16,-13 22,1 0,1 0,0 1,1 1,0 0,1 0,0 1,1 0,0 1,1 0,0 1,10-5,0 8,-4 5</inkml:trace>
  <inkml:trace contextRef="#ctx0" brushRef="#br0" timeOffset="1379.276">1240 774,'21'-11,"-2"-2,1 0,-2-1,0 0,0-2,-2 0,0-1,8-12,-22 28,-1 0,1 0,-1-1,1 1,-1 0,0-1,1 1,-1-1,0 0,0 1,0-1,0 0,-1 1,1-1,0 0,-1 0,1 0,-1 0,0 0,0 0,1 1,-1-1,0 0,-1 0,1 0,0 0,0 0,-1 0,1 0,-1 0,0 1,0-1,1 0,-1 1,0-1,0 0,-1 1,1-1,0 1,0-1,-1 1,1 0,-1 0,1-1,-1 1,0 0,1 0,-1 1,0-1,0 0,1 0,-1 1,-2-1,-9 4,0 0,1 0,-1 1,1 1,0 0,0 1,0 0,1 0,0 2,0-1,1 1,0 1,0 0,1 0,0 1,1 0,0 1,-1 2,3-7,1 1,-1-1,2 1,-1 0,1 0,0 0,0 1,1-1,0 1,0 0,1 0,0 0,1 0,-1 1,2-1,-1 0,1 0,0 1,1-1,0 0,0 0,1 1,0-1,0 0,1-1,0 1,0 0,3 3,0-5,-1 0,1 0,1-1,-1 0,1 0,0 0,0-1,1 0,-1 0,1-1,0 0,0 0,0-1,0 0,0 0,0-1,1 0,-1-1,0 0,1 0,0-1,17-1,1-1,-1-2,0 0,-1-2,1-1,2-2,165-85,-155 75,-1-1,-1-2,-2-2,0-1,-1-1,-2-2,14-18,-21 5,-24 41,0 1,1-1,-1 1,1-1,-1 0,0 1,0-1,1 0,-1 1,0-1,0 0,0 1,0-1,0 0,0 0,0 1,0-1,0 0,0 1,0-1,0 0,0 1,-1-1,1 0,0 1,0-1,-1 0,1 1,0-1,-1 1,1-1,-1 1,1-1,-1 1,1-1,-1 1,1-1,-1 1,0-1,1 1,-1 0,0-1,1 1,-1 0,0 0,1 0,-1-1,0 1,1 0,-1 0,0 0,1 0,-1 0,0 0,0 0,1 1,-1-1,0 0,1 0,-1 0,0 1,1-1,-1 0,1 1,-1-1,-20 8,1 2,0 0,1 0,0 2,0 1,1 0,1 1,-2 3,7-7,0 0,0 2,0-1,1 1,1 1,0 0,0 1,1 0,0 1,9-14,-1 0,1 0,-1 0,1 0,-1 1,1-1,0 0,-1 0,1 0,0 0,0 0,0 0,0 0,0 1,0-1,0 0,0 0,0 0,1 0,-1 0,0 0,1 0,-1 0,1 1,-1-1,1-1,-1 1,1 0,0 0,0 0,-1 0,1 0,0-1,0 1,0 0,0-1,0 1,0 0,0-1,0 1,0-1,0 0,0 1,0-1,0 0,0 0,1 0,-1 1,0-1,0 0,0-1,63 0,-45-5,0 0,-1-2,1 0,-2 0,1-2,-1 0,0-1,8-9,40-23,-65 42,1 1,-1-1,1 0,-1 0,1 0,0 0,-1 1,1-1,0 0,0 1,0-1,0 1,-1-1,1 1,0-1,0 1,0-1,0 1,0 0,0 0,0-1,0 1,0 0,0 0,0 0,0 0,0 0,0 0,0 1,0-1,0 0,0 0,0 1,0-1,0 0,0 1,0-1,0 1,0 0,-1-1,1 1,0-1,0 1,-1 0,1 0,0 0,-1-1,1 1,-1 0,1 0,-1 0,1 0,-1 0,0 0,1 0,-1 0,0 0,0 0,0 0,0 0,0 0,0 0,0 0,0 0,0 0,0 0,-64 162,40-109,3 1,2 1,2 0,3 2,3-1,2 2,3-1,1 12,8 95,-3-163,0 1,0 0,0-1,0 1,0-1,1 1,-1-1,1 1,0-1,0 1,0-1,0 0,0 1,0-1,1 0,-1 0,1 0,-1 0,1 0,0 0,0 0,0 0,0-1,0 1,0-1,0 0,0 1,1-1,0 0,-3-40,-7 22,-1 1,0 0,-1 1,-1 0,-1 0,0 1,0 1,-2 0,0 0,0 1,-1 1,0 0,-11-5,-44-41,6-20,64 74,0-1,0 1,0 0,1 0,0 0,0 0,-1 1,2-1,-1 0,0 1,0-1,1 1,-1 0,1 0,0 0,0 0,0 0,0 1,0-1,0 1,0 0,0 0,1 0,-1 0,0 1,1-1,-1 1,0 0,1 0,-1 0,1 0,-4 0,72-16,-1-3,-1-4,32-15,-74 27</inkml:trace>
  <inkml:trace contextRef="#ctx0" brushRef="#br0" timeOffset="1664.061">2285 661,'3'17,"0"0,2-1,0 0,1 0,1 0,0 0,1-1,1 0,0-1,1 0,1 0,0-1,0-1,2 0,6 5,-11-15,1 0,0-1,0 0,0 0,0-1,0-1,0 1,0-1,-1-1,1 0,0 0,-1 0,1-1,-1-1,0 1,0-1,0-1,0 0,-1 0,0 0,0-1,0 0,0-1,-2 4,16-11,0-1,-2-1,0-1,0 0,-2-1,0-1,-1-1,-1-1,-1 0,-1 0,8-18,-7-17,-11 31</inkml:trace>
  <inkml:trace contextRef="#ctx0" brushRef="#br0" timeOffset="2283.877">2991 689,'27'0,"1"-1,-1 0,0-3,0 0,0-1,0-2,-1-1,16-7,-40 15,1-1,0 0,-1 1,1-1,-1 0,1 0,-1-1,0 1,0 0,1-1,-1 0,0 1,0-1,0 0,-1 0,1 0,0 0,-1 0,1 0,-1-1,0 1,0 0,0-1,0 1,0-1,0 0,-1 1,1-1,-1 1,0-1,1 0,-1 1,-1-1,1 0,0 1,-1-1,1 1,-1-1,0 0,0 1,0 0,0-1,0 1,0-1,-1 1,1 0,-1 0,1 0,-1 0,0 0,0 0,0 1,0-1,0 0,-1 1,-5-2,-1 0,1 1,-1 0,1 1,-1 0,0 0,1 1,-1 0,0 0,1 1,-1 0,0 1,1 0,-1 0,1 1,0 0,0 0,0 1,0 0,1 0,-1 1,1 0,0 0,1 1,-1 0,1 0,0 1,1 0,-1-1,1 2,1-1,-1 1,1-1,1 1,-1 1,1 1,-1-3,1 0,0 0,0 0,1 0,0 0,0 0,0 1,1-1,0 1,1-1,0 1,0-1,0 1,1 0,1-1,-1 0,1 1,0-1,0 0,1 0,0 0,1 0,-1-1,1 1,0-1,1 0,0 0,0 0,0-1,0 0,1 0,0 0,0 0,0-1,1 0,0-1,1 2,7-1,0 0,0-1,1-1,-1 0,0-1,1 0,-1-1,1-1,-1-1,1 0,-1-1,0-1,0 0,-1-1,1 0,-1-1,0-1,9-6,-4-1</inkml:trace>
  <inkml:trace contextRef="#ctx0" brushRef="#br0" timeOffset="2681.787">3471 802,'204'-275,"-204"274,0 1,0-1,0 1,0-1,0 1,0-1,1 1,-1-1,0 1,0-1,0 1,1-1,-1 1,0-1,0 1,1-1,-1 1,0 0,1-1,-1 1,1-1,-1 1,0 0,1-1,-1 1,1 0,-1 0,1-1,-1 1,1 0,-1 0,1 0,-1 0,1 0,-1 0,1 0,-1 0,1 0,0 0,-1 0,1 0,-1 0,1 0,-1 0,1 0,-1 0,1 1,-1-1,1 0,-1 0,1 1,-1-1,0 0,1 1,-1-1,1 1,-1-1,0 0,1 1,-1-1,0 1,0-1,1 1,-1-1,0 1,2 38,-2-33,14 110,-13-112,0-1,1 1,-1-1,1 0,0 1,0-1,1 0,-1 0,0-1,1 1,0 0,0-1,0 1,0-1,0 0,0 0,0 0,1-1,-1 1,1-1,-1 0,1 0,-1 0,1 0,0-1,0 1,-1-1,1 0,0 0,0 0,8-3,-1-1,1 1,-1-2,0 0,0 0,-1-1,1 0,-1-1,-1 0,1-1,-1 0,-1 0,1-1,-1 0,-1 0,0-1,3-5,30-30,18-11,-41 43</inkml:trace>
  <inkml:trace contextRef="#ctx0" brushRef="#br0" timeOffset="2933.761">4345 435,'-38'24,"-23"18,0 6,9-1,14-2,14-5,15-4,15-9,10-8,8-3,4-4,7-4,3-4,-1-7,-2-2,-1-2,-8 2</inkml:trace>
  <inkml:trace contextRef="#ctx0" brushRef="#br0" timeOffset="3297.697">4570 605,'22'3,"-1"-1,0 0,1-1,-1-2,1 0,-1-1,0-1,1-1,-2-1,1-1,0-1,-1 0,15-9,-21 8,-1-1,0 0,0-1,-1 0,0-1,-1 0,0-1,0 0,-2-1,0 0,0 0,5-13,-12 24,-1-1,1 1,-1-1,0 0,0 1,0-1,0 0,0 0,0 0,-1 1,1-1,-1 0,0 0,0 0,0 0,-1 0,1 0,-1 0,1 0,-1 1,0-1,0 0,0 0,0 1,-1-1,1 1,-1-1,0 1,1-1,-1 1,0 0,0 0,-1 0,1 0,0 0,-1 1,1-1,-1 1,1-1,-1 1,0 0,1 0,-1 0,0 0,0 1,0-1,0 1,0 0,0 0,0 0,0 0,-1 0,-13 5,1 1,0 0,0 1,1 1,0 0,0 1,1 1,0 0,0 1,1 1,1 0,0 0,1 1,0 1,-7 11,7-10,0 1,1 1,1 0,1 0,0 1,1 0,1 0,1 1,-2 9,6-20,0-1,0 1,0 0,1 0,0-1,0 1,1 0,0 0,1-1,-1 1,1-1,1 1,0-1,0 0,0 0,1 0,0 0,0-1,0 0,1 1,0-1,1-1,-1 1,5 3,9 5,1-1,0 0,0-2,1 0,0-2,1 0,0-1,1-1,0-1,0-1,0-1,0-2,1 0,8-1,24-11,-32 3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1 509,'1'18,"0"0,2-1,0 1,1-1,1 0,0 0,1 0,1-1,1 0,0 0,1 0,0-2,2 1,9 11,-16-23,-1 1,1 0,0-1,1 1,-1-1,1 0,-1-1,1 1,0-1,0 0,0 0,0 0,0-1,0 0,0 0,1 0,-1-1,0 1,1-1,-1-1,0 1,1-1,-1 0,0 0,0 0,0-1,0 0,0 0,0 0,0 0,0-1,-1 0,3-1,9-8,0 0,0-1,-2 0,1-1,-2-1,0 0,-1-1,4-5,-16 20,0 0,0 0,0 0,0 0,0 0,1 0,-1 0,0 0,1 0,-1 1,1-1,-1 0,1 0,-1 0,1 0,0 0,-1 1,1-1,0 0,0 1,-1-1,1 0,0 1,0-1,0 1,0-1,0 1,0 0,0-1,0 1,0 0,0 0,0 0,0 0,0 0,0 0,0 0,0 0,0 0,0 0,0 0,0 0,0 1,0-1,0 1,0-1,-1 0,1 1,0 0,0-1,0 1,0-1,-1 1,1 0,17 32,-16-26,2 0,-1 0,1-1,0 1,0-1,1 0,-1 0,1 0,1-1,-1 0,6 4,-4-4,0 0,1-1,-1 0,1 0,0-1,0 0,0 0,1-1,-1 0,0-1,1 1,-1-2,1 1,0-1,-1-1,1 1,-1-1,1-1,-1 0,0 0,0 0,1-1,-2 0,1-1,0 0,3-2,20-14,0-1,-2-1,0-1,-2-2,0-1,-2 0,-1-2,-2-1,0-1,-2-1,-1-1,-2 0,0-3,-10 14,0-1,-2-1,0 1,-2-1,0 1,-1-1,-2 0,0 0,-3-16,2 30,-1 0,1 1,-1-1,-1 1,0 0,0 0,0 0,-1 0,0 0,-1 1,-4-6,7 10,1 1,-1-1,0 1,-1 0,1 0,0 0,-1 0,1 0,-1 1,1-1,-1 1,0-1,0 1,0 0,1 0,-1 0,0 1,0-1,0 1,-1-1,1 1,0 0,0 0,0 1,0-1,0 0,0 1,0 0,0 0,0 0,0 0,1 0,-1 1,-1 0,-9 7,1 1,1 0,0 1,1 0,-1 1,2 0,0 0,1 1,0 1,1-1,0 1,1 0,0 0,2 1,-1 0,2 0,0 0,1 0,0 1,-2 4,1 1,1-1,1 0,1 1,0 0,2-1,0 0,1 1,1-1,1 0,1-1,1 1,0-1,2 0,0-1,1 0,1 0,9 11,-12-18,0 0,1-1,0 0,0-1,1 1,1-2,-1 1,1-2,1 1,0-2,0 1,0-2,0 1,1-2,0 0,0 0,0-1,1-1,-1 0,0-1,1 0,-1-1,1-1,12-2,-8-4</inkml:trace>
  <inkml:trace contextRef="#ctx0" brushRef="#br0" timeOffset="681.207">1554 396,'-37'23,"2"2,0 1,2 1,1 2,1 1,-13 19,41-46,-1 0,1 0,0 1,0-1,0 1,1 0,-1 0,1 0,0 0,0 0,0 1,1-1,-1 1,1-1,0 1,0-1,1 1,-1-1,1 1,0 0,0-1,1 1,0 0,-1-1,1 1,1-1,-1 1,1-1,0 0,0 1,0-1,0 0,1 0,-1 0,1-1,0 1,1-1,-1 0,0 1,1-1,0-1,2 3,1-2,0-1,1 1,-1-1,1 0,-1-1,1 0,-1 0,1 0,0-1,0-1,-1 1,1-1,-1 0,1-1,-1 0,1 0,-1 0,0-1,0 0,0-1,0 0,-1 0,4-2,6-5,-1-1,0-1,-1 0,0-1,-1 0,-1-1,0 0,8-15,49-80,-73 116,1 0,0 1,0 0,0-1,1 1,0 0,0 0,1 0,0 0,0 1,1-1,0 0,0 0,1 0,-1 1,2-1,-1 0,1 0,0 0,0-1,1 1,0 0,0-1,1 0,0 1,0-1,0-1,1 1,-1-1,2 0,-1 0,0 0,1 0,0-1,0 0,0-1,0 1,1-1,2 1,5-1,0-1,0 0,0-1,1 0,-1-1,0 0,0-2,1 1,-1-2,0 0,-1-1,1 0,-1-1,1 0,-1-1,-1-1,1 0,-1-1,-1 0,3-2,7-4,0-1,-1-1,0 0,-2-2,0 0,-1-1,-1-1,0 0,-2-1,0-1,41-110,-54 127,0 1,0 0,0 0,-1 0,0 0,0-1,0 1,0 0,0 0,-1-1,0 1,0 0,0 0,0 0,-1 0,0 0,0 0,0 1,0-1,0 1,-1-1,1 1,-1 0,0 0,0 0,0 0,-1 0,1 1,0-1,-1 1,0 0,0 0,-3 1,1 1,-1-1,0 1,1 0,-1 1,0 0,1 0,-1 0,0 1,1 0,0 0,-1 1,1-1,0 1,1 1,-1-1,0 1,1 0,0 0,0 1,0 0,0-1,1 2,0-1,0 0,0 1,1 0,0 0,-3 6,3-8,0 1,1-1,-1 1,1 0,0-1,0 1,0 0,1 0,0 1,0-1,0 0,1 0,-1 0,1 1,0-1,1 0,-1 0,1 1,0-1,1 0,-1 0,1 0,0 0,0 0,1-1,-1 1,1-1,0 1,0-1,1 0,-1 0,1 0,2 1,118 67,-115-70,0 0,0 1,0 1,-1 0,1 0,-1 0,0 1,0 0,0 1,-1 0,0 0,0 0,0 1,-1 0,0 1,0-1,-1 1,0 0,-1 0,1 1,-2-1,1 1,-1 0,1 6,0 42,-5-32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2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0 505,'10'-34,"12"-25,3-12,1 1,2 7,-4 10,-2 9,1 13,-4 5,0 9,-3 1,-1 4,4 4,-3 8,2 4,-3 6,-4 2</inkml:trace>
  <inkml:trace contextRef="#ctx0" brushRef="#br0" timeOffset="334.584">734 25,'-6'3,"-11"2,0 0,0 2,1 0,0 0,1 2,-1 0,2 1,-1 0,1 1,1 1,0 0,1 1,0 0,1 1,1 0,0 1,-2 5,10-16,1 0,0 1,0-1,1 1,-1-1,1 1,0-1,0 1,0-1,1 1,-1-1,1 1,0-1,1 0,-1 1,1-1,0 0,0 0,0 0,0 0,1 0,0-1,-1 1,1-1,1 0,-1 0,0 0,1 0,-1 0,1-1,0 1,2 0,6 4,2-1,-1 0,1-1,-1 0,1-1,1-1,-1 0,0 0,10-1,2 0,0-2,1 0,-1-2,0-1,0-1,0-1,1-1,-8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0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593 136,'-32'33,"2"1,1 1,2 2,2 1,1 1,2 0,1 2,0 6,-21 120,39-160,1-1,1 1,-1 0,1 0,0 0,0 0,1 0,0 0,1 0,-1 0,1 0,1 0,-1 0,1 0,0 0,1-1,-1 1,1-1,1 0,-1 0,1 0,0 0,1 0,-1-1,1 0,0 0,4 3,-3-4,-1 0,1-1,0 1,0-1,0-1,1 1,-1-1,0 0,1-1,0 1,-1-1,1-1,0 1,0-1,-1 0,1-1,0 1,-1-2,1 1,0 0,-1-1,1-1,-1 1,3-2,2-1,-1 2,0-1,0 0,-1-1,0 0,0 0,0-1,-1 0,0-1,0 0,0 0,-1 0,3-4,-5-7,-4 1</inkml:trace>
  <inkml:trace contextRef="#ctx0" brushRef="#br0" timeOffset="499.014">1 136,'252'-88,"-73"42,-167 45,0 1,0 0,0 1,-1 0,1 1,0 0,0 1,-1 0,1 1,-1 0,0 1,0 0,-1 1,0 0,0 1,8 6,89 41,-102-52,1-1,-1-1,1 1,-1-1,1 0,-1 0,1 0,-1-1,1 0,-1 0,0-1,1 1,-1-1,0 0,0 0,0-1,0 0,-1 0,1 0,-1 0,1-1,-1 1,0-1,-1 0,4-5,7-8</inkml:trace>
  <inkml:trace contextRef="#ctx0" brushRef="#br0" timeOffset="1118.242">903 757,'-130'164,"109"-122,36-52,120-156,18-1,-153 166,0 1,0 0,0-1,0 1,0-1,1 1,-1 0,0-1,0 1,1-1,-1 1,0 0,1-1,-1 1,0 0,1 0,-1-1,0 1,1 0,-1 0,0-1,1 1,-1 0,1 0,-1 0,1 0,-1 0,0 0,1 0,-1 0,1 0,-1 0,1 0,-1 0,1 0,-1 0,0 0,1 0,-1 0,1 0,-1 1,0-1,1 0,-1 0,1 0,-1 1,0-1,1 0,-1 1,0-1,1 0,-1 1,0-1,0 0,1 1,-1-1,0 1,0-1,0 0,0 1,1-1,-1 1,0-1,0 1,0-1,0 0,0 1,1 36,-1-30,0 15,-2-15,1 0,0 0,0 0,1 0,0 0,0 0,0 0,1 0,0 0,1 0,-1 0,1 0,1-1,-1 1,1 0,0-1,1 0,0 0,0 0,0 0,0-1,1 1,0-1,0 0,1-1,1 2,-1-6,1 1,0-1,0-1,0 1,0-1,0-1,0 1,-1-1,1 0,-1 0,1-1,-1 0,0 0,0-1,0 1,0-1,-1 0,0-1,1 0,-2 0,4-3,106-140,-86 82,-20 50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3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29,'38'-4,"23"-3,10 1,-2 2,-8 0,-9 2,-5 1,-4 1,-6 0,-4 0,-2 0,-3 0,0 0,-1 1,-5-1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3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86,'38'0,"42"-5,12-6,0-1,-11 1,-10 2,-12-1,-11 0,-9 3,-6 1,-5 3,-11 1,-8 7,-7 1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4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26,'43'5,"29"-3,12-3,-4 0,-11 0,-11-1,-12 1,-4-4,-4-2,-4 1,-3 1,-6 2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299 597,'-194'373,"99"-187,85-183,20-26,95-141,88-188,-176 307,-17 87,-7-9,1 0,1 0,2 1,1-1,3 22,-1-45,1 1,0-1,0 0,2 0,-1 0,1 0,0 0,1-1,0 1,1-1,0 0,0 0,1-1,0 0,0 0,1 0,0-1,1 0,-1 0,7 4,-11-9,1-1,-1 1,0-1,1 0,-1 1,1-1,-1-1,1 1,0-1,-1 1,1-1,0 0,0 0,-1-1,1 1,0-1,-1 0,1 1,-1-2,1 1,-1 0,1-1,-1 0,0 1,0-1,0-1,0 1,1-1,71-79,-55 50,0-1,-3-1,0 0,-2-1,-2-1,-2 0,-1-1,-1 0,1-21,-9 55,-1-1,1 1,-1-1,0 1,1-1,-2 0,1 1,0-1,-1 1,0-1,1 1,-1-1,-1 1,1-1,0 1,-1 0,0 0,0-1,-11-8</inkml:trace>
  <inkml:trace contextRef="#ctx0" brushRef="#br0" timeOffset="798.038">1286 624,'-70'44,"2"2,1 3,-3 8,42-34,1 1,1 1,1 1,1 1,2 2,-10 15,29-41,1-1,0 1,-1 0,1 0,0 0,0 0,0 0,1 0,-1 0,1 1,0-1,0 1,0-1,0 1,1-1,-1 1,1 0,0-1,0 1,0-1,0 1,1 0,0-1,-1 1,1-1,1 1,-1-1,0 0,1 1,0-1,-1 0,1 0,1 0,-1 0,0 0,1-1,-1 1,1-1,0 0,0 1,0-1,0 0,0-1,0 1,1-1,-1 1,0-1,3 0,3-2,0 0,0-1,0 0,0-1,0 0,-1 0,1-1,-1 0,0-1,0 1,0-2,0 1,-1-1,0 0,0-1,14-9,13-9,-1-1,-1-1,-1-2,-2-1,24-31,23-41,-60 94,-16 40,-1-23,12 140,-10-143,1 0,0 0,1 0,-1 0,1-1,0 1,0-1,1 0,0 0,0 0,0-1,0 1,1-1,-1 0,1 0,0 0,0-1,1 0,-1 0,1 0,0-1,-1 0,2 0,0 0,0-1,0 0,0 0,0-1,0 1,0-2,0 1,-1-1,1 0,0 0,0-1,0 0,-1 0,1-1,-1 0,0 0,0 0,0-1,0 0,0 0,3-4,104-110,-108 111,23-32,-2-1,-2-1,-1-2,-2 0,-2-1,-3-1,-1-1,-2 0,-2-1,-2 0,-2-1,-2 0,-3 0,-1 0,-6-38,-21-16,25 99,-1 1,1-1,0 0,-1 1,1-1,-1 1,0 0,0-1,0 1,0 0,0 0,0 0,0 1,-1-1,1 0,-1 1,1 0,-1-1,0 1,0 0,1 0,-1 1,0-1,0 0,0 1,0 0,0 0,0 0,0 0,0 0,1 0,-1 1,-3 0,-1 5,0 0,0 1,1 0,0 0,0 0,0 1,1-1,0 1,1 1,0-1,0 0,1 1,0 0,0 0,1 0,0 0,1 0,0 1,0-1,1 3,-3 47,2 1,3-1,2 1,3-1,2-1,4 1,1-2,7 13,-19-63,73 195,-75-202,-1 0,1 0,-1-1,1 1,-1 0,1 0,-1 0,1 0,-1 0,1 0,-1 0,1 0,-1 0,0 0,1 0,-1 0,1 0,-1 1,1-1,-1 0,1 0,-1 1,1-1,-1 0,1 0,0 1,-1-1,1 1,-1-1,1 0,0 1,-1-1,1 1,0-1,-1 1,1-1,0 1,0-1,0 1,-1-1,1 1,0-1,0 1,0-1,0 1,0 0,0-1,0 1,0-1,0 1,0-1,0 1,1-1,-1 1,0-1,0 1,1-1,-1 1,0-1,0 1,1-1,-1 1,0-1,1 0,-1 1,1-1,-42-25,38 23,-17-12,2 2</inkml:trace>
  <inkml:trace contextRef="#ctx0" brushRef="#br0" timeOffset="1014.45">1428 540,'44'-5,"23"-1,10 0,-3 1,-5 2,-9 1,-6 1,-6 0,-3 1,-3 0,-5 1,-3-1,-3 0,-2 0,-1 0,-5 0</inkml:trace>
  <inkml:trace contextRef="#ctx0" brushRef="#br0" timeOffset="1699.86">2133 624,'0'25,"1"0,1 0,2-1,0 1,1-1,2 0,0 0,1-1,2 0,2 2,-10-21,0 0,1 0,-1-1,1 1,0-1,0 0,1 0,-1 0,0 0,1-1,0 1,0-1,0 0,0 0,0 0,0 0,0-1,0 0,1 0,-1 0,0 0,1-1,-1 0,1 0,-1 0,1 0,-1-1,0 1,1-1,-1 0,0-1,1 1,-1-1,2-1,8-2,-1-2,0 1,0-2,0 0,-1 0,-1-1,1 0,-2-1,1-1,-1 0,76-138,-86 149,0 0,0 1,0-1,0 0,0 1,0-1,0 0,0 0,0 1,0-1,0 0,0 1,0-1,0 0,0 0,0 1,0-1,0 0,1 0,-1 1,0-1,0 0,0 0,1 0,-1 1,0-1,0 0,0 0,1 0,-1 0,0 1,0-1,1 0,-1 0,0 0,0 0,1 0,-1 0,0 0,1 0,-1 0,0 0,0 0,1 0,-1 0,0 0,1 0,-1 0,0 0,0 0,1 0,-1 0,0-1,0 1,1 0,-1 0,0 0,0 0,1-1,-1 1,0 0,2 29,-2-27,-1 5,1 0,1 1,-1-1,1 0,1 1,-1-1,1 0,0 0,1 0,0 0,0-1,0 1,1-1,0 0,0 0,1 0,-1 0,1-1,1 0,-1 0,1 0,-1 0,2-1,-1 0,0-1,1 1,-1-1,1 0,0-1,0 0,7 2,-3-4,0 0,1 0,-1-1,0-1,0 0,0 0,0-1,0 0,0-1,-1-1,1 0,-1 0,0 0,-1-2,0 1,0-1,0 0,-1-1,2-2,15-9,-3 0,-1-2,-1 0,-1-1,-1-1,-1-1,12-23,-9 16,-11 21,-2-1,1 1,-1-1,-1-1,0 0,0 1,-1-2,-1 1,0 0,-1-1,0 0,-1 0,0 0,-1 0,-1 0,0 0,0 0,-2 0,1 0,-2 0,0 0,0 1,-4-8,5 17,0 0,0 0,-1 0,1 1,-1-1,0 1,0-1,0 1,0 0,0 0,0 1,-1-1,1 0,-1 1,1 0,-1 0,1 0,-1 0,0 1,1-1,-1 1,0 0,0 0,1 0,-1 1,0-1,1 1,-1 0,0 0,1 0,-1 1,1-1,-1 1,-102 71,100-68,-1 0,1 1,0-1,1 1,-1 0,1 1,1 0,-1-1,1 1,0 1,0-1,1 0,0 1,1 0,-1 0,2 0,-1 0,1 0,0 0,0 0,2 8,2-11,2 1,-1-1,1-1,-1 1,1-1,1 0,-1 0,0 0,1 0,0-1,0 0,0-1,0 1,0-1,1 0,-1-1,1 1,-1-1,1-1,0 1,2-1,77 4,-69-5,0 1,-1 1,1 0,0 1,-1 1,0 1,0 0,0 1,0 0,10 7,-20-6,-1 1,-1-1,1 1,-1 0,0 1,-1-1,0 1,0-1,-1 1,1 0,-2 0,1 0,-1 0,0 0,-1 1,0-1,0 0,-1 0,0 0,-1 0,1 0,-2 0,1 0,-1 0,-3 6,-7 77,17-74</inkml:trace>
  <inkml:trace contextRef="#ctx0" brushRef="#br0" timeOffset="2352.104">3742 456,'-39'29,"1"1,1 2,2 2,1 1,-25 35,56-67,0 0,0 0,0 0,0 1,1-1,-1 1,1-1,0 1,0 0,1 0,-1 0,1 0,0 0,0 0,0 0,0 1,1-1,-1 0,1 0,0 1,1-1,-1 0,1 0,0 1,0-1,0 0,0 0,1 0,0 0,0 0,0-1,0 1,0 0,1-1,0 0,-1 1,1-1,1 0,-1-1,2 2,5-2,0 0,1-1,-1 0,1-1,-1 0,1-1,-1 0,0-1,1 0,-1 0,0-1,0 0,0-1,-1 0,1-1,-1 0,0 0,0-1,-1 0,0-1,0 0,0 0,-1 0,4-6,16-18,40-30,-66 61,0-1,0 1,0 0,-1-1,1 1,0 0,0 0,0 0,0-1,0 1,0 0,0 0,0 1,0-1,0 0,0 0,0 0,-1 0,1 1,0-1,0 1,0-1,0 0,0 1,-1-1,1 1,0 0,-1-1,1 1,0 0,-1-1,1 1,0 0,-1 0,1-1,-1 1,0 0,1 0,-1 0,0 0,1 0,-1 0,0-1,0 1,0 0,0 0,0 0,0 0,0 0,0 0,0 0,-6 60,4-49,10 102,-7-111,0 0,0 0,1 1,-1-1,1 0,0 0,0 0,0 0,0-1,1 1,-1-1,1 1,-1-1,1 0,0 0,0 0,0 0,0 0,0-1,0 1,1-1,-1 0,0 0,1 0,-1 0,1-1,-1 1,1-1,-1 0,1 0,0-1,9-2,0-2,0 0,0 0,-1-1,0 0,0-1,-1-1,0 0,0 0,-1-1,0-1,0 1,-1-2,0 1,5-10,1 3,5-8,-1 0,-1-1,-2-1,0-1,-2 0,-1-1,-2 0,0-1,-2 0,5-29,-13 42,1 0,-2 1,0-1,-1 0,-1 0,-1 0,0 1,-1 0,0-1,-2 1,0 1,-1-1,0 1,-1 0,-1 1,0 0,-1 0,-1 1,0 0,-10-9,16 17,0 1,0-1,-1 1,1 0,-1 0,0 0,0 1,0 0,0 0,-1 0,1 1,-1 0,0 0,0 1,1 0,-1 0,0 1,0 0,0 0,0 0,0 1,0 0,1 0,-1 1,0 0,1 0,-1 0,1 1,0 0,0 1,0-1,0 1,0 0,1 0,0 1,0 0,0 0,0 0,1 0,0 1,0 0,0 0,-4 10,0 1,1 0,1 0,0 0,2 1,0 0,0-1,2 2,1-1,0 0,1 0,1 0,0 0,2 1,0-2,1 1,0 0,2-1,0 0,1 0,1 0,0-1,1 0,4 3,-1 7,2-1,0-1,2 0,1-1,0-1,2 0,0-1,2-1,0-1,1-1,1-1,0-1,2-1,7 3,-24-15,1 3,0-1,1 0,-1-1,1 0,0 0,0-1,0-1,1 1,-1-2,1 1,-1-1,1-1,-1 0,1-1,0 0,-1 0,1-1,-1 0,3-2,4-9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25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1 621,'23'-26,"2"1,1 1,1 2,1 0,1 2,0 1,2 1,0 2,21-8,-43 19,-1 0,1 0,0 1,0 0,1 0,-1 1,1 0,0 1,-1 0,1 1,0 0,0 0,0 1,0 0,0 1,0 0,0 1,0 0,0 0,6 4,-13-4,-1 1,1 0,-1 0,0-1,0 2,0-1,0 0,0 0,-1 1,1-1,-1 1,0-1,0 1,0-1,-1 1,1 0,-1-1,0 1,0 0,0 0,-1-1,1 1,-1 0,0-1,0 1,0-1,-2 3,-46 91,-91 84,106-144,2 1,2 2,1 1,3 1,1 2,2 0,2 2,-5 17,23-55,0 0,0 0,1 0,0 0,0 0,1 1,0-1,0 0,1 1,0-1,1 1,0-1,0 0,1 1,0-1,0 0,1 0,0 0,0-1,1 1,0-1,0 1,1-1,0-1,0 1,1-1,0 0,0 0,0 0,1-1,-1 0,1 0,1-1,-1 0,7 3,8-3,0-1,0 0,0-2,1-1,-1 0,0-2,0 0,0-2,0 0,5-3,-12 2,0-1,0-1,-1 0,0-1,0 0,-1-1,0-1,-1 0,0-1,0 0,-1-1,-1 0,0-1,0 0,-1 0,0-3,5-13</inkml:trace>
  <inkml:trace contextRef="#ctx0" brushRef="#br0" timeOffset="415.667">904 621,'153'-201,"-153"200,0 0,0 0,1 0,-1 0,0 0,1 0,-1 0,1 1,-1-1,1 0,-1 0,1 0,0 0,-1 1,1-1,0 0,0 1,-1-1,1 1,0-1,0 1,0-1,0 1,0-1,0 1,-1 0,1 0,0-1,0 1,0 0,0 0,0 0,0 0,0 0,0 0,0 0,0 1,0-1,0 0,0 0,0 1,0-1,0 1,0-1,0 1,-1-1,1 1,0-1,0 1,0 0,-1-1,1 1,0 0,-1 0,1 0,-1-1,1 1,-1 0,0 0,1 0,-1 0,0 0,1 0,-1 0,0 0,0 0,5 37,17 61,-21-96,1-1,-1 1,1-1,-1 0,1 1,0-1,0 0,0 0,0 0,1 0,-1-1,0 1,1-1,-1 1,1-1,-1 0,1 0,0 0,0 0,-1 0,1-1,0 1,0-1,0 0,0 0,0 0,-1 0,1 0,0-1,0 1,0-1,0 0,0 0,7-3,1-1,-1 0,0-1,0 0,-1-1,0 1,0-2,0 0,-1 0,0 0,-1-1,0 0,0 0,-1-1,0 0,1-4,-3 8,7-10</inkml:trace>
  <inkml:trace contextRef="#ctx0" brushRef="#br0" timeOffset="801.409">1694 339,'-2'9,"-4"9,1 0,0 1,2 0,0 0,1 0,0 0,2 0,0 0,2 0,0 0,1 0,1 5,-2-21,-1 0,0 1,1-1,0 0,0 0,0 0,0 0,0 0,0-1,1 1,-1 0,1-1,0 0,0 0,0 0,0 0,0 0,0-1,1 1,-1-1,0 0,1 0,-1 0,1 0,-1-1,1 1,0-1,-1 0,1 0,-1 0,1-1,0 1,-1-1,1 0,-1 0,0 0,1 0,-1-1,0 1,1-1,-1 0,0 0,-1 0,1 0,0-1,1 0,9-7,1-1,-1-1,-1 0,0 0,-1-1,0-1,-1 0,-1 0,0-1,-1 0,0-1,-1 0,-1 0,-1 0,0-1,-1 1,-1-1,0 0,-1-1,-1 1,-1 0,-1 0,0 0,-1-1,-2-5,1 9,-1 1,0 0,-1 0,-1 1,0-1,-1 1,0 0,0 1,-1 0,-1 0,0 0,-1 1,0 1,0 0,-1 0,0 1,0 0,-1 1,0 0,0 1,-9-3,16 8,-1 1,1-1,0 1,-1 0,1 0,-1 1,1 0,-1 0,1 0,0 0,-1 1,1 0,0 0,0 1,0-1,1 1,-1 0,1 0,-1 0,1 1,0 0,0 0,1 0,-1 0,1 0,0 1,0-1,0 1,1 0,-1 0,1 0,0 0,1 1,-1-1,1 0,0 1,1-1,-1 1,1-1,0 1,0-1,1 1,0-1,0 0,0 1,0-1,1 1,1 7,1-1,0 0,0 0,2-1,-1 1,1-1,1 0,0-1,0 1,1-1,1-1,-1 0,1 0,1 0,0-1,0-1,1 0,-1 0,13 5,23 10,0-2,2-3,0-1,17 2,-59-16,23 6</inkml:trace>
  <inkml:trace contextRef="#ctx0" brushRef="#br0" timeOffset="1097.527">734 960,'44'-5,"56"-6,27-6,5-1,0-1,-8 2,-11 4,-10 0,-8 1,-11 3,-5 4,-12 1,-11 3,-16 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58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4096 509,'1'-4,"-1"1,0 0,0-1,-1 1,1 0,0 0,-1-1,0 1,0 0,0 0,0 0,0 0,-1 0,0 0,1 0,-1 0,0 1,0-1,0 1,-1-1,1 1,-1 0,1 0,-1 0,0 0,1 0,-1 1,0-1,0 1,0 0,-1 0,1 0,0 0,0 0,-1 1,1-1,0 1,0 0,-3 0,-16 2,0 0,0 2,0 0,0 2,1 0,0 1,-4 3,1-2,3-1,0 0,0 1,1 1,0 1,1 1,0 1,0 0,-15 15,32-26,1 0,0 0,0 0,0 0,0 1,0-1,1 0,-1 1,0-1,0 1,1-1,-1 1,1-1,0 1,-1-1,1 1,0-1,0 1,0 0,0-1,0 1,0-1,0 1,1-1,-1 1,0 0,1-1,-1 1,1-1,0 0,0 1,-1-1,1 0,0 1,0-1,0 0,0 0,1 0,-1 1,0-1,0-1,1 1,0 1,64 32,72 15,-136-48,-1 0,0 0,0 0,0 0,0 0,0 0,0 0,-1 0,1 0,0 0,0 0,-1 1,1-1,-1 0,1 1,-1-1,0 0,1 1,-1-1,0 0,0 1,0-1,0 1,0-1,0 0,0 1,-1-1,1 1,0-1,-1 0,1 1,-1-1,1 0,-1 0,0 1,0-1,1 0,-1 0,0 0,0 0,0 0,-1 0,-45 46,44-44,-251 183,234-170,3-5,1 2,1 0,0 0,1 1,0 1,1 1,1 0,-7 11,17-23,1-1,-1 1,1 0,-1-1,1 1,0 0,0 0,1-1,-1 1,1 0,0 0,0 0,0 0,1 0,-1 0,1-1,0 1,0 0,0 0,1-1,-1 1,1-1,0 1,0-1,0 1,0-1,1 0,-1 0,1-1,0 1,0 0,0-1,0 1,0-1,3 1,5 4,0-1,1 0,0-1,0 0,0-1,0-1,1 0,0 0,-1-1,5-1,8 2,1-2,-1 0,0-2,0-1,0-1,6-2,-27 4,0-1,0 1,-1-1,1 0,0 0,-1 0,1-1,-1 1,0-1,1 0,-1 0,-1 0,1 0,0 0,-1-1,0 1,1-1,-1 0,0-1,8-15</inkml:trace>
  <inkml:trace contextRef="#ctx0" brushRef="#br0" timeOffset="361.941">3815 1,'-14'93,"4"0,4 1,5 41,-9 143,-8-86,-8-1,-41 144,25-164,38-147</inkml:trace>
  <inkml:trace contextRef="#ctx0" brushRef="#br0" timeOffset="11585.287">32 2117,'5'120,"6"-1,7 19,-1-11,-14-107,-1-13,0 0,0 0,-1 1,1-1,-2 0,1 1,-1-1,0 1,-1-1,1 0,-1 1,-1-1,0 0,0 0,0 0,-1 0,0 0,0 0,-1-1,1 1,-2-1,-4 6,7-12,0 0,0 0,0 0,0 0,-1-1,1 1,0 0,0-1,0 0,0 1,0-1,0 0,0 0,0 0,0 0,0-1,1 1,-1 0,0-1,1 1,-1-1,1 1,0-1,-1 0,1 0,0 0,0 0,0 0,0 0,0 0,1 0,-1 0,1 0,-1 0,1 0,0 0,0-1,0 1,0 0,0 0,0 0,0 0,1-1,-1 1,1 0,0 0,2-29,1 0,1 1,2 0,1 0,2 1,0 0,2 0,1 1,2 1,13-20,2 1,1 1,3 2,2 1,1 2,2 1,11-6,-36 31,1 1,0 1,1 0,0 1,1 0,0 2,0 0,1 1,1 0,-1 2,1 0,4 1,-21 4,0 1,0 0,1 0,-1 0,0 0,0 0,0 1,0-1,0 1,0-1,0 1,0 0,-1 0,1 0,0 0,0 0,0 0,-1 0,1 1,-1-1,1 1,-1-1,1 1,-1-1,0 1,0 0,0 0,0-1,0 1,0 0,-1 0,1 0,0 0,-1 0,0 0,1 0,-1 0,0 0,0 2,-13 82,-5-51,-1 0,-1-1,-2 0,-2-2,-1-1,-1-1,-2-1,-5 3,18-17,0 0,-1-1,-1-1,0-1,-1 0,-1-1,1-1,-17 7,12-12,5-4</inkml:trace>
  <inkml:trace contextRef="#ctx0" brushRef="#br0" timeOffset="12301.176">569 2287,'18'8,"1"0,0-2,0 0,0-1,1-1,0-1,0 0,0-2,0 0,0-1,0-1,0-1,0-1,0-1,0 0,-1-2,0 0,0-1,0-1,-1-1,-1 0,1-2,-1 0,14-16,0-1,-2-2,-1-1,-1-1,5-11,-26 34,-1 0,0-1,0 0,-1 0,-1 0,0 0,0-1,-1 1,0-1,0-2,-2 10,1 0,-1 0,0 0,0 0,0 0,0 0,-1 0,1 0,-1 0,0 1,1-1,-1 0,-1 0,1 0,0 1,-1-1,1 1,-1-1,0 1,0 0,0-1,0 1,0 0,0 0,-1 1,1-1,-1 0,1 1,-1-1,0 1,1 0,-1 0,0 0,0 0,0 1,0-1,0 1,-1-1,-11 3,0 0,0 1,1 0,-1 1,1 1,0 0,0 1,0 1,1 0,0 1,1 0,-1 1,2 0,-1 1,1 0,1 1,0 0,0 1,1 0,-4 7,-1-1,0 0,1 1,1 1,1 0,0 0,2 1,0 0,1 1,2 0,-1 4,6-20,0-1,1 1,0 0,0-1,0 1,1 0,0-1,0 1,0-1,1 0,0 1,0-1,0 0,0 0,1 0,0 0,0 0,0-1,1 1,0-1,-1 0,1 0,1-1,-1 1,1-1,-1 0,1 0,0 0,0 0,0-1,0 0,1 0,-1-1,3 1,6 2,-1 0,1-1,0-1,0-1,0 1,1-2,-1 0,0-1,0-1,0 0,0 0,0-2,-1 1,1-2,-1 0,3-2,18-9,0-1,-2-1,0-2,-1-2,16-14,-12 3,-1-2,-1-1,-3-2,-1 0,18-33,-42 63,3-2,0-1,-1 0,0 0,0-1,-2 0,1 0,-2 0,1-1,-2 0,0 0,0 0,-1-4,-2 16,0 0,0-1,0 1,-1 0,1 0,0-1,-1 1,0 0,1 0,-1 0,1-1,-1 1,0 0,0 0,0 0,0 0,1 0,-1 1,-1-1,1 0,0 0,0 1,0-1,0 0,0 1,-1-1,1 1,0 0,0-1,-1 1,1 0,0 0,-1 0,1 0,0 0,-1 0,1 0,0 0,0 0,-1 1,1-1,0 0,-1 1,-53 23,45-16,1 0,0 0,0 1,1 0,0 1,0-1,1 2,1-1,-2 4,6-11,0 0,0 0,1 0,-1 0,1 0,0 1,0-1,0 0,0 1,1-1,-1 0,1 1,0-1,0 1,0-1,0 0,1 1,-1-1,1 1,0-1,0 0,0 0,0 1,1-1,-1 0,1 0,0 0,0-1,0 1,0 0,1-1,-1 1,1-1,1 2,4 0,0 0,1-1,-1 0,1 0,-1-1,1 0,0-1,0 0,0 0,9-1,38 7,-51-7,0 1,0 0,-1 1,1-1,0 1,-1 0,1 0,-1 0,0 0,0 1,0 0,0 0,0 0,0 0,-1 1,1-1,-1 1,0 0,0 0,-1 0,1 0,-1 1,0-1,0 1,0-1,-1 1,0 0,0-1,0 1,0 0,-1 0,1 0,-1 0,-1 4,-1 4,0 0,-1 0,0 0,-1 0,0 0,-1-1,-1 0,0 0,-1 0,0-1,-2 3,-31 56,36-55,4-3</inkml:trace>
  <inkml:trace contextRef="#ctx0" brushRef="#br0" timeOffset="12554.126">2064 2033,'-14'38,"-5"23,1 5,3-8</inkml:trace>
  <inkml:trace contextRef="#ctx0" brushRef="#br0" timeOffset="12816.847">2093 1637,'0'0</inkml:trace>
  <inkml:trace contextRef="#ctx0" brushRef="#br0" timeOffset="13050.664">2347 1976,'-10'15,"2"0,0 0,0 0,2 1,0 0,0 1,2-1,0 1,1 0,0 0,2 0,0 0,1 0,0 0,2 0,0 0,1 0,3 10,-4-23,0 0,0-1,0 1,0-1,1 1,-1-1,1 0,0 0,0-1,0 1,1 0,-1-1,0 0,1 0,0 0,-1 0,1 0,0-1,0 0,0 0,0 0,0 0,0-1,0 1,0-1,1 0,-1 0,0-1,0 1,4-2,2 0,-1-1,1 0,-1 0,1-1,-1-1,0 1,-1-1,1-1,-1 0,0 0,0 0,0-2,-1 2,0 0,0 0,-1-1,0 0,0 0,-1 0,1-1,-2 0,1 0,-1 0,0 0,-1-1,0 1,0-1,-1 0,0 0,-1 0,0 0,0-1,-1 1,0 0,-1 0,0 0,0 0,-1 0,0 0,0 0,-1 0,-1 1,1-1,-1 1,-1 0,1 0,-2 0,1 1,-1 0,-1-2,1 5,1 0,-1 1,1-1,-1 1,0 1,0-1,-1 1,1 0,0 0,-1 1,1 0,-1 0,0 0,1 1,-1 0,1 0,-1 1,0 0,1 0,-1 0,1 1,0 0,0 0,-1 1,-4 2,-14 8</inkml:trace>
  <inkml:trace contextRef="#ctx0" brushRef="#br0" timeOffset="13480.83">2855 2033,'-18'12,"1"1,0 1,2 0,-1 1,2 1,0 0,1 1,0 1,2 0,0 0,-4 12,13-27,0 0,1-1,-1 1,1 0,0 0,0 0,0 0,0 1,0-1,1 0,-1 0,1 1,0-1,0 0,0 0,1 1,-1-1,1 0,-1 0,1 0,0 0,0 0,1 0,-1 0,1 0,-1 0,1 0,0-1,0 1,0-1,0 1,1-1,-1 0,1 0,-1 0,1 0,1 0,8 2,-1-2,1 0,0 0,1-1,-1-1,0 0,0 0,0-1,0-1,0 0,0-1,0 0,-1 0,1-2,-1 1,6-4,10-9,-1-1,-1-2,-1 0,-1-1,0-2,-2 0,4-6,-21 23,18-15,-2-1,-1 0,0-2,-2 0,-1-2,-1 1,-1-2,-1 0,-1-1,-2 0,-1 0,-1-1,-1 0,-2-1,-1 1,-1-1,-1-18,-3 40,0-1,-1 0,0 1,0-1,-1 1,0 0,0 0,-1 0,0 0,-1 0,0 1,0 0,0 0,-1 0,0 1,0 0,-1 0,0 0,0 1,0 0,0 1,-1-1,0 1,0 1,0-1,0 2,-1-1,1 1,-1 0,0 1,1 0,-1 0,0 1,0 0,1 0,-1 1,-3 1,-3 3,1 0,-1 1,1 0,0 2,1-1,-1 2,2 0,-1 0,1 1,1 1,0 0,0 0,1 1,1 1,0-1,0 1,1 1,1 0,1 0,0 0,0 1,2 0,0 0,0 0,1 0,1 1,1-1,0 1,1 0,1-1,0 1,1-1,1 1,0-1,1 0,4 10,2-1,0 0,1-1,1 0,1-1,1 0,1-1,1-1,1 0,1-1,0-1,2-1,0-1,0 0,2-1,0-2,3 2,8 5,0-1,2-2,0-1,1-2,0-1,1-2,1-1,-1-2,1-2,1-2,14 0,12-5,-40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1:51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6859 605,'0'227,"0"-224,-1 0,1 0,0 0,0 0,0 1,0-1,1 0,-1 0,1 0,0 1,0-1,0 0,0 0,0-1,1 1,-1 0,1 0,0-1,0 1,0 0,0-1,0 0,1 0,-1 0,1 0,-1 0,1 0,0 0,0-1,0 1,0-1,0 0,0 0,0 0,0-1,0 1,0-1,0 1,1-1,-1 0,0 0,0-1,0 1,1 0,-1-1,6-7,0 0,-1 0,0 0,-1-1,0 0,0-1,-1 1,0-1,-1-1,0 1,-1-1,0 0,0 0,-1 0,-1 0,0-1,0 1,-1-3,2 4,-1 1,0-1,0 0,-1 1,0-1,-1 0,0 0,-1 1,0-1,0 0,-1 0,0 1,-1-1,0 1,0 0,-1 0,0 0,-1 1,0-1,0 1,-1 0,0 0,-1 1,1 0,-1 0,-1 0,1 1,-3-1,5 6,1 0,-1 0,1 1,-1 0,0 0,1 0,-1 1,0-1,1 1,-1 0,1 0,0 1,-1-1,1 1,0 0,0 0,0 1,0-1,0 1,0 0,1 0,-1 0,1 0,0 1,0-1,0 1,1 0,-1 0,1 0,0 0,0 0,0 1,1-1,-1 0,1 1,0-1,1 1,-1-1,1 1,-1 0,2-1,-1 1,0 0,2 4,0-5,1 1,0-1,0 0,1 0,-1 0,1-1,0 1,0-1,0 0,1 0,-1 0,1 0,-1-1,1 0,0 0,0 0,0-1,0 1,0-1,0 0,0-1,0 1,1-1,-1 0,0 0,0-1,0 0,1 0,-1 0,0 0,0-1,0 0,-1 0,5-2,24-11,-1-2,-1-2,-1-1,0-1,-2-1,0-1,-1-2,-2-1,14-18,-28 32,6-4,-1-2,0 0,-1 0,-2-1,1-1,-2-1,-1 1,-1-2,0 1,-2-2,0 1,-2-1,0 0,-2 0,0-1,-2 1,0-1,-30 338,25-81,10 1,13 15,8 266,-28-506,1 7,0 0,-1 0,0 0,-2 0,0 0,0 0,-1-1,-2 1,1-1,-2 0,0 0,-6 11,10-24,-1 1,0-1,0 0,1 0,-1 0,0 0,0-1,-1 1,1-1,0 0,-1 0,1 0,0 0,-1 0,1-1,-1 0,1 1,-1-1,1-1,-1 1,1 0,-1-1,1 0,0 0,-1 0,1 0,0 0,0-1,-1 1,1-1,1 0,-1 0,0 0,0 0,1-1,-1 1,1-1,0 1,-1-1,1 0,1 0,-1 0,0 0,1 0,-1-1,1 1,0-2,-12-27,3-1,0 0,3-1,0 0,2 0,2 0,1-1,2 1,1-1,2 1,1 0,2-3,0 5,2 2,1-1,2 1,1 0,1 1,1 1,2 0,0 1,19-22,-15 23</inkml:trace>
  <inkml:trace contextRef="#ctx0" brushRef="#br0" timeOffset="643.026">9059 605,'-3'-5,"0"0,0 0,-1 0,0 0,0 0,0 1,0 0,-1 0,0 0,0 0,0 1,0 0,0 0,-1 0,1 1,-1 0,0 0,0 0,1 0,-1 1,0 0,-1 1,1-1,0 1,0 0,0 1,0-1,0 1,0 0,0 1,0 0,1 0,-1 0,0 0,1 1,0 0,-1 0,1 0,0 1,1 0,-4 3,-11 8,0 1,2 1,0 0,1 1,1 1,1 0,0 1,-9 19,22-36,-1-1,0 1,1 0,0-1,0 1,0 0,0 0,0 0,0 0,1 0,-1 0,1 0,0 0,0 0,0 0,1 0,-1 1,1-1,-1 0,1-1,0 1,0 0,0 0,1 0,-1 0,1-1,-1 1,1-1,0 1,0-1,0 0,0 0,1 0,-1 0,0 0,1 0,0 0,-1-1,1 0,0 1,0-1,-1 0,1 0,0-1,0 1,0 0,0-1,0 0,2 0,16 1,0-1,0-2,-1 0,1-1,-1-1,0-1,0 0,0-2,-1 0,0-1,0-1,-1-1,1-2,50-20,143-69,-209 99,0 1,-1-1,1 1,0 0,0 0,0 0,0 0,0 0,0 0,0 1,0 0,0-1,0 1,0 0,0 1,0-1,0 0,0 1,0 0,0-1,0 1,0 1,-1-1,1 0,0 1,0-1,-1 1,1 0,-1 0,0 0,1 0,-1 0,0 0,0 1,-1-1,1 1,0-1,-1 1,1 0,-1 0,1 1,19 78,-21-76,1 1,-1 0,1-1,1 1,-1-1,1 0,0 1,0-1,1 0,0 0,0 0,0 0,1-1,0 0,0 1,0-1,1 0,0-1,0 1,0-1,0 0,1-1,4 4,12 1</inkml:trace>
  <inkml:trace contextRef="#ctx0" brushRef="#br0" timeOffset="1378.456">10527 408,'-6'30,"1"0,1 0,2 0,1 1,1-1,2 1,1-1,6 26,-8-51,0 0,1 0,0 0,0 0,0-1,1 1,-1-1,1 1,0-1,1 0,-1 0,1 0,0 0,0-1,0 0,0 1,0-2,1 1,-1 0,1-1,0 0,0 0,0 0,0-1,0 1,0-1,0 0,1-1,-1 0,0 1,0-1,1-1,-1 1,0-1,0 0,0 0,0-1,0 0,0 1,4-3,8-5,0 0,-1-1,-1-1,1 0,-2-1,0-1,9-10,18-15,60-42,-97 78,0 0,0 1,0 0,1 0,-1 1,0-1,1 1,-1 0,1 0,-1 0,0 0,1 1,-1 0,0 0,1 0,-1 1,0-1,0 1,0 0,0 0,0 0,-1 1,1-1,-1 1,1 0,-1 0,0 0,0 0,0 1,-1-1,1 1,-1 0,0 0,2 2,33 32,-33-35,0 0,-1 0,2-1,-1 0,0 0,0 0,1 0,-1-1,1 1,-1-1,1 0,-1-1,1 1,0-1,-1 0,1 0,0 0,-1-1,1 0,0 1,-1-2,1 1,-1-1,1 1,-1-1,0 0,0-1,0 1,0-1,0 1,-1-1,1-1,2-1,11-12,-1 0,0 0,-1-2,-1 0,-1-1,1-2,-1 0,-8 13,-1 1,1 0,1 0,-1 0,1 0,1 1,-1 0,1 1,1-1,1 0,7-1</inkml:trace>
  <inkml:trace contextRef="#ctx0" brushRef="#br0" timeOffset="2111.321">12079 351,'-28'4,"1"1,0 1,0 1,0 1,1 2,1 0,-1 2,2 1,0 1,0 1,1 1,1 1,1 0,0 2,2 1,-5 6,19-19,-1 2,2-1,-1 0,1 1,0 0,1 0,0 0,0 1,1-1,0 1,0 8,2-14,0-1,-1 1,2-1,-1 1,0-1,1 0,-1 1,1-1,0 0,0 1,0-1,1 0,-1 0,1 0,0 0,0 0,0 0,0 0,0-1,0 1,1-1,-1 0,1 1,0-1,0 0,0-1,0 1,0 0,0-1,0 0,0 0,1 0,-1 0,1 0,9 1,-1-1,1 0,0-1,0 0,0-1,0 0,0-1,0-1,-1 0,1-1,-1 0,0 0,0-2,-1 1,1-2,-1 1,0-2,-1 1,0-2,1 0,20-19,-1-2,-1 0,-1-2,-2-1,12-22,-23 30,-12 20,0-1,0 1,0-1,1 1,0 0,0 0,0 0,1 1,-1-1,1 1,0 0,1 1,-1-1,-3 5,0-1,-1 1,1-1,0 1,-1 0,1 0,-1 0,1 0,-1 0,1 0,-1 0,0 1,0-1,1 0,-1 1,0-1,0 1,0-1,-1 1,1-1,0 1,0 0,-1-1,1 1,-1 0,0 0,1-1,-1 1,0 0,0 0,0 0,0-1,-1 1,1 0,0 0,-1-1,1 2,0-2,-1 69,-1-60,0 1,1 0,0-1,1 1,1 0,-1-1,2 1,-1-1,2 1,-1-1,1 0,1 1,0-2,0 1,1 0,0-1,1 0,6 8,-9-14,0-1,0 1,0-1,0 0,1 0,-1 0,1 0,-1-1,1 0,0 1,-1-1,1 0,0-1,0 1,0-1,0 0,0 0,0 0,0 0,0 0,-1-1,1 0,0 0,0 0,-1 0,1-1,0 0,-1 1,1-1,-1 0,0-1,0 1,86-93,15-126,-61 115,-26 66,-10 62,-10 91,8 107,-2-206,0 0,1 0,0 0,1-1,1 1,0-1,0-1,2 1,-1-1,9 9,-14-18,1 1,0 0,1-1,-1 1,1-1,-1 0,1 0,0 0,0-1,1 1,-1-1,0 0,1-1,-1 1,1-1,-1 1,1-1,0-1,0 1,-1-1,1 1,0-1,0-1,0 1,-1-1,1 0,0 0,-1 0,1-1,-1 1,1-1,-1 0,3-2,5-6,1 0,-1-1,-1-1,0 0,-1 0,0-1,-1 0,0-1,-1 0,-1 0,0-1,-1 0,0 0,5-10,55-173,-58 179,-2 7</inkml:trace>
  <inkml:trace contextRef="#ctx0" brushRef="#br0" timeOffset="2495.185">13434 549,'15'-10,"11"-4,0 0,-2-2,0-1,-1-1,0-1,-2-1,0 0,-1-2,-1 0,-2-2,9-13,-25 35,1 0,-1 1,0-1,0 0,0 0,0 0,0 0,-1 0,1 0,-1 0,1 0,-1 0,0 0,1 0,-1 0,0 0,0 0,-1 0,1 0,0 0,-1 0,1 0,-1 0,0 0,1 0,-1 0,0 0,0 0,0 0,-1 1,1-1,0 0,-1 1,1-1,-1 1,1 0,-1-1,0 1,0 0,1 0,-1 0,0 0,0 0,0 1,0-1,0 0,0 1,0 0,0-1,0 1,0 0,-1 0,1 0,0 0,0 1,0-1,0 0,-1 1,-17 5,1 1,0 1,0 1,1 0,0 1,1 1,0 1,1 0,0 2,1-1,-8 11,10-12,1 0,0 2,1-1,0 1,1 1,1 0,0 0,1 1,1 0,0 1,2-1,0 1,0 0,2 1,0-1,1 1,0-1,2 14,0-25,1 0,0 0,0 0,1 0,0 0,0 0,0 0,1-1,0 1,0-1,0 0,0 0,1 0,0 0,0-1,0 1,1-1,-1 0,1 0,0-1,0 0,1 1,-1-2,1 1,-1-1,1 1,0-1,0-1,0 1,0-1,1 0,14 2,1-1,-1 0,1-2,-1 0,1-2,-1 0,0-2,8-2,9-5,0-1,-1-3,0-1,-1-1,24-17,-37 19,-6 2</inkml:trace>
  <inkml:trace contextRef="#ctx0" brushRef="#br0" timeOffset="-3985.913">875 408,'-60'59,"3"2,3 3,-8 16,7-9,-234 330,217-320,71-81,1 0,-1-1,1 1,-1 0,1 0,-1 0,1 0,-1 0,0-1,1 1,-1 0,1 0,-1-1,1 1,0 0,-1-1,1 1,-1-1,1 1,0 0,-1-1,1 1,0-1,-1 1,1-1,0 1,0-1,-1 1,1-1,0 0,0 1,0-1,0 1,0-1,0 1,0-1,0 0,0 1,0-1,0 1,0-1,0 1,0-1,1 1,-1-1,0 1,0-1,1 1,-1-1,0 1,1-1,-1 1,0-1,1 1,-1 0,1-1,-1 1,1 0,-1-1,1 1,-1 0,1-1,-1 1,1 0,-1 0,1 0,-1 0,1 0,0-1,158-226,42-32,94-134,-273 376,-13 46,-7-18,45 309,34 48,-69-334,1 44,-16-76,1 0,-1-1,1 1,-1 0,0-1,0 0,0 1,0-1,0 0,0-1,0 1,0 0,-1-1,1 0,0 0,0 0,0 0,0 0,-1-1,1 1,0-1,0 0,0 0,0 0,0 0,0-1,0 1,1-1,-1 1,0-1,1 0,-1 0,1-1,-1 0,-277-188,55 53,204 129</inkml:trace>
  <inkml:trace contextRef="#ctx0" brushRef="#br0" timeOffset="-3521.008">1270 1198,'235'-379,"-222"355,35-41,-47 66,0-1,0 0,0 0,0 1,0-1,0 0,0 1,0-1,0 1,-1-1,1 1,0 0,0-1,0 1,-1 0,1 0,0-1,-1 1,1 0,-1 0,1 0,-1 0,1 0,-1 0,0 0,1 0,-1 0,0 0,0 0,0 0,0 0,0 0,0 0,0 0,0 0,0 0,0 0,0 0,-1 0,1 0,0 1,-1 83,-1-70,1 0,0-1,1 1,1 0,0-1,1 1,1-1,0 1,1-1,0 0,1 0,6 11,-7-21,0 0,0 0,0-1,1 0,-1 0,1 0,0 0,0-1,0 0,0 0,0 0,0 0,1-1,-1 0,0 0,1-1,-1 1,1-1,-1 0,1-1,-1 1,0-1,1 0,-1 0,0-1,1 0,-1 0,0 0,0 0,-1-1,1 0,0 0,-1 0,0-1,0 1,0-1,0 0,0 0,-1 0,3-5,86-142,-67 102,6 8,-14 29</inkml:trace>
  <inkml:trace contextRef="#ctx0" brushRef="#br0" timeOffset="-2785.588">2286 718,'-22'26,"1"1,2 0,0 2,2 0,1 1,2 0,-9 28,21-57,1 1,0 0,0 0,-1 0,1 0,0 0,1 1,-1-1,0 0,1 0,-1 1,1-1,0 0,0 0,0 1,0-1,0 0,0 1,0-1,1 0,-1 0,1 1,0-1,0 0,0 0,0 0,0 0,0 0,0 0,1 0,-1 0,1-1,-1 1,1 0,0-1,-1 1,1-1,0 0,0 0,0 0,0 0,0 0,1 0,-1 0,0 0,2-1,10-5,-1-1,0 0,0-1,-1-1,0 0,0-1,0 0,-1 0,-1-2,0 1,0-1,-1-1,0 1,-1-2,-1 1,0-1,0 0,-1 0,0-4,3-5,1 0,-12 39,-4 104,7-117,-1 0,1 0,0 0,0 0,1-1,-1 1,1 0,0-1,0 1,0-1,0 0,1 1,-1-1,1 0,0 0,0-1,0 1,0-1,0 1,0-1,1 0,-1 0,1-1,0 1,-1-1,1 0,0 1,3-1,3 0,1 0,-1-1,1 0,-1-1,1 0,-1-1,0 0,0 0,0-1,0 0,0-1,-1 0,1-1,-1 0,0 0,5-5,126-116,-105 90,-1-2,-2-1,-1-2,-3 0,-1-2,-2-1,19-47,-31 52,-2 0,-1-1,-2 0,-1 0,-3-1,-1 0,-2 0,-3-15,2 51,1-1,-2 1,1 0,-1-1,0 1,0 0,0 0,-1 0,1 0,-1 0,0 0,-1 0,1 1,-1-1,0 1,0 0,-1 0,1 0,-1 0,0 0,0 1,0 0,-1 0,2 3,0 1,0-1,0 1,0 0,1 0,-1 0,0 1,0-1,1 1,-1-1,0 1,1 0,0 0,-1 0,1 0,0 1,0-1,0 1,1-1,-1 1,0 0,1-1,0 1,0 0,0 0,0 0,0 0,0 0,1 0,-1 0,1 2,-1-3,-8 39,1 0,2 0,2 0,1 1,2-1,3 1,1-1,1 0,3 1,1-2,3 1,1-2,6 13,-10-28,1 0,0-1,2 0,1 0,1-2,1 1,1-1,1-1,14 14,-29-32,1-1,-1 1,1 0,-1-1,1 1,0-1,0 0,-1 1,1-1,0 0,0 0,0 0,0 0,0-1,1 1,-1 0,0-1,0 0,0 1,1-1,-1 0,0 0,-1-5</inkml:trace>
  <inkml:trace contextRef="#ctx0" brushRef="#br0" timeOffset="-2621.184">2596 492,'44'5,"42"2,12-1,-1-1,-3-2,-8 0,-9-2,-7-1,-12 0,-5 0,-13 0</inkml:trace>
  <inkml:trace contextRef="#ctx0" brushRef="#br0" timeOffset="-1986.981">3951 492,'-26'12,"1"0,0 2,1 1,1 0,0 2,1 1,1 1,-11 12,22-21,0 1,0 1,1 0,0 0,1 1,1 0,0 0,1 0,-3 8,7-16,1 0,0 0,0-1,0 1,0 0,1 0,0 0,0 0,0 0,0 0,1 0,0 0,0 0,0-1,1 1,0 0,-1-1,2 1,-1-1,0 0,1 1,0-1,0 0,0-1,1 1,-1-1,1 1,0-1,3 2,0 0,0-1,0 0,1 0,0-1,0 0,0 0,0-1,0 0,1 0,-1-1,0 0,1-1,-1 0,1 0,-1 0,1-1,-1-1,1 1,-1-2,0 1,0-1,0 0,0 0,-1-1,1 0,5-5,-3 3,-1 0,1-1,-1 0,-1-1,1 0,-2 0,1-1,-1 0,0 0,0-1,-1 0,-1 0,0 0,0-1,-1 0,0 0,-1 0,0 0,0-7,-2 12,0 0,0 1,0-1,-1 0,0 0,0 0,-1 0,0 1,0-1,0 0,0 1,-1-1,0 1,0-1,-1 1,1 0,-1 0,0 0,-1 0,1 0,-1 1,-2-2,-12-6</inkml:trace>
  <inkml:trace contextRef="#ctx0" brushRef="#br0" timeOffset="-1518.879">4093 944,'240'-297,"-235"289,0 0,1 0,1 0,-1 1,1 0,0 1,1 0,0 0,0 0,0 1,0 0,1 1,0 0,0 0,0 1,8-2,-14 6,0 0,0 0,0 1,0-1,0 1,0 0,0 0,-1 0,1 0,0 0,-1 0,0 1,0 0,1-1,-2 1,1 0,0 0,0 0,-1 0,0 0,0 0,1 0,-2 1,1-1,0 0,-1 1,1-1,-1 0,0 1,0-1,-1 1,1 1,8 35,-8-38,1 0,0 0,0 0,0 0,0 0,0 0,1 0,-1 0,0 0,1-1,-1 1,1-1,0 1,0-1,-1 1,1-1,0 0,0 0,0 0,0 0,0 0,1-1,-1 1,0-1,0 1,0-1,1 0,-1 0,0 0,0 0,1 0,-1 0,0 0,0-1,0 1,1-1,-1 0,0 0,0 0,0 0,81-48,-82 48,26-21,-15 12,1 0,-1 1,1 0,1 1,0 0,0 1,0 1,1 0,2 0,-16 6,1-1,-1 0,1 1,-1 0,1-1,0 1,-1 0,1 0,0 0,-1 0,1 0,0 0,-1 0,1 1,-1-1,1 1,0-1,-1 1,1-1,-1 1,0 0,1 0,-1 0,1 0,-1 0,0 0,0 0,0 0,0 0,0 1,0-1,0 0,0 1,0-1,0 1,-1-1,1 1,-1-1,1 1,-1-1,1 1,-1 0,-6 70,4-61,1-8,0-1,1 1,-1 0,1-1,0 1,0 0,0 0,0 0,1-1,-1 1,1 0,-1 0,1-1,0 1,0-1,0 1,0-1,1 1,-1-1,1 1,-1-1,1 0,0 0,0 0,0 0,1 1,12 5</inkml:trace>
  <inkml:trace contextRef="#ctx0" brushRef="#br0" timeOffset="-1021.167">5278 464,'-15'29,"1"0,1 1,2 0,1 1,1 0,2 1,1 0,1 5,4-34,1 1,-1-1,1 0,0 1,0-1,0 1,0-1,0 0,1 1,0-1,-1 0,1 1,0-1,1 0,-1 0,1 0,-1 0,1 0,0 0,0 0,0-1,0 1,1-1,-1 1,1-1,-1 0,1 0,0 0,0-1,0 1,0 0,0-1,0 0,1 0,-1 0,0 0,0 0,1-1,-1 0,1 1,-1-1,0 0,1-1,7-2,-1 0,0-1,1 0,-1-1,-1 0,1-1,-1 0,0 0,0-1,-1 0,0-1,0 0,-1 0,0 0,0-1,-1 0,0-1,-1 1,0-1,1-2,35-49,98-109,-139 169,1 0,-1 0,0-1,1 1,-1 0,1 0,-1 0,1 0,-1 0,1 0,0 1,0-1,-1 0,1 0,0 0,0 1,0-1,0 0,0 1,0-1,0 1,0-1,0 1,0-1,0 1,0 0,0-1,0 1,1 0,-1 0,0 0,0 0,0 0,0 0,0 0,0 1,1-1,-1 0,0 0,0 1,0-1,0 1,0-1,0 1,0 0,0-1,0 1,0 0,-1-1,1 1,0 0,0 0,-1 0,1 0,0 0,-1 0,1 0,-1 0,1 0,-1 0,0 1,2 199,-5 671,1-784,-4 1,-4-1,-3 0,-5-1,-21 61,37-137,-1-1,-1 0,0-1,0 1,-1 0,0-1,0 0,-1 0,-1-1,1 0,-1 0,-1 0,1-1,-2 0,1 0,6-6,1-1,-1 1,0-1,1 0,-1 1,1-1,-1 0,0 0,1 0,-1 0,0 0,1 0,-1 0,0-1,1 1,-1-1,1 1,-1-1,1 1,-1-1,1 0,-1 0,1 0,0 0,-1 0,1 0,0 0,0 0,0-1,0 1,0 0,0-1,0 1,0 0,1-1,-1 1,0-1,1 0,-20-64,19 64,-9-60,2 0,3 0,2-1,4 1,2-1,2 1,14-59,39-113,-47 197</inkml:trace>
  <inkml:trace contextRef="#ctx0" brushRef="#br0" timeOffset="5529.169">14704 324,'0'9,"10"9,2 0</inkml:trace>
  <inkml:trace contextRef="#ctx0" brushRef="#br0" timeOffset="5679.002">14788 605,'0'0</inkml:trace>
  <inkml:trace contextRef="#ctx0" brushRef="#br0" timeOffset="21019.086">0 1536,'5'-8,"1"-1,0 1,0 0,1 0,0 1,0 0,1 0,-1 0,2 1,-1 0,1 1,0 0,0 1,0-1,1 2,-1-1,1 1,0 1,0 0,0 0,0 1,0 0,0 1,0 0,1 0,-1 1,0 1,0 0,0 0,0 1,2 1,47 6,-1-2,1-3,0-2,1-3,11-3,41 0,235-22,84-6,-19 2,-18 0,-123 13,-70 4,140 11,-144 3,1089-2,-967-28,479 28,-546-11,16-19,-168 19,0 4,0 4,41 6,5-1,527-2,-485-35,-124 18,100-14,149 1,656 30,-549-17,-37-12,-119 7,-88 9,149 9,-241 4,262-26,107 13,-235-1,156 10,-215 5,134-30,-12 31,-90 25,-15-15,-148-6,-1-1,1-1,0-2,0 0,0-2,1-2,-1 0,-1-2,4-1,27-4,0 2,1 2,0 3,48 5,3-1,228-2,-314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2:37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0,'0'1,"0"-1,1 0,-2 1,1-1,0 1,0-1,0 0,0 1,0-1,0 0,0 1,0-1,0 0,-1 0,1 1,0-1,0 0,0 1,-1-1,1 0,0 0,0 1,-1-1,1 0,0 0,0 0,-1 1,1-1,0 0,-1 0,1 0,0 0,-1 0,1 0,0 0,-1 1,1-1,0 0,-1 0,1 0,0-1,-1 1,1 0,0 0,-1 0,1 0,0 0,-1 0,1 0,0 0,-1-1,1 1,0 0,-1 0,1-1,0 1,0 0,-1 0,1-1,0 1,0 0,0 0,-1-1,1 1,0 0,4 30,-3-27,21 237,6 179,-10-98,-17 131,-3-204,2 2450,-30-2421,32-55,36-67,-27-146,-15-16</inkml:trace>
  <inkml:trace contextRef="#ctx0" brushRef="#br0" timeOffset="1967.756">100 2428,'226'29,"505"-30,-473-26,397 26,638 1,-1096 27,283-26,2907-1,-3168-27,211 26,-261-27,-69 16,-83 11,-3 2</inkml:trace>
  <inkml:trace contextRef="#ctx0" brushRef="#br0" timeOffset="13306.987">213 2456,'-2'-1,"1"-1,-1 1,1-1,-1 1,1-1,0 0,0 1,0-1,0 0,0 0,0 0,1 0,-1 0,0 0,1 0,0 0,-1 0,1 0,0 0,0 0,0 0,0 0,0 0,1 0,-1 0,1 0,-1 0,1 0,0 0,0 0,0 0,0 1,0-2,71-131,69-76,13-13,9 6,37-21,36-50,-175 210,-3-3,-3-2,-5-3,7-21,-50 93,1 0,0 0,1 1,0 0,1 1,0 0,1 0,1 1,-1 1,2 0,2-1,150-86,-142 88,1 2,0 0,0 2,0 1,0 0,2 2,172-25,85 28,-114 24,0 5,-114-18,0 2,-1 3,-1 2,0 3,11 8,165 116,-4 42,8 26,-39-21,-106-98,43 46,126 152,-153-176,235 332,-45-54,-99-169,4-40,-83-73,40 39,-56-50,2-6,-68-61,1-2,1-2,2-1,1-2,14 7,254 132,-175-97,-70-35,1-3,2-3,8 0,-30-14,1-1,0-2,0-3,1-1,18 0,107 19,-19-43,-132 11,144-52,-117 31,-2-2,0-2,-2-2,-1-2,19-21,37-33,41-50,-4-27,43-93,-86 118,93-154,-137 214,-30 50,0 1,2 0,2 2,0 0,19-18,-15 21,-2-2,0 0,-1-2,-2 0,-1-2,5-11,144-222,-158 245,-1 4</inkml:trace>
  <inkml:trace contextRef="#ctx0" brushRef="#br0" timeOffset="14469.645">8171 2399,'170'-27,"282"26,-225-28,-85 18,-75 2,1 2,0 3,0 3,20 4,32-1,247-2,-300-6,-55 6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2:57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1,'1'0,"-1"1,1-1,0 1,0-1,0 1,0-1,0 1,-1 0,1 0,0-1,-1 1,1 0,0 0,-1 0,1 0,-1 0,1-1,-1 1,0 0,1 0,-1 0,0 0,0 0,0 0,0 0,0 1,0-1,0 0,0 0,0 0,0 0,0 0,-1 0,1 0,0 0,-1 0,1-1,-1 1,1 0,-1 0,1 0,-1 0,0 0,1-1,-1 1,0 0,0 0,-1 13,-13 128,11-116,2-1,0 1,2 0,1 0,1-1,4 19,3 49,46 353,-23-49,-33 1090,29-1227,-17-34,-1-158,-3 1,-3 0,-3 0,-4 19,1 29,2 362,28-281,1-30,-30-167,1-1,0 0,-1 1,1-1,0 0,0 1,-1-1,1 1,0-1,0 1,0-1,0 0,-1 1,1-1,0 1,0-1,0 1,0-1,0 1,0-1,0 1,0-1,0 0,1 1,-1-1,0 1,0-1,0 1,0-1,1 1,-1-1,0 0,0 1,1-1,-1 0,0 1,1-1,-1 0,0 1,1-1,-1 0,1 0,-1 1,0-1,1 0,-1 0,1 0,-1 0,1 1,-1-1,0 0,1 0,-1 0,1 0,-1 0,1 0,-1 0,1 0,-1 0,1-1,-1 1,1 0,-1 0,0 0,1-1,5-9</inkml:trace>
  <inkml:trace contextRef="#ctx0" brushRef="#br0" timeOffset="2102.267">254 2400,'-10'-5,"0"1,18 4,214 10,-148-11,462 0,-159-25,-210 25,139 18,-82-5,131-11,-147-3,1569 2,-1322-27,-104 14,9-5,67 18,-188 1,151 27,-9 1,44-29,-97-29,461 30,-789-1</inkml:trace>
  <inkml:trace contextRef="#ctx0" brushRef="#br0" timeOffset="27562.509">0 537,'7'-4,"1"0,-1 0,1 1,0 0,0 1,0-1,0 1,0 1,0 0,1 0,-1 0,0 1,1 0,2 1,4-1,452-57,-166 59,-268 3,-1 2,1 2,-1 0,-1 2,1 2,27 15,54 21,3-1,-2 6,-3 4,1 7,108 76,-72-40,182 210,-228-162,-64-84,1 2,-4 2,-3 2,-3 1,3 20,-3-23,3-1,3-2,32 45,-51-86,113 177,6 21,14 69,-48-146,38 4,140 71,-262-207,134 83,19-14,115 63,-44-44,-219-96,0 0,1-2,0 0,0-2,-1 0,1-2,0 0,20-4,26 2,112-15,-155 11,0-1,0-1,0-1,-1-1,-1-1,0-1,0-1,-1-2,-1 0,0-1,-1-2,-1 0,161-185,-20 22,58-125,-141 209,69-75,-47 7,-82 137,1 2,0 0,2 1,2 0,0 2,1 1,6-3,3-6,-1-2,-1-1,-2-1,-2-1,-1-2,-2-1,15-31,-26 47,91-154,-21 55,-41 63,-3-2,-2-1,8-23,-13 3,-24 58,2 0,0 0,1 1,1 0,2 1,10-13,72-101,126-128,-59 117,13-10,-136 114,-29 30,1 0,0 0,1 1,0 1,1 0,0 1,0 0,1 1,7-2,106-25,17 8,-128 26,0-1,0 0,-1-2,1 0,-1 0,0-2,0 0,-1-1,1-1,8-3,-19 9,0 1,0-1,0 1,1 0,-1 0,1 1,-1-1,1 1,-1 1,1-1,0 1,-1 0,1 0,0 0,-1 1,1 0,0 0,-1 1,1-1,-1 1,0 0,0 1,1-1,-2 1,1 0,4 4,8 8,1 0,1 0,0-2,1-1,0 0,7 2,-3-4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3:5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0,'-28'34,"-11"20,3 6,6-7</inkml:trace>
  <inkml:trace contextRef="#ctx0" brushRef="#br0" timeOffset="245.884">358 57,'-33'38,"-16"18,0 4,8-9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3:44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131 622,'30'2,"1"-1,0-1,-1-2,1-1,-1-1,0-2,0-1,0-1,25-11,-34 7,-1 0,-1-2,0 0,0-1,-2 0,0-2,-1 0,0-1,-2 0,0-2,-1 1,-1-2,2-5,4-1,-12 18,0 0,-1-1,0 1,0-1,-1 0,0-1,-1 1,0-1,-1 1,0-1,0 0,-2 0,1 0,-1 1,-1-1,0 0,0 0,-1 0,0 0,-1 1,0 0,-1-1,0 1,-1 0,0 1,-1-2,3 8,0 0,0 0,0 1,-1-1,1 1,-1 0,0 0,1 0,-1 0,0 1,0-1,0 1,0 0,0 0,0 1,-1-1,1 1,0 0,0 0,0 0,0 1,-1-1,1 1,0 0,0 0,0 1,0-1,0 1,-1 1,-5 1,1 1,0 1,0-1,0 1,1 1,0 0,1 0,-1 0,1 1,0 0,-1 4,-9 22,3 0,0 1,2 0,2 1,1 1,2-1,2 1,1 0,2 1,1-1,4 28,-3-47,3 44,-3 0,-2 1,-3-1,-3-1,-2 0,-3 0,-3-1,-2 0,-24 50,36-98,-2 6,0-1,-1 1,0-2,-1 1,-2-1,1-1,-2 0,0 0,0-2,-1 1,-1-2,-1 0,1-1,-2 0,-9 4,23-15,1 0,-1 0,0 0,1 0,-1 0,0-1,1 1,-1-1,1 0,-1 0,1 0,-1 0,1 0,0 0,-1-1,1 1,0-1,0 1,0-1,0 0,0 0,1 0,-1 0,0 0,1 0,0-1,-1 1,1 0,0-1,0 1,0-1,1 1,-1-1,1 1,-1-1,1 0,0 1,0-1,0 0,0 1,0-1,1 0,-1 1,1-1,0 1,0-1,0 1,0-1,0 1,1-2,6-17,0 1,2 0,0 1,1 0,2 0,-1 1,2 1,0 0,1 1,1 0,0 2,2 0,-1 0,1 2,1 0,2 1,-13 5,0 1,0 0,1 1,0 0,0 0,0 1,0 0,0 0,1 1,-1 0,1 1,0 0,-1 1,1 0,0 0,-1 1,1 1,-1-1,1 1,-1 1,1 0,-1 0,0 1,-1 0,1 0,-1 1,0 1,1 0,35 42,-36-36,0-1,1 0,1-1,0 1,0-2,1 0,0 0,0-1,1 0,0-1,1 0,0-1,0 0,0-1,1-1,-1 0,3-1,-2-1,-1-1,1-1,0 0,0-1,0-1,0 0,-1 0,1-2,-1 0,1 0,-1-1,-1-1,1 0,-1 0,0-2,0 1,-1-2,0 1,3-5,-3 5,0-1,-1 0,0-1,-1 1,0-2,0 1,-1-1,0-1,-1 0,-1 0,0 0,0 0,-2-1,1 0,-1 0,-1 0,-1-1,0 1,0-1,-1-8,-1 19,-1 1,1-1,-1 1,1-1,-1 1,0 0,0-1,0 1,-1 0,1 0,0-1,-1 1,1 0,-1 1,0-1,0 0,1 0,-1 1,0-1,-1 1,1-1,0 1,0 0,-1 0,1 0,0 0,-1 1,1-1,-1 0,1 1,-1 0,1 0,-1-1,1 2,-1-1,1 0,-1 0,0 1,-5 1,1 0,0 0,-1 0,1 1,0 1,0-1,1 1,-1 0,1 1,0-1,0 1,-2 3,-2 2,0 1,1 1,1-1,0 2,0-1,1 1,1 0,0 0,1 1,0-1,1 1,1 1,0-1,1 0,1 1,0-1,1 1,0 6,1-15,0 0,0 0,1 0,-1 0,1 0,1-1,-1 1,1-1,0 1,0-1,0 0,1 0,0 0,0-1,0 1,0-1,1 0,0 0,0 0,0-1,0 0,0 0,1 0,0-1,-1 1,1-1,0-1,0 1,4 0,7 1,0-1,0 0,0-1,0-1,0 0,0-2,0 0,0 0,0-2,3-1,25-11,-1-2,-1-2,-1-1,0-3,-2-1,-1-2,-1-2,-1-1,-2-2,24-28,-29 26,-2 0,-1-3,-2 0,-1-1,-2-1,-2-2,-2 0,5-16,-16 35,0 0,-1-1,-1 0,-1 0,-2-1,0 1,-1-1,-1 1,-2-1,0 1,-2 0,0-1,4 20,-1 0,0 0,1 0,-1 1,-1-1,1 0,-1 0,1 1,-1-1,0 1,0-1,-1 1,1 0,-1 0,1 0,-1 0,0 0,0 1,-1-1,1 1,0 0,-1 0,1 0,-1 0,0 1,1-1,-1 1,0 0,0 0,0 1,0-1,0 1,0 0,0 0,0 0,0 0,0 1,0-1,0 1,0 0,0 1,1-1,-1 0,0 1,1 0,-1 0,1 0,0 1,-1-1,-2 3,-9 18,0 0,1 0,2 2,0-1,2 2,1-1,0 1,2 1,1-1,2 1,-2 23,3-32,-7 38,3 1,3 0,1 0,4 0,2 0,7 39,-6-65,-3-19,0-1,0 0,1 0,1 0,0 0,0-1,1 1,0-1,1 0,0 0,6 9,5-20,-11-10</inkml:trace>
  <inkml:trace contextRef="#ctx0" brushRef="#br0" timeOffset="237.398">1288 679,'43'0,"43"0,17 0,0-5,-3-2,-9-4,-10 0,-9 1,-3-2,-3 1,-4-2,-2 0,-7 4,-8 2,-11 3</inkml:trace>
  <inkml:trace contextRef="#ctx0" brushRef="#br0" timeOffset="2571.484">3263 819,'-12'-2,"0"0,0 1,-1 1,1 0,0 0,-1 1,1 0,0 1,0 1,0 0,0 1,0 0,1 1,0 0,0 0,0 1,0 1,1 0,0 0,-3 5,11-11,1 0,0 0,0 0,0 0,0 1,0-1,0 0,0 1,0-1,1 1,-1-1,1 0,-1 1,1 0,-1-1,1 1,0-1,0 1,-1-1,1 1,0 0,1-1,-1 1,0-1,0 1,1 0,-1-1,1 1,-1-1,1 1,0-1,-1 0,1 1,0-1,0 0,0 1,0-1,0 0,0 0,1 0,-1 0,0 0,1 0,-1 0,0 0,1-1,-1 1,1 0,-1-1,1 1,-1-1,1 0,0 0,-1 1,1-1,-1 0,2 0,22 10,-16-8,0 1,0 0,-1 1,1 0,-1 0,0 1,-1 0,1 0,-1 0,0 1,0 1,0-1,-1 1,0 0,-1 0,4 6,-8-10,0 0,-1 0,1-1,-1 1,0 0,1 0,-1 0,-1 0,1 0,0 0,-1 0,1-1,-1 1,0 0,0 0,0-1,0 1,-1 0,1-1,-1 1,1-1,-1 0,0 1,0-1,0 0,0 0,0 0,-1-1,1 1,-1 0,-83 44,76-42,-14 7,0-1,0-1,-1-2,0 0,0-1,-3-1,4-6,6-4</inkml:trace>
  <inkml:trace contextRef="#ctx0" brushRef="#br0" timeOffset="22178.062">441 2061,'-2'-2,"0"0,0 0,0 1,0-1,0 0,0 1,-1 0,1-1,0 1,-1 0,1 0,-1 1,1-1,-1 0,0 1,1-1,-1 1,0 0,1 0,-1 0,-11 2,1 0,0 1,0 1,0 0,0 1,1 0,-1 1,1 0,1 1,-1 0,1 1,0 0,1 1,0 0,-6 7,15-14,-30 26,2 2,1 0,1 2,1 2,-5 11,29-42,0-1,0 1,0 0,0 0,0 0,1 1,-1-1,1 0,0 1,0-1,0 0,1 1,-1-1,1 1,0-1,0 1,0 0,0-1,1 1,-1-1,1 1,0-1,0 0,0 1,0-1,1 0,-1 0,1 0,0 0,0 0,0 0,0 0,1-1,-1 1,1-1,0 1,-1-1,1 0,0 0,0 0,0-1,1 1,-1-1,0 0,0 1,1-2,1 2,12-2,-1 0,1 0,-1-2,1 0,-1-1,0 0,0-1,0-1,0-1,-1 0,0-1,0-1,-1 0,12-9,-24 16,29-19,0-1,-2-1,0-2,-2-1,-1-1,-1-1,-1-1,-1-1,-2-1,-1-1,-1-1,2-8,-12 24,-1 0,-1 0,0-1,-1 0,0 0,-2-1,0 1,-1-1,-1 0,0 0,-1 0,-1 0,-1 0,-1 0,0 0,-2 1,1-1,-2 1,-1-1,0 1,-1 1,-1-1,0 2,-11-16,14 26,-1 1,1-1,-1 1,-1 0,1 0,0 1,-1 0,0 0,0 1,0 0,0 0,0 0,0 1,0 0,-1 0,1 1,0 0,-1 0,1 1,0 0,0 0,-1 1,1 0,0 0,1 1,-1-1,0 1,1 1,-1 0,1 0,0 0,0 0,1 1,0 0,-1 0,1 0,1 1,-1 0,-2 6,-4 0,1 0,1 1,0 1,1 0,0 0,1 0,0 1,2 0,0 0,0 1,2 0,0-1,0 1,2 0,0 1,0-1,2 0,0 0,1 0,1 0,3 12,1-8,1-2,0 1,2-1,0 0,1-1,0 0,2-1,0 0,1-1,0 0,1-1,1-1,0-1,1 0,0-1,1 0,0-2,0 0,20 6,-14-8</inkml:trace>
  <inkml:trace contextRef="#ctx0" brushRef="#br0" timeOffset="22504.576">780 2231,'25'2,"0"-1,0-2,0 0,0-1,0-2,0 0,-1-2,0 0,0-2,-1-1,0 0,20-12,-39 18,1 0,0 0,-1 0,1 0,-1-1,0 0,0 0,-1 0,1 0,-1 0,0-1,0 1,0-1,-1 0,1 0,-1 0,-1 0,1-1,-1 1,0 0,0-1,0 1,-1-1,1 1,-1-1,-1 1,1-1,-1 1,0 0,0-1,-1 1,1 0,-1 0,-1 0,1 0,0 0,-1 0,0 0,0 1,-1 0,1-1,-4-2,1 3,0 0,0 0,0 1,0 0,-1 0,0 0,1 1,-1 0,0 0,0 1,0 0,0 0,0 0,0 1,0 0,0 1,0 0,0 0,0 0,0 1,1 0,-1 0,0 0,1 1,-1 0,1 1,0-1,0 1,1 0,-1 1,1-1,0 1,0 0,0 1,1-1,-1 1,1 0,1 0,-1 0,1 0,0 0,1 1,-2 3,1-2,-1-1,1 1,0 0,1 0,0 0,0 0,1 1,0-1,0 0,1 1,0-1,0 0,1 1,0-1,1 0,0 0,0 0,1 0,0 0,0 0,1 0,0-1,0 0,0 0,1 0,0 0,1-1,48 40,-29-28</inkml:trace>
  <inkml:trace contextRef="#ctx0" brushRef="#br0" timeOffset="22944.394">1231 2344,'195'-288,"-195"287,0 0,0 0,0-1,0 1,1 0,-1 0,0 0,1 0,-1 0,0 0,1 0,-1 0,1 0,0 0,-1 1,1-1,0 0,-1 0,1 0,0 1,0-1,0 0,0 1,0-1,0 1,-1-1,1 1,0-1,1 1,-1 0,0 0,0-1,0 1,0 0,0 0,0 0,0 0,0 0,0 0,0 0,0 1,0-1,0 0,0 1,0-1,0 0,0 1,0-1,0 1,0 0,0-1,0 1,0 0,-1-1,1 1,0 0,0 0,-1 0,1 0,-1-1,1 1,-1 0,1 0,-1 0,1 0,-1 0,0 1,0-1,1 0,10 48,-11-43,1 0,0 0,0 0,0 0,0 0,1 0,0-1,0 1,1-1,0 1,-1-1,2 0,-1 0,1 0,0 0,0-1,0 0,0 1,1-1,0-1,-1 1,1-1,1 0,4 3,-6-5,0 0,0 0,0 0,0 0,0-1,0 1,0-1,0 0,0 0,0-1,0 1,0-1,0 0,0 0,0 0,0 0,-1-1,1 1,0-1,-1 0,1 0,-1-1,0 1,0-1,0 0,0 1,0-1,1-2,60-102,-56 92,25-73,-26 71</inkml:trace>
  <inkml:trace contextRef="#ctx0" brushRef="#br0" timeOffset="23245.491">2106 1864,'-17'26,"0"1,2 1,1 0,2 1,0 0,2 1,2 1,-2 10,9-38,1 0,-1 0,1-1,0 1,0 0,0 0,0 0,0 0,1-1,-1 1,1 0,0 0,0-1,0 1,0 0,0-1,0 1,1-1,-1 0,1 1,0-1,0 0,0 0,0 0,0 0,0 0,0-1,1 1,-1 0,0-1,1 0,0 0,-1 0,1 0,0 0,-1 0,1-1,0 1,0-1,0 0,-1 0,1 0,0 0,0 0,0-1,-1 1,1-1,5 0,0-1,0 0,-1 0,1-1,-1 0,0 0,0-1,0 0,0 0,-1-1,0 0,0 0,0 0,0-1,-1 1,0-1,0-1,0 1,-1-1,0 0,0 0,0-1,-2 3,1 0,-1-1,0 1,-1 0,1-1,-1 1,0-1,0 0,-1 1,1-1,-1 0,0 1,-1-1,0 0,0 1,0-1,0 1,-1-1,0 1,0 0,-1-1,1 1,-1 0,0 1,0-1,-1 0,1 1,-1 0,0 0,-1 0,1 0,-39-16,21 16</inkml:trace>
  <inkml:trace contextRef="#ctx0" brushRef="#br0" timeOffset="23529.608">2643 1497,'-5'43,"-1"33,0 14,1-4,1-11,7-10,2-10,1-10,-2-8,0-6,-1-2,-7-2,-1-1,-1 0,-4-5,-5-5,0-6</inkml:trace>
  <inkml:trace contextRef="#ctx0" brushRef="#br0" timeOffset="23973.495">2416 1836,'53'25,"1"-2,1-2,0-2,2-4,7 1,-35-9,7 0,1-2,0-1,-1-2,1-2,13-2,1 1,-44 2,-1-1,1 0,-1 0,0-1,1 0,-1 0,0 0,0-1,1 0,-1 0,-1-1,1 1,0-1,0 0,-1-1,0 0,0 1,0-2,0 1,-1 0,1-1,-1 0,0 0,0 0,-1-1,0 1,0-1,0 0,-1 0,0 0,1-4,-3 8,0-1,0 0,0 1,-1-1,1 1,-1-1,0 1,0-1,0 1,0-1,0 1,-1 0,1 0,-1 0,1-1,-1 1,0 1,0-1,1 0,-1 0,-1 1,1-1,0 1,0 0,-1-1,1 1,0 0,-1 0,1 1,-1-1,0 0,1 1,-1 0,1-1,-2 1,-92 12,86-8,0 0,1 1,-1 0,1 1,0 0,0 0,1 1,0 0,0 1,1 0,0 0,0 1,1-1,0 1,0 1,1-1,0 1,-1 6,2-7,0-1,1 1,0 0,0 0,1 1,1-1,-1 0,2 1,-1-1,1 1,1-1,-1 1,2-1,-1 0,1 1,1-1,0 0,0 0,0 0,1-1,1 1,-1-1,1 0,1 0,0-1,0 0,0 0,1 0,0-1,0 1,6 1,0 0,0 0,1-2,-1 0,1 0,1-1,-1-1,1 0,0-1,-1-1,1 0,0-1,1-1,-1 0,7-2,10 2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3:53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5223 227,'0'4,"4"8,8 0,0 4,4 3,-1 4,1-2,3 0,-1 1,1-3,-4-5</inkml:trace>
  <inkml:trace contextRef="#ctx0" brushRef="#br0" timeOffset="254.177">5504 114,'0'33,"0"21,5 2,2-5,4-11,0-11</inkml:trace>
  <inkml:trace contextRef="#ctx0" brushRef="#br0" timeOffset="999.754">5815 395,'-217'375,"324"-531,19-37,-102 163,-23 30,-1 0,1-1,-1 1,1 0,-1 0,1 0,-1 0,1 0,0 0,-1 0,1 0,-1 0,1 0,-1 1,1-1,-1 0,1 0,-1 0,1 1,-1-1,1 0,-1 0,1 1,-1-1,1 0,-1 1,1-1,-1 1,0-1,1 1,-1-1,0 1,0-1,1 1,-1-1,0 1,0-1,0 1,1-1,-1 1,0-1,0 1,0-1,0 1,0 0,0-1,0 1,0-1,0 1,-1-1,1 1,0-1,0 1,0-1,-1 1,1-1,0 1,0-1,-1 1,1-1,0 1,-1-1,1 0,-1 1,5 149,-4-139,2-1,-1 0,1 1,1-1,0 0,0 0,1 0,1-1,-1 1,2-1,-1 0,1-1,0 1,1-1,3 3,-8-10,0 0,1 0,-1 0,0-1,1 1,-1-1,1 1,-1-1,1 0,-1 0,1 0,-1 0,1 0,-1 0,1-1,-1 1,1-1,-1 0,0 0,1 0,-1 0,0 0,0 0,0-1,0 1,0-1,0 1,0-1,0 0,0 0,-1 0,1 0,0-1,47-71,-38 52,-1 0,-2-1,0 0,-1-1,-1 0,-1 0,-2 0,0 0,-1-22,-2 21</inkml:trace>
  <inkml:trace contextRef="#ctx0" brushRef="#br0" timeOffset="-5905.086">29 621,'-5'12,"0"-1,1 1,0 0,1 0,1 0,0 0,0 0,1 1,1-1,0 1,0-1,2 0,-1 1,2-1,-1 0,2 0,2 7,-4-16,0 0,0-1,0 1,0-1,1 1,-1-1,1 0,0 0,0 0,-1 0,1-1,0 1,1-1,-1 1,0-1,0 0,0-1,1 1,-1 0,0-1,1 0,-1 0,1 0,-1 0,0 0,1-1,-1 1,0-1,1 0,-1 0,0 0,0 0,2-2,95-62,-81 45,-1 0,-2-1,0-1,-1-1,-1 0,2-6,-2 5</inkml:trace>
  <inkml:trace contextRef="#ctx0" brushRef="#br0" timeOffset="-5272.33">566 1,'-114'615,"87"-406,27-208,0 0,0 0,0-1,0 1,0 0,0 0,0 0,0-1,0 1,1 0,-1 0,0-1,1 1,-1 0,0-1,1 1,-1 0,1-1,-1 1,1 0,-1-1,1 1,0-1,-1 1,1-1,0 0,-1 1,1-1,0 0,-1 1,1-1,0 0,0 0,-1 1,1-1,0 0,0 0,0 0,-1 0,1 0,0 0,0 0,-1-1,1 1,0 0,0 0,0 0,-1-1,1 1,0 0,-1-1,1 1,44-27,-37 21,79-54,-46 29,1 3,1 1,2 2,2 2,-44 20,0 2,0-1,0 0,0 1,0-1,0 1,0 0,1 0,-1 0,1 0,-1 1,0 0,1-1,-1 1,1 0,-1 1,1-1,-1 1,0-1,1 1,-1 0,0 0,1 1,-1-1,0 0,0 1,0 0,0 0,0 0,-1 0,1 0,-1 1,1-1,-1 1,0 0,0 0,0-1,0 1,1 3,-1 2,0 0,-1 0,0 0,0 0,-1 0,0 0,0 0,-1 0,0 0,0 1,-1-2,0 1,0 0,-1 0,0-1,0 1,-1-1,0 0,0 0,-1 0,0-1,0 0,-1 0,-2 2,-7 8,-1-1,-1-1,0-1,-1-1,0 0,-1-1,-1-1,-12 5,13-7,16-5,-1-1,1 0,-1 0,1 0,-1-1,0 1,0-1,0 0,0 0,0 0,0-1,0 1,0-1,-1 0,1 0,0 0,0-1,0 1,0-1,0 0,0-1,0 1,0 0,1-1,-1 0,-8-9</inkml:trace>
  <inkml:trace contextRef="#ctx0" brushRef="#br0" timeOffset="-4654.09">1553 452,'-37'7,"0"1,1 2,0 2,1 1,0 2,-21 12,51-26,1 1,0-1,-1 1,1-1,0 1,0 1,0-1,1 0,-1 1,0 0,1 0,0 0,-1 0,1 0,0 1,1 0,-1-1,1 1,0 0,0 0,0 0,0 0,0 1,1-1,0 0,0 1,0-1,1 1,-1-1,1 1,0-1,1 1,-1 0,1-1,0 0,0 1,0-1,0 1,1-1,0 0,0 2,4 1,-1 0,1-1,0 1,0-1,0-1,1 1,0-1,0 0,1-1,-1 0,1 0,0 0,0-1,0 0,1-1,-1 0,1 0,-1-1,1 0,0 0,-1-1,2 0,52 3,-61-3,0 1,1-1,-1 1,0 0,0-1,1 1,-1 0,0 0,0 0,0 0,0 0,0 0,0 0,0 0,-1 0,1 1,0-1,0 0,-1 1,1-1,-1 0,1 1,-1-1,0 0,0 1,1-1,-1 1,0-1,0 1,0-1,-1 0,1 1,0-1,0 1,-1-1,1 0,-1 1,1-1,-1 0,0 1,0 0,-6 9,0-1,0 0,-1 0,-1-1,0 0,0 0,-1-1,0 0,0-1,0 0,-1-1,0 0,-1 0,1-1,-8 1,4 0,1 0,-1-1,-1-1,1-1,0 0,-1-1,0-1,1 0,-1-1,-4-1,-20-15,28 3</inkml:trace>
  <inkml:trace contextRef="#ctx0" brushRef="#br0" timeOffset="-4033.281">2033 481,'-11'-2,"-1"0,1 2,-1-1,1 1,-1 1,1 0,-1 1,1 0,-1 1,1 0,0 0,0 2,1-1,-1 1,1 1,0 0,-6 5,7-4,0 0,1 1,0 0,1 1,-1-1,2 1,-1 1,1 0,1 0,0 0,0 0,1 1,0-1,1 1,0 0,1 0,0 1,0-1,2 0,-1 1,1-1,1 2,1-8,-1 0,1 0,0 0,0 0,1-1,0 1,-1-1,1 0,1 0,-1 0,1 0,-1-1,1 1,0-1,1 0,-1 0,0 0,1-1,-1 1,1-1,0 0,0-1,0 1,0-1,0 0,0 0,1 0,7 1,1-1,0 0,-1-1,1 0,0-1,-1 0,1-1,-1-1,13-3,58-32,-59 24</inkml:trace>
  <inkml:trace contextRef="#ctx0" brushRef="#br0" timeOffset="-3671.824">2287 762,'0'10,"12"45,18-88,35-87,-52 92,1 0,1 1,1 1,2 1,16-19,-33 41,1 1,0-1,-1 1,1-1,0 1,1 0,-1 0,0-1,1 2,-1-1,1 0,-1 0,1 1,0-1,0 1,-1 0,1 0,0 0,0 0,0 1,0-1,0 1,1 0,-1 0,0 0,0 0,0 0,0 1,0-1,0 1,0 0,0 0,0 0,0 0,-1 1,1-1,0 1,-1-1,1 1,-1 0,1 0,-1 0,1 2,4 17,-4 1</inkml:trace>
  <inkml:trace contextRef="#ctx0" brushRef="#br0" timeOffset="-3464.63">2937 706,'0'19,"0"6</inkml:trace>
  <inkml:trace contextRef="#ctx0" brushRef="#br0" timeOffset="-3299.324">2880 227,'0'0</inkml:trace>
  <inkml:trace contextRef="#ctx0" brushRef="#br0" timeOffset="-2863.552">3275 537,'1'79,"1"-34,-2 1,-2 0,-1-1,-3 1,-8 28,12-68,1 1,-1-1,-1 1,0-1,1 0,-2 0,1 0,-1-1,0 1,0-1,0 0,-1 0,0 0,0 0,0-1,-1 0,1 0,-1-1,0 1,0-1,0 0,0-1,-1 0,1 0,-3 0,7-1,1-1,0 1,-1-1,1 1,0-1,-1 0,1 0,0 0,-1 0,1 0,-1 0,1 0,0 0,-1-1,1 1,0 0,-1-1,1 1,0-1,0 0,-1 1,1-1,0 0,0 0,0 0,0 0,0 0,0 0,0 0,0 0,0 0,1 0,-1 0,0 0,1-1,-1 1,1 0,-1-1,1 1,0 0,-1-1,1 1,0 0,0-1,0 1,0-1,0 1,0 0,1-1,21-68,-2 39,1 1,2 1,1 1,1 0,1 2,2 1,0 2,2 0,0 2,2 1,0 2,1 1,14-4,-27 11,0 1,1 0,0 2,0 1,1 0,0 1,0 2,0 0,0 2,0 0,21 2,-40 0,1-1,-1 1,1 0,-1 1,1-1,-1 0,0 1,0 0,0 0,0 0,0 0,0 0,0 0,-1 1,1 0,-1-1,1 1,-1 0,0 0,0 0,-1 0,1 1,-1-1,1 0,-1 1,0-1,0 1,-1-1,1 1,-1 0,0-1,0 1,0 0,0-1,0 1,-1-1,0 1,1-1,-2 1,1-1,0 1,-1-1,1 0,-1 0,0 0,0 1,0-2,0 1,-1 0,1 0,-1-1,0 0,0 1,-12 9,0-1,0-1,-1-1,-1 0,0 0,0-2,0 0,-1-2,-2 1,9-2,-11 2,0-1,0 0,-1-2,0-1,0 0,-20-2,18-1</inkml:trace>
  <inkml:trace contextRef="#ctx0" brushRef="#br0" timeOffset="-2638.041">4235 198,'0'38,"0"28,0 11,0-2,0-9,0-11,0-10,0-8,0-5,0-4,0-1,-5-6,-1-6</inkml:trace>
  <inkml:trace contextRef="#ctx0" brushRef="#br0" timeOffset="-2449.189">3925 424,'33'-10,"36"-2,15-1,-2 4,-5 2,-6 2,-6 8,-8 2,-6 6,-5 1,-7-2,-9-2</inkml:trace>
  <inkml:trace contextRef="#ctx0" brushRef="#br0" timeOffset="17520.052">86 1468,'19'20,"16"15,7 7,1-4,-2-4,-3-7,-8-3,-4-7,-8-5</inkml:trace>
  <inkml:trace contextRef="#ctx0" brushRef="#br0" timeOffset="17774.085">453 1412,'9'33,"9"22,1 5,1-7,-1-8,-1-12,3-6,2-8,-3-3,0-3,-3-5</inkml:trace>
  <inkml:trace contextRef="#ctx0" brushRef="#br0" timeOffset="18437.443">848 1835,'-209'340,"187"-326,37-54,161-197,-44 78,-132 158,0 0,1 0,-1 0,1 0,-1 0,1 1,0-1,-1 0,1 0,0 0,0 1,-1-1,1 0,0 1,0-1,0 1,0-1,0 1,0-1,0 1,0 0,0-1,0 1,0 0,0 0,0 0,0-1,0 1,0 0,0 1,0-1,0 0,0 0,0 0,0 1,0-1,0 0,0 1,0-1,0 1,0-1,0 1,0 0,-1-1,1 1,0 0,0-1,-1 1,1 0,0 0,-1 0,1 0,-1 0,1 0,-1 0,0 0,1 0,-17 114,14-97,-1-9,1 0,-1 0,2 1,-1-1,2 0,-1 1,1-1,0 1,1-1,0 1,1-1,0 0,0 1,1-1,0 0,1-1,0 1,0 0,1-1,0 0,0 0,3 2,-5-8,0-1,0 1,0-1,0 0,0 0,0-1,0 1,1-1,-1 1,0-1,0 0,0 0,0 0,1-1,-1 1,0-1,0 0,0 1,0-1,0-1,0 1,0 0,0-1,-1 0,1 1,0-1,1-2,64-62,-53 45,-1-1,0-1,-2 0,-1 0,-1-1,-1 0,2-12,6-12,-7 21,-2 2</inkml:trace>
  <inkml:trace contextRef="#ctx0" brushRef="#br0" timeOffset="19121.983">1723 1779,'-248'145,"238"-140,0 1,0 1,0 0,1 0,0 1,1 0,-1 1,2 0,-1 0,1 0,1 1,-1 0,2 1,0-1,-1 4,5-12,1 0,-1-1,1 1,0 0,0 0,0-1,0 1,0 0,0 0,0 0,0-1,1 1,-1 0,1-1,0 1,-1 0,1-1,0 1,0-1,0 1,0-1,0 1,0-1,0 0,1 1,-1-1,0 0,1 0,-1 0,1 0,-1 0,1 0,-1-1,1 1,0 0,0-1,-1 1,1-1,0 0,0 1,-1-1,76-6,-54-3,-1 0,0-2,0-1,-1-1,-1 0,0-2,3-3,67-45,-88 62,-1-1,1 1,0-1,-1 1,1 0,0-1,0 1,0 0,0 0,0 1,1-1,-1 0,0 1,0-1,1 1,-1 0,0-1,0 1,1 0,-1 0,0 1,0-1,1 0,-1 1,0 0,0-1,0 1,0 0,0 0,0 0,0 0,0 1,0-1,0 0,0 1,-1-1,1 1,0 0,14 32,-16-31,1 1,0 0,1-1,-1 1,0-1,1 1,0-1,0 0,0 0,0 0,0 0,1 0,-1 0,1-1,0 1,0-1,0 0,0 0,0 0,0 0,0 0,1-1,-1 1,1-1,-1 0,1 0,0 0,1-1,6-3,1 0,-1-1,0 0,-1-1,1-1,-1 1,0-2,0 1,0-1,-1-1,-1 0,1 0,-1-1,0 0,-1 0,0 0,-1-1,5-10,-1 6,16-19,-1-1,-2-1,-2-2,-1 0,-2-1,-2 0,-1-2,-2 0,-1 0,1-21,-10 51,-1 0,-1 0,0 1,0-1,-1 0,0 0,0 0,-1 0,-1 0,0 0,0 0,-1 1,0-1,0 1,-1 0,-1 0,1 0,-2 0,1 1,-1 0,-1-1,5 7,0 1,0-1,0 1,0 0,0 0,-1 0,1 0,0 1,0-1,-1 0,1 1,-1 0,1-1,0 1,-1 0,1 0,-1 0,1 1,0-1,-1 1,1-1,0 1,-1 0,1 0,0 0,0 0,0 0,0 0,0 1,0-1,0 1,0-1,0 1,1 0,-1-1,1 1,-1 0,1 0,0 0,-1 1,-43 89,31-40,3 0,2 1,-2 52,10-79,1 0,1 1,1-1,2 0,1 0,0 0,2-1,1 0,1 0,2-1,1 3,39 37,-32-48</inkml:trace>
  <inkml:trace contextRef="#ctx0" brushRef="#br0" timeOffset="19373.947">1893 1609,'43'5,"24"2,10-1,-3-1,-5-2,-9 0,-10-2,-9-1,-6 0,-10 0</inkml:trace>
  <inkml:trace contextRef="#ctx0" brushRef="#br0" timeOffset="19553.747">2513 1638,'-3'22,"0"0,2 0,0 0,1 1,2-1,0 0,1 0,2 0,0-1,1 1,1-1,2 2,-7-19,0 0,1 1,-1-1,1 0,0-1,1 1,-1-1,0 1,1-1,0 0,0 0,0 0,0-1,0 0,0 1,1-2,-1 1,1 0,0-1,-1 0,1 0,0 0,0-1,0 1,-1-1,1 0,0-1,0 1,0-1,-1 0,1 0,0 0,-1-1,1 0,-1 0,1 0,-1 0,0-1,0 1,0-1,0 0,-1 0,1-1,-1 1,0-1,2-2,79-151,-71 138</inkml:trace>
  <inkml:trace contextRef="#ctx0" brushRef="#br0" timeOffset="19837.813">2965 2033,'-5'-15,"-1"-18,4-9,4-3,0 3,6 8,1 4,3 4,1 0,2 1,3-1,4 5,-2 0,0 4,2 5,-3 5</inkml:trace>
  <inkml:trace contextRef="#ctx0" brushRef="#br0" timeOffset="20522.732">3416 1694,'-21'8,"1"1,1 1,0 0,0 2,1 0,0 0,1 2,-11 12,22-22,0 1,1 0,-1 1,1-1,0 1,0 0,1 1,0-1,0 1,0 0,1 0,0 0,0 0,1 0,0 1,0-1,1 1,0 0,0 5,3-10,0 0,1 0,0 0,0 0,0 0,0-1,0 1,0-1,1 0,-1 0,1 0,0-1,-1 1,1-1,0 0,0 0,0 0,0 0,0-1,0 0,0 1,0-2,0 1,0 0,0-1,0 0,0 1,0-2,-1 1,1 0,0-1,-1 0,3-1,15-7,0-2,-1 0,-1-1,0-1,-1-1,0-1,-1 0,-1-1,10-14,5 8,-30 23,-1-1,0 1,1-1,-1 1,1-1,-1 1,1 0,-1-1,1 1,0 0,-1 0,1-1,-1 1,1 0,0 0,-1 0,1-1,-1 1,1 0,0 0,-1 0,1 0,0 0,-1 1,1-1,-1 0,1 0,0 0,-1 0,1 1,-1-1,1 0,0 1,-1-1,1 0,-1 1,1-1,-1 1,1-1,-1 0,0 1,1-1,-1 1,0 0,1-1,-1 1,0-1,1 1,-1-1,0 1,0 0,0-1,0 1,0 0,0-1,-1 39,0-34,0-1,1 1,-1-1,1 1,0-1,0 1,1-1,-1 1,1-1,0 1,0-1,0 1,1-1,0 0,0 0,0 0,0 0,0 0,1 0,0-1,-1 1,4 2,1-2,-1 0,1 0,0 0,0-1,0-1,1 1,-1-1,1 0,-1-1,1 1,0-1,-1-1,1 0,0 0,0 0,-1-1,1 0,0-1,-1 0,0 0,1-1,-1 1,0-1,0-1,0 0,-1 0,1 0,-1 0,1-2,25-16,-1-2,0 0,-2-2,-2-2,0 0,-2-2,-1 0,3-8,-18 25,-1 0,-1-1,0 0,-1 0,0 0,-1-1,-1 0,-1 0,0 0,0 0,-2-1,0 1,0-1,-2 1,0 0,-1-5,2 13,-1 1,0-1,0 1,0 0,-1-1,0 1,0 0,-1 0,1 0,-1 0,-1 1,1-1,-1 1,0 0,0 0,0 0,-1 1,0-1,0 1,0 0,0 0,-1 1,1 0,-1 0,0 0,0 0,0 1,0 0,-1 1,1-1,0 1,-1 0,1 1,-1-1,1 1,-1 1,-5 0,1 1,1 1,-1 1,1 0,0 0,0 1,0 0,1 0,-1 1,1 1,1-1,-1 2,1-1,0 1,1 0,0 1,0-1,1 1,0 1,1-1,0 1,0 0,1 0,0 1,1-1,0 1,1 0,0 0,1 0,0 0,0 0,1 3,1 0,0 0,1-1,0 1,1 0,1-1,0 0,1 0,0 0,1 0,0-1,1 0,1 0,-1-1,3 2,148 150,-149-154,1-1,0-1,0 1,0-1,1-1,0 0,1-1,-1 0,1-1,0 0,0 0,0-2,0 1,1-2,-1 1,1-2,-1 0,10-1,2-5</inkml:trace>
  <inkml:trace contextRef="#ctx0" brushRef="#br0" timeOffset="21156.272">4460 1186,'-24'33,"-8"21,2 7,5-8</inkml:trace>
  <inkml:trace contextRef="#ctx0" brushRef="#br0" timeOffset="21324.787">4770 1129,'-33'39,"-21"21,-2 7,10-10</inkml:trace>
  <inkml:trace contextRef="#ctx0" brushRef="#br0" timeOffset="25687.986">5250 1581,'-31'33,"-146"64,176-97,0 1,0-1,-1 0,1 1,0-1,0 1,-1-1,1 1,0-1,0 1,0 0,0 0,0-1,0 1,0 0,0 0,0 0,0 0,1 0,-1 0,0 0,1 1,-1-1,1 0,-1 0,1 0,-1 1,1-1,0 0,0 1,0-1,0 0,0 1,0-1,0 0,0 0,0 1,0-1,1 0,-1 0,0 1,1-1,0 0,-1 0,1 0,-1 1,1-1,0 0,0 0,0 0,0 0,0-1,0 1,0 0,0 0,0 0,0-1,0 1,183 88,-182-88,0 0,-1 0,1 0,-1 0,1 0,-1 1,0-1,1 0,-1 1,0-1,0 1,0 0,0-1,0 1,0 0,0-1,-1 1,1 0,-1 0,1 0,-1 0,0-1,0 1,1 0,-1 0,-1 0,1 0,0 0,0 0,-1-1,1 1,-1 0,1 0,-1 0,0-1,0 1,0 0,0-1,0 1,0-1,0 1,0-1,-1 1,1-1,-1 1,-77 45,-40-20,94-25</inkml:trace>
  <inkml:trace contextRef="#ctx0" brushRef="#br0" timeOffset="25974.13">5843 1581,'-22'22,"0"1,1 0,1 2,2 0,0 1,2 1,1 1,1 0,-8 22,20-47,1 1,-1-1,1 0,-1 0,1 1,0-1,0 1,0-1,1 1,-1 0,1-1,0 1,0-1,0 1,1 0,-1-1,1 1,0-1,0 1,0-1,0 1,1-1,-1 0,1 1,0-1,0 0,0 0,0-1,1 1,-1 0,1-1,0 1,-1-1,1 0,0 0,0 0,1 0,-1-1,0 1,2 0,6-1,0-1,1 1,-1-2,0 0,1 0,-1-1,0 0,0-1,0 0,-1-1,1-1,-1 1,0-1,0-1,0 0,-1 0,0-1,0 0,-1-1,0 0,0 0,-1-1,0 0,0 0,-1 0,0-1,-1 0,0 0,-1-1,0 1,0-1,-1 0,-1 0,0 0,0-5,-2 9,-1 0,-1 0,1 0,-1 1,-1-1,1 0,-1 1,0 0,0 0,-1-1,0 2,0-1,0 0,-1 1,0 0,0 0,0 0,-1 1,-1-2,-12-7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0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1,'-17'95,"8"2,5 1,5 56,-1 70,-27 26,14-151,7-73</inkml:trace>
  <inkml:trace contextRef="#ctx0" brushRef="#br0" timeOffset="249.832">1 651,'48'-15,"44"-14,17-2,-1-1,-14 1,-13 0,-16 6,-10 2,-8 0,-8 4,-6 1,-4 3,-2 0,-5-3,-2-3,-4-3,-5-2,-4 3</inkml:trace>
  <inkml:trace contextRef="#ctx0" brushRef="#br0" timeOffset="602.891">932 29,'-75'581,"71"-552,1-15,0 0,1 1,1-1,0 0,1 0,1 1,0-1,1 0,1 0,0 0,2 5,-4-17,-1 0,1 0,0 0,0 0,0 0,1-1,-1 1,0 0,1-1,-1 1,1-1,-1 1,1-1,0 0,-1 0,1 0,0 0,0 0,0 0,0 0,0 0,0-1,0 1,0-1,0 0,0 1,0-1,0 0,0 0,1 0,-1-1,0 1,0 0,0-1,0 0,0 1,1-2,67-43,-66 42,266-216,-269 218,0-1,-1 1,1 0,0 0,-1-1,1 1,0 0,0 0,0 0,0 0,0 0,0 0,0 0,0 0,1 1,-1-1,0 0,1 1,-1-1,0 1,1-1,-1 1,0 0,1-1,-1 1,1 0,-1 0,1 0,-1 0,0 0,1 0,-1 1,1-1,-1 0,0 1,1-1,-1 1,0-1,1 1,-1 0,0 0,0-1,0 1,0 0,0 0,1 0,-2 0,1 0,1 1,2 120,-7-79,3-33,-1-7,0 0,0 0,0 0,0 0,0 1,1-1,0 0,-1 0,1 0,1 0,-1 0,0 1,1-1,-1 0,1 0,0 0,0 0,0 0,1 0,-1 0,1-1,-1 1,1 0,0-1,0 1,0-1,0 0,1 0,-1 1,1-2,-1 1,1 0,-1 0,1-1,0 1,0-1,0 0,0 0,0 0,0-1,1 1,21-4,-2-3</inkml:trace>
  <inkml:trace contextRef="#ctx0" brushRef="#br0" timeOffset="1269.062">1835 509,'-24'20,"-1"1,2 1,1 1,1 1,1 1,1 0,1 2,-5 11,21-36,1 0,0 0,-1 0,1 0,0 0,0 0,0 0,0 1,0-1,0 0,1 0,-1 1,1-1,0 0,-1 1,1-1,0 1,1-1,-1 0,0 1,1-1,-1 0,1 1,-1-1,1 0,0 0,0 1,0-1,1 0,-1 0,0 0,1 0,-1-1,1 1,0 0,0-1,-1 1,1-1,0 1,0-1,0 0,1 0,-1 0,11 1,0-2,1 1,-1-2,0 0,0 0,0-1,0-1,0 0,-1-1,1 0,-1-1,0-1,0 1,-1-2,1 0,-2 0,1-1,-1 0,0-1,0 0,-1-1,-1 0,7-10,-15 20,1-1,-1 0,0 1,1-1,-1 1,0-1,1 0,-1 1,1-1,-1 1,1-1,-1 1,1 0,-1-1,1 1,0-1,-1 1,1 0,-1-1,1 1,0 0,-1 0,1 0,0 0,0-1,-1 1,1 0,0 0,-1 0,1 0,0 0,-1 1,1-1,0 0,-1 0,1 0,0 1,-1-1,1 0,0 1,-1-1,1 0,-1 1,1-1,-1 1,1-1,-1 1,1-1,-1 1,1-1,-1 1,1-1,11 43,-7-23,-3-13,0-1,1 1,-1 0,2-1,-1 0,1 0,0 0,0 0,0 0,1-1,0 0,0 0,0 0,1-1,-1 0,1 0,0 0,1 0,-1-1,0 0,1-1,0 1,0-1,-1-1,1 1,0-1,0 0,1-1,-1 0,0 0,0 0,0-1,0 0,0 0,0-1,5-2,14-7,0-2,-1-1,0-1,-1-1,-1-2,0 0,-1-1,-1-1,-1-1,-1-1,-1 0,-1-2,-1 0,-1-1,-1 0,3-10,-5 10,-1-1,-2 0,0 0,-2-1,0 0,-2 0,-1 0,-2-1,0 1,-2-1,-1 0,-2-11,-20-45,22 81,0 1,0-1,0 1,-1 0,1-1,-1 1,1 0,-1 0,0 0,0 0,0 1,0-1,0 0,0 1,0-1,0 1,-1 0,1 0,-1 0,1 0,-1 0,1 0,-1 1,1-1,-1 1,0-1,1 1,-1 0,0 0,1 1,-1-1,-3 3,0 0,0 1,0 0,1 0,-1 0,1 1,0-1,0 1,1 1,-1-1,1 0,1 1,-1 0,1 0,0 0,0 1,0-1,1 1,0 0,-6 15,0 0,2 0,0 1,2 0,0 0,2 1,0-1,2 1,1-1,0 0,2 1,0-1,2 0,1 0,0-1,2 0,4 9,-6-17,-1-1,2 0,0-1,0 1,1-1,1-1,0 0,0 0,1 0,0-1,1-1,0 0,1 0,0-1,0-1,1 0,0 0,-12-7,0 1,0 0,0 0,0 0,1-1,-1 1,0 0,0-1,1 1,-1-1,0 1,1-1,-1 0,0 0,1 0,-1 1,0-1,1-1,-1 1,0 0,1 0,-1 0,0-1,1 1,-1 0,0-1,1 0,-1 1,0-1,0 0,0 1,0-1,0 0,0 0,0 0,0 0,0 0,0 0,0 0,0 0,-1 0,1-1,0 1,-1 0,1 0,-1-1,0 1,1 0,-1-1,0 1,0-1,0 1,0 0,0-1,0 1,0 0,0-1,0 1,-1 0,1-1,-1 1,1 0,-1-1,1 1,-1 0,-8-20</inkml:trace>
  <inkml:trace contextRef="#ctx0" brushRef="#br0" timeOffset="1504.734">2202 340,'39'5,"36"1,15 0,2-1,-5-2,-8-1,-13-5,-7-3,-9 0,-9 1,-6 1,-5 2,-1 1,-7 0</inkml:trace>
  <inkml:trace contextRef="#ctx0" brushRef="#br0" timeOffset="2151.987">1920 735,'5'-5,"1"-6,0-7,-6-4,-2-3,-7-3,-1-1,-4 4,0 2,-2 5,2 10,3 6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6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29,'5'0,"11"0,8 0,4 0,3 0,0 0,0 0,0 0,-1-5,-1-1,0 0,-1 1,0 1,-4 2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6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49,'43'-4,"20"-8,3 0,-5 1,-7 2,-9 9,-11 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24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34 321,'0'-1,"0"0,0-1,1 1,-1 0,0 0,1 0,-1 0,0 0,1 0,-1 0,1 0,0 0,-1 0,1 0,0 0,-1 0,1 0,0 0,0 1,0-1,0 0,0 1,0-1,0 0,0 1,0-1,0 1,0 0,0-1,0 1,0 0,1 0,-1 0,0-1,0 1,0 1,0-1,1 0,-1 0,0 0,0 0,0 1,0-1,0 1,0-1,0 1,0-1,0 1,0-1,0 1,0 0,0 0,0-1,0 1,-1 0,1 0,0 0,-1 0,1 0,0 0,-1 0,1 0,-1 0,0 0,1 0,-1 1,0-1,0 0,0 0,0 1,7 169,-9-111,-27 302,13-213,10-112,1 0,2 1,2 0,3 32,-2-69,-1-1,1 1,0 0,0-1,0 1,0 0,0-1,0 1,0 0,0-1,0 1,0 0,0-1,1 1,-1 0,0-1,0 1,1 0,-1-1,0 1,1 0,-1-1,1 1,-1-1,0 1,1-1,0 1,-1-1,1 0,-1 1,1-1,-1 1,1-1,0 0,-1 0,1 1,0-1,-1 0,1 0,0 0,-1 0,1 0,0 0,-1 0,1 0,0 0,0 0,-1 0,1 0,0 0,-1-1,1 1,0 0,-1 0,1-1,-1 1,1 0,0-1,-1 1,1-1,-1 0,35-34,-31 31,117-161,-113 152,-4 5,1-1,0 1,0 1,1-1,0 1,0 0,1 0,-1 1,2 0,-1 0,1 0,4-1,-10 7,0 1,-1-1,1 1,0-1,0 1,0 0,0 0,0 0,-1 0,1 0,-1 0,1 1,0-1,-1 0,0 1,1-1,-1 1,0 0,0-1,0 1,0 0,0 0,0 0,-1 0,1-1,-1 1,1 0,-1 0,1 0,-1 0,0 0,0 0,0 0,0 0,-1 0,1 0,-1 0,1 0,-1 0,0 1,2 1,-4 242,3-241,0 1,0-1,1 0,0 0,0 0,0-1,0 1,1 0,0 0,0-1,0 1,0-1,1 1,0-1,0 0,0 0,0 0,1-1,-1 1,1-1,0 0,0 0,0 0,1 0,-1-1,0 1,1-1,0 0,0-1,-1 1,1-1,0 0,0 0,0-1,0 1,0-1,0 0,0-1,0 1,2-1,11-5,0 0,0-1,-1-1,0-1,-1 0,0-1,0-1,-1-1,-1 0,0 0,0-2,-1 0,-1 0,10-16,-14 21,11-17,-1-1,-1 0,-2-1,-1-1,-1 0,-2-1,0 0,-2-1,-2 0,-1 0,-1-1,-1 1,-2-1,-2 0,0 0,-2 0,-2 0,-1 1,-1-1,-2 1,-1 1,-1 0,-1 0,-2 1,-1 0,-2 1,-9-12,-3-3,-1 2,-2 2,-2 0,-2 3,-1 0,-2 3,-3-1,26 23,0 1,-1 0,0 2,0 0,-1 0,0 2,0 0,-1 1,0 0,1 2,-1 0,-1 1,1 1,0 1,0 0,-1 1,1 1,0 1,0 1,-15 4,25-3,0 0,1 0,0 1,0 0,0 0,0 0,1 1,0 0,1 0,-1 1,2-1,-1 1,1 0,0 1,0-1,1 1,1-1,-1 1,1 0,1 0,-1 0,2 0,-1 0,1 0,1 0,-1 1,1-1,1 0,0-1,0 1,1 0,0 0,1-1,1 2,7 19</inkml:trace>
  <inkml:trace contextRef="#ctx0" brushRef="#br0" timeOffset="413.055">938 1139,'41'-14,"0"-1,0-2,-2-2,0-2,-2-1,0-2,-1-2,7-8,15-50,-56 82,-1 0,0 0,0-1,0 1,0 0,-1-1,1 1,-1-1,1 1,-1-1,0 1,0-1,0 1,0-1,0 1,0-1,-1 1,1-1,-1 1,0 0,0-1,0 1,0 0,0-1,0 1,-1 0,1 0,-1 0,0 0,1 0,-1 1,0-1,0 0,0 1,0 0,0-1,-2 0,-1 0,-1 0,1 1,-1-1,1 1,-1 0,0 1,0-1,0 1,1 0,-1 1,0-1,0 1,1 0,-1 1,0-1,1 1,-1 0,1 1,0-1,0 1,0 0,0 0,0 1,1-1,-4 5,-6 4,1 0,0 1,1 1,1 0,0 1,1 0,-7 14,4-6,0 2,1 0,2 0,0 1,2 0,1 1,1 0,1 0,2 0,-1 25,4-47,0 0,1 1,-1-1,1 0,0 0,0 1,1-1,-1 0,1 0,1 0,-1-1,0 1,1-1,0 1,0-1,1 0,-1 0,1 0,0 0,0-1,0 1,0-1,0 0,1-1,0 1,-1-1,1 0,0 0,0 0,0 0,1-1,-1 0,0 0,0-1,1 1,12 0,0 0,0-1,1-1,-1-1,0 0,0-2,0 0,-1-1,11-4,2-3</inkml:trace>
  <inkml:trace contextRef="#ctx0" brushRef="#br0" timeOffset="697.472">1869 856,'-67'40,"2"3,1 2,-17 19,76-61,1 1,-1-1,1 1,-1 0,1 0,0 0,1 0,-1 1,1-1,0 1,0 0,0 0,1 0,0 0,0 1,0-1,0 1,1-1,0 1,0-1,1 1,-1 0,1-1,0 1,1 0,0-1,-1 1,2 0,-1-1,1 1,0-1,0 0,2 5,8 2,-1-2,1 1,1-2,0 1,0-2,1 0,0 0,0-1,1-1,0-1,0 0,0-1,1 0,-1-1,1-1,0 0,0-2,0 0,-5 0,0 0,0-1,0-1,0 0,-1 0,1-1,-1-1,1 0,-1 0,0-1,0 0,-1 0,0-1,0-1,0 0,2-2,9-8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5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1 618,'38'-8,"0"-2,0-1,-1-2,-1-2,0-1,19-13,-45 24,26-12,-1-2,0-2,-2 0,-1-3,0 0,-2-3,25-27,-50 49,0-1,0 0,-1 0,0 0,0 0,0-1,-1 0,0 0,-1 0,1 0,-1 0,0 0,-1 0,0-1,0 1,-1-1,0 1,0-1,0 1,-1 0,-1-1,0-3,1 9,0 1,0-1,0 0,0 0,0 0,0 1,-1-1,1 1,-1-1,1 1,-1-1,0 1,1 0,-1 0,0 0,0 0,0 0,0 0,0 1,0-1,0 0,0 1,0 0,0-1,0 1,0 0,0 0,0 0,0 1,0-1,-1 0,1 1,0-1,0 1,0 0,0-1,1 1,-1 0,0 0,-68 51,60-40,0 0,1 1,0 0,1 0,1 1,0 0,1 0,1 1,0-1,1 1,0 0,3-7,-1-1,2 1,-1 0,1-1,0 1,0-1,1 1,0-1,1 1,-1-1,1 1,1-1,0 0,0 0,0 0,1 0,-1-1,2 1,-1-1,1 0,0-1,0 1,1 0,6 3,1-1,0-1,0 0,0-1,0 0,1-1,0 0,0-1,1-1,-1-1,1 0,0 0,-1-1,1-1,0-1,-1 0,1-1,-1 0,1-2,-1 1,0-2,0 0,0 0,-1-1,10-6,-8 5,0-1,-1 0,0-1,0-1,-1 0,0-1,0 0,-1-1,-1 0,0-1,-1 0,0-1,-1 0,-1 0,0-1,-1 0,-1-1,0 0,-1 1,0-2,-2 1,2-10,-5 24,1 0,-1 0,0 0,0-1,0 1,0 0,0 0,0 0,0 0,-1 0,1 0,-1 0,0 0,1 0,-1 0,0 0,0 0,0 0,0 1,-1-1,1 0,0 1,-1-1,1 1,-1-1,1 1,-1 0,0 0,0 0,0 0,1 0,-1 0,0 0,0 0,0 1,0-1,0 1,0 0,-1-1,1 1,0 0,0 0,0 0,0 1,0-1,0 0,0 1,0-1,0 1,-1 0,-4 5,0-1,0 1,1 1,0-1,0 1,1 1,-1-1,2 0,-1 1,1 0,0 0,1 1,-1-1,2 1,-1 0,1-1,1 1,0 0,0 0,0 0,1 0,1 0,0 0,0 0,0 0,1 0,0 0,1-1,0 1,3 5,0-7,0 0,1-1,-1 0,1 0,0 0,0-1,1 0,0 0,0-1,0 0,0 0,1-1,-1 0,1-1,0 0,0 0,0-1,0 0,0 0,0-1,0-1,0 1,0-1,0-1,0 0,-1 0,1-1,0 0,7-3,11-6,0-1,0-1,-1-2,-1 0,-1-2,0 0,-2-2,0 0,-1-2,-1 0,-1-1,-1-1,-1-1,-1-1,-1-1,14-65,-29 89,1 0,-1 1,0-1,-1 0,1 0,0 1,-1-1,1 0,-1 1,0-1,0 1,0-1,0 1,0-1,-1 1,1 0,-1-1,1 1,-1 0,0 0,0 0,0 0,0 1,0-1,0 1,0-1,-1 1,1-1,-1 1,1 0,-1 0,1 1,-4-2,1 2,0-1,-1 1,1 0,0 0,-1 0,1 1,0 0,-1 0,1 0,0 0,0 1,0 0,0 0,0 1,1-1,-1 1,1 0,-1 0,1 1,0-1,0 1,1 0,-1 0,1 0,0 0,0 1,0 0,-8 10,2 1,0 0,1 0,1 1,0 0,1 0,-1 9,3-14,0 0,1 0,1 0,0 1,0-1,1 1,1-1,0 1,1-1,0 1,1-1,0 0,1 1,0-1,1 0,1-1,-1 1,2-1,0 0,0 0,1-1,0 1,4 2,12 5,0-4</inkml:trace>
  <inkml:trace contextRef="#ctx0" brushRef="#br0" timeOffset="495.323">1779 308,'-217'247,"207"-233,21-20,20-18,148-167,-179 192,0 0,0 0,0 0,0-1,0 1,0 0,0 0,0 0,0 0,0 0,0-1,0 1,0 0,1 0,-1 0,0 0,1-1,-1 1,1 0,-1 0,1-1,-1 1,1 0,-1-1,1 1,0-1,-1 1,1-1,0 1,0-1,-1 1,1-1,0 0,0 1,-1-1,1 0,0 0,0 1,0-1,0 0,0 0,-1 0,1 0,0 0,0 0,0 0,0-1,0 1,-1 0,1 0,0-1,0 1,0 0,-1-1,1 1,0-1,0 1,-1-1,1 1,0-1,-1 0,1 1,-1-1,1 0,-1 1,1-1,-1 0,0 0,1 1,-1-1,1 60,-2-47,0 0,2 0,-1 0,2-1,-1 1,1 0,1 0,1-1,2 8,-5-15,0 0,1 0,-1 0,1-1,0 1,0 0,0-1,1 0,-1 0,1 1,-1-1,1-1,0 1,0 0,1-1,-1 1,0-1,1 0,0 0,-1-1,1 1,0-1,0 0,0 1,0-2,0 1,0 0,0-1,0 0,0 0,0 0,0 0,0-1,0 0,0 0,0 0,0 0,0 0,-1-1,2 0,5-8,-1 1,0-2,0 1,-1-1,0-1,-1 1,-1-1,0-1,1-2,37-141,-40 132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8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52,'39'0,"26"-5,8-1,-5 0,-8 1,-15-4,-9 1,-8 1,-7 2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30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60,'-265'466,"236"-434,29-54,94-135,157-162,-250 318,23-25,-12 50,-37 232,25-254,-2 5,1-1,-1 1,2-1,-1 1,1-1,0 1,0-1,1 1,0-1,0 1,0-1,1 1,0-1,0 0,1 0,-1 0,4 4,-3-9,1 0,-1-1,1 0,-1 1,1-1,-1 0,1-1,-1 1,1 0,-1-1,0 0,1 0,-1 0,0 0,1-1,-1 1,0-1,0 0,0 0,0 0,-1 0,1 0,0-1,-1 1,0-1,1 0,-1 1,0-1,-1 0,1 0,0-1,0 0,16-27,-2-1,0-1,-3 0,0-1,2-17,5-108,-20 147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34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455 831,'-5'-5,"-1"-1,1 1,-1 1,0-1,0 1,-1 0,1 1,-1 0,0 0,0 0,0 1,0 0,-1 0,1 0,0 1,-1 1,1-1,-1 1,0 0,-9 3,-1 1,1 0,1 1,-1 1,1 0,0 1,0 1,1 1,0 0,0 1,1 0,0 1,1 1,1 0,0 1,0 0,-3 7,12-18,-39 70,41-70,0 1,0-1,1 0,-1 0,1 0,0 0,0 0,0 1,0-1,0 0,0 0,0 0,1 1,-1-1,1 0,-1 0,1 0,0 0,0 0,0 0,0 0,0 0,1-1,-1 1,1 0,-1-1,1 1,-1-1,1 1,0-1,0 0,-1 0,1 0,0 0,2 1,5 1,0-1,0 0,0 0,1-1,-1 0,0-1,0 0,1 0,-1-1,0 0,0-1,0 0,0 0,0-1,0 0,0-1,-1 0,140-81,-47 13,-101 71,1 0,0 1,0-1,0 1,-1-1,1 1,0-1,0 1,0 0,0-1,0 1,0 0,0 0,0-1,0 1,0 0,0 0,0 0,0 0,0 1,0-1,0 0,0 0,0 0,0 1,0-1,0 1,-1-1,1 1,0-1,0 1,0-1,0 1,-1 0,1-1,0 1,-1 0,1 0,0-1,-1 1,1 0,-1 0,0 0,1 0,-1 0,1 0,-1 0,0 0,0 0,0 0,0 0,4 58,-4-51,17 81,-15-87,-1 0,0 0,1 0,-1 0,1 0,-1 0,1-1,0 1,0-1,0 1,0-1,0 1,0-1,0 0,1 0,-1 0,0 0,1-1,-1 1,0-1,1 1,-1-1,1 0,-1 0,1 0,-1 0,1 0,-1 0,0-1,1 1,-1-1,1 0,-1 0,0 0,2-1,6-3,-1-1,1-1,-1 1,0-2,-1 1,1-1,-1 0,-1-1,0 0,0 0,0-2,23-26,-6 10,0-1,-2-1,-1-1,-2-1,0-1,-3 0,0-2,-2 0,-2 0,-1-1,3-23,3-39,-5-1,-4-1,-5-1,-6 80,-4 26,-6 32,-6 180,10-149,2 0,4 0,3 1,3 10,9-21,-2 41,-14-88</inkml:trace>
  <inkml:trace contextRef="#ctx0" brushRef="#br0" timeOffset="201.651">567 548,'43'5,"34"2,13-6,-4-3,-7 0,-12-1,-7 1,-10 0,-9-4,-6-1,-4 1,-7 1</inkml:trace>
  <inkml:trace contextRef="#ctx0" brushRef="#br0" timeOffset="501.302">1357 521,'-4'43,"1"0,3 0,1 1,2-1,9 43,16-13,-27-71,0-1,-1 1,1-1,0 1,0-1,1 0,-1 1,0-1,0 0,1 0,-1 0,0 0,1 0,-1 0,1 0,-1 0,1 0,0-1,-1 1,1-1,0 1,-1-1,1 0,0 0,0 0,-1 0,1 0,0 0,0 0,-1 0,1-1,0 1,-1-1,1 1,0-1,-1 0,1 1,-1-1,1 0,-1 0,1-1,6-5,0-1,-1-1,0 1,0-1,-1 0,0-1,-1 0,0 0,3-7,9-18,77-124,-81 136,-2 3</inkml:trace>
  <inkml:trace contextRef="#ctx0" brushRef="#br0" timeOffset="886.5">1724 944,'31'-118,"-26"91,2-1,0 1,2 0,1 0,1 1,6-7,-9 18,2 1,0 0,0 1,1 0,1 1,0 0,0 1,1 0,1 1,0 0,0 1,2 1,8-3</inkml:trace>
  <inkml:trace contextRef="#ctx0" brushRef="#br0" timeOffset="4086.413">2515 605,'-3'-4,"-1"1,1 0,-1 1,0-1,0 0,0 1,0 0,0 0,0 0,0 0,-1 1,1 0,-1 0,1 0,-1 0,1 1,-1 0,0 0,1 0,-1 0,1 1,-1-1,1 1,-1 1,1-1,-1 0,1 1,0 0,0 0,-4 3,-18 10,1 2,0 1,1 1,1 1,1 1,1 1,-9 12,25-29,-45 79,50-82,-1 1,0-1,1 0,0 0,0 1,0-1,0 0,0 1,0-1,0 0,1 0,-1 1,1-1,-1 0,1 0,0 0,0 0,0 0,0 0,1 0,-1 0,0 0,1 0,-1-1,1 1,0 0,0-1,-1 0,1 1,0-1,0 0,0 0,0 0,1 0,-1 0,0-1,0 1,0-1,1 1,1-1,9 1,0-1,0 0,0-2,0 1,0-1,0-1,0 0,-1-1,0-1,1 1,-1-2,-1 0,6-3,10-6,0 0,-1-2,0 0,-1-2,-2-1,18-18,-20 33,-18 36,-2-18,-2-8,2 0,-1 0,0 0,1 0,0 0,0 0,1 0,-1-1,1 1,0 0,1-1,-1 1,1-1,-1 0,1 0,1 0,-1 0,0 0,1-1,0 0,0 1,0-1,0-1,0 1,1-1,-1 1,1-1,0 0,-1-1,1 1,0-1,0 0,0-1,0 1,0-1,0 0,0 0,0 0,2-1,11-5,0 0,0-2,-1 0,-1-1,1-1,-1 0,-1-1,0-1,-1 0,0-1,-1 0,0-1,-1-1,2-4,-13 18,18-20,-2-1,0-1,-1-1,-2 0,0-1,-2 0,0-1,-2 0,-1-1,-1 0,-1-1,-2 1,-1-1,1-26,-3 33,0 1,-2-1,-1 1,0 0,-1-1,-2 1,0 0,-1 0,0 1,-2-1,-1 1,-8-17,15 34,0 0,0 0,0 0,0 0,0 1,0-1,-1 0,1 0,0 1,-1-1,0 1,1-1,-1 1,0 0,1-1,-1 1,0 0,0 0,0 1,0-1,0 0,0 0,-1 1,1 0,0-1,0 1,0 0,0 0,-1 0,1 0,0 0,0 1,0-1,0 1,0-1,0 1,0 0,0 0,0 0,0 0,0 0,0 0,0 0,1 1,-1-1,0 1,1-1,0 1,-1 0,1 0,0-1,0 1,0 0,0 0,-1 2,-7 15,1 1,1 0,1 0,1 1,0 0,2 0,0 4,-2 21,2 1,2 0,3 1,1-2,2 1,3 0,1-1,3-1,1 0,3 0,1-1,2-1,2-1,2-1,2-1,28 35,56 54,-96-119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1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13,'-16'-4,"1"1,-1 0,0 1,0 1,0 1,0 0,0 1,0 1,0 1,0 0,1 1,-1 0,1 1,0 1,1 0,-1 2,1-1,0 2,1-1,0 2,-11 10,-11 12,1 1,2 2,2 1,-11 17,38-48,-1 0,2 0,-1 1,0-1,1 1,0-1,0 1,1 0,0 0,0-1,0 1,1 0,-1 0,2 0,-1 0,0 0,1 0,0 0,1 0,-1-1,1 1,0 0,1-1,-1 1,1-1,0 0,0 0,1 0,0-1,-1 1,1-1,1 0,-1 0,1 0,1 1,13 4,0-2,1 0,0 0,0-2,1-1,-1 0,1-2,0 0,0-1,0-1,-1-1,1-1,0-1,-1-1,1-1,19-6,96-34,-118 37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1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1,'0'24,"0"13,0-1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1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1,'-4'0,"7"14,4 5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84 378,'24'-23,"207"-231,-229 251,4-4,0 0,-1 0,0-1,-1 0,1 1,-2-1,1-1,-1 1,0 0,-1-1,1-3,-15 41,6 17,3 1,1 0,2 0,3 0,1-1,3 1,1-1,10 26,15 116,-25-129,-4 0,-2 1,-2-1,-3 0,-10 54,8-86,-1 0,0-1,-3 0,0-1,-1 0,-1 0,-2-1,0-1,-2 0,0-1,-2 0,0-1,-1-1,-2 0,12-14,0 1,-1-1,0-1,0 0,0 0,-1-1,1 0,-1 0,0-1,0 0,-1-1,1 0,0-1,-6 0,12-1,0 0,0 0,0 0,0 0,-1-1,1 1,0-1,0 0,0 0,1-1,-1 1,0-1,0 0,1 0,-1 0,1-1,0 1,-1-1,1 0,0 0,1 0,-1 0,0 0,1 0,0-1,0 1,0-1,0 0,0 0,1 0,0 1,0-1,0 0,0-1,1 1,-1-4,2-12,0 0,1-1,2 1,0 0,1 0,0 1,2-1,1 1,0 1,10-16,3-1,1 1,2 1,1 1,2 1,1 1,1 2,24-18,0 4,2 1,1 3,3 3,20-9,-24 22,-31 15</inkml:trace>
  <inkml:trace contextRef="#ctx0" brushRef="#br0" timeOffset="366.359">846 971,'-2'-1,"0"0,0 0,1 0,-1 0,1-1,-1 1,1-1,-1 1,1-1,0 1,0-1,0 0,0 0,0 1,0-1,0 0,0 0,1 0,-1 0,1 0,0 0,-1 0,1 0,0 0,0 0,0-1,1 1,-1 0,0 0,2-20,1 0,1 0,1 0,1 1,1 0,1 0,0 0,2 1,10-16,-13 22,1 0,1 0,0 1,1 1,0 0,1 0,0 1,1 0,0 1,1 0,0 1,10-5,0 8,-4 5</inkml:trace>
  <inkml:trace contextRef="#ctx0" brushRef="#br0" timeOffset="1379.276">1240 774,'21'-11,"-2"-2,1 0,-2-1,0 0,0-2,-2 0,0-1,8-12,-22 28,-1 0,1 0,-1-1,1 1,-1 0,0-1,1 1,-1-1,0 0,0 1,0-1,0 0,-1 1,1-1,0 0,-1 0,1 0,-1 0,0 0,0 0,1 1,-1-1,0 0,-1 0,1 0,0 0,0 0,-1 0,1 0,-1 0,0 1,0-1,1 0,-1 1,0-1,0 0,-1 1,1-1,0 1,0-1,-1 1,1 0,-1 0,1-1,-1 1,0 0,1 0,-1 1,0-1,0 0,1 0,-1 1,-2-1,-9 4,0 0,1 0,-1 1,1 1,0 0,0 1,0 0,1 0,0 2,0-1,1 1,0 1,0 0,1 0,0 1,1 0,0 1,-1 2,3-7,1 1,-1-1,2 1,-1 0,1 0,0 0,0 1,1-1,0 1,0 0,1 0,0 0,1 0,-1 1,2-1,-1 0,1 0,0 1,1-1,0 0,0 0,1 1,0-1,0 0,1-1,0 1,0 0,3 3,0-5,-1 0,1 0,1-1,-1 0,1 0,0 0,0-1,1 0,-1 0,1-1,0 0,0 0,0-1,0 0,0 0,0-1,1 0,-1-1,0 0,1 0,0-1,17-1,1-1,-1-2,0 0,-1-2,1-1,2-2,165-85,-155 75,-1-1,-1-2,-2-2,0-1,-1-1,-2-2,14-18,-21 5,-24 41,0 1,1-1,-1 1,1-1,-1 0,0 1,0-1,1 0,-1 1,0-1,0 0,0 1,0-1,0 0,0 0,0 1,0-1,0 0,0 1,0-1,0 0,0 1,-1-1,1 0,0 1,0-1,-1 0,1 1,0-1,-1 1,1-1,-1 1,1-1,-1 1,1-1,-1 1,1-1,-1 1,0-1,1 1,-1 0,0-1,1 1,-1 0,0 0,1 0,-1-1,0 1,1 0,-1 0,0 0,1 0,-1 0,0 0,0 0,1 1,-1-1,0 0,1 0,-1 0,0 1,1-1,-1 0,1 1,-1-1,-20 8,1 2,0 0,1 0,0 2,0 1,1 0,1 1,-2 3,7-7,0 0,0 2,0-1,1 1,1 1,0 0,0 1,1 0,0 1,9-14,-1 0,1 0,-1 0,1 0,-1 1,1-1,0 0,-1 0,1 0,0 0,0 0,0 0,0 0,0 1,0-1,0 0,0 0,0 0,1 0,-1 0,0 0,1 0,-1 0,1 1,-1-1,1-1,-1 1,1 0,0 0,0 0,-1 0,1 0,0-1,0 1,0 0,0-1,0 1,0 0,0-1,0 1,0-1,0 0,0 1,0-1,0 0,0 0,1 0,-1 1,0-1,0 0,0-1,63 0,-45-5,0 0,-1-2,1 0,-2 0,1-2,-1 0,0-1,8-9,40-23,-65 42,1 1,-1-1,1 0,-1 0,1 0,0 0,-1 1,1-1,0 0,0 1,0-1,0 1,-1-1,1 1,0-1,0 1,0-1,0 1,0 0,0 0,0-1,0 1,0 0,0 0,0 0,0 0,0 0,0 0,0 1,0-1,0 0,0 0,0 1,0-1,0 0,0 1,0-1,0 1,0 0,-1-1,1 1,0-1,0 1,-1 0,1 0,0 0,-1-1,1 1,-1 0,1 0,-1 0,1 0,-1 0,0 0,1 0,-1 0,0 0,0 0,0 0,0 0,0 0,0 0,0 0,0 0,0 0,0 0,-64 162,40-109,3 1,2 1,2 0,3 2,3-1,2 2,3-1,1 12,8 95,-3-163,0 1,0 0,0-1,0 1,0-1,1 1,-1-1,1 1,0-1,0 1,0-1,0 0,0 1,0-1,1 0,-1 0,1 0,-1 0,1 0,0 0,0 0,0 0,0-1,0 1,0-1,0 0,0 1,1-1,0 0,-3-40,-7 22,-1 1,0 0,-1 1,-1 0,-1 0,0 1,0 1,-2 0,0 0,0 1,-1 1,0 0,-11-5,-44-41,6-20,64 74,0-1,0 1,0 0,1 0,0 0,0 0,-1 1,2-1,-1 0,0 1,0-1,1 1,-1 0,1 0,0 0,0 0,0 0,0 1,0-1,0 1,0 0,0 0,1 0,-1 0,0 1,1-1,-1 1,0 0,1 0,-1 0,1 0,-4 0,72-16,-1-3,-1-4,32-15,-74 27</inkml:trace>
  <inkml:trace contextRef="#ctx0" brushRef="#br0" timeOffset="1664.061">2285 661,'3'17,"0"0,2-1,0 0,1 0,1 0,0 0,1-1,1 0,0-1,1 0,1 0,0-1,0-1,2 0,6 5,-11-15,1 0,0-1,0 0,0 0,0-1,0-1,0 1,0-1,-1-1,1 0,0 0,-1 0,1-1,-1-1,0 1,0-1,0-1,0 0,-1 0,0 0,0-1,0 0,0-1,-2 4,16-11,0-1,-2-1,0-1,0 0,-2-1,0-1,-1-1,-1-1,-1 0,-1 0,8-18,-7-17,-11 31</inkml:trace>
  <inkml:trace contextRef="#ctx0" brushRef="#br0" timeOffset="2283.877">2991 689,'27'0,"1"-1,-1 0,0-3,0 0,0-1,0-2,-1-1,16-7,-40 15,1-1,0 0,-1 1,1-1,-1 0,1 0,-1-1,0 1,0 0,1-1,-1 0,0 1,0-1,0 0,-1 0,1 0,0 0,-1 0,1 0,-1-1,0 1,0 0,0-1,0 1,0-1,0 0,-1 1,1-1,-1 1,0-1,1 0,-1 1,-1-1,1 0,0 1,-1-1,1 1,-1-1,0 0,0 1,0 0,0-1,0 1,0-1,-1 1,1 0,-1 0,1 0,-1 0,0 0,0 0,0 1,0-1,0 0,-1 1,-5-2,-1 0,1 1,-1 0,1 1,-1 0,0 0,1 1,-1 0,0 0,1 1,-1 0,0 1,1 0,-1 0,1 1,0 0,0 0,0 1,0 0,1 0,-1 1,1 0,0 0,1 1,-1 0,1 0,0 1,1 0,-1-1,1 2,1-1,-1 1,1-1,1 1,-1 1,1 1,-1-3,1 0,0 0,0 0,1 0,0 0,0 0,0 1,1-1,0 1,1-1,0 1,0-1,0 1,1 0,1-1,-1 0,1 1,0-1,0 0,1 0,0 0,1 0,-1-1,1 1,0-1,1 0,0 0,0 0,0-1,0 0,1 0,0 0,0 0,0-1,1 0,0-1,1 2,7-1,0 0,0-1,1-1,-1 0,0-1,1 0,-1-1,1-1,-1-1,1 0,-1-1,0-1,0 0,-1-1,1 0,-1-1,0-1,9-6,-4-1</inkml:trace>
  <inkml:trace contextRef="#ctx0" brushRef="#br0" timeOffset="2681.787">3471 802,'204'-275,"-204"274,0 1,0-1,0 1,0-1,0 1,0-1,1 1,-1-1,0 1,0-1,0 1,1-1,-1 1,0-1,0 1,1-1,-1 1,0 0,1-1,-1 1,1-1,-1 1,0 0,1-1,-1 1,1 0,-1 0,1-1,-1 1,1 0,-1 0,1 0,-1 0,1 0,-1 0,1 0,-1 0,1 0,0 0,-1 0,1 0,-1 0,1 0,-1 0,1 0,-1 0,1 1,-1-1,1 0,-1 0,1 1,-1-1,0 0,1 1,-1-1,1 1,-1-1,0 0,1 1,-1-1,0 1,0-1,1 1,-1-1,0 1,2 38,-2-33,14 110,-13-112,0-1,1 1,-1-1,1 0,0 1,0-1,1 0,-1 0,0-1,1 1,0 0,0-1,0 1,0-1,0 0,0 0,0 0,1-1,-1 1,1-1,-1 0,1 0,-1 0,1 0,0-1,0 1,-1-1,1 0,0 0,0 0,8-3,-1-1,1 1,-1-2,0 0,0 0,-1-1,1 0,-1-1,-1 0,1-1,-1 0,-1 0,1-1,-1 0,-1 0,0-1,3-5,30-30,18-11,-41 43</inkml:trace>
  <inkml:trace contextRef="#ctx0" brushRef="#br0" timeOffset="2933.761">4345 435,'-38'24,"-23"18,0 6,9-1,14-2,14-5,15-4,15-9,10-8,8-3,4-4,7-4,3-4,-1-7,-2-2,-1-2,-8 2</inkml:trace>
  <inkml:trace contextRef="#ctx0" brushRef="#br0" timeOffset="3297.697">4570 605,'22'3,"-1"-1,0 0,1-1,-1-2,1 0,-1-1,0-1,1-1,-2-1,1-1,0-1,-1 0,15-9,-21 8,-1-1,0 0,0-1,-1 0,0-1,-1 0,0-1,0 0,-2-1,0 0,0 0,5-13,-12 24,-1-1,1 1,-1-1,0 0,0 1,0-1,0 0,0 0,0 0,-1 1,1-1,-1 0,0 0,0 0,0 0,-1 0,1 0,-1 0,1 0,-1 1,0-1,0 0,0 0,0 1,-1-1,1 1,-1-1,0 1,1-1,-1 1,0 0,0 0,-1 0,1 0,0 0,-1 1,1-1,-1 1,1-1,-1 1,0 0,1 0,-1 0,0 0,0 1,0-1,0 1,0 0,0 0,0 0,0 0,-1 0,-13 5,1 1,0 0,0 1,1 1,0 0,0 1,1 1,0 0,0 1,1 1,1 0,0 0,1 1,0 1,-7 11,7-10,0 1,1 1,1 0,1 0,0 1,1 0,1 0,1 1,-2 9,6-20,0-1,0 1,0 0,1 0,0-1,0 1,1 0,0 0,1-1,-1 1,1-1,1 1,0-1,0 0,0 0,1 0,0 0,0-1,0 0,1 1,0-1,1-1,-1 1,5 3,9 5,1-1,0 0,0-2,1 0,0-2,1 0,0-1,1-1,0-1,0-1,0-1,0-2,1 0,8-1,24-11,-32 3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1 509,'1'18,"0"0,2-1,0 1,1-1,1 0,0 0,1 0,1-1,1 0,0 0,1 0,0-2,2 1,9 11,-16-23,-1 1,1 0,0-1,1 1,-1-1,1 0,-1-1,1 1,0-1,0 0,0 0,0 0,0-1,0 0,0 0,1 0,-1-1,0 1,1-1,-1-1,0 1,1-1,-1 0,0 0,0 0,0-1,0 0,0 0,0 0,0 0,0-1,-1 0,3-1,9-8,0 0,0-1,-2 0,1-1,-2-1,0 0,-1-1,4-5,-16 20,0 0,0 0,0 0,0 0,0 0,1 0,-1 0,0 0,1 0,-1 1,1-1,-1 0,1 0,-1 0,1 0,0 0,-1 1,1-1,0 0,0 1,-1-1,1 0,0 1,0-1,0 1,0-1,0 1,0 0,0-1,0 1,0 0,0 0,0 0,0 0,0 0,0 0,0 0,0 0,0 0,0 0,0 0,0 0,0 1,0-1,0 1,0-1,-1 0,1 1,0 0,0-1,0 1,0-1,-1 1,1 0,17 32,-16-26,2 0,-1 0,1-1,0 1,0-1,1 0,-1 0,1 0,1-1,-1 0,6 4,-4-4,0 0,1-1,-1 0,1 0,0-1,0 0,0 0,1-1,-1 0,0-1,1 1,-1-2,1 1,0-1,-1-1,1 1,-1-1,1-1,-1 0,0 0,0 0,1-1,-2 0,1-1,0 0,3-2,20-14,0-1,-2-1,0-1,-2-2,0-1,-2 0,-1-2,-2-1,0-1,-2-1,-1-1,-2 0,0-3,-10 14,0-1,-2-1,0 1,-2-1,0 1,-1-1,-2 0,0 0,-3-16,2 30,-1 0,1 1,-1-1,-1 1,0 0,0 0,0 0,-1 0,0 0,-1 1,-4-6,7 10,1 1,-1-1,0 1,-1 0,1 0,0 0,-1 0,1 0,-1 1,1-1,-1 1,0-1,0 1,0 0,1 0,-1 0,0 1,0-1,0 1,-1-1,1 1,0 0,0 0,0 1,0-1,0 0,0 1,0 0,0 0,0 0,0 0,1 0,-1 1,-1 0,-9 7,1 1,1 0,0 1,1 0,-1 1,2 0,0 0,1 1,0 1,1-1,0 1,1 0,0 0,2 1,-1 0,2 0,0 0,1 0,0 1,-2 4,1 1,1-1,1 0,1 1,0 0,2-1,0 0,1 1,1-1,1 0,1-1,1 1,0-1,2 0,0-1,1 0,1 0,9 11,-12-18,0 0,1-1,0 0,0-1,1 1,1-2,-1 1,1-2,1 1,0-2,0 1,0-2,0 1,1-2,0 0,0 0,0-1,1-1,-1 0,0-1,1 0,-1-1,1-1,12-2,-8-4</inkml:trace>
  <inkml:trace contextRef="#ctx0" brushRef="#br0" timeOffset="681.207">1554 396,'-37'23,"2"2,0 1,2 1,1 2,1 1,-13 19,41-46,-1 0,1 0,0 1,0-1,0 1,1 0,-1 0,1 0,0 0,0 0,0 1,1-1,-1 1,1-1,0 1,0-1,1 1,-1-1,1 1,0 0,0-1,1 1,0 0,-1-1,1 1,1-1,-1 1,1-1,0 0,0 1,0-1,0 0,1 0,-1 0,1-1,0 1,1-1,-1 0,0 1,1-1,0-1,2 3,1-2,0-1,1 1,-1-1,1 0,-1-1,1 0,-1 0,1 0,0-1,0-1,-1 1,1-1,-1 0,1-1,-1 0,1 0,-1 0,0-1,0 0,0-1,0 0,-1 0,4-2,6-5,-1-1,0-1,-1 0,0-1,-1 0,-1-1,0 0,8-15,49-80,-73 116,1 0,0 1,0 0,0-1,1 1,0 0,0 0,1 0,0 0,0 1,1-1,0 0,0 0,1 0,-1 1,2-1,-1 0,1 0,0 0,0-1,1 1,0 0,0-1,1 0,0 1,0-1,0-1,1 1,-1-1,2 0,-1 0,0 0,1 0,0-1,0 0,0-1,0 1,1-1,2 1,5-1,0-1,0 0,0-1,1 0,-1-1,0 0,0-2,1 1,-1-2,0 0,-1-1,1 0,-1-1,1 0,-1-1,-1-1,1 0,-1-1,-1 0,3-2,7-4,0-1,-1-1,0 0,-2-2,0 0,-1-1,-1-1,0 0,-2-1,0-1,41-110,-54 127,0 1,0 0,0 0,-1 0,0 0,0-1,0 1,0 0,0 0,-1-1,0 1,0 0,0 0,0 0,-1 0,0 0,0 0,0 1,0-1,0 1,-1-1,1 1,-1 0,0 0,0 0,0 0,-1 0,1 1,0-1,-1 1,0 0,0 0,-3 1,1 1,-1-1,0 1,1 0,-1 1,0 0,1 0,-1 0,0 1,1 0,0 0,-1 1,1-1,0 1,1 1,-1-1,0 1,1 0,0 0,0 1,0 0,0-1,1 2,0-1,0 0,0 1,1 0,0 0,-3 6,3-8,0 1,1-1,-1 1,1 0,0-1,0 1,0 0,1 0,0 1,0-1,0 0,1 0,-1 0,1 1,0-1,1 0,-1 0,1 1,0-1,1 0,-1 0,1 0,0 0,0 0,1-1,-1 1,1-1,0 1,0-1,1 0,-1 0,1 0,2 1,118 67,-115-70,0 0,0 1,0 1,-1 0,1 0,-1 0,0 1,0 0,0 1,-1 0,0 0,0 0,0 1,-1 0,0 1,0-1,-1 1,0 0,-1 0,1 1,-2-1,1 1,-1 0,1 6,0 42,-5-32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2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0 505,'10'-34,"12"-25,3-12,1 1,2 7,-4 10,-2 9,1 13,-4 5,0 9,-3 1,-1 4,4 4,-3 8,2 4,-3 6,-4 2</inkml:trace>
  <inkml:trace contextRef="#ctx0" brushRef="#br0" timeOffset="334.584">734 25,'-6'3,"-11"2,0 0,0 2,1 0,0 0,1 2,-1 0,2 1,-1 0,1 1,1 1,0 0,1 1,0 0,1 1,1 0,0 1,-2 5,10-16,1 0,0 1,0-1,1 1,-1-1,1 1,0-1,0 1,0-1,1 1,-1-1,1 1,0-1,1 0,-1 1,1-1,0 0,0 0,0 0,0 0,1 0,0-1,-1 1,1-1,1 0,-1 0,0 0,1 0,-1 0,1-1,0 1,2 0,6 4,2-1,-1 0,1-1,-1 0,1-1,1-1,-1 0,0 0,10-1,2 0,0-2,1 0,-1-2,0-1,0-1,0-1,1-1,-8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32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107 937,'-11'11,"1"1,0 0,0 1,1 0,1 0,0 1,1 0,0 0,1 1,1 0,0 0,1 0,0 6,3-18,1-1,-1 1,1 0,0-1,0 1,0 0,0-1,0 1,1 0,-1-1,1 1,0-1,0 1,0-1,0 1,0-1,0 1,1-1,-1 0,1 0,-1 0,1 0,0 0,0 0,0 0,0 0,0-1,1 1,-1-1,0 0,1 1,-1-1,1 0,-1-1,1 1,-1 0,1-1,0 1,-1-1,1 0,0 0,-1 0,1 0,0 0,-1-1,1 1,0-1,-1 0,1 0,-1 0,1 0,-1 0,0 0,1-1,13-9,-1-1,0-1,-1 0,0-1,-1 0,-1-1,0 0,-1-1,-1 0,6-13,-10 19,-1 2,0 1,0 0,0 0,-1 0,0-1,0 1,-1-1,0 0,0 0,0 0,-2 0,1-1,-1 1,0 0,0-1,-1-4,-2 12,1-1,-1 1,0 0,1 0,-1 0,0 0,0 0,0 1,0-1,0 0,0 1,0-1,0 1,0 0,0 0,0 0,0 0,0 0,0 0,0 1,0-1,0 0,0 1,0 0,0-1,0 1,0 0,1 0,-1 0,0 0,1 1,-1-1,0 0,1 1,0-1,-1 1,1 0,-41 45,61-58,81-145,-94 146,22-35,-2-1,-1-1,-3-2,-2 0,10-39,-17 37,-3 0,-2-1,-2 0,-3-1,-2 1,-4-44,-6 66,10 30,-1 1,0-1,0 0,-1 1,1-1,0 0,0 1,0-1,0 0,0 1,0-1,0 0,0 1,-1-1,1 0,0 0,0 1,0-1,-1 0,1 1,0-1,0 0,-1 0,1 0,0 1,0-1,-1 0,1 0,0 0,-1 0,1 0,0 1,-1-1,1 0,0 0,-1 0,1 0,0 0,-1 0,1 0,0 0,-1 0,1 0,0-1,-1 1,1 0,0 0,-1 0,1 0,0 0,-1-1,1 1,0 0,0 0,-1 0,1-1,0 1,-1 0,-7 172,9-113,6 186,27 150,-3-183,13 171,-42-336,0-21,-1 1,-1 0,-2-1,0 1,-2 0,0-1,-2 0,-31 33,36-58,0 0,0 0,0-1,0 1,-1 0,1 0,0-1,-1 1,1-1,0 1,-1-1,1 0,0 1,-1-1,1 0,-1 0,1 0,-1 0,1 0,0 0,-1-1,1 1,-1 0,1-1,0 1,-1-1,1 1,0-1,0 0,-1 1,1-1,0 0,0 0,0 0,0 0,0 0,0 0,0 0,0 0,1-1,-1 1,0 0,1 0,-1-1,0 0,-8-20,1-1,1-1,1 1,1-1,1 0,1 0,1 0,1-1,1 1,1 0,2-1,0 1,2 0,0 1,4-10,3-16,1 1,2 1,3 0,1 1,3 1,26-41,-24 47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0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593 136,'-32'33,"2"1,1 1,2 2,2 1,1 1,2 0,1 2,0 6,-21 120,39-160,1-1,1 1,-1 0,1 0,0 0,0 0,1 0,0 0,1 0,-1 0,1 0,1 0,-1 0,1 0,0 0,1-1,-1 1,1-1,1 0,-1 0,1 0,0 0,1 0,-1-1,1 0,0 0,4 3,-3-4,-1 0,1-1,0 1,0-1,0-1,1 1,-1-1,0 0,1-1,0 1,-1-1,1-1,0 1,0-1,-1 0,1-1,0 1,-1-2,1 1,0 0,-1-1,1-1,-1 1,3-2,2-1,-1 2,0-1,0 0,-1-1,0 0,0 0,0-1,-1 0,0-1,0 0,0 0,-1 0,3-4,-5-7,-4 1</inkml:trace>
  <inkml:trace contextRef="#ctx0" brushRef="#br0" timeOffset="499.014">1 136,'252'-88,"-73"42,-167 45,0 1,0 0,0 1,-1 0,1 1,0 0,0 1,-1 0,1 1,-1 0,0 1,0 0,-1 1,0 0,0 1,8 6,89 41,-102-52,1-1,-1-1,1 1,-1-1,1 0,-1 0,1 0,-1-1,1 0,-1 0,0-1,1 1,-1-1,0 0,0 0,0-1,0 0,-1 0,1 0,-1 0,1-1,-1 1,0-1,-1 0,4-5,7-8</inkml:trace>
  <inkml:trace contextRef="#ctx0" brushRef="#br0" timeOffset="1118.242">903 757,'-130'164,"109"-122,36-52,120-156,18-1,-153 166,0 1,0 0,0-1,0 1,0-1,1 1,-1 0,0-1,0 1,1-1,-1 1,0 0,1-1,-1 1,0 0,1 0,-1-1,0 1,1 0,-1 0,0-1,1 1,-1 0,1 0,-1 0,1 0,-1 0,0 0,1 0,-1 0,1 0,-1 0,1 0,-1 0,1 0,-1 0,0 0,1 0,-1 0,1 0,-1 1,0-1,1 0,-1 0,1 0,-1 1,0-1,1 0,-1 1,0-1,1 0,-1 1,0-1,0 0,1 1,-1-1,0 1,0-1,0 0,0 1,1-1,-1 1,0-1,0 1,0-1,0 0,0 1,1 36,-1-30,0 15,-2-15,1 0,0 0,0 0,1 0,0 0,0 0,0 0,1 0,0 0,1 0,-1 0,1 0,1-1,-1 1,1 0,0-1,1 0,0 0,0 0,0 0,0-1,1 1,0-1,0 0,1-1,1 2,-1-6,1 1,0-1,0-1,0 1,0-1,0-1,0 1,-1-1,1 0,-1 0,1-1,-1 0,0 0,0-1,0 1,0-1,-1 0,0-1,1 0,-2 0,4-3,106-140,-86 82,-20 50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3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29,'38'-4,"23"-3,10 1,-2 2,-8 0,-9 2,-5 1,-4 1,-6 0,-4 0,-2 0,-3 0,0 0,-1 1,-5-1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3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86,'38'0,"42"-5,12-6,0-1,-11 1,-10 2,-12-1,-11 0,-9 3,-6 1,-5 3,-11 1,-8 7,-7 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4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26,'43'5,"29"-3,12-3,-4 0,-11 0,-11-1,-12 1,-4-4,-4-2,-4 1,-3 1,-6 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299 597,'-194'373,"99"-187,85-183,20-26,95-141,88-188,-176 307,-17 87,-7-9,1 0,1 0,2 1,1-1,3 22,-1-45,1 1,0-1,0 0,2 0,-1 0,1 0,0 0,1-1,0 1,1-1,0 0,0 0,1-1,0 0,0 0,1 0,0-1,1 0,-1 0,7 4,-11-9,1-1,-1 1,0-1,1 0,-1 1,1-1,-1-1,1 1,0-1,-1 1,1-1,0 0,0 0,-1-1,1 1,0-1,-1 0,1 1,-1-2,1 1,-1 0,1-1,-1 0,0 1,0-1,0-1,0 1,1-1,71-79,-55 50,0-1,-3-1,0 0,-2-1,-2-1,-2 0,-1-1,-1 0,1-21,-9 55,-1-1,1 1,-1-1,0 1,1-1,-2 0,1 1,0-1,-1 1,0-1,1 1,-1-1,-1 1,1-1,0 1,-1 0,0 0,0-1,-11-8</inkml:trace>
  <inkml:trace contextRef="#ctx0" brushRef="#br0" timeOffset="798.038">1286 624,'-70'44,"2"2,1 3,-3 8,42-34,1 1,1 1,1 1,1 1,2 2,-10 15,29-41,1-1,0 1,-1 0,1 0,0 0,0 0,0 0,1 0,-1 0,1 1,0-1,0 1,0-1,0 1,1-1,-1 1,1 0,0-1,0 1,0-1,0 1,1 0,0-1,-1 1,1-1,1 1,-1-1,0 0,1 1,0-1,-1 0,1 0,1 0,-1 0,0 0,1-1,-1 1,1-1,0 0,0 1,0-1,0 0,0-1,0 1,1-1,-1 1,0-1,3 0,3-2,0 0,0-1,0 0,0-1,0 0,-1 0,1-1,-1 0,0-1,0 1,0-2,0 1,-1-1,0 0,0-1,14-9,13-9,-1-1,-1-1,-1-2,-2-1,24-31,23-41,-60 94,-16 40,-1-23,12 140,-10-143,1 0,0 0,1 0,-1 0,1-1,0 1,0-1,1 0,0 0,0 0,0-1,0 1,1-1,-1 0,1 0,0 0,0-1,1 0,-1 0,1 0,0-1,-1 0,2 0,0 0,0-1,0 0,0 0,0-1,0 1,0-2,0 1,-1-1,1 0,0 0,0-1,0 0,-1 0,1-1,-1 0,0 0,0 0,0-1,0 0,0 0,3-4,104-110,-108 111,23-32,-2-1,-2-1,-1-2,-2 0,-2-1,-3-1,-1-1,-2 0,-2-1,-2 0,-2-1,-2 0,-3 0,-1 0,-6-38,-21-16,25 99,-1 1,1-1,0 0,-1 1,1-1,-1 1,0 0,0-1,0 1,0 0,0 0,0 0,0 1,-1-1,1 0,-1 1,1 0,-1-1,0 1,0 0,1 0,-1 1,0-1,0 0,0 1,0 0,0 0,0 0,0 0,0 0,1 0,-1 1,-3 0,-1 5,0 0,0 1,1 0,0 0,0 0,0 1,1-1,0 1,1 1,0-1,0 0,1 1,0 0,0 0,1 0,0 0,1 0,0 1,0-1,1 3,-3 47,2 1,3-1,2 1,3-1,2-1,4 1,1-2,7 13,-19-63,73 195,-75-202,-1 0,1 0,-1-1,1 1,-1 0,1 0,-1 0,1 0,-1 0,1 0,-1 0,1 0,-1 0,0 0,1 0,-1 0,1 0,-1 1,1-1,-1 0,1 0,-1 1,1-1,-1 0,1 0,0 1,-1-1,1 1,-1-1,1 0,0 1,-1-1,1 1,0-1,-1 1,1-1,0 1,0-1,0 1,-1-1,1 1,0-1,0 1,0-1,0 1,0 0,0-1,0 1,0-1,0 1,0-1,0 1,1-1,-1 1,0-1,0 1,1-1,-1 1,0-1,0 1,1-1,-1 1,0-1,1 0,-1 1,1-1,-42-25,38 23,-17-12,2 2</inkml:trace>
  <inkml:trace contextRef="#ctx0" brushRef="#br0" timeOffset="1014.45">1428 540,'44'-5,"23"-1,10 0,-3 1,-5 2,-9 1,-6 1,-6 0,-3 1,-3 0,-5 1,-3-1,-3 0,-2 0,-1 0,-5 0</inkml:trace>
  <inkml:trace contextRef="#ctx0" brushRef="#br0" timeOffset="1699.86">2133 624,'0'25,"1"0,1 0,2-1,0 1,1-1,2 0,0 0,1-1,2 0,2 2,-10-21,0 0,1 0,-1-1,1 1,0-1,0 0,1 0,-1 0,0 0,1-1,0 1,0-1,0 0,0 0,0 0,0 0,0-1,0 0,1 0,-1 0,0 0,1-1,-1 0,1 0,-1 0,1 0,-1-1,0 1,1-1,-1 0,0-1,1 1,-1-1,2-1,8-2,-1-2,0 1,0-2,0 0,-1 0,-1-1,1 0,-2-1,1-1,-1 0,76-138,-86 149,0 0,0 1,0-1,0 0,0 1,0-1,0 0,0 0,0 1,0-1,0 0,0 1,0-1,0 0,0 0,0 1,0-1,0 0,1 0,-1 1,0-1,0 0,0 0,1 0,-1 1,0-1,0 0,0 0,1 0,-1 0,0 1,0-1,1 0,-1 0,0 0,0 0,1 0,-1 0,0 0,1 0,-1 0,0 0,0 0,1 0,-1 0,0 0,1 0,-1 0,0 0,0 0,1 0,-1 0,0-1,0 1,1 0,-1 0,0 0,0 0,1-1,-1 1,0 0,2 29,-2-27,-1 5,1 0,1 1,-1-1,1 0,1 1,-1-1,1 0,0 0,1 0,0 0,0-1,0 1,1-1,0 0,0 0,1 0,-1 0,1-1,1 0,-1 0,1 0,-1 0,2-1,-1 0,0-1,1 1,-1-1,1 0,0-1,0 0,7 2,-3-4,0 0,1 0,-1-1,0-1,0 0,0 0,0-1,0 0,0-1,-1-1,1 0,-1 0,0 0,-1-2,0 1,0-1,0 0,-1-1,2-2,15-9,-3 0,-1-2,-1 0,-1-1,-1-1,-1-1,12-23,-9 16,-11 21,-2-1,1 1,-1-1,-1-1,0 0,0 1,-1-2,-1 1,0 0,-1-1,0 0,-1 0,0 0,-1 0,-1 0,0 0,0 0,-2 0,1 0,-2 0,0 0,0 1,-4-8,5 17,0 0,0 0,-1 0,1 1,-1-1,0 1,0-1,0 1,0 0,0 0,0 1,-1-1,1 0,-1 1,1 0,-1 0,1 0,-1 0,0 1,1-1,-1 1,0 0,0 0,1 0,-1 1,0-1,1 1,-1 0,0 0,1 0,-1 1,1-1,-1 1,-102 71,100-68,-1 0,1 1,0-1,1 1,-1 0,1 1,1 0,-1-1,1 1,0 1,0-1,1 0,0 1,1 0,-1 0,2 0,-1 0,1 0,0 0,0 0,2 8,2-11,2 1,-1-1,1-1,-1 1,1-1,1 0,-1 0,0 0,1 0,0-1,0 0,0-1,0 1,0-1,1 0,-1-1,1 1,-1-1,1-1,0 1,2-1,77 4,-69-5,0 1,-1 1,1 0,0 1,-1 1,0 1,0 0,0 1,0 0,10 7,-20-6,-1 1,-1-1,1 1,-1 0,0 1,-1-1,0 1,0-1,-1 1,1 0,-2 0,1 0,-1 0,0 0,-1 1,0-1,0 0,-1 0,0 0,-1 0,1 0,-2 0,1 0,-1 0,-3 6,-7 77,17-74</inkml:trace>
  <inkml:trace contextRef="#ctx0" brushRef="#br0" timeOffset="2352.104">3742 456,'-39'29,"1"1,1 2,2 2,1 1,-25 35,56-67,0 0,0 0,0 0,0 1,1-1,-1 1,1-1,0 1,0 0,1 0,-1 0,1 0,0 0,0 0,0 0,0 1,1-1,-1 0,1 0,0 1,1-1,-1 0,1 0,0 1,0-1,0 0,0 0,1 0,0 0,0 0,0-1,0 1,0 0,1-1,0 0,-1 1,1-1,1 0,-1-1,2 2,5-2,0 0,1-1,-1 0,1-1,-1 0,1-1,-1 0,0-1,1 0,-1 0,0-1,0 0,0-1,-1 0,1-1,-1 0,0 0,0-1,-1 0,0-1,0 0,0 0,-1 0,4-6,16-18,40-30,-66 61,0-1,0 1,0 0,-1-1,1 1,0 0,0 0,0 0,0-1,0 1,0 0,0 0,0 1,0-1,0 0,0 0,0 0,-1 0,1 1,0-1,0 1,0-1,0 0,0 1,-1-1,1 1,0 0,-1-1,1 1,0 0,-1-1,1 1,0 0,-1 0,1-1,-1 1,0 0,1 0,-1 0,0 0,1 0,-1 0,0-1,0 1,0 0,0 0,0 0,0 0,0 0,0 0,0 0,-6 60,4-49,10 102,-7-111,0 0,0 0,1 1,-1-1,1 0,0 0,0 0,0 0,0-1,1 1,-1-1,1 1,-1-1,1 0,0 0,0 0,0 0,0 0,0-1,0 1,1-1,-1 0,0 0,1 0,-1 0,1-1,-1 1,1-1,-1 0,1 0,0-1,9-2,0-2,0 0,0 0,-1-1,0 0,0-1,-1-1,0 0,0 0,-1-1,0-1,0 1,-1-2,0 1,5-10,1 3,5-8,-1 0,-1-1,-2-1,0-1,-2 0,-1-1,-2 0,0-1,-2 0,5-29,-13 42,1 0,-2 1,0-1,-1 0,-1 0,-1 0,0 1,-1 0,0-1,-2 1,0 1,-1-1,0 1,-1 0,-1 1,0 0,-1 0,-1 1,0 0,-10-9,16 17,0 1,0-1,-1 1,1 0,-1 0,0 0,0 1,0 0,0 0,-1 0,1 1,-1 0,0 0,0 1,1 0,-1 0,0 1,0 0,0 0,0 0,0 1,0 0,1 0,-1 1,0 0,1 0,-1 0,1 1,0 0,0 1,0-1,0 1,0 0,1 0,0 1,0 0,0 0,0 0,1 0,0 1,0 0,0 0,-4 10,0 1,1 0,1 0,0 0,2 1,0 0,0-1,2 2,1-1,0 0,1 0,1 0,0 0,2 1,0-2,1 1,0 0,2-1,0 0,1 0,1 0,0-1,1 0,4 3,-1 7,2-1,0-1,2 0,1-1,0-1,2 0,0-1,2-1,0-1,1-1,1-1,0-1,2-1,7 3,-24-15,1 3,0-1,1 0,-1-1,1 0,0 0,0-1,0-1,1 1,-1-2,1 1,-1-1,1-1,-1 0,1-1,0 0,-1 0,1-1,-1 0,3-2,4-9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58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4096 509,'1'-4,"-1"1,0 0,0-1,-1 1,1 0,0 0,-1-1,0 1,0 0,0 0,0 0,0 0,-1 0,0 0,1 0,-1 0,0 1,0-1,0 1,-1-1,1 1,-1 0,1 0,-1 0,0 0,1 0,-1 1,0-1,0 1,0 0,-1 0,1 0,0 0,0 0,-1 1,1-1,0 1,0 0,-3 0,-16 2,0 0,0 2,0 0,0 2,1 0,0 1,-4 3,1-2,3-1,0 0,0 1,1 1,0 1,1 1,0 1,0 0,-15 15,32-26,1 0,0 0,0 0,0 0,0 1,0-1,1 0,-1 1,0-1,0 1,1-1,-1 1,1-1,0 1,-1-1,1 1,0-1,0 1,0 0,0-1,0 1,0-1,0 1,1-1,-1 1,0 0,1-1,-1 1,1-1,0 0,0 1,-1-1,1 0,0 1,0-1,0 0,0 0,1 0,-1 1,0-1,0-1,1 1,0 1,64 32,72 15,-136-48,-1 0,0 0,0 0,0 0,0 0,0 0,0 0,-1 0,1 0,0 0,0 0,-1 1,1-1,-1 0,1 1,-1-1,0 0,1 1,-1-1,0 0,0 1,0-1,0 1,0-1,0 0,0 1,-1-1,1 1,0-1,-1 0,1 1,-1-1,1 0,-1 0,0 1,0-1,1 0,-1 0,0 0,0 0,0 0,-1 0,-45 46,44-44,-251 183,234-170,3-5,1 2,1 0,0 0,1 1,0 1,1 1,1 0,-7 11,17-23,1-1,-1 1,1 0,-1-1,1 1,0 0,0 0,1-1,-1 1,1 0,0 0,0 0,0 0,1 0,-1 0,1-1,0 1,0 0,0 0,1-1,-1 1,1-1,0 1,0-1,0 1,0-1,1 0,-1 0,1-1,0 1,0 0,0-1,0 1,0-1,3 1,5 4,0-1,1 0,0-1,0 0,0-1,0-1,1 0,0 0,-1-1,5-1,8 2,1-2,-1 0,0-2,0-1,0-1,6-2,-27 4,0-1,0 1,-1-1,1 0,0 0,-1 0,1-1,-1 1,0-1,1 0,-1 0,-1 0,1 0,0 0,-1-1,0 1,1-1,-1 0,0-1,8-15</inkml:trace>
  <inkml:trace contextRef="#ctx0" brushRef="#br0" timeOffset="361.941">3815 1,'-14'93,"4"0,4 1,5 41,-9 143,-8-86,-8-1,-41 144,25-164,38-147</inkml:trace>
  <inkml:trace contextRef="#ctx0" brushRef="#br0" timeOffset="11585.287">32 2117,'5'120,"6"-1,7 19,-1-11,-14-107,-1-13,0 0,0 0,-1 1,1-1,-2 0,1 1,-1-1,0 1,-1-1,1 0,-1 1,-1-1,0 0,0 0,0 0,-1 0,0 0,0 0,-1-1,1 1,-2-1,-4 6,7-12,0 0,0 0,0 0,0 0,-1-1,1 1,0 0,0-1,0 0,0 1,0-1,0 0,0 0,0 0,0 0,0-1,1 1,-1 0,0-1,1 1,-1-1,1 1,0-1,-1 0,1 0,0 0,0 0,0 0,0 0,0 0,1 0,-1 0,1 0,-1 0,1 0,0 0,0-1,0 1,0 0,0 0,0 0,0 0,1-1,-1 1,1 0,0 0,2-29,1 0,1 1,2 0,1 0,2 1,0 0,2 0,1 1,2 1,13-20,2 1,1 1,3 2,2 1,1 2,2 1,11-6,-36 31,1 1,0 1,1 0,0 1,1 0,0 2,0 0,1 1,1 0,-1 2,1 0,4 1,-21 4,0 1,0 0,1 0,-1 0,0 0,0 0,0 1,0-1,0 1,0-1,0 1,0 0,-1 0,1 0,0 0,0 0,0 0,-1 0,1 1,-1-1,1 1,-1-1,1 1,-1-1,0 1,0 0,0 0,0-1,0 1,0 0,-1 0,1 0,0 0,-1 0,0 0,1 0,-1 0,0 0,0 2,-13 82,-5-51,-1 0,-1-1,-2 0,-2-2,-1-1,-1-1,-2-1,-5 3,18-17,0 0,-1-1,-1-1,0-1,-1 0,-1-1,1-1,-17 7,12-12,5-4</inkml:trace>
  <inkml:trace contextRef="#ctx0" brushRef="#br0" timeOffset="12301.176">569 2287,'18'8,"1"0,0-2,0 0,0-1,1-1,0-1,0 0,0-2,0 0,0-1,0-1,0-1,0-1,0-1,0 0,-1-2,0 0,0-1,0-1,-1-1,-1 0,1-2,-1 0,14-16,0-1,-2-2,-1-1,-1-1,5-11,-26 34,-1 0,0-1,0 0,-1 0,-1 0,0 0,0-1,-1 1,0-1,0-2,-2 10,1 0,-1 0,0 0,0 0,0 0,0 0,-1 0,1 0,-1 0,0 1,1-1,-1 0,-1 0,1 0,0 1,-1-1,1 1,-1-1,0 1,0 0,0-1,0 1,0 0,0 0,-1 1,1-1,-1 0,1 1,-1-1,0 1,1 0,-1 0,0 0,0 0,0 1,0-1,0 1,-1-1,-11 3,0 0,0 1,1 0,-1 1,1 1,0 0,0 1,0 1,1 0,0 1,1 0,-1 1,2 0,-1 1,1 0,1 1,0 0,0 1,1 0,-4 7,-1-1,0 0,1 1,1 1,1 0,0 0,2 1,0 0,1 1,2 0,-1 4,6-20,0-1,1 1,0 0,0-1,0 1,1 0,0-1,0 1,0-1,1 0,0 1,0-1,0 0,0 0,1 0,0 0,0 0,0-1,1 1,0-1,-1 0,1 0,1-1,-1 1,1-1,-1 0,1 0,0 0,0 0,0-1,0 0,1 0,-1-1,3 1,6 2,-1 0,1-1,0-1,0-1,0 1,1-2,-1 0,0-1,0-1,0 0,0 0,0-2,-1 1,1-2,-1 0,3-2,18-9,0-1,-2-1,0-2,-1-2,16-14,-12 3,-1-2,-1-1,-3-2,-1 0,18-33,-42 63,3-2,0-1,-1 0,0 0,0-1,-2 0,1 0,-2 0,1-1,-2 0,0 0,0 0,-1-4,-2 16,0 0,0-1,0 1,-1 0,1 0,0-1,-1 1,0 0,1 0,-1 0,1-1,-1 1,0 0,0 0,0 0,0 0,1 0,-1 1,-1-1,1 0,0 0,0 1,0-1,0 0,0 1,-1-1,1 1,0 0,0-1,-1 1,1 0,0 0,-1 0,1 0,0 0,-1 0,1 0,0 0,0 0,-1 1,1-1,0 0,-1 1,-53 23,45-16,1 0,0 0,0 1,1 0,0 1,0-1,1 2,1-1,-2 4,6-11,0 0,0 0,1 0,-1 0,1 0,0 1,0-1,0 0,0 1,1-1,-1 0,1 1,0-1,0 1,0-1,0 0,1 1,-1-1,1 1,0-1,0 0,0 0,0 1,1-1,-1 0,1 0,0 0,0-1,0 1,0 0,1-1,-1 1,1-1,1 2,4 0,0 0,1-1,-1 0,1 0,-1-1,1 0,0-1,0 0,0 0,9-1,38 7,-51-7,0 1,0 0,-1 1,1-1,0 1,-1 0,1 0,-1 0,0 0,0 1,0 0,0 0,0 0,0 0,-1 1,1-1,-1 1,0 0,0 0,-1 0,1 0,-1 1,0-1,0 1,0-1,-1 1,0 0,0-1,0 1,0 0,-1 0,1 0,-1 0,-1 4,-1 4,0 0,-1 0,0 0,-1 0,0 0,-1-1,-1 0,0 0,-1 0,0-1,-2 3,-31 56,36-55,4-3</inkml:trace>
  <inkml:trace contextRef="#ctx0" brushRef="#br0" timeOffset="12554.126">2064 2033,'-14'38,"-5"23,1 5,3-8</inkml:trace>
  <inkml:trace contextRef="#ctx0" brushRef="#br0" timeOffset="12816.847">2093 1637,'0'0</inkml:trace>
  <inkml:trace contextRef="#ctx0" brushRef="#br0" timeOffset="13050.664">2347 1976,'-10'15,"2"0,0 0,0 0,2 1,0 0,0 1,2-1,0 1,1 0,0 0,2 0,0 0,1 0,0 0,2 0,0 0,1 0,3 10,-4-23,0 0,0-1,0 1,0-1,1 1,-1-1,1 0,0 0,0-1,0 1,1 0,-1-1,0 0,1 0,0 0,-1 0,1 0,0-1,0 0,0 0,0 0,0 0,0-1,0 1,0-1,1 0,-1 0,0-1,0 1,4-2,2 0,-1-1,1 0,-1 0,1-1,-1-1,0 1,-1-1,1-1,-1 0,0 0,0 0,0-2,-1 2,0 0,0 0,-1-1,0 0,0 0,-1 0,1-1,-2 0,1 0,-1 0,0 0,-1-1,0 1,0-1,-1 0,0 0,-1 0,0 0,0-1,-1 1,0 0,-1 0,0 0,0 0,-1 0,0 0,0 0,-1 0,-1 1,1-1,-1 1,-1 0,1 0,-2 0,1 1,-1 0,-1-2,1 5,1 0,-1 1,1-1,-1 1,0 1,0-1,-1 1,1 0,0 0,-1 1,1 0,-1 0,0 0,1 1,-1 0,1 0,-1 1,0 0,1 0,-1 0,1 1,0 0,0 0,-1 1,-4 2,-14 8</inkml:trace>
  <inkml:trace contextRef="#ctx0" brushRef="#br0" timeOffset="13480.83">2855 2033,'-18'12,"1"1,0 1,2 0,-1 1,2 1,0 0,1 1,0 1,2 0,0 0,-4 12,13-27,0 0,1-1,-1 1,1 0,0 0,0 0,0 0,0 1,0-1,1 0,-1 0,1 1,0-1,0 0,0 0,1 1,-1-1,1 0,-1 0,1 0,0 0,0 0,1 0,-1 0,1 0,-1 0,1 0,0-1,0 1,0-1,0 1,1-1,-1 0,1 0,-1 0,1 0,1 0,8 2,-1-2,1 0,0 0,1-1,-1-1,0 0,0 0,0-1,0-1,0 0,0-1,0 0,-1 0,1-2,-1 1,6-4,10-9,-1-1,-1-2,-1 0,-1-1,0-2,-2 0,4-6,-21 23,18-15,-2-1,-1 0,0-2,-2 0,-1-2,-1 1,-1-2,-1 0,-1-1,-2 0,-1 0,-1-1,-1 0,-2-1,-1 1,-1-1,-1-18,-3 40,0-1,-1 0,0 1,0-1,-1 1,0 0,0 0,-1 0,0 0,-1 0,0 1,0 0,0 0,-1 0,0 1,0 0,-1 0,0 0,0 1,0 0,0 1,-1-1,0 1,0 1,0-1,0 2,-1-1,1 1,-1 0,0 1,1 0,-1 0,0 1,0 0,1 0,-1 1,-3 1,-3 3,1 0,-1 1,1 0,0 2,1-1,-1 2,2 0,-1 0,1 1,1 1,0 0,0 0,1 1,1 1,0-1,0 1,1 1,1 0,1 0,0 0,0 1,2 0,0 0,0 0,1 0,1 1,1-1,0 1,1 0,1-1,0 1,1-1,1 1,0-1,1 0,4 10,2-1,0 0,1-1,1 0,1-1,1 0,1-1,1-1,1 0,1-1,0-1,2-1,0-1,0 0,2-1,0-2,3 2,8 5,0-1,2-2,0-1,1-2,0-1,1-2,1-1,-1-2,1-2,1-2,14 0,12-5,-40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23.9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932 786,'0'519,"29"-257,-29-251</inkml:trace>
  <inkml:trace contextRef="#ctx0" brushRef="#br0" timeOffset="1415.657">10330 560,'5'6,"-2"2,1-1,-1 0,0 1,0 0,-1 0,0 0,0 0,-1 0,0 0,0 0,-1 0,0 0,-2 6,3 2,-2 436,14-345,-9-92,-1 0,0 1,-2-1,0 1,0-1,-1 1,-1-1,-1 1,-3 13,-4-4,7-21,0 0,1 0,-1 0,1 1,-1-1,2 1,-1-1,0 1,1-1,0 1,0-1,0 1,0 0,1-1,0 1,0-1,5 9</inkml:trace>
  <inkml:trace contextRef="#ctx0" brushRef="#br0" timeOffset="2967.774">339 1180,'598'-27,"-73"-3,1253 31,-1250-18,331-5,-402 2,29 20,-176 2,648-2,-595-27,493 27,-507 27,-91-15,-64 3,1-8,26-10,-19 1,44-26,108-2,42 32,-94 26,-290-28</inkml:trace>
  <inkml:trace contextRef="#ctx0" brushRef="#br0" timeOffset="3267.831">10781 560,'-81'62,"-42"30,-19 10,1-9,9-14,13-12,17-12,17-6,12-7,10-5,5 1,9-2,2-2,10-7</inkml:trace>
  <inkml:trace contextRef="#ctx0" brushRef="#br0" timeOffset="4099.942">1666 532,'-48'43,"-45"43,-20 16,-7 6,4-6,7-11,3-11,4-10,6-8,10-8,5-5,6-5,6-6,6-4,9-4,13-1,9-6,10-7</inkml:trace>
  <inkml:trace contextRef="#ctx0" brushRef="#br0" timeOffset="6387.659">2484 249,'-5'39,"-1"31,0 9,1-5,2-9,5-16,3-12,1-7,-1-4,-2-1,0-1,-2-4</inkml:trace>
  <inkml:trace contextRef="#ctx0" brushRef="#br0" timeOffset="6950.607">2371 362,'39'-39,"2"2,2 2,1 1,1 3,2 1,1 2,1 3,18-5,62-1,-124 30,0 1,0 0,0 0,0 0,0 1,0 0,0 0,0 0,0 0,0 1,-1 0,1 0,-1 0,1 1,-1-1,0 1,0 0,0 1,0-1,0 0,-1 1,1 0,-1 0,1 1,-3 2,1 0,-1 0,0 1,-1-1,1 0,-1 0,-1 0,1 1,-1-1,-1 0,1 0,-1 0,-1 0,1-1,-1 1,0-1,0 1,-1-1,0 0,0 0,-1 0,1-1,-1 0,0 0,-1 0,1 0,-1-1,-3 2,-11 13,-1-1,-1-1,0-1,-2-1,1-1,-2-1,0-1,0-1,-1-1,0-2,-1 0,0-2,0-1,25-4,0 0,0 0,0-1,0 1,0 0,0-1,0 0,0 1,0-1,0 0,0 0,0 0,0 0,0-1,0 1,0 0,0-1,0 0,0 1,0-1,0 0,1 0,-1 0,0 0,0 0,1-1,-1 1,1 0,-1-1,1 1,0-1,-1 1,1-1,0 0,0 0,0 1,0-1,0 0,1 0,-1 0,1 0,-1 0,1 0,0 0,-1 0,1 0,0 0,0 0,1 0,-1 0,1-2,8-15,2 1</inkml:trace>
  <inkml:trace contextRef="#ctx0" brushRef="#br0" timeOffset="7751.702">3020 673,'42'-30,"-1"-1,-2-1,-2-3,-1-1,2-6,-35 40,1 0,-1-1,0 0,-1 0,1 0,0 0,-1 0,0-1,1 1,-1 0,-1-1,1 0,0 0,-1 1,0-1,0 0,0 0,-1 0,1 0,-1 0,0 0,0 0,0 0,0 0,-1 0,0 0,0 0,0 0,0 0,0 0,-1 0,0 1,0-1,0 1,0-1,-1 0,-2 1,1 0,-1 0,1 0,-1 1,0 0,0 0,0 0,0 1,-1 0,1 0,0 0,-1 0,1 1,0 0,-1 0,1 0,0 1,-1 0,1 0,0 0,0 1,0-1,0 1,0 1,-4 1,-110 80,113-79,0-1,-1 1,2 0,-1 1,1-1,-1 1,1 0,1 1,0-1,-1 1,2-1,-1 1,1 1,0-1,1 0,0 1,0-1,0 1,1 0,0-1,1 1,-1 0,1 0,1-1,0 1,0 0,0 0,1-1,0 1,1-1,0 0,2 4,3-3,1-1,0 0,1-1,0 0,0 0,0-1,1-1,-1 1,1-2,0 1,0-2,1 1,-1-2,0 1,1-1,-1-1,1 0,-1-1,1 0,7-3,3 4,6-2,-1-1,0-1,0-1,0-1,-1-2,0-1,0-1,-1-1,-1-1,9-6,-24 13,-1-1,0-1,-1 1,1-1,-1 0,-1-1,1 0,-2 0,1 0,-1-1,0 0,0 0,-1 0,0 0,-1-1,0 1,-1-1,0 0,0-3,9-26,-7 30,-1-1,0 1,-1-1,0 0,0 0,-1 0,0 0,-1 0,0 0,-1 0,-1-9,1 17,1 1,-1-1,0 1,0 0,0 0,0-1,0 1,0 0,0 0,0 0,0 0,0 0,0 0,-1 0,1 1,0-1,-1 0,1 1,-1-1,1 1,-1-1,1 1,-1 0,1 0,-1-1,1 1,-1 0,1 0,-1 1,1-1,-1 0,1 0,-1 1,1-1,-1 1,1-1,0 1,-1 0,1 0,0-1,-1 1,1 0,0 0,0 0,0 0,0 0,0 1,0-1,0 0,0 0,0 1,1-1,-1 1,1-1,-1 0,1 1,-1-1,1 1,0-1,-1 1,1-1,0 1,0-1,0 2,0 1,1-1,-1 0,0 0,1 0,-1 0,1 0,0 0,0 0,0 0,1 0,-1 0,1 0,-1-1,1 1,0-1,0 1,0-1,0 0,1 1,-1-1,0 0,1-1,0 1,-1 0,1-1,0 1,0-1,0 0,2 1,93 19,-94-20,-1-1,0 1,0-1,0 1,-1-1,1 1,0 0,0 0,-1 1,1-1,-1 0,1 1,-1 0,1-1,-1 1,0 0,0 0,0 0,0 1,0-1,-1 0,1 1,-1-1,1 1,-1-1,0 1,0 0,0 0,0-1,-1 1,1 0,-1 0,0 0,1 0,-1 0,-1 0,1-1,0 1,-1 2,-33 108,21-89,-16 61,49-56,-4-22</inkml:trace>
  <inkml:trace contextRef="#ctx0" brushRef="#br0" timeOffset="8000.355">4121 503,'-14'34,"-1"10,3-1</inkml:trace>
  <inkml:trace contextRef="#ctx0" brushRef="#br0" timeOffset="8235.678">4121 136,'0'0</inkml:trace>
  <inkml:trace contextRef="#ctx0" brushRef="#br0" timeOffset="8405.692">4375 419,'0'121,"0"-117,1-1,-1 0,1 0,-1 0,1 0,0 0,0 0,1 0,-1-1,0 1,1 0,0-1,-1 1,1-1,0 1,1-1,-1 0,0 0,1 0,-1 0,1 0,-1-1,1 1,0-1,0 0,0 1,-1-1,1-1,0 1,1 0,-1-1,0 1,0-1,0 0,0 0,3-1,2-2,0 0,0-1,0 0,0 0,-1-1,0 0,0 0,0-1,-1 1,0-2,0 1,0-1,-1 0,0 0,0 0,-1-1,0 1,0-1,-1 0,0-1,0 1,0-6,-1 9,0 1,-1 0,1-1,-1 0,-1 1,1-1,0 1,-1-1,0 0,0 1,-1-1,1 0,-1 1,0-1,0 1,-1-1,1 1,-1 0,0-1,0 1,0 0,-1 0,1 0,-1 1,0-1,0 1,-1-1,1 1,-1 0,1 0,-1 0,0 1,0 0,0-1,0 1,-1 1,1-1,0 1,-1-1,0 1,1 0,-1 1,1-1,-1 1,0 0,1 0,-1 1,0-1,1 1,-1 0,-43 20,29-10</inkml:trace>
  <inkml:trace contextRef="#ctx0" brushRef="#br0" timeOffset="8970.67">4855 362,'-10'4,"-1"0,1 0,0 1,1 0,-1 1,1 0,0 1,1 0,0 0,0 1,0 0,1 0,0 1,0 0,1 0,1 0,-1 1,2 0,-1 0,1 0,-2 9,4-13,1-1,0 0,0 1,0-1,1 1,0-1,0 1,0-1,1 1,0-1,0 1,0-1,0 0,1 1,0-1,0 0,1 0,-1 0,1-1,0 1,0-1,1 1,-1-1,1 0,0 0,0-1,0 1,1-1,-1 0,1 0,0 0,0-1,0 0,0 0,0 0,0 0,1-1,-1 0,6 1,9-5,0 0,-1-1,1-1,-1-1,0 0,0-2,-1 0,0-1,0-1,-1-1,0 0,-1-1,-1-1,1-1,-2 0,0 0,1-5,10-7,-2-1,-1-1,-1-1,-1 0,-2-2,-1 0,12-33,-26 56,0 1,0-1,-1 0,0 0,0 0,-1 0,0 0,-1 0,1 0,-2-1,1 1,-1 0,0 0,-1 0,0 0,0 0,-1 1,0-1,0 0,-1 1,0 0,0 0,0 0,-1 1,0-1,-1 1,1 0,-1 1,0-1,-1 1,1 0,-1 1,0 0,0 0,-1 0,1 1,-1 0,0 0,1 1,-1 0,0 0,0 1,-4 0,2 2,0 0,-1 0,1 1,0 1,0 0,1 0,-1 1,1 0,-1 1,1 0,0 0,1 1,0 0,-1 0,2 1,-1 0,1 1,0-1,1 1,0 1,0-1,1 1,0 0,0 0,1 1,0 0,-2 5,0 1,1-1,1 1,0 0,1 1,1-1,0 1,1-1,1 1,1-1,0 1,1-1,1 0,0 1,2-1,-1-1,6 2,0 0,0-1,2 0,0-1,1-1,0 0,1 0,0-1,1-1,1-1,0 0,0-1,1-1,1 0,-1-1,1-1,11 2,141 16,-135-25</inkml:trace>
  <inkml:trace contextRef="#ctx0" brushRef="#br0" timeOffset="9706.242">6577 136,'-34'56,"3"1,3 1,2 1,-10 38,33-91,1 1,0-1,1 1,0 0,0-1,0 1,1 0,0 0,0 0,0-1,1 1,0 0,1 0,-1-1,1 1,0-1,1 1,0-1,0 0,0 0,1 0,0-1,0 1,0-1,1 0,-1 0,1 0,1-1,-1 0,0 0,1 0,5 2,-4-1,0 0,1-1,-1 0,1 0,0-1,0 0,1 0,-1-1,1 0,-1-1,1 1,-1-2,1 1,0-1,-1-1,1 1,0-1,-1-1,1 0,-1 0,0-1,1 0,2-1,2-8</inkml:trace>
  <inkml:trace contextRef="#ctx0" brushRef="#br0" timeOffset="10152.6">6124 136,'51'-23,"0"3,1 1,0 3,2 3,0 1,29-1,-71 14,0 0,0 0,0 1,-1 0,1 1,-1 0,0 1,0 1,0-1,0 2,-1 0,0 0,0 0,-1 1,1 1,-1 0,-1 0,0 1,0 0,-1 0,0 0,2 5,-3-7,1-1,-1 0,1 0,0 0,1-1,-1-1,1 1,0-1,0 0,0-1,1 0,-1 0,1-1,-1 0,1 0,0-1,0-1,0 1,0-1,0-1,0 1,0-2,-1 1,1-1,0 0,-1-1,1 0,-1-1,0 1,0-2,4-2,95-72,-89 65</inkml:trace>
  <inkml:trace contextRef="#ctx0" brushRef="#br0" timeOffset="10818.054">7282 362,'-214'282,"354"-427,-13 19,-127 127,1-1,-1 1,0 0,0-1,0 1,1-1,-1 0,0 1,0-1,1 1,-1-1,0 1,1-1,-1 0,1 1,-1-1,0 0,1 1,-1-1,1 0,-1 1,1-1,-1 0,1 0,-1 0,1 0,-1 1,1-1,-1 0,1 0,-1 0,1 0,0 0,-1 0,1 0,-1-1,1 1,-1 0,1 0,-1 0,1 0,-1-1,1 1,-1 0,1 0,-1-1,0 1,1 0,-1-1,1 1,-1-1,0 1,1 0,-1-1,0 1,1-1,-4 7,1 0,0 1,0-1,0 1,1 0,0-1,1 1,-1 0,1-1,1 1,-1 0,1 0,0-1,1 1,-1-1,1 1,1-1,-1 0,1 0,0 0,1 0,-1 0,1-1,0 1,0-1,1 0,0 0,0-1,0 1,0-1,6 3,-5-4,0-1,1 0,0 0,-1 0,1-1,0 0,0-1,0 1,0-1,0 0,-1-1,1 0,0 0,0 0,0-1,-1 0,1 0,-1-1,0 0,1 0,-1 0,0-1,-1 0,1 0,-1 0,0-1,0 0,0 0,-1 0,1 0,-1-1,2-5,1 3,-1 0,0-1,0 0,-1 0,-1 0,1-1,-2 1,1-1,-1 0,0 0,-1-1,-1 1,1 0,-2-1,6-44,0 30</inkml:trace>
  <inkml:trace contextRef="#ctx0" brushRef="#br1" timeOffset="53715.753">593 2281,'50'68,"-49"-68,-1 0,0-1,0 1,0 0,0 0,0-1,0 1,0 0,0-1,1 1,-1 0,0 0,0-1,0 1,0 0,1 0,-1 0,0-1,0 1,1 0,-1 0,0 0,0 0,1-1,-1 1,0 0,1 0,-1 0,0 0,1 0,-1 0,0 0,0 0,1 0,-1 0,0 0,1 0,-1 0,-17-34,16 33,0-1,0 0,1 0,-1 0,0 0,0 0,1-1,-1 1,1 0,0 0,0 0,0 0,0 0,0-1,0 1,0 0,1 0,-1 0,1 0,0 0,-1 0,1 0,0 0,0 0,0 0,1 0,-1 1,0-1,1 0,-1 1,1-1,-1 1,1-1,0 1,0 0,-1 0,1 0,1-1,0 1,-1-1,0 1,1-1,-1 0,0 1,0-1,-1 0,1 0,0-1,-1 1,1 0,-1 0,1-1,-1 1,0-1,0 1,0-1,-1 0,1 1,0-1,-1 0,0 1,0-1,0 0,0 0,-2-3,0 1,-1-1,0 1,0-1,0 1,-1 0,1 1,-1-1,0 0,-1 1,1 0,-1 0,0 1,0-1,0 1,0 0,0 0,-1 0,0 1,1 0,-1 0,-1 1,-13-4</inkml:trace>
  <inkml:trace contextRef="#ctx0" brushRef="#br1" timeOffset="54118.748">282 1858,'155'23,"-124"-17,0 1,-1 2,0 1,-1 1,25 13,-52-21,0-1,0 0,1 0,-1 0,1-1,0 1,-1-1,1 1,0-1,0 0,0 0,0 0,0-1,0 1,0-1,0 1,0-1,0 0,1 0,-1-1,0 1,0 0,0-1,0 0,0 0,0 0,0 0,-1 0,1-1,0 1,0-1,-1 0,1 0,-1 0,0 0,1 0,-1 0,0 0,0-1,-1 1,1-1,0 0,-1 1,0-1,1 0,-1 0,0-3,-24-80,12 70</inkml:trace>
  <inkml:trace contextRef="#ctx0" brushRef="#br1" timeOffset="54387.772">481 2055,'4'-38,"3"-23,-1-5,-2 3,0 8,-2 9,-1 7,0 10</inkml:trace>
  <inkml:trace contextRef="#ctx0" brushRef="#br1" timeOffset="54682.841">1 1660,'95'-57,"2"4,54-19,-139 65,1 0,1 1,-1 1,1 0,0 1,0 0,0 1,1 1,-1 0,1 1,-1 0,1 1,0 1,-1 1,1 0,-1 0,0 2,0 0,6 2,1 9,-1 1,-1 1,0 0,-2 2,0 0,-1 0,0 2,-2 0,-1 1,0 0,8 23,-4-11,-4-5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6:16.27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0 839,'41'35,"2"-3,1-1,2-2,0-2,2-2,1-3,41 14,-77-32,-1 0,0 0,1-2,0 1,-1-1,1-1,0 0,0-1,0-1,0 0,0 0,0-1,-1-1,1 0,-1-1,1 0,-1-1,-1-1,1 1,-1-2,0 0,0 0,-1-1,9-8,70-90,-82 89</inkml:trace>
  <inkml:trace contextRef="#ctx0" brushRef="#br0" timeOffset="816.659">762 811,'-15'-34,"-2"1,0 1,-3 1,0 0,-2 2,-4-3,22 27,0-1,0 1,-1 1,1-1,-1 1,0 0,-1 0,1 0,-1 1,1 0,-1 0,0 0,0 1,0 0,0 0,-1 0,1 1,-1 0,1 0,-1 1,1 0,-1 0,-6 1,12-1,0 1,-1-1,1 1,-1 0,1-1,0 1,0 0,-1 0,1 0,0 0,0 0,0 0,0 0,0 0,0 1,1-1,-1 0,0 0,0 1,1-1,-1 1,1-1,-1 0,1 1,0-1,0 1,0-1,-1 1,1-1,0 1,1-1,-1 1,0-1,0 1,1-1,-1 1,1-1,-1 0,1 1,0-1,-1 0,1 1,0-1,1 1,46 52,-42-50,0 1,1-1,0 0,0-1,0 0,1 0,-1 0,1-1,-1 0,1-1,0 0,0 0,0 0,-1-1,1 0,0-1,0 0,0 0,-1 0,1-1,0 0,-1-1,0 0,1 0,3-3,-8 3,-1 0,1-1,-1 1,0-1,0 1,0-1,0 0,0 0,-1 0,0 0,0 0,0 0,0 0,-1 0,1-1,-1 1,0 0,-1 0,1 0,-1-1,1 1,-1 0,0 0,-1 0,1 0,-2-1,-58-95,-77-39,165 155,-25-13,0-1,0 0,1 0,-1 0,0-1,1 1,-1 0,1-1,-1 0,1 1,0-1,0 0,0 0,-1-1,1 1,0-1,0 1,0-1,0 0,0 0,0 0,0 0,0-1,0 1,0-1,0 0,0 0,-1 0,1 0,0 0,0-1,-1 1,1-1,-1 0,0 1,1-1,-1 0,0-1,0 1,0 0,-1 0,1-1,0 1,0-4,0 1,0-1,-1 1,0-1,-1 0,1 1,-1-1,0 0,0 1,-1-1,0 0,0 1,0-1,0 0,-1 1,0 0,0-1,-1 1,0 0,0 0,0 0,-3-3,-87-93,79 87,8 7,-1 1,0 0,0 1,0 0,0 0,-1 0,1 1,-1 0,-1 0,1 1,0 0,-1 1,1-1,-1 2,0-1,-7 1,14 1,1 0,0 1,0-1,0 1,-1-1,1 1,0-1,0 1,0 0,0-1,0 1,0 0,0 0,0 0,1 0,-1 0,0 0,0 0,1 0,-1 0,1 0,-1 0,1 1,-1-1,1 0,0 0,-1 0,1 1,0-1,0 0,0 1,0-1,0 0,0 0,0 1,1-1,-1 0,0 0,1 0,-1 1,1-1,-1 0,27 50,-21-44,1-1,0 0,1 0,-1 0,1-1,0 0,1-1,-1 0,1 0,0-1,-1 0,2 0,-1-1,4 0,13 2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6:15.06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63 675,'-8'12,"0"-1,1 1,1 1,0-1,1 1,0 0,1 0,0 1,1-1,0 1,2 0,-1-1,2 1,0 0,0 0,1 0,1 0,0-1,1 1,1-1,0 1,2 3,-3-11,0-1,0-1,0 1,1 0,-1-1,1 1,0-1,0 0,1-1,-1 1,1-1,0 0,-1 0,2 0,-1-1,0 1,0-1,1 0,-1-1,1 0,0 1,-1-2,1 1,0-1,-1 0,1 0,0 0,0-1,-1 0,1 0,-1 0,5-3,1-5,0 0,-1-1,0 0,-1-1,0 0,-1-1,0 0,-1 0,0 0,1-7,-2 7,0 0,0 0,2 0,-1 1,1 0,1 1,0 0,0 0,1 1,1 0,1-1,-9 8,1-1,-1 1,1 0,0 0,0 0,0 0,0 1,0 0,0 0,0 0,0 0,1 0,-1 1,0 0,0 0,1 0,-1 0,0 1,0 0,1 0,-1 0,0 0,0 0,0 1,0 0,0 0,-1 0,1 0,-1 1,1-1,-1 1,0 0,2 2,4 7,1 1,-2 0,0 0,0 1,-1 0,-1 0,0 1,-1 0,2 12,0 30,-6-32</inkml:trace>
  <inkml:trace contextRef="#ctx0" brushRef="#br0" timeOffset="288.287">486 533,'24'10,"13"3,0-6,-6-3</inkml:trace>
  <inkml:trace contextRef="#ctx0" brushRef="#br0" timeOffset="532.548">92 420,'0'0</inkml:trace>
  <inkml:trace contextRef="#ctx0" brushRef="#br0" timeOffset="868.318">713 420,'-193'-148,"159"115,33 33,1-1,-1 1,1-1,0 1,-1-1,1 0,0 1,0-1,-1 1,1-1,0 0,0 1,0-1,0 0,0 1,0-1,0 1,0-1,0 0,0 1,0-1,0 0,0 1,1-1,-1 0,0 1,0-1,1 1,-1-1,0 1,1-1,-1 1,1-1,-1 1,1-1,-1 1,1-1,-1 1,1 0,-1-1,1 1,-1 0,1-1,0 1,-1 0,1 0,-1 0,1-1,0 1,-1 0,1 0,0 0,-1 0,1 0,0 0,-1 0,1 1,0-1,-1 0,1 0,0 1,97-25,-95 23,0-1,0 1,-1-1,1 0,-1 1,1-1,-1 0,0-1,0 1,0 0,0 0,0-1,0 1,-1-1,1 0,-1 0,1 1,-1-1,0 0,-1 0,1 0,0 0,-1 0,1 0,-1 0,0 0,0 0,0 0,-1 0,1-1,-1 1,0 0,-2-4,0 0,-1 0,0 0,0 1,-1-1,0 1,0 1,0-1,-1 1,0-1,0 1,0 1,0 0,-1-1,0 2,0-1,0 1,-3-1,-10-3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1:51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6859 605,'0'227,"0"-224,-1 0,1 0,0 0,0 0,0 1,0-1,1 0,-1 0,1 0,0 1,0-1,0 0,0 0,0-1,1 1,-1 0,1 0,0-1,0 1,0 0,0-1,0 0,1 0,-1 0,1 0,-1 0,1 0,0 0,0-1,0 1,0-1,0 0,0 0,0 0,0-1,0 1,0-1,0 1,1-1,-1 0,0 0,0-1,0 1,1 0,-1-1,6-7,0 0,-1 0,0 0,-1-1,0 0,0-1,-1 1,0-1,-1-1,0 1,-1-1,0 0,0 0,-1 0,-1 0,0-1,0 1,-1-3,2 4,-1 1,0-1,0 0,-1 1,0-1,-1 0,0 0,-1 1,0-1,0 0,-1 0,0 1,-1-1,0 1,0 0,-1 0,0 0,-1 1,0-1,0 1,-1 0,0 0,-1 1,1 0,-1 0,-1 0,1 1,-3-1,5 6,1 0,-1 0,1 1,-1 0,0 0,1 0,-1 1,0-1,1 1,-1 0,1 0,0 1,-1-1,1 1,0 0,0 0,0 1,0-1,0 1,0 0,1 0,-1 0,1 0,0 1,0-1,0 1,1 0,-1 0,1 0,0 0,0 0,0 1,1-1,-1 0,1 1,0-1,1 1,-1-1,1 1,-1 0,2-1,-1 1,0 0,2 4,0-5,1 1,0-1,0 0,1 0,-1 0,1-1,0 1,0-1,0 0,1 0,-1 0,1 0,-1-1,1 0,0 0,0 0,0-1,0 1,0-1,0 0,0-1,0 1,1-1,-1 0,0 0,0-1,0 0,1 0,-1 0,0 0,0-1,0 0,-1 0,5-2,24-11,-1-2,-1-2,-1-1,0-1,-2-1,0-1,-1-2,-2-1,14-18,-28 32,6-4,-1-2,0 0,-1 0,-2-1,1-1,-2-1,-1 1,-1-2,0 1,-2-2,0 1,-2-1,0 0,-2 0,0-1,-2 1,0-1,-30 338,25-81,10 1,13 15,8 266,-28-506,1 7,0 0,-1 0,0 0,-2 0,0 0,0 0,-1-1,-2 1,1-1,-2 0,0 0,-6 11,10-24,-1 1,0-1,0 0,1 0,-1 0,0 0,0-1,-1 1,1-1,0 0,-1 0,1 0,0 0,-1 0,1-1,-1 0,1 1,-1-1,1-1,-1 1,1 0,-1-1,1 0,0 0,-1 0,1 0,0 0,0-1,-1 1,1-1,1 0,-1 0,0 0,0 0,1-1,-1 1,1-1,0 1,-1-1,1 0,1 0,-1 0,0 0,1 0,-1-1,1 1,0-2,-12-27,3-1,0 0,3-1,0 0,2 0,2 0,1-1,2 1,1-1,2 1,1 0,2-3,0 5,2 2,1-1,2 1,1 0,1 1,1 1,2 0,0 1,19-22,-15 23</inkml:trace>
  <inkml:trace contextRef="#ctx0" brushRef="#br0" timeOffset="643.026">9059 605,'-3'-5,"0"0,0 0,-1 0,0 0,0 0,0 1,0 0,-1 0,0 0,0 0,0 1,0 0,0 0,-1 0,1 1,-1 0,0 0,0 0,1 0,-1 1,0 0,-1 1,1-1,0 1,0 0,0 1,0-1,0 1,0 0,0 1,0 0,1 0,-1 0,0 0,1 1,0 0,-1 0,1 0,0 1,1 0,-4 3,-11 8,0 1,2 1,0 0,1 1,1 1,1 0,0 1,-9 19,22-36,-1-1,0 1,1 0,0-1,0 1,0 0,0 0,0 0,0 0,1 0,-1 0,1 0,0 0,0 0,0 0,1 0,-1 1,1-1,-1 0,1-1,0 1,0 0,0 0,1 0,-1 0,1-1,-1 1,1-1,0 1,0-1,0 0,0 0,1 0,-1 0,0 0,1 0,0 0,-1-1,1 0,0 1,0-1,-1 0,1 0,0-1,0 1,0 0,0-1,0 0,2 0,16 1,0-1,0-2,-1 0,1-1,-1-1,0-1,0 0,0-2,-1 0,0-1,0-1,-1-1,1-2,50-20,143-69,-209 99,0 1,-1-1,1 1,0 0,0 0,0 0,0 0,0 0,0 0,0 1,0 0,0-1,0 1,0 0,0 1,0-1,0 0,0 1,0 0,0-1,0 1,0 1,-1-1,1 0,0 1,0-1,-1 1,1 0,-1 0,0 0,1 0,-1 0,0 0,0 1,-1-1,1 1,0-1,-1 1,1 0,-1 0,1 1,19 78,-21-76,1 1,-1 0,1-1,1 1,-1-1,1 0,0 1,0-1,1 0,0 0,0 0,0 0,1-1,0 0,0 1,0-1,1 0,0-1,0 1,0-1,0 0,1-1,4 4,12 1</inkml:trace>
  <inkml:trace contextRef="#ctx0" brushRef="#br0" timeOffset="1378.456">10527 408,'-6'30,"1"0,1 0,2 0,1 1,1-1,2 1,1-1,6 26,-8-51,0 0,1 0,0 0,0 0,0-1,1 1,-1-1,1 1,0-1,1 0,-1 0,1 0,0 0,0-1,0 0,0 1,0-2,1 1,-1 0,1-1,0 0,0 0,0 0,0-1,0 1,0-1,0 0,1-1,-1 0,0 1,0-1,1-1,-1 1,0-1,0 0,0 0,0-1,0 0,0 1,4-3,8-5,0 0,-1-1,-1-1,1 0,-2-1,0-1,9-10,18-15,60-42,-97 78,0 0,0 1,0 0,1 0,-1 1,0-1,1 1,-1 0,1 0,-1 0,0 0,1 1,-1 0,0 0,1 0,-1 1,0-1,0 1,0 0,0 0,0 0,-1 1,1-1,-1 1,1 0,-1 0,0 0,0 0,0 1,-1-1,1 1,-1 0,0 0,2 2,33 32,-33-35,0 0,-1 0,2-1,-1 0,0 0,0 0,1 0,-1-1,1 1,-1-1,1 0,-1-1,1 1,0-1,-1 0,1 0,0 0,-1-1,1 0,0 1,-1-2,1 1,-1-1,1 1,-1-1,0 0,0-1,0 1,0-1,0 1,-1-1,1-1,2-1,11-12,-1 0,0 0,-1-2,-1 0,-1-1,1-2,-1 0,-8 13,-1 1,1 0,1 0,-1 0,1 0,1 1,-1 0,1 1,1-1,1 0,7-1</inkml:trace>
  <inkml:trace contextRef="#ctx0" brushRef="#br0" timeOffset="2111.321">12079 351,'-28'4,"1"1,0 1,0 1,0 1,1 2,1 0,-1 2,2 1,0 1,0 1,1 1,1 1,1 0,0 2,2 1,-5 6,19-19,-1 2,2-1,-1 0,1 1,0 0,1 0,0 0,0 1,1-1,0 1,0 8,2-14,0-1,-1 1,2-1,-1 1,0-1,1 0,-1 1,1-1,0 0,0 1,0-1,1 0,-1 0,1 0,0 0,0 0,0 0,0 0,0-1,0 1,1-1,-1 0,1 1,0-1,0 0,0-1,0 1,0 0,0-1,0 0,0 0,1 0,-1 0,1 0,9 1,-1-1,1 0,0-1,0 0,0-1,0 0,0-1,0-1,-1 0,1-1,-1 0,0 0,0-2,-1 1,1-2,-1 1,0-2,-1 1,0-2,1 0,20-19,-1-2,-1 0,-1-2,-2-1,12-22,-23 30,-12 20,0-1,0 1,0-1,1 1,0 0,0 0,0 0,1 1,-1-1,1 1,0 0,1 1,-1-1,-3 5,0-1,-1 1,1-1,0 1,-1 0,1 0,-1 0,1 0,-1 0,1 0,-1 0,0 1,0-1,1 0,-1 1,0-1,0 1,0-1,-1 1,1-1,0 1,0 0,-1-1,1 1,-1 0,0 0,1-1,-1 1,0 0,0 0,0 0,0-1,-1 1,1 0,0 0,-1-1,1 2,0-2,-1 69,-1-60,0 1,1 0,0-1,1 1,1 0,-1-1,2 1,-1-1,2 1,-1-1,1 0,1 1,0-2,0 1,1 0,0-1,1 0,6 8,-9-14,0-1,0 1,0-1,0 0,1 0,-1 0,1 0,-1-1,1 0,0 1,-1-1,1 0,0-1,0 1,0-1,0 0,0 0,0 0,0 0,0 0,-1-1,1 0,0 0,0 0,-1 0,1-1,0 0,-1 1,1-1,-1 0,0-1,0 1,86-93,15-126,-61 115,-26 66,-10 62,-10 91,8 107,-2-206,0 0,1 0,0 0,1-1,1 1,0-1,0-1,2 1,-1-1,9 9,-14-18,1 1,0 0,1-1,-1 1,1-1,-1 0,1 0,0 0,0-1,1 1,-1-1,0 0,1-1,-1 1,1-1,-1 1,1-1,0-1,0 1,-1-1,1 1,0-1,0-1,0 1,-1-1,1 0,0 0,-1 0,1-1,-1 1,1-1,-1 0,3-2,5-6,1 0,-1-1,-1-1,0 0,-1 0,0-1,-1 0,0-1,-1 0,-1 0,0-1,-1 0,0 0,5-10,55-173,-58 179,-2 7</inkml:trace>
  <inkml:trace contextRef="#ctx0" brushRef="#br0" timeOffset="2495.185">13434 549,'15'-10,"11"-4,0 0,-2-2,0-1,-1-1,0-1,-2-1,0 0,-1-2,-1 0,-2-2,9-13,-25 35,1 0,-1 1,0-1,0 0,0 0,0 0,0 0,-1 0,1 0,-1 0,1 0,-1 0,0 0,1 0,-1 0,0 0,0 0,-1 0,1 0,0 0,-1 0,1 0,-1 0,0 0,1 0,-1 0,0 0,0 0,0 0,-1 1,1-1,0 0,-1 1,1-1,-1 1,1 0,-1-1,0 1,0 0,1 0,-1 0,0 0,0 0,0 1,0-1,0 0,0 1,0 0,0-1,0 1,0 0,-1 0,1 0,0 0,0 1,0-1,0 0,-1 1,-17 5,1 1,0 1,0 1,1 0,0 1,1 1,0 1,1 0,0 2,1-1,-8 11,10-12,1 0,0 2,1-1,0 1,1 1,1 0,0 0,1 1,1 0,0 1,2-1,0 1,0 0,2 1,0-1,1 1,0-1,2 14,0-25,1 0,0 0,0 0,1 0,0 0,0 0,0 0,1-1,0 1,0-1,0 0,0 0,1 0,0 0,0-1,0 1,1-1,-1 0,1 0,0-1,0 0,1 1,-1-2,1 1,-1-1,1 1,0-1,0-1,0 1,0-1,1 0,14 2,1-1,-1 0,1-2,-1 0,1-2,-1 0,0-2,8-2,9-5,0-1,-1-3,0-1,-1-1,24-17,-37 19,-6 2</inkml:trace>
  <inkml:trace contextRef="#ctx0" brushRef="#br0" timeOffset="-3985.913">875 408,'-60'59,"3"2,3 3,-8 16,7-9,-234 330,217-320,71-81,1 0,-1-1,1 1,-1 0,1 0,-1 0,1 0,-1 0,0-1,1 1,-1 0,1 0,-1-1,1 1,0 0,-1-1,1 1,-1-1,1 1,0 0,-1-1,1 1,0-1,-1 1,1-1,0 1,0-1,-1 1,1-1,0 0,0 1,0-1,0 1,0-1,0 1,0-1,0 0,0 1,0-1,0 1,0-1,0 1,0-1,1 1,-1-1,0 1,0-1,1 1,-1-1,0 1,1-1,-1 1,0-1,1 1,-1 0,1-1,-1 1,1 0,-1-1,1 1,-1 0,1-1,-1 1,1 0,-1 0,1 0,-1 0,1 0,0-1,158-226,42-32,94-134,-273 376,-13 46,-7-18,45 309,34 48,-69-334,1 44,-16-76,1 0,-1-1,1 1,-1 0,0-1,0 0,0 1,0-1,0 0,0-1,0 1,0 0,-1-1,1 0,0 0,0 0,0 0,0 0,-1-1,1 1,0-1,0 0,0 0,0 0,0 0,0-1,0 1,1-1,-1 1,0-1,1 0,-1 0,1-1,-1 0,-277-188,55 53,204 129</inkml:trace>
  <inkml:trace contextRef="#ctx0" brushRef="#br0" timeOffset="-3521.008">1270 1198,'235'-379,"-222"355,35-41,-47 66,0-1,0 0,0 0,0 1,0-1,0 0,0 1,0-1,0 1,-1-1,1 1,0 0,0-1,0 1,-1 0,1 0,0-1,-1 1,1 0,-1 0,1 0,-1 0,1 0,-1 0,0 0,1 0,-1 0,0 0,0 0,0 0,0 0,0 0,0 0,0 0,0 0,0 0,0 0,0 0,-1 0,1 0,0 1,-1 83,-1-70,1 0,0-1,1 1,1 0,0-1,1 1,1-1,0 1,1-1,0 0,1 0,6 11,-7-21,0 0,0 0,0-1,1 0,-1 0,1 0,0 0,0-1,0 0,0 0,0 0,0 0,1-1,-1 0,0 0,1-1,-1 1,1-1,-1 0,1-1,-1 1,0-1,1 0,-1 0,0-1,1 0,-1 0,0 0,0 0,-1-1,1 0,0 0,-1 0,0-1,0 1,0-1,0 0,0 0,-1 0,3-5,86-142,-67 102,6 8,-14 29</inkml:trace>
  <inkml:trace contextRef="#ctx0" brushRef="#br0" timeOffset="-2785.588">2286 718,'-22'26,"1"1,2 0,0 2,2 0,1 1,2 0,-9 28,21-57,1 1,0 0,0 0,-1 0,1 0,0 0,1 1,-1-1,0 0,1 0,-1 1,1-1,0 0,0 0,0 1,0-1,0 0,0 1,0-1,1 0,-1 0,1 1,0-1,0 0,0 0,0 0,0 0,0 0,0 0,1 0,-1 0,1-1,-1 1,1 0,0-1,-1 1,1-1,0 0,0 0,0 0,0 0,0 0,1 0,-1 0,0 0,2-1,10-5,-1-1,0 0,0-1,-1-1,0 0,0-1,0 0,-1 0,-1-2,0 1,0-1,-1-1,0 1,-1-2,-1 1,0-1,0 0,-1 0,0-4,3-5,1 0,-12 39,-4 104,7-117,-1 0,1 0,0 0,0 0,1-1,-1 1,1 0,0-1,0 1,0-1,0 0,1 1,-1-1,1 0,0 0,0-1,0 1,0-1,0 1,0-1,1 0,-1 0,1-1,0 1,-1-1,1 0,0 1,3-1,3 0,1 0,-1-1,1 0,-1-1,1 0,-1-1,0 0,0 0,0-1,0 0,0-1,-1 0,1-1,-1 0,0 0,5-5,126-116,-105 90,-1-2,-2-1,-1-2,-3 0,-1-2,-2-1,19-47,-31 52,-2 0,-1-1,-2 0,-1 0,-3-1,-1 0,-2 0,-3-15,2 51,1-1,-2 1,1 0,-1-1,0 1,0 0,0 0,-1 0,1 0,-1 0,0 0,-1 0,1 1,-1-1,0 1,0 0,-1 0,1 0,-1 0,0 0,0 1,0 0,-1 0,2 3,0 1,0-1,0 1,0 0,1 0,-1 0,0 1,0-1,1 1,-1-1,0 1,1 0,0 0,-1 0,1 0,0 1,0-1,0 1,1-1,-1 1,0 0,1-1,0 1,0 0,0 0,0 0,0 0,0 0,1 0,-1 0,1 2,-1-3,-8 39,1 0,2 0,2 0,1 1,2-1,3 1,1-1,1 0,3 1,1-2,3 1,1-2,6 13,-10-28,1 0,0-1,2 0,1 0,1-2,1 1,1-1,1-1,14 14,-29-32,1-1,-1 1,1 0,-1-1,1 1,0-1,0 0,-1 1,1-1,0 0,0 0,0 0,0 0,0-1,1 1,-1 0,0-1,0 0,0 1,1-1,-1 0,0 0,-1-5</inkml:trace>
  <inkml:trace contextRef="#ctx0" brushRef="#br0" timeOffset="-2621.184">2596 492,'44'5,"42"2,12-1,-1-1,-3-2,-8 0,-9-2,-7-1,-12 0,-5 0,-13 0</inkml:trace>
  <inkml:trace contextRef="#ctx0" brushRef="#br0" timeOffset="-1986.981">3951 492,'-26'12,"1"0,0 2,1 1,1 0,0 2,1 1,1 1,-11 12,22-21,0 1,0 1,1 0,0 0,1 1,1 0,0 0,1 0,-3 8,7-16,1 0,0 0,0-1,0 1,0 0,1 0,0 0,0 0,0 0,0 0,1 0,0 0,0 0,0-1,1 1,0 0,-1-1,2 1,-1-1,0 0,1 1,0-1,0 0,0-1,1 1,-1-1,1 1,0-1,3 2,0 0,0-1,0 0,1 0,0-1,0 0,0 0,0-1,0 0,1 0,-1-1,0 0,1-1,-1 0,1 0,-1 0,1-1,-1-1,1 1,-1-2,0 1,0-1,0 0,0 0,-1-1,1 0,5-5,-3 3,-1 0,1-1,-1 0,-1-1,1 0,-2 0,1-1,-1 0,0 0,0-1,-1 0,-1 0,0 0,0-1,-1 0,0 0,-1 0,0 0,0-7,-2 12,0 0,0 1,0-1,-1 0,0 0,0 0,-1 0,0 1,0-1,0 0,0 1,-1-1,0 1,0-1,-1 1,1 0,-1 0,0 0,-1 0,1 0,-1 1,-2-2,-12-6</inkml:trace>
  <inkml:trace contextRef="#ctx0" brushRef="#br0" timeOffset="-1518.879">4093 944,'240'-297,"-235"289,0 0,1 0,1 0,-1 1,1 0,0 1,1 0,0 0,0 0,0 1,0 0,1 1,0 0,0 0,0 1,8-2,-14 6,0 0,0 0,0 1,0-1,0 1,0 0,0 0,-1 0,1 0,0 0,-1 0,0 1,0 0,1-1,-2 1,1 0,0 0,0 0,-1 0,0 0,0 0,1 0,-2 1,1-1,0 0,-1 1,1-1,-1 0,0 1,0-1,-1 1,1 1,8 35,-8-38,1 0,0 0,0 0,0 0,0 0,0 0,1 0,-1 0,0 0,1-1,-1 1,1-1,0 1,0-1,-1 1,1-1,0 0,0 0,0 0,0 0,0 0,1-1,-1 1,0-1,0 1,0-1,1 0,-1 0,0 0,0 0,1 0,-1 0,0 0,0-1,0 1,1-1,-1 0,0 0,0 0,0 0,81-48,-82 48,26-21,-15 12,1 0,-1 1,1 0,1 1,0 0,0 1,0 1,1 0,2 0,-16 6,1-1,-1 0,1 1,-1 0,1-1,0 1,-1 0,1 0,0 0,-1 0,1 0,0 0,-1 0,1 1,-1-1,1 1,0-1,-1 1,1-1,-1 1,0 0,1 0,-1 0,1 0,-1 0,0 0,0 0,0 0,0 0,0 1,0-1,0 0,0 1,0-1,0 1,-1-1,1 1,-1-1,1 1,-1-1,1 1,-1 0,-6 70,4-61,1-8,0-1,1 1,-1 0,1-1,0 1,0 0,0 0,0 0,1-1,-1 1,1 0,-1 0,1-1,0 1,0-1,0 1,0-1,1 1,-1-1,1 1,-1-1,1 0,0 0,0 0,0 0,1 1,12 5</inkml:trace>
  <inkml:trace contextRef="#ctx0" brushRef="#br0" timeOffset="-1021.167">5278 464,'-15'29,"1"0,1 1,2 0,1 1,1 0,2 1,1 0,1 5,4-34,1 1,-1-1,1 0,0 1,0-1,0 1,0-1,0 0,1 1,0-1,-1 0,1 1,0-1,1 0,-1 0,1 0,-1 0,1 0,0 0,0 0,0-1,0 1,1-1,-1 1,1-1,-1 0,1 0,0 0,0-1,0 1,0 0,0-1,0 0,1 0,-1 0,0 0,0 0,1-1,-1 0,1 1,-1-1,0 0,1-1,7-2,-1 0,0-1,1 0,-1-1,-1 0,1-1,-1 0,0 0,0-1,-1 0,0-1,0 0,-1 0,0 0,0-1,-1 0,0-1,-1 1,0-1,1-2,35-49,98-109,-139 169,1 0,-1 0,0-1,1 1,-1 0,1 0,-1 0,1 0,-1 0,1 0,0 1,0-1,-1 0,1 0,0 0,0 1,0-1,0 0,0 1,0-1,0 1,0-1,0 1,0-1,0 1,0 0,0-1,0 1,1 0,-1 0,0 0,0 0,0 0,0 0,0 0,0 1,1-1,-1 0,0 0,0 1,0-1,0 1,0-1,0 1,0 0,0-1,0 1,0 0,-1-1,1 1,0 0,0 0,-1 0,1 0,0 0,-1 0,1 0,-1 0,1 0,-1 0,0 1,2 199,-5 671,1-784,-4 1,-4-1,-3 0,-5-1,-21 61,37-137,-1-1,-1 0,0-1,0 1,-1 0,0-1,0 0,-1 0,-1-1,1 0,-1 0,-1 0,1-1,-2 0,1 0,6-6,1-1,-1 1,0-1,1 0,-1 1,1-1,-1 0,0 0,1 0,-1 0,0 0,1 0,-1 0,0-1,1 1,-1-1,1 1,-1-1,1 1,-1-1,1 0,-1 0,1 0,0 0,-1 0,1 0,0 0,0 0,0-1,0 1,0 0,0-1,0 1,0 0,1-1,-1 1,0-1,1 0,-20-64,19 64,-9-60,2 0,3 0,2-1,4 1,2-1,2 1,14-59,39-113,-47 197</inkml:trace>
  <inkml:trace contextRef="#ctx0" brushRef="#br0" timeOffset="5529.169">14704 324,'0'9,"10"9,2 0</inkml:trace>
  <inkml:trace contextRef="#ctx0" brushRef="#br0" timeOffset="5679.002">14788 605,'0'0</inkml:trace>
  <inkml:trace contextRef="#ctx0" brushRef="#br0" timeOffset="21019.086">0 1536,'5'-8,"1"-1,0 1,0 0,1 0,0 1,0 0,1 0,-1 0,2 1,-1 0,1 1,0 0,0 1,0-1,1 2,-1-1,1 1,0 1,0 0,0 0,0 1,0 0,0 1,0 0,1 0,-1 1,0 1,0 0,0 0,0 1,2 1,47 6,-1-2,1-3,0-2,1-3,11-3,41 0,235-22,84-6,-19 2,-18 0,-123 13,-70 4,140 11,-144 3,1089-2,-967-28,479 28,-546-11,16-19,-168 19,0 4,0 4,41 6,5-1,527-2,-485-35,-124 18,100-14,149 1,656 30,-549-17,-37-12,-119 7,-88 9,149 9,-241 4,262-26,107 13,-235-1,156 10,-215 5,134-30,-12 31,-90 25,-15-15,-148-6,-1-1,1-1,0-2,0 0,0-2,1-2,-1 0,-1-2,4-1,27-4,0 2,1 2,0 3,48 5,3-1,228-2,-314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29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0,'1'92,"-4"0,-4-1,-11 41,-51 284,46-282,16-117</inkml:trace>
  <inkml:trace contextRef="#ctx0" brushRef="#br0" timeOffset="336.532">0 0,'97'12,"0"4,-1 5,-1 3,55 24,-123-39,-1 2,0 0,-1 2,-1 0,0 2,0 1,6 6,-23-16,-1-1,1 2,-1-1,-1 1,1-1,-1 2,0-1,0 0,-1 1,0 0,-1 0,0 0,0 1,0-1,-1 1,-1-1,1 1,-1 0,-1 0,0-1,0 1,0 0,-1 0,-1-1,0 2,-6 14,-1-1,-1 0,-2-1,0 0,-1-1,-1-1,-1 0,-1 0,0-2,-2 0,0-1,-1-1,-12 8,-32 22,-2-3,-1-2,-23 7,-60 19,122-56</inkml:trace>
  <inkml:trace contextRef="#ctx0" brushRef="#br0" timeOffset="1472.201">1044 537,'-27'18,"1"1,1 1,0 1,2 1,0 1,1 1,2 2,1 0,-12 20,28-42,1 0,-1 0,0 0,1 0,0 1,0-1,0 1,1 0,-1 0,1-1,0 1,1 0,-1 0,1 0,0 0,0 0,0 0,1 0,0 0,0 0,0-1,0 1,1 0,0-1,0 1,0-1,1 1,-1-1,1 0,0 0,0 0,1-1,-1 1,1-1,-1 1,1-1,0-1,1 1,-1 0,0-1,5 2,4-4,0 0,0-1,0 0,0-1,0-1,-1 0,1-1,-1 0,0 0,0-2,0 1,0-2,-1 1,0-2,-1 1,0-2,9-8,124-135,-50 57,-93 95,0-1,1 1,-1 0,0-1,1 1,-1-1,0 1,1 0,-1 0,0-1,1 1,-1 0,1 0,-1-1,1 1,-1 0,1 0,-1 0,1 0,-1 0,1 0,-1 0,1 0,-1 0,1 0,-1 0,1 0,-1 0,1 0,-1 0,1 0,-1 1,0-1,1 0,-1 0,1 1,-1-1,1 0,-1 1,0-1,1 0,-1 1,0-1,1 0,-1 1,0-1,0 1,1-1,-1 1,0-1,0 0,0 1,0-1,1 1,-1-1,0 1,0-1,0 1,0-1,0 1,0-1,0 1,0-1,-1 1,1-1,0 1,0 0,2 48,-2-36,25 86,-24-97,0 1,0-1,1 0,-1 1,0-1,1 0,0 0,-1 0,1 0,0 0,0-1,0 1,0 0,0-1,0 0,1 1,-1-1,0 0,1 0,-1 0,1-1,-1 1,1 0,-1-1,1 0,0 0,-1 0,1 0,-1 0,1 0,0 0,-1-1,1 0,-1 1,1-1,1-1,4-3,1 0,-1 0,-1-1,1-1,-1 1,0-1,0 0,-1-1,0 1,0-1,-1-1,0 1,0-1,-1 0,0 0,-1 0,0 0,0-1,0-5,-4-7,-12 30,9-1,-1 0,1 0,1 0,-1 0,1 1,1-1,0 1,0 0,0 0,1 0,0 0,0 0,1 0,0 0,0 0,1 0,0 0,1 0,0 0,0-1,0 1,1-1,0 1,1-1,0 0,0 0,0 0,4 3,-3-6,1-1,-1 0,1 0,-1-1,1 0,0 0,0 0,0-1,0 1,1-1,-1-1,0 0,0 1,0-2,1 1,-1-1,0 0,0 0,0-1,0 1,0-1,0-1,0 1,-1-1,1 0,-1 0,0-1,0 0,0 0,0 0,-1 0,0-1,0 1,4-6,128-187,-14 67,-120 130,-1-1,1 1,-1 0,0 0,1 0,-1 0,1 0,-1 0,1 1,-1-1,0 0,1 1,-1-1,0 1,1-1,-1 1,0 0,0-1,0 1,1 0,-1 0,0 0,0 0,0 0,0 0,-1 0,1 0,0 0,0 1,-1-1,1 0,0 0,-1 1,1-1,-1 1,0-1,0 0,1 1,-1-1,0 1,0-1,0 0,0 1,0-1,-1 1,1-1,0 0,-1 1,1-1,-1 0,1 1,-1-1,0 0,1 1,-1 37,-2 0,-2-1,-1 0,-3 0,0-1,-5 8,-15 62,-12 137,10-55,30-183,0 0,0 0,-1 0,0 0,0 0,0 0,-1-1,0 1,0-1,0 0,-1 0,1 0,-1 0,0-1,-3 3,5-7,0-1,0 1,0-1,1 0,-1 1,0-1,0 0,1 0,-1 0,1 0,-1 0,1 0,-1-1,1 1,0 0,0-1,0 1,-1-1,1 1,1-1,-1 0,0 1,0-1,1 0,-1 0,1 0,-1 1,1-1,0 0,-1 0,1 0,0 0,1 0,-1 0,0 1,1-3,-1-26,2-1,2 1,1 0,1 0,1 0,1 1,2 0,1 1,2 0,0 0,2 2,1 0,10-12,-6 6,-2 8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2:37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0,'0'1,"0"-1,1 0,-2 1,1-1,0 1,0-1,0 0,0 1,0-1,0 0,0 1,0-1,0 0,-1 0,1 1,0-1,0 0,0 1,-1-1,1 0,0 0,0 1,-1-1,1 0,0 0,0 0,-1 1,1-1,0 0,-1 0,1 0,0 0,-1 0,1 0,0 0,-1 1,1-1,0 0,-1 0,1 0,0-1,-1 1,1 0,0 0,-1 0,1 0,0 0,-1 0,1 0,0 0,-1-1,1 1,0 0,-1 0,1-1,0 1,0 0,-1 0,1-1,0 1,0 0,0 0,-1-1,1 1,0 0,4 30,-3-27,21 237,6 179,-10-98,-17 131,-3-204,2 2450,-30-2421,32-55,36-67,-27-146,-15-16</inkml:trace>
  <inkml:trace contextRef="#ctx0" brushRef="#br0" timeOffset="1967.756">100 2428,'226'29,"505"-30,-473-26,397 26,638 1,-1096 27,283-26,2907-1,-3168-27,211 26,-261-27,-69 16,-83 11,-3 2</inkml:trace>
  <inkml:trace contextRef="#ctx0" brushRef="#br0" timeOffset="13306.987">213 2456,'-2'-1,"1"-1,-1 1,1-1,-1 1,1-1,0 0,0 1,0-1,0 0,0 0,0 0,1 0,-1 0,0 0,1 0,0 0,-1 0,1 0,0 0,0 0,0 0,0 0,0 0,1 0,-1 0,1 0,-1 0,1 0,0 0,0 0,0 0,0 1,0-2,71-131,69-76,13-13,9 6,37-21,36-50,-175 210,-3-3,-3-2,-5-3,7-21,-50 93,1 0,0 0,1 1,0 0,1 1,0 0,1 0,1 1,-1 1,2 0,2-1,150-86,-142 88,1 2,0 0,0 2,0 1,0 0,2 2,172-25,85 28,-114 24,0 5,-114-18,0 2,-1 3,-1 2,0 3,11 8,165 116,-4 42,8 26,-39-21,-106-98,43 46,126 152,-153-176,235 332,-45-54,-99-169,4-40,-83-73,40 39,-56-50,2-6,-68-61,1-2,1-2,2-1,1-2,14 7,254 132,-175-97,-70-35,1-3,2-3,8 0,-30-14,1-1,0-2,0-3,1-1,18 0,107 19,-19-43,-132 11,144-52,-117 31,-2-2,0-2,-2-2,-1-2,19-21,37-33,41-50,-4-27,43-93,-86 118,93-154,-137 214,-30 50,0 1,2 0,2 2,0 0,19-18,-15 21,-2-2,0 0,-1-2,-2 0,-1-2,5-11,144-222,-158 245,-1 4</inkml:trace>
  <inkml:trace contextRef="#ctx0" brushRef="#br0" timeOffset="14469.645">8171 2399,'170'-27,"282"26,-225-28,-85 18,-75 2,1 2,0 3,0 3,20 4,32-1,247-2,-300-6,-55 6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2:57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1,'1'0,"-1"1,1-1,0 1,0-1,0 1,0-1,0 1,-1 0,1 0,0-1,-1 1,1 0,0 0,-1 0,1 0,-1 0,1-1,-1 1,0 0,1 0,-1 0,0 0,0 0,0 0,0 0,0 1,0-1,0 0,0 0,0 0,0 0,0 0,-1 0,1 0,0 0,-1 0,1-1,-1 1,1 0,-1 0,1 0,-1 0,0 0,1-1,-1 1,0 0,0 0,-1 13,-13 128,11-116,2-1,0 1,2 0,1 0,1-1,4 19,3 49,46 353,-23-49,-33 1090,29-1227,-17-34,-1-158,-3 1,-3 0,-3 0,-4 19,1 29,2 362,28-281,1-30,-30-167,1-1,0 0,-1 1,1-1,0 0,0 1,-1-1,1 1,0-1,0 1,0-1,0 0,-1 1,1-1,0 1,0-1,0 1,0-1,0 1,0-1,0 1,0-1,0 0,1 1,-1-1,0 1,0-1,0 1,0-1,1 1,-1-1,0 0,0 1,1-1,-1 0,0 1,1-1,-1 0,0 1,1-1,-1 0,1 0,-1 1,0-1,1 0,-1 0,1 0,-1 0,1 1,-1-1,0 0,1 0,-1 0,1 0,-1 0,1 0,-1 0,1 0,-1 0,1-1,-1 1,1 0,-1 0,0 0,1-1,5-9</inkml:trace>
  <inkml:trace contextRef="#ctx0" brushRef="#br0" timeOffset="2102.267">254 2400,'-10'-5,"0"1,18 4,214 10,-148-11,462 0,-159-25,-210 25,139 18,-82-5,131-11,-147-3,1569 2,-1322-27,-104 14,9-5,67 18,-188 1,151 27,-9 1,44-29,-97-29,461 30,-789-1</inkml:trace>
  <inkml:trace contextRef="#ctx0" brushRef="#br0" timeOffset="27562.509">0 537,'7'-4,"1"0,-1 0,1 1,0 0,0 1,0-1,0 1,0 1,0 0,1 0,-1 0,0 1,1 0,2 1,4-1,452-57,-166 59,-268 3,-1 2,1 2,-1 0,-1 2,1 2,27 15,54 21,3-1,-2 6,-3 4,1 7,108 76,-72-40,182 210,-228-162,-64-84,1 2,-4 2,-3 2,-3 1,3 20,-3-23,3-1,3-2,32 45,-51-86,113 177,6 21,14 69,-48-146,38 4,140 71,-262-207,134 83,19-14,115 63,-44-44,-219-96,0 0,1-2,0 0,0-2,-1 0,1-2,0 0,20-4,26 2,112-15,-155 11,0-1,0-1,0-1,-1-1,-1-1,0-1,0-1,-1-2,-1 0,0-1,-1-2,-1 0,161-185,-20 22,58-125,-141 209,69-75,-47 7,-82 137,1 2,0 0,2 1,2 0,0 2,1 1,6-3,3-6,-1-2,-1-1,-2-1,-2-1,-1-2,-2-1,15-31,-26 47,91-154,-21 55,-41 63,-3-2,-2-1,8-23,-13 3,-24 58,2 0,0 0,1 1,1 0,2 1,10-13,72-101,126-128,-59 117,13-10,-136 114,-29 30,1 0,0 0,1 1,0 1,1 0,0 1,0 0,1 1,7-2,106-25,17 8,-128 26,0-1,0 0,-1-2,1 0,-1 0,0-2,0 0,-1-1,1-1,8-3,-19 9,0 1,0-1,0 1,1 0,-1 0,1 1,-1-1,1 1,-1 1,1-1,0 1,-1 0,1 0,0 0,-1 1,1 0,0 0,-1 1,1-1,-1 1,0 0,0 1,1-1,-2 1,1 0,4 4,8 8,1 0,1 0,0-2,1-1,0 0,7 2,-3-4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3:5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0,'-28'34,"-11"20,3 6,6-7</inkml:trace>
  <inkml:trace contextRef="#ctx0" brushRef="#br0" timeOffset="245.884">358 57,'-33'38,"-16"18,0 4,8-9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3:44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131 622,'30'2,"1"-1,0-1,-1-2,1-1,-1-1,0-2,0-1,0-1,25-11,-34 7,-1 0,-1-2,0 0,0-1,-2 0,0-2,-1 0,0-1,-2 0,0-2,-1 1,-1-2,2-5,4-1,-12 18,0 0,-1-1,0 1,0-1,-1 0,0-1,-1 1,0-1,-1 1,0-1,0 0,-2 0,1 0,-1 1,-1-1,0 0,0 0,-1 0,0 0,-1 1,0 0,-1-1,0 1,-1 0,0 1,-1-2,3 8,0 0,0 0,0 1,-1-1,1 1,-1 0,0 0,1 0,-1 0,0 1,0-1,0 1,0 0,0 0,0 1,-1-1,1 1,0 0,0 0,0 0,0 1,-1-1,1 1,0 0,0 0,0 1,0-1,0 1,-1 1,-5 1,1 1,0 1,0-1,0 1,1 1,0 0,1 0,-1 0,1 1,0 0,-1 4,-9 22,3 0,0 1,2 0,2 1,1 1,2-1,2 1,1 0,2 1,1-1,4 28,-3-47,3 44,-3 0,-2 1,-3-1,-3-1,-2 0,-3 0,-3-1,-2 0,-24 50,36-98,-2 6,0-1,-1 1,0-2,-1 1,-2-1,1-1,-2 0,0 0,0-2,-1 1,-1-2,-1 0,1-1,-2 0,-9 4,23-15,1 0,-1 0,0 0,1 0,-1 0,0-1,1 1,-1-1,1 0,-1 0,1 0,-1 0,1 0,0 0,-1-1,1 1,0-1,0 1,0-1,0 0,0 0,1 0,-1 0,0 0,1 0,0-1,-1 1,1 0,0-1,0 1,0-1,1 1,-1-1,1 1,-1-1,1 0,0 1,0-1,0 0,0 1,0-1,1 0,-1 1,1-1,0 1,0-1,0 1,0-1,0 1,1-2,6-17,0 1,2 0,0 1,1 0,2 0,-1 1,2 1,0 0,1 1,1 0,0 2,2 0,-1 0,1 2,1 0,2 1,-13 5,0 1,0 0,1 1,0 0,0 0,0 1,0 0,0 0,1 1,-1 0,1 1,0 0,-1 1,1 0,0 0,-1 1,1 1,-1-1,1 1,-1 1,1 0,-1 0,0 1,-1 0,1 0,-1 1,0 1,1 0,35 42,-36-36,0-1,1 0,1-1,0 1,0-2,1 0,0 0,0-1,1 0,0-1,1 0,0-1,0 0,0-1,1-1,-1 0,3-1,-2-1,-1-1,1-1,0 0,0-1,0-1,0 0,-1 0,1-2,-1 0,1 0,-1-1,-1-1,1 0,-1 0,0-2,0 1,-1-2,0 1,3-5,-3 5,0-1,-1 0,0-1,-1 1,0-2,0 1,-1-1,0-1,-1 0,-1 0,0 0,0 0,-2-1,1 0,-1 0,-1 0,-1-1,0 1,0-1,-1-8,-1 19,-1 1,1-1,-1 1,1-1,-1 1,0 0,0-1,0 1,-1 0,1 0,0-1,-1 1,1 0,-1 1,0-1,0 0,1 0,-1 1,0-1,-1 1,1-1,0 1,0 0,-1 0,1 0,0 0,-1 1,1-1,-1 0,1 1,-1 0,1 0,-1-1,1 2,-1-1,1 0,-1 0,0 1,-5 1,1 0,0 0,-1 0,1 1,0 1,0-1,1 1,-1 0,1 1,0-1,0 1,-2 3,-2 2,0 1,1 1,1-1,0 2,0-1,1 1,1 0,0 0,1 1,0-1,1 1,1 1,0-1,1 0,1 1,0-1,1 1,0 6,1-15,0 0,0 0,1 0,-1 0,1 0,1-1,-1 1,1-1,0 1,0-1,0 0,1 0,0 0,0-1,0 1,0-1,1 0,0 0,0 0,0-1,0 0,0 0,1 0,0-1,-1 1,1-1,0-1,0 1,4 0,7 1,0-1,0 0,0-1,0-1,0 0,0-2,0 0,0 0,0-2,3-1,25-11,-1-2,-1-2,-1-1,0-3,-2-1,-1-2,-1-2,-1-1,-2-2,24-28,-29 26,-2 0,-1-3,-2 0,-1-1,-2-1,-2-2,-2 0,5-16,-16 35,0 0,-1-1,-1 0,-1 0,-2-1,0 1,-1-1,-1 1,-2-1,0 1,-2 0,0-1,4 20,-1 0,0 0,1 0,-1 1,-1-1,1 0,-1 0,1 1,-1-1,0 1,0-1,-1 1,1 0,-1 0,1 0,-1 0,0 0,0 1,-1-1,1 1,0 0,-1 0,1 0,-1 0,0 1,1-1,-1 1,0 0,0 0,0 1,0-1,0 1,0 0,0 0,0 0,0 0,0 1,0-1,0 1,0 0,0 1,1-1,-1 0,0 1,1 0,-1 0,1 0,0 1,-1-1,-2 3,-9 18,0 0,1 0,2 2,0-1,2 2,1-1,0 1,2 1,1-1,2 1,-2 23,3-32,-7 38,3 1,3 0,1 0,4 0,2 0,7 39,-6-65,-3-19,0-1,0 0,1 0,1 0,0 0,0-1,1 1,0-1,1 0,0 0,6 9,5-20,-11-10</inkml:trace>
  <inkml:trace contextRef="#ctx0" brushRef="#br0" timeOffset="237.398">1288 679,'43'0,"43"0,17 0,0-5,-3-2,-9-4,-10 0,-9 1,-3-2,-3 1,-4-2,-2 0,-7 4,-8 2,-11 3</inkml:trace>
  <inkml:trace contextRef="#ctx0" brushRef="#br0" timeOffset="2571.484">3263 819,'-12'-2,"0"0,0 1,-1 1,1 0,0 0,-1 1,1 0,0 1,0 1,0 0,0 1,0 0,1 1,0 0,0 0,0 1,0 1,1 0,0 0,-3 5,11-11,1 0,0 0,0 0,0 0,0 1,0-1,0 0,0 1,0-1,1 1,-1-1,1 0,-1 1,1 0,-1-1,1 1,0-1,0 1,-1-1,1 1,0 0,1-1,-1 1,0-1,0 1,1 0,-1-1,1 1,-1-1,1 1,0-1,-1 0,1 1,0-1,0 0,0 1,0-1,0 0,0 0,1 0,-1 0,0 0,1 0,-1 0,0 0,1-1,-1 1,1 0,-1-1,1 1,-1-1,1 0,0 0,-1 1,1-1,-1 0,2 0,22 10,-16-8,0 1,0 0,-1 1,1 0,-1 0,0 1,-1 0,1 0,-1 0,0 1,0 1,0-1,-1 1,0 0,-1 0,4 6,-8-10,0 0,-1 0,1-1,-1 1,0 0,1 0,-1 0,-1 0,1 0,0 0,-1 0,1-1,-1 1,0 0,0 0,0-1,0 1,-1 0,1-1,-1 1,1-1,-1 0,0 1,0-1,0 0,0 0,0 0,-1-1,1 1,-1 0,-83 44,76-42,-14 7,0-1,0-1,-1-2,0 0,0-1,-3-1,4-6,6-4</inkml:trace>
  <inkml:trace contextRef="#ctx0" brushRef="#br0" timeOffset="22178.062">441 2061,'-2'-2,"0"0,0 0,0 1,0-1,0 0,0 1,-1 0,1-1,0 1,-1 0,1 0,-1 1,1-1,-1 0,0 1,1-1,-1 1,0 0,1 0,-1 0,-11 2,1 0,0 1,0 1,0 0,0 1,1 0,-1 1,1 0,1 1,-1 0,1 1,0 0,1 1,0 0,-6 7,15-14,-30 26,2 2,1 0,1 2,1 2,-5 11,29-42,0-1,0 1,0 0,0 0,0 0,1 1,-1-1,1 0,0 1,0-1,0 0,1 1,-1-1,1 1,0-1,0 1,0 0,0-1,1 1,-1-1,1 1,0-1,0 0,0 1,0-1,1 0,-1 0,1 0,0 0,0 0,0 0,0 0,1-1,-1 1,1-1,0 1,-1-1,1 0,0 0,0 0,0-1,1 1,-1-1,0 0,0 1,1-2,1 2,12-2,-1 0,1 0,-1-2,1 0,-1-1,0 0,0-1,0-1,0-1,-1 0,0-1,0-1,-1 0,12-9,-24 16,29-19,0-1,-2-1,0-2,-2-1,-1-1,-1-1,-1-1,-1-1,-2-1,-1-1,-1-1,2-8,-12 24,-1 0,-1 0,0-1,-1 0,0 0,-2-1,0 1,-1-1,-1 0,0 0,-1 0,-1 0,-1 0,-1 0,0 0,-2 1,1-1,-2 1,-1-1,0 1,-1 1,-1-1,0 2,-11-16,14 26,-1 1,1-1,-1 1,-1 0,1 0,0 1,-1 0,0 0,0 1,0 0,0 0,0 0,0 1,0 0,-1 0,1 1,0 0,-1 0,1 1,0 0,0 0,-1 1,1 0,0 0,1 1,-1-1,0 1,1 1,-1 0,1 0,0 0,0 0,1 1,0 0,-1 0,1 0,1 1,-1 0,-2 6,-4 0,1 0,1 1,0 1,1 0,0 0,1 0,0 1,2 0,0 0,0 1,2 0,0-1,0 1,2 0,0 1,0-1,2 0,0 0,1 0,1 0,3 12,1-8,1-2,0 1,2-1,0 0,1-1,0 0,2-1,0 0,1-1,0 0,1-1,1-1,0-1,1 0,0-1,1 0,0-2,0 0,20 6,-14-8</inkml:trace>
  <inkml:trace contextRef="#ctx0" brushRef="#br0" timeOffset="22504.576">780 2231,'25'2,"0"-1,0-2,0 0,0-1,0-2,0 0,-1-2,0 0,0-2,-1-1,0 0,20-12,-39 18,1 0,0 0,-1 0,1 0,-1-1,0 0,0 0,-1 0,1 0,-1 0,0-1,0 1,0-1,-1 0,1 0,-1 0,-1 0,1-1,-1 1,0 0,0-1,0 1,-1-1,1 1,-1-1,-1 1,1-1,-1 1,0 0,0-1,-1 1,1 0,-1 0,-1 0,1 0,0 0,-1 0,0 0,0 1,-1 0,1-1,-4-2,1 3,0 0,0 0,0 1,0 0,-1 0,0 0,1 1,-1 0,0 0,0 1,0 0,0 0,0 0,0 1,0 0,0 1,0 0,0 0,0 0,0 1,1 0,-1 0,0 0,1 1,-1 0,1 1,0-1,0 1,1 0,-1 1,1-1,0 1,0 0,0 1,1-1,-1 1,1 0,1 0,-1 0,1 0,0 0,1 1,-2 3,1-2,-1-1,1 1,0 0,1 0,0 0,0 0,1 1,0-1,0 0,1 1,0-1,0 0,1 1,0-1,1 0,0 0,0 0,1 0,0 0,0 0,1 0,0-1,0 0,0 0,1 0,0 0,1-1,48 40,-29-28</inkml:trace>
  <inkml:trace contextRef="#ctx0" brushRef="#br0" timeOffset="22944.394">1231 2344,'195'-288,"-195"287,0 0,0 0,0-1,0 1,1 0,-1 0,0 0,1 0,-1 0,0 0,1 0,-1 0,1 0,0 0,-1 1,1-1,0 0,-1 0,1 0,0 1,0-1,0 0,0 1,0-1,0 1,-1-1,1 1,0-1,1 1,-1 0,0 0,0-1,0 1,0 0,0 0,0 0,0 0,0 0,0 0,0 0,0 1,0-1,0 0,0 1,0-1,0 0,0 1,0-1,0 1,0 0,0-1,0 1,0 0,-1-1,1 1,0 0,0 0,-1 0,1 0,-1-1,1 1,-1 0,1 0,-1 0,1 0,-1 0,0 1,0-1,1 0,10 48,-11-43,1 0,0 0,0 0,0 0,0 0,1 0,0-1,0 1,1-1,0 1,-1-1,2 0,-1 0,1 0,0 0,0-1,0 0,0 1,1-1,0-1,-1 1,1-1,1 0,4 3,-6-5,0 0,0 0,0 0,0 0,0-1,0 1,0-1,0 0,0 0,0-1,0 1,0-1,0 0,0 0,0 0,0 0,-1-1,1 1,0-1,-1 0,1 0,-1-1,0 1,0-1,0 0,0 1,0-1,1-2,60-102,-56 92,25-73,-26 71</inkml:trace>
  <inkml:trace contextRef="#ctx0" brushRef="#br0" timeOffset="23245.491">2106 1864,'-17'26,"0"1,2 1,1 0,2 1,0 0,2 1,2 1,-2 10,9-38,1 0,-1 0,1-1,0 1,0 0,0 0,0 0,0 0,1-1,-1 1,1 0,0 0,0-1,0 1,0 0,0-1,0 1,1-1,-1 0,1 1,0-1,0 0,0 0,0 0,0 0,0 0,0-1,1 1,-1 0,0-1,1 0,0 0,-1 0,1 0,0 0,-1 0,1-1,0 1,0-1,0 0,-1 0,1 0,0 0,0 0,0-1,-1 1,1-1,5 0,0-1,0 0,-1 0,1-1,-1 0,0 0,0-1,0 0,0 0,-1-1,0 0,0 0,0 0,0-1,-1 1,0-1,0-1,0 1,-1-1,0 0,0 0,0-1,-2 3,1 0,-1-1,0 1,-1 0,1-1,-1 1,0-1,0 0,-1 1,1-1,-1 0,0 1,-1-1,0 0,0 1,0-1,0 1,-1-1,0 1,0 0,-1-1,1 1,-1 0,0 1,0-1,-1 0,1 1,-1 0,0 0,-1 0,1 0,-39-16,21 16</inkml:trace>
  <inkml:trace contextRef="#ctx0" brushRef="#br0" timeOffset="23529.608">2643 1497,'-5'43,"-1"33,0 14,1-4,1-11,7-10,2-10,1-10,-2-8,0-6,-1-2,-7-2,-1-1,-1 0,-4-5,-5-5,0-6</inkml:trace>
  <inkml:trace contextRef="#ctx0" brushRef="#br0" timeOffset="23973.495">2416 1836,'53'25,"1"-2,1-2,0-2,2-4,7 1,-35-9,7 0,1-2,0-1,-1-2,1-2,13-2,1 1,-44 2,-1-1,1 0,-1 0,0-1,1 0,-1 0,0 0,0-1,1 0,-1 0,-1-1,1 1,0-1,0 0,-1-1,0 0,0 1,0-2,0 1,-1 0,1-1,-1 0,0 0,0 0,-1-1,0 1,0-1,0 0,-1 0,0 0,1-4,-3 8,0-1,0 0,0 1,-1-1,1 1,-1-1,0 1,0-1,0 1,0-1,0 1,-1 0,1 0,-1 0,1-1,-1 1,0 1,0-1,1 0,-1 0,-1 1,1-1,0 1,0 0,-1-1,1 1,0 0,-1 0,1 1,-1-1,0 0,1 1,-1 0,1-1,-2 1,-92 12,86-8,0 0,1 1,-1 0,1 1,0 0,0 0,1 1,0 0,0 1,1 0,0 0,0 1,1-1,0 1,0 1,1-1,0 1,-1 6,2-7,0-1,1 1,0 0,0 0,1 1,1-1,-1 0,2 1,-1-1,1 1,1-1,-1 1,2-1,-1 0,1 1,1-1,0 0,0 0,0 0,1-1,1 1,-1-1,1 0,1 0,0-1,0 0,0 0,1 0,0-1,0 1,6 1,0 0,0 0,1-2,-1 0,1 0,1-1,-1-1,1 0,0-1,-1-1,1 0,0-1,1-1,-1 0,7-2,10 2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3:53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5223 227,'0'4,"4"8,8 0,0 4,4 3,-1 4,1-2,3 0,-1 1,1-3,-4-5</inkml:trace>
  <inkml:trace contextRef="#ctx0" brushRef="#br0" timeOffset="254.177">5504 114,'0'33,"0"21,5 2,2-5,4-11,0-11</inkml:trace>
  <inkml:trace contextRef="#ctx0" brushRef="#br0" timeOffset="999.754">5815 395,'-217'375,"324"-531,19-37,-102 163,-23 30,-1 0,1-1,-1 1,1 0,-1 0,1 0,-1 0,1 0,0 0,-1 0,1 0,-1 0,1 0,-1 1,1-1,-1 0,1 0,-1 0,1 1,-1-1,1 0,-1 0,1 1,-1-1,1 0,-1 1,1-1,-1 1,0-1,1 1,-1-1,0 1,0-1,1 1,-1-1,0 1,0-1,0 1,1-1,-1 1,0-1,0 1,0-1,0 1,0 0,0-1,0 1,0-1,0 1,-1-1,1 1,0-1,0 1,0-1,-1 1,1-1,0 1,0-1,-1 1,1-1,0 1,-1-1,1 0,-1 1,5 149,-4-139,2-1,-1 0,1 1,1-1,0 0,0 0,1 0,1-1,-1 1,2-1,-1 0,1-1,0 1,1-1,3 3,-8-10,0 0,1 0,-1 0,0-1,1 1,-1-1,1 1,-1-1,1 0,-1 0,1 0,-1 0,1 0,-1 0,1-1,-1 1,1-1,-1 0,0 0,1 0,-1 0,0 0,0 0,0-1,0 1,0-1,0 1,0-1,0 0,0 0,-1 0,1 0,0-1,47-71,-38 52,-1 0,-2-1,0 0,-1-1,-1 0,-1 0,-2 0,0 0,-1-22,-2 21</inkml:trace>
  <inkml:trace contextRef="#ctx0" brushRef="#br0" timeOffset="-5905.086">29 621,'-5'12,"0"-1,1 1,0 0,1 0,1 0,0 0,0 0,1 1,1-1,0 1,0-1,2 0,-1 1,2-1,-1 0,2 0,2 7,-4-16,0 0,0-1,0 1,0-1,1 1,-1-1,1 0,0 0,0 0,-1 0,1-1,0 1,1-1,-1 1,0-1,0 0,0-1,1 1,-1 0,0-1,1 0,-1 0,1 0,-1 0,0 0,1-1,-1 1,0-1,1 0,-1 0,0 0,0 0,2-2,95-62,-81 45,-1 0,-2-1,0-1,-1-1,-1 0,2-6,-2 5</inkml:trace>
  <inkml:trace contextRef="#ctx0" brushRef="#br0" timeOffset="-5272.33">566 1,'-114'615,"87"-406,27-208,0 0,0 0,0-1,0 1,0 0,0 0,0 0,0-1,0 1,1 0,-1 0,0-1,1 1,-1 0,0-1,1 1,-1 0,1-1,-1 1,1 0,-1-1,1 1,0-1,-1 1,1-1,0 0,-1 1,1-1,0 0,-1 1,1-1,0 0,0 0,-1 1,1-1,0 0,0 0,0 0,-1 0,1 0,0 0,0 0,-1-1,1 1,0 0,0 0,0 0,-1-1,1 1,0 0,-1-1,1 1,44-27,-37 21,79-54,-46 29,1 3,1 1,2 2,2 2,-44 20,0 2,0-1,0 0,0 1,0-1,0 1,0 0,1 0,-1 0,1 0,-1 1,0 0,1-1,-1 1,1 0,-1 1,1-1,-1 1,0-1,1 1,-1 0,0 0,1 1,-1-1,0 0,0 1,0 0,0 0,0 0,-1 0,1 0,-1 1,1-1,-1 1,0 0,0 0,0-1,0 1,1 3,-1 2,0 0,-1 0,0 0,0 0,-1 0,0 0,0 0,-1 0,0 0,0 1,-1-2,0 1,0 0,-1 0,0-1,0 1,-1-1,0 0,0 0,-1 0,0-1,0 0,-1 0,-2 2,-7 8,-1-1,-1-1,0-1,-1-1,0 0,-1-1,-1-1,-12 5,13-7,16-5,-1-1,1 0,-1 0,1 0,-1-1,0 1,0-1,0 0,0 0,0 0,0-1,0 1,0-1,-1 0,1 0,0 0,0-1,0 1,0-1,0 0,0-1,0 1,0 0,1-1,-1 0,-8-9</inkml:trace>
  <inkml:trace contextRef="#ctx0" brushRef="#br0" timeOffset="-4654.09">1553 452,'-37'7,"0"1,1 2,0 2,1 1,0 2,-21 12,51-26,1 1,0-1,-1 1,1-1,0 1,0 1,0-1,1 0,-1 1,0 0,1 0,0 0,-1 0,1 0,0 1,1 0,-1-1,1 1,0 0,0 0,0 0,0 0,0 1,1-1,0 0,0 1,0-1,1 1,-1-1,1 1,0-1,1 1,-1 0,1-1,0 0,0 1,0-1,0 1,1-1,0 0,0 2,4 1,-1 0,1-1,0 1,0-1,0-1,1 1,0-1,0 0,1-1,-1 0,1 0,0 0,0-1,0 0,1-1,-1 0,1 0,-1-1,1 0,0 0,-1-1,2 0,52 3,-61-3,0 1,1-1,-1 1,0 0,0-1,1 1,-1 0,0 0,0 0,0 0,0 0,0 0,0 0,0 0,-1 0,1 1,0-1,0 0,-1 1,1-1,-1 0,1 1,-1-1,0 0,0 1,1-1,-1 1,0-1,0 1,0-1,-1 0,1 1,0-1,0 1,-1-1,1 0,-1 1,1-1,-1 0,0 1,0 0,-6 9,0-1,0 0,-1 0,-1-1,0 0,0 0,-1-1,0 0,0-1,0 0,-1-1,0 0,-1 0,1-1,-8 1,4 0,1 0,-1-1,-1-1,1-1,0 0,-1-1,0-1,1 0,-1-1,-4-1,-20-15,28 3</inkml:trace>
  <inkml:trace contextRef="#ctx0" brushRef="#br0" timeOffset="-4033.281">2033 481,'-11'-2,"-1"0,1 2,-1-1,1 1,-1 1,1 0,-1 1,1 0,-1 1,1 0,0 0,0 2,1-1,-1 1,1 1,0 0,-6 5,7-4,0 0,1 1,0 0,1 1,-1-1,2 1,-1 1,1 0,1 0,0 0,0 0,1 1,0-1,1 1,0 0,1 0,0 1,0-1,2 0,-1 1,1-1,1 2,1-8,-1 0,1 0,0 0,0 0,1-1,0 1,-1-1,1 0,1 0,-1 0,1 0,-1-1,1 1,0-1,1 0,-1 0,0 0,1-1,-1 1,1-1,0 0,0-1,0 1,0-1,0 0,0 0,1 0,7 1,1-1,0 0,-1-1,1 0,0-1,-1 0,1-1,-1-1,13-3,58-32,-59 24</inkml:trace>
  <inkml:trace contextRef="#ctx0" brushRef="#br0" timeOffset="-3671.824">2287 762,'0'10,"12"45,18-88,35-87,-52 92,1 0,1 1,1 1,2 1,16-19,-33 41,1 1,0-1,-1 1,1-1,0 1,1 0,-1 0,0-1,1 2,-1-1,1 0,-1 0,1 1,0-1,0 1,-1 0,1 0,0 0,0 0,0 1,0-1,0 1,1 0,-1 0,0 0,0 0,0 0,0 1,0-1,0 1,0 0,0 0,0 0,0 0,-1 1,1-1,0 1,-1-1,1 1,-1 0,1 0,-1 0,1 2,4 17,-4 1</inkml:trace>
  <inkml:trace contextRef="#ctx0" brushRef="#br0" timeOffset="-3464.63">2937 706,'0'19,"0"6</inkml:trace>
  <inkml:trace contextRef="#ctx0" brushRef="#br0" timeOffset="-3299.324">2880 227,'0'0</inkml:trace>
  <inkml:trace contextRef="#ctx0" brushRef="#br0" timeOffset="-2863.552">3275 537,'1'79,"1"-34,-2 1,-2 0,-1-1,-3 1,-8 28,12-68,1 1,-1-1,-1 1,0-1,1 0,-2 0,1 0,-1-1,0 1,0-1,0 0,-1 0,0 0,0 0,0-1,-1 0,1 0,-1-1,0 1,0-1,0 0,0-1,-1 0,1 0,-3 0,7-1,1-1,0 1,-1-1,1 1,0-1,-1 0,1 0,0 0,-1 0,1 0,-1 0,1 0,0 0,-1-1,1 1,0 0,-1-1,1 1,0-1,0 0,-1 1,1-1,0 0,0 0,0 0,0 0,0 0,0 0,0 0,0 0,0 0,1 0,-1 0,0 0,1-1,-1 1,1 0,-1-1,1 1,0 0,-1-1,1 1,0 0,0-1,0 1,0-1,0 1,0 0,1-1,21-68,-2 39,1 1,2 1,1 1,1 0,1 2,2 1,0 2,2 0,0 2,2 1,0 2,1 1,14-4,-27 11,0 1,1 0,0 2,0 1,1 0,0 1,0 2,0 0,0 2,0 0,21 2,-40 0,1-1,-1 1,1 0,-1 1,1-1,-1 0,0 1,0 0,0 0,0 0,0 0,0 0,0 0,-1 1,1 0,-1-1,1 1,-1 0,0 0,0 0,-1 0,1 1,-1-1,1 0,-1 1,0-1,0 1,-1-1,1 1,-1 0,0-1,0 1,0 0,0-1,0 1,-1-1,0 1,1-1,-2 1,1-1,0 1,-1-1,1 0,-1 0,0 0,0 1,0-2,0 1,-1 0,1 0,-1-1,0 0,0 1,-12 9,0-1,0-1,-1-1,-1 0,0 0,0-2,0 0,-1-2,-2 1,9-2,-11 2,0-1,0 0,-1-2,0-1,0 0,-20-2,18-1</inkml:trace>
  <inkml:trace contextRef="#ctx0" brushRef="#br0" timeOffset="-2638.041">4235 198,'0'38,"0"28,0 11,0-2,0-9,0-11,0-10,0-8,0-5,0-4,0-1,-5-6,-1-6</inkml:trace>
  <inkml:trace contextRef="#ctx0" brushRef="#br0" timeOffset="-2449.189">3925 424,'33'-10,"36"-2,15-1,-2 4,-5 2,-6 2,-6 8,-8 2,-6 6,-5 1,-7-2,-9-2</inkml:trace>
  <inkml:trace contextRef="#ctx0" brushRef="#br0" timeOffset="17520.052">86 1468,'19'20,"16"15,7 7,1-4,-2-4,-3-7,-8-3,-4-7,-8-5</inkml:trace>
  <inkml:trace contextRef="#ctx0" brushRef="#br0" timeOffset="17774.085">453 1412,'9'33,"9"22,1 5,1-7,-1-8,-1-12,3-6,2-8,-3-3,0-3,-3-5</inkml:trace>
  <inkml:trace contextRef="#ctx0" brushRef="#br0" timeOffset="18437.443">848 1835,'-209'340,"187"-326,37-54,161-197,-44 78,-132 158,0 0,1 0,-1 0,1 0,-1 0,1 1,0-1,-1 0,1 0,0 0,0 1,-1-1,1 0,0 1,0-1,0 1,0-1,0 1,0-1,0 1,0 0,0-1,0 1,0 0,0 0,0 0,0-1,0 1,0 0,0 1,0-1,0 0,0 0,0 0,0 1,0-1,0 0,0 1,0-1,0 1,0-1,0 1,0 0,-1-1,1 1,0 0,0-1,-1 1,1 0,0 0,-1 0,1 0,-1 0,1 0,-1 0,0 0,1 0,-17 114,14-97,-1-9,1 0,-1 0,2 1,-1-1,2 0,-1 1,1-1,0 1,1-1,0 1,1-1,0 0,0 1,1-1,0 0,1-1,0 1,0 0,1-1,0 0,0 0,3 2,-5-8,0-1,0 1,0-1,0 0,0 0,0-1,0 1,1-1,-1 1,0-1,0 0,0 0,0 0,1-1,-1 1,0-1,0 0,0 1,0-1,0-1,0 1,0 0,0-1,-1 0,1 1,0-1,1-2,64-62,-53 45,-1-1,0-1,-2 0,-1 0,-1-1,-1 0,2-12,6-12,-7 21,-2 2</inkml:trace>
  <inkml:trace contextRef="#ctx0" brushRef="#br0" timeOffset="19121.983">1723 1779,'-248'145,"238"-140,0 1,0 1,0 0,1 0,0 1,1 0,-1 1,2 0,-1 0,1 0,1 1,-1 0,2 1,0-1,-1 4,5-12,1 0,-1-1,1 1,0 0,0 0,0-1,0 1,0 0,0 0,0 0,0-1,1 1,-1 0,1-1,0 1,-1 0,1-1,0 1,0-1,0 1,0-1,0 1,0-1,0 0,1 1,-1-1,0 0,1 0,-1 0,1 0,-1 0,1 0,-1-1,1 1,0 0,0-1,-1 1,1-1,0 0,0 1,-1-1,76-6,-54-3,-1 0,0-2,0-1,-1-1,-1 0,0-2,3-3,67-45,-88 62,-1-1,1 1,0-1,-1 1,1 0,0-1,0 1,0 0,0 0,0 1,1-1,-1 0,0 1,0-1,1 1,-1 0,0-1,0 1,1 0,-1 0,0 1,0-1,1 0,-1 1,0 0,0-1,0 1,0 0,0 0,0 0,0 0,0 1,0-1,0 0,0 1,-1-1,1 1,0 0,14 32,-16-31,1 1,0 0,1-1,-1 1,0-1,1 1,0-1,0 0,0 0,0 0,0 0,1 0,-1 0,1-1,0 1,0-1,0 0,0 0,0 0,0 0,0 0,1-1,-1 1,1-1,-1 0,1 0,0 0,1-1,6-3,1 0,-1-1,0 0,-1-1,1-1,-1 1,0-2,0 1,0-1,-1-1,-1 0,1 0,-1-1,0 0,-1 0,0 0,-1-1,5-10,-1 6,16-19,-1-1,-2-1,-2-2,-1 0,-2-1,-2 0,-1-2,-2 0,-1 0,1-21,-10 51,-1 0,-1 0,0 1,0-1,-1 0,0 0,0 0,-1 0,-1 0,0 0,0 0,-1 1,0-1,0 1,-1 0,-1 0,1 0,-2 0,1 1,-1 0,-1-1,5 7,0 1,0-1,0 1,0 0,0 0,-1 0,1 0,0 1,0-1,-1 0,1 1,-1 0,1-1,0 1,-1 0,1 0,-1 0,1 1,0-1,-1 1,1-1,0 1,-1 0,1 0,0 0,0 0,0 0,0 0,0 1,0-1,0 1,0-1,0 1,1 0,-1-1,1 1,-1 0,1 0,0 0,-1 1,-43 89,31-40,3 0,2 1,-2 52,10-79,1 0,1 1,1-1,2 0,1 0,0 0,2-1,1 0,1 0,2-1,1 3,39 37,-32-48</inkml:trace>
  <inkml:trace contextRef="#ctx0" brushRef="#br0" timeOffset="19373.947">1893 1609,'43'5,"24"2,10-1,-3-1,-5-2,-9 0,-10-2,-9-1,-6 0,-10 0</inkml:trace>
  <inkml:trace contextRef="#ctx0" brushRef="#br0" timeOffset="19553.747">2513 1638,'-3'22,"0"0,2 0,0 0,1 1,2-1,0 0,1 0,2 0,0-1,1 1,1-1,2 2,-7-19,0 0,1 1,-1-1,1 0,0-1,1 1,-1-1,0 1,1-1,0 0,0 0,0 0,0-1,0 0,0 1,1-2,-1 1,1 0,0-1,-1 0,1 0,0 0,0-1,0 1,-1-1,1 0,0-1,0 1,0-1,-1 0,1 0,0 0,-1-1,1 0,-1 0,1 0,-1 0,0-1,0 1,0-1,0 0,-1 0,1-1,-1 1,0-1,2-2,79-151,-71 138</inkml:trace>
  <inkml:trace contextRef="#ctx0" brushRef="#br0" timeOffset="19837.813">2965 2033,'-5'-15,"-1"-18,4-9,4-3,0 3,6 8,1 4,3 4,1 0,2 1,3-1,4 5,-2 0,0 4,2 5,-3 5</inkml:trace>
  <inkml:trace contextRef="#ctx0" brushRef="#br0" timeOffset="20522.732">3416 1694,'-21'8,"1"1,1 1,0 0,0 2,1 0,0 0,1 2,-11 12,22-22,0 1,1 0,-1 1,1-1,0 1,0 0,1 1,0-1,0 1,0 0,1 0,0 0,0 0,1 0,0 1,0-1,1 1,0 0,0 5,3-10,0 0,1 0,0 0,0 0,0 0,0-1,0 1,0-1,1 0,-1 0,1 0,0-1,-1 1,1-1,0 0,0 0,0 0,0 0,0-1,0 0,0 1,0-2,0 1,0 0,0-1,0 0,0 1,0-2,-1 1,1 0,0-1,-1 0,3-1,15-7,0-2,-1 0,-1-1,0-1,-1-1,0-1,-1 0,-1-1,10-14,5 8,-30 23,-1-1,0 1,1-1,-1 1,1-1,-1 1,1 0,-1-1,1 1,0 0,-1 0,1-1,-1 1,1 0,0 0,-1 0,1-1,-1 1,1 0,0 0,-1 0,1 0,0 0,-1 1,1-1,-1 0,1 0,0 0,-1 0,1 1,-1-1,1 0,0 1,-1-1,1 0,-1 1,1-1,-1 1,1-1,-1 0,0 1,1-1,-1 1,0 0,1-1,-1 1,0-1,1 1,-1-1,0 1,0 0,0-1,0 1,0 0,0-1,-1 39,0-34,0-1,1 1,-1-1,1 1,0-1,0 1,1-1,-1 1,1-1,0 1,0-1,0 1,1-1,0 0,0 0,0 0,0 0,0 0,1 0,0-1,-1 1,4 2,1-2,-1 0,1 0,0 0,0-1,0-1,1 1,-1-1,1 0,-1-1,1 1,0-1,-1-1,1 0,0 0,0 0,-1-1,1 0,0-1,-1 0,0 0,1-1,-1 1,0-1,0-1,0 0,-1 0,1 0,-1 0,1-2,25-16,-1-2,0 0,-2-2,-2-2,0 0,-2-2,-1 0,3-8,-18 25,-1 0,-1-1,0 0,-1 0,0 0,-1-1,-1 0,-1 0,0 0,0 0,-2-1,0 1,0-1,-2 1,0 0,-1-5,2 13,-1 1,0-1,0 1,0 0,-1-1,0 1,0 0,-1 0,1 0,-1 0,-1 1,1-1,-1 1,0 0,0 0,0 0,-1 1,0-1,0 1,0 0,0 0,-1 1,1 0,-1 0,0 0,0 0,0 1,0 0,-1 1,1-1,0 1,-1 0,1 1,-1-1,1 1,-1 1,-5 0,1 1,1 1,-1 1,1 0,0 0,0 1,0 0,1 0,-1 1,1 1,1-1,-1 2,1-1,0 1,1 0,0 1,0-1,1 1,0 1,1-1,0 1,0 0,1 0,0 1,1-1,0 1,1 0,0 0,1 0,0 0,0 0,1 3,1 0,0 0,1-1,0 1,1 0,1-1,0 0,1 0,0 0,1 0,0-1,1 0,1 0,-1-1,3 2,148 150,-149-154,1-1,0-1,0 1,0-1,1-1,0 0,1-1,-1 0,1-1,0 0,0 0,0-2,0 1,1-2,-1 1,1-2,-1 0,10-1,2-5</inkml:trace>
  <inkml:trace contextRef="#ctx0" brushRef="#br0" timeOffset="21156.272">4460 1186,'-24'33,"-8"21,2 7,5-8</inkml:trace>
  <inkml:trace contextRef="#ctx0" brushRef="#br0" timeOffset="21324.787">4770 1129,'-33'39,"-21"21,-2 7,10-10</inkml:trace>
  <inkml:trace contextRef="#ctx0" brushRef="#br0" timeOffset="25687.986">5250 1581,'-31'33,"-146"64,176-97,0 1,0-1,-1 0,1 1,0-1,0 1,-1-1,1 1,0-1,0 1,0 0,0 0,0-1,0 1,0 0,0 0,0 0,0 0,1 0,-1 0,0 0,1 1,-1-1,1 0,-1 0,1 0,-1 1,1-1,0 0,0 1,0-1,0 0,0 1,0-1,0 0,0 0,0 1,0-1,1 0,-1 0,0 1,1-1,0 0,-1 0,1 0,-1 1,1-1,0 0,0 0,0 0,0 0,0-1,0 1,0 0,0 0,0 0,0-1,0 1,183 88,-182-88,0 0,-1 0,1 0,-1 0,1 0,-1 1,0-1,1 0,-1 1,0-1,0 1,0 0,0-1,0 1,0 0,0-1,-1 1,1 0,-1 0,1 0,-1 0,0-1,0 1,1 0,-1 0,-1 0,1 0,0 0,0 0,-1-1,1 1,-1 0,1 0,-1 0,0-1,0 1,0 0,0-1,0 1,0-1,0 1,0-1,-1 1,1-1,-1 1,-77 45,-40-20,94-25</inkml:trace>
  <inkml:trace contextRef="#ctx0" brushRef="#br0" timeOffset="25974.13">5843 1581,'-22'22,"0"1,1 0,1 2,2 0,0 1,2 1,1 1,1 0,-8 22,20-47,1 1,-1-1,1 0,-1 0,1 1,0-1,0 1,0-1,1 1,-1 0,1-1,0 1,0-1,0 1,1 0,-1-1,1 1,0-1,0 1,0-1,0 1,1-1,-1 0,1 1,0-1,0 0,0 0,0-1,1 1,-1 0,1-1,0 1,-1-1,1 0,0 0,0 0,1 0,-1-1,0 1,2 0,6-1,0-1,1 1,-1-2,0 0,1 0,-1-1,0 0,0-1,0 0,-1-1,1-1,-1 1,0-1,0-1,0 0,-1 0,0-1,0 0,-1-1,0 0,0 0,-1-1,0 0,0 0,-1 0,0-1,-1 0,0 0,-1-1,0 1,0-1,-1 0,-1 0,0 0,0-5,-2 9,-1 0,-1 0,1 0,-1 1,-1-1,1 0,-1 1,0 0,0 0,-1-1,0 2,0-1,0 0,-1 1,0 0,0 0,0 0,-1 1,-1-2,-12-7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0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1,'-17'95,"8"2,5 1,5 56,-1 70,-27 26,14-151,7-73</inkml:trace>
  <inkml:trace contextRef="#ctx0" brushRef="#br0" timeOffset="249.832">1 651,'48'-15,"44"-14,17-2,-1-1,-14 1,-13 0,-16 6,-10 2,-8 0,-8 4,-6 1,-4 3,-2 0,-5-3,-2-3,-4-3,-5-2,-4 3</inkml:trace>
  <inkml:trace contextRef="#ctx0" brushRef="#br0" timeOffset="602.891">932 29,'-75'581,"71"-552,1-15,0 0,1 1,1-1,0 0,1 0,1 1,0-1,1 0,1 0,0 0,2 5,-4-17,-1 0,1 0,0 0,0 0,0 0,1-1,-1 1,0 0,1-1,-1 1,1-1,-1 1,1-1,0 0,-1 0,1 0,0 0,0 0,0 0,0 0,0 0,0-1,0 1,0-1,0 0,0 1,0-1,0 0,0 0,1 0,-1-1,0 1,0 0,0-1,0 0,0 1,1-2,67-43,-66 42,266-216,-269 218,0-1,-1 1,1 0,0 0,-1-1,1 1,0 0,0 0,0 0,0 0,0 0,0 0,0 0,0 0,1 1,-1-1,0 0,1 1,-1-1,0 1,1-1,-1 1,0 0,1-1,-1 1,1 0,-1 0,1 0,-1 0,0 0,1 0,-1 1,1-1,-1 0,0 1,1-1,-1 1,0-1,1 1,-1 0,0 0,0-1,0 1,0 0,0 0,1 0,-2 0,1 0,1 1,2 120,-7-79,3-33,-1-7,0 0,0 0,0 0,0 0,0 1,1-1,0 0,-1 0,1 0,1 0,-1 0,0 1,1-1,-1 0,1 0,0 0,0 0,0 0,1 0,-1 0,1-1,-1 1,1 0,0-1,0 1,0-1,0 0,1 0,-1 1,1-2,-1 1,1 0,-1 0,1-1,0 1,0-1,0 0,0 0,0 0,0-1,1 1,21-4,-2-3</inkml:trace>
  <inkml:trace contextRef="#ctx0" brushRef="#br0" timeOffset="1269.062">1835 509,'-24'20,"-1"1,2 1,1 1,1 1,1 1,1 0,1 2,-5 11,21-36,1 0,0 0,-1 0,1 0,0 0,0 0,0 0,0 1,0-1,0 0,1 0,-1 1,1-1,0 0,-1 1,1-1,0 1,1-1,-1 0,0 1,1-1,-1 0,1 1,-1-1,1 0,0 0,0 1,0-1,1 0,-1 0,0 0,1 0,-1-1,1 1,0 0,0-1,-1 1,1-1,0 1,0-1,0 0,1 0,-1 0,11 1,0-2,1 1,-1-2,0 0,0 0,0-1,0-1,0 0,-1-1,1 0,-1-1,0-1,0 1,-1-2,1 0,-2 0,1-1,-1 0,0-1,0 0,-1-1,-1 0,7-10,-15 20,1-1,-1 0,0 1,1-1,-1 1,0-1,1 0,-1 1,1-1,-1 1,1-1,-1 1,1 0,-1-1,1 1,0-1,-1 1,1 0,-1-1,1 1,0 0,-1 0,1 0,0 0,0-1,-1 1,1 0,0 0,-1 0,1 0,0 0,-1 1,1-1,0 0,-1 0,1 0,0 1,-1-1,1 0,0 1,-1-1,1 0,-1 1,1-1,-1 1,1-1,-1 1,1-1,-1 1,1-1,-1 1,1-1,11 43,-7-23,-3-13,0-1,1 1,-1 0,2-1,-1 0,1 0,0 0,0 0,0 0,1-1,0 0,0 0,0 0,1-1,-1 0,1 0,0 0,1 0,-1-1,0 0,1-1,0 1,0-1,-1-1,1 1,0-1,0 0,1-1,-1 0,0 0,0 0,0-1,0 0,0 0,0-1,5-2,14-7,0-2,-1-1,0-1,-1-1,-1-2,0 0,-1-1,-1-1,-1-1,-1-1,-1 0,-1-2,-1 0,-1-1,-1 0,3-10,-5 10,-1-1,-2 0,0 0,-2-1,0 0,-2 0,-1 0,-2-1,0 1,-2-1,-1 0,-2-11,-20-45,22 81,0 1,0-1,0 1,-1 0,1-1,-1 1,1 0,-1 0,0 0,0 0,0 1,0-1,0 0,0 1,0-1,0 1,-1 0,1 0,-1 0,1 0,-1 0,1 0,-1 1,1-1,-1 1,0-1,1 1,-1 0,0 0,1 1,-1-1,-3 3,0 0,0 1,0 0,1 0,-1 0,1 1,0-1,0 1,1 1,-1-1,1 0,1 1,-1 0,1 0,0 0,0 1,0-1,1 1,0 0,-6 15,0 0,2 0,0 1,2 0,0 0,2 1,0-1,2 1,1-1,0 0,2 1,0-1,2 0,1 0,0-1,2 0,4 9,-6-17,-1-1,2 0,0-1,0 1,1-1,1-1,0 0,0 0,1 0,0-1,1-1,0 0,1 0,0-1,0-1,1 0,0 0,-12-7,0 1,0 0,0 0,0 0,1-1,-1 1,0 0,0-1,1 1,-1-1,0 1,1-1,-1 0,0 0,1 0,-1 1,0-1,1-1,-1 1,0 0,1 0,-1 0,0-1,1 1,-1 0,0-1,1 0,-1 1,0-1,0 0,0 1,0-1,0 0,0 0,0 0,0 0,0 0,0 0,0 0,0 0,-1 0,1-1,0 1,-1 0,1 0,-1-1,0 1,1 0,-1-1,0 1,0-1,0 1,0 0,0-1,0 1,0 0,0-1,0 1,-1 0,1-1,-1 1,1 0,-1-1,1 1,-1 0,-8-20</inkml:trace>
  <inkml:trace contextRef="#ctx0" brushRef="#br0" timeOffset="1504.734">2202 340,'39'5,"36"1,15 0,2-1,-5-2,-8-1,-13-5,-7-3,-9 0,-9 1,-6 1,-5 2,-1 1,-7 0</inkml:trace>
  <inkml:trace contextRef="#ctx0" brushRef="#br0" timeOffset="2151.987">1920 735,'5'-5,"1"-6,0-7,-6-4,-2-3,-7-3,-1-1,-4 4,0 2,-2 5,2 10,3 6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6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29,'5'0,"11"0,8 0,4 0,3 0,0 0,0 0,0 0,-1-5,-1-1,0 0,-1 1,0 1,-4 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6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49,'43'-4,"20"-8,3 0,-5 1,-7 2,-9 9,-11 3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5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1 618,'38'-8,"0"-2,0-1,-1-2,-1-2,0-1,19-13,-45 24,26-12,-1-2,0-2,-2 0,-1-3,0 0,-2-3,25-27,-50 49,0-1,0 0,-1 0,0 0,0 0,0-1,-1 0,0 0,-1 0,1 0,-1 0,0 0,-1 0,0-1,0 1,-1-1,0 1,0-1,0 1,-1 0,-1-1,0-3,1 9,0 1,0-1,0 0,0 0,0 0,0 1,-1-1,1 1,-1-1,1 1,-1-1,0 1,1 0,-1 0,0 0,0 0,0 0,0 0,0 1,0-1,0 0,0 1,0 0,0-1,0 1,0 0,0 0,0 0,0 1,0-1,-1 0,1 1,0-1,0 1,0 0,0-1,1 1,-1 0,0 0,-68 51,60-40,0 0,1 1,0 0,1 0,1 1,0 0,1 0,1 1,0-1,1 1,0 0,3-7,-1-1,2 1,-1 0,1-1,0 1,0-1,1 1,0-1,1 1,-1-1,1 1,1-1,0 0,0 0,0 0,1 0,-1-1,2 1,-1-1,1 0,0-1,0 1,1 0,6 3,1-1,0-1,0 0,0-1,0 0,1-1,0 0,0-1,1-1,-1-1,1 0,0 0,-1-1,1-1,0-1,-1 0,1-1,-1 0,1-2,-1 1,0-2,0 0,0 0,-1-1,10-6,-8 5,0-1,-1 0,0-1,0-1,-1 0,0-1,0 0,-1-1,-1 0,0-1,-1 0,0-1,-1 0,-1 0,0-1,-1 0,-1-1,0 0,-1 1,0-2,-2 1,2-10,-5 24,1 0,-1 0,0 0,0-1,0 1,0 0,0 0,0 0,0 0,-1 0,1 0,-1 0,0 0,1 0,-1 0,0 0,0 0,0 0,0 1,-1-1,1 0,0 1,-1-1,1 1,-1-1,1 1,-1 0,0 0,0 0,0 0,1 0,-1 0,0 0,0 0,0 1,0-1,0 1,0 0,-1-1,1 1,0 0,0 0,0 0,0 1,0-1,0 0,0 1,0-1,0 1,-1 0,-4 5,0-1,0 1,1 1,0-1,0 1,1 1,-1-1,2 0,-1 1,1 0,0 0,1 1,-1-1,2 1,-1 0,1-1,1 1,0 0,0 0,0 0,1 0,1 0,0 0,0 0,0 0,1 0,0 0,1-1,0 1,3 5,0-7,0 0,1-1,-1 0,1 0,0 0,0-1,1 0,0 0,0-1,0 0,0 0,1-1,-1 0,1-1,0 0,0 0,0-1,0 0,0 0,0-1,0-1,0 1,0-1,0-1,0 0,-1 0,1-1,0 0,7-3,11-6,0-1,0-1,-1-2,-1 0,-1-2,0 0,-2-2,0 0,-1-2,-1 0,-1-1,-1-1,-1-1,-1-1,-1-1,14-65,-29 89,1 0,-1 1,0-1,-1 0,1 0,0 1,-1-1,1 0,-1 1,0-1,0 1,0-1,0 1,0-1,-1 1,1 0,-1-1,1 1,-1 0,0 0,0 0,0 0,0 1,0-1,0 1,0-1,-1 1,1-1,-1 1,1 0,-1 0,1 1,-4-2,1 2,0-1,-1 1,1 0,0 0,-1 0,1 1,0 0,-1 0,1 0,0 0,0 1,0 0,0 0,0 1,1-1,-1 1,1 0,-1 0,1 1,0-1,0 1,1 0,-1 0,1 0,0 0,0 1,0 0,-8 10,2 1,0 0,1 0,1 1,0 0,1 0,-1 9,3-14,0 0,1 0,1 0,0 1,0-1,1 1,1-1,0 1,1-1,0 1,1-1,0 0,1 1,0-1,1 0,1-1,-1 1,2-1,0 0,0 0,1-1,0 1,4 2,12 5,0-4</inkml:trace>
  <inkml:trace contextRef="#ctx0" brushRef="#br0" timeOffset="495.323">1779 308,'-217'247,"207"-233,21-20,20-18,148-167,-179 192,0 0,0 0,0 0,0-1,0 1,0 0,0 0,0 0,0 0,0 0,0-1,0 1,0 0,1 0,-1 0,0 0,1-1,-1 1,1 0,-1 0,1-1,-1 1,1 0,-1-1,1 1,0-1,-1 1,1-1,0 1,0-1,-1 1,1-1,0 0,0 1,-1-1,1 0,0 0,0 1,0-1,0 0,0 0,-1 0,1 0,0 0,0 0,0 0,0-1,0 1,-1 0,1 0,0-1,0 1,0 0,-1-1,1 1,0-1,0 1,-1-1,1 1,0-1,-1 0,1 1,-1-1,1 0,-1 1,1-1,-1 0,0 0,1 1,-1-1,1 60,-2-47,0 0,2 0,-1 0,2-1,-1 1,1 0,1 0,1-1,2 8,-5-15,0 0,1 0,-1 0,1-1,0 1,0 0,0-1,1 0,-1 0,1 1,-1-1,1-1,0 1,0 0,1-1,-1 1,0-1,1 0,0 0,-1-1,1 1,0-1,0 0,0 1,0-2,0 1,0 0,0-1,0 0,0 0,0 0,0 0,0-1,0 0,0 0,0 0,0 0,0 0,-1-1,2 0,5-8,-1 1,0-2,0 1,-1-1,0-1,-1 1,-1-1,0-1,1-2,37-141,-40 132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8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52,'39'0,"26"-5,8-1,-5 0,-8 1,-15-4,-9 1,-8 1,-7 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34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138 327,'-1'461,"-39"-240,40-219,-22 62,21-63,1 1,-1-1,1 0,-1 1,1-1,-1 0,0 1,0-1,0 0,0 0,1 1,-2-1,1 0,0 0,0 0,0 0,0-1,-1 1,1 0,0 0,-1-1,1 1,0-1,-1 1,1-1,-1 0,1 1,-1-1,1 0,-1 0,1 0,-1 0,1 0,-1-1,1 1,-1 0,1-1,-1 1,1-1,0 1,-3-4,2 0,-1 0,0 0,1-1,0 1,0-1,0 1,1-1,-1 0,1 0,0 1,1-1,-1 0,1 0,0 0,0 0,0 0,1 0,0 0,0 0,0 1,1-3,58-185,89-143,-126 287,2 2,2 0,3 2,0 2,3 0,2 3,1 0,2 3,4-2,24 0,-65 37,0 1,1-1,-1 1,0-1,0 1,0 0,1-1,-1 1,0 0,0 0,1 0,-1 0,0 0,1 0,-1 0,0 0,0 1,1-1,-1 0,0 1,0-1,0 1,0-1,0 1,1 0,-1-1,0 1,0 0,-1 0,1 0,0 0,0 0,0 0,0 0,-1 0,1 0,-1 0,1 0,-1 0,1 1,-1-1,1 0,-1 0,0 1,0-1,0 0,0 0,0 1,0-1,0 0,0 0,0 1,0-1,-1 0,1 0,-1 1,-3 21,-2 0,-1 0,0-1,-2 0,0 0,-2-1,0 0,-1-1,-1-1,-9 11,-27 45,31-42,-4 1,2 1,1 0,3 2,0 0,3 1,-3 15,15-47,0 0,0 1,1-1,0 0,0 1,1-1,-1 0,2 1,-1-1,1 0,0 0,0 0,0 0,1 0,0-1,0 1,0-1,1 1,0-1,0-1,0 1,1 0,0-1,-1 0,2 0,-1 0,1-1,114 100,-107-90</inkml:trace>
  <inkml:trace contextRef="#ctx0" brushRef="#br0" timeOffset="329.19">646 976,'38'-16,"0"-2,-1-2,-1-1,-1-2,0-1,1-5,-27 24,0-1,-1-1,1 1,-1-1,0-1,-1 0,0 0,0 0,-1-1,0 0,0 0,-1-1,0 1,-1-1,0 0,-1 0,0-1,0 0,-3 9,0 0,0 0,-1-1,1 1,0 0,-1 0,0 0,1-1,-1 1,0 0,0 0,0 0,-1 0,1 0,0 1,-1-1,1 0,-1 1,1-1,-1 1,0-1,0 1,0 0,0-1,0 1,0 0,0 1,0-1,0 0,0 0,0 1,-1-1,1 1,0 0,0 0,-2 0,-2 0,0 0,1 0,-1 1,1 0,-1 0,1 1,-1-1,1 1,0 0,-1 1,1-1,1 1,-1 0,-2 2,-7 6,1 1,0 1,1 0,0 0,1 1,0 1,1 0,1 0,0 1,2 0,-1 1,2 0,0 0,1 0,1 1,1 0,4-11,-1 1,2-1,-1 1,1-1,1 1,-1-1,1 0,0 0,1 0,0 0,0-1,0 1,1-1,0 0,0-1,1 1,-1-1,1 0,0 0,1-1,-1 1,1-2,0 1,0-1,0 0,0 0,0-1,1 0,-1 0,1-1,-1 0,1 0,0-1,0 1,-1-2,1 1,0-1,-1-1,1 1,1-2,19-2,-3-1</inkml:trace>
  <inkml:trace contextRef="#ctx0" brushRef="#br0" timeOffset="564.378">1492 666,'-43'34,"-14"20,2 6,16-2,19-7,17-12,15-12,10-6,5-7,4-5,1-5,0-2,-1-7,-1-3,0 0,-6 2</inkml:trace>
  <inkml:trace contextRef="#ctx0" brushRef="#br0" timeOffset="883.853">1887 215,'-123'613,"115"-574,3-1,1 1,1 1,4 29,33-154,-24 64</inkml:trace>
  <inkml:trace contextRef="#ctx0" brushRef="#br0" timeOffset="1133.629">2113 553,'-43'29,"-19"14,-4 5,9-2,20-7,15-7,17-8,13-8,7-3,4-3,4-3,4 2,1-1,-4 4,-1-1,0 2,1 0,-3-3</inkml:trace>
  <inkml:trace contextRef="#ctx0" brushRef="#br0" timeOffset="1480.665">2311 750,'-9'9,"1"1,0 0,1 0,0 0,1 1,0 0,1 0,0 1,0-1,1 1,1 0,-1 6,3-14,0 1,1-1,-1 1,1 0,0-1,0 1,0 0,1-1,0 1,0-1,0 1,0-1,1 1,-1-1,1 0,0 0,1 0,-1 0,1 0,-1 0,1-1,0 1,1-1,-1 0,1 0,-1 0,1 0,0 0,0-1,0 0,0 0,0 0,4 1,0-1,1 1,-1-1,1-1,-1 0,1 0,0-1,-1 0,1 0,0-1,-1 0,1 0,-1-1,1-1,-1 1,0-1,0 0,0-1,0 0,-1 0,0-1,0 0,0 0,0-1,-1 0,1 0,-2 0,1-1,-1 0,0 0,0 0,-1-1,0 1,0-1,-1 0,0 0,0-1,-1 1,0-1,0-1,0 4,0 0,-1 0,1-1,-1 1,0 0,-1-1,1 1,-1-1,-1 1,1-1,-1 1,0-1,-1 1,1 0,-1 0,0 0,-1 0,0 0,0 0,0 0,0 1,-1-1,0 1,0 0,-1 1,1-1,-1 1,0-1,0 1,0 1,-1-1,1 1,-1 0,0 0,0 1,0 0,0 0,-1 0,-1 0,-19 4,2 4</inkml:trace>
  <inkml:trace contextRef="#ctx0" brushRef="#br0" timeOffset="1895.283">2593 1004,'12'-24,"81"-127,-93 150,1 0,-1 0,0 1,1-1,-1 0,1 0,-1 1,1-1,-1 0,1 1,0-1,-1 0,1 1,0-1,0 1,-1-1,1 1,0-1,0 1,0 0,-1-1,1 1,0 0,0 0,0 0,0-1,0 1,0 0,0 0,0 0,-1 1,1-1,0 0,0 0,0 0,0 1,0-1,-1 0,1 1,0-1,1 1,12 37,-2-2,-10-34,0 0,-1 0,1 0,0 0,0 0,0-1,0 1,0-1,1 1,-1-1,0 0,1 0,-1 0,1 0,-1 0,1 0,0-1,-1 1,1-1,-1 0,1 0,0 0,-1 0,1 0,0 0,-1-1,1 0,-1 1,1-1,0 0,-1 0,0 0,1 0,-1-1,0 1,0-1,0 1,1-2,65-79,-52 11,-14 49</inkml:trace>
  <inkml:trace contextRef="#ctx0" brushRef="#br0" timeOffset="2114.265">3044 836,'0'24,"0"3,0-4</inkml:trace>
  <inkml:trace contextRef="#ctx0" brushRef="#br0" timeOffset="2265.751">3073 327</inkml:trace>
  <inkml:trace contextRef="#ctx0" brushRef="#br0" timeOffset="2631.513">3185 920,'117'-138,"-117"137,1 0,-1 0,1-1,0 1,0 0,0 0,0 0,0 0,-1 1,2-1,-1 0,0 0,0 1,0-1,0 0,0 1,1-1,-1 1,0-1,0 1,1 0,-1 0,0-1,1 1,-1 0,0 0,1 0,-1 1,0-1,1 0,-1 0,0 1,0-1,1 1,-1-1,0 1,0-1,0 1,1 0,-1 0,0-1,0 1,0 0,0 0,-1 0,1 0,0 0,0 0,-1 0,1 1,0-1,-1 0,1 0,-1 1,1-1,-1 0,0 0,0 1,1-1,-1 0,0 1,0 0,1 6,12 48,-12-55,-1 1,1-1,-1 0,1 0,0 0,0 0,-1 0,1 0,0 0,0-1,0 1,0 0,0 0,0-1,0 1,0 0,0-1,1 1,-1-1,0 0,0 1,0-1,1 0,-1 0,0 0,0 0,1 0,-1 0,0 0,0 0,1 0,-1 0,0-1,0 1,0-1,0 1,1-1,-1 1,0-1,0 0,0 1,0-1,0 0,75-82,-53 51,-10 14</inkml:trace>
  <inkml:trace contextRef="#ctx0" brushRef="#br0" timeOffset="3169.497">3694 750,'0'-1,"-1"0,0 0,1 0,-1 0,0 0,1 0,-1 1,0-1,0 0,0 0,0 0,0 1,0-1,0 1,0-1,0 1,0-1,0 1,0-1,0 1,-1 0,1 0,0-1,0 1,0 0,0 0,-1 0,1 0,0 1,0-1,0 0,0 0,-1 1,1-1,0 1,0-1,0 1,0-1,0 1,0 0,0-1,0 1,0 0,1 0,-1 0,0 0,0 0,1 0,-1 0,0 0,1 0,-1 0,1 0,0 0,-1 0,1 1,-53 83,52-82,0 0,0 0,0 0,0 0,0 0,1 0,-1 0,1 0,0 0,0 0,0 0,0 0,0 0,1 1,0-1,-1 0,1 0,0-1,1 1,-1 0,0 0,1 0,-1-1,1 1,0-1,0 1,0-1,0 0,1 0,1 2,3-2,0-1,0 0,0-1,0 1,-1-1,1-1,0 1,0-1,0 0,0-1,-1 1,1-1,-1-1,1 1,-1-1,0 0,0-1,0 0,0 0,-1 0,1 0,-1-1,0 0,2-3,-1 4,95-80,-99 83,-1 1,1-1,0 1,0 0,-1 0,1 0,0 0,0 0,-1 0,1 0,0 0,0 1,-1-1,1 0,0 1,-1 0,1-1,0 1,-1 0,1 0,-1 0,1 0,-1 0,0 0,1 1,-1-1,0 0,0 1,0-1,0 0,0 1,0 0,0-1,-1 1,1-1,0 1,-1 0,18 66,-17-18,-1 1,-3-1,-2 0,-4 12,-3 30,10-65,-2 18,-2 0,-1 0,-3 0,-14 39,19-73,0 0,-1-1,-1 0,1 0,-2 0,1-1,-1 0,-1-1,1 0,-1 0,-1 0,0-1,0-1,0 0,0 0,-1-1,0-1,0 1,-1-2,1 1,-1-2,0 0,-5 1,5 0,0 0,0-1,0 0,0-1,0 0,-1-1,1 0,0-1,-1 0,1-1,0-1,0 0,0 0,0-1,1-1,0 0,-7-4,16 7,0 1,0-1,0 0,1 0,-1 0,1 0,-1-1,1 1,0 0,0-1,0 1,0 0,0-1,0 1,1-1,-1 0,1 1,0-1,0 1,0-1,0 1,0-1,0 0,1 1,-1-1,1 1,0-1,0 1,0-1,0 1,0 0,0-1,1 1,-1 0,1 0,1-2,71-67,-13 30,2 4,2 2,62-24,174-60,-268 107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30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60,'-265'466,"236"-434,29-54,94-135,157-162,-250 318,23-25,-12 50,-37 232,25-254,-2 5,1-1,-1 1,2-1,-1 1,1-1,0 1,0-1,1 1,0-1,0 1,0-1,1 1,0-1,0 0,1 0,-1 0,4 4,-3-9,1 0,-1-1,1 0,-1 1,1-1,-1 0,1-1,-1 1,1 0,-1-1,0 0,1 0,-1 0,0 0,1-1,-1 1,0-1,0 0,0 0,0 0,-1 0,1 0,0-1,-1 1,0-1,1 0,-1 1,0-1,-1 0,1 0,0-1,0 0,16-27,-2-1,0-1,-3 0,0-1,2-17,5-108,-20 147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34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455 831,'-5'-5,"-1"-1,1 1,-1 1,0-1,0 1,-1 0,1 1,-1 0,0 0,0 0,0 1,0 0,-1 0,1 0,0 1,-1 1,1-1,-1 1,0 0,-9 3,-1 1,1 0,1 1,-1 1,1 0,0 1,0 1,1 1,0 0,0 1,1 0,0 1,1 1,1 0,0 1,0 0,-3 7,12-18,-39 70,41-70,0 1,0-1,1 0,-1 0,1 0,0 0,0 0,0 1,0-1,0 0,0 0,0 0,1 1,-1-1,1 0,-1 0,1 0,0 0,0 0,0 0,0 0,0 0,1-1,-1 1,1 0,-1-1,1 1,-1-1,1 1,0-1,0 0,-1 0,1 0,0 0,2 1,5 1,0-1,0 0,0 0,1-1,-1 0,0-1,0 0,1 0,-1-1,0 0,0-1,0 0,0 0,0-1,0 0,0-1,-1 0,140-81,-47 13,-101 71,1 0,0 1,0-1,0 1,-1-1,1 1,0-1,0 1,0 0,0-1,0 1,0 0,0 0,0-1,0 1,0 0,0 0,0 0,0 0,0 1,0-1,0 0,0 0,0 0,0 1,0-1,0 1,-1-1,1 1,0-1,0 1,0-1,0 1,-1 0,1-1,0 1,-1 0,1 0,0-1,-1 1,1 0,-1 0,0 0,1 0,-1 0,1 0,-1 0,0 0,0 0,0 0,0 0,4 58,-4-51,17 81,-15-87,-1 0,0 0,1 0,-1 0,1 0,-1 0,1-1,0 1,0-1,0 1,0-1,0 1,0-1,0 0,1 0,-1 0,0 0,1-1,-1 1,0-1,1 1,-1-1,1 0,-1 0,1 0,-1 0,1 0,-1 0,0-1,1 1,-1-1,1 0,-1 0,0 0,2-1,6-3,-1-1,1-1,-1 1,0-2,-1 1,1-1,-1 0,-1-1,0 0,0 0,0-2,23-26,-6 10,0-1,-2-1,-1-1,-2-1,0-1,-3 0,0-2,-2 0,-2 0,-1-1,3-23,3-39,-5-1,-4-1,-5-1,-6 80,-4 26,-6 32,-6 180,10-149,2 0,4 0,3 1,3 10,9-21,-2 41,-14-88</inkml:trace>
  <inkml:trace contextRef="#ctx0" brushRef="#br0" timeOffset="201.651">567 548,'43'5,"34"2,13-6,-4-3,-7 0,-12-1,-7 1,-10 0,-9-4,-6-1,-4 1,-7 1</inkml:trace>
  <inkml:trace contextRef="#ctx0" brushRef="#br0" timeOffset="501.302">1357 521,'-4'43,"1"0,3 0,1 1,2-1,9 43,16-13,-27-71,0-1,-1 1,1-1,0 1,0-1,1 0,-1 1,0-1,0 0,1 0,-1 0,0 0,1 0,-1 0,1 0,-1 0,1 0,0-1,-1 1,1-1,0 1,-1-1,1 0,0 0,0 0,-1 0,1 0,0 0,0 0,-1 0,1-1,0 1,-1-1,1 1,0-1,-1 0,1 1,-1-1,1 0,-1 0,1-1,6-5,0-1,-1-1,0 1,0-1,-1 0,0-1,-1 0,0 0,3-7,9-18,77-124,-81 136,-2 3</inkml:trace>
  <inkml:trace contextRef="#ctx0" brushRef="#br0" timeOffset="886.5">1724 944,'31'-118,"-26"91,2-1,0 1,2 0,1 0,1 1,6-7,-9 18,2 1,0 0,0 1,1 0,1 1,0 0,0 1,1 0,1 1,0 0,0 1,2 1,8-3</inkml:trace>
  <inkml:trace contextRef="#ctx0" brushRef="#br0" timeOffset="4086.413">2515 605,'-3'-4,"-1"1,1 0,-1 1,0-1,0 0,0 1,0 0,0 0,0 0,0 0,-1 1,1 0,-1 0,1 0,-1 0,1 1,-1 0,0 0,1 0,-1 0,1 1,-1-1,1 1,-1 1,1-1,-1 0,1 1,0 0,0 0,-4 3,-18 10,1 2,0 1,1 1,1 1,1 1,1 1,-9 12,25-29,-45 79,50-82,-1 1,0-1,1 0,0 0,0 1,0-1,0 0,0 1,0-1,0 0,1 0,-1 1,1-1,-1 0,1 0,0 0,0 0,0 0,0 0,1 0,-1 0,0 0,1 0,-1-1,1 1,0 0,0-1,-1 0,1 1,0-1,0 0,0 0,0 0,1 0,-1 0,0-1,0 1,0-1,1 1,1-1,9 1,0-1,0 0,0-2,0 1,0-1,0-1,0 0,-1-1,0-1,1 1,-1-2,-1 0,6-3,10-6,0 0,-1-2,0 0,-1-2,-2-1,18-18,-20 33,-18 36,-2-18,-2-8,2 0,-1 0,0 0,1 0,0 0,0 0,1 0,-1-1,1 1,0 0,1-1,-1 1,1-1,-1 0,1 0,1 0,-1 0,0 0,1-1,0 0,0 1,0-1,0-1,0 1,1-1,-1 1,1-1,0 0,-1-1,1 1,0-1,0 0,0-1,0 1,0-1,0 0,0 0,0 0,2-1,11-5,0 0,0-2,-1 0,-1-1,1-1,-1 0,-1-1,0-1,-1 0,0-1,-1 0,0-1,-1-1,2-4,-13 18,18-20,-2-1,0-1,-1-1,-2 0,0-1,-2 0,0-1,-2 0,-1-1,-1 0,-1-1,-2 1,-1-1,1-26,-3 33,0 1,-2-1,-1 1,0 0,-1-1,-2 1,0 0,-1 0,0 1,-2-1,-1 1,-8-17,15 34,0 0,0 0,0 0,0 0,0 1,0-1,-1 0,1 0,0 1,-1-1,0 1,1-1,-1 1,0 0,1-1,-1 1,0 0,0 0,0 1,0-1,0 0,0 0,-1 1,1 0,0-1,0 1,0 0,0 0,-1 0,1 0,0 0,0 1,0-1,0 1,0-1,0 1,0 0,0 0,0 0,0 0,0 0,0 0,0 0,1 1,-1-1,0 1,1-1,0 1,-1 0,1 0,0-1,0 1,0 0,0 0,-1 2,-7 15,1 1,1 0,1 0,1 1,0 0,2 0,0 4,-2 21,2 1,2 0,3 1,1-2,2 1,3 0,1-1,3-1,1 0,3 0,1-1,2-1,2-1,2-1,2-1,28 35,56 54,-96-119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1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13,'-16'-4,"1"1,-1 0,0 1,0 1,0 1,0 0,0 1,0 1,0 1,0 0,1 1,-1 0,1 1,0 1,1 0,-1 2,1-1,0 2,1-1,0 2,-11 10,-11 12,1 1,2 2,2 1,-11 17,38-48,-1 0,2 0,-1 1,0-1,1 1,0-1,0 1,1 0,0 0,0-1,0 1,1 0,-1 0,2 0,-1 0,0 0,1 0,0 0,1 0,-1-1,1 1,0 0,1-1,-1 1,1-1,0 0,0 0,1 0,0-1,-1 1,1-1,1 0,-1 0,1 0,1 1,13 4,0-2,1 0,0 0,0-2,1-1,-1 0,1-2,0 0,0-1,0-1,-1-1,1-1,0-1,-1-1,1-1,19-6,96-34,-118 37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1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1,'0'24,"0"13,0-1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1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1,'-4'0,"7"14,4 5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84 378,'24'-23,"207"-231,-229 251,4-4,0 0,-1 0,0-1,-1 0,1 1,-2-1,1-1,-1 1,0 0,-1-1,1-3,-15 41,6 17,3 1,1 0,2 0,3 0,1-1,3 1,1-1,10 26,15 116,-25-129,-4 0,-2 1,-2-1,-3 0,-10 54,8-86,-1 0,0-1,-3 0,0-1,-1 0,-1 0,-2-1,0-1,-2 0,0-1,-2 0,0-1,-1-1,-2 0,12-14,0 1,-1-1,0-1,0 0,0 0,-1-1,1 0,-1 0,0-1,0 0,-1-1,1 0,0-1,-6 0,12-1,0 0,0 0,0 0,0 0,-1-1,1 1,0-1,0 0,0 0,1-1,-1 1,0-1,0 0,1 0,-1 0,1-1,0 1,-1-1,1 0,0 0,1 0,-1 0,0 0,1 0,0-1,0 1,0-1,0 0,0 0,1 0,0 1,0-1,0 0,0-1,1 1,-1-4,2-12,0 0,1-1,2 1,0 0,1 0,0 1,2-1,1 1,0 1,10-16,3-1,1 1,2 1,1 1,2 1,1 1,1 2,24-18,0 4,2 1,1 3,3 3,20-9,-24 22,-31 15</inkml:trace>
  <inkml:trace contextRef="#ctx0" brushRef="#br0" timeOffset="366.359">846 971,'-2'-1,"0"0,0 0,1 0,-1 0,1-1,-1 1,1-1,-1 1,1-1,0 1,0-1,0 0,0 0,0 1,0-1,0 0,0 0,1 0,-1 0,1 0,0 0,-1 0,1 0,0 0,0 0,0-1,1 1,-1 0,0 0,2-20,1 0,1 0,1 0,1 1,1 0,1 0,0 0,2 1,10-16,-13 22,1 0,1 0,0 1,1 1,0 0,1 0,0 1,1 0,0 1,1 0,0 1,10-5,0 8,-4 5</inkml:trace>
  <inkml:trace contextRef="#ctx0" brushRef="#br0" timeOffset="1379.276">1240 774,'21'-11,"-2"-2,1 0,-2-1,0 0,0-2,-2 0,0-1,8-12,-22 28,-1 0,1 0,-1-1,1 1,-1 0,0-1,1 1,-1-1,0 0,0 1,0-1,0 0,-1 1,1-1,0 0,-1 0,1 0,-1 0,0 0,0 0,1 1,-1-1,0 0,-1 0,1 0,0 0,0 0,-1 0,1 0,-1 0,0 1,0-1,1 0,-1 1,0-1,0 0,-1 1,1-1,0 1,0-1,-1 1,1 0,-1 0,1-1,-1 1,0 0,1 0,-1 1,0-1,0 0,1 0,-1 1,-2-1,-9 4,0 0,1 0,-1 1,1 1,0 0,0 1,0 0,1 0,0 2,0-1,1 1,0 1,0 0,1 0,0 1,1 0,0 1,-1 2,3-7,1 1,-1-1,2 1,-1 0,1 0,0 0,0 1,1-1,0 1,0 0,1 0,0 0,1 0,-1 1,2-1,-1 0,1 0,0 1,1-1,0 0,0 0,1 1,0-1,0 0,1-1,0 1,0 0,3 3,0-5,-1 0,1 0,1-1,-1 0,1 0,0 0,0-1,1 0,-1 0,1-1,0 0,0 0,0-1,0 0,0 0,0-1,1 0,-1-1,0 0,1 0,0-1,17-1,1-1,-1-2,0 0,-1-2,1-1,2-2,165-85,-155 75,-1-1,-1-2,-2-2,0-1,-1-1,-2-2,14-18,-21 5,-24 41,0 1,1-1,-1 1,1-1,-1 0,0 1,0-1,1 0,-1 1,0-1,0 0,0 1,0-1,0 0,0 0,0 1,0-1,0 0,0 1,0-1,0 0,0 1,-1-1,1 0,0 1,0-1,-1 0,1 1,0-1,-1 1,1-1,-1 1,1-1,-1 1,1-1,-1 1,1-1,-1 1,0-1,1 1,-1 0,0-1,1 1,-1 0,0 0,1 0,-1-1,0 1,1 0,-1 0,0 0,1 0,-1 0,0 0,0 0,1 1,-1-1,0 0,1 0,-1 0,0 1,1-1,-1 0,1 1,-1-1,-20 8,1 2,0 0,1 0,0 2,0 1,1 0,1 1,-2 3,7-7,0 0,0 2,0-1,1 1,1 1,0 0,0 1,1 0,0 1,9-14,-1 0,1 0,-1 0,1 0,-1 1,1-1,0 0,-1 0,1 0,0 0,0 0,0 0,0 0,0 1,0-1,0 0,0 0,0 0,1 0,-1 0,0 0,1 0,-1 0,1 1,-1-1,1-1,-1 1,1 0,0 0,0 0,-1 0,1 0,0-1,0 1,0 0,0-1,0 1,0 0,0-1,0 1,0-1,0 0,0 1,0-1,0 0,0 0,1 0,-1 1,0-1,0 0,0-1,63 0,-45-5,0 0,-1-2,1 0,-2 0,1-2,-1 0,0-1,8-9,40-23,-65 42,1 1,-1-1,1 0,-1 0,1 0,0 0,-1 1,1-1,0 0,0 1,0-1,0 1,-1-1,1 1,0-1,0 1,0-1,0 1,0 0,0 0,0-1,0 1,0 0,0 0,0 0,0 0,0 0,0 0,0 1,0-1,0 0,0 0,0 1,0-1,0 0,0 1,0-1,0 1,0 0,-1-1,1 1,0-1,0 1,-1 0,1 0,0 0,-1-1,1 1,-1 0,1 0,-1 0,1 0,-1 0,0 0,1 0,-1 0,0 0,0 0,0 0,0 0,0 0,0 0,0 0,0 0,0 0,0 0,-64 162,40-109,3 1,2 1,2 0,3 2,3-1,2 2,3-1,1 12,8 95,-3-163,0 1,0 0,0-1,0 1,0-1,1 1,-1-1,1 1,0-1,0 1,0-1,0 0,0 1,0-1,1 0,-1 0,1 0,-1 0,1 0,0 0,0 0,0 0,0-1,0 1,0-1,0 0,0 1,1-1,0 0,-3-40,-7 22,-1 1,0 0,-1 1,-1 0,-1 0,0 1,0 1,-2 0,0 0,0 1,-1 1,0 0,-11-5,-44-41,6-20,64 74,0-1,0 1,0 0,1 0,0 0,0 0,-1 1,2-1,-1 0,0 1,0-1,1 1,-1 0,1 0,0 0,0 0,0 0,0 1,0-1,0 1,0 0,0 0,1 0,-1 0,0 1,1-1,-1 1,0 0,1 0,-1 0,1 0,-4 0,72-16,-1-3,-1-4,32-15,-74 27</inkml:trace>
  <inkml:trace contextRef="#ctx0" brushRef="#br0" timeOffset="1664.061">2285 661,'3'17,"0"0,2-1,0 0,1 0,1 0,0 0,1-1,1 0,0-1,1 0,1 0,0-1,0-1,2 0,6 5,-11-15,1 0,0-1,0 0,0 0,0-1,0-1,0 1,0-1,-1-1,1 0,0 0,-1 0,1-1,-1-1,0 1,0-1,0-1,0 0,-1 0,0 0,0-1,0 0,0-1,-2 4,16-11,0-1,-2-1,0-1,0 0,-2-1,0-1,-1-1,-1-1,-1 0,-1 0,8-18,-7-17,-11 31</inkml:trace>
  <inkml:trace contextRef="#ctx0" brushRef="#br0" timeOffset="2283.877">2991 689,'27'0,"1"-1,-1 0,0-3,0 0,0-1,0-2,-1-1,16-7,-40 15,1-1,0 0,-1 1,1-1,-1 0,1 0,-1-1,0 1,0 0,1-1,-1 0,0 1,0-1,0 0,-1 0,1 0,0 0,-1 0,1 0,-1-1,0 1,0 0,0-1,0 1,0-1,0 0,-1 1,1-1,-1 1,0-1,1 0,-1 1,-1-1,1 0,0 1,-1-1,1 1,-1-1,0 0,0 1,0 0,0-1,0 1,0-1,-1 1,1 0,-1 0,1 0,-1 0,0 0,0 0,0 1,0-1,0 0,-1 1,-5-2,-1 0,1 1,-1 0,1 1,-1 0,0 0,1 1,-1 0,0 0,1 1,-1 0,0 1,1 0,-1 0,1 1,0 0,0 0,0 1,0 0,1 0,-1 1,1 0,0 0,1 1,-1 0,1 0,0 1,1 0,-1-1,1 2,1-1,-1 1,1-1,1 1,-1 1,1 1,-1-3,1 0,0 0,0 0,1 0,0 0,0 0,0 1,1-1,0 1,1-1,0 1,0-1,0 1,1 0,1-1,-1 0,1 1,0-1,0 0,1 0,0 0,1 0,-1-1,1 1,0-1,1 0,0 0,0 0,0-1,0 0,1 0,0 0,0 0,0-1,1 0,0-1,1 2,7-1,0 0,0-1,1-1,-1 0,0-1,1 0,-1-1,1-1,-1-1,1 0,-1-1,0-1,0 0,-1-1,1 0,-1-1,0-1,9-6,-4-1</inkml:trace>
  <inkml:trace contextRef="#ctx0" brushRef="#br0" timeOffset="2681.787">3471 802,'204'-275,"-204"274,0 1,0-1,0 1,0-1,0 1,0-1,1 1,-1-1,0 1,0-1,0 1,1-1,-1 1,0-1,0 1,1-1,-1 1,0 0,1-1,-1 1,1-1,-1 1,0 0,1-1,-1 1,1 0,-1 0,1-1,-1 1,1 0,-1 0,1 0,-1 0,1 0,-1 0,1 0,-1 0,1 0,0 0,-1 0,1 0,-1 0,1 0,-1 0,1 0,-1 0,1 1,-1-1,1 0,-1 0,1 1,-1-1,0 0,1 1,-1-1,1 1,-1-1,0 0,1 1,-1-1,0 1,0-1,1 1,-1-1,0 1,2 38,-2-33,14 110,-13-112,0-1,1 1,-1-1,1 0,0 1,0-1,1 0,-1 0,0-1,1 1,0 0,0-1,0 1,0-1,0 0,0 0,0 0,1-1,-1 1,1-1,-1 0,1 0,-1 0,1 0,0-1,0 1,-1-1,1 0,0 0,0 0,8-3,-1-1,1 1,-1-2,0 0,0 0,-1-1,1 0,-1-1,-1 0,1-1,-1 0,-1 0,1-1,-1 0,-1 0,0-1,3-5,30-30,18-11,-41 43</inkml:trace>
  <inkml:trace contextRef="#ctx0" brushRef="#br0" timeOffset="2933.761">4345 435,'-38'24,"-23"18,0 6,9-1,14-2,14-5,15-4,15-9,10-8,8-3,4-4,7-4,3-4,-1-7,-2-2,-1-2,-8 2</inkml:trace>
  <inkml:trace contextRef="#ctx0" brushRef="#br0" timeOffset="3297.697">4570 605,'22'3,"-1"-1,0 0,1-1,-1-2,1 0,-1-1,0-1,1-1,-2-1,1-1,0-1,-1 0,15-9,-21 8,-1-1,0 0,0-1,-1 0,0-1,-1 0,0-1,0 0,-2-1,0 0,0 0,5-13,-12 24,-1-1,1 1,-1-1,0 0,0 1,0-1,0 0,0 0,0 0,-1 1,1-1,-1 0,0 0,0 0,0 0,-1 0,1 0,-1 0,1 0,-1 1,0-1,0 0,0 0,0 1,-1-1,1 1,-1-1,0 1,1-1,-1 1,0 0,0 0,-1 0,1 0,0 0,-1 1,1-1,-1 1,1-1,-1 1,0 0,1 0,-1 0,0 0,0 1,0-1,0 1,0 0,0 0,0 0,0 0,-1 0,-13 5,1 1,0 0,0 1,1 1,0 0,0 1,1 1,0 0,0 1,1 1,1 0,0 0,1 1,0 1,-7 11,7-10,0 1,1 1,1 0,1 0,0 1,1 0,1 0,1 1,-2 9,6-20,0-1,0 1,0 0,1 0,0-1,0 1,1 0,0 0,1-1,-1 1,1-1,1 1,0-1,0 0,0 0,1 0,0 0,0-1,0 0,1 1,0-1,1-1,-1 1,5 3,9 5,1-1,0 0,0-2,1 0,0-2,1 0,0-1,1-1,0-1,0-1,0-1,0-2,1 0,8-1,24-11,-32 3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1 509,'1'18,"0"0,2-1,0 1,1-1,1 0,0 0,1 0,1-1,1 0,0 0,1 0,0-2,2 1,9 11,-16-23,-1 1,1 0,0-1,1 1,-1-1,1 0,-1-1,1 1,0-1,0 0,0 0,0 0,0-1,0 0,0 0,1 0,-1-1,0 1,1-1,-1-1,0 1,1-1,-1 0,0 0,0 0,0-1,0 0,0 0,0 0,0 0,0-1,-1 0,3-1,9-8,0 0,0-1,-2 0,1-1,-2-1,0 0,-1-1,4-5,-16 20,0 0,0 0,0 0,0 0,0 0,1 0,-1 0,0 0,1 0,-1 1,1-1,-1 0,1 0,-1 0,1 0,0 0,-1 1,1-1,0 0,0 1,-1-1,1 0,0 1,0-1,0 1,0-1,0 1,0 0,0-1,0 1,0 0,0 0,0 0,0 0,0 0,0 0,0 0,0 0,0 0,0 0,0 0,0 0,0 1,0-1,0 1,0-1,-1 0,1 1,0 0,0-1,0 1,0-1,-1 1,1 0,17 32,-16-26,2 0,-1 0,1-1,0 1,0-1,1 0,-1 0,1 0,1-1,-1 0,6 4,-4-4,0 0,1-1,-1 0,1 0,0-1,0 0,0 0,1-1,-1 0,0-1,1 1,-1-2,1 1,0-1,-1-1,1 1,-1-1,1-1,-1 0,0 0,0 0,1-1,-2 0,1-1,0 0,3-2,20-14,0-1,-2-1,0-1,-2-2,0-1,-2 0,-1-2,-2-1,0-1,-2-1,-1-1,-2 0,0-3,-10 14,0-1,-2-1,0 1,-2-1,0 1,-1-1,-2 0,0 0,-3-16,2 30,-1 0,1 1,-1-1,-1 1,0 0,0 0,0 0,-1 0,0 0,-1 1,-4-6,7 10,1 1,-1-1,0 1,-1 0,1 0,0 0,-1 0,1 0,-1 1,1-1,-1 1,0-1,0 1,0 0,1 0,-1 0,0 1,0-1,0 1,-1-1,1 1,0 0,0 0,0 1,0-1,0 0,0 1,0 0,0 0,0 0,0 0,1 0,-1 1,-1 0,-9 7,1 1,1 0,0 1,1 0,-1 1,2 0,0 0,1 1,0 1,1-1,0 1,1 0,0 0,2 1,-1 0,2 0,0 0,1 0,0 1,-2 4,1 1,1-1,1 0,1 1,0 0,2-1,0 0,1 1,1-1,1 0,1-1,1 1,0-1,2 0,0-1,1 0,1 0,9 11,-12-18,0 0,1-1,0 0,0-1,1 1,1-2,-1 1,1-2,1 1,0-2,0 1,0-2,0 1,1-2,0 0,0 0,0-1,1-1,-1 0,0-1,1 0,-1-1,1-1,12-2,-8-4</inkml:trace>
  <inkml:trace contextRef="#ctx0" brushRef="#br0" timeOffset="681.207">1554 396,'-37'23,"2"2,0 1,2 1,1 2,1 1,-13 19,41-46,-1 0,1 0,0 1,0-1,0 1,1 0,-1 0,1 0,0 0,0 0,0 1,1-1,-1 1,1-1,0 1,0-1,1 1,-1-1,1 1,0 0,0-1,1 1,0 0,-1-1,1 1,1-1,-1 1,1-1,0 0,0 1,0-1,0 0,1 0,-1 0,1-1,0 1,1-1,-1 0,0 1,1-1,0-1,2 3,1-2,0-1,1 1,-1-1,1 0,-1-1,1 0,-1 0,1 0,0-1,0-1,-1 1,1-1,-1 0,1-1,-1 0,1 0,-1 0,0-1,0 0,0-1,0 0,-1 0,4-2,6-5,-1-1,0-1,-1 0,0-1,-1 0,-1-1,0 0,8-15,49-80,-73 116,1 0,0 1,0 0,0-1,1 1,0 0,0 0,1 0,0 0,0 1,1-1,0 0,0 0,1 0,-1 1,2-1,-1 0,1 0,0 0,0-1,1 1,0 0,0-1,1 0,0 1,0-1,0-1,1 1,-1-1,2 0,-1 0,0 0,1 0,0-1,0 0,0-1,0 1,1-1,2 1,5-1,0-1,0 0,0-1,1 0,-1-1,0 0,0-2,1 1,-1-2,0 0,-1-1,1 0,-1-1,1 0,-1-1,-1-1,1 0,-1-1,-1 0,3-2,7-4,0-1,-1-1,0 0,-2-2,0 0,-1-1,-1-1,0 0,-2-1,0-1,41-110,-54 127,0 1,0 0,0 0,-1 0,0 0,0-1,0 1,0 0,0 0,-1-1,0 1,0 0,0 0,0 0,-1 0,0 0,0 0,0 1,0-1,0 1,-1-1,1 1,-1 0,0 0,0 0,0 0,-1 0,1 1,0-1,-1 1,0 0,0 0,-3 1,1 1,-1-1,0 1,1 0,-1 1,0 0,1 0,-1 0,0 1,1 0,0 0,-1 1,1-1,0 1,1 1,-1-1,0 1,1 0,0 0,0 1,0 0,0-1,1 2,0-1,0 0,0 1,1 0,0 0,-3 6,3-8,0 1,1-1,-1 1,1 0,0-1,0 1,0 0,1 0,0 1,0-1,0 0,1 0,-1 0,1 1,0-1,1 0,-1 0,1 1,0-1,1 0,-1 0,1 0,0 0,0 0,1-1,-1 1,1-1,0 1,0-1,1 0,-1 0,1 0,2 1,118 67,-115-70,0 0,0 1,0 1,-1 0,1 0,-1 0,0 1,0 0,0 1,-1 0,0 0,0 0,0 1,-1 0,0 1,0-1,-1 1,0 0,-1 0,1 1,-2-1,1 1,-1 0,1 6,0 42,-5-32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2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0 505,'10'-34,"12"-25,3-12,1 1,2 7,-4 10,-2 9,1 13,-4 5,0 9,-3 1,-1 4,4 4,-3 8,2 4,-3 6,-4 2</inkml:trace>
  <inkml:trace contextRef="#ctx0" brushRef="#br0" timeOffset="334.584">734 25,'-6'3,"-11"2,0 0,0 2,1 0,0 0,1 2,-1 0,2 1,-1 0,1 1,1 1,0 0,1 1,0 0,1 1,1 0,0 1,-2 5,10-16,1 0,0 1,0-1,1 1,-1-1,1 1,0-1,0 1,0-1,1 1,-1-1,1 1,0-1,1 0,-1 1,1-1,0 0,0 0,0 0,0 0,1 0,0-1,-1 1,1-1,1 0,-1 0,0 0,1 0,-1 0,1-1,0 1,2 0,6 4,2-1,-1 0,1-1,-1 0,1-1,1-1,-1 0,0 0,10-1,2 0,0-2,1 0,-1-2,0-1,0-1,0-1,1-1,-8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0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593 136,'-32'33,"2"1,1 1,2 2,2 1,1 1,2 0,1 2,0 6,-21 120,39-160,1-1,1 1,-1 0,1 0,0 0,0 0,1 0,0 0,1 0,-1 0,1 0,1 0,-1 0,1 0,0 0,1-1,-1 1,1-1,1 0,-1 0,1 0,0 0,1 0,-1-1,1 0,0 0,4 3,-3-4,-1 0,1-1,0 1,0-1,0-1,1 1,-1-1,0 0,1-1,0 1,-1-1,1-1,0 1,0-1,-1 0,1-1,0 1,-1-2,1 1,0 0,-1-1,1-1,-1 1,3-2,2-1,-1 2,0-1,0 0,-1-1,0 0,0 0,0-1,-1 0,0-1,0 0,0 0,-1 0,3-4,-5-7,-4 1</inkml:trace>
  <inkml:trace contextRef="#ctx0" brushRef="#br0" timeOffset="499.014">1 136,'252'-88,"-73"42,-167 45,0 1,0 0,0 1,-1 0,1 1,0 0,0 1,-1 0,1 1,-1 0,0 1,0 0,-1 1,0 0,0 1,8 6,89 41,-102-52,1-1,-1-1,1 1,-1-1,1 0,-1 0,1 0,-1-1,1 0,-1 0,0-1,1 1,-1-1,0 0,0 0,0-1,0 0,-1 0,1 0,-1 0,1-1,-1 1,0-1,-1 0,4-5,7-8</inkml:trace>
  <inkml:trace contextRef="#ctx0" brushRef="#br0" timeOffset="1118.242">903 757,'-130'164,"109"-122,36-52,120-156,18-1,-153 166,0 1,0 0,0-1,0 1,0-1,1 1,-1 0,0-1,0 1,1-1,-1 1,0 0,1-1,-1 1,0 0,1 0,-1-1,0 1,1 0,-1 0,0-1,1 1,-1 0,1 0,-1 0,1 0,-1 0,0 0,1 0,-1 0,1 0,-1 0,1 0,-1 0,1 0,-1 0,0 0,1 0,-1 0,1 0,-1 1,0-1,1 0,-1 0,1 0,-1 1,0-1,1 0,-1 1,0-1,1 0,-1 1,0-1,0 0,1 1,-1-1,0 1,0-1,0 0,0 1,1-1,-1 1,0-1,0 1,0-1,0 0,0 1,1 36,-1-30,0 15,-2-15,1 0,0 0,0 0,1 0,0 0,0 0,0 0,1 0,0 0,1 0,-1 0,1 0,1-1,-1 1,1 0,0-1,1 0,0 0,0 0,0 0,0-1,1 1,0-1,0 0,1-1,1 2,-1-6,1 1,0-1,0-1,0 1,0-1,0-1,0 1,-1-1,1 0,-1 0,1-1,-1 0,0 0,0-1,0 1,0-1,-1 0,0-1,1 0,-2 0,4-3,106-140,-86 82,-20 50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3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29,'38'-4,"23"-3,10 1,-2 2,-8 0,-9 2,-5 1,-4 1,-6 0,-4 0,-2 0,-3 0,0 0,-1 1,-5-1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0,'0'44,"5"32,1 9,0 0,-1-10,-2-9,0-10,-2-10,-1-8,0-5,0-5,5-1,1-1,0 1,-1-5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1 201,'43'-14,"38"-10,11-1,-2-1,-5 4,-9 1,-11 4,-9 5,-2 0,-7 1,-2 4,-3 2,-4 2,-9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1:48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57,'-56'90,"-189"354,240-437,1 1,-1 0,1 0,1 0,-1 0,1 1,1-1,0 1,0 0,1 0,0-1,0 1,1 0,0 0,1 7,3-12,0-1,0 1,0-1,1 1,-1-1,1-1,0 1,0-1,0 1,0-1,0-1,0 1,1-1,-1 0,1 0,-1-1,1 1,-1-1,1 0,-1-1,0 1,1-1,-1 0,2-1,-6 2,325-63,-244 58,-58-1</inkml:trace>
  <inkml:trace contextRef="#ctx0" brushRef="#br0" timeOffset="1">875 1,'-66'363,"6"-118,-11-4,-62 135,84-219,48-154,0-1,0 0,1 0,-1 1,0-1,1 0,-1 1,1-1,0 0,0 1,0-1,0 1,0-1,0 1,1-1,-1 0,1 1,-1-1,1 0,0 1,0-1,0 0,1 0,-1 0,0 0,1 0,-1 0,1 0,0-1,-1 1,1 0,0-1,0 0,0 1,0-1,0 0,1 0,-1 0,0 0,2 0,10-3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3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86,'38'0,"42"-5,12-6,0-1,-11 1,-10 2,-12-1,-11 0,-9 3,-6 1,-5 3,-11 1,-8 7,-7 1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4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26,'43'5,"29"-3,12-3,-4 0,-11 0,-11-1,-12 1,-4-4,-4-2,-4 1,-3 1,-6 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299 597,'-194'373,"99"-187,85-183,20-26,95-141,88-188,-176 307,-17 87,-7-9,1 0,1 0,2 1,1-1,3 22,-1-45,1 1,0-1,0 0,2 0,-1 0,1 0,0 0,1-1,0 1,1-1,0 0,0 0,1-1,0 0,0 0,1 0,0-1,1 0,-1 0,7 4,-11-9,1-1,-1 1,0-1,1 0,-1 1,1-1,-1-1,1 1,0-1,-1 1,1-1,0 0,0 0,-1-1,1 1,0-1,-1 0,1 1,-1-2,1 1,-1 0,1-1,-1 0,0 1,0-1,0-1,0 1,1-1,71-79,-55 50,0-1,-3-1,0 0,-2-1,-2-1,-2 0,-1-1,-1 0,1-21,-9 55,-1-1,1 1,-1-1,0 1,1-1,-2 0,1 1,0-1,-1 1,0-1,1 1,-1-1,-1 1,1-1,0 1,-1 0,0 0,0-1,-11-8</inkml:trace>
  <inkml:trace contextRef="#ctx0" brushRef="#br0" timeOffset="798.038">1286 624,'-70'44,"2"2,1 3,-3 8,42-34,1 1,1 1,1 1,1 1,2 2,-10 15,29-41,1-1,0 1,-1 0,1 0,0 0,0 0,0 0,1 0,-1 0,1 1,0-1,0 1,0-1,0 1,1-1,-1 1,1 0,0-1,0 1,0-1,0 1,1 0,0-1,-1 1,1-1,1 1,-1-1,0 0,1 1,0-1,-1 0,1 0,1 0,-1 0,0 0,1-1,-1 1,1-1,0 0,0 1,0-1,0 0,0-1,0 1,1-1,-1 1,0-1,3 0,3-2,0 0,0-1,0 0,0-1,0 0,-1 0,1-1,-1 0,0-1,0 1,0-2,0 1,-1-1,0 0,0-1,14-9,13-9,-1-1,-1-1,-1-2,-2-1,24-31,23-41,-60 94,-16 40,-1-23,12 140,-10-143,1 0,0 0,1 0,-1 0,1-1,0 1,0-1,1 0,0 0,0 0,0-1,0 1,1-1,-1 0,1 0,0 0,0-1,1 0,-1 0,1 0,0-1,-1 0,2 0,0 0,0-1,0 0,0 0,0-1,0 1,0-2,0 1,-1-1,1 0,0 0,0-1,0 0,-1 0,1-1,-1 0,0 0,0 0,0-1,0 0,0 0,3-4,104-110,-108 111,23-32,-2-1,-2-1,-1-2,-2 0,-2-1,-3-1,-1-1,-2 0,-2-1,-2 0,-2-1,-2 0,-3 0,-1 0,-6-38,-21-16,25 99,-1 1,1-1,0 0,-1 1,1-1,-1 1,0 0,0-1,0 1,0 0,0 0,0 0,0 1,-1-1,1 0,-1 1,1 0,-1-1,0 1,0 0,1 0,-1 1,0-1,0 0,0 1,0 0,0 0,0 0,0 0,0 0,1 0,-1 1,-3 0,-1 5,0 0,0 1,1 0,0 0,0 0,0 1,1-1,0 1,1 1,0-1,0 0,1 1,0 0,0 0,1 0,0 0,1 0,0 1,0-1,1 3,-3 47,2 1,3-1,2 1,3-1,2-1,4 1,1-2,7 13,-19-63,73 195,-75-202,-1 0,1 0,-1-1,1 1,-1 0,1 0,-1 0,1 0,-1 0,1 0,-1 0,1 0,-1 0,0 0,1 0,-1 0,1 0,-1 1,1-1,-1 0,1 0,-1 1,1-1,-1 0,1 0,0 1,-1-1,1 1,-1-1,1 0,0 1,-1-1,1 1,0-1,-1 1,1-1,0 1,0-1,0 1,-1-1,1 1,0-1,0 1,0-1,0 1,0 0,0-1,0 1,0-1,0 1,0-1,0 1,1-1,-1 1,0-1,0 1,1-1,-1 1,0-1,0 1,1-1,-1 1,0-1,1 0,-1 1,1-1,-42-25,38 23,-17-12,2 2</inkml:trace>
  <inkml:trace contextRef="#ctx0" brushRef="#br0" timeOffset="1014.45">1428 540,'44'-5,"23"-1,10 0,-3 1,-5 2,-9 1,-6 1,-6 0,-3 1,-3 0,-5 1,-3-1,-3 0,-2 0,-1 0,-5 0</inkml:trace>
  <inkml:trace contextRef="#ctx0" brushRef="#br0" timeOffset="1699.86">2133 624,'0'25,"1"0,1 0,2-1,0 1,1-1,2 0,0 0,1-1,2 0,2 2,-10-21,0 0,1 0,-1-1,1 1,0-1,0 0,1 0,-1 0,0 0,1-1,0 1,0-1,0 0,0 0,0 0,0 0,0-1,0 0,1 0,-1 0,0 0,1-1,-1 0,1 0,-1 0,1 0,-1-1,0 1,1-1,-1 0,0-1,1 1,-1-1,2-1,8-2,-1-2,0 1,0-2,0 0,-1 0,-1-1,1 0,-2-1,1-1,-1 0,76-138,-86 149,0 0,0 1,0-1,0 0,0 1,0-1,0 0,0 0,0 1,0-1,0 0,0 1,0-1,0 0,0 0,0 1,0-1,0 0,1 0,-1 1,0-1,0 0,0 0,1 0,-1 1,0-1,0 0,0 0,1 0,-1 0,0 1,0-1,1 0,-1 0,0 0,0 0,1 0,-1 0,0 0,1 0,-1 0,0 0,0 0,1 0,-1 0,0 0,1 0,-1 0,0 0,0 0,1 0,-1 0,0-1,0 1,1 0,-1 0,0 0,0 0,1-1,-1 1,0 0,2 29,-2-27,-1 5,1 0,1 1,-1-1,1 0,1 1,-1-1,1 0,0 0,1 0,0 0,0-1,0 1,1-1,0 0,0 0,1 0,-1 0,1-1,1 0,-1 0,1 0,-1 0,2-1,-1 0,0-1,1 1,-1-1,1 0,0-1,0 0,7 2,-3-4,0 0,1 0,-1-1,0-1,0 0,0 0,0-1,0 0,0-1,-1-1,1 0,-1 0,0 0,-1-2,0 1,0-1,0 0,-1-1,2-2,15-9,-3 0,-1-2,-1 0,-1-1,-1-1,-1-1,12-23,-9 16,-11 21,-2-1,1 1,-1-1,-1-1,0 0,0 1,-1-2,-1 1,0 0,-1-1,0 0,-1 0,0 0,-1 0,-1 0,0 0,0 0,-2 0,1 0,-2 0,0 0,0 1,-4-8,5 17,0 0,0 0,-1 0,1 1,-1-1,0 1,0-1,0 1,0 0,0 0,0 1,-1-1,1 0,-1 1,1 0,-1 0,1 0,-1 0,0 1,1-1,-1 1,0 0,0 0,1 0,-1 1,0-1,1 1,-1 0,0 0,1 0,-1 1,1-1,-1 1,-102 71,100-68,-1 0,1 1,0-1,1 1,-1 0,1 1,1 0,-1-1,1 1,0 1,0-1,1 0,0 1,1 0,-1 0,2 0,-1 0,1 0,0 0,0 0,2 8,2-11,2 1,-1-1,1-1,-1 1,1-1,1 0,-1 0,0 0,1 0,0-1,0 0,0-1,0 1,0-1,1 0,-1-1,1 1,-1-1,1-1,0 1,2-1,77 4,-69-5,0 1,-1 1,1 0,0 1,-1 1,0 1,0 0,0 1,0 0,10 7,-20-6,-1 1,-1-1,1 1,-1 0,0 1,-1-1,0 1,0-1,-1 1,1 0,-2 0,1 0,-1 0,0 0,-1 1,0-1,0 0,-1 0,0 0,-1 0,1 0,-2 0,1 0,-1 0,-3 6,-7 77,17-74</inkml:trace>
  <inkml:trace contextRef="#ctx0" brushRef="#br0" timeOffset="2352.104">3742 456,'-39'29,"1"1,1 2,2 2,1 1,-25 35,56-67,0 0,0 0,0 0,0 1,1-1,-1 1,1-1,0 1,0 0,1 0,-1 0,1 0,0 0,0 0,0 0,0 1,1-1,-1 0,1 0,0 1,1-1,-1 0,1 0,0 1,0-1,0 0,0 0,1 0,0 0,0 0,0-1,0 1,0 0,1-1,0 0,-1 1,1-1,1 0,-1-1,2 2,5-2,0 0,1-1,-1 0,1-1,-1 0,1-1,-1 0,0-1,1 0,-1 0,0-1,0 0,0-1,-1 0,1-1,-1 0,0 0,0-1,-1 0,0-1,0 0,0 0,-1 0,4-6,16-18,40-30,-66 61,0-1,0 1,0 0,-1-1,1 1,0 0,0 0,0 0,0-1,0 1,0 0,0 0,0 1,0-1,0 0,0 0,0 0,-1 0,1 1,0-1,0 1,0-1,0 0,0 1,-1-1,1 1,0 0,-1-1,1 1,0 0,-1-1,1 1,0 0,-1 0,1-1,-1 1,0 0,1 0,-1 0,0 0,1 0,-1 0,0-1,0 1,0 0,0 0,0 0,0 0,0 0,0 0,0 0,-6 60,4-49,10 102,-7-111,0 0,0 0,1 1,-1-1,1 0,0 0,0 0,0 0,0-1,1 1,-1-1,1 1,-1-1,1 0,0 0,0 0,0 0,0 0,0-1,0 1,1-1,-1 0,0 0,1 0,-1 0,1-1,-1 1,1-1,-1 0,1 0,0-1,9-2,0-2,0 0,0 0,-1-1,0 0,0-1,-1-1,0 0,0 0,-1-1,0-1,0 1,-1-2,0 1,5-10,1 3,5-8,-1 0,-1-1,-2-1,0-1,-2 0,-1-1,-2 0,0-1,-2 0,5-29,-13 42,1 0,-2 1,0-1,-1 0,-1 0,-1 0,0 1,-1 0,0-1,-2 1,0 1,-1-1,0 1,-1 0,-1 1,0 0,-1 0,-1 1,0 0,-10-9,16 17,0 1,0-1,-1 1,1 0,-1 0,0 0,0 1,0 0,0 0,-1 0,1 1,-1 0,0 0,0 1,1 0,-1 0,0 1,0 0,0 0,0 0,0 1,0 0,1 0,-1 1,0 0,1 0,-1 0,1 1,0 0,0 1,0-1,0 1,0 0,1 0,0 1,0 0,0 0,0 0,1 0,0 1,0 0,0 0,-4 10,0 1,1 0,1 0,0 0,2 1,0 0,0-1,2 2,1-1,0 0,1 0,1 0,0 0,2 1,0-2,1 1,0 0,2-1,0 0,1 0,1 0,0-1,1 0,4 3,-1 7,2-1,0-1,2 0,1-1,0-1,2 0,0-1,2-1,0-1,1-1,1-1,0-1,2-1,7 3,-24-15,1 3,0-1,1 0,-1-1,1 0,0 0,0-1,0-1,1 1,-1-2,1 1,-1-1,1-1,-1 0,1-1,0 0,-1 0,1-1,-1 0,3-2,4-9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58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4096 509,'1'-4,"-1"1,0 0,0-1,-1 1,1 0,0 0,-1-1,0 1,0 0,0 0,0 0,0 0,-1 0,0 0,1 0,-1 0,0 1,0-1,0 1,-1-1,1 1,-1 0,1 0,-1 0,0 0,1 0,-1 1,0-1,0 1,0 0,-1 0,1 0,0 0,0 0,-1 1,1-1,0 1,0 0,-3 0,-16 2,0 0,0 2,0 0,0 2,1 0,0 1,-4 3,1-2,3-1,0 0,0 1,1 1,0 1,1 1,0 1,0 0,-15 15,32-26,1 0,0 0,0 0,0 0,0 1,0-1,1 0,-1 1,0-1,0 1,1-1,-1 1,1-1,0 1,-1-1,1 1,0-1,0 1,0 0,0-1,0 1,0-1,0 1,1-1,-1 1,0 0,1-1,-1 1,1-1,0 0,0 1,-1-1,1 0,0 1,0-1,0 0,0 0,1 0,-1 1,0-1,0-1,1 1,0 1,64 32,72 15,-136-48,-1 0,0 0,0 0,0 0,0 0,0 0,0 0,-1 0,1 0,0 0,0 0,-1 1,1-1,-1 0,1 1,-1-1,0 0,1 1,-1-1,0 0,0 1,0-1,0 1,0-1,0 0,0 1,-1-1,1 1,0-1,-1 0,1 1,-1-1,1 0,-1 0,0 1,0-1,1 0,-1 0,0 0,0 0,0 0,-1 0,-45 46,44-44,-251 183,234-170,3-5,1 2,1 0,0 0,1 1,0 1,1 1,1 0,-7 11,17-23,1-1,-1 1,1 0,-1-1,1 1,0 0,0 0,1-1,-1 1,1 0,0 0,0 0,0 0,1 0,-1 0,1-1,0 1,0 0,0 0,1-1,-1 1,1-1,0 1,0-1,0 1,0-1,1 0,-1 0,1-1,0 1,0 0,0-1,0 1,0-1,3 1,5 4,0-1,1 0,0-1,0 0,0-1,0-1,1 0,0 0,-1-1,5-1,8 2,1-2,-1 0,0-2,0-1,0-1,6-2,-27 4,0-1,0 1,-1-1,1 0,0 0,-1 0,1-1,-1 1,0-1,1 0,-1 0,-1 0,1 0,0 0,-1-1,0 1,1-1,-1 0,0-1,8-15</inkml:trace>
  <inkml:trace contextRef="#ctx0" brushRef="#br0" timeOffset="361.941">3815 1,'-14'93,"4"0,4 1,5 41,-9 143,-8-86,-8-1,-41 144,25-164,38-147</inkml:trace>
  <inkml:trace contextRef="#ctx0" brushRef="#br0" timeOffset="11585.287">32 2117,'5'120,"6"-1,7 19,-1-11,-14-107,-1-13,0 0,0 0,-1 1,1-1,-2 0,1 1,-1-1,0 1,-1-1,1 0,-1 1,-1-1,0 0,0 0,0 0,-1 0,0 0,0 0,-1-1,1 1,-2-1,-4 6,7-12,0 0,0 0,0 0,0 0,-1-1,1 1,0 0,0-1,0 0,0 1,0-1,0 0,0 0,0 0,0 0,0-1,1 1,-1 0,0-1,1 1,-1-1,1 1,0-1,-1 0,1 0,0 0,0 0,0 0,0 0,0 0,1 0,-1 0,1 0,-1 0,1 0,0 0,0-1,0 1,0 0,0 0,0 0,0 0,1-1,-1 1,1 0,0 0,2-29,1 0,1 1,2 0,1 0,2 1,0 0,2 0,1 1,2 1,13-20,2 1,1 1,3 2,2 1,1 2,2 1,11-6,-36 31,1 1,0 1,1 0,0 1,1 0,0 2,0 0,1 1,1 0,-1 2,1 0,4 1,-21 4,0 1,0 0,1 0,-1 0,0 0,0 0,0 1,0-1,0 1,0-1,0 1,0 0,-1 0,1 0,0 0,0 0,0 0,-1 0,1 1,-1-1,1 1,-1-1,1 1,-1-1,0 1,0 0,0 0,0-1,0 1,0 0,-1 0,1 0,0 0,-1 0,0 0,1 0,-1 0,0 0,0 2,-13 82,-5-51,-1 0,-1-1,-2 0,-2-2,-1-1,-1-1,-2-1,-5 3,18-17,0 0,-1-1,-1-1,0-1,-1 0,-1-1,1-1,-17 7,12-12,5-4</inkml:trace>
  <inkml:trace contextRef="#ctx0" brushRef="#br0" timeOffset="12301.176">569 2287,'18'8,"1"0,0-2,0 0,0-1,1-1,0-1,0 0,0-2,0 0,0-1,0-1,0-1,0-1,0-1,0 0,-1-2,0 0,0-1,0-1,-1-1,-1 0,1-2,-1 0,14-16,0-1,-2-2,-1-1,-1-1,5-11,-26 34,-1 0,0-1,0 0,-1 0,-1 0,0 0,0-1,-1 1,0-1,0-2,-2 10,1 0,-1 0,0 0,0 0,0 0,0 0,-1 0,1 0,-1 0,0 1,1-1,-1 0,-1 0,1 0,0 1,-1-1,1 1,-1-1,0 1,0 0,0-1,0 1,0 0,0 0,-1 1,1-1,-1 0,1 1,-1-1,0 1,1 0,-1 0,0 0,0 0,0 1,0-1,0 1,-1-1,-11 3,0 0,0 1,1 0,-1 1,1 1,0 0,0 1,0 1,1 0,0 1,1 0,-1 1,2 0,-1 1,1 0,1 1,0 0,0 1,1 0,-4 7,-1-1,0 0,1 1,1 1,1 0,0 0,2 1,0 0,1 1,2 0,-1 4,6-20,0-1,1 1,0 0,0-1,0 1,1 0,0-1,0 1,0-1,1 0,0 1,0-1,0 0,0 0,1 0,0 0,0 0,0-1,1 1,0-1,-1 0,1 0,1-1,-1 1,1-1,-1 0,1 0,0 0,0 0,0-1,0 0,1 0,-1-1,3 1,6 2,-1 0,1-1,0-1,0-1,0 1,1-2,-1 0,0-1,0-1,0 0,0 0,0-2,-1 1,1-2,-1 0,3-2,18-9,0-1,-2-1,0-2,-1-2,16-14,-12 3,-1-2,-1-1,-3-2,-1 0,18-33,-42 63,3-2,0-1,-1 0,0 0,0-1,-2 0,1 0,-2 0,1-1,-2 0,0 0,0 0,-1-4,-2 16,0 0,0-1,0 1,-1 0,1 0,0-1,-1 1,0 0,1 0,-1 0,1-1,-1 1,0 0,0 0,0 0,0 0,1 0,-1 1,-1-1,1 0,0 0,0 1,0-1,0 0,0 1,-1-1,1 1,0 0,0-1,-1 1,1 0,0 0,-1 0,1 0,0 0,-1 0,1 0,0 0,0 0,-1 1,1-1,0 0,-1 1,-53 23,45-16,1 0,0 0,0 1,1 0,0 1,0-1,1 2,1-1,-2 4,6-11,0 0,0 0,1 0,-1 0,1 0,0 1,0-1,0 0,0 1,1-1,-1 0,1 1,0-1,0 1,0-1,0 0,1 1,-1-1,1 1,0-1,0 0,0 0,0 1,1-1,-1 0,1 0,0 0,0-1,0 1,0 0,1-1,-1 1,1-1,1 2,4 0,0 0,1-1,-1 0,1 0,-1-1,1 0,0-1,0 0,0 0,9-1,38 7,-51-7,0 1,0 0,-1 1,1-1,0 1,-1 0,1 0,-1 0,0 0,0 1,0 0,0 0,0 0,0 0,-1 1,1-1,-1 1,0 0,0 0,-1 0,1 0,-1 1,0-1,0 1,0-1,-1 1,0 0,0-1,0 1,0 0,-1 0,1 0,-1 0,-1 4,-1 4,0 0,-1 0,0 0,-1 0,0 0,-1-1,-1 0,0 0,-1 0,0-1,-2 3,-31 56,36-55,4-3</inkml:trace>
  <inkml:trace contextRef="#ctx0" brushRef="#br0" timeOffset="12554.126">2064 2033,'-14'38,"-5"23,1 5,3-8</inkml:trace>
  <inkml:trace contextRef="#ctx0" brushRef="#br0" timeOffset="12816.847">2093 1637,'0'0</inkml:trace>
  <inkml:trace contextRef="#ctx0" brushRef="#br0" timeOffset="13050.664">2347 1976,'-10'15,"2"0,0 0,0 0,2 1,0 0,0 1,2-1,0 1,1 0,0 0,2 0,0 0,1 0,0 0,2 0,0 0,1 0,3 10,-4-23,0 0,0-1,0 1,0-1,1 1,-1-1,1 0,0 0,0-1,0 1,1 0,-1-1,0 0,1 0,0 0,-1 0,1 0,0-1,0 0,0 0,0 0,0 0,0-1,0 1,0-1,1 0,-1 0,0-1,0 1,4-2,2 0,-1-1,1 0,-1 0,1-1,-1-1,0 1,-1-1,1-1,-1 0,0 0,0 0,0-2,-1 2,0 0,0 0,-1-1,0 0,0 0,-1 0,1-1,-2 0,1 0,-1 0,0 0,-1-1,0 1,0-1,-1 0,0 0,-1 0,0 0,0-1,-1 1,0 0,-1 0,0 0,0 0,-1 0,0 0,0 0,-1 0,-1 1,1-1,-1 1,-1 0,1 0,-2 0,1 1,-1 0,-1-2,1 5,1 0,-1 1,1-1,-1 1,0 1,0-1,-1 1,1 0,0 0,-1 1,1 0,-1 0,0 0,1 1,-1 0,1 0,-1 1,0 0,1 0,-1 0,1 1,0 0,0 0,-1 1,-4 2,-14 8</inkml:trace>
  <inkml:trace contextRef="#ctx0" brushRef="#br0" timeOffset="13480.83">2855 2033,'-18'12,"1"1,0 1,2 0,-1 1,2 1,0 0,1 1,0 1,2 0,0 0,-4 12,13-27,0 0,1-1,-1 1,1 0,0 0,0 0,0 0,0 1,0-1,1 0,-1 0,1 1,0-1,0 0,0 0,1 1,-1-1,1 0,-1 0,1 0,0 0,0 0,1 0,-1 0,1 0,-1 0,1 0,0-1,0 1,0-1,0 1,1-1,-1 0,1 0,-1 0,1 0,1 0,8 2,-1-2,1 0,0 0,1-1,-1-1,0 0,0 0,0-1,0-1,0 0,0-1,0 0,-1 0,1-2,-1 1,6-4,10-9,-1-1,-1-2,-1 0,-1-1,0-2,-2 0,4-6,-21 23,18-15,-2-1,-1 0,0-2,-2 0,-1-2,-1 1,-1-2,-1 0,-1-1,-2 0,-1 0,-1-1,-1 0,-2-1,-1 1,-1-1,-1-18,-3 40,0-1,-1 0,0 1,0-1,-1 1,0 0,0 0,-1 0,0 0,-1 0,0 1,0 0,0 0,-1 0,0 1,0 0,-1 0,0 0,0 1,0 0,0 1,-1-1,0 1,0 1,0-1,0 2,-1-1,1 1,-1 0,0 1,1 0,-1 0,0 1,0 0,1 0,-1 1,-3 1,-3 3,1 0,-1 1,1 0,0 2,1-1,-1 2,2 0,-1 0,1 1,1 1,0 0,0 0,1 1,1 1,0-1,0 1,1 1,1 0,1 0,0 0,0 1,2 0,0 0,0 0,1 0,1 1,1-1,0 1,1 0,1-1,0 1,1-1,1 1,0-1,1 0,4 10,2-1,0 0,1-1,1 0,1-1,1 0,1-1,1-1,1 0,1-1,0-1,2-1,0-1,0 0,2-1,0-2,3 2,8 5,0-1,2-2,0-1,1-2,0-1,1-2,1-1,-1-2,1-2,1-2,14 0,12-5,-40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23.9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932 786,'0'519,"29"-257,-29-251</inkml:trace>
  <inkml:trace contextRef="#ctx0" brushRef="#br0" timeOffset="1415.657">10330 560,'5'6,"-2"2,1-1,-1 0,0 1,0 0,-1 0,0 0,0 0,-1 0,0 0,0 0,-1 0,0 0,-2 6,3 2,-2 436,14-345,-9-92,-1 0,0 1,-2-1,0 1,0-1,-1 1,-1-1,-1 1,-3 13,-4-4,7-21,0 0,1 0,-1 0,1 1,-1-1,2 1,-1-1,0 1,1-1,0 1,0-1,0 1,0 0,1-1,0 1,0-1,5 9</inkml:trace>
  <inkml:trace contextRef="#ctx0" brushRef="#br0" timeOffset="2967.774">339 1180,'598'-27,"-73"-3,1253 31,-1250-18,331-5,-402 2,29 20,-176 2,648-2,-595-27,493 27,-507 27,-91-15,-64 3,1-8,26-10,-19 1,44-26,108-2,42 32,-94 26,-290-28</inkml:trace>
  <inkml:trace contextRef="#ctx0" brushRef="#br0" timeOffset="3267.831">10781 560,'-81'62,"-42"30,-19 10,1-9,9-14,13-12,17-12,17-6,12-7,10-5,5 1,9-2,2-2,10-7</inkml:trace>
  <inkml:trace contextRef="#ctx0" brushRef="#br0" timeOffset="4099.942">1666 532,'-48'43,"-45"43,-20 16,-7 6,4-6,7-11,3-11,4-10,6-8,10-8,5-5,6-5,6-6,6-4,9-4,13-1,9-6,10-7</inkml:trace>
  <inkml:trace contextRef="#ctx0" brushRef="#br0" timeOffset="6387.659">2484 249,'-5'39,"-1"31,0 9,1-5,2-9,5-16,3-12,1-7,-1-4,-2-1,0-1,-2-4</inkml:trace>
  <inkml:trace contextRef="#ctx0" brushRef="#br0" timeOffset="6950.607">2371 362,'39'-39,"2"2,2 2,1 1,1 3,2 1,1 2,1 3,18-5,62-1,-124 30,0 1,0 0,0 0,0 0,0 1,0 0,0 0,0 0,0 0,0 1,-1 0,1 0,-1 0,1 1,-1-1,0 1,0 0,0 1,0-1,0 0,-1 1,1 0,-1 0,1 1,-3 2,1 0,-1 0,0 1,-1-1,1 0,-1 0,-1 0,1 1,-1-1,-1 0,1 0,-1 0,-1 0,1-1,-1 1,0-1,0 1,-1-1,0 0,0 0,-1 0,1-1,-1 0,0 0,-1 0,1 0,-1-1,-3 2,-11 13,-1-1,-1-1,0-1,-2-1,1-1,-2-1,0-1,0-1,-1-1,0-2,-1 0,0-2,0-1,25-4,0 0,0 0,0-1,0 1,0 0,0-1,0 0,0 1,0-1,0 0,0 0,0 0,0 0,0-1,0 1,0 0,0-1,0 0,0 1,0-1,0 0,1 0,-1 0,0 0,0 0,1-1,-1 1,1 0,-1-1,1 1,0-1,-1 1,1-1,0 0,0 0,0 1,0-1,0 0,1 0,-1 0,1 0,-1 0,1 0,0 0,-1 0,1 0,0 0,0 0,1 0,-1 0,1-2,8-15,2 1</inkml:trace>
  <inkml:trace contextRef="#ctx0" brushRef="#br0" timeOffset="7751.702">3020 673,'42'-30,"-1"-1,-2-1,-2-3,-1-1,2-6,-35 40,1 0,-1-1,0 0,-1 0,1 0,0 0,-1 0,0-1,1 1,-1 0,-1-1,1 0,0 0,-1 1,0-1,0 0,0 0,-1 0,1 0,-1 0,0 0,0 0,0 0,0 0,-1 0,0 0,0 0,0 0,0 0,0 0,-1 0,0 1,0-1,0 1,0-1,-1 0,-2 1,1 0,-1 0,1 0,-1 1,0 0,0 0,0 0,0 1,-1 0,1 0,0 0,-1 0,1 1,0 0,-1 0,1 0,0 1,-1 0,1 0,0 0,0 1,0-1,0 1,0 1,-4 1,-110 80,113-79,0-1,-1 1,2 0,-1 1,1-1,-1 1,1 0,1 1,0-1,-1 1,2-1,-1 1,1 1,0-1,1 0,0 1,0-1,0 1,1 0,0-1,1 1,-1 0,1 0,1-1,0 1,0 0,0 0,1-1,0 1,1-1,0 0,2 4,3-3,1-1,0 0,1-1,0 0,0 0,0-1,1-1,-1 1,1-2,0 1,0-2,1 1,-1-2,0 1,1-1,-1-1,1 0,-1-1,1 0,7-3,3 4,6-2,-1-1,0-1,0-1,0-1,-1-2,0-1,0-1,-1-1,-1-1,9-6,-24 13,-1-1,0-1,-1 1,1-1,-1 0,-1-1,1 0,-2 0,1 0,-1-1,0 0,0 0,-1 0,0 0,-1-1,0 1,-1-1,0 0,0-3,9-26,-7 30,-1-1,0 1,-1-1,0 0,0 0,-1 0,0 0,-1 0,0 0,-1 0,-1-9,1 17,1 1,-1-1,0 1,0 0,0 0,0-1,0 1,0 0,0 0,0 0,0 0,0 0,0 0,-1 0,1 1,0-1,-1 0,1 1,-1-1,1 1,-1-1,1 1,-1 0,1 0,-1-1,1 1,-1 0,1 0,-1 1,1-1,-1 0,1 0,-1 1,1-1,-1 1,1-1,0 1,-1 0,1 0,0-1,-1 1,1 0,0 0,0 0,0 0,0 0,0 1,0-1,0 0,0 0,0 1,1-1,-1 1,1-1,-1 0,1 1,-1-1,1 1,0-1,-1 1,1-1,0 1,0-1,0 2,0 1,1-1,-1 0,0 0,1 0,-1 0,1 0,0 0,0 0,0 0,1 0,-1 0,1 0,-1-1,1 1,0-1,0 1,0-1,0 0,1 1,-1-1,0 0,1-1,0 1,-1 0,1-1,0 1,0-1,0 0,2 1,93 19,-94-20,-1-1,0 1,0-1,0 1,-1-1,1 1,0 0,0 0,-1 1,1-1,-1 0,1 1,-1 0,1-1,-1 1,0 0,0 0,0 0,0 1,0-1,-1 0,1 1,-1-1,1 1,-1-1,0 1,0 0,0 0,0-1,-1 1,1 0,-1 0,0 0,1 0,-1 0,-1 0,1-1,0 1,-1 2,-33 108,21-89,-16 61,49-56,-4-22</inkml:trace>
  <inkml:trace contextRef="#ctx0" brushRef="#br0" timeOffset="8000.355">4121 503,'-14'34,"-1"10,3-1</inkml:trace>
  <inkml:trace contextRef="#ctx0" brushRef="#br0" timeOffset="8235.678">4121 136,'0'0</inkml:trace>
  <inkml:trace contextRef="#ctx0" brushRef="#br0" timeOffset="8405.692">4375 419,'0'121,"0"-117,1-1,-1 0,1 0,-1 0,1 0,0 0,0 0,1 0,-1-1,0 1,1 0,0-1,-1 1,1-1,0 1,1-1,-1 0,0 0,1 0,-1 0,1 0,-1-1,1 1,0-1,0 0,0 1,-1-1,1-1,0 1,1 0,-1-1,0 1,0-1,0 0,0 0,3-1,2-2,0 0,0-1,0 0,0 0,-1-1,0 0,0 0,0-1,-1 1,0-2,0 1,0-1,-1 0,0 0,0 0,-1-1,0 1,0-1,-1 0,0-1,0 1,0-6,-1 9,0 1,-1 0,1-1,-1 0,-1 1,1-1,0 1,-1-1,0 0,0 1,-1-1,1 0,-1 1,0-1,0 1,-1-1,1 1,-1 0,0-1,0 1,0 0,-1 0,1 0,-1 1,0-1,0 1,-1-1,1 1,-1 0,1 0,-1 0,0 1,0 0,0-1,0 1,-1 1,1-1,0 1,-1-1,0 1,1 0,-1 1,1-1,-1 1,0 0,1 0,-1 1,0-1,1 1,-1 0,-43 20,29-10</inkml:trace>
  <inkml:trace contextRef="#ctx0" brushRef="#br0" timeOffset="8970.67">4855 362,'-10'4,"-1"0,1 0,0 1,1 0,-1 1,1 0,0 1,1 0,0 0,0 1,0 0,1 0,0 1,0 0,1 0,1 0,-1 1,2 0,-1 0,1 0,-2 9,4-13,1-1,0 0,0 1,0-1,1 1,0-1,0 1,0-1,1 1,0-1,0 1,0-1,0 0,1 1,0-1,0 0,1 0,-1 0,1-1,0 1,0-1,1 1,-1-1,1 0,0 0,0-1,0 1,1-1,-1 0,1 0,0 0,0-1,0 0,0 0,0 0,0 0,1-1,-1 0,6 1,9-5,0 0,-1-1,1-1,-1-1,0 0,0-2,-1 0,0-1,0-1,-1-1,0 0,-1-1,-1-1,1-1,-2 0,0 0,1-5,10-7,-2-1,-1-1,-1-1,-1 0,-2-2,-1 0,12-33,-26 56,0 1,0-1,-1 0,0 0,0 0,-1 0,0 0,-1 0,1 0,-2-1,1 1,-1 0,0 0,-1 0,0 0,0 0,-1 1,0-1,0 0,-1 1,0 0,0 0,0 0,-1 1,0-1,-1 1,1 0,-1 1,0-1,-1 1,1 0,-1 1,0 0,0 0,-1 0,1 1,-1 0,0 0,1 1,-1 0,0 0,0 1,-4 0,2 2,0 0,-1 0,1 1,0 1,0 0,1 0,-1 1,1 0,-1 1,1 0,0 0,1 1,0 0,-1 0,2 1,-1 0,1 1,0-1,1 1,0 1,0-1,1 1,0 0,0 0,1 1,0 0,-2 5,0 1,1-1,1 1,0 0,1 1,1-1,0 1,1-1,1 1,1-1,0 1,1-1,1 0,0 1,2-1,-1-1,6 2,0 0,0-1,2 0,0-1,1-1,0 0,1 0,0-1,1-1,1-1,0 0,0-1,1-1,1 0,-1-1,1-1,11 2,141 16,-135-25</inkml:trace>
  <inkml:trace contextRef="#ctx0" brushRef="#br0" timeOffset="9706.242">6577 136,'-34'56,"3"1,3 1,2 1,-10 38,33-91,1 1,0-1,1 1,0 0,0-1,0 1,1 0,0 0,0 0,0-1,1 1,0 0,1 0,-1-1,1 1,0-1,1 1,0-1,0 0,0 0,1 0,0-1,0 1,0-1,1 0,-1 0,1 0,1-1,-1 0,0 0,1 0,5 2,-4-1,0 0,1-1,-1 0,1 0,0-1,0 0,1 0,-1-1,1 0,-1-1,1 1,-1-2,1 1,0-1,-1-1,1 1,0-1,-1-1,1 0,-1 0,0-1,1 0,2-1,2-8</inkml:trace>
  <inkml:trace contextRef="#ctx0" brushRef="#br0" timeOffset="10152.6">6124 136,'51'-23,"0"3,1 1,0 3,2 3,0 1,29-1,-71 14,0 0,0 0,0 1,-1 0,1 1,-1 0,0 1,0 1,0-1,0 2,-1 0,0 0,0 0,-1 1,1 1,-1 0,-1 0,0 1,0 0,-1 0,0 0,2 5,-3-7,1-1,-1 0,1 0,0 0,1-1,-1-1,1 1,0-1,0 0,0-1,1 0,-1 0,1-1,-1 0,1 0,0-1,0-1,0 1,0-1,0-1,0 1,0-2,-1 1,1-1,0 0,-1-1,1 0,-1-1,0 1,0-2,4-2,95-72,-89 65</inkml:trace>
  <inkml:trace contextRef="#ctx0" brushRef="#br0" timeOffset="10818.054">7282 362,'-214'282,"354"-427,-13 19,-127 127,1-1,-1 1,0 0,0-1,0 1,1-1,-1 0,0 1,0-1,1 1,-1-1,0 1,1-1,-1 0,1 1,-1-1,0 0,1 1,-1-1,1 0,-1 1,1-1,-1 0,1 0,-1 0,1 0,-1 1,1-1,-1 0,1 0,-1 0,1 0,0 0,-1 0,1 0,-1-1,1 1,-1 0,1 0,-1 0,1 0,-1-1,1 1,-1 0,1 0,-1-1,0 1,1 0,-1-1,1 1,-1-1,0 1,1 0,-1-1,0 1,1-1,-4 7,1 0,0 1,0-1,0 1,1 0,0-1,1 1,-1 0,1-1,1 1,-1 0,1 0,0-1,1 1,-1-1,1 1,1-1,-1 0,1 0,0 0,1 0,-1 0,1-1,0 1,0-1,1 0,0 0,0-1,0 1,0-1,6 3,-5-4,0-1,1 0,0 0,-1 0,1-1,0 0,0-1,0 1,0-1,0 0,-1-1,1 0,0 0,0 0,0-1,-1 0,1 0,-1-1,0 0,1 0,-1 0,0-1,-1 0,1 0,-1 0,0-1,0 0,0 0,-1 0,1 0,-1-1,2-5,1 3,-1 0,0-1,0 0,-1 0,-1 0,1-1,-2 1,1-1,-1 0,0 0,-1-1,-1 1,1 0,-2-1,6-44,0 30</inkml:trace>
  <inkml:trace contextRef="#ctx0" brushRef="#br1" timeOffset="53715.753">593 2281,'50'68,"-49"-68,-1 0,0-1,0 1,0 0,0 0,0-1,0 1,0 0,0-1,1 1,-1 0,0 0,0-1,0 1,0 0,1 0,-1 0,0-1,0 1,1 0,-1 0,0 0,0 0,1-1,-1 1,0 0,1 0,-1 0,0 0,1 0,-1 0,0 0,0 0,1 0,-1 0,0 0,1 0,-1 0,-17-34,16 33,0-1,0 0,1 0,-1 0,0 0,0 0,1-1,-1 1,1 0,0 0,0 0,0 0,0 0,0-1,0 1,0 0,1 0,-1 0,1 0,0 0,-1 0,1 0,0 0,0 0,0 0,1 0,-1 1,0-1,1 0,-1 1,1-1,-1 1,1-1,0 1,0 0,-1 0,1 0,1-1,0 1,-1-1,0 1,1-1,-1 0,0 1,0-1,-1 0,1 0,0-1,-1 1,1 0,-1 0,1-1,-1 1,0-1,0 1,0-1,-1 0,1 1,0-1,-1 0,0 1,0-1,0 0,0 0,-2-3,0 1,-1-1,0 1,0-1,0 1,-1 0,1 1,-1-1,0 0,-1 1,1 0,-1 0,0 1,0-1,0 1,0 0,0 0,-1 0,0 1,1 0,-1 0,-1 1,-13-4</inkml:trace>
  <inkml:trace contextRef="#ctx0" brushRef="#br1" timeOffset="54118.748">282 1858,'155'23,"-124"-17,0 1,-1 2,0 1,-1 1,25 13,-52-21,0-1,0 0,1 0,-1 0,1-1,0 1,-1-1,1 1,0-1,0 0,0 0,0 0,0-1,0 1,0-1,0 1,0-1,0 0,1 0,-1-1,0 1,0 0,0-1,0 0,0 0,0 0,0 0,-1 0,1-1,0 1,0-1,-1 0,1 0,-1 0,0 0,1 0,-1 0,0 0,0-1,-1 1,1-1,0 0,-1 1,0-1,1 0,-1 0,0-3,-24-80,12 70</inkml:trace>
  <inkml:trace contextRef="#ctx0" brushRef="#br1" timeOffset="54387.772">481 2055,'4'-38,"3"-23,-1-5,-2 3,0 8,-2 9,-1 7,0 10</inkml:trace>
  <inkml:trace contextRef="#ctx0" brushRef="#br1" timeOffset="54682.841">1 1660,'95'-57,"2"4,54-19,-139 65,1 0,1 1,-1 1,1 0,0 1,0 0,0 1,1 1,-1 0,1 1,-1 0,1 1,0 1,-1 1,1 0,-1 0,0 2,0 0,6 2,1 9,-1 1,-1 1,0 0,-2 2,0 0,-1 0,0 2,-2 0,-1 1,0 0,8 23,-4-11,-4-5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6:16.27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0 839,'41'35,"2"-3,1-1,2-2,0-2,2-2,1-3,41 14,-77-32,-1 0,0 0,1-2,0 1,-1-1,1-1,0 0,0-1,0-1,0 0,0 0,0-1,-1-1,1 0,-1-1,1 0,-1-1,-1-1,1 1,-1-2,0 0,0 0,-1-1,9-8,70-90,-82 89</inkml:trace>
  <inkml:trace contextRef="#ctx0" brushRef="#br0" timeOffset="816.659">762 811,'-15'-34,"-2"1,0 1,-3 1,0 0,-2 2,-4-3,22 27,0-1,0 1,-1 1,1-1,-1 1,0 0,-1 0,1 0,-1 1,1 0,-1 0,0 0,0 1,0 0,0 0,-1 0,1 1,-1 0,1 0,-1 1,1 0,-1 0,-6 1,12-1,0 1,-1-1,1 1,-1 0,1-1,0 1,0 0,-1 0,1 0,0 0,0 0,0 0,0 0,0 0,0 1,1-1,-1 0,0 0,0 1,1-1,-1 1,1-1,-1 0,1 1,0-1,0 1,0-1,-1 1,1-1,0 1,1-1,-1 1,0-1,0 1,1-1,-1 1,1-1,-1 0,1 1,0-1,-1 0,1 1,0-1,1 1,46 52,-42-50,0 1,1-1,0 0,0-1,0 0,1 0,-1 0,1-1,-1 0,1-1,0 0,0 0,0 0,-1-1,1 0,0-1,0 0,0 0,-1 0,1-1,0 0,-1-1,0 0,1 0,3-3,-8 3,-1 0,1-1,-1 1,0-1,0 1,0-1,0 0,0 0,-1 0,0 0,0 0,0 0,0 0,-1 0,1-1,-1 1,0 0,-1 0,1 0,-1-1,1 1,-1 0,0 0,-1 0,1 0,-2-1,-58-95,-77-39,165 155,-25-13,0-1,0 0,1 0,-1 0,0-1,1 1,-1 0,1-1,-1 0,1 1,0-1,0 0,0 0,-1-1,1 1,0-1,0 1,0-1,0 0,0 0,0 0,0 0,0-1,0 1,0-1,0 0,0 0,-1 0,1 0,0 0,0-1,-1 1,1-1,-1 0,0 1,1-1,-1 0,0-1,0 1,0 0,-1 0,1-1,0 1,0-4,0 1,0-1,-1 1,0-1,-1 0,1 1,-1-1,0 0,0 1,-1-1,0 0,0 1,0-1,0 0,-1 1,0 0,0-1,-1 1,0 0,0 0,0 0,-3-3,-87-93,79 87,8 7,-1 1,0 0,0 1,0 0,0 0,-1 0,1 1,-1 0,-1 0,1 1,0 0,-1 1,1-1,-1 2,0-1,-7 1,14 1,1 0,0 1,0-1,0 1,-1-1,1 1,0-1,0 1,0 0,0-1,0 1,0 0,0 0,0 0,1 0,-1 0,0 0,0 0,1 0,-1 0,1 0,-1 0,1 1,-1-1,1 0,0 0,-1 0,1 1,0-1,0 0,0 1,0-1,0 0,0 0,0 1,1-1,-1 0,0 0,1 0,-1 1,1-1,-1 0,27 50,-21-44,1-1,0 0,1 0,-1 0,1-1,0 0,1-1,-1 0,1 0,0-1,-1 0,2 0,-1-1,4 0,13 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6:15.06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63 675,'-8'12,"0"-1,1 1,1 1,0-1,1 1,0 0,1 0,0 1,1-1,0 1,2 0,-1-1,2 1,0 0,0 0,1 0,1 0,0-1,1 1,1-1,0 1,2 3,-3-11,0-1,0-1,0 1,1 0,-1-1,1 1,0-1,0 0,1-1,-1 1,1-1,0 0,-1 0,2 0,-1-1,0 1,0-1,1 0,-1-1,1 0,0 1,-1-2,1 1,0-1,-1 0,1 0,0 0,0-1,-1 0,1 0,-1 0,5-3,1-5,0 0,-1-1,0 0,-1-1,0 0,-1-1,0 0,-1 0,0 0,1-7,-2 7,0 0,0 0,2 0,-1 1,1 0,1 1,0 0,0 0,1 1,1 0,1-1,-9 8,1-1,-1 1,1 0,0 0,0 0,0 0,0 1,0 0,0 0,0 0,0 0,1 0,-1 1,0 0,0 0,1 0,-1 0,0 1,0 0,1 0,-1 0,0 0,0 0,0 1,0 0,0 0,-1 0,1 0,-1 1,1-1,-1 1,0 0,2 2,4 7,1 1,-2 0,0 0,0 1,-1 0,-1 0,0 1,-1 0,2 12,0 30,-6-32</inkml:trace>
  <inkml:trace contextRef="#ctx0" brushRef="#br0" timeOffset="288.287">486 533,'24'10,"13"3,0-6,-6-3</inkml:trace>
  <inkml:trace contextRef="#ctx0" brushRef="#br0" timeOffset="532.548">92 420,'0'0</inkml:trace>
  <inkml:trace contextRef="#ctx0" brushRef="#br0" timeOffset="868.318">713 420,'-193'-148,"159"115,33 33,1-1,-1 1,1-1,0 1,-1-1,1 0,0 1,0-1,-1 1,1-1,0 0,0 1,0-1,0 0,0 1,0-1,0 1,0-1,0 0,0 1,0-1,0 0,0 1,1-1,-1 0,0 1,0-1,1 1,-1-1,0 1,1-1,-1 1,1-1,-1 1,1-1,-1 1,1-1,-1 1,1 0,-1-1,1 1,-1 0,1-1,0 1,-1 0,1 0,-1 0,1-1,0 1,-1 0,1 0,0 0,-1 0,1 0,0 0,-1 0,1 1,0-1,-1 0,1 0,0 1,97-25,-95 23,0-1,0 1,-1-1,1 0,-1 1,1-1,-1 0,0-1,0 1,0 0,0 0,0-1,0 1,-1-1,1 0,-1 0,1 1,-1-1,0 0,-1 0,1 0,0 0,-1 0,1 0,-1 0,0 0,0 0,0 0,-1 0,1-1,-1 1,0 0,-2-4,0 0,-1 0,0 0,0 1,-1-1,0 1,0 1,0-1,-1 1,0-1,0 1,0 1,0 0,-1-1,0 2,0-1,0 1,-3-1,-10-3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6:30.1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650 368,'0'0,"-1"1,1-1,0 1,0-1,-1 1,1-1,0 0,-1 1,1-1,0 1,-1-1,1 0,-1 1,1-1,0 0,-1 1,1-1,-1 0,1 0,-1 0,1 1,-1-1,1 0,-1 0,1 0,-1 0,0 0,1 0,-1 0,1 0,-1 0,1 0,-1 0,1 0,-1-1,1 1,-1 0,1 0,-1 0,1-1,-1 1,1 0,0-1,-1 1,1 0,37 248,3 37,-12-36,-28 9,0-256,0 0,0 0,0 0,0 0,1 0,-1 0,1-1,-1 1,1 0,0 0,0 0,-1-1,1 1,1 0,-1-1,0 1,0-1,1 1,-1-1,0 0,1 1,-1-1,1 0,0 0,-1 0,1 0,0 0,0-1,0 1,0 0,-1-1,1 1,0-1,0 0,0 0,0 0,0 0,0 0,0 0,0 0,0-1,20-2</inkml:trace>
  <inkml:trace contextRef="#ctx0" brushRef="#br0" timeOffset="1114.599">8918 1,'-12'84,"3"0,4 1,3 8,30 251,-16-28,6 36,-18-329</inkml:trace>
  <inkml:trace contextRef="#ctx0" brushRef="#br0" timeOffset="2163.976">0 1215,'59'-27,"1"2,1 3,1 3,1 3,1 2,0 3,0 3,1 3,0 3,-1 2,1 3,0 3,764 74,-64-48,502-50,-141-5,191-11,-166 12,-436-13,-492 22,483-13,-645 25,134 14,-152-6,0-1,1-2,0-2,24-3,-56 1</inkml:trace>
  <inkml:trace contextRef="#ctx0" brushRef="#br0" timeOffset="2429.397">9455 706,'-48'38,"-54"42,-25 17,-4 1,5-1,15-8,12-4,12-8,8-7,7-10,6-6,10-3,4-5,7-1,1-3,3-4,5-3,7-9</inkml:trace>
  <inkml:trace contextRef="#ctx0" brushRef="#br0" timeOffset="3211.892">1299 735,'-217'176,"-465"351,422-338,257-187,0-1,0 1,0 0,1 0,-1 0,0 0,1 0,-1 0,1 1,0-1,0 1,0 0,0-1,0 1,1 0,-1 0,1 0,0 1,0-1,0 0,0 0,0 1,1-1,0 0,-1 1,1-1,0 0,1 1,-1 0,11 6</inkml:trace>
  <inkml:trace contextRef="#ctx0" brushRef="#br0" timeOffset="3998.056">4601 1525,'-60'67,"3"2,3 2,-13 29,24-37,-10 40,51-98,1-1,0 0,0 0,1 0,-1 0,1 1,0-1,0 0,0 0,1 0,-1 1,1-1,0 0,1 0,-1 0,1 0,-1 0,1 0,0-1,0 1,1-1,-1 1,1-1,0 0,2 3,2-1,0 0,0 0,0-1,1 1,0-2,0 1,0-1,0 0,0-1,0 0,1 0,-1-1,1 0,-1-1,1 1,0-2,-1 1,7-2,154-42,-159 41,13-7,-4 0</inkml:trace>
  <inkml:trace contextRef="#ctx0" brushRef="#br0" timeOffset="4498.932">4234 1638,'1'-15,"0"-1,2 1,-1-1,2 1,0 0,1 0,1 1,0 0,1 0,0 0,1 1,1 0,0 0,1 1,0 0,1 1,0 0,0 0,2 2,-1-1,8-3,-16 9,-1 1,1-1,0 1,0 0,0 0,1 1,-1-1,0 1,1 0,0 0,0 1,-1-1,1 1,0 0,0 0,0 1,0-1,0 1,0 0,0 1,0-1,0 1,0 0,0 0,0 0,0 1,-1 0,1 0,-1 0,1 0,-1 1,0 0,3 2,43 42,-40-36,1 1,0-2,1 0,0 0,1-1,0 0,0-2,0 1,1-1,1-1,6 2,5-4,0 0,0-2,0-1,0-1,0-1,-1-2,1 0,0-2,-1 0,0-2,6-3,35-17,-54 23</inkml:trace>
  <inkml:trace contextRef="#ctx0" brushRef="#br0" timeOffset="5083.519">5307 2005,'-24'24,"-6"4,1 2,2 1,1 1,-10 17,36-49,1 1,-1-1,0 1,0-1,1 1,-1-1,0 0,1 1,-1-1,0 1,1-1,-1 0,1 1,-1-1,0 0,1 1,-1-1,1 0,-1 0,1 0,-1 1,1-1,-1 0,1 0,-1 0,1 0,0 0,-1 0,1 0,-1 0,1 0,-1 0,1 0,-1 0,1-1,-1 1,1 0,-1 0,1 0,-1-1,1 1,-1 0,0-1,1 1,-1 0,1-1,-1 1,0 0,1-1,-1 1,0-1,1 1,-1-1,0 1,0-1,0 1,1-1,-1 1,0-1,0 1,0-1,0 1,0-1,0 1,0-1,222-195,-214 188,-7 6,0 1,0-1,0 1,0-1,0 1,0 0,0-1,0 1,0 0,1 0,-1 0,0 0,1 0,-1 0,1 0,0 0,-1 0,1 1,-1-1,1 1,0-1,0 1,-1 0,1 0,0 0,0 0,-1 0,1 0,0 0,-1 0,1 1,0-1,0 0,-1 1,1 0,-1-1,1 1,-1 0,1 0,-1 0,1 0,-1 0,0 0,1 0,-1 1,0 0,33 52,-32-48,0 0,0 0,1 0,-1 0,1-1,1 1,-1-1,1 0,0 0,0 0,0 0,1-1,-1 1,1-1,0-1,1 1,-1-1,1 1,-1-1,1-1,0 1,0-1,0 0,0-1,0 0,1 1,-1-2,0 1,1-1,5 0,-4-4,0 0,0 0,-1-1,1 0,-1-1,-1 1,1-1,-1 0,0-1,0 0,-1 0,0 0,0 0,0-1,-1 0,0 0,-1 0,0 0,0-1,-1 1,0-1,0 1,-1-1,0 0,-1 0,0 0,0 0,-1 1,0-1,-1 0,2-6,1 1,0-1,0 0,2 1,0 0,0-1,1 1,4-7,2 3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1:51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6859 605,'0'227,"0"-224,-1 0,1 0,0 0,0 0,0 1,0-1,1 0,-1 0,1 0,0 1,0-1,0 0,0 0,0-1,1 1,-1 0,1 0,0-1,0 1,0 0,0-1,0 0,1 0,-1 0,1 0,-1 0,1 0,0 0,0-1,0 1,0-1,0 0,0 0,0 0,0-1,0 1,0-1,0 1,1-1,-1 0,0 0,0-1,0 1,1 0,-1-1,6-7,0 0,-1 0,0 0,-1-1,0 0,0-1,-1 1,0-1,-1-1,0 1,-1-1,0 0,0 0,-1 0,-1 0,0-1,0 1,-1-3,2 4,-1 1,0-1,0 0,-1 1,0-1,-1 0,0 0,-1 1,0-1,0 0,-1 0,0 1,-1-1,0 1,0 0,-1 0,0 0,-1 1,0-1,0 1,-1 0,0 0,-1 1,1 0,-1 0,-1 0,1 1,-3-1,5 6,1 0,-1 0,1 1,-1 0,0 0,1 0,-1 1,0-1,1 1,-1 0,1 0,0 1,-1-1,1 1,0 0,0 0,0 1,0-1,0 1,0 0,1 0,-1 0,1 0,0 1,0-1,0 1,1 0,-1 0,1 0,0 0,0 0,0 1,1-1,-1 0,1 1,0-1,1 1,-1-1,1 1,-1 0,2-1,-1 1,0 0,2 4,0-5,1 1,0-1,0 0,1 0,-1 0,1-1,0 1,0-1,0 0,1 0,-1 0,1 0,-1-1,1 0,0 0,0 0,0-1,0 1,0-1,0 0,0-1,0 1,1-1,-1 0,0 0,0-1,0 0,1 0,-1 0,0 0,0-1,0 0,-1 0,5-2,24-11,-1-2,-1-2,-1-1,0-1,-2-1,0-1,-1-2,-2-1,14-18,-28 32,6-4,-1-2,0 0,-1 0,-2-1,1-1,-2-1,-1 1,-1-2,0 1,-2-2,0 1,-2-1,0 0,-2 0,0-1,-2 1,0-1,-30 338,25-81,10 1,13 15,8 266,-28-506,1 7,0 0,-1 0,0 0,-2 0,0 0,0 0,-1-1,-2 1,1-1,-2 0,0 0,-6 11,10-24,-1 1,0-1,0 0,1 0,-1 0,0 0,0-1,-1 1,1-1,0 0,-1 0,1 0,0 0,-1 0,1-1,-1 0,1 1,-1-1,1-1,-1 1,1 0,-1-1,1 0,0 0,-1 0,1 0,0 0,0-1,-1 1,1-1,1 0,-1 0,0 0,0 0,1-1,-1 1,1-1,0 1,-1-1,1 0,1 0,-1 0,0 0,1 0,-1-1,1 1,0-2,-12-27,3-1,0 0,3-1,0 0,2 0,2 0,1-1,2 1,1-1,2 1,1 0,2-3,0 5,2 2,1-1,2 1,1 0,1 1,1 1,2 0,0 1,19-22,-15 23</inkml:trace>
  <inkml:trace contextRef="#ctx0" brushRef="#br0" timeOffset="643.026">9059 605,'-3'-5,"0"0,0 0,-1 0,0 0,0 0,0 1,0 0,-1 0,0 0,0 0,0 1,0 0,0 0,-1 0,1 1,-1 0,0 0,0 0,1 0,-1 1,0 0,-1 1,1-1,0 1,0 0,0 1,0-1,0 1,0 0,0 1,0 0,1 0,-1 0,0 0,1 1,0 0,-1 0,1 0,0 1,1 0,-4 3,-11 8,0 1,2 1,0 0,1 1,1 1,1 0,0 1,-9 19,22-36,-1-1,0 1,1 0,0-1,0 1,0 0,0 0,0 0,0 0,1 0,-1 0,1 0,0 0,0 0,0 0,1 0,-1 1,1-1,-1 0,1-1,0 1,0 0,0 0,1 0,-1 0,1-1,-1 1,1-1,0 1,0-1,0 0,0 0,1 0,-1 0,0 0,1 0,0 0,-1-1,1 0,0 1,0-1,-1 0,1 0,0-1,0 1,0 0,0-1,0 0,2 0,16 1,0-1,0-2,-1 0,1-1,-1-1,0-1,0 0,0-2,-1 0,0-1,0-1,-1-1,1-2,50-20,143-69,-209 99,0 1,-1-1,1 1,0 0,0 0,0 0,0 0,0 0,0 0,0 1,0 0,0-1,0 1,0 0,0 1,0-1,0 0,0 1,0 0,0-1,0 1,0 1,-1-1,1 0,0 1,0-1,-1 1,1 0,-1 0,0 0,1 0,-1 0,0 0,0 1,-1-1,1 1,0-1,-1 1,1 0,-1 0,1 1,19 78,-21-76,1 1,-1 0,1-1,1 1,-1-1,1 0,0 1,0-1,1 0,0 0,0 0,0 0,1-1,0 0,0 1,0-1,1 0,0-1,0 1,0-1,0 0,1-1,4 4,12 1</inkml:trace>
  <inkml:trace contextRef="#ctx0" brushRef="#br0" timeOffset="1378.456">10527 408,'-6'30,"1"0,1 0,2 0,1 1,1-1,2 1,1-1,6 26,-8-51,0 0,1 0,0 0,0 0,0-1,1 1,-1-1,1 1,0-1,1 0,-1 0,1 0,0 0,0-1,0 0,0 1,0-2,1 1,-1 0,1-1,0 0,0 0,0 0,0-1,0 1,0-1,0 0,1-1,-1 0,0 1,0-1,1-1,-1 1,0-1,0 0,0 0,0-1,0 0,0 1,4-3,8-5,0 0,-1-1,-1-1,1 0,-2-1,0-1,9-10,18-15,60-42,-97 78,0 0,0 1,0 0,1 0,-1 1,0-1,1 1,-1 0,1 0,-1 0,0 0,1 1,-1 0,0 0,1 0,-1 1,0-1,0 1,0 0,0 0,0 0,-1 1,1-1,-1 1,1 0,-1 0,0 0,0 0,0 1,-1-1,1 1,-1 0,0 0,2 2,33 32,-33-35,0 0,-1 0,2-1,-1 0,0 0,0 0,1 0,-1-1,1 1,-1-1,1 0,-1-1,1 1,0-1,-1 0,1 0,0 0,-1-1,1 0,0 1,-1-2,1 1,-1-1,1 1,-1-1,0 0,0-1,0 1,0-1,0 1,-1-1,1-1,2-1,11-12,-1 0,0 0,-1-2,-1 0,-1-1,1-2,-1 0,-8 13,-1 1,1 0,1 0,-1 0,1 0,1 1,-1 0,1 1,1-1,1 0,7-1</inkml:trace>
  <inkml:trace contextRef="#ctx0" brushRef="#br0" timeOffset="2111.321">12079 351,'-28'4,"1"1,0 1,0 1,0 1,1 2,1 0,-1 2,2 1,0 1,0 1,1 1,1 1,1 0,0 2,2 1,-5 6,19-19,-1 2,2-1,-1 0,1 1,0 0,1 0,0 0,0 1,1-1,0 1,0 8,2-14,0-1,-1 1,2-1,-1 1,0-1,1 0,-1 1,1-1,0 0,0 1,0-1,1 0,-1 0,1 0,0 0,0 0,0 0,0 0,0-1,0 1,1-1,-1 0,1 1,0-1,0 0,0-1,0 1,0 0,0-1,0 0,0 0,1 0,-1 0,1 0,9 1,-1-1,1 0,0-1,0 0,0-1,0 0,0-1,0-1,-1 0,1-1,-1 0,0 0,0-2,-1 1,1-2,-1 1,0-2,-1 1,0-2,1 0,20-19,-1-2,-1 0,-1-2,-2-1,12-22,-23 30,-12 20,0-1,0 1,0-1,1 1,0 0,0 0,0 0,1 1,-1-1,1 1,0 0,1 1,-1-1,-3 5,0-1,-1 1,1-1,0 1,-1 0,1 0,-1 0,1 0,-1 0,1 0,-1 0,0 1,0-1,1 0,-1 1,0-1,0 1,0-1,-1 1,1-1,0 1,0 0,-1-1,1 1,-1 0,0 0,1-1,-1 1,0 0,0 0,0 0,0-1,-1 1,1 0,0 0,-1-1,1 2,0-2,-1 69,-1-60,0 1,1 0,0-1,1 1,1 0,-1-1,2 1,-1-1,2 1,-1-1,1 0,1 1,0-2,0 1,1 0,0-1,1 0,6 8,-9-14,0-1,0 1,0-1,0 0,1 0,-1 0,1 0,-1-1,1 0,0 1,-1-1,1 0,0-1,0 1,0-1,0 0,0 0,0 0,0 0,0 0,-1-1,1 0,0 0,0 0,-1 0,1-1,0 0,-1 1,1-1,-1 0,0-1,0 1,86-93,15-126,-61 115,-26 66,-10 62,-10 91,8 107,-2-206,0 0,1 0,0 0,1-1,1 1,0-1,0-1,2 1,-1-1,9 9,-14-18,1 1,0 0,1-1,-1 1,1-1,-1 0,1 0,0 0,0-1,1 1,-1-1,0 0,1-1,-1 1,1-1,-1 1,1-1,0-1,0 1,-1-1,1 1,0-1,0-1,0 1,-1-1,1 0,0 0,-1 0,1-1,-1 1,1-1,-1 0,3-2,5-6,1 0,-1-1,-1-1,0 0,-1 0,0-1,-1 0,0-1,-1 0,-1 0,0-1,-1 0,0 0,5-10,55-173,-58 179,-2 7</inkml:trace>
  <inkml:trace contextRef="#ctx0" brushRef="#br0" timeOffset="2495.185">13434 549,'15'-10,"11"-4,0 0,-2-2,0-1,-1-1,0-1,-2-1,0 0,-1-2,-1 0,-2-2,9-13,-25 35,1 0,-1 1,0-1,0 0,0 0,0 0,0 0,-1 0,1 0,-1 0,1 0,-1 0,0 0,1 0,-1 0,0 0,0 0,-1 0,1 0,0 0,-1 0,1 0,-1 0,0 0,1 0,-1 0,0 0,0 0,0 0,-1 1,1-1,0 0,-1 1,1-1,-1 1,1 0,-1-1,0 1,0 0,1 0,-1 0,0 0,0 0,0 1,0-1,0 0,0 1,0 0,0-1,0 1,0 0,-1 0,1 0,0 0,0 1,0-1,0 0,-1 1,-17 5,1 1,0 1,0 1,1 0,0 1,1 1,0 1,1 0,0 2,1-1,-8 11,10-12,1 0,0 2,1-1,0 1,1 1,1 0,0 0,1 1,1 0,0 1,2-1,0 1,0 0,2 1,0-1,1 1,0-1,2 14,0-25,1 0,0 0,0 0,1 0,0 0,0 0,0 0,1-1,0 1,0-1,0 0,0 0,1 0,0 0,0-1,0 1,1-1,-1 0,1 0,0-1,0 0,1 1,-1-2,1 1,-1-1,1 1,0-1,0-1,0 1,0-1,1 0,14 2,1-1,-1 0,1-2,-1 0,1-2,-1 0,0-2,8-2,9-5,0-1,-1-3,0-1,-1-1,24-17,-37 19,-6 2</inkml:trace>
  <inkml:trace contextRef="#ctx0" brushRef="#br0" timeOffset="-3985.913">875 408,'-60'59,"3"2,3 3,-8 16,7-9,-234 330,217-320,71-81,1 0,-1-1,1 1,-1 0,1 0,-1 0,1 0,-1 0,0-1,1 1,-1 0,1 0,-1-1,1 1,0 0,-1-1,1 1,-1-1,1 1,0 0,-1-1,1 1,0-1,-1 1,1-1,0 1,0-1,-1 1,1-1,0 0,0 1,0-1,0 1,0-1,0 1,0-1,0 0,0 1,0-1,0 1,0-1,0 1,0-1,1 1,-1-1,0 1,0-1,1 1,-1-1,0 1,1-1,-1 1,0-1,1 1,-1 0,1-1,-1 1,1 0,-1-1,1 1,-1 0,1-1,-1 1,1 0,-1 0,1 0,-1 0,1 0,0-1,158-226,42-32,94-134,-273 376,-13 46,-7-18,45 309,34 48,-69-334,1 44,-16-76,1 0,-1-1,1 1,-1 0,0-1,0 0,0 1,0-1,0 0,0-1,0 1,0 0,-1-1,1 0,0 0,0 0,0 0,0 0,-1-1,1 1,0-1,0 0,0 0,0 0,0 0,0-1,0 1,1-1,-1 1,0-1,1 0,-1 0,1-1,-1 0,-277-188,55 53,204 129</inkml:trace>
  <inkml:trace contextRef="#ctx0" brushRef="#br0" timeOffset="-3521.008">1270 1198,'235'-379,"-222"355,35-41,-47 66,0-1,0 0,0 0,0 1,0-1,0 0,0 1,0-1,0 1,-1-1,1 1,0 0,0-1,0 1,-1 0,1 0,0-1,-1 1,1 0,-1 0,1 0,-1 0,1 0,-1 0,0 0,1 0,-1 0,0 0,0 0,0 0,0 0,0 0,0 0,0 0,0 0,0 0,0 0,0 0,-1 0,1 0,0 1,-1 83,-1-70,1 0,0-1,1 1,1 0,0-1,1 1,1-1,0 1,1-1,0 0,1 0,6 11,-7-21,0 0,0 0,0-1,1 0,-1 0,1 0,0 0,0-1,0 0,0 0,0 0,0 0,1-1,-1 0,0 0,1-1,-1 1,1-1,-1 0,1-1,-1 1,0-1,1 0,-1 0,0-1,1 0,-1 0,0 0,0 0,-1-1,1 0,0 0,-1 0,0-1,0 1,0-1,0 0,0 0,-1 0,3-5,86-142,-67 102,6 8,-14 29</inkml:trace>
  <inkml:trace contextRef="#ctx0" brushRef="#br0" timeOffset="-2785.588">2286 718,'-22'26,"1"1,2 0,0 2,2 0,1 1,2 0,-9 28,21-57,1 1,0 0,0 0,-1 0,1 0,0 0,1 1,-1-1,0 0,1 0,-1 1,1-1,0 0,0 0,0 1,0-1,0 0,0 1,0-1,1 0,-1 0,1 1,0-1,0 0,0 0,0 0,0 0,0 0,0 0,1 0,-1 0,1-1,-1 1,1 0,0-1,-1 1,1-1,0 0,0 0,0 0,0 0,0 0,1 0,-1 0,0 0,2-1,10-5,-1-1,0 0,0-1,-1-1,0 0,0-1,0 0,-1 0,-1-2,0 1,0-1,-1-1,0 1,-1-2,-1 1,0-1,0 0,-1 0,0-4,3-5,1 0,-12 39,-4 104,7-117,-1 0,1 0,0 0,0 0,1-1,-1 1,1 0,0-1,0 1,0-1,0 0,1 1,-1-1,1 0,0 0,0-1,0 1,0-1,0 1,0-1,1 0,-1 0,1-1,0 1,-1-1,1 0,0 1,3-1,3 0,1 0,-1-1,1 0,-1-1,1 0,-1-1,0 0,0 0,0-1,0 0,0-1,-1 0,1-1,-1 0,0 0,5-5,126-116,-105 90,-1-2,-2-1,-1-2,-3 0,-1-2,-2-1,19-47,-31 52,-2 0,-1-1,-2 0,-1 0,-3-1,-1 0,-2 0,-3-15,2 51,1-1,-2 1,1 0,-1-1,0 1,0 0,0 0,-1 0,1 0,-1 0,0 0,-1 0,1 1,-1-1,0 1,0 0,-1 0,1 0,-1 0,0 0,0 1,0 0,-1 0,2 3,0 1,0-1,0 1,0 0,1 0,-1 0,0 1,0-1,1 1,-1-1,0 1,1 0,0 0,-1 0,1 0,0 1,0-1,0 1,1-1,-1 1,0 0,1-1,0 1,0 0,0 0,0 0,0 0,0 0,1 0,-1 0,1 2,-1-3,-8 39,1 0,2 0,2 0,1 1,2-1,3 1,1-1,1 0,3 1,1-2,3 1,1-2,6 13,-10-28,1 0,0-1,2 0,1 0,1-2,1 1,1-1,1-1,14 14,-29-32,1-1,-1 1,1 0,-1-1,1 1,0-1,0 0,-1 1,1-1,0 0,0 0,0 0,0 0,0-1,1 1,-1 0,0-1,0 0,0 1,1-1,-1 0,0 0,-1-5</inkml:trace>
  <inkml:trace contextRef="#ctx0" brushRef="#br0" timeOffset="-2621.184">2596 492,'44'5,"42"2,12-1,-1-1,-3-2,-8 0,-9-2,-7-1,-12 0,-5 0,-13 0</inkml:trace>
  <inkml:trace contextRef="#ctx0" brushRef="#br0" timeOffset="-1986.981">3951 492,'-26'12,"1"0,0 2,1 1,1 0,0 2,1 1,1 1,-11 12,22-21,0 1,0 1,1 0,0 0,1 1,1 0,0 0,1 0,-3 8,7-16,1 0,0 0,0-1,0 1,0 0,1 0,0 0,0 0,0 0,0 0,1 0,0 0,0 0,0-1,1 1,0 0,-1-1,2 1,-1-1,0 0,1 1,0-1,0 0,0-1,1 1,-1-1,1 1,0-1,3 2,0 0,0-1,0 0,1 0,0-1,0 0,0 0,0-1,0 0,1 0,-1-1,0 0,1-1,-1 0,1 0,-1 0,1-1,-1-1,1 1,-1-2,0 1,0-1,0 0,0 0,-1-1,1 0,5-5,-3 3,-1 0,1-1,-1 0,-1-1,1 0,-2 0,1-1,-1 0,0 0,0-1,-1 0,-1 0,0 0,0-1,-1 0,0 0,-1 0,0 0,0-7,-2 12,0 0,0 1,0-1,-1 0,0 0,0 0,-1 0,0 1,0-1,0 0,0 1,-1-1,0 1,0-1,-1 1,1 0,-1 0,0 0,-1 0,1 0,-1 1,-2-2,-12-6</inkml:trace>
  <inkml:trace contextRef="#ctx0" brushRef="#br0" timeOffset="-1518.879">4093 944,'240'-297,"-235"289,0 0,1 0,1 0,-1 1,1 0,0 1,1 0,0 0,0 0,0 1,0 0,1 1,0 0,0 0,0 1,8-2,-14 6,0 0,0 0,0 1,0-1,0 1,0 0,0 0,-1 0,1 0,0 0,-1 0,0 1,0 0,1-1,-2 1,1 0,0 0,0 0,-1 0,0 0,0 0,1 0,-2 1,1-1,0 0,-1 1,1-1,-1 0,0 1,0-1,-1 1,1 1,8 35,-8-38,1 0,0 0,0 0,0 0,0 0,0 0,1 0,-1 0,0 0,1-1,-1 1,1-1,0 1,0-1,-1 1,1-1,0 0,0 0,0 0,0 0,0 0,1-1,-1 1,0-1,0 1,0-1,1 0,-1 0,0 0,0 0,1 0,-1 0,0 0,0-1,0 1,1-1,-1 0,0 0,0 0,0 0,81-48,-82 48,26-21,-15 12,1 0,-1 1,1 0,1 1,0 0,0 1,0 1,1 0,2 0,-16 6,1-1,-1 0,1 1,-1 0,1-1,0 1,-1 0,1 0,0 0,-1 0,1 0,0 0,-1 0,1 1,-1-1,1 1,0-1,-1 1,1-1,-1 1,0 0,1 0,-1 0,1 0,-1 0,0 0,0 0,0 0,0 0,0 1,0-1,0 0,0 1,0-1,0 1,-1-1,1 1,-1-1,1 1,-1-1,1 1,-1 0,-6 70,4-61,1-8,0-1,1 1,-1 0,1-1,0 1,0 0,0 0,0 0,1-1,-1 1,1 0,-1 0,1-1,0 1,0-1,0 1,0-1,1 1,-1-1,1 1,-1-1,1 0,0 0,0 0,0 0,1 1,12 5</inkml:trace>
  <inkml:trace contextRef="#ctx0" brushRef="#br0" timeOffset="-1021.167">5278 464,'-15'29,"1"0,1 1,2 0,1 1,1 0,2 1,1 0,1 5,4-34,1 1,-1-1,1 0,0 1,0-1,0 1,0-1,0 0,1 1,0-1,-1 0,1 1,0-1,1 0,-1 0,1 0,-1 0,1 0,0 0,0 0,0-1,0 1,1-1,-1 1,1-1,-1 0,1 0,0 0,0-1,0 1,0 0,0-1,0 0,1 0,-1 0,0 0,0 0,1-1,-1 0,1 1,-1-1,0 0,1-1,7-2,-1 0,0-1,1 0,-1-1,-1 0,1-1,-1 0,0 0,0-1,-1 0,0-1,0 0,-1 0,0 0,0-1,-1 0,0-1,-1 1,0-1,1-2,35-49,98-109,-139 169,1 0,-1 0,0-1,1 1,-1 0,1 0,-1 0,1 0,-1 0,1 0,0 1,0-1,-1 0,1 0,0 0,0 1,0-1,0 0,0 1,0-1,0 1,0-1,0 1,0-1,0 1,0 0,0-1,0 1,1 0,-1 0,0 0,0 0,0 0,0 0,0 0,0 1,1-1,-1 0,0 0,0 1,0-1,0 1,0-1,0 1,0 0,0-1,0 1,0 0,-1-1,1 1,0 0,0 0,-1 0,1 0,0 0,-1 0,1 0,-1 0,1 0,-1 0,0 1,2 199,-5 671,1-784,-4 1,-4-1,-3 0,-5-1,-21 61,37-137,-1-1,-1 0,0-1,0 1,-1 0,0-1,0 0,-1 0,-1-1,1 0,-1 0,-1 0,1-1,-2 0,1 0,6-6,1-1,-1 1,0-1,1 0,-1 1,1-1,-1 0,0 0,1 0,-1 0,0 0,1 0,-1 0,0-1,1 1,-1-1,1 1,-1-1,1 1,-1-1,1 0,-1 0,1 0,0 0,-1 0,1 0,0 0,0 0,0-1,0 1,0 0,0-1,0 1,0 0,1-1,-1 1,0-1,1 0,-20-64,19 64,-9-60,2 0,3 0,2-1,4 1,2-1,2 1,14-59,39-113,-47 197</inkml:trace>
  <inkml:trace contextRef="#ctx0" brushRef="#br0" timeOffset="5529.169">14704 324,'0'9,"10"9,2 0</inkml:trace>
  <inkml:trace contextRef="#ctx0" brushRef="#br0" timeOffset="5679.002">14788 605,'0'0</inkml:trace>
  <inkml:trace contextRef="#ctx0" brushRef="#br0" timeOffset="21019.086">0 1536,'5'-8,"1"-1,0 1,0 0,1 0,0 1,0 0,1 0,-1 0,2 1,-1 0,1 1,0 0,0 1,0-1,1 2,-1-1,1 1,0 1,0 0,0 0,0 1,0 0,0 1,0 0,1 0,-1 1,0 1,0 0,0 0,0 1,2 1,47 6,-1-2,1-3,0-2,1-3,11-3,41 0,235-22,84-6,-19 2,-18 0,-123 13,-70 4,140 11,-144 3,1089-2,-967-28,479 28,-546-11,16-19,-168 19,0 4,0 4,41 6,5-1,527-2,-485-35,-124 18,100-14,149 1,656 30,-549-17,-37-12,-119 7,-88 9,149 9,-241 4,262-26,107 13,-235-1,156 10,-215 5,134-30,-12 31,-90 25,-15-15,-148-6,-1-1,1-1,0-2,0 0,0-2,1-2,-1 0,-1-2,4-1,27-4,0 2,1 2,0 3,48 5,3-1,228-2,-314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2:37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0,'0'1,"0"-1,1 0,-2 1,1-1,0 1,0-1,0 0,0 1,0-1,0 0,0 1,0-1,0 0,-1 0,1 1,0-1,0 0,0 1,-1-1,1 0,0 0,0 1,-1-1,1 0,0 0,0 0,-1 1,1-1,0 0,-1 0,1 0,0 0,-1 0,1 0,0 0,-1 1,1-1,0 0,-1 0,1 0,0-1,-1 1,1 0,0 0,-1 0,1 0,0 0,-1 0,1 0,0 0,-1-1,1 1,0 0,-1 0,1-1,0 1,0 0,-1 0,1-1,0 1,0 0,0 0,-1-1,1 1,0 0,4 30,-3-27,21 237,6 179,-10-98,-17 131,-3-204,2 2450,-30-2421,32-55,36-67,-27-146,-15-16</inkml:trace>
  <inkml:trace contextRef="#ctx0" brushRef="#br0" timeOffset="1967.756">100 2428,'226'29,"505"-30,-473-26,397 26,638 1,-1096 27,283-26,2907-1,-3168-27,211 26,-261-27,-69 16,-83 11,-3 2</inkml:trace>
  <inkml:trace contextRef="#ctx0" brushRef="#br0" timeOffset="13306.987">213 2456,'-2'-1,"1"-1,-1 1,1-1,-1 1,1-1,0 0,0 1,0-1,0 0,0 0,0 0,1 0,-1 0,0 0,1 0,0 0,-1 0,1 0,0 0,0 0,0 0,0 0,0 0,1 0,-1 0,1 0,-1 0,1 0,0 0,0 0,0 0,0 1,0-2,71-131,69-76,13-13,9 6,37-21,36-50,-175 210,-3-3,-3-2,-5-3,7-21,-50 93,1 0,0 0,1 1,0 0,1 1,0 0,1 0,1 1,-1 1,2 0,2-1,150-86,-142 88,1 2,0 0,0 2,0 1,0 0,2 2,172-25,85 28,-114 24,0 5,-114-18,0 2,-1 3,-1 2,0 3,11 8,165 116,-4 42,8 26,-39-21,-106-98,43 46,126 152,-153-176,235 332,-45-54,-99-169,4-40,-83-73,40 39,-56-50,2-6,-68-61,1-2,1-2,2-1,1-2,14 7,254 132,-175-97,-70-35,1-3,2-3,8 0,-30-14,1-1,0-2,0-3,1-1,18 0,107 19,-19-43,-132 11,144-52,-117 31,-2-2,0-2,-2-2,-1-2,19-21,37-33,41-50,-4-27,43-93,-86 118,93-154,-137 214,-30 50,0 1,2 0,2 2,0 0,19-18,-15 21,-2-2,0 0,-1-2,-2 0,-1-2,5-11,144-222,-158 245,-1 4</inkml:trace>
  <inkml:trace contextRef="#ctx0" brushRef="#br0" timeOffset="14469.645">8171 2399,'170'-27,"282"26,-225-28,-85 18,-75 2,1 2,0 3,0 3,20 4,32-1,247-2,-300-6,-55 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09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653 594,'2'1,"0"1,0-1,0 1,-1-1,1 1,0 0,-1 0,1 0,-1 0,0 0,0 0,0 0,0 0,0 0,0 1,-1-1,1 0,-1 1,1-1,-1 0,0 1,0-1,0 0,0 3,0-2,-18 149,-12 11,19-113,1 1,3 0,0 51,6-80,0-19,0 1,0 0,0 0,1 0,0 0,-1 0,1 0,0 0,1 0,-1 0,1 0,0 0,0 0,0 0,0 0,1-1,0 1,-1 0,1-1,0 1,1-1,-1 0,1 0,-1 0,1 0,0 0,0-1,0 1,1-1,-1 0,1 0,-1 0,1 0,0 0,1-1,8 0,0 0,0-1,1-1,-1 0,0-1,0 0,0-1,8-4,64-9,300-13,-379 29,-3 0,-1 1,0-1,1 1,-1-1,0 0,1 0,-1 0,1 0,-1-1,0 1,1-1,-1 1,0-1,1 0,-1 0,0 0,0 0,0 0,0 0,0-1,0 1,0-1,0 1,-1-1,1 0,-1 0,2-1,-3-8</inkml:trace>
  <inkml:trace contextRef="#ctx0" brushRef="#br0" timeOffset="559.935">1500 650,'20'-10,"1"1,1 1,-1 0,1 2,0 1,0 0,1 2,0 0,-1 2,1 0,19 3,-40-3,0 1,1-1,-1 1,0 0,0 0,1 0,-1 0,0 0,0 1,1-1,-1 1,0-1,0 1,0 0,1 0,-1 0,0 0,0 0,-1 0,1 1,0-1,0 0,-1 1,1 0,0-1,-1 1,0 0,1 0,-1 0,0 0,0 0,0 0,0 0,-1 0,1 0,0 1,-1-1,0 0,1 0,-1 1,0-1,0 0,0 1,-1-1,1 0,-1 2,-96 126,97-127,0 1,0 0,0 0,1 0,0-1,-1 1,1 0,1-1,-1 1,1-1,-1 1,1-1,0 0,0 0,0 0,1 0,-1 0,1 0,-1 0,1-1,0 1,0-1,0 0,0 0,1 0,-1 0,1-1,-1 1,1-1,-1 0,1 0,0 0,-1-1,5 1,22 12,6 5,-27-15,-1 0,1 1,0 0,-1 0,0 0,0 1,0 1,-1 0,0 0,0 0,0 0,-1 1,0 1,0-1,0 1,-1-1,-1 2,1-1,-4-3,-1-1,0 1,0-1,0 0,0 1,-1-1,0 0,0 0,0 1,0-1,-1 0,1 0,-1 0,0 0,0 0,-1-1,1 1,-1-1,0 1,0-1,0 0,0 0,-3 2,-86 55,84-57,0 2,-1-1,1 1,-1-2,0 1,0-1,0-1,-1 0,1 0,-1-1,1 0,-1 0,1-1,-6-1,1-19,20 8</inkml:trace>
  <inkml:trace contextRef="#ctx0" brushRef="#br0" timeOffset="826.604">2431 482,'-14'38,"-6"32,2 9,3-4,5-6,-2-9,3-10,1-9,3-7,3-4,0-2,2-2,0 1,1-1,-1-4</inkml:trace>
  <inkml:trace contextRef="#ctx0" brushRef="#br0" timeOffset="5581.84">2911 170,'26'271,"3"-21,-22-189,4 0,2-1,2-1,3 0,3 0,-20-57,2 2,-1-1,0 1,0 0,0 0,0-1,-1 2,0-1,1 0,-2 0,1 0,0 0,-1 1,0-1,0 0,0 0,0 1,-1-1,1 0,-1 0,0 1,-1-1,1 0,-1 0,0-1,1 1,-2 0,1 0,0-1,-1 1,0-1,-1 1,-13 4,0 0,0-1,-1-1,0-1,0-1,0 0,-1-1,-7-1,-24 6,-568 81,-252 63,371-60,-31 30,252-55,277-67,1 0,-1 1,0-1,0 0,1 1,-1-1,0 0,0 0,0 0,1 1,-1-1,0 0,0 0,0 0,0-1,0 1,1 0,-1 0,0 0,0 0,0-1,1 1,-1 0,0-1,0 1,1-1,-1 1,0-1,1 1,-1-1,1 0,-1 1,0-1,1 0,-1 1,1-1,0 0,-1 1,1-1,0 0,-1 0,1 0,0 1,0-1,0 0,-1 0,1 0,0 0,0 1,0-1,1-1,9-50,-5 35,39-305,22-293,-54 517,-5 0,-6-73,-1 166,0 1,0 0,0 0,0 0,1 0,-1-1,1 1,0 0,1 0,-1 0,1 1,-1-1,1 0,0 0,1 1,-1-1,1 1,-1 0,1 0,0 0,0 0,0 0,1 1,-1-1,0 1,1 0,0 0,0 0,-1 1,1-1,0 1,0 0,0 0,1 0,0 0,151-6,105-29,1052-126,-823 126,30 21,-169 42,-314-20,-7 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2:57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1,'1'0,"-1"1,1-1,0 1,0-1,0 1,0-1,0 1,-1 0,1 0,0-1,-1 1,1 0,0 0,-1 0,1 0,-1 0,1-1,-1 1,0 0,1 0,-1 0,0 0,0 0,0 0,0 0,0 1,0-1,0 0,0 0,0 0,0 0,0 0,-1 0,1 0,0 0,-1 0,1-1,-1 1,1 0,-1 0,1 0,-1 0,0 0,1-1,-1 1,0 0,0 0,-1 13,-13 128,11-116,2-1,0 1,2 0,1 0,1-1,4 19,3 49,46 353,-23-49,-33 1090,29-1227,-17-34,-1-158,-3 1,-3 0,-3 0,-4 19,1 29,2 362,28-281,1-30,-30-167,1-1,0 0,-1 1,1-1,0 0,0 1,-1-1,1 1,0-1,0 1,0-1,0 0,-1 1,1-1,0 1,0-1,0 1,0-1,0 1,0-1,0 1,0-1,0 0,1 1,-1-1,0 1,0-1,0 1,0-1,1 1,-1-1,0 0,0 1,1-1,-1 0,0 1,1-1,-1 0,0 1,1-1,-1 0,1 0,-1 1,0-1,1 0,-1 0,1 0,-1 0,1 1,-1-1,0 0,1 0,-1 0,1 0,-1 0,1 0,-1 0,1 0,-1 0,1-1,-1 1,1 0,-1 0,0 0,1-1,5-9</inkml:trace>
  <inkml:trace contextRef="#ctx0" brushRef="#br0" timeOffset="2102.267">254 2400,'-10'-5,"0"1,18 4,214 10,-148-11,462 0,-159-25,-210 25,139 18,-82-5,131-11,-147-3,1569 2,-1322-27,-104 14,9-5,67 18,-188 1,151 27,-9 1,44-29,-97-29,461 30,-789-1</inkml:trace>
  <inkml:trace contextRef="#ctx0" brushRef="#br0" timeOffset="27562.509">0 537,'7'-4,"1"0,-1 0,1 1,0 0,0 1,0-1,0 1,0 1,0 0,1 0,-1 0,0 1,1 0,2 1,4-1,452-57,-166 59,-268 3,-1 2,1 2,-1 0,-1 2,1 2,27 15,54 21,3-1,-2 6,-3 4,1 7,108 76,-72-40,182 210,-228-162,-64-84,1 2,-4 2,-3 2,-3 1,3 20,-3-23,3-1,3-2,32 45,-51-86,113 177,6 21,14 69,-48-146,38 4,140 71,-262-207,134 83,19-14,115 63,-44-44,-219-96,0 0,1-2,0 0,0-2,-1 0,1-2,0 0,20-4,26 2,112-15,-155 11,0-1,0-1,0-1,-1-1,-1-1,0-1,0-1,-1-2,-1 0,0-1,-1-2,-1 0,161-185,-20 22,58-125,-141 209,69-75,-47 7,-82 137,1 2,0 0,2 1,2 0,0 2,1 1,6-3,3-6,-1-2,-1-1,-2-1,-2-1,-1-2,-2-1,15-31,-26 47,91-154,-21 55,-41 63,-3-2,-2-1,8-23,-13 3,-24 58,2 0,0 0,1 1,1 0,2 1,10-13,72-101,126-128,-59 117,13-10,-136 114,-29 30,1 0,0 0,1 1,0 1,1 0,0 1,0 0,1 1,7-2,106-25,17 8,-128 26,0-1,0 0,-1-2,1 0,-1 0,0-2,0 0,-1-1,1-1,8-3,-19 9,0 1,0-1,0 1,1 0,-1 0,1 1,-1-1,1 1,-1 1,1-1,0 1,-1 0,1 0,0 0,-1 1,1 0,0 0,-1 1,1-1,-1 1,0 0,0 1,1-1,-2 1,1 0,4 4,8 8,1 0,1 0,0-2,1-1,0 0,7 2,-3-4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3:5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0,'-28'34,"-11"20,3 6,6-7</inkml:trace>
  <inkml:trace contextRef="#ctx0" brushRef="#br0" timeOffset="245.884">358 57,'-33'38,"-16"18,0 4,8-9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3:44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131 622,'30'2,"1"-1,0-1,-1-2,1-1,-1-1,0-2,0-1,0-1,25-11,-34 7,-1 0,-1-2,0 0,0-1,-2 0,0-2,-1 0,0-1,-2 0,0-2,-1 1,-1-2,2-5,4-1,-12 18,0 0,-1-1,0 1,0-1,-1 0,0-1,-1 1,0-1,-1 1,0-1,0 0,-2 0,1 0,-1 1,-1-1,0 0,0 0,-1 0,0 0,-1 1,0 0,-1-1,0 1,-1 0,0 1,-1-2,3 8,0 0,0 0,0 1,-1-1,1 1,-1 0,0 0,1 0,-1 0,0 1,0-1,0 1,0 0,0 0,0 1,-1-1,1 1,0 0,0 0,0 0,0 1,-1-1,1 1,0 0,0 0,0 1,0-1,0 1,-1 1,-5 1,1 1,0 1,0-1,0 1,1 1,0 0,1 0,-1 0,1 1,0 0,-1 4,-9 22,3 0,0 1,2 0,2 1,1 1,2-1,2 1,1 0,2 1,1-1,4 28,-3-47,3 44,-3 0,-2 1,-3-1,-3-1,-2 0,-3 0,-3-1,-2 0,-24 50,36-98,-2 6,0-1,-1 1,0-2,-1 1,-2-1,1-1,-2 0,0 0,0-2,-1 1,-1-2,-1 0,1-1,-2 0,-9 4,23-15,1 0,-1 0,0 0,1 0,-1 0,0-1,1 1,-1-1,1 0,-1 0,1 0,-1 0,1 0,0 0,-1-1,1 1,0-1,0 1,0-1,0 0,0 0,1 0,-1 0,0 0,1 0,0-1,-1 1,1 0,0-1,0 1,0-1,1 1,-1-1,1 1,-1-1,1 0,0 1,0-1,0 0,0 1,0-1,1 0,-1 1,1-1,0 1,0-1,0 1,0-1,0 1,1-2,6-17,0 1,2 0,0 1,1 0,2 0,-1 1,2 1,0 0,1 1,1 0,0 2,2 0,-1 0,1 2,1 0,2 1,-13 5,0 1,0 0,1 1,0 0,0 0,0 1,0 0,0 0,1 1,-1 0,1 1,0 0,-1 1,1 0,0 0,-1 1,1 1,-1-1,1 1,-1 1,1 0,-1 0,0 1,-1 0,1 0,-1 1,0 1,1 0,35 42,-36-36,0-1,1 0,1-1,0 1,0-2,1 0,0 0,0-1,1 0,0-1,1 0,0-1,0 0,0-1,1-1,-1 0,3-1,-2-1,-1-1,1-1,0 0,0-1,0-1,0 0,-1 0,1-2,-1 0,1 0,-1-1,-1-1,1 0,-1 0,0-2,0 1,-1-2,0 1,3-5,-3 5,0-1,-1 0,0-1,-1 1,0-2,0 1,-1-1,0-1,-1 0,-1 0,0 0,0 0,-2-1,1 0,-1 0,-1 0,-1-1,0 1,0-1,-1-8,-1 19,-1 1,1-1,-1 1,1-1,-1 1,0 0,0-1,0 1,-1 0,1 0,0-1,-1 1,1 0,-1 1,0-1,0 0,1 0,-1 1,0-1,-1 1,1-1,0 1,0 0,-1 0,1 0,0 0,-1 1,1-1,-1 0,1 1,-1 0,1 0,-1-1,1 2,-1-1,1 0,-1 0,0 1,-5 1,1 0,0 0,-1 0,1 1,0 1,0-1,1 1,-1 0,1 1,0-1,0 1,-2 3,-2 2,0 1,1 1,1-1,0 2,0-1,1 1,1 0,0 0,1 1,0-1,1 1,1 1,0-1,1 0,1 1,0-1,1 1,0 6,1-15,0 0,0 0,1 0,-1 0,1 0,1-1,-1 1,1-1,0 1,0-1,0 0,1 0,0 0,0-1,0 1,0-1,1 0,0 0,0 0,0-1,0 0,0 0,1 0,0-1,-1 1,1-1,0-1,0 1,4 0,7 1,0-1,0 0,0-1,0-1,0 0,0-2,0 0,0 0,0-2,3-1,25-11,-1-2,-1-2,-1-1,0-3,-2-1,-1-2,-1-2,-1-1,-2-2,24-28,-29 26,-2 0,-1-3,-2 0,-1-1,-2-1,-2-2,-2 0,5-16,-16 35,0 0,-1-1,-1 0,-1 0,-2-1,0 1,-1-1,-1 1,-2-1,0 1,-2 0,0-1,4 20,-1 0,0 0,1 0,-1 1,-1-1,1 0,-1 0,1 1,-1-1,0 1,0-1,-1 1,1 0,-1 0,1 0,-1 0,0 0,0 1,-1-1,1 1,0 0,-1 0,1 0,-1 0,0 1,1-1,-1 1,0 0,0 0,0 1,0-1,0 1,0 0,0 0,0 0,0 0,0 1,0-1,0 1,0 0,0 1,1-1,-1 0,0 1,1 0,-1 0,1 0,0 1,-1-1,-2 3,-9 18,0 0,1 0,2 2,0-1,2 2,1-1,0 1,2 1,1-1,2 1,-2 23,3-32,-7 38,3 1,3 0,1 0,4 0,2 0,7 39,-6-65,-3-19,0-1,0 0,1 0,1 0,0 0,0-1,1 1,0-1,1 0,0 0,6 9,5-20,-11-10</inkml:trace>
  <inkml:trace contextRef="#ctx0" brushRef="#br0" timeOffset="237.398">1288 679,'43'0,"43"0,17 0,0-5,-3-2,-9-4,-10 0,-9 1,-3-2,-3 1,-4-2,-2 0,-7 4,-8 2,-11 3</inkml:trace>
  <inkml:trace contextRef="#ctx0" brushRef="#br0" timeOffset="2571.484">3263 819,'-12'-2,"0"0,0 1,-1 1,1 0,0 0,-1 1,1 0,0 1,0 1,0 0,0 1,0 0,1 1,0 0,0 0,0 1,0 1,1 0,0 0,-3 5,11-11,1 0,0 0,0 0,0 0,0 1,0-1,0 0,0 1,0-1,1 1,-1-1,1 0,-1 1,1 0,-1-1,1 1,0-1,0 1,-1-1,1 1,0 0,1-1,-1 1,0-1,0 1,1 0,-1-1,1 1,-1-1,1 1,0-1,-1 0,1 1,0-1,0 0,0 1,0-1,0 0,0 0,1 0,-1 0,0 0,1 0,-1 0,0 0,1-1,-1 1,1 0,-1-1,1 1,-1-1,1 0,0 0,-1 1,1-1,-1 0,2 0,22 10,-16-8,0 1,0 0,-1 1,1 0,-1 0,0 1,-1 0,1 0,-1 0,0 1,0 1,0-1,-1 1,0 0,-1 0,4 6,-8-10,0 0,-1 0,1-1,-1 1,0 0,1 0,-1 0,-1 0,1 0,0 0,-1 0,1-1,-1 1,0 0,0 0,0-1,0 1,-1 0,1-1,-1 1,1-1,-1 0,0 1,0-1,0 0,0 0,0 0,-1-1,1 1,-1 0,-83 44,76-42,-14 7,0-1,0-1,-1-2,0 0,0-1,-3-1,4-6,6-4</inkml:trace>
  <inkml:trace contextRef="#ctx0" brushRef="#br0" timeOffset="22178.062">441 2061,'-2'-2,"0"0,0 0,0 1,0-1,0 0,0 1,-1 0,1-1,0 1,-1 0,1 0,-1 1,1-1,-1 0,0 1,1-1,-1 1,0 0,1 0,-1 0,-11 2,1 0,0 1,0 1,0 0,0 1,1 0,-1 1,1 0,1 1,-1 0,1 1,0 0,1 1,0 0,-6 7,15-14,-30 26,2 2,1 0,1 2,1 2,-5 11,29-42,0-1,0 1,0 0,0 0,0 0,1 1,-1-1,1 0,0 1,0-1,0 0,1 1,-1-1,1 1,0-1,0 1,0 0,0-1,1 1,-1-1,1 1,0-1,0 0,0 1,0-1,1 0,-1 0,1 0,0 0,0 0,0 0,0 0,1-1,-1 1,1-1,0 1,-1-1,1 0,0 0,0 0,0-1,1 1,-1-1,0 0,0 1,1-2,1 2,12-2,-1 0,1 0,-1-2,1 0,-1-1,0 0,0-1,0-1,0-1,-1 0,0-1,0-1,-1 0,12-9,-24 16,29-19,0-1,-2-1,0-2,-2-1,-1-1,-1-1,-1-1,-1-1,-2-1,-1-1,-1-1,2-8,-12 24,-1 0,-1 0,0-1,-1 0,0 0,-2-1,0 1,-1-1,-1 0,0 0,-1 0,-1 0,-1 0,-1 0,0 0,-2 1,1-1,-2 1,-1-1,0 1,-1 1,-1-1,0 2,-11-16,14 26,-1 1,1-1,-1 1,-1 0,1 0,0 1,-1 0,0 0,0 1,0 0,0 0,0 0,0 1,0 0,-1 0,1 1,0 0,-1 0,1 1,0 0,0 0,-1 1,1 0,0 0,1 1,-1-1,0 1,1 1,-1 0,1 0,0 0,0 0,1 1,0 0,-1 0,1 0,1 1,-1 0,-2 6,-4 0,1 0,1 1,0 1,1 0,0 0,1 0,0 1,2 0,0 0,0 1,2 0,0-1,0 1,2 0,0 1,0-1,2 0,0 0,1 0,1 0,3 12,1-8,1-2,0 1,2-1,0 0,1-1,0 0,2-1,0 0,1-1,0 0,1-1,1-1,0-1,1 0,0-1,1 0,0-2,0 0,20 6,-14-8</inkml:trace>
  <inkml:trace contextRef="#ctx0" brushRef="#br0" timeOffset="22504.576">780 2231,'25'2,"0"-1,0-2,0 0,0-1,0-2,0 0,-1-2,0 0,0-2,-1-1,0 0,20-12,-39 18,1 0,0 0,-1 0,1 0,-1-1,0 0,0 0,-1 0,1 0,-1 0,0-1,0 1,0-1,-1 0,1 0,-1 0,-1 0,1-1,-1 1,0 0,0-1,0 1,-1-1,1 1,-1-1,-1 1,1-1,-1 1,0 0,0-1,-1 1,1 0,-1 0,-1 0,1 0,0 0,-1 0,0 0,0 1,-1 0,1-1,-4-2,1 3,0 0,0 0,0 1,0 0,-1 0,0 0,1 1,-1 0,0 0,0 1,0 0,0 0,0 0,0 1,0 0,0 1,0 0,0 0,0 0,0 1,1 0,-1 0,0 0,1 1,-1 0,1 1,0-1,0 1,1 0,-1 1,1-1,0 1,0 0,0 1,1-1,-1 1,1 0,1 0,-1 0,1 0,0 0,1 1,-2 3,1-2,-1-1,1 1,0 0,1 0,0 0,0 0,1 1,0-1,0 0,1 1,0-1,0 0,1 1,0-1,1 0,0 0,0 0,1 0,0 0,0 0,1 0,0-1,0 0,0 0,1 0,0 0,1-1,48 40,-29-28</inkml:trace>
  <inkml:trace contextRef="#ctx0" brushRef="#br0" timeOffset="22944.394">1231 2344,'195'-288,"-195"287,0 0,0 0,0-1,0 1,1 0,-1 0,0 0,1 0,-1 0,0 0,1 0,-1 0,1 0,0 0,-1 1,1-1,0 0,-1 0,1 0,0 1,0-1,0 0,0 1,0-1,0 1,-1-1,1 1,0-1,1 1,-1 0,0 0,0-1,0 1,0 0,0 0,0 0,0 0,0 0,0 0,0 0,0 1,0-1,0 0,0 1,0-1,0 0,0 1,0-1,0 1,0 0,0-1,0 1,0 0,-1-1,1 1,0 0,0 0,-1 0,1 0,-1-1,1 1,-1 0,1 0,-1 0,1 0,-1 0,0 1,0-1,1 0,10 48,-11-43,1 0,0 0,0 0,0 0,0 0,1 0,0-1,0 1,1-1,0 1,-1-1,2 0,-1 0,1 0,0 0,0-1,0 0,0 1,1-1,0-1,-1 1,1-1,1 0,4 3,-6-5,0 0,0 0,0 0,0 0,0-1,0 1,0-1,0 0,0 0,0-1,0 1,0-1,0 0,0 0,0 0,0 0,-1-1,1 1,0-1,-1 0,1 0,-1-1,0 1,0-1,0 0,0 1,0-1,1-2,60-102,-56 92,25-73,-26 71</inkml:trace>
  <inkml:trace contextRef="#ctx0" brushRef="#br0" timeOffset="23245.491">2106 1864,'-17'26,"0"1,2 1,1 0,2 1,0 0,2 1,2 1,-2 10,9-38,1 0,-1 0,1-1,0 1,0 0,0 0,0 0,0 0,1-1,-1 1,1 0,0 0,0-1,0 1,0 0,0-1,0 1,1-1,-1 0,1 1,0-1,0 0,0 0,0 0,0 0,0 0,0-1,1 1,-1 0,0-1,1 0,0 0,-1 0,1 0,0 0,-1 0,1-1,0 1,0-1,0 0,-1 0,1 0,0 0,0 0,0-1,-1 1,1-1,5 0,0-1,0 0,-1 0,1-1,-1 0,0 0,0-1,0 0,0 0,-1-1,0 0,0 0,0 0,0-1,-1 1,0-1,0-1,0 1,-1-1,0 0,0 0,0-1,-2 3,1 0,-1-1,0 1,-1 0,1-1,-1 1,0-1,0 0,-1 1,1-1,-1 0,0 1,-1-1,0 0,0 1,0-1,0 1,-1-1,0 1,0 0,-1-1,1 1,-1 0,0 1,0-1,-1 0,1 1,-1 0,0 0,-1 0,1 0,-39-16,21 16</inkml:trace>
  <inkml:trace contextRef="#ctx0" brushRef="#br0" timeOffset="23529.608">2643 1497,'-5'43,"-1"33,0 14,1-4,1-11,7-10,2-10,1-10,-2-8,0-6,-1-2,-7-2,-1-1,-1 0,-4-5,-5-5,0-6</inkml:trace>
  <inkml:trace contextRef="#ctx0" brushRef="#br0" timeOffset="23973.495">2416 1836,'53'25,"1"-2,1-2,0-2,2-4,7 1,-35-9,7 0,1-2,0-1,-1-2,1-2,13-2,1 1,-44 2,-1-1,1 0,-1 0,0-1,1 0,-1 0,0 0,0-1,1 0,-1 0,-1-1,1 1,0-1,0 0,-1-1,0 0,0 1,0-2,0 1,-1 0,1-1,-1 0,0 0,0 0,-1-1,0 1,0-1,0 0,-1 0,0 0,1-4,-3 8,0-1,0 0,0 1,-1-1,1 1,-1-1,0 1,0-1,0 1,0-1,0 1,-1 0,1 0,-1 0,1-1,-1 1,0 1,0-1,1 0,-1 0,-1 1,1-1,0 1,0 0,-1-1,1 1,0 0,-1 0,1 1,-1-1,0 0,1 1,-1 0,1-1,-2 1,-92 12,86-8,0 0,1 1,-1 0,1 1,0 0,0 0,1 1,0 0,0 1,1 0,0 0,0 1,1-1,0 1,0 1,1-1,0 1,-1 6,2-7,0-1,1 1,0 0,0 0,1 1,1-1,-1 0,2 1,-1-1,1 1,1-1,-1 1,2-1,-1 0,1 1,1-1,0 0,0 0,0 0,1-1,1 1,-1-1,1 0,1 0,0-1,0 0,0 0,1 0,0-1,0 1,6 1,0 0,0 0,1-2,-1 0,1 0,1-1,-1-1,1 0,0-1,-1-1,1 0,0-1,1-1,-1 0,7-2,10 2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3:53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5223 227,'0'4,"4"8,8 0,0 4,4 3,-1 4,1-2,3 0,-1 1,1-3,-4-5</inkml:trace>
  <inkml:trace contextRef="#ctx0" brushRef="#br0" timeOffset="254.177">5504 114,'0'33,"0"21,5 2,2-5,4-11,0-11</inkml:trace>
  <inkml:trace contextRef="#ctx0" brushRef="#br0" timeOffset="999.754">5815 395,'-217'375,"324"-531,19-37,-102 163,-23 30,-1 0,1-1,-1 1,1 0,-1 0,1 0,-1 0,1 0,0 0,-1 0,1 0,-1 0,1 0,-1 1,1-1,-1 0,1 0,-1 0,1 1,-1-1,1 0,-1 0,1 1,-1-1,1 0,-1 1,1-1,-1 1,0-1,1 1,-1-1,0 1,0-1,1 1,-1-1,0 1,0-1,0 1,1-1,-1 1,0-1,0 1,0-1,0 1,0 0,0-1,0 1,0-1,0 1,-1-1,1 1,0-1,0 1,0-1,-1 1,1-1,0 1,0-1,-1 1,1-1,0 1,-1-1,1 0,-1 1,5 149,-4-139,2-1,-1 0,1 1,1-1,0 0,0 0,1 0,1-1,-1 1,2-1,-1 0,1-1,0 1,1-1,3 3,-8-10,0 0,1 0,-1 0,0-1,1 1,-1-1,1 1,-1-1,1 0,-1 0,1 0,-1 0,1 0,-1 0,1-1,-1 1,1-1,-1 0,0 0,1 0,-1 0,0 0,0 0,0-1,0 1,0-1,0 1,0-1,0 0,0 0,-1 0,1 0,0-1,47-71,-38 52,-1 0,-2-1,0 0,-1-1,-1 0,-1 0,-2 0,0 0,-1-22,-2 21</inkml:trace>
  <inkml:trace contextRef="#ctx0" brushRef="#br0" timeOffset="-5905.086">29 621,'-5'12,"0"-1,1 1,0 0,1 0,1 0,0 0,0 0,1 1,1-1,0 1,0-1,2 0,-1 1,2-1,-1 0,2 0,2 7,-4-16,0 0,0-1,0 1,0-1,1 1,-1-1,1 0,0 0,0 0,-1 0,1-1,0 1,1-1,-1 1,0-1,0 0,0-1,1 1,-1 0,0-1,1 0,-1 0,1 0,-1 0,0 0,1-1,-1 1,0-1,1 0,-1 0,0 0,0 0,2-2,95-62,-81 45,-1 0,-2-1,0-1,-1-1,-1 0,2-6,-2 5</inkml:trace>
  <inkml:trace contextRef="#ctx0" brushRef="#br0" timeOffset="-5272.33">566 1,'-114'615,"87"-406,27-208,0 0,0 0,0-1,0 1,0 0,0 0,0 0,0-1,0 1,1 0,-1 0,0-1,1 1,-1 0,0-1,1 1,-1 0,1-1,-1 1,1 0,-1-1,1 1,0-1,-1 1,1-1,0 0,-1 1,1-1,0 0,-1 1,1-1,0 0,0 0,-1 1,1-1,0 0,0 0,0 0,-1 0,1 0,0 0,0 0,-1-1,1 1,0 0,0 0,0 0,-1-1,1 1,0 0,-1-1,1 1,44-27,-37 21,79-54,-46 29,1 3,1 1,2 2,2 2,-44 20,0 2,0-1,0 0,0 1,0-1,0 1,0 0,1 0,-1 0,1 0,-1 1,0 0,1-1,-1 1,1 0,-1 1,1-1,-1 1,0-1,1 1,-1 0,0 0,1 1,-1-1,0 0,0 1,0 0,0 0,0 0,-1 0,1 0,-1 1,1-1,-1 1,0 0,0 0,0-1,0 1,1 3,-1 2,0 0,-1 0,0 0,0 0,-1 0,0 0,0 0,-1 0,0 0,0 1,-1-2,0 1,0 0,-1 0,0-1,0 1,-1-1,0 0,0 0,-1 0,0-1,0 0,-1 0,-2 2,-7 8,-1-1,-1-1,0-1,-1-1,0 0,-1-1,-1-1,-12 5,13-7,16-5,-1-1,1 0,-1 0,1 0,-1-1,0 1,0-1,0 0,0 0,0 0,0-1,0 1,0-1,-1 0,1 0,0 0,0-1,0 1,0-1,0 0,0-1,0 1,0 0,1-1,-1 0,-8-9</inkml:trace>
  <inkml:trace contextRef="#ctx0" brushRef="#br0" timeOffset="-4654.09">1553 452,'-37'7,"0"1,1 2,0 2,1 1,0 2,-21 12,51-26,1 1,0-1,-1 1,1-1,0 1,0 1,0-1,1 0,-1 1,0 0,1 0,0 0,-1 0,1 0,0 1,1 0,-1-1,1 1,0 0,0 0,0 0,0 0,0 1,1-1,0 0,0 1,0-1,1 1,-1-1,1 1,0-1,1 1,-1 0,1-1,0 0,0 1,0-1,0 1,1-1,0 0,0 2,4 1,-1 0,1-1,0 1,0-1,0-1,1 1,0-1,0 0,1-1,-1 0,1 0,0 0,0-1,0 0,1-1,-1 0,1 0,-1-1,1 0,0 0,-1-1,2 0,52 3,-61-3,0 1,1-1,-1 1,0 0,0-1,1 1,-1 0,0 0,0 0,0 0,0 0,0 0,0 0,0 0,-1 0,1 1,0-1,0 0,-1 1,1-1,-1 0,1 1,-1-1,0 0,0 1,1-1,-1 1,0-1,0 1,0-1,-1 0,1 1,0-1,0 1,-1-1,1 0,-1 1,1-1,-1 0,0 1,0 0,-6 9,0-1,0 0,-1 0,-1-1,0 0,0 0,-1-1,0 0,0-1,0 0,-1-1,0 0,-1 0,1-1,-8 1,4 0,1 0,-1-1,-1-1,1-1,0 0,-1-1,0-1,1 0,-1-1,-4-1,-20-15,28 3</inkml:trace>
  <inkml:trace contextRef="#ctx0" brushRef="#br0" timeOffset="-4033.281">2033 481,'-11'-2,"-1"0,1 2,-1-1,1 1,-1 1,1 0,-1 1,1 0,-1 1,1 0,0 0,0 2,1-1,-1 1,1 1,0 0,-6 5,7-4,0 0,1 1,0 0,1 1,-1-1,2 1,-1 1,1 0,1 0,0 0,0 0,1 1,0-1,1 1,0 0,1 0,0 1,0-1,2 0,-1 1,1-1,1 2,1-8,-1 0,1 0,0 0,0 0,1-1,0 1,-1-1,1 0,1 0,-1 0,1 0,-1-1,1 1,0-1,1 0,-1 0,0 0,1-1,-1 1,1-1,0 0,0-1,0 1,0-1,0 0,0 0,1 0,7 1,1-1,0 0,-1-1,1 0,0-1,-1 0,1-1,-1-1,13-3,58-32,-59 24</inkml:trace>
  <inkml:trace contextRef="#ctx0" brushRef="#br0" timeOffset="-3671.824">2287 762,'0'10,"12"45,18-88,35-87,-52 92,1 0,1 1,1 1,2 1,16-19,-33 41,1 1,0-1,-1 1,1-1,0 1,1 0,-1 0,0-1,1 2,-1-1,1 0,-1 0,1 1,0-1,0 1,-1 0,1 0,0 0,0 0,0 1,0-1,0 1,1 0,-1 0,0 0,0 0,0 0,0 1,0-1,0 1,0 0,0 0,0 0,0 0,-1 1,1-1,0 1,-1-1,1 1,-1 0,1 0,-1 0,1 2,4 17,-4 1</inkml:trace>
  <inkml:trace contextRef="#ctx0" brushRef="#br0" timeOffset="-3464.63">2937 706,'0'19,"0"6</inkml:trace>
  <inkml:trace contextRef="#ctx0" brushRef="#br0" timeOffset="-3299.324">2880 227,'0'0</inkml:trace>
  <inkml:trace contextRef="#ctx0" brushRef="#br0" timeOffset="-2863.552">3275 537,'1'79,"1"-34,-2 1,-2 0,-1-1,-3 1,-8 28,12-68,1 1,-1-1,-1 1,0-1,1 0,-2 0,1 0,-1-1,0 1,0-1,0 0,-1 0,0 0,0 0,0-1,-1 0,1 0,-1-1,0 1,0-1,0 0,0-1,-1 0,1 0,-3 0,7-1,1-1,0 1,-1-1,1 1,0-1,-1 0,1 0,0 0,-1 0,1 0,-1 0,1 0,0 0,-1-1,1 1,0 0,-1-1,1 1,0-1,0 0,-1 1,1-1,0 0,0 0,0 0,0 0,0 0,0 0,0 0,0 0,0 0,1 0,-1 0,0 0,1-1,-1 1,1 0,-1-1,1 1,0 0,-1-1,1 1,0 0,0-1,0 1,0-1,0 1,0 0,1-1,21-68,-2 39,1 1,2 1,1 1,1 0,1 2,2 1,0 2,2 0,0 2,2 1,0 2,1 1,14-4,-27 11,0 1,1 0,0 2,0 1,1 0,0 1,0 2,0 0,0 2,0 0,21 2,-40 0,1-1,-1 1,1 0,-1 1,1-1,-1 0,0 1,0 0,0 0,0 0,0 0,0 0,0 0,-1 1,1 0,-1-1,1 1,-1 0,0 0,0 0,-1 0,1 1,-1-1,1 0,-1 1,0-1,0 1,-1-1,1 1,-1 0,0-1,0 1,0 0,0-1,0 1,-1-1,0 1,1-1,-2 1,1-1,0 1,-1-1,1 0,-1 0,0 0,0 1,0-2,0 1,-1 0,1 0,-1-1,0 0,0 1,-12 9,0-1,0-1,-1-1,-1 0,0 0,0-2,0 0,-1-2,-2 1,9-2,-11 2,0-1,0 0,-1-2,0-1,0 0,-20-2,18-1</inkml:trace>
  <inkml:trace contextRef="#ctx0" brushRef="#br0" timeOffset="-2638.041">4235 198,'0'38,"0"28,0 11,0-2,0-9,0-11,0-10,0-8,0-5,0-4,0-1,-5-6,-1-6</inkml:trace>
  <inkml:trace contextRef="#ctx0" brushRef="#br0" timeOffset="-2449.189">3925 424,'33'-10,"36"-2,15-1,-2 4,-5 2,-6 2,-6 8,-8 2,-6 6,-5 1,-7-2,-9-2</inkml:trace>
  <inkml:trace contextRef="#ctx0" brushRef="#br0" timeOffset="17520.052">86 1468,'19'20,"16"15,7 7,1-4,-2-4,-3-7,-8-3,-4-7,-8-5</inkml:trace>
  <inkml:trace contextRef="#ctx0" brushRef="#br0" timeOffset="17774.085">453 1412,'9'33,"9"22,1 5,1-7,-1-8,-1-12,3-6,2-8,-3-3,0-3,-3-5</inkml:trace>
  <inkml:trace contextRef="#ctx0" brushRef="#br0" timeOffset="18437.443">848 1835,'-209'340,"187"-326,37-54,161-197,-44 78,-132 158,0 0,1 0,-1 0,1 0,-1 0,1 1,0-1,-1 0,1 0,0 0,0 1,-1-1,1 0,0 1,0-1,0 1,0-1,0 1,0-1,0 1,0 0,0-1,0 1,0 0,0 0,0 0,0-1,0 1,0 0,0 1,0-1,0 0,0 0,0 0,0 1,0-1,0 0,0 1,0-1,0 1,0-1,0 1,0 0,-1-1,1 1,0 0,0-1,-1 1,1 0,0 0,-1 0,1 0,-1 0,1 0,-1 0,0 0,1 0,-17 114,14-97,-1-9,1 0,-1 0,2 1,-1-1,2 0,-1 1,1-1,0 1,1-1,0 1,1-1,0 0,0 1,1-1,0 0,1-1,0 1,0 0,1-1,0 0,0 0,3 2,-5-8,0-1,0 1,0-1,0 0,0 0,0-1,0 1,1-1,-1 1,0-1,0 0,0 0,0 0,1-1,-1 1,0-1,0 0,0 1,0-1,0-1,0 1,0 0,0-1,-1 0,1 1,0-1,1-2,64-62,-53 45,-1-1,0-1,-2 0,-1 0,-1-1,-1 0,2-12,6-12,-7 21,-2 2</inkml:trace>
  <inkml:trace contextRef="#ctx0" brushRef="#br0" timeOffset="19121.983">1723 1779,'-248'145,"238"-140,0 1,0 1,0 0,1 0,0 1,1 0,-1 1,2 0,-1 0,1 0,1 1,-1 0,2 1,0-1,-1 4,5-12,1 0,-1-1,1 1,0 0,0 0,0-1,0 1,0 0,0 0,0 0,0-1,1 1,-1 0,1-1,0 1,-1 0,1-1,0 1,0-1,0 1,0-1,0 1,0-1,0 0,1 1,-1-1,0 0,1 0,-1 0,1 0,-1 0,1 0,-1-1,1 1,0 0,0-1,-1 1,1-1,0 0,0 1,-1-1,76-6,-54-3,-1 0,0-2,0-1,-1-1,-1 0,0-2,3-3,67-45,-88 62,-1-1,1 1,0-1,-1 1,1 0,0-1,0 1,0 0,0 0,0 1,1-1,-1 0,0 1,0-1,1 1,-1 0,0-1,0 1,1 0,-1 0,0 1,0-1,1 0,-1 1,0 0,0-1,0 1,0 0,0 0,0 0,0 0,0 1,0-1,0 0,0 1,-1-1,1 1,0 0,14 32,-16-31,1 1,0 0,1-1,-1 1,0-1,1 1,0-1,0 0,0 0,0 0,0 0,1 0,-1 0,1-1,0 1,0-1,0 0,0 0,0 0,0 0,0 0,1-1,-1 1,1-1,-1 0,1 0,0 0,1-1,6-3,1 0,-1-1,0 0,-1-1,1-1,-1 1,0-2,0 1,0-1,-1-1,-1 0,1 0,-1-1,0 0,-1 0,0 0,-1-1,5-10,-1 6,16-19,-1-1,-2-1,-2-2,-1 0,-2-1,-2 0,-1-2,-2 0,-1 0,1-21,-10 51,-1 0,-1 0,0 1,0-1,-1 0,0 0,0 0,-1 0,-1 0,0 0,0 0,-1 1,0-1,0 1,-1 0,-1 0,1 0,-2 0,1 1,-1 0,-1-1,5 7,0 1,0-1,0 1,0 0,0 0,-1 0,1 0,0 1,0-1,-1 0,1 1,-1 0,1-1,0 1,-1 0,1 0,-1 0,1 1,0-1,-1 1,1-1,0 1,-1 0,1 0,0 0,0 0,0 0,0 0,0 1,0-1,0 1,0-1,0 1,1 0,-1-1,1 1,-1 0,1 0,0 0,-1 1,-43 89,31-40,3 0,2 1,-2 52,10-79,1 0,1 1,1-1,2 0,1 0,0 0,2-1,1 0,1 0,2-1,1 3,39 37,-32-48</inkml:trace>
  <inkml:trace contextRef="#ctx0" brushRef="#br0" timeOffset="19373.947">1893 1609,'43'5,"24"2,10-1,-3-1,-5-2,-9 0,-10-2,-9-1,-6 0,-10 0</inkml:trace>
  <inkml:trace contextRef="#ctx0" brushRef="#br0" timeOffset="19553.747">2513 1638,'-3'22,"0"0,2 0,0 0,1 1,2-1,0 0,1 0,2 0,0-1,1 1,1-1,2 2,-7-19,0 0,1 1,-1-1,1 0,0-1,1 1,-1-1,0 1,1-1,0 0,0 0,0 0,0-1,0 0,0 1,1-2,-1 1,1 0,0-1,-1 0,1 0,0 0,0-1,0 1,-1-1,1 0,0-1,0 1,0-1,-1 0,1 0,0 0,-1-1,1 0,-1 0,1 0,-1 0,0-1,0 1,0-1,0 0,-1 0,1-1,-1 1,0-1,2-2,79-151,-71 138</inkml:trace>
  <inkml:trace contextRef="#ctx0" brushRef="#br0" timeOffset="19837.813">2965 2033,'-5'-15,"-1"-18,4-9,4-3,0 3,6 8,1 4,3 4,1 0,2 1,3-1,4 5,-2 0,0 4,2 5,-3 5</inkml:trace>
  <inkml:trace contextRef="#ctx0" brushRef="#br0" timeOffset="20522.732">3416 1694,'-21'8,"1"1,1 1,0 0,0 2,1 0,0 0,1 2,-11 12,22-22,0 1,1 0,-1 1,1-1,0 1,0 0,1 1,0-1,0 1,0 0,1 0,0 0,0 0,1 0,0 1,0-1,1 1,0 0,0 5,3-10,0 0,1 0,0 0,0 0,0 0,0-1,0 1,0-1,1 0,-1 0,1 0,0-1,-1 1,1-1,0 0,0 0,0 0,0 0,0-1,0 0,0 1,0-2,0 1,0 0,0-1,0 0,0 1,0-2,-1 1,1 0,0-1,-1 0,3-1,15-7,0-2,-1 0,-1-1,0-1,-1-1,0-1,-1 0,-1-1,10-14,5 8,-30 23,-1-1,0 1,1-1,-1 1,1-1,-1 1,1 0,-1-1,1 1,0 0,-1 0,1-1,-1 1,1 0,0 0,-1 0,1-1,-1 1,1 0,0 0,-1 0,1 0,0 0,-1 1,1-1,-1 0,1 0,0 0,-1 0,1 1,-1-1,1 0,0 1,-1-1,1 0,-1 1,1-1,-1 1,1-1,-1 0,0 1,1-1,-1 1,0 0,1-1,-1 1,0-1,1 1,-1-1,0 1,0 0,0-1,0 1,0 0,0-1,-1 39,0-34,0-1,1 1,-1-1,1 1,0-1,0 1,1-1,-1 1,1-1,0 1,0-1,0 1,1-1,0 0,0 0,0 0,0 0,0 0,1 0,0-1,-1 1,4 2,1-2,-1 0,1 0,0 0,0-1,0-1,1 1,-1-1,1 0,-1-1,1 1,0-1,-1-1,1 0,0 0,0 0,-1-1,1 0,0-1,-1 0,0 0,1-1,-1 1,0-1,0-1,0 0,-1 0,1 0,-1 0,1-2,25-16,-1-2,0 0,-2-2,-2-2,0 0,-2-2,-1 0,3-8,-18 25,-1 0,-1-1,0 0,-1 0,0 0,-1-1,-1 0,-1 0,0 0,0 0,-2-1,0 1,0-1,-2 1,0 0,-1-5,2 13,-1 1,0-1,0 1,0 0,-1-1,0 1,0 0,-1 0,1 0,-1 0,-1 1,1-1,-1 1,0 0,0 0,0 0,-1 1,0-1,0 1,0 0,0 0,-1 1,1 0,-1 0,0 0,0 0,0 1,0 0,-1 1,1-1,0 1,-1 0,1 1,-1-1,1 1,-1 1,-5 0,1 1,1 1,-1 1,1 0,0 0,0 1,0 0,1 0,-1 1,1 1,1-1,-1 2,1-1,0 1,1 0,0 1,0-1,1 1,0 1,1-1,0 1,0 0,1 0,0 1,1-1,0 1,1 0,0 0,1 0,0 0,0 0,1 3,1 0,0 0,1-1,0 1,1 0,1-1,0 0,1 0,0 0,1 0,0-1,1 0,1 0,-1-1,3 2,148 150,-149-154,1-1,0-1,0 1,0-1,1-1,0 0,1-1,-1 0,1-1,0 0,0 0,0-2,0 1,1-2,-1 1,1-2,-1 0,10-1,2-5</inkml:trace>
  <inkml:trace contextRef="#ctx0" brushRef="#br0" timeOffset="21156.272">4460 1186,'-24'33,"-8"21,2 7,5-8</inkml:trace>
  <inkml:trace contextRef="#ctx0" brushRef="#br0" timeOffset="21324.787">4770 1129,'-33'39,"-21"21,-2 7,10-10</inkml:trace>
  <inkml:trace contextRef="#ctx0" brushRef="#br0" timeOffset="25687.986">5250 1581,'-31'33,"-146"64,176-97,0 1,0-1,-1 0,1 1,0-1,0 1,-1-1,1 1,0-1,0 1,0 0,0 0,0-1,0 1,0 0,0 0,0 0,0 0,1 0,-1 0,0 0,1 1,-1-1,1 0,-1 0,1 0,-1 1,1-1,0 0,0 1,0-1,0 0,0 1,0-1,0 0,0 0,0 1,0-1,1 0,-1 0,0 1,1-1,0 0,-1 0,1 0,-1 1,1-1,0 0,0 0,0 0,0 0,0-1,0 1,0 0,0 0,0 0,0-1,0 1,183 88,-182-88,0 0,-1 0,1 0,-1 0,1 0,-1 1,0-1,1 0,-1 1,0-1,0 1,0 0,0-1,0 1,0 0,0-1,-1 1,1 0,-1 0,1 0,-1 0,0-1,0 1,1 0,-1 0,-1 0,1 0,0 0,0 0,-1-1,1 1,-1 0,1 0,-1 0,0-1,0 1,0 0,0-1,0 1,0-1,0 1,0-1,-1 1,1-1,-1 1,-77 45,-40-20,94-25</inkml:trace>
  <inkml:trace contextRef="#ctx0" brushRef="#br0" timeOffset="25974.13">5843 1581,'-22'22,"0"1,1 0,1 2,2 0,0 1,2 1,1 1,1 0,-8 22,20-47,1 1,-1-1,1 0,-1 0,1 1,0-1,0 1,0-1,1 1,-1 0,1-1,0 1,0-1,0 1,1 0,-1-1,1 1,0-1,0 1,0-1,0 1,1-1,-1 0,1 1,0-1,0 0,0 0,0-1,1 1,-1 0,1-1,0 1,-1-1,1 0,0 0,0 0,1 0,-1-1,0 1,2 0,6-1,0-1,1 1,-1-2,0 0,1 0,-1-1,0 0,0-1,0 0,-1-1,1-1,-1 1,0-1,0-1,0 0,-1 0,0-1,0 0,-1-1,0 0,0 0,-1-1,0 0,0 0,-1 0,0-1,-1 0,0 0,-1-1,0 1,0-1,-1 0,-1 0,0 0,0-5,-2 9,-1 0,-1 0,1 0,-1 1,-1-1,1 0,-1 1,0 0,0 0,-1-1,0 2,0-1,0 0,-1 1,0 0,0 0,0 0,-1 1,-1-2,-12-7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0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1,'-17'95,"8"2,5 1,5 56,-1 70,-27 26,14-151,7-73</inkml:trace>
  <inkml:trace contextRef="#ctx0" brushRef="#br0" timeOffset="249.832">1 651,'48'-15,"44"-14,17-2,-1-1,-14 1,-13 0,-16 6,-10 2,-8 0,-8 4,-6 1,-4 3,-2 0,-5-3,-2-3,-4-3,-5-2,-4 3</inkml:trace>
  <inkml:trace contextRef="#ctx0" brushRef="#br0" timeOffset="602.891">932 29,'-75'581,"71"-552,1-15,0 0,1 1,1-1,0 0,1 0,1 1,0-1,1 0,1 0,0 0,2 5,-4-17,-1 0,1 0,0 0,0 0,0 0,1-1,-1 1,0 0,1-1,-1 1,1-1,-1 1,1-1,0 0,-1 0,1 0,0 0,0 0,0 0,0 0,0 0,0-1,0 1,0-1,0 0,0 1,0-1,0 0,0 0,1 0,-1-1,0 1,0 0,0-1,0 0,0 1,1-2,67-43,-66 42,266-216,-269 218,0-1,-1 1,1 0,0 0,-1-1,1 1,0 0,0 0,0 0,0 0,0 0,0 0,0 0,0 0,1 1,-1-1,0 0,1 1,-1-1,0 1,1-1,-1 1,0 0,1-1,-1 1,1 0,-1 0,1 0,-1 0,0 0,1 0,-1 1,1-1,-1 0,0 1,1-1,-1 1,0-1,1 1,-1 0,0 0,0-1,0 1,0 0,0 0,1 0,-2 0,1 0,1 1,2 120,-7-79,3-33,-1-7,0 0,0 0,0 0,0 0,0 1,1-1,0 0,-1 0,1 0,1 0,-1 0,0 1,1-1,-1 0,1 0,0 0,0 0,0 0,1 0,-1 0,1-1,-1 1,1 0,0-1,0 1,0-1,0 0,1 0,-1 1,1-2,-1 1,1 0,-1 0,1-1,0 1,0-1,0 0,0 0,0 0,0-1,1 1,21-4,-2-3</inkml:trace>
  <inkml:trace contextRef="#ctx0" brushRef="#br0" timeOffset="1269.062">1835 509,'-24'20,"-1"1,2 1,1 1,1 1,1 1,1 0,1 2,-5 11,21-36,1 0,0 0,-1 0,1 0,0 0,0 0,0 0,0 1,0-1,0 0,1 0,-1 1,1-1,0 0,-1 1,1-1,0 1,1-1,-1 0,0 1,1-1,-1 0,1 1,-1-1,1 0,0 0,0 1,0-1,1 0,-1 0,0 0,1 0,-1-1,1 1,0 0,0-1,-1 1,1-1,0 1,0-1,0 0,1 0,-1 0,11 1,0-2,1 1,-1-2,0 0,0 0,0-1,0-1,0 0,-1-1,1 0,-1-1,0-1,0 1,-1-2,1 0,-2 0,1-1,-1 0,0-1,0 0,-1-1,-1 0,7-10,-15 20,1-1,-1 0,0 1,1-1,-1 1,0-1,1 0,-1 1,1-1,-1 1,1-1,-1 1,1 0,-1-1,1 1,0-1,-1 1,1 0,-1-1,1 1,0 0,-1 0,1 0,0 0,0-1,-1 1,1 0,0 0,-1 0,1 0,0 0,-1 1,1-1,0 0,-1 0,1 0,0 1,-1-1,1 0,0 1,-1-1,1 0,-1 1,1-1,-1 1,1-1,-1 1,1-1,-1 1,1-1,-1 1,1-1,11 43,-7-23,-3-13,0-1,1 1,-1 0,2-1,-1 0,1 0,0 0,0 0,0 0,1-1,0 0,0 0,0 0,1-1,-1 0,1 0,0 0,1 0,-1-1,0 0,1-1,0 1,0-1,-1-1,1 1,0-1,0 0,1-1,-1 0,0 0,0 0,0-1,0 0,0 0,0-1,5-2,14-7,0-2,-1-1,0-1,-1-1,-1-2,0 0,-1-1,-1-1,-1-1,-1-1,-1 0,-1-2,-1 0,-1-1,-1 0,3-10,-5 10,-1-1,-2 0,0 0,-2-1,0 0,-2 0,-1 0,-2-1,0 1,-2-1,-1 0,-2-11,-20-45,22 81,0 1,0-1,0 1,-1 0,1-1,-1 1,1 0,-1 0,0 0,0 0,0 1,0-1,0 0,0 1,0-1,0 1,-1 0,1 0,-1 0,1 0,-1 0,1 0,-1 1,1-1,-1 1,0-1,1 1,-1 0,0 0,1 1,-1-1,-3 3,0 0,0 1,0 0,1 0,-1 0,1 1,0-1,0 1,1 1,-1-1,1 0,1 1,-1 0,1 0,0 0,0 1,0-1,1 1,0 0,-6 15,0 0,2 0,0 1,2 0,0 0,2 1,0-1,2 1,1-1,0 0,2 1,0-1,2 0,1 0,0-1,2 0,4 9,-6-17,-1-1,2 0,0-1,0 1,1-1,1-1,0 0,0 0,1 0,0-1,1-1,0 0,1 0,0-1,0-1,1 0,0 0,-12-7,0 1,0 0,0 0,0 0,1-1,-1 1,0 0,0-1,1 1,-1-1,0 1,1-1,-1 0,0 0,1 0,-1 1,0-1,1-1,-1 1,0 0,1 0,-1 0,0-1,1 1,-1 0,0-1,1 0,-1 1,0-1,0 0,0 1,0-1,0 0,0 0,0 0,0 0,0 0,0 0,0 0,0 0,-1 0,1-1,0 1,-1 0,1 0,-1-1,0 1,1 0,-1-1,0 1,0-1,0 1,0 0,0-1,0 1,0 0,0-1,0 1,-1 0,1-1,-1 1,1 0,-1-1,1 1,-1 0,-8-20</inkml:trace>
  <inkml:trace contextRef="#ctx0" brushRef="#br0" timeOffset="1504.734">2202 340,'39'5,"36"1,15 0,2-1,-5-2,-8-1,-13-5,-7-3,-9 0,-9 1,-6 1,-5 2,-1 1,-7 0</inkml:trace>
  <inkml:trace contextRef="#ctx0" brushRef="#br0" timeOffset="2151.987">1920 735,'5'-5,"1"-6,0-7,-6-4,-2-3,-7-3,-1-1,-4 4,0 2,-2 5,2 10,3 6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6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29,'5'0,"11"0,8 0,4 0,3 0,0 0,0 0,0 0,-1-5,-1-1,0 0,-1 1,0 1,-4 2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6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49,'43'-4,"20"-8,3 0,-5 1,-7 2,-9 9,-11 3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5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1 618,'38'-8,"0"-2,0-1,-1-2,-1-2,0-1,19-13,-45 24,26-12,-1-2,0-2,-2 0,-1-3,0 0,-2-3,25-27,-50 49,0-1,0 0,-1 0,0 0,0 0,0-1,-1 0,0 0,-1 0,1 0,-1 0,0 0,-1 0,0-1,0 1,-1-1,0 1,0-1,0 1,-1 0,-1-1,0-3,1 9,0 1,0-1,0 0,0 0,0 0,0 1,-1-1,1 1,-1-1,1 1,-1-1,0 1,1 0,-1 0,0 0,0 0,0 0,0 0,0 1,0-1,0 0,0 1,0 0,0-1,0 1,0 0,0 0,0 0,0 1,0-1,-1 0,1 1,0-1,0 1,0 0,0-1,1 1,-1 0,0 0,-68 51,60-40,0 0,1 1,0 0,1 0,1 1,0 0,1 0,1 1,0-1,1 1,0 0,3-7,-1-1,2 1,-1 0,1-1,0 1,0-1,1 1,0-1,1 1,-1-1,1 1,1-1,0 0,0 0,0 0,1 0,-1-1,2 1,-1-1,1 0,0-1,0 1,1 0,6 3,1-1,0-1,0 0,0-1,0 0,1-1,0 0,0-1,1-1,-1-1,1 0,0 0,-1-1,1-1,0-1,-1 0,1-1,-1 0,1-2,-1 1,0-2,0 0,0 0,-1-1,10-6,-8 5,0-1,-1 0,0-1,0-1,-1 0,0-1,0 0,-1-1,-1 0,0-1,-1 0,0-1,-1 0,-1 0,0-1,-1 0,-1-1,0 0,-1 1,0-2,-2 1,2-10,-5 24,1 0,-1 0,0 0,0-1,0 1,0 0,0 0,0 0,0 0,-1 0,1 0,-1 0,0 0,1 0,-1 0,0 0,0 0,0 0,0 1,-1-1,1 0,0 1,-1-1,1 1,-1-1,1 1,-1 0,0 0,0 0,0 0,1 0,-1 0,0 0,0 0,0 1,0-1,0 1,0 0,-1-1,1 1,0 0,0 0,0 0,0 1,0-1,0 0,0 1,0-1,0 1,-1 0,-4 5,0-1,0 1,1 1,0-1,0 1,1 1,-1-1,2 0,-1 1,1 0,0 0,1 1,-1-1,2 1,-1 0,1-1,1 1,0 0,0 0,0 0,1 0,1 0,0 0,0 0,0 0,1 0,0 0,1-1,0 1,3 5,0-7,0 0,1-1,-1 0,1 0,0 0,0-1,1 0,0 0,0-1,0 0,0 0,1-1,-1 0,1-1,0 0,0 0,0-1,0 0,0 0,0-1,0-1,0 1,0-1,0-1,0 0,-1 0,1-1,0 0,7-3,11-6,0-1,0-1,-1-2,-1 0,-1-2,0 0,-2-2,0 0,-1-2,-1 0,-1-1,-1-1,-1-1,-1-1,-1-1,14-65,-29 89,1 0,-1 1,0-1,-1 0,1 0,0 1,-1-1,1 0,-1 1,0-1,0 1,0-1,0 1,0-1,-1 1,1 0,-1-1,1 1,-1 0,0 0,0 0,0 0,0 1,0-1,0 1,0-1,-1 1,1-1,-1 1,1 0,-1 0,1 1,-4-2,1 2,0-1,-1 1,1 0,0 0,-1 0,1 1,0 0,-1 0,1 0,0 0,0 1,0 0,0 0,0 1,1-1,-1 1,1 0,-1 0,1 1,0-1,0 1,1 0,-1 0,1 0,0 0,0 1,0 0,-8 10,2 1,0 0,1 0,1 1,0 0,1 0,-1 9,3-14,0 0,1 0,1 0,0 1,0-1,1 1,1-1,0 1,1-1,0 1,1-1,0 0,1 1,0-1,1 0,1-1,-1 1,2-1,0 0,0 0,1-1,0 1,4 2,12 5,0-4</inkml:trace>
  <inkml:trace contextRef="#ctx0" brushRef="#br0" timeOffset="495.323">1779 308,'-217'247,"207"-233,21-20,20-18,148-167,-179 192,0 0,0 0,0 0,0-1,0 1,0 0,0 0,0 0,0 0,0 0,0-1,0 1,0 0,1 0,-1 0,0 0,1-1,-1 1,1 0,-1 0,1-1,-1 1,1 0,-1-1,1 1,0-1,-1 1,1-1,0 1,0-1,-1 1,1-1,0 0,0 1,-1-1,1 0,0 0,0 1,0-1,0 0,0 0,-1 0,1 0,0 0,0 0,0 0,0-1,0 1,-1 0,1 0,0-1,0 1,0 0,-1-1,1 1,0-1,0 1,-1-1,1 1,0-1,-1 0,1 1,-1-1,1 0,-1 1,1-1,-1 0,0 0,1 1,-1-1,1 60,-2-47,0 0,2 0,-1 0,2-1,-1 1,1 0,1 0,1-1,2 8,-5-15,0 0,1 0,-1 0,1-1,0 1,0 0,0-1,1 0,-1 0,1 1,-1-1,1-1,0 1,0 0,1-1,-1 1,0-1,1 0,0 0,-1-1,1 1,0-1,0 0,0 1,0-2,0 1,0 0,0-1,0 0,0 0,0 0,0 0,0-1,0 0,0 0,0 0,0 0,0 0,-1-1,2 0,5-8,-1 1,0-2,0 1,-1-1,0-1,-1 1,-1-1,0-1,1-2,37-141,-40 132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8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52,'39'0,"26"-5,8-1,-5 0,-8 1,-15-4,-9 1,-8 1,-7 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30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60,'-265'466,"236"-434,29-54,94-135,157-162,-250 318,23-25,-12 50,-37 232,25-254,-2 5,1-1,-1 1,2-1,-1 1,1-1,0 1,0-1,1 1,0-1,0 1,0-1,1 1,0-1,0 0,1 0,-1 0,4 4,-3-9,1 0,-1-1,1 0,-1 1,1-1,-1 0,1-1,-1 1,1 0,-1-1,0 0,1 0,-1 0,0 0,1-1,-1 1,0-1,0 0,0 0,0 0,-1 0,1 0,0-1,-1 1,0-1,1 0,-1 1,0-1,-1 0,1 0,0-1,0 0,16-27,-2-1,0-1,-3 0,0-1,2-17,5-108,-20 147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0,'0'44,"5"32,1 9,0 0,-1-10,-2-9,0-10,-2-10,-1-8,0-5,0-5,5-1,1-1,0 1,-1-5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34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455 831,'-5'-5,"-1"-1,1 1,-1 1,0-1,0 1,-1 0,1 1,-1 0,0 0,0 0,0 1,0 0,-1 0,1 0,0 1,-1 1,1-1,-1 1,0 0,-9 3,-1 1,1 0,1 1,-1 1,1 0,0 1,0 1,1 1,0 0,0 1,1 0,0 1,1 1,1 0,0 1,0 0,-3 7,12-18,-39 70,41-70,0 1,0-1,1 0,-1 0,1 0,0 0,0 0,0 1,0-1,0 0,0 0,0 0,1 1,-1-1,1 0,-1 0,1 0,0 0,0 0,0 0,0 0,0 0,1-1,-1 1,1 0,-1-1,1 1,-1-1,1 1,0-1,0 0,-1 0,1 0,0 0,2 1,5 1,0-1,0 0,0 0,1-1,-1 0,0-1,0 0,1 0,-1-1,0 0,0-1,0 0,0 0,0-1,0 0,0-1,-1 0,140-81,-47 13,-101 71,1 0,0 1,0-1,0 1,-1-1,1 1,0-1,0 1,0 0,0-1,0 1,0 0,0 0,0-1,0 1,0 0,0 0,0 0,0 0,0 1,0-1,0 0,0 0,0 0,0 1,0-1,0 1,-1-1,1 1,0-1,0 1,0-1,0 1,-1 0,1-1,0 1,-1 0,1 0,0-1,-1 1,1 0,-1 0,0 0,1 0,-1 0,1 0,-1 0,0 0,0 0,0 0,0 0,4 58,-4-51,17 81,-15-87,-1 0,0 0,1 0,-1 0,1 0,-1 0,1-1,0 1,0-1,0 1,0-1,0 1,0-1,0 0,1 0,-1 0,0 0,1-1,-1 1,0-1,1 1,-1-1,1 0,-1 0,1 0,-1 0,1 0,-1 0,0-1,1 1,-1-1,1 0,-1 0,0 0,2-1,6-3,-1-1,1-1,-1 1,0-2,-1 1,1-1,-1 0,-1-1,0 0,0 0,0-2,23-26,-6 10,0-1,-2-1,-1-1,-2-1,0-1,-3 0,0-2,-2 0,-2 0,-1-1,3-23,3-39,-5-1,-4-1,-5-1,-6 80,-4 26,-6 32,-6 180,10-149,2 0,4 0,3 1,3 10,9-21,-2 41,-14-88</inkml:trace>
  <inkml:trace contextRef="#ctx0" brushRef="#br0" timeOffset="201.651">567 548,'43'5,"34"2,13-6,-4-3,-7 0,-12-1,-7 1,-10 0,-9-4,-6-1,-4 1,-7 1</inkml:trace>
  <inkml:trace contextRef="#ctx0" brushRef="#br0" timeOffset="501.302">1357 521,'-4'43,"1"0,3 0,1 1,2-1,9 43,16-13,-27-71,0-1,-1 1,1-1,0 1,0-1,1 0,-1 1,0-1,0 0,1 0,-1 0,0 0,1 0,-1 0,1 0,-1 0,1 0,0-1,-1 1,1-1,0 1,-1-1,1 0,0 0,0 0,-1 0,1 0,0 0,0 0,-1 0,1-1,0 1,-1-1,1 1,0-1,-1 0,1 1,-1-1,1 0,-1 0,1-1,6-5,0-1,-1-1,0 1,0-1,-1 0,0-1,-1 0,0 0,3-7,9-18,77-124,-81 136,-2 3</inkml:trace>
  <inkml:trace contextRef="#ctx0" brushRef="#br0" timeOffset="886.5">1724 944,'31'-118,"-26"91,2-1,0 1,2 0,1 0,1 1,6-7,-9 18,2 1,0 0,0 1,1 0,1 1,0 0,0 1,1 0,1 1,0 0,0 1,2 1,8-3</inkml:trace>
  <inkml:trace contextRef="#ctx0" brushRef="#br0" timeOffset="4086.413">2515 605,'-3'-4,"-1"1,1 0,-1 1,0-1,0 0,0 1,0 0,0 0,0 0,0 0,-1 1,1 0,-1 0,1 0,-1 0,1 1,-1 0,0 0,1 0,-1 0,1 1,-1-1,1 1,-1 1,1-1,-1 0,1 1,0 0,0 0,-4 3,-18 10,1 2,0 1,1 1,1 1,1 1,1 1,-9 12,25-29,-45 79,50-82,-1 1,0-1,1 0,0 0,0 1,0-1,0 0,0 1,0-1,0 0,1 0,-1 1,1-1,-1 0,1 0,0 0,0 0,0 0,0 0,1 0,-1 0,0 0,1 0,-1-1,1 1,0 0,0-1,-1 0,1 1,0-1,0 0,0 0,0 0,1 0,-1 0,0-1,0 1,0-1,1 1,1-1,9 1,0-1,0 0,0-2,0 1,0-1,0-1,0 0,-1-1,0-1,1 1,-1-2,-1 0,6-3,10-6,0 0,-1-2,0 0,-1-2,-2-1,18-18,-20 33,-18 36,-2-18,-2-8,2 0,-1 0,0 0,1 0,0 0,0 0,1 0,-1-1,1 1,0 0,1-1,-1 1,1-1,-1 0,1 0,1 0,-1 0,0 0,1-1,0 0,0 1,0-1,0-1,0 1,1-1,-1 1,1-1,0 0,-1-1,1 1,0-1,0 0,0-1,0 1,0-1,0 0,0 0,0 0,2-1,11-5,0 0,0-2,-1 0,-1-1,1-1,-1 0,-1-1,0-1,-1 0,0-1,-1 0,0-1,-1-1,2-4,-13 18,18-20,-2-1,0-1,-1-1,-2 0,0-1,-2 0,0-1,-2 0,-1-1,-1 0,-1-1,-2 1,-1-1,1-26,-3 33,0 1,-2-1,-1 1,0 0,-1-1,-2 1,0 0,-1 0,0 1,-2-1,-1 1,-8-17,15 34,0 0,0 0,0 0,0 0,0 1,0-1,-1 0,1 0,0 1,-1-1,0 1,1-1,-1 1,0 0,1-1,-1 1,0 0,0 0,0 1,0-1,0 0,0 0,-1 1,1 0,0-1,0 1,0 0,0 0,-1 0,1 0,0 0,0 1,0-1,0 1,0-1,0 1,0 0,0 0,0 0,0 0,0 0,0 0,0 0,1 1,-1-1,0 1,1-1,0 1,-1 0,1 0,0-1,0 1,0 0,0 0,-1 2,-7 15,1 1,1 0,1 0,1 1,0 0,2 0,0 4,-2 21,2 1,2 0,3 1,1-2,2 1,3 0,1-1,3-1,1 0,3 0,1-1,2-1,2-1,2-1,2-1,28 35,56 54,-96-119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1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13,'-16'-4,"1"1,-1 0,0 1,0 1,0 1,0 0,0 1,0 1,0 1,0 0,1 1,-1 0,1 1,0 1,1 0,-1 2,1-1,0 2,1-1,0 2,-11 10,-11 12,1 1,2 2,2 1,-11 17,38-48,-1 0,2 0,-1 1,0-1,1 1,0-1,0 1,1 0,0 0,0-1,0 1,1 0,-1 0,2 0,-1 0,0 0,1 0,0 0,1 0,-1-1,1 1,0 0,1-1,-1 1,1-1,0 0,0 0,1 0,0-1,-1 1,1-1,1 0,-1 0,1 0,1 1,13 4,0-2,1 0,0 0,0-2,1-1,-1 0,1-2,0 0,0-1,0-1,-1-1,1-1,0-1,-1-1,1-1,19-6,96-34,-118 37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1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1,'0'24,"0"13,0-1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1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1,'-4'0,"7"14,4 5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84 378,'24'-23,"207"-231,-229 251,4-4,0 0,-1 0,0-1,-1 0,1 1,-2-1,1-1,-1 1,0 0,-1-1,1-3,-15 41,6 17,3 1,1 0,2 0,3 0,1-1,3 1,1-1,10 26,15 116,-25-129,-4 0,-2 1,-2-1,-3 0,-10 54,8-86,-1 0,0-1,-3 0,0-1,-1 0,-1 0,-2-1,0-1,-2 0,0-1,-2 0,0-1,-1-1,-2 0,12-14,0 1,-1-1,0-1,0 0,0 0,-1-1,1 0,-1 0,0-1,0 0,-1-1,1 0,0-1,-6 0,12-1,0 0,0 0,0 0,0 0,-1-1,1 1,0-1,0 0,0 0,1-1,-1 1,0-1,0 0,1 0,-1 0,1-1,0 1,-1-1,1 0,0 0,1 0,-1 0,0 0,1 0,0-1,0 1,0-1,0 0,0 0,1 0,0 1,0-1,0 0,0-1,1 1,-1-4,2-12,0 0,1-1,2 1,0 0,1 0,0 1,2-1,1 1,0 1,10-16,3-1,1 1,2 1,1 1,2 1,1 1,1 2,24-18,0 4,2 1,1 3,3 3,20-9,-24 22,-31 15</inkml:trace>
  <inkml:trace contextRef="#ctx0" brushRef="#br0" timeOffset="366.359">846 971,'-2'-1,"0"0,0 0,1 0,-1 0,1-1,-1 1,1-1,-1 1,1-1,0 1,0-1,0 0,0 0,0 1,0-1,0 0,0 0,1 0,-1 0,1 0,0 0,-1 0,1 0,0 0,0 0,0-1,1 1,-1 0,0 0,2-20,1 0,1 0,1 0,1 1,1 0,1 0,0 0,2 1,10-16,-13 22,1 0,1 0,0 1,1 1,0 0,1 0,0 1,1 0,0 1,1 0,0 1,10-5,0 8,-4 5</inkml:trace>
  <inkml:trace contextRef="#ctx0" brushRef="#br0" timeOffset="1379.276">1240 774,'21'-11,"-2"-2,1 0,-2-1,0 0,0-2,-2 0,0-1,8-12,-22 28,-1 0,1 0,-1-1,1 1,-1 0,0-1,1 1,-1-1,0 0,0 1,0-1,0 0,-1 1,1-1,0 0,-1 0,1 0,-1 0,0 0,0 0,1 1,-1-1,0 0,-1 0,1 0,0 0,0 0,-1 0,1 0,-1 0,0 1,0-1,1 0,-1 1,0-1,0 0,-1 1,1-1,0 1,0-1,-1 1,1 0,-1 0,1-1,-1 1,0 0,1 0,-1 1,0-1,0 0,1 0,-1 1,-2-1,-9 4,0 0,1 0,-1 1,1 1,0 0,0 1,0 0,1 0,0 2,0-1,1 1,0 1,0 0,1 0,0 1,1 0,0 1,-1 2,3-7,1 1,-1-1,2 1,-1 0,1 0,0 0,0 1,1-1,0 1,0 0,1 0,0 0,1 0,-1 1,2-1,-1 0,1 0,0 1,1-1,0 0,0 0,1 1,0-1,0 0,1-1,0 1,0 0,3 3,0-5,-1 0,1 0,1-1,-1 0,1 0,0 0,0-1,1 0,-1 0,1-1,0 0,0 0,0-1,0 0,0 0,0-1,1 0,-1-1,0 0,1 0,0-1,17-1,1-1,-1-2,0 0,-1-2,1-1,2-2,165-85,-155 75,-1-1,-1-2,-2-2,0-1,-1-1,-2-2,14-18,-21 5,-24 41,0 1,1-1,-1 1,1-1,-1 0,0 1,0-1,1 0,-1 1,0-1,0 0,0 1,0-1,0 0,0 0,0 1,0-1,0 0,0 1,0-1,0 0,0 1,-1-1,1 0,0 1,0-1,-1 0,1 1,0-1,-1 1,1-1,-1 1,1-1,-1 1,1-1,-1 1,1-1,-1 1,0-1,1 1,-1 0,0-1,1 1,-1 0,0 0,1 0,-1-1,0 1,1 0,-1 0,0 0,1 0,-1 0,0 0,0 0,1 1,-1-1,0 0,1 0,-1 0,0 1,1-1,-1 0,1 1,-1-1,-20 8,1 2,0 0,1 0,0 2,0 1,1 0,1 1,-2 3,7-7,0 0,0 2,0-1,1 1,1 1,0 0,0 1,1 0,0 1,9-14,-1 0,1 0,-1 0,1 0,-1 1,1-1,0 0,-1 0,1 0,0 0,0 0,0 0,0 0,0 1,0-1,0 0,0 0,0 0,1 0,-1 0,0 0,1 0,-1 0,1 1,-1-1,1-1,-1 1,1 0,0 0,0 0,-1 0,1 0,0-1,0 1,0 0,0-1,0 1,0 0,0-1,0 1,0-1,0 0,0 1,0-1,0 0,0 0,1 0,-1 1,0-1,0 0,0-1,63 0,-45-5,0 0,-1-2,1 0,-2 0,1-2,-1 0,0-1,8-9,40-23,-65 42,1 1,-1-1,1 0,-1 0,1 0,0 0,-1 1,1-1,0 0,0 1,0-1,0 1,-1-1,1 1,0-1,0 1,0-1,0 1,0 0,0 0,0-1,0 1,0 0,0 0,0 0,0 0,0 0,0 0,0 1,0-1,0 0,0 0,0 1,0-1,0 0,0 1,0-1,0 1,0 0,-1-1,1 1,0-1,0 1,-1 0,1 0,0 0,-1-1,1 1,-1 0,1 0,-1 0,1 0,-1 0,0 0,1 0,-1 0,0 0,0 0,0 0,0 0,0 0,0 0,0 0,0 0,0 0,0 0,-64 162,40-109,3 1,2 1,2 0,3 2,3-1,2 2,3-1,1 12,8 95,-3-163,0 1,0 0,0-1,0 1,0-1,1 1,-1-1,1 1,0-1,0 1,0-1,0 0,0 1,0-1,1 0,-1 0,1 0,-1 0,1 0,0 0,0 0,0 0,0-1,0 1,0-1,0 0,0 1,1-1,0 0,-3-40,-7 22,-1 1,0 0,-1 1,-1 0,-1 0,0 1,0 1,-2 0,0 0,0 1,-1 1,0 0,-11-5,-44-41,6-20,64 74,0-1,0 1,0 0,1 0,0 0,0 0,-1 1,2-1,-1 0,0 1,0-1,1 1,-1 0,1 0,0 0,0 0,0 0,0 1,0-1,0 1,0 0,0 0,1 0,-1 0,0 1,1-1,-1 1,0 0,1 0,-1 0,1 0,-4 0,72-16,-1-3,-1-4,32-15,-74 27</inkml:trace>
  <inkml:trace contextRef="#ctx0" brushRef="#br0" timeOffset="1664.061">2285 661,'3'17,"0"0,2-1,0 0,1 0,1 0,0 0,1-1,1 0,0-1,1 0,1 0,0-1,0-1,2 0,6 5,-11-15,1 0,0-1,0 0,0 0,0-1,0-1,0 1,0-1,-1-1,1 0,0 0,-1 0,1-1,-1-1,0 1,0-1,0-1,0 0,-1 0,0 0,0-1,0 0,0-1,-2 4,16-11,0-1,-2-1,0-1,0 0,-2-1,0-1,-1-1,-1-1,-1 0,-1 0,8-18,-7-17,-11 31</inkml:trace>
  <inkml:trace contextRef="#ctx0" brushRef="#br0" timeOffset="2283.877">2991 689,'27'0,"1"-1,-1 0,0-3,0 0,0-1,0-2,-1-1,16-7,-40 15,1-1,0 0,-1 1,1-1,-1 0,1 0,-1-1,0 1,0 0,1-1,-1 0,0 1,0-1,0 0,-1 0,1 0,0 0,-1 0,1 0,-1-1,0 1,0 0,0-1,0 1,0-1,0 0,-1 1,1-1,-1 1,0-1,1 0,-1 1,-1-1,1 0,0 1,-1-1,1 1,-1-1,0 0,0 1,0 0,0-1,0 1,0-1,-1 1,1 0,-1 0,1 0,-1 0,0 0,0 0,0 1,0-1,0 0,-1 1,-5-2,-1 0,1 1,-1 0,1 1,-1 0,0 0,1 1,-1 0,0 0,1 1,-1 0,0 1,1 0,-1 0,1 1,0 0,0 0,0 1,0 0,1 0,-1 1,1 0,0 0,1 1,-1 0,1 0,0 1,1 0,-1-1,1 2,1-1,-1 1,1-1,1 1,-1 1,1 1,-1-3,1 0,0 0,0 0,1 0,0 0,0 0,0 1,1-1,0 1,1-1,0 1,0-1,0 1,1 0,1-1,-1 0,1 1,0-1,0 0,1 0,0 0,1 0,-1-1,1 1,0-1,1 0,0 0,0 0,0-1,0 0,1 0,0 0,0 0,0-1,1 0,0-1,1 2,7-1,0 0,0-1,1-1,-1 0,0-1,1 0,-1-1,1-1,-1-1,1 0,-1-1,0-1,0 0,-1-1,1 0,-1-1,0-1,9-6,-4-1</inkml:trace>
  <inkml:trace contextRef="#ctx0" brushRef="#br0" timeOffset="2681.787">3471 802,'204'-275,"-204"274,0 1,0-1,0 1,0-1,0 1,0-1,1 1,-1-1,0 1,0-1,0 1,1-1,-1 1,0-1,0 1,1-1,-1 1,0 0,1-1,-1 1,1-1,-1 1,0 0,1-1,-1 1,1 0,-1 0,1-1,-1 1,1 0,-1 0,1 0,-1 0,1 0,-1 0,1 0,-1 0,1 0,0 0,-1 0,1 0,-1 0,1 0,-1 0,1 0,-1 0,1 1,-1-1,1 0,-1 0,1 1,-1-1,0 0,1 1,-1-1,1 1,-1-1,0 0,1 1,-1-1,0 1,0-1,1 1,-1-1,0 1,2 38,-2-33,14 110,-13-112,0-1,1 1,-1-1,1 0,0 1,0-1,1 0,-1 0,0-1,1 1,0 0,0-1,0 1,0-1,0 0,0 0,0 0,1-1,-1 1,1-1,-1 0,1 0,-1 0,1 0,0-1,0 1,-1-1,1 0,0 0,0 0,8-3,-1-1,1 1,-1-2,0 0,0 0,-1-1,1 0,-1-1,-1 0,1-1,-1 0,-1 0,1-1,-1 0,-1 0,0-1,3-5,30-30,18-11,-41 43</inkml:trace>
  <inkml:trace contextRef="#ctx0" brushRef="#br0" timeOffset="2933.761">4345 435,'-38'24,"-23"18,0 6,9-1,14-2,14-5,15-4,15-9,10-8,8-3,4-4,7-4,3-4,-1-7,-2-2,-1-2,-8 2</inkml:trace>
  <inkml:trace contextRef="#ctx0" brushRef="#br0" timeOffset="3297.697">4570 605,'22'3,"-1"-1,0 0,1-1,-1-2,1 0,-1-1,0-1,1-1,-2-1,1-1,0-1,-1 0,15-9,-21 8,-1-1,0 0,0-1,-1 0,0-1,-1 0,0-1,0 0,-2-1,0 0,0 0,5-13,-12 24,-1-1,1 1,-1-1,0 0,0 1,0-1,0 0,0 0,0 0,-1 1,1-1,-1 0,0 0,0 0,0 0,-1 0,1 0,-1 0,1 0,-1 1,0-1,0 0,0 0,0 1,-1-1,1 1,-1-1,0 1,1-1,-1 1,0 0,0 0,-1 0,1 0,0 0,-1 1,1-1,-1 1,1-1,-1 1,0 0,1 0,-1 0,0 0,0 1,0-1,0 1,0 0,0 0,0 0,0 0,-1 0,-13 5,1 1,0 0,0 1,1 1,0 0,0 1,1 1,0 0,0 1,1 1,1 0,0 0,1 1,0 1,-7 11,7-10,0 1,1 1,1 0,1 0,0 1,1 0,1 0,1 1,-2 9,6-20,0-1,0 1,0 0,1 0,0-1,0 1,1 0,0 0,1-1,-1 1,1-1,1 1,0-1,0 0,0 0,1 0,0 0,0-1,0 0,1 1,0-1,1-1,-1 1,5 3,9 5,1-1,0 0,0-2,1 0,0-2,1 0,0-1,1-1,0-1,0-1,0-1,0-2,1 0,8-1,24-11,-32 3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1 509,'1'18,"0"0,2-1,0 1,1-1,1 0,0 0,1 0,1-1,1 0,0 0,1 0,0-2,2 1,9 11,-16-23,-1 1,1 0,0-1,1 1,-1-1,1 0,-1-1,1 1,0-1,0 0,0 0,0 0,0-1,0 0,0 0,1 0,-1-1,0 1,1-1,-1-1,0 1,1-1,-1 0,0 0,0 0,0-1,0 0,0 0,0 0,0 0,0-1,-1 0,3-1,9-8,0 0,0-1,-2 0,1-1,-2-1,0 0,-1-1,4-5,-16 20,0 0,0 0,0 0,0 0,0 0,1 0,-1 0,0 0,1 0,-1 1,1-1,-1 0,1 0,-1 0,1 0,0 0,-1 1,1-1,0 0,0 1,-1-1,1 0,0 1,0-1,0 1,0-1,0 1,0 0,0-1,0 1,0 0,0 0,0 0,0 0,0 0,0 0,0 0,0 0,0 0,0 0,0 0,0 0,0 1,0-1,0 1,0-1,-1 0,1 1,0 0,0-1,0 1,0-1,-1 1,1 0,17 32,-16-26,2 0,-1 0,1-1,0 1,0-1,1 0,-1 0,1 0,1-1,-1 0,6 4,-4-4,0 0,1-1,-1 0,1 0,0-1,0 0,0 0,1-1,-1 0,0-1,1 1,-1-2,1 1,0-1,-1-1,1 1,-1-1,1-1,-1 0,0 0,0 0,1-1,-2 0,1-1,0 0,3-2,20-14,0-1,-2-1,0-1,-2-2,0-1,-2 0,-1-2,-2-1,0-1,-2-1,-1-1,-2 0,0-3,-10 14,0-1,-2-1,0 1,-2-1,0 1,-1-1,-2 0,0 0,-3-16,2 30,-1 0,1 1,-1-1,-1 1,0 0,0 0,0 0,-1 0,0 0,-1 1,-4-6,7 10,1 1,-1-1,0 1,-1 0,1 0,0 0,-1 0,1 0,-1 1,1-1,-1 1,0-1,0 1,0 0,1 0,-1 0,0 1,0-1,0 1,-1-1,1 1,0 0,0 0,0 1,0-1,0 0,0 1,0 0,0 0,0 0,0 0,1 0,-1 1,-1 0,-9 7,1 1,1 0,0 1,1 0,-1 1,2 0,0 0,1 1,0 1,1-1,0 1,1 0,0 0,2 1,-1 0,2 0,0 0,1 0,0 1,-2 4,1 1,1-1,1 0,1 1,0 0,2-1,0 0,1 1,1-1,1 0,1-1,1 1,0-1,2 0,0-1,1 0,1 0,9 11,-12-18,0 0,1-1,0 0,0-1,1 1,1-2,-1 1,1-2,1 1,0-2,0 1,0-2,0 1,1-2,0 0,0 0,0-1,1-1,-1 0,0-1,1 0,-1-1,1-1,12-2,-8-4</inkml:trace>
  <inkml:trace contextRef="#ctx0" brushRef="#br0" timeOffset="681.207">1554 396,'-37'23,"2"2,0 1,2 1,1 2,1 1,-13 19,41-46,-1 0,1 0,0 1,0-1,0 1,1 0,-1 0,1 0,0 0,0 0,0 1,1-1,-1 1,1-1,0 1,0-1,1 1,-1-1,1 1,0 0,0-1,1 1,0 0,-1-1,1 1,1-1,-1 1,1-1,0 0,0 1,0-1,0 0,1 0,-1 0,1-1,0 1,1-1,-1 0,0 1,1-1,0-1,2 3,1-2,0-1,1 1,-1-1,1 0,-1-1,1 0,-1 0,1 0,0-1,0-1,-1 1,1-1,-1 0,1-1,-1 0,1 0,-1 0,0-1,0 0,0-1,0 0,-1 0,4-2,6-5,-1-1,0-1,-1 0,0-1,-1 0,-1-1,0 0,8-15,49-80,-73 116,1 0,0 1,0 0,0-1,1 1,0 0,0 0,1 0,0 0,0 1,1-1,0 0,0 0,1 0,-1 1,2-1,-1 0,1 0,0 0,0-1,1 1,0 0,0-1,1 0,0 1,0-1,0-1,1 1,-1-1,2 0,-1 0,0 0,1 0,0-1,0 0,0-1,0 1,1-1,2 1,5-1,0-1,0 0,0-1,1 0,-1-1,0 0,0-2,1 1,-1-2,0 0,-1-1,1 0,-1-1,1 0,-1-1,-1-1,1 0,-1-1,-1 0,3-2,7-4,0-1,-1-1,0 0,-2-2,0 0,-1-1,-1-1,0 0,-2-1,0-1,41-110,-54 127,0 1,0 0,0 0,-1 0,0 0,0-1,0 1,0 0,0 0,-1-1,0 1,0 0,0 0,0 0,-1 0,0 0,0 0,0 1,0-1,0 1,-1-1,1 1,-1 0,0 0,0 0,0 0,-1 0,1 1,0-1,-1 1,0 0,0 0,-3 1,1 1,-1-1,0 1,1 0,-1 1,0 0,1 0,-1 0,0 1,1 0,0 0,-1 1,1-1,0 1,1 1,-1-1,0 1,1 0,0 0,0 1,0 0,0-1,1 2,0-1,0 0,0 1,1 0,0 0,-3 6,3-8,0 1,1-1,-1 1,1 0,0-1,0 1,0 0,1 0,0 1,0-1,0 0,1 0,-1 0,1 1,0-1,1 0,-1 0,1 1,0-1,1 0,-1 0,1 0,0 0,0 0,1-1,-1 1,1-1,0 1,0-1,1 0,-1 0,1 0,2 1,118 67,-115-70,0 0,0 1,0 1,-1 0,1 0,-1 0,0 1,0 0,0 1,-1 0,0 0,0 0,0 1,-1 0,0 1,0-1,-1 1,0 0,-1 0,1 1,-2-1,1 1,-1 0,1 6,0 42,-5-32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2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0 505,'10'-34,"12"-25,3-12,1 1,2 7,-4 10,-2 9,1 13,-4 5,0 9,-3 1,-1 4,4 4,-3 8,2 4,-3 6,-4 2</inkml:trace>
  <inkml:trace contextRef="#ctx0" brushRef="#br0" timeOffset="334.584">734 25,'-6'3,"-11"2,0 0,0 2,1 0,0 0,1 2,-1 0,2 1,-1 0,1 1,1 1,0 0,1 1,0 0,1 1,1 0,0 1,-2 5,10-16,1 0,0 1,0-1,1 1,-1-1,1 1,0-1,0 1,0-1,1 1,-1-1,1 1,0-1,1 0,-1 1,1-1,0 0,0 0,0 0,0 0,1 0,0-1,-1 1,1-1,1 0,-1 0,0 0,1 0,-1 0,1-1,0 1,2 0,6 4,2-1,-1 0,1-1,-1 0,1-1,1-1,-1 0,0 0,10-1,2 0,0-2,1 0,-1-2,0-1,0-1,0-1,1-1,-8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0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593 136,'-32'33,"2"1,1 1,2 2,2 1,1 1,2 0,1 2,0 6,-21 120,39-160,1-1,1 1,-1 0,1 0,0 0,0 0,1 0,0 0,1 0,-1 0,1 0,1 0,-1 0,1 0,0 0,1-1,-1 1,1-1,1 0,-1 0,1 0,0 0,1 0,-1-1,1 0,0 0,4 3,-3-4,-1 0,1-1,0 1,0-1,0-1,1 1,-1-1,0 0,1-1,0 1,-1-1,1-1,0 1,0-1,-1 0,1-1,0 1,-1-2,1 1,0 0,-1-1,1-1,-1 1,3-2,2-1,-1 2,0-1,0 0,-1-1,0 0,0 0,0-1,-1 0,0-1,0 0,0 0,-1 0,3-4,-5-7,-4 1</inkml:trace>
  <inkml:trace contextRef="#ctx0" brushRef="#br0" timeOffset="499.014">1 136,'252'-88,"-73"42,-167 45,0 1,0 0,0 1,-1 0,1 1,0 0,0 1,-1 0,1 1,-1 0,0 1,0 0,-1 1,0 0,0 1,8 6,89 41,-102-52,1-1,-1-1,1 1,-1-1,1 0,-1 0,1 0,-1-1,1 0,-1 0,0-1,1 1,-1-1,0 0,0 0,0-1,0 0,-1 0,1 0,-1 0,1-1,-1 1,0-1,-1 0,4-5,7-8</inkml:trace>
  <inkml:trace contextRef="#ctx0" brushRef="#br0" timeOffset="1118.242">903 757,'-130'164,"109"-122,36-52,120-156,18-1,-153 166,0 1,0 0,0-1,0 1,0-1,1 1,-1 0,0-1,0 1,1-1,-1 1,0 0,1-1,-1 1,0 0,1 0,-1-1,0 1,1 0,-1 0,0-1,1 1,-1 0,1 0,-1 0,1 0,-1 0,0 0,1 0,-1 0,1 0,-1 0,1 0,-1 0,1 0,-1 0,0 0,1 0,-1 0,1 0,-1 1,0-1,1 0,-1 0,1 0,-1 1,0-1,1 0,-1 1,0-1,1 0,-1 1,0-1,0 0,1 1,-1-1,0 1,0-1,0 0,0 1,1-1,-1 1,0-1,0 1,0-1,0 0,0 1,1 36,-1-30,0 15,-2-15,1 0,0 0,0 0,1 0,0 0,0 0,0 0,1 0,0 0,1 0,-1 0,1 0,1-1,-1 1,1 0,0-1,1 0,0 0,0 0,0 0,0-1,1 1,0-1,0 0,1-1,1 2,-1-6,1 1,0-1,0-1,0 1,0-1,0-1,0 1,-1-1,1 0,-1 0,1-1,-1 0,0 0,0-1,0 1,0-1,-1 0,0-1,1 0,-2 0,4-3,106-140,-86 82,-20 50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3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29,'38'-4,"23"-3,10 1,-2 2,-8 0,-9 2,-5 1,-4 1,-6 0,-4 0,-2 0,-3 0,0 0,-1 1,-5-1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3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86,'38'0,"42"-5,12-6,0-1,-11 1,-10 2,-12-1,-11 0,-9 3,-6 1,-5 3,-11 1,-8 7,-7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1 201,'43'-14,"38"-10,11-1,-2-1,-5 4,-9 1,-11 4,-9 5,-2 0,-7 1,-2 4,-3 2,-4 2,-9 1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4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26,'43'5,"29"-3,12-3,-4 0,-11 0,-11-1,-12 1,-4-4,-4-2,-4 1,-3 1,-6 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299 597,'-194'373,"99"-187,85-183,20-26,95-141,88-188,-176 307,-17 87,-7-9,1 0,1 0,2 1,1-1,3 22,-1-45,1 1,0-1,0 0,2 0,-1 0,1 0,0 0,1-1,0 1,1-1,0 0,0 0,1-1,0 0,0 0,1 0,0-1,1 0,-1 0,7 4,-11-9,1-1,-1 1,0-1,1 0,-1 1,1-1,-1-1,1 1,0-1,-1 1,1-1,0 0,0 0,-1-1,1 1,0-1,-1 0,1 1,-1-2,1 1,-1 0,1-1,-1 0,0 1,0-1,0-1,0 1,1-1,71-79,-55 50,0-1,-3-1,0 0,-2-1,-2-1,-2 0,-1-1,-1 0,1-21,-9 55,-1-1,1 1,-1-1,0 1,1-1,-2 0,1 1,0-1,-1 1,0-1,1 1,-1-1,-1 1,1-1,0 1,-1 0,0 0,0-1,-11-8</inkml:trace>
  <inkml:trace contextRef="#ctx0" brushRef="#br0" timeOffset="798.038">1286 624,'-70'44,"2"2,1 3,-3 8,42-34,1 1,1 1,1 1,1 1,2 2,-10 15,29-41,1-1,0 1,-1 0,1 0,0 0,0 0,0 0,1 0,-1 0,1 1,0-1,0 1,0-1,0 1,1-1,-1 1,1 0,0-1,0 1,0-1,0 1,1 0,0-1,-1 1,1-1,1 1,-1-1,0 0,1 1,0-1,-1 0,1 0,1 0,-1 0,0 0,1-1,-1 1,1-1,0 0,0 1,0-1,0 0,0-1,0 1,1-1,-1 1,0-1,3 0,3-2,0 0,0-1,0 0,0-1,0 0,-1 0,1-1,-1 0,0-1,0 1,0-2,0 1,-1-1,0 0,0-1,14-9,13-9,-1-1,-1-1,-1-2,-2-1,24-31,23-41,-60 94,-16 40,-1-23,12 140,-10-143,1 0,0 0,1 0,-1 0,1-1,0 1,0-1,1 0,0 0,0 0,0-1,0 1,1-1,-1 0,1 0,0 0,0-1,1 0,-1 0,1 0,0-1,-1 0,2 0,0 0,0-1,0 0,0 0,0-1,0 1,0-2,0 1,-1-1,1 0,0 0,0-1,0 0,-1 0,1-1,-1 0,0 0,0 0,0-1,0 0,0 0,3-4,104-110,-108 111,23-32,-2-1,-2-1,-1-2,-2 0,-2-1,-3-1,-1-1,-2 0,-2-1,-2 0,-2-1,-2 0,-3 0,-1 0,-6-38,-21-16,25 99,-1 1,1-1,0 0,-1 1,1-1,-1 1,0 0,0-1,0 1,0 0,0 0,0 0,0 1,-1-1,1 0,-1 1,1 0,-1-1,0 1,0 0,1 0,-1 1,0-1,0 0,0 1,0 0,0 0,0 0,0 0,0 0,1 0,-1 1,-3 0,-1 5,0 0,0 1,1 0,0 0,0 0,0 1,1-1,0 1,1 1,0-1,0 0,1 1,0 0,0 0,1 0,0 0,1 0,0 1,0-1,1 3,-3 47,2 1,3-1,2 1,3-1,2-1,4 1,1-2,7 13,-19-63,73 195,-75-202,-1 0,1 0,-1-1,1 1,-1 0,1 0,-1 0,1 0,-1 0,1 0,-1 0,1 0,-1 0,0 0,1 0,-1 0,1 0,-1 1,1-1,-1 0,1 0,-1 1,1-1,-1 0,1 0,0 1,-1-1,1 1,-1-1,1 0,0 1,-1-1,1 1,0-1,-1 1,1-1,0 1,0-1,0 1,-1-1,1 1,0-1,0 1,0-1,0 1,0 0,0-1,0 1,0-1,0 1,0-1,0 1,1-1,-1 1,0-1,0 1,1-1,-1 1,0-1,0 1,1-1,-1 1,0-1,1 0,-1 1,1-1,-42-25,38 23,-17-12,2 2</inkml:trace>
  <inkml:trace contextRef="#ctx0" brushRef="#br0" timeOffset="1014.45">1428 540,'44'-5,"23"-1,10 0,-3 1,-5 2,-9 1,-6 1,-6 0,-3 1,-3 0,-5 1,-3-1,-3 0,-2 0,-1 0,-5 0</inkml:trace>
  <inkml:trace contextRef="#ctx0" brushRef="#br0" timeOffset="1699.86">2133 624,'0'25,"1"0,1 0,2-1,0 1,1-1,2 0,0 0,1-1,2 0,2 2,-10-21,0 0,1 0,-1-1,1 1,0-1,0 0,1 0,-1 0,0 0,1-1,0 1,0-1,0 0,0 0,0 0,0 0,0-1,0 0,1 0,-1 0,0 0,1-1,-1 0,1 0,-1 0,1 0,-1-1,0 1,1-1,-1 0,0-1,1 1,-1-1,2-1,8-2,-1-2,0 1,0-2,0 0,-1 0,-1-1,1 0,-2-1,1-1,-1 0,76-138,-86 149,0 0,0 1,0-1,0 0,0 1,0-1,0 0,0 0,0 1,0-1,0 0,0 1,0-1,0 0,0 0,0 1,0-1,0 0,1 0,-1 1,0-1,0 0,0 0,1 0,-1 1,0-1,0 0,0 0,1 0,-1 0,0 1,0-1,1 0,-1 0,0 0,0 0,1 0,-1 0,0 0,1 0,-1 0,0 0,0 0,1 0,-1 0,0 0,1 0,-1 0,0 0,0 0,1 0,-1 0,0-1,0 1,1 0,-1 0,0 0,0 0,1-1,-1 1,0 0,2 29,-2-27,-1 5,1 0,1 1,-1-1,1 0,1 1,-1-1,1 0,0 0,1 0,0 0,0-1,0 1,1-1,0 0,0 0,1 0,-1 0,1-1,1 0,-1 0,1 0,-1 0,2-1,-1 0,0-1,1 1,-1-1,1 0,0-1,0 0,7 2,-3-4,0 0,1 0,-1-1,0-1,0 0,0 0,0-1,0 0,0-1,-1-1,1 0,-1 0,0 0,-1-2,0 1,0-1,0 0,-1-1,2-2,15-9,-3 0,-1-2,-1 0,-1-1,-1-1,-1-1,12-23,-9 16,-11 21,-2-1,1 1,-1-1,-1-1,0 0,0 1,-1-2,-1 1,0 0,-1-1,0 0,-1 0,0 0,-1 0,-1 0,0 0,0 0,-2 0,1 0,-2 0,0 0,0 1,-4-8,5 17,0 0,0 0,-1 0,1 1,-1-1,0 1,0-1,0 1,0 0,0 0,0 1,-1-1,1 0,-1 1,1 0,-1 0,1 0,-1 0,0 1,1-1,-1 1,0 0,0 0,1 0,-1 1,0-1,1 1,-1 0,0 0,1 0,-1 1,1-1,-1 1,-102 71,100-68,-1 0,1 1,0-1,1 1,-1 0,1 1,1 0,-1-1,1 1,0 1,0-1,1 0,0 1,1 0,-1 0,2 0,-1 0,1 0,0 0,0 0,2 8,2-11,2 1,-1-1,1-1,-1 1,1-1,1 0,-1 0,0 0,1 0,0-1,0 0,0-1,0 1,0-1,1 0,-1-1,1 1,-1-1,1-1,0 1,2-1,77 4,-69-5,0 1,-1 1,1 0,0 1,-1 1,0 1,0 0,0 1,0 0,10 7,-20-6,-1 1,-1-1,1 1,-1 0,0 1,-1-1,0 1,0-1,-1 1,1 0,-2 0,1 0,-1 0,0 0,-1 1,0-1,0 0,-1 0,0 0,-1 0,1 0,-2 0,1 0,-1 0,-3 6,-7 77,17-74</inkml:trace>
  <inkml:trace contextRef="#ctx0" brushRef="#br0" timeOffset="2352.104">3742 456,'-39'29,"1"1,1 2,2 2,1 1,-25 35,56-67,0 0,0 0,0 0,0 1,1-1,-1 1,1-1,0 1,0 0,1 0,-1 0,1 0,0 0,0 0,0 0,0 1,1-1,-1 0,1 0,0 1,1-1,-1 0,1 0,0 1,0-1,0 0,0 0,1 0,0 0,0 0,0-1,0 1,0 0,1-1,0 0,-1 1,1-1,1 0,-1-1,2 2,5-2,0 0,1-1,-1 0,1-1,-1 0,1-1,-1 0,0-1,1 0,-1 0,0-1,0 0,0-1,-1 0,1-1,-1 0,0 0,0-1,-1 0,0-1,0 0,0 0,-1 0,4-6,16-18,40-30,-66 61,0-1,0 1,0 0,-1-1,1 1,0 0,0 0,0 0,0-1,0 1,0 0,0 0,0 1,0-1,0 0,0 0,0 0,-1 0,1 1,0-1,0 1,0-1,0 0,0 1,-1-1,1 1,0 0,-1-1,1 1,0 0,-1-1,1 1,0 0,-1 0,1-1,-1 1,0 0,1 0,-1 0,0 0,1 0,-1 0,0-1,0 1,0 0,0 0,0 0,0 0,0 0,0 0,0 0,-6 60,4-49,10 102,-7-111,0 0,0 0,1 1,-1-1,1 0,0 0,0 0,0 0,0-1,1 1,-1-1,1 1,-1-1,1 0,0 0,0 0,0 0,0 0,0-1,0 1,1-1,-1 0,0 0,1 0,-1 0,1-1,-1 1,1-1,-1 0,1 0,0-1,9-2,0-2,0 0,0 0,-1-1,0 0,0-1,-1-1,0 0,0 0,-1-1,0-1,0 1,-1-2,0 1,5-10,1 3,5-8,-1 0,-1-1,-2-1,0-1,-2 0,-1-1,-2 0,0-1,-2 0,5-29,-13 42,1 0,-2 1,0-1,-1 0,-1 0,-1 0,0 1,-1 0,0-1,-2 1,0 1,-1-1,0 1,-1 0,-1 1,0 0,-1 0,-1 1,0 0,-10-9,16 17,0 1,0-1,-1 1,1 0,-1 0,0 0,0 1,0 0,0 0,-1 0,1 1,-1 0,0 0,0 1,1 0,-1 0,0 1,0 0,0 0,0 0,0 1,0 0,1 0,-1 1,0 0,1 0,-1 0,1 1,0 0,0 1,0-1,0 1,0 0,1 0,0 1,0 0,0 0,0 0,1 0,0 1,0 0,0 0,-4 10,0 1,1 0,1 0,0 0,2 1,0 0,0-1,2 2,1-1,0 0,1 0,1 0,0 0,2 1,0-2,1 1,0 0,2-1,0 0,1 0,1 0,0-1,1 0,4 3,-1 7,2-1,0-1,2 0,1-1,0-1,2 0,0-1,2-1,0-1,1-1,1-1,0-1,2-1,7 3,-24-15,1 3,0-1,1 0,-1-1,1 0,0 0,0-1,0-1,1 1,-1-2,1 1,-1-1,1-1,-1 0,1-1,0 0,-1 0,1-1,-1 0,3-2,4-9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58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4096 509,'1'-4,"-1"1,0 0,0-1,-1 1,1 0,0 0,-1-1,0 1,0 0,0 0,0 0,0 0,-1 0,0 0,1 0,-1 0,0 1,0-1,0 1,-1-1,1 1,-1 0,1 0,-1 0,0 0,1 0,-1 1,0-1,0 1,0 0,-1 0,1 0,0 0,0 0,-1 1,1-1,0 1,0 0,-3 0,-16 2,0 0,0 2,0 0,0 2,1 0,0 1,-4 3,1-2,3-1,0 0,0 1,1 1,0 1,1 1,0 1,0 0,-15 15,32-26,1 0,0 0,0 0,0 0,0 1,0-1,1 0,-1 1,0-1,0 1,1-1,-1 1,1-1,0 1,-1-1,1 1,0-1,0 1,0 0,0-1,0 1,0-1,0 1,1-1,-1 1,0 0,1-1,-1 1,1-1,0 0,0 1,-1-1,1 0,0 1,0-1,0 0,0 0,1 0,-1 1,0-1,0-1,1 1,0 1,64 32,72 15,-136-48,-1 0,0 0,0 0,0 0,0 0,0 0,0 0,-1 0,1 0,0 0,0 0,-1 1,1-1,-1 0,1 1,-1-1,0 0,1 1,-1-1,0 0,0 1,0-1,0 1,0-1,0 0,0 1,-1-1,1 1,0-1,-1 0,1 1,-1-1,1 0,-1 0,0 1,0-1,1 0,-1 0,0 0,0 0,0 0,-1 0,-45 46,44-44,-251 183,234-170,3-5,1 2,1 0,0 0,1 1,0 1,1 1,1 0,-7 11,17-23,1-1,-1 1,1 0,-1-1,1 1,0 0,0 0,1-1,-1 1,1 0,0 0,0 0,0 0,1 0,-1 0,1-1,0 1,0 0,0 0,1-1,-1 1,1-1,0 1,0-1,0 1,0-1,1 0,-1 0,1-1,0 1,0 0,0-1,0 1,0-1,3 1,5 4,0-1,1 0,0-1,0 0,0-1,0-1,1 0,0 0,-1-1,5-1,8 2,1-2,-1 0,0-2,0-1,0-1,6-2,-27 4,0-1,0 1,-1-1,1 0,0 0,-1 0,1-1,-1 1,0-1,1 0,-1 0,-1 0,1 0,0 0,-1-1,0 1,1-1,-1 0,0-1,8-15</inkml:trace>
  <inkml:trace contextRef="#ctx0" brushRef="#br0" timeOffset="361.941">3815 1,'-14'93,"4"0,4 1,5 41,-9 143,-8-86,-8-1,-41 144,25-164,38-147</inkml:trace>
  <inkml:trace contextRef="#ctx0" brushRef="#br0" timeOffset="11585.287">32 2117,'5'120,"6"-1,7 19,-1-11,-14-107,-1-13,0 0,0 0,-1 1,1-1,-2 0,1 1,-1-1,0 1,-1-1,1 0,-1 1,-1-1,0 0,0 0,0 0,-1 0,0 0,0 0,-1-1,1 1,-2-1,-4 6,7-12,0 0,0 0,0 0,0 0,-1-1,1 1,0 0,0-1,0 0,0 1,0-1,0 0,0 0,0 0,0 0,0-1,1 1,-1 0,0-1,1 1,-1-1,1 1,0-1,-1 0,1 0,0 0,0 0,0 0,0 0,0 0,1 0,-1 0,1 0,-1 0,1 0,0 0,0-1,0 1,0 0,0 0,0 0,0 0,1-1,-1 1,1 0,0 0,2-29,1 0,1 1,2 0,1 0,2 1,0 0,2 0,1 1,2 1,13-20,2 1,1 1,3 2,2 1,1 2,2 1,11-6,-36 31,1 1,0 1,1 0,0 1,1 0,0 2,0 0,1 1,1 0,-1 2,1 0,4 1,-21 4,0 1,0 0,1 0,-1 0,0 0,0 0,0 1,0-1,0 1,0-1,0 1,0 0,-1 0,1 0,0 0,0 0,0 0,-1 0,1 1,-1-1,1 1,-1-1,1 1,-1-1,0 1,0 0,0 0,0-1,0 1,0 0,-1 0,1 0,0 0,-1 0,0 0,1 0,-1 0,0 0,0 2,-13 82,-5-51,-1 0,-1-1,-2 0,-2-2,-1-1,-1-1,-2-1,-5 3,18-17,0 0,-1-1,-1-1,0-1,-1 0,-1-1,1-1,-17 7,12-12,5-4</inkml:trace>
  <inkml:trace contextRef="#ctx0" brushRef="#br0" timeOffset="12301.176">569 2287,'18'8,"1"0,0-2,0 0,0-1,1-1,0-1,0 0,0-2,0 0,0-1,0-1,0-1,0-1,0-1,0 0,-1-2,0 0,0-1,0-1,-1-1,-1 0,1-2,-1 0,14-16,0-1,-2-2,-1-1,-1-1,5-11,-26 34,-1 0,0-1,0 0,-1 0,-1 0,0 0,0-1,-1 1,0-1,0-2,-2 10,1 0,-1 0,0 0,0 0,0 0,0 0,-1 0,1 0,-1 0,0 1,1-1,-1 0,-1 0,1 0,0 1,-1-1,1 1,-1-1,0 1,0 0,0-1,0 1,0 0,0 0,-1 1,1-1,-1 0,1 1,-1-1,0 1,1 0,-1 0,0 0,0 0,0 1,0-1,0 1,-1-1,-11 3,0 0,0 1,1 0,-1 1,1 1,0 0,0 1,0 1,1 0,0 1,1 0,-1 1,2 0,-1 1,1 0,1 1,0 0,0 1,1 0,-4 7,-1-1,0 0,1 1,1 1,1 0,0 0,2 1,0 0,1 1,2 0,-1 4,6-20,0-1,1 1,0 0,0-1,0 1,1 0,0-1,0 1,0-1,1 0,0 1,0-1,0 0,0 0,1 0,0 0,0 0,0-1,1 1,0-1,-1 0,1 0,1-1,-1 1,1-1,-1 0,1 0,0 0,0 0,0-1,0 0,1 0,-1-1,3 1,6 2,-1 0,1-1,0-1,0-1,0 1,1-2,-1 0,0-1,0-1,0 0,0 0,0-2,-1 1,1-2,-1 0,3-2,18-9,0-1,-2-1,0-2,-1-2,16-14,-12 3,-1-2,-1-1,-3-2,-1 0,18-33,-42 63,3-2,0-1,-1 0,0 0,0-1,-2 0,1 0,-2 0,1-1,-2 0,0 0,0 0,-1-4,-2 16,0 0,0-1,0 1,-1 0,1 0,0-1,-1 1,0 0,1 0,-1 0,1-1,-1 1,0 0,0 0,0 0,0 0,1 0,-1 1,-1-1,1 0,0 0,0 1,0-1,0 0,0 1,-1-1,1 1,0 0,0-1,-1 1,1 0,0 0,-1 0,1 0,0 0,-1 0,1 0,0 0,0 0,-1 1,1-1,0 0,-1 1,-53 23,45-16,1 0,0 0,0 1,1 0,0 1,0-1,1 2,1-1,-2 4,6-11,0 0,0 0,1 0,-1 0,1 0,0 1,0-1,0 0,0 1,1-1,-1 0,1 1,0-1,0 1,0-1,0 0,1 1,-1-1,1 1,0-1,0 0,0 0,0 1,1-1,-1 0,1 0,0 0,0-1,0 1,0 0,1-1,-1 1,1-1,1 2,4 0,0 0,1-1,-1 0,1 0,-1-1,1 0,0-1,0 0,0 0,9-1,38 7,-51-7,0 1,0 0,-1 1,1-1,0 1,-1 0,1 0,-1 0,0 0,0 1,0 0,0 0,0 0,0 0,-1 1,1-1,-1 1,0 0,0 0,-1 0,1 0,-1 1,0-1,0 1,0-1,-1 1,0 0,0-1,0 1,0 0,-1 0,1 0,-1 0,-1 4,-1 4,0 0,-1 0,0 0,-1 0,0 0,-1-1,-1 0,0 0,-1 0,0-1,-2 3,-31 56,36-55,4-3</inkml:trace>
  <inkml:trace contextRef="#ctx0" brushRef="#br0" timeOffset="12554.126">2064 2033,'-14'38,"-5"23,1 5,3-8</inkml:trace>
  <inkml:trace contextRef="#ctx0" brushRef="#br0" timeOffset="12816.847">2093 1637,'0'0</inkml:trace>
  <inkml:trace contextRef="#ctx0" brushRef="#br0" timeOffset="13050.664">2347 1976,'-10'15,"2"0,0 0,0 0,2 1,0 0,0 1,2-1,0 1,1 0,0 0,2 0,0 0,1 0,0 0,2 0,0 0,1 0,3 10,-4-23,0 0,0-1,0 1,0-1,1 1,-1-1,1 0,0 0,0-1,0 1,1 0,-1-1,0 0,1 0,0 0,-1 0,1 0,0-1,0 0,0 0,0 0,0 0,0-1,0 1,0-1,1 0,-1 0,0-1,0 1,4-2,2 0,-1-1,1 0,-1 0,1-1,-1-1,0 1,-1-1,1-1,-1 0,0 0,0 0,0-2,-1 2,0 0,0 0,-1-1,0 0,0 0,-1 0,1-1,-2 0,1 0,-1 0,0 0,-1-1,0 1,0-1,-1 0,0 0,-1 0,0 0,0-1,-1 1,0 0,-1 0,0 0,0 0,-1 0,0 0,0 0,-1 0,-1 1,1-1,-1 1,-1 0,1 0,-2 0,1 1,-1 0,-1-2,1 5,1 0,-1 1,1-1,-1 1,0 1,0-1,-1 1,1 0,0 0,-1 1,1 0,-1 0,0 0,1 1,-1 0,1 0,-1 1,0 0,1 0,-1 0,1 1,0 0,0 0,-1 1,-4 2,-14 8</inkml:trace>
  <inkml:trace contextRef="#ctx0" brushRef="#br0" timeOffset="13480.83">2855 2033,'-18'12,"1"1,0 1,2 0,-1 1,2 1,0 0,1 1,0 1,2 0,0 0,-4 12,13-27,0 0,1-1,-1 1,1 0,0 0,0 0,0 0,0 1,0-1,1 0,-1 0,1 1,0-1,0 0,0 0,1 1,-1-1,1 0,-1 0,1 0,0 0,0 0,1 0,-1 0,1 0,-1 0,1 0,0-1,0 1,0-1,0 1,1-1,-1 0,1 0,-1 0,1 0,1 0,8 2,-1-2,1 0,0 0,1-1,-1-1,0 0,0 0,0-1,0-1,0 0,0-1,0 0,-1 0,1-2,-1 1,6-4,10-9,-1-1,-1-2,-1 0,-1-1,0-2,-2 0,4-6,-21 23,18-15,-2-1,-1 0,0-2,-2 0,-1-2,-1 1,-1-2,-1 0,-1-1,-2 0,-1 0,-1-1,-1 0,-2-1,-1 1,-1-1,-1-18,-3 40,0-1,-1 0,0 1,0-1,-1 1,0 0,0 0,-1 0,0 0,-1 0,0 1,0 0,0 0,-1 0,0 1,0 0,-1 0,0 0,0 1,0 0,0 1,-1-1,0 1,0 1,0-1,0 2,-1-1,1 1,-1 0,0 1,1 0,-1 0,0 1,0 0,1 0,-1 1,-3 1,-3 3,1 0,-1 1,1 0,0 2,1-1,-1 2,2 0,-1 0,1 1,1 1,0 0,0 0,1 1,1 1,0-1,0 1,1 1,1 0,1 0,0 0,0 1,2 0,0 0,0 0,1 0,1 1,1-1,0 1,1 0,1-1,0 1,1-1,1 1,0-1,1 0,4 10,2-1,0 0,1-1,1 0,1-1,1 0,1-1,1-1,1 0,1-1,0-1,2-1,0-1,0 0,2-1,0-2,3 2,8 5,0-1,2-2,0-1,1-2,0-1,1-2,1-1,-1-2,1-2,1-2,14 0,12-5,-40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23.9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932 786,'0'519,"29"-257,-29-251</inkml:trace>
  <inkml:trace contextRef="#ctx0" brushRef="#br0" timeOffset="1415.657">10330 560,'5'6,"-2"2,1-1,-1 0,0 1,0 0,-1 0,0 0,0 0,-1 0,0 0,0 0,-1 0,0 0,-2 6,3 2,-2 436,14-345,-9-92,-1 0,0 1,-2-1,0 1,0-1,-1 1,-1-1,-1 1,-3 13,-4-4,7-21,0 0,1 0,-1 0,1 1,-1-1,2 1,-1-1,0 1,1-1,0 1,0-1,0 1,0 0,1-1,0 1,0-1,5 9</inkml:trace>
  <inkml:trace contextRef="#ctx0" brushRef="#br0" timeOffset="2967.774">339 1180,'598'-27,"-73"-3,1253 31,-1250-18,331-5,-402 2,29 20,-176 2,648-2,-595-27,493 27,-507 27,-91-15,-64 3,1-8,26-10,-19 1,44-26,108-2,42 32,-94 26,-290-28</inkml:trace>
  <inkml:trace contextRef="#ctx0" brushRef="#br0" timeOffset="3267.831">10781 560,'-81'62,"-42"30,-19 10,1-9,9-14,13-12,17-12,17-6,12-7,10-5,5 1,9-2,2-2,10-7</inkml:trace>
  <inkml:trace contextRef="#ctx0" brushRef="#br0" timeOffset="4099.942">1666 532,'-48'43,"-45"43,-20 16,-7 6,4-6,7-11,3-11,4-10,6-8,10-8,5-5,6-5,6-6,6-4,9-4,13-1,9-6,10-7</inkml:trace>
  <inkml:trace contextRef="#ctx0" brushRef="#br0" timeOffset="6387.659">2484 249,'-5'39,"-1"31,0 9,1-5,2-9,5-16,3-12,1-7,-1-4,-2-1,0-1,-2-4</inkml:trace>
  <inkml:trace contextRef="#ctx0" brushRef="#br0" timeOffset="6950.607">2371 362,'39'-39,"2"2,2 2,1 1,1 3,2 1,1 2,1 3,18-5,62-1,-124 30,0 1,0 0,0 0,0 0,0 1,0 0,0 0,0 0,0 0,0 1,-1 0,1 0,-1 0,1 1,-1-1,0 1,0 0,0 1,0-1,0 0,-1 1,1 0,-1 0,1 1,-3 2,1 0,-1 0,0 1,-1-1,1 0,-1 0,-1 0,1 1,-1-1,-1 0,1 0,-1 0,-1 0,1-1,-1 1,0-1,0 1,-1-1,0 0,0 0,-1 0,1-1,-1 0,0 0,-1 0,1 0,-1-1,-3 2,-11 13,-1-1,-1-1,0-1,-2-1,1-1,-2-1,0-1,0-1,-1-1,0-2,-1 0,0-2,0-1,25-4,0 0,0 0,0-1,0 1,0 0,0-1,0 0,0 1,0-1,0 0,0 0,0 0,0 0,0-1,0 1,0 0,0-1,0 0,0 1,0-1,0 0,1 0,-1 0,0 0,0 0,1-1,-1 1,1 0,-1-1,1 1,0-1,-1 1,1-1,0 0,0 0,0 1,0-1,0 0,1 0,-1 0,1 0,-1 0,1 0,0 0,-1 0,1 0,0 0,0 0,1 0,-1 0,1-2,8-15,2 1</inkml:trace>
  <inkml:trace contextRef="#ctx0" brushRef="#br0" timeOffset="7751.702">3020 673,'42'-30,"-1"-1,-2-1,-2-3,-1-1,2-6,-35 40,1 0,-1-1,0 0,-1 0,1 0,0 0,-1 0,0-1,1 1,-1 0,-1-1,1 0,0 0,-1 1,0-1,0 0,0 0,-1 0,1 0,-1 0,0 0,0 0,0 0,0 0,-1 0,0 0,0 0,0 0,0 0,0 0,-1 0,0 1,0-1,0 1,0-1,-1 0,-2 1,1 0,-1 0,1 0,-1 1,0 0,0 0,0 0,0 1,-1 0,1 0,0 0,-1 0,1 1,0 0,-1 0,1 0,0 1,-1 0,1 0,0 0,0 1,0-1,0 1,0 1,-4 1,-110 80,113-79,0-1,-1 1,2 0,-1 1,1-1,-1 1,1 0,1 1,0-1,-1 1,2-1,-1 1,1 1,0-1,1 0,0 1,0-1,0 1,1 0,0-1,1 1,-1 0,1 0,1-1,0 1,0 0,0 0,1-1,0 1,1-1,0 0,2 4,3-3,1-1,0 0,1-1,0 0,0 0,0-1,1-1,-1 1,1-2,0 1,0-2,1 1,-1-2,0 1,1-1,-1-1,1 0,-1-1,1 0,7-3,3 4,6-2,-1-1,0-1,0-1,0-1,-1-2,0-1,0-1,-1-1,-1-1,9-6,-24 13,-1-1,0-1,-1 1,1-1,-1 0,-1-1,1 0,-2 0,1 0,-1-1,0 0,0 0,-1 0,0 0,-1-1,0 1,-1-1,0 0,0-3,9-26,-7 30,-1-1,0 1,-1-1,0 0,0 0,-1 0,0 0,-1 0,0 0,-1 0,-1-9,1 17,1 1,-1-1,0 1,0 0,0 0,0-1,0 1,0 0,0 0,0 0,0 0,0 0,0 0,-1 0,1 1,0-1,-1 0,1 1,-1-1,1 1,-1-1,1 1,-1 0,1 0,-1-1,1 1,-1 0,1 0,-1 1,1-1,-1 0,1 0,-1 1,1-1,-1 1,1-1,0 1,-1 0,1 0,0-1,-1 1,1 0,0 0,0 0,0 0,0 0,0 1,0-1,0 0,0 0,0 1,1-1,-1 1,1-1,-1 0,1 1,-1-1,1 1,0-1,-1 1,1-1,0 1,0-1,0 2,0 1,1-1,-1 0,0 0,1 0,-1 0,1 0,0 0,0 0,0 0,1 0,-1 0,1 0,-1-1,1 1,0-1,0 1,0-1,0 0,1 1,-1-1,0 0,1-1,0 1,-1 0,1-1,0 1,0-1,0 0,2 1,93 19,-94-20,-1-1,0 1,0-1,0 1,-1-1,1 1,0 0,0 0,-1 1,1-1,-1 0,1 1,-1 0,1-1,-1 1,0 0,0 0,0 0,0 1,0-1,-1 0,1 1,-1-1,1 1,-1-1,0 1,0 0,0 0,0-1,-1 1,1 0,-1 0,0 0,1 0,-1 0,-1 0,1-1,0 1,-1 2,-33 108,21-89,-16 61,49-56,-4-22</inkml:trace>
  <inkml:trace contextRef="#ctx0" brushRef="#br0" timeOffset="8000.355">4121 503,'-14'34,"-1"10,3-1</inkml:trace>
  <inkml:trace contextRef="#ctx0" brushRef="#br0" timeOffset="8235.678">4121 136,'0'0</inkml:trace>
  <inkml:trace contextRef="#ctx0" brushRef="#br0" timeOffset="8405.692">4375 419,'0'121,"0"-117,1-1,-1 0,1 0,-1 0,1 0,0 0,0 0,1 0,-1-1,0 1,1 0,0-1,-1 1,1-1,0 1,1-1,-1 0,0 0,1 0,-1 0,1 0,-1-1,1 1,0-1,0 0,0 1,-1-1,1-1,0 1,1 0,-1-1,0 1,0-1,0 0,0 0,3-1,2-2,0 0,0-1,0 0,0 0,-1-1,0 0,0 0,0-1,-1 1,0-2,0 1,0-1,-1 0,0 0,0 0,-1-1,0 1,0-1,-1 0,0-1,0 1,0-6,-1 9,0 1,-1 0,1-1,-1 0,-1 1,1-1,0 1,-1-1,0 0,0 1,-1-1,1 0,-1 1,0-1,0 1,-1-1,1 1,-1 0,0-1,0 1,0 0,-1 0,1 0,-1 1,0-1,0 1,-1-1,1 1,-1 0,1 0,-1 0,0 1,0 0,0-1,0 1,-1 1,1-1,0 1,-1-1,0 1,1 0,-1 1,1-1,-1 1,0 0,1 0,-1 1,0-1,1 1,-1 0,-43 20,29-10</inkml:trace>
  <inkml:trace contextRef="#ctx0" brushRef="#br0" timeOffset="8970.67">4855 362,'-10'4,"-1"0,1 0,0 1,1 0,-1 1,1 0,0 1,1 0,0 0,0 1,0 0,1 0,0 1,0 0,1 0,1 0,-1 1,2 0,-1 0,1 0,-2 9,4-13,1-1,0 0,0 1,0-1,1 1,0-1,0 1,0-1,1 1,0-1,0 1,0-1,0 0,1 1,0-1,0 0,1 0,-1 0,1-1,0 1,0-1,1 1,-1-1,1 0,0 0,0-1,0 1,1-1,-1 0,1 0,0 0,0-1,0 0,0 0,0 0,0 0,1-1,-1 0,6 1,9-5,0 0,-1-1,1-1,-1-1,0 0,0-2,-1 0,0-1,0-1,-1-1,0 0,-1-1,-1-1,1-1,-2 0,0 0,1-5,10-7,-2-1,-1-1,-1-1,-1 0,-2-2,-1 0,12-33,-26 56,0 1,0-1,-1 0,0 0,0 0,-1 0,0 0,-1 0,1 0,-2-1,1 1,-1 0,0 0,-1 0,0 0,0 0,-1 1,0-1,0 0,-1 1,0 0,0 0,0 0,-1 1,0-1,-1 1,1 0,-1 1,0-1,-1 1,1 0,-1 1,0 0,0 0,-1 0,1 1,-1 0,0 0,1 1,-1 0,0 0,0 1,-4 0,2 2,0 0,-1 0,1 1,0 1,0 0,1 0,-1 1,1 0,-1 1,1 0,0 0,1 1,0 0,-1 0,2 1,-1 0,1 1,0-1,1 1,0 1,0-1,1 1,0 0,0 0,1 1,0 0,-2 5,0 1,1-1,1 1,0 0,1 1,1-1,0 1,1-1,1 1,1-1,0 1,1-1,1 0,0 1,2-1,-1-1,6 2,0 0,0-1,2 0,0-1,1-1,0 0,1 0,0-1,1-1,1-1,0 0,0-1,1-1,1 0,-1-1,1-1,11 2,141 16,-135-25</inkml:trace>
  <inkml:trace contextRef="#ctx0" brushRef="#br0" timeOffset="9706.242">6577 136,'-34'56,"3"1,3 1,2 1,-10 38,33-91,1 1,0-1,1 1,0 0,0-1,0 1,1 0,0 0,0 0,0-1,1 1,0 0,1 0,-1-1,1 1,0-1,1 1,0-1,0 0,0 0,1 0,0-1,0 1,0-1,1 0,-1 0,1 0,1-1,-1 0,0 0,1 0,5 2,-4-1,0 0,1-1,-1 0,1 0,0-1,0 0,1 0,-1-1,1 0,-1-1,1 1,-1-2,1 1,0-1,-1-1,1 1,0-1,-1-1,1 0,-1 0,0-1,1 0,2-1,2-8</inkml:trace>
  <inkml:trace contextRef="#ctx0" brushRef="#br0" timeOffset="10152.6">6124 136,'51'-23,"0"3,1 1,0 3,2 3,0 1,29-1,-71 14,0 0,0 0,0 1,-1 0,1 1,-1 0,0 1,0 1,0-1,0 2,-1 0,0 0,0 0,-1 1,1 1,-1 0,-1 0,0 1,0 0,-1 0,0 0,2 5,-3-7,1-1,-1 0,1 0,0 0,1-1,-1-1,1 1,0-1,0 0,0-1,1 0,-1 0,1-1,-1 0,1 0,0-1,0-1,0 1,0-1,0-1,0 1,0-2,-1 1,1-1,0 0,-1-1,1 0,-1-1,0 1,0-2,4-2,95-72,-89 65</inkml:trace>
  <inkml:trace contextRef="#ctx0" brushRef="#br0" timeOffset="10818.054">7282 362,'-214'282,"354"-427,-13 19,-127 127,1-1,-1 1,0 0,0-1,0 1,1-1,-1 0,0 1,0-1,1 1,-1-1,0 1,1-1,-1 0,1 1,-1-1,0 0,1 1,-1-1,1 0,-1 1,1-1,-1 0,1 0,-1 0,1 0,-1 1,1-1,-1 0,1 0,-1 0,1 0,0 0,-1 0,1 0,-1-1,1 1,-1 0,1 0,-1 0,1 0,-1-1,1 1,-1 0,1 0,-1-1,0 1,1 0,-1-1,1 1,-1-1,0 1,1 0,-1-1,0 1,1-1,-4 7,1 0,0 1,0-1,0 1,1 0,0-1,1 1,-1 0,1-1,1 1,-1 0,1 0,0-1,1 1,-1-1,1 1,1-1,-1 0,1 0,0 0,1 0,-1 0,1-1,0 1,0-1,1 0,0 0,0-1,0 1,0-1,6 3,-5-4,0-1,1 0,0 0,-1 0,1-1,0 0,0-1,0 1,0-1,0 0,-1-1,1 0,0 0,0 0,0-1,-1 0,1 0,-1-1,0 0,1 0,-1 0,0-1,-1 0,1 0,-1 0,0-1,0 0,0 0,-1 0,1 0,-1-1,2-5,1 3,-1 0,0-1,0 0,-1 0,-1 0,1-1,-2 1,1-1,-1 0,0 0,-1-1,-1 1,1 0,-2-1,6-44,0 30</inkml:trace>
  <inkml:trace contextRef="#ctx0" brushRef="#br1" timeOffset="53715.753">593 2281,'50'68,"-49"-68,-1 0,0-1,0 1,0 0,0 0,0-1,0 1,0 0,0-1,1 1,-1 0,0 0,0-1,0 1,0 0,1 0,-1 0,0-1,0 1,1 0,-1 0,0 0,0 0,1-1,-1 1,0 0,1 0,-1 0,0 0,1 0,-1 0,0 0,0 0,1 0,-1 0,0 0,1 0,-1 0,-17-34,16 33,0-1,0 0,1 0,-1 0,0 0,0 0,1-1,-1 1,1 0,0 0,0 0,0 0,0 0,0-1,0 1,0 0,1 0,-1 0,1 0,0 0,-1 0,1 0,0 0,0 0,0 0,1 0,-1 1,0-1,1 0,-1 1,1-1,-1 1,1-1,0 1,0 0,-1 0,1 0,1-1,0 1,-1-1,0 1,1-1,-1 0,0 1,0-1,-1 0,1 0,0-1,-1 1,1 0,-1 0,1-1,-1 1,0-1,0 1,0-1,-1 0,1 1,0-1,-1 0,0 1,0-1,0 0,0 0,-2-3,0 1,-1-1,0 1,0-1,0 1,-1 0,1 1,-1-1,0 0,-1 1,1 0,-1 0,0 1,0-1,0 1,0 0,0 0,-1 0,0 1,1 0,-1 0,-1 1,-13-4</inkml:trace>
  <inkml:trace contextRef="#ctx0" brushRef="#br1" timeOffset="54118.748">282 1858,'155'23,"-124"-17,0 1,-1 2,0 1,-1 1,25 13,-52-21,0-1,0 0,1 0,-1 0,1-1,0 1,-1-1,1 1,0-1,0 0,0 0,0 0,0-1,0 1,0-1,0 1,0-1,0 0,1 0,-1-1,0 1,0 0,0-1,0 0,0 0,0 0,0 0,-1 0,1-1,0 1,0-1,-1 0,1 0,-1 0,0 0,1 0,-1 0,0 0,0-1,-1 1,1-1,0 0,-1 1,0-1,1 0,-1 0,0-3,-24-80,12 70</inkml:trace>
  <inkml:trace contextRef="#ctx0" brushRef="#br1" timeOffset="54387.772">481 2055,'4'-38,"3"-23,-1-5,-2 3,0 8,-2 9,-1 7,0 10</inkml:trace>
  <inkml:trace contextRef="#ctx0" brushRef="#br1" timeOffset="54682.841">1 1660,'95'-57,"2"4,54-19,-139 65,1 0,1 1,-1 1,1 0,0 1,0 0,0 1,1 1,-1 0,1 1,-1 0,1 1,0 1,-1 1,1 0,-1 0,0 2,0 0,6 2,1 9,-1 1,-1 1,0 0,-2 2,0 0,-1 0,0 2,-2 0,-1 1,0 0,8 23,-4-11,-4-5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6:16.27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0 839,'41'35,"2"-3,1-1,2-2,0-2,2-2,1-3,41 14,-77-32,-1 0,0 0,1-2,0 1,-1-1,1-1,0 0,0-1,0-1,0 0,0 0,0-1,-1-1,1 0,-1-1,1 0,-1-1,-1-1,1 1,-1-2,0 0,0 0,-1-1,9-8,70-90,-82 89</inkml:trace>
  <inkml:trace contextRef="#ctx0" brushRef="#br0" timeOffset="816.659">762 811,'-15'-34,"-2"1,0 1,-3 1,0 0,-2 2,-4-3,22 27,0-1,0 1,-1 1,1-1,-1 1,0 0,-1 0,1 0,-1 1,1 0,-1 0,0 0,0 1,0 0,0 0,-1 0,1 1,-1 0,1 0,-1 1,1 0,-1 0,-6 1,12-1,0 1,-1-1,1 1,-1 0,1-1,0 1,0 0,-1 0,1 0,0 0,0 0,0 0,0 0,0 0,0 1,1-1,-1 0,0 0,0 1,1-1,-1 1,1-1,-1 0,1 1,0-1,0 1,0-1,-1 1,1-1,0 1,1-1,-1 1,0-1,0 1,1-1,-1 1,1-1,-1 0,1 1,0-1,-1 0,1 1,0-1,1 1,46 52,-42-50,0 1,1-1,0 0,0-1,0 0,1 0,-1 0,1-1,-1 0,1-1,0 0,0 0,0 0,-1-1,1 0,0-1,0 0,0 0,-1 0,1-1,0 0,-1-1,0 0,1 0,3-3,-8 3,-1 0,1-1,-1 1,0-1,0 1,0-1,0 0,0 0,-1 0,0 0,0 0,0 0,0 0,-1 0,1-1,-1 1,0 0,-1 0,1 0,-1-1,1 1,-1 0,0 0,-1 0,1 0,-2-1,-58-95,-77-39,165 155,-25-13,0-1,0 0,1 0,-1 0,0-1,1 1,-1 0,1-1,-1 0,1 1,0-1,0 0,0 0,-1-1,1 1,0-1,0 1,0-1,0 0,0 0,0 0,0 0,0-1,0 1,0-1,0 0,0 0,-1 0,1 0,0 0,0-1,-1 1,1-1,-1 0,0 1,1-1,-1 0,0-1,0 1,0 0,-1 0,1-1,0 1,0-4,0 1,0-1,-1 1,0-1,-1 0,1 1,-1-1,0 0,0 1,-1-1,0 0,0 1,0-1,0 0,-1 1,0 0,0-1,-1 1,0 0,0 0,0 0,-3-3,-87-93,79 87,8 7,-1 1,0 0,0 1,0 0,0 0,-1 0,1 1,-1 0,-1 0,1 1,0 0,-1 1,1-1,-1 2,0-1,-7 1,14 1,1 0,0 1,0-1,0 1,-1-1,1 1,0-1,0 1,0 0,0-1,0 1,0 0,0 0,0 0,1 0,-1 0,0 0,0 0,1 0,-1 0,1 0,-1 0,1 1,-1-1,1 0,0 0,-1 0,1 1,0-1,0 0,0 1,0-1,0 0,0 0,0 1,1-1,-1 0,0 0,1 0,-1 1,1-1,-1 0,27 50,-21-44,1-1,0 0,1 0,-1 0,1-1,0 0,1-1,-1 0,1 0,0-1,-1 0,2 0,-1-1,4 0,13 2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6:15.06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63 675,'-8'12,"0"-1,1 1,1 1,0-1,1 1,0 0,1 0,0 1,1-1,0 1,2 0,-1-1,2 1,0 0,0 0,1 0,1 0,0-1,1 1,1-1,0 1,2 3,-3-11,0-1,0-1,0 1,1 0,-1-1,1 1,0-1,0 0,1-1,-1 1,1-1,0 0,-1 0,2 0,-1-1,0 1,0-1,1 0,-1-1,1 0,0 1,-1-2,1 1,0-1,-1 0,1 0,0 0,0-1,-1 0,1 0,-1 0,5-3,1-5,0 0,-1-1,0 0,-1-1,0 0,-1-1,0 0,-1 0,0 0,1-7,-2 7,0 0,0 0,2 0,-1 1,1 0,1 1,0 0,0 0,1 1,1 0,1-1,-9 8,1-1,-1 1,1 0,0 0,0 0,0 0,0 1,0 0,0 0,0 0,0 0,1 0,-1 1,0 0,0 0,1 0,-1 0,0 1,0 0,1 0,-1 0,0 0,0 0,0 1,0 0,0 0,-1 0,1 0,-1 1,1-1,-1 1,0 0,2 2,4 7,1 1,-2 0,0 0,0 1,-1 0,-1 0,0 1,-1 0,2 12,0 30,-6-32</inkml:trace>
  <inkml:trace contextRef="#ctx0" brushRef="#br0" timeOffset="288.287">486 533,'24'10,"13"3,0-6,-6-3</inkml:trace>
  <inkml:trace contextRef="#ctx0" brushRef="#br0" timeOffset="532.548">92 420,'0'0</inkml:trace>
  <inkml:trace contextRef="#ctx0" brushRef="#br0" timeOffset="868.318">713 420,'-193'-148,"159"115,33 33,1-1,-1 1,1-1,0 1,-1-1,1 0,0 1,0-1,-1 1,1-1,0 0,0 1,0-1,0 0,0 1,0-1,0 1,0-1,0 0,0 1,0-1,0 0,0 1,1-1,-1 0,0 1,0-1,1 1,-1-1,0 1,1-1,-1 1,1-1,-1 1,1-1,-1 1,1-1,-1 1,1 0,-1-1,1 1,-1 0,1-1,0 1,-1 0,1 0,-1 0,1-1,0 1,-1 0,1 0,0 0,-1 0,1 0,0 0,-1 0,1 1,0-1,-1 0,1 0,0 1,97-25,-95 23,0-1,0 1,-1-1,1 0,-1 1,1-1,-1 0,0-1,0 1,0 0,0 0,0-1,0 1,-1-1,1 0,-1 0,1 1,-1-1,0 0,-1 0,1 0,0 0,-1 0,1 0,-1 0,0 0,0 0,0 0,-1 0,1-1,-1 1,0 0,-2-4,0 0,-1 0,0 0,0 1,-1-1,0 1,0 1,0-1,-1 1,0-1,0 1,0 1,0 0,-1-1,0 2,0-1,0 1,-3-1,-10-3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6:30.1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650 368,'0'0,"-1"1,1-1,0 1,0-1,-1 1,1-1,0 0,-1 1,1-1,0 1,-1-1,1 0,-1 1,1-1,0 0,-1 1,1-1,-1 0,1 0,-1 0,1 1,-1-1,1 0,-1 0,1 0,-1 0,0 0,1 0,-1 0,1 0,-1 0,1 0,-1 0,1 0,-1-1,1 1,-1 0,1 0,-1 0,1-1,-1 1,1 0,0-1,-1 1,1 0,37 248,3 37,-12-36,-28 9,0-256,0 0,0 0,0 0,0 0,1 0,-1 0,1-1,-1 1,1 0,0 0,0 0,-1-1,1 1,1 0,-1-1,0 1,0-1,1 1,-1-1,0 0,1 1,-1-1,1 0,0 0,-1 0,1 0,0 0,0-1,0 1,0 0,-1-1,1 1,0-1,0 0,0 0,0 0,0 0,0 0,0 0,0 0,0-1,20-2</inkml:trace>
  <inkml:trace contextRef="#ctx0" brushRef="#br0" timeOffset="1114.599">8918 1,'-12'84,"3"0,4 1,3 8,30 251,-16-28,6 36,-18-329</inkml:trace>
  <inkml:trace contextRef="#ctx0" brushRef="#br0" timeOffset="2163.976">0 1215,'59'-27,"1"2,1 3,1 3,1 3,1 2,0 3,0 3,1 3,0 3,-1 2,1 3,0 3,764 74,-64-48,502-50,-141-5,191-11,-166 12,-436-13,-492 22,483-13,-645 25,134 14,-152-6,0-1,1-2,0-2,24-3,-56 1</inkml:trace>
  <inkml:trace contextRef="#ctx0" brushRef="#br0" timeOffset="2429.397">9455 706,'-48'38,"-54"42,-25 17,-4 1,5-1,15-8,12-4,12-8,8-7,7-10,6-6,10-3,4-5,7-1,1-3,3-4,5-3,7-9</inkml:trace>
  <inkml:trace contextRef="#ctx0" brushRef="#br0" timeOffset="3211.892">1299 735,'-217'176,"-465"351,422-338,257-187,0-1,0 1,0 0,1 0,-1 0,0 0,1 0,-1 0,1 1,0-1,0 1,0 0,0-1,0 1,1 0,-1 0,1 0,0 1,0-1,0 0,0 0,0 1,1-1,0 0,-1 1,1-1,0 0,1 1,-1 0,11 6</inkml:trace>
  <inkml:trace contextRef="#ctx0" brushRef="#br0" timeOffset="3998.056">4601 1525,'-60'67,"3"2,3 2,-13 29,24-37,-10 40,51-98,1-1,0 0,0 0,1 0,-1 0,1 1,0-1,0 0,0 0,1 0,-1 1,1-1,0 0,1 0,-1 0,1 0,-1 0,1 0,0-1,0 1,1-1,-1 1,1-1,0 0,2 3,2-1,0 0,0 0,0-1,1 1,0-2,0 1,0-1,0 0,0-1,0 0,1 0,-1-1,1 0,-1-1,1 1,0-2,-1 1,7-2,154-42,-159 41,13-7,-4 0</inkml:trace>
  <inkml:trace contextRef="#ctx0" brushRef="#br0" timeOffset="4498.932">4234 1638,'1'-15,"0"-1,2 1,-1-1,2 1,0 0,1 0,1 1,0 0,1 0,0 0,1 1,1 0,0 0,1 1,0 0,1 1,0 0,0 0,2 2,-1-1,8-3,-16 9,-1 1,1-1,0 1,0 0,0 0,1 1,-1-1,0 1,1 0,0 0,0 1,-1-1,1 1,0 0,0 0,0 1,0-1,0 1,0 0,0 1,0-1,0 1,0 0,0 0,0 0,0 1,-1 0,1 0,-1 0,1 0,-1 1,0 0,3 2,43 42,-40-36,1 1,0-2,1 0,0 0,1-1,0 0,0-2,0 1,1-1,1-1,6 2,5-4,0 0,0-2,0-1,0-1,0-1,-1-2,1 0,0-2,-1 0,0-2,6-3,35-17,-54 23</inkml:trace>
  <inkml:trace contextRef="#ctx0" brushRef="#br0" timeOffset="5083.519">5307 2005,'-24'24,"-6"4,1 2,2 1,1 1,-10 17,36-49,1 1,-1-1,0 1,0-1,1 1,-1-1,0 0,1 1,-1-1,0 1,1-1,-1 0,1 1,-1-1,0 0,1 1,-1-1,1 0,-1 0,1 0,-1 1,1-1,-1 0,1 0,-1 0,1 0,0 0,-1 0,1 0,-1 0,1 0,-1 0,1 0,-1 0,1-1,-1 1,1 0,-1 0,1 0,-1-1,1 1,-1 0,0-1,1 1,-1 0,1-1,-1 1,0 0,1-1,-1 1,0-1,1 1,-1-1,0 1,0-1,0 1,1-1,-1 1,0-1,0 1,0-1,0 1,0-1,0 1,0-1,222-195,-214 188,-7 6,0 1,0-1,0 1,0-1,0 1,0 0,0-1,0 1,0 0,1 0,-1 0,0 0,1 0,-1 0,1 0,0 0,-1 0,1 1,-1-1,1 1,0-1,0 1,-1 0,1 0,0 0,0 0,-1 0,1 0,0 0,-1 0,1 1,0-1,0 0,-1 1,1 0,-1-1,1 1,-1 0,1 0,-1 0,1 0,-1 0,0 0,1 0,-1 1,0 0,33 52,-32-48,0 0,0 0,1 0,-1 0,1-1,1 1,-1-1,1 0,0 0,0 0,0 0,1-1,-1 1,1-1,0-1,1 1,-1-1,1 1,-1-1,1-1,0 1,0-1,0 0,0-1,0 0,1 1,-1-2,0 1,1-1,5 0,-4-4,0 0,0 0,-1-1,1 0,-1-1,-1 1,1-1,-1 0,0-1,0 0,-1 0,0 0,0 0,0-1,-1 0,0 0,-1 0,0 0,0-1,-1 1,0-1,0 1,-1-1,0 0,-1 0,0 0,0 0,-1 1,0-1,-1 0,2-6,1 1,0-1,0 0,2 1,0 0,0-1,1 1,4-7,2 3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6:48.81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2205,'33'33,"21"17,7 4,-4-7,-1-12,-5-11,-7-10,-6-8,-4-4,-9-8,-3-7,-1-2,1-3,2-3,-4-3,0-2,-3-2,-5 4</inkml:trace>
  <inkml:trace contextRef="#ctx0" brushRef="#br0" timeOffset="718.814">480 2205,'2'-26,"-2"1,0 0,-1-1,-2 1,0 0,-2 0,0 0,-2 1,-2-2,2 8,-1 0,-1 0,0 1,-2 1,0-1,-1 2,0-1,-1 2,-1 0,0 0,-5-1,19 13,-1 1,0-1,1 1,-1 0,0-1,0 1,0 0,0 0,0 0,-1 0,1 0,0 0,0 0,-1 0,1 0,-1 0,1 1,0-1,-1 1,1-1,-1 1,0-1,1 1,-1 0,1 0,-1 0,1 0,-1 0,0 0,1 0,-1 1,1-1,-1 0,1 1,-1-1,1 1,-1 0,1-1,0 1,-1 0,1 0,0 0,0 0,-1 0,1 0,0 0,0 1,0-1,0 0,0 1,1-1,-1 0,0 1,1-1,-1 1,1-1,-1 1,1-1,0 1,0-1,-1 1,1 0,0-1,0 1,1-1,-1 2,4 9,0 0,0 0,2 0,-1-1,2 0,-1 0,1 0,1-1,0 0,0-1,1 0,0 0,1-1,0 0,0 0,1-1,5 2,-13-7,-1-1,0 1,1-1,-1 0,1 0,-1 0,1-1,0 1,-1 0,1-1,0 0,-1 0,1 0,0 0,0 0,-1 0,1-1,0 1,-1-1,1 0,-1 0,1 0,-1 0,1 0,-1 0,0-1,1 1,-1-1,0 1,0-1,0 0,0 0,-1 0,1 0,0 0,0-2,2-2,-1 0,1 0,-1-1,0 0,-1 1,1-1,-1 0,-1 0,0 0,0-1,0 1,0 0,-2-4,0-7,-2 1,0 0,-1 1,-1-1,-1 1,0 0,-1 0,-1 0,0 1,-1 1,0-1,-1 1,-9-8,16 17,-1 1,0 0,1 1,-1-1,0 0,-1 1,1 0,-1 0,1 1,-1-1,0 1,0 0,0 0,0 0,0 1,-1 0,-2-1,7 3,0 0,0 0,0-1,0 1,0 0,0 0,1 0,-1 0,0 0,1 0,-1 0,0 0,1 0,-1 0,1 0,0 0,-1 0,1 0,0 1,0-1,-1 0,1 0,0 0,0 1,1-1,-1 0,0 0,0 0,0 1,1-1,-1 0,1 0,-1 0,1 0,-1 0,1 0,0 0,-1 0,1 0,0 0,0 0,0 0,-1-1,1 1,0 0,0-1,0 1,0 0,1-1,-1 1,0-1,0 0,0 1,0-1,83 44,-82-44,0 1,0-1,1 0,-1 0,0 1,1-2,-1 1,0 0,1 0,-1-1,0 1,0-1,1 0,-1 1,0-1,0 0,0 0,0-1,0 1,0 0,0-1,-1 1,1-1,0 0,-1 1,1-1,-1 0,0 0,1 0,-1 0,0 0,0 0,-1 0,1 0,0-1,-1 1,1 0,0-2,1-10,0 1,-1 0,0 0,-1-1,-1 1,0 0,0 0,-2-1,1 1,-2 0,0 1,0-1,-1 1,-1 0,-3-7,-118-163,80 135,46 46,0 0,0 0,0 0,0 0,-1 0,1 0,0 0,-1 0,1 1,-1-1,1 0,-1 1,1-1,-1 1,1 0,-1-1,1 1,-1 0,1 0,-1 0,0 0,1 0,-1 0,1 1,-1-1,1 0,-1 1,1 0,-1-1,1 1,-1 0,1-1,0 1,-1 0,1 0,0 0,0 0,-1 1,1 3,1 0,-1-1,1 1,0 0,0 0,0 0,0 0,1 0,0 0,0 0,1-1,-1 1,1 0,0-1,0 1,0-1,1 0,0 1,0-1,0 0,66 65,-45-55</inkml:trace>
  <inkml:trace contextRef="#ctx0" brushRef="#br0" timeOffset="1235.931">452 963,'5'17,"0"-1,2 0,0 0,0-1,2 0,0 0,0-1,5 5,-14-20,0 0,0 0,-1 0,1 0,0 1,0-1,1 0,-1 0,0 0,0 0,0 0,1 0,-1 1,0-1,1 0,-1 0,1 0,-1 1,1-1,-1 0,1 1,-1-1,1 0,0 1,-1-1,1 1,0-1,-1 1,1-1,0 1,0-1,0 1,0 0,-1 0,1-1,0 1,0 0,0 0,0 0,0 0,0 0,-1 0,1 0,0 0,0 0,0 0,0 1,0-1,-1 0,1 1,0-1,0 0,0 1,-1-1,1 1,0-1,0 1,-1 0,1-1,-1 1,1 0,-1-1,1 1,-1 0,1 0,-4-14,-1 0,0 1,-1-1,0 1,-1 0,0 0,-1 0,0 1,-4-4,-12-19,23 33,0 0,-1 0,1 0,0 0,-1 0,1 0,0 0,0 0,0 0,0 0,0 0,0-1,1 1,-1 0,0 0,0 0,1 0,-1 0,1 0,-1 0,1 0,-1 0,1 1,0-1,-1 0,1 0,0 0,0 1,-1-1,1 0,0 1,0-1,0 0,0 1,0-1,0 1,0 0,0-1,0 1,0 0,0 0,0-1,0 1,0 0,1 0,-1 0,0 0,0 1,0-1,1 0,29-13,-29 11,-1 0,1-1,-1 1,1-1,-1 1,0-1,0 0,0 1,0-1,-1 0,1 0,-1 0,1 1,-1-1,0 0,0 0,0 0,-1 0,1 0,-1 1,1-1,-1 0,0 0,0 1,0-1,-1 0,1 1,0 0,-1-1,-1-1,-60-65,42 56</inkml:trace>
  <inkml:trace contextRef="#ctx0" brushRef="#br0" timeOffset="1619.191">226 568,'17'2,"0"0,-1 1,1 0,0 1,-1 1,0 1,0 0,-1 2,93 26,-104-32,-1-2,1 1,0 0,0-1,-1 1,1-1,0 0,0 0,0-1,-1 1,1-1,0 0,-1 0,1 0,0 0,-1-1,1 1,-1-1,0 0,1 0,-1 0,0-1,0 1,-1-1,1 0,0 1,-1-1,0 0,0-1,1 1,-2 0,1 0,0-1,-1 1,0-1,1 0,-1 1,-1-1,1 0,1-3,0 0,-1 0,0 0,0 0,-1 0,0-1,0 1,-1 0,1 0,-2 0,1 0,-1 0,0 0,0 0,-1 1,0-1,0 1,-1-1,1 1,-1 0,-1 1,1-1,-4-2,-8 0</inkml:trace>
  <inkml:trace contextRef="#ctx0" brushRef="#br0" timeOffset="1864.129">282 709,'5'-38,"2"-28,-1-6,-1 3,-2 9,0 10,-2 9,-1 11</inkml:trace>
  <inkml:trace contextRef="#ctx0" brushRef="#br0" timeOffset="2085.217">1 229,'42'-33,"2"2,1 2,2 1,0 3,2 2,1 2,22-5,-62 23,0 0,0 1,1 0,-1 1,1 0,-1 1,1 0,-1 0,1 1,-1 1,0 0,1 0,-1 1,0 0,-1 1,1 0,0 0,-1 1,0 0,0 1,-1 0,1 1,-1-1,-1 1,1 1,0 2,16 18,-1 2,-2 1,-1 1,-1 0,-2 2,10 26,-14-32,-2-6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6:47.6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73 1124,'-2'-1,"-1"1,1-1,0 1,0-1,-1 1,1 0,0 0,-1 0,1 0,0 0,-1 0,1 1,0-1,0 1,-1-1,1 1,0 0,0 0,0 0,0 0,0 1,0-1,0 0,1 1,-1-1,0 1,1 0,-1 0,1-1,0 1,-1 0,1 0,0 0,0 0,0 1,0-1,1 0,-1 0,1 0,-1 1,1-1,0 0,0 1,0-1,0 0,0 1,0-1,1 0,-1 0,1 1,0-1,-1 0,1 0,0 0,0 0,0 0,1 1,7 21,0-1,2 1,1-2,0 1,2-2,0 0,2 0,0-2,1 0,1-1,9 7,-17-16,0-1,0 0,1-1,1 0,-1 0,1-1,0-1,0 0,1 0,5 0,-12-3,-1-1,0 0,0-1,0 1,1-1,-1 0,0 0,0-1,1 0,-1 0,0 0,0 0,0-1,0 0,0 0,0 0,-1 0,1-1,-1 0,1 0,-1 0,0-1,0 1,-1-1,1 0,-1 0,1-1,5-11,-1 0,-1 0,0-1,-2 0,1 0,-2-1,0 1,-2-1,1 0,-2 0,-1 0,0 0,-1 0,-1 0,-1-5,-9-34,6 32</inkml:trace>
  <inkml:trace contextRef="#ctx0" brushRef="#br0" timeOffset="345.952">186 785,'13'20,"2"-1,0-1,1 0,1-2,1 1,0-2,1 0,0-2,1 0,1-1,14 6,-31-16,-1-1,1 0,-1 0,1-1,0 1,-1-1,1 0,0 0,0 0,-1 0,1-1,0 1,-1-1,1 0,-1 0,1 0,-1-1,1 1,-1-1,0 0,0 0,0 0,0 0,0 0,0-1,0 1,-1-1,1 0,-1 0,0 0,0 0,0 0,0 0,-1-1,1 1,-1-1,0 1,0-1,0 1,0-1,-1 0,1 1,-1-1,0 0,-1-3,3-15,-1-1,-1 1,-1-1,-2 1,0-1,-1 1,-1 0,-1 1,-1-1,-1 1,0 0,-2 1,-1 0,0 1,-1 0,-1 0,-1 2,-11-12,21 26,1-1,-1 1,1-1,-1 1,0 0,0 1,0-1,0 1,-1 0,1 0,-1 0,0 0,1 1,-1 0,0 0,0 0,1 1,-1-1,0 1,0 0,0 0,0 1,0 0,1 0,-1 0,0 0,0 1,1 0,-1-1,1 2,0-1,0 1,-1-1,2 1,-1 0,0 0,0 1,1-1,0 1,0 0,0 0,0 0,1 0,-1 0,1 1,0-1,0 1,0 2,-6 21,3-3</inkml:trace>
  <inkml:trace contextRef="#ctx0" brushRef="#br0" timeOffset="761.97">129 136,'68'62,"-66"-60,0-1,1 0,-1 0,0 0,1-1,0 1,-1 0,1-1,-1 0,1 1,0-1,-1 0,1 0,-1-1,1 1,0 0,-1-1,1 0,-1 0,1 1,-1-1,1-1,-1 1,0 0,0-1,1 1,-1-1,0 1,0-1,-1 0,1 0,0 0,0-1,41-63,-39 58,0 0,0 0,0 1,1 0,0 0,0 0,0 0,1 1,0 0,1 0,-1 1,1-1,0 1,1 1,-1 0,1 0,0 0,3-1,-7 5,-1-1,0 1,0 0,1 0,-1 0,0 1,0-1,0 1,0 0,1 0,-1 0,0 0,0 0,-1 1,1-1,0 1,0 0,-1 0,1 0,-1 0,1 0,-1 0,0 1,0-1,0 1,0 0,-1-1,1 1,-1 0,1 0,-1 0,0 1,29 104,-28-92,0 0,-1 1,0-1,-1 0,-1 0,-1 0,-3 11,-1-8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1:51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6859 605,'0'227,"0"-224,-1 0,1 0,0 0,0 0,0 1,0-1,1 0,-1 0,1 0,0 1,0-1,0 0,0 0,0-1,1 1,-1 0,1 0,0-1,0 1,0 0,0-1,0 0,1 0,-1 0,1 0,-1 0,1 0,0 0,0-1,0 1,0-1,0 0,0 0,0 0,0-1,0 1,0-1,0 1,1-1,-1 0,0 0,0-1,0 1,1 0,-1-1,6-7,0 0,-1 0,0 0,-1-1,0 0,0-1,-1 1,0-1,-1-1,0 1,-1-1,0 0,0 0,-1 0,-1 0,0-1,0 1,-1-3,2 4,-1 1,0-1,0 0,-1 1,0-1,-1 0,0 0,-1 1,0-1,0 0,-1 0,0 1,-1-1,0 1,0 0,-1 0,0 0,-1 1,0-1,0 1,-1 0,0 0,-1 1,1 0,-1 0,-1 0,1 1,-3-1,5 6,1 0,-1 0,1 1,-1 0,0 0,1 0,-1 1,0-1,1 1,-1 0,1 0,0 1,-1-1,1 1,0 0,0 0,0 1,0-1,0 1,0 0,1 0,-1 0,1 0,0 1,0-1,0 1,1 0,-1 0,1 0,0 0,0 0,0 1,1-1,-1 0,1 1,0-1,1 1,-1-1,1 1,-1 0,2-1,-1 1,0 0,2 4,0-5,1 1,0-1,0 0,1 0,-1 0,1-1,0 1,0-1,0 0,1 0,-1 0,1 0,-1-1,1 0,0 0,0 0,0-1,0 1,0-1,0 0,0-1,0 1,1-1,-1 0,0 0,0-1,0 0,1 0,-1 0,0 0,0-1,0 0,-1 0,5-2,24-11,-1-2,-1-2,-1-1,0-1,-2-1,0-1,-1-2,-2-1,14-18,-28 32,6-4,-1-2,0 0,-1 0,-2-1,1-1,-2-1,-1 1,-1-2,0 1,-2-2,0 1,-2-1,0 0,-2 0,0-1,-2 1,0-1,-30 338,25-81,10 1,13 15,8 266,-28-506,1 7,0 0,-1 0,0 0,-2 0,0 0,0 0,-1-1,-2 1,1-1,-2 0,0 0,-6 11,10-24,-1 1,0-1,0 0,1 0,-1 0,0 0,0-1,-1 1,1-1,0 0,-1 0,1 0,0 0,-1 0,1-1,-1 0,1 1,-1-1,1-1,-1 1,1 0,-1-1,1 0,0 0,-1 0,1 0,0 0,0-1,-1 1,1-1,1 0,-1 0,0 0,0 0,1-1,-1 1,1-1,0 1,-1-1,1 0,1 0,-1 0,0 0,1 0,-1-1,1 1,0-2,-12-27,3-1,0 0,3-1,0 0,2 0,2 0,1-1,2 1,1-1,2 1,1 0,2-3,0 5,2 2,1-1,2 1,1 0,1 1,1 1,2 0,0 1,19-22,-15 23</inkml:trace>
  <inkml:trace contextRef="#ctx0" brushRef="#br0" timeOffset="643.026">9059 605,'-3'-5,"0"0,0 0,-1 0,0 0,0 0,0 1,0 0,-1 0,0 0,0 0,0 1,0 0,0 0,-1 0,1 1,-1 0,0 0,0 0,1 0,-1 1,0 0,-1 1,1-1,0 1,0 0,0 1,0-1,0 1,0 0,0 1,0 0,1 0,-1 0,0 0,1 1,0 0,-1 0,1 0,0 1,1 0,-4 3,-11 8,0 1,2 1,0 0,1 1,1 1,1 0,0 1,-9 19,22-36,-1-1,0 1,1 0,0-1,0 1,0 0,0 0,0 0,0 0,1 0,-1 0,1 0,0 0,0 0,0 0,1 0,-1 1,1-1,-1 0,1-1,0 1,0 0,0 0,1 0,-1 0,1-1,-1 1,1-1,0 1,0-1,0 0,0 0,1 0,-1 0,0 0,1 0,0 0,-1-1,1 0,0 1,0-1,-1 0,1 0,0-1,0 1,0 0,0-1,0 0,2 0,16 1,0-1,0-2,-1 0,1-1,-1-1,0-1,0 0,0-2,-1 0,0-1,0-1,-1-1,1-2,50-20,143-69,-209 99,0 1,-1-1,1 1,0 0,0 0,0 0,0 0,0 0,0 0,0 1,0 0,0-1,0 1,0 0,0 1,0-1,0 0,0 1,0 0,0-1,0 1,0 1,-1-1,1 0,0 1,0-1,-1 1,1 0,-1 0,0 0,1 0,-1 0,0 0,0 1,-1-1,1 1,0-1,-1 1,1 0,-1 0,1 1,19 78,-21-76,1 1,-1 0,1-1,1 1,-1-1,1 0,0 1,0-1,1 0,0 0,0 0,0 0,1-1,0 0,0 1,0-1,1 0,0-1,0 1,0-1,0 0,1-1,4 4,12 1</inkml:trace>
  <inkml:trace contextRef="#ctx0" brushRef="#br0" timeOffset="1378.456">10527 408,'-6'30,"1"0,1 0,2 0,1 1,1-1,2 1,1-1,6 26,-8-51,0 0,1 0,0 0,0 0,0-1,1 1,-1-1,1 1,0-1,1 0,-1 0,1 0,0 0,0-1,0 0,0 1,0-2,1 1,-1 0,1-1,0 0,0 0,0 0,0-1,0 1,0-1,0 0,1-1,-1 0,0 1,0-1,1-1,-1 1,0-1,0 0,0 0,0-1,0 0,0 1,4-3,8-5,0 0,-1-1,-1-1,1 0,-2-1,0-1,9-10,18-15,60-42,-97 78,0 0,0 1,0 0,1 0,-1 1,0-1,1 1,-1 0,1 0,-1 0,0 0,1 1,-1 0,0 0,1 0,-1 1,0-1,0 1,0 0,0 0,0 0,-1 1,1-1,-1 1,1 0,-1 0,0 0,0 0,0 1,-1-1,1 1,-1 0,0 0,2 2,33 32,-33-35,0 0,-1 0,2-1,-1 0,0 0,0 0,1 0,-1-1,1 1,-1-1,1 0,-1-1,1 1,0-1,-1 0,1 0,0 0,-1-1,1 0,0 1,-1-2,1 1,-1-1,1 1,-1-1,0 0,0-1,0 1,0-1,0 1,-1-1,1-1,2-1,11-12,-1 0,0 0,-1-2,-1 0,-1-1,1-2,-1 0,-8 13,-1 1,1 0,1 0,-1 0,1 0,1 1,-1 0,1 1,1-1,1 0,7-1</inkml:trace>
  <inkml:trace contextRef="#ctx0" brushRef="#br0" timeOffset="2111.321">12079 351,'-28'4,"1"1,0 1,0 1,0 1,1 2,1 0,-1 2,2 1,0 1,0 1,1 1,1 1,1 0,0 2,2 1,-5 6,19-19,-1 2,2-1,-1 0,1 1,0 0,1 0,0 0,0 1,1-1,0 1,0 8,2-14,0-1,-1 1,2-1,-1 1,0-1,1 0,-1 1,1-1,0 0,0 1,0-1,1 0,-1 0,1 0,0 0,0 0,0 0,0 0,0-1,0 1,1-1,-1 0,1 1,0-1,0 0,0-1,0 1,0 0,0-1,0 0,0 0,1 0,-1 0,1 0,9 1,-1-1,1 0,0-1,0 0,0-1,0 0,0-1,0-1,-1 0,1-1,-1 0,0 0,0-2,-1 1,1-2,-1 1,0-2,-1 1,0-2,1 0,20-19,-1-2,-1 0,-1-2,-2-1,12-22,-23 30,-12 20,0-1,0 1,0-1,1 1,0 0,0 0,0 0,1 1,-1-1,1 1,0 0,1 1,-1-1,-3 5,0-1,-1 1,1-1,0 1,-1 0,1 0,-1 0,1 0,-1 0,1 0,-1 0,0 1,0-1,1 0,-1 1,0-1,0 1,0-1,-1 1,1-1,0 1,0 0,-1-1,1 1,-1 0,0 0,1-1,-1 1,0 0,0 0,0 0,0-1,-1 1,1 0,0 0,-1-1,1 2,0-2,-1 69,-1-60,0 1,1 0,0-1,1 1,1 0,-1-1,2 1,-1-1,2 1,-1-1,1 0,1 1,0-2,0 1,1 0,0-1,1 0,6 8,-9-14,0-1,0 1,0-1,0 0,1 0,-1 0,1 0,-1-1,1 0,0 1,-1-1,1 0,0-1,0 1,0-1,0 0,0 0,0 0,0 0,0 0,-1-1,1 0,0 0,0 0,-1 0,1-1,0 0,-1 1,1-1,-1 0,0-1,0 1,86-93,15-126,-61 115,-26 66,-10 62,-10 91,8 107,-2-206,0 0,1 0,0 0,1-1,1 1,0-1,0-1,2 1,-1-1,9 9,-14-18,1 1,0 0,1-1,-1 1,1-1,-1 0,1 0,0 0,0-1,1 1,-1-1,0 0,1-1,-1 1,1-1,-1 1,1-1,0-1,0 1,-1-1,1 1,0-1,0-1,0 1,-1-1,1 0,0 0,-1 0,1-1,-1 1,1-1,-1 0,3-2,5-6,1 0,-1-1,-1-1,0 0,-1 0,0-1,-1 0,0-1,-1 0,-1 0,0-1,-1 0,0 0,5-10,55-173,-58 179,-2 7</inkml:trace>
  <inkml:trace contextRef="#ctx0" brushRef="#br0" timeOffset="2495.185">13434 549,'15'-10,"11"-4,0 0,-2-2,0-1,-1-1,0-1,-2-1,0 0,-1-2,-1 0,-2-2,9-13,-25 35,1 0,-1 1,0-1,0 0,0 0,0 0,0 0,-1 0,1 0,-1 0,1 0,-1 0,0 0,1 0,-1 0,0 0,0 0,-1 0,1 0,0 0,-1 0,1 0,-1 0,0 0,1 0,-1 0,0 0,0 0,0 0,-1 1,1-1,0 0,-1 1,1-1,-1 1,1 0,-1-1,0 1,0 0,1 0,-1 0,0 0,0 0,0 1,0-1,0 0,0 1,0 0,0-1,0 1,0 0,-1 0,1 0,0 0,0 1,0-1,0 0,-1 1,-17 5,1 1,0 1,0 1,1 0,0 1,1 1,0 1,1 0,0 2,1-1,-8 11,10-12,1 0,0 2,1-1,0 1,1 1,1 0,0 0,1 1,1 0,0 1,2-1,0 1,0 0,2 1,0-1,1 1,0-1,2 14,0-25,1 0,0 0,0 0,1 0,0 0,0 0,0 0,1-1,0 1,0-1,0 0,0 0,1 0,0 0,0-1,0 1,1-1,-1 0,1 0,0-1,0 0,1 1,-1-2,1 1,-1-1,1 1,0-1,0-1,0 1,0-1,1 0,14 2,1-1,-1 0,1-2,-1 0,1-2,-1 0,0-2,8-2,9-5,0-1,-1-3,0-1,-1-1,24-17,-37 19,-6 2</inkml:trace>
  <inkml:trace contextRef="#ctx0" brushRef="#br0" timeOffset="-3985.913">875 408,'-60'59,"3"2,3 3,-8 16,7-9,-234 330,217-320,71-81,1 0,-1-1,1 1,-1 0,1 0,-1 0,1 0,-1 0,0-1,1 1,-1 0,1 0,-1-1,1 1,0 0,-1-1,1 1,-1-1,1 1,0 0,-1-1,1 1,0-1,-1 1,1-1,0 1,0-1,-1 1,1-1,0 0,0 1,0-1,0 1,0-1,0 1,0-1,0 0,0 1,0-1,0 1,0-1,0 1,0-1,1 1,-1-1,0 1,0-1,1 1,-1-1,0 1,1-1,-1 1,0-1,1 1,-1 0,1-1,-1 1,1 0,-1-1,1 1,-1 0,1-1,-1 1,1 0,-1 0,1 0,-1 0,1 0,0-1,158-226,42-32,94-134,-273 376,-13 46,-7-18,45 309,34 48,-69-334,1 44,-16-76,1 0,-1-1,1 1,-1 0,0-1,0 0,0 1,0-1,0 0,0-1,0 1,0 0,-1-1,1 0,0 0,0 0,0 0,0 0,-1-1,1 1,0-1,0 0,0 0,0 0,0 0,0-1,0 1,1-1,-1 1,0-1,1 0,-1 0,1-1,-1 0,-277-188,55 53,204 129</inkml:trace>
  <inkml:trace contextRef="#ctx0" brushRef="#br0" timeOffset="-3521.008">1270 1198,'235'-379,"-222"355,35-41,-47 66,0-1,0 0,0 0,0 1,0-1,0 0,0 1,0-1,0 1,-1-1,1 1,0 0,0-1,0 1,-1 0,1 0,0-1,-1 1,1 0,-1 0,1 0,-1 0,1 0,-1 0,0 0,1 0,-1 0,0 0,0 0,0 0,0 0,0 0,0 0,0 0,0 0,0 0,0 0,0 0,-1 0,1 0,0 1,-1 83,-1-70,1 0,0-1,1 1,1 0,0-1,1 1,1-1,0 1,1-1,0 0,1 0,6 11,-7-21,0 0,0 0,0-1,1 0,-1 0,1 0,0 0,0-1,0 0,0 0,0 0,0 0,1-1,-1 0,0 0,1-1,-1 1,1-1,-1 0,1-1,-1 1,0-1,1 0,-1 0,0-1,1 0,-1 0,0 0,0 0,-1-1,1 0,0 0,-1 0,0-1,0 1,0-1,0 0,0 0,-1 0,3-5,86-142,-67 102,6 8,-14 29</inkml:trace>
  <inkml:trace contextRef="#ctx0" brushRef="#br0" timeOffset="-2785.588">2286 718,'-22'26,"1"1,2 0,0 2,2 0,1 1,2 0,-9 28,21-57,1 1,0 0,0 0,-1 0,1 0,0 0,1 1,-1-1,0 0,1 0,-1 1,1-1,0 0,0 0,0 1,0-1,0 0,0 1,0-1,1 0,-1 0,1 1,0-1,0 0,0 0,0 0,0 0,0 0,0 0,1 0,-1 0,1-1,-1 1,1 0,0-1,-1 1,1-1,0 0,0 0,0 0,0 0,0 0,1 0,-1 0,0 0,2-1,10-5,-1-1,0 0,0-1,-1-1,0 0,0-1,0 0,-1 0,-1-2,0 1,0-1,-1-1,0 1,-1-2,-1 1,0-1,0 0,-1 0,0-4,3-5,1 0,-12 39,-4 104,7-117,-1 0,1 0,0 0,0 0,1-1,-1 1,1 0,0-1,0 1,0-1,0 0,1 1,-1-1,1 0,0 0,0-1,0 1,0-1,0 1,0-1,1 0,-1 0,1-1,0 1,-1-1,1 0,0 1,3-1,3 0,1 0,-1-1,1 0,-1-1,1 0,-1-1,0 0,0 0,0-1,0 0,0-1,-1 0,1-1,-1 0,0 0,5-5,126-116,-105 90,-1-2,-2-1,-1-2,-3 0,-1-2,-2-1,19-47,-31 52,-2 0,-1-1,-2 0,-1 0,-3-1,-1 0,-2 0,-3-15,2 51,1-1,-2 1,1 0,-1-1,0 1,0 0,0 0,-1 0,1 0,-1 0,0 0,-1 0,1 1,-1-1,0 1,0 0,-1 0,1 0,-1 0,0 0,0 1,0 0,-1 0,2 3,0 1,0-1,0 1,0 0,1 0,-1 0,0 1,0-1,1 1,-1-1,0 1,1 0,0 0,-1 0,1 0,0 1,0-1,0 1,1-1,-1 1,0 0,1-1,0 1,0 0,0 0,0 0,0 0,0 0,1 0,-1 0,1 2,-1-3,-8 39,1 0,2 0,2 0,1 1,2-1,3 1,1-1,1 0,3 1,1-2,3 1,1-2,6 13,-10-28,1 0,0-1,2 0,1 0,1-2,1 1,1-1,1-1,14 14,-29-32,1-1,-1 1,1 0,-1-1,1 1,0-1,0 0,-1 1,1-1,0 0,0 0,0 0,0 0,0-1,1 1,-1 0,0-1,0 0,0 1,1-1,-1 0,0 0,-1-5</inkml:trace>
  <inkml:trace contextRef="#ctx0" brushRef="#br0" timeOffset="-2621.184">2596 492,'44'5,"42"2,12-1,-1-1,-3-2,-8 0,-9-2,-7-1,-12 0,-5 0,-13 0</inkml:trace>
  <inkml:trace contextRef="#ctx0" brushRef="#br0" timeOffset="-1986.981">3951 492,'-26'12,"1"0,0 2,1 1,1 0,0 2,1 1,1 1,-11 12,22-21,0 1,0 1,1 0,0 0,1 1,1 0,0 0,1 0,-3 8,7-16,1 0,0 0,0-1,0 1,0 0,1 0,0 0,0 0,0 0,0 0,1 0,0 0,0 0,0-1,1 1,0 0,-1-1,2 1,-1-1,0 0,1 1,0-1,0 0,0-1,1 1,-1-1,1 1,0-1,3 2,0 0,0-1,0 0,1 0,0-1,0 0,0 0,0-1,0 0,1 0,-1-1,0 0,1-1,-1 0,1 0,-1 0,1-1,-1-1,1 1,-1-2,0 1,0-1,0 0,0 0,-1-1,1 0,5-5,-3 3,-1 0,1-1,-1 0,-1-1,1 0,-2 0,1-1,-1 0,0 0,0-1,-1 0,-1 0,0 0,0-1,-1 0,0 0,-1 0,0 0,0-7,-2 12,0 0,0 1,0-1,-1 0,0 0,0 0,-1 0,0 1,0-1,0 0,0 1,-1-1,0 1,0-1,-1 1,1 0,-1 0,0 0,-1 0,1 0,-1 1,-2-2,-12-6</inkml:trace>
  <inkml:trace contextRef="#ctx0" brushRef="#br0" timeOffset="-1518.879">4093 944,'240'-297,"-235"289,0 0,1 0,1 0,-1 1,1 0,0 1,1 0,0 0,0 0,0 1,0 0,1 1,0 0,0 0,0 1,8-2,-14 6,0 0,0 0,0 1,0-1,0 1,0 0,0 0,-1 0,1 0,0 0,-1 0,0 1,0 0,1-1,-2 1,1 0,0 0,0 0,-1 0,0 0,0 0,1 0,-2 1,1-1,0 0,-1 1,1-1,-1 0,0 1,0-1,-1 1,1 1,8 35,-8-38,1 0,0 0,0 0,0 0,0 0,0 0,1 0,-1 0,0 0,1-1,-1 1,1-1,0 1,0-1,-1 1,1-1,0 0,0 0,0 0,0 0,0 0,1-1,-1 1,0-1,0 1,0-1,1 0,-1 0,0 0,0 0,1 0,-1 0,0 0,0-1,0 1,1-1,-1 0,0 0,0 0,0 0,81-48,-82 48,26-21,-15 12,1 0,-1 1,1 0,1 1,0 0,0 1,0 1,1 0,2 0,-16 6,1-1,-1 0,1 1,-1 0,1-1,0 1,-1 0,1 0,0 0,-1 0,1 0,0 0,-1 0,1 1,-1-1,1 1,0-1,-1 1,1-1,-1 1,0 0,1 0,-1 0,1 0,-1 0,0 0,0 0,0 0,0 0,0 1,0-1,0 0,0 1,0-1,0 1,-1-1,1 1,-1-1,1 1,-1-1,1 1,-1 0,-6 70,4-61,1-8,0-1,1 1,-1 0,1-1,0 1,0 0,0 0,0 0,1-1,-1 1,1 0,-1 0,1-1,0 1,0-1,0 1,0-1,1 1,-1-1,1 1,-1-1,1 0,0 0,0 0,0 0,1 1,12 5</inkml:trace>
  <inkml:trace contextRef="#ctx0" brushRef="#br0" timeOffset="-1021.167">5278 464,'-15'29,"1"0,1 1,2 0,1 1,1 0,2 1,1 0,1 5,4-34,1 1,-1-1,1 0,0 1,0-1,0 1,0-1,0 0,1 1,0-1,-1 0,1 1,0-1,1 0,-1 0,1 0,-1 0,1 0,0 0,0 0,0-1,0 1,1-1,-1 1,1-1,-1 0,1 0,0 0,0-1,0 1,0 0,0-1,0 0,1 0,-1 0,0 0,0 0,1-1,-1 0,1 1,-1-1,0 0,1-1,7-2,-1 0,0-1,1 0,-1-1,-1 0,1-1,-1 0,0 0,0-1,-1 0,0-1,0 0,-1 0,0 0,0-1,-1 0,0-1,-1 1,0-1,1-2,35-49,98-109,-139 169,1 0,-1 0,0-1,1 1,-1 0,1 0,-1 0,1 0,-1 0,1 0,0 1,0-1,-1 0,1 0,0 0,0 1,0-1,0 0,0 1,0-1,0 1,0-1,0 1,0-1,0 1,0 0,0-1,0 1,1 0,-1 0,0 0,0 0,0 0,0 0,0 0,0 1,1-1,-1 0,0 0,0 1,0-1,0 1,0-1,0 1,0 0,0-1,0 1,0 0,-1-1,1 1,0 0,0 0,-1 0,1 0,0 0,-1 0,1 0,-1 0,1 0,-1 0,0 1,2 199,-5 671,1-784,-4 1,-4-1,-3 0,-5-1,-21 61,37-137,-1-1,-1 0,0-1,0 1,-1 0,0-1,0 0,-1 0,-1-1,1 0,-1 0,-1 0,1-1,-2 0,1 0,6-6,1-1,-1 1,0-1,1 0,-1 1,1-1,-1 0,0 0,1 0,-1 0,0 0,1 0,-1 0,0-1,1 1,-1-1,1 1,-1-1,1 1,-1-1,1 0,-1 0,1 0,0 0,-1 0,1 0,0 0,0 0,0-1,0 1,0 0,0-1,0 1,0 0,1-1,-1 1,0-1,1 0,-20-64,19 64,-9-60,2 0,3 0,2-1,4 1,2-1,2 1,14-59,39-113,-47 197</inkml:trace>
  <inkml:trace contextRef="#ctx0" brushRef="#br0" timeOffset="5529.169">14704 324,'0'9,"10"9,2 0</inkml:trace>
  <inkml:trace contextRef="#ctx0" brushRef="#br0" timeOffset="5679.002">14788 605,'0'0</inkml:trace>
  <inkml:trace contextRef="#ctx0" brushRef="#br0" timeOffset="21019.086">0 1536,'5'-8,"1"-1,0 1,0 0,1 0,0 1,0 0,1 0,-1 0,2 1,-1 0,1 1,0 0,0 1,0-1,1 2,-1-1,1 1,0 1,0 0,0 0,0 1,0 0,0 1,0 0,1 0,-1 1,0 1,0 0,0 0,0 1,2 1,47 6,-1-2,1-3,0-2,1-3,11-3,41 0,235-22,84-6,-19 2,-18 0,-123 13,-70 4,140 11,-144 3,1089-2,-967-28,479 28,-546-11,16-19,-168 19,0 4,0 4,41 6,5-1,527-2,-485-35,-124 18,100-14,149 1,656 30,-549-17,-37-12,-119 7,-88 9,149 9,-241 4,262-26,107 13,-235-1,156 10,-215 5,134-30,-12 31,-90 25,-15-15,-148-6,-1-1,1-1,0-2,0 0,0-2,1-2,-1 0,-1-2,4-1,27-4,0 2,1 2,0 3,48 5,3-1,228-2,-314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53,'-25'23,"1"1,2 0,0 2,2 1,0 0,2 2,1 0,2 1,-1 4,14-31,0 0,0 0,0-1,1 1,-1 1,1-1,0 0,0 0,0 0,0 1,0-1,1 1,0-1,-1 0,1 1,1-1,-1 1,0-1,1 0,0 1,-1-1,1 0,1 0,-1 1,0-1,1 0,-1 0,1 0,0-1,0 1,0 0,1-1,-1 1,1-1,-1 0,1 0,0 0,-1 0,1 0,0 0,0-1,1 0,-1 1,0-1,0 0,2 0,11-3,-1 0,0-1,0-1,0 0,0-1,-1-1,1 0,-1-1,-1 0,0-1,0-1,0 0,-1-1,0 0,-1 0,1-3,-5 8,0 0,0-1,-1 0,0-1,0 1,0-1,-1-1,0 1,0 0,-1-1,0 0,0 0,-1-1,0 1,0-1,-1 1,0-1,-1 0,0 0,0 0,-1 1,0-1,-1 0,1 0,-2 0,1 0,-1 1,-1-1,0 1,0-1,0 1,-1 0,0 0,-5-5,6 8,-1 1,0-1,0 1,0 0,0 1,-1-1,0 1,0-1,0 1,0 1,0-1,0 1,-1 0,1 0,-1 1,0-1,1 1,-1 0,0 1,0-1,1 1,-1 1,0-1,0 1,1 0,-1 0,0 0,1 1,-1 0,1 0,-2 1,-7 9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2:37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0,'0'1,"0"-1,1 0,-2 1,1-1,0 1,0-1,0 0,0 1,0-1,0 0,0 1,0-1,0 0,-1 0,1 1,0-1,0 0,0 1,-1-1,1 0,0 0,0 1,-1-1,1 0,0 0,0 0,-1 1,1-1,0 0,-1 0,1 0,0 0,-1 0,1 0,0 0,-1 1,1-1,0 0,-1 0,1 0,0-1,-1 1,1 0,0 0,-1 0,1 0,0 0,-1 0,1 0,0 0,-1-1,1 1,0 0,-1 0,1-1,0 1,0 0,-1 0,1-1,0 1,0 0,0 0,-1-1,1 1,0 0,4 30,-3-27,21 237,6 179,-10-98,-17 131,-3-204,2 2450,-30-2421,32-55,36-67,-27-146,-15-16</inkml:trace>
  <inkml:trace contextRef="#ctx0" brushRef="#br0" timeOffset="1967.756">100 2428,'226'29,"505"-30,-473-26,397 26,638 1,-1096 27,283-26,2907-1,-3168-27,211 26,-261-27,-69 16,-83 11,-3 2</inkml:trace>
  <inkml:trace contextRef="#ctx0" brushRef="#br0" timeOffset="13306.987">213 2456,'-2'-1,"1"-1,-1 1,1-1,-1 1,1-1,0 0,0 1,0-1,0 0,0 0,0 0,1 0,-1 0,0 0,1 0,0 0,-1 0,1 0,0 0,0 0,0 0,0 0,0 0,1 0,-1 0,1 0,-1 0,1 0,0 0,0 0,0 0,0 1,0-2,71-131,69-76,13-13,9 6,37-21,36-50,-175 210,-3-3,-3-2,-5-3,7-21,-50 93,1 0,0 0,1 1,0 0,1 1,0 0,1 0,1 1,-1 1,2 0,2-1,150-86,-142 88,1 2,0 0,0 2,0 1,0 0,2 2,172-25,85 28,-114 24,0 5,-114-18,0 2,-1 3,-1 2,0 3,11 8,165 116,-4 42,8 26,-39-21,-106-98,43 46,126 152,-153-176,235 332,-45-54,-99-169,4-40,-83-73,40 39,-56-50,2-6,-68-61,1-2,1-2,2-1,1-2,14 7,254 132,-175-97,-70-35,1-3,2-3,8 0,-30-14,1-1,0-2,0-3,1-1,18 0,107 19,-19-43,-132 11,144-52,-117 31,-2-2,0-2,-2-2,-1-2,19-21,37-33,41-50,-4-27,43-93,-86 118,93-154,-137 214,-30 50,0 1,2 0,2 2,0 0,19-18,-15 21,-2-2,0 0,-1-2,-2 0,-1-2,5-11,144-222,-158 245,-1 4</inkml:trace>
  <inkml:trace contextRef="#ctx0" brushRef="#br0" timeOffset="14469.645">8171 2399,'170'-27,"282"26,-225-28,-85 18,-75 2,1 2,0 3,0 3,20 4,32-1,247-2,-300-6,-55 6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2:57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1,'1'0,"-1"1,1-1,0 1,0-1,0 1,0-1,0 1,-1 0,1 0,0-1,-1 1,1 0,0 0,-1 0,1 0,-1 0,1-1,-1 1,0 0,1 0,-1 0,0 0,0 0,0 0,0 0,0 1,0-1,0 0,0 0,0 0,0 0,0 0,-1 0,1 0,0 0,-1 0,1-1,-1 1,1 0,-1 0,1 0,-1 0,0 0,1-1,-1 1,0 0,0 0,-1 13,-13 128,11-116,2-1,0 1,2 0,1 0,1-1,4 19,3 49,46 353,-23-49,-33 1090,29-1227,-17-34,-1-158,-3 1,-3 0,-3 0,-4 19,1 29,2 362,28-281,1-30,-30-167,1-1,0 0,-1 1,1-1,0 0,0 1,-1-1,1 1,0-1,0 1,0-1,0 0,-1 1,1-1,0 1,0-1,0 1,0-1,0 1,0-1,0 1,0-1,0 0,1 1,-1-1,0 1,0-1,0 1,0-1,1 1,-1-1,0 0,0 1,1-1,-1 0,0 1,1-1,-1 0,0 1,1-1,-1 0,1 0,-1 1,0-1,1 0,-1 0,1 0,-1 0,1 1,-1-1,0 0,1 0,-1 0,1 0,-1 0,1 0,-1 0,1 0,-1 0,1-1,-1 1,1 0,-1 0,0 0,1-1,5-9</inkml:trace>
  <inkml:trace contextRef="#ctx0" brushRef="#br0" timeOffset="2102.267">254 2400,'-10'-5,"0"1,18 4,214 10,-148-11,462 0,-159-25,-210 25,139 18,-82-5,131-11,-147-3,1569 2,-1322-27,-104 14,9-5,67 18,-188 1,151 27,-9 1,44-29,-97-29,461 30,-789-1</inkml:trace>
  <inkml:trace contextRef="#ctx0" brushRef="#br0" timeOffset="27562.509">0 537,'7'-4,"1"0,-1 0,1 1,0 0,0 1,0-1,0 1,0 1,0 0,1 0,-1 0,0 1,1 0,2 1,4-1,452-57,-166 59,-268 3,-1 2,1 2,-1 0,-1 2,1 2,27 15,54 21,3-1,-2 6,-3 4,1 7,108 76,-72-40,182 210,-228-162,-64-84,1 2,-4 2,-3 2,-3 1,3 20,-3-23,3-1,3-2,32 45,-51-86,113 177,6 21,14 69,-48-146,38 4,140 71,-262-207,134 83,19-14,115 63,-44-44,-219-96,0 0,1-2,0 0,0-2,-1 0,1-2,0 0,20-4,26 2,112-15,-155 11,0-1,0-1,0-1,-1-1,-1-1,0-1,0-1,-1-2,-1 0,0-1,-1-2,-1 0,161-185,-20 22,58-125,-141 209,69-75,-47 7,-82 137,1 2,0 0,2 1,2 0,0 2,1 1,6-3,3-6,-1-2,-1-1,-2-1,-2-1,-1-2,-2-1,15-31,-26 47,91-154,-21 55,-41 63,-3-2,-2-1,8-23,-13 3,-24 58,2 0,0 0,1 1,1 0,2 1,10-13,72-101,126-128,-59 117,13-10,-136 114,-29 30,1 0,0 0,1 1,0 1,1 0,0 1,0 0,1 1,7-2,106-25,17 8,-128 26,0-1,0 0,-1-2,1 0,-1 0,0-2,0 0,-1-1,1-1,8-3,-19 9,0 1,0-1,0 1,1 0,-1 0,1 1,-1-1,1 1,-1 1,1-1,0 1,-1 0,1 0,0 0,-1 1,1 0,0 0,-1 1,1-1,-1 1,0 0,0 1,1-1,-2 1,1 0,4 4,8 8,1 0,1 0,0-2,1-1,0 0,7 2,-3-4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3:5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0,'-28'34,"-11"20,3 6,6-7</inkml:trace>
  <inkml:trace contextRef="#ctx0" brushRef="#br0" timeOffset="245.884">358 57,'-33'38,"-16"18,0 4,8-9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3:44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131 622,'30'2,"1"-1,0-1,-1-2,1-1,-1-1,0-2,0-1,0-1,25-11,-34 7,-1 0,-1-2,0 0,0-1,-2 0,0-2,-1 0,0-1,-2 0,0-2,-1 1,-1-2,2-5,4-1,-12 18,0 0,-1-1,0 1,0-1,-1 0,0-1,-1 1,0-1,-1 1,0-1,0 0,-2 0,1 0,-1 1,-1-1,0 0,0 0,-1 0,0 0,-1 1,0 0,-1-1,0 1,-1 0,0 1,-1-2,3 8,0 0,0 0,0 1,-1-1,1 1,-1 0,0 0,1 0,-1 0,0 1,0-1,0 1,0 0,0 0,0 1,-1-1,1 1,0 0,0 0,0 0,0 1,-1-1,1 1,0 0,0 0,0 1,0-1,0 1,-1 1,-5 1,1 1,0 1,0-1,0 1,1 1,0 0,1 0,-1 0,1 1,0 0,-1 4,-9 22,3 0,0 1,2 0,2 1,1 1,2-1,2 1,1 0,2 1,1-1,4 28,-3-47,3 44,-3 0,-2 1,-3-1,-3-1,-2 0,-3 0,-3-1,-2 0,-24 50,36-98,-2 6,0-1,-1 1,0-2,-1 1,-2-1,1-1,-2 0,0 0,0-2,-1 1,-1-2,-1 0,1-1,-2 0,-9 4,23-15,1 0,-1 0,0 0,1 0,-1 0,0-1,1 1,-1-1,1 0,-1 0,1 0,-1 0,1 0,0 0,-1-1,1 1,0-1,0 1,0-1,0 0,0 0,1 0,-1 0,0 0,1 0,0-1,-1 1,1 0,0-1,0 1,0-1,1 1,-1-1,1 1,-1-1,1 0,0 1,0-1,0 0,0 1,0-1,1 0,-1 1,1-1,0 1,0-1,0 1,0-1,0 1,1-2,6-17,0 1,2 0,0 1,1 0,2 0,-1 1,2 1,0 0,1 1,1 0,0 2,2 0,-1 0,1 2,1 0,2 1,-13 5,0 1,0 0,1 1,0 0,0 0,0 1,0 0,0 0,1 1,-1 0,1 1,0 0,-1 1,1 0,0 0,-1 1,1 1,-1-1,1 1,-1 1,1 0,-1 0,0 1,-1 0,1 0,-1 1,0 1,1 0,35 42,-36-36,0-1,1 0,1-1,0 1,0-2,1 0,0 0,0-1,1 0,0-1,1 0,0-1,0 0,0-1,1-1,-1 0,3-1,-2-1,-1-1,1-1,0 0,0-1,0-1,0 0,-1 0,1-2,-1 0,1 0,-1-1,-1-1,1 0,-1 0,0-2,0 1,-1-2,0 1,3-5,-3 5,0-1,-1 0,0-1,-1 1,0-2,0 1,-1-1,0-1,-1 0,-1 0,0 0,0 0,-2-1,1 0,-1 0,-1 0,-1-1,0 1,0-1,-1-8,-1 19,-1 1,1-1,-1 1,1-1,-1 1,0 0,0-1,0 1,-1 0,1 0,0-1,-1 1,1 0,-1 1,0-1,0 0,1 0,-1 1,0-1,-1 1,1-1,0 1,0 0,-1 0,1 0,0 0,-1 1,1-1,-1 0,1 1,-1 0,1 0,-1-1,1 2,-1-1,1 0,-1 0,0 1,-5 1,1 0,0 0,-1 0,1 1,0 1,0-1,1 1,-1 0,1 1,0-1,0 1,-2 3,-2 2,0 1,1 1,1-1,0 2,0-1,1 1,1 0,0 0,1 1,0-1,1 1,1 1,0-1,1 0,1 1,0-1,1 1,0 6,1-15,0 0,0 0,1 0,-1 0,1 0,1-1,-1 1,1-1,0 1,0-1,0 0,1 0,0 0,0-1,0 1,0-1,1 0,0 0,0 0,0-1,0 0,0 0,1 0,0-1,-1 1,1-1,0-1,0 1,4 0,7 1,0-1,0 0,0-1,0-1,0 0,0-2,0 0,0 0,0-2,3-1,25-11,-1-2,-1-2,-1-1,0-3,-2-1,-1-2,-1-2,-1-1,-2-2,24-28,-29 26,-2 0,-1-3,-2 0,-1-1,-2-1,-2-2,-2 0,5-16,-16 35,0 0,-1-1,-1 0,-1 0,-2-1,0 1,-1-1,-1 1,-2-1,0 1,-2 0,0-1,4 20,-1 0,0 0,1 0,-1 1,-1-1,1 0,-1 0,1 1,-1-1,0 1,0-1,-1 1,1 0,-1 0,1 0,-1 0,0 0,0 1,-1-1,1 1,0 0,-1 0,1 0,-1 0,0 1,1-1,-1 1,0 0,0 0,0 1,0-1,0 1,0 0,0 0,0 0,0 0,0 1,0-1,0 1,0 0,0 1,1-1,-1 0,0 1,1 0,-1 0,1 0,0 1,-1-1,-2 3,-9 18,0 0,1 0,2 2,0-1,2 2,1-1,0 1,2 1,1-1,2 1,-2 23,3-32,-7 38,3 1,3 0,1 0,4 0,2 0,7 39,-6-65,-3-19,0-1,0 0,1 0,1 0,0 0,0-1,1 1,0-1,1 0,0 0,6 9,5-20,-11-10</inkml:trace>
  <inkml:trace contextRef="#ctx0" brushRef="#br0" timeOffset="237.398">1288 679,'43'0,"43"0,17 0,0-5,-3-2,-9-4,-10 0,-9 1,-3-2,-3 1,-4-2,-2 0,-7 4,-8 2,-11 3</inkml:trace>
  <inkml:trace contextRef="#ctx0" brushRef="#br0" timeOffset="2571.484">3263 819,'-12'-2,"0"0,0 1,-1 1,1 0,0 0,-1 1,1 0,0 1,0 1,0 0,0 1,0 0,1 1,0 0,0 0,0 1,0 1,1 0,0 0,-3 5,11-11,1 0,0 0,0 0,0 0,0 1,0-1,0 0,0 1,0-1,1 1,-1-1,1 0,-1 1,1 0,-1-1,1 1,0-1,0 1,-1-1,1 1,0 0,1-1,-1 1,0-1,0 1,1 0,-1-1,1 1,-1-1,1 1,0-1,-1 0,1 1,0-1,0 0,0 1,0-1,0 0,0 0,1 0,-1 0,0 0,1 0,-1 0,0 0,1-1,-1 1,1 0,-1-1,1 1,-1-1,1 0,0 0,-1 1,1-1,-1 0,2 0,22 10,-16-8,0 1,0 0,-1 1,1 0,-1 0,0 1,-1 0,1 0,-1 0,0 1,0 1,0-1,-1 1,0 0,-1 0,4 6,-8-10,0 0,-1 0,1-1,-1 1,0 0,1 0,-1 0,-1 0,1 0,0 0,-1 0,1-1,-1 1,0 0,0 0,0-1,0 1,-1 0,1-1,-1 1,1-1,-1 0,0 1,0-1,0 0,0 0,0 0,-1-1,1 1,-1 0,-83 44,76-42,-14 7,0-1,0-1,-1-2,0 0,0-1,-3-1,4-6,6-4</inkml:trace>
  <inkml:trace contextRef="#ctx0" brushRef="#br0" timeOffset="22178.062">441 2061,'-2'-2,"0"0,0 0,0 1,0-1,0 0,0 1,-1 0,1-1,0 1,-1 0,1 0,-1 1,1-1,-1 0,0 1,1-1,-1 1,0 0,1 0,-1 0,-11 2,1 0,0 1,0 1,0 0,0 1,1 0,-1 1,1 0,1 1,-1 0,1 1,0 0,1 1,0 0,-6 7,15-14,-30 26,2 2,1 0,1 2,1 2,-5 11,29-42,0-1,0 1,0 0,0 0,0 0,1 1,-1-1,1 0,0 1,0-1,0 0,1 1,-1-1,1 1,0-1,0 1,0 0,0-1,1 1,-1-1,1 1,0-1,0 0,0 1,0-1,1 0,-1 0,1 0,0 0,0 0,0 0,0 0,1-1,-1 1,1-1,0 1,-1-1,1 0,0 0,0 0,0-1,1 1,-1-1,0 0,0 1,1-2,1 2,12-2,-1 0,1 0,-1-2,1 0,-1-1,0 0,0-1,0-1,0-1,-1 0,0-1,0-1,-1 0,12-9,-24 16,29-19,0-1,-2-1,0-2,-2-1,-1-1,-1-1,-1-1,-1-1,-2-1,-1-1,-1-1,2-8,-12 24,-1 0,-1 0,0-1,-1 0,0 0,-2-1,0 1,-1-1,-1 0,0 0,-1 0,-1 0,-1 0,-1 0,0 0,-2 1,1-1,-2 1,-1-1,0 1,-1 1,-1-1,0 2,-11-16,14 26,-1 1,1-1,-1 1,-1 0,1 0,0 1,-1 0,0 0,0 1,0 0,0 0,0 0,0 1,0 0,-1 0,1 1,0 0,-1 0,1 1,0 0,0 0,-1 1,1 0,0 0,1 1,-1-1,0 1,1 1,-1 0,1 0,0 0,0 0,1 1,0 0,-1 0,1 0,1 1,-1 0,-2 6,-4 0,1 0,1 1,0 1,1 0,0 0,1 0,0 1,2 0,0 0,0 1,2 0,0-1,0 1,2 0,0 1,0-1,2 0,0 0,1 0,1 0,3 12,1-8,1-2,0 1,2-1,0 0,1-1,0 0,2-1,0 0,1-1,0 0,1-1,1-1,0-1,1 0,0-1,1 0,0-2,0 0,20 6,-14-8</inkml:trace>
  <inkml:trace contextRef="#ctx0" brushRef="#br0" timeOffset="22504.576">780 2231,'25'2,"0"-1,0-2,0 0,0-1,0-2,0 0,-1-2,0 0,0-2,-1-1,0 0,20-12,-39 18,1 0,0 0,-1 0,1 0,-1-1,0 0,0 0,-1 0,1 0,-1 0,0-1,0 1,0-1,-1 0,1 0,-1 0,-1 0,1-1,-1 1,0 0,0-1,0 1,-1-1,1 1,-1-1,-1 1,1-1,-1 1,0 0,0-1,-1 1,1 0,-1 0,-1 0,1 0,0 0,-1 0,0 0,0 1,-1 0,1-1,-4-2,1 3,0 0,0 0,0 1,0 0,-1 0,0 0,1 1,-1 0,0 0,0 1,0 0,0 0,0 0,0 1,0 0,0 1,0 0,0 0,0 0,0 1,1 0,-1 0,0 0,1 1,-1 0,1 1,0-1,0 1,1 0,-1 1,1-1,0 1,0 0,0 1,1-1,-1 1,1 0,1 0,-1 0,1 0,0 0,1 1,-2 3,1-2,-1-1,1 1,0 0,1 0,0 0,0 0,1 1,0-1,0 0,1 1,0-1,0 0,1 1,0-1,1 0,0 0,0 0,1 0,0 0,0 0,1 0,0-1,0 0,0 0,1 0,0 0,1-1,48 40,-29-28</inkml:trace>
  <inkml:trace contextRef="#ctx0" brushRef="#br0" timeOffset="22944.394">1231 2344,'195'-288,"-195"287,0 0,0 0,0-1,0 1,1 0,-1 0,0 0,1 0,-1 0,0 0,1 0,-1 0,1 0,0 0,-1 1,1-1,0 0,-1 0,1 0,0 1,0-1,0 0,0 1,0-1,0 1,-1-1,1 1,0-1,1 1,-1 0,0 0,0-1,0 1,0 0,0 0,0 0,0 0,0 0,0 0,0 0,0 1,0-1,0 0,0 1,0-1,0 0,0 1,0-1,0 1,0 0,0-1,0 1,0 0,-1-1,1 1,0 0,0 0,-1 0,1 0,-1-1,1 1,-1 0,1 0,-1 0,1 0,-1 0,0 1,0-1,1 0,10 48,-11-43,1 0,0 0,0 0,0 0,0 0,1 0,0-1,0 1,1-1,0 1,-1-1,2 0,-1 0,1 0,0 0,0-1,0 0,0 1,1-1,0-1,-1 1,1-1,1 0,4 3,-6-5,0 0,0 0,0 0,0 0,0-1,0 1,0-1,0 0,0 0,0-1,0 1,0-1,0 0,0 0,0 0,0 0,-1-1,1 1,0-1,-1 0,1 0,-1-1,0 1,0-1,0 0,0 1,0-1,1-2,60-102,-56 92,25-73,-26 71</inkml:trace>
  <inkml:trace contextRef="#ctx0" brushRef="#br0" timeOffset="23245.491">2106 1864,'-17'26,"0"1,2 1,1 0,2 1,0 0,2 1,2 1,-2 10,9-38,1 0,-1 0,1-1,0 1,0 0,0 0,0 0,0 0,1-1,-1 1,1 0,0 0,0-1,0 1,0 0,0-1,0 1,1-1,-1 0,1 1,0-1,0 0,0 0,0 0,0 0,0 0,0-1,1 1,-1 0,0-1,1 0,0 0,-1 0,1 0,0 0,-1 0,1-1,0 1,0-1,0 0,-1 0,1 0,0 0,0 0,0-1,-1 1,1-1,5 0,0-1,0 0,-1 0,1-1,-1 0,0 0,0-1,0 0,0 0,-1-1,0 0,0 0,0 0,0-1,-1 1,0-1,0-1,0 1,-1-1,0 0,0 0,0-1,-2 3,1 0,-1-1,0 1,-1 0,1-1,-1 1,0-1,0 0,-1 1,1-1,-1 0,0 1,-1-1,0 0,0 1,0-1,0 1,-1-1,0 1,0 0,-1-1,1 1,-1 0,0 1,0-1,-1 0,1 1,-1 0,0 0,-1 0,1 0,-39-16,21 16</inkml:trace>
  <inkml:trace contextRef="#ctx0" brushRef="#br0" timeOffset="23529.608">2643 1497,'-5'43,"-1"33,0 14,1-4,1-11,7-10,2-10,1-10,-2-8,0-6,-1-2,-7-2,-1-1,-1 0,-4-5,-5-5,0-6</inkml:trace>
  <inkml:trace contextRef="#ctx0" brushRef="#br0" timeOffset="23973.495">2416 1836,'53'25,"1"-2,1-2,0-2,2-4,7 1,-35-9,7 0,1-2,0-1,-1-2,1-2,13-2,1 1,-44 2,-1-1,1 0,-1 0,0-1,1 0,-1 0,0 0,0-1,1 0,-1 0,-1-1,1 1,0-1,0 0,-1-1,0 0,0 1,0-2,0 1,-1 0,1-1,-1 0,0 0,0 0,-1-1,0 1,0-1,0 0,-1 0,0 0,1-4,-3 8,0-1,0 0,0 1,-1-1,1 1,-1-1,0 1,0-1,0 1,0-1,0 1,-1 0,1 0,-1 0,1-1,-1 1,0 1,0-1,1 0,-1 0,-1 1,1-1,0 1,0 0,-1-1,1 1,0 0,-1 0,1 1,-1-1,0 0,1 1,-1 0,1-1,-2 1,-92 12,86-8,0 0,1 1,-1 0,1 1,0 0,0 0,1 1,0 0,0 1,1 0,0 0,0 1,1-1,0 1,0 1,1-1,0 1,-1 6,2-7,0-1,1 1,0 0,0 0,1 1,1-1,-1 0,2 1,-1-1,1 1,1-1,-1 1,2-1,-1 0,1 1,1-1,0 0,0 0,0 0,1-1,1 1,-1-1,1 0,1 0,0-1,0 0,0 0,1 0,0-1,0 1,6 1,0 0,0 0,1-2,-1 0,1 0,1-1,-1-1,1 0,0-1,-1-1,1 0,0-1,1-1,-1 0,7-2,10 2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3:53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5223 227,'0'4,"4"8,8 0,0 4,4 3,-1 4,1-2,3 0,-1 1,1-3,-4-5</inkml:trace>
  <inkml:trace contextRef="#ctx0" brushRef="#br0" timeOffset="254.177">5504 114,'0'33,"0"21,5 2,2-5,4-11,0-11</inkml:trace>
  <inkml:trace contextRef="#ctx0" brushRef="#br0" timeOffset="999.754">5815 395,'-217'375,"324"-531,19-37,-102 163,-23 30,-1 0,1-1,-1 1,1 0,-1 0,1 0,-1 0,1 0,0 0,-1 0,1 0,-1 0,1 0,-1 1,1-1,-1 0,1 0,-1 0,1 1,-1-1,1 0,-1 0,1 1,-1-1,1 0,-1 1,1-1,-1 1,0-1,1 1,-1-1,0 1,0-1,1 1,-1-1,0 1,0-1,0 1,1-1,-1 1,0-1,0 1,0-1,0 1,0 0,0-1,0 1,0-1,0 1,-1-1,1 1,0-1,0 1,0-1,-1 1,1-1,0 1,0-1,-1 1,1-1,0 1,-1-1,1 0,-1 1,5 149,-4-139,2-1,-1 0,1 1,1-1,0 0,0 0,1 0,1-1,-1 1,2-1,-1 0,1-1,0 1,1-1,3 3,-8-10,0 0,1 0,-1 0,0-1,1 1,-1-1,1 1,-1-1,1 0,-1 0,1 0,-1 0,1 0,-1 0,1-1,-1 1,1-1,-1 0,0 0,1 0,-1 0,0 0,0 0,0-1,0 1,0-1,0 1,0-1,0 0,0 0,-1 0,1 0,0-1,47-71,-38 52,-1 0,-2-1,0 0,-1-1,-1 0,-1 0,-2 0,0 0,-1-22,-2 21</inkml:trace>
  <inkml:trace contextRef="#ctx0" brushRef="#br0" timeOffset="-5905.086">29 621,'-5'12,"0"-1,1 1,0 0,1 0,1 0,0 0,0 0,1 1,1-1,0 1,0-1,2 0,-1 1,2-1,-1 0,2 0,2 7,-4-16,0 0,0-1,0 1,0-1,1 1,-1-1,1 0,0 0,0 0,-1 0,1-1,0 1,1-1,-1 1,0-1,0 0,0-1,1 1,-1 0,0-1,1 0,-1 0,1 0,-1 0,0 0,1-1,-1 1,0-1,1 0,-1 0,0 0,0 0,2-2,95-62,-81 45,-1 0,-2-1,0-1,-1-1,-1 0,2-6,-2 5</inkml:trace>
  <inkml:trace contextRef="#ctx0" brushRef="#br0" timeOffset="-5272.33">566 1,'-114'615,"87"-406,27-208,0 0,0 0,0-1,0 1,0 0,0 0,0 0,0-1,0 1,1 0,-1 0,0-1,1 1,-1 0,0-1,1 1,-1 0,1-1,-1 1,1 0,-1-1,1 1,0-1,-1 1,1-1,0 0,-1 1,1-1,0 0,-1 1,1-1,0 0,0 0,-1 1,1-1,0 0,0 0,0 0,-1 0,1 0,0 0,0 0,-1-1,1 1,0 0,0 0,0 0,-1-1,1 1,0 0,-1-1,1 1,44-27,-37 21,79-54,-46 29,1 3,1 1,2 2,2 2,-44 20,0 2,0-1,0 0,0 1,0-1,0 1,0 0,1 0,-1 0,1 0,-1 1,0 0,1-1,-1 1,1 0,-1 1,1-1,-1 1,0-1,1 1,-1 0,0 0,1 1,-1-1,0 0,0 1,0 0,0 0,0 0,-1 0,1 0,-1 1,1-1,-1 1,0 0,0 0,0-1,0 1,1 3,-1 2,0 0,-1 0,0 0,0 0,-1 0,0 0,0 0,-1 0,0 0,0 1,-1-2,0 1,0 0,-1 0,0-1,0 1,-1-1,0 0,0 0,-1 0,0-1,0 0,-1 0,-2 2,-7 8,-1-1,-1-1,0-1,-1-1,0 0,-1-1,-1-1,-12 5,13-7,16-5,-1-1,1 0,-1 0,1 0,-1-1,0 1,0-1,0 0,0 0,0 0,0-1,0 1,0-1,-1 0,1 0,0 0,0-1,0 1,0-1,0 0,0-1,0 1,0 0,1-1,-1 0,-8-9</inkml:trace>
  <inkml:trace contextRef="#ctx0" brushRef="#br0" timeOffset="-4654.09">1553 452,'-37'7,"0"1,1 2,0 2,1 1,0 2,-21 12,51-26,1 1,0-1,-1 1,1-1,0 1,0 1,0-1,1 0,-1 1,0 0,1 0,0 0,-1 0,1 0,0 1,1 0,-1-1,1 1,0 0,0 0,0 0,0 0,0 1,1-1,0 0,0 1,0-1,1 1,-1-1,1 1,0-1,1 1,-1 0,1-1,0 0,0 1,0-1,0 1,1-1,0 0,0 2,4 1,-1 0,1-1,0 1,0-1,0-1,1 1,0-1,0 0,1-1,-1 0,1 0,0 0,0-1,0 0,1-1,-1 0,1 0,-1-1,1 0,0 0,-1-1,2 0,52 3,-61-3,0 1,1-1,-1 1,0 0,0-1,1 1,-1 0,0 0,0 0,0 0,0 0,0 0,0 0,0 0,-1 0,1 1,0-1,0 0,-1 1,1-1,-1 0,1 1,-1-1,0 0,0 1,1-1,-1 1,0-1,0 1,0-1,-1 0,1 1,0-1,0 1,-1-1,1 0,-1 1,1-1,-1 0,0 1,0 0,-6 9,0-1,0 0,-1 0,-1-1,0 0,0 0,-1-1,0 0,0-1,0 0,-1-1,0 0,-1 0,1-1,-8 1,4 0,1 0,-1-1,-1-1,1-1,0 0,-1-1,0-1,1 0,-1-1,-4-1,-20-15,28 3</inkml:trace>
  <inkml:trace contextRef="#ctx0" brushRef="#br0" timeOffset="-4033.281">2033 481,'-11'-2,"-1"0,1 2,-1-1,1 1,-1 1,1 0,-1 1,1 0,-1 1,1 0,0 0,0 2,1-1,-1 1,1 1,0 0,-6 5,7-4,0 0,1 1,0 0,1 1,-1-1,2 1,-1 1,1 0,1 0,0 0,0 0,1 1,0-1,1 1,0 0,1 0,0 1,0-1,2 0,-1 1,1-1,1 2,1-8,-1 0,1 0,0 0,0 0,1-1,0 1,-1-1,1 0,1 0,-1 0,1 0,-1-1,1 1,0-1,1 0,-1 0,0 0,1-1,-1 1,1-1,0 0,0-1,0 1,0-1,0 0,0 0,1 0,7 1,1-1,0 0,-1-1,1 0,0-1,-1 0,1-1,-1-1,13-3,58-32,-59 24</inkml:trace>
  <inkml:trace contextRef="#ctx0" brushRef="#br0" timeOffset="-3671.824">2287 762,'0'10,"12"45,18-88,35-87,-52 92,1 0,1 1,1 1,2 1,16-19,-33 41,1 1,0-1,-1 1,1-1,0 1,1 0,-1 0,0-1,1 2,-1-1,1 0,-1 0,1 1,0-1,0 1,-1 0,1 0,0 0,0 0,0 1,0-1,0 1,1 0,-1 0,0 0,0 0,0 0,0 1,0-1,0 1,0 0,0 0,0 0,0 0,-1 1,1-1,0 1,-1-1,1 1,-1 0,1 0,-1 0,1 2,4 17,-4 1</inkml:trace>
  <inkml:trace contextRef="#ctx0" brushRef="#br0" timeOffset="-3464.63">2937 706,'0'19,"0"6</inkml:trace>
  <inkml:trace contextRef="#ctx0" brushRef="#br0" timeOffset="-3299.324">2880 227,'0'0</inkml:trace>
  <inkml:trace contextRef="#ctx0" brushRef="#br0" timeOffset="-2863.552">3275 537,'1'79,"1"-34,-2 1,-2 0,-1-1,-3 1,-8 28,12-68,1 1,-1-1,-1 1,0-1,1 0,-2 0,1 0,-1-1,0 1,0-1,0 0,-1 0,0 0,0 0,0-1,-1 0,1 0,-1-1,0 1,0-1,0 0,0-1,-1 0,1 0,-3 0,7-1,1-1,0 1,-1-1,1 1,0-1,-1 0,1 0,0 0,-1 0,1 0,-1 0,1 0,0 0,-1-1,1 1,0 0,-1-1,1 1,0-1,0 0,-1 1,1-1,0 0,0 0,0 0,0 0,0 0,0 0,0 0,0 0,0 0,1 0,-1 0,0 0,1-1,-1 1,1 0,-1-1,1 1,0 0,-1-1,1 1,0 0,0-1,0 1,0-1,0 1,0 0,1-1,21-68,-2 39,1 1,2 1,1 1,1 0,1 2,2 1,0 2,2 0,0 2,2 1,0 2,1 1,14-4,-27 11,0 1,1 0,0 2,0 1,1 0,0 1,0 2,0 0,0 2,0 0,21 2,-40 0,1-1,-1 1,1 0,-1 1,1-1,-1 0,0 1,0 0,0 0,0 0,0 0,0 0,0 0,-1 1,1 0,-1-1,1 1,-1 0,0 0,0 0,-1 0,1 1,-1-1,1 0,-1 1,0-1,0 1,-1-1,1 1,-1 0,0-1,0 1,0 0,0-1,0 1,-1-1,0 1,1-1,-2 1,1-1,0 1,-1-1,1 0,-1 0,0 0,0 1,0-2,0 1,-1 0,1 0,-1-1,0 0,0 1,-12 9,0-1,0-1,-1-1,-1 0,0 0,0-2,0 0,-1-2,-2 1,9-2,-11 2,0-1,0 0,-1-2,0-1,0 0,-20-2,18-1</inkml:trace>
  <inkml:trace contextRef="#ctx0" brushRef="#br0" timeOffset="-2638.041">4235 198,'0'38,"0"28,0 11,0-2,0-9,0-11,0-10,0-8,0-5,0-4,0-1,-5-6,-1-6</inkml:trace>
  <inkml:trace contextRef="#ctx0" brushRef="#br0" timeOffset="-2449.189">3925 424,'33'-10,"36"-2,15-1,-2 4,-5 2,-6 2,-6 8,-8 2,-6 6,-5 1,-7-2,-9-2</inkml:trace>
  <inkml:trace contextRef="#ctx0" brushRef="#br0" timeOffset="17520.052">86 1468,'19'20,"16"15,7 7,1-4,-2-4,-3-7,-8-3,-4-7,-8-5</inkml:trace>
  <inkml:trace contextRef="#ctx0" brushRef="#br0" timeOffset="17774.085">453 1412,'9'33,"9"22,1 5,1-7,-1-8,-1-12,3-6,2-8,-3-3,0-3,-3-5</inkml:trace>
  <inkml:trace contextRef="#ctx0" brushRef="#br0" timeOffset="18437.443">848 1835,'-209'340,"187"-326,37-54,161-197,-44 78,-132 158,0 0,1 0,-1 0,1 0,-1 0,1 1,0-1,-1 0,1 0,0 0,0 1,-1-1,1 0,0 1,0-1,0 1,0-1,0 1,0-1,0 1,0 0,0-1,0 1,0 0,0 0,0 0,0-1,0 1,0 0,0 1,0-1,0 0,0 0,0 0,0 1,0-1,0 0,0 1,0-1,0 1,0-1,0 1,0 0,-1-1,1 1,0 0,0-1,-1 1,1 0,0 0,-1 0,1 0,-1 0,1 0,-1 0,0 0,1 0,-17 114,14-97,-1-9,1 0,-1 0,2 1,-1-1,2 0,-1 1,1-1,0 1,1-1,0 1,1-1,0 0,0 1,1-1,0 0,1-1,0 1,0 0,1-1,0 0,0 0,3 2,-5-8,0-1,0 1,0-1,0 0,0 0,0-1,0 1,1-1,-1 1,0-1,0 0,0 0,0 0,1-1,-1 1,0-1,0 0,0 1,0-1,0-1,0 1,0 0,0-1,-1 0,1 1,0-1,1-2,64-62,-53 45,-1-1,0-1,-2 0,-1 0,-1-1,-1 0,2-12,6-12,-7 21,-2 2</inkml:trace>
  <inkml:trace contextRef="#ctx0" brushRef="#br0" timeOffset="19121.983">1723 1779,'-248'145,"238"-140,0 1,0 1,0 0,1 0,0 1,1 0,-1 1,2 0,-1 0,1 0,1 1,-1 0,2 1,0-1,-1 4,5-12,1 0,-1-1,1 1,0 0,0 0,0-1,0 1,0 0,0 0,0 0,0-1,1 1,-1 0,1-1,0 1,-1 0,1-1,0 1,0-1,0 1,0-1,0 1,0-1,0 0,1 1,-1-1,0 0,1 0,-1 0,1 0,-1 0,1 0,-1-1,1 1,0 0,0-1,-1 1,1-1,0 0,0 1,-1-1,76-6,-54-3,-1 0,0-2,0-1,-1-1,-1 0,0-2,3-3,67-45,-88 62,-1-1,1 1,0-1,-1 1,1 0,0-1,0 1,0 0,0 0,0 1,1-1,-1 0,0 1,0-1,1 1,-1 0,0-1,0 1,1 0,-1 0,0 1,0-1,1 0,-1 1,0 0,0-1,0 1,0 0,0 0,0 0,0 0,0 1,0-1,0 0,0 1,-1-1,1 1,0 0,14 32,-16-31,1 1,0 0,1-1,-1 1,0-1,1 1,0-1,0 0,0 0,0 0,0 0,1 0,-1 0,1-1,0 1,0-1,0 0,0 0,0 0,0 0,0 0,1-1,-1 1,1-1,-1 0,1 0,0 0,1-1,6-3,1 0,-1-1,0 0,-1-1,1-1,-1 1,0-2,0 1,0-1,-1-1,-1 0,1 0,-1-1,0 0,-1 0,0 0,-1-1,5-10,-1 6,16-19,-1-1,-2-1,-2-2,-1 0,-2-1,-2 0,-1-2,-2 0,-1 0,1-21,-10 51,-1 0,-1 0,0 1,0-1,-1 0,0 0,0 0,-1 0,-1 0,0 0,0 0,-1 1,0-1,0 1,-1 0,-1 0,1 0,-2 0,1 1,-1 0,-1-1,5 7,0 1,0-1,0 1,0 0,0 0,-1 0,1 0,0 1,0-1,-1 0,1 1,-1 0,1-1,0 1,-1 0,1 0,-1 0,1 1,0-1,-1 1,1-1,0 1,-1 0,1 0,0 0,0 0,0 0,0 0,0 1,0-1,0 1,0-1,0 1,1 0,-1-1,1 1,-1 0,1 0,0 0,-1 1,-43 89,31-40,3 0,2 1,-2 52,10-79,1 0,1 1,1-1,2 0,1 0,0 0,2-1,1 0,1 0,2-1,1 3,39 37,-32-48</inkml:trace>
  <inkml:trace contextRef="#ctx0" brushRef="#br0" timeOffset="19373.947">1893 1609,'43'5,"24"2,10-1,-3-1,-5-2,-9 0,-10-2,-9-1,-6 0,-10 0</inkml:trace>
  <inkml:trace contextRef="#ctx0" brushRef="#br0" timeOffset="19553.747">2513 1638,'-3'22,"0"0,2 0,0 0,1 1,2-1,0 0,1 0,2 0,0-1,1 1,1-1,2 2,-7-19,0 0,1 1,-1-1,1 0,0-1,1 1,-1-1,0 1,1-1,0 0,0 0,0 0,0-1,0 0,0 1,1-2,-1 1,1 0,0-1,-1 0,1 0,0 0,0-1,0 1,-1-1,1 0,0-1,0 1,0-1,-1 0,1 0,0 0,-1-1,1 0,-1 0,1 0,-1 0,0-1,0 1,0-1,0 0,-1 0,1-1,-1 1,0-1,2-2,79-151,-71 138</inkml:trace>
  <inkml:trace contextRef="#ctx0" brushRef="#br0" timeOffset="19837.813">2965 2033,'-5'-15,"-1"-18,4-9,4-3,0 3,6 8,1 4,3 4,1 0,2 1,3-1,4 5,-2 0,0 4,2 5,-3 5</inkml:trace>
  <inkml:trace contextRef="#ctx0" brushRef="#br0" timeOffset="20522.732">3416 1694,'-21'8,"1"1,1 1,0 0,0 2,1 0,0 0,1 2,-11 12,22-22,0 1,1 0,-1 1,1-1,0 1,0 0,1 1,0-1,0 1,0 0,1 0,0 0,0 0,1 0,0 1,0-1,1 1,0 0,0 5,3-10,0 0,1 0,0 0,0 0,0 0,0-1,0 1,0-1,1 0,-1 0,1 0,0-1,-1 1,1-1,0 0,0 0,0 0,0 0,0-1,0 0,0 1,0-2,0 1,0 0,0-1,0 0,0 1,0-2,-1 1,1 0,0-1,-1 0,3-1,15-7,0-2,-1 0,-1-1,0-1,-1-1,0-1,-1 0,-1-1,10-14,5 8,-30 23,-1-1,0 1,1-1,-1 1,1-1,-1 1,1 0,-1-1,1 1,0 0,-1 0,1-1,-1 1,1 0,0 0,-1 0,1-1,-1 1,1 0,0 0,-1 0,1 0,0 0,-1 1,1-1,-1 0,1 0,0 0,-1 0,1 1,-1-1,1 0,0 1,-1-1,1 0,-1 1,1-1,-1 1,1-1,-1 0,0 1,1-1,-1 1,0 0,1-1,-1 1,0-1,1 1,-1-1,0 1,0 0,0-1,0 1,0 0,0-1,-1 39,0-34,0-1,1 1,-1-1,1 1,0-1,0 1,1-1,-1 1,1-1,0 1,0-1,0 1,1-1,0 0,0 0,0 0,0 0,0 0,1 0,0-1,-1 1,4 2,1-2,-1 0,1 0,0 0,0-1,0-1,1 1,-1-1,1 0,-1-1,1 1,0-1,-1-1,1 0,0 0,0 0,-1-1,1 0,0-1,-1 0,0 0,1-1,-1 1,0-1,0-1,0 0,-1 0,1 0,-1 0,1-2,25-16,-1-2,0 0,-2-2,-2-2,0 0,-2-2,-1 0,3-8,-18 25,-1 0,-1-1,0 0,-1 0,0 0,-1-1,-1 0,-1 0,0 0,0 0,-2-1,0 1,0-1,-2 1,0 0,-1-5,2 13,-1 1,0-1,0 1,0 0,-1-1,0 1,0 0,-1 0,1 0,-1 0,-1 1,1-1,-1 1,0 0,0 0,0 0,-1 1,0-1,0 1,0 0,0 0,-1 1,1 0,-1 0,0 0,0 0,0 1,0 0,-1 1,1-1,0 1,-1 0,1 1,-1-1,1 1,-1 1,-5 0,1 1,1 1,-1 1,1 0,0 0,0 1,0 0,1 0,-1 1,1 1,1-1,-1 2,1-1,0 1,1 0,0 1,0-1,1 1,0 1,1-1,0 1,0 0,1 0,0 1,1-1,0 1,1 0,0 0,1 0,0 0,0 0,1 3,1 0,0 0,1-1,0 1,1 0,1-1,0 0,1 0,0 0,1 0,0-1,1 0,1 0,-1-1,3 2,148 150,-149-154,1-1,0-1,0 1,0-1,1-1,0 0,1-1,-1 0,1-1,0 0,0 0,0-2,0 1,1-2,-1 1,1-2,-1 0,10-1,2-5</inkml:trace>
  <inkml:trace contextRef="#ctx0" brushRef="#br0" timeOffset="21156.272">4460 1186,'-24'33,"-8"21,2 7,5-8</inkml:trace>
  <inkml:trace contextRef="#ctx0" brushRef="#br0" timeOffset="21324.787">4770 1129,'-33'39,"-21"21,-2 7,10-10</inkml:trace>
  <inkml:trace contextRef="#ctx0" brushRef="#br0" timeOffset="25687.986">5250 1581,'-31'33,"-146"64,176-97,0 1,0-1,-1 0,1 1,0-1,0 1,-1-1,1 1,0-1,0 1,0 0,0 0,0-1,0 1,0 0,0 0,0 0,0 0,1 0,-1 0,0 0,1 1,-1-1,1 0,-1 0,1 0,-1 1,1-1,0 0,0 1,0-1,0 0,0 1,0-1,0 0,0 0,0 1,0-1,1 0,-1 0,0 1,1-1,0 0,-1 0,1 0,-1 1,1-1,0 0,0 0,0 0,0 0,0-1,0 1,0 0,0 0,0 0,0-1,0 1,183 88,-182-88,0 0,-1 0,1 0,-1 0,1 0,-1 1,0-1,1 0,-1 1,0-1,0 1,0 0,0-1,0 1,0 0,0-1,-1 1,1 0,-1 0,1 0,-1 0,0-1,0 1,1 0,-1 0,-1 0,1 0,0 0,0 0,-1-1,1 1,-1 0,1 0,-1 0,0-1,0 1,0 0,0-1,0 1,0-1,0 1,0-1,-1 1,1-1,-1 1,-77 45,-40-20,94-25</inkml:trace>
  <inkml:trace contextRef="#ctx0" brushRef="#br0" timeOffset="25974.13">5843 1581,'-22'22,"0"1,1 0,1 2,2 0,0 1,2 1,1 1,1 0,-8 22,20-47,1 1,-1-1,1 0,-1 0,1 1,0-1,0 1,0-1,1 1,-1 0,1-1,0 1,0-1,0 1,1 0,-1-1,1 1,0-1,0 1,0-1,0 1,1-1,-1 0,1 1,0-1,0 0,0 0,0-1,1 1,-1 0,1-1,0 1,-1-1,1 0,0 0,0 0,1 0,-1-1,0 1,2 0,6-1,0-1,1 1,-1-2,0 0,1 0,-1-1,0 0,0-1,0 0,-1-1,1-1,-1 1,0-1,0-1,0 0,-1 0,0-1,0 0,-1-1,0 0,0 0,-1-1,0 0,0 0,-1 0,0-1,-1 0,0 0,-1-1,0 1,0-1,-1 0,-1 0,0 0,0-5,-2 9,-1 0,-1 0,1 0,-1 1,-1-1,1 0,-1 1,0 0,0 0,-1-1,0 2,0-1,0 0,-1 1,0 0,0 0,0 0,-1 1,-1-2,-12-7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0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1,'-17'95,"8"2,5 1,5 56,-1 70,-27 26,14-151,7-73</inkml:trace>
  <inkml:trace contextRef="#ctx0" brushRef="#br0" timeOffset="249.832">1 651,'48'-15,"44"-14,17-2,-1-1,-14 1,-13 0,-16 6,-10 2,-8 0,-8 4,-6 1,-4 3,-2 0,-5-3,-2-3,-4-3,-5-2,-4 3</inkml:trace>
  <inkml:trace contextRef="#ctx0" brushRef="#br0" timeOffset="602.891">932 29,'-75'581,"71"-552,1-15,0 0,1 1,1-1,0 0,1 0,1 1,0-1,1 0,1 0,0 0,2 5,-4-17,-1 0,1 0,0 0,0 0,0 0,1-1,-1 1,0 0,1-1,-1 1,1-1,-1 1,1-1,0 0,-1 0,1 0,0 0,0 0,0 0,0 0,0 0,0-1,0 1,0-1,0 0,0 1,0-1,0 0,0 0,1 0,-1-1,0 1,0 0,0-1,0 0,0 1,1-2,67-43,-66 42,266-216,-269 218,0-1,-1 1,1 0,0 0,-1-1,1 1,0 0,0 0,0 0,0 0,0 0,0 0,0 0,0 0,1 1,-1-1,0 0,1 1,-1-1,0 1,1-1,-1 1,0 0,1-1,-1 1,1 0,-1 0,1 0,-1 0,0 0,1 0,-1 1,1-1,-1 0,0 1,1-1,-1 1,0-1,1 1,-1 0,0 0,0-1,0 1,0 0,0 0,1 0,-2 0,1 0,1 1,2 120,-7-79,3-33,-1-7,0 0,0 0,0 0,0 0,0 1,1-1,0 0,-1 0,1 0,1 0,-1 0,0 1,1-1,-1 0,1 0,0 0,0 0,0 0,1 0,-1 0,1-1,-1 1,1 0,0-1,0 1,0-1,0 0,1 0,-1 1,1-2,-1 1,1 0,-1 0,1-1,0 1,0-1,0 0,0 0,0 0,0-1,1 1,21-4,-2-3</inkml:trace>
  <inkml:trace contextRef="#ctx0" brushRef="#br0" timeOffset="1269.062">1835 509,'-24'20,"-1"1,2 1,1 1,1 1,1 1,1 0,1 2,-5 11,21-36,1 0,0 0,-1 0,1 0,0 0,0 0,0 0,0 1,0-1,0 0,1 0,-1 1,1-1,0 0,-1 1,1-1,0 1,1-1,-1 0,0 1,1-1,-1 0,1 1,-1-1,1 0,0 0,0 1,0-1,1 0,-1 0,0 0,1 0,-1-1,1 1,0 0,0-1,-1 1,1-1,0 1,0-1,0 0,1 0,-1 0,11 1,0-2,1 1,-1-2,0 0,0 0,0-1,0-1,0 0,-1-1,1 0,-1-1,0-1,0 1,-1-2,1 0,-2 0,1-1,-1 0,0-1,0 0,-1-1,-1 0,7-10,-15 20,1-1,-1 0,0 1,1-1,-1 1,0-1,1 0,-1 1,1-1,-1 1,1-1,-1 1,1 0,-1-1,1 1,0-1,-1 1,1 0,-1-1,1 1,0 0,-1 0,1 0,0 0,0-1,-1 1,1 0,0 0,-1 0,1 0,0 0,-1 1,1-1,0 0,-1 0,1 0,0 1,-1-1,1 0,0 1,-1-1,1 0,-1 1,1-1,-1 1,1-1,-1 1,1-1,-1 1,1-1,-1 1,1-1,11 43,-7-23,-3-13,0-1,1 1,-1 0,2-1,-1 0,1 0,0 0,0 0,0 0,1-1,0 0,0 0,0 0,1-1,-1 0,1 0,0 0,1 0,-1-1,0 0,1-1,0 1,0-1,-1-1,1 1,0-1,0 0,1-1,-1 0,0 0,0 0,0-1,0 0,0 0,0-1,5-2,14-7,0-2,-1-1,0-1,-1-1,-1-2,0 0,-1-1,-1-1,-1-1,-1-1,-1 0,-1-2,-1 0,-1-1,-1 0,3-10,-5 10,-1-1,-2 0,0 0,-2-1,0 0,-2 0,-1 0,-2-1,0 1,-2-1,-1 0,-2-11,-20-45,22 81,0 1,0-1,0 1,-1 0,1-1,-1 1,1 0,-1 0,0 0,0 0,0 1,0-1,0 0,0 1,0-1,0 1,-1 0,1 0,-1 0,1 0,-1 0,1 0,-1 1,1-1,-1 1,0-1,1 1,-1 0,0 0,1 1,-1-1,-3 3,0 0,0 1,0 0,1 0,-1 0,1 1,0-1,0 1,1 1,-1-1,1 0,1 1,-1 0,1 0,0 0,0 1,0-1,1 1,0 0,-6 15,0 0,2 0,0 1,2 0,0 0,2 1,0-1,2 1,1-1,0 0,2 1,0-1,2 0,1 0,0-1,2 0,4 9,-6-17,-1-1,2 0,0-1,0 1,1-1,1-1,0 0,0 0,1 0,0-1,1-1,0 0,1 0,0-1,0-1,1 0,0 0,-12-7,0 1,0 0,0 0,0 0,1-1,-1 1,0 0,0-1,1 1,-1-1,0 1,1-1,-1 0,0 0,1 0,-1 1,0-1,1-1,-1 1,0 0,1 0,-1 0,0-1,1 1,-1 0,0-1,1 0,-1 1,0-1,0 0,0 1,0-1,0 0,0 0,0 0,0 0,0 0,0 0,0 0,0 0,-1 0,1-1,0 1,-1 0,1 0,-1-1,0 1,1 0,-1-1,0 1,0-1,0 1,0 0,0-1,0 1,0 0,0-1,0 1,-1 0,1-1,-1 1,1 0,-1-1,1 1,-1 0,-8-20</inkml:trace>
  <inkml:trace contextRef="#ctx0" brushRef="#br0" timeOffset="1504.734">2202 340,'39'5,"36"1,15 0,2-1,-5-2,-8-1,-13-5,-7-3,-9 0,-9 1,-6 1,-5 2,-1 1,-7 0</inkml:trace>
  <inkml:trace contextRef="#ctx0" brushRef="#br0" timeOffset="2151.987">1920 735,'5'-5,"1"-6,0-7,-6-4,-2-3,-7-3,-1-1,-4 4,0 2,-2 5,2 10,3 6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6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29,'5'0,"11"0,8 0,4 0,3 0,0 0,0 0,0 0,-1-5,-1-1,0 0,-1 1,0 1,-4 2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6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49,'43'-4,"20"-8,3 0,-5 1,-7 2,-9 9,-11 3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5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1 618,'38'-8,"0"-2,0-1,-1-2,-1-2,0-1,19-13,-45 24,26-12,-1-2,0-2,-2 0,-1-3,0 0,-2-3,25-27,-50 49,0-1,0 0,-1 0,0 0,0 0,0-1,-1 0,0 0,-1 0,1 0,-1 0,0 0,-1 0,0-1,0 1,-1-1,0 1,0-1,0 1,-1 0,-1-1,0-3,1 9,0 1,0-1,0 0,0 0,0 0,0 1,-1-1,1 1,-1-1,1 1,-1-1,0 1,1 0,-1 0,0 0,0 0,0 0,0 0,0 1,0-1,0 0,0 1,0 0,0-1,0 1,0 0,0 0,0 0,0 1,0-1,-1 0,1 1,0-1,0 1,0 0,0-1,1 1,-1 0,0 0,-68 51,60-40,0 0,1 1,0 0,1 0,1 1,0 0,1 0,1 1,0-1,1 1,0 0,3-7,-1-1,2 1,-1 0,1-1,0 1,0-1,1 1,0-1,1 1,-1-1,1 1,1-1,0 0,0 0,0 0,1 0,-1-1,2 1,-1-1,1 0,0-1,0 1,1 0,6 3,1-1,0-1,0 0,0-1,0 0,1-1,0 0,0-1,1-1,-1-1,1 0,0 0,-1-1,1-1,0-1,-1 0,1-1,-1 0,1-2,-1 1,0-2,0 0,0 0,-1-1,10-6,-8 5,0-1,-1 0,0-1,0-1,-1 0,0-1,0 0,-1-1,-1 0,0-1,-1 0,0-1,-1 0,-1 0,0-1,-1 0,-1-1,0 0,-1 1,0-2,-2 1,2-10,-5 24,1 0,-1 0,0 0,0-1,0 1,0 0,0 0,0 0,0 0,-1 0,1 0,-1 0,0 0,1 0,-1 0,0 0,0 0,0 0,0 1,-1-1,1 0,0 1,-1-1,1 1,-1-1,1 1,-1 0,0 0,0 0,0 0,1 0,-1 0,0 0,0 0,0 1,0-1,0 1,0 0,-1-1,1 1,0 0,0 0,0 0,0 1,0-1,0 0,0 1,0-1,0 1,-1 0,-4 5,0-1,0 1,1 1,0-1,0 1,1 1,-1-1,2 0,-1 1,1 0,0 0,1 1,-1-1,2 1,-1 0,1-1,1 1,0 0,0 0,0 0,1 0,1 0,0 0,0 0,0 0,1 0,0 0,1-1,0 1,3 5,0-7,0 0,1-1,-1 0,1 0,0 0,0-1,1 0,0 0,0-1,0 0,0 0,1-1,-1 0,1-1,0 0,0 0,0-1,0 0,0 0,0-1,0-1,0 1,0-1,0-1,0 0,-1 0,1-1,0 0,7-3,11-6,0-1,0-1,-1-2,-1 0,-1-2,0 0,-2-2,0 0,-1-2,-1 0,-1-1,-1-1,-1-1,-1-1,-1-1,14-65,-29 89,1 0,-1 1,0-1,-1 0,1 0,0 1,-1-1,1 0,-1 1,0-1,0 1,0-1,0 1,0-1,-1 1,1 0,-1-1,1 1,-1 0,0 0,0 0,0 0,0 1,0-1,0 1,0-1,-1 1,1-1,-1 1,1 0,-1 0,1 1,-4-2,1 2,0-1,-1 1,1 0,0 0,-1 0,1 1,0 0,-1 0,1 0,0 0,0 1,0 0,0 0,0 1,1-1,-1 1,1 0,-1 0,1 1,0-1,0 1,1 0,-1 0,1 0,0 0,0 1,0 0,-8 10,2 1,0 0,1 0,1 1,0 0,1 0,-1 9,3-14,0 0,1 0,1 0,0 1,0-1,1 1,1-1,0 1,1-1,0 1,1-1,0 0,1 1,0-1,1 0,1-1,-1 1,2-1,0 0,0 0,1-1,0 1,4 2,12 5,0-4</inkml:trace>
  <inkml:trace contextRef="#ctx0" brushRef="#br0" timeOffset="495.323">1779 308,'-217'247,"207"-233,21-20,20-18,148-167,-179 192,0 0,0 0,0 0,0-1,0 1,0 0,0 0,0 0,0 0,0 0,0-1,0 1,0 0,1 0,-1 0,0 0,1-1,-1 1,1 0,-1 0,1-1,-1 1,1 0,-1-1,1 1,0-1,-1 1,1-1,0 1,0-1,-1 1,1-1,0 0,0 1,-1-1,1 0,0 0,0 1,0-1,0 0,0 0,-1 0,1 0,0 0,0 0,0 0,0-1,0 1,-1 0,1 0,0-1,0 1,0 0,-1-1,1 1,0-1,0 1,-1-1,1 1,0-1,-1 0,1 1,-1-1,1 0,-1 1,1-1,-1 0,0 0,1 1,-1-1,1 60,-2-47,0 0,2 0,-1 0,2-1,-1 1,1 0,1 0,1-1,2 8,-5-15,0 0,1 0,-1 0,1-1,0 1,0 0,0-1,1 0,-1 0,1 1,-1-1,1-1,0 1,0 0,1-1,-1 1,0-1,1 0,0 0,-1-1,1 1,0-1,0 0,0 1,0-2,0 1,0 0,0-1,0 0,0 0,0 0,0 0,0-1,0 0,0 0,0 0,0 0,0 0,-1-1,2 0,5-8,-1 1,0-2,0 1,-1-1,0-1,-1 1,-1-1,0-1,1-2,37-141,-40 132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8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52,'39'0,"26"-5,8-1,-5 0,-8 1,-15-4,-9 1,-8 1,-7 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5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148 626,'-20'25,"2"0,1 1,0 1,2 1,1 0,2 1,1 0,-6 24,16-51,0-1,0 1,0 0,1 0,-1 0,1 0,-1 0,1-1,0 1,-1 0,1 0,0 0,0 0,1 0,-1 0,0 0,1 0,-1 0,1 0,-1 0,1-1,0 1,0 0,0 0,0-1,0 1,0-1,0 1,1-1,-1 1,1-1,-1 0,1 0,-1 1,1-1,0 0,-1 0,1-1,0 1,0 0,0-1,-1 1,1-1,0 1,0-1,0 0,0 0,0 0,0 0,0 0,0 0,2-1,15-6,0 0,-1-1,1-2,-1 0,-1 0,0-2,-1 0,0-1,-1 0,0-1,-1-1,-1-1,6-7,25-36,-3-3,-3-1,-2-1,1-12,-25 56,-1 0,-1-1,-1 0,-1 0,-1-1,-1 0,-1 0,-1-1,0 0,-2 1,-1-1,-1 0,0 0,-2 0,-1 0,-1 1,-1-2,3 19,0 1,0 0,-1 0,1-1,-1 1,0 1,0-1,-1 0,1 1,-1 0,0 0,1 0,-1 0,-1 0,1 1,0 0,-1 0,1 0,-1 0,1 1,-1 0,0 0,0 0,1 0,-1 1,0 0,0 0,0 0,0 0,0 1,1 0,-1 0,0 0,1 1,-1 0,0 0,1 0,0 0,0 0,-1 1,2 0,-1 0,0 0,-1 2,-14 9,1 1,1 1,0 1,1 0,1 1,0 1,2 0,0 1,1 0,1 1,1 0,1 1,1 0,1 1,0-1,2 1,1 1,1-1,1 0,1 1,1 0,1 8,3-12,1-1,1 0,1 0,1 0,0-1,1-1,1 1,1-1,0-1,1 0,1-1,0 0,1-1,1 0,0-1,1-1,0-1,1 0,1-1,-1-1,1 0,1-1,-1-2,1 1,1-2,-1-1,1 0,0-2,-1 0,10-1,12 1,-6-3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30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60,'-265'466,"236"-434,29-54,94-135,157-162,-250 318,23-25,-12 50,-37 232,25-254,-2 5,1-1,-1 1,2-1,-1 1,1-1,0 1,0-1,1 1,0-1,0 1,0-1,1 1,0-1,0 0,1 0,-1 0,4 4,-3-9,1 0,-1-1,1 0,-1 1,1-1,-1 0,1-1,-1 1,1 0,-1-1,0 0,1 0,-1 0,0 0,1-1,-1 1,0-1,0 0,0 0,0 0,-1 0,1 0,0-1,-1 1,0-1,1 0,-1 1,0-1,-1 0,1 0,0-1,0 0,16-27,-2-1,0-1,-3 0,0-1,2-17,5-108,-20 147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34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455 831,'-5'-5,"-1"-1,1 1,-1 1,0-1,0 1,-1 0,1 1,-1 0,0 0,0 0,0 1,0 0,-1 0,1 0,0 1,-1 1,1-1,-1 1,0 0,-9 3,-1 1,1 0,1 1,-1 1,1 0,0 1,0 1,1 1,0 0,0 1,1 0,0 1,1 1,1 0,0 1,0 0,-3 7,12-18,-39 70,41-70,0 1,0-1,1 0,-1 0,1 0,0 0,0 0,0 1,0-1,0 0,0 0,0 0,1 1,-1-1,1 0,-1 0,1 0,0 0,0 0,0 0,0 0,0 0,1-1,-1 1,1 0,-1-1,1 1,-1-1,1 1,0-1,0 0,-1 0,1 0,0 0,2 1,5 1,0-1,0 0,0 0,1-1,-1 0,0-1,0 0,1 0,-1-1,0 0,0-1,0 0,0 0,0-1,0 0,0-1,-1 0,140-81,-47 13,-101 71,1 0,0 1,0-1,0 1,-1-1,1 1,0-1,0 1,0 0,0-1,0 1,0 0,0 0,0-1,0 1,0 0,0 0,0 0,0 0,0 1,0-1,0 0,0 0,0 0,0 1,0-1,0 1,-1-1,1 1,0-1,0 1,0-1,0 1,-1 0,1-1,0 1,-1 0,1 0,0-1,-1 1,1 0,-1 0,0 0,1 0,-1 0,1 0,-1 0,0 0,0 0,0 0,0 0,4 58,-4-51,17 81,-15-87,-1 0,0 0,1 0,-1 0,1 0,-1 0,1-1,0 1,0-1,0 1,0-1,0 1,0-1,0 0,1 0,-1 0,0 0,1-1,-1 1,0-1,1 1,-1-1,1 0,-1 0,1 0,-1 0,1 0,-1 0,0-1,1 1,-1-1,1 0,-1 0,0 0,2-1,6-3,-1-1,1-1,-1 1,0-2,-1 1,1-1,-1 0,-1-1,0 0,0 0,0-2,23-26,-6 10,0-1,-2-1,-1-1,-2-1,0-1,-3 0,0-2,-2 0,-2 0,-1-1,3-23,3-39,-5-1,-4-1,-5-1,-6 80,-4 26,-6 32,-6 180,10-149,2 0,4 0,3 1,3 10,9-21,-2 41,-14-88</inkml:trace>
  <inkml:trace contextRef="#ctx0" brushRef="#br0" timeOffset="201.651">567 548,'43'5,"34"2,13-6,-4-3,-7 0,-12-1,-7 1,-10 0,-9-4,-6-1,-4 1,-7 1</inkml:trace>
  <inkml:trace contextRef="#ctx0" brushRef="#br0" timeOffset="501.302">1357 521,'-4'43,"1"0,3 0,1 1,2-1,9 43,16-13,-27-71,0-1,-1 1,1-1,0 1,0-1,1 0,-1 1,0-1,0 0,1 0,-1 0,0 0,1 0,-1 0,1 0,-1 0,1 0,0-1,-1 1,1-1,0 1,-1-1,1 0,0 0,0 0,-1 0,1 0,0 0,0 0,-1 0,1-1,0 1,-1-1,1 1,0-1,-1 0,1 1,-1-1,1 0,-1 0,1-1,6-5,0-1,-1-1,0 1,0-1,-1 0,0-1,-1 0,0 0,3-7,9-18,77-124,-81 136,-2 3</inkml:trace>
  <inkml:trace contextRef="#ctx0" brushRef="#br0" timeOffset="886.5">1724 944,'31'-118,"-26"91,2-1,0 1,2 0,1 0,1 1,6-7,-9 18,2 1,0 0,0 1,1 0,1 1,0 0,0 1,1 0,1 1,0 0,0 1,2 1,8-3</inkml:trace>
  <inkml:trace contextRef="#ctx0" brushRef="#br0" timeOffset="4086.413">2515 605,'-3'-4,"-1"1,1 0,-1 1,0-1,0 0,0 1,0 0,0 0,0 0,0 0,-1 1,1 0,-1 0,1 0,-1 0,1 1,-1 0,0 0,1 0,-1 0,1 1,-1-1,1 1,-1 1,1-1,-1 0,1 1,0 0,0 0,-4 3,-18 10,1 2,0 1,1 1,1 1,1 1,1 1,-9 12,25-29,-45 79,50-82,-1 1,0-1,1 0,0 0,0 1,0-1,0 0,0 1,0-1,0 0,1 0,-1 1,1-1,-1 0,1 0,0 0,0 0,0 0,0 0,1 0,-1 0,0 0,1 0,-1-1,1 1,0 0,0-1,-1 0,1 1,0-1,0 0,0 0,0 0,1 0,-1 0,0-1,0 1,0-1,1 1,1-1,9 1,0-1,0 0,0-2,0 1,0-1,0-1,0 0,-1-1,0-1,1 1,-1-2,-1 0,6-3,10-6,0 0,-1-2,0 0,-1-2,-2-1,18-18,-20 33,-18 36,-2-18,-2-8,2 0,-1 0,0 0,1 0,0 0,0 0,1 0,-1-1,1 1,0 0,1-1,-1 1,1-1,-1 0,1 0,1 0,-1 0,0 0,1-1,0 0,0 1,0-1,0-1,0 1,1-1,-1 1,1-1,0 0,-1-1,1 1,0-1,0 0,0-1,0 1,0-1,0 0,0 0,0 0,2-1,11-5,0 0,0-2,-1 0,-1-1,1-1,-1 0,-1-1,0-1,-1 0,0-1,-1 0,0-1,-1-1,2-4,-13 18,18-20,-2-1,0-1,-1-1,-2 0,0-1,-2 0,0-1,-2 0,-1-1,-1 0,-1-1,-2 1,-1-1,1-26,-3 33,0 1,-2-1,-1 1,0 0,-1-1,-2 1,0 0,-1 0,0 1,-2-1,-1 1,-8-17,15 34,0 0,0 0,0 0,0 0,0 1,0-1,-1 0,1 0,0 1,-1-1,0 1,1-1,-1 1,0 0,1-1,-1 1,0 0,0 0,0 1,0-1,0 0,0 0,-1 1,1 0,0-1,0 1,0 0,0 0,-1 0,1 0,0 0,0 1,0-1,0 1,0-1,0 1,0 0,0 0,0 0,0 0,0 0,0 0,0 0,1 1,-1-1,0 1,1-1,0 1,-1 0,1 0,0-1,0 1,0 0,0 0,-1 2,-7 15,1 1,1 0,1 0,1 1,0 0,2 0,0 4,-2 21,2 1,2 0,3 1,1-2,2 1,3 0,1-1,3-1,1 0,3 0,1-1,2-1,2-1,2-1,2-1,28 35,56 54,-96-119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1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13,'-16'-4,"1"1,-1 0,0 1,0 1,0 1,0 0,0 1,0 1,0 1,0 0,1 1,-1 0,1 1,0 1,1 0,-1 2,1-1,0 2,1-1,0 2,-11 10,-11 12,1 1,2 2,2 1,-11 17,38-48,-1 0,2 0,-1 1,0-1,1 1,0-1,0 1,1 0,0 0,0-1,0 1,1 0,-1 0,2 0,-1 0,0 0,1 0,0 0,1 0,-1-1,1 1,0 0,1-1,-1 1,1-1,0 0,0 0,1 0,0-1,-1 1,1-1,1 0,-1 0,1 0,1 1,13 4,0-2,1 0,0 0,0-2,1-1,-1 0,1-2,0 0,0-1,0-1,-1-1,1-1,0-1,-1-1,1-1,19-6,96-34,-118 37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1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1,'0'24,"0"13,0-1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1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1,'-4'0,"7"14,4 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84 378,'24'-23,"207"-231,-229 251,4-4,0 0,-1 0,0-1,-1 0,1 1,-2-1,1-1,-1 1,0 0,-1-1,1-3,-15 41,6 17,3 1,1 0,2 0,3 0,1-1,3 1,1-1,10 26,15 116,-25-129,-4 0,-2 1,-2-1,-3 0,-10 54,8-86,-1 0,0-1,-3 0,0-1,-1 0,-1 0,-2-1,0-1,-2 0,0-1,-2 0,0-1,-1-1,-2 0,12-14,0 1,-1-1,0-1,0 0,0 0,-1-1,1 0,-1 0,0-1,0 0,-1-1,1 0,0-1,-6 0,12-1,0 0,0 0,0 0,0 0,-1-1,1 1,0-1,0 0,0 0,1-1,-1 1,0-1,0 0,1 0,-1 0,1-1,0 1,-1-1,1 0,0 0,1 0,-1 0,0 0,1 0,0-1,0 1,0-1,0 0,0 0,1 0,0 1,0-1,0 0,0-1,1 1,-1-4,2-12,0 0,1-1,2 1,0 0,1 0,0 1,2-1,1 1,0 1,10-16,3-1,1 1,2 1,1 1,2 1,1 1,1 2,24-18,0 4,2 1,1 3,3 3,20-9,-24 22,-31 15</inkml:trace>
  <inkml:trace contextRef="#ctx0" brushRef="#br0" timeOffset="366.359">846 971,'-2'-1,"0"0,0 0,1 0,-1 0,1-1,-1 1,1-1,-1 1,1-1,0 1,0-1,0 0,0 0,0 1,0-1,0 0,0 0,1 0,-1 0,1 0,0 0,-1 0,1 0,0 0,0 0,0-1,1 1,-1 0,0 0,2-20,1 0,1 0,1 0,1 1,1 0,1 0,0 0,2 1,10-16,-13 22,1 0,1 0,0 1,1 1,0 0,1 0,0 1,1 0,0 1,1 0,0 1,10-5,0 8,-4 5</inkml:trace>
  <inkml:trace contextRef="#ctx0" brushRef="#br0" timeOffset="1379.276">1240 774,'21'-11,"-2"-2,1 0,-2-1,0 0,0-2,-2 0,0-1,8-12,-22 28,-1 0,1 0,-1-1,1 1,-1 0,0-1,1 1,-1-1,0 0,0 1,0-1,0 0,-1 1,1-1,0 0,-1 0,1 0,-1 0,0 0,0 0,1 1,-1-1,0 0,-1 0,1 0,0 0,0 0,-1 0,1 0,-1 0,0 1,0-1,1 0,-1 1,0-1,0 0,-1 1,1-1,0 1,0-1,-1 1,1 0,-1 0,1-1,-1 1,0 0,1 0,-1 1,0-1,0 0,1 0,-1 1,-2-1,-9 4,0 0,1 0,-1 1,1 1,0 0,0 1,0 0,1 0,0 2,0-1,1 1,0 1,0 0,1 0,0 1,1 0,0 1,-1 2,3-7,1 1,-1-1,2 1,-1 0,1 0,0 0,0 1,1-1,0 1,0 0,1 0,0 0,1 0,-1 1,2-1,-1 0,1 0,0 1,1-1,0 0,0 0,1 1,0-1,0 0,1-1,0 1,0 0,3 3,0-5,-1 0,1 0,1-1,-1 0,1 0,0 0,0-1,1 0,-1 0,1-1,0 0,0 0,0-1,0 0,0 0,0-1,1 0,-1-1,0 0,1 0,0-1,17-1,1-1,-1-2,0 0,-1-2,1-1,2-2,165-85,-155 75,-1-1,-1-2,-2-2,0-1,-1-1,-2-2,14-18,-21 5,-24 41,0 1,1-1,-1 1,1-1,-1 0,0 1,0-1,1 0,-1 1,0-1,0 0,0 1,0-1,0 0,0 0,0 1,0-1,0 0,0 1,0-1,0 0,0 1,-1-1,1 0,0 1,0-1,-1 0,1 1,0-1,-1 1,1-1,-1 1,1-1,-1 1,1-1,-1 1,1-1,-1 1,0-1,1 1,-1 0,0-1,1 1,-1 0,0 0,1 0,-1-1,0 1,1 0,-1 0,0 0,1 0,-1 0,0 0,0 0,1 1,-1-1,0 0,1 0,-1 0,0 1,1-1,-1 0,1 1,-1-1,-20 8,1 2,0 0,1 0,0 2,0 1,1 0,1 1,-2 3,7-7,0 0,0 2,0-1,1 1,1 1,0 0,0 1,1 0,0 1,9-14,-1 0,1 0,-1 0,1 0,-1 1,1-1,0 0,-1 0,1 0,0 0,0 0,0 0,0 0,0 1,0-1,0 0,0 0,0 0,1 0,-1 0,0 0,1 0,-1 0,1 1,-1-1,1-1,-1 1,1 0,0 0,0 0,-1 0,1 0,0-1,0 1,0 0,0-1,0 1,0 0,0-1,0 1,0-1,0 0,0 1,0-1,0 0,0 0,1 0,-1 1,0-1,0 0,0-1,63 0,-45-5,0 0,-1-2,1 0,-2 0,1-2,-1 0,0-1,8-9,40-23,-65 42,1 1,-1-1,1 0,-1 0,1 0,0 0,-1 1,1-1,0 0,0 1,0-1,0 1,-1-1,1 1,0-1,0 1,0-1,0 1,0 0,0 0,0-1,0 1,0 0,0 0,0 0,0 0,0 0,0 0,0 1,0-1,0 0,0 0,0 1,0-1,0 0,0 1,0-1,0 1,0 0,-1-1,1 1,0-1,0 1,-1 0,1 0,0 0,-1-1,1 1,-1 0,1 0,-1 0,1 0,-1 0,0 0,1 0,-1 0,0 0,0 0,0 0,0 0,0 0,0 0,0 0,0 0,0 0,0 0,-64 162,40-109,3 1,2 1,2 0,3 2,3-1,2 2,3-1,1 12,8 95,-3-163,0 1,0 0,0-1,0 1,0-1,1 1,-1-1,1 1,0-1,0 1,0-1,0 0,0 1,0-1,1 0,-1 0,1 0,-1 0,1 0,0 0,0 0,0 0,0-1,0 1,0-1,0 0,0 1,1-1,0 0,-3-40,-7 22,-1 1,0 0,-1 1,-1 0,-1 0,0 1,0 1,-2 0,0 0,0 1,-1 1,0 0,-11-5,-44-41,6-20,64 74,0-1,0 1,0 0,1 0,0 0,0 0,-1 1,2-1,-1 0,0 1,0-1,1 1,-1 0,1 0,0 0,0 0,0 0,0 1,0-1,0 1,0 0,0 0,1 0,-1 0,0 1,1-1,-1 1,0 0,1 0,-1 0,1 0,-4 0,72-16,-1-3,-1-4,32-15,-74 27</inkml:trace>
  <inkml:trace contextRef="#ctx0" brushRef="#br0" timeOffset="1664.061">2285 661,'3'17,"0"0,2-1,0 0,1 0,1 0,0 0,1-1,1 0,0-1,1 0,1 0,0-1,0-1,2 0,6 5,-11-15,1 0,0-1,0 0,0 0,0-1,0-1,0 1,0-1,-1-1,1 0,0 0,-1 0,1-1,-1-1,0 1,0-1,0-1,0 0,-1 0,0 0,0-1,0 0,0-1,-2 4,16-11,0-1,-2-1,0-1,0 0,-2-1,0-1,-1-1,-1-1,-1 0,-1 0,8-18,-7-17,-11 31</inkml:trace>
  <inkml:trace contextRef="#ctx0" brushRef="#br0" timeOffset="2283.877">2991 689,'27'0,"1"-1,-1 0,0-3,0 0,0-1,0-2,-1-1,16-7,-40 15,1-1,0 0,-1 1,1-1,-1 0,1 0,-1-1,0 1,0 0,1-1,-1 0,0 1,0-1,0 0,-1 0,1 0,0 0,-1 0,1 0,-1-1,0 1,0 0,0-1,0 1,0-1,0 0,-1 1,1-1,-1 1,0-1,1 0,-1 1,-1-1,1 0,0 1,-1-1,1 1,-1-1,0 0,0 1,0 0,0-1,0 1,0-1,-1 1,1 0,-1 0,1 0,-1 0,0 0,0 0,0 1,0-1,0 0,-1 1,-5-2,-1 0,1 1,-1 0,1 1,-1 0,0 0,1 1,-1 0,0 0,1 1,-1 0,0 1,1 0,-1 0,1 1,0 0,0 0,0 1,0 0,1 0,-1 1,1 0,0 0,1 1,-1 0,1 0,0 1,1 0,-1-1,1 2,1-1,-1 1,1-1,1 1,-1 1,1 1,-1-3,1 0,0 0,0 0,1 0,0 0,0 0,0 1,1-1,0 1,1-1,0 1,0-1,0 1,1 0,1-1,-1 0,1 1,0-1,0 0,1 0,0 0,1 0,-1-1,1 1,0-1,1 0,0 0,0 0,0-1,0 0,1 0,0 0,0 0,0-1,1 0,0-1,1 2,7-1,0 0,0-1,1-1,-1 0,0-1,1 0,-1-1,1-1,-1-1,1 0,-1-1,0-1,0 0,-1-1,1 0,-1-1,0-1,9-6,-4-1</inkml:trace>
  <inkml:trace contextRef="#ctx0" brushRef="#br0" timeOffset="2681.787">3471 802,'204'-275,"-204"274,0 1,0-1,0 1,0-1,0 1,0-1,1 1,-1-1,0 1,0-1,0 1,1-1,-1 1,0-1,0 1,1-1,-1 1,0 0,1-1,-1 1,1-1,-1 1,0 0,1-1,-1 1,1 0,-1 0,1-1,-1 1,1 0,-1 0,1 0,-1 0,1 0,-1 0,1 0,-1 0,1 0,0 0,-1 0,1 0,-1 0,1 0,-1 0,1 0,-1 0,1 1,-1-1,1 0,-1 0,1 1,-1-1,0 0,1 1,-1-1,1 1,-1-1,0 0,1 1,-1-1,0 1,0-1,1 1,-1-1,0 1,2 38,-2-33,14 110,-13-112,0-1,1 1,-1-1,1 0,0 1,0-1,1 0,-1 0,0-1,1 1,0 0,0-1,0 1,0-1,0 0,0 0,0 0,1-1,-1 1,1-1,-1 0,1 0,-1 0,1 0,0-1,0 1,-1-1,1 0,0 0,0 0,8-3,-1-1,1 1,-1-2,0 0,0 0,-1-1,1 0,-1-1,-1 0,1-1,-1 0,-1 0,1-1,-1 0,-1 0,0-1,3-5,30-30,18-11,-41 43</inkml:trace>
  <inkml:trace contextRef="#ctx0" brushRef="#br0" timeOffset="2933.761">4345 435,'-38'24,"-23"18,0 6,9-1,14-2,14-5,15-4,15-9,10-8,8-3,4-4,7-4,3-4,-1-7,-2-2,-1-2,-8 2</inkml:trace>
  <inkml:trace contextRef="#ctx0" brushRef="#br0" timeOffset="3297.697">4570 605,'22'3,"-1"-1,0 0,1-1,-1-2,1 0,-1-1,0-1,1-1,-2-1,1-1,0-1,-1 0,15-9,-21 8,-1-1,0 0,0-1,-1 0,0-1,-1 0,0-1,0 0,-2-1,0 0,0 0,5-13,-12 24,-1-1,1 1,-1-1,0 0,0 1,0-1,0 0,0 0,0 0,-1 1,1-1,-1 0,0 0,0 0,0 0,-1 0,1 0,-1 0,1 0,-1 1,0-1,0 0,0 0,0 1,-1-1,1 1,-1-1,0 1,1-1,-1 1,0 0,0 0,-1 0,1 0,0 0,-1 1,1-1,-1 1,1-1,-1 1,0 0,1 0,-1 0,0 0,0 1,0-1,0 1,0 0,0 0,0 0,0 0,-1 0,-13 5,1 1,0 0,0 1,1 1,0 0,0 1,1 1,0 0,0 1,1 1,1 0,0 0,1 1,0 1,-7 11,7-10,0 1,1 1,1 0,1 0,0 1,1 0,1 0,1 1,-2 9,6-20,0-1,0 1,0 0,1 0,0-1,0 1,1 0,0 0,1-1,-1 1,1-1,1 1,0-1,0 0,0 0,1 0,0 0,0-1,0 0,1 1,0-1,1-1,-1 1,5 3,9 5,1-1,0 0,0-2,1 0,0-2,1 0,0-1,1-1,0-1,0-1,0-1,0-2,1 0,8-1,24-11,-32 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1 509,'1'18,"0"0,2-1,0 1,1-1,1 0,0 0,1 0,1-1,1 0,0 0,1 0,0-2,2 1,9 11,-16-23,-1 1,1 0,0-1,1 1,-1-1,1 0,-1-1,1 1,0-1,0 0,0 0,0 0,0-1,0 0,0 0,1 0,-1-1,0 1,1-1,-1-1,0 1,1-1,-1 0,0 0,0 0,0-1,0 0,0 0,0 0,0 0,0-1,-1 0,3-1,9-8,0 0,0-1,-2 0,1-1,-2-1,0 0,-1-1,4-5,-16 20,0 0,0 0,0 0,0 0,0 0,1 0,-1 0,0 0,1 0,-1 1,1-1,-1 0,1 0,-1 0,1 0,0 0,-1 1,1-1,0 0,0 1,-1-1,1 0,0 1,0-1,0 1,0-1,0 1,0 0,0-1,0 1,0 0,0 0,0 0,0 0,0 0,0 0,0 0,0 0,0 0,0 0,0 0,0 0,0 1,0-1,0 1,0-1,-1 0,1 1,0 0,0-1,0 1,0-1,-1 1,1 0,17 32,-16-26,2 0,-1 0,1-1,0 1,0-1,1 0,-1 0,1 0,1-1,-1 0,6 4,-4-4,0 0,1-1,-1 0,1 0,0-1,0 0,0 0,1-1,-1 0,0-1,1 1,-1-2,1 1,0-1,-1-1,1 1,-1-1,1-1,-1 0,0 0,0 0,1-1,-2 0,1-1,0 0,3-2,20-14,0-1,-2-1,0-1,-2-2,0-1,-2 0,-1-2,-2-1,0-1,-2-1,-1-1,-2 0,0-3,-10 14,0-1,-2-1,0 1,-2-1,0 1,-1-1,-2 0,0 0,-3-16,2 30,-1 0,1 1,-1-1,-1 1,0 0,0 0,0 0,-1 0,0 0,-1 1,-4-6,7 10,1 1,-1-1,0 1,-1 0,1 0,0 0,-1 0,1 0,-1 1,1-1,-1 1,0-1,0 1,0 0,1 0,-1 0,0 1,0-1,0 1,-1-1,1 1,0 0,0 0,0 1,0-1,0 0,0 1,0 0,0 0,0 0,0 0,1 0,-1 1,-1 0,-9 7,1 1,1 0,0 1,1 0,-1 1,2 0,0 0,1 1,0 1,1-1,0 1,1 0,0 0,2 1,-1 0,2 0,0 0,1 0,0 1,-2 4,1 1,1-1,1 0,1 1,0 0,2-1,0 0,1 1,1-1,1 0,1-1,1 1,0-1,2 0,0-1,1 0,1 0,9 11,-12-18,0 0,1-1,0 0,0-1,1 1,1-2,-1 1,1-2,1 1,0-2,0 1,0-2,0 1,1-2,0 0,0 0,0-1,1-1,-1 0,0-1,1 0,-1-1,1-1,12-2,-8-4</inkml:trace>
  <inkml:trace contextRef="#ctx0" brushRef="#br0" timeOffset="681.207">1554 396,'-37'23,"2"2,0 1,2 1,1 2,1 1,-13 19,41-46,-1 0,1 0,0 1,0-1,0 1,1 0,-1 0,1 0,0 0,0 0,0 1,1-1,-1 1,1-1,0 1,0-1,1 1,-1-1,1 1,0 0,0-1,1 1,0 0,-1-1,1 1,1-1,-1 1,1-1,0 0,0 1,0-1,0 0,1 0,-1 0,1-1,0 1,1-1,-1 0,0 1,1-1,0-1,2 3,1-2,0-1,1 1,-1-1,1 0,-1-1,1 0,-1 0,1 0,0-1,0-1,-1 1,1-1,-1 0,1-1,-1 0,1 0,-1 0,0-1,0 0,0-1,0 0,-1 0,4-2,6-5,-1-1,0-1,-1 0,0-1,-1 0,-1-1,0 0,8-15,49-80,-73 116,1 0,0 1,0 0,0-1,1 1,0 0,0 0,1 0,0 0,0 1,1-1,0 0,0 0,1 0,-1 1,2-1,-1 0,1 0,0 0,0-1,1 1,0 0,0-1,1 0,0 1,0-1,0-1,1 1,-1-1,2 0,-1 0,0 0,1 0,0-1,0 0,0-1,0 1,1-1,2 1,5-1,0-1,0 0,0-1,1 0,-1-1,0 0,0-2,1 1,-1-2,0 0,-1-1,1 0,-1-1,1 0,-1-1,-1-1,1 0,-1-1,-1 0,3-2,7-4,0-1,-1-1,0 0,-2-2,0 0,-1-1,-1-1,0 0,-2-1,0-1,41-110,-54 127,0 1,0 0,0 0,-1 0,0 0,0-1,0 1,0 0,0 0,-1-1,0 1,0 0,0 0,0 0,-1 0,0 0,0 0,0 1,0-1,0 1,-1-1,1 1,-1 0,0 0,0 0,0 0,-1 0,1 1,0-1,-1 1,0 0,0 0,-3 1,1 1,-1-1,0 1,1 0,-1 1,0 0,1 0,-1 0,0 1,1 0,0 0,-1 1,1-1,0 1,1 1,-1-1,0 1,1 0,0 0,0 1,0 0,0-1,1 2,0-1,0 0,0 1,1 0,0 0,-3 6,3-8,0 1,1-1,-1 1,1 0,0-1,0 1,0 0,1 0,0 1,0-1,0 0,1 0,-1 0,1 1,0-1,1 0,-1 0,1 1,0-1,1 0,-1 0,1 0,0 0,0 0,1-1,-1 1,1-1,0 1,0-1,1 0,-1 0,1 0,2 1,118 67,-115-70,0 0,0 1,0 1,-1 0,1 0,-1 0,0 1,0 0,0 1,-1 0,0 0,0 0,0 1,-1 0,0 1,0-1,-1 1,0 0,-1 0,1 1,-2-1,1 1,-1 0,1 6,0 42,-5-32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2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0 505,'10'-34,"12"-25,3-12,1 1,2 7,-4 10,-2 9,1 13,-4 5,0 9,-3 1,-1 4,4 4,-3 8,2 4,-3 6,-4 2</inkml:trace>
  <inkml:trace contextRef="#ctx0" brushRef="#br0" timeOffset="334.584">734 25,'-6'3,"-11"2,0 0,0 2,1 0,0 0,1 2,-1 0,2 1,-1 0,1 1,1 1,0 0,1 1,0 0,1 1,1 0,0 1,-2 5,10-16,1 0,0 1,0-1,1 1,-1-1,1 1,0-1,0 1,0-1,1 1,-1-1,1 1,0-1,1 0,-1 1,1-1,0 0,0 0,0 0,0 0,1 0,0-1,-1 1,1-1,1 0,-1 0,0 0,1 0,-1 0,1-1,0 1,2 0,6 4,2-1,-1 0,1-1,-1 0,1-1,1-1,-1 0,0 0,10-1,2 0,0-2,1 0,-1-2,0-1,0-1,0-1,1-1,-8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0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593 136,'-32'33,"2"1,1 1,2 2,2 1,1 1,2 0,1 2,0 6,-21 120,39-160,1-1,1 1,-1 0,1 0,0 0,0 0,1 0,0 0,1 0,-1 0,1 0,1 0,-1 0,1 0,0 0,1-1,-1 1,1-1,1 0,-1 0,1 0,0 0,1 0,-1-1,1 0,0 0,4 3,-3-4,-1 0,1-1,0 1,0-1,0-1,1 1,-1-1,0 0,1-1,0 1,-1-1,1-1,0 1,0-1,-1 0,1-1,0 1,-1-2,1 1,0 0,-1-1,1-1,-1 1,3-2,2-1,-1 2,0-1,0 0,-1-1,0 0,0 0,0-1,-1 0,0-1,0 0,0 0,-1 0,3-4,-5-7,-4 1</inkml:trace>
  <inkml:trace contextRef="#ctx0" brushRef="#br0" timeOffset="499.014">1 136,'252'-88,"-73"42,-167 45,0 1,0 0,0 1,-1 0,1 1,0 0,0 1,-1 0,1 1,-1 0,0 1,0 0,-1 1,0 0,0 1,8 6,89 41,-102-52,1-1,-1-1,1 1,-1-1,1 0,-1 0,1 0,-1-1,1 0,-1 0,0-1,1 1,-1-1,0 0,0 0,0-1,0 0,-1 0,1 0,-1 0,1-1,-1 1,0-1,-1 0,4-5,7-8</inkml:trace>
  <inkml:trace contextRef="#ctx0" brushRef="#br0" timeOffset="1118.242">903 757,'-130'164,"109"-122,36-52,120-156,18-1,-153 166,0 1,0 0,0-1,0 1,0-1,1 1,-1 0,0-1,0 1,1-1,-1 1,0 0,1-1,-1 1,0 0,1 0,-1-1,0 1,1 0,-1 0,0-1,1 1,-1 0,1 0,-1 0,1 0,-1 0,0 0,1 0,-1 0,1 0,-1 0,1 0,-1 0,1 0,-1 0,0 0,1 0,-1 0,1 0,-1 1,0-1,1 0,-1 0,1 0,-1 1,0-1,1 0,-1 1,0-1,1 0,-1 1,0-1,0 0,1 1,-1-1,0 1,0-1,0 0,0 1,1-1,-1 1,0-1,0 1,0-1,0 0,0 1,1 36,-1-30,0 15,-2-15,1 0,0 0,0 0,1 0,0 0,0 0,0 0,1 0,0 0,1 0,-1 0,1 0,1-1,-1 1,1 0,0-1,1 0,0 0,0 0,0 0,0-1,1 1,0-1,0 0,1-1,1 2,-1-6,1 1,0-1,0-1,0 1,0-1,0-1,0 1,-1-1,1 0,-1 0,1-1,-1 0,0 0,0-1,0 1,0-1,-1 0,0-1,1 0,-2 0,4-3,106-140,-86 82,-20 50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3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29,'38'-4,"23"-3,10 1,-2 2,-8 0,-9 2,-5 1,-4 1,-6 0,-4 0,-2 0,-3 0,0 0,-1 1,-5-1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9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45,'-6'-5,"1"1,-1 1,0-1,0 1,0 0,0 0,0 0,-1 1,1 0,-1 0,1 1,-1 0,0 0,0 1,0-1,1 2,-1-1,0 1,0 0,1 0,-1 0,0 1,1 0,0 1,-1 0,1 0,0 0,0 0,1 1,-1 0,1 0,0 1,0-1,0 1,0 0,1 1,-1 1,-8 16,1 1,1 0,1 0,1 2,2-1,0 1,-2 24,8-46,-1-1,1 1,1 0,-1-1,0 1,1 0,0 0,0-1,0 1,0 0,1 0,0-1,-1 1,1 0,0-1,1 1,-1-1,1 0,0 1,-1-1,1 0,1 0,-1 0,0 0,1 0,-1 0,1-1,0 0,0 1,0-1,0 0,1 0,-1 0,0-1,1 1,-1-1,1 0,-1 0,1 0,0-1,-1 1,1-1,1 0,4-2,-1 0,0-1,1 0,-1-1,0 0,-1 0,1-1,-1 0,0 0,0-1,0 0,-1 0,0 0,0-1,-1 0,4-6,11-9,154-226,-160 235,-10 19,-11 30,5-28,0-1,0 0,1 0,0 0,0 0,1 0,0 0,0 0,0 0,1 0,0 0,1 0,-1 0,1 0,1 0,-1-1,1 1,0-1,1 0,-1 0,1 0,1 0,-1 0,1-1,0 0,0 0,0 0,1-1,0 0,-1 0,2 0,-1-1,0 0,1 0,-1 0,1-1,0 0,6 1,-5-3,-1 0,1 0,-1-1,1 1,-1-2,1 1,-1-1,0 0,0-1,0 0,0 0,0 0,0-1,-1 0,0 0,1-1,-2 0,1 0,-1 0,3-3,90-133,-51 67,-47 75,0-1,0 1,0-1,0 0,0 1,1-1,-1 1,0-1,0 0,0 1,1-1,-1 0,0 1,1-1,-1 0,0 1,1-1,-1 0,0 0,1 1,-1-1,1 0,-1 0,0 0,1 1,-1-1,1 0,-1 0,1 0,-1 0,0 0,1 0,-1 0,1 0,-1 0,1 0,-1 0,1 0,-1 0,0-1,1 1,-1 0,1 0,-1 0,0-1,1 1,-1 0,1 0,-1-1,0 1,0 0,1-1,-1 1,0 0,1-1,-1 1,0-1,0 1,0 0,1-1,-1 1,0-1,0 1,0-1,0 1,0 0,0-1,0 1,0-1,3 38,-3-33,-1 4,0-1,1 0,-1 0,2 0,-1 1,1-1,0 0,0 0,1 0,0 0,0 0,1-1,0 1,0-1,1 1,-1-1,1 0,1 0,-1-1,1 1,0-1,0 0,1 0,-1-1,1 0,0 0,5 3,-5-6,0 0,0 0,0 0,0-1,0 0,0 0,0 0,0-1,0 0,0 0,-1-1,1 1,0-1,-1-1,1 1,-1-1,0 0,0 0,0 0,0-1,0 1,-1-1,1-1,-1 1,0-1,-1 1,1-1,-1 0,0 0,0-1,1-2,55-137,-58 146,-1 0,1 0,-1 0,1-1,-1 1,1 0,0-1,-1 1,1 0,0-1,0 1,0-1,-1 1,1-1,0 1,0-1,0 0,0 1,0-1,0 0,0 0,0 0,0 0,0 0,0 0,0 0,0 0,0 0,-1 0,1 0,0-1,0 1,0 0,0-1,0 1,0 0,0-1,-1 1,1-1,0 0,0 1,-1-1,1 0,0 1,-1-1,1 0,0 0,-1 1,1-1,-1 0,0 0,1 0,-1 0,0 0,1 0,-1 0,0 0,0 0,0 1,0-1,0 0,0 0,0 0,0 0,0 0,-1 0,1-1,58 130,-29-64,-3 1,-3 2,-2 0,-4 2,-3 0,-2 0,0 46,-10-98,-1-1,-1 1,-1 0,0 0,-1 0,0 0,-2-1,0 1,-1-1,0 0,-2 0,1-1,-2 0,0 0,-1-1,-1 0,0 0,0-1,-2 0,1-1,-2-1,1 0,-2 0,1-1,-1-1,-1 0,2-2,0 0,-1-1,0 0,0-1,0 0,0-1,-1-1,-7 0,18-2,-1-1,1 1,-1-1,1 0,-1-1,1 1,-1-1,1 0,0 0,-1 0,1 0,0-1,0 0,0 0,0 0,0 0,0-1,0 1,1-1,0 0,-1 0,1 0,0-1,0 1,1-1,-1 0,1 0,0 1,-2-5,1-2,0 1,1-1,0 0,0 1,1-1,0 0,1 0,0 0,1 0,0 0,0 0,1 0,1 1,-1-1,1 1,1-1,1-2,86-147,-70 128,2 2,0 0,2 1,1 2,1 1,1 1,2 1,22-14,15 17,-46 23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3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86,'38'0,"42"-5,12-6,0-1,-11 1,-10 2,-12-1,-11 0,-9 3,-6 1,-5 3,-11 1,-8 7,-7 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4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26,'43'5,"29"-3,12-3,-4 0,-11 0,-11-1,-12 1,-4-4,-4-2,-4 1,-3 1,-6 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299 597,'-194'373,"99"-187,85-183,20-26,95-141,88-188,-176 307,-17 87,-7-9,1 0,1 0,2 1,1-1,3 22,-1-45,1 1,0-1,0 0,2 0,-1 0,1 0,0 0,1-1,0 1,1-1,0 0,0 0,1-1,0 0,0 0,1 0,0-1,1 0,-1 0,7 4,-11-9,1-1,-1 1,0-1,1 0,-1 1,1-1,-1-1,1 1,0-1,-1 1,1-1,0 0,0 0,-1-1,1 1,0-1,-1 0,1 1,-1-2,1 1,-1 0,1-1,-1 0,0 1,0-1,0-1,0 1,1-1,71-79,-55 50,0-1,-3-1,0 0,-2-1,-2-1,-2 0,-1-1,-1 0,1-21,-9 55,-1-1,1 1,-1-1,0 1,1-1,-2 0,1 1,0-1,-1 1,0-1,1 1,-1-1,-1 1,1-1,0 1,-1 0,0 0,0-1,-11-8</inkml:trace>
  <inkml:trace contextRef="#ctx0" brushRef="#br0" timeOffset="798.038">1286 624,'-70'44,"2"2,1 3,-3 8,42-34,1 1,1 1,1 1,1 1,2 2,-10 15,29-41,1-1,0 1,-1 0,1 0,0 0,0 0,0 0,1 0,-1 0,1 1,0-1,0 1,0-1,0 1,1-1,-1 1,1 0,0-1,0 1,0-1,0 1,1 0,0-1,-1 1,1-1,1 1,-1-1,0 0,1 1,0-1,-1 0,1 0,1 0,-1 0,0 0,1-1,-1 1,1-1,0 0,0 1,0-1,0 0,0-1,0 1,1-1,-1 1,0-1,3 0,3-2,0 0,0-1,0 0,0-1,0 0,-1 0,1-1,-1 0,0-1,0 1,0-2,0 1,-1-1,0 0,0-1,14-9,13-9,-1-1,-1-1,-1-2,-2-1,24-31,23-41,-60 94,-16 40,-1-23,12 140,-10-143,1 0,0 0,1 0,-1 0,1-1,0 1,0-1,1 0,0 0,0 0,0-1,0 1,1-1,-1 0,1 0,0 0,0-1,1 0,-1 0,1 0,0-1,-1 0,2 0,0 0,0-1,0 0,0 0,0-1,0 1,0-2,0 1,-1-1,1 0,0 0,0-1,0 0,-1 0,1-1,-1 0,0 0,0 0,0-1,0 0,0 0,3-4,104-110,-108 111,23-32,-2-1,-2-1,-1-2,-2 0,-2-1,-3-1,-1-1,-2 0,-2-1,-2 0,-2-1,-2 0,-3 0,-1 0,-6-38,-21-16,25 99,-1 1,1-1,0 0,-1 1,1-1,-1 1,0 0,0-1,0 1,0 0,0 0,0 0,0 1,-1-1,1 0,-1 1,1 0,-1-1,0 1,0 0,1 0,-1 1,0-1,0 0,0 1,0 0,0 0,0 0,0 0,0 0,1 0,-1 1,-3 0,-1 5,0 0,0 1,1 0,0 0,0 0,0 1,1-1,0 1,1 1,0-1,0 0,1 1,0 0,0 0,1 0,0 0,1 0,0 1,0-1,1 3,-3 47,2 1,3-1,2 1,3-1,2-1,4 1,1-2,7 13,-19-63,73 195,-75-202,-1 0,1 0,-1-1,1 1,-1 0,1 0,-1 0,1 0,-1 0,1 0,-1 0,1 0,-1 0,0 0,1 0,-1 0,1 0,-1 1,1-1,-1 0,1 0,-1 1,1-1,-1 0,1 0,0 1,-1-1,1 1,-1-1,1 0,0 1,-1-1,1 1,0-1,-1 1,1-1,0 1,0-1,0 1,-1-1,1 1,0-1,0 1,0-1,0 1,0 0,0-1,0 1,0-1,0 1,0-1,0 1,1-1,-1 1,0-1,0 1,1-1,-1 1,0-1,0 1,1-1,-1 1,0-1,1 0,-1 1,1-1,-42-25,38 23,-17-12,2 2</inkml:trace>
  <inkml:trace contextRef="#ctx0" brushRef="#br0" timeOffset="1014.45">1428 540,'44'-5,"23"-1,10 0,-3 1,-5 2,-9 1,-6 1,-6 0,-3 1,-3 0,-5 1,-3-1,-3 0,-2 0,-1 0,-5 0</inkml:trace>
  <inkml:trace contextRef="#ctx0" brushRef="#br0" timeOffset="1699.86">2133 624,'0'25,"1"0,1 0,2-1,0 1,1-1,2 0,0 0,1-1,2 0,2 2,-10-21,0 0,1 0,-1-1,1 1,0-1,0 0,1 0,-1 0,0 0,1-1,0 1,0-1,0 0,0 0,0 0,0 0,0-1,0 0,1 0,-1 0,0 0,1-1,-1 0,1 0,-1 0,1 0,-1-1,0 1,1-1,-1 0,0-1,1 1,-1-1,2-1,8-2,-1-2,0 1,0-2,0 0,-1 0,-1-1,1 0,-2-1,1-1,-1 0,76-138,-86 149,0 0,0 1,0-1,0 0,0 1,0-1,0 0,0 0,0 1,0-1,0 0,0 1,0-1,0 0,0 0,0 1,0-1,0 0,1 0,-1 1,0-1,0 0,0 0,1 0,-1 1,0-1,0 0,0 0,1 0,-1 0,0 1,0-1,1 0,-1 0,0 0,0 0,1 0,-1 0,0 0,1 0,-1 0,0 0,0 0,1 0,-1 0,0 0,1 0,-1 0,0 0,0 0,1 0,-1 0,0-1,0 1,1 0,-1 0,0 0,0 0,1-1,-1 1,0 0,2 29,-2-27,-1 5,1 0,1 1,-1-1,1 0,1 1,-1-1,1 0,0 0,1 0,0 0,0-1,0 1,1-1,0 0,0 0,1 0,-1 0,1-1,1 0,-1 0,1 0,-1 0,2-1,-1 0,0-1,1 1,-1-1,1 0,0-1,0 0,7 2,-3-4,0 0,1 0,-1-1,0-1,0 0,0 0,0-1,0 0,0-1,-1-1,1 0,-1 0,0 0,-1-2,0 1,0-1,0 0,-1-1,2-2,15-9,-3 0,-1-2,-1 0,-1-1,-1-1,-1-1,12-23,-9 16,-11 21,-2-1,1 1,-1-1,-1-1,0 0,0 1,-1-2,-1 1,0 0,-1-1,0 0,-1 0,0 0,-1 0,-1 0,0 0,0 0,-2 0,1 0,-2 0,0 0,0 1,-4-8,5 17,0 0,0 0,-1 0,1 1,-1-1,0 1,0-1,0 1,0 0,0 0,0 1,-1-1,1 0,-1 1,1 0,-1 0,1 0,-1 0,0 1,1-1,-1 1,0 0,0 0,1 0,-1 1,0-1,1 1,-1 0,0 0,1 0,-1 1,1-1,-1 1,-102 71,100-68,-1 0,1 1,0-1,1 1,-1 0,1 1,1 0,-1-1,1 1,0 1,0-1,1 0,0 1,1 0,-1 0,2 0,-1 0,1 0,0 0,0 0,2 8,2-11,2 1,-1-1,1-1,-1 1,1-1,1 0,-1 0,0 0,1 0,0-1,0 0,0-1,0 1,0-1,1 0,-1-1,1 1,-1-1,1-1,0 1,2-1,77 4,-69-5,0 1,-1 1,1 0,0 1,-1 1,0 1,0 0,0 1,0 0,10 7,-20-6,-1 1,-1-1,1 1,-1 0,0 1,-1-1,0 1,0-1,-1 1,1 0,-2 0,1 0,-1 0,0 0,-1 1,0-1,0 0,-1 0,0 0,-1 0,1 0,-2 0,1 0,-1 0,-3 6,-7 77,17-74</inkml:trace>
  <inkml:trace contextRef="#ctx0" brushRef="#br0" timeOffset="2352.104">3742 456,'-39'29,"1"1,1 2,2 2,1 1,-25 35,56-67,0 0,0 0,0 0,0 1,1-1,-1 1,1-1,0 1,0 0,1 0,-1 0,1 0,0 0,0 0,0 0,0 1,1-1,-1 0,1 0,0 1,1-1,-1 0,1 0,0 1,0-1,0 0,0 0,1 0,0 0,0 0,0-1,0 1,0 0,1-1,0 0,-1 1,1-1,1 0,-1-1,2 2,5-2,0 0,1-1,-1 0,1-1,-1 0,1-1,-1 0,0-1,1 0,-1 0,0-1,0 0,0-1,-1 0,1-1,-1 0,0 0,0-1,-1 0,0-1,0 0,0 0,-1 0,4-6,16-18,40-30,-66 61,0-1,0 1,0 0,-1-1,1 1,0 0,0 0,0 0,0-1,0 1,0 0,0 0,0 1,0-1,0 0,0 0,0 0,-1 0,1 1,0-1,0 1,0-1,0 0,0 1,-1-1,1 1,0 0,-1-1,1 1,0 0,-1-1,1 1,0 0,-1 0,1-1,-1 1,0 0,1 0,-1 0,0 0,1 0,-1 0,0-1,0 1,0 0,0 0,0 0,0 0,0 0,0 0,0 0,-6 60,4-49,10 102,-7-111,0 0,0 0,1 1,-1-1,1 0,0 0,0 0,0 0,0-1,1 1,-1-1,1 1,-1-1,1 0,0 0,0 0,0 0,0 0,0-1,0 1,1-1,-1 0,0 0,1 0,-1 0,1-1,-1 1,1-1,-1 0,1 0,0-1,9-2,0-2,0 0,0 0,-1-1,0 0,0-1,-1-1,0 0,0 0,-1-1,0-1,0 1,-1-2,0 1,5-10,1 3,5-8,-1 0,-1-1,-2-1,0-1,-2 0,-1-1,-2 0,0-1,-2 0,5-29,-13 42,1 0,-2 1,0-1,-1 0,-1 0,-1 0,0 1,-1 0,0-1,-2 1,0 1,-1-1,0 1,-1 0,-1 1,0 0,-1 0,-1 1,0 0,-10-9,16 17,0 1,0-1,-1 1,1 0,-1 0,0 0,0 1,0 0,0 0,-1 0,1 1,-1 0,0 0,0 1,1 0,-1 0,0 1,0 0,0 0,0 0,0 1,0 0,1 0,-1 1,0 0,1 0,-1 0,1 1,0 0,0 1,0-1,0 1,0 0,1 0,0 1,0 0,0 0,0 0,1 0,0 1,0 0,0 0,-4 10,0 1,1 0,1 0,0 0,2 1,0 0,0-1,2 2,1-1,0 0,1 0,1 0,0 0,2 1,0-2,1 1,0 0,2-1,0 0,1 0,1 0,0-1,1 0,4 3,-1 7,2-1,0-1,2 0,1-1,0-1,2 0,0-1,2-1,0-1,1-1,1-1,0-1,2-1,7 3,-24-15,1 3,0-1,1 0,-1-1,1 0,0 0,0-1,0-1,1 1,-1-2,1 1,-1-1,1-1,-1 0,1-1,0 0,-1 0,1-1,-1 0,3-2,4-9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58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4096 509,'1'-4,"-1"1,0 0,0-1,-1 1,1 0,0 0,-1-1,0 1,0 0,0 0,0 0,0 0,-1 0,0 0,1 0,-1 0,0 1,0-1,0 1,-1-1,1 1,-1 0,1 0,-1 0,0 0,1 0,-1 1,0-1,0 1,0 0,-1 0,1 0,0 0,0 0,-1 1,1-1,0 1,0 0,-3 0,-16 2,0 0,0 2,0 0,0 2,1 0,0 1,-4 3,1-2,3-1,0 0,0 1,1 1,0 1,1 1,0 1,0 0,-15 15,32-26,1 0,0 0,0 0,0 0,0 1,0-1,1 0,-1 1,0-1,0 1,1-1,-1 1,1-1,0 1,-1-1,1 1,0-1,0 1,0 0,0-1,0 1,0-1,0 1,1-1,-1 1,0 0,1-1,-1 1,1-1,0 0,0 1,-1-1,1 0,0 1,0-1,0 0,0 0,1 0,-1 1,0-1,0-1,1 1,0 1,64 32,72 15,-136-48,-1 0,0 0,0 0,0 0,0 0,0 0,0 0,-1 0,1 0,0 0,0 0,-1 1,1-1,-1 0,1 1,-1-1,0 0,1 1,-1-1,0 0,0 1,0-1,0 1,0-1,0 0,0 1,-1-1,1 1,0-1,-1 0,1 1,-1-1,1 0,-1 0,0 1,0-1,1 0,-1 0,0 0,0 0,0 0,-1 0,-45 46,44-44,-251 183,234-170,3-5,1 2,1 0,0 0,1 1,0 1,1 1,1 0,-7 11,17-23,1-1,-1 1,1 0,-1-1,1 1,0 0,0 0,1-1,-1 1,1 0,0 0,0 0,0 0,1 0,-1 0,1-1,0 1,0 0,0 0,1-1,-1 1,1-1,0 1,0-1,0 1,0-1,1 0,-1 0,1-1,0 1,0 0,0-1,0 1,0-1,3 1,5 4,0-1,1 0,0-1,0 0,0-1,0-1,1 0,0 0,-1-1,5-1,8 2,1-2,-1 0,0-2,0-1,0-1,6-2,-27 4,0-1,0 1,-1-1,1 0,0 0,-1 0,1-1,-1 1,0-1,1 0,-1 0,-1 0,1 0,0 0,-1-1,0 1,1-1,-1 0,0-1,8-15</inkml:trace>
  <inkml:trace contextRef="#ctx0" brushRef="#br0" timeOffset="361.941">3815 1,'-14'93,"4"0,4 1,5 41,-9 143,-8-86,-8-1,-41 144,25-164,38-147</inkml:trace>
  <inkml:trace contextRef="#ctx0" brushRef="#br0" timeOffset="11585.287">32 2117,'5'120,"6"-1,7 19,-1-11,-14-107,-1-13,0 0,0 0,-1 1,1-1,-2 0,1 1,-1-1,0 1,-1-1,1 0,-1 1,-1-1,0 0,0 0,0 0,-1 0,0 0,0 0,-1-1,1 1,-2-1,-4 6,7-12,0 0,0 0,0 0,0 0,-1-1,1 1,0 0,0-1,0 0,0 1,0-1,0 0,0 0,0 0,0 0,0-1,1 1,-1 0,0-1,1 1,-1-1,1 1,0-1,-1 0,1 0,0 0,0 0,0 0,0 0,0 0,1 0,-1 0,1 0,-1 0,1 0,0 0,0-1,0 1,0 0,0 0,0 0,0 0,1-1,-1 1,1 0,0 0,2-29,1 0,1 1,2 0,1 0,2 1,0 0,2 0,1 1,2 1,13-20,2 1,1 1,3 2,2 1,1 2,2 1,11-6,-36 31,1 1,0 1,1 0,0 1,1 0,0 2,0 0,1 1,1 0,-1 2,1 0,4 1,-21 4,0 1,0 0,1 0,-1 0,0 0,0 0,0 1,0-1,0 1,0-1,0 1,0 0,-1 0,1 0,0 0,0 0,0 0,-1 0,1 1,-1-1,1 1,-1-1,1 1,-1-1,0 1,0 0,0 0,0-1,0 1,0 0,-1 0,1 0,0 0,-1 0,0 0,1 0,-1 0,0 0,0 2,-13 82,-5-51,-1 0,-1-1,-2 0,-2-2,-1-1,-1-1,-2-1,-5 3,18-17,0 0,-1-1,-1-1,0-1,-1 0,-1-1,1-1,-17 7,12-12,5-4</inkml:trace>
  <inkml:trace contextRef="#ctx0" brushRef="#br0" timeOffset="12301.176">569 2287,'18'8,"1"0,0-2,0 0,0-1,1-1,0-1,0 0,0-2,0 0,0-1,0-1,0-1,0-1,0-1,0 0,-1-2,0 0,0-1,0-1,-1-1,-1 0,1-2,-1 0,14-16,0-1,-2-2,-1-1,-1-1,5-11,-26 34,-1 0,0-1,0 0,-1 0,-1 0,0 0,0-1,-1 1,0-1,0-2,-2 10,1 0,-1 0,0 0,0 0,0 0,0 0,-1 0,1 0,-1 0,0 1,1-1,-1 0,-1 0,1 0,0 1,-1-1,1 1,-1-1,0 1,0 0,0-1,0 1,0 0,0 0,-1 1,1-1,-1 0,1 1,-1-1,0 1,1 0,-1 0,0 0,0 0,0 1,0-1,0 1,-1-1,-11 3,0 0,0 1,1 0,-1 1,1 1,0 0,0 1,0 1,1 0,0 1,1 0,-1 1,2 0,-1 1,1 0,1 1,0 0,0 1,1 0,-4 7,-1-1,0 0,1 1,1 1,1 0,0 0,2 1,0 0,1 1,2 0,-1 4,6-20,0-1,1 1,0 0,0-1,0 1,1 0,0-1,0 1,0-1,1 0,0 1,0-1,0 0,0 0,1 0,0 0,0 0,0-1,1 1,0-1,-1 0,1 0,1-1,-1 1,1-1,-1 0,1 0,0 0,0 0,0-1,0 0,1 0,-1-1,3 1,6 2,-1 0,1-1,0-1,0-1,0 1,1-2,-1 0,0-1,0-1,0 0,0 0,0-2,-1 1,1-2,-1 0,3-2,18-9,0-1,-2-1,0-2,-1-2,16-14,-12 3,-1-2,-1-1,-3-2,-1 0,18-33,-42 63,3-2,0-1,-1 0,0 0,0-1,-2 0,1 0,-2 0,1-1,-2 0,0 0,0 0,-1-4,-2 16,0 0,0-1,0 1,-1 0,1 0,0-1,-1 1,0 0,1 0,-1 0,1-1,-1 1,0 0,0 0,0 0,0 0,1 0,-1 1,-1-1,1 0,0 0,0 1,0-1,0 0,0 1,-1-1,1 1,0 0,0-1,-1 1,1 0,0 0,-1 0,1 0,0 0,-1 0,1 0,0 0,0 0,-1 1,1-1,0 0,-1 1,-53 23,45-16,1 0,0 0,0 1,1 0,0 1,0-1,1 2,1-1,-2 4,6-11,0 0,0 0,1 0,-1 0,1 0,0 1,0-1,0 0,0 1,1-1,-1 0,1 1,0-1,0 1,0-1,0 0,1 1,-1-1,1 1,0-1,0 0,0 0,0 1,1-1,-1 0,1 0,0 0,0-1,0 1,0 0,1-1,-1 1,1-1,1 2,4 0,0 0,1-1,-1 0,1 0,-1-1,1 0,0-1,0 0,0 0,9-1,38 7,-51-7,0 1,0 0,-1 1,1-1,0 1,-1 0,1 0,-1 0,0 0,0 1,0 0,0 0,0 0,0 0,-1 1,1-1,-1 1,0 0,0 0,-1 0,1 0,-1 1,0-1,0 1,0-1,-1 1,0 0,0-1,0 1,0 0,-1 0,1 0,-1 0,-1 4,-1 4,0 0,-1 0,0 0,-1 0,0 0,-1-1,-1 0,0 0,-1 0,0-1,-2 3,-31 56,36-55,4-3</inkml:trace>
  <inkml:trace contextRef="#ctx0" brushRef="#br0" timeOffset="12554.126">2064 2033,'-14'38,"-5"23,1 5,3-8</inkml:trace>
  <inkml:trace contextRef="#ctx0" brushRef="#br0" timeOffset="12816.847">2093 1637,'0'0</inkml:trace>
  <inkml:trace contextRef="#ctx0" brushRef="#br0" timeOffset="13050.664">2347 1976,'-10'15,"2"0,0 0,0 0,2 1,0 0,0 1,2-1,0 1,1 0,0 0,2 0,0 0,1 0,0 0,2 0,0 0,1 0,3 10,-4-23,0 0,0-1,0 1,0-1,1 1,-1-1,1 0,0 0,0-1,0 1,1 0,-1-1,0 0,1 0,0 0,-1 0,1 0,0-1,0 0,0 0,0 0,0 0,0-1,0 1,0-1,1 0,-1 0,0-1,0 1,4-2,2 0,-1-1,1 0,-1 0,1-1,-1-1,0 1,-1-1,1-1,-1 0,0 0,0 0,0-2,-1 2,0 0,0 0,-1-1,0 0,0 0,-1 0,1-1,-2 0,1 0,-1 0,0 0,-1-1,0 1,0-1,-1 0,0 0,-1 0,0 0,0-1,-1 1,0 0,-1 0,0 0,0 0,-1 0,0 0,0 0,-1 0,-1 1,1-1,-1 1,-1 0,1 0,-2 0,1 1,-1 0,-1-2,1 5,1 0,-1 1,1-1,-1 1,0 1,0-1,-1 1,1 0,0 0,-1 1,1 0,-1 0,0 0,1 1,-1 0,1 0,-1 1,0 0,1 0,-1 0,1 1,0 0,0 0,-1 1,-4 2,-14 8</inkml:trace>
  <inkml:trace contextRef="#ctx0" brushRef="#br0" timeOffset="13480.83">2855 2033,'-18'12,"1"1,0 1,2 0,-1 1,2 1,0 0,1 1,0 1,2 0,0 0,-4 12,13-27,0 0,1-1,-1 1,1 0,0 0,0 0,0 0,0 1,0-1,1 0,-1 0,1 1,0-1,0 0,0 0,1 1,-1-1,1 0,-1 0,1 0,0 0,0 0,1 0,-1 0,1 0,-1 0,1 0,0-1,0 1,0-1,0 1,1-1,-1 0,1 0,-1 0,1 0,1 0,8 2,-1-2,1 0,0 0,1-1,-1-1,0 0,0 0,0-1,0-1,0 0,0-1,0 0,-1 0,1-2,-1 1,6-4,10-9,-1-1,-1-2,-1 0,-1-1,0-2,-2 0,4-6,-21 23,18-15,-2-1,-1 0,0-2,-2 0,-1-2,-1 1,-1-2,-1 0,-1-1,-2 0,-1 0,-1-1,-1 0,-2-1,-1 1,-1-1,-1-18,-3 40,0-1,-1 0,0 1,0-1,-1 1,0 0,0 0,-1 0,0 0,-1 0,0 1,0 0,0 0,-1 0,0 1,0 0,-1 0,0 0,0 1,0 0,0 1,-1-1,0 1,0 1,0-1,0 2,-1-1,1 1,-1 0,0 1,1 0,-1 0,0 1,0 0,1 0,-1 1,-3 1,-3 3,1 0,-1 1,1 0,0 2,1-1,-1 2,2 0,-1 0,1 1,1 1,0 0,0 0,1 1,1 1,0-1,0 1,1 1,1 0,1 0,0 0,0 1,2 0,0 0,0 0,1 0,1 1,1-1,0 1,1 0,1-1,0 1,1-1,1 1,0-1,1 0,4 10,2-1,0 0,1-1,1 0,1-1,1 0,1-1,1-1,1 0,1-1,0-1,2-1,0-1,0 0,2-1,0-2,3 2,8 5,0-1,2-2,0-1,1-2,0-1,1-2,1-1,-1-2,1-2,1-2,14 0,12-5,-40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23.9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932 786,'0'519,"29"-257,-29-251</inkml:trace>
  <inkml:trace contextRef="#ctx0" brushRef="#br0" timeOffset="1415.657">10330 560,'5'6,"-2"2,1-1,-1 0,0 1,0 0,-1 0,0 0,0 0,-1 0,0 0,0 0,-1 0,0 0,-2 6,3 2,-2 436,14-345,-9-92,-1 0,0 1,-2-1,0 1,0-1,-1 1,-1-1,-1 1,-3 13,-4-4,7-21,0 0,1 0,-1 0,1 1,-1-1,2 1,-1-1,0 1,1-1,0 1,0-1,0 1,0 0,1-1,0 1,0-1,5 9</inkml:trace>
  <inkml:trace contextRef="#ctx0" brushRef="#br0" timeOffset="2967.774">339 1180,'598'-27,"-73"-3,1253 31,-1250-18,331-5,-402 2,29 20,-176 2,648-2,-595-27,493 27,-507 27,-91-15,-64 3,1-8,26-10,-19 1,44-26,108-2,42 32,-94 26,-290-28</inkml:trace>
  <inkml:trace contextRef="#ctx0" brushRef="#br0" timeOffset="3267.831">10781 560,'-81'62,"-42"30,-19 10,1-9,9-14,13-12,17-12,17-6,12-7,10-5,5 1,9-2,2-2,10-7</inkml:trace>
  <inkml:trace contextRef="#ctx0" brushRef="#br0" timeOffset="4099.942">1666 532,'-48'43,"-45"43,-20 16,-7 6,4-6,7-11,3-11,4-10,6-8,10-8,5-5,6-5,6-6,6-4,9-4,13-1,9-6,10-7</inkml:trace>
  <inkml:trace contextRef="#ctx0" brushRef="#br0" timeOffset="6387.659">2484 249,'-5'39,"-1"31,0 9,1-5,2-9,5-16,3-12,1-7,-1-4,-2-1,0-1,-2-4</inkml:trace>
  <inkml:trace contextRef="#ctx0" brushRef="#br0" timeOffset="6950.607">2371 362,'39'-39,"2"2,2 2,1 1,1 3,2 1,1 2,1 3,18-5,62-1,-124 30,0 1,0 0,0 0,0 0,0 1,0 0,0 0,0 0,0 0,0 1,-1 0,1 0,-1 0,1 1,-1-1,0 1,0 0,0 1,0-1,0 0,-1 1,1 0,-1 0,1 1,-3 2,1 0,-1 0,0 1,-1-1,1 0,-1 0,-1 0,1 1,-1-1,-1 0,1 0,-1 0,-1 0,1-1,-1 1,0-1,0 1,-1-1,0 0,0 0,-1 0,1-1,-1 0,0 0,-1 0,1 0,-1-1,-3 2,-11 13,-1-1,-1-1,0-1,-2-1,1-1,-2-1,0-1,0-1,-1-1,0-2,-1 0,0-2,0-1,25-4,0 0,0 0,0-1,0 1,0 0,0-1,0 0,0 1,0-1,0 0,0 0,0 0,0 0,0-1,0 1,0 0,0-1,0 0,0 1,0-1,0 0,1 0,-1 0,0 0,0 0,1-1,-1 1,1 0,-1-1,1 1,0-1,-1 1,1-1,0 0,0 0,0 1,0-1,0 0,1 0,-1 0,1 0,-1 0,1 0,0 0,-1 0,1 0,0 0,0 0,1 0,-1 0,1-2,8-15,2 1</inkml:trace>
  <inkml:trace contextRef="#ctx0" brushRef="#br0" timeOffset="7751.702">3020 673,'42'-30,"-1"-1,-2-1,-2-3,-1-1,2-6,-35 40,1 0,-1-1,0 0,-1 0,1 0,0 0,-1 0,0-1,1 1,-1 0,-1-1,1 0,0 0,-1 1,0-1,0 0,0 0,-1 0,1 0,-1 0,0 0,0 0,0 0,0 0,-1 0,0 0,0 0,0 0,0 0,0 0,-1 0,0 1,0-1,0 1,0-1,-1 0,-2 1,1 0,-1 0,1 0,-1 1,0 0,0 0,0 0,0 1,-1 0,1 0,0 0,-1 0,1 1,0 0,-1 0,1 0,0 1,-1 0,1 0,0 0,0 1,0-1,0 1,0 1,-4 1,-110 80,113-79,0-1,-1 1,2 0,-1 1,1-1,-1 1,1 0,1 1,0-1,-1 1,2-1,-1 1,1 1,0-1,1 0,0 1,0-1,0 1,1 0,0-1,1 1,-1 0,1 0,1-1,0 1,0 0,0 0,1-1,0 1,1-1,0 0,2 4,3-3,1-1,0 0,1-1,0 0,0 0,0-1,1-1,-1 1,1-2,0 1,0-2,1 1,-1-2,0 1,1-1,-1-1,1 0,-1-1,1 0,7-3,3 4,6-2,-1-1,0-1,0-1,0-1,-1-2,0-1,0-1,-1-1,-1-1,9-6,-24 13,-1-1,0-1,-1 1,1-1,-1 0,-1-1,1 0,-2 0,1 0,-1-1,0 0,0 0,-1 0,0 0,-1-1,0 1,-1-1,0 0,0-3,9-26,-7 30,-1-1,0 1,-1-1,0 0,0 0,-1 0,0 0,-1 0,0 0,-1 0,-1-9,1 17,1 1,-1-1,0 1,0 0,0 0,0-1,0 1,0 0,0 0,0 0,0 0,0 0,0 0,-1 0,1 1,0-1,-1 0,1 1,-1-1,1 1,-1-1,1 1,-1 0,1 0,-1-1,1 1,-1 0,1 0,-1 1,1-1,-1 0,1 0,-1 1,1-1,-1 1,1-1,0 1,-1 0,1 0,0-1,-1 1,1 0,0 0,0 0,0 0,0 0,0 1,0-1,0 0,0 0,0 1,1-1,-1 1,1-1,-1 0,1 1,-1-1,1 1,0-1,-1 1,1-1,0 1,0-1,0 2,0 1,1-1,-1 0,0 0,1 0,-1 0,1 0,0 0,0 0,0 0,1 0,-1 0,1 0,-1-1,1 1,0-1,0 1,0-1,0 0,1 1,-1-1,0 0,1-1,0 1,-1 0,1-1,0 1,0-1,0 0,2 1,93 19,-94-20,-1-1,0 1,0-1,0 1,-1-1,1 1,0 0,0 0,-1 1,1-1,-1 0,1 1,-1 0,1-1,-1 1,0 0,0 0,0 0,0 1,0-1,-1 0,1 1,-1-1,1 1,-1-1,0 1,0 0,0 0,0-1,-1 1,1 0,-1 0,0 0,1 0,-1 0,-1 0,1-1,0 1,-1 2,-33 108,21-89,-16 61,49-56,-4-22</inkml:trace>
  <inkml:trace contextRef="#ctx0" brushRef="#br0" timeOffset="8000.355">4121 503,'-14'34,"-1"10,3-1</inkml:trace>
  <inkml:trace contextRef="#ctx0" brushRef="#br0" timeOffset="8235.678">4121 136,'0'0</inkml:trace>
  <inkml:trace contextRef="#ctx0" brushRef="#br0" timeOffset="8405.692">4375 419,'0'121,"0"-117,1-1,-1 0,1 0,-1 0,1 0,0 0,0 0,1 0,-1-1,0 1,1 0,0-1,-1 1,1-1,0 1,1-1,-1 0,0 0,1 0,-1 0,1 0,-1-1,1 1,0-1,0 0,0 1,-1-1,1-1,0 1,1 0,-1-1,0 1,0-1,0 0,0 0,3-1,2-2,0 0,0-1,0 0,0 0,-1-1,0 0,0 0,0-1,-1 1,0-2,0 1,0-1,-1 0,0 0,0 0,-1-1,0 1,0-1,-1 0,0-1,0 1,0-6,-1 9,0 1,-1 0,1-1,-1 0,-1 1,1-1,0 1,-1-1,0 0,0 1,-1-1,1 0,-1 1,0-1,0 1,-1-1,1 1,-1 0,0-1,0 1,0 0,-1 0,1 0,-1 1,0-1,0 1,-1-1,1 1,-1 0,1 0,-1 0,0 1,0 0,0-1,0 1,-1 1,1-1,0 1,-1-1,0 1,1 0,-1 1,1-1,-1 1,0 0,1 0,-1 1,0-1,1 1,-1 0,-43 20,29-10</inkml:trace>
  <inkml:trace contextRef="#ctx0" brushRef="#br0" timeOffset="8970.67">4855 362,'-10'4,"-1"0,1 0,0 1,1 0,-1 1,1 0,0 1,1 0,0 0,0 1,0 0,1 0,0 1,0 0,1 0,1 0,-1 1,2 0,-1 0,1 0,-2 9,4-13,1-1,0 0,0 1,0-1,1 1,0-1,0 1,0-1,1 1,0-1,0 1,0-1,0 0,1 1,0-1,0 0,1 0,-1 0,1-1,0 1,0-1,1 1,-1-1,1 0,0 0,0-1,0 1,1-1,-1 0,1 0,0 0,0-1,0 0,0 0,0 0,0 0,1-1,-1 0,6 1,9-5,0 0,-1-1,1-1,-1-1,0 0,0-2,-1 0,0-1,0-1,-1-1,0 0,-1-1,-1-1,1-1,-2 0,0 0,1-5,10-7,-2-1,-1-1,-1-1,-1 0,-2-2,-1 0,12-33,-26 56,0 1,0-1,-1 0,0 0,0 0,-1 0,0 0,-1 0,1 0,-2-1,1 1,-1 0,0 0,-1 0,0 0,0 0,-1 1,0-1,0 0,-1 1,0 0,0 0,0 0,-1 1,0-1,-1 1,1 0,-1 1,0-1,-1 1,1 0,-1 1,0 0,0 0,-1 0,1 1,-1 0,0 0,1 1,-1 0,0 0,0 1,-4 0,2 2,0 0,-1 0,1 1,0 1,0 0,1 0,-1 1,1 0,-1 1,1 0,0 0,1 1,0 0,-1 0,2 1,-1 0,1 1,0-1,1 1,0 1,0-1,1 1,0 0,0 0,1 1,0 0,-2 5,0 1,1-1,1 1,0 0,1 1,1-1,0 1,1-1,1 1,1-1,0 1,1-1,1 0,0 1,2-1,-1-1,6 2,0 0,0-1,2 0,0-1,1-1,0 0,1 0,0-1,1-1,1-1,0 0,0-1,1-1,1 0,-1-1,1-1,11 2,141 16,-135-25</inkml:trace>
  <inkml:trace contextRef="#ctx0" brushRef="#br0" timeOffset="9706.242">6577 136,'-34'56,"3"1,3 1,2 1,-10 38,33-91,1 1,0-1,1 1,0 0,0-1,0 1,1 0,0 0,0 0,0-1,1 1,0 0,1 0,-1-1,1 1,0-1,1 1,0-1,0 0,0 0,1 0,0-1,0 1,0-1,1 0,-1 0,1 0,1-1,-1 0,0 0,1 0,5 2,-4-1,0 0,1-1,-1 0,1 0,0-1,0 0,1 0,-1-1,1 0,-1-1,1 1,-1-2,1 1,0-1,-1-1,1 1,0-1,-1-1,1 0,-1 0,0-1,1 0,2-1,2-8</inkml:trace>
  <inkml:trace contextRef="#ctx0" brushRef="#br0" timeOffset="10152.6">6124 136,'51'-23,"0"3,1 1,0 3,2 3,0 1,29-1,-71 14,0 0,0 0,0 1,-1 0,1 1,-1 0,0 1,0 1,0-1,0 2,-1 0,0 0,0 0,-1 1,1 1,-1 0,-1 0,0 1,0 0,-1 0,0 0,2 5,-3-7,1-1,-1 0,1 0,0 0,1-1,-1-1,1 1,0-1,0 0,0-1,1 0,-1 0,1-1,-1 0,1 0,0-1,0-1,0 1,0-1,0-1,0 1,0-2,-1 1,1-1,0 0,-1-1,1 0,-1-1,0 1,0-2,4-2,95-72,-89 65</inkml:trace>
  <inkml:trace contextRef="#ctx0" brushRef="#br0" timeOffset="10818.054">7282 362,'-214'282,"354"-427,-13 19,-127 127,1-1,-1 1,0 0,0-1,0 1,1-1,-1 0,0 1,0-1,1 1,-1-1,0 1,1-1,-1 0,1 1,-1-1,0 0,1 1,-1-1,1 0,-1 1,1-1,-1 0,1 0,-1 0,1 0,-1 1,1-1,-1 0,1 0,-1 0,1 0,0 0,-1 0,1 0,-1-1,1 1,-1 0,1 0,-1 0,1 0,-1-1,1 1,-1 0,1 0,-1-1,0 1,1 0,-1-1,1 1,-1-1,0 1,1 0,-1-1,0 1,1-1,-4 7,1 0,0 1,0-1,0 1,1 0,0-1,1 1,-1 0,1-1,1 1,-1 0,1 0,0-1,1 1,-1-1,1 1,1-1,-1 0,1 0,0 0,1 0,-1 0,1-1,0 1,0-1,1 0,0 0,0-1,0 1,0-1,6 3,-5-4,0-1,1 0,0 0,-1 0,1-1,0 0,0-1,0 1,0-1,0 0,-1-1,1 0,0 0,0 0,0-1,-1 0,1 0,-1-1,0 0,1 0,-1 0,0-1,-1 0,1 0,-1 0,0-1,0 0,0 0,-1 0,1 0,-1-1,2-5,1 3,-1 0,0-1,0 0,-1 0,-1 0,1-1,-2 1,1-1,-1 0,0 0,-1-1,-1 1,1 0,-2-1,6-44,0 30</inkml:trace>
  <inkml:trace contextRef="#ctx0" brushRef="#br1" timeOffset="53715.753">593 2281,'50'68,"-49"-68,-1 0,0-1,0 1,0 0,0 0,0-1,0 1,0 0,0-1,1 1,-1 0,0 0,0-1,0 1,0 0,1 0,-1 0,0-1,0 1,1 0,-1 0,0 0,0 0,1-1,-1 1,0 0,1 0,-1 0,0 0,1 0,-1 0,0 0,0 0,1 0,-1 0,0 0,1 0,-1 0,-17-34,16 33,0-1,0 0,1 0,-1 0,0 0,0 0,1-1,-1 1,1 0,0 0,0 0,0 0,0 0,0-1,0 1,0 0,1 0,-1 0,1 0,0 0,-1 0,1 0,0 0,0 0,0 0,1 0,-1 1,0-1,1 0,-1 1,1-1,-1 1,1-1,0 1,0 0,-1 0,1 0,1-1,0 1,-1-1,0 1,1-1,-1 0,0 1,0-1,-1 0,1 0,0-1,-1 1,1 0,-1 0,1-1,-1 1,0-1,0 1,0-1,-1 0,1 1,0-1,-1 0,0 1,0-1,0 0,0 0,-2-3,0 1,-1-1,0 1,0-1,0 1,-1 0,1 1,-1-1,0 0,-1 1,1 0,-1 0,0 1,0-1,0 1,0 0,0 0,-1 0,0 1,1 0,-1 0,-1 1,-13-4</inkml:trace>
  <inkml:trace contextRef="#ctx0" brushRef="#br1" timeOffset="54118.748">282 1858,'155'23,"-124"-17,0 1,-1 2,0 1,-1 1,25 13,-52-21,0-1,0 0,1 0,-1 0,1-1,0 1,-1-1,1 1,0-1,0 0,0 0,0 0,0-1,0 1,0-1,0 1,0-1,0 0,1 0,-1-1,0 1,0 0,0-1,0 0,0 0,0 0,0 0,-1 0,1-1,0 1,0-1,-1 0,1 0,-1 0,0 0,1 0,-1 0,0 0,0-1,-1 1,1-1,0 0,-1 1,0-1,1 0,-1 0,0-3,-24-80,12 70</inkml:trace>
  <inkml:trace contextRef="#ctx0" brushRef="#br1" timeOffset="54387.772">481 2055,'4'-38,"3"-23,-1-5,-2 3,0 8,-2 9,-1 7,0 10</inkml:trace>
  <inkml:trace contextRef="#ctx0" brushRef="#br1" timeOffset="54682.841">1 1660,'95'-57,"2"4,54-19,-139 65,1 0,1 1,-1 1,1 0,0 1,0 0,0 1,1 1,-1 0,1 1,-1 0,1 1,0 1,-1 1,1 0,-1 0,0 2,0 0,6 2,1 9,-1 1,-1 1,0 0,-2 2,0 0,-1 0,0 2,-2 0,-1 1,0 0,8 23,-4-11,-4-5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6:16.27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0 839,'41'35,"2"-3,1-1,2-2,0-2,2-2,1-3,41 14,-77-32,-1 0,0 0,1-2,0 1,-1-1,1-1,0 0,0-1,0-1,0 0,0 0,0-1,-1-1,1 0,-1-1,1 0,-1-1,-1-1,1 1,-1-2,0 0,0 0,-1-1,9-8,70-90,-82 89</inkml:trace>
  <inkml:trace contextRef="#ctx0" brushRef="#br0" timeOffset="816.659">762 811,'-15'-34,"-2"1,0 1,-3 1,0 0,-2 2,-4-3,22 27,0-1,0 1,-1 1,1-1,-1 1,0 0,-1 0,1 0,-1 1,1 0,-1 0,0 0,0 1,0 0,0 0,-1 0,1 1,-1 0,1 0,-1 1,1 0,-1 0,-6 1,12-1,0 1,-1-1,1 1,-1 0,1-1,0 1,0 0,-1 0,1 0,0 0,0 0,0 0,0 0,0 0,0 1,1-1,-1 0,0 0,0 1,1-1,-1 1,1-1,-1 0,1 1,0-1,0 1,0-1,-1 1,1-1,0 1,1-1,-1 1,0-1,0 1,1-1,-1 1,1-1,-1 0,1 1,0-1,-1 0,1 1,0-1,1 1,46 52,-42-50,0 1,1-1,0 0,0-1,0 0,1 0,-1 0,1-1,-1 0,1-1,0 0,0 0,0 0,-1-1,1 0,0-1,0 0,0 0,-1 0,1-1,0 0,-1-1,0 0,1 0,3-3,-8 3,-1 0,1-1,-1 1,0-1,0 1,0-1,0 0,0 0,-1 0,0 0,0 0,0 0,0 0,-1 0,1-1,-1 1,0 0,-1 0,1 0,-1-1,1 1,-1 0,0 0,-1 0,1 0,-2-1,-58-95,-77-39,165 155,-25-13,0-1,0 0,1 0,-1 0,0-1,1 1,-1 0,1-1,-1 0,1 1,0-1,0 0,0 0,-1-1,1 1,0-1,0 1,0-1,0 0,0 0,0 0,0 0,0-1,0 1,0-1,0 0,0 0,-1 0,1 0,0 0,0-1,-1 1,1-1,-1 0,0 1,1-1,-1 0,0-1,0 1,0 0,-1 0,1-1,0 1,0-4,0 1,0-1,-1 1,0-1,-1 0,1 1,-1-1,0 0,0 1,-1-1,0 0,0 1,0-1,0 0,-1 1,0 0,0-1,-1 1,0 0,0 0,0 0,-3-3,-87-93,79 87,8 7,-1 1,0 0,0 1,0 0,0 0,-1 0,1 1,-1 0,-1 0,1 1,0 0,-1 1,1-1,-1 2,0-1,-7 1,14 1,1 0,0 1,0-1,0 1,-1-1,1 1,0-1,0 1,0 0,0-1,0 1,0 0,0 0,0 0,1 0,-1 0,0 0,0 0,1 0,-1 0,1 0,-1 0,1 1,-1-1,1 0,0 0,-1 0,1 1,0-1,0 0,0 1,0-1,0 0,0 0,0 1,1-1,-1 0,0 0,1 0,-1 1,1-1,-1 0,27 50,-21-44,1-1,0 0,1 0,-1 0,1-1,0 0,1-1,-1 0,1 0,0-1,-1 0,2 0,-1-1,4 0,13 2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6:15.06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63 675,'-8'12,"0"-1,1 1,1 1,0-1,1 1,0 0,1 0,0 1,1-1,0 1,2 0,-1-1,2 1,0 0,0 0,1 0,1 0,0-1,1 1,1-1,0 1,2 3,-3-11,0-1,0-1,0 1,1 0,-1-1,1 1,0-1,0 0,1-1,-1 1,1-1,0 0,-1 0,2 0,-1-1,0 1,0-1,1 0,-1-1,1 0,0 1,-1-2,1 1,0-1,-1 0,1 0,0 0,0-1,-1 0,1 0,-1 0,5-3,1-5,0 0,-1-1,0 0,-1-1,0 0,-1-1,0 0,-1 0,0 0,1-7,-2 7,0 0,0 0,2 0,-1 1,1 0,1 1,0 0,0 0,1 1,1 0,1-1,-9 8,1-1,-1 1,1 0,0 0,0 0,0 0,0 1,0 0,0 0,0 0,0 0,1 0,-1 1,0 0,0 0,1 0,-1 0,0 1,0 0,1 0,-1 0,0 0,0 0,0 1,0 0,0 0,-1 0,1 0,-1 1,1-1,-1 1,0 0,2 2,4 7,1 1,-2 0,0 0,0 1,-1 0,-1 0,0 1,-1 0,2 12,0 30,-6-32</inkml:trace>
  <inkml:trace contextRef="#ctx0" brushRef="#br0" timeOffset="288.287">486 533,'24'10,"13"3,0-6,-6-3</inkml:trace>
  <inkml:trace contextRef="#ctx0" brushRef="#br0" timeOffset="532.548">92 420,'0'0</inkml:trace>
  <inkml:trace contextRef="#ctx0" brushRef="#br0" timeOffset="868.318">713 420,'-193'-148,"159"115,33 33,1-1,-1 1,1-1,0 1,-1-1,1 0,0 1,0-1,-1 1,1-1,0 0,0 1,0-1,0 0,0 1,0-1,0 1,0-1,0 0,0 1,0-1,0 0,0 1,1-1,-1 0,0 1,0-1,1 1,-1-1,0 1,1-1,-1 1,1-1,-1 1,1-1,-1 1,1-1,-1 1,1 0,-1-1,1 1,-1 0,1-1,0 1,-1 0,1 0,-1 0,1-1,0 1,-1 0,1 0,0 0,-1 0,1 0,0 0,-1 0,1 1,0-1,-1 0,1 0,0 1,97-25,-95 23,0-1,0 1,-1-1,1 0,-1 1,1-1,-1 0,0-1,0 1,0 0,0 0,0-1,0 1,-1-1,1 0,-1 0,1 1,-1-1,0 0,-1 0,1 0,0 0,-1 0,1 0,-1 0,0 0,0 0,0 0,-1 0,1-1,-1 1,0 0,-2-4,0 0,-1 0,0 0,0 1,-1-1,0 1,0 1,0-1,-1 1,0-1,0 1,0 1,0 0,-1-1,0 2,0-1,0 1,-3-1,-10-3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6:30.1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650 368,'0'0,"-1"1,1-1,0 1,0-1,-1 1,1-1,0 0,-1 1,1-1,0 1,-1-1,1 0,-1 1,1-1,0 0,-1 1,1-1,-1 0,1 0,-1 0,1 1,-1-1,1 0,-1 0,1 0,-1 0,0 0,1 0,-1 0,1 0,-1 0,1 0,-1 0,1 0,-1-1,1 1,-1 0,1 0,-1 0,1-1,-1 1,1 0,0-1,-1 1,1 0,37 248,3 37,-12-36,-28 9,0-256,0 0,0 0,0 0,0 0,1 0,-1 0,1-1,-1 1,1 0,0 0,0 0,-1-1,1 1,1 0,-1-1,0 1,0-1,1 1,-1-1,0 0,1 1,-1-1,1 0,0 0,-1 0,1 0,0 0,0-1,0 1,0 0,-1-1,1 1,0-1,0 0,0 0,0 0,0 0,0 0,0 0,0 0,0-1,20-2</inkml:trace>
  <inkml:trace contextRef="#ctx0" brushRef="#br0" timeOffset="1114.599">8918 1,'-12'84,"3"0,4 1,3 8,30 251,-16-28,6 36,-18-329</inkml:trace>
  <inkml:trace contextRef="#ctx0" brushRef="#br0" timeOffset="2163.976">0 1215,'59'-27,"1"2,1 3,1 3,1 3,1 2,0 3,0 3,1 3,0 3,-1 2,1 3,0 3,764 74,-64-48,502-50,-141-5,191-11,-166 12,-436-13,-492 22,483-13,-645 25,134 14,-152-6,0-1,1-2,0-2,24-3,-56 1</inkml:trace>
  <inkml:trace contextRef="#ctx0" brushRef="#br0" timeOffset="2429.397">9455 706,'-48'38,"-54"42,-25 17,-4 1,5-1,15-8,12-4,12-8,8-7,7-10,6-6,10-3,4-5,7-1,1-3,3-4,5-3,7-9</inkml:trace>
  <inkml:trace contextRef="#ctx0" brushRef="#br0" timeOffset="3211.892">1299 735,'-217'176,"-465"351,422-338,257-187,0-1,0 1,0 0,1 0,-1 0,0 0,1 0,-1 0,1 1,0-1,0 1,0 0,0-1,0 1,1 0,-1 0,1 0,0 1,0-1,0 0,0 0,0 1,1-1,0 0,-1 1,1-1,0 0,1 1,-1 0,11 6</inkml:trace>
  <inkml:trace contextRef="#ctx0" brushRef="#br0" timeOffset="3998.056">4601 1525,'-60'67,"3"2,3 2,-13 29,24-37,-10 40,51-98,1-1,0 0,0 0,1 0,-1 0,1 1,0-1,0 0,0 0,1 0,-1 1,1-1,0 0,1 0,-1 0,1 0,-1 0,1 0,0-1,0 1,1-1,-1 1,1-1,0 0,2 3,2-1,0 0,0 0,0-1,1 1,0-2,0 1,0-1,0 0,0-1,0 0,1 0,-1-1,1 0,-1-1,1 1,0-2,-1 1,7-2,154-42,-159 41,13-7,-4 0</inkml:trace>
  <inkml:trace contextRef="#ctx0" brushRef="#br0" timeOffset="4498.932">4234 1638,'1'-15,"0"-1,2 1,-1-1,2 1,0 0,1 0,1 1,0 0,1 0,0 0,1 1,1 0,0 0,1 1,0 0,1 1,0 0,0 0,2 2,-1-1,8-3,-16 9,-1 1,1-1,0 1,0 0,0 0,1 1,-1-1,0 1,1 0,0 0,0 1,-1-1,1 1,0 0,0 0,0 1,0-1,0 1,0 0,0 1,0-1,0 1,0 0,0 0,0 0,0 1,-1 0,1 0,-1 0,1 0,-1 1,0 0,3 2,43 42,-40-36,1 1,0-2,1 0,0 0,1-1,0 0,0-2,0 1,1-1,1-1,6 2,5-4,0 0,0-2,0-1,0-1,0-1,-1-2,1 0,0-2,-1 0,0-2,6-3,35-17,-54 23</inkml:trace>
  <inkml:trace contextRef="#ctx0" brushRef="#br0" timeOffset="5083.519">5307 2005,'-24'24,"-6"4,1 2,2 1,1 1,-10 17,36-49,1 1,-1-1,0 1,0-1,1 1,-1-1,0 0,1 1,-1-1,0 1,1-1,-1 0,1 1,-1-1,0 0,1 1,-1-1,1 0,-1 0,1 0,-1 1,1-1,-1 0,1 0,-1 0,1 0,0 0,-1 0,1 0,-1 0,1 0,-1 0,1 0,-1 0,1-1,-1 1,1 0,-1 0,1 0,-1-1,1 1,-1 0,0-1,1 1,-1 0,1-1,-1 1,0 0,1-1,-1 1,0-1,1 1,-1-1,0 1,0-1,0 1,1-1,-1 1,0-1,0 1,0-1,0 1,0-1,0 1,0-1,222-195,-214 188,-7 6,0 1,0-1,0 1,0-1,0 1,0 0,0-1,0 1,0 0,1 0,-1 0,0 0,1 0,-1 0,1 0,0 0,-1 0,1 1,-1-1,1 1,0-1,0 1,-1 0,1 0,0 0,0 0,-1 0,1 0,0 0,-1 0,1 1,0-1,0 0,-1 1,1 0,-1-1,1 1,-1 0,1 0,-1 0,1 0,-1 0,0 0,1 0,-1 1,0 0,33 52,-32-48,0 0,0 0,1 0,-1 0,1-1,1 1,-1-1,1 0,0 0,0 0,0 0,1-1,-1 1,1-1,0-1,1 1,-1-1,1 1,-1-1,1-1,0 1,0-1,0 0,0-1,0 0,1 1,-1-2,0 1,1-1,5 0,-4-4,0 0,0 0,-1-1,1 0,-1-1,-1 1,1-1,-1 0,0-1,0 0,-1 0,0 0,0 0,0-1,-1 0,0 0,-1 0,0 0,0-1,-1 1,0-1,0 1,-1-1,0 0,-1 0,0 0,0 0,-1 1,0-1,-1 0,2-6,1 1,0-1,0 0,2 1,0 0,0-1,1 1,4-7,2 3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6:48.81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2205,'33'33,"21"17,7 4,-4-7,-1-12,-5-11,-7-10,-6-8,-4-4,-9-8,-3-7,-1-2,1-3,2-3,-4-3,0-2,-3-2,-5 4</inkml:trace>
  <inkml:trace contextRef="#ctx0" brushRef="#br0" timeOffset="718.814">480 2205,'2'-26,"-2"1,0 0,-1-1,-2 1,0 0,-2 0,0 0,-2 1,-2-2,2 8,-1 0,-1 0,0 1,-2 1,0-1,-1 2,0-1,-1 2,-1 0,0 0,-5-1,19 13,-1 1,0-1,1 1,-1 0,0-1,0 1,0 0,0 0,0 0,-1 0,1 0,0 0,0 0,-1 0,1 0,-1 0,1 1,0-1,-1 1,1-1,-1 1,0-1,1 1,-1 0,1 0,-1 0,1 0,-1 0,0 0,1 0,-1 1,1-1,-1 0,1 1,-1-1,1 1,-1 0,1-1,0 1,-1 0,1 0,0 0,0 0,-1 0,1 0,0 0,0 1,0-1,0 0,0 1,1-1,-1 0,0 1,1-1,-1 1,1-1,-1 1,1-1,0 1,0-1,-1 1,1 0,0-1,0 1,1-1,-1 2,4 9,0 0,0 0,2 0,-1-1,2 0,-1 0,1 0,1-1,0 0,0-1,1 0,0 0,1-1,0 0,0 0,1-1,5 2,-13-7,-1-1,0 1,1-1,-1 0,1 0,-1 0,1-1,0 1,-1 0,1-1,0 0,-1 0,1 0,0 0,0 0,-1 0,1-1,0 1,-1-1,1 0,-1 0,1 0,-1 0,1 0,-1 0,0-1,1 1,-1-1,0 1,0-1,0 0,0 0,-1 0,1 0,0 0,0-2,2-2,-1 0,1 0,-1-1,0 0,-1 1,1-1,-1 0,-1 0,0 0,0-1,0 1,0 0,-2-4,0-7,-2 1,0 0,-1 1,-1-1,-1 1,0 0,-1 0,-1 0,0 1,-1 1,0-1,-1 1,-9-8,16 17,-1 1,0 0,1 1,-1-1,0 0,-1 1,1 0,-1 0,1 1,-1-1,0 1,0 0,0 0,0 0,0 1,-1 0,-2-1,7 3,0 0,0 0,0-1,0 1,0 0,0 0,1 0,-1 0,0 0,1 0,-1 0,0 0,1 0,-1 0,1 0,0 0,-1 0,1 0,0 1,0-1,-1 0,1 0,0 0,0 1,1-1,-1 0,0 0,0 0,0 1,1-1,-1 0,1 0,-1 0,1 0,-1 0,1 0,0 0,-1 0,1 0,0 0,0 0,0 0,-1-1,1 1,0 0,0-1,0 1,0 0,1-1,-1 1,0-1,0 0,0 1,0-1,83 44,-82-44,0 1,0-1,1 0,-1 0,0 1,1-2,-1 1,0 0,1 0,-1-1,0 1,0-1,1 0,-1 1,0-1,0 0,0 0,0-1,0 1,0 0,0-1,-1 1,1-1,0 0,-1 1,1-1,-1 0,0 0,1 0,-1 0,0 0,0 0,-1 0,1 0,0-1,-1 1,1 0,0-2,1-10,0 1,-1 0,0 0,-1-1,-1 1,0 0,0 0,-2-1,1 1,-2 0,0 1,0-1,-1 1,-1 0,-3-7,-118-163,80 135,46 46,0 0,0 0,0 0,0 0,-1 0,1 0,0 0,-1 0,1 1,-1-1,1 0,-1 1,1-1,-1 1,1 0,-1-1,1 1,-1 0,1 0,-1 0,0 0,1 0,-1 0,1 1,-1-1,1 0,-1 1,1 0,-1-1,1 1,-1 0,1-1,0 1,-1 0,1 0,0 0,0 0,-1 1,1 3,1 0,-1-1,1 1,0 0,0 0,0 0,0 0,1 0,0 0,0 0,1-1,-1 1,1 0,0-1,0 1,0-1,1 0,0 1,0-1,0 0,66 65,-45-55</inkml:trace>
  <inkml:trace contextRef="#ctx0" brushRef="#br0" timeOffset="1235.931">452 963,'5'17,"0"-1,2 0,0 0,0-1,2 0,0 0,0-1,5 5,-14-20,0 0,0 0,-1 0,1 0,0 1,0-1,1 0,-1 0,0 0,0 0,0 0,1 0,-1 1,0-1,1 0,-1 0,1 0,-1 1,1-1,-1 0,1 1,-1-1,1 0,0 1,-1-1,1 1,0-1,-1 1,1-1,0 1,0-1,0 1,0 0,-1 0,1-1,0 1,0 0,0 0,0 0,0 0,0 0,-1 0,1 0,0 0,0 0,0 0,0 1,0-1,-1 0,1 1,0-1,0 0,0 1,-1-1,1 1,0-1,0 1,-1 0,1-1,-1 1,1 0,-1-1,1 1,-1 0,1 0,-4-14,-1 0,0 1,-1-1,0 1,-1 0,0 0,-1 0,0 1,-4-4,-12-19,23 33,0 0,-1 0,1 0,0 0,-1 0,1 0,0 0,0 0,0 0,0 0,0 0,0-1,1 1,-1 0,0 0,0 0,1 0,-1 0,1 0,-1 0,1 0,-1 0,1 1,0-1,-1 0,1 0,0 0,0 1,-1-1,1 0,0 1,0-1,0 0,0 1,0-1,0 1,0 0,0-1,0 1,0 0,0 0,0-1,0 1,0 0,1 0,-1 0,0 0,0 1,0-1,1 0,29-13,-29 11,-1 0,1-1,-1 1,1-1,-1 1,0-1,0 0,0 1,0-1,-1 0,1 0,-1 0,1 1,-1-1,0 0,0 0,0 0,-1 0,1 0,-1 1,1-1,-1 0,0 0,0 1,0-1,-1 0,1 1,0 0,-1-1,-1-1,-60-65,42 56</inkml:trace>
  <inkml:trace contextRef="#ctx0" brushRef="#br0" timeOffset="1619.191">226 568,'17'2,"0"0,-1 1,1 0,0 1,-1 1,0 1,0 0,-1 2,93 26,-104-32,-1-2,1 1,0 0,0-1,-1 1,1-1,0 0,0 0,0-1,-1 1,1-1,0 0,-1 0,1 0,0 0,-1-1,1 1,-1-1,0 0,1 0,-1 0,0-1,0 1,-1-1,1 0,0 1,-1-1,0 0,0-1,1 1,-2 0,1 0,0-1,-1 1,0-1,1 0,-1 1,-1-1,1 0,1-3,0 0,-1 0,0 0,0 0,-1 0,0-1,0 1,-1 0,1 0,-2 0,1 0,-1 0,0 0,0 0,-1 1,0-1,0 1,-1-1,1 1,-1 0,-1 1,1-1,-4-2,-8 0</inkml:trace>
  <inkml:trace contextRef="#ctx0" brushRef="#br0" timeOffset="1864.129">282 709,'5'-38,"2"-28,-1-6,-1 3,-2 9,0 10,-2 9,-1 11</inkml:trace>
  <inkml:trace contextRef="#ctx0" brushRef="#br0" timeOffset="2085.217">1 229,'42'-33,"2"2,1 2,2 1,0 3,2 2,1 2,22-5,-62 23,0 0,0 1,1 0,-1 1,1 0,-1 1,1 0,-1 0,1 1,-1 1,0 0,1 0,-1 1,0 0,-1 1,1 0,0 0,-1 1,0 0,0 1,-1 0,1 1,-1-1,-1 1,1 1,0 2,16 18,-1 2,-2 1,-1 1,-1 0,-2 2,10 26,-14-32,-2-6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6:47.6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73 1124,'-2'-1,"-1"1,1-1,0 1,0-1,-1 1,1 0,0 0,-1 0,1 0,0 0,-1 0,1 1,0-1,0 1,-1-1,1 1,0 0,0 0,0 0,0 0,0 1,0-1,0 0,1 1,-1-1,0 1,1 0,-1 0,1-1,0 1,-1 0,1 0,0 0,0 0,0 1,0-1,1 0,-1 0,1 0,-1 1,1-1,0 0,0 1,0-1,0 0,0 1,0-1,1 0,-1 0,1 1,0-1,-1 0,1 0,0 0,0 0,0 0,1 1,7 21,0-1,2 1,1-2,0 1,2-2,0 0,2 0,0-2,1 0,1-1,9 7,-17-16,0-1,0 0,1-1,1 0,-1 0,1-1,0-1,0 0,1 0,5 0,-12-3,-1-1,0 0,0-1,0 1,1-1,-1 0,0 0,0-1,1 0,-1 0,0 0,0 0,0-1,0 0,0 0,0 0,-1 0,1-1,-1 0,1 0,-1 0,0-1,0 1,-1-1,1 0,-1 0,1-1,5-11,-1 0,-1 0,0-1,-2 0,1 0,-2-1,0 1,-2-1,1 0,-2 0,-1 0,0 0,-1 0,-1 0,-1-5,-9-34,6 32</inkml:trace>
  <inkml:trace contextRef="#ctx0" brushRef="#br0" timeOffset="345.952">186 785,'13'20,"2"-1,0-1,1 0,1-2,1 1,0-2,1 0,0-2,1 0,1-1,14 6,-31-16,-1-1,1 0,-1 0,1-1,0 1,-1-1,1 0,0 0,0 0,-1 0,1-1,0 1,-1-1,1 0,-1 0,1 0,-1-1,1 1,-1-1,0 0,0 0,0 0,0 0,0 0,0-1,0 1,-1-1,1 0,-1 0,0 0,0 0,0 0,0 0,-1-1,1 1,-1-1,0 1,0-1,0 1,0-1,-1 0,1 1,-1-1,0 0,-1-3,3-15,-1-1,-1 1,-1-1,-2 1,0-1,-1 1,-1 0,-1 1,-1-1,-1 1,0 0,-2 1,-1 0,0 1,-1 0,-1 0,-1 2,-11-12,21 26,1-1,-1 1,1-1,-1 1,0 0,0 1,0-1,0 1,-1 0,1 0,-1 0,0 0,1 1,-1 0,0 0,0 0,1 1,-1-1,0 1,0 0,0 0,0 1,0 0,1 0,-1 0,0 0,0 1,1 0,-1-1,1 2,0-1,0 1,-1-1,2 1,-1 0,0 0,0 1,1-1,0 1,0 0,0 0,0 0,1 0,-1 0,1 1,0-1,0 1,0 2,-6 21,3-3</inkml:trace>
  <inkml:trace contextRef="#ctx0" brushRef="#br0" timeOffset="761.97">129 136,'68'62,"-66"-60,0-1,1 0,-1 0,0 0,1-1,0 1,-1 0,1-1,-1 0,1 1,0-1,-1 0,1 0,-1-1,1 1,0 0,-1-1,1 0,-1 0,1 1,-1-1,1-1,-1 1,0 0,0-1,1 1,-1-1,0 1,0-1,-1 0,1 0,0 0,0-1,41-63,-39 58,0 0,0 0,0 1,1 0,0 0,0 0,0 0,1 1,0 0,1 0,-1 1,1-1,0 1,1 1,-1 0,1 0,0 0,3-1,-7 5,-1-1,0 1,0 0,1 0,-1 0,0 1,0-1,0 1,0 0,1 0,-1 0,0 0,0 0,-1 1,1-1,0 1,0 0,-1 0,1 0,-1 0,1 0,-1 0,0 1,0-1,0 1,0 0,-1-1,1 1,-1 0,1 0,-1 0,0 1,29 104,-28-92,0 0,-1 1,0-1,-1 0,-1 0,-1 0,-3 11,-1-8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30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1 506,'476'-83,"-194"41,514-88,-43 16,239-17,-964 129,147-1,-174 3,1 0,-1 0,0 0,1 0,-1 0,0 0,0 0,1 0,-1 1,0-1,0 0,1 1,-1-1,0 1,0 0,0-1,0 1,0 0,0 0,0-1,0 1,0 0,0 0,0 0,-1 0,1 0,0 0,-1 1,1-1,0 0,-1 0,0 0,1 0,-1 1,0-1,1 0,-1 1,0 0,-6 8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7:1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1,'-1'28,"0"0,-2-1,-1 1,-1-1,-1 0,-2 0,0 0,-7 10,-76 160,84-185,1-5,1 1,0-1,0 1,1 0,0 1,1-1,-1 1,2 0,-1 0,1 0,1 0,0 0,0 0,0 0,1 0,1 7,2-12,1 0,-1-1,1 1,0-1,0 0,0 0,0-1,0 1,1-1,-1 0,1 0,-1 0,1-1,0 0,0 0,0 0,-1 0,1-1,0 1,0-1,0-1,0 1,0-1,0 0,0 0,0 0,8 0,156-9,-151 4</inkml:trace>
  <inkml:trace contextRef="#ctx0" brushRef="#br0" timeOffset="244.463">1 368,'43'0,"33"-5,9-1,0 0,-6 1,-11 2,-12 0,-6 2,-7 1,-6 0,-5 0,-2 0,-2 1,-1-1,-4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7:11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0,'4'7,"-1"1,0-1,-1 1,1-1,-1 1,-1 0,0 0,0 0,0 0,-1 0,0 0,-1 0,0 0,0 0,-1 0,0-1,0 1,-1 0,1-1,-2 1,0 0,4-8,-129 282,128-280,0 1,-1-1,2 0,-1 0,0 1,0-1,1 0,-1 1,1-1,0 1,0-1,0 0,0 1,0-1,0 1,1-1,-1 1,1-1,0 0,0 0,0 1,0-1,0 0,0 0,0 0,1 0,-1 0,1 0,-1 0,1 0,0-1,0 1,0-1,0 1,0-1,0 0,0 0,0 0,0 0,1 0,-1 0,0-1,1 1,-1-1,1 1,227-3,-172-10,-57 12,1-1,-1 1,0-1,0 1,0-1,0 0,0 1,-1-1,1 0,0 0,0 0,0 0,-1 0,1 0,0 0,-1 0,1 0,-1 0,1 0,-1 0,0 0,1 0,-1-1,0 1,0 0,0 0,0 0,0 0,0-1,0 1,0 0,0 0,-1 0,1 0,0-1,-1 1,1 0,-1 0,1 0,-1 0,1 0,-1 0,0 0,0 0,1 0,-1 1,-1-1,-8-12</inkml:trace>
  <inkml:trace contextRef="#ctx0" brushRef="#br0" timeOffset="244.53">1 225,'33'0,"36"0,10 0,2 0,-9 0,-6 0,-10 0,-5-5,-6-1,-6 0,-5 1,-8 2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1:51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6859 605,'0'227,"0"-224,-1 0,1 0,0 0,0 0,0 1,0-1,1 0,-1 0,1 0,0 1,0-1,0 0,0 0,0-1,1 1,-1 0,1 0,0-1,0 1,0 0,0-1,0 0,1 0,-1 0,1 0,-1 0,1 0,0 0,0-1,0 1,0-1,0 0,0 0,0 0,0-1,0 1,0-1,0 1,1-1,-1 0,0 0,0-1,0 1,1 0,-1-1,6-7,0 0,-1 0,0 0,-1-1,0 0,0-1,-1 1,0-1,-1-1,0 1,-1-1,0 0,0 0,-1 0,-1 0,0-1,0 1,-1-3,2 4,-1 1,0-1,0 0,-1 1,0-1,-1 0,0 0,-1 1,0-1,0 0,-1 0,0 1,-1-1,0 1,0 0,-1 0,0 0,-1 1,0-1,0 1,-1 0,0 0,-1 1,1 0,-1 0,-1 0,1 1,-3-1,5 6,1 0,-1 0,1 1,-1 0,0 0,1 0,-1 1,0-1,1 1,-1 0,1 0,0 1,-1-1,1 1,0 0,0 0,0 1,0-1,0 1,0 0,1 0,-1 0,1 0,0 1,0-1,0 1,1 0,-1 0,1 0,0 0,0 0,0 1,1-1,-1 0,1 1,0-1,1 1,-1-1,1 1,-1 0,2-1,-1 1,0 0,2 4,0-5,1 1,0-1,0 0,1 0,-1 0,1-1,0 1,0-1,0 0,1 0,-1 0,1 0,-1-1,1 0,0 0,0 0,0-1,0 1,0-1,0 0,0-1,0 1,1-1,-1 0,0 0,0-1,0 0,1 0,-1 0,0 0,0-1,0 0,-1 0,5-2,24-11,-1-2,-1-2,-1-1,0-1,-2-1,0-1,-1-2,-2-1,14-18,-28 32,6-4,-1-2,0 0,-1 0,-2-1,1-1,-2-1,-1 1,-1-2,0 1,-2-2,0 1,-2-1,0 0,-2 0,0-1,-2 1,0-1,-30 338,25-81,10 1,13 15,8 266,-28-506,1 7,0 0,-1 0,0 0,-2 0,0 0,0 0,-1-1,-2 1,1-1,-2 0,0 0,-6 11,10-24,-1 1,0-1,0 0,1 0,-1 0,0 0,0-1,-1 1,1-1,0 0,-1 0,1 0,0 0,-1 0,1-1,-1 0,1 1,-1-1,1-1,-1 1,1 0,-1-1,1 0,0 0,-1 0,1 0,0 0,0-1,-1 1,1-1,1 0,-1 0,0 0,0 0,1-1,-1 1,1-1,0 1,-1-1,1 0,1 0,-1 0,0 0,1 0,-1-1,1 1,0-2,-12-27,3-1,0 0,3-1,0 0,2 0,2 0,1-1,2 1,1-1,2 1,1 0,2-3,0 5,2 2,1-1,2 1,1 0,1 1,1 1,2 0,0 1,19-22,-15 23</inkml:trace>
  <inkml:trace contextRef="#ctx0" brushRef="#br0" timeOffset="643.026">9059 605,'-3'-5,"0"0,0 0,-1 0,0 0,0 0,0 1,0 0,-1 0,0 0,0 0,0 1,0 0,0 0,-1 0,1 1,-1 0,0 0,0 0,1 0,-1 1,0 0,-1 1,1-1,0 1,0 0,0 1,0-1,0 1,0 0,0 1,0 0,1 0,-1 0,0 0,1 1,0 0,-1 0,1 0,0 1,1 0,-4 3,-11 8,0 1,2 1,0 0,1 1,1 1,1 0,0 1,-9 19,22-36,-1-1,0 1,1 0,0-1,0 1,0 0,0 0,0 0,0 0,1 0,-1 0,1 0,0 0,0 0,0 0,1 0,-1 1,1-1,-1 0,1-1,0 1,0 0,0 0,1 0,-1 0,1-1,-1 1,1-1,0 1,0-1,0 0,0 0,1 0,-1 0,0 0,1 0,0 0,-1-1,1 0,0 1,0-1,-1 0,1 0,0-1,0 1,0 0,0-1,0 0,2 0,16 1,0-1,0-2,-1 0,1-1,-1-1,0-1,0 0,0-2,-1 0,0-1,0-1,-1-1,1-2,50-20,143-69,-209 99,0 1,-1-1,1 1,0 0,0 0,0 0,0 0,0 0,0 0,0 1,0 0,0-1,0 1,0 0,0 1,0-1,0 0,0 1,0 0,0-1,0 1,0 1,-1-1,1 0,0 1,0-1,-1 1,1 0,-1 0,0 0,1 0,-1 0,0 0,0 1,-1-1,1 1,0-1,-1 1,1 0,-1 0,1 1,19 78,-21-76,1 1,-1 0,1-1,1 1,-1-1,1 0,0 1,0-1,1 0,0 0,0 0,0 0,1-1,0 0,0 1,0-1,1 0,0-1,0 1,0-1,0 0,1-1,4 4,12 1</inkml:trace>
  <inkml:trace contextRef="#ctx0" brushRef="#br0" timeOffset="1378.456">10527 408,'-6'30,"1"0,1 0,2 0,1 1,1-1,2 1,1-1,6 26,-8-51,0 0,1 0,0 0,0 0,0-1,1 1,-1-1,1 1,0-1,1 0,-1 0,1 0,0 0,0-1,0 0,0 1,0-2,1 1,-1 0,1-1,0 0,0 0,0 0,0-1,0 1,0-1,0 0,1-1,-1 0,0 1,0-1,1-1,-1 1,0-1,0 0,0 0,0-1,0 0,0 1,4-3,8-5,0 0,-1-1,-1-1,1 0,-2-1,0-1,9-10,18-15,60-42,-97 78,0 0,0 1,0 0,1 0,-1 1,0-1,1 1,-1 0,1 0,-1 0,0 0,1 1,-1 0,0 0,1 0,-1 1,0-1,0 1,0 0,0 0,0 0,-1 1,1-1,-1 1,1 0,-1 0,0 0,0 0,0 1,-1-1,1 1,-1 0,0 0,2 2,33 32,-33-35,0 0,-1 0,2-1,-1 0,0 0,0 0,1 0,-1-1,1 1,-1-1,1 0,-1-1,1 1,0-1,-1 0,1 0,0 0,-1-1,1 0,0 1,-1-2,1 1,-1-1,1 1,-1-1,0 0,0-1,0 1,0-1,0 1,-1-1,1-1,2-1,11-12,-1 0,0 0,-1-2,-1 0,-1-1,1-2,-1 0,-8 13,-1 1,1 0,1 0,-1 0,1 0,1 1,-1 0,1 1,1-1,1 0,7-1</inkml:trace>
  <inkml:trace contextRef="#ctx0" brushRef="#br0" timeOffset="2111.321">12079 351,'-28'4,"1"1,0 1,0 1,0 1,1 2,1 0,-1 2,2 1,0 1,0 1,1 1,1 1,1 0,0 2,2 1,-5 6,19-19,-1 2,2-1,-1 0,1 1,0 0,1 0,0 0,0 1,1-1,0 1,0 8,2-14,0-1,-1 1,2-1,-1 1,0-1,1 0,-1 1,1-1,0 0,0 1,0-1,1 0,-1 0,1 0,0 0,0 0,0 0,0 0,0-1,0 1,1-1,-1 0,1 1,0-1,0 0,0-1,0 1,0 0,0-1,0 0,0 0,1 0,-1 0,1 0,9 1,-1-1,1 0,0-1,0 0,0-1,0 0,0-1,0-1,-1 0,1-1,-1 0,0 0,0-2,-1 1,1-2,-1 1,0-2,-1 1,0-2,1 0,20-19,-1-2,-1 0,-1-2,-2-1,12-22,-23 30,-12 20,0-1,0 1,0-1,1 1,0 0,0 0,0 0,1 1,-1-1,1 1,0 0,1 1,-1-1,-3 5,0-1,-1 1,1-1,0 1,-1 0,1 0,-1 0,1 0,-1 0,1 0,-1 0,0 1,0-1,1 0,-1 1,0-1,0 1,0-1,-1 1,1-1,0 1,0 0,-1-1,1 1,-1 0,0 0,1-1,-1 1,0 0,0 0,0 0,0-1,-1 1,1 0,0 0,-1-1,1 2,0-2,-1 69,-1-60,0 1,1 0,0-1,1 1,1 0,-1-1,2 1,-1-1,2 1,-1-1,1 0,1 1,0-2,0 1,1 0,0-1,1 0,6 8,-9-14,0-1,0 1,0-1,0 0,1 0,-1 0,1 0,-1-1,1 0,0 1,-1-1,1 0,0-1,0 1,0-1,0 0,0 0,0 0,0 0,0 0,-1-1,1 0,0 0,0 0,-1 0,1-1,0 0,-1 1,1-1,-1 0,0-1,0 1,86-93,15-126,-61 115,-26 66,-10 62,-10 91,8 107,-2-206,0 0,1 0,0 0,1-1,1 1,0-1,0-1,2 1,-1-1,9 9,-14-18,1 1,0 0,1-1,-1 1,1-1,-1 0,1 0,0 0,0-1,1 1,-1-1,0 0,1-1,-1 1,1-1,-1 1,1-1,0-1,0 1,-1-1,1 1,0-1,0-1,0 1,-1-1,1 0,0 0,-1 0,1-1,-1 1,1-1,-1 0,3-2,5-6,1 0,-1-1,-1-1,0 0,-1 0,0-1,-1 0,0-1,-1 0,-1 0,0-1,-1 0,0 0,5-10,55-173,-58 179,-2 7</inkml:trace>
  <inkml:trace contextRef="#ctx0" brushRef="#br0" timeOffset="2495.185">13434 549,'15'-10,"11"-4,0 0,-2-2,0-1,-1-1,0-1,-2-1,0 0,-1-2,-1 0,-2-2,9-13,-25 35,1 0,-1 1,0-1,0 0,0 0,0 0,0 0,-1 0,1 0,-1 0,1 0,-1 0,0 0,1 0,-1 0,0 0,0 0,-1 0,1 0,0 0,-1 0,1 0,-1 0,0 0,1 0,-1 0,0 0,0 0,0 0,-1 1,1-1,0 0,-1 1,1-1,-1 1,1 0,-1-1,0 1,0 0,1 0,-1 0,0 0,0 0,0 1,0-1,0 0,0 1,0 0,0-1,0 1,0 0,-1 0,1 0,0 0,0 1,0-1,0 0,-1 1,-17 5,1 1,0 1,0 1,1 0,0 1,1 1,0 1,1 0,0 2,1-1,-8 11,10-12,1 0,0 2,1-1,0 1,1 1,1 0,0 0,1 1,1 0,0 1,2-1,0 1,0 0,2 1,0-1,1 1,0-1,2 14,0-25,1 0,0 0,0 0,1 0,0 0,0 0,0 0,1-1,0 1,0-1,0 0,0 0,1 0,0 0,0-1,0 1,1-1,-1 0,1 0,0-1,0 0,1 1,-1-2,1 1,-1-1,1 1,0-1,0-1,0 1,0-1,1 0,14 2,1-1,-1 0,1-2,-1 0,1-2,-1 0,0-2,8-2,9-5,0-1,-1-3,0-1,-1-1,24-17,-37 19,-6 2</inkml:trace>
  <inkml:trace contextRef="#ctx0" brushRef="#br0" timeOffset="-3985.913">875 408,'-60'59,"3"2,3 3,-8 16,7-9,-234 330,217-320,71-81,1 0,-1-1,1 1,-1 0,1 0,-1 0,1 0,-1 0,0-1,1 1,-1 0,1 0,-1-1,1 1,0 0,-1-1,1 1,-1-1,1 1,0 0,-1-1,1 1,0-1,-1 1,1-1,0 1,0-1,-1 1,1-1,0 0,0 1,0-1,0 1,0-1,0 1,0-1,0 0,0 1,0-1,0 1,0-1,0 1,0-1,1 1,-1-1,0 1,0-1,1 1,-1-1,0 1,1-1,-1 1,0-1,1 1,-1 0,1-1,-1 1,1 0,-1-1,1 1,-1 0,1-1,-1 1,1 0,-1 0,1 0,-1 0,1 0,0-1,158-226,42-32,94-134,-273 376,-13 46,-7-18,45 309,34 48,-69-334,1 44,-16-76,1 0,-1-1,1 1,-1 0,0-1,0 0,0 1,0-1,0 0,0-1,0 1,0 0,-1-1,1 0,0 0,0 0,0 0,0 0,-1-1,1 1,0-1,0 0,0 0,0 0,0 0,0-1,0 1,1-1,-1 1,0-1,1 0,-1 0,1-1,-1 0,-277-188,55 53,204 129</inkml:trace>
  <inkml:trace contextRef="#ctx0" brushRef="#br0" timeOffset="-3521.008">1270 1198,'235'-379,"-222"355,35-41,-47 66,0-1,0 0,0 0,0 1,0-1,0 0,0 1,0-1,0 1,-1-1,1 1,0 0,0-1,0 1,-1 0,1 0,0-1,-1 1,1 0,-1 0,1 0,-1 0,1 0,-1 0,0 0,1 0,-1 0,0 0,0 0,0 0,0 0,0 0,0 0,0 0,0 0,0 0,0 0,0 0,-1 0,1 0,0 1,-1 83,-1-70,1 0,0-1,1 1,1 0,0-1,1 1,1-1,0 1,1-1,0 0,1 0,6 11,-7-21,0 0,0 0,0-1,1 0,-1 0,1 0,0 0,0-1,0 0,0 0,0 0,0 0,1-1,-1 0,0 0,1-1,-1 1,1-1,-1 0,1-1,-1 1,0-1,1 0,-1 0,0-1,1 0,-1 0,0 0,0 0,-1-1,1 0,0 0,-1 0,0-1,0 1,0-1,0 0,0 0,-1 0,3-5,86-142,-67 102,6 8,-14 29</inkml:trace>
  <inkml:trace contextRef="#ctx0" brushRef="#br0" timeOffset="-2785.588">2286 718,'-22'26,"1"1,2 0,0 2,2 0,1 1,2 0,-9 28,21-57,1 1,0 0,0 0,-1 0,1 0,0 0,1 1,-1-1,0 0,1 0,-1 1,1-1,0 0,0 0,0 1,0-1,0 0,0 1,0-1,1 0,-1 0,1 1,0-1,0 0,0 0,0 0,0 0,0 0,0 0,1 0,-1 0,1-1,-1 1,1 0,0-1,-1 1,1-1,0 0,0 0,0 0,0 0,0 0,1 0,-1 0,0 0,2-1,10-5,-1-1,0 0,0-1,-1-1,0 0,0-1,0 0,-1 0,-1-2,0 1,0-1,-1-1,0 1,-1-2,-1 1,0-1,0 0,-1 0,0-4,3-5,1 0,-12 39,-4 104,7-117,-1 0,1 0,0 0,0 0,1-1,-1 1,1 0,0-1,0 1,0-1,0 0,1 1,-1-1,1 0,0 0,0-1,0 1,0-1,0 1,0-1,1 0,-1 0,1-1,0 1,-1-1,1 0,0 1,3-1,3 0,1 0,-1-1,1 0,-1-1,1 0,-1-1,0 0,0 0,0-1,0 0,0-1,-1 0,1-1,-1 0,0 0,5-5,126-116,-105 90,-1-2,-2-1,-1-2,-3 0,-1-2,-2-1,19-47,-31 52,-2 0,-1-1,-2 0,-1 0,-3-1,-1 0,-2 0,-3-15,2 51,1-1,-2 1,1 0,-1-1,0 1,0 0,0 0,-1 0,1 0,-1 0,0 0,-1 0,1 1,-1-1,0 1,0 0,-1 0,1 0,-1 0,0 0,0 1,0 0,-1 0,2 3,0 1,0-1,0 1,0 0,1 0,-1 0,0 1,0-1,1 1,-1-1,0 1,1 0,0 0,-1 0,1 0,0 1,0-1,0 1,1-1,-1 1,0 0,1-1,0 1,0 0,0 0,0 0,0 0,0 0,1 0,-1 0,1 2,-1-3,-8 39,1 0,2 0,2 0,1 1,2-1,3 1,1-1,1 0,3 1,1-2,3 1,1-2,6 13,-10-28,1 0,0-1,2 0,1 0,1-2,1 1,1-1,1-1,14 14,-29-32,1-1,-1 1,1 0,-1-1,1 1,0-1,0 0,-1 1,1-1,0 0,0 0,0 0,0 0,0-1,1 1,-1 0,0-1,0 0,0 1,1-1,-1 0,0 0,-1-5</inkml:trace>
  <inkml:trace contextRef="#ctx0" brushRef="#br0" timeOffset="-2621.184">2596 492,'44'5,"42"2,12-1,-1-1,-3-2,-8 0,-9-2,-7-1,-12 0,-5 0,-13 0</inkml:trace>
  <inkml:trace contextRef="#ctx0" brushRef="#br0" timeOffset="-1986.981">3951 492,'-26'12,"1"0,0 2,1 1,1 0,0 2,1 1,1 1,-11 12,22-21,0 1,0 1,1 0,0 0,1 1,1 0,0 0,1 0,-3 8,7-16,1 0,0 0,0-1,0 1,0 0,1 0,0 0,0 0,0 0,0 0,1 0,0 0,0 0,0-1,1 1,0 0,-1-1,2 1,-1-1,0 0,1 1,0-1,0 0,0-1,1 1,-1-1,1 1,0-1,3 2,0 0,0-1,0 0,1 0,0-1,0 0,0 0,0-1,0 0,1 0,-1-1,0 0,1-1,-1 0,1 0,-1 0,1-1,-1-1,1 1,-1-2,0 1,0-1,0 0,0 0,-1-1,1 0,5-5,-3 3,-1 0,1-1,-1 0,-1-1,1 0,-2 0,1-1,-1 0,0 0,0-1,-1 0,-1 0,0 0,0-1,-1 0,0 0,-1 0,0 0,0-7,-2 12,0 0,0 1,0-1,-1 0,0 0,0 0,-1 0,0 1,0-1,0 0,0 1,-1-1,0 1,0-1,-1 1,1 0,-1 0,0 0,-1 0,1 0,-1 1,-2-2,-12-6</inkml:trace>
  <inkml:trace contextRef="#ctx0" brushRef="#br0" timeOffset="-1518.879">4093 944,'240'-297,"-235"289,0 0,1 0,1 0,-1 1,1 0,0 1,1 0,0 0,0 0,0 1,0 0,1 1,0 0,0 0,0 1,8-2,-14 6,0 0,0 0,0 1,0-1,0 1,0 0,0 0,-1 0,1 0,0 0,-1 0,0 1,0 0,1-1,-2 1,1 0,0 0,0 0,-1 0,0 0,0 0,1 0,-2 1,1-1,0 0,-1 1,1-1,-1 0,0 1,0-1,-1 1,1 1,8 35,-8-38,1 0,0 0,0 0,0 0,0 0,0 0,1 0,-1 0,0 0,1-1,-1 1,1-1,0 1,0-1,-1 1,1-1,0 0,0 0,0 0,0 0,0 0,1-1,-1 1,0-1,0 1,0-1,1 0,-1 0,0 0,0 0,1 0,-1 0,0 0,0-1,0 1,1-1,-1 0,0 0,0 0,0 0,81-48,-82 48,26-21,-15 12,1 0,-1 1,1 0,1 1,0 0,0 1,0 1,1 0,2 0,-16 6,1-1,-1 0,1 1,-1 0,1-1,0 1,-1 0,1 0,0 0,-1 0,1 0,0 0,-1 0,1 1,-1-1,1 1,0-1,-1 1,1-1,-1 1,0 0,1 0,-1 0,1 0,-1 0,0 0,0 0,0 0,0 0,0 1,0-1,0 0,0 1,0-1,0 1,-1-1,1 1,-1-1,1 1,-1-1,1 1,-1 0,-6 70,4-61,1-8,0-1,1 1,-1 0,1-1,0 1,0 0,0 0,0 0,1-1,-1 1,1 0,-1 0,1-1,0 1,0-1,0 1,0-1,1 1,-1-1,1 1,-1-1,1 0,0 0,0 0,0 0,1 1,12 5</inkml:trace>
  <inkml:trace contextRef="#ctx0" brushRef="#br0" timeOffset="-1021.167">5278 464,'-15'29,"1"0,1 1,2 0,1 1,1 0,2 1,1 0,1 5,4-34,1 1,-1-1,1 0,0 1,0-1,0 1,0-1,0 0,1 1,0-1,-1 0,1 1,0-1,1 0,-1 0,1 0,-1 0,1 0,0 0,0 0,0-1,0 1,1-1,-1 1,1-1,-1 0,1 0,0 0,0-1,0 1,0 0,0-1,0 0,1 0,-1 0,0 0,0 0,1-1,-1 0,1 1,-1-1,0 0,1-1,7-2,-1 0,0-1,1 0,-1-1,-1 0,1-1,-1 0,0 0,0-1,-1 0,0-1,0 0,-1 0,0 0,0-1,-1 0,0-1,-1 1,0-1,1-2,35-49,98-109,-139 169,1 0,-1 0,0-1,1 1,-1 0,1 0,-1 0,1 0,-1 0,1 0,0 1,0-1,-1 0,1 0,0 0,0 1,0-1,0 0,0 1,0-1,0 1,0-1,0 1,0-1,0 1,0 0,0-1,0 1,1 0,-1 0,0 0,0 0,0 0,0 0,0 0,0 1,1-1,-1 0,0 0,0 1,0-1,0 1,0-1,0 1,0 0,0-1,0 1,0 0,-1-1,1 1,0 0,0 0,-1 0,1 0,0 0,-1 0,1 0,-1 0,1 0,-1 0,0 1,2 199,-5 671,1-784,-4 1,-4-1,-3 0,-5-1,-21 61,37-137,-1-1,-1 0,0-1,0 1,-1 0,0-1,0 0,-1 0,-1-1,1 0,-1 0,-1 0,1-1,-2 0,1 0,6-6,1-1,-1 1,0-1,1 0,-1 1,1-1,-1 0,0 0,1 0,-1 0,0 0,1 0,-1 0,0-1,1 1,-1-1,1 1,-1-1,1 1,-1-1,1 0,-1 0,1 0,0 0,-1 0,1 0,0 0,0 0,0-1,0 1,0 0,0-1,0 1,0 0,1-1,-1 1,0-1,1 0,-20-64,19 64,-9-60,2 0,3 0,2-1,4 1,2-1,2 1,14-59,39-113,-47 197</inkml:trace>
  <inkml:trace contextRef="#ctx0" brushRef="#br0" timeOffset="5529.169">14704 324,'0'9,"10"9,2 0</inkml:trace>
  <inkml:trace contextRef="#ctx0" brushRef="#br0" timeOffset="5679.002">14788 605,'0'0</inkml:trace>
  <inkml:trace contextRef="#ctx0" brushRef="#br0" timeOffset="21019.086">0 1536,'5'-8,"1"-1,0 1,0 0,1 0,0 1,0 0,1 0,-1 0,2 1,-1 0,1 1,0 0,0 1,0-1,1 2,-1-1,1 1,0 1,0 0,0 0,0 1,0 0,0 1,0 0,1 0,-1 1,0 1,0 0,0 0,0 1,2 1,47 6,-1-2,1-3,0-2,1-3,11-3,41 0,235-22,84-6,-19 2,-18 0,-123 13,-70 4,140 11,-144 3,1089-2,-967-28,479 28,-546-11,16-19,-168 19,0 4,0 4,41 6,5-1,527-2,-485-35,-124 18,100-14,149 1,656 30,-549-17,-37-12,-119 7,-88 9,149 9,-241 4,262-26,107 13,-235-1,156 10,-215 5,134-30,-12 31,-90 25,-15-15,-148-6,-1-1,1-1,0-2,0 0,0-2,1-2,-1 0,-1-2,4-1,27-4,0 2,1 2,0 3,48 5,3-1,228-2,-314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2:37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0,'0'1,"0"-1,1 0,-2 1,1-1,0 1,0-1,0 0,0 1,0-1,0 0,0 1,0-1,0 0,-1 0,1 1,0-1,0 0,0 1,-1-1,1 0,0 0,0 1,-1-1,1 0,0 0,0 0,-1 1,1-1,0 0,-1 0,1 0,0 0,-1 0,1 0,0 0,-1 1,1-1,0 0,-1 0,1 0,0-1,-1 1,1 0,0 0,-1 0,1 0,0 0,-1 0,1 0,0 0,-1-1,1 1,0 0,-1 0,1-1,0 1,0 0,-1 0,1-1,0 1,0 0,0 0,-1-1,1 1,0 0,4 30,-3-27,21 237,6 179,-10-98,-17 131,-3-204,2 2450,-30-2421,32-55,36-67,-27-146,-15-16</inkml:trace>
  <inkml:trace contextRef="#ctx0" brushRef="#br0" timeOffset="1967.756">100 2428,'226'29,"505"-30,-473-26,397 26,638 1,-1096 27,283-26,2907-1,-3168-27,211 26,-261-27,-69 16,-83 11,-3 2</inkml:trace>
  <inkml:trace contextRef="#ctx0" brushRef="#br0" timeOffset="13306.987">213 2456,'-2'-1,"1"-1,-1 1,1-1,-1 1,1-1,0 0,0 1,0-1,0 0,0 0,0 0,1 0,-1 0,0 0,1 0,0 0,-1 0,1 0,0 0,0 0,0 0,0 0,0 0,1 0,-1 0,1 0,-1 0,1 0,0 0,0 0,0 0,0 1,0-2,71-131,69-76,13-13,9 6,37-21,36-50,-175 210,-3-3,-3-2,-5-3,7-21,-50 93,1 0,0 0,1 1,0 0,1 1,0 0,1 0,1 1,-1 1,2 0,2-1,150-86,-142 88,1 2,0 0,0 2,0 1,0 0,2 2,172-25,85 28,-114 24,0 5,-114-18,0 2,-1 3,-1 2,0 3,11 8,165 116,-4 42,8 26,-39-21,-106-98,43 46,126 152,-153-176,235 332,-45-54,-99-169,4-40,-83-73,40 39,-56-50,2-6,-68-61,1-2,1-2,2-1,1-2,14 7,254 132,-175-97,-70-35,1-3,2-3,8 0,-30-14,1-1,0-2,0-3,1-1,18 0,107 19,-19-43,-132 11,144-52,-117 31,-2-2,0-2,-2-2,-1-2,19-21,37-33,41-50,-4-27,43-93,-86 118,93-154,-137 214,-30 50,0 1,2 0,2 2,0 0,19-18,-15 21,-2-2,0 0,-1-2,-2 0,-1-2,5-11,144-222,-158 245,-1 4</inkml:trace>
  <inkml:trace contextRef="#ctx0" brushRef="#br0" timeOffset="14469.645">8171 2399,'170'-27,"282"26,-225-28,-85 18,-75 2,1 2,0 3,0 3,20 4,32-1,247-2,-300-6,-55 6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2:57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1,'1'0,"-1"1,1-1,0 1,0-1,0 1,0-1,0 1,-1 0,1 0,0-1,-1 1,1 0,0 0,-1 0,1 0,-1 0,1-1,-1 1,0 0,1 0,-1 0,0 0,0 0,0 0,0 0,0 1,0-1,0 0,0 0,0 0,0 0,0 0,-1 0,1 0,0 0,-1 0,1-1,-1 1,1 0,-1 0,1 0,-1 0,0 0,1-1,-1 1,0 0,0 0,-1 13,-13 128,11-116,2-1,0 1,2 0,1 0,1-1,4 19,3 49,46 353,-23-49,-33 1090,29-1227,-17-34,-1-158,-3 1,-3 0,-3 0,-4 19,1 29,2 362,28-281,1-30,-30-167,1-1,0 0,-1 1,1-1,0 0,0 1,-1-1,1 1,0-1,0 1,0-1,0 0,-1 1,1-1,0 1,0-1,0 1,0-1,0 1,0-1,0 1,0-1,0 0,1 1,-1-1,0 1,0-1,0 1,0-1,1 1,-1-1,0 0,0 1,1-1,-1 0,0 1,1-1,-1 0,0 1,1-1,-1 0,1 0,-1 1,0-1,1 0,-1 0,1 0,-1 0,1 1,-1-1,0 0,1 0,-1 0,1 0,-1 0,1 0,-1 0,1 0,-1 0,1-1,-1 1,1 0,-1 0,0 0,1-1,5-9</inkml:trace>
  <inkml:trace contextRef="#ctx0" brushRef="#br0" timeOffset="2102.267">254 2400,'-10'-5,"0"1,18 4,214 10,-148-11,462 0,-159-25,-210 25,139 18,-82-5,131-11,-147-3,1569 2,-1322-27,-104 14,9-5,67 18,-188 1,151 27,-9 1,44-29,-97-29,461 30,-789-1</inkml:trace>
  <inkml:trace contextRef="#ctx0" brushRef="#br0" timeOffset="27562.509">0 537,'7'-4,"1"0,-1 0,1 1,0 0,0 1,0-1,0 1,0 1,0 0,1 0,-1 0,0 1,1 0,2 1,4-1,452-57,-166 59,-268 3,-1 2,1 2,-1 0,-1 2,1 2,27 15,54 21,3-1,-2 6,-3 4,1 7,108 76,-72-40,182 210,-228-162,-64-84,1 2,-4 2,-3 2,-3 1,3 20,-3-23,3-1,3-2,32 45,-51-86,113 177,6 21,14 69,-48-146,38 4,140 71,-262-207,134 83,19-14,115 63,-44-44,-219-96,0 0,1-2,0 0,0-2,-1 0,1-2,0 0,20-4,26 2,112-15,-155 11,0-1,0-1,0-1,-1-1,-1-1,0-1,0-1,-1-2,-1 0,0-1,-1-2,-1 0,161-185,-20 22,58-125,-141 209,69-75,-47 7,-82 137,1 2,0 0,2 1,2 0,0 2,1 1,6-3,3-6,-1-2,-1-1,-2-1,-2-1,-1-2,-2-1,15-31,-26 47,91-154,-21 55,-41 63,-3-2,-2-1,8-23,-13 3,-24 58,2 0,0 0,1 1,1 0,2 1,10-13,72-101,126-128,-59 117,13-10,-136 114,-29 30,1 0,0 0,1 1,0 1,1 0,0 1,0 0,1 1,7-2,106-25,17 8,-128 26,0-1,0 0,-1-2,1 0,-1 0,0-2,0 0,-1-1,1-1,8-3,-19 9,0 1,0-1,0 1,1 0,-1 0,1 1,-1-1,1 1,-1 1,1-1,0 1,-1 0,1 0,0 0,-1 1,1 0,0 0,-1 1,1-1,-1 1,0 0,0 1,1-1,-2 1,1 0,4 4,8 8,1 0,1 0,0-2,1-1,0 0,7 2,-3-4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3:5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0,'-28'34,"-11"20,3 6,6-7</inkml:trace>
  <inkml:trace contextRef="#ctx0" brushRef="#br0" timeOffset="245.884">358 57,'-33'38,"-16"18,0 4,8-9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3:44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131 622,'30'2,"1"-1,0-1,-1-2,1-1,-1-1,0-2,0-1,0-1,25-11,-34 7,-1 0,-1-2,0 0,0-1,-2 0,0-2,-1 0,0-1,-2 0,0-2,-1 1,-1-2,2-5,4-1,-12 18,0 0,-1-1,0 1,0-1,-1 0,0-1,-1 1,0-1,-1 1,0-1,0 0,-2 0,1 0,-1 1,-1-1,0 0,0 0,-1 0,0 0,-1 1,0 0,-1-1,0 1,-1 0,0 1,-1-2,3 8,0 0,0 0,0 1,-1-1,1 1,-1 0,0 0,1 0,-1 0,0 1,0-1,0 1,0 0,0 0,0 1,-1-1,1 1,0 0,0 0,0 0,0 1,-1-1,1 1,0 0,0 0,0 1,0-1,0 1,-1 1,-5 1,1 1,0 1,0-1,0 1,1 1,0 0,1 0,-1 0,1 1,0 0,-1 4,-9 22,3 0,0 1,2 0,2 1,1 1,2-1,2 1,1 0,2 1,1-1,4 28,-3-47,3 44,-3 0,-2 1,-3-1,-3-1,-2 0,-3 0,-3-1,-2 0,-24 50,36-98,-2 6,0-1,-1 1,0-2,-1 1,-2-1,1-1,-2 0,0 0,0-2,-1 1,-1-2,-1 0,1-1,-2 0,-9 4,23-15,1 0,-1 0,0 0,1 0,-1 0,0-1,1 1,-1-1,1 0,-1 0,1 0,-1 0,1 0,0 0,-1-1,1 1,0-1,0 1,0-1,0 0,0 0,1 0,-1 0,0 0,1 0,0-1,-1 1,1 0,0-1,0 1,0-1,1 1,-1-1,1 1,-1-1,1 0,0 1,0-1,0 0,0 1,0-1,1 0,-1 1,1-1,0 1,0-1,0 1,0-1,0 1,1-2,6-17,0 1,2 0,0 1,1 0,2 0,-1 1,2 1,0 0,1 1,1 0,0 2,2 0,-1 0,1 2,1 0,2 1,-13 5,0 1,0 0,1 1,0 0,0 0,0 1,0 0,0 0,1 1,-1 0,1 1,0 0,-1 1,1 0,0 0,-1 1,1 1,-1-1,1 1,-1 1,1 0,-1 0,0 1,-1 0,1 0,-1 1,0 1,1 0,35 42,-36-36,0-1,1 0,1-1,0 1,0-2,1 0,0 0,0-1,1 0,0-1,1 0,0-1,0 0,0-1,1-1,-1 0,3-1,-2-1,-1-1,1-1,0 0,0-1,0-1,0 0,-1 0,1-2,-1 0,1 0,-1-1,-1-1,1 0,-1 0,0-2,0 1,-1-2,0 1,3-5,-3 5,0-1,-1 0,0-1,-1 1,0-2,0 1,-1-1,0-1,-1 0,-1 0,0 0,0 0,-2-1,1 0,-1 0,-1 0,-1-1,0 1,0-1,-1-8,-1 19,-1 1,1-1,-1 1,1-1,-1 1,0 0,0-1,0 1,-1 0,1 0,0-1,-1 1,1 0,-1 1,0-1,0 0,1 0,-1 1,0-1,-1 1,1-1,0 1,0 0,-1 0,1 0,0 0,-1 1,1-1,-1 0,1 1,-1 0,1 0,-1-1,1 2,-1-1,1 0,-1 0,0 1,-5 1,1 0,0 0,-1 0,1 1,0 1,0-1,1 1,-1 0,1 1,0-1,0 1,-2 3,-2 2,0 1,1 1,1-1,0 2,0-1,1 1,1 0,0 0,1 1,0-1,1 1,1 1,0-1,1 0,1 1,0-1,1 1,0 6,1-15,0 0,0 0,1 0,-1 0,1 0,1-1,-1 1,1-1,0 1,0-1,0 0,1 0,0 0,0-1,0 1,0-1,1 0,0 0,0 0,0-1,0 0,0 0,1 0,0-1,-1 1,1-1,0-1,0 1,4 0,7 1,0-1,0 0,0-1,0-1,0 0,0-2,0 0,0 0,0-2,3-1,25-11,-1-2,-1-2,-1-1,0-3,-2-1,-1-2,-1-2,-1-1,-2-2,24-28,-29 26,-2 0,-1-3,-2 0,-1-1,-2-1,-2-2,-2 0,5-16,-16 35,0 0,-1-1,-1 0,-1 0,-2-1,0 1,-1-1,-1 1,-2-1,0 1,-2 0,0-1,4 20,-1 0,0 0,1 0,-1 1,-1-1,1 0,-1 0,1 1,-1-1,0 1,0-1,-1 1,1 0,-1 0,1 0,-1 0,0 0,0 1,-1-1,1 1,0 0,-1 0,1 0,-1 0,0 1,1-1,-1 1,0 0,0 0,0 1,0-1,0 1,0 0,0 0,0 0,0 0,0 1,0-1,0 1,0 0,0 1,1-1,-1 0,0 1,1 0,-1 0,1 0,0 1,-1-1,-2 3,-9 18,0 0,1 0,2 2,0-1,2 2,1-1,0 1,2 1,1-1,2 1,-2 23,3-32,-7 38,3 1,3 0,1 0,4 0,2 0,7 39,-6-65,-3-19,0-1,0 0,1 0,1 0,0 0,0-1,1 1,0-1,1 0,0 0,6 9,5-20,-11-10</inkml:trace>
  <inkml:trace contextRef="#ctx0" brushRef="#br0" timeOffset="237.398">1288 679,'43'0,"43"0,17 0,0-5,-3-2,-9-4,-10 0,-9 1,-3-2,-3 1,-4-2,-2 0,-7 4,-8 2,-11 3</inkml:trace>
  <inkml:trace contextRef="#ctx0" brushRef="#br0" timeOffset="2571.484">3263 819,'-12'-2,"0"0,0 1,-1 1,1 0,0 0,-1 1,1 0,0 1,0 1,0 0,0 1,0 0,1 1,0 0,0 0,0 1,0 1,1 0,0 0,-3 5,11-11,1 0,0 0,0 0,0 0,0 1,0-1,0 0,0 1,0-1,1 1,-1-1,1 0,-1 1,1 0,-1-1,1 1,0-1,0 1,-1-1,1 1,0 0,1-1,-1 1,0-1,0 1,1 0,-1-1,1 1,-1-1,1 1,0-1,-1 0,1 1,0-1,0 0,0 1,0-1,0 0,0 0,1 0,-1 0,0 0,1 0,-1 0,0 0,1-1,-1 1,1 0,-1-1,1 1,-1-1,1 0,0 0,-1 1,1-1,-1 0,2 0,22 10,-16-8,0 1,0 0,-1 1,1 0,-1 0,0 1,-1 0,1 0,-1 0,0 1,0 1,0-1,-1 1,0 0,-1 0,4 6,-8-10,0 0,-1 0,1-1,-1 1,0 0,1 0,-1 0,-1 0,1 0,0 0,-1 0,1-1,-1 1,0 0,0 0,0-1,0 1,-1 0,1-1,-1 1,1-1,-1 0,0 1,0-1,0 0,0 0,0 0,-1-1,1 1,-1 0,-83 44,76-42,-14 7,0-1,0-1,-1-2,0 0,0-1,-3-1,4-6,6-4</inkml:trace>
  <inkml:trace contextRef="#ctx0" brushRef="#br0" timeOffset="22178.062">441 2061,'-2'-2,"0"0,0 0,0 1,0-1,0 0,0 1,-1 0,1-1,0 1,-1 0,1 0,-1 1,1-1,-1 0,0 1,1-1,-1 1,0 0,1 0,-1 0,-11 2,1 0,0 1,0 1,0 0,0 1,1 0,-1 1,1 0,1 1,-1 0,1 1,0 0,1 1,0 0,-6 7,15-14,-30 26,2 2,1 0,1 2,1 2,-5 11,29-42,0-1,0 1,0 0,0 0,0 0,1 1,-1-1,1 0,0 1,0-1,0 0,1 1,-1-1,1 1,0-1,0 1,0 0,0-1,1 1,-1-1,1 1,0-1,0 0,0 1,0-1,1 0,-1 0,1 0,0 0,0 0,0 0,0 0,1-1,-1 1,1-1,0 1,-1-1,1 0,0 0,0 0,0-1,1 1,-1-1,0 0,0 1,1-2,1 2,12-2,-1 0,1 0,-1-2,1 0,-1-1,0 0,0-1,0-1,0-1,-1 0,0-1,0-1,-1 0,12-9,-24 16,29-19,0-1,-2-1,0-2,-2-1,-1-1,-1-1,-1-1,-1-1,-2-1,-1-1,-1-1,2-8,-12 24,-1 0,-1 0,0-1,-1 0,0 0,-2-1,0 1,-1-1,-1 0,0 0,-1 0,-1 0,-1 0,-1 0,0 0,-2 1,1-1,-2 1,-1-1,0 1,-1 1,-1-1,0 2,-11-16,14 26,-1 1,1-1,-1 1,-1 0,1 0,0 1,-1 0,0 0,0 1,0 0,0 0,0 0,0 1,0 0,-1 0,1 1,0 0,-1 0,1 1,0 0,0 0,-1 1,1 0,0 0,1 1,-1-1,0 1,1 1,-1 0,1 0,0 0,0 0,1 1,0 0,-1 0,1 0,1 1,-1 0,-2 6,-4 0,1 0,1 1,0 1,1 0,0 0,1 0,0 1,2 0,0 0,0 1,2 0,0-1,0 1,2 0,0 1,0-1,2 0,0 0,1 0,1 0,3 12,1-8,1-2,0 1,2-1,0 0,1-1,0 0,2-1,0 0,1-1,0 0,1-1,1-1,0-1,1 0,0-1,1 0,0-2,0 0,20 6,-14-8</inkml:trace>
  <inkml:trace contextRef="#ctx0" brushRef="#br0" timeOffset="22504.576">780 2231,'25'2,"0"-1,0-2,0 0,0-1,0-2,0 0,-1-2,0 0,0-2,-1-1,0 0,20-12,-39 18,1 0,0 0,-1 0,1 0,-1-1,0 0,0 0,-1 0,1 0,-1 0,0-1,0 1,0-1,-1 0,1 0,-1 0,-1 0,1-1,-1 1,0 0,0-1,0 1,-1-1,1 1,-1-1,-1 1,1-1,-1 1,0 0,0-1,-1 1,1 0,-1 0,-1 0,1 0,0 0,-1 0,0 0,0 1,-1 0,1-1,-4-2,1 3,0 0,0 0,0 1,0 0,-1 0,0 0,1 1,-1 0,0 0,0 1,0 0,0 0,0 0,0 1,0 0,0 1,0 0,0 0,0 0,0 1,1 0,-1 0,0 0,1 1,-1 0,1 1,0-1,0 1,1 0,-1 1,1-1,0 1,0 0,0 1,1-1,-1 1,1 0,1 0,-1 0,1 0,0 0,1 1,-2 3,1-2,-1-1,1 1,0 0,1 0,0 0,0 0,1 1,0-1,0 0,1 1,0-1,0 0,1 1,0-1,1 0,0 0,0 0,1 0,0 0,0 0,1 0,0-1,0 0,0 0,1 0,0 0,1-1,48 40,-29-28</inkml:trace>
  <inkml:trace contextRef="#ctx0" brushRef="#br0" timeOffset="22944.394">1231 2344,'195'-288,"-195"287,0 0,0 0,0-1,0 1,1 0,-1 0,0 0,1 0,-1 0,0 0,1 0,-1 0,1 0,0 0,-1 1,1-1,0 0,-1 0,1 0,0 1,0-1,0 0,0 1,0-1,0 1,-1-1,1 1,0-1,1 1,-1 0,0 0,0-1,0 1,0 0,0 0,0 0,0 0,0 0,0 0,0 0,0 1,0-1,0 0,0 1,0-1,0 0,0 1,0-1,0 1,0 0,0-1,0 1,0 0,-1-1,1 1,0 0,0 0,-1 0,1 0,-1-1,1 1,-1 0,1 0,-1 0,1 0,-1 0,0 1,0-1,1 0,10 48,-11-43,1 0,0 0,0 0,0 0,0 0,1 0,0-1,0 1,1-1,0 1,-1-1,2 0,-1 0,1 0,0 0,0-1,0 0,0 1,1-1,0-1,-1 1,1-1,1 0,4 3,-6-5,0 0,0 0,0 0,0 0,0-1,0 1,0-1,0 0,0 0,0-1,0 1,0-1,0 0,0 0,0 0,0 0,-1-1,1 1,0-1,-1 0,1 0,-1-1,0 1,0-1,0 0,0 1,0-1,1-2,60-102,-56 92,25-73,-26 71</inkml:trace>
  <inkml:trace contextRef="#ctx0" brushRef="#br0" timeOffset="23245.491">2106 1864,'-17'26,"0"1,2 1,1 0,2 1,0 0,2 1,2 1,-2 10,9-38,1 0,-1 0,1-1,0 1,0 0,0 0,0 0,0 0,1-1,-1 1,1 0,0 0,0-1,0 1,0 0,0-1,0 1,1-1,-1 0,1 1,0-1,0 0,0 0,0 0,0 0,0 0,0-1,1 1,-1 0,0-1,1 0,0 0,-1 0,1 0,0 0,-1 0,1-1,0 1,0-1,0 0,-1 0,1 0,0 0,0 0,0-1,-1 1,1-1,5 0,0-1,0 0,-1 0,1-1,-1 0,0 0,0-1,0 0,0 0,-1-1,0 0,0 0,0 0,0-1,-1 1,0-1,0-1,0 1,-1-1,0 0,0 0,0-1,-2 3,1 0,-1-1,0 1,-1 0,1-1,-1 1,0-1,0 0,-1 1,1-1,-1 0,0 1,-1-1,0 0,0 1,0-1,0 1,-1-1,0 1,0 0,-1-1,1 1,-1 0,0 1,0-1,-1 0,1 1,-1 0,0 0,-1 0,1 0,-39-16,21 16</inkml:trace>
  <inkml:trace contextRef="#ctx0" brushRef="#br0" timeOffset="23529.608">2643 1497,'-5'43,"-1"33,0 14,1-4,1-11,7-10,2-10,1-10,-2-8,0-6,-1-2,-7-2,-1-1,-1 0,-4-5,-5-5,0-6</inkml:trace>
  <inkml:trace contextRef="#ctx0" brushRef="#br0" timeOffset="23973.495">2416 1836,'53'25,"1"-2,1-2,0-2,2-4,7 1,-35-9,7 0,1-2,0-1,-1-2,1-2,13-2,1 1,-44 2,-1-1,1 0,-1 0,0-1,1 0,-1 0,0 0,0-1,1 0,-1 0,-1-1,1 1,0-1,0 0,-1-1,0 0,0 1,0-2,0 1,-1 0,1-1,-1 0,0 0,0 0,-1-1,0 1,0-1,0 0,-1 0,0 0,1-4,-3 8,0-1,0 0,0 1,-1-1,1 1,-1-1,0 1,0-1,0 1,0-1,0 1,-1 0,1 0,-1 0,1-1,-1 1,0 1,0-1,1 0,-1 0,-1 1,1-1,0 1,0 0,-1-1,1 1,0 0,-1 0,1 1,-1-1,0 0,1 1,-1 0,1-1,-2 1,-92 12,86-8,0 0,1 1,-1 0,1 1,0 0,0 0,1 1,0 0,0 1,1 0,0 0,0 1,1-1,0 1,0 1,1-1,0 1,-1 6,2-7,0-1,1 1,0 0,0 0,1 1,1-1,-1 0,2 1,-1-1,1 1,1-1,-1 1,2-1,-1 0,1 1,1-1,0 0,0 0,0 0,1-1,1 1,-1-1,1 0,1 0,0-1,0 0,0 0,1 0,0-1,0 1,6 1,0 0,0 0,1-2,-1 0,1 0,1-1,-1-1,1 0,0-1,-1-1,1 0,0-1,1-1,-1 0,7-2,10 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3:53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5223 227,'0'4,"4"8,8 0,0 4,4 3,-1 4,1-2,3 0,-1 1,1-3,-4-5</inkml:trace>
  <inkml:trace contextRef="#ctx0" brushRef="#br0" timeOffset="254.177">5504 114,'0'33,"0"21,5 2,2-5,4-11,0-11</inkml:trace>
  <inkml:trace contextRef="#ctx0" brushRef="#br0" timeOffset="999.754">5815 395,'-217'375,"324"-531,19-37,-102 163,-23 30,-1 0,1-1,-1 1,1 0,-1 0,1 0,-1 0,1 0,0 0,-1 0,1 0,-1 0,1 0,-1 1,1-1,-1 0,1 0,-1 0,1 1,-1-1,1 0,-1 0,1 1,-1-1,1 0,-1 1,1-1,-1 1,0-1,1 1,-1-1,0 1,0-1,1 1,-1-1,0 1,0-1,0 1,1-1,-1 1,0-1,0 1,0-1,0 1,0 0,0-1,0 1,0-1,0 1,-1-1,1 1,0-1,0 1,0-1,-1 1,1-1,0 1,0-1,-1 1,1-1,0 1,-1-1,1 0,-1 1,5 149,-4-139,2-1,-1 0,1 1,1-1,0 0,0 0,1 0,1-1,-1 1,2-1,-1 0,1-1,0 1,1-1,3 3,-8-10,0 0,1 0,-1 0,0-1,1 1,-1-1,1 1,-1-1,1 0,-1 0,1 0,-1 0,1 0,-1 0,1-1,-1 1,1-1,-1 0,0 0,1 0,-1 0,0 0,0 0,0-1,0 1,0-1,0 1,0-1,0 0,0 0,-1 0,1 0,0-1,47-71,-38 52,-1 0,-2-1,0 0,-1-1,-1 0,-1 0,-2 0,0 0,-1-22,-2 21</inkml:trace>
  <inkml:trace contextRef="#ctx0" brushRef="#br0" timeOffset="-5905.086">29 621,'-5'12,"0"-1,1 1,0 0,1 0,1 0,0 0,0 0,1 1,1-1,0 1,0-1,2 0,-1 1,2-1,-1 0,2 0,2 7,-4-16,0 0,0-1,0 1,0-1,1 1,-1-1,1 0,0 0,0 0,-1 0,1-1,0 1,1-1,-1 1,0-1,0 0,0-1,1 1,-1 0,0-1,1 0,-1 0,1 0,-1 0,0 0,1-1,-1 1,0-1,1 0,-1 0,0 0,0 0,2-2,95-62,-81 45,-1 0,-2-1,0-1,-1-1,-1 0,2-6,-2 5</inkml:trace>
  <inkml:trace contextRef="#ctx0" brushRef="#br0" timeOffset="-5272.33">566 1,'-114'615,"87"-406,27-208,0 0,0 0,0-1,0 1,0 0,0 0,0 0,0-1,0 1,1 0,-1 0,0-1,1 1,-1 0,0-1,1 1,-1 0,1-1,-1 1,1 0,-1-1,1 1,0-1,-1 1,1-1,0 0,-1 1,1-1,0 0,-1 1,1-1,0 0,0 0,-1 1,1-1,0 0,0 0,0 0,-1 0,1 0,0 0,0 0,-1-1,1 1,0 0,0 0,0 0,-1-1,1 1,0 0,-1-1,1 1,44-27,-37 21,79-54,-46 29,1 3,1 1,2 2,2 2,-44 20,0 2,0-1,0 0,0 1,0-1,0 1,0 0,1 0,-1 0,1 0,-1 1,0 0,1-1,-1 1,1 0,-1 1,1-1,-1 1,0-1,1 1,-1 0,0 0,1 1,-1-1,0 0,0 1,0 0,0 0,0 0,-1 0,1 0,-1 1,1-1,-1 1,0 0,0 0,0-1,0 1,1 3,-1 2,0 0,-1 0,0 0,0 0,-1 0,0 0,0 0,-1 0,0 0,0 1,-1-2,0 1,0 0,-1 0,0-1,0 1,-1-1,0 0,0 0,-1 0,0-1,0 0,-1 0,-2 2,-7 8,-1-1,-1-1,0-1,-1-1,0 0,-1-1,-1-1,-12 5,13-7,16-5,-1-1,1 0,-1 0,1 0,-1-1,0 1,0-1,0 0,0 0,0 0,0-1,0 1,0-1,-1 0,1 0,0 0,0-1,0 1,0-1,0 0,0-1,0 1,0 0,1-1,-1 0,-8-9</inkml:trace>
  <inkml:trace contextRef="#ctx0" brushRef="#br0" timeOffset="-4654.09">1553 452,'-37'7,"0"1,1 2,0 2,1 1,0 2,-21 12,51-26,1 1,0-1,-1 1,1-1,0 1,0 1,0-1,1 0,-1 1,0 0,1 0,0 0,-1 0,1 0,0 1,1 0,-1-1,1 1,0 0,0 0,0 0,0 0,0 1,1-1,0 0,0 1,0-1,1 1,-1-1,1 1,0-1,1 1,-1 0,1-1,0 0,0 1,0-1,0 1,1-1,0 0,0 2,4 1,-1 0,1-1,0 1,0-1,0-1,1 1,0-1,0 0,1-1,-1 0,1 0,0 0,0-1,0 0,1-1,-1 0,1 0,-1-1,1 0,0 0,-1-1,2 0,52 3,-61-3,0 1,1-1,-1 1,0 0,0-1,1 1,-1 0,0 0,0 0,0 0,0 0,0 0,0 0,0 0,-1 0,1 1,0-1,0 0,-1 1,1-1,-1 0,1 1,-1-1,0 0,0 1,1-1,-1 1,0-1,0 1,0-1,-1 0,1 1,0-1,0 1,-1-1,1 0,-1 1,1-1,-1 0,0 1,0 0,-6 9,0-1,0 0,-1 0,-1-1,0 0,0 0,-1-1,0 0,0-1,0 0,-1-1,0 0,-1 0,1-1,-8 1,4 0,1 0,-1-1,-1-1,1-1,0 0,-1-1,0-1,1 0,-1-1,-4-1,-20-15,28 3</inkml:trace>
  <inkml:trace contextRef="#ctx0" brushRef="#br0" timeOffset="-4033.281">2033 481,'-11'-2,"-1"0,1 2,-1-1,1 1,-1 1,1 0,-1 1,1 0,-1 1,1 0,0 0,0 2,1-1,-1 1,1 1,0 0,-6 5,7-4,0 0,1 1,0 0,1 1,-1-1,2 1,-1 1,1 0,1 0,0 0,0 0,1 1,0-1,1 1,0 0,1 0,0 1,0-1,2 0,-1 1,1-1,1 2,1-8,-1 0,1 0,0 0,0 0,1-1,0 1,-1-1,1 0,1 0,-1 0,1 0,-1-1,1 1,0-1,1 0,-1 0,0 0,1-1,-1 1,1-1,0 0,0-1,0 1,0-1,0 0,0 0,1 0,7 1,1-1,0 0,-1-1,1 0,0-1,-1 0,1-1,-1-1,13-3,58-32,-59 24</inkml:trace>
  <inkml:trace contextRef="#ctx0" brushRef="#br0" timeOffset="-3671.824">2287 762,'0'10,"12"45,18-88,35-87,-52 92,1 0,1 1,1 1,2 1,16-19,-33 41,1 1,0-1,-1 1,1-1,0 1,1 0,-1 0,0-1,1 2,-1-1,1 0,-1 0,1 1,0-1,0 1,-1 0,1 0,0 0,0 0,0 1,0-1,0 1,1 0,-1 0,0 0,0 0,0 0,0 1,0-1,0 1,0 0,0 0,0 0,0 0,-1 1,1-1,0 1,-1-1,1 1,-1 0,1 0,-1 0,1 2,4 17,-4 1</inkml:trace>
  <inkml:trace contextRef="#ctx0" brushRef="#br0" timeOffset="-3464.63">2937 706,'0'19,"0"6</inkml:trace>
  <inkml:trace contextRef="#ctx0" brushRef="#br0" timeOffset="-3299.324">2880 227,'0'0</inkml:trace>
  <inkml:trace contextRef="#ctx0" brushRef="#br0" timeOffset="-2863.552">3275 537,'1'79,"1"-34,-2 1,-2 0,-1-1,-3 1,-8 28,12-68,1 1,-1-1,-1 1,0-1,1 0,-2 0,1 0,-1-1,0 1,0-1,0 0,-1 0,0 0,0 0,0-1,-1 0,1 0,-1-1,0 1,0-1,0 0,0-1,-1 0,1 0,-3 0,7-1,1-1,0 1,-1-1,1 1,0-1,-1 0,1 0,0 0,-1 0,1 0,-1 0,1 0,0 0,-1-1,1 1,0 0,-1-1,1 1,0-1,0 0,-1 1,1-1,0 0,0 0,0 0,0 0,0 0,0 0,0 0,0 0,0 0,1 0,-1 0,0 0,1-1,-1 1,1 0,-1-1,1 1,0 0,-1-1,1 1,0 0,0-1,0 1,0-1,0 1,0 0,1-1,21-68,-2 39,1 1,2 1,1 1,1 0,1 2,2 1,0 2,2 0,0 2,2 1,0 2,1 1,14-4,-27 11,0 1,1 0,0 2,0 1,1 0,0 1,0 2,0 0,0 2,0 0,21 2,-40 0,1-1,-1 1,1 0,-1 1,1-1,-1 0,0 1,0 0,0 0,0 0,0 0,0 0,0 0,-1 1,1 0,-1-1,1 1,-1 0,0 0,0 0,-1 0,1 1,-1-1,1 0,-1 1,0-1,0 1,-1-1,1 1,-1 0,0-1,0 1,0 0,0-1,0 1,-1-1,0 1,1-1,-2 1,1-1,0 1,-1-1,1 0,-1 0,0 0,0 1,0-2,0 1,-1 0,1 0,-1-1,0 0,0 1,-12 9,0-1,0-1,-1-1,-1 0,0 0,0-2,0 0,-1-2,-2 1,9-2,-11 2,0-1,0 0,-1-2,0-1,0 0,-20-2,18-1</inkml:trace>
  <inkml:trace contextRef="#ctx0" brushRef="#br0" timeOffset="-2638.041">4235 198,'0'38,"0"28,0 11,0-2,0-9,0-11,0-10,0-8,0-5,0-4,0-1,-5-6,-1-6</inkml:trace>
  <inkml:trace contextRef="#ctx0" brushRef="#br0" timeOffset="-2449.189">3925 424,'33'-10,"36"-2,15-1,-2 4,-5 2,-6 2,-6 8,-8 2,-6 6,-5 1,-7-2,-9-2</inkml:trace>
  <inkml:trace contextRef="#ctx0" brushRef="#br0" timeOffset="17520.052">86 1468,'19'20,"16"15,7 7,1-4,-2-4,-3-7,-8-3,-4-7,-8-5</inkml:trace>
  <inkml:trace contextRef="#ctx0" brushRef="#br0" timeOffset="17774.085">453 1412,'9'33,"9"22,1 5,1-7,-1-8,-1-12,3-6,2-8,-3-3,0-3,-3-5</inkml:trace>
  <inkml:trace contextRef="#ctx0" brushRef="#br0" timeOffset="18437.443">848 1835,'-209'340,"187"-326,37-54,161-197,-44 78,-132 158,0 0,1 0,-1 0,1 0,-1 0,1 1,0-1,-1 0,1 0,0 0,0 1,-1-1,1 0,0 1,0-1,0 1,0-1,0 1,0-1,0 1,0 0,0-1,0 1,0 0,0 0,0 0,0-1,0 1,0 0,0 1,0-1,0 0,0 0,0 0,0 1,0-1,0 0,0 1,0-1,0 1,0-1,0 1,0 0,-1-1,1 1,0 0,0-1,-1 1,1 0,0 0,-1 0,1 0,-1 0,1 0,-1 0,0 0,1 0,-17 114,14-97,-1-9,1 0,-1 0,2 1,-1-1,2 0,-1 1,1-1,0 1,1-1,0 1,1-1,0 0,0 1,1-1,0 0,1-1,0 1,0 0,1-1,0 0,0 0,3 2,-5-8,0-1,0 1,0-1,0 0,0 0,0-1,0 1,1-1,-1 1,0-1,0 0,0 0,0 0,1-1,-1 1,0-1,0 0,0 1,0-1,0-1,0 1,0 0,0-1,-1 0,1 1,0-1,1-2,64-62,-53 45,-1-1,0-1,-2 0,-1 0,-1-1,-1 0,2-12,6-12,-7 21,-2 2</inkml:trace>
  <inkml:trace contextRef="#ctx0" brushRef="#br0" timeOffset="19121.983">1723 1779,'-248'145,"238"-140,0 1,0 1,0 0,1 0,0 1,1 0,-1 1,2 0,-1 0,1 0,1 1,-1 0,2 1,0-1,-1 4,5-12,1 0,-1-1,1 1,0 0,0 0,0-1,0 1,0 0,0 0,0 0,0-1,1 1,-1 0,1-1,0 1,-1 0,1-1,0 1,0-1,0 1,0-1,0 1,0-1,0 0,1 1,-1-1,0 0,1 0,-1 0,1 0,-1 0,1 0,-1-1,1 1,0 0,0-1,-1 1,1-1,0 0,0 1,-1-1,76-6,-54-3,-1 0,0-2,0-1,-1-1,-1 0,0-2,3-3,67-45,-88 62,-1-1,1 1,0-1,-1 1,1 0,0-1,0 1,0 0,0 0,0 1,1-1,-1 0,0 1,0-1,1 1,-1 0,0-1,0 1,1 0,-1 0,0 1,0-1,1 0,-1 1,0 0,0-1,0 1,0 0,0 0,0 0,0 0,0 1,0-1,0 0,0 1,-1-1,1 1,0 0,14 32,-16-31,1 1,0 0,1-1,-1 1,0-1,1 1,0-1,0 0,0 0,0 0,0 0,1 0,-1 0,1-1,0 1,0-1,0 0,0 0,0 0,0 0,0 0,1-1,-1 1,1-1,-1 0,1 0,0 0,1-1,6-3,1 0,-1-1,0 0,-1-1,1-1,-1 1,0-2,0 1,0-1,-1-1,-1 0,1 0,-1-1,0 0,-1 0,0 0,-1-1,5-10,-1 6,16-19,-1-1,-2-1,-2-2,-1 0,-2-1,-2 0,-1-2,-2 0,-1 0,1-21,-10 51,-1 0,-1 0,0 1,0-1,-1 0,0 0,0 0,-1 0,-1 0,0 0,0 0,-1 1,0-1,0 1,-1 0,-1 0,1 0,-2 0,1 1,-1 0,-1-1,5 7,0 1,0-1,0 1,0 0,0 0,-1 0,1 0,0 1,0-1,-1 0,1 1,-1 0,1-1,0 1,-1 0,1 0,-1 0,1 1,0-1,-1 1,1-1,0 1,-1 0,1 0,0 0,0 0,0 0,0 0,0 1,0-1,0 1,0-1,0 1,1 0,-1-1,1 1,-1 0,1 0,0 0,-1 1,-43 89,31-40,3 0,2 1,-2 52,10-79,1 0,1 1,1-1,2 0,1 0,0 0,2-1,1 0,1 0,2-1,1 3,39 37,-32-48</inkml:trace>
  <inkml:trace contextRef="#ctx0" brushRef="#br0" timeOffset="19373.947">1893 1609,'43'5,"24"2,10-1,-3-1,-5-2,-9 0,-10-2,-9-1,-6 0,-10 0</inkml:trace>
  <inkml:trace contextRef="#ctx0" brushRef="#br0" timeOffset="19553.747">2513 1638,'-3'22,"0"0,2 0,0 0,1 1,2-1,0 0,1 0,2 0,0-1,1 1,1-1,2 2,-7-19,0 0,1 1,-1-1,1 0,0-1,1 1,-1-1,0 1,1-1,0 0,0 0,0 0,0-1,0 0,0 1,1-2,-1 1,1 0,0-1,-1 0,1 0,0 0,0-1,0 1,-1-1,1 0,0-1,0 1,0-1,-1 0,1 0,0 0,-1-1,1 0,-1 0,1 0,-1 0,0-1,0 1,0-1,0 0,-1 0,1-1,-1 1,0-1,2-2,79-151,-71 138</inkml:trace>
  <inkml:trace contextRef="#ctx0" brushRef="#br0" timeOffset="19837.813">2965 2033,'-5'-15,"-1"-18,4-9,4-3,0 3,6 8,1 4,3 4,1 0,2 1,3-1,4 5,-2 0,0 4,2 5,-3 5</inkml:trace>
  <inkml:trace contextRef="#ctx0" brushRef="#br0" timeOffset="20522.732">3416 1694,'-21'8,"1"1,1 1,0 0,0 2,1 0,0 0,1 2,-11 12,22-22,0 1,1 0,-1 1,1-1,0 1,0 0,1 1,0-1,0 1,0 0,1 0,0 0,0 0,1 0,0 1,0-1,1 1,0 0,0 5,3-10,0 0,1 0,0 0,0 0,0 0,0-1,0 1,0-1,1 0,-1 0,1 0,0-1,-1 1,1-1,0 0,0 0,0 0,0 0,0-1,0 0,0 1,0-2,0 1,0 0,0-1,0 0,0 1,0-2,-1 1,1 0,0-1,-1 0,3-1,15-7,0-2,-1 0,-1-1,0-1,-1-1,0-1,-1 0,-1-1,10-14,5 8,-30 23,-1-1,0 1,1-1,-1 1,1-1,-1 1,1 0,-1-1,1 1,0 0,-1 0,1-1,-1 1,1 0,0 0,-1 0,1-1,-1 1,1 0,0 0,-1 0,1 0,0 0,-1 1,1-1,-1 0,1 0,0 0,-1 0,1 1,-1-1,1 0,0 1,-1-1,1 0,-1 1,1-1,-1 1,1-1,-1 0,0 1,1-1,-1 1,0 0,1-1,-1 1,0-1,1 1,-1-1,0 1,0 0,0-1,0 1,0 0,0-1,-1 39,0-34,0-1,1 1,-1-1,1 1,0-1,0 1,1-1,-1 1,1-1,0 1,0-1,0 1,1-1,0 0,0 0,0 0,0 0,0 0,1 0,0-1,-1 1,4 2,1-2,-1 0,1 0,0 0,0-1,0-1,1 1,-1-1,1 0,-1-1,1 1,0-1,-1-1,1 0,0 0,0 0,-1-1,1 0,0-1,-1 0,0 0,1-1,-1 1,0-1,0-1,0 0,-1 0,1 0,-1 0,1-2,25-16,-1-2,0 0,-2-2,-2-2,0 0,-2-2,-1 0,3-8,-18 25,-1 0,-1-1,0 0,-1 0,0 0,-1-1,-1 0,-1 0,0 0,0 0,-2-1,0 1,0-1,-2 1,0 0,-1-5,2 13,-1 1,0-1,0 1,0 0,-1-1,0 1,0 0,-1 0,1 0,-1 0,-1 1,1-1,-1 1,0 0,0 0,0 0,-1 1,0-1,0 1,0 0,0 0,-1 1,1 0,-1 0,0 0,0 0,0 1,0 0,-1 1,1-1,0 1,-1 0,1 1,-1-1,1 1,-1 1,-5 0,1 1,1 1,-1 1,1 0,0 0,0 1,0 0,1 0,-1 1,1 1,1-1,-1 2,1-1,0 1,1 0,0 1,0-1,1 1,0 1,1-1,0 1,0 0,1 0,0 1,1-1,0 1,1 0,0 0,1 0,0 0,0 0,1 3,1 0,0 0,1-1,0 1,1 0,1-1,0 0,1 0,0 0,1 0,0-1,1 0,1 0,-1-1,3 2,148 150,-149-154,1-1,0-1,0 1,0-1,1-1,0 0,1-1,-1 0,1-1,0 0,0 0,0-2,0 1,1-2,-1 1,1-2,-1 0,10-1,2-5</inkml:trace>
  <inkml:trace contextRef="#ctx0" brushRef="#br0" timeOffset="21156.272">4460 1186,'-24'33,"-8"21,2 7,5-8</inkml:trace>
  <inkml:trace contextRef="#ctx0" brushRef="#br0" timeOffset="21324.787">4770 1129,'-33'39,"-21"21,-2 7,10-10</inkml:trace>
  <inkml:trace contextRef="#ctx0" brushRef="#br0" timeOffset="25687.986">5250 1581,'-31'33,"-146"64,176-97,0 1,0-1,-1 0,1 1,0-1,0 1,-1-1,1 1,0-1,0 1,0 0,0 0,0-1,0 1,0 0,0 0,0 0,0 0,1 0,-1 0,0 0,1 1,-1-1,1 0,-1 0,1 0,-1 1,1-1,0 0,0 1,0-1,0 0,0 1,0-1,0 0,0 0,0 1,0-1,1 0,-1 0,0 1,1-1,0 0,-1 0,1 0,-1 1,1-1,0 0,0 0,0 0,0 0,0-1,0 1,0 0,0 0,0 0,0-1,0 1,183 88,-182-88,0 0,-1 0,1 0,-1 0,1 0,-1 1,0-1,1 0,-1 1,0-1,0 1,0 0,0-1,0 1,0 0,0-1,-1 1,1 0,-1 0,1 0,-1 0,0-1,0 1,1 0,-1 0,-1 0,1 0,0 0,0 0,-1-1,1 1,-1 0,1 0,-1 0,0-1,0 1,0 0,0-1,0 1,0-1,0 1,0-1,-1 1,1-1,-1 1,-77 45,-40-20,94-25</inkml:trace>
  <inkml:trace contextRef="#ctx0" brushRef="#br0" timeOffset="25974.13">5843 1581,'-22'22,"0"1,1 0,1 2,2 0,0 1,2 1,1 1,1 0,-8 22,20-47,1 1,-1-1,1 0,-1 0,1 1,0-1,0 1,0-1,1 1,-1 0,1-1,0 1,0-1,0 1,1 0,-1-1,1 1,0-1,0 1,0-1,0 1,1-1,-1 0,1 1,0-1,0 0,0 0,0-1,1 1,-1 0,1-1,0 1,-1-1,1 0,0 0,0 0,1 0,-1-1,0 1,2 0,6-1,0-1,1 1,-1-2,0 0,1 0,-1-1,0 0,0-1,0 0,-1-1,1-1,-1 1,0-1,0-1,0 0,-1 0,0-1,0 0,-1-1,0 0,0 0,-1-1,0 0,0 0,-1 0,0-1,-1 0,0 0,-1-1,0 1,0-1,-1 0,-1 0,0 0,0-5,-2 9,-1 0,-1 0,1 0,-1 1,-1-1,1 0,-1 1,0 0,0 0,-1-1,0 2,0-1,0 0,-1 1,0 0,0 0,0 0,-1 1,-1-2,-12-7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0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1,'-17'95,"8"2,5 1,5 56,-1 70,-27 26,14-151,7-73</inkml:trace>
  <inkml:trace contextRef="#ctx0" brushRef="#br0" timeOffset="249.832">1 651,'48'-15,"44"-14,17-2,-1-1,-14 1,-13 0,-16 6,-10 2,-8 0,-8 4,-6 1,-4 3,-2 0,-5-3,-2-3,-4-3,-5-2,-4 3</inkml:trace>
  <inkml:trace contextRef="#ctx0" brushRef="#br0" timeOffset="602.891">932 29,'-75'581,"71"-552,1-15,0 0,1 1,1-1,0 0,1 0,1 1,0-1,1 0,1 0,0 0,2 5,-4-17,-1 0,1 0,0 0,0 0,0 0,1-1,-1 1,0 0,1-1,-1 1,1-1,-1 1,1-1,0 0,-1 0,1 0,0 0,0 0,0 0,0 0,0 0,0-1,0 1,0-1,0 0,0 1,0-1,0 0,0 0,1 0,-1-1,0 1,0 0,0-1,0 0,0 1,1-2,67-43,-66 42,266-216,-269 218,0-1,-1 1,1 0,0 0,-1-1,1 1,0 0,0 0,0 0,0 0,0 0,0 0,0 0,0 0,1 1,-1-1,0 0,1 1,-1-1,0 1,1-1,-1 1,0 0,1-1,-1 1,1 0,-1 0,1 0,-1 0,0 0,1 0,-1 1,1-1,-1 0,0 1,1-1,-1 1,0-1,1 1,-1 0,0 0,0-1,0 1,0 0,0 0,1 0,-2 0,1 0,1 1,2 120,-7-79,3-33,-1-7,0 0,0 0,0 0,0 0,0 1,1-1,0 0,-1 0,1 0,1 0,-1 0,0 1,1-1,-1 0,1 0,0 0,0 0,0 0,1 0,-1 0,1-1,-1 1,1 0,0-1,0 1,0-1,0 0,1 0,-1 1,1-2,-1 1,1 0,-1 0,1-1,0 1,0-1,0 0,0 0,0 0,0-1,1 1,21-4,-2-3</inkml:trace>
  <inkml:trace contextRef="#ctx0" brushRef="#br0" timeOffset="1269.062">1835 509,'-24'20,"-1"1,2 1,1 1,1 1,1 1,1 0,1 2,-5 11,21-36,1 0,0 0,-1 0,1 0,0 0,0 0,0 0,0 1,0-1,0 0,1 0,-1 1,1-1,0 0,-1 1,1-1,0 1,1-1,-1 0,0 1,1-1,-1 0,1 1,-1-1,1 0,0 0,0 1,0-1,1 0,-1 0,0 0,1 0,-1-1,1 1,0 0,0-1,-1 1,1-1,0 1,0-1,0 0,1 0,-1 0,11 1,0-2,1 1,-1-2,0 0,0 0,0-1,0-1,0 0,-1-1,1 0,-1-1,0-1,0 1,-1-2,1 0,-2 0,1-1,-1 0,0-1,0 0,-1-1,-1 0,7-10,-15 20,1-1,-1 0,0 1,1-1,-1 1,0-1,1 0,-1 1,1-1,-1 1,1-1,-1 1,1 0,-1-1,1 1,0-1,-1 1,1 0,-1-1,1 1,0 0,-1 0,1 0,0 0,0-1,-1 1,1 0,0 0,-1 0,1 0,0 0,-1 1,1-1,0 0,-1 0,1 0,0 1,-1-1,1 0,0 1,-1-1,1 0,-1 1,1-1,-1 1,1-1,-1 1,1-1,-1 1,1-1,-1 1,1-1,11 43,-7-23,-3-13,0-1,1 1,-1 0,2-1,-1 0,1 0,0 0,0 0,0 0,1-1,0 0,0 0,0 0,1-1,-1 0,1 0,0 0,1 0,-1-1,0 0,1-1,0 1,0-1,-1-1,1 1,0-1,0 0,1-1,-1 0,0 0,0 0,0-1,0 0,0 0,0-1,5-2,14-7,0-2,-1-1,0-1,-1-1,-1-2,0 0,-1-1,-1-1,-1-1,-1-1,-1 0,-1-2,-1 0,-1-1,-1 0,3-10,-5 10,-1-1,-2 0,0 0,-2-1,0 0,-2 0,-1 0,-2-1,0 1,-2-1,-1 0,-2-11,-20-45,22 81,0 1,0-1,0 1,-1 0,1-1,-1 1,1 0,-1 0,0 0,0 0,0 1,0-1,0 0,0 1,0-1,0 1,-1 0,1 0,-1 0,1 0,-1 0,1 0,-1 1,1-1,-1 1,0-1,1 1,-1 0,0 0,1 1,-1-1,-3 3,0 0,0 1,0 0,1 0,-1 0,1 1,0-1,0 1,1 1,-1-1,1 0,1 1,-1 0,1 0,0 0,0 1,0-1,1 1,0 0,-6 15,0 0,2 0,0 1,2 0,0 0,2 1,0-1,2 1,1-1,0 0,2 1,0-1,2 0,1 0,0-1,2 0,4 9,-6-17,-1-1,2 0,0-1,0 1,1-1,1-1,0 0,0 0,1 0,0-1,1-1,0 0,1 0,0-1,0-1,1 0,0 0,-12-7,0 1,0 0,0 0,0 0,1-1,-1 1,0 0,0-1,1 1,-1-1,0 1,1-1,-1 0,0 0,1 0,-1 1,0-1,1-1,-1 1,0 0,1 0,-1 0,0-1,1 1,-1 0,0-1,1 0,-1 1,0-1,0 0,0 1,0-1,0 0,0 0,0 0,0 0,0 0,0 0,0 0,0 0,-1 0,1-1,0 1,-1 0,1 0,-1-1,0 1,1 0,-1-1,0 1,0-1,0 1,0 0,0-1,0 1,0 0,0-1,0 1,-1 0,1-1,-1 1,1 0,-1-1,1 1,-1 0,-8-20</inkml:trace>
  <inkml:trace contextRef="#ctx0" brushRef="#br0" timeOffset="1504.734">2202 340,'39'5,"36"1,15 0,2-1,-5-2,-8-1,-13-5,-7-3,-9 0,-9 1,-6 1,-5 2,-1 1,-7 0</inkml:trace>
  <inkml:trace contextRef="#ctx0" brushRef="#br0" timeOffset="2151.987">1920 735,'5'-5,"1"-6,0-7,-6-4,-2-3,-7-3,-1-1,-4 4,0 2,-2 5,2 10,3 6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6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29,'5'0,"11"0,8 0,4 0,3 0,0 0,0 0,0 0,-1-5,-1-1,0 0,-1 1,0 1,-4 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36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32,'21'70,"-19"-56,6 317,-10-209,2 489,0-622</inkml:trace>
  <inkml:trace contextRef="#ctx0" brushRef="#br0" timeOffset="3233.627">933 88,'-12'-10,"0"1,-1 0,1 1,-2 0,1 1,-1 0,0 2,0-1,-1 2,0 0,0 0,0 2,0-1,0 2,0 0,0 1,-1 1,1 0,-2 1,4 1,0 0,0 1,0 0,0 1,1 0,0 1,0 0,0 1,1 1,0 0,0 0,1 1,0 0,1 1,0 0,0 0,1 1,1 0,0 1,0 0,1 0,0 0,1 0,1 1,0 0,1 0,-1 4,3-9,-1 0,1 0,0 0,1 0,0 0,0 0,0 0,1 0,1-1,-1 1,1 0,1 0,-1-1,1 0,0 1,1-1,0 0,0 0,1-1,-1 1,1-1,1 0,-1-1,1 1,0-1,0 0,1 0,0-1,-1 0,1 0,1-1,3 2,3-1,0-1,0-1,0 0,0-1,1-1,-1 0,0 0,0-2,1 0,-1 0,0-1,-1-1,1-1,-1 0,0 0,0-1,0-1,-1 0,7-6,-1 1,-1-1,-1-1,0 0,0-2,-2 1,0-2,0 0,-2-1,0 0,-1-1,-1 0,5-15,4-68,-19 102,0 1,0-1,0 0,-1 1,1-1,0 0,0 1,-1-1,1 0,0 0,0 1,-1-1,1 0,0 0,-1 0,1 1,0-1,-1 0,1 0,0 0,-1 0,1 0,0 0,-1 1,1-1,-1 0,1 0,0 0,-1 0,1-1,0 1,-1 0,1 0,-1 0,1 0,0 0,-1 0,1 0,0-1,-1 1,1 0,0 0,-1-1,1 1,0 0,0 0,-1-1,1 1,0 0,0-1,0 1,-1 0,1-1,0 1,0 0,0-1,0 1,0 0,0-1,0 1,-1 0,1-1,0 1,0-1,0 1,1-1,-18 28,5 8,2 1,1 0,2 0,1 1,1 11,-1 306,8-202,3-102,1-33</inkml:trace>
  <inkml:trace contextRef="#ctx0" brushRef="#br0" timeOffset="3499.66">1298 709,'-9'38,"-4"18,6-1,4-15,7-13,3-13</inkml:trace>
  <inkml:trace contextRef="#ctx0" brushRef="#br0" timeOffset="3921.369">1722 3,'-11'405,"-2"-305,-4 34,6-1,5 31,12-58,1-89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6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49,'43'-4,"20"-8,3 0,-5 1,-7 2,-9 9,-11 3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5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1 618,'38'-8,"0"-2,0-1,-1-2,-1-2,0-1,19-13,-45 24,26-12,-1-2,0-2,-2 0,-1-3,0 0,-2-3,25-27,-50 49,0-1,0 0,-1 0,0 0,0 0,0-1,-1 0,0 0,-1 0,1 0,-1 0,0 0,-1 0,0-1,0 1,-1-1,0 1,0-1,0 1,-1 0,-1-1,0-3,1 9,0 1,0-1,0 0,0 0,0 0,0 1,-1-1,1 1,-1-1,1 1,-1-1,0 1,1 0,-1 0,0 0,0 0,0 0,0 0,0 1,0-1,0 0,0 1,0 0,0-1,0 1,0 0,0 0,0 0,0 1,0-1,-1 0,1 1,0-1,0 1,0 0,0-1,1 1,-1 0,0 0,-68 51,60-40,0 0,1 1,0 0,1 0,1 1,0 0,1 0,1 1,0-1,1 1,0 0,3-7,-1-1,2 1,-1 0,1-1,0 1,0-1,1 1,0-1,1 1,-1-1,1 1,1-1,0 0,0 0,0 0,1 0,-1-1,2 1,-1-1,1 0,0-1,0 1,1 0,6 3,1-1,0-1,0 0,0-1,0 0,1-1,0 0,0-1,1-1,-1-1,1 0,0 0,-1-1,1-1,0-1,-1 0,1-1,-1 0,1-2,-1 1,0-2,0 0,0 0,-1-1,10-6,-8 5,0-1,-1 0,0-1,0-1,-1 0,0-1,0 0,-1-1,-1 0,0-1,-1 0,0-1,-1 0,-1 0,0-1,-1 0,-1-1,0 0,-1 1,0-2,-2 1,2-10,-5 24,1 0,-1 0,0 0,0-1,0 1,0 0,0 0,0 0,0 0,-1 0,1 0,-1 0,0 0,1 0,-1 0,0 0,0 0,0 0,0 1,-1-1,1 0,0 1,-1-1,1 1,-1-1,1 1,-1 0,0 0,0 0,0 0,1 0,-1 0,0 0,0 0,0 1,0-1,0 1,0 0,-1-1,1 1,0 0,0 0,0 0,0 1,0-1,0 0,0 1,0-1,0 1,-1 0,-4 5,0-1,0 1,1 1,0-1,0 1,1 1,-1-1,2 0,-1 1,1 0,0 0,1 1,-1-1,2 1,-1 0,1-1,1 1,0 0,0 0,0 0,1 0,1 0,0 0,0 0,0 0,1 0,0 0,1-1,0 1,3 5,0-7,0 0,1-1,-1 0,1 0,0 0,0-1,1 0,0 0,0-1,0 0,0 0,1-1,-1 0,1-1,0 0,0 0,0-1,0 0,0 0,0-1,0-1,0 1,0-1,0-1,0 0,-1 0,1-1,0 0,7-3,11-6,0-1,0-1,-1-2,-1 0,-1-2,0 0,-2-2,0 0,-1-2,-1 0,-1-1,-1-1,-1-1,-1-1,-1-1,14-65,-29 89,1 0,-1 1,0-1,-1 0,1 0,0 1,-1-1,1 0,-1 1,0-1,0 1,0-1,0 1,0-1,-1 1,1 0,-1-1,1 1,-1 0,0 0,0 0,0 0,0 1,0-1,0 1,0-1,-1 1,1-1,-1 1,1 0,-1 0,1 1,-4-2,1 2,0-1,-1 1,1 0,0 0,-1 0,1 1,0 0,-1 0,1 0,0 0,0 1,0 0,0 0,0 1,1-1,-1 1,1 0,-1 0,1 1,0-1,0 1,1 0,-1 0,1 0,0 0,0 1,0 0,-8 10,2 1,0 0,1 0,1 1,0 0,1 0,-1 9,3-14,0 0,1 0,1 0,0 1,0-1,1 1,1-1,0 1,1-1,0 1,1-1,0 0,1 1,0-1,1 0,1-1,-1 1,2-1,0 0,0 0,1-1,0 1,4 2,12 5,0-4</inkml:trace>
  <inkml:trace contextRef="#ctx0" brushRef="#br0" timeOffset="495.323">1779 308,'-217'247,"207"-233,21-20,20-18,148-167,-179 192,0 0,0 0,0 0,0-1,0 1,0 0,0 0,0 0,0 0,0 0,0-1,0 1,0 0,1 0,-1 0,0 0,1-1,-1 1,1 0,-1 0,1-1,-1 1,1 0,-1-1,1 1,0-1,-1 1,1-1,0 1,0-1,-1 1,1-1,0 0,0 1,-1-1,1 0,0 0,0 1,0-1,0 0,0 0,-1 0,1 0,0 0,0 0,0 0,0-1,0 1,-1 0,1 0,0-1,0 1,0 0,-1-1,1 1,0-1,0 1,-1-1,1 1,0-1,-1 0,1 1,-1-1,1 0,-1 1,1-1,-1 0,0 0,1 1,-1-1,1 60,-2-47,0 0,2 0,-1 0,2-1,-1 1,1 0,1 0,1-1,2 8,-5-15,0 0,1 0,-1 0,1-1,0 1,0 0,0-1,1 0,-1 0,1 1,-1-1,1-1,0 1,0 0,1-1,-1 1,0-1,1 0,0 0,-1-1,1 1,0-1,0 0,0 1,0-2,0 1,0 0,0-1,0 0,0 0,0 0,0 0,0-1,0 0,0 0,0 0,0 0,0 0,-1-1,2 0,5-8,-1 1,0-2,0 1,-1-1,0-1,-1 1,-1-1,0-1,1-2,37-141,-40 132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8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52,'39'0,"26"-5,8-1,-5 0,-8 1,-15-4,-9 1,-8 1,-7 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30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60,'-265'466,"236"-434,29-54,94-135,157-162,-250 318,23-25,-12 50,-37 232,25-254,-2 5,1-1,-1 1,2-1,-1 1,1-1,0 1,0-1,1 1,0-1,0 1,0-1,1 1,0-1,0 0,1 0,-1 0,4 4,-3-9,1 0,-1-1,1 0,-1 1,1-1,-1 0,1-1,-1 1,1 0,-1-1,0 0,1 0,-1 0,0 0,1-1,-1 1,0-1,0 0,0 0,0 0,-1 0,1 0,0-1,-1 1,0-1,1 0,-1 1,0-1,-1 0,1 0,0-1,0 0,16-27,-2-1,0-1,-3 0,0-1,2-17,5-108,-20 147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34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455 831,'-5'-5,"-1"-1,1 1,-1 1,0-1,0 1,-1 0,1 1,-1 0,0 0,0 0,0 1,0 0,-1 0,1 0,0 1,-1 1,1-1,-1 1,0 0,-9 3,-1 1,1 0,1 1,-1 1,1 0,0 1,0 1,1 1,0 0,0 1,1 0,0 1,1 1,1 0,0 1,0 0,-3 7,12-18,-39 70,41-70,0 1,0-1,1 0,-1 0,1 0,0 0,0 0,0 1,0-1,0 0,0 0,0 0,1 1,-1-1,1 0,-1 0,1 0,0 0,0 0,0 0,0 0,0 0,1-1,-1 1,1 0,-1-1,1 1,-1-1,1 1,0-1,0 0,-1 0,1 0,0 0,2 1,5 1,0-1,0 0,0 0,1-1,-1 0,0-1,0 0,1 0,-1-1,0 0,0-1,0 0,0 0,0-1,0 0,0-1,-1 0,140-81,-47 13,-101 71,1 0,0 1,0-1,0 1,-1-1,1 1,0-1,0 1,0 0,0-1,0 1,0 0,0 0,0-1,0 1,0 0,0 0,0 0,0 0,0 1,0-1,0 0,0 0,0 0,0 1,0-1,0 1,-1-1,1 1,0-1,0 1,0-1,0 1,-1 0,1-1,0 1,-1 0,1 0,0-1,-1 1,1 0,-1 0,0 0,1 0,-1 0,1 0,-1 0,0 0,0 0,0 0,0 0,4 58,-4-51,17 81,-15-87,-1 0,0 0,1 0,-1 0,1 0,-1 0,1-1,0 1,0-1,0 1,0-1,0 1,0-1,0 0,1 0,-1 0,0 0,1-1,-1 1,0-1,1 1,-1-1,1 0,-1 0,1 0,-1 0,1 0,-1 0,0-1,1 1,-1-1,1 0,-1 0,0 0,2-1,6-3,-1-1,1-1,-1 1,0-2,-1 1,1-1,-1 0,-1-1,0 0,0 0,0-2,23-26,-6 10,0-1,-2-1,-1-1,-2-1,0-1,-3 0,0-2,-2 0,-2 0,-1-1,3-23,3-39,-5-1,-4-1,-5-1,-6 80,-4 26,-6 32,-6 180,10-149,2 0,4 0,3 1,3 10,9-21,-2 41,-14-88</inkml:trace>
  <inkml:trace contextRef="#ctx0" brushRef="#br0" timeOffset="201.651">567 548,'43'5,"34"2,13-6,-4-3,-7 0,-12-1,-7 1,-10 0,-9-4,-6-1,-4 1,-7 1</inkml:trace>
  <inkml:trace contextRef="#ctx0" brushRef="#br0" timeOffset="501.302">1357 521,'-4'43,"1"0,3 0,1 1,2-1,9 43,16-13,-27-71,0-1,-1 1,1-1,0 1,0-1,1 0,-1 1,0-1,0 0,1 0,-1 0,0 0,1 0,-1 0,1 0,-1 0,1 0,0-1,-1 1,1-1,0 1,-1-1,1 0,0 0,0 0,-1 0,1 0,0 0,0 0,-1 0,1-1,0 1,-1-1,1 1,0-1,-1 0,1 1,-1-1,1 0,-1 0,1-1,6-5,0-1,-1-1,0 1,0-1,-1 0,0-1,-1 0,0 0,3-7,9-18,77-124,-81 136,-2 3</inkml:trace>
  <inkml:trace contextRef="#ctx0" brushRef="#br0" timeOffset="886.5">1724 944,'31'-118,"-26"91,2-1,0 1,2 0,1 0,1 1,6-7,-9 18,2 1,0 0,0 1,1 0,1 1,0 0,0 1,1 0,1 1,0 0,0 1,2 1,8-3</inkml:trace>
  <inkml:trace contextRef="#ctx0" brushRef="#br0" timeOffset="4086.413">2515 605,'-3'-4,"-1"1,1 0,-1 1,0-1,0 0,0 1,0 0,0 0,0 0,0 0,-1 1,1 0,-1 0,1 0,-1 0,1 1,-1 0,0 0,1 0,-1 0,1 1,-1-1,1 1,-1 1,1-1,-1 0,1 1,0 0,0 0,-4 3,-18 10,1 2,0 1,1 1,1 1,1 1,1 1,-9 12,25-29,-45 79,50-82,-1 1,0-1,1 0,0 0,0 1,0-1,0 0,0 1,0-1,0 0,1 0,-1 1,1-1,-1 0,1 0,0 0,0 0,0 0,0 0,1 0,-1 0,0 0,1 0,-1-1,1 1,0 0,0-1,-1 0,1 1,0-1,0 0,0 0,0 0,1 0,-1 0,0-1,0 1,0-1,1 1,1-1,9 1,0-1,0 0,0-2,0 1,0-1,0-1,0 0,-1-1,0-1,1 1,-1-2,-1 0,6-3,10-6,0 0,-1-2,0 0,-1-2,-2-1,18-18,-20 33,-18 36,-2-18,-2-8,2 0,-1 0,0 0,1 0,0 0,0 0,1 0,-1-1,1 1,0 0,1-1,-1 1,1-1,-1 0,1 0,1 0,-1 0,0 0,1-1,0 0,0 1,0-1,0-1,0 1,1-1,-1 1,1-1,0 0,-1-1,1 1,0-1,0 0,0-1,0 1,0-1,0 0,0 0,0 0,2-1,11-5,0 0,0-2,-1 0,-1-1,1-1,-1 0,-1-1,0-1,-1 0,0-1,-1 0,0-1,-1-1,2-4,-13 18,18-20,-2-1,0-1,-1-1,-2 0,0-1,-2 0,0-1,-2 0,-1-1,-1 0,-1-1,-2 1,-1-1,1-26,-3 33,0 1,-2-1,-1 1,0 0,-1-1,-2 1,0 0,-1 0,0 1,-2-1,-1 1,-8-17,15 34,0 0,0 0,0 0,0 0,0 1,0-1,-1 0,1 0,0 1,-1-1,0 1,1-1,-1 1,0 0,1-1,-1 1,0 0,0 0,0 1,0-1,0 0,0 0,-1 1,1 0,0-1,0 1,0 0,0 0,-1 0,1 0,0 0,0 1,0-1,0 1,0-1,0 1,0 0,0 0,0 0,0 0,0 0,0 0,0 0,1 1,-1-1,0 1,1-1,0 1,-1 0,1 0,0-1,0 1,0 0,0 0,-1 2,-7 15,1 1,1 0,1 0,1 1,0 0,2 0,0 4,-2 21,2 1,2 0,3 1,1-2,2 1,3 0,1-1,3-1,1 0,3 0,1-1,2-1,2-1,2-1,2-1,28 35,56 54,-96-119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1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13,'-16'-4,"1"1,-1 0,0 1,0 1,0 1,0 0,0 1,0 1,0 1,0 0,1 1,-1 0,1 1,0 1,1 0,-1 2,1-1,0 2,1-1,0 2,-11 10,-11 12,1 1,2 2,2 1,-11 17,38-48,-1 0,2 0,-1 1,0-1,1 1,0-1,0 1,1 0,0 0,0-1,0 1,1 0,-1 0,2 0,-1 0,0 0,1 0,0 0,1 0,-1-1,1 1,0 0,1-1,-1 1,1-1,0 0,0 0,1 0,0-1,-1 1,1-1,1 0,-1 0,1 0,1 1,13 4,0-2,1 0,0 0,0-2,1-1,-1 0,1-2,0 0,0-1,0-1,-1-1,1-1,0-1,-1-1,1-1,19-6,96-34,-118 37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1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1,'0'24,"0"13,0-1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1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1,'-4'0,"7"14,4 5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84 378,'24'-23,"207"-231,-229 251,4-4,0 0,-1 0,0-1,-1 0,1 1,-2-1,1-1,-1 1,0 0,-1-1,1-3,-15 41,6 17,3 1,1 0,2 0,3 0,1-1,3 1,1-1,10 26,15 116,-25-129,-4 0,-2 1,-2-1,-3 0,-10 54,8-86,-1 0,0-1,-3 0,0-1,-1 0,-1 0,-2-1,0-1,-2 0,0-1,-2 0,0-1,-1-1,-2 0,12-14,0 1,-1-1,0-1,0 0,0 0,-1-1,1 0,-1 0,0-1,0 0,-1-1,1 0,0-1,-6 0,12-1,0 0,0 0,0 0,0 0,-1-1,1 1,0-1,0 0,0 0,1-1,-1 1,0-1,0 0,1 0,-1 0,1-1,0 1,-1-1,1 0,0 0,1 0,-1 0,0 0,1 0,0-1,0 1,0-1,0 0,0 0,1 0,0 1,0-1,0 0,0-1,1 1,-1-4,2-12,0 0,1-1,2 1,0 0,1 0,0 1,2-1,1 1,0 1,10-16,3-1,1 1,2 1,1 1,2 1,1 1,1 2,24-18,0 4,2 1,1 3,3 3,20-9,-24 22,-31 15</inkml:trace>
  <inkml:trace contextRef="#ctx0" brushRef="#br0" timeOffset="366.359">846 971,'-2'-1,"0"0,0 0,1 0,-1 0,1-1,-1 1,1-1,-1 1,1-1,0 1,0-1,0 0,0 0,0 1,0-1,0 0,0 0,1 0,-1 0,1 0,0 0,-1 0,1 0,0 0,0 0,0-1,1 1,-1 0,0 0,2-20,1 0,1 0,1 0,1 1,1 0,1 0,0 0,2 1,10-16,-13 22,1 0,1 0,0 1,1 1,0 0,1 0,0 1,1 0,0 1,1 0,0 1,10-5,0 8,-4 5</inkml:trace>
  <inkml:trace contextRef="#ctx0" brushRef="#br0" timeOffset="1379.276">1240 774,'21'-11,"-2"-2,1 0,-2-1,0 0,0-2,-2 0,0-1,8-12,-22 28,-1 0,1 0,-1-1,1 1,-1 0,0-1,1 1,-1-1,0 0,0 1,0-1,0 0,-1 1,1-1,0 0,-1 0,1 0,-1 0,0 0,0 0,1 1,-1-1,0 0,-1 0,1 0,0 0,0 0,-1 0,1 0,-1 0,0 1,0-1,1 0,-1 1,0-1,0 0,-1 1,1-1,0 1,0-1,-1 1,1 0,-1 0,1-1,-1 1,0 0,1 0,-1 1,0-1,0 0,1 0,-1 1,-2-1,-9 4,0 0,1 0,-1 1,1 1,0 0,0 1,0 0,1 0,0 2,0-1,1 1,0 1,0 0,1 0,0 1,1 0,0 1,-1 2,3-7,1 1,-1-1,2 1,-1 0,1 0,0 0,0 1,1-1,0 1,0 0,1 0,0 0,1 0,-1 1,2-1,-1 0,1 0,0 1,1-1,0 0,0 0,1 1,0-1,0 0,1-1,0 1,0 0,3 3,0-5,-1 0,1 0,1-1,-1 0,1 0,0 0,0-1,1 0,-1 0,1-1,0 0,0 0,0-1,0 0,0 0,0-1,1 0,-1-1,0 0,1 0,0-1,17-1,1-1,-1-2,0 0,-1-2,1-1,2-2,165-85,-155 75,-1-1,-1-2,-2-2,0-1,-1-1,-2-2,14-18,-21 5,-24 41,0 1,1-1,-1 1,1-1,-1 0,0 1,0-1,1 0,-1 1,0-1,0 0,0 1,0-1,0 0,0 0,0 1,0-1,0 0,0 1,0-1,0 0,0 1,-1-1,1 0,0 1,0-1,-1 0,1 1,0-1,-1 1,1-1,-1 1,1-1,-1 1,1-1,-1 1,1-1,-1 1,0-1,1 1,-1 0,0-1,1 1,-1 0,0 0,1 0,-1-1,0 1,1 0,-1 0,0 0,1 0,-1 0,0 0,0 0,1 1,-1-1,0 0,1 0,-1 0,0 1,1-1,-1 0,1 1,-1-1,-20 8,1 2,0 0,1 0,0 2,0 1,1 0,1 1,-2 3,7-7,0 0,0 2,0-1,1 1,1 1,0 0,0 1,1 0,0 1,9-14,-1 0,1 0,-1 0,1 0,-1 1,1-1,0 0,-1 0,1 0,0 0,0 0,0 0,0 0,0 1,0-1,0 0,0 0,0 0,1 0,-1 0,0 0,1 0,-1 0,1 1,-1-1,1-1,-1 1,1 0,0 0,0 0,-1 0,1 0,0-1,0 1,0 0,0-1,0 1,0 0,0-1,0 1,0-1,0 0,0 1,0-1,0 0,0 0,1 0,-1 1,0-1,0 0,0-1,63 0,-45-5,0 0,-1-2,1 0,-2 0,1-2,-1 0,0-1,8-9,40-23,-65 42,1 1,-1-1,1 0,-1 0,1 0,0 0,-1 1,1-1,0 0,0 1,0-1,0 1,-1-1,1 1,0-1,0 1,0-1,0 1,0 0,0 0,0-1,0 1,0 0,0 0,0 0,0 0,0 0,0 0,0 1,0-1,0 0,0 0,0 1,0-1,0 0,0 1,0-1,0 1,0 0,-1-1,1 1,0-1,0 1,-1 0,1 0,0 0,-1-1,1 1,-1 0,1 0,-1 0,1 0,-1 0,0 0,1 0,-1 0,0 0,0 0,0 0,0 0,0 0,0 0,0 0,0 0,0 0,0 0,-64 162,40-109,3 1,2 1,2 0,3 2,3-1,2 2,3-1,1 12,8 95,-3-163,0 1,0 0,0-1,0 1,0-1,1 1,-1-1,1 1,0-1,0 1,0-1,0 0,0 1,0-1,1 0,-1 0,1 0,-1 0,1 0,0 0,0 0,0 0,0-1,0 1,0-1,0 0,0 1,1-1,0 0,-3-40,-7 22,-1 1,0 0,-1 1,-1 0,-1 0,0 1,0 1,-2 0,0 0,0 1,-1 1,0 0,-11-5,-44-41,6-20,64 74,0-1,0 1,0 0,1 0,0 0,0 0,-1 1,2-1,-1 0,0 1,0-1,1 1,-1 0,1 0,0 0,0 0,0 0,0 1,0-1,0 1,0 0,0 0,1 0,-1 0,0 1,1-1,-1 1,0 0,1 0,-1 0,1 0,-4 0,72-16,-1-3,-1-4,32-15,-74 27</inkml:trace>
  <inkml:trace contextRef="#ctx0" brushRef="#br0" timeOffset="1664.061">2285 661,'3'17,"0"0,2-1,0 0,1 0,1 0,0 0,1-1,1 0,0-1,1 0,1 0,0-1,0-1,2 0,6 5,-11-15,1 0,0-1,0 0,0 0,0-1,0-1,0 1,0-1,-1-1,1 0,0 0,-1 0,1-1,-1-1,0 1,0-1,0-1,0 0,-1 0,0 0,0-1,0 0,0-1,-2 4,16-11,0-1,-2-1,0-1,0 0,-2-1,0-1,-1-1,-1-1,-1 0,-1 0,8-18,-7-17,-11 31</inkml:trace>
  <inkml:trace contextRef="#ctx0" brushRef="#br0" timeOffset="2283.877">2991 689,'27'0,"1"-1,-1 0,0-3,0 0,0-1,0-2,-1-1,16-7,-40 15,1-1,0 0,-1 1,1-1,-1 0,1 0,-1-1,0 1,0 0,1-1,-1 0,0 1,0-1,0 0,-1 0,1 0,0 0,-1 0,1 0,-1-1,0 1,0 0,0-1,0 1,0-1,0 0,-1 1,1-1,-1 1,0-1,1 0,-1 1,-1-1,1 0,0 1,-1-1,1 1,-1-1,0 0,0 1,0 0,0-1,0 1,0-1,-1 1,1 0,-1 0,1 0,-1 0,0 0,0 0,0 1,0-1,0 0,-1 1,-5-2,-1 0,1 1,-1 0,1 1,-1 0,0 0,1 1,-1 0,0 0,1 1,-1 0,0 1,1 0,-1 0,1 1,0 0,0 0,0 1,0 0,1 0,-1 1,1 0,0 0,1 1,-1 0,1 0,0 1,1 0,-1-1,1 2,1-1,-1 1,1-1,1 1,-1 1,1 1,-1-3,1 0,0 0,0 0,1 0,0 0,0 0,0 1,1-1,0 1,1-1,0 1,0-1,0 1,1 0,1-1,-1 0,1 1,0-1,0 0,1 0,0 0,1 0,-1-1,1 1,0-1,1 0,0 0,0 0,0-1,0 0,1 0,0 0,0 0,0-1,1 0,0-1,1 2,7-1,0 0,0-1,1-1,-1 0,0-1,1 0,-1-1,1-1,-1-1,1 0,-1-1,0-1,0 0,-1-1,1 0,-1-1,0-1,9-6,-4-1</inkml:trace>
  <inkml:trace contextRef="#ctx0" brushRef="#br0" timeOffset="2681.787">3471 802,'204'-275,"-204"274,0 1,0-1,0 1,0-1,0 1,0-1,1 1,-1-1,0 1,0-1,0 1,1-1,-1 1,0-1,0 1,1-1,-1 1,0 0,1-1,-1 1,1-1,-1 1,0 0,1-1,-1 1,1 0,-1 0,1-1,-1 1,1 0,-1 0,1 0,-1 0,1 0,-1 0,1 0,-1 0,1 0,0 0,-1 0,1 0,-1 0,1 0,-1 0,1 0,-1 0,1 1,-1-1,1 0,-1 0,1 1,-1-1,0 0,1 1,-1-1,1 1,-1-1,0 0,1 1,-1-1,0 1,0-1,1 1,-1-1,0 1,2 38,-2-33,14 110,-13-112,0-1,1 1,-1-1,1 0,0 1,0-1,1 0,-1 0,0-1,1 1,0 0,0-1,0 1,0-1,0 0,0 0,0 0,1-1,-1 1,1-1,-1 0,1 0,-1 0,1 0,0-1,0 1,-1-1,1 0,0 0,0 0,8-3,-1-1,1 1,-1-2,0 0,0 0,-1-1,1 0,-1-1,-1 0,1-1,-1 0,-1 0,1-1,-1 0,-1 0,0-1,3-5,30-30,18-11,-41 43</inkml:trace>
  <inkml:trace contextRef="#ctx0" brushRef="#br0" timeOffset="2933.761">4345 435,'-38'24,"-23"18,0 6,9-1,14-2,14-5,15-4,15-9,10-8,8-3,4-4,7-4,3-4,-1-7,-2-2,-1-2,-8 2</inkml:trace>
  <inkml:trace contextRef="#ctx0" brushRef="#br0" timeOffset="3297.697">4570 605,'22'3,"-1"-1,0 0,1-1,-1-2,1 0,-1-1,0-1,1-1,-2-1,1-1,0-1,-1 0,15-9,-21 8,-1-1,0 0,0-1,-1 0,0-1,-1 0,0-1,0 0,-2-1,0 0,0 0,5-13,-12 24,-1-1,1 1,-1-1,0 0,0 1,0-1,0 0,0 0,0 0,-1 1,1-1,-1 0,0 0,0 0,0 0,-1 0,1 0,-1 0,1 0,-1 1,0-1,0 0,0 0,0 1,-1-1,1 1,-1-1,0 1,1-1,-1 1,0 0,0 0,-1 0,1 0,0 0,-1 1,1-1,-1 1,1-1,-1 1,0 0,1 0,-1 0,0 0,0 1,0-1,0 1,0 0,0 0,0 0,0 0,-1 0,-13 5,1 1,0 0,0 1,1 1,0 0,0 1,1 1,0 0,0 1,1 1,1 0,0 0,1 1,0 1,-7 11,7-10,0 1,1 1,1 0,1 0,0 1,1 0,1 0,1 1,-2 9,6-20,0-1,0 1,0 0,1 0,0-1,0 1,1 0,0 0,1-1,-1 1,1-1,1 1,0-1,0 0,0 0,1 0,0 0,0-1,0 0,1 1,0-1,1-1,-1 1,5 3,9 5,1-1,0 0,0-2,1 0,0-2,1 0,0-1,1-1,0-1,0-1,0-1,0-2,1 0,8-1,24-11,-32 3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1 509,'1'18,"0"0,2-1,0 1,1-1,1 0,0 0,1 0,1-1,1 0,0 0,1 0,0-2,2 1,9 11,-16-23,-1 1,1 0,0-1,1 1,-1-1,1 0,-1-1,1 1,0-1,0 0,0 0,0 0,0-1,0 0,0 0,1 0,-1-1,0 1,1-1,-1-1,0 1,1-1,-1 0,0 0,0 0,0-1,0 0,0 0,0 0,0 0,0-1,-1 0,3-1,9-8,0 0,0-1,-2 0,1-1,-2-1,0 0,-1-1,4-5,-16 20,0 0,0 0,0 0,0 0,0 0,1 0,-1 0,0 0,1 0,-1 1,1-1,-1 0,1 0,-1 0,1 0,0 0,-1 1,1-1,0 0,0 1,-1-1,1 0,0 1,0-1,0 1,0-1,0 1,0 0,0-1,0 1,0 0,0 0,0 0,0 0,0 0,0 0,0 0,0 0,0 0,0 0,0 0,0 0,0 1,0-1,0 1,0-1,-1 0,1 1,0 0,0-1,0 1,0-1,-1 1,1 0,17 32,-16-26,2 0,-1 0,1-1,0 1,0-1,1 0,-1 0,1 0,1-1,-1 0,6 4,-4-4,0 0,1-1,-1 0,1 0,0-1,0 0,0 0,1-1,-1 0,0-1,1 1,-1-2,1 1,0-1,-1-1,1 1,-1-1,1-1,-1 0,0 0,0 0,1-1,-2 0,1-1,0 0,3-2,20-14,0-1,-2-1,0-1,-2-2,0-1,-2 0,-1-2,-2-1,0-1,-2-1,-1-1,-2 0,0-3,-10 14,0-1,-2-1,0 1,-2-1,0 1,-1-1,-2 0,0 0,-3-16,2 30,-1 0,1 1,-1-1,-1 1,0 0,0 0,0 0,-1 0,0 0,-1 1,-4-6,7 10,1 1,-1-1,0 1,-1 0,1 0,0 0,-1 0,1 0,-1 1,1-1,-1 1,0-1,0 1,0 0,1 0,-1 0,0 1,0-1,0 1,-1-1,1 1,0 0,0 0,0 1,0-1,0 0,0 1,0 0,0 0,0 0,0 0,1 0,-1 1,-1 0,-9 7,1 1,1 0,0 1,1 0,-1 1,2 0,0 0,1 1,0 1,1-1,0 1,1 0,0 0,2 1,-1 0,2 0,0 0,1 0,0 1,-2 4,1 1,1-1,1 0,1 1,0 0,2-1,0 0,1 1,1-1,1 0,1-1,1 1,0-1,2 0,0-1,1 0,1 0,9 11,-12-18,0 0,1-1,0 0,0-1,1 1,1-2,-1 1,1-2,1 1,0-2,0 1,0-2,0 1,1-2,0 0,0 0,0-1,1-1,-1 0,0-1,1 0,-1-1,1-1,12-2,-8-4</inkml:trace>
  <inkml:trace contextRef="#ctx0" brushRef="#br0" timeOffset="681.207">1554 396,'-37'23,"2"2,0 1,2 1,1 2,1 1,-13 19,41-46,-1 0,1 0,0 1,0-1,0 1,1 0,-1 0,1 0,0 0,0 0,0 1,1-1,-1 1,1-1,0 1,0-1,1 1,-1-1,1 1,0 0,0-1,1 1,0 0,-1-1,1 1,1-1,-1 1,1-1,0 0,0 1,0-1,0 0,1 0,-1 0,1-1,0 1,1-1,-1 0,0 1,1-1,0-1,2 3,1-2,0-1,1 1,-1-1,1 0,-1-1,1 0,-1 0,1 0,0-1,0-1,-1 1,1-1,-1 0,1-1,-1 0,1 0,-1 0,0-1,0 0,0-1,0 0,-1 0,4-2,6-5,-1-1,0-1,-1 0,0-1,-1 0,-1-1,0 0,8-15,49-80,-73 116,1 0,0 1,0 0,0-1,1 1,0 0,0 0,1 0,0 0,0 1,1-1,0 0,0 0,1 0,-1 1,2-1,-1 0,1 0,0 0,0-1,1 1,0 0,0-1,1 0,0 1,0-1,0-1,1 1,-1-1,2 0,-1 0,0 0,1 0,0-1,0 0,0-1,0 1,1-1,2 1,5-1,0-1,0 0,0-1,1 0,-1-1,0 0,0-2,1 1,-1-2,0 0,-1-1,1 0,-1-1,1 0,-1-1,-1-1,1 0,-1-1,-1 0,3-2,7-4,0-1,-1-1,0 0,-2-2,0 0,-1-1,-1-1,0 0,-2-1,0-1,41-110,-54 127,0 1,0 0,0 0,-1 0,0 0,0-1,0 1,0 0,0 0,-1-1,0 1,0 0,0 0,0 0,-1 0,0 0,0 0,0 1,0-1,0 1,-1-1,1 1,-1 0,0 0,0 0,0 0,-1 0,1 1,0-1,-1 1,0 0,0 0,-3 1,1 1,-1-1,0 1,1 0,-1 1,0 0,1 0,-1 0,0 1,1 0,0 0,-1 1,1-1,0 1,1 1,-1-1,0 1,1 0,0 0,0 1,0 0,0-1,1 2,0-1,0 0,0 1,1 0,0 0,-3 6,3-8,0 1,1-1,-1 1,1 0,0-1,0 1,0 0,1 0,0 1,0-1,0 0,1 0,-1 0,1 1,0-1,1 0,-1 0,1 1,0-1,1 0,-1 0,1 0,0 0,0 0,1-1,-1 1,1-1,0 1,0-1,1 0,-1 0,1 0,2 1,118 67,-115-70,0 0,0 1,0 1,-1 0,1 0,-1 0,0 1,0 0,0 1,-1 0,0 0,0 0,0 1,-1 0,0 1,0-1,-1 1,0 0,-1 0,1 1,-2-1,1 1,-1 0,1 6,0 42,-5-32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0:39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91,'0'-1,"-1"1,1 0,-1-1,1 1,-1 0,1-1,-1 1,1 0,-1 0,1-1,-1 1,1 0,-1 0,0 0,1 0,-1 0,1 0,-1 0,0 0,1 0,-1 0,1 0,-1 0,1 0,-1 1,0-1,1 0,-1 0,1 1,-1-1,1 0,-1 1,1-1,0 0,-1 1,1-1,-1 1,1-1,0 1,-1-1,1 1,0-1,-1 1,1-1,0 1,0-1,0 1,0 0,-1-1,1 1,0-1,0 1,0 0,0-1,0 1,0-1,0 1,1-1,-1 1,-6 40,6-40,-12 401,8-339,2 0,3 0,3 0,3 0,9 38,-15-97,27 88,-26-89,-1 0,1 0,-1 0,1-1,0 1,0-1,0 1,0-1,1 0,-1 0,0 0,1 0,0 0,-1 0,1-1,0 1,0-1,0 0,0 0,0 0,0 0,0 0,0-1,1 0,-1 1,0-1,3-1,5-3,1 0,-1-1,-1 0,1-1,-1-1,0 0,-1 0,1 0,-1-1,-1-1,0 0,0 0,0 0,-1-1,-1 0,0 0,0-1,3-8,-8 17,148-292,-136 275,-6 26,-4 37,-3-37,0 14,13 125,-12-140,1-1,0 1,1 0,-1-1,1 0,0 1,0-1,1 0,0-1,-1 1,2-1,-1 1,0-1,1 0,0-1,0 1,0-1,0 0,1 0,-1-1,1 1,5 0,0-1,0-2,0 1,-1-1,1-1,0 0,0-1,-1 0,1 0,-1-1,1-1,-1 0,0 0,-1-1,1 0,-1 0,0-1,0-1,0 1,-1-1,0-1,-1 0,0 0,0 0,0-1,-1 0,-1 0,4-8,21-42,-3-2,-3-1,6-29,-15 45,-2-1,-2 0,-3-1,1-15,-7 32</inkml:trace>
  <inkml:trace contextRef="#ctx0" brushRef="#br0" timeOffset="769.201">1175 966,'28'-32,"-1"-3,-2 0,-1-1,-2-1,4-14,-2-36,-24 85,0 0,0 0,0 0,0 0,0 0,-1-1,1 1,-1 0,1 0,-1 0,0 0,1 0,-1 1,0-1,0 0,-1 0,1 0,0 1,-1-1,1 1,-1-1,1 1,-1 0,1-1,-1 1,0 0,0 0,0 0,0 0,0 1,0-1,0 0,0 1,0-1,0 1,0 0,0 0,0 0,-2 0,-2 0,-1 1,1 0,0 0,-1 1,1-1,0 1,0 1,0-1,0 1,0 0,1 1,-1-1,1 1,0 0,0 1,1-1,-1 1,1 0,0 0,0 0,0 0,1 1,-6 7,1 0,1 1,1 0,-1 0,2 1,0 0,1 0,-2 12,5-21,-1 0,1 0,1 0,-1 1,1-1,0 0,0 1,1-1,-1 0,2 0,-1 0,1 0,-1 0,2 0,-1 0,1 0,0-1,0 1,0-1,1 0,0 0,0 0,0 0,0-1,1 0,0 0,0 0,0 0,0-1,1 0,-1 0,1 0,0-1,0 0,0 0,4 1,15-3,-1-1,1-1,-1-1,1-1,-1-1,0-1,-1-2,0 0,0-1,0-1,-1-1,-1-2,0 0,10-8,-17 12,5-2,0-1,0-1,-1 0,-1-2,0 0,-1-1,-1 0,0-2,-2 1,0-2,0 0,-1-3,-11 21,0 0,0 0,0 0,0 0,0 0,0 0,0 0,-1 0,1-1,-1 1,1 0,-1-1,1 1,-1 0,0-1,1 1,-1-1,0 1,0 0,0-1,0 1,0-1,0 1,-1-1,1 1,0 0,-1-1,1 1,-1 0,0-1,1 1,-1 0,0 0,0 0,0 0,0 0,1 0,-2 0,1 0,0 0,0 0,0 0,0 0,0 1,-1-1,1 0,0 1,-1-1,1 1,-1 0,-9 2,0 1,0 1,0 0,1 1,-1 0,1 0,0 1,0 0,1 1,0 0,0 1,-4 4,2-1,-1 0,2 1,0 0,0 1,1 0,1 0,0 1,1 0,0 0,1 1,-3 13,8-25,0 1,1-1,-1 1,1-1,0 1,0-1,0 0,0 1,1-1,-1 1,1-1,0 1,0-1,0 0,1 0,-1 1,1-1,0 0,0 0,0-1,0 1,0 0,0-1,1 1,-1-1,1 0,0 0,0 0,0 0,0 0,0 0,0-1,0 0,0 1,1-1,0 0,4 1,-1 0,1-1,1 1,-1-2,0 1,0-1,0 0,0-1,0 1,1-2,-1 1,-1-1,1-1,0 1,0-1,7-5,0 1,-1-2,0 0,0 0,-1-1,0-1,-1 0,-1-1,1-1,-2 1,3-5,13-19,-1-1,-1-1,-3-1,-1 0,-1-2,-3-1,-1 0,-3 0,-1-2,-2 1,-2-1,-1-1,-2-40,-3 80,-1-1,0 1,0-1,0 1,-1 0,1-1,-1 1,-1-1,1 1,-1 0,0 0,0 0,0 0,-1 0,0 0,0 1,0-1,0 1,-1 0,0 0,0 0,0 1,0-1,0 1,-1 0,1 0,-1 0,0 1,0 0,0 0,0 0,-1 0,1 1,0 0,-1 0,1 0,0 1,-1 0,1 0,-1 0,-1 1,-4 4,-1 1,1 0,0 1,1 1,0-1,0 1,1 1,0 0,0 0,1 1,0 0,1 1,0 0,1 0,0 0,0 0,1 1,1 0,0 0,1 1,0-1,1 1,0-1,1 1,0 5,-1 4,1 0,1 1,1-1,1 0,1 1,0-1,2-1,1 1,0 0,2-1,0-1,2 1,0-1,1-1,1 0,1-1,9 10,0-4,1 0,1-2,2-1,0-2,1 0,0-1,2-2,0-1,1-1,0-2,1-1,0-1,8 0,0 0</inkml:trace>
  <inkml:trace contextRef="#ctx0" brushRef="#br0" timeOffset="1531.146">2276 966,'50'-61,"-2"-3,-3-1,36-71,-34 42,-50 141,1-33,1 0,0 1,0-1,1 0,1 0,1 0,0 0,0 0,2 0,1 3,-3-11,0 0,0-1,0 1,1-1,0 0,0 0,1 0,-1 0,1 0,0-1,1 1,-1-1,1 0,-1-1,1 1,0-1,1 0,-1 0,0 0,1-1,0 0,-1 0,1-1,0 1,2-1,-2 0,0-1,0 0,0 0,0 0,0-1,0 0,0 0,0 0,-1-1,1 0,0 0,-1 0,1-1,-1 0,0 0,0 0,0-1,0 0,-1 0,1 0,-1 0,0-1,0 1,-1-1,1 0,-1-1,8-12,-2 1,0-1,-1-1,-1 1,-1-1,-1 0,1-8,20-76,-24 97,0 6</inkml:trace>
  <inkml:trace contextRef="#ctx0" brushRef="#br0" timeOffset="1812.042">3009 797,'28'-15,"0"-2,-2 0,0-2,-1-1,-1 0,-1-2,-1-1,0-1,10-17,-11-20,-21 60,0-1,0 1,0 0,0-1,0 1,0 0,-1 0,1-1,0 1,-1 0,1 0,-1-1,1 1,-1 0,0 0,1 0,-1 0,0 0,0 0,0 0,0 0,0 0,0 1,0-1,0 0,0 0,0 1,-1-1,1 1,0-1,0 1,0 0,-1-1,1 1,0 0,-1 0,1 0,0 0,-1 0,1 0,0 0,0 0,-1 0,1 1,0-1,0 1,-1 0,-11 4,1 0,0 1,1 1,0 0,0 1,0 0,1 0,0 1,1 0,0 1,0 0,1 1,1 0,-1 0,2 0,0 1,0 0,1 0,0 1,1 0,1-1,-2 13,3-20,0 1,0-1,1 1,0-1,0 1,1 0,-1-1,1 1,1 0,-1 0,1-1,0 1,0-1,0 1,1 0,0-1,0 0,1 0,-1 1,1-2,0 1,0 0,1 0,-1-1,1 0,0 0,0 0,1 0,-1 0,1-1,0 0,0 0,4 1,4 0,0-2,1 1,-1-2,1 0,0-1,0 0,-1-1,1 0,0-1,-1-1,0 0,1-1,-1 0,-1-1,1 0,-1-1,0-1,0 0,0-1,-1 0,0 0,-10 7,24-14</inkml:trace>
  <inkml:trace contextRef="#ctx0" brushRef="#br0" timeOffset="2117.051">3743 458,'-18'15,"-145"147,161-162,0 1,0 0,1 0,-1 1,0-1,1 0,-1 1,1-1,-1 0,1 1,0 0,0-1,0 1,0 0,0 0,0-1,0 1,0 0,1 0,-1 0,1 0,0 0,-1 0,1 0,0 0,0 0,0 0,0 0,1 0,-1 0,0 0,1 0,0 0,-1 0,1 0,0-1,0 1,0 0,0 0,0-1,0 1,1-1,-1 1,0-1,1 1,-1-1,1 0,0 0,-1 0,1 0,1 1,55-1,-52-2,0 0,1 0,-1 1,0 0,0 0,0 1,0 0,0 0,0 0,0 1,0-1,0 2,0-1,-1 0,5 4,-9-5,0 0,0 0,0 0,-1 0,1 0,0 1,0-1,-1 0,1 1,-1-1,1 0,-1 1,0-1,0 1,1-1,-1 0,0 1,0-1,0 1,0-1,-1 1,1-1,0 0,-1 1,1-1,-1 1,1-1,-1 0,1 1,-1-1,0 0,0 0,0 0,0 0,0 0,0 0,0 0,-1 1,-44 38,44-39,-148 88,126-78</inkml:trace>
  <inkml:trace contextRef="#ctx0" brushRef="#br0" timeOffset="2949.177">4364 600,'-22'-1,"1"2,-1 1,1 1,-1 1,1 0,0 2,0 0,1 2,0 0,0 1,1 1,0 1,1 0,-15 13,30-22,0 0,0 0,0 0,0 0,0 1,1-1,-1 1,1 0,0 0,0 0,0 0,0 0,0 0,1 1,-1-1,1 0,0 1,0-1,0 1,0 0,1-1,-1 1,1 0,0-1,0 1,1-1,-1 1,1 0,0-1,0 1,0-1,0 1,0-1,1 1,-1-1,1 0,0 0,0 0,1 0,0 1,8 3,-1-1,1-1,0 0,1 0,-1-1,1-1,-1 0,1 0,0-2,0 1,1-1,-1-1,0 0,0-1,0 0,0-1,0 0,0-1,0 0,-1-1,1 0,-1-1,0-1,0 1,-1-2,0 1,0-1,3-4,12-11,-1-1,-2-1,0-1,-2-1,0-1,-2-1,-1 0,-2-1,0-1,-2-1,2-8,-7 19,-1 0,-1-1,0 1,-1-1,-2 0,0 0,-1-1,-1 1,-1 0,-1-1,-1 1,-1 0,-1 0,0 0,-2 0,0 1,-2 0,-5-11,9 25,1 1,-1-1,0 1,-1 0,1 1,-1-1,0 1,0 0,0 0,-1 0,0 1,1-1,-1 2,0-1,-1 1,1-1,0 2,-1-1,1 1,-1 0,1 0,-1 1,1 0,-1 0,1 0,-1 1,0 0,1 0,0 1,-1 0,1 0,0 0,0 1,0 0,0 0,1 0,-1 1,1 0,0 0,-2 2,-7 15,0-1,2 1,1 1,0 0,2 1,1 0,0 1,2-1,1 1,0 1,2-1,0 10,2-21,-1 0,2 1,0-1,0 0,1 0,1 0,0 0,1 0,0 0,1-1,1 1,0-1,0 0,1 0,1-1,0 0,0 0,1 0,1-1,0 0,0-1,1 0,0-1,0 0,6 3,1-1,1-2,0 0,1-1,0-1,0-1,0 0,1-2,0 0,0-1,-1-1,1-1,0 0,0-2,0 0,-1-2,1 0,8-4,6-2,-5 1</inkml:trace>
  <inkml:trace contextRef="#ctx0" brushRef="#br0" timeOffset="3868.963">5069 373,'-54'22,"1"2,1 2,2 3,-23 17,68-44,1 1,0 0,-1 0,1 0,0 0,0 0,1 1,-1 0,1 0,0 0,0 0,0 0,0 1,1-1,0 1,0 0,0-1,0 1,1 0,0 0,0 0,0 0,1 1,-1-1,1 0,0 0,1 0,-1 0,1 0,0 0,1 0,-1 0,1 0,0 0,0-1,0 1,1 0,0-1,-1 0,2 0,-1 0,0 0,1 0,0-1,0 1,0-1,1 1,7-1,-1-1,0 0,1-1,-1 0,1-1,-1 0,1-1,-1 0,1-1,-1 0,0-1,0 0,0-1,0 0,-1-1,1 0,-1 0,0-1,-1-1,0 0,0 0,0 0,2-4,14-10,-2 0,-1-2,0 0,-2-2,0 0,-1-4,2 8,-9 39,-12 41,-2-49,1 1,1-1,0 0,0 0,1 1,1-1,0 0,0 0,0 0,2-1,-1 1,3 4,-5-12,1 0,-1 1,1-1,0 0,0 0,-1 0,1-1,1 1,-1 0,0-1,0 1,0-1,1 0,-1 0,1 0,-1 0,1 0,-1 0,1-1,0 1,-1-1,1 0,0 1,-1-1,1-1,0 1,-1 0,1-1,0 1,-1-1,1 0,-1 0,1 0,-1 0,1 0,0-1,78-64,24-74,-105 141,0 0,0-1,0 1,0 0,1 0,-1-1,0 1,1 0,-1-1,0 1,1-1,-1 1,1 0,-1-1,1 1,-1-1,1 1,0-1,-1 0,1 1,0-1,-1 1,1-1,0 0,-1 0,1 1,0-1,0 0,-1 0,1 0,0 0,-1 0,1 0,0 0,0 0,-1 0,1 0,0 0,0-1,-1 1,1 0,0 0,-1-1,1 1,0-1,-1 1,1 0,-1-1,1 1,0-1,-1 1,1-1,-1 0,0 1,1-1,-1 1,1-1,-1 0,0 1,1-1,-1 0,0 0,0 1,0-1,0 0,1 0,-1 1,0-1,0 0,-1 0,0 23,-1-16,1 0,0 0,-1 0,2 0,-1 0,1 0,0 0,0 0,0 0,1 0,0 0,0 0,1 0,0 0,0-1,0 1,1-1,-1 1,1-1,1 0,-1 0,1 0,-1 0,2-1,-1 0,0 0,1 0,0 0,0 0,0-1,0 0,1 0,-2-2,1 0,-1 0,1-1,-1 0,1 0,-1 0,1 0,-1-1,1 1,-1-1,0 0,1-1,-1 1,0-1,0 0,0 0,0 0,0 0,0-1,0 1,-1-1,0 0,1 0,-1-1,2-2,63-105,-53 81,36-111,-51 140,0 1,0-1,0 0,0 1,0-1,0 0,0 0,0 1,0-1,0 0,0 1,0-1,1 0,-1 1,0-1,0 0,1 1,-1-1,0 1,1-1,-1 1,1-1,-1 1,1-1,-1 1,1-1,-1 1,1-1,0 1,-1 0,1-1,-1 1,1 0,0 0,-1-1,1 1,0 0,-1 0,1 0,0 0,-1 0,1 0,0 0,0 0,-1 0,1 0,0 0,-1 1,1-1,0 0,-1 0,1 1,-1-1,1 0,0 1,-1-1,1 1,-1-1,1 1,-1-1,1 1,-1-1,1 1,-1-1,0 1,1 0,23 43,4 21,-3 1,-3 1,-2 1,-4 1,-3 0,-2 1,-4 0,-3 1,-3 0,-6 44,3-81,-2 0,-2 0,-1 0,-1-1,-2 0,-1 0,-2-1,-1-1,-2 0,-1-1,-1-1,-1-1,-2 0,-23 24,43-50,-1 0,0 0,1 1,-1-1,0-1,0 1,0 0,0 0,0-1,-1 1,1-1,0 1,-1-1,1 0,-1 0,1 0,-1-1,0 1,1-1,-1 1,0-1,1 0,-1 0,0 0,1 0,-1 0,0-1,1 1,-1-1,0 0,1 0,-1 0,1 0,-1 0,1 0,0-1,-1 1,1-1,0 1,0-1,0 0,0 0,1 0,-1 0,0-1,1 1,-1 0,1-1,0 1,0 0,0-1,-1-2,-2-17,1 0,1-1,0 1,2-1,1 1,0-1,2 1,1 0,1-23,3 1,2 0,1 0,2 1,3 1,1 0,2 2,1 0,3 1,1 0,5-2,-19 30,0-1,1 1,1 1,0 0,0 0,1 1,0 1,0 0,1 1,8-3,2 1</inkml:trace>
  <inkml:trace contextRef="#ctx0" brushRef="#br0" timeOffset="4615.981">187 1699,'85'-17,"1135"-139,-144 35,477 19,-1271 85,559-22,149 39,-622-25,-206-5,-142 20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2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0 505,'10'-34,"12"-25,3-12,1 1,2 7,-4 10,-2 9,1 13,-4 5,0 9,-3 1,-1 4,4 4,-3 8,2 4,-3 6,-4 2</inkml:trace>
  <inkml:trace contextRef="#ctx0" brushRef="#br0" timeOffset="334.584">734 25,'-6'3,"-11"2,0 0,0 2,1 0,0 0,1 2,-1 0,2 1,-1 0,1 1,1 1,0 0,1 1,0 0,1 1,1 0,0 1,-2 5,10-16,1 0,0 1,0-1,1 1,-1-1,1 1,0-1,0 1,0-1,1 1,-1-1,1 1,0-1,1 0,-1 1,1-1,0 0,0 0,0 0,0 0,1 0,0-1,-1 1,1-1,1 0,-1 0,0 0,1 0,-1 0,1-1,0 1,2 0,6 4,2-1,-1 0,1-1,-1 0,1-1,1-1,-1 0,0 0,10-1,2 0,0-2,1 0,-1-2,0-1,0-1,0-1,1-1,-8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0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593 136,'-32'33,"2"1,1 1,2 2,2 1,1 1,2 0,1 2,0 6,-21 120,39-160,1-1,1 1,-1 0,1 0,0 0,0 0,1 0,0 0,1 0,-1 0,1 0,1 0,-1 0,1 0,0 0,1-1,-1 1,1-1,1 0,-1 0,1 0,0 0,1 0,-1-1,1 0,0 0,4 3,-3-4,-1 0,1-1,0 1,0-1,0-1,1 1,-1-1,0 0,1-1,0 1,-1-1,1-1,0 1,0-1,-1 0,1-1,0 1,-1-2,1 1,0 0,-1-1,1-1,-1 1,3-2,2-1,-1 2,0-1,0 0,-1-1,0 0,0 0,0-1,-1 0,0-1,0 0,0 0,-1 0,3-4,-5-7,-4 1</inkml:trace>
  <inkml:trace contextRef="#ctx0" brushRef="#br0" timeOffset="499.014">1 136,'252'-88,"-73"42,-167 45,0 1,0 0,0 1,-1 0,1 1,0 0,0 1,-1 0,1 1,-1 0,0 1,0 0,-1 1,0 0,0 1,8 6,89 41,-102-52,1-1,-1-1,1 1,-1-1,1 0,-1 0,1 0,-1-1,1 0,-1 0,0-1,1 1,-1-1,0 0,0 0,0-1,0 0,-1 0,1 0,-1 0,1-1,-1 1,0-1,-1 0,4-5,7-8</inkml:trace>
  <inkml:trace contextRef="#ctx0" brushRef="#br0" timeOffset="1118.242">903 757,'-130'164,"109"-122,36-52,120-156,18-1,-153 166,0 1,0 0,0-1,0 1,0-1,1 1,-1 0,0-1,0 1,1-1,-1 1,0 0,1-1,-1 1,0 0,1 0,-1-1,0 1,1 0,-1 0,0-1,1 1,-1 0,1 0,-1 0,1 0,-1 0,0 0,1 0,-1 0,1 0,-1 0,1 0,-1 0,1 0,-1 0,0 0,1 0,-1 0,1 0,-1 1,0-1,1 0,-1 0,1 0,-1 1,0-1,1 0,-1 1,0-1,1 0,-1 1,0-1,0 0,1 1,-1-1,0 1,0-1,0 0,0 1,1-1,-1 1,0-1,0 1,0-1,0 0,0 1,1 36,-1-30,0 15,-2-15,1 0,0 0,0 0,1 0,0 0,0 0,0 0,1 0,0 0,1 0,-1 0,1 0,1-1,-1 1,1 0,0-1,1 0,0 0,0 0,0 0,0-1,1 1,0-1,0 0,1-1,1 2,-1-6,1 1,0-1,0-1,0 1,0-1,0-1,0 1,-1-1,1 0,-1 0,1-1,-1 0,0 0,0-1,0 1,0-1,-1 0,0-1,1 0,-2 0,4-3,106-140,-86 82,-20 50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3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29,'38'-4,"23"-3,10 1,-2 2,-8 0,-9 2,-5 1,-4 1,-6 0,-4 0,-2 0,-3 0,0 0,-1 1,-5-1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3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86,'38'0,"42"-5,12-6,0-1,-11 1,-10 2,-12-1,-11 0,-9 3,-6 1,-5 3,-11 1,-8 7,-7 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4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26,'43'5,"29"-3,12-3,-4 0,-11 0,-11-1,-12 1,-4-4,-4-2,-4 1,-3 1,-6 2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299 597,'-194'373,"99"-187,85-183,20-26,95-141,88-188,-176 307,-17 87,-7-9,1 0,1 0,2 1,1-1,3 22,-1-45,1 1,0-1,0 0,2 0,-1 0,1 0,0 0,1-1,0 1,1-1,0 0,0 0,1-1,0 0,0 0,1 0,0-1,1 0,-1 0,7 4,-11-9,1-1,-1 1,0-1,1 0,-1 1,1-1,-1-1,1 1,0-1,-1 1,1-1,0 0,0 0,-1-1,1 1,0-1,-1 0,1 1,-1-2,1 1,-1 0,1-1,-1 0,0 1,0-1,0-1,0 1,1-1,71-79,-55 50,0-1,-3-1,0 0,-2-1,-2-1,-2 0,-1-1,-1 0,1-21,-9 55,-1-1,1 1,-1-1,0 1,1-1,-2 0,1 1,0-1,-1 1,0-1,1 1,-1-1,-1 1,1-1,0 1,-1 0,0 0,0-1,-11-8</inkml:trace>
  <inkml:trace contextRef="#ctx0" brushRef="#br0" timeOffset="798.038">1286 624,'-70'44,"2"2,1 3,-3 8,42-34,1 1,1 1,1 1,1 1,2 2,-10 15,29-41,1-1,0 1,-1 0,1 0,0 0,0 0,0 0,1 0,-1 0,1 1,0-1,0 1,0-1,0 1,1-1,-1 1,1 0,0-1,0 1,0-1,0 1,1 0,0-1,-1 1,1-1,1 1,-1-1,0 0,1 1,0-1,-1 0,1 0,1 0,-1 0,0 0,1-1,-1 1,1-1,0 0,0 1,0-1,0 0,0-1,0 1,1-1,-1 1,0-1,3 0,3-2,0 0,0-1,0 0,0-1,0 0,-1 0,1-1,-1 0,0-1,0 1,0-2,0 1,-1-1,0 0,0-1,14-9,13-9,-1-1,-1-1,-1-2,-2-1,24-31,23-41,-60 94,-16 40,-1-23,12 140,-10-143,1 0,0 0,1 0,-1 0,1-1,0 1,0-1,1 0,0 0,0 0,0-1,0 1,1-1,-1 0,1 0,0 0,0-1,1 0,-1 0,1 0,0-1,-1 0,2 0,0 0,0-1,0 0,0 0,0-1,0 1,0-2,0 1,-1-1,1 0,0 0,0-1,0 0,-1 0,1-1,-1 0,0 0,0 0,0-1,0 0,0 0,3-4,104-110,-108 111,23-32,-2-1,-2-1,-1-2,-2 0,-2-1,-3-1,-1-1,-2 0,-2-1,-2 0,-2-1,-2 0,-3 0,-1 0,-6-38,-21-16,25 99,-1 1,1-1,0 0,-1 1,1-1,-1 1,0 0,0-1,0 1,0 0,0 0,0 0,0 1,-1-1,1 0,-1 1,1 0,-1-1,0 1,0 0,1 0,-1 1,0-1,0 0,0 1,0 0,0 0,0 0,0 0,0 0,1 0,-1 1,-3 0,-1 5,0 0,0 1,1 0,0 0,0 0,0 1,1-1,0 1,1 1,0-1,0 0,1 1,0 0,0 0,1 0,0 0,1 0,0 1,0-1,1 3,-3 47,2 1,3-1,2 1,3-1,2-1,4 1,1-2,7 13,-19-63,73 195,-75-202,-1 0,1 0,-1-1,1 1,-1 0,1 0,-1 0,1 0,-1 0,1 0,-1 0,1 0,-1 0,0 0,1 0,-1 0,1 0,-1 1,1-1,-1 0,1 0,-1 1,1-1,-1 0,1 0,0 1,-1-1,1 1,-1-1,1 0,0 1,-1-1,1 1,0-1,-1 1,1-1,0 1,0-1,0 1,-1-1,1 1,0-1,0 1,0-1,0 1,0 0,0-1,0 1,0-1,0 1,0-1,0 1,1-1,-1 1,0-1,0 1,1-1,-1 1,0-1,0 1,1-1,-1 1,0-1,1 0,-1 1,1-1,-42-25,38 23,-17-12,2 2</inkml:trace>
  <inkml:trace contextRef="#ctx0" brushRef="#br0" timeOffset="1014.45">1428 540,'44'-5,"23"-1,10 0,-3 1,-5 2,-9 1,-6 1,-6 0,-3 1,-3 0,-5 1,-3-1,-3 0,-2 0,-1 0,-5 0</inkml:trace>
  <inkml:trace contextRef="#ctx0" brushRef="#br0" timeOffset="1699.86">2133 624,'0'25,"1"0,1 0,2-1,0 1,1-1,2 0,0 0,1-1,2 0,2 2,-10-21,0 0,1 0,-1-1,1 1,0-1,0 0,1 0,-1 0,0 0,1-1,0 1,0-1,0 0,0 0,0 0,0 0,0-1,0 0,1 0,-1 0,0 0,1-1,-1 0,1 0,-1 0,1 0,-1-1,0 1,1-1,-1 0,0-1,1 1,-1-1,2-1,8-2,-1-2,0 1,0-2,0 0,-1 0,-1-1,1 0,-2-1,1-1,-1 0,76-138,-86 149,0 0,0 1,0-1,0 0,0 1,0-1,0 0,0 0,0 1,0-1,0 0,0 1,0-1,0 0,0 0,0 1,0-1,0 0,1 0,-1 1,0-1,0 0,0 0,1 0,-1 1,0-1,0 0,0 0,1 0,-1 0,0 1,0-1,1 0,-1 0,0 0,0 0,1 0,-1 0,0 0,1 0,-1 0,0 0,0 0,1 0,-1 0,0 0,1 0,-1 0,0 0,0 0,1 0,-1 0,0-1,0 1,1 0,-1 0,0 0,0 0,1-1,-1 1,0 0,2 29,-2-27,-1 5,1 0,1 1,-1-1,1 0,1 1,-1-1,1 0,0 0,1 0,0 0,0-1,0 1,1-1,0 0,0 0,1 0,-1 0,1-1,1 0,-1 0,1 0,-1 0,2-1,-1 0,0-1,1 1,-1-1,1 0,0-1,0 0,7 2,-3-4,0 0,1 0,-1-1,0-1,0 0,0 0,0-1,0 0,0-1,-1-1,1 0,-1 0,0 0,-1-2,0 1,0-1,0 0,-1-1,2-2,15-9,-3 0,-1-2,-1 0,-1-1,-1-1,-1-1,12-23,-9 16,-11 21,-2-1,1 1,-1-1,-1-1,0 0,0 1,-1-2,-1 1,0 0,-1-1,0 0,-1 0,0 0,-1 0,-1 0,0 0,0 0,-2 0,1 0,-2 0,0 0,0 1,-4-8,5 17,0 0,0 0,-1 0,1 1,-1-1,0 1,0-1,0 1,0 0,0 0,0 1,-1-1,1 0,-1 1,1 0,-1 0,1 0,-1 0,0 1,1-1,-1 1,0 0,0 0,1 0,-1 1,0-1,1 1,-1 0,0 0,1 0,-1 1,1-1,-1 1,-102 71,100-68,-1 0,1 1,0-1,1 1,-1 0,1 1,1 0,-1-1,1 1,0 1,0-1,1 0,0 1,1 0,-1 0,2 0,-1 0,1 0,0 0,0 0,2 8,2-11,2 1,-1-1,1-1,-1 1,1-1,1 0,-1 0,0 0,1 0,0-1,0 0,0-1,0 1,0-1,1 0,-1-1,1 1,-1-1,1-1,0 1,2-1,77 4,-69-5,0 1,-1 1,1 0,0 1,-1 1,0 1,0 0,0 1,0 0,10 7,-20-6,-1 1,-1-1,1 1,-1 0,0 1,-1-1,0 1,0-1,-1 1,1 0,-2 0,1 0,-1 0,0 0,-1 1,0-1,0 0,-1 0,0 0,-1 0,1 0,-2 0,1 0,-1 0,-3 6,-7 77,17-74</inkml:trace>
  <inkml:trace contextRef="#ctx0" brushRef="#br0" timeOffset="2352.104">3742 456,'-39'29,"1"1,1 2,2 2,1 1,-25 35,56-67,0 0,0 0,0 0,0 1,1-1,-1 1,1-1,0 1,0 0,1 0,-1 0,1 0,0 0,0 0,0 0,0 1,1-1,-1 0,1 0,0 1,1-1,-1 0,1 0,0 1,0-1,0 0,0 0,1 0,0 0,0 0,0-1,0 1,0 0,1-1,0 0,-1 1,1-1,1 0,-1-1,2 2,5-2,0 0,1-1,-1 0,1-1,-1 0,1-1,-1 0,0-1,1 0,-1 0,0-1,0 0,0-1,-1 0,1-1,-1 0,0 0,0-1,-1 0,0-1,0 0,0 0,-1 0,4-6,16-18,40-30,-66 61,0-1,0 1,0 0,-1-1,1 1,0 0,0 0,0 0,0-1,0 1,0 0,0 0,0 1,0-1,0 0,0 0,0 0,-1 0,1 1,0-1,0 1,0-1,0 0,0 1,-1-1,1 1,0 0,-1-1,1 1,0 0,-1-1,1 1,0 0,-1 0,1-1,-1 1,0 0,1 0,-1 0,0 0,1 0,-1 0,0-1,0 1,0 0,0 0,0 0,0 0,0 0,0 0,0 0,-6 60,4-49,10 102,-7-111,0 0,0 0,1 1,-1-1,1 0,0 0,0 0,0 0,0-1,1 1,-1-1,1 1,-1-1,1 0,0 0,0 0,0 0,0 0,0-1,0 1,1-1,-1 0,0 0,1 0,-1 0,1-1,-1 1,1-1,-1 0,1 0,0-1,9-2,0-2,0 0,0 0,-1-1,0 0,0-1,-1-1,0 0,0 0,-1-1,0-1,0 1,-1-2,0 1,5-10,1 3,5-8,-1 0,-1-1,-2-1,0-1,-2 0,-1-1,-2 0,0-1,-2 0,5-29,-13 42,1 0,-2 1,0-1,-1 0,-1 0,-1 0,0 1,-1 0,0-1,-2 1,0 1,-1-1,0 1,-1 0,-1 1,0 0,-1 0,-1 1,0 0,-10-9,16 17,0 1,0-1,-1 1,1 0,-1 0,0 0,0 1,0 0,0 0,-1 0,1 1,-1 0,0 0,0 1,1 0,-1 0,0 1,0 0,0 0,0 0,0 1,0 0,1 0,-1 1,0 0,1 0,-1 0,1 1,0 0,0 1,0-1,0 1,0 0,1 0,0 1,0 0,0 0,0 0,1 0,0 1,0 0,0 0,-4 10,0 1,1 0,1 0,0 0,2 1,0 0,0-1,2 2,1-1,0 0,1 0,1 0,0 0,2 1,0-2,1 1,0 0,2-1,0 0,1 0,1 0,0-1,1 0,4 3,-1 7,2-1,0-1,2 0,1-1,0-1,2 0,0-1,2-1,0-1,1-1,1-1,0-1,2-1,7 3,-24-15,1 3,0-1,1 0,-1-1,1 0,0 0,0-1,0-1,1 1,-1-2,1 1,-1-1,1-1,-1 0,1-1,0 0,-1 0,1-1,-1 0,3-2,4-9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58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4096 509,'1'-4,"-1"1,0 0,0-1,-1 1,1 0,0 0,-1-1,0 1,0 0,0 0,0 0,0 0,-1 0,0 0,1 0,-1 0,0 1,0-1,0 1,-1-1,1 1,-1 0,1 0,-1 0,0 0,1 0,-1 1,0-1,0 1,0 0,-1 0,1 0,0 0,0 0,-1 1,1-1,0 1,0 0,-3 0,-16 2,0 0,0 2,0 0,0 2,1 0,0 1,-4 3,1-2,3-1,0 0,0 1,1 1,0 1,1 1,0 1,0 0,-15 15,32-26,1 0,0 0,0 0,0 0,0 1,0-1,1 0,-1 1,0-1,0 1,1-1,-1 1,1-1,0 1,-1-1,1 1,0-1,0 1,0 0,0-1,0 1,0-1,0 1,1-1,-1 1,0 0,1-1,-1 1,1-1,0 0,0 1,-1-1,1 0,0 1,0-1,0 0,0 0,1 0,-1 1,0-1,0-1,1 1,0 1,64 32,72 15,-136-48,-1 0,0 0,0 0,0 0,0 0,0 0,0 0,-1 0,1 0,0 0,0 0,-1 1,1-1,-1 0,1 1,-1-1,0 0,1 1,-1-1,0 0,0 1,0-1,0 1,0-1,0 0,0 1,-1-1,1 1,0-1,-1 0,1 1,-1-1,1 0,-1 0,0 1,0-1,1 0,-1 0,0 0,0 0,0 0,-1 0,-45 46,44-44,-251 183,234-170,3-5,1 2,1 0,0 0,1 1,0 1,1 1,1 0,-7 11,17-23,1-1,-1 1,1 0,-1-1,1 1,0 0,0 0,1-1,-1 1,1 0,0 0,0 0,0 0,1 0,-1 0,1-1,0 1,0 0,0 0,1-1,-1 1,1-1,0 1,0-1,0 1,0-1,1 0,-1 0,1-1,0 1,0 0,0-1,0 1,0-1,3 1,5 4,0-1,1 0,0-1,0 0,0-1,0-1,1 0,0 0,-1-1,5-1,8 2,1-2,-1 0,0-2,0-1,0-1,6-2,-27 4,0-1,0 1,-1-1,1 0,0 0,-1 0,1-1,-1 1,0-1,1 0,-1 0,-1 0,1 0,0 0,-1-1,0 1,1-1,-1 0,0-1,8-15</inkml:trace>
  <inkml:trace contextRef="#ctx0" brushRef="#br0" timeOffset="361.941">3815 1,'-14'93,"4"0,4 1,5 41,-9 143,-8-86,-8-1,-41 144,25-164,38-147</inkml:trace>
  <inkml:trace contextRef="#ctx0" brushRef="#br0" timeOffset="11585.287">32 2117,'5'120,"6"-1,7 19,-1-11,-14-107,-1-13,0 0,0 0,-1 1,1-1,-2 0,1 1,-1-1,0 1,-1-1,1 0,-1 1,-1-1,0 0,0 0,0 0,-1 0,0 0,0 0,-1-1,1 1,-2-1,-4 6,7-12,0 0,0 0,0 0,0 0,-1-1,1 1,0 0,0-1,0 0,0 1,0-1,0 0,0 0,0 0,0 0,0-1,1 1,-1 0,0-1,1 1,-1-1,1 1,0-1,-1 0,1 0,0 0,0 0,0 0,0 0,0 0,1 0,-1 0,1 0,-1 0,1 0,0 0,0-1,0 1,0 0,0 0,0 0,0 0,1-1,-1 1,1 0,0 0,2-29,1 0,1 1,2 0,1 0,2 1,0 0,2 0,1 1,2 1,13-20,2 1,1 1,3 2,2 1,1 2,2 1,11-6,-36 31,1 1,0 1,1 0,0 1,1 0,0 2,0 0,1 1,1 0,-1 2,1 0,4 1,-21 4,0 1,0 0,1 0,-1 0,0 0,0 0,0 1,0-1,0 1,0-1,0 1,0 0,-1 0,1 0,0 0,0 0,0 0,-1 0,1 1,-1-1,1 1,-1-1,1 1,-1-1,0 1,0 0,0 0,0-1,0 1,0 0,-1 0,1 0,0 0,-1 0,0 0,1 0,-1 0,0 0,0 2,-13 82,-5-51,-1 0,-1-1,-2 0,-2-2,-1-1,-1-1,-2-1,-5 3,18-17,0 0,-1-1,-1-1,0-1,-1 0,-1-1,1-1,-17 7,12-12,5-4</inkml:trace>
  <inkml:trace contextRef="#ctx0" brushRef="#br0" timeOffset="12301.176">569 2287,'18'8,"1"0,0-2,0 0,0-1,1-1,0-1,0 0,0-2,0 0,0-1,0-1,0-1,0-1,0-1,0 0,-1-2,0 0,0-1,0-1,-1-1,-1 0,1-2,-1 0,14-16,0-1,-2-2,-1-1,-1-1,5-11,-26 34,-1 0,0-1,0 0,-1 0,-1 0,0 0,0-1,-1 1,0-1,0-2,-2 10,1 0,-1 0,0 0,0 0,0 0,0 0,-1 0,1 0,-1 0,0 1,1-1,-1 0,-1 0,1 0,0 1,-1-1,1 1,-1-1,0 1,0 0,0-1,0 1,0 0,0 0,-1 1,1-1,-1 0,1 1,-1-1,0 1,1 0,-1 0,0 0,0 0,0 1,0-1,0 1,-1-1,-11 3,0 0,0 1,1 0,-1 1,1 1,0 0,0 1,0 1,1 0,0 1,1 0,-1 1,2 0,-1 1,1 0,1 1,0 0,0 1,1 0,-4 7,-1-1,0 0,1 1,1 1,1 0,0 0,2 1,0 0,1 1,2 0,-1 4,6-20,0-1,1 1,0 0,0-1,0 1,1 0,0-1,0 1,0-1,1 0,0 1,0-1,0 0,0 0,1 0,0 0,0 0,0-1,1 1,0-1,-1 0,1 0,1-1,-1 1,1-1,-1 0,1 0,0 0,0 0,0-1,0 0,1 0,-1-1,3 1,6 2,-1 0,1-1,0-1,0-1,0 1,1-2,-1 0,0-1,0-1,0 0,0 0,0-2,-1 1,1-2,-1 0,3-2,18-9,0-1,-2-1,0-2,-1-2,16-14,-12 3,-1-2,-1-1,-3-2,-1 0,18-33,-42 63,3-2,0-1,-1 0,0 0,0-1,-2 0,1 0,-2 0,1-1,-2 0,0 0,0 0,-1-4,-2 16,0 0,0-1,0 1,-1 0,1 0,0-1,-1 1,0 0,1 0,-1 0,1-1,-1 1,0 0,0 0,0 0,0 0,1 0,-1 1,-1-1,1 0,0 0,0 1,0-1,0 0,0 1,-1-1,1 1,0 0,0-1,-1 1,1 0,0 0,-1 0,1 0,0 0,-1 0,1 0,0 0,0 0,-1 1,1-1,0 0,-1 1,-53 23,45-16,1 0,0 0,0 1,1 0,0 1,0-1,1 2,1-1,-2 4,6-11,0 0,0 0,1 0,-1 0,1 0,0 1,0-1,0 0,0 1,1-1,-1 0,1 1,0-1,0 1,0-1,0 0,1 1,-1-1,1 1,0-1,0 0,0 0,0 1,1-1,-1 0,1 0,0 0,0-1,0 1,0 0,1-1,-1 1,1-1,1 2,4 0,0 0,1-1,-1 0,1 0,-1-1,1 0,0-1,0 0,0 0,9-1,38 7,-51-7,0 1,0 0,-1 1,1-1,0 1,-1 0,1 0,-1 0,0 0,0 1,0 0,0 0,0 0,0 0,-1 1,1-1,-1 1,0 0,0 0,-1 0,1 0,-1 1,0-1,0 1,0-1,-1 1,0 0,0-1,0 1,0 0,-1 0,1 0,-1 0,-1 4,-1 4,0 0,-1 0,0 0,-1 0,0 0,-1-1,-1 0,0 0,-1 0,0-1,-2 3,-31 56,36-55,4-3</inkml:trace>
  <inkml:trace contextRef="#ctx0" brushRef="#br0" timeOffset="12554.126">2064 2033,'-14'38,"-5"23,1 5,3-8</inkml:trace>
  <inkml:trace contextRef="#ctx0" brushRef="#br0" timeOffset="12816.847">2093 1637,'0'0</inkml:trace>
  <inkml:trace contextRef="#ctx0" brushRef="#br0" timeOffset="13050.664">2347 1976,'-10'15,"2"0,0 0,0 0,2 1,0 0,0 1,2-1,0 1,1 0,0 0,2 0,0 0,1 0,0 0,2 0,0 0,1 0,3 10,-4-23,0 0,0-1,0 1,0-1,1 1,-1-1,1 0,0 0,0-1,0 1,1 0,-1-1,0 0,1 0,0 0,-1 0,1 0,0-1,0 0,0 0,0 0,0 0,0-1,0 1,0-1,1 0,-1 0,0-1,0 1,4-2,2 0,-1-1,1 0,-1 0,1-1,-1-1,0 1,-1-1,1-1,-1 0,0 0,0 0,0-2,-1 2,0 0,0 0,-1-1,0 0,0 0,-1 0,1-1,-2 0,1 0,-1 0,0 0,-1-1,0 1,0-1,-1 0,0 0,-1 0,0 0,0-1,-1 1,0 0,-1 0,0 0,0 0,-1 0,0 0,0 0,-1 0,-1 1,1-1,-1 1,-1 0,1 0,-2 0,1 1,-1 0,-1-2,1 5,1 0,-1 1,1-1,-1 1,0 1,0-1,-1 1,1 0,0 0,-1 1,1 0,-1 0,0 0,1 1,-1 0,1 0,-1 1,0 0,1 0,-1 0,1 1,0 0,0 0,-1 1,-4 2,-14 8</inkml:trace>
  <inkml:trace contextRef="#ctx0" brushRef="#br0" timeOffset="13480.83">2855 2033,'-18'12,"1"1,0 1,2 0,-1 1,2 1,0 0,1 1,0 1,2 0,0 0,-4 12,13-27,0 0,1-1,-1 1,1 0,0 0,0 0,0 0,0 1,0-1,1 0,-1 0,1 1,0-1,0 0,0 0,1 1,-1-1,1 0,-1 0,1 0,0 0,0 0,1 0,-1 0,1 0,-1 0,1 0,0-1,0 1,0-1,0 1,1-1,-1 0,1 0,-1 0,1 0,1 0,8 2,-1-2,1 0,0 0,1-1,-1-1,0 0,0 0,0-1,0-1,0 0,0-1,0 0,-1 0,1-2,-1 1,6-4,10-9,-1-1,-1-2,-1 0,-1-1,0-2,-2 0,4-6,-21 23,18-15,-2-1,-1 0,0-2,-2 0,-1-2,-1 1,-1-2,-1 0,-1-1,-2 0,-1 0,-1-1,-1 0,-2-1,-1 1,-1-1,-1-18,-3 40,0-1,-1 0,0 1,0-1,-1 1,0 0,0 0,-1 0,0 0,-1 0,0 1,0 0,0 0,-1 0,0 1,0 0,-1 0,0 0,0 1,0 0,0 1,-1-1,0 1,0 1,0-1,0 2,-1-1,1 1,-1 0,0 1,1 0,-1 0,0 1,0 0,1 0,-1 1,-3 1,-3 3,1 0,-1 1,1 0,0 2,1-1,-1 2,2 0,-1 0,1 1,1 1,0 0,0 0,1 1,1 1,0-1,0 1,1 1,1 0,1 0,0 0,0 1,2 0,0 0,0 0,1 0,1 1,1-1,0 1,1 0,1-1,0 1,1-1,1 1,0-1,1 0,4 10,2-1,0 0,1-1,1 0,1-1,1 0,1-1,1-1,1 0,1-1,0-1,2-1,0-1,0 0,2-1,0-2,3 2,8 5,0-1,2-2,0-1,1-2,0-1,1-2,1-1,-1-2,1-2,1-2,14 0,12-5,-40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23.9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932 786,'0'519,"29"-257,-29-251</inkml:trace>
  <inkml:trace contextRef="#ctx0" brushRef="#br0" timeOffset="1415.657">10330 560,'5'6,"-2"2,1-1,-1 0,0 1,0 0,-1 0,0 0,0 0,-1 0,0 0,0 0,-1 0,0 0,-2 6,3 2,-2 436,14-345,-9-92,-1 0,0 1,-2-1,0 1,0-1,-1 1,-1-1,-1 1,-3 13,-4-4,7-21,0 0,1 0,-1 0,1 1,-1-1,2 1,-1-1,0 1,1-1,0 1,0-1,0 1,0 0,1-1,0 1,0-1,5 9</inkml:trace>
  <inkml:trace contextRef="#ctx0" brushRef="#br0" timeOffset="2967.774">339 1180,'598'-27,"-73"-3,1253 31,-1250-18,331-5,-402 2,29 20,-176 2,648-2,-595-27,493 27,-507 27,-91-15,-64 3,1-8,26-10,-19 1,44-26,108-2,42 32,-94 26,-290-28</inkml:trace>
  <inkml:trace contextRef="#ctx0" brushRef="#br0" timeOffset="3267.831">10781 560,'-81'62,"-42"30,-19 10,1-9,9-14,13-12,17-12,17-6,12-7,10-5,5 1,9-2,2-2,10-7</inkml:trace>
  <inkml:trace contextRef="#ctx0" brushRef="#br0" timeOffset="4099.942">1666 532,'-48'43,"-45"43,-20 16,-7 6,4-6,7-11,3-11,4-10,6-8,10-8,5-5,6-5,6-6,6-4,9-4,13-1,9-6,10-7</inkml:trace>
  <inkml:trace contextRef="#ctx0" brushRef="#br0" timeOffset="6387.659">2484 249,'-5'39,"-1"31,0 9,1-5,2-9,5-16,3-12,1-7,-1-4,-2-1,0-1,-2-4</inkml:trace>
  <inkml:trace contextRef="#ctx0" brushRef="#br0" timeOffset="6950.607">2371 362,'39'-39,"2"2,2 2,1 1,1 3,2 1,1 2,1 3,18-5,62-1,-124 30,0 1,0 0,0 0,0 0,0 1,0 0,0 0,0 0,0 0,0 1,-1 0,1 0,-1 0,1 1,-1-1,0 1,0 0,0 1,0-1,0 0,-1 1,1 0,-1 0,1 1,-3 2,1 0,-1 0,0 1,-1-1,1 0,-1 0,-1 0,1 1,-1-1,-1 0,1 0,-1 0,-1 0,1-1,-1 1,0-1,0 1,-1-1,0 0,0 0,-1 0,1-1,-1 0,0 0,-1 0,1 0,-1-1,-3 2,-11 13,-1-1,-1-1,0-1,-2-1,1-1,-2-1,0-1,0-1,-1-1,0-2,-1 0,0-2,0-1,25-4,0 0,0 0,0-1,0 1,0 0,0-1,0 0,0 1,0-1,0 0,0 0,0 0,0 0,0-1,0 1,0 0,0-1,0 0,0 1,0-1,0 0,1 0,-1 0,0 0,0 0,1-1,-1 1,1 0,-1-1,1 1,0-1,-1 1,1-1,0 0,0 0,0 1,0-1,0 0,1 0,-1 0,1 0,-1 0,1 0,0 0,-1 0,1 0,0 0,0 0,1 0,-1 0,1-2,8-15,2 1</inkml:trace>
  <inkml:trace contextRef="#ctx0" brushRef="#br0" timeOffset="7751.702">3020 673,'42'-30,"-1"-1,-2-1,-2-3,-1-1,2-6,-35 40,1 0,-1-1,0 0,-1 0,1 0,0 0,-1 0,0-1,1 1,-1 0,-1-1,1 0,0 0,-1 1,0-1,0 0,0 0,-1 0,1 0,-1 0,0 0,0 0,0 0,0 0,-1 0,0 0,0 0,0 0,0 0,0 0,-1 0,0 1,0-1,0 1,0-1,-1 0,-2 1,1 0,-1 0,1 0,-1 1,0 0,0 0,0 0,0 1,-1 0,1 0,0 0,-1 0,1 1,0 0,-1 0,1 0,0 1,-1 0,1 0,0 0,0 1,0-1,0 1,0 1,-4 1,-110 80,113-79,0-1,-1 1,2 0,-1 1,1-1,-1 1,1 0,1 1,0-1,-1 1,2-1,-1 1,1 1,0-1,1 0,0 1,0-1,0 1,1 0,0-1,1 1,-1 0,1 0,1-1,0 1,0 0,0 0,1-1,0 1,1-1,0 0,2 4,3-3,1-1,0 0,1-1,0 0,0 0,0-1,1-1,-1 1,1-2,0 1,0-2,1 1,-1-2,0 1,1-1,-1-1,1 0,-1-1,1 0,7-3,3 4,6-2,-1-1,0-1,0-1,0-1,-1-2,0-1,0-1,-1-1,-1-1,9-6,-24 13,-1-1,0-1,-1 1,1-1,-1 0,-1-1,1 0,-2 0,1 0,-1-1,0 0,0 0,-1 0,0 0,-1-1,0 1,-1-1,0 0,0-3,9-26,-7 30,-1-1,0 1,-1-1,0 0,0 0,-1 0,0 0,-1 0,0 0,-1 0,-1-9,1 17,1 1,-1-1,0 1,0 0,0 0,0-1,0 1,0 0,0 0,0 0,0 0,0 0,0 0,-1 0,1 1,0-1,-1 0,1 1,-1-1,1 1,-1-1,1 1,-1 0,1 0,-1-1,1 1,-1 0,1 0,-1 1,1-1,-1 0,1 0,-1 1,1-1,-1 1,1-1,0 1,-1 0,1 0,0-1,-1 1,1 0,0 0,0 0,0 0,0 0,0 1,0-1,0 0,0 0,0 1,1-1,-1 1,1-1,-1 0,1 1,-1-1,1 1,0-1,-1 1,1-1,0 1,0-1,0 2,0 1,1-1,-1 0,0 0,1 0,-1 0,1 0,0 0,0 0,0 0,1 0,-1 0,1 0,-1-1,1 1,0-1,0 1,0-1,0 0,1 1,-1-1,0 0,1-1,0 1,-1 0,1-1,0 1,0-1,0 0,2 1,93 19,-94-20,-1-1,0 1,0-1,0 1,-1-1,1 1,0 0,0 0,-1 1,1-1,-1 0,1 1,-1 0,1-1,-1 1,0 0,0 0,0 0,0 1,0-1,-1 0,1 1,-1-1,1 1,-1-1,0 1,0 0,0 0,0-1,-1 1,1 0,-1 0,0 0,1 0,-1 0,-1 0,1-1,0 1,-1 2,-33 108,21-89,-16 61,49-56,-4-22</inkml:trace>
  <inkml:trace contextRef="#ctx0" brushRef="#br0" timeOffset="8000.355">4121 503,'-14'34,"-1"10,3-1</inkml:trace>
  <inkml:trace contextRef="#ctx0" brushRef="#br0" timeOffset="8235.678">4121 136,'0'0</inkml:trace>
  <inkml:trace contextRef="#ctx0" brushRef="#br0" timeOffset="8405.692">4375 419,'0'121,"0"-117,1-1,-1 0,1 0,-1 0,1 0,0 0,0 0,1 0,-1-1,0 1,1 0,0-1,-1 1,1-1,0 1,1-1,-1 0,0 0,1 0,-1 0,1 0,-1-1,1 1,0-1,0 0,0 1,-1-1,1-1,0 1,1 0,-1-1,0 1,0-1,0 0,0 0,3-1,2-2,0 0,0-1,0 0,0 0,-1-1,0 0,0 0,0-1,-1 1,0-2,0 1,0-1,-1 0,0 0,0 0,-1-1,0 1,0-1,-1 0,0-1,0 1,0-6,-1 9,0 1,-1 0,1-1,-1 0,-1 1,1-1,0 1,-1-1,0 0,0 1,-1-1,1 0,-1 1,0-1,0 1,-1-1,1 1,-1 0,0-1,0 1,0 0,-1 0,1 0,-1 1,0-1,0 1,-1-1,1 1,-1 0,1 0,-1 0,0 1,0 0,0-1,0 1,-1 1,1-1,0 1,-1-1,0 1,1 0,-1 1,1-1,-1 1,0 0,1 0,-1 1,0-1,1 1,-1 0,-43 20,29-10</inkml:trace>
  <inkml:trace contextRef="#ctx0" brushRef="#br0" timeOffset="8970.67">4855 362,'-10'4,"-1"0,1 0,0 1,1 0,-1 1,1 0,0 1,1 0,0 0,0 1,0 0,1 0,0 1,0 0,1 0,1 0,-1 1,2 0,-1 0,1 0,-2 9,4-13,1-1,0 0,0 1,0-1,1 1,0-1,0 1,0-1,1 1,0-1,0 1,0-1,0 0,1 1,0-1,0 0,1 0,-1 0,1-1,0 1,0-1,1 1,-1-1,1 0,0 0,0-1,0 1,1-1,-1 0,1 0,0 0,0-1,0 0,0 0,0 0,0 0,1-1,-1 0,6 1,9-5,0 0,-1-1,1-1,-1-1,0 0,0-2,-1 0,0-1,0-1,-1-1,0 0,-1-1,-1-1,1-1,-2 0,0 0,1-5,10-7,-2-1,-1-1,-1-1,-1 0,-2-2,-1 0,12-33,-26 56,0 1,0-1,-1 0,0 0,0 0,-1 0,0 0,-1 0,1 0,-2-1,1 1,-1 0,0 0,-1 0,0 0,0 0,-1 1,0-1,0 0,-1 1,0 0,0 0,0 0,-1 1,0-1,-1 1,1 0,-1 1,0-1,-1 1,1 0,-1 1,0 0,0 0,-1 0,1 1,-1 0,0 0,1 1,-1 0,0 0,0 1,-4 0,2 2,0 0,-1 0,1 1,0 1,0 0,1 0,-1 1,1 0,-1 1,1 0,0 0,1 1,0 0,-1 0,2 1,-1 0,1 1,0-1,1 1,0 1,0-1,1 1,0 0,0 0,1 1,0 0,-2 5,0 1,1-1,1 1,0 0,1 1,1-1,0 1,1-1,1 1,1-1,0 1,1-1,1 0,0 1,2-1,-1-1,6 2,0 0,0-1,2 0,0-1,1-1,0 0,1 0,0-1,1-1,1-1,0 0,0-1,1-1,1 0,-1-1,1-1,11 2,141 16,-135-25</inkml:trace>
  <inkml:trace contextRef="#ctx0" brushRef="#br0" timeOffset="9706.242">6577 136,'-34'56,"3"1,3 1,2 1,-10 38,33-91,1 1,0-1,1 1,0 0,0-1,0 1,1 0,0 0,0 0,0-1,1 1,0 0,1 0,-1-1,1 1,0-1,1 1,0-1,0 0,0 0,1 0,0-1,0 1,0-1,1 0,-1 0,1 0,1-1,-1 0,0 0,1 0,5 2,-4-1,0 0,1-1,-1 0,1 0,0-1,0 0,1 0,-1-1,1 0,-1-1,1 1,-1-2,1 1,0-1,-1-1,1 1,0-1,-1-1,1 0,-1 0,0-1,1 0,2-1,2-8</inkml:trace>
  <inkml:trace contextRef="#ctx0" brushRef="#br0" timeOffset="10152.6">6124 136,'51'-23,"0"3,1 1,0 3,2 3,0 1,29-1,-71 14,0 0,0 0,0 1,-1 0,1 1,-1 0,0 1,0 1,0-1,0 2,-1 0,0 0,0 0,-1 1,1 1,-1 0,-1 0,0 1,0 0,-1 0,0 0,2 5,-3-7,1-1,-1 0,1 0,0 0,1-1,-1-1,1 1,0-1,0 0,0-1,1 0,-1 0,1-1,-1 0,1 0,0-1,0-1,0 1,0-1,0-1,0 1,0-2,-1 1,1-1,0 0,-1-1,1 0,-1-1,0 1,0-2,4-2,95-72,-89 65</inkml:trace>
  <inkml:trace contextRef="#ctx0" brushRef="#br0" timeOffset="10818.054">7282 362,'-214'282,"354"-427,-13 19,-127 127,1-1,-1 1,0 0,0-1,0 1,1-1,-1 0,0 1,0-1,1 1,-1-1,0 1,1-1,-1 0,1 1,-1-1,0 0,1 1,-1-1,1 0,-1 1,1-1,-1 0,1 0,-1 0,1 0,-1 1,1-1,-1 0,1 0,-1 0,1 0,0 0,-1 0,1 0,-1-1,1 1,-1 0,1 0,-1 0,1 0,-1-1,1 1,-1 0,1 0,-1-1,0 1,1 0,-1-1,1 1,-1-1,0 1,1 0,-1-1,0 1,1-1,-4 7,1 0,0 1,0-1,0 1,1 0,0-1,1 1,-1 0,1-1,1 1,-1 0,1 0,0-1,1 1,-1-1,1 1,1-1,-1 0,1 0,0 0,1 0,-1 0,1-1,0 1,0-1,1 0,0 0,0-1,0 1,0-1,6 3,-5-4,0-1,1 0,0 0,-1 0,1-1,0 0,0-1,0 1,0-1,0 0,-1-1,1 0,0 0,0 0,0-1,-1 0,1 0,-1-1,0 0,1 0,-1 0,0-1,-1 0,1 0,-1 0,0-1,0 0,0 0,-1 0,1 0,-1-1,2-5,1 3,-1 0,0-1,0 0,-1 0,-1 0,1-1,-2 1,1-1,-1 0,0 0,-1-1,-1 1,1 0,-2-1,6-44,0 30</inkml:trace>
  <inkml:trace contextRef="#ctx0" brushRef="#br1" timeOffset="53715.753">593 2281,'50'68,"-49"-68,-1 0,0-1,0 1,0 0,0 0,0-1,0 1,0 0,0-1,1 1,-1 0,0 0,0-1,0 1,0 0,1 0,-1 0,0-1,0 1,1 0,-1 0,0 0,0 0,1-1,-1 1,0 0,1 0,-1 0,0 0,1 0,-1 0,0 0,0 0,1 0,-1 0,0 0,1 0,-1 0,-17-34,16 33,0-1,0 0,1 0,-1 0,0 0,0 0,1-1,-1 1,1 0,0 0,0 0,0 0,0 0,0-1,0 1,0 0,1 0,-1 0,1 0,0 0,-1 0,1 0,0 0,0 0,0 0,1 0,-1 1,0-1,1 0,-1 1,1-1,-1 1,1-1,0 1,0 0,-1 0,1 0,1-1,0 1,-1-1,0 1,1-1,-1 0,0 1,0-1,-1 0,1 0,0-1,-1 1,1 0,-1 0,1-1,-1 1,0-1,0 1,0-1,-1 0,1 1,0-1,-1 0,0 1,0-1,0 0,0 0,-2-3,0 1,-1-1,0 1,0-1,0 1,-1 0,1 1,-1-1,0 0,-1 1,1 0,-1 0,0 1,0-1,0 1,0 0,0 0,-1 0,0 1,1 0,-1 0,-1 1,-13-4</inkml:trace>
  <inkml:trace contextRef="#ctx0" brushRef="#br1" timeOffset="54118.748">282 1858,'155'23,"-124"-17,0 1,-1 2,0 1,-1 1,25 13,-52-21,0-1,0 0,1 0,-1 0,1-1,0 1,-1-1,1 1,0-1,0 0,0 0,0 0,0-1,0 1,0-1,0 1,0-1,0 0,1 0,-1-1,0 1,0 0,0-1,0 0,0 0,0 0,0 0,-1 0,1-1,0 1,0-1,-1 0,1 0,-1 0,0 0,1 0,-1 0,0 0,0-1,-1 1,1-1,0 0,-1 1,0-1,1 0,-1 0,0-3,-24-80,12 70</inkml:trace>
  <inkml:trace contextRef="#ctx0" brushRef="#br1" timeOffset="54387.772">481 2055,'4'-38,"3"-23,-1-5,-2 3,0 8,-2 9,-1 7,0 10</inkml:trace>
  <inkml:trace contextRef="#ctx0" brushRef="#br1" timeOffset="54682.841">1 1660,'95'-57,"2"4,54-19,-139 65,1 0,1 1,-1 1,1 0,0 1,0 0,0 1,1 1,-1 0,1 1,-1 0,1 1,0 1,-1 1,1 0,-1 0,0 2,0 0,6 2,1 9,-1 1,-1 1,0 0,-2 2,0 0,-1 0,0 2,-2 0,-1 1,0 0,8 23,-4-11,-4-5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6:16.27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0 839,'41'35,"2"-3,1-1,2-2,0-2,2-2,1-3,41 14,-77-32,-1 0,0 0,1-2,0 1,-1-1,1-1,0 0,0-1,0-1,0 0,0 0,0-1,-1-1,1 0,-1-1,1 0,-1-1,-1-1,1 1,-1-2,0 0,0 0,-1-1,9-8,70-90,-82 89</inkml:trace>
  <inkml:trace contextRef="#ctx0" brushRef="#br0" timeOffset="816.659">762 811,'-15'-34,"-2"1,0 1,-3 1,0 0,-2 2,-4-3,22 27,0-1,0 1,-1 1,1-1,-1 1,0 0,-1 0,1 0,-1 1,1 0,-1 0,0 0,0 1,0 0,0 0,-1 0,1 1,-1 0,1 0,-1 1,1 0,-1 0,-6 1,12-1,0 1,-1-1,1 1,-1 0,1-1,0 1,0 0,-1 0,1 0,0 0,0 0,0 0,0 0,0 0,0 1,1-1,-1 0,0 0,0 1,1-1,-1 1,1-1,-1 0,1 1,0-1,0 1,0-1,-1 1,1-1,0 1,1-1,-1 1,0-1,0 1,1-1,-1 1,1-1,-1 0,1 1,0-1,-1 0,1 1,0-1,1 1,46 52,-42-50,0 1,1-1,0 0,0-1,0 0,1 0,-1 0,1-1,-1 0,1-1,0 0,0 0,0 0,-1-1,1 0,0-1,0 0,0 0,-1 0,1-1,0 0,-1-1,0 0,1 0,3-3,-8 3,-1 0,1-1,-1 1,0-1,0 1,0-1,0 0,0 0,-1 0,0 0,0 0,0 0,0 0,-1 0,1-1,-1 1,0 0,-1 0,1 0,-1-1,1 1,-1 0,0 0,-1 0,1 0,-2-1,-58-95,-77-39,165 155,-25-13,0-1,0 0,1 0,-1 0,0-1,1 1,-1 0,1-1,-1 0,1 1,0-1,0 0,0 0,-1-1,1 1,0-1,0 1,0-1,0 0,0 0,0 0,0 0,0-1,0 1,0-1,0 0,0 0,-1 0,1 0,0 0,0-1,-1 1,1-1,-1 0,0 1,1-1,-1 0,0-1,0 1,0 0,-1 0,1-1,0 1,0-4,0 1,0-1,-1 1,0-1,-1 0,1 1,-1-1,0 0,0 1,-1-1,0 0,0 1,0-1,0 0,-1 1,0 0,0-1,-1 1,0 0,0 0,0 0,-3-3,-87-93,79 87,8 7,-1 1,0 0,0 1,0 0,0 0,-1 0,1 1,-1 0,-1 0,1 1,0 0,-1 1,1-1,-1 2,0-1,-7 1,14 1,1 0,0 1,0-1,0 1,-1-1,1 1,0-1,0 1,0 0,0-1,0 1,0 0,0 0,0 0,1 0,-1 0,0 0,0 0,1 0,-1 0,1 0,-1 0,1 1,-1-1,1 0,0 0,-1 0,1 1,0-1,0 0,0 1,0-1,0 0,0 0,0 1,1-1,-1 0,0 0,1 0,-1 1,1-1,-1 0,27 50,-21-44,1-1,0 0,1 0,-1 0,1-1,0 0,1-1,-1 0,1 0,0-1,-1 0,2 0,-1-1,4 0,13 2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6:15.06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63 675,'-8'12,"0"-1,1 1,1 1,0-1,1 1,0 0,1 0,0 1,1-1,0 1,2 0,-1-1,2 1,0 0,0 0,1 0,1 0,0-1,1 1,1-1,0 1,2 3,-3-11,0-1,0-1,0 1,1 0,-1-1,1 1,0-1,0 0,1-1,-1 1,1-1,0 0,-1 0,2 0,-1-1,0 1,0-1,1 0,-1-1,1 0,0 1,-1-2,1 1,0-1,-1 0,1 0,0 0,0-1,-1 0,1 0,-1 0,5-3,1-5,0 0,-1-1,0 0,-1-1,0 0,-1-1,0 0,-1 0,0 0,1-7,-2 7,0 0,0 0,2 0,-1 1,1 0,1 1,0 0,0 0,1 1,1 0,1-1,-9 8,1-1,-1 1,1 0,0 0,0 0,0 0,0 1,0 0,0 0,0 0,0 0,1 0,-1 1,0 0,0 0,1 0,-1 0,0 1,0 0,1 0,-1 0,0 0,0 0,0 1,0 0,0 0,-1 0,1 0,-1 1,1-1,-1 1,0 0,2 2,4 7,1 1,-2 0,0 0,0 1,-1 0,-1 0,0 1,-1 0,2 12,0 30,-6-32</inkml:trace>
  <inkml:trace contextRef="#ctx0" brushRef="#br0" timeOffset="288.287">486 533,'24'10,"13"3,0-6,-6-3</inkml:trace>
  <inkml:trace contextRef="#ctx0" brushRef="#br0" timeOffset="532.548">92 420,'0'0</inkml:trace>
  <inkml:trace contextRef="#ctx0" brushRef="#br0" timeOffset="868.318">713 420,'-193'-148,"159"115,33 33,1-1,-1 1,1-1,0 1,-1-1,1 0,0 1,0-1,-1 1,1-1,0 0,0 1,0-1,0 0,0 1,0-1,0 1,0-1,0 0,0 1,0-1,0 0,0 1,1-1,-1 0,0 1,0-1,1 1,-1-1,0 1,1-1,-1 1,1-1,-1 1,1-1,-1 1,1-1,-1 1,1 0,-1-1,1 1,-1 0,1-1,0 1,-1 0,1 0,-1 0,1-1,0 1,-1 0,1 0,0 0,-1 0,1 0,0 0,-1 0,1 1,0-1,-1 0,1 0,0 1,97-25,-95 23,0-1,0 1,-1-1,1 0,-1 1,1-1,-1 0,0-1,0 1,0 0,0 0,0-1,0 1,-1-1,1 0,-1 0,1 1,-1-1,0 0,-1 0,1 0,0 0,-1 0,1 0,-1 0,0 0,0 0,0 0,-1 0,1-1,-1 1,0 0,-2-4,0 0,-1 0,0 0,0 1,-1-1,0 1,0 1,0-1,-1 1,0-1,0 1,0 1,0 0,-1-1,0 2,0-1,0 1,-3-1,-10-3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53,'-25'23,"1"1,2 0,0 2,2 1,0 0,2 2,1 0,2 1,-1 4,14-31,0 0,0 0,0-1,1 1,-1 1,1-1,0 0,0 0,0 0,0 1,0-1,1 1,0-1,-1 0,1 1,1-1,-1 1,0-1,1 0,0 1,-1-1,1 0,1 0,-1 1,0-1,1 0,-1 0,1 0,0-1,0 1,0 0,1-1,-1 1,1-1,-1 0,1 0,0 0,-1 0,1 0,0 0,0-1,1 0,-1 1,0-1,0 0,2 0,11-3,-1 0,0-1,0-1,0 0,0-1,-1-1,1 0,-1-1,-1 0,0-1,0-1,0 0,-1-1,0 0,-1 0,1-3,-5 8,0 0,0-1,-1 0,0-1,0 1,0-1,-1-1,0 1,0 0,-1-1,0 0,0 0,-1-1,0 1,0-1,-1 1,0-1,-1 0,0 0,0 0,-1 1,0-1,-1 0,1 0,-2 0,1 0,-1 1,-1-1,0 1,0-1,0 1,-1 0,0 0,-5-5,6 8,-1 1,0-1,0 1,0 0,0 1,-1-1,0 1,0-1,0 1,0 1,0-1,0 1,-1 0,1 0,-1 1,0-1,1 1,-1 0,0 1,0-1,1 1,-1 1,0-1,0 1,1 0,-1 0,0 0,1 1,-1 0,1 0,-2 1,-7 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0:49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58 283,'17'95,"-7"21,-4 0,-8 68,0-49,1 463,6-572,1-27</inkml:trace>
  <inkml:trace contextRef="#ctx0" brushRef="#br0" timeOffset="384.279">594 226,'-28'120,"6"0,5 2,5 0,5 0,6 36,5-119,1 0,2 0,2-1,1 0,2-1,1 0,3-1,17 31,-10-23,-23-45,0 1,0 0,0-1,0 1,0 0,-1-1,1 1,0 0,0-1,0 1,0 0,0-1,0 1,0 0,1 0,-1-1,0 1,0 0,0-1,0 1,0 0,0-1,0 1,1 0,-1 0,0-1,0 1,0 0,1 0,-1 0,0-1,0 1,1 0,-1 0,0 0,1-1,-1 1,0 0,0 0,1 0,-1 0,0 0,1 0,-1 0,0 0,1 0,-1 0,0 0,1 0,-1 0,0 0,1 0,-1 0,0 0,0 0,1 0,-1 1,0-1,1 0,-1 0,0 0,-1-30,-9 0,0 1,-2 1,-1 0,-2 0,0 2,-2 0,0 0,-2 2,-1 0,-1 1,-1 1,0 2,-2 0,-1 1,13 8,-1 1,-1 1,1 0,-2 1,1 0,-1 1,0 1,-1 0,1 1,-1 1,0 1,0 0,-1 1,1 0,0 1,-1 1,-1 1,13 0,-1 0,1 0,0 1,0-1,-1 1,1 0,0 1,1-1,-1 1,0 0,1 0,0 0,0 1,0 0,0-1,0 1,1 1,-1-1,1 0,0 1,1 0,-1 0,1 0,0 0,0 1,-6 18</inkml:trace>
  <inkml:trace contextRef="#ctx0" brushRef="#br0" timeOffset="1189.626">989 1158,'-7'15,"1"0,1 0,1 1,0 0,1 0,1 0,0 1,1-1,1 1,0-1,1 0,1 1,1-1,0 0,2 2,-3-14,0 0,0-1,0 1,0-1,1 1,0-1,-1 0,1 0,0 0,1-1,-1 1,0-1,1 1,0-1,-1 0,1-1,0 1,0-1,0 1,0-1,0 0,0-1,0 1,1-1,-1 0,0 0,0 0,0 0,0-1,1 0,-1 1,0-2,0 1,0 0,-1-1,1 0,0 0,0 0,-1 0,1 0,-1-1,0 0,0 1,0-1,0 0,0-1,-1 1,1 0,-1-1,0 0,0 1,1-4,7-10,0-1,-1 0,-1 0,-1-1,-1 0,0 0,-1-1,-2 0,0 0,0 0,-2 0,-1 0,0 0,-2 0,0 0,-1 0,-1 0,-1 1,-2-7,5 21,0 1,1-1,-1 1,-1-1,1 1,-1 0,1 0,-1 0,0 0,-1 0,1 1,-1-1,1 1,-1 0,0 0,0 0,-1 1,1-1,-1 1,1 0,-1 1,1-1,-1 1,0 0,0 0,0 0,0 0,1 1,-1 0,0 0,0 1,0-1,0 1,0 0,0 0,-2 1,1 1,1 0,-1 1,0 0,1-1,0 2,0-1,0 1,0-1,1 1,0 1,0-1,0 0,0 1,1 0,0 0,0 0,1 0,0 1,0-1,0 0,1 1,0 0,0-1,1 1,0-1,0 1,0 0,1-1,0 1,0 0,1-1,0 0,0 1,0-1,1 0,0 0,0 0,0 0,1-1,0 1,0-1,0 0,1 0,0-1,0 1,0-1,6 4,1-3,0 1,0-1,0-1,1 0,0-1,0-1,0 0,0 0,0-1,0-1,1 0,-1-1,0 0,0-1,0-1,0 0,-1-1,1 0,-1-1,9-4,17-10,0-2,-2-1,0-2,-2-1,25-24,-28 24,-2-1,0-2,-2-1,0-1,-3-1,0-1,-2-1,-2-1,-1-1,-1-1,-3 0,7-22,-15 37,0-1,-2 1,0-1,-1-1,-1 1,-2 0,0-1,-1 1,-1-1,-1 1,-2 0,0 0,-1 0,-1 0,-1 1,-1 0,0 0,-2 1,-12-19,20 35,-1 0,0 0,0 1,0-1,0 1,0 0,-1 0,0 0,1 0,-1 1,0 0,0-1,-1 1,1 1,0-1,-1 1,1-1,-1 1,1 1,-1-1,0 0,1 1,-1 0,1 0,-1 1,0-1,1 1,-1 0,1 0,-1 1,1-1,0 1,-1 0,1 0,0 0,0 1,0-1,-2 4,-7 11,2 1,0 0,1 0,1 2,0-1,2 1,0 0,1 0,2 1,0 0,0 0,2 0,1 0,1 0,2 21,-4 20,2 0,3 0,3 0,3 0,2-1,3 0,7 16,116 260,-137-335,1 0,-1 0,0 0,1 0,0 0,-1 0,1 0,0 0,0-1,0 1,0 0,0 0,0-1,1 1,-1-1,0 0,1 1,-1-1,1 0,0 0,-1 1,1-1,0-1,0 1,0 0,-1 0,1-1,0 1,0-1,0 1,0-1,0 0,0 0,0 0,0 0,0 0,0-1,0 1,0 0,0-1,0 1,0-1,12-9,0 0</inkml:trace>
  <inkml:trace contextRef="#ctx0" brushRef="#br0" timeOffset="1432.748">2090 1017,'-5'38,"-1"23,0 5,1-8</inkml:trace>
  <inkml:trace contextRef="#ctx0" brushRef="#br0" timeOffset="1601.639">2090 566,'4'14,"3"5</inkml:trace>
  <inkml:trace contextRef="#ctx0" brushRef="#br0" timeOffset="1989.61">2485 791,'-21'30,"0"2,2 0,2 1,1 1,1 1,2 0,2 0,-4 19,14-49,-1 0,0 0,1 0,0 0,0 0,1 0,-1 0,1 1,0-1,1 0,-1 0,1 0,0 0,0 0,1 0,-1 0,1 0,0 0,1-1,-1 1,1-1,0 0,0 1,0-1,0 0,1-1,0 1,0-1,0 0,0 1,0-2,0 1,1 0,0-1,-1 0,1 0,0 0,0-1,0 0,3 1,5-3,1 1,-1-2,0 0,0 0,0-1,0-1,-1 0,0-1,1 0,-2-1,1-1,-1 1,1-2,-2 0,1 0,-1-1,-1 0,0 0,0-1,-1-1,0 1,5-9,33-49,-3-1,-2-2,-4-2,14-43,-37 77,-2-1,-1-1,-2 0,-2 0,-2-1,-2 1,-1-1,-2 0,-2 0,-2 0,-2 1,-8-32,11 61,-1-1,-1 1,0 0,0 0,-1 1,0-1,-1 1,-1 1,-3-4,9 10,-2 0,1 1,0 0,-1 0,1 0,-1 0,0 0,0 1,0 0,-1-1,1 2,0-1,-1 0,1 1,-1 0,1 0,-1 0,0 1,1-1,-1 1,0 0,0 1,1-1,-1 1,0 0,1 0,-2 1,-6 2,0 1,1 1,0 0,0 1,0 0,1 1,0 0,0 0,1 1,0 0,0 1,1 0,1 0,0 1,0 0,-1 4,-6 13,0 0,3 2,0-1,2 2,1-1,0 4,3-2,1-1,2 1,1-1,1 1,2 0,1-1,1 1,2-1,1 0,1-1,2 0,1 0,2-1,0 0,2-1,1-1,2 0,0-1,1-1,10 7,-19-21,2-1,-1-1,1 0,0 0,1-1,0-1,0 0,1-1,-1 0,1-1,1 0,-1-2,1 1,-1-2,1 0,0-1,0 0,0-1,0-1,0 0,-1-1,1-1,2-1,16-6,-5-1</inkml:trace>
  <inkml:trace contextRef="#ctx0" brushRef="#br0" timeOffset="2952.602">3530 622,'-30'24,"-31"22,2 3,3 3,2 2,-17 23,28 15,42-90,0 1,0-1,1 1,0-1,-1 1,1 0,0-1,0 1,0-1,1 1,-1-1,0 1,1 0,0-1,0 0,0 1,0-1,0 1,0-1,0 0,1 0,-1 0,1 0,0 0,-1 0,1 0,0 0,0-1,0 1,0-1,1 1,-1-1,0 0,1 0,-1 0,3 0,4 0,0-1,0 0,0-1,1 0,-1 0,0-1,0 0,-1-1,1 0,0 0,-1-1,0 0,0 0,2-2,-4 3,25-16,0-1,-2-1,-1-2,0-1,-2-1,-1-1,-1-1,-1-1,-1-2,11-21,-10 30,-14 39,-19 40,5-39,1 1,1 0,1 1,0-1,2 0,0 0,2 1,0-1,1 0,2 7,-3-23,-1 0,0 0,1-1,0 1,0-1,0 1,0-1,0 0,1 0,-1 0,1 0,0 0,0 0,0-1,0 1,1-1,-1 0,0 0,1-1,0 1,-1 0,1-1,0 0,0 0,0 0,0-1,0 1,0-1,0 0,0 0,0 0,0-1,-1 1,1-1,0 0,0 0,0 0,0-1,-1 1,1-1,-1 0,1 0,-1 0,0-1,0 1,1-2,17-16,-1-1,-2 0,0-2,-1 0,-1-1,-2 0,0-1,-2-1,0 0,-2-1,-1 0,0-4,-2 10,-4 12,-13 35,5-5,1 1,0 0,2 0,0 0,2 0,0 0,2 0,0 0,2 4,-4-21,1-1,0 1,0 0,0 0,1-1,-1 1,1-1,0 1,1-1,-1 0,1 0,-1 0,1 0,1 0,-1-1,0 1,1-1,0 0,-1 0,1 0,0-1,1 1,-1-1,0 0,1 0,-1-1,1 1,0-1,-1 0,1 0,0 0,0-1,0 0,0 0,-1 0,1 0,0-1,0 0,0 0,-1 0,1-1,-1 1,3-2,8-10,0 0,-1-1,-1 0,0-1,-1 0,-1-1,0-1,-1 0,-1 0,-1-1,0 0,-1 0,-1-1,0-4,16-33,3 0,2 2,2 1,36-47,-65 100,0-1,0 0,0 1,0-1,1 1,-1-1,0 0,1 1,-1-1,0 1,1-1,-1 1,1-1,-1 1,1 0,-1-1,1 1,-1-1,1 1,-1 0,1-1,-1 1,1 0,0 0,-1 0,1-1,0 1,-1 0,1 0,-1 0,1 0,0 0,-1 0,1 0,0 0,-1 1,1-1,0 0,-1 0,1 0,-1 1,1-1,-1 0,1 1,0-1,-1 0,1 1,-1-1,0 1,1-1,-1 0,1 1,-1 0,0-1,1 1,-1-1,0 1,1-1,-1 1,0 0,0-1,0 1,1 0,10 42,-11-42,5 43,-3-1,-1 0,-3 1,-1-1,-3 12,-4 53,-10 341,12-281,8-78,-4-1,-5 1,-3-1,-3-1,-5 0,-4-2,-13 28,28-92,-2 0,0 0,-2-2,0 1,-2-1,-8 9,17-23,0 1,0-1,0-1,-1 1,0-1,0 0,0 0,-1-1,1 0,-1-1,0 0,0 0,0 0,-1-1,1 0,0-1,-1 0,0 0,1-1,-3 0,8 0,-1-1,0 1,0-1,0 0,1 0,-1-1,0 1,1-1,-1 1,1-1,0 0,-1-1,1 1,0-1,0 1,1-1,-1 0,1 0,-1 0,1 0,0 0,0-1,0 1,0-1,1 1,0-1,-1 1,1-1,1 0,-1 0,0-3,3-127,9 81,3 0,3 0,1 2,3 0,2 2,2 0,3 2,1 0,2 2,2 2,2 1,2 1,4 0,-16 14,2 0,0 2,1 1,2 1,0 2,2 1,0 1,1 2,1 1,0 1,36-8,138-7,-172 29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6:30.1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650 368,'0'0,"-1"1,1-1,0 1,0-1,-1 1,1-1,0 0,-1 1,1-1,0 1,-1-1,1 0,-1 1,1-1,0 0,-1 1,1-1,-1 0,1 0,-1 0,1 1,-1-1,1 0,-1 0,1 0,-1 0,0 0,1 0,-1 0,1 0,-1 0,1 0,-1 0,1 0,-1-1,1 1,-1 0,1 0,-1 0,1-1,-1 1,1 0,0-1,-1 1,1 0,37 248,3 37,-12-36,-28 9,0-256,0 0,0 0,0 0,0 0,1 0,-1 0,1-1,-1 1,1 0,0 0,0 0,-1-1,1 1,1 0,-1-1,0 1,0-1,1 1,-1-1,0 0,1 1,-1-1,1 0,0 0,-1 0,1 0,0 0,0-1,0 1,0 0,-1-1,1 1,0-1,0 0,0 0,0 0,0 0,0 0,0 0,0 0,0-1,20-2</inkml:trace>
  <inkml:trace contextRef="#ctx0" brushRef="#br0" timeOffset="1114.599">8918 1,'-12'84,"3"0,4 1,3 8,30 251,-16-28,6 36,-18-329</inkml:trace>
  <inkml:trace contextRef="#ctx0" brushRef="#br0" timeOffset="2163.976">0 1215,'59'-27,"1"2,1 3,1 3,1 3,1 2,0 3,0 3,1 3,0 3,-1 2,1 3,0 3,764 74,-64-48,502-50,-141-5,191-11,-166 12,-436-13,-492 22,483-13,-645 25,134 14,-152-6,0-1,1-2,0-2,24-3,-56 1</inkml:trace>
  <inkml:trace contextRef="#ctx0" brushRef="#br0" timeOffset="2429.397">9455 706,'-48'38,"-54"42,-25 17,-4 1,5-1,15-8,12-4,12-8,8-7,7-10,6-6,10-3,4-5,7-1,1-3,3-4,5-3,7-9</inkml:trace>
  <inkml:trace contextRef="#ctx0" brushRef="#br0" timeOffset="3211.892">1299 735,'-217'176,"-465"351,422-338,257-187,0-1,0 1,0 0,1 0,-1 0,0 0,1 0,-1 0,1 1,0-1,0 1,0 0,0-1,0 1,1 0,-1 0,1 0,0 1,0-1,0 0,0 0,0 1,1-1,0 0,-1 1,1-1,0 0,1 1,-1 0,11 6</inkml:trace>
  <inkml:trace contextRef="#ctx0" brushRef="#br0" timeOffset="3998.056">4601 1525,'-60'67,"3"2,3 2,-13 29,24-37,-10 40,51-98,1-1,0 0,0 0,1 0,-1 0,1 1,0-1,0 0,0 0,1 0,-1 1,1-1,0 0,1 0,-1 0,1 0,-1 0,1 0,0-1,0 1,1-1,-1 1,1-1,0 0,2 3,2-1,0 0,0 0,0-1,1 1,0-2,0 1,0-1,0 0,0-1,0 0,1 0,-1-1,1 0,-1-1,1 1,0-2,-1 1,7-2,154-42,-159 41,13-7,-4 0</inkml:trace>
  <inkml:trace contextRef="#ctx0" brushRef="#br0" timeOffset="4498.932">4234 1638,'1'-15,"0"-1,2 1,-1-1,2 1,0 0,1 0,1 1,0 0,1 0,0 0,1 1,1 0,0 0,1 1,0 0,1 1,0 0,0 0,2 2,-1-1,8-3,-16 9,-1 1,1-1,0 1,0 0,0 0,1 1,-1-1,0 1,1 0,0 0,0 1,-1-1,1 1,0 0,0 0,0 1,0-1,0 1,0 0,0 1,0-1,0 1,0 0,0 0,0 0,0 1,-1 0,1 0,-1 0,1 0,-1 1,0 0,3 2,43 42,-40-36,1 1,0-2,1 0,0 0,1-1,0 0,0-2,0 1,1-1,1-1,6 2,5-4,0 0,0-2,0-1,0-1,0-1,-1-2,1 0,0-2,-1 0,0-2,6-3,35-17,-54 23</inkml:trace>
  <inkml:trace contextRef="#ctx0" brushRef="#br0" timeOffset="5083.519">5307 2005,'-24'24,"-6"4,1 2,2 1,1 1,-10 17,36-49,1 1,-1-1,0 1,0-1,1 1,-1-1,0 0,1 1,-1-1,0 1,1-1,-1 0,1 1,-1-1,0 0,1 1,-1-1,1 0,-1 0,1 0,-1 1,1-1,-1 0,1 0,-1 0,1 0,0 0,-1 0,1 0,-1 0,1 0,-1 0,1 0,-1 0,1-1,-1 1,1 0,-1 0,1 0,-1-1,1 1,-1 0,0-1,1 1,-1 0,1-1,-1 1,0 0,1-1,-1 1,0-1,1 1,-1-1,0 1,0-1,0 1,1-1,-1 1,0-1,0 1,0-1,0 1,0-1,0 1,0-1,222-195,-214 188,-7 6,0 1,0-1,0 1,0-1,0 1,0 0,0-1,0 1,0 0,1 0,-1 0,0 0,1 0,-1 0,1 0,0 0,-1 0,1 1,-1-1,1 1,0-1,0 1,-1 0,1 0,0 0,0 0,-1 0,1 0,0 0,-1 0,1 1,0-1,0 0,-1 1,1 0,-1-1,1 1,-1 0,1 0,-1 0,1 0,-1 0,0 0,1 0,-1 1,0 0,33 52,-32-48,0 0,0 0,1 0,-1 0,1-1,1 1,-1-1,1 0,0 0,0 0,0 0,1-1,-1 1,1-1,0-1,1 1,-1-1,1 1,-1-1,1-1,0 1,0-1,0 0,0-1,0 0,1 1,-1-2,0 1,1-1,5 0,-4-4,0 0,0 0,-1-1,1 0,-1-1,-1 1,1-1,-1 0,0-1,0 0,-1 0,0 0,0 0,0-1,-1 0,0 0,-1 0,0 0,0-1,-1 1,0-1,0 1,-1-1,0 0,-1 0,0 0,0 0,-1 1,0-1,-1 0,2-6,1 1,0-1,0 0,2 1,0 0,0-1,1 1,4-7,2 3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6:48.81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2205,'33'33,"21"17,7 4,-4-7,-1-12,-5-11,-7-10,-6-8,-4-4,-9-8,-3-7,-1-2,1-3,2-3,-4-3,0-2,-3-2,-5 4</inkml:trace>
  <inkml:trace contextRef="#ctx0" brushRef="#br0" timeOffset="718.814">480 2205,'2'-26,"-2"1,0 0,-1-1,-2 1,0 0,-2 0,0 0,-2 1,-2-2,2 8,-1 0,-1 0,0 1,-2 1,0-1,-1 2,0-1,-1 2,-1 0,0 0,-5-1,19 13,-1 1,0-1,1 1,-1 0,0-1,0 1,0 0,0 0,0 0,-1 0,1 0,0 0,0 0,-1 0,1 0,-1 0,1 1,0-1,-1 1,1-1,-1 1,0-1,1 1,-1 0,1 0,-1 0,1 0,-1 0,0 0,1 0,-1 1,1-1,-1 0,1 1,-1-1,1 1,-1 0,1-1,0 1,-1 0,1 0,0 0,0 0,-1 0,1 0,0 0,0 1,0-1,0 0,0 1,1-1,-1 0,0 1,1-1,-1 1,1-1,-1 1,1-1,0 1,0-1,-1 1,1 0,0-1,0 1,1-1,-1 2,4 9,0 0,0 0,2 0,-1-1,2 0,-1 0,1 0,1-1,0 0,0-1,1 0,0 0,1-1,0 0,0 0,1-1,5 2,-13-7,-1-1,0 1,1-1,-1 0,1 0,-1 0,1-1,0 1,-1 0,1-1,0 0,-1 0,1 0,0 0,0 0,-1 0,1-1,0 1,-1-1,1 0,-1 0,1 0,-1 0,1 0,-1 0,0-1,1 1,-1-1,0 1,0-1,0 0,0 0,-1 0,1 0,0 0,0-2,2-2,-1 0,1 0,-1-1,0 0,-1 1,1-1,-1 0,-1 0,0 0,0-1,0 1,0 0,-2-4,0-7,-2 1,0 0,-1 1,-1-1,-1 1,0 0,-1 0,-1 0,0 1,-1 1,0-1,-1 1,-9-8,16 17,-1 1,0 0,1 1,-1-1,0 0,-1 1,1 0,-1 0,1 1,-1-1,0 1,0 0,0 0,0 0,0 1,-1 0,-2-1,7 3,0 0,0 0,0-1,0 1,0 0,0 0,1 0,-1 0,0 0,1 0,-1 0,0 0,1 0,-1 0,1 0,0 0,-1 0,1 0,0 1,0-1,-1 0,1 0,0 0,0 1,1-1,-1 0,0 0,0 0,0 1,1-1,-1 0,1 0,-1 0,1 0,-1 0,1 0,0 0,-1 0,1 0,0 0,0 0,0 0,-1-1,1 1,0 0,0-1,0 1,0 0,1-1,-1 1,0-1,0 0,0 1,0-1,83 44,-82-44,0 1,0-1,1 0,-1 0,0 1,1-2,-1 1,0 0,1 0,-1-1,0 1,0-1,1 0,-1 1,0-1,0 0,0 0,0-1,0 1,0 0,0-1,-1 1,1-1,0 0,-1 1,1-1,-1 0,0 0,1 0,-1 0,0 0,0 0,-1 0,1 0,0-1,-1 1,1 0,0-2,1-10,0 1,-1 0,0 0,-1-1,-1 1,0 0,0 0,-2-1,1 1,-2 0,0 1,0-1,-1 1,-1 0,-3-7,-118-163,80 135,46 46,0 0,0 0,0 0,0 0,-1 0,1 0,0 0,-1 0,1 1,-1-1,1 0,-1 1,1-1,-1 1,1 0,-1-1,1 1,-1 0,1 0,-1 0,0 0,1 0,-1 0,1 1,-1-1,1 0,-1 1,1 0,-1-1,1 1,-1 0,1-1,0 1,-1 0,1 0,0 0,0 0,-1 1,1 3,1 0,-1-1,1 1,0 0,0 0,0 0,0 0,1 0,0 0,0 0,1-1,-1 1,1 0,0-1,0 1,0-1,1 0,0 1,0-1,0 0,66 65,-45-55</inkml:trace>
  <inkml:trace contextRef="#ctx0" brushRef="#br0" timeOffset="1235.931">452 963,'5'17,"0"-1,2 0,0 0,0-1,2 0,0 0,0-1,5 5,-14-20,0 0,0 0,-1 0,1 0,0 1,0-1,1 0,-1 0,0 0,0 0,0 0,1 0,-1 1,0-1,1 0,-1 0,1 0,-1 1,1-1,-1 0,1 1,-1-1,1 0,0 1,-1-1,1 1,0-1,-1 1,1-1,0 1,0-1,0 1,0 0,-1 0,1-1,0 1,0 0,0 0,0 0,0 0,0 0,-1 0,1 0,0 0,0 0,0 0,0 1,0-1,-1 0,1 1,0-1,0 0,0 1,-1-1,1 1,0-1,0 1,-1 0,1-1,-1 1,1 0,-1-1,1 1,-1 0,1 0,-4-14,-1 0,0 1,-1-1,0 1,-1 0,0 0,-1 0,0 1,-4-4,-12-19,23 33,0 0,-1 0,1 0,0 0,-1 0,1 0,0 0,0 0,0 0,0 0,0 0,0-1,1 1,-1 0,0 0,0 0,1 0,-1 0,1 0,-1 0,1 0,-1 0,1 1,0-1,-1 0,1 0,0 0,0 1,-1-1,1 0,0 1,0-1,0 0,0 1,0-1,0 1,0 0,0-1,0 1,0 0,0 0,0-1,0 1,0 0,1 0,-1 0,0 0,0 1,0-1,1 0,29-13,-29 11,-1 0,1-1,-1 1,1-1,-1 1,0-1,0 0,0 1,0-1,-1 0,1 0,-1 0,1 1,-1-1,0 0,0 0,0 0,-1 0,1 0,-1 1,1-1,-1 0,0 0,0 1,0-1,-1 0,1 1,0 0,-1-1,-1-1,-60-65,42 56</inkml:trace>
  <inkml:trace contextRef="#ctx0" brushRef="#br0" timeOffset="1619.191">226 568,'17'2,"0"0,-1 1,1 0,0 1,-1 1,0 1,0 0,-1 2,93 26,-104-32,-1-2,1 1,0 0,0-1,-1 1,1-1,0 0,0 0,0-1,-1 1,1-1,0 0,-1 0,1 0,0 0,-1-1,1 1,-1-1,0 0,1 0,-1 0,0-1,0 1,-1-1,1 0,0 1,-1-1,0 0,0-1,1 1,-2 0,1 0,0-1,-1 1,0-1,1 0,-1 1,-1-1,1 0,1-3,0 0,-1 0,0 0,0 0,-1 0,0-1,0 1,-1 0,1 0,-2 0,1 0,-1 0,0 0,0 0,-1 1,0-1,0 1,-1-1,1 1,-1 0,-1 1,1-1,-4-2,-8 0</inkml:trace>
  <inkml:trace contextRef="#ctx0" brushRef="#br0" timeOffset="1864.129">282 709,'5'-38,"2"-28,-1-6,-1 3,-2 9,0 10,-2 9,-1 11</inkml:trace>
  <inkml:trace contextRef="#ctx0" brushRef="#br0" timeOffset="2085.217">1 229,'42'-33,"2"2,1 2,2 1,0 3,2 2,1 2,22-5,-62 23,0 0,0 1,1 0,-1 1,1 0,-1 1,1 0,-1 0,1 1,-1 1,0 0,1 0,-1 1,0 0,-1 1,1 0,0 0,-1 1,0 0,0 1,-1 0,1 1,-1-1,-1 1,1 1,0 2,16 18,-1 2,-2 1,-1 1,-1 0,-2 2,10 26,-14-32,-2-6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6:47.6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73 1124,'-2'-1,"-1"1,1-1,0 1,0-1,-1 1,1 0,0 0,-1 0,1 0,0 0,-1 0,1 1,0-1,0 1,-1-1,1 1,0 0,0 0,0 0,0 0,0 1,0-1,0 0,1 1,-1-1,0 1,1 0,-1 0,1-1,0 1,-1 0,1 0,0 0,0 0,0 1,0-1,1 0,-1 0,1 0,-1 1,1-1,0 0,0 1,0-1,0 0,0 1,0-1,1 0,-1 0,1 1,0-1,-1 0,1 0,0 0,0 0,0 0,1 1,7 21,0-1,2 1,1-2,0 1,2-2,0 0,2 0,0-2,1 0,1-1,9 7,-17-16,0-1,0 0,1-1,1 0,-1 0,1-1,0-1,0 0,1 0,5 0,-12-3,-1-1,0 0,0-1,0 1,1-1,-1 0,0 0,0-1,1 0,-1 0,0 0,0 0,0-1,0 0,0 0,0 0,-1 0,1-1,-1 0,1 0,-1 0,0-1,0 1,-1-1,1 0,-1 0,1-1,5-11,-1 0,-1 0,0-1,-2 0,1 0,-2-1,0 1,-2-1,1 0,-2 0,-1 0,0 0,-1 0,-1 0,-1-5,-9-34,6 32</inkml:trace>
  <inkml:trace contextRef="#ctx0" brushRef="#br0" timeOffset="345.952">186 785,'13'20,"2"-1,0-1,1 0,1-2,1 1,0-2,1 0,0-2,1 0,1-1,14 6,-31-16,-1-1,1 0,-1 0,1-1,0 1,-1-1,1 0,0 0,0 0,-1 0,1-1,0 1,-1-1,1 0,-1 0,1 0,-1-1,1 1,-1-1,0 0,0 0,0 0,0 0,0 0,0-1,0 1,-1-1,1 0,-1 0,0 0,0 0,0 0,0 0,-1-1,1 1,-1-1,0 1,0-1,0 1,0-1,-1 0,1 1,-1-1,0 0,-1-3,3-15,-1-1,-1 1,-1-1,-2 1,0-1,-1 1,-1 0,-1 1,-1-1,-1 1,0 0,-2 1,-1 0,0 1,-1 0,-1 0,-1 2,-11-12,21 26,1-1,-1 1,1-1,-1 1,0 0,0 1,0-1,0 1,-1 0,1 0,-1 0,0 0,1 1,-1 0,0 0,0 0,1 1,-1-1,0 1,0 0,0 0,0 1,0 0,1 0,-1 0,0 0,0 1,1 0,-1-1,1 2,0-1,0 1,-1-1,2 1,-1 0,0 0,0 1,1-1,0 1,0 0,0 0,0 0,1 0,-1 0,1 1,0-1,0 1,0 2,-6 21,3-3</inkml:trace>
  <inkml:trace contextRef="#ctx0" brushRef="#br0" timeOffset="761.97">129 136,'68'62,"-66"-60,0-1,1 0,-1 0,0 0,1-1,0 1,-1 0,1-1,-1 0,1 1,0-1,-1 0,1 0,-1-1,1 1,0 0,-1-1,1 0,-1 0,1 1,-1-1,1-1,-1 1,0 0,0-1,1 1,-1-1,0 1,0-1,-1 0,1 0,0 0,0-1,41-63,-39 58,0 0,0 0,0 1,1 0,0 0,0 0,0 0,1 1,0 0,1 0,-1 1,1-1,0 1,1 1,-1 0,1 0,0 0,3-1,-7 5,-1-1,0 1,0 0,1 0,-1 0,0 1,0-1,0 1,0 0,1 0,-1 0,0 0,0 0,-1 1,1-1,0 1,0 0,-1 0,1 0,-1 0,1 0,-1 0,0 1,0-1,0 1,0 0,-1-1,1 1,-1 0,1 0,-1 0,0 1,29 104,-28-92,0 0,-1 1,0-1,-1 0,-1 0,-1 0,-3 11,-1-8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7:1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1,'-1'28,"0"0,-2-1,-1 1,-1-1,-1 0,-2 0,0 0,-7 10,-76 160,84-185,1-5,1 1,0-1,0 1,1 0,0 1,1-1,-1 1,2 0,-1 0,1 0,1 0,0 0,0 0,0 0,1 0,1 7,2-12,1 0,-1-1,1 1,0-1,0 0,0 0,0-1,0 1,1-1,-1 0,1 0,-1 0,1-1,0 0,0 0,0 0,-1 0,1-1,0 1,0-1,0-1,0 1,0-1,0 0,0 0,0 0,8 0,156-9,-151 4</inkml:trace>
  <inkml:trace contextRef="#ctx0" brushRef="#br0" timeOffset="244.463">1 368,'43'0,"33"-5,9-1,0 0,-6 1,-11 2,-12 0,-6 2,-7 1,-6 0,-5 0,-2 0,-2 1,-1-1,-4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7:11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0,'4'7,"-1"1,0-1,-1 1,1-1,-1 1,-1 0,0 0,0 0,0 0,-1 0,0 0,-1 0,0 0,0 0,-1 0,0-1,0 1,-1 0,1-1,-2 1,0 0,4-8,-129 282,128-280,0 1,-1-1,2 0,-1 0,0 1,0-1,1 0,-1 1,1-1,0 1,0-1,0 0,0 1,0-1,0 1,1-1,-1 1,1-1,0 0,0 0,0 1,0-1,0 0,0 0,0 0,1 0,-1 0,1 0,-1 0,1 0,0-1,0 1,0-1,0 1,0-1,0 0,0 0,0 0,0 0,1 0,-1 0,0-1,1 1,-1-1,1 1,227-3,-172-10,-57 12,1-1,-1 1,0-1,0 1,0-1,0 0,0 1,-1-1,1 0,0 0,0 0,0 0,-1 0,1 0,0 0,-1 0,1 0,-1 0,1 0,-1 0,0 0,1 0,-1-1,0 1,0 0,0 0,0 0,0 0,0-1,0 1,0 0,0 0,-1 0,1 0,0-1,-1 1,1 0,-1 0,1 0,-1 0,1 0,-1 0,0 0,0 0,1 0,-1 1,-1-1,-8-12</inkml:trace>
  <inkml:trace contextRef="#ctx0" brushRef="#br0" timeOffset="244.53">1 225,'33'0,"36"0,10 0,2 0,-9 0,-6 0,-10 0,-5-5,-6-1,-6 0,-5 1,-8 2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7:39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4 818,'0'42,"-2"-21,1 0,0 0,2 0,1 0,0 1,2-2,0 1,1 0,1-1,1 0,1 0,1-1,1 2,-8-19,0 1,0-1,0 1,0-1,0 0,0 1,0-1,1 0,-1-1,1 1,0 0,-1-1,1 1,0-1,0 0,0 0,0 0,0 0,0-1,0 1,0-1,0 0,0 0,1 0,-1 0,0 0,0-1,0 1,0-1,0 0,0 0,0 0,0 0,0-1,84-70,49-90,-135 161,0-1,-1 1,1 0,0-1,0 1,0 0,0 0,0 0,0-1,0 1,0 0,0 0,1 1,-1-1,0 0,1 0,-1 1,0-1,1 0,-1 1,1 0,-1-1,1 1,-1 0,1 0,-1-1,1 1,-1 1,1-1,-1 0,1 0,0 0,-1 1,0-1,1 1,-1-1,1 1,-1 0,0-1,1 1,-1 0,0 0,0 0,1 0,-1 0,0 0,0 0,0 1,0-1,-1 0,1 1,0-1,49 176,-48-173,-1 0,1-1,0 1,0 0,0-1,1 1,-1-1,1 0,0 0,0 0,0 0,0 0,0-1,1 1,-1-1,1 0,-1 0,1 0,0-1,0 1,0-1,0 0,0 0,0 0,0-1,1 1,-1-1,0 0,0 0,0-1,0 1,1-1,-1 0,0 0,0 0,0 0,2-2,3-3,0-1,0 1,-1-1,0-1,0 0,0 0,-1 0,-1-1,0 0,0-1,0 1,-1-1,-1 0,0 0,0 0,-1-1,0 0,-1 1,0-1,0 0,-2 0,1 0,-1 0,-2-8,2-6</inkml:trace>
  <inkml:trace contextRef="#ctx0" brushRef="#br0" timeOffset="831.975">1020 0,'-13'62,"-22"103,6 1,8 1,2 123,38-161,-18-126,1 1,-1-1,1 1,-1-1,1 1,0-1,0 0,1 0,-1 0,1 0,-1 0,1 0,0-1,0 1,0-1,0 0,0 0,1 0,-1 0,1-1,-1 1,1-1,0 0,0 0,-1 0,1-1,0 1,0-1,0 0,0 0,1-1,5-1,0-1,-1-1,0 0,1 0,-2 0,1-1,0-1,-1 0,0 0,-1 0,1-1,-1 0,0-1,-1 1,0-1,0 0,-1-1,0 0,0 1,0-4,34-44,-39 55,1 0,0 0,-1 0,1 0,0 0,0 0,-1 0,1 0,0 0,0 1,0-1,0 0,0 0,0 1,0-1,1 1,-1-1,0 1,0 0,0-1,1 1,-1 0,0 0,0 0,0 0,1 0,-1 0,0 0,0 0,1 0,-1 0,0 1,0-1,0 1,1-1,-1 1,0-1,0 1,0 0,0-1,0 1,0 0,35 51,-20-25,-10-20,-1-1,1 1,0-1,0 0,0-1,1 1,0-1,0-1,0 1,1-1,-1-1,1 1,0-1,0 0,0-1,1 0,-1 0,1-1,-1 0,1-1,-1 0,1 0,-1-1,1 0,-1 0,0-1,8-2,-7 1,0 0,0 0,0-1,0 0,-1-1,1 0,-1 0,-1-1,1 0,-1 0,0-1,0 0,-1 0,0 0,0-1,-1 0,0 0,0-1,-1 1,0-1,-1 0,1 0,-2 0,1-1,-2 1,1-1,-1 1,0-4,-3 9,0 1,0-1,-1 0,1 1,-1-1,1 1,-1 0,0 0,0 0,-1 0,1 1,-1-1,1 1,-1 0,0 0,0 0,0 0,0 1,0-1,0 1,0 0,0 1,-1-1,1 1,0 0,-1 0,1 0,0 0,0 1,-1-1,1 1,0 0,0 1,0-1,0 1,0 0,0 0,1 0,-1 0,0 1,1-1,0 1,0 0,-1 0,-4 4,0 0,1 0,-1 1,1 0,1 0,-1 1,2 0,-1 0,1 0,0 1,1 0,0 0,1 0,0 0,1 0,0 1,0-1,1 1,1 0,-1-1,2 1,0 0,0-1,0 1,3 6,-2-13,0 0,0 0,1-1,-1 1,1 0,0-1,0 1,0-1,0 0,1 0,-1 0,1-1,0 1,-1-1,1 0,0 0,1 0,-1-1,0 1,0-1,1 0,-1 0,1-1,-1 1,1-1,2 0,6 0,0 0,0-1,0 0,0-1,0 0,0-1,-1-1,11-4,17-11,-1-2,-1-2,-1-2,-1-1,10-11,30-22,2 17,-77 43,0 0,0 0,0-1,1 1,-1 0,0 0,0 0,0 1,0-1,0 0,-1 0,1 0,0 1,0-1,-1 0,1 1,-1-1,1 1,-1-1,0 0,0 1,1-1,-1 1,0-1,0 1,0-1,0 1,-1-1,1 1,0-1,-1 0,1 1,-1-1,1 1,-1-1,0 0,1 0,-1 1,0-1,0 0,0 0,0 0,-1 1,0 4,-12 91,14-95,0 0,1 1,-1-1,1 0,0 0,-1 1,1-1,0 0,0 0,0 0,1 0,-1 0,0 0,1 0,-1-1,1 1,0 0,0-1,-1 1,1-1,0 0,0 0,0 1,0-1,1 0,-1-1,0 1,0 0,1-1,-1 1,0-1,0 0,1 0,-1 0,1 0,-1 0,0 0,0 0,1-1,-1 0,12-1,0-2,0 0,-1-1,1 0,-1-1,-1-1,1 0,4-4,32-15,-25 13,-17 9,-1 0,1 0,0 0,1 1,-1 1,0-1,1 1,0 0,-1 1,1-1,0 2,0-1,2 1,-7 1,0 0,-1 1,1 0,0-1,-1 1,1 0,-1 0,0 0,1 0,-1 1,0-1,0 1,-1-1,1 1,0 0,-1-1,0 1,0 0,1 0,-2 0,1 0,0 0,-1 0,1 0,-1 0,0 0,0 1,15 42,-13-43,1 0,0 1,0-1,0-1,0 1,0 0,0-1,1 0,-1 0,1 0,0 0,0 0,-1-1,1 1,0-1,4 0,14 4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7:36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33 146,'-8'27,"0"1,2 0,2 0,0 1,2-1,1 1,1 0,2 0,1-1,1 1,4 11,-8-37,1 0,-1 1,1-1,0 0,1 0,-1 0,0 0,1 0,-1 0,1 0,0-1,0 1,0-1,1 1,-1-1,0 0,1 0,0 0,-1 0,1 0,0 0,0-1,0 0,0 1,0-1,0 0,0 0,1-1,-1 1,0-1,1 1,-1-1,0 0,0-1,1 1,-1 0,0-1,0 0,1 0,-1 0,0 0,2-1,9-8,-1 0,0-1,0 0,-1-1,-1-1,0 1,3-8,25-25,34-32,-72 76,0 1,0-1,0 1,0 0,0-1,0 1,0 0,0-1,0 1,0 0,0 0,0 0,0 0,0 0,0 0,0 0,0 1,0-1,0 0,0 0,0 1,0-1,0 1,0-1,0 1,0-1,0 1,0 0,-1-1,1 1,0 0,0 0,-1-1,1 1,-1 0,1 0,-1 0,1 0,-1 0,1 0,-1 0,0 0,1 0,-1 1,17 48,-17-43,1-1,0 1,0-1,1 0,0 1,0-1,0 0,1 0,0-1,0 1,0 0,1-1,0 0,0 0,0 0,1 0,0-1,-1 0,2 1,-1-2,0 1,1-1,-1 0,1 0,0 0,0-1,1 0,-1 0,1 0,3-1,0 0,-1-1,1 0,0 0,0-1,0 0,0-1,-1 0,1-1,-1 1,1-2,-1 0,0 0,-1 0,1-1,-1 0,0-1,0 0,0 0,-1-1,0 0,0 0,-1-1,0 0,0 0,3-5,-1 1,2 0,-1 1,0-1,-1-1,-1 0,0 0,0 0,-1-1,-1 0,-1 0,0 0,2-11,-7 19</inkml:trace>
  <inkml:trace contextRef="#ctx0" brushRef="#br0" timeOffset="731.605">1303 89,'-47'29,"0"2,2 2,2 2,1 2,-20 25,4 37,56-96,1-1,0 1,0 0,1 0,-1 0,1 0,-1-1,1 1,0 0,0 0,0 0,1 0,-1 0,1 0,-1 0,1 0,0-1,0 1,0 0,1-1,-1 1,1 0,-1-1,1 0,0 1,0-1,0 0,0 0,0 0,0 0,1-1,-1 1,1 0,-1-1,1 0,2 2,5-2,0-1,0 1,0-2,0 1,0-1,0-1,0 0,-1 0,1-1,0 0,-1-1,0 1,0-2,0 0,-1 0,1 0,-1-1,0 0,6-7,-11 11,38-31,-1-3,-2-1,-1-1,-2-2,-1-2,6-14,-16 25,-24 31,0 1,0-1,0 1,0-1,1 1,-1-1,0 0,0 1,1-1,-1 1,0-1,1 0,-1 1,0-1,1 0,-1 1,1-1,-1 0,0 0,1 1,-1-1,1 0,-1 0,1 0,-1 0,1 0,-1 1,1-1,-1 0,1 0,-1 0,1 0,-1-1,0 1,1 0,-1 0,1 0,-1 0,1 0,-1 0,1-1,-1 1,1 0,-1 0,0-1,1 1,-1 0,0-1,1 1,-1 0,0-1,1 1,-1-1,0 1,0 0,1-1,-1 1,0-1,0 1,0-1,0 1,0-1,1 1,-1-1,-3 41,-3-23,1 0,0 1,1-1,1 1,1 0,1 0,0 0,1 0,1 0,1 0,0 0,2 0,0-1,1 1,0-1,1 0,1 0,1-1,10 15,-17-28,0 0,0-1,0 1,0 0,1-1,-1 1,1-1,0 0,0 0,0 1,0-1,0 0,0-1,1 1,-1 0,1-1,-1 1,1-1,-1 0,1 0,0 0,0 0,0 0,-1 0,1-1,0 0,0 1,0-1,0 0,0 0,0-1,0 1,0-1,-1 1,1-1,0 0,0 0,-1 0,1-1,0 1,-1 0,1-1,-1 0,12-13,-1-1,-1-1,-1 0,0 0,-1-1,-1 0,-1-1,0 0,-2-1,1-2,13-31,40-77,-59 130,0 1,0-1,0 0,0 1,0-1,0 1,0-1,0 1,0 0,-1-1,1 1,0 0,0 0,-1-1,1 1,0 0,-1 0,1 0,-1 0,1 0,-1 0,0 0,1 0,-1 0,0 0,0 0,1 0,-1 0,0 0,0 0,0 0,0 0,-1 0,1 0,0 0,0 0,-1 0,1 0,0 0,-1 0,1 0,-1 0,0 0,1 0,0 30,-1-20,0-1,0 0,1 1,1-1,0 0,0 1,1-1,0 0,0 0,1 0,1 0,0-1,0 1,1-1,0 0,1 0,3 5,-6-12,0 0,0 0,0 0,0 0,0-1,1 1,-1-1,1 0,-1 0,0 0,1 0,0 0,-1-1,1 0,-1 0,1 0,0 0,-1 0,1-1,-1 1,1-1,-1 0,1 0,-1 0,0-1,1 1,-1-1,0 0,0 0,0 0,0 0,1-2,83-88,-5-92,-76 177,-1 7</inkml:trace>
  <inkml:trace contextRef="#ctx0" brushRef="#br0" timeOffset="1036.421">2319 371,'42'-12,"-1"-2,-1-2,0-1,-1-2,-1-1,-1-3,9-8,-38 26,-1-1,0-1,0 0,0 0,-1 0,0 0,-1-1,0 0,0 0,0-1,2-7,-6 13,1 0,-1-1,0 1,0-1,-1 1,1-1,-1 1,1-1,-1 1,0-1,-1 1,1-1,0 1,-1-1,0 1,0-1,0 1,0 0,-1-1,1 1,-1 0,0 0,0 0,0 0,0 1,0-1,-1 0,1 1,-1-1,0 1,1 0,-4-1,1 0,-1 0,1 0,-1 1,0 0,0 0,0 1,0 0,0 0,0 0,-1 1,1-1,0 2,0-1,0 1,-1 0,1 0,0 0,0 1,0 0,1 0,-5 3,-5 2,1 0,0 1,1 1,0 0,0 1,1 0,-11 11,10-6,1-1,1 1,0 1,1 0,0 1,1 0,1 0,1 1,1 0,0 0,-3 19,7-26,0 0,1 0,0-1,1 1,0 0,0 0,1 0,1 0,0 0,0-1,1 1,1-1,-1 0,2 1,-1-2,1 1,1-1,0 1,0-1,1-1,4 5,3-1,2 0,-1 0,2-2,-1 0,2-1,-1 0,1-1,0-1,0-1,1-1,0-1,0 0,0-1,1-1,-1-1,1-1,3-1,16 2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7:34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415 368,'215'-65,"124"-22,-185 52,-153 34,-1 1,1-1,0 0,0 1,0-1,0 1,-1-1,1 1,0 0,0-1,0 1,0 0,0 0,0 0,0 0,0 0,0 0,0 0,0 0,0 0,0 0,0 0,0 1,0-1,0 0,0 1,0-1,0 0,-1 1,1-1,0 1,0 0,0-1,-1 1,1 0,0-1,-1 1,1 0,-1 0,1 0,-1-1,1 1,-1 0,1 0,-1 0,0 0,1 0,-1 0,0 0,0 0,0 0,0 0,0 0,0 0,0 0,0 0,0 0,0 0,-1 0,1 0,0 0,-1 0,1 0,-162 271,142-230,2 1,2 1,2 1,1 0,3 0,2 2,1-1,3 1,2-1,2 20,11 241,4-232,-17-75,0 0,0 0,0 0,0 0,0-1,0 1,0-1,0 1,0-1,0 0,0 1,0-1,0 0,1-1,-1 1,0 0,1 0,-1-1,1 1,-1-1,1 1,0-1,0 1,0-1,0 0,-1-1,-17-16,0 1,-1 0,-1 2,-1 0,-1 2,0 0,0 1,-1 2,-1 0,0 2,0 1,-1 0,0 2,-17-1,7 2,0 2,0 1,-1 2,1 2,0 1,0 2,0 1,1 2,0 1,0 2,-24 12,57-23,-1 1,1-1,0 1,-1 0,1 0,0 0,0 0,0 0,0 0,0 1,0-1,0 1,0 0,0-1,1 1,-1 0,1 0,-1 0,1 0,0 0,0 0,0 0,0 1,0-1,0 0,0 1,1-1,0 0,-1 1,1-1,0 1,0-1,0 1,0-1,1 1,9 7</inkml:trace>
  <inkml:trace contextRef="#ctx0" brushRef="#br0" timeOffset="371.62">612 735,'601'-178,"-596"176,67-10,-70 12,-1 0,0 0,1 0,-1 0,0 0,1 1,-1-1,0 0,0 1,1-1,-1 1,0-1,0 1,0-1,0 1,0 0,0 0,0 0,0-1,0 1,0 0,0 0,0 0,-1 0,1 1,0-1,-1 0,1 0,-1 0,1 1,-1-1,0 0,1 0,-1 1,0-1,0 0,0 0,0 1,0-1,0 0,0 1,-1-1,1 0,0 0,-1 1,1-1,-1 0,1 0,-1 0,0 1,-82 172,74-149,2 0,1 0,1 0,2 1,0 0,2 0,0-1,2 1,1 6,0 18,-2-25</inkml:trace>
  <inkml:trace contextRef="#ctx0" brushRef="#br0" timeOffset="708.216">1572 876,'-5'44,"2"1,2-1,2 1,2-1,3 10,-6-48,1-1,-1 1,1-1,0 0,1 1,-1-1,1 0,0 0,0 0,1 0,-1 0,1-1,0 1,1-1,-1 0,1 1,-1-2,1 1,1 0,-1-1,0 0,1 0,-1 0,1 0,0-1,0 0,0 0,0 0,1-1,-1 1,0-1,1 0,-1-1,1 0,-1 0,0 0,2 0,1-1,1-1,-1 0,0 0,1-1,-1 0,0 0,-1-1,1 0,0 0,-1-1,0 0,0 0,-1-1,1 1,-1-2,0 1,-1-1,0 0,0 0,0 0,78-157,-73 140</inkml:trace>
  <inkml:trace contextRef="#ctx0" brushRef="#br0" timeOffset="1000.721">2277 86,'-24'144,"6"0,7 2,5 50,-19 105,23-273,-1 0,-2-1,0 0,-2 0,-10 25,10-17,7-34,0-1,0 1,0-1,0 1,0 0,0-1,0 1,0-1,0 1,0-1,0 1,0-1,0 1,1-1,-1 1,0-1,0 0,1 1,-1-1,0 1,1-1,-1 1,0-1,1 0,-1 1,0-1,1 0,-1 1,1-1,-1 0,1 0,-1 0,1 1,-1-1,1 0,-1 0,1 0,-1 0,1 0,-1 0,1 0,-1 0,1 0,-1 0,1 0,-1 0,1 0,-1 0,1 0,-1-1,1 1,-1 0,1 0,-1-1,1 1,-1 0,0-1,1 1,-1 0,1-1,-1 1,0 0,0-1,1 0,12-7,1-1</inkml:trace>
  <inkml:trace contextRef="#ctx0" brushRef="#br0" timeOffset="1268.565">2700 1,'-34'63,"2"1,3 2,2 1,-10 49,28-90,1 0,2 1,0 0,2 0,1 0,2 1,0-1,2 0,3 21,8 41,-4 0,-3 69,-11-35,-1-104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7:49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59,'38'-5,"28"-1,11-5,-2 0,-9 1,-11 3,-10 3,-8 1,-6 2,-2 0,-7 2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7:49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57,'43'0,"29"-5,7-1,-1 0,-8 1,-11-3,-12-1,-8 2,-6 2,-5 1,-6 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04.40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1169 152,'-6'-10,"0"1,-1 1,0-1,0 1,-1 0,0 1,0 0,-1 0,0 1,0 0,-1 0,0 1,0 0,0 1,0 0,-1 1,1 0,-1 1,0 0,0 0,0 1,0 1,0 0,-3 0,-15 6,1 1,1 1,-1 2,1 0,1 2,0 1,1 1,0 1,1 2,-1 1,-215 197,188-161,2 2,3 2,2 2,3 2,3 2,-14 32,40-71,2 0,0 1,2 0,1 1,1-1,1 2,2-1,0 0,2 1,1 0,1-1,2 1,0 0,2-1,1 0,2 0,0 0,1-1,2 0,1 0,1-1,1-1,1 0,1 0,1-2,1 0,1-1,5 3,2-4,1-1,1-2,1-1,0-1,1-1,0-2,1 0,1-3,-1 0,2-2,-1-1,1-2,-1-1,1-1,0-2,0-1,12-3,21-4,-1-2,0-4,-1-2,-1-3,-1-3,-1-2,0-3,3-5,-4 1,-2-2,-2-3,-1-2,-1-2,-3-3,-1-1,-3-3,27-35,-50 54,-2 0,0-1,-2-2,-2 0,0 0,-3-2,0 0,-2 0,-2-1,-1-1,-1 0,-2 0,-2 0,-1-1,-1 1,-3-5,0 14,-2 1,-1-1,0 1,-2 0,-1 1,-1 0,-1 0,-2 0,0 1,-1 1,-1 0,-1 1,-1 0,-1 1,-1 1,0 0,-2 1,0 1,-15-10,2 6,0 2,-1 1,-1 2,0 1,-1 2,-1 1,0 2,-1 1,1 2,-2 2,1 1,-11 2,-21 1,1 3,-1 3,1 3,0 3,1 2,-19 10,16-2,0 4,2 3,1 2,2 4,-23 17,20-7</inkml:trace>
  <inkml:trace contextRef="#ctx0" brushRef="#br0" timeOffset="467.102">830 575,'-5'0,"-1"5,5 1,7 0,3-1</inkml:trace>
  <inkml:trace contextRef="#ctx0" brushRef="#br0" timeOffset="743.623">1310 462,'0'5,"0"1</inkml:trace>
  <inkml:trace contextRef="#ctx0" brushRef="#br0" timeOffset="1218.15">661 942,'3'14,"0"-1,1 0,0 0,1 0,0 0,1-1,1 0,0 0,0-1,1 1,1-2,-1 1,2-1,0-1,0 1,0-2,1 0,8 5,-1-3,2 0,-1-2,1 0,1-1,-1-1,1 0,0-2,1-1,-1 0,1-2,-1 0,1-1,-1-2,1 0,-1-1,0-1,7-3,-13 4,-1-1,0-1,0 0,0 0,0-1,-1-1,0-1,-1 0,1 0,-2-1,1-1,-1 0,0 0,-1-1,-1 0,0-1,0 0,-1-1,0 0,-2 0,1 0,-1-1,-1 0,-1 0,23-100,-25 90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7:49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93,'13'-3,"93"-25,2 5,0 5,3 5,-109 12,1-1,-1 1,1 0,0 1,-1-1,1 0,0 1,0 0,-1-1,1 1,0 0,0 1,-1-1,1 0,0 1,0-1,-1 1,1 0,0 0,-1 0,1 0,-1 1,1-1,-1 1,0-1,0 1,1 0,-1 0,0 0,-1 0,1 0,0 0,-1 1,1-1,-1 0,1 1,-1-1,0 1,0 0,-1-1,1 1,0 0,-1 0,0-1,1 3,-7 9,-1 0,0 0,-1 0,0-1,-1 0,-1-1,0 0,-1 0,0-1,0-1,-6 4,0 2,-238 213,252-226,-63 68,64-69,1 0,-1 0,1 0,-1 0,1 0,0 0,0 0,0 1,0-1,1 1,-1-1,0 1,1-1,0 0,0 1,-1 0,1-1,1 1,-1-1,0 1,1-1,-1 0,1 1,0-1,0 1,0-1,0 0,0 0,0 1,1-1,-1 0,1 0,-1 0,2 1,10 4,1 0,-1-1,1-1,1 0,-1 0,1-2,-1 0,1 0,0-2,0 0,0 0,0-1,0-1,0-1,0 0,-1-1,12-3,148-19,-154 18</inkml:trace>
  <inkml:trace contextRef="#ctx0" brushRef="#br0" timeOffset="248.475">988 122,'-10'38,"-12"37,-3 10,3-4,5-11,6-13,4-12,4-8,2-5,6-14,8-9,0-12,-1-4</inkml:trace>
  <inkml:trace contextRef="#ctx0" brushRef="#br0" timeOffset="483.324">1412 93,'-20'43,"-15"34,-2 8,5-5,4-12,6-12,7-12,6-7,-1-11,3-9</inkml:trace>
  <inkml:trace contextRef="#ctx0" brushRef="#br0" timeOffset="850.019">820 262,'7'-23,"2"0,1 0,1 1,1 1,0-1,16-18,-23 33,1 0,-1 1,1 0,1-1,-1 2,1-1,0 1,0 0,1 0,-1 1,1 0,0 1,0-1,1 2,-1-1,0 1,1 0,0 1,-1 0,1 0,1 1,1 2,0 1,-1 0,0 1,0 0,0 0,0 1,-1 1,0-1,0 2,0-1,0 1,-1 0,-1 1,8 8,36 29,-38-35,-1-2,1 0,1 0,-1-1,1-1,1 0,-1-1,1 0,0-2,0 1,0-2,0 0,1-1,-1 0,2-2,-3 1,10 2,-1-1,1-2,0 0,-1-2,0-1,1 0,-1-2,-1 0,1-2,-1-1,9-5,-13 2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7:45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0 703,'24'0,"1"-2,-1-1,0-1,0 0,0-2,-1-1,0-1,0-1,-1-1,0-1,-1 0,8-7,11-7,152-112,-169 115,0-1,-2-2,-1 0,-1-1,-1-1,6-12,-23 36,1 0,-1-1,1 1,-1-1,0 1,0-1,-1 0,1 1,-1-1,0 0,0 1,0-1,0 0,-1 0,1 1,-1-1,0 0,0 1,0-1,-1 1,1 0,-1-1,0 1,0 0,0 0,0 0,-1 0,1 0,-1 0,0 1,1 0,-1-1,0 1,-1 0,1 0,0 0,0 1,-1-1,1 1,-1 0,0 0,1 0,-1 1,0-1,1 1,-1-1,0 1,1 1,-1-1,-2 1,0-1,1 1,-1 0,1 0,0 0,-1 1,1 0,0 0,0 0,0 1,1-1,-1 1,0 1,1-1,0 0,0 1,0 0,0 0,1 0,-1 1,1-1,0 1,-1 2,-46 114,46-110,0 0,1 0,0 0,1 1,0-1,1 0,0 1,1-1,0 1,1-1,0 1,1-1,0 1,1-1,0 0,1 0,0 0,1-1,0 0,1 0,-1 0,2 0,0-1,0 0,1 0,5 4,-3-5,2 0,-1-1,1-1,0 0,1 0,-1-1,1-1,0 0,0 0,0-2,1 0,-1 0,1-1,-1-1,1 0,-1-1,1 0,-1-1,0-1,1 0,22-6,0-1,0-2,-2-1,1-2,-2-2,23-14,-28 14,-2 0,0-2,-1-1,-1 0,-1-2,0-1,-2-1,10-16,-26 32,0 0,-1 0,-1 0,1-1,-1 1,-1-1,1 0,-2 0,1 0,-1 0,0-5,-1 11,0-1,0 1,0 0,0-1,-1 1,1 0,-1-1,0 1,0 0,0 0,0 0,0 0,-1 0,0 0,1 0,-1 0,0 1,-1-1,1 1,0-1,-1 1,1 0,-1 0,0 0,1 0,-1 0,0 1,0-1,0 1,0 0,-1 0,1 0,-4 2,0 0,0 0,0 1,0 0,0 1,0-1,1 1,-1 0,1 1,0 0,0 0,0 0,1 1,0 0,-1 0,2 0,-1 0,1 1,-1 0,1 0,1 0,-1 0,1 1,-1 4,-6 6,0 2,2-1,0 1,1 0,1 1,1 0,1 0,1 0,0 0,1 0,2 19,0-32,1-1,0 1,0-1,1 1,-1-1,2 0,-1 0,1 0,-1 0,2-1,-1 1,1-1,-1 1,2-1,-1 0,0-1,1 1,0-1,0 0,0 0,1 0,-1-1,1 0,0 0,0-1,0 1,0-1,0 0,0-1,1 1,3-1,13 3,0-2,0 0,0-2,0 0,0-2,0 0,0-1,9-4,-8 0,1-1,-2-1,1-1,-1-1,-1-1,0-1,-1-1,0-1,-1-1,-1-1,10-10,-17 13,0 0,0-1,-2 0,0-1,-1 0,0-1,-1 0,-1 0,-1-1,-1 1,0-1,-1-1,-1 1,0 0,-2-8,0 22,-1 0,0 0,0 0,0 0,0 0,-1 0,0 0,0 0,0 0,0 0,-1 1,1-1,-1 0,0 1,0-1,0 1,0 0,-1 0,0 0,1 0,-1 0,0 0,0 1,-1 0,1-1,0 1,-1 0,1 1,-1-1,0 1,1-1,-1 1,0 0,0 0,0 1,0-1,0 1,0 0,0 0,0 0,0 1,0-1,0 1,0 0,1 0,-1 0,0 1,0-1,1 1,-3 1,-5 8,0 0,0 1,1 1,1-1,0 2,1-1,0 1,1 0,1 1,0-1,1 1,0 1,1-1,1 0,0 1,2 0,0 0,0 0,2 2,-2-6,0 0,1 0,1 0,0 0,1 0,0 0,1 0,0-1,1 1,0-1,1 0,0 0,0 0,2 0,-1-1,1 0,1-1,-1 0,2 0,4 4,54 37,-48-38</inkml:trace>
  <inkml:trace contextRef="#ctx0" brushRef="#br0" timeOffset="1112.516">1919 534,'-88'188,"74"-150,34-63,98-165,-106 177,-10 20,-11 29,6-22,2-5,0 0,1 1,0-1,0 0,1 1,1-1,0 0,0 0,0 0,1 0,1 0,-1-1,1 1,1-1,0 0,0 0,0-1,1 1,0-1,0 0,1-1,0 0,0 0,3 1,-7-5,0 0,0-1,-1 1,2-1,-1 1,0-1,0 0,0 0,0-1,1 1,-1-1,0 0,1 1,-1-1,0-1,1 1,-1 0,0-1,1 0,-1 0,0 0,0 0,0 0,0-1,0 1,0-1,0 0,0 0,-1 0,1 0,-1 0,1-1,69-89,-67 85,0-2,0 0,0 0,-1-1,-1 1,1-1,-1 0,-1 0,0 0,-1 0,0 0,0-8,0-5</inkml:trace>
  <inkml:trace contextRef="#ctx0" brushRef="#br0" timeOffset="1629.879">2682 55,'-3'24,"0"0,-1 0,-2-1,0 1,-2-1,0 0,-5 6,1 2,-7 19,8-27,1 1,2 0,0 1,1 0,2 0,0 0,2 1,0 10,4-32,-1 0,1 0,0-1,0 1,0 0,0 0,1-1,-1 1,1-1,0 1,0-1,0 0,1 0,-1 0,1 0,-1 0,1 0,0-1,0 1,1-1,-1 0,0 0,1 0,-1-1,1 1,-1-1,1 0,0 0,0 0,0 0,-1 0,2-1,8 2,-1-1,1 0,0-1,0-1,-1 0,1 0,0-1,-1-1,5-2,50-16,-52 12</inkml:trace>
  <inkml:trace contextRef="#ctx0" brushRef="#br0" timeOffset="2135.085">2371 139,'2'-7,"-1"0,1 0,0 0,1 0,0 1,0-1,0 1,1-1,0 1,0 0,1 1,0-1,-1 1,2 0,-1 0,1 1,-1-1,1 1,1 0,-1 1,0 0,1 0,0 0,-1 1,1-1,0 2,0-1,1 1,-1 0,0 1,0-1,0 1,1 1,-1 0,0 0,0 0,0 1,0 0,0 0,0 0,4 3,47 37,-51-35,0 0,0 0,1-1,0 0,0-1,0 1,1-2,0 1,0-1,0 0,0-1,1 0,-1-1,1 0,0 0,0-1,-1 0,1-1,0 0,0-1,0 0,6-1,60-44,-68 41</inkml:trace>
  <inkml:trace contextRef="#ctx0" brushRef="#br0" timeOffset="2717.535">3189 506,'-169'180,"272"-305,-30 51,-73 73,0 1,0-1,1 1,-1-1,0 1,0-1,1 1,-1-1,0 1,1 0,-1-1,0 1,1-1,-1 1,1 0,-1 0,1-1,-1 1,0 0,1 0,-1-1,1 1,-1 0,1 0,-1 0,1 0,-1 0,1 0,-1 0,1 0,0 0,-1 0,1 0,-1 0,1 0,-1 0,1 0,-1 1,1-1,-1 0,0 0,1 1,-1-1,1 0,-1 1,1-1,-1 0,0 1,1-1,-1 0,0 1,1-1,-1 1,0-1,0 1,1-1,-1 1,0-1,0 1,0-1,6 42,-5-21,44 88,-43-105,0-1,0 0,1-1,-1 1,1 0,-1-1,1 1,0-1,0 0,0 0,0 0,1 0,-1-1,0 1,1-1,-1 0,1 0,0 0,-1 0,1-1,0 1,-1-1,1 0,0 0,-1-1,1 1,0-1,-1 1,1-1,2-1,1-3,1-1,-1 0,0 0,-1 0,1-1,-1 0,-1 0,1 0,-1-1,0 0,-1 0,0 0,0 0,-1-1,0 1,0-1,-1 0,0 0,-1 0,0-1,16-66,-11 58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1:51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6859 605,'0'227,"0"-224,-1 0,1 0,0 0,0 0,0 1,0-1,1 0,-1 0,1 0,0 1,0-1,0 0,0 0,0-1,1 1,-1 0,1 0,0-1,0 1,0 0,0-1,0 0,1 0,-1 0,1 0,-1 0,1 0,0 0,0-1,0 1,0-1,0 0,0 0,0 0,0-1,0 1,0-1,0 1,1-1,-1 0,0 0,0-1,0 1,1 0,-1-1,6-7,0 0,-1 0,0 0,-1-1,0 0,0-1,-1 1,0-1,-1-1,0 1,-1-1,0 0,0 0,-1 0,-1 0,0-1,0 1,-1-3,2 4,-1 1,0-1,0 0,-1 1,0-1,-1 0,0 0,-1 1,0-1,0 0,-1 0,0 1,-1-1,0 1,0 0,-1 0,0 0,-1 1,0-1,0 1,-1 0,0 0,-1 1,1 0,-1 0,-1 0,1 1,-3-1,5 6,1 0,-1 0,1 1,-1 0,0 0,1 0,-1 1,0-1,1 1,-1 0,1 0,0 1,-1-1,1 1,0 0,0 0,0 1,0-1,0 1,0 0,1 0,-1 0,1 0,0 1,0-1,0 1,1 0,-1 0,1 0,0 0,0 0,0 1,1-1,-1 0,1 1,0-1,1 1,-1-1,1 1,-1 0,2-1,-1 1,0 0,2 4,0-5,1 1,0-1,0 0,1 0,-1 0,1-1,0 1,0-1,0 0,1 0,-1 0,1 0,-1-1,1 0,0 0,0 0,0-1,0 1,0-1,0 0,0-1,0 1,1-1,-1 0,0 0,0-1,0 0,1 0,-1 0,0 0,0-1,0 0,-1 0,5-2,24-11,-1-2,-1-2,-1-1,0-1,-2-1,0-1,-1-2,-2-1,14-18,-28 32,6-4,-1-2,0 0,-1 0,-2-1,1-1,-2-1,-1 1,-1-2,0 1,-2-2,0 1,-2-1,0 0,-2 0,0-1,-2 1,0-1,-30 338,25-81,10 1,13 15,8 266,-28-506,1 7,0 0,-1 0,0 0,-2 0,0 0,0 0,-1-1,-2 1,1-1,-2 0,0 0,-6 11,10-24,-1 1,0-1,0 0,1 0,-1 0,0 0,0-1,-1 1,1-1,0 0,-1 0,1 0,0 0,-1 0,1-1,-1 0,1 1,-1-1,1-1,-1 1,1 0,-1-1,1 0,0 0,-1 0,1 0,0 0,0-1,-1 1,1-1,1 0,-1 0,0 0,0 0,1-1,-1 1,1-1,0 1,-1-1,1 0,1 0,-1 0,0 0,1 0,-1-1,1 1,0-2,-12-27,3-1,0 0,3-1,0 0,2 0,2 0,1-1,2 1,1-1,2 1,1 0,2-3,0 5,2 2,1-1,2 1,1 0,1 1,1 1,2 0,0 1,19-22,-15 23</inkml:trace>
  <inkml:trace contextRef="#ctx0" brushRef="#br0" timeOffset="643.026">9059 605,'-3'-5,"0"0,0 0,-1 0,0 0,0 0,0 1,0 0,-1 0,0 0,0 0,0 1,0 0,0 0,-1 0,1 1,-1 0,0 0,0 0,1 0,-1 1,0 0,-1 1,1-1,0 1,0 0,0 1,0-1,0 1,0 0,0 1,0 0,1 0,-1 0,0 0,1 1,0 0,-1 0,1 0,0 1,1 0,-4 3,-11 8,0 1,2 1,0 0,1 1,1 1,1 0,0 1,-9 19,22-36,-1-1,0 1,1 0,0-1,0 1,0 0,0 0,0 0,0 0,1 0,-1 0,1 0,0 0,0 0,0 0,1 0,-1 1,1-1,-1 0,1-1,0 1,0 0,0 0,1 0,-1 0,1-1,-1 1,1-1,0 1,0-1,0 0,0 0,1 0,-1 0,0 0,1 0,0 0,-1-1,1 0,0 1,0-1,-1 0,1 0,0-1,0 1,0 0,0-1,0 0,2 0,16 1,0-1,0-2,-1 0,1-1,-1-1,0-1,0 0,0-2,-1 0,0-1,0-1,-1-1,1-2,50-20,143-69,-209 99,0 1,-1-1,1 1,0 0,0 0,0 0,0 0,0 0,0 0,0 1,0 0,0-1,0 1,0 0,0 1,0-1,0 0,0 1,0 0,0-1,0 1,0 1,-1-1,1 0,0 1,0-1,-1 1,1 0,-1 0,0 0,1 0,-1 0,0 0,0 1,-1-1,1 1,0-1,-1 1,1 0,-1 0,1 1,19 78,-21-76,1 1,-1 0,1-1,1 1,-1-1,1 0,0 1,0-1,1 0,0 0,0 0,0 0,1-1,0 0,0 1,0-1,1 0,0-1,0 1,0-1,0 0,1-1,4 4,12 1</inkml:trace>
  <inkml:trace contextRef="#ctx0" brushRef="#br0" timeOffset="1378.456">10527 408,'-6'30,"1"0,1 0,2 0,1 1,1-1,2 1,1-1,6 26,-8-51,0 0,1 0,0 0,0 0,0-1,1 1,-1-1,1 1,0-1,1 0,-1 0,1 0,0 0,0-1,0 0,0 1,0-2,1 1,-1 0,1-1,0 0,0 0,0 0,0-1,0 1,0-1,0 0,1-1,-1 0,0 1,0-1,1-1,-1 1,0-1,0 0,0 0,0-1,0 0,0 1,4-3,8-5,0 0,-1-1,-1-1,1 0,-2-1,0-1,9-10,18-15,60-42,-97 78,0 0,0 1,0 0,1 0,-1 1,0-1,1 1,-1 0,1 0,-1 0,0 0,1 1,-1 0,0 0,1 0,-1 1,0-1,0 1,0 0,0 0,0 0,-1 1,1-1,-1 1,1 0,-1 0,0 0,0 0,0 1,-1-1,1 1,-1 0,0 0,2 2,33 32,-33-35,0 0,-1 0,2-1,-1 0,0 0,0 0,1 0,-1-1,1 1,-1-1,1 0,-1-1,1 1,0-1,-1 0,1 0,0 0,-1-1,1 0,0 1,-1-2,1 1,-1-1,1 1,-1-1,0 0,0-1,0 1,0-1,0 1,-1-1,1-1,2-1,11-12,-1 0,0 0,-1-2,-1 0,-1-1,1-2,-1 0,-8 13,-1 1,1 0,1 0,-1 0,1 0,1 1,-1 0,1 1,1-1,1 0,7-1</inkml:trace>
  <inkml:trace contextRef="#ctx0" brushRef="#br0" timeOffset="2111.321">12079 351,'-28'4,"1"1,0 1,0 1,0 1,1 2,1 0,-1 2,2 1,0 1,0 1,1 1,1 1,1 0,0 2,2 1,-5 6,19-19,-1 2,2-1,-1 0,1 1,0 0,1 0,0 0,0 1,1-1,0 1,0 8,2-14,0-1,-1 1,2-1,-1 1,0-1,1 0,-1 1,1-1,0 0,0 1,0-1,1 0,-1 0,1 0,0 0,0 0,0 0,0 0,0-1,0 1,1-1,-1 0,1 1,0-1,0 0,0-1,0 1,0 0,0-1,0 0,0 0,1 0,-1 0,1 0,9 1,-1-1,1 0,0-1,0 0,0-1,0 0,0-1,0-1,-1 0,1-1,-1 0,0 0,0-2,-1 1,1-2,-1 1,0-2,-1 1,0-2,1 0,20-19,-1-2,-1 0,-1-2,-2-1,12-22,-23 30,-12 20,0-1,0 1,0-1,1 1,0 0,0 0,0 0,1 1,-1-1,1 1,0 0,1 1,-1-1,-3 5,0-1,-1 1,1-1,0 1,-1 0,1 0,-1 0,1 0,-1 0,1 0,-1 0,0 1,0-1,1 0,-1 1,0-1,0 1,0-1,-1 1,1-1,0 1,0 0,-1-1,1 1,-1 0,0 0,1-1,-1 1,0 0,0 0,0 0,0-1,-1 1,1 0,0 0,-1-1,1 2,0-2,-1 69,-1-60,0 1,1 0,0-1,1 1,1 0,-1-1,2 1,-1-1,2 1,-1-1,1 0,1 1,0-2,0 1,1 0,0-1,1 0,6 8,-9-14,0-1,0 1,0-1,0 0,1 0,-1 0,1 0,-1-1,1 0,0 1,-1-1,1 0,0-1,0 1,0-1,0 0,0 0,0 0,0 0,0 0,-1-1,1 0,0 0,0 0,-1 0,1-1,0 0,-1 1,1-1,-1 0,0-1,0 1,86-93,15-126,-61 115,-26 66,-10 62,-10 91,8 107,-2-206,0 0,1 0,0 0,1-1,1 1,0-1,0-1,2 1,-1-1,9 9,-14-18,1 1,0 0,1-1,-1 1,1-1,-1 0,1 0,0 0,0-1,1 1,-1-1,0 0,1-1,-1 1,1-1,-1 1,1-1,0-1,0 1,-1-1,1 1,0-1,0-1,0 1,-1-1,1 0,0 0,-1 0,1-1,-1 1,1-1,-1 0,3-2,5-6,1 0,-1-1,-1-1,0 0,-1 0,0-1,-1 0,0-1,-1 0,-1 0,0-1,-1 0,0 0,5-10,55-173,-58 179,-2 7</inkml:trace>
  <inkml:trace contextRef="#ctx0" brushRef="#br0" timeOffset="2495.185">13434 549,'15'-10,"11"-4,0 0,-2-2,0-1,-1-1,0-1,-2-1,0 0,-1-2,-1 0,-2-2,9-13,-25 35,1 0,-1 1,0-1,0 0,0 0,0 0,0 0,-1 0,1 0,-1 0,1 0,-1 0,0 0,1 0,-1 0,0 0,0 0,-1 0,1 0,0 0,-1 0,1 0,-1 0,0 0,1 0,-1 0,0 0,0 0,0 0,-1 1,1-1,0 0,-1 1,1-1,-1 1,1 0,-1-1,0 1,0 0,1 0,-1 0,0 0,0 0,0 1,0-1,0 0,0 1,0 0,0-1,0 1,0 0,-1 0,1 0,0 0,0 1,0-1,0 0,-1 1,-17 5,1 1,0 1,0 1,1 0,0 1,1 1,0 1,1 0,0 2,1-1,-8 11,10-12,1 0,0 2,1-1,0 1,1 1,1 0,0 0,1 1,1 0,0 1,2-1,0 1,0 0,2 1,0-1,1 1,0-1,2 14,0-25,1 0,0 0,0 0,1 0,0 0,0 0,0 0,1-1,0 1,0-1,0 0,0 0,1 0,0 0,0-1,0 1,1-1,-1 0,1 0,0-1,0 0,1 1,-1-2,1 1,-1-1,1 1,0-1,0-1,0 1,0-1,1 0,14 2,1-1,-1 0,1-2,-1 0,1-2,-1 0,0-2,8-2,9-5,0-1,-1-3,0-1,-1-1,24-17,-37 19,-6 2</inkml:trace>
  <inkml:trace contextRef="#ctx0" brushRef="#br0" timeOffset="-3985.913">875 408,'-60'59,"3"2,3 3,-8 16,7-9,-234 330,217-320,71-81,1 0,-1-1,1 1,-1 0,1 0,-1 0,1 0,-1 0,0-1,1 1,-1 0,1 0,-1-1,1 1,0 0,-1-1,1 1,-1-1,1 1,0 0,-1-1,1 1,0-1,-1 1,1-1,0 1,0-1,-1 1,1-1,0 0,0 1,0-1,0 1,0-1,0 1,0-1,0 0,0 1,0-1,0 1,0-1,0 1,0-1,1 1,-1-1,0 1,0-1,1 1,-1-1,0 1,1-1,-1 1,0-1,1 1,-1 0,1-1,-1 1,1 0,-1-1,1 1,-1 0,1-1,-1 1,1 0,-1 0,1 0,-1 0,1 0,0-1,158-226,42-32,94-134,-273 376,-13 46,-7-18,45 309,34 48,-69-334,1 44,-16-76,1 0,-1-1,1 1,-1 0,0-1,0 0,0 1,0-1,0 0,0-1,0 1,0 0,-1-1,1 0,0 0,0 0,0 0,0 0,-1-1,1 1,0-1,0 0,0 0,0 0,0 0,0-1,0 1,1-1,-1 1,0-1,1 0,-1 0,1-1,-1 0,-277-188,55 53,204 129</inkml:trace>
  <inkml:trace contextRef="#ctx0" brushRef="#br0" timeOffset="-3521.008">1270 1198,'235'-379,"-222"355,35-41,-47 66,0-1,0 0,0 0,0 1,0-1,0 0,0 1,0-1,0 1,-1-1,1 1,0 0,0-1,0 1,-1 0,1 0,0-1,-1 1,1 0,-1 0,1 0,-1 0,1 0,-1 0,0 0,1 0,-1 0,0 0,0 0,0 0,0 0,0 0,0 0,0 0,0 0,0 0,0 0,0 0,-1 0,1 0,0 1,-1 83,-1-70,1 0,0-1,1 1,1 0,0-1,1 1,1-1,0 1,1-1,0 0,1 0,6 11,-7-21,0 0,0 0,0-1,1 0,-1 0,1 0,0 0,0-1,0 0,0 0,0 0,0 0,1-1,-1 0,0 0,1-1,-1 1,1-1,-1 0,1-1,-1 1,0-1,1 0,-1 0,0-1,1 0,-1 0,0 0,0 0,-1-1,1 0,0 0,-1 0,0-1,0 1,0-1,0 0,0 0,-1 0,3-5,86-142,-67 102,6 8,-14 29</inkml:trace>
  <inkml:trace contextRef="#ctx0" brushRef="#br0" timeOffset="-2785.588">2286 718,'-22'26,"1"1,2 0,0 2,2 0,1 1,2 0,-9 28,21-57,1 1,0 0,0 0,-1 0,1 0,0 0,1 1,-1-1,0 0,1 0,-1 1,1-1,0 0,0 0,0 1,0-1,0 0,0 1,0-1,1 0,-1 0,1 1,0-1,0 0,0 0,0 0,0 0,0 0,0 0,1 0,-1 0,1-1,-1 1,1 0,0-1,-1 1,1-1,0 0,0 0,0 0,0 0,0 0,1 0,-1 0,0 0,2-1,10-5,-1-1,0 0,0-1,-1-1,0 0,0-1,0 0,-1 0,-1-2,0 1,0-1,-1-1,0 1,-1-2,-1 1,0-1,0 0,-1 0,0-4,3-5,1 0,-12 39,-4 104,7-117,-1 0,1 0,0 0,0 0,1-1,-1 1,1 0,0-1,0 1,0-1,0 0,1 1,-1-1,1 0,0 0,0-1,0 1,0-1,0 1,0-1,1 0,-1 0,1-1,0 1,-1-1,1 0,0 1,3-1,3 0,1 0,-1-1,1 0,-1-1,1 0,-1-1,0 0,0 0,0-1,0 0,0-1,-1 0,1-1,-1 0,0 0,5-5,126-116,-105 90,-1-2,-2-1,-1-2,-3 0,-1-2,-2-1,19-47,-31 52,-2 0,-1-1,-2 0,-1 0,-3-1,-1 0,-2 0,-3-15,2 51,1-1,-2 1,1 0,-1-1,0 1,0 0,0 0,-1 0,1 0,-1 0,0 0,-1 0,1 1,-1-1,0 1,0 0,-1 0,1 0,-1 0,0 0,0 1,0 0,-1 0,2 3,0 1,0-1,0 1,0 0,1 0,-1 0,0 1,0-1,1 1,-1-1,0 1,1 0,0 0,-1 0,1 0,0 1,0-1,0 1,1-1,-1 1,0 0,1-1,0 1,0 0,0 0,0 0,0 0,0 0,1 0,-1 0,1 2,-1-3,-8 39,1 0,2 0,2 0,1 1,2-1,3 1,1-1,1 0,3 1,1-2,3 1,1-2,6 13,-10-28,1 0,0-1,2 0,1 0,1-2,1 1,1-1,1-1,14 14,-29-32,1-1,-1 1,1 0,-1-1,1 1,0-1,0 0,-1 1,1-1,0 0,0 0,0 0,0 0,0-1,1 1,-1 0,0-1,0 0,0 1,1-1,-1 0,0 0,-1-5</inkml:trace>
  <inkml:trace contextRef="#ctx0" brushRef="#br0" timeOffset="-2621.184">2596 492,'44'5,"42"2,12-1,-1-1,-3-2,-8 0,-9-2,-7-1,-12 0,-5 0,-13 0</inkml:trace>
  <inkml:trace contextRef="#ctx0" brushRef="#br0" timeOffset="-1986.981">3951 492,'-26'12,"1"0,0 2,1 1,1 0,0 2,1 1,1 1,-11 12,22-21,0 1,0 1,1 0,0 0,1 1,1 0,0 0,1 0,-3 8,7-16,1 0,0 0,0-1,0 1,0 0,1 0,0 0,0 0,0 0,0 0,1 0,0 0,0 0,0-1,1 1,0 0,-1-1,2 1,-1-1,0 0,1 1,0-1,0 0,0-1,1 1,-1-1,1 1,0-1,3 2,0 0,0-1,0 0,1 0,0-1,0 0,0 0,0-1,0 0,1 0,-1-1,0 0,1-1,-1 0,1 0,-1 0,1-1,-1-1,1 1,-1-2,0 1,0-1,0 0,0 0,-1-1,1 0,5-5,-3 3,-1 0,1-1,-1 0,-1-1,1 0,-2 0,1-1,-1 0,0 0,0-1,-1 0,-1 0,0 0,0-1,-1 0,0 0,-1 0,0 0,0-7,-2 12,0 0,0 1,0-1,-1 0,0 0,0 0,-1 0,0 1,0-1,0 0,0 1,-1-1,0 1,0-1,-1 1,1 0,-1 0,0 0,-1 0,1 0,-1 1,-2-2,-12-6</inkml:trace>
  <inkml:trace contextRef="#ctx0" brushRef="#br0" timeOffset="-1518.879">4093 944,'240'-297,"-235"289,0 0,1 0,1 0,-1 1,1 0,0 1,1 0,0 0,0 0,0 1,0 0,1 1,0 0,0 0,0 1,8-2,-14 6,0 0,0 0,0 1,0-1,0 1,0 0,0 0,-1 0,1 0,0 0,-1 0,0 1,0 0,1-1,-2 1,1 0,0 0,0 0,-1 0,0 0,0 0,1 0,-2 1,1-1,0 0,-1 1,1-1,-1 0,0 1,0-1,-1 1,1 1,8 35,-8-38,1 0,0 0,0 0,0 0,0 0,0 0,1 0,-1 0,0 0,1-1,-1 1,1-1,0 1,0-1,-1 1,1-1,0 0,0 0,0 0,0 0,0 0,1-1,-1 1,0-1,0 1,0-1,1 0,-1 0,0 0,0 0,1 0,-1 0,0 0,0-1,0 1,1-1,-1 0,0 0,0 0,0 0,81-48,-82 48,26-21,-15 12,1 0,-1 1,1 0,1 1,0 0,0 1,0 1,1 0,2 0,-16 6,1-1,-1 0,1 1,-1 0,1-1,0 1,-1 0,1 0,0 0,-1 0,1 0,0 0,-1 0,1 1,-1-1,1 1,0-1,-1 1,1-1,-1 1,0 0,1 0,-1 0,1 0,-1 0,0 0,0 0,0 0,0 0,0 1,0-1,0 0,0 1,0-1,0 1,-1-1,1 1,-1-1,1 1,-1-1,1 1,-1 0,-6 70,4-61,1-8,0-1,1 1,-1 0,1-1,0 1,0 0,0 0,0 0,1-1,-1 1,1 0,-1 0,1-1,0 1,0-1,0 1,0-1,1 1,-1-1,1 1,-1-1,1 0,0 0,0 0,0 0,1 1,12 5</inkml:trace>
  <inkml:trace contextRef="#ctx0" brushRef="#br0" timeOffset="-1021.167">5278 464,'-15'29,"1"0,1 1,2 0,1 1,1 0,2 1,1 0,1 5,4-34,1 1,-1-1,1 0,0 1,0-1,0 1,0-1,0 0,1 1,0-1,-1 0,1 1,0-1,1 0,-1 0,1 0,-1 0,1 0,0 0,0 0,0-1,0 1,1-1,-1 1,1-1,-1 0,1 0,0 0,0-1,0 1,0 0,0-1,0 0,1 0,-1 0,0 0,0 0,1-1,-1 0,1 1,-1-1,0 0,1-1,7-2,-1 0,0-1,1 0,-1-1,-1 0,1-1,-1 0,0 0,0-1,-1 0,0-1,0 0,-1 0,0 0,0-1,-1 0,0-1,-1 1,0-1,1-2,35-49,98-109,-139 169,1 0,-1 0,0-1,1 1,-1 0,1 0,-1 0,1 0,-1 0,1 0,0 1,0-1,-1 0,1 0,0 0,0 1,0-1,0 0,0 1,0-1,0 1,0-1,0 1,0-1,0 1,0 0,0-1,0 1,1 0,-1 0,0 0,0 0,0 0,0 0,0 0,0 1,1-1,-1 0,0 0,0 1,0-1,0 1,0-1,0 1,0 0,0-1,0 1,0 0,-1-1,1 1,0 0,0 0,-1 0,1 0,0 0,-1 0,1 0,-1 0,1 0,-1 0,0 1,2 199,-5 671,1-784,-4 1,-4-1,-3 0,-5-1,-21 61,37-137,-1-1,-1 0,0-1,0 1,-1 0,0-1,0 0,-1 0,-1-1,1 0,-1 0,-1 0,1-1,-2 0,1 0,6-6,1-1,-1 1,0-1,1 0,-1 1,1-1,-1 0,0 0,1 0,-1 0,0 0,1 0,-1 0,0-1,1 1,-1-1,1 1,-1-1,1 1,-1-1,1 0,-1 0,1 0,0 0,-1 0,1 0,0 0,0 0,0-1,0 1,0 0,0-1,0 1,0 0,1-1,-1 1,0-1,1 0,-20-64,19 64,-9-60,2 0,3 0,2-1,4 1,2-1,2 1,14-59,39-113,-47 197</inkml:trace>
  <inkml:trace contextRef="#ctx0" brushRef="#br0" timeOffset="5529.169">14704 324,'0'9,"10"9,2 0</inkml:trace>
  <inkml:trace contextRef="#ctx0" brushRef="#br0" timeOffset="5679.002">14788 605,'0'0</inkml:trace>
  <inkml:trace contextRef="#ctx0" brushRef="#br0" timeOffset="21019.086">0 1536,'5'-8,"1"-1,0 1,0 0,1 0,0 1,0 0,1 0,-1 0,2 1,-1 0,1 1,0 0,0 1,0-1,1 2,-1-1,1 1,0 1,0 0,0 0,0 1,0 0,0 1,0 0,1 0,-1 1,0 1,0 0,0 0,0 1,2 1,47 6,-1-2,1-3,0-2,1-3,11-3,41 0,235-22,84-6,-19 2,-18 0,-123 13,-70 4,140 11,-144 3,1089-2,-967-28,479 28,-546-11,16-19,-168 19,0 4,0 4,41 6,5-1,527-2,-485-35,-124 18,100-14,149 1,656 30,-549-17,-37-12,-119 7,-88 9,149 9,-241 4,262-26,107 13,-235-1,156 10,-215 5,134-30,-12 31,-90 25,-15-15,-148-6,-1-1,1-1,0-2,0 0,0-2,1-2,-1 0,-1-2,4-1,27-4,0 2,1 2,0 3,48 5,3-1,228-2,-314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2:37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0,'0'1,"0"-1,1 0,-2 1,1-1,0 1,0-1,0 0,0 1,0-1,0 0,0 1,0-1,0 0,-1 0,1 1,0-1,0 0,0 1,-1-1,1 0,0 0,0 1,-1-1,1 0,0 0,0 0,-1 1,1-1,0 0,-1 0,1 0,0 0,-1 0,1 0,0 0,-1 1,1-1,0 0,-1 0,1 0,0-1,-1 1,1 0,0 0,-1 0,1 0,0 0,-1 0,1 0,0 0,-1-1,1 1,0 0,-1 0,1-1,0 1,0 0,-1 0,1-1,0 1,0 0,0 0,-1-1,1 1,0 0,4 30,-3-27,21 237,6 179,-10-98,-17 131,-3-204,2 2450,-30-2421,32-55,36-67,-27-146,-15-16</inkml:trace>
  <inkml:trace contextRef="#ctx0" brushRef="#br0" timeOffset="1967.756">100 2428,'226'29,"505"-30,-473-26,397 26,638 1,-1096 27,283-26,2907-1,-3168-27,211 26,-261-27,-69 16,-83 11,-3 2</inkml:trace>
  <inkml:trace contextRef="#ctx0" brushRef="#br0" timeOffset="13306.987">213 2456,'-2'-1,"1"-1,-1 1,1-1,-1 1,1-1,0 0,0 1,0-1,0 0,0 0,0 0,1 0,-1 0,0 0,1 0,0 0,-1 0,1 0,0 0,0 0,0 0,0 0,0 0,1 0,-1 0,1 0,-1 0,1 0,0 0,0 0,0 0,0 1,0-2,71-131,69-76,13-13,9 6,37-21,36-50,-175 210,-3-3,-3-2,-5-3,7-21,-50 93,1 0,0 0,1 1,0 0,1 1,0 0,1 0,1 1,-1 1,2 0,2-1,150-86,-142 88,1 2,0 0,0 2,0 1,0 0,2 2,172-25,85 28,-114 24,0 5,-114-18,0 2,-1 3,-1 2,0 3,11 8,165 116,-4 42,8 26,-39-21,-106-98,43 46,126 152,-153-176,235 332,-45-54,-99-169,4-40,-83-73,40 39,-56-50,2-6,-68-61,1-2,1-2,2-1,1-2,14 7,254 132,-175-97,-70-35,1-3,2-3,8 0,-30-14,1-1,0-2,0-3,1-1,18 0,107 19,-19-43,-132 11,144-52,-117 31,-2-2,0-2,-2-2,-1-2,19-21,37-33,41-50,-4-27,43-93,-86 118,93-154,-137 214,-30 50,0 1,2 0,2 2,0 0,19-18,-15 21,-2-2,0 0,-1-2,-2 0,-1-2,5-11,144-222,-158 245,-1 4</inkml:trace>
  <inkml:trace contextRef="#ctx0" brushRef="#br0" timeOffset="14469.645">8171 2399,'170'-27,"282"26,-225-28,-85 18,-75 2,1 2,0 3,0 3,20 4,32-1,247-2,-300-6,-55 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2:57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1,'1'0,"-1"1,1-1,0 1,0-1,0 1,0-1,0 1,-1 0,1 0,0-1,-1 1,1 0,0 0,-1 0,1 0,-1 0,1-1,-1 1,0 0,1 0,-1 0,0 0,0 0,0 0,0 0,0 1,0-1,0 0,0 0,0 0,0 0,0 0,-1 0,1 0,0 0,-1 0,1-1,-1 1,1 0,-1 0,1 0,-1 0,0 0,1-1,-1 1,0 0,0 0,-1 13,-13 128,11-116,2-1,0 1,2 0,1 0,1-1,4 19,3 49,46 353,-23-49,-33 1090,29-1227,-17-34,-1-158,-3 1,-3 0,-3 0,-4 19,1 29,2 362,28-281,1-30,-30-167,1-1,0 0,-1 1,1-1,0 0,0 1,-1-1,1 1,0-1,0 1,0-1,0 0,-1 1,1-1,0 1,0-1,0 1,0-1,0 1,0-1,0 1,0-1,0 0,1 1,-1-1,0 1,0-1,0 1,0-1,1 1,-1-1,0 0,0 1,1-1,-1 0,0 1,1-1,-1 0,0 1,1-1,-1 0,1 0,-1 1,0-1,1 0,-1 0,1 0,-1 0,1 1,-1-1,0 0,1 0,-1 0,1 0,-1 0,1 0,-1 0,1 0,-1 0,1-1,-1 1,1 0,-1 0,0 0,1-1,5-9</inkml:trace>
  <inkml:trace contextRef="#ctx0" brushRef="#br0" timeOffset="2102.267">254 2400,'-10'-5,"0"1,18 4,214 10,-148-11,462 0,-159-25,-210 25,139 18,-82-5,131-11,-147-3,1569 2,-1322-27,-104 14,9-5,67 18,-188 1,151 27,-9 1,44-29,-97-29,461 30,-789-1</inkml:trace>
  <inkml:trace contextRef="#ctx0" brushRef="#br0" timeOffset="27562.509">0 537,'7'-4,"1"0,-1 0,1 1,0 0,0 1,0-1,0 1,0 1,0 0,1 0,-1 0,0 1,1 0,2 1,4-1,452-57,-166 59,-268 3,-1 2,1 2,-1 0,-1 2,1 2,27 15,54 21,3-1,-2 6,-3 4,1 7,108 76,-72-40,182 210,-228-162,-64-84,1 2,-4 2,-3 2,-3 1,3 20,-3-23,3-1,3-2,32 45,-51-86,113 177,6 21,14 69,-48-146,38 4,140 71,-262-207,134 83,19-14,115 63,-44-44,-219-96,0 0,1-2,0 0,0-2,-1 0,1-2,0 0,20-4,26 2,112-15,-155 11,0-1,0-1,0-1,-1-1,-1-1,0-1,0-1,-1-2,-1 0,0-1,-1-2,-1 0,161-185,-20 22,58-125,-141 209,69-75,-47 7,-82 137,1 2,0 0,2 1,2 0,0 2,1 1,6-3,3-6,-1-2,-1-1,-2-1,-2-1,-1-2,-2-1,15-31,-26 47,91-154,-21 55,-41 63,-3-2,-2-1,8-23,-13 3,-24 58,2 0,0 0,1 1,1 0,2 1,10-13,72-101,126-128,-59 117,13-10,-136 114,-29 30,1 0,0 0,1 1,0 1,1 0,0 1,0 0,1 1,7-2,106-25,17 8,-128 26,0-1,0 0,-1-2,1 0,-1 0,0-2,0 0,-1-1,1-1,8-3,-19 9,0 1,0-1,0 1,1 0,-1 0,1 1,-1-1,1 1,-1 1,1-1,0 1,-1 0,1 0,0 0,-1 1,1 0,0 0,-1 1,1-1,-1 1,0 0,0 1,1-1,-2 1,1 0,4 4,8 8,1 0,1 0,0-2,1-1,0 0,7 2,-3-4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3:5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0,'-28'34,"-11"20,3 6,6-7</inkml:trace>
  <inkml:trace contextRef="#ctx0" brushRef="#br0" timeOffset="245.884">358 57,'-33'38,"-16"18,0 4,8-9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3:44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131 622,'30'2,"1"-1,0-1,-1-2,1-1,-1-1,0-2,0-1,0-1,25-11,-34 7,-1 0,-1-2,0 0,0-1,-2 0,0-2,-1 0,0-1,-2 0,0-2,-1 1,-1-2,2-5,4-1,-12 18,0 0,-1-1,0 1,0-1,-1 0,0-1,-1 1,0-1,-1 1,0-1,0 0,-2 0,1 0,-1 1,-1-1,0 0,0 0,-1 0,0 0,-1 1,0 0,-1-1,0 1,-1 0,0 1,-1-2,3 8,0 0,0 0,0 1,-1-1,1 1,-1 0,0 0,1 0,-1 0,0 1,0-1,0 1,0 0,0 0,0 1,-1-1,1 1,0 0,0 0,0 0,0 1,-1-1,1 1,0 0,0 0,0 1,0-1,0 1,-1 1,-5 1,1 1,0 1,0-1,0 1,1 1,0 0,1 0,-1 0,1 1,0 0,-1 4,-9 22,3 0,0 1,2 0,2 1,1 1,2-1,2 1,1 0,2 1,1-1,4 28,-3-47,3 44,-3 0,-2 1,-3-1,-3-1,-2 0,-3 0,-3-1,-2 0,-24 50,36-98,-2 6,0-1,-1 1,0-2,-1 1,-2-1,1-1,-2 0,0 0,0-2,-1 1,-1-2,-1 0,1-1,-2 0,-9 4,23-15,1 0,-1 0,0 0,1 0,-1 0,0-1,1 1,-1-1,1 0,-1 0,1 0,-1 0,1 0,0 0,-1-1,1 1,0-1,0 1,0-1,0 0,0 0,1 0,-1 0,0 0,1 0,0-1,-1 1,1 0,0-1,0 1,0-1,1 1,-1-1,1 1,-1-1,1 0,0 1,0-1,0 0,0 1,0-1,1 0,-1 1,1-1,0 1,0-1,0 1,0-1,0 1,1-2,6-17,0 1,2 0,0 1,1 0,2 0,-1 1,2 1,0 0,1 1,1 0,0 2,2 0,-1 0,1 2,1 0,2 1,-13 5,0 1,0 0,1 1,0 0,0 0,0 1,0 0,0 0,1 1,-1 0,1 1,0 0,-1 1,1 0,0 0,-1 1,1 1,-1-1,1 1,-1 1,1 0,-1 0,0 1,-1 0,1 0,-1 1,0 1,1 0,35 42,-36-36,0-1,1 0,1-1,0 1,0-2,1 0,0 0,0-1,1 0,0-1,1 0,0-1,0 0,0-1,1-1,-1 0,3-1,-2-1,-1-1,1-1,0 0,0-1,0-1,0 0,-1 0,1-2,-1 0,1 0,-1-1,-1-1,1 0,-1 0,0-2,0 1,-1-2,0 1,3-5,-3 5,0-1,-1 0,0-1,-1 1,0-2,0 1,-1-1,0-1,-1 0,-1 0,0 0,0 0,-2-1,1 0,-1 0,-1 0,-1-1,0 1,0-1,-1-8,-1 19,-1 1,1-1,-1 1,1-1,-1 1,0 0,0-1,0 1,-1 0,1 0,0-1,-1 1,1 0,-1 1,0-1,0 0,1 0,-1 1,0-1,-1 1,1-1,0 1,0 0,-1 0,1 0,0 0,-1 1,1-1,-1 0,1 1,-1 0,1 0,-1-1,1 2,-1-1,1 0,-1 0,0 1,-5 1,1 0,0 0,-1 0,1 1,0 1,0-1,1 1,-1 0,1 1,0-1,0 1,-2 3,-2 2,0 1,1 1,1-1,0 2,0-1,1 1,1 0,0 0,1 1,0-1,1 1,1 1,0-1,1 0,1 1,0-1,1 1,0 6,1-15,0 0,0 0,1 0,-1 0,1 0,1-1,-1 1,1-1,0 1,0-1,0 0,1 0,0 0,0-1,0 1,0-1,1 0,0 0,0 0,0-1,0 0,0 0,1 0,0-1,-1 1,1-1,0-1,0 1,4 0,7 1,0-1,0 0,0-1,0-1,0 0,0-2,0 0,0 0,0-2,3-1,25-11,-1-2,-1-2,-1-1,0-3,-2-1,-1-2,-1-2,-1-1,-2-2,24-28,-29 26,-2 0,-1-3,-2 0,-1-1,-2-1,-2-2,-2 0,5-16,-16 35,0 0,-1-1,-1 0,-1 0,-2-1,0 1,-1-1,-1 1,-2-1,0 1,-2 0,0-1,4 20,-1 0,0 0,1 0,-1 1,-1-1,1 0,-1 0,1 1,-1-1,0 1,0-1,-1 1,1 0,-1 0,1 0,-1 0,0 0,0 1,-1-1,1 1,0 0,-1 0,1 0,-1 0,0 1,1-1,-1 1,0 0,0 0,0 1,0-1,0 1,0 0,0 0,0 0,0 0,0 1,0-1,0 1,0 0,0 1,1-1,-1 0,0 1,1 0,-1 0,1 0,0 1,-1-1,-2 3,-9 18,0 0,1 0,2 2,0-1,2 2,1-1,0 1,2 1,1-1,2 1,-2 23,3-32,-7 38,3 1,3 0,1 0,4 0,2 0,7 39,-6-65,-3-19,0-1,0 0,1 0,1 0,0 0,0-1,1 1,0-1,1 0,0 0,6 9,5-20,-11-10</inkml:trace>
  <inkml:trace contextRef="#ctx0" brushRef="#br0" timeOffset="237.398">1288 679,'43'0,"43"0,17 0,0-5,-3-2,-9-4,-10 0,-9 1,-3-2,-3 1,-4-2,-2 0,-7 4,-8 2,-11 3</inkml:trace>
  <inkml:trace contextRef="#ctx0" brushRef="#br0" timeOffset="2571.484">3263 819,'-12'-2,"0"0,0 1,-1 1,1 0,0 0,-1 1,1 0,0 1,0 1,0 0,0 1,0 0,1 1,0 0,0 0,0 1,0 1,1 0,0 0,-3 5,11-11,1 0,0 0,0 0,0 0,0 1,0-1,0 0,0 1,0-1,1 1,-1-1,1 0,-1 1,1 0,-1-1,1 1,0-1,0 1,-1-1,1 1,0 0,1-1,-1 1,0-1,0 1,1 0,-1-1,1 1,-1-1,1 1,0-1,-1 0,1 1,0-1,0 0,0 1,0-1,0 0,0 0,1 0,-1 0,0 0,1 0,-1 0,0 0,1-1,-1 1,1 0,-1-1,1 1,-1-1,1 0,0 0,-1 1,1-1,-1 0,2 0,22 10,-16-8,0 1,0 0,-1 1,1 0,-1 0,0 1,-1 0,1 0,-1 0,0 1,0 1,0-1,-1 1,0 0,-1 0,4 6,-8-10,0 0,-1 0,1-1,-1 1,0 0,1 0,-1 0,-1 0,1 0,0 0,-1 0,1-1,-1 1,0 0,0 0,0-1,0 1,-1 0,1-1,-1 1,1-1,-1 0,0 1,0-1,0 0,0 0,0 0,-1-1,1 1,-1 0,-83 44,76-42,-14 7,0-1,0-1,-1-2,0 0,0-1,-3-1,4-6,6-4</inkml:trace>
  <inkml:trace contextRef="#ctx0" brushRef="#br0" timeOffset="22178.062">441 2061,'-2'-2,"0"0,0 0,0 1,0-1,0 0,0 1,-1 0,1-1,0 1,-1 0,1 0,-1 1,1-1,-1 0,0 1,1-1,-1 1,0 0,1 0,-1 0,-11 2,1 0,0 1,0 1,0 0,0 1,1 0,-1 1,1 0,1 1,-1 0,1 1,0 0,1 1,0 0,-6 7,15-14,-30 26,2 2,1 0,1 2,1 2,-5 11,29-42,0-1,0 1,0 0,0 0,0 0,1 1,-1-1,1 0,0 1,0-1,0 0,1 1,-1-1,1 1,0-1,0 1,0 0,0-1,1 1,-1-1,1 1,0-1,0 0,0 1,0-1,1 0,-1 0,1 0,0 0,0 0,0 0,0 0,1-1,-1 1,1-1,0 1,-1-1,1 0,0 0,0 0,0-1,1 1,-1-1,0 0,0 1,1-2,1 2,12-2,-1 0,1 0,-1-2,1 0,-1-1,0 0,0-1,0-1,0-1,-1 0,0-1,0-1,-1 0,12-9,-24 16,29-19,0-1,-2-1,0-2,-2-1,-1-1,-1-1,-1-1,-1-1,-2-1,-1-1,-1-1,2-8,-12 24,-1 0,-1 0,0-1,-1 0,0 0,-2-1,0 1,-1-1,-1 0,0 0,-1 0,-1 0,-1 0,-1 0,0 0,-2 1,1-1,-2 1,-1-1,0 1,-1 1,-1-1,0 2,-11-16,14 26,-1 1,1-1,-1 1,-1 0,1 0,0 1,-1 0,0 0,0 1,0 0,0 0,0 0,0 1,0 0,-1 0,1 1,0 0,-1 0,1 1,0 0,0 0,-1 1,1 0,0 0,1 1,-1-1,0 1,1 1,-1 0,1 0,0 0,0 0,1 1,0 0,-1 0,1 0,1 1,-1 0,-2 6,-4 0,1 0,1 1,0 1,1 0,0 0,1 0,0 1,2 0,0 0,0 1,2 0,0-1,0 1,2 0,0 1,0-1,2 0,0 0,1 0,1 0,3 12,1-8,1-2,0 1,2-1,0 0,1-1,0 0,2-1,0 0,1-1,0 0,1-1,1-1,0-1,1 0,0-1,1 0,0-2,0 0,20 6,-14-8</inkml:trace>
  <inkml:trace contextRef="#ctx0" brushRef="#br0" timeOffset="22504.576">780 2231,'25'2,"0"-1,0-2,0 0,0-1,0-2,0 0,-1-2,0 0,0-2,-1-1,0 0,20-12,-39 18,1 0,0 0,-1 0,1 0,-1-1,0 0,0 0,-1 0,1 0,-1 0,0-1,0 1,0-1,-1 0,1 0,-1 0,-1 0,1-1,-1 1,0 0,0-1,0 1,-1-1,1 1,-1-1,-1 1,1-1,-1 1,0 0,0-1,-1 1,1 0,-1 0,-1 0,1 0,0 0,-1 0,0 0,0 1,-1 0,1-1,-4-2,1 3,0 0,0 0,0 1,0 0,-1 0,0 0,1 1,-1 0,0 0,0 1,0 0,0 0,0 0,0 1,0 0,0 1,0 0,0 0,0 0,0 1,1 0,-1 0,0 0,1 1,-1 0,1 1,0-1,0 1,1 0,-1 1,1-1,0 1,0 0,0 1,1-1,-1 1,1 0,1 0,-1 0,1 0,0 0,1 1,-2 3,1-2,-1-1,1 1,0 0,1 0,0 0,0 0,1 1,0-1,0 0,1 1,0-1,0 0,1 1,0-1,1 0,0 0,0 0,1 0,0 0,0 0,1 0,0-1,0 0,0 0,1 0,0 0,1-1,48 40,-29-28</inkml:trace>
  <inkml:trace contextRef="#ctx0" brushRef="#br0" timeOffset="22944.394">1231 2344,'195'-288,"-195"287,0 0,0 0,0-1,0 1,1 0,-1 0,0 0,1 0,-1 0,0 0,1 0,-1 0,1 0,0 0,-1 1,1-1,0 0,-1 0,1 0,0 1,0-1,0 0,0 1,0-1,0 1,-1-1,1 1,0-1,1 1,-1 0,0 0,0-1,0 1,0 0,0 0,0 0,0 0,0 0,0 0,0 0,0 1,0-1,0 0,0 1,0-1,0 0,0 1,0-1,0 1,0 0,0-1,0 1,0 0,-1-1,1 1,0 0,0 0,-1 0,1 0,-1-1,1 1,-1 0,1 0,-1 0,1 0,-1 0,0 1,0-1,1 0,10 48,-11-43,1 0,0 0,0 0,0 0,0 0,1 0,0-1,0 1,1-1,0 1,-1-1,2 0,-1 0,1 0,0 0,0-1,0 0,0 1,1-1,0-1,-1 1,1-1,1 0,4 3,-6-5,0 0,0 0,0 0,0 0,0-1,0 1,0-1,0 0,0 0,0-1,0 1,0-1,0 0,0 0,0 0,0 0,-1-1,1 1,0-1,-1 0,1 0,-1-1,0 1,0-1,0 0,0 1,0-1,1-2,60-102,-56 92,25-73,-26 71</inkml:trace>
  <inkml:trace contextRef="#ctx0" brushRef="#br0" timeOffset="23245.491">2106 1864,'-17'26,"0"1,2 1,1 0,2 1,0 0,2 1,2 1,-2 10,9-38,1 0,-1 0,1-1,0 1,0 0,0 0,0 0,0 0,1-1,-1 1,1 0,0 0,0-1,0 1,0 0,0-1,0 1,1-1,-1 0,1 1,0-1,0 0,0 0,0 0,0 0,0 0,0-1,1 1,-1 0,0-1,1 0,0 0,-1 0,1 0,0 0,-1 0,1-1,0 1,0-1,0 0,-1 0,1 0,0 0,0 0,0-1,-1 1,1-1,5 0,0-1,0 0,-1 0,1-1,-1 0,0 0,0-1,0 0,0 0,-1-1,0 0,0 0,0 0,0-1,-1 1,0-1,0-1,0 1,-1-1,0 0,0 0,0-1,-2 3,1 0,-1-1,0 1,-1 0,1-1,-1 1,0-1,0 0,-1 1,1-1,-1 0,0 1,-1-1,0 0,0 1,0-1,0 1,-1-1,0 1,0 0,-1-1,1 1,-1 0,0 1,0-1,-1 0,1 1,-1 0,0 0,-1 0,1 0,-39-16,21 16</inkml:trace>
  <inkml:trace contextRef="#ctx0" brushRef="#br0" timeOffset="23529.608">2643 1497,'-5'43,"-1"33,0 14,1-4,1-11,7-10,2-10,1-10,-2-8,0-6,-1-2,-7-2,-1-1,-1 0,-4-5,-5-5,0-6</inkml:trace>
  <inkml:trace contextRef="#ctx0" brushRef="#br0" timeOffset="23973.495">2416 1836,'53'25,"1"-2,1-2,0-2,2-4,7 1,-35-9,7 0,1-2,0-1,-1-2,1-2,13-2,1 1,-44 2,-1-1,1 0,-1 0,0-1,1 0,-1 0,0 0,0-1,1 0,-1 0,-1-1,1 1,0-1,0 0,-1-1,0 0,0 1,0-2,0 1,-1 0,1-1,-1 0,0 0,0 0,-1-1,0 1,0-1,0 0,-1 0,0 0,1-4,-3 8,0-1,0 0,0 1,-1-1,1 1,-1-1,0 1,0-1,0 1,0-1,0 1,-1 0,1 0,-1 0,1-1,-1 1,0 1,0-1,1 0,-1 0,-1 1,1-1,0 1,0 0,-1-1,1 1,0 0,-1 0,1 1,-1-1,0 0,1 1,-1 0,1-1,-2 1,-92 12,86-8,0 0,1 1,-1 0,1 1,0 0,0 0,1 1,0 0,0 1,1 0,0 0,0 1,1-1,0 1,0 1,1-1,0 1,-1 6,2-7,0-1,1 1,0 0,0 0,1 1,1-1,-1 0,2 1,-1-1,1 1,1-1,-1 1,2-1,-1 0,1 1,1-1,0 0,0 0,0 0,1-1,1 1,-1-1,1 0,1 0,0-1,0 0,0 0,1 0,0-1,0 1,6 1,0 0,0 0,1-2,-1 0,1 0,1-1,-1-1,1 0,0-1,-1-1,1 0,0-1,1-1,-1 0,7-2,10 2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3:53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5223 227,'0'4,"4"8,8 0,0 4,4 3,-1 4,1-2,3 0,-1 1,1-3,-4-5</inkml:trace>
  <inkml:trace contextRef="#ctx0" brushRef="#br0" timeOffset="254.177">5504 114,'0'33,"0"21,5 2,2-5,4-11,0-11</inkml:trace>
  <inkml:trace contextRef="#ctx0" brushRef="#br0" timeOffset="999.754">5815 395,'-217'375,"324"-531,19-37,-102 163,-23 30,-1 0,1-1,-1 1,1 0,-1 0,1 0,-1 0,1 0,0 0,-1 0,1 0,-1 0,1 0,-1 1,1-1,-1 0,1 0,-1 0,1 1,-1-1,1 0,-1 0,1 1,-1-1,1 0,-1 1,1-1,-1 1,0-1,1 1,-1-1,0 1,0-1,1 1,-1-1,0 1,0-1,0 1,1-1,-1 1,0-1,0 1,0-1,0 1,0 0,0-1,0 1,0-1,0 1,-1-1,1 1,0-1,0 1,0-1,-1 1,1-1,0 1,0-1,-1 1,1-1,0 1,-1-1,1 0,-1 1,5 149,-4-139,2-1,-1 0,1 1,1-1,0 0,0 0,1 0,1-1,-1 1,2-1,-1 0,1-1,0 1,1-1,3 3,-8-10,0 0,1 0,-1 0,0-1,1 1,-1-1,1 1,-1-1,1 0,-1 0,1 0,-1 0,1 0,-1 0,1-1,-1 1,1-1,-1 0,0 0,1 0,-1 0,0 0,0 0,0-1,0 1,0-1,0 1,0-1,0 0,0 0,-1 0,1 0,0-1,47-71,-38 52,-1 0,-2-1,0 0,-1-1,-1 0,-1 0,-2 0,0 0,-1-22,-2 21</inkml:trace>
  <inkml:trace contextRef="#ctx0" brushRef="#br0" timeOffset="-5905.086">29 621,'-5'12,"0"-1,1 1,0 0,1 0,1 0,0 0,0 0,1 1,1-1,0 1,0-1,2 0,-1 1,2-1,-1 0,2 0,2 7,-4-16,0 0,0-1,0 1,0-1,1 1,-1-1,1 0,0 0,0 0,-1 0,1-1,0 1,1-1,-1 1,0-1,0 0,0-1,1 1,-1 0,0-1,1 0,-1 0,1 0,-1 0,0 0,1-1,-1 1,0-1,1 0,-1 0,0 0,0 0,2-2,95-62,-81 45,-1 0,-2-1,0-1,-1-1,-1 0,2-6,-2 5</inkml:trace>
  <inkml:trace contextRef="#ctx0" brushRef="#br0" timeOffset="-5272.33">566 1,'-114'615,"87"-406,27-208,0 0,0 0,0-1,0 1,0 0,0 0,0 0,0-1,0 1,1 0,-1 0,0-1,1 1,-1 0,0-1,1 1,-1 0,1-1,-1 1,1 0,-1-1,1 1,0-1,-1 1,1-1,0 0,-1 1,1-1,0 0,-1 1,1-1,0 0,0 0,-1 1,1-1,0 0,0 0,0 0,-1 0,1 0,0 0,0 0,-1-1,1 1,0 0,0 0,0 0,-1-1,1 1,0 0,-1-1,1 1,44-27,-37 21,79-54,-46 29,1 3,1 1,2 2,2 2,-44 20,0 2,0-1,0 0,0 1,0-1,0 1,0 0,1 0,-1 0,1 0,-1 1,0 0,1-1,-1 1,1 0,-1 1,1-1,-1 1,0-1,1 1,-1 0,0 0,1 1,-1-1,0 0,0 1,0 0,0 0,0 0,-1 0,1 0,-1 1,1-1,-1 1,0 0,0 0,0-1,0 1,1 3,-1 2,0 0,-1 0,0 0,0 0,-1 0,0 0,0 0,-1 0,0 0,0 1,-1-2,0 1,0 0,-1 0,0-1,0 1,-1-1,0 0,0 0,-1 0,0-1,0 0,-1 0,-2 2,-7 8,-1-1,-1-1,0-1,-1-1,0 0,-1-1,-1-1,-12 5,13-7,16-5,-1-1,1 0,-1 0,1 0,-1-1,0 1,0-1,0 0,0 0,0 0,0-1,0 1,0-1,-1 0,1 0,0 0,0-1,0 1,0-1,0 0,0-1,0 1,0 0,1-1,-1 0,-8-9</inkml:trace>
  <inkml:trace contextRef="#ctx0" brushRef="#br0" timeOffset="-4654.09">1553 452,'-37'7,"0"1,1 2,0 2,1 1,0 2,-21 12,51-26,1 1,0-1,-1 1,1-1,0 1,0 1,0-1,1 0,-1 1,0 0,1 0,0 0,-1 0,1 0,0 1,1 0,-1-1,1 1,0 0,0 0,0 0,0 0,0 1,1-1,0 0,0 1,0-1,1 1,-1-1,1 1,0-1,1 1,-1 0,1-1,0 0,0 1,0-1,0 1,1-1,0 0,0 2,4 1,-1 0,1-1,0 1,0-1,0-1,1 1,0-1,0 0,1-1,-1 0,1 0,0 0,0-1,0 0,1-1,-1 0,1 0,-1-1,1 0,0 0,-1-1,2 0,52 3,-61-3,0 1,1-1,-1 1,0 0,0-1,1 1,-1 0,0 0,0 0,0 0,0 0,0 0,0 0,0 0,-1 0,1 1,0-1,0 0,-1 1,1-1,-1 0,1 1,-1-1,0 0,0 1,1-1,-1 1,0-1,0 1,0-1,-1 0,1 1,0-1,0 1,-1-1,1 0,-1 1,1-1,-1 0,0 1,0 0,-6 9,0-1,0 0,-1 0,-1-1,0 0,0 0,-1-1,0 0,0-1,0 0,-1-1,0 0,-1 0,1-1,-8 1,4 0,1 0,-1-1,-1-1,1-1,0 0,-1-1,0-1,1 0,-1-1,-4-1,-20-15,28 3</inkml:trace>
  <inkml:trace contextRef="#ctx0" brushRef="#br0" timeOffset="-4033.281">2033 481,'-11'-2,"-1"0,1 2,-1-1,1 1,-1 1,1 0,-1 1,1 0,-1 1,1 0,0 0,0 2,1-1,-1 1,1 1,0 0,-6 5,7-4,0 0,1 1,0 0,1 1,-1-1,2 1,-1 1,1 0,1 0,0 0,0 0,1 1,0-1,1 1,0 0,1 0,0 1,0-1,2 0,-1 1,1-1,1 2,1-8,-1 0,1 0,0 0,0 0,1-1,0 1,-1-1,1 0,1 0,-1 0,1 0,-1-1,1 1,0-1,1 0,-1 0,0 0,1-1,-1 1,1-1,0 0,0-1,0 1,0-1,0 0,0 0,1 0,7 1,1-1,0 0,-1-1,1 0,0-1,-1 0,1-1,-1-1,13-3,58-32,-59 24</inkml:trace>
  <inkml:trace contextRef="#ctx0" brushRef="#br0" timeOffset="-3671.824">2287 762,'0'10,"12"45,18-88,35-87,-52 92,1 0,1 1,1 1,2 1,16-19,-33 41,1 1,0-1,-1 1,1-1,0 1,1 0,-1 0,0-1,1 2,-1-1,1 0,-1 0,1 1,0-1,0 1,-1 0,1 0,0 0,0 0,0 1,0-1,0 1,1 0,-1 0,0 0,0 0,0 0,0 1,0-1,0 1,0 0,0 0,0 0,0 0,-1 1,1-1,0 1,-1-1,1 1,-1 0,1 0,-1 0,1 2,4 17,-4 1</inkml:trace>
  <inkml:trace contextRef="#ctx0" brushRef="#br0" timeOffset="-3464.63">2937 706,'0'19,"0"6</inkml:trace>
  <inkml:trace contextRef="#ctx0" brushRef="#br0" timeOffset="-3299.324">2880 227,'0'0</inkml:trace>
  <inkml:trace contextRef="#ctx0" brushRef="#br0" timeOffset="-2863.552">3275 537,'1'79,"1"-34,-2 1,-2 0,-1-1,-3 1,-8 28,12-68,1 1,-1-1,-1 1,0-1,1 0,-2 0,1 0,-1-1,0 1,0-1,0 0,-1 0,0 0,0 0,0-1,-1 0,1 0,-1-1,0 1,0-1,0 0,0-1,-1 0,1 0,-3 0,7-1,1-1,0 1,-1-1,1 1,0-1,-1 0,1 0,0 0,-1 0,1 0,-1 0,1 0,0 0,-1-1,1 1,0 0,-1-1,1 1,0-1,0 0,-1 1,1-1,0 0,0 0,0 0,0 0,0 0,0 0,0 0,0 0,0 0,1 0,-1 0,0 0,1-1,-1 1,1 0,-1-1,1 1,0 0,-1-1,1 1,0 0,0-1,0 1,0-1,0 1,0 0,1-1,21-68,-2 39,1 1,2 1,1 1,1 0,1 2,2 1,0 2,2 0,0 2,2 1,0 2,1 1,14-4,-27 11,0 1,1 0,0 2,0 1,1 0,0 1,0 2,0 0,0 2,0 0,21 2,-40 0,1-1,-1 1,1 0,-1 1,1-1,-1 0,0 1,0 0,0 0,0 0,0 0,0 0,0 0,-1 1,1 0,-1-1,1 1,-1 0,0 0,0 0,-1 0,1 1,-1-1,1 0,-1 1,0-1,0 1,-1-1,1 1,-1 0,0-1,0 1,0 0,0-1,0 1,-1-1,0 1,1-1,-2 1,1-1,0 1,-1-1,1 0,-1 0,0 0,0 1,0-2,0 1,-1 0,1 0,-1-1,0 0,0 1,-12 9,0-1,0-1,-1-1,-1 0,0 0,0-2,0 0,-1-2,-2 1,9-2,-11 2,0-1,0 0,-1-2,0-1,0 0,-20-2,18-1</inkml:trace>
  <inkml:trace contextRef="#ctx0" brushRef="#br0" timeOffset="-2638.041">4235 198,'0'38,"0"28,0 11,0-2,0-9,0-11,0-10,0-8,0-5,0-4,0-1,-5-6,-1-6</inkml:trace>
  <inkml:trace contextRef="#ctx0" brushRef="#br0" timeOffset="-2449.189">3925 424,'33'-10,"36"-2,15-1,-2 4,-5 2,-6 2,-6 8,-8 2,-6 6,-5 1,-7-2,-9-2</inkml:trace>
  <inkml:trace contextRef="#ctx0" brushRef="#br0" timeOffset="17520.052">86 1468,'19'20,"16"15,7 7,1-4,-2-4,-3-7,-8-3,-4-7,-8-5</inkml:trace>
  <inkml:trace contextRef="#ctx0" brushRef="#br0" timeOffset="17774.085">453 1412,'9'33,"9"22,1 5,1-7,-1-8,-1-12,3-6,2-8,-3-3,0-3,-3-5</inkml:trace>
  <inkml:trace contextRef="#ctx0" brushRef="#br0" timeOffset="18437.443">848 1835,'-209'340,"187"-326,37-54,161-197,-44 78,-132 158,0 0,1 0,-1 0,1 0,-1 0,1 1,0-1,-1 0,1 0,0 0,0 1,-1-1,1 0,0 1,0-1,0 1,0-1,0 1,0-1,0 1,0 0,0-1,0 1,0 0,0 0,0 0,0-1,0 1,0 0,0 1,0-1,0 0,0 0,0 0,0 1,0-1,0 0,0 1,0-1,0 1,0-1,0 1,0 0,-1-1,1 1,0 0,0-1,-1 1,1 0,0 0,-1 0,1 0,-1 0,1 0,-1 0,0 0,1 0,-17 114,14-97,-1-9,1 0,-1 0,2 1,-1-1,2 0,-1 1,1-1,0 1,1-1,0 1,1-1,0 0,0 1,1-1,0 0,1-1,0 1,0 0,1-1,0 0,0 0,3 2,-5-8,0-1,0 1,0-1,0 0,0 0,0-1,0 1,1-1,-1 1,0-1,0 0,0 0,0 0,1-1,-1 1,0-1,0 0,0 1,0-1,0-1,0 1,0 0,0-1,-1 0,1 1,0-1,1-2,64-62,-53 45,-1-1,0-1,-2 0,-1 0,-1-1,-1 0,2-12,6-12,-7 21,-2 2</inkml:trace>
  <inkml:trace contextRef="#ctx0" brushRef="#br0" timeOffset="19121.983">1723 1779,'-248'145,"238"-140,0 1,0 1,0 0,1 0,0 1,1 0,-1 1,2 0,-1 0,1 0,1 1,-1 0,2 1,0-1,-1 4,5-12,1 0,-1-1,1 1,0 0,0 0,0-1,0 1,0 0,0 0,0 0,0-1,1 1,-1 0,1-1,0 1,-1 0,1-1,0 1,0-1,0 1,0-1,0 1,0-1,0 0,1 1,-1-1,0 0,1 0,-1 0,1 0,-1 0,1 0,-1-1,1 1,0 0,0-1,-1 1,1-1,0 0,0 1,-1-1,76-6,-54-3,-1 0,0-2,0-1,-1-1,-1 0,0-2,3-3,67-45,-88 62,-1-1,1 1,0-1,-1 1,1 0,0-1,0 1,0 0,0 0,0 1,1-1,-1 0,0 1,0-1,1 1,-1 0,0-1,0 1,1 0,-1 0,0 1,0-1,1 0,-1 1,0 0,0-1,0 1,0 0,0 0,0 0,0 0,0 1,0-1,0 0,0 1,-1-1,1 1,0 0,14 32,-16-31,1 1,0 0,1-1,-1 1,0-1,1 1,0-1,0 0,0 0,0 0,0 0,1 0,-1 0,1-1,0 1,0-1,0 0,0 0,0 0,0 0,0 0,1-1,-1 1,1-1,-1 0,1 0,0 0,1-1,6-3,1 0,-1-1,0 0,-1-1,1-1,-1 1,0-2,0 1,0-1,-1-1,-1 0,1 0,-1-1,0 0,-1 0,0 0,-1-1,5-10,-1 6,16-19,-1-1,-2-1,-2-2,-1 0,-2-1,-2 0,-1-2,-2 0,-1 0,1-21,-10 51,-1 0,-1 0,0 1,0-1,-1 0,0 0,0 0,-1 0,-1 0,0 0,0 0,-1 1,0-1,0 1,-1 0,-1 0,1 0,-2 0,1 1,-1 0,-1-1,5 7,0 1,0-1,0 1,0 0,0 0,-1 0,1 0,0 1,0-1,-1 0,1 1,-1 0,1-1,0 1,-1 0,1 0,-1 0,1 1,0-1,-1 1,1-1,0 1,-1 0,1 0,0 0,0 0,0 0,0 0,0 1,0-1,0 1,0-1,0 1,1 0,-1-1,1 1,-1 0,1 0,0 0,-1 1,-43 89,31-40,3 0,2 1,-2 52,10-79,1 0,1 1,1-1,2 0,1 0,0 0,2-1,1 0,1 0,2-1,1 3,39 37,-32-48</inkml:trace>
  <inkml:trace contextRef="#ctx0" brushRef="#br0" timeOffset="19373.947">1893 1609,'43'5,"24"2,10-1,-3-1,-5-2,-9 0,-10-2,-9-1,-6 0,-10 0</inkml:trace>
  <inkml:trace contextRef="#ctx0" brushRef="#br0" timeOffset="19553.747">2513 1638,'-3'22,"0"0,2 0,0 0,1 1,2-1,0 0,1 0,2 0,0-1,1 1,1-1,2 2,-7-19,0 0,1 1,-1-1,1 0,0-1,1 1,-1-1,0 1,1-1,0 0,0 0,0 0,0-1,0 0,0 1,1-2,-1 1,1 0,0-1,-1 0,1 0,0 0,0-1,0 1,-1-1,1 0,0-1,0 1,0-1,-1 0,1 0,0 0,-1-1,1 0,-1 0,1 0,-1 0,0-1,0 1,0-1,0 0,-1 0,1-1,-1 1,0-1,2-2,79-151,-71 138</inkml:trace>
  <inkml:trace contextRef="#ctx0" brushRef="#br0" timeOffset="19837.813">2965 2033,'-5'-15,"-1"-18,4-9,4-3,0 3,6 8,1 4,3 4,1 0,2 1,3-1,4 5,-2 0,0 4,2 5,-3 5</inkml:trace>
  <inkml:trace contextRef="#ctx0" brushRef="#br0" timeOffset="20522.732">3416 1694,'-21'8,"1"1,1 1,0 0,0 2,1 0,0 0,1 2,-11 12,22-22,0 1,1 0,-1 1,1-1,0 1,0 0,1 1,0-1,0 1,0 0,1 0,0 0,0 0,1 0,0 1,0-1,1 1,0 0,0 5,3-10,0 0,1 0,0 0,0 0,0 0,0-1,0 1,0-1,1 0,-1 0,1 0,0-1,-1 1,1-1,0 0,0 0,0 0,0 0,0-1,0 0,0 1,0-2,0 1,0 0,0-1,0 0,0 1,0-2,-1 1,1 0,0-1,-1 0,3-1,15-7,0-2,-1 0,-1-1,0-1,-1-1,0-1,-1 0,-1-1,10-14,5 8,-30 23,-1-1,0 1,1-1,-1 1,1-1,-1 1,1 0,-1-1,1 1,0 0,-1 0,1-1,-1 1,1 0,0 0,-1 0,1-1,-1 1,1 0,0 0,-1 0,1 0,0 0,-1 1,1-1,-1 0,1 0,0 0,-1 0,1 1,-1-1,1 0,0 1,-1-1,1 0,-1 1,1-1,-1 1,1-1,-1 0,0 1,1-1,-1 1,0 0,1-1,-1 1,0-1,1 1,-1-1,0 1,0 0,0-1,0 1,0 0,0-1,-1 39,0-34,0-1,1 1,-1-1,1 1,0-1,0 1,1-1,-1 1,1-1,0 1,0-1,0 1,1-1,0 0,0 0,0 0,0 0,0 0,1 0,0-1,-1 1,4 2,1-2,-1 0,1 0,0 0,0-1,0-1,1 1,-1-1,1 0,-1-1,1 1,0-1,-1-1,1 0,0 0,0 0,-1-1,1 0,0-1,-1 0,0 0,1-1,-1 1,0-1,0-1,0 0,-1 0,1 0,-1 0,1-2,25-16,-1-2,0 0,-2-2,-2-2,0 0,-2-2,-1 0,3-8,-18 25,-1 0,-1-1,0 0,-1 0,0 0,-1-1,-1 0,-1 0,0 0,0 0,-2-1,0 1,0-1,-2 1,0 0,-1-5,2 13,-1 1,0-1,0 1,0 0,-1-1,0 1,0 0,-1 0,1 0,-1 0,-1 1,1-1,-1 1,0 0,0 0,0 0,-1 1,0-1,0 1,0 0,0 0,-1 1,1 0,-1 0,0 0,0 0,0 1,0 0,-1 1,1-1,0 1,-1 0,1 1,-1-1,1 1,-1 1,-5 0,1 1,1 1,-1 1,1 0,0 0,0 1,0 0,1 0,-1 1,1 1,1-1,-1 2,1-1,0 1,1 0,0 1,0-1,1 1,0 1,1-1,0 1,0 0,1 0,0 1,1-1,0 1,1 0,0 0,1 0,0 0,0 0,1 3,1 0,0 0,1-1,0 1,1 0,1-1,0 0,1 0,0 0,1 0,0-1,1 0,1 0,-1-1,3 2,148 150,-149-154,1-1,0-1,0 1,0-1,1-1,0 0,1-1,-1 0,1-1,0 0,0 0,0-2,0 1,1-2,-1 1,1-2,-1 0,10-1,2-5</inkml:trace>
  <inkml:trace contextRef="#ctx0" brushRef="#br0" timeOffset="21156.272">4460 1186,'-24'33,"-8"21,2 7,5-8</inkml:trace>
  <inkml:trace contextRef="#ctx0" brushRef="#br0" timeOffset="21324.787">4770 1129,'-33'39,"-21"21,-2 7,10-10</inkml:trace>
  <inkml:trace contextRef="#ctx0" brushRef="#br0" timeOffset="25687.986">5250 1581,'-31'33,"-146"64,176-97,0 1,0-1,-1 0,1 1,0-1,0 1,-1-1,1 1,0-1,0 1,0 0,0 0,0-1,0 1,0 0,0 0,0 0,0 0,1 0,-1 0,0 0,1 1,-1-1,1 0,-1 0,1 0,-1 1,1-1,0 0,0 1,0-1,0 0,0 1,0-1,0 0,0 0,0 1,0-1,1 0,-1 0,0 1,1-1,0 0,-1 0,1 0,-1 1,1-1,0 0,0 0,0 0,0 0,0-1,0 1,0 0,0 0,0 0,0-1,0 1,183 88,-182-88,0 0,-1 0,1 0,-1 0,1 0,-1 1,0-1,1 0,-1 1,0-1,0 1,0 0,0-1,0 1,0 0,0-1,-1 1,1 0,-1 0,1 0,-1 0,0-1,0 1,1 0,-1 0,-1 0,1 0,0 0,0 0,-1-1,1 1,-1 0,1 0,-1 0,0-1,0 1,0 0,0-1,0 1,0-1,0 1,0-1,-1 1,1-1,-1 1,-77 45,-40-20,94-25</inkml:trace>
  <inkml:trace contextRef="#ctx0" brushRef="#br0" timeOffset="25974.13">5843 1581,'-22'22,"0"1,1 0,1 2,2 0,0 1,2 1,1 1,1 0,-8 22,20-47,1 1,-1-1,1 0,-1 0,1 1,0-1,0 1,0-1,1 1,-1 0,1-1,0 1,0-1,0 1,1 0,-1-1,1 1,0-1,0 1,0-1,0 1,1-1,-1 0,1 1,0-1,0 0,0 0,0-1,1 1,-1 0,1-1,0 1,-1-1,1 0,0 0,0 0,1 0,-1-1,0 1,2 0,6-1,0-1,1 1,-1-2,0 0,1 0,-1-1,0 0,0-1,0 0,-1-1,1-1,-1 1,0-1,0-1,0 0,-1 0,0-1,0 0,-1-1,0 0,0 0,-1-1,0 0,0 0,-1 0,0-1,-1 0,0 0,-1-1,0 1,0-1,-1 0,-1 0,0 0,0-5,-2 9,-1 0,-1 0,1 0,-1 1,-1-1,1 0,-1 1,0 0,0 0,-1-1,0 2,0-1,0 0,-1 1,0 0,0 0,0 0,-1 1,-1-2,-12-7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0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1,'-17'95,"8"2,5 1,5 56,-1 70,-27 26,14-151,7-73</inkml:trace>
  <inkml:trace contextRef="#ctx0" brushRef="#br0" timeOffset="249.832">1 651,'48'-15,"44"-14,17-2,-1-1,-14 1,-13 0,-16 6,-10 2,-8 0,-8 4,-6 1,-4 3,-2 0,-5-3,-2-3,-4-3,-5-2,-4 3</inkml:trace>
  <inkml:trace contextRef="#ctx0" brushRef="#br0" timeOffset="602.891">932 29,'-75'581,"71"-552,1-15,0 0,1 1,1-1,0 0,1 0,1 1,0-1,1 0,1 0,0 0,2 5,-4-17,-1 0,1 0,0 0,0 0,0 0,1-1,-1 1,0 0,1-1,-1 1,1-1,-1 1,1-1,0 0,-1 0,1 0,0 0,0 0,0 0,0 0,0 0,0-1,0 1,0-1,0 0,0 1,0-1,0 0,0 0,1 0,-1-1,0 1,0 0,0-1,0 0,0 1,1-2,67-43,-66 42,266-216,-269 218,0-1,-1 1,1 0,0 0,-1-1,1 1,0 0,0 0,0 0,0 0,0 0,0 0,0 0,0 0,1 1,-1-1,0 0,1 1,-1-1,0 1,1-1,-1 1,0 0,1-1,-1 1,1 0,-1 0,1 0,-1 0,0 0,1 0,-1 1,1-1,-1 0,0 1,1-1,-1 1,0-1,1 1,-1 0,0 0,0-1,0 1,0 0,0 0,1 0,-2 0,1 0,1 1,2 120,-7-79,3-33,-1-7,0 0,0 0,0 0,0 0,0 1,1-1,0 0,-1 0,1 0,1 0,-1 0,0 1,1-1,-1 0,1 0,0 0,0 0,0 0,1 0,-1 0,1-1,-1 1,1 0,0-1,0 1,0-1,0 0,1 0,-1 1,1-2,-1 1,1 0,-1 0,1-1,0 1,0-1,0 0,0 0,0 0,0-1,1 1,21-4,-2-3</inkml:trace>
  <inkml:trace contextRef="#ctx0" brushRef="#br0" timeOffset="1269.062">1835 509,'-24'20,"-1"1,2 1,1 1,1 1,1 1,1 0,1 2,-5 11,21-36,1 0,0 0,-1 0,1 0,0 0,0 0,0 0,0 1,0-1,0 0,1 0,-1 1,1-1,0 0,-1 1,1-1,0 1,1-1,-1 0,0 1,1-1,-1 0,1 1,-1-1,1 0,0 0,0 1,0-1,1 0,-1 0,0 0,1 0,-1-1,1 1,0 0,0-1,-1 1,1-1,0 1,0-1,0 0,1 0,-1 0,11 1,0-2,1 1,-1-2,0 0,0 0,0-1,0-1,0 0,-1-1,1 0,-1-1,0-1,0 1,-1-2,1 0,-2 0,1-1,-1 0,0-1,0 0,-1-1,-1 0,7-10,-15 20,1-1,-1 0,0 1,1-1,-1 1,0-1,1 0,-1 1,1-1,-1 1,1-1,-1 1,1 0,-1-1,1 1,0-1,-1 1,1 0,-1-1,1 1,0 0,-1 0,1 0,0 0,0-1,-1 1,1 0,0 0,-1 0,1 0,0 0,-1 1,1-1,0 0,-1 0,1 0,0 1,-1-1,1 0,0 1,-1-1,1 0,-1 1,1-1,-1 1,1-1,-1 1,1-1,-1 1,1-1,-1 1,1-1,11 43,-7-23,-3-13,0-1,1 1,-1 0,2-1,-1 0,1 0,0 0,0 0,0 0,1-1,0 0,0 0,0 0,1-1,-1 0,1 0,0 0,1 0,-1-1,0 0,1-1,0 1,0-1,-1-1,1 1,0-1,0 0,1-1,-1 0,0 0,0 0,0-1,0 0,0 0,0-1,5-2,14-7,0-2,-1-1,0-1,-1-1,-1-2,0 0,-1-1,-1-1,-1-1,-1-1,-1 0,-1-2,-1 0,-1-1,-1 0,3-10,-5 10,-1-1,-2 0,0 0,-2-1,0 0,-2 0,-1 0,-2-1,0 1,-2-1,-1 0,-2-11,-20-45,22 81,0 1,0-1,0 1,-1 0,1-1,-1 1,1 0,-1 0,0 0,0 0,0 1,0-1,0 0,0 1,0-1,0 1,-1 0,1 0,-1 0,1 0,-1 0,1 0,-1 1,1-1,-1 1,0-1,1 1,-1 0,0 0,1 1,-1-1,-3 3,0 0,0 1,0 0,1 0,-1 0,1 1,0-1,0 1,1 1,-1-1,1 0,1 1,-1 0,1 0,0 0,0 1,0-1,1 1,0 0,-6 15,0 0,2 0,0 1,2 0,0 0,2 1,0-1,2 1,1-1,0 0,2 1,0-1,2 0,1 0,0-1,2 0,4 9,-6-17,-1-1,2 0,0-1,0 1,1-1,1-1,0 0,0 0,1 0,0-1,1-1,0 0,1 0,0-1,0-1,1 0,0 0,-12-7,0 1,0 0,0 0,0 0,1-1,-1 1,0 0,0-1,1 1,-1-1,0 1,1-1,-1 0,0 0,1 0,-1 1,0-1,1-1,-1 1,0 0,1 0,-1 0,0-1,1 1,-1 0,0-1,1 0,-1 1,0-1,0 0,0 1,0-1,0 0,0 0,0 0,0 0,0 0,0 0,0 0,0 0,-1 0,1-1,0 1,-1 0,1 0,-1-1,0 1,1 0,-1-1,0 1,0-1,0 1,0 0,0-1,0 1,0 0,0-1,0 1,-1 0,1-1,-1 1,1 0,-1-1,1 1,-1 0,-8-20</inkml:trace>
  <inkml:trace contextRef="#ctx0" brushRef="#br0" timeOffset="1504.734">2202 340,'39'5,"36"1,15 0,2-1,-5-2,-8-1,-13-5,-7-3,-9 0,-9 1,-6 1,-5 2,-1 1,-7 0</inkml:trace>
  <inkml:trace contextRef="#ctx0" brushRef="#br0" timeOffset="2151.987">1920 735,'5'-5,"1"-6,0-7,-6-4,-2-3,-7-3,-1-1,-4 4,0 2,-2 5,2 10,3 6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6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29,'5'0,"11"0,8 0,4 0,3 0,0 0,0 0,0 0,-1-5,-1-1,0 0,-1 1,0 1,-4 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12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763 268,'10'6,"1"-1,0 0,0 0,0-1,1-1,-1 0,1 0,0-1,0 0,0-1,0-1,0 0,0-1,0 0,0 0,0-2,0 1,-1-1,1-1,1-1,27-10,-1-3,0-1,-1-1,-1-3,-1-1,171-120,-206 142,0 0,0 1,1-1,-1 1,0-1,1 1,-1-1,1 1,-1 0,1 0,0 0,-1 0,1 0,0 0,0 0,0 0,-1 1,1-1,0 1,0 0,0-1,0 1,0 0,0 0,0 0,0 0,0 1,0-1,0 0,0 1,0 0,0-1,0 1,-1 0,1 0,0 0,0 0,-1 0,1 0,-1 1,1-1,-1 0,1 1,-1-1,0 1,0 0,0-1,0 1,0 0,0 0,0-1,-1 1,1 0,0 0,-1 1,-1 212,-2 641,28-648,-31-185,-17-39,17 11,-31-27,-102-72,94 82,-1 2,-2 2,0 2,0 2,-2 3,1 1,-1 3,-1 2,-10 1,30 1,0 2,0 1,0 1,0 2,1 0,-1 3,1 0,0 2,0 1,1 2,0 1,1 1,-4 3,-9 24,41-39,-1 0,0 0,1 0,-1 0,1 0,-1 0,1 0,0 0,-1 0,1 0,0 0,0 0,0 0,-1 0,1 1,0-1,1 0,-1 0,0 0,0 0,0 0,1 0,-1 0,0 0,1 0,-1 0,1 0,-1 0,1 0,0 0,-1 0,1 0,0 0,0-1,0 1,-1 0,1 0,0-1,0 1,0-1,0 1,0-1,0 1,0-1,0 0,1 1,-1-1,0 0,12 3,-1-1,1-1,0 0,-1 0,1-2,0 1,0-2,-1 1,1-2,0 0,24-4</inkml:trace>
  <inkml:trace contextRef="#ctx0" brushRef="#br0" timeOffset="402.258">1045 748,'223'-99,"3"10,116-24,-333 110,-3 1,-5 1,0-1,0 1,1 0,-1 0,0 0,1 0,-1 0,0 0,1 0,0 1,-1-1,1 1,-1-1,1 1,0-1,-1 1,1 0,-1 0,1 0,0 0,0 0,-1 0,1 0,-1 0,1 1,0-1,-1 1,1-1,-1 1,1 0,-1-1,1 1,-1 0,1 0,-1 0,0 0,1 0,-1 1,0-1,0 0,0 0,0 1,0-1,0 1,-1-1,1 1,0-1,-1 1,1-1,-1 1,1 0,-1-1,0 1,0 1,-56 253,60-177,2-61</inkml:trace>
  <inkml:trace contextRef="#ctx0" brushRef="#br0" timeOffset="818.627">2146 1001,'-26'248,"23"-311,7 24,1 1,3 0,1 0,1 1,2 0,2 1,1 0,15-23,-27 52,1 0,0 0,1 0,-1 1,1-1,0 1,1 0,0 1,0-1,0 1,0 0,1 1,0 0,4-2,-10 5,1 1,0 0,0 0,0 1,0-1,0 0,-1 1,1-1,0 1,0-1,-1 1,1 0,0 0,-1-1,1 1,0 1,-1-1,0 0,1 0,-1 0,0 1,1-1,-1 1,0-1,0 1,0-1,0 1,-1 0,1 0,0 1,9 17</inkml:trace>
  <inkml:trace contextRef="#ctx0" brushRef="#br0" timeOffset="1070.22">2541 1001,'0'0</inkml:trace>
  <inkml:trace contextRef="#ctx0" brushRef="#br0" timeOffset="1297.591">2568 607,'-9'-19,"6"3,8 9,9 10,1 6</inkml:trace>
  <inkml:trace contextRef="#ctx0" brushRef="#br0" timeOffset="1564.665">2935 720,'-24'35,"1"2,2 0,2 1,1 1,2 1,-10 36,25-74,0 1,-1 0,1 0,0 0,0 0,1 0,-1 0,1 0,-1 0,1 0,0 0,0 0,0 1,1-1,-1 0,1 0,-1 0,1 0,0 0,0 0,1 0,-1-1,1 1,-1 0,1-1,0 1,0-1,0 1,0-1,0 0,1 0,-1 0,1 0,-1 0,1-1,1 1,10 1,0-2,0 0,0 0,0-1,0-1,0-1,0 0,0 0,-1-2,1 1,-1-2,0 0,10-5,1-6,-1 0,-1-2,0-1,-2 0,0-2,-1 0,-1-1,-1-1,-1 0,-1-1,-1-1,-2 0,1-3,97-239,-104 246,0-1,-1 1,-1-1,-1 0,-1-1,-1 1,-1 0,0 0,-4-15,3 27,-1 1,0-1,0 0,-1 1,0-1,-1 1,0 0,-1 0,1 0,-2 1,1 0,-1 0,-1 0,1 0,-1 1,0 0,-1 1,0 0,0 0,0 0,-1 1,-3-1,5 3,1 1,0 1,-1-1,1 1,-1 0,1 0,-1 1,1 0,-1 0,1 1,-1 0,1 0,-1 0,1 1,0 0,-1 0,1 0,0 1,1 0,-1 0,0 1,1 0,-4 2,-3 4,0 0,0 1,1 0,1 0,0 1,0 1,1 0,1 0,-4 7,5-2,0 1,1-1,1 1,0 0,2 1,0-1,1 1,1-1,1 1,0-1,2 1,0-1,1 1,2-1,-1 0,2 0,1-1,0 0,1 0,1 0,1-1,0-1,6 7,-2-6,2-2,-1 0,2 0,0-2,0 0,1-1,1-1,0 0,1-2,0 0,0-1,20 5,-11-3</inkml:trace>
  <inkml:trace contextRef="#ctx0" brushRef="#br0" timeOffset="2747.657">3839 607,'-22'12,"0"1,1 2,0 0,1 1,1 1,1 0,0 2,2 0,0 1,1 0,1 2,-9 15,21-33,0-1,0 1,0-1,0 1,0 0,1-1,-1 1,1 0,0 0,0 0,1 0,-1 0,1 0,0 1,0-1,0 0,1 0,-1 0,1 0,0 0,0 0,1 0,-1-1,1 1,0 0,-1-1,2 1,-1-1,0 1,1-1,0 0,-1 0,1 0,0 0,1-1,-1 0,0 1,1-1,-1 0,1 0,3 1,3-4,0 1,0-1,0-1,0 0,0 0,0-1,0 0,-1-1,1 0,-1 0,0-1,0 0,-1-1,0 0,0 0,0-1,0 0,1-3,26-23,-3-1,-1-2,-2-1,-1-2,-2 0,0-4,-26 42,0 0,0 0,0 0,0-1,1 1,-1 0,0 0,0 0,1 0,-1 1,1-1,-1 0,1 0,-1 0,1 0,0 0,-1 0,1 1,0-1,0 0,-1 1,1-1,0 0,0 1,0-1,0 1,0-1,0 1,0 0,0-1,0 1,0 0,0 0,0 0,0 0,0 0,0 0,0 0,0 0,0 0,0 0,0 0,0 1,0-1,0 0,0 1,0-1,0 1,0-1,0 1,0 0,-1-1,1 1,0 0,0-1,0 2,6 80,-7-76,-1 1,1-1,-1 1,2-1,-1 1,1-1,0 1,0-1,1 1,0-1,0 0,1 0,-1 0,1 0,0 0,1-1,4 6,-5-7,2 0,-1 0,0 0,1-1,0 1,-1-1,1 0,1-1,-1 1,0-1,1 0,-1 0,1-1,-1 1,1-1,0-1,0 1,-1-1,1 0,0 0,0-1,-1 1,1-1,0-1,-1 1,1-1,-1 0,1 0,-1 0,0-1,0 0,0 0,0 0,-1-1,1 0,-1 0,4-4,11-11,-2-2,1 0,-2-1,-1-1,-1 0,-1-1,-1 0,-1-1,6-23,-18 43,-9 26,4 0,2-12,0-1,1 1,1 0,0 0,0 0,0 0,1 1,1-1,-1 0,1 0,1 1,0-1,0 0,1 0,0 0,3 7,-3-11,1 1,0-1,0-1,0 1,1 0,0-1,-1 1,1-1,1 0,-1-1,1 1,-1-1,1 0,0 0,0 0,0-1,1 1,-1-1,1-1,-1 1,1-1,0 0,-1 0,1-1,0 1,0-1,-1 0,1-1,5-1,4-2,0-2,-1 0,1-1,-2 0,1-1,-1-1,0 0,-1 0,0-2,0 1,-1-1,-1-1,0 0,0-1,-1 0,-1 0,0-1,-1 0,3-8,2 3,31-84,-41 103,-1 0,0 0,0 0,0 0,1 1,-1-1,0 1,0-1,0 0,0 1,0 0,0-1,0 1,0 0,0 0,0-1,0 1,0 0,0 0,0 0,-1 0,1 0,0 0,-1 0,1 0,-1 0,1 1,-1-1,0 0,1 0,-1 0,0 1,0-1,0 0,0 0,0 1,0-1,0 0,-1 1,3 2,88 311,-64-235,-4 1,-3 2,-4 0,-3 0,-1 50,-12-107,0 1,-2-1,-1 0,-1 0,-1 0,-2 0,0-1,-2 0,-3 4,8-17,-1 0,-1 0,0-1,-1 0,0 0,0-1,-1 0,-1 0,0-1,0-1,0 0,-1 0,-1-1,1 0,-1-1,0 0,0-1,-14 4,24-8,0-1,0 1,0-1,-1 1,1-1,0 0,-1 0,1 0,0 0,0 0,-1-1,1 1,0-1,0 1,0-1,-1 0,1 0,0 0,0 0,0 0,0 0,0-1,1 1,-1-1,0 1,1-1,-1 0,1 1,-1-1,1 0,0 0,0 0,0 0,0 0,0 0,0-1,0 0,-6-87,15 44,2 1,2 0,2 0,2 2,2 0,2 1,1 1,23-33,-26 46,1 0,0 2,2 0,2 1,0 1,1 1,1 1,1 1,1 2,1 0,28-12,59 8,-92 24</inkml:trace>
  <inkml:trace contextRef="#ctx0" brushRef="#br0" timeOffset="3714.638">2568 945,'-4'0,"-3"-5,1 4,2 6,0 7,2 7,1 4,1 4,-1 2,-3-5,-2 0,0-1,2 1,0 2,7-5,2-4</inkml:trace>
  <inkml:trace contextRef="#ctx0" brushRef="#br0" timeOffset="4703.92">1 1989,'393'-10,"367"-57,688-90,-1209 138,1093-102,-1064 85,213-60,-458 89,-6-1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6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49,'43'-4,"20"-8,3 0,-5 1,-7 2,-9 9,-11 3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5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1 618,'38'-8,"0"-2,0-1,-1-2,-1-2,0-1,19-13,-45 24,26-12,-1-2,0-2,-2 0,-1-3,0 0,-2-3,25-27,-50 49,0-1,0 0,-1 0,0 0,0 0,0-1,-1 0,0 0,-1 0,1 0,-1 0,0 0,-1 0,0-1,0 1,-1-1,0 1,0-1,0 1,-1 0,-1-1,0-3,1 9,0 1,0-1,0 0,0 0,0 0,0 1,-1-1,1 1,-1-1,1 1,-1-1,0 1,1 0,-1 0,0 0,0 0,0 0,0 0,0 1,0-1,0 0,0 1,0 0,0-1,0 1,0 0,0 0,0 0,0 1,0-1,-1 0,1 1,0-1,0 1,0 0,0-1,1 1,-1 0,0 0,-68 51,60-40,0 0,1 1,0 0,1 0,1 1,0 0,1 0,1 1,0-1,1 1,0 0,3-7,-1-1,2 1,-1 0,1-1,0 1,0-1,1 1,0-1,1 1,-1-1,1 1,1-1,0 0,0 0,0 0,1 0,-1-1,2 1,-1-1,1 0,0-1,0 1,1 0,6 3,1-1,0-1,0 0,0-1,0 0,1-1,0 0,0-1,1-1,-1-1,1 0,0 0,-1-1,1-1,0-1,-1 0,1-1,-1 0,1-2,-1 1,0-2,0 0,0 0,-1-1,10-6,-8 5,0-1,-1 0,0-1,0-1,-1 0,0-1,0 0,-1-1,-1 0,0-1,-1 0,0-1,-1 0,-1 0,0-1,-1 0,-1-1,0 0,-1 1,0-2,-2 1,2-10,-5 24,1 0,-1 0,0 0,0-1,0 1,0 0,0 0,0 0,0 0,-1 0,1 0,-1 0,0 0,1 0,-1 0,0 0,0 0,0 0,0 1,-1-1,1 0,0 1,-1-1,1 1,-1-1,1 1,-1 0,0 0,0 0,0 0,1 0,-1 0,0 0,0 0,0 1,0-1,0 1,0 0,-1-1,1 1,0 0,0 0,0 0,0 1,0-1,0 0,0 1,0-1,0 1,-1 0,-4 5,0-1,0 1,1 1,0-1,0 1,1 1,-1-1,2 0,-1 1,1 0,0 0,1 1,-1-1,2 1,-1 0,1-1,1 1,0 0,0 0,0 0,1 0,1 0,0 0,0 0,0 0,1 0,0 0,1-1,0 1,3 5,0-7,0 0,1-1,-1 0,1 0,0 0,0-1,1 0,0 0,0-1,0 0,0 0,1-1,-1 0,1-1,0 0,0 0,0-1,0 0,0 0,0-1,0-1,0 1,0-1,0-1,0 0,-1 0,1-1,0 0,7-3,11-6,0-1,0-1,-1-2,-1 0,-1-2,0 0,-2-2,0 0,-1-2,-1 0,-1-1,-1-1,-1-1,-1-1,-1-1,14-65,-29 89,1 0,-1 1,0-1,-1 0,1 0,0 1,-1-1,1 0,-1 1,0-1,0 1,0-1,0 1,0-1,-1 1,1 0,-1-1,1 1,-1 0,0 0,0 0,0 0,0 1,0-1,0 1,0-1,-1 1,1-1,-1 1,1 0,-1 0,1 1,-4-2,1 2,0-1,-1 1,1 0,0 0,-1 0,1 1,0 0,-1 0,1 0,0 0,0 1,0 0,0 0,0 1,1-1,-1 1,1 0,-1 0,1 1,0-1,0 1,1 0,-1 0,1 0,0 0,0 1,0 0,-8 10,2 1,0 0,1 0,1 1,0 0,1 0,-1 9,3-14,0 0,1 0,1 0,0 1,0-1,1 1,1-1,0 1,1-1,0 1,1-1,0 0,1 1,0-1,1 0,1-1,-1 1,2-1,0 0,0 0,1-1,0 1,4 2,12 5,0-4</inkml:trace>
  <inkml:trace contextRef="#ctx0" brushRef="#br0" timeOffset="495.323">1779 308,'-217'247,"207"-233,21-20,20-18,148-167,-179 192,0 0,0 0,0 0,0-1,0 1,0 0,0 0,0 0,0 0,0 0,0-1,0 1,0 0,1 0,-1 0,0 0,1-1,-1 1,1 0,-1 0,1-1,-1 1,1 0,-1-1,1 1,0-1,-1 1,1-1,0 1,0-1,-1 1,1-1,0 0,0 1,-1-1,1 0,0 0,0 1,0-1,0 0,0 0,-1 0,1 0,0 0,0 0,0 0,0-1,0 1,-1 0,1 0,0-1,0 1,0 0,-1-1,1 1,0-1,0 1,-1-1,1 1,0-1,-1 0,1 1,-1-1,1 0,-1 1,1-1,-1 0,0 0,1 1,-1-1,1 60,-2-47,0 0,2 0,-1 0,2-1,-1 1,1 0,1 0,1-1,2 8,-5-15,0 0,1 0,-1 0,1-1,0 1,0 0,0-1,1 0,-1 0,1 1,-1-1,1-1,0 1,0 0,1-1,-1 1,0-1,1 0,0 0,-1-1,1 1,0-1,0 0,0 1,0-2,0 1,0 0,0-1,0 0,0 0,0 0,0 0,0-1,0 0,0 0,0 0,0 0,0 0,-1-1,2 0,5-8,-1 1,0-2,0 1,-1-1,0-1,-1 1,-1-1,0-1,1-2,37-141,-40 132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28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52,'39'0,"26"-5,8-1,-5 0,-8 1,-15-4,-9 1,-8 1,-7 2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30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60,'-265'466,"236"-434,29-54,94-135,157-162,-250 318,23-25,-12 50,-37 232,25-254,-2 5,1-1,-1 1,2-1,-1 1,1-1,0 1,0-1,1 1,0-1,0 1,0-1,1 1,0-1,0 0,1 0,-1 0,4 4,-3-9,1 0,-1-1,1 0,-1 1,1-1,-1 0,1-1,-1 1,1 0,-1-1,0 0,1 0,-1 0,0 0,1-1,-1 1,0-1,0 0,0 0,0 0,-1 0,1 0,0-1,-1 1,0-1,1 0,-1 1,0-1,-1 0,1 0,0-1,0 0,16-27,-2-1,0-1,-3 0,0-1,2-17,5-108,-20 147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34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455 831,'-5'-5,"-1"-1,1 1,-1 1,0-1,0 1,-1 0,1 1,-1 0,0 0,0 0,0 1,0 0,-1 0,1 0,0 1,-1 1,1-1,-1 1,0 0,-9 3,-1 1,1 0,1 1,-1 1,1 0,0 1,0 1,1 1,0 0,0 1,1 0,0 1,1 1,1 0,0 1,0 0,-3 7,12-18,-39 70,41-70,0 1,0-1,1 0,-1 0,1 0,0 0,0 0,0 1,0-1,0 0,0 0,0 0,1 1,-1-1,1 0,-1 0,1 0,0 0,0 0,0 0,0 0,0 0,1-1,-1 1,1 0,-1-1,1 1,-1-1,1 1,0-1,0 0,-1 0,1 0,0 0,2 1,5 1,0-1,0 0,0 0,1-1,-1 0,0-1,0 0,1 0,-1-1,0 0,0-1,0 0,0 0,0-1,0 0,0-1,-1 0,140-81,-47 13,-101 71,1 0,0 1,0-1,0 1,-1-1,1 1,0-1,0 1,0 0,0-1,0 1,0 0,0 0,0-1,0 1,0 0,0 0,0 0,0 0,0 1,0-1,0 0,0 0,0 0,0 1,0-1,0 1,-1-1,1 1,0-1,0 1,0-1,0 1,-1 0,1-1,0 1,-1 0,1 0,0-1,-1 1,1 0,-1 0,0 0,1 0,-1 0,1 0,-1 0,0 0,0 0,0 0,0 0,4 58,-4-51,17 81,-15-87,-1 0,0 0,1 0,-1 0,1 0,-1 0,1-1,0 1,0-1,0 1,0-1,0 1,0-1,0 0,1 0,-1 0,0 0,1-1,-1 1,0-1,1 1,-1-1,1 0,-1 0,1 0,-1 0,1 0,-1 0,0-1,1 1,-1-1,1 0,-1 0,0 0,2-1,6-3,-1-1,1-1,-1 1,0-2,-1 1,1-1,-1 0,-1-1,0 0,0 0,0-2,23-26,-6 10,0-1,-2-1,-1-1,-2-1,0-1,-3 0,0-2,-2 0,-2 0,-1-1,3-23,3-39,-5-1,-4-1,-5-1,-6 80,-4 26,-6 32,-6 180,10-149,2 0,4 0,3 1,3 10,9-21,-2 41,-14-88</inkml:trace>
  <inkml:trace contextRef="#ctx0" brushRef="#br0" timeOffset="201.651">567 548,'43'5,"34"2,13-6,-4-3,-7 0,-12-1,-7 1,-10 0,-9-4,-6-1,-4 1,-7 1</inkml:trace>
  <inkml:trace contextRef="#ctx0" brushRef="#br0" timeOffset="501.302">1357 521,'-4'43,"1"0,3 0,1 1,2-1,9 43,16-13,-27-71,0-1,-1 1,1-1,0 1,0-1,1 0,-1 1,0-1,0 0,1 0,-1 0,0 0,1 0,-1 0,1 0,-1 0,1 0,0-1,-1 1,1-1,0 1,-1-1,1 0,0 0,0 0,-1 0,1 0,0 0,0 0,-1 0,1-1,0 1,-1-1,1 1,0-1,-1 0,1 1,-1-1,1 0,-1 0,1-1,6-5,0-1,-1-1,0 1,0-1,-1 0,0-1,-1 0,0 0,3-7,9-18,77-124,-81 136,-2 3</inkml:trace>
  <inkml:trace contextRef="#ctx0" brushRef="#br0" timeOffset="886.5">1724 944,'31'-118,"-26"91,2-1,0 1,2 0,1 0,1 1,6-7,-9 18,2 1,0 0,0 1,1 0,1 1,0 0,0 1,1 0,1 1,0 0,0 1,2 1,8-3</inkml:trace>
  <inkml:trace contextRef="#ctx0" brushRef="#br0" timeOffset="4086.413">2515 605,'-3'-4,"-1"1,1 0,-1 1,0-1,0 0,0 1,0 0,0 0,0 0,0 0,-1 1,1 0,-1 0,1 0,-1 0,1 1,-1 0,0 0,1 0,-1 0,1 1,-1-1,1 1,-1 1,1-1,-1 0,1 1,0 0,0 0,-4 3,-18 10,1 2,0 1,1 1,1 1,1 1,1 1,-9 12,25-29,-45 79,50-82,-1 1,0-1,1 0,0 0,0 1,0-1,0 0,0 1,0-1,0 0,1 0,-1 1,1-1,-1 0,1 0,0 0,0 0,0 0,0 0,1 0,-1 0,0 0,1 0,-1-1,1 1,0 0,0-1,-1 0,1 1,0-1,0 0,0 0,0 0,1 0,-1 0,0-1,0 1,0-1,1 1,1-1,9 1,0-1,0 0,0-2,0 1,0-1,0-1,0 0,-1-1,0-1,1 1,-1-2,-1 0,6-3,10-6,0 0,-1-2,0 0,-1-2,-2-1,18-18,-20 33,-18 36,-2-18,-2-8,2 0,-1 0,0 0,1 0,0 0,0 0,1 0,-1-1,1 1,0 0,1-1,-1 1,1-1,-1 0,1 0,1 0,-1 0,0 0,1-1,0 0,0 1,0-1,0-1,0 1,1-1,-1 1,1-1,0 0,-1-1,1 1,0-1,0 0,0-1,0 1,0-1,0 0,0 0,0 0,2-1,11-5,0 0,0-2,-1 0,-1-1,1-1,-1 0,-1-1,0-1,-1 0,0-1,-1 0,0-1,-1-1,2-4,-13 18,18-20,-2-1,0-1,-1-1,-2 0,0-1,-2 0,0-1,-2 0,-1-1,-1 0,-1-1,-2 1,-1-1,1-26,-3 33,0 1,-2-1,-1 1,0 0,-1-1,-2 1,0 0,-1 0,0 1,-2-1,-1 1,-8-17,15 34,0 0,0 0,0 0,0 0,0 1,0-1,-1 0,1 0,0 1,-1-1,0 1,1-1,-1 1,0 0,1-1,-1 1,0 0,0 0,0 1,0-1,0 0,0 0,-1 1,1 0,0-1,0 1,0 0,0 0,-1 0,1 0,0 0,0 1,0-1,0 1,0-1,0 1,0 0,0 0,0 0,0 0,0 0,0 0,0 0,1 1,-1-1,0 1,1-1,0 1,-1 0,1 0,0-1,0 1,0 0,0 0,-1 2,-7 15,1 1,1 0,1 0,1 1,0 0,2 0,0 4,-2 21,2 1,2 0,3 1,1-2,2 1,3 0,1-1,3-1,1 0,3 0,1-1,2-1,2-1,2-1,2-1,28 35,56 54,-96-119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1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13,'-16'-4,"1"1,-1 0,0 1,0 1,0 1,0 0,0 1,0 1,0 1,0 0,1 1,-1 0,1 1,0 1,1 0,-1 2,1-1,0 2,1-1,0 2,-11 10,-11 12,1 1,2 2,2 1,-11 17,38-48,-1 0,2 0,-1 1,0-1,1 1,0-1,0 1,1 0,0 0,0-1,0 1,1 0,-1 0,2 0,-1 0,0 0,1 0,0 0,1 0,-1-1,1 1,0 0,1-1,-1 1,1-1,0 0,0 0,1 0,0-1,-1 1,1-1,1 0,-1 0,1 0,1 1,13 4,0-2,1 0,0 0,0-2,1-1,-1 0,1-2,0 0,0-1,0-1,-1-1,1-1,0-1,-1-1,1-1,19-6,96-34,-118 37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1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1,'0'24,"0"13,0-1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1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1,'-4'0,"7"14,4 5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84 378,'24'-23,"207"-231,-229 251,4-4,0 0,-1 0,0-1,-1 0,1 1,-2-1,1-1,-1 1,0 0,-1-1,1-3,-15 41,6 17,3 1,1 0,2 0,3 0,1-1,3 1,1-1,10 26,15 116,-25-129,-4 0,-2 1,-2-1,-3 0,-10 54,8-86,-1 0,0-1,-3 0,0-1,-1 0,-1 0,-2-1,0-1,-2 0,0-1,-2 0,0-1,-1-1,-2 0,12-14,0 1,-1-1,0-1,0 0,0 0,-1-1,1 0,-1 0,0-1,0 0,-1-1,1 0,0-1,-6 0,12-1,0 0,0 0,0 0,0 0,-1-1,1 1,0-1,0 0,0 0,1-1,-1 1,0-1,0 0,1 0,-1 0,1-1,0 1,-1-1,1 0,0 0,1 0,-1 0,0 0,1 0,0-1,0 1,0-1,0 0,0 0,1 0,0 1,0-1,0 0,0-1,1 1,-1-4,2-12,0 0,1-1,2 1,0 0,1 0,0 1,2-1,1 1,0 1,10-16,3-1,1 1,2 1,1 1,2 1,1 1,1 2,24-18,0 4,2 1,1 3,3 3,20-9,-24 22,-31 15</inkml:trace>
  <inkml:trace contextRef="#ctx0" brushRef="#br0" timeOffset="366.359">846 971,'-2'-1,"0"0,0 0,1 0,-1 0,1-1,-1 1,1-1,-1 1,1-1,0 1,0-1,0 0,0 0,0 1,0-1,0 0,0 0,1 0,-1 0,1 0,0 0,-1 0,1 0,0 0,0 0,0-1,1 1,-1 0,0 0,2-20,1 0,1 0,1 0,1 1,1 0,1 0,0 0,2 1,10-16,-13 22,1 0,1 0,0 1,1 1,0 0,1 0,0 1,1 0,0 1,1 0,0 1,10-5,0 8,-4 5</inkml:trace>
  <inkml:trace contextRef="#ctx0" brushRef="#br0" timeOffset="1379.276">1240 774,'21'-11,"-2"-2,1 0,-2-1,0 0,0-2,-2 0,0-1,8-12,-22 28,-1 0,1 0,-1-1,1 1,-1 0,0-1,1 1,-1-1,0 0,0 1,0-1,0 0,-1 1,1-1,0 0,-1 0,1 0,-1 0,0 0,0 0,1 1,-1-1,0 0,-1 0,1 0,0 0,0 0,-1 0,1 0,-1 0,0 1,0-1,1 0,-1 1,0-1,0 0,-1 1,1-1,0 1,0-1,-1 1,1 0,-1 0,1-1,-1 1,0 0,1 0,-1 1,0-1,0 0,1 0,-1 1,-2-1,-9 4,0 0,1 0,-1 1,1 1,0 0,0 1,0 0,1 0,0 2,0-1,1 1,0 1,0 0,1 0,0 1,1 0,0 1,-1 2,3-7,1 1,-1-1,2 1,-1 0,1 0,0 0,0 1,1-1,0 1,0 0,1 0,0 0,1 0,-1 1,2-1,-1 0,1 0,0 1,1-1,0 0,0 0,1 1,0-1,0 0,1-1,0 1,0 0,3 3,0-5,-1 0,1 0,1-1,-1 0,1 0,0 0,0-1,1 0,-1 0,1-1,0 0,0 0,0-1,0 0,0 0,0-1,1 0,-1-1,0 0,1 0,0-1,17-1,1-1,-1-2,0 0,-1-2,1-1,2-2,165-85,-155 75,-1-1,-1-2,-2-2,0-1,-1-1,-2-2,14-18,-21 5,-24 41,0 1,1-1,-1 1,1-1,-1 0,0 1,0-1,1 0,-1 1,0-1,0 0,0 1,0-1,0 0,0 0,0 1,0-1,0 0,0 1,0-1,0 0,0 1,-1-1,1 0,0 1,0-1,-1 0,1 1,0-1,-1 1,1-1,-1 1,1-1,-1 1,1-1,-1 1,1-1,-1 1,0-1,1 1,-1 0,0-1,1 1,-1 0,0 0,1 0,-1-1,0 1,1 0,-1 0,0 0,1 0,-1 0,0 0,0 0,1 1,-1-1,0 0,1 0,-1 0,0 1,1-1,-1 0,1 1,-1-1,-20 8,1 2,0 0,1 0,0 2,0 1,1 0,1 1,-2 3,7-7,0 0,0 2,0-1,1 1,1 1,0 0,0 1,1 0,0 1,9-14,-1 0,1 0,-1 0,1 0,-1 1,1-1,0 0,-1 0,1 0,0 0,0 0,0 0,0 0,0 1,0-1,0 0,0 0,0 0,1 0,-1 0,0 0,1 0,-1 0,1 1,-1-1,1-1,-1 1,1 0,0 0,0 0,-1 0,1 0,0-1,0 1,0 0,0-1,0 1,0 0,0-1,0 1,0-1,0 0,0 1,0-1,0 0,0 0,1 0,-1 1,0-1,0 0,0-1,63 0,-45-5,0 0,-1-2,1 0,-2 0,1-2,-1 0,0-1,8-9,40-23,-65 42,1 1,-1-1,1 0,-1 0,1 0,0 0,-1 1,1-1,0 0,0 1,0-1,0 1,-1-1,1 1,0-1,0 1,0-1,0 1,0 0,0 0,0-1,0 1,0 0,0 0,0 0,0 0,0 0,0 0,0 1,0-1,0 0,0 0,0 1,0-1,0 0,0 1,0-1,0 1,0 0,-1-1,1 1,0-1,0 1,-1 0,1 0,0 0,-1-1,1 1,-1 0,1 0,-1 0,1 0,-1 0,0 0,1 0,-1 0,0 0,0 0,0 0,0 0,0 0,0 0,0 0,0 0,0 0,0 0,-64 162,40-109,3 1,2 1,2 0,3 2,3-1,2 2,3-1,1 12,8 95,-3-163,0 1,0 0,0-1,0 1,0-1,1 1,-1-1,1 1,0-1,0 1,0-1,0 0,0 1,0-1,1 0,-1 0,1 0,-1 0,1 0,0 0,0 0,0 0,0-1,0 1,0-1,0 0,0 1,1-1,0 0,-3-40,-7 22,-1 1,0 0,-1 1,-1 0,-1 0,0 1,0 1,-2 0,0 0,0 1,-1 1,0 0,-11-5,-44-41,6-20,64 74,0-1,0 1,0 0,1 0,0 0,0 0,-1 1,2-1,-1 0,0 1,0-1,1 1,-1 0,1 0,0 0,0 0,0 0,0 1,0-1,0 1,0 0,0 0,1 0,-1 0,0 1,1-1,-1 1,0 0,1 0,-1 0,1 0,-4 0,72-16,-1-3,-1-4,32-15,-74 27</inkml:trace>
  <inkml:trace contextRef="#ctx0" brushRef="#br0" timeOffset="1664.061">2285 661,'3'17,"0"0,2-1,0 0,1 0,1 0,0 0,1-1,1 0,0-1,1 0,1 0,0-1,0-1,2 0,6 5,-11-15,1 0,0-1,0 0,0 0,0-1,0-1,0 1,0-1,-1-1,1 0,0 0,-1 0,1-1,-1-1,0 1,0-1,0-1,0 0,-1 0,0 0,0-1,0 0,0-1,-2 4,16-11,0-1,-2-1,0-1,0 0,-2-1,0-1,-1-1,-1-1,-1 0,-1 0,8-18,-7-17,-11 31</inkml:trace>
  <inkml:trace contextRef="#ctx0" brushRef="#br0" timeOffset="2283.877">2991 689,'27'0,"1"-1,-1 0,0-3,0 0,0-1,0-2,-1-1,16-7,-40 15,1-1,0 0,-1 1,1-1,-1 0,1 0,-1-1,0 1,0 0,1-1,-1 0,0 1,0-1,0 0,-1 0,1 0,0 0,-1 0,1 0,-1-1,0 1,0 0,0-1,0 1,0-1,0 0,-1 1,1-1,-1 1,0-1,1 0,-1 1,-1-1,1 0,0 1,-1-1,1 1,-1-1,0 0,0 1,0 0,0-1,0 1,0-1,-1 1,1 0,-1 0,1 0,-1 0,0 0,0 0,0 1,0-1,0 0,-1 1,-5-2,-1 0,1 1,-1 0,1 1,-1 0,0 0,1 1,-1 0,0 0,1 1,-1 0,0 1,1 0,-1 0,1 1,0 0,0 0,0 1,0 0,1 0,-1 1,1 0,0 0,1 1,-1 0,1 0,0 1,1 0,-1-1,1 2,1-1,-1 1,1-1,1 1,-1 1,1 1,-1-3,1 0,0 0,0 0,1 0,0 0,0 0,0 1,1-1,0 1,1-1,0 1,0-1,0 1,1 0,1-1,-1 0,1 1,0-1,0 0,1 0,0 0,1 0,-1-1,1 1,0-1,1 0,0 0,0 0,0-1,0 0,1 0,0 0,0 0,0-1,1 0,0-1,1 2,7-1,0 0,0-1,1-1,-1 0,0-1,1 0,-1-1,1-1,-1-1,1 0,-1-1,0-1,0 0,-1-1,1 0,-1-1,0-1,9-6,-4-1</inkml:trace>
  <inkml:trace contextRef="#ctx0" brushRef="#br0" timeOffset="2681.787">3471 802,'204'-275,"-204"274,0 1,0-1,0 1,0-1,0 1,0-1,1 1,-1-1,0 1,0-1,0 1,1-1,-1 1,0-1,0 1,1-1,-1 1,0 0,1-1,-1 1,1-1,-1 1,0 0,1-1,-1 1,1 0,-1 0,1-1,-1 1,1 0,-1 0,1 0,-1 0,1 0,-1 0,1 0,-1 0,1 0,0 0,-1 0,1 0,-1 0,1 0,-1 0,1 0,-1 0,1 1,-1-1,1 0,-1 0,1 1,-1-1,0 0,1 1,-1-1,1 1,-1-1,0 0,1 1,-1-1,0 1,0-1,1 1,-1-1,0 1,2 38,-2-33,14 110,-13-112,0-1,1 1,-1-1,1 0,0 1,0-1,1 0,-1 0,0-1,1 1,0 0,0-1,0 1,0-1,0 0,0 0,0 0,1-1,-1 1,1-1,-1 0,1 0,-1 0,1 0,0-1,0 1,-1-1,1 0,0 0,0 0,8-3,-1-1,1 1,-1-2,0 0,0 0,-1-1,1 0,-1-1,-1 0,1-1,-1 0,-1 0,1-1,-1 0,-1 0,0-1,3-5,30-30,18-11,-41 43</inkml:trace>
  <inkml:trace contextRef="#ctx0" brushRef="#br0" timeOffset="2933.761">4345 435,'-38'24,"-23"18,0 6,9-1,14-2,14-5,15-4,15-9,10-8,8-3,4-4,7-4,3-4,-1-7,-2-2,-1-2,-8 2</inkml:trace>
  <inkml:trace contextRef="#ctx0" brushRef="#br0" timeOffset="3297.697">4570 605,'22'3,"-1"-1,0 0,1-1,-1-2,1 0,-1-1,0-1,1-1,-2-1,1-1,0-1,-1 0,15-9,-21 8,-1-1,0 0,0-1,-1 0,0-1,-1 0,0-1,0 0,-2-1,0 0,0 0,5-13,-12 24,-1-1,1 1,-1-1,0 0,0 1,0-1,0 0,0 0,0 0,-1 1,1-1,-1 0,0 0,0 0,0 0,-1 0,1 0,-1 0,1 0,-1 1,0-1,0 0,0 0,0 1,-1-1,1 1,-1-1,0 1,1-1,-1 1,0 0,0 0,-1 0,1 0,0 0,-1 1,1-1,-1 1,1-1,-1 1,0 0,1 0,-1 0,0 0,0 1,0-1,0 1,0 0,0 0,0 0,0 0,-1 0,-13 5,1 1,0 0,0 1,1 1,0 0,0 1,1 1,0 0,0 1,1 1,1 0,0 0,1 1,0 1,-7 11,7-10,0 1,1 1,1 0,1 0,0 1,1 0,1 0,1 1,-2 9,6-20,0-1,0 1,0 0,1 0,0-1,0 1,1 0,0 0,1-1,-1 1,1-1,1 1,0-1,0 0,0 0,1 0,0 0,0-1,0 0,1 1,0-1,1-1,-1 1,5 3,9 5,1-1,0 0,0-2,1 0,0-2,1 0,0-1,1-1,0-1,0-1,0-1,0-2,1 0,8-1,24-11,-32 3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1 509,'1'18,"0"0,2-1,0 1,1-1,1 0,0 0,1 0,1-1,1 0,0 0,1 0,0-2,2 1,9 11,-16-23,-1 1,1 0,0-1,1 1,-1-1,1 0,-1-1,1 1,0-1,0 0,0 0,0 0,0-1,0 0,0 0,1 0,-1-1,0 1,1-1,-1-1,0 1,1-1,-1 0,0 0,0 0,0-1,0 0,0 0,0 0,0 0,0-1,-1 0,3-1,9-8,0 0,0-1,-2 0,1-1,-2-1,0 0,-1-1,4-5,-16 20,0 0,0 0,0 0,0 0,0 0,1 0,-1 0,0 0,1 0,-1 1,1-1,-1 0,1 0,-1 0,1 0,0 0,-1 1,1-1,0 0,0 1,-1-1,1 0,0 1,0-1,0 1,0-1,0 1,0 0,0-1,0 1,0 0,0 0,0 0,0 0,0 0,0 0,0 0,0 0,0 0,0 0,0 0,0 0,0 1,0-1,0 1,0-1,-1 0,1 1,0 0,0-1,0 1,0-1,-1 1,1 0,17 32,-16-26,2 0,-1 0,1-1,0 1,0-1,1 0,-1 0,1 0,1-1,-1 0,6 4,-4-4,0 0,1-1,-1 0,1 0,0-1,0 0,0 0,1-1,-1 0,0-1,1 1,-1-2,1 1,0-1,-1-1,1 1,-1-1,1-1,-1 0,0 0,0 0,1-1,-2 0,1-1,0 0,3-2,20-14,0-1,-2-1,0-1,-2-2,0-1,-2 0,-1-2,-2-1,0-1,-2-1,-1-1,-2 0,0-3,-10 14,0-1,-2-1,0 1,-2-1,0 1,-1-1,-2 0,0 0,-3-16,2 30,-1 0,1 1,-1-1,-1 1,0 0,0 0,0 0,-1 0,0 0,-1 1,-4-6,7 10,1 1,-1-1,0 1,-1 0,1 0,0 0,-1 0,1 0,-1 1,1-1,-1 1,0-1,0 1,0 0,1 0,-1 0,0 1,0-1,0 1,-1-1,1 1,0 0,0 0,0 1,0-1,0 0,0 1,0 0,0 0,0 0,0 0,1 0,-1 1,-1 0,-9 7,1 1,1 0,0 1,1 0,-1 1,2 0,0 0,1 1,0 1,1-1,0 1,1 0,0 0,2 1,-1 0,2 0,0 0,1 0,0 1,-2 4,1 1,1-1,1 0,1 1,0 0,2-1,0 0,1 1,1-1,1 0,1-1,1 1,0-1,2 0,0-1,1 0,1 0,9 11,-12-18,0 0,1-1,0 0,0-1,1 1,1-2,-1 1,1-2,1 1,0-2,0 1,0-2,0 1,1-2,0 0,0 0,0-1,1-1,-1 0,0-1,1 0,-1-1,1-1,12-2,-8-4</inkml:trace>
  <inkml:trace contextRef="#ctx0" brushRef="#br0" timeOffset="681.207">1554 396,'-37'23,"2"2,0 1,2 1,1 2,1 1,-13 19,41-46,-1 0,1 0,0 1,0-1,0 1,1 0,-1 0,1 0,0 0,0 0,0 1,1-1,-1 1,1-1,0 1,0-1,1 1,-1-1,1 1,0 0,0-1,1 1,0 0,-1-1,1 1,1-1,-1 1,1-1,0 0,0 1,0-1,0 0,1 0,-1 0,1-1,0 1,1-1,-1 0,0 1,1-1,0-1,2 3,1-2,0-1,1 1,-1-1,1 0,-1-1,1 0,-1 0,1 0,0-1,0-1,-1 1,1-1,-1 0,1-1,-1 0,1 0,-1 0,0-1,0 0,0-1,0 0,-1 0,4-2,6-5,-1-1,0-1,-1 0,0-1,-1 0,-1-1,0 0,8-15,49-80,-73 116,1 0,0 1,0 0,0-1,1 1,0 0,0 0,1 0,0 0,0 1,1-1,0 0,0 0,1 0,-1 1,2-1,-1 0,1 0,0 0,0-1,1 1,0 0,0-1,1 0,0 1,0-1,0-1,1 1,-1-1,2 0,-1 0,0 0,1 0,0-1,0 0,0-1,0 1,1-1,2 1,5-1,0-1,0 0,0-1,1 0,-1-1,0 0,0-2,1 1,-1-2,0 0,-1-1,1 0,-1-1,1 0,-1-1,-1-1,1 0,-1-1,-1 0,3-2,7-4,0-1,-1-1,0 0,-2-2,0 0,-1-1,-1-1,0 0,-2-1,0-1,41-110,-54 127,0 1,0 0,0 0,-1 0,0 0,0-1,0 1,0 0,0 0,-1-1,0 1,0 0,0 0,0 0,-1 0,0 0,0 0,0 1,0-1,0 1,-1-1,1 1,-1 0,0 0,0 0,0 0,-1 0,1 1,0-1,-1 1,0 0,0 0,-3 1,1 1,-1-1,0 1,1 0,-1 1,0 0,1 0,-1 0,0 1,1 0,0 0,-1 1,1-1,0 1,1 1,-1-1,0 1,1 0,0 0,0 1,0 0,0-1,1 2,0-1,0 0,0 1,1 0,0 0,-3 6,3-8,0 1,1-1,-1 1,1 0,0-1,0 1,0 0,1 0,0 1,0-1,0 0,1 0,-1 0,1 1,0-1,1 0,-1 0,1 1,0-1,1 0,-1 0,1 0,0 0,0 0,1-1,-1 1,1-1,0 1,0-1,1 0,-1 0,1 0,2 1,118 67,-115-70,0 0,0 1,0 1,-1 0,1 0,-1 0,0 1,0 0,0 1,-1 0,0 0,0 0,0 1,-1 0,0 1,0-1,-1 1,0 0,-1 0,1 1,-2-1,1 1,-1 0,1 6,0 42,-5-32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19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58,'39'-5,"26"-1,8-5,0-1,-7 3,-10 2,-5 2,-11 2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42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0 505,'10'-34,"12"-25,3-12,1 1,2 7,-4 10,-2 9,1 13,-4 5,0 9,-3 1,-1 4,4 4,-3 8,2 4,-3 6,-4 2</inkml:trace>
  <inkml:trace contextRef="#ctx0" brushRef="#br0" timeOffset="334.584">734 25,'-6'3,"-11"2,0 0,0 2,1 0,0 0,1 2,-1 0,2 1,-1 0,1 1,1 1,0 0,1 1,0 0,1 1,1 0,0 1,-2 5,10-16,1 0,0 1,0-1,1 1,-1-1,1 1,0-1,0 1,0-1,1 1,-1-1,1 1,0-1,1 0,-1 1,1-1,0 0,0 0,0 0,0 0,1 0,0-1,-1 1,1-1,1 0,-1 0,0 0,1 0,-1 0,1-1,0 1,2 0,6 4,2-1,-1 0,1-1,-1 0,1-1,1-1,-1 0,0 0,10-1,2 0,0-2,1 0,-1-2,0-1,0-1,0-1,1-1,-8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0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593 136,'-32'33,"2"1,1 1,2 2,2 1,1 1,2 0,1 2,0 6,-21 120,39-160,1-1,1 1,-1 0,1 0,0 0,0 0,1 0,0 0,1 0,-1 0,1 0,1 0,-1 0,1 0,0 0,1-1,-1 1,1-1,1 0,-1 0,1 0,0 0,1 0,-1-1,1 0,0 0,4 3,-3-4,-1 0,1-1,0 1,0-1,0-1,1 1,-1-1,0 0,1-1,0 1,-1-1,1-1,0 1,0-1,-1 0,1-1,0 1,-1-2,1 1,0 0,-1-1,1-1,-1 1,3-2,2-1,-1 2,0-1,0 0,-1-1,0 0,0 0,0-1,-1 0,0-1,0 0,0 0,-1 0,3-4,-5-7,-4 1</inkml:trace>
  <inkml:trace contextRef="#ctx0" brushRef="#br0" timeOffset="499.014">1 136,'252'-88,"-73"42,-167 45,0 1,0 0,0 1,-1 0,1 1,0 0,0 1,-1 0,1 1,-1 0,0 1,0 0,-1 1,0 0,0 1,8 6,89 41,-102-52,1-1,-1-1,1 1,-1-1,1 0,-1 0,1 0,-1-1,1 0,-1 0,0-1,1 1,-1-1,0 0,0 0,0-1,0 0,-1 0,1 0,-1 0,1-1,-1 1,0-1,-1 0,4-5,7-8</inkml:trace>
  <inkml:trace contextRef="#ctx0" brushRef="#br0" timeOffset="1118.242">903 757,'-130'164,"109"-122,36-52,120-156,18-1,-153 166,0 1,0 0,0-1,0 1,0-1,1 1,-1 0,0-1,0 1,1-1,-1 1,0 0,1-1,-1 1,0 0,1 0,-1-1,0 1,1 0,-1 0,0-1,1 1,-1 0,1 0,-1 0,1 0,-1 0,0 0,1 0,-1 0,1 0,-1 0,1 0,-1 0,1 0,-1 0,0 0,1 0,-1 0,1 0,-1 1,0-1,1 0,-1 0,1 0,-1 1,0-1,1 0,-1 1,0-1,1 0,-1 1,0-1,0 0,1 1,-1-1,0 1,0-1,0 0,0 1,1-1,-1 1,0-1,0 1,0-1,0 0,0 1,1 36,-1-30,0 15,-2-15,1 0,0 0,0 0,1 0,0 0,0 0,0 0,1 0,0 0,1 0,-1 0,1 0,1-1,-1 1,1 0,0-1,1 0,0 0,0 0,0 0,0-1,1 1,0-1,0 0,1-1,1 2,-1-6,1 1,0-1,0-1,0 1,0-1,0-1,0 1,-1-1,1 0,-1 0,1-1,-1 0,0 0,0-1,0 1,0-1,-1 0,0-1,1 0,-2 0,4-3,106-140,-86 82,-20 50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3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29,'38'-4,"23"-3,10 1,-2 2,-8 0,-9 2,-5 1,-4 1,-6 0,-4 0,-2 0,-3 0,0 0,-1 1,-5-1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3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86,'38'0,"42"-5,12-6,0-1,-11 1,-10 2,-12-1,-11 0,-9 3,-6 1,-5 3,-11 1,-8 7,-7 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4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26,'43'5,"29"-3,12-3,-4 0,-11 0,-11-1,-12 1,-4-4,-4-2,-4 1,-3 1,-6 2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06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299 597,'-194'373,"99"-187,85-183,20-26,95-141,88-188,-176 307,-17 87,-7-9,1 0,1 0,2 1,1-1,3 22,-1-45,1 1,0-1,0 0,2 0,-1 0,1 0,0 0,1-1,0 1,1-1,0 0,0 0,1-1,0 0,0 0,1 0,0-1,1 0,-1 0,7 4,-11-9,1-1,-1 1,0-1,1 0,-1 1,1-1,-1-1,1 1,0-1,-1 1,1-1,0 0,0 0,-1-1,1 1,0-1,-1 0,1 1,-1-2,1 1,-1 0,1-1,-1 0,0 1,0-1,0-1,0 1,1-1,71-79,-55 50,0-1,-3-1,0 0,-2-1,-2-1,-2 0,-1-1,-1 0,1-21,-9 55,-1-1,1 1,-1-1,0 1,1-1,-2 0,1 1,0-1,-1 1,0-1,1 1,-1-1,-1 1,1-1,0 1,-1 0,0 0,0-1,-11-8</inkml:trace>
  <inkml:trace contextRef="#ctx0" brushRef="#br0" timeOffset="798.038">1286 624,'-70'44,"2"2,1 3,-3 8,42-34,1 1,1 1,1 1,1 1,2 2,-10 15,29-41,1-1,0 1,-1 0,1 0,0 0,0 0,0 0,1 0,-1 0,1 1,0-1,0 1,0-1,0 1,1-1,-1 1,1 0,0-1,0 1,0-1,0 1,1 0,0-1,-1 1,1-1,1 1,-1-1,0 0,1 1,0-1,-1 0,1 0,1 0,-1 0,0 0,1-1,-1 1,1-1,0 0,0 1,0-1,0 0,0-1,0 1,1-1,-1 1,0-1,3 0,3-2,0 0,0-1,0 0,0-1,0 0,-1 0,1-1,-1 0,0-1,0 1,0-2,0 1,-1-1,0 0,0-1,14-9,13-9,-1-1,-1-1,-1-2,-2-1,24-31,23-41,-60 94,-16 40,-1-23,12 140,-10-143,1 0,0 0,1 0,-1 0,1-1,0 1,0-1,1 0,0 0,0 0,0-1,0 1,1-1,-1 0,1 0,0 0,0-1,1 0,-1 0,1 0,0-1,-1 0,2 0,0 0,0-1,0 0,0 0,0-1,0 1,0-2,0 1,-1-1,1 0,0 0,0-1,0 0,-1 0,1-1,-1 0,0 0,0 0,0-1,0 0,0 0,3-4,104-110,-108 111,23-32,-2-1,-2-1,-1-2,-2 0,-2-1,-3-1,-1-1,-2 0,-2-1,-2 0,-2-1,-2 0,-3 0,-1 0,-6-38,-21-16,25 99,-1 1,1-1,0 0,-1 1,1-1,-1 1,0 0,0-1,0 1,0 0,0 0,0 0,0 1,-1-1,1 0,-1 1,1 0,-1-1,0 1,0 0,1 0,-1 1,0-1,0 0,0 1,0 0,0 0,0 0,0 0,0 0,1 0,-1 1,-3 0,-1 5,0 0,0 1,1 0,0 0,0 0,0 1,1-1,0 1,1 1,0-1,0 0,1 1,0 0,0 0,1 0,0 0,1 0,0 1,0-1,1 3,-3 47,2 1,3-1,2 1,3-1,2-1,4 1,1-2,7 13,-19-63,73 195,-75-202,-1 0,1 0,-1-1,1 1,-1 0,1 0,-1 0,1 0,-1 0,1 0,-1 0,1 0,-1 0,0 0,1 0,-1 0,1 0,-1 1,1-1,-1 0,1 0,-1 1,1-1,-1 0,1 0,0 1,-1-1,1 1,-1-1,1 0,0 1,-1-1,1 1,0-1,-1 1,1-1,0 1,0-1,0 1,-1-1,1 1,0-1,0 1,0-1,0 1,0 0,0-1,0 1,0-1,0 1,0-1,0 1,1-1,-1 1,0-1,0 1,1-1,-1 1,0-1,0 1,1-1,-1 1,0-1,1 0,-1 1,1-1,-42-25,38 23,-17-12,2 2</inkml:trace>
  <inkml:trace contextRef="#ctx0" brushRef="#br0" timeOffset="1014.45">1428 540,'44'-5,"23"-1,10 0,-3 1,-5 2,-9 1,-6 1,-6 0,-3 1,-3 0,-5 1,-3-1,-3 0,-2 0,-1 0,-5 0</inkml:trace>
  <inkml:trace contextRef="#ctx0" brushRef="#br0" timeOffset="1699.86">2133 624,'0'25,"1"0,1 0,2-1,0 1,1-1,2 0,0 0,1-1,2 0,2 2,-10-21,0 0,1 0,-1-1,1 1,0-1,0 0,1 0,-1 0,0 0,1-1,0 1,0-1,0 0,0 0,0 0,0 0,0-1,0 0,1 0,-1 0,0 0,1-1,-1 0,1 0,-1 0,1 0,-1-1,0 1,1-1,-1 0,0-1,1 1,-1-1,2-1,8-2,-1-2,0 1,0-2,0 0,-1 0,-1-1,1 0,-2-1,1-1,-1 0,76-138,-86 149,0 0,0 1,0-1,0 0,0 1,0-1,0 0,0 0,0 1,0-1,0 0,0 1,0-1,0 0,0 0,0 1,0-1,0 0,1 0,-1 1,0-1,0 0,0 0,1 0,-1 1,0-1,0 0,0 0,1 0,-1 0,0 1,0-1,1 0,-1 0,0 0,0 0,1 0,-1 0,0 0,1 0,-1 0,0 0,0 0,1 0,-1 0,0 0,1 0,-1 0,0 0,0 0,1 0,-1 0,0-1,0 1,1 0,-1 0,0 0,0 0,1-1,-1 1,0 0,2 29,-2-27,-1 5,1 0,1 1,-1-1,1 0,1 1,-1-1,1 0,0 0,1 0,0 0,0-1,0 1,1-1,0 0,0 0,1 0,-1 0,1-1,1 0,-1 0,1 0,-1 0,2-1,-1 0,0-1,1 1,-1-1,1 0,0-1,0 0,7 2,-3-4,0 0,1 0,-1-1,0-1,0 0,0 0,0-1,0 0,0-1,-1-1,1 0,-1 0,0 0,-1-2,0 1,0-1,0 0,-1-1,2-2,15-9,-3 0,-1-2,-1 0,-1-1,-1-1,-1-1,12-23,-9 16,-11 21,-2-1,1 1,-1-1,-1-1,0 0,0 1,-1-2,-1 1,0 0,-1-1,0 0,-1 0,0 0,-1 0,-1 0,0 0,0 0,-2 0,1 0,-2 0,0 0,0 1,-4-8,5 17,0 0,0 0,-1 0,1 1,-1-1,0 1,0-1,0 1,0 0,0 0,0 1,-1-1,1 0,-1 1,1 0,-1 0,1 0,-1 0,0 1,1-1,-1 1,0 0,0 0,1 0,-1 1,0-1,1 1,-1 0,0 0,1 0,-1 1,1-1,-1 1,-102 71,100-68,-1 0,1 1,0-1,1 1,-1 0,1 1,1 0,-1-1,1 1,0 1,0-1,1 0,0 1,1 0,-1 0,2 0,-1 0,1 0,0 0,0 0,2 8,2-11,2 1,-1-1,1-1,-1 1,1-1,1 0,-1 0,0 0,1 0,0-1,0 0,0-1,0 1,0-1,1 0,-1-1,1 1,-1-1,1-1,0 1,2-1,77 4,-69-5,0 1,-1 1,1 0,0 1,-1 1,0 1,0 0,0 1,0 0,10 7,-20-6,-1 1,-1-1,1 1,-1 0,0 1,-1-1,0 1,0-1,-1 1,1 0,-2 0,1 0,-1 0,0 0,-1 1,0-1,0 0,-1 0,0 0,-1 0,1 0,-2 0,1 0,-1 0,-3 6,-7 77,17-74</inkml:trace>
  <inkml:trace contextRef="#ctx0" brushRef="#br0" timeOffset="2352.104">3742 456,'-39'29,"1"1,1 2,2 2,1 1,-25 35,56-67,0 0,0 0,0 0,0 1,1-1,-1 1,1-1,0 1,0 0,1 0,-1 0,1 0,0 0,0 0,0 0,0 1,1-1,-1 0,1 0,0 1,1-1,-1 0,1 0,0 1,0-1,0 0,0 0,1 0,0 0,0 0,0-1,0 1,0 0,1-1,0 0,-1 1,1-1,1 0,-1-1,2 2,5-2,0 0,1-1,-1 0,1-1,-1 0,1-1,-1 0,0-1,1 0,-1 0,0-1,0 0,0-1,-1 0,1-1,-1 0,0 0,0-1,-1 0,0-1,0 0,0 0,-1 0,4-6,16-18,40-30,-66 61,0-1,0 1,0 0,-1-1,1 1,0 0,0 0,0 0,0-1,0 1,0 0,0 0,0 1,0-1,0 0,0 0,0 0,-1 0,1 1,0-1,0 1,0-1,0 0,0 1,-1-1,1 1,0 0,-1-1,1 1,0 0,-1-1,1 1,0 0,-1 0,1-1,-1 1,0 0,1 0,-1 0,0 0,1 0,-1 0,0-1,0 1,0 0,0 0,0 0,0 0,0 0,0 0,0 0,-6 60,4-49,10 102,-7-111,0 0,0 0,1 1,-1-1,1 0,0 0,0 0,0 0,0-1,1 1,-1-1,1 1,-1-1,1 0,0 0,0 0,0 0,0 0,0-1,0 1,1-1,-1 0,0 0,1 0,-1 0,1-1,-1 1,1-1,-1 0,1 0,0-1,9-2,0-2,0 0,0 0,-1-1,0 0,0-1,-1-1,0 0,0 0,-1-1,0-1,0 1,-1-2,0 1,5-10,1 3,5-8,-1 0,-1-1,-2-1,0-1,-2 0,-1-1,-2 0,0-1,-2 0,5-29,-13 42,1 0,-2 1,0-1,-1 0,-1 0,-1 0,0 1,-1 0,0-1,-2 1,0 1,-1-1,0 1,-1 0,-1 1,0 0,-1 0,-1 1,0 0,-10-9,16 17,0 1,0-1,-1 1,1 0,-1 0,0 0,0 1,0 0,0 0,-1 0,1 1,-1 0,0 0,0 1,1 0,-1 0,0 1,0 0,0 0,0 0,0 1,0 0,1 0,-1 1,0 0,1 0,-1 0,1 1,0 0,0 1,0-1,0 1,0 0,1 0,0 1,0 0,0 0,0 0,1 0,0 1,0 0,0 0,-4 10,0 1,1 0,1 0,0 0,2 1,0 0,0-1,2 2,1-1,0 0,1 0,1 0,0 0,2 1,0-2,1 1,0 0,2-1,0 0,1 0,1 0,0-1,1 0,4 3,-1 7,2-1,0-1,2 0,1-1,0-1,2 0,0-1,2-1,0-1,1-1,1-1,0-1,2-1,7 3,-24-15,1 3,0-1,1 0,-1-1,1 0,0 0,0-1,0-1,1 1,-1-2,1 1,-1-1,1-1,-1 0,1-1,0 0,-1 0,1-1,-1 0,3-2,4-9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4:58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4096 509,'1'-4,"-1"1,0 0,0-1,-1 1,1 0,0 0,-1-1,0 1,0 0,0 0,0 0,0 0,-1 0,0 0,1 0,-1 0,0 1,0-1,0 1,-1-1,1 1,-1 0,1 0,-1 0,0 0,1 0,-1 1,0-1,0 1,0 0,-1 0,1 0,0 0,0 0,-1 1,1-1,0 1,0 0,-3 0,-16 2,0 0,0 2,0 0,0 2,1 0,0 1,-4 3,1-2,3-1,0 0,0 1,1 1,0 1,1 1,0 1,0 0,-15 15,32-26,1 0,0 0,0 0,0 0,0 1,0-1,1 0,-1 1,0-1,0 1,1-1,-1 1,1-1,0 1,-1-1,1 1,0-1,0 1,0 0,0-1,0 1,0-1,0 1,1-1,-1 1,0 0,1-1,-1 1,1-1,0 0,0 1,-1-1,1 0,0 1,0-1,0 0,0 0,1 0,-1 1,0-1,0-1,1 1,0 1,64 32,72 15,-136-48,-1 0,0 0,0 0,0 0,0 0,0 0,0 0,-1 0,1 0,0 0,0 0,-1 1,1-1,-1 0,1 1,-1-1,0 0,1 1,-1-1,0 0,0 1,0-1,0 1,0-1,0 0,0 1,-1-1,1 1,0-1,-1 0,1 1,-1-1,1 0,-1 0,0 1,0-1,1 0,-1 0,0 0,0 0,0 0,-1 0,-45 46,44-44,-251 183,234-170,3-5,1 2,1 0,0 0,1 1,0 1,1 1,1 0,-7 11,17-23,1-1,-1 1,1 0,-1-1,1 1,0 0,0 0,1-1,-1 1,1 0,0 0,0 0,0 0,1 0,-1 0,1-1,0 1,0 0,0 0,1-1,-1 1,1-1,0 1,0-1,0 1,0-1,1 0,-1 0,1-1,0 1,0 0,0-1,0 1,0-1,3 1,5 4,0-1,1 0,0-1,0 0,0-1,0-1,1 0,0 0,-1-1,5-1,8 2,1-2,-1 0,0-2,0-1,0-1,6-2,-27 4,0-1,0 1,-1-1,1 0,0 0,-1 0,1-1,-1 1,0-1,1 0,-1 0,-1 0,1 0,0 0,-1-1,0 1,1-1,-1 0,0-1,8-15</inkml:trace>
  <inkml:trace contextRef="#ctx0" brushRef="#br0" timeOffset="361.941">3815 1,'-14'93,"4"0,4 1,5 41,-9 143,-8-86,-8-1,-41 144,25-164,38-147</inkml:trace>
  <inkml:trace contextRef="#ctx0" brushRef="#br0" timeOffset="11585.287">32 2117,'5'120,"6"-1,7 19,-1-11,-14-107,-1-13,0 0,0 0,-1 1,1-1,-2 0,1 1,-1-1,0 1,-1-1,1 0,-1 1,-1-1,0 0,0 0,0 0,-1 0,0 0,0 0,-1-1,1 1,-2-1,-4 6,7-12,0 0,0 0,0 0,0 0,-1-1,1 1,0 0,0-1,0 0,0 1,0-1,0 0,0 0,0 0,0 0,0-1,1 1,-1 0,0-1,1 1,-1-1,1 1,0-1,-1 0,1 0,0 0,0 0,0 0,0 0,0 0,1 0,-1 0,1 0,-1 0,1 0,0 0,0-1,0 1,0 0,0 0,0 0,0 0,1-1,-1 1,1 0,0 0,2-29,1 0,1 1,2 0,1 0,2 1,0 0,2 0,1 1,2 1,13-20,2 1,1 1,3 2,2 1,1 2,2 1,11-6,-36 31,1 1,0 1,1 0,0 1,1 0,0 2,0 0,1 1,1 0,-1 2,1 0,4 1,-21 4,0 1,0 0,1 0,-1 0,0 0,0 0,0 1,0-1,0 1,0-1,0 1,0 0,-1 0,1 0,0 0,0 0,0 0,-1 0,1 1,-1-1,1 1,-1-1,1 1,-1-1,0 1,0 0,0 0,0-1,0 1,0 0,-1 0,1 0,0 0,-1 0,0 0,1 0,-1 0,0 0,0 2,-13 82,-5-51,-1 0,-1-1,-2 0,-2-2,-1-1,-1-1,-2-1,-5 3,18-17,0 0,-1-1,-1-1,0-1,-1 0,-1-1,1-1,-17 7,12-12,5-4</inkml:trace>
  <inkml:trace contextRef="#ctx0" brushRef="#br0" timeOffset="12301.176">569 2287,'18'8,"1"0,0-2,0 0,0-1,1-1,0-1,0 0,0-2,0 0,0-1,0-1,0-1,0-1,0-1,0 0,-1-2,0 0,0-1,0-1,-1-1,-1 0,1-2,-1 0,14-16,0-1,-2-2,-1-1,-1-1,5-11,-26 34,-1 0,0-1,0 0,-1 0,-1 0,0 0,0-1,-1 1,0-1,0-2,-2 10,1 0,-1 0,0 0,0 0,0 0,0 0,-1 0,1 0,-1 0,0 1,1-1,-1 0,-1 0,1 0,0 1,-1-1,1 1,-1-1,0 1,0 0,0-1,0 1,0 0,0 0,-1 1,1-1,-1 0,1 1,-1-1,0 1,1 0,-1 0,0 0,0 0,0 1,0-1,0 1,-1-1,-11 3,0 0,0 1,1 0,-1 1,1 1,0 0,0 1,0 1,1 0,0 1,1 0,-1 1,2 0,-1 1,1 0,1 1,0 0,0 1,1 0,-4 7,-1-1,0 0,1 1,1 1,1 0,0 0,2 1,0 0,1 1,2 0,-1 4,6-20,0-1,1 1,0 0,0-1,0 1,1 0,0-1,0 1,0-1,1 0,0 1,0-1,0 0,0 0,1 0,0 0,0 0,0-1,1 1,0-1,-1 0,1 0,1-1,-1 1,1-1,-1 0,1 0,0 0,0 0,0-1,0 0,1 0,-1-1,3 1,6 2,-1 0,1-1,0-1,0-1,0 1,1-2,-1 0,0-1,0-1,0 0,0 0,0-2,-1 1,1-2,-1 0,3-2,18-9,0-1,-2-1,0-2,-1-2,16-14,-12 3,-1-2,-1-1,-3-2,-1 0,18-33,-42 63,3-2,0-1,-1 0,0 0,0-1,-2 0,1 0,-2 0,1-1,-2 0,0 0,0 0,-1-4,-2 16,0 0,0-1,0 1,-1 0,1 0,0-1,-1 1,0 0,1 0,-1 0,1-1,-1 1,0 0,0 0,0 0,0 0,1 0,-1 1,-1-1,1 0,0 0,0 1,0-1,0 0,0 1,-1-1,1 1,0 0,0-1,-1 1,1 0,0 0,-1 0,1 0,0 0,-1 0,1 0,0 0,0 0,-1 1,1-1,0 0,-1 1,-53 23,45-16,1 0,0 0,0 1,1 0,0 1,0-1,1 2,1-1,-2 4,6-11,0 0,0 0,1 0,-1 0,1 0,0 1,0-1,0 0,0 1,1-1,-1 0,1 1,0-1,0 1,0-1,0 0,1 1,-1-1,1 1,0-1,0 0,0 0,0 1,1-1,-1 0,1 0,0 0,0-1,0 1,0 0,1-1,-1 1,1-1,1 2,4 0,0 0,1-1,-1 0,1 0,-1-1,1 0,0-1,0 0,0 0,9-1,38 7,-51-7,0 1,0 0,-1 1,1-1,0 1,-1 0,1 0,-1 0,0 0,0 1,0 0,0 0,0 0,0 0,-1 1,1-1,-1 1,0 0,0 0,-1 0,1 0,-1 1,0-1,0 1,0-1,-1 1,0 0,0-1,0 1,0 0,-1 0,1 0,-1 0,-1 4,-1 4,0 0,-1 0,0 0,-1 0,0 0,-1-1,-1 0,0 0,-1 0,0-1,-2 3,-31 56,36-55,4-3</inkml:trace>
  <inkml:trace contextRef="#ctx0" brushRef="#br0" timeOffset="12554.126">2064 2033,'-14'38,"-5"23,1 5,3-8</inkml:trace>
  <inkml:trace contextRef="#ctx0" brushRef="#br0" timeOffset="12816.847">2093 1637,'0'0</inkml:trace>
  <inkml:trace contextRef="#ctx0" brushRef="#br0" timeOffset="13050.664">2347 1976,'-10'15,"2"0,0 0,0 0,2 1,0 0,0 1,2-1,0 1,1 0,0 0,2 0,0 0,1 0,0 0,2 0,0 0,1 0,3 10,-4-23,0 0,0-1,0 1,0-1,1 1,-1-1,1 0,0 0,0-1,0 1,1 0,-1-1,0 0,1 0,0 0,-1 0,1 0,0-1,0 0,0 0,0 0,0 0,0-1,0 1,0-1,1 0,-1 0,0-1,0 1,4-2,2 0,-1-1,1 0,-1 0,1-1,-1-1,0 1,-1-1,1-1,-1 0,0 0,0 0,0-2,-1 2,0 0,0 0,-1-1,0 0,0 0,-1 0,1-1,-2 0,1 0,-1 0,0 0,-1-1,0 1,0-1,-1 0,0 0,-1 0,0 0,0-1,-1 1,0 0,-1 0,0 0,0 0,-1 0,0 0,0 0,-1 0,-1 1,1-1,-1 1,-1 0,1 0,-2 0,1 1,-1 0,-1-2,1 5,1 0,-1 1,1-1,-1 1,0 1,0-1,-1 1,1 0,0 0,-1 1,1 0,-1 0,0 0,1 1,-1 0,1 0,-1 1,0 0,1 0,-1 0,1 1,0 0,0 0,-1 1,-4 2,-14 8</inkml:trace>
  <inkml:trace contextRef="#ctx0" brushRef="#br0" timeOffset="13480.83">2855 2033,'-18'12,"1"1,0 1,2 0,-1 1,2 1,0 0,1 1,0 1,2 0,0 0,-4 12,13-27,0 0,1-1,-1 1,1 0,0 0,0 0,0 0,0 1,0-1,1 0,-1 0,1 1,0-1,0 0,0 0,1 1,-1-1,1 0,-1 0,1 0,0 0,0 0,1 0,-1 0,1 0,-1 0,1 0,0-1,0 1,0-1,0 1,1-1,-1 0,1 0,-1 0,1 0,1 0,8 2,-1-2,1 0,0 0,1-1,-1-1,0 0,0 0,0-1,0-1,0 0,0-1,0 0,-1 0,1-2,-1 1,6-4,10-9,-1-1,-1-2,-1 0,-1-1,0-2,-2 0,4-6,-21 23,18-15,-2-1,-1 0,0-2,-2 0,-1-2,-1 1,-1-2,-1 0,-1-1,-2 0,-1 0,-1-1,-1 0,-2-1,-1 1,-1-1,-1-18,-3 40,0-1,-1 0,0 1,0-1,-1 1,0 0,0 0,-1 0,0 0,-1 0,0 1,0 0,0 0,-1 0,0 1,0 0,-1 0,0 0,0 1,0 0,0 1,-1-1,0 1,0 1,0-1,0 2,-1-1,1 1,-1 0,0 1,1 0,-1 0,0 1,0 0,1 0,-1 1,-3 1,-3 3,1 0,-1 1,1 0,0 2,1-1,-1 2,2 0,-1 0,1 1,1 1,0 0,0 0,1 1,1 1,0-1,0 1,1 1,1 0,1 0,0 0,0 1,2 0,0 0,0 0,1 0,1 1,1-1,0 1,1 0,1-1,0 1,1-1,1 1,0-1,1 0,4 10,2-1,0 0,1-1,1 0,1-1,1 0,1-1,1-1,1 0,1-1,0-1,2-1,0-1,0 0,2-1,0-2,3 2,8 5,0-1,2-2,0-1,1-2,0-1,1-2,1-1,-1-2,1-2,1-2,14 0,12-5,-40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5:23.9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932 786,'0'519,"29"-257,-29-251</inkml:trace>
  <inkml:trace contextRef="#ctx0" brushRef="#br0" timeOffset="1415.657">10330 560,'5'6,"-2"2,1-1,-1 0,0 1,0 0,-1 0,0 0,0 0,-1 0,0 0,0 0,-1 0,0 0,-2 6,3 2,-2 436,14-345,-9-92,-1 0,0 1,-2-1,0 1,0-1,-1 1,-1-1,-1 1,-3 13,-4-4,7-21,0 0,1 0,-1 0,1 1,-1-1,2 1,-1-1,0 1,1-1,0 1,0-1,0 1,0 0,1-1,0 1,0-1,5 9</inkml:trace>
  <inkml:trace contextRef="#ctx0" brushRef="#br0" timeOffset="2967.774">339 1180,'598'-27,"-73"-3,1253 31,-1250-18,331-5,-402 2,29 20,-176 2,648-2,-595-27,493 27,-507 27,-91-15,-64 3,1-8,26-10,-19 1,44-26,108-2,42 32,-94 26,-290-28</inkml:trace>
  <inkml:trace contextRef="#ctx0" brushRef="#br0" timeOffset="3267.831">10781 560,'-81'62,"-42"30,-19 10,1-9,9-14,13-12,17-12,17-6,12-7,10-5,5 1,9-2,2-2,10-7</inkml:trace>
  <inkml:trace contextRef="#ctx0" brushRef="#br0" timeOffset="4099.942">1666 532,'-48'43,"-45"43,-20 16,-7 6,4-6,7-11,3-11,4-10,6-8,10-8,5-5,6-5,6-6,6-4,9-4,13-1,9-6,10-7</inkml:trace>
  <inkml:trace contextRef="#ctx0" brushRef="#br0" timeOffset="6387.659">2484 249,'-5'39,"-1"31,0 9,1-5,2-9,5-16,3-12,1-7,-1-4,-2-1,0-1,-2-4</inkml:trace>
  <inkml:trace contextRef="#ctx0" brushRef="#br0" timeOffset="6950.607">2371 362,'39'-39,"2"2,2 2,1 1,1 3,2 1,1 2,1 3,18-5,62-1,-124 30,0 1,0 0,0 0,0 0,0 1,0 0,0 0,0 0,0 0,0 1,-1 0,1 0,-1 0,1 1,-1-1,0 1,0 0,0 1,0-1,0 0,-1 1,1 0,-1 0,1 1,-3 2,1 0,-1 0,0 1,-1-1,1 0,-1 0,-1 0,1 1,-1-1,-1 0,1 0,-1 0,-1 0,1-1,-1 1,0-1,0 1,-1-1,0 0,0 0,-1 0,1-1,-1 0,0 0,-1 0,1 0,-1-1,-3 2,-11 13,-1-1,-1-1,0-1,-2-1,1-1,-2-1,0-1,0-1,-1-1,0-2,-1 0,0-2,0-1,25-4,0 0,0 0,0-1,0 1,0 0,0-1,0 0,0 1,0-1,0 0,0 0,0 0,0 0,0-1,0 1,0 0,0-1,0 0,0 1,0-1,0 0,1 0,-1 0,0 0,0 0,1-1,-1 1,1 0,-1-1,1 1,0-1,-1 1,1-1,0 0,0 0,0 1,0-1,0 0,1 0,-1 0,1 0,-1 0,1 0,0 0,-1 0,1 0,0 0,0 0,1 0,-1 0,1-2,8-15,2 1</inkml:trace>
  <inkml:trace contextRef="#ctx0" brushRef="#br0" timeOffset="7751.702">3020 673,'42'-30,"-1"-1,-2-1,-2-3,-1-1,2-6,-35 40,1 0,-1-1,0 0,-1 0,1 0,0 0,-1 0,0-1,1 1,-1 0,-1-1,1 0,0 0,-1 1,0-1,0 0,0 0,-1 0,1 0,-1 0,0 0,0 0,0 0,0 0,-1 0,0 0,0 0,0 0,0 0,0 0,-1 0,0 1,0-1,0 1,0-1,-1 0,-2 1,1 0,-1 0,1 0,-1 1,0 0,0 0,0 0,0 1,-1 0,1 0,0 0,-1 0,1 1,0 0,-1 0,1 0,0 1,-1 0,1 0,0 0,0 1,0-1,0 1,0 1,-4 1,-110 80,113-79,0-1,-1 1,2 0,-1 1,1-1,-1 1,1 0,1 1,0-1,-1 1,2-1,-1 1,1 1,0-1,1 0,0 1,0-1,0 1,1 0,0-1,1 1,-1 0,1 0,1-1,0 1,0 0,0 0,1-1,0 1,1-1,0 0,2 4,3-3,1-1,0 0,1-1,0 0,0 0,0-1,1-1,-1 1,1-2,0 1,0-2,1 1,-1-2,0 1,1-1,-1-1,1 0,-1-1,1 0,7-3,3 4,6-2,-1-1,0-1,0-1,0-1,-1-2,0-1,0-1,-1-1,-1-1,9-6,-24 13,-1-1,0-1,-1 1,1-1,-1 0,-1-1,1 0,-2 0,1 0,-1-1,0 0,0 0,-1 0,0 0,-1-1,0 1,-1-1,0 0,0-3,9-26,-7 30,-1-1,0 1,-1-1,0 0,0 0,-1 0,0 0,-1 0,0 0,-1 0,-1-9,1 17,1 1,-1-1,0 1,0 0,0 0,0-1,0 1,0 0,0 0,0 0,0 0,0 0,0 0,-1 0,1 1,0-1,-1 0,1 1,-1-1,1 1,-1-1,1 1,-1 0,1 0,-1-1,1 1,-1 0,1 0,-1 1,1-1,-1 0,1 0,-1 1,1-1,-1 1,1-1,0 1,-1 0,1 0,0-1,-1 1,1 0,0 0,0 0,0 0,0 0,0 1,0-1,0 0,0 0,0 1,1-1,-1 1,1-1,-1 0,1 1,-1-1,1 1,0-1,-1 1,1-1,0 1,0-1,0 2,0 1,1-1,-1 0,0 0,1 0,-1 0,1 0,0 0,0 0,0 0,1 0,-1 0,1 0,-1-1,1 1,0-1,0 1,0-1,0 0,1 1,-1-1,0 0,1-1,0 1,-1 0,1-1,0 1,0-1,0 0,2 1,93 19,-94-20,-1-1,0 1,0-1,0 1,-1-1,1 1,0 0,0 0,-1 1,1-1,-1 0,1 1,-1 0,1-1,-1 1,0 0,0 0,0 0,0 1,0-1,-1 0,1 1,-1-1,1 1,-1-1,0 1,0 0,0 0,0-1,-1 1,1 0,-1 0,0 0,1 0,-1 0,-1 0,1-1,0 1,-1 2,-33 108,21-89,-16 61,49-56,-4-22</inkml:trace>
  <inkml:trace contextRef="#ctx0" brushRef="#br0" timeOffset="8000.355">4121 503,'-14'34,"-1"10,3-1</inkml:trace>
  <inkml:trace contextRef="#ctx0" brushRef="#br0" timeOffset="8235.678">4121 136,'0'0</inkml:trace>
  <inkml:trace contextRef="#ctx0" brushRef="#br0" timeOffset="8405.692">4375 419,'0'121,"0"-117,1-1,-1 0,1 0,-1 0,1 0,0 0,0 0,1 0,-1-1,0 1,1 0,0-1,-1 1,1-1,0 1,1-1,-1 0,0 0,1 0,-1 0,1 0,-1-1,1 1,0-1,0 0,0 1,-1-1,1-1,0 1,1 0,-1-1,0 1,0-1,0 0,0 0,3-1,2-2,0 0,0-1,0 0,0 0,-1-1,0 0,0 0,0-1,-1 1,0-2,0 1,0-1,-1 0,0 0,0 0,-1-1,0 1,0-1,-1 0,0-1,0 1,0-6,-1 9,0 1,-1 0,1-1,-1 0,-1 1,1-1,0 1,-1-1,0 0,0 1,-1-1,1 0,-1 1,0-1,0 1,-1-1,1 1,-1 0,0-1,0 1,0 0,-1 0,1 0,-1 1,0-1,0 1,-1-1,1 1,-1 0,1 0,-1 0,0 1,0 0,0-1,0 1,-1 1,1-1,0 1,-1-1,0 1,1 0,-1 1,1-1,-1 1,0 0,1 0,-1 1,0-1,1 1,-1 0,-43 20,29-10</inkml:trace>
  <inkml:trace contextRef="#ctx0" brushRef="#br0" timeOffset="8970.67">4855 362,'-10'4,"-1"0,1 0,0 1,1 0,-1 1,1 0,0 1,1 0,0 0,0 1,0 0,1 0,0 1,0 0,1 0,1 0,-1 1,2 0,-1 0,1 0,-2 9,4-13,1-1,0 0,0 1,0-1,1 1,0-1,0 1,0-1,1 1,0-1,0 1,0-1,0 0,1 1,0-1,0 0,1 0,-1 0,1-1,0 1,0-1,1 1,-1-1,1 0,0 0,0-1,0 1,1-1,-1 0,1 0,0 0,0-1,0 0,0 0,0 0,0 0,1-1,-1 0,6 1,9-5,0 0,-1-1,1-1,-1-1,0 0,0-2,-1 0,0-1,0-1,-1-1,0 0,-1-1,-1-1,1-1,-2 0,0 0,1-5,10-7,-2-1,-1-1,-1-1,-1 0,-2-2,-1 0,12-33,-26 56,0 1,0-1,-1 0,0 0,0 0,-1 0,0 0,-1 0,1 0,-2-1,1 1,-1 0,0 0,-1 0,0 0,0 0,-1 1,0-1,0 0,-1 1,0 0,0 0,0 0,-1 1,0-1,-1 1,1 0,-1 1,0-1,-1 1,1 0,-1 1,0 0,0 0,-1 0,1 1,-1 0,0 0,1 1,-1 0,0 0,0 1,-4 0,2 2,0 0,-1 0,1 1,0 1,0 0,1 0,-1 1,1 0,-1 1,1 0,0 0,1 1,0 0,-1 0,2 1,-1 0,1 1,0-1,1 1,0 1,0-1,1 1,0 0,0 0,1 1,0 0,-2 5,0 1,1-1,1 1,0 0,1 1,1-1,0 1,1-1,1 1,1-1,0 1,1-1,1 0,0 1,2-1,-1-1,6 2,0 0,0-1,2 0,0-1,1-1,0 0,1 0,0-1,1-1,1-1,0 0,0-1,1-1,1 0,-1-1,1-1,11 2,141 16,-135-25</inkml:trace>
  <inkml:trace contextRef="#ctx0" brushRef="#br0" timeOffset="9706.242">6577 136,'-34'56,"3"1,3 1,2 1,-10 38,33-91,1 1,0-1,1 1,0 0,0-1,0 1,1 0,0 0,0 0,0-1,1 1,0 0,1 0,-1-1,1 1,0-1,1 1,0-1,0 0,0 0,1 0,0-1,0 1,0-1,1 0,-1 0,1 0,1-1,-1 0,0 0,1 0,5 2,-4-1,0 0,1-1,-1 0,1 0,0-1,0 0,1 0,-1-1,1 0,-1-1,1 1,-1-2,1 1,0-1,-1-1,1 1,0-1,-1-1,1 0,-1 0,0-1,1 0,2-1,2-8</inkml:trace>
  <inkml:trace contextRef="#ctx0" brushRef="#br0" timeOffset="10152.6">6124 136,'51'-23,"0"3,1 1,0 3,2 3,0 1,29-1,-71 14,0 0,0 0,0 1,-1 0,1 1,-1 0,0 1,0 1,0-1,0 2,-1 0,0 0,0 0,-1 1,1 1,-1 0,-1 0,0 1,0 0,-1 0,0 0,2 5,-3-7,1-1,-1 0,1 0,0 0,1-1,-1-1,1 1,0-1,0 0,0-1,1 0,-1 0,1-1,-1 0,1 0,0-1,0-1,0 1,0-1,0-1,0 1,0-2,-1 1,1-1,0 0,-1-1,1 0,-1-1,0 1,0-2,4-2,95-72,-89 65</inkml:trace>
  <inkml:trace contextRef="#ctx0" brushRef="#br0" timeOffset="10818.054">7282 362,'-214'282,"354"-427,-13 19,-127 127,1-1,-1 1,0 0,0-1,0 1,1-1,-1 0,0 1,0-1,1 1,-1-1,0 1,1-1,-1 0,1 1,-1-1,0 0,1 1,-1-1,1 0,-1 1,1-1,-1 0,1 0,-1 0,1 0,-1 1,1-1,-1 0,1 0,-1 0,1 0,0 0,-1 0,1 0,-1-1,1 1,-1 0,1 0,-1 0,1 0,-1-1,1 1,-1 0,1 0,-1-1,0 1,1 0,-1-1,1 1,-1-1,0 1,1 0,-1-1,0 1,1-1,-4 7,1 0,0 1,0-1,0 1,1 0,0-1,1 1,-1 0,1-1,1 1,-1 0,1 0,0-1,1 1,-1-1,1 1,1-1,-1 0,1 0,0 0,1 0,-1 0,1-1,0 1,0-1,1 0,0 0,0-1,0 1,0-1,6 3,-5-4,0-1,1 0,0 0,-1 0,1-1,0 0,0-1,0 1,0-1,0 0,-1-1,1 0,0 0,0 0,0-1,-1 0,1 0,-1-1,0 0,1 0,-1 0,0-1,-1 0,1 0,-1 0,0-1,0 0,0 0,-1 0,1 0,-1-1,2-5,1 3,-1 0,0-1,0 0,-1 0,-1 0,1-1,-2 1,1-1,-1 0,0 0,-1-1,-1 1,1 0,-2-1,6-44,0 30</inkml:trace>
  <inkml:trace contextRef="#ctx0" brushRef="#br1" timeOffset="53715.753">593 2281,'50'68,"-49"-68,-1 0,0-1,0 1,0 0,0 0,0-1,0 1,0 0,0-1,1 1,-1 0,0 0,0-1,0 1,0 0,1 0,-1 0,0-1,0 1,1 0,-1 0,0 0,0 0,1-1,-1 1,0 0,1 0,-1 0,0 0,1 0,-1 0,0 0,0 0,1 0,-1 0,0 0,1 0,-1 0,-17-34,16 33,0-1,0 0,1 0,-1 0,0 0,0 0,1-1,-1 1,1 0,0 0,0 0,0 0,0 0,0-1,0 1,0 0,1 0,-1 0,1 0,0 0,-1 0,1 0,0 0,0 0,0 0,1 0,-1 1,0-1,1 0,-1 1,1-1,-1 1,1-1,0 1,0 0,-1 0,1 0,1-1,0 1,-1-1,0 1,1-1,-1 0,0 1,0-1,-1 0,1 0,0-1,-1 1,1 0,-1 0,1-1,-1 1,0-1,0 1,0-1,-1 0,1 1,0-1,-1 0,0 1,0-1,0 0,0 0,-2-3,0 1,-1-1,0 1,0-1,0 1,-1 0,1 1,-1-1,0 0,-1 1,1 0,-1 0,0 1,0-1,0 1,0 0,0 0,-1 0,0 1,1 0,-1 0,-1 1,-13-4</inkml:trace>
  <inkml:trace contextRef="#ctx0" brushRef="#br1" timeOffset="54118.748">282 1858,'155'23,"-124"-17,0 1,-1 2,0 1,-1 1,25 13,-52-21,0-1,0 0,1 0,-1 0,1-1,0 1,-1-1,1 1,0-1,0 0,0 0,0 0,0-1,0 1,0-1,0 1,0-1,0 0,1 0,-1-1,0 1,0 0,0-1,0 0,0 0,0 0,0 0,-1 0,1-1,0 1,0-1,-1 0,1 0,-1 0,0 0,1 0,-1 0,0 0,0-1,-1 1,1-1,0 0,-1 1,0-1,1 0,-1 0,0-3,-24-80,12 70</inkml:trace>
  <inkml:trace contextRef="#ctx0" brushRef="#br1" timeOffset="54387.772">481 2055,'4'-38,"3"-23,-1-5,-2 3,0 8,-2 9,-1 7,0 10</inkml:trace>
  <inkml:trace contextRef="#ctx0" brushRef="#br1" timeOffset="54682.841">1 1660,'95'-57,"2"4,54-19,-139 65,1 0,1 1,-1 1,1 0,0 1,0 0,0 1,1 1,-1 0,1 1,-1 0,1 1,0 1,-1 1,1 0,-1 0,0 2,0 0,6 2,1 9,-1 1,-1 1,0 0,-2 2,0 0,-1 0,0 2,-2 0,-1 1,0 0,8 23,-4-11,-4-5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6:16.27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0 839,'41'35,"2"-3,1-1,2-2,0-2,2-2,1-3,41 14,-77-32,-1 0,0 0,1-2,0 1,-1-1,1-1,0 0,0-1,0-1,0 0,0 0,0-1,-1-1,1 0,-1-1,1 0,-1-1,-1-1,1 1,-1-2,0 0,0 0,-1-1,9-8,70-90,-82 89</inkml:trace>
  <inkml:trace contextRef="#ctx0" brushRef="#br0" timeOffset="816.659">762 811,'-15'-34,"-2"1,0 1,-3 1,0 0,-2 2,-4-3,22 27,0-1,0 1,-1 1,1-1,-1 1,0 0,-1 0,1 0,-1 1,1 0,-1 0,0 0,0 1,0 0,0 0,-1 0,1 1,-1 0,1 0,-1 1,1 0,-1 0,-6 1,12-1,0 1,-1-1,1 1,-1 0,1-1,0 1,0 0,-1 0,1 0,0 0,0 0,0 0,0 0,0 0,0 1,1-1,-1 0,0 0,0 1,1-1,-1 1,1-1,-1 0,1 1,0-1,0 1,0-1,-1 1,1-1,0 1,1-1,-1 1,0-1,0 1,1-1,-1 1,1-1,-1 0,1 1,0-1,-1 0,1 1,0-1,1 1,46 52,-42-50,0 1,1-1,0 0,0-1,0 0,1 0,-1 0,1-1,-1 0,1-1,0 0,0 0,0 0,-1-1,1 0,0-1,0 0,0 0,-1 0,1-1,0 0,-1-1,0 0,1 0,3-3,-8 3,-1 0,1-1,-1 1,0-1,0 1,0-1,0 0,0 0,-1 0,0 0,0 0,0 0,0 0,-1 0,1-1,-1 1,0 0,-1 0,1 0,-1-1,1 1,-1 0,0 0,-1 0,1 0,-2-1,-58-95,-77-39,165 155,-25-13,0-1,0 0,1 0,-1 0,0-1,1 1,-1 0,1-1,-1 0,1 1,0-1,0 0,0 0,-1-1,1 1,0-1,0 1,0-1,0 0,0 0,0 0,0 0,0-1,0 1,0-1,0 0,0 0,-1 0,1 0,0 0,0-1,-1 1,1-1,-1 0,0 1,1-1,-1 0,0-1,0 1,0 0,-1 0,1-1,0 1,0-4,0 1,0-1,-1 1,0-1,-1 0,1 1,-1-1,0 0,0 1,-1-1,0 0,0 1,0-1,0 0,-1 1,0 0,0-1,-1 1,0 0,0 0,0 0,-3-3,-87-93,79 87,8 7,-1 1,0 0,0 1,0 0,0 0,-1 0,1 1,-1 0,-1 0,1 1,0 0,-1 1,1-1,-1 2,0-1,-7 1,14 1,1 0,0 1,0-1,0 1,-1-1,1 1,0-1,0 1,0 0,0-1,0 1,0 0,0 0,0 0,1 0,-1 0,0 0,0 0,1 0,-1 0,1 0,-1 0,1 1,-1-1,1 0,0 0,-1 0,1 1,0-1,0 0,0 1,0-1,0 0,0 0,0 1,1-1,-1 0,0 0,1 0,-1 1,1-1,-1 0,27 50,-21-44,1-1,0 0,1 0,-1 0,1-1,0 0,1-1,-1 0,1 0,0-1,-1 0,2 0,-1-1,4 0,13 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6:15.06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63 675,'-8'12,"0"-1,1 1,1 1,0-1,1 1,0 0,1 0,0 1,1-1,0 1,2 0,-1-1,2 1,0 0,0 0,1 0,1 0,0-1,1 1,1-1,0 1,2 3,-3-11,0-1,0-1,0 1,1 0,-1-1,1 1,0-1,0 0,1-1,-1 1,1-1,0 0,-1 0,2 0,-1-1,0 1,0-1,1 0,-1-1,1 0,0 1,-1-2,1 1,0-1,-1 0,1 0,0 0,0-1,-1 0,1 0,-1 0,5-3,1-5,0 0,-1-1,0 0,-1-1,0 0,-1-1,0 0,-1 0,0 0,1-7,-2 7,0 0,0 0,2 0,-1 1,1 0,1 1,0 0,0 0,1 1,1 0,1-1,-9 8,1-1,-1 1,1 0,0 0,0 0,0 0,0 1,0 0,0 0,0 0,0 0,1 0,-1 1,0 0,0 0,1 0,-1 0,0 1,0 0,1 0,-1 0,0 0,0 0,0 1,0 0,0 0,-1 0,1 0,-1 1,1-1,-1 1,0 0,2 2,4 7,1 1,-2 0,0 0,0 1,-1 0,-1 0,0 1,-1 0,2 12,0 30,-6-32</inkml:trace>
  <inkml:trace contextRef="#ctx0" brushRef="#br0" timeOffset="288.287">486 533,'24'10,"13"3,0-6,-6-3</inkml:trace>
  <inkml:trace contextRef="#ctx0" brushRef="#br0" timeOffset="532.548">92 420,'0'0</inkml:trace>
  <inkml:trace contextRef="#ctx0" brushRef="#br0" timeOffset="868.318">713 420,'-193'-148,"159"115,33 33,1-1,-1 1,1-1,0 1,-1-1,1 0,0 1,0-1,-1 1,1-1,0 0,0 1,0-1,0 0,0 1,0-1,0 1,0-1,0 0,0 1,0-1,0 0,0 1,1-1,-1 0,0 1,0-1,1 1,-1-1,0 1,1-1,-1 1,1-1,-1 1,1-1,-1 1,1-1,-1 1,1 0,-1-1,1 1,-1 0,1-1,0 1,-1 0,1 0,-1 0,1-1,0 1,-1 0,1 0,0 0,-1 0,1 0,0 0,-1 0,1 1,0-1,-1 0,1 0,0 1,97-25,-95 23,0-1,0 1,-1-1,1 0,-1 1,1-1,-1 0,0-1,0 1,0 0,0 0,0-1,0 1,-1-1,1 0,-1 0,1 1,-1-1,0 0,-1 0,1 0,0 0,-1 0,1 0,-1 0,0 0,0 0,0 0,-1 0,1-1,-1 1,0 0,-2-4,0 0,-1 0,0 0,0 1,-1-1,0 1,0 1,0-1,-1 1,0-1,0 1,0 1,0 0,-1-1,0 2,0-1,0 1,-3-1,-10-3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18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86,'-41'420,"7"-90,6-174,28-156,-1 1,0 1,0 0,0-1,0 1,1 0,-1 0,1 0,-1 0,1-1,0 1,-1 0,1 0,0 0,0 0,1 0,-1 0,0 0,1 0,-1-1,1 1,-1 0,1 0,0 0,0-1,0 1,0-1,0 1,0 0,0-1,1 0,-1 1,0-1,1 0,-1 0,1 1,-1-1,1 0,0-1,0 1,-1 0,2 0,18-5,0-5</inkml:trace>
  <inkml:trace contextRef="#ctx0" brushRef="#br0" timeOffset="529.608">1183 170,'-54'-5,"1"1,-1 4,0 1,1 3,-50 10,89-12,1 1,-1 0,0 1,1 0,0 1,0 1,0 0,0 1,1 0,1 1,-1 0,1 1,0 0,1 1,0 0,1 0,0 1,0 1,1-1,1 1,0 1,1-1,0 1,1 0,0 1,1-1,1 1,-2 10,5-17,0 0,0 0,0 0,1 0,0 0,1-1,0 1,0 0,0-1,1 1,-1-1,2 0,-1 0,1 0,0 0,0-1,0 1,1-1,0 0,0-1,0 1,0-1,1 0,0 0,0-1,0 1,0-1,1-1,-1 1,1-1,-1 0,1-1,0 1,0-1,0-1,0 1,0-1,0-1,-1 1,1-1,1 0,23-7,-1-1,0-2,-1-1,0-1,-1-1,0-2,-2 0,1-2,-2-1,-1-1,12-13,133-126,-130 130,-38 29,0 1,0-1,0 1,-1-1,1 1,0 0,0-1,-1 1,1 0,0 0,-1 0,1-1,-1 1,1 0,-1 0,1 0,-1 0,0 0,0 0,1 0,-1 0,0 0,0 0,0 0,0 0,0 0,0 0,0 0,0 0,0 0,-1 0,1 0,0 0,-1 0,1 0,-1 0,1 0,-1 0,1 0,-94 381,38-78,55-298,0-2,0 1,0 0,0-1,1 1,-1 0,1-1,0 1,1 0,-1 0,1-1,0 1,0 0,1-1,-1 1,1-1,0 1,0-1,1 1,10 7</inkml:trace>
  <inkml:trace contextRef="#ctx0" brushRef="#br0" timeOffset="781.737">1550 876,'-5'29,"4"9,6-6,2-9</inkml:trace>
  <inkml:trace contextRef="#ctx0" brushRef="#br0" timeOffset="1118.888">2058 1,'11'166,"-6"-138,-1 1,-1-1,-1 1,-2 0,-1 0,-1-1,-2 1,-32 255,7-85,18-31,11-144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6:30.1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650 368,'0'0,"-1"1,1-1,0 1,0-1,-1 1,1-1,0 0,-1 1,1-1,0 1,-1-1,1 0,-1 1,1-1,0 0,-1 1,1-1,-1 0,1 0,-1 0,1 1,-1-1,1 0,-1 0,1 0,-1 0,0 0,1 0,-1 0,1 0,-1 0,1 0,-1 0,1 0,-1-1,1 1,-1 0,1 0,-1 0,1-1,-1 1,1 0,0-1,-1 1,1 0,37 248,3 37,-12-36,-28 9,0-256,0 0,0 0,0 0,0 0,1 0,-1 0,1-1,-1 1,1 0,0 0,0 0,-1-1,1 1,1 0,-1-1,0 1,0-1,1 1,-1-1,0 0,1 1,-1-1,1 0,0 0,-1 0,1 0,0 0,0-1,0 1,0 0,-1-1,1 1,0-1,0 0,0 0,0 0,0 0,0 0,0 0,0 0,0-1,20-2</inkml:trace>
  <inkml:trace contextRef="#ctx0" brushRef="#br0" timeOffset="1114.599">8918 1,'-12'84,"3"0,4 1,3 8,30 251,-16-28,6 36,-18-329</inkml:trace>
  <inkml:trace contextRef="#ctx0" brushRef="#br0" timeOffset="2163.976">0 1215,'59'-27,"1"2,1 3,1 3,1 3,1 2,0 3,0 3,1 3,0 3,-1 2,1 3,0 3,764 74,-64-48,502-50,-141-5,191-11,-166 12,-436-13,-492 22,483-13,-645 25,134 14,-152-6,0-1,1-2,0-2,24-3,-56 1</inkml:trace>
  <inkml:trace contextRef="#ctx0" brushRef="#br0" timeOffset="2429.397">9455 706,'-48'38,"-54"42,-25 17,-4 1,5-1,15-8,12-4,12-8,8-7,7-10,6-6,10-3,4-5,7-1,1-3,3-4,5-3,7-9</inkml:trace>
  <inkml:trace contextRef="#ctx0" brushRef="#br0" timeOffset="3211.892">1299 735,'-217'176,"-465"351,422-338,257-187,0-1,0 1,0 0,1 0,-1 0,0 0,1 0,-1 0,1 1,0-1,0 1,0 0,0-1,0 1,1 0,-1 0,1 0,0 1,0-1,0 0,0 0,0 1,1-1,0 0,-1 1,1-1,0 0,1 1,-1 0,11 6</inkml:trace>
  <inkml:trace contextRef="#ctx0" brushRef="#br0" timeOffset="3998.056">4601 1525,'-60'67,"3"2,3 2,-13 29,24-37,-10 40,51-98,1-1,0 0,0 0,1 0,-1 0,1 1,0-1,0 0,0 0,1 0,-1 1,1-1,0 0,1 0,-1 0,1 0,-1 0,1 0,0-1,0 1,1-1,-1 1,1-1,0 0,2 3,2-1,0 0,0 0,0-1,1 1,0-2,0 1,0-1,0 0,0-1,0 0,1 0,-1-1,1 0,-1-1,1 1,0-2,-1 1,7-2,154-42,-159 41,13-7,-4 0</inkml:trace>
  <inkml:trace contextRef="#ctx0" brushRef="#br0" timeOffset="4498.932">4234 1638,'1'-15,"0"-1,2 1,-1-1,2 1,0 0,1 0,1 1,0 0,1 0,0 0,1 1,1 0,0 0,1 1,0 0,1 1,0 0,0 0,2 2,-1-1,8-3,-16 9,-1 1,1-1,0 1,0 0,0 0,1 1,-1-1,0 1,1 0,0 0,0 1,-1-1,1 1,0 0,0 0,0 1,0-1,0 1,0 0,0 1,0-1,0 1,0 0,0 0,0 0,0 1,-1 0,1 0,-1 0,1 0,-1 1,0 0,3 2,43 42,-40-36,1 1,0-2,1 0,0 0,1-1,0 0,0-2,0 1,1-1,1-1,6 2,5-4,0 0,0-2,0-1,0-1,0-1,-1-2,1 0,0-2,-1 0,0-2,6-3,35-17,-54 23</inkml:trace>
  <inkml:trace contextRef="#ctx0" brushRef="#br0" timeOffset="5083.519">5307 2005,'-24'24,"-6"4,1 2,2 1,1 1,-10 17,36-49,1 1,-1-1,0 1,0-1,1 1,-1-1,0 0,1 1,-1-1,0 1,1-1,-1 0,1 1,-1-1,0 0,1 1,-1-1,1 0,-1 0,1 0,-1 1,1-1,-1 0,1 0,-1 0,1 0,0 0,-1 0,1 0,-1 0,1 0,-1 0,1 0,-1 0,1-1,-1 1,1 0,-1 0,1 0,-1-1,1 1,-1 0,0-1,1 1,-1 0,1-1,-1 1,0 0,1-1,-1 1,0-1,1 1,-1-1,0 1,0-1,0 1,1-1,-1 1,0-1,0 1,0-1,0 1,0-1,0 1,0-1,222-195,-214 188,-7 6,0 1,0-1,0 1,0-1,0 1,0 0,0-1,0 1,0 0,1 0,-1 0,0 0,1 0,-1 0,1 0,0 0,-1 0,1 1,-1-1,1 1,0-1,0 1,-1 0,1 0,0 0,0 0,-1 0,1 0,0 0,-1 0,1 1,0-1,0 0,-1 1,1 0,-1-1,1 1,-1 0,1 0,-1 0,1 0,-1 0,0 0,1 0,-1 1,0 0,33 52,-32-48,0 0,0 0,1 0,-1 0,1-1,1 1,-1-1,1 0,0 0,0 0,0 0,1-1,-1 1,1-1,0-1,1 1,-1-1,1 1,-1-1,1-1,0 1,0-1,0 0,0-1,0 0,1 1,-1-2,0 1,1-1,5 0,-4-4,0 0,0 0,-1-1,1 0,-1-1,-1 1,1-1,-1 0,0-1,0 0,-1 0,0 0,0 0,0-1,-1 0,0 0,-1 0,0 0,0-1,-1 1,0-1,0 1,-1-1,0 0,-1 0,0 0,0 0,-1 1,0-1,-1 0,2-6,1 1,0-1,0 0,2 1,0 0,0-1,1 1,4-7,2 3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6:48.81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2205,'33'33,"21"17,7 4,-4-7,-1-12,-5-11,-7-10,-6-8,-4-4,-9-8,-3-7,-1-2,1-3,2-3,-4-3,0-2,-3-2,-5 4</inkml:trace>
  <inkml:trace contextRef="#ctx0" brushRef="#br0" timeOffset="718.814">480 2205,'2'-26,"-2"1,0 0,-1-1,-2 1,0 0,-2 0,0 0,-2 1,-2-2,2 8,-1 0,-1 0,0 1,-2 1,0-1,-1 2,0-1,-1 2,-1 0,0 0,-5-1,19 13,-1 1,0-1,1 1,-1 0,0-1,0 1,0 0,0 0,0 0,-1 0,1 0,0 0,0 0,-1 0,1 0,-1 0,1 1,0-1,-1 1,1-1,-1 1,0-1,1 1,-1 0,1 0,-1 0,1 0,-1 0,0 0,1 0,-1 1,1-1,-1 0,1 1,-1-1,1 1,-1 0,1-1,0 1,-1 0,1 0,0 0,0 0,-1 0,1 0,0 0,0 1,0-1,0 0,0 1,1-1,-1 0,0 1,1-1,-1 1,1-1,-1 1,1-1,0 1,0-1,-1 1,1 0,0-1,0 1,1-1,-1 2,4 9,0 0,0 0,2 0,-1-1,2 0,-1 0,1 0,1-1,0 0,0-1,1 0,0 0,1-1,0 0,0 0,1-1,5 2,-13-7,-1-1,0 1,1-1,-1 0,1 0,-1 0,1-1,0 1,-1 0,1-1,0 0,-1 0,1 0,0 0,0 0,-1 0,1-1,0 1,-1-1,1 0,-1 0,1 0,-1 0,1 0,-1 0,0-1,1 1,-1-1,0 1,0-1,0 0,0 0,-1 0,1 0,0 0,0-2,2-2,-1 0,1 0,-1-1,0 0,-1 1,1-1,-1 0,-1 0,0 0,0-1,0 1,0 0,-2-4,0-7,-2 1,0 0,-1 1,-1-1,-1 1,0 0,-1 0,-1 0,0 1,-1 1,0-1,-1 1,-9-8,16 17,-1 1,0 0,1 1,-1-1,0 0,-1 1,1 0,-1 0,1 1,-1-1,0 1,0 0,0 0,0 0,0 1,-1 0,-2-1,7 3,0 0,0 0,0-1,0 1,0 0,0 0,1 0,-1 0,0 0,1 0,-1 0,0 0,1 0,-1 0,1 0,0 0,-1 0,1 0,0 1,0-1,-1 0,1 0,0 0,0 1,1-1,-1 0,0 0,0 0,0 1,1-1,-1 0,1 0,-1 0,1 0,-1 0,1 0,0 0,-1 0,1 0,0 0,0 0,0 0,-1-1,1 1,0 0,0-1,0 1,0 0,1-1,-1 1,0-1,0 0,0 1,0-1,83 44,-82-44,0 1,0-1,1 0,-1 0,0 1,1-2,-1 1,0 0,1 0,-1-1,0 1,0-1,1 0,-1 1,0-1,0 0,0 0,0-1,0 1,0 0,0-1,-1 1,1-1,0 0,-1 1,1-1,-1 0,0 0,1 0,-1 0,0 0,0 0,-1 0,1 0,0-1,-1 1,1 0,0-2,1-10,0 1,-1 0,0 0,-1-1,-1 1,0 0,0 0,-2-1,1 1,-2 0,0 1,0-1,-1 1,-1 0,-3-7,-118-163,80 135,46 46,0 0,0 0,0 0,0 0,-1 0,1 0,0 0,-1 0,1 1,-1-1,1 0,-1 1,1-1,-1 1,1 0,-1-1,1 1,-1 0,1 0,-1 0,0 0,1 0,-1 0,1 1,-1-1,1 0,-1 1,1 0,-1-1,1 1,-1 0,1-1,0 1,-1 0,1 0,0 0,0 0,-1 1,1 3,1 0,-1-1,1 1,0 0,0 0,0 0,0 0,1 0,0 0,0 0,1-1,-1 1,1 0,0-1,0 1,0-1,1 0,0 1,0-1,0 0,66 65,-45-55</inkml:trace>
  <inkml:trace contextRef="#ctx0" brushRef="#br0" timeOffset="1235.931">452 963,'5'17,"0"-1,2 0,0 0,0-1,2 0,0 0,0-1,5 5,-14-20,0 0,0 0,-1 0,1 0,0 1,0-1,1 0,-1 0,0 0,0 0,0 0,1 0,-1 1,0-1,1 0,-1 0,1 0,-1 1,1-1,-1 0,1 1,-1-1,1 0,0 1,-1-1,1 1,0-1,-1 1,1-1,0 1,0-1,0 1,0 0,-1 0,1-1,0 1,0 0,0 0,0 0,0 0,0 0,-1 0,1 0,0 0,0 0,0 0,0 1,0-1,-1 0,1 1,0-1,0 0,0 1,-1-1,1 1,0-1,0 1,-1 0,1-1,-1 1,1 0,-1-1,1 1,-1 0,1 0,-4-14,-1 0,0 1,-1-1,0 1,-1 0,0 0,-1 0,0 1,-4-4,-12-19,23 33,0 0,-1 0,1 0,0 0,-1 0,1 0,0 0,0 0,0 0,0 0,0 0,0-1,1 1,-1 0,0 0,0 0,1 0,-1 0,1 0,-1 0,1 0,-1 0,1 1,0-1,-1 0,1 0,0 0,0 1,-1-1,1 0,0 1,0-1,0 0,0 1,0-1,0 1,0 0,0-1,0 1,0 0,0 0,0-1,0 1,0 0,1 0,-1 0,0 0,0 1,0-1,1 0,29-13,-29 11,-1 0,1-1,-1 1,1-1,-1 1,0-1,0 0,0 1,0-1,-1 0,1 0,-1 0,1 1,-1-1,0 0,0 0,0 0,-1 0,1 0,-1 1,1-1,-1 0,0 0,0 1,0-1,-1 0,1 1,0 0,-1-1,-1-1,-60-65,42 56</inkml:trace>
  <inkml:trace contextRef="#ctx0" brushRef="#br0" timeOffset="1619.191">226 568,'17'2,"0"0,-1 1,1 0,0 1,-1 1,0 1,0 0,-1 2,93 26,-104-32,-1-2,1 1,0 0,0-1,-1 1,1-1,0 0,0 0,0-1,-1 1,1-1,0 0,-1 0,1 0,0 0,-1-1,1 1,-1-1,0 0,1 0,-1 0,0-1,0 1,-1-1,1 0,0 1,-1-1,0 0,0-1,1 1,-2 0,1 0,0-1,-1 1,0-1,1 0,-1 1,-1-1,1 0,1-3,0 0,-1 0,0 0,0 0,-1 0,0-1,0 1,-1 0,1 0,-2 0,1 0,-1 0,0 0,0 0,-1 1,0-1,0 1,-1-1,1 1,-1 0,-1 1,1-1,-4-2,-8 0</inkml:trace>
  <inkml:trace contextRef="#ctx0" brushRef="#br0" timeOffset="1864.129">282 709,'5'-38,"2"-28,-1-6,-1 3,-2 9,0 10,-2 9,-1 11</inkml:trace>
  <inkml:trace contextRef="#ctx0" brushRef="#br0" timeOffset="2085.217">1 229,'42'-33,"2"2,1 2,2 1,0 3,2 2,1 2,22-5,-62 23,0 0,0 1,1 0,-1 1,1 0,-1 1,1 0,-1 0,1 1,-1 1,0 0,1 0,-1 1,0 0,-1 1,1 0,0 0,-1 1,0 0,0 1,-1 0,1 1,-1-1,-1 1,1 1,0 2,16 18,-1 2,-2 1,-1 1,-1 0,-2 2,10 26,-14-32,-2-6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6:47.6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73 1124,'-2'-1,"-1"1,1-1,0 1,0-1,-1 1,1 0,0 0,-1 0,1 0,0 0,-1 0,1 1,0-1,0 1,-1-1,1 1,0 0,0 0,0 0,0 0,0 1,0-1,0 0,1 1,-1-1,0 1,1 0,-1 0,1-1,0 1,-1 0,1 0,0 0,0 0,0 1,0-1,1 0,-1 0,1 0,-1 1,1-1,0 0,0 1,0-1,0 0,0 1,0-1,1 0,-1 0,1 1,0-1,-1 0,1 0,0 0,0 0,0 0,1 1,7 21,0-1,2 1,1-2,0 1,2-2,0 0,2 0,0-2,1 0,1-1,9 7,-17-16,0-1,0 0,1-1,1 0,-1 0,1-1,0-1,0 0,1 0,5 0,-12-3,-1-1,0 0,0-1,0 1,1-1,-1 0,0 0,0-1,1 0,-1 0,0 0,0 0,0-1,0 0,0 0,0 0,-1 0,1-1,-1 0,1 0,-1 0,0-1,0 1,-1-1,1 0,-1 0,1-1,5-11,-1 0,-1 0,0-1,-2 0,1 0,-2-1,0 1,-2-1,1 0,-2 0,-1 0,0 0,-1 0,-1 0,-1-5,-9-34,6 32</inkml:trace>
  <inkml:trace contextRef="#ctx0" brushRef="#br0" timeOffset="345.952">186 785,'13'20,"2"-1,0-1,1 0,1-2,1 1,0-2,1 0,0-2,1 0,1-1,14 6,-31-16,-1-1,1 0,-1 0,1-1,0 1,-1-1,1 0,0 0,0 0,-1 0,1-1,0 1,-1-1,1 0,-1 0,1 0,-1-1,1 1,-1-1,0 0,0 0,0 0,0 0,0 0,0-1,0 1,-1-1,1 0,-1 0,0 0,0 0,0 0,0 0,-1-1,1 1,-1-1,0 1,0-1,0 1,0-1,-1 0,1 1,-1-1,0 0,-1-3,3-15,-1-1,-1 1,-1-1,-2 1,0-1,-1 1,-1 0,-1 1,-1-1,-1 1,0 0,-2 1,-1 0,0 1,-1 0,-1 0,-1 2,-11-12,21 26,1-1,-1 1,1-1,-1 1,0 0,0 1,0-1,0 1,-1 0,1 0,-1 0,0 0,1 1,-1 0,0 0,0 0,1 1,-1-1,0 1,0 0,0 0,0 1,0 0,1 0,-1 0,0 0,0 1,1 0,-1-1,1 2,0-1,0 1,-1-1,2 1,-1 0,0 0,0 1,1-1,0 1,0 0,0 0,0 0,1 0,-1 0,1 1,0-1,0 1,0 2,-6 21,3-3</inkml:trace>
  <inkml:trace contextRef="#ctx0" brushRef="#br0" timeOffset="761.97">129 136,'68'62,"-66"-60,0-1,1 0,-1 0,0 0,1-1,0 1,-1 0,1-1,-1 0,1 1,0-1,-1 0,1 0,-1-1,1 1,0 0,-1-1,1 0,-1 0,1 1,-1-1,1-1,-1 1,0 0,0-1,1 1,-1-1,0 1,0-1,-1 0,1 0,0 0,0-1,41-63,-39 58,0 0,0 0,0 1,1 0,0 0,0 0,0 0,1 1,0 0,1 0,-1 1,1-1,0 1,1 1,-1 0,1 0,0 0,3-1,-7 5,-1-1,0 1,0 0,1 0,-1 0,0 1,0-1,0 1,0 0,1 0,-1 0,0 0,0 0,-1 1,1-1,0 1,0 0,-1 0,1 0,-1 0,1 0,-1 0,0 1,0-1,0 1,0 0,-1-1,1 1,-1 0,1 0,-1 0,0 1,29 104,-28-92,0 0,-1 1,0-1,-1 0,-1 0,-1 0,-3 11,-1-8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7:1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1,'-1'28,"0"0,-2-1,-1 1,-1-1,-1 0,-2 0,0 0,-7 10,-76 160,84-185,1-5,1 1,0-1,0 1,1 0,0 1,1-1,-1 1,2 0,-1 0,1 0,1 0,0 0,0 0,0 0,1 0,1 7,2-12,1 0,-1-1,1 1,0-1,0 0,0 0,0-1,0 1,1-1,-1 0,1 0,-1 0,1-1,0 0,0 0,0 0,-1 0,1-1,0 1,0-1,0-1,0 1,0-1,0 0,0 0,0 0,8 0,156-9,-151 4</inkml:trace>
  <inkml:trace contextRef="#ctx0" brushRef="#br0" timeOffset="244.463">1 368,'43'0,"33"-5,9-1,0 0,-6 1,-11 2,-12 0,-6 2,-7 1,-6 0,-5 0,-2 0,-2 1,-1-1,-4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7:11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0,'4'7,"-1"1,0-1,-1 1,1-1,-1 1,-1 0,0 0,0 0,0 0,-1 0,0 0,-1 0,0 0,0 0,-1 0,0-1,0 1,-1 0,1-1,-2 1,0 0,4-8,-129 282,128-280,0 1,-1-1,2 0,-1 0,0 1,0-1,1 0,-1 1,1-1,0 1,0-1,0 0,0 1,0-1,0 1,1-1,-1 1,1-1,0 0,0 0,0 1,0-1,0 0,0 0,0 0,1 0,-1 0,1 0,-1 0,1 0,0-1,0 1,0-1,0 1,0-1,0 0,0 0,0 0,0 0,1 0,-1 0,0-1,1 1,-1-1,1 1,227-3,-172-10,-57 12,1-1,-1 1,0-1,0 1,0-1,0 0,0 1,-1-1,1 0,0 0,0 0,0 0,-1 0,1 0,0 0,-1 0,1 0,-1 0,1 0,-1 0,0 0,1 0,-1-1,0 1,0 0,0 0,0 0,0 0,0-1,0 1,0 0,0 0,-1 0,1 0,0-1,-1 1,1 0,-1 0,1 0,-1 0,1 0,-1 0,0 0,0 0,1 0,-1 1,-1-1,-8-12</inkml:trace>
  <inkml:trace contextRef="#ctx0" brushRef="#br0" timeOffset="244.53">1 225,'33'0,"36"0,10 0,2 0,-9 0,-6 0,-10 0,-5-5,-6-1,-6 0,-5 1,-8 2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7:39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4 818,'0'42,"-2"-21,1 0,0 0,2 0,1 0,0 1,2-2,0 1,1 0,1-1,1 0,1 0,1-1,1 2,-8-19,0 1,0-1,0 1,0-1,0 0,0 1,0-1,1 0,-1-1,1 1,0 0,-1-1,1 1,0-1,0 0,0 0,0 0,0 0,0-1,0 1,0-1,0 0,0 0,1 0,-1 0,0 0,0-1,0 1,0-1,0 0,0 0,0 0,0 0,0-1,84-70,49-90,-135 161,0-1,-1 1,1 0,0-1,0 1,0 0,0 0,0 0,0-1,0 1,0 0,0 0,1 1,-1-1,0 0,1 0,-1 1,0-1,1 0,-1 1,1 0,-1-1,1 1,-1 0,1 0,-1-1,1 1,-1 1,1-1,-1 0,1 0,0 0,-1 1,0-1,1 1,-1-1,1 1,-1 0,0-1,1 1,-1 0,0 0,0 0,1 0,-1 0,0 0,0 0,0 1,0-1,-1 0,1 1,0-1,49 176,-48-173,-1 0,1-1,0 1,0 0,0-1,1 1,-1-1,1 0,0 0,0 0,0 0,0 0,0-1,1 1,-1-1,1 0,-1 0,1 0,0-1,0 1,0-1,0 0,0 0,0 0,0-1,1 1,-1-1,0 0,0 0,0-1,0 1,1-1,-1 0,0 0,0 0,0 0,2-2,3-3,0-1,0 1,-1-1,0-1,0 0,0 0,-1 0,-1-1,0 0,0-1,0 1,-1-1,-1 0,0 0,0 0,-1-1,0 0,-1 1,0-1,0 0,-2 0,1 0,-1 0,-2-8,2-6</inkml:trace>
  <inkml:trace contextRef="#ctx0" brushRef="#br0" timeOffset="831.975">1020 0,'-13'62,"-22"103,6 1,8 1,2 123,38-161,-18-126,1 1,-1-1,1 1,-1-1,1 1,0-1,0 0,1 0,-1 0,1 0,-1 0,1 0,0-1,0 1,0-1,0 0,0 0,1 0,-1 0,1-1,-1 1,1-1,0 0,0 0,-1 0,1-1,0 1,0-1,0 0,0 0,1-1,5-1,0-1,-1-1,0 0,1 0,-2 0,1-1,0-1,-1 0,0 0,-1 0,1-1,-1 0,0-1,-1 1,0-1,0 0,-1-1,0 0,0 1,0-4,34-44,-39 55,1 0,0 0,-1 0,1 0,0 0,0 0,-1 0,1 0,0 0,0 1,0-1,0 0,0 0,0 1,0-1,1 1,-1-1,0 1,0 0,0-1,1 1,-1 0,0 0,0 0,0 0,1 0,-1 0,0 0,0 0,1 0,-1 0,0 1,0-1,0 1,1-1,-1 1,0-1,0 1,0 0,0-1,0 1,0 0,35 51,-20-25,-10-20,-1-1,1 1,0-1,0 0,0-1,1 1,0-1,0-1,0 1,1-1,-1-1,1 1,0-1,0 0,0-1,1 0,-1 0,1-1,-1 0,1-1,-1 0,1 0,-1-1,1 0,-1 0,0-1,8-2,-7 1,0 0,0 0,0-1,0 0,-1-1,1 0,-1 0,-1-1,1 0,-1 0,0-1,0 0,-1 0,0 0,0-1,-1 0,0 0,0-1,-1 1,0-1,-1 0,1 0,-2 0,1-1,-2 1,1-1,-1 1,0-4,-3 9,0 1,0-1,-1 0,1 1,-1-1,1 1,-1 0,0 0,0 0,-1 0,1 1,-1-1,1 1,-1 0,0 0,0 0,0 0,0 1,0-1,0 1,0 0,0 1,-1-1,1 1,0 0,-1 0,1 0,0 0,0 1,-1-1,1 1,0 0,0 1,0-1,0 1,0 0,0 0,1 0,-1 0,0 1,1-1,0 1,0 0,-1 0,-4 4,0 0,1 0,-1 1,1 0,1 0,-1 1,2 0,-1 0,1 0,0 1,1 0,0 0,1 0,0 0,1 0,0 1,0-1,1 1,1 0,-1-1,2 1,0 0,0-1,0 1,3 6,-2-13,0 0,0 0,1-1,-1 1,1 0,0-1,0 1,0-1,0 0,1 0,-1 0,1-1,0 1,-1-1,1 0,0 0,1 0,-1-1,0 1,0-1,1 0,-1 0,1-1,-1 1,1-1,2 0,6 0,0 0,0-1,0 0,0-1,0 0,0-1,-1-1,11-4,17-11,-1-2,-1-2,-1-2,-1-1,10-11,30-22,2 17,-77 43,0 0,0 0,0-1,1 1,-1 0,0 0,0 0,0 1,0-1,0 0,-1 0,1 0,0 1,0-1,-1 0,1 1,-1-1,1 1,-1-1,0 0,0 1,1-1,-1 1,0-1,0 1,0-1,0 1,-1-1,1 1,0-1,-1 0,1 1,-1-1,1 1,-1-1,0 0,1 0,-1 1,0-1,0 0,0 0,0 0,-1 1,0 4,-12 91,14-95,0 0,1 1,-1-1,1 0,0 0,-1 1,1-1,0 0,0 0,0 0,1 0,-1 0,0 0,1 0,-1-1,1 1,0 0,0-1,-1 1,1-1,0 0,0 0,0 1,0-1,1 0,-1-1,0 1,0 0,1-1,-1 1,0-1,0 0,1 0,-1 0,1 0,-1 0,0 0,0 0,1-1,-1 0,12-1,0-2,0 0,-1-1,1 0,-1-1,-1-1,1 0,4-4,32-15,-25 13,-17 9,-1 0,1 0,0 0,1 1,-1 1,0-1,1 1,0 0,-1 1,1-1,0 2,0-1,2 1,-7 1,0 0,-1 1,1 0,0-1,-1 1,1 0,-1 0,0 0,1 0,-1 1,0-1,0 1,-1-1,1 1,0 0,-1-1,0 1,0 0,1 0,-2 0,1 0,0 0,-1 0,1 0,-1 0,0 0,0 1,15 42,-13-43,1 0,0 1,0-1,0-1,0 1,0 0,0-1,1 0,-1 0,1 0,0 0,0 0,-1-1,1 1,0-1,4 0,14 4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7:36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33 146,'-8'27,"0"1,2 0,2 0,0 1,2-1,1 1,1 0,2 0,1-1,1 1,4 11,-8-37,1 0,-1 1,1-1,0 0,1 0,-1 0,0 0,1 0,-1 0,1 0,0-1,0 1,0-1,1 1,-1-1,0 0,1 0,0 0,-1 0,1 0,0 0,0-1,0 0,0 1,0-1,0 0,0 0,1-1,-1 1,0-1,1 1,-1-1,0 0,0-1,1 1,-1 0,0-1,0 0,1 0,-1 0,0 0,2-1,9-8,-1 0,0-1,0 0,-1-1,-1-1,0 1,3-8,25-25,34-32,-72 76,0 1,0-1,0 1,0 0,0-1,0 1,0 0,0-1,0 1,0 0,0 0,0 0,0 0,0 0,0 0,0 0,0 1,0-1,0 0,0 0,0 1,0-1,0 1,0-1,0 1,0-1,0 1,0 0,-1-1,1 1,0 0,0 0,-1-1,1 1,-1 0,1 0,-1 0,1 0,-1 0,1 0,-1 0,0 0,1 0,-1 1,17 48,-17-43,1-1,0 1,0-1,1 0,0 1,0-1,0 0,1 0,0-1,0 1,0 0,1-1,0 0,0 0,0 0,1 0,0-1,-1 0,2 1,-1-2,0 1,1-1,-1 0,1 0,0 0,0-1,1 0,-1 0,1 0,3-1,0 0,-1-1,1 0,0 0,0-1,0 0,0-1,-1 0,1-1,-1 1,1-2,-1 0,0 0,-1 0,1-1,-1 0,0-1,0 0,0 0,-1-1,0 0,0 0,-1-1,0 0,0 0,3-5,-1 1,2 0,-1 1,0-1,-1-1,-1 0,0 0,0 0,-1-1,-1 0,-1 0,0 0,2-11,-7 19</inkml:trace>
  <inkml:trace contextRef="#ctx0" brushRef="#br0" timeOffset="731.605">1303 89,'-47'29,"0"2,2 2,2 2,1 2,-20 25,4 37,56-96,1-1,0 1,0 0,1 0,-1 0,1 0,-1-1,1 1,0 0,0 0,0 0,1 0,-1 0,1 0,-1 0,1 0,0-1,0 1,0 0,1-1,-1 1,1 0,-1-1,1 0,0 1,0-1,0 0,0 0,0 0,0 0,1-1,-1 1,1 0,-1-1,1 0,2 2,5-2,0-1,0 1,0-2,0 1,0-1,0-1,0 0,-1 0,1-1,0 0,-1-1,0 1,0-2,0 0,-1 0,1 0,-1-1,0 0,6-7,-11 11,38-31,-1-3,-2-1,-1-1,-2-2,-1-2,6-14,-16 25,-24 31,0 1,0-1,0 1,0-1,1 1,-1-1,0 0,0 1,1-1,-1 1,0-1,1 0,-1 1,0-1,1 0,-1 1,1-1,-1 0,0 0,1 1,-1-1,1 0,-1 0,1 0,-1 0,1 0,-1 1,1-1,-1 0,1 0,-1 0,1 0,-1-1,0 1,1 0,-1 0,1 0,-1 0,1 0,-1 0,1-1,-1 1,1 0,-1 0,0-1,1 1,-1 0,0-1,1 1,-1 0,0-1,1 1,-1-1,0 1,0 0,1-1,-1 1,0-1,0 1,0-1,0 1,0-1,1 1,-1-1,-3 41,-3-23,1 0,0 1,1-1,1 1,1 0,1 0,0 0,1 0,1 0,1 0,0 0,2 0,0-1,1 1,0-1,1 0,1 0,1-1,10 15,-17-28,0 0,0-1,0 1,0 0,1-1,-1 1,1-1,0 0,0 0,0 1,0-1,0 0,0-1,1 1,-1 0,1-1,-1 1,1-1,-1 0,1 0,0 0,0 0,0 0,-1 0,1-1,0 0,0 1,0-1,0 0,0 0,0-1,0 1,0-1,-1 1,1-1,0 0,0 0,-1 0,1-1,0 1,-1 0,1-1,-1 0,12-13,-1-1,-1-1,-1 0,0 0,-1-1,-1 0,-1-1,0 0,-2-1,1-2,13-31,40-77,-59 130,0 1,0-1,0 0,0 1,0-1,0 1,0-1,0 1,0 0,-1-1,1 1,0 0,0 0,-1-1,1 1,0 0,-1 0,1 0,-1 0,1 0,-1 0,0 0,1 0,-1 0,0 0,0 0,1 0,-1 0,0 0,0 0,0 0,0 0,-1 0,1 0,0 0,0 0,-1 0,1 0,0 0,-1 0,1 0,-1 0,0 0,1 0,0 30,-1-20,0-1,0 0,1 1,1-1,0 0,0 1,1-1,0 0,0 0,1 0,1 0,0-1,0 1,1-1,0 0,1 0,3 5,-6-12,0 0,0 0,0 0,0 0,0-1,1 1,-1-1,1 0,-1 0,0 0,1 0,0 0,-1-1,1 0,-1 0,1 0,0 0,-1 0,1-1,-1 1,1-1,-1 0,1 0,-1 0,0-1,1 1,-1-1,0 0,0 0,0 0,0 0,1-2,83-88,-5-92,-76 177,-1 7</inkml:trace>
  <inkml:trace contextRef="#ctx0" brushRef="#br0" timeOffset="1036.421">2319 371,'42'-12,"-1"-2,-1-2,0-1,-1-2,-1-1,-1-3,9-8,-38 26,-1-1,0-1,0 0,0 0,-1 0,0 0,-1-1,0 0,0 0,0-1,2-7,-6 13,1 0,-1-1,0 1,0-1,-1 1,1-1,-1 1,1-1,-1 1,0-1,-1 1,1-1,0 1,-1-1,0 1,0-1,0 1,0 0,-1-1,1 1,-1 0,0 0,0 0,0 0,0 1,0-1,-1 0,1 1,-1-1,0 1,1 0,-4-1,1 0,-1 0,1 0,-1 1,0 0,0 0,0 1,0 0,0 0,0 0,-1 1,1-1,0 2,0-1,0 1,-1 0,1 0,0 0,0 1,0 0,1 0,-5 3,-5 2,1 0,0 1,1 1,0 0,0 1,1 0,-11 11,10-6,1-1,1 1,0 1,1 0,0 1,1 0,1 0,1 1,1 0,0 0,-3 19,7-26,0 0,1 0,0-1,1 1,0 0,0 0,1 0,1 0,0 0,0-1,1 1,1-1,-1 0,2 1,-1-2,1 1,1-1,0 1,0-1,1-1,4 5,3-1,2 0,-1 0,2-2,-1 0,2-1,-1 0,1-1,0-1,0-1,1-1,0-1,0 0,0-1,1-1,-1-1,1-1,3-1,16 2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7:34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415 368,'215'-65,"124"-22,-185 52,-153 34,-1 1,1-1,0 0,0 1,0-1,0 1,-1-1,1 1,0 0,0-1,0 1,0 0,0 0,0 0,0 0,0 0,0 0,0 0,0 0,0 0,0 0,0 0,0 1,0-1,0 0,0 1,0-1,0 0,-1 1,1-1,0 1,0 0,0-1,-1 1,1 0,0-1,-1 1,1 0,-1 0,1 0,-1-1,1 1,-1 0,1 0,-1 0,0 0,1 0,-1 0,0 0,0 0,0 0,0 0,0 0,0 0,0 0,0 0,0 0,0 0,-1 0,1 0,0 0,-1 0,1 0,-162 271,142-230,2 1,2 1,2 1,1 0,3 0,2 2,1-1,3 1,2-1,2 20,11 241,4-232,-17-75,0 0,0 0,0 0,0 0,0-1,0 1,0-1,0 1,0-1,0 0,0 1,0-1,0 0,1-1,-1 1,0 0,1 0,-1-1,1 1,-1-1,1 1,0-1,0 1,0-1,0 0,-1-1,-17-16,0 1,-1 0,-1 2,-1 0,-1 2,0 0,0 1,-1 2,-1 0,0 2,0 1,-1 0,0 2,-17-1,7 2,0 2,0 1,-1 2,1 2,0 1,0 2,0 1,1 2,0 1,0 2,-24 12,57-23,-1 1,1-1,0 1,-1 0,1 0,0 0,0 0,0 0,0 0,0 1,0-1,0 1,0 0,0-1,1 1,-1 0,1 0,-1 0,1 0,0 0,0 0,0 0,0 1,0-1,0 0,0 1,1-1,0 0,-1 1,1-1,0 1,0-1,0 1,0-1,1 1,9 7</inkml:trace>
  <inkml:trace contextRef="#ctx0" brushRef="#br0" timeOffset="371.62">612 735,'601'-178,"-596"176,67-10,-70 12,-1 0,0 0,1 0,-1 0,0 0,1 1,-1-1,0 0,0 1,1-1,-1 1,0-1,0 1,0-1,0 1,0 0,0 0,0 0,0-1,0 1,0 0,0 0,0 0,-1 0,1 1,0-1,-1 0,1 0,-1 0,1 1,-1-1,0 0,1 0,-1 1,0-1,0 0,0 0,0 1,0-1,0 0,0 1,-1-1,1 0,0 0,-1 1,1-1,-1 0,1 0,-1 0,0 1,-82 172,74-149,2 0,1 0,1 0,2 1,0 0,2 0,0-1,2 1,1 6,0 18,-2-25</inkml:trace>
  <inkml:trace contextRef="#ctx0" brushRef="#br0" timeOffset="708.216">1572 876,'-5'44,"2"1,2-1,2 1,2-1,3 10,-6-48,1-1,-1 1,1-1,0 0,1 1,-1-1,1 0,0 0,0 0,1 0,-1 0,1-1,0 1,1-1,-1 0,1 1,-1-2,1 1,1 0,-1-1,0 0,1 0,-1 0,1 0,0-1,0 0,0 0,0 0,1-1,-1 1,0-1,1 0,-1-1,1 0,-1 0,0 0,2 0,1-1,1-1,-1 0,0 0,1-1,-1 0,0 0,-1-1,1 0,0 0,-1-1,0 0,0 0,-1-1,1 1,-1-2,0 1,-1-1,0 0,0 0,0 0,78-157,-73 140</inkml:trace>
  <inkml:trace contextRef="#ctx0" brushRef="#br0" timeOffset="1000.721">2277 86,'-24'144,"6"0,7 2,5 50,-19 105,23-273,-1 0,-2-1,0 0,-2 0,-10 25,10-17,7-34,0-1,0 1,0-1,0 1,0 0,0-1,0 1,0-1,0 1,0-1,0 1,0-1,0 1,1-1,-1 1,0-1,0 0,1 1,-1-1,0 1,1-1,-1 1,0-1,1 0,-1 1,0-1,1 0,-1 1,1-1,-1 0,1 0,-1 0,1 1,-1-1,1 0,-1 0,1 0,-1 0,1 0,-1 0,1 0,-1 0,1 0,-1 0,1 0,-1 0,1 0,-1 0,1 0,-1-1,1 1,-1 0,1 0,-1-1,1 1,-1 0,0-1,1 1,-1 0,1-1,-1 1,0 0,0-1,1 0,12-7,1-1</inkml:trace>
  <inkml:trace contextRef="#ctx0" brushRef="#br0" timeOffset="1268.565">2700 1,'-34'63,"2"1,3 2,2 1,-10 49,28-90,1 0,2 1,0 0,2 0,1 0,2 1,0-1,2 0,3 21,8 41,-4 0,-3 69,-11-35,-1-104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7:49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59,'38'-5,"28"-1,11-5,-2 0,-9 1,-11 3,-10 3,-8 1,-6 2,-2 0,-7 2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7:49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57,'43'0,"29"-5,7-1,-1 0,-8 1,-11-3,-12-1,-8 2,-6 2,-5 1,-6 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21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0,'-10'34,"2"10,3-1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7:49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93,'13'-3,"93"-25,2 5,0 5,3 5,-109 12,1-1,-1 1,1 0,0 1,-1-1,1 0,0 1,0 0,-1-1,1 1,0 0,0 1,-1-1,1 0,0 1,0-1,-1 1,1 0,0 0,-1 0,1 0,-1 1,1-1,-1 1,0-1,0 1,1 0,-1 0,0 0,-1 0,1 0,0 0,-1 1,1-1,-1 0,1 1,-1-1,0 1,0 0,-1-1,1 1,0 0,-1 0,0-1,1 3,-7 9,-1 0,0 0,-1 0,0-1,-1 0,-1-1,0 0,-1 0,0-1,0-1,-6 4,0 2,-238 213,252-226,-63 68,64-69,1 0,-1 0,1 0,-1 0,1 0,0 0,0 0,0 1,0-1,1 1,-1-1,0 1,1-1,0 0,0 1,-1 0,1-1,1 1,-1-1,0 1,1-1,-1 0,1 1,0-1,0 1,0-1,0 0,0 0,0 1,1-1,-1 0,1 0,-1 0,2 1,10 4,1 0,-1-1,1-1,1 0,-1 0,1-2,-1 0,1 0,0-2,0 0,0 0,0-1,0-1,0-1,0 0,-1-1,12-3,148-19,-154 18</inkml:trace>
  <inkml:trace contextRef="#ctx0" brushRef="#br0" timeOffset="248.475">988 122,'-10'38,"-12"37,-3 10,3-4,5-11,6-13,4-12,4-8,2-5,6-14,8-9,0-12,-1-4</inkml:trace>
  <inkml:trace contextRef="#ctx0" brushRef="#br0" timeOffset="483.324">1412 93,'-20'43,"-15"34,-2 8,5-5,4-12,6-12,7-12,6-7,-1-11,3-9</inkml:trace>
  <inkml:trace contextRef="#ctx0" brushRef="#br0" timeOffset="850.019">820 262,'7'-23,"2"0,1 0,1 1,1 1,0-1,16-18,-23 33,1 0,-1 1,1 0,1-1,-1 2,1-1,0 1,0 0,1 0,-1 1,1 0,0 1,0-1,1 2,-1-1,0 1,1 0,0 1,-1 0,1 0,1 1,1 2,0 1,-1 0,0 1,0 0,0 0,0 1,-1 1,0-1,0 2,0-1,0 1,-1 0,-1 1,8 8,36 29,-38-35,-1-2,1 0,1 0,-1-1,1-1,1 0,-1-1,1 0,0-2,0 1,0-2,0 0,1-1,-1 0,2-2,-3 1,10 2,-1-1,1-2,0 0,-1-2,0-1,1 0,-1-2,-1 0,1-2,-1-1,9-5,-13 2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7:45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0 703,'24'0,"1"-2,-1-1,0-1,0 0,0-2,-1-1,0-1,0-1,-1-1,0-1,-1 0,8-7,11-7,152-112,-169 115,0-1,-2-2,-1 0,-1-1,-1-1,6-12,-23 36,1 0,-1-1,1 1,-1-1,0 1,0-1,-1 0,1 1,-1-1,0 0,0 1,0-1,0 0,-1 0,1 1,-1-1,0 0,0 1,0-1,-1 1,1 0,-1-1,0 1,0 0,0 0,0 0,-1 0,1 0,-1 0,0 1,1 0,-1-1,0 1,-1 0,1 0,0 0,0 1,-1-1,1 1,-1 0,0 0,1 0,-1 1,0-1,1 1,-1-1,0 1,1 1,-1-1,-2 1,0-1,1 1,-1 0,1 0,0 0,-1 1,1 0,0 0,0 0,0 1,1-1,-1 1,0 1,1-1,0 0,0 1,0 0,0 0,1 0,-1 1,1-1,0 1,-1 2,-46 114,46-110,0 0,1 0,0 0,1 1,0-1,1 0,0 1,1-1,0 1,1-1,0 1,1-1,0 1,1-1,0 0,1 0,0 0,1-1,0 0,1 0,-1 0,2 0,0-1,0 0,1 0,5 4,-3-5,2 0,-1-1,1-1,0 0,1 0,-1-1,1-1,0 0,0 0,0-2,1 0,-1 0,1-1,-1-1,1 0,-1-1,1 0,-1-1,0-1,1 0,22-6,0-1,0-2,-2-1,1-2,-2-2,23-14,-28 14,-2 0,0-2,-1-1,-1 0,-1-2,0-1,-2-1,10-16,-26 32,0 0,-1 0,-1 0,1-1,-1 1,-1-1,1 0,-2 0,1 0,-1 0,0-5,-1 11,0-1,0 1,0 0,0-1,-1 1,1 0,-1-1,0 1,0 0,0 0,0 0,0 0,-1 0,0 0,1 0,-1 0,0 1,-1-1,1 1,0-1,-1 1,1 0,-1 0,0 0,1 0,-1 0,0 1,0-1,0 1,0 0,-1 0,1 0,-4 2,0 0,0 0,0 1,0 0,0 1,0-1,1 1,-1 0,1 1,0 0,0 0,0 0,1 1,0 0,-1 0,2 0,-1 0,1 1,-1 0,1 0,1 0,-1 0,1 1,-1 4,-6 6,0 2,2-1,0 1,1 0,1 1,1 0,1 0,1 0,0 0,1 0,2 19,0-32,1-1,0 1,0-1,1 1,-1-1,2 0,-1 0,1 0,-1 0,2-1,-1 1,1-1,-1 1,2-1,-1 0,0-1,1 1,0-1,0 0,0 0,1 0,-1-1,1 0,0 0,0-1,0 1,0-1,0 0,0-1,1 1,3-1,13 3,0-2,0 0,0-2,0 0,0-2,0 0,0-1,9-4,-8 0,1-1,-2-1,1-1,-1-1,-1-1,0-1,-1-1,0-1,-1-1,-1-1,10-10,-17 13,0 0,0-1,-2 0,0-1,-1 0,0-1,-1 0,-1 0,-1-1,-1 1,0-1,-1-1,-1 1,0 0,-2-8,0 22,-1 0,0 0,0 0,0 0,0 0,-1 0,0 0,0 0,0 0,0 0,-1 1,1-1,-1 0,0 1,0-1,0 1,0 0,-1 0,0 0,1 0,-1 0,0 0,0 1,-1 0,1-1,0 1,-1 0,1 1,-1-1,0 1,1-1,-1 1,0 0,0 0,0 1,0-1,0 1,0 0,0 0,0 0,0 1,0-1,0 1,0 0,1 0,-1 0,0 1,0-1,1 1,-3 1,-5 8,0 0,0 1,1 1,1-1,0 2,1-1,0 1,1 0,1 1,0-1,1 1,0 1,1-1,1 0,0 1,2 0,0 0,0 0,2 2,-2-6,0 0,1 0,1 0,0 0,1 0,0 0,1 0,0-1,1 1,0-1,1 0,0 0,0 0,2 0,-1-1,1 0,1-1,-1 0,2 0,4 4,54 37,-48-38</inkml:trace>
  <inkml:trace contextRef="#ctx0" brushRef="#br0" timeOffset="1112.516">1919 534,'-88'188,"74"-150,34-63,98-165,-106 177,-10 20,-11 29,6-22,2-5,0 0,1 1,0-1,0 0,1 1,1-1,0 0,0 0,0 0,1 0,1 0,-1-1,1 1,1-1,0 0,0 0,0-1,1 1,0-1,0 0,1-1,0 0,0 0,3 1,-7-5,0 0,0-1,-1 1,2-1,-1 1,0-1,0 0,0 0,0-1,1 1,-1-1,0 0,1 1,-1-1,0-1,1 1,-1 0,0-1,1 0,-1 0,0 0,0 0,0 0,0-1,0 1,0-1,0 0,0 0,-1 0,1 0,-1 0,1-1,69-89,-67 85,0-2,0 0,0 0,-1-1,-1 1,1-1,-1 0,-1 0,0 0,-1 0,0 0,0-8,0-5</inkml:trace>
  <inkml:trace contextRef="#ctx0" brushRef="#br0" timeOffset="1629.879">2682 55,'-3'24,"0"0,-1 0,-2-1,0 1,-2-1,0 0,-5 6,1 2,-7 19,8-27,1 1,2 0,0 1,1 0,2 0,0 0,2 1,0 10,4-32,-1 0,1 0,0-1,0 1,0 0,0 0,1-1,-1 1,1-1,0 1,0-1,0 0,1 0,-1 0,1 0,-1 0,1 0,0-1,0 1,1-1,-1 0,0 0,1 0,-1-1,1 1,-1-1,1 0,0 0,0 0,0 0,-1 0,2-1,8 2,-1-1,1 0,0-1,0-1,-1 0,1 0,0-1,-1-1,5-2,50-16,-52 12</inkml:trace>
  <inkml:trace contextRef="#ctx0" brushRef="#br0" timeOffset="2135.085">2371 139,'2'-7,"-1"0,1 0,0 0,1 0,0 1,0-1,0 1,1-1,0 1,0 0,1 1,0-1,-1 1,2 0,-1 0,1 1,-1-1,1 1,1 0,-1 1,0 0,1 0,0 0,-1 1,1-1,0 2,0-1,1 1,-1 0,0 1,0-1,0 1,1 1,-1 0,0 0,0 0,0 1,0 0,0 0,0 0,4 3,47 37,-51-35,0 0,0 0,1-1,0 0,0-1,0 1,1-2,0 1,0-1,0 0,0-1,1 0,-1-1,1 0,0 0,0-1,-1 0,1-1,0 0,0-1,0 0,6-1,60-44,-68 41</inkml:trace>
  <inkml:trace contextRef="#ctx0" brushRef="#br0" timeOffset="2717.535">3189 506,'-169'180,"272"-305,-30 51,-73 73,0 1,0-1,1 1,-1-1,0 1,0-1,1 1,-1-1,0 1,1 0,-1-1,0 1,1-1,-1 1,1 0,-1 0,1-1,-1 1,0 0,1 0,-1-1,1 1,-1 0,1 0,-1 0,1 0,-1 0,1 0,-1 0,1 0,0 0,-1 0,1 0,-1 0,1 0,-1 0,1 0,-1 1,1-1,-1 0,0 0,1 1,-1-1,1 0,-1 1,1-1,-1 0,0 1,1-1,-1 0,0 1,1-1,-1 1,0-1,0 1,1-1,-1 1,0-1,0 1,0-1,6 42,-5-21,44 88,-43-105,0-1,0 0,1-1,-1 1,1 0,-1-1,1 1,0-1,0 0,0 0,0 0,1 0,-1-1,0 1,1-1,-1 0,1 0,0 0,-1 0,1-1,0 1,-1-1,1 0,0 0,-1-1,1 1,0-1,-1 1,1-1,2-1,1-3,1-1,-1 0,0 0,-1 0,1-1,-1 0,-1 0,1 0,-1-1,0 0,-1 0,0 0,0 0,-1-1,0 1,0-1,-1 0,0 0,-1 0,0-1,16-66,-11 58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7:59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1 493,'5'8,"1"0,-1-1,2 1,-1-1,1 0,0-1,0 1,1-2,0 1,0-1,0 0,1 0,-1-1,1-1,0 1,0-1,1-1,-1 0,1 0,-1-1,1 0,-1 0,1-1,0-1,-1 0,1 0,-1 0,1-1,-1-1,1 0,23-14,-1-1,-1-2,0-1,-2-1,0-2,-2 0,-1-2,-1-1,-1-2,-1 0,-2-1,11-21,15-32,41-53,-87 134,1 0,-1 0,1 0,-1 0,1 0,0 0,0 0,0 1,0-1,0 0,0 1,0 0,1 0,-1-1,0 1,1 1,-1-1,1 0,-1 1,1-1,0 1,-1 0,1-1,-1 1,1 1,-1-1,1 0,0 1,-1-1,1 1,-1 0,1-1,-1 1,0 1,1-1,-1 0,0 0,0 1,0-1,0 1,0 0,7 13,-2 1,1-1,-2 2,0-1,-1 1,-1-1,-1 2,0-1,-1 0,-1 0,0 1,-1-1,-2 5,2-18,-2 294,2-289,-1-1,0 1,0 0,-1-1,0 0,0 1,-1-1,0 0,0 0,-1 0,0 0,0-1,-1 0,0 1,0-2,-1 1,0-1,0 0,-1 0,1 0,-1-1,0 0,-1-1,1 1,-5 0,-18 5,-1-2,0-1,0-1,-1-2,1-1,-1-1,0-2,-25-3,53 3,-1 0,1 0,-1 0,1-1,0 1,-1-1,1 0,-1 0,1-1,0 1,0-1,0 0,0 0,0 0,0-1,0 0,1 1,0-1,-1 0,1-1,0 1,0 0,1-1,-1 0,1 1,-2-4,1-14</inkml:trace>
  <inkml:trace contextRef="#ctx0" brushRef="#br0" timeOffset="318.991">1637 98,'-54'47,"2"2,3 2,1 3,-13 23,13 26,48-100,-1 1,1-1,0 0,-1 1,1-1,1 0,-1 1,0-1,1 0,0 0,0 1,0-1,0 0,0 0,1 0,-1 0,1 0,0-1,0 1,0 0,0-1,0 1,0-1,1 0,-1 0,1 0,0 0,0 0,0 0,-1-1,2 0,1 1,12 3,1-1,1-1,-1-1,0 0,1-2,-1 0,1-1,-1 0,0-2,0 0,0-1,0-1,7-4,-4 3,0-1,-1-1,0-1,0-1,-1-1,-1-1,0 0,0-1,-1-1,-1-1,-1 0,0-1,0-1,-2 0,0-1,-1 0,-1-1,-1 0,0-1,2-11,-9 25,-1 1,-1-1,1 0,-1 0,0 0,0 0,-1 0,0 0,0 0,0 0,-1 0,0 0,0 0,-1 0,1 0,-1 1,0-1,-1 0,1 1,-1 0,0-1,-1 1,1 1,-1-1,0 0,0 1,-1 0,1 0,-1 0,0 0,0 1,0 0,0 0,-2 0,-10-4,0 2,0 0,0 1,-1 1,0 0,1 2,-1 0,0 1,0 0,0 2,0 0,-13 4,-7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2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0,'38'5,"33"1,8 0,-4-1,-6-2,-9-1,-10 0,-9-2,-7 0,-4 0,-7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23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1,'34'5,"29"1,15 0,-2-1,-3-1,-11-7,-5-2,-8-1,-7 1,-7 1,-3 2,-8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24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0 164,'114'-46,"2"5,1 6,9 2,-52 25,-72 8,0 0,-1 0,1 0,0 1,0-1,-1 0,1 1,0-1,-1 1,1 0,0-1,-1 1,1 0,-1 0,1 0,-1 0,0 0,1 1,-1-1,0 0,0 0,0 1,0-1,0 1,0-1,0 1,-1 0,1-1,0 1,-1 0,1-1,-1 1,0 0,1 0,-1-1,0 1,0 0,0 0,-1 0,-2 11,-1-1,0 1,-1-1,0-1,-1 1,-1-1,0 0,0 0,-1-1,0 0,-1-1,0 1,0-2,-1 1,-4 1,-21 24,-113 115,145-146,0 1,0-1,1 1,-1-1,1 1,0 0,0-1,1 1,-1 0,1 1,-1-1,1 0,1 0,-1 0,0 1,1-1,0 0,0 1,0-1,1 0,0 0,-1 1,2-1,-1 0,0 0,1 0,-1 0,1 0,0 0,1-1,-1 1,1-1,-1 1,1-1,0 0,0 0,1 0,-1 0,1 0,9 5,0 0,0-1,0-1,1 0,0 0,1-1,-1-1,1-1,-1 0,1-1,0 0,0-1,6-1,87-26,-90 16</inkml:trace>
  <inkml:trace contextRef="#ctx0" brushRef="#br0" timeOffset="237.451">1129 107,'-10'43,"-8"34,0 8,-3-5,3-7,4-11,5-11,3-10,3-11</inkml:trace>
  <inkml:trace contextRef="#ctx0" brushRef="#br0" timeOffset="404.925">1439 51,'-19'38,"-7"27,2 8,4-4,6-10,5-9,5-8,2-7,2-5,1-7</inkml:trace>
  <inkml:trace contextRef="#ctx0" brushRef="#br0" timeOffset="785.799">959 220,'-2'-4,"1"0,-1-1,1 1,0-1,1 1,-1-1,1 1,-1-1,2 1,-1-1,0 1,1-1,0 1,0-1,0 1,0-1,1 1,0 0,0 0,0 0,0 0,1 0,-1 0,1 1,0-1,0 1,0 0,1 0,-1 0,1 0,0 0,-1 1,1 0,0 0,1 0,-1 0,22-3,0 2,0 0,0 2,0 1,0 1,12 2,31 1,319-3,-227-23,-144 27</inkml:trace>
  <inkml:trace contextRef="#ctx0" brushRef="#br0" timeOffset="1349.292">141 897,'48'-4,"59"-13,25-2,6-2,-3-4,-9 3,-11 1,-12 4,-9-1,-5 4,-9 4,-3 3,-6 3,-9-2,-6-1,-3 2,-6 0,-10 2</inkml:trace>
  <inkml:trace contextRef="#ctx0" brushRef="#br0" timeOffset="1955.635">1072 1095,'-266'372,"261"-364,-60 116,63-120,1-1,0 0,0 1,0-1,1 1,-1-1,1 0,0 1,0-1,0 1,0-1,1 1,-1-1,1 1,0-1,0 0,0 1,1-1,-1 0,1 0,-1 0,1 0,0 0,0 0,1 0,-1-1,0 1,1-1,0 0,-1 0,1 0,0 0,0 0,0 0,1-1,0 1,13 3,0-1,0 0,0-2,1 0,-1-1,0 0,1-2,-1 0,11-2,27 0,-37 2,1 0,-1-1,0 0,0-1,-1-2,1 0,-1 0,5-4,-11 1,-7 0</inkml:trace>
  <inkml:trace contextRef="#ctx0" brushRef="#br0" timeOffset="2334.512">649 1095,'16'-13,"1"0,0 1,1 1,0 1,1 1,0 0,0 1,1 1,0 1,1 1,19-2,-34 8,0 0,0 1,0-1,0 1,-1 1,1-1,-1 1,1 0,-1 0,0 1,0-1,0 1,-1 1,1-1,-1 0,0 1,0 0,0 0,-1 0,0 0,0 1,0-1,0 4,42 52,-34-52,1-1,0-1,0 1,0-2,1 0,0 0,0-1,1-1,-1 0,1-1,0 0,0-1,0-1,0 0,0-1,0-1,1 0,-1 0,0-2,-1 0,12-3,80-20,-88 19</inkml:trace>
  <inkml:trace contextRef="#ctx0" brushRef="#br0" timeOffset="2882.665">1722 1659,'-230'194,"275"-217,148-172,-192 194,0-1,-1 1,1-1,0 1,0 0,0-1,0 1,0 0,1 0,-1 0,0 0,1 0,-1 0,0 0,1 0,-1 0,1 0,-1 1,1-1,0 1,-1-1,1 1,-1 0,1 0,0-1,-1 1,1 0,0 1,-1-1,1 0,0 0,-1 1,1-1,0 1,-1-1,1 1,-1 0,1-1,-1 1,1 0,-1 0,0 0,0 0,1 0,-1 1,0-1,0 0,0 1,0-1,0 0,0 1,0 0,12 60,-13-55,1 0,-1 0,2 0,-1 0,1-1,0 1,0 0,0-1,1 0,0 1,0-1,1 0,0-1,0 1,0-1,1 1,0-1,0-1,2 3,-1-4,-1 0,1-1,0 1,0-1,0 0,1 0,-1-1,0 0,1 0,-1-1,0 1,1-1,-1-1,1 1,-1-1,0 0,1-1,-1 0,0 1,0-2,0 1,0-1,-1 0,1 0,-1-1,1 1,-1-1,0-1,3-3,6-3,-1-1,-1 0,0-1,-1-1,0 0,-1 0,0-1,-1 0,-1-1,-1 1,0-2,-1 1,-1-1,0 0,1-14,-3 7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21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1 850,'16'3,"0"-1,0 0,0-1,0-1,0 0,1-1,-1-1,0-1,-1 0,10-4,-21 6,22-5,0-2,-1 0,0-2,-1-1,0-1,0-1,-1-1,-1-1,-1-1,0 0,12-14,6-8,-2-1,-1-2,-2-1,-3-1,4-10,-29 44,-1 1,0-1,0 0,-1-1,0 1,-1-1,0 0,-1 0,0 0,0 0,-1 0,0 0,-1 0,0 0,-1-1,0 1,0 0,-1 0,-1 0,0 0,0 0,2 8,-1-1,0 0,0 1,0-1,0 1,0 0,0-1,-1 1,1 0,-1 1,1-1,-1 0,0 1,0-1,0 1,0 0,0 0,0 0,0 0,0 1,0-1,0 1,0 0,0-1,-1 2,1-1,0 0,0 1,0-1,0 1,0 0,-1 0,-4 1,0 1,0 0,0 0,0 1,1 0,-1 0,1 1,0 0,0 0,1 1,-5 4,-9 15,2 1,0 1,1 1,2 0,1 1,2 0,0 1,2 1,1 0,2 0,0 3,6-26,0-1,0 1,1 0,0 0,0-1,0 1,1 0,0-1,1 1,0 0,0-1,1 0,0 1,0-1,0-1,1 1,0 0,1-1,-1 0,1 0,0 0,1 0,-1-1,1 0,0 0,1-1,-1 1,1-1,-1-1,1 1,1-1,5 2,1 0,1 0,-1-1,1 0,0-1,-1-1,1 0,0-1,1-1,-1 0,0-1,0-1,0 0,-1-1,1 0,-1-1,1-1,4-3,23-10,-1-1,-1-3,0-1,-2-2,-1-2,-1-1,-1-2,-2-1,7-9,-32 30,9-7,-2 0,0-2,-1 0,0 0,-2-1,-1-1,0 0,-1 0,-9-6,-18 36,9 5,0 0,2 0,0 0,0 1,1 0,1 1,0-1,1 1,1-1,1 1,0 0,1 0,0 0,2-1,0 1,0 0,2 0,-1-8,0 0,0-1,1 0,0 1,0-1,0-1,1 1,1-1,-1 0,1 0,0 0,0-1,0 0,1 0,0-1,0 0,0 0,0 0,1-1,-1 0,2 0,7 2,0 0,1-1,-1-1,1-1,0 0,0-1,0-1,-1 0,16-3,7-6,-2-1,1-2,-2-2,1-1,-2-2,0-1,-1-2,-1-1,-1-2,-1-1,21-22,-27 26,-1-1,-1-1,-1-2,0 0,-2-1,-1 0,-2-2,0 0,-2-1,0-1,-2 0,-2-1,3-11,-13 37,1 1,-1-1,0 0,1 0,-2 0,1 0,-1 0,1-1,-1 1,0 0,0 0,-1 0,1 0,-1 0,0 0,0 0,-1 0,1 0,-1 0,1 1,-1-1,0 1,-1-1,1 1,-1-1,1 1,-1 0,0 0,0 1,0-1,-1 1,1-1,-1 1,1 0,-1 0,0 1,0-1,1 1,-1 0,0 0,0 0,0 0,-3 0,0 2,0-1,-1 1,1 1,0-1,0 1,-1 1,2-1,-1 1,0 0,0 1,1-1,0 1,0 1,0-1,0 1,1 0,-1 0,1 1,1-1,-3 4,-74 131,75-129,0 0,1 0,1 0,0 1,1 0,0 0,0 0,1 0,1 0,0 1,1-1,0 0,1 1,1-1,0 0,0 0,1 0,0 0,1 0,1-1,0 0,0 0,1 0,1 0,0-1,0 0,1-1,7 8,-4-8,0-1,0 0,1-1,0 0,0-1,0 0,1-1,0 0,0-1,0-1,0 0,1-1,0 0,-1-1,1 0,11-1</inkml:trace>
  <inkml:trace contextRef="#ctx0" brushRef="#br0" timeOffset="1518.743">2653 540,'-227'323,"137"-226,106-123,293-331,-286 337,-23 20,1 0,-1-1,0 1,1 0,-1 0,1 0,-1 0,0 0,1-1,-1 1,1 0,-1 0,0 0,1 0,-1 0,1 0,-1 0,0 1,1-1,-1 0,1 0,-1 0,0 0,1 0,-1 1,1-1,-1 0,0 0,1 0,-1 1,0-1,0 0,1 1,-1-1,0 0,1 1,-1-1,0 0,0 1,0-1,0 0,1 1,-1-1,0 1,0-1,0 0,0 1,0-1,0 1,0-1,0 0,0 1,0-1,0 1,0-1,0 1,0-1,-1 0,1 1,0-1,0 0,0 1,-1-1,1 0,0 1,0-1,-17 69,14-64,1-1,-1 1,1 0,0 0,1-1,-1 1,1 1,0-1,0 0,0 0,1 0,0 1,0-1,0 0,1 0,-1 0,1 1,1-1,-1 0,1 0,-1 0,2-1,-1 1,0 0,1-1,0 1,0-1,0 0,1 0,-1 0,1-1,0 1,1 0,-1-2,1 0,0 0,0 0,0-1,0 1,0-1,0 0,0-1,0 1,0-1,0 0,1 0,-1-1,0 1,0-1,0-1,0 1,0-1,0 1,0-1,-1-1,1 1,-1-1,1 1,1-3,99-91,-95 83,-1-1,0 0,-1-1,-1 0,0 0,-1-1,-1 1,0-1,-1 0,-1-1,0 1,-1-1,-1 1,-1-8,-15-17,2 29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38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197 367,'134'21,"-108"-19,0-2,-1-1,1 0,0-3,-1 0,0-1,0-1,0-2,-1 0,0-2,-1 0,0-2,0 0,-2-2,1 0,-2-2,0 0,4-6,-15 13,0-1,0 0,-1 0,-1-1,0 0,0-1,-1 0,-1 0,0 0,0 0,-1-1,-1 0,2-11,-5 21,0 1,0-1,-1 1,1-1,-1 1,0 0,0-1,0 1,0 0,0 0,0 0,0 0,-1-1,1 2,-1-1,1 0,-1 0,0 0,0 1,0-1,0 1,0 0,0-1,0 1,-1 0,1 0,0 0,0 1,-1-1,1 1,-1-1,1 1,-1 0,1-1,-1 1,1 1,0-1,-1 0,1 1,-1-1,1 1,0-1,-1 1,1 0,0 0,0 0,-1 1,1-1,0 0,0 1,0-1,1 1,-1 0,0 0,0 1,-13 13,1 0,0 1,2 1,0 1,1-1,0 2,2-1,1 1,0 1,1 0,3-11,-134 393,80-218,-9-2,-9-1,65-157,-1-1,-1-1,-1 0,-1-1,0-1,-2 0,-1-1,-1-1,0-1,-1 0,-1-2,-52 10,72-26,-1 0,0 0,1-1,-1 1,0 0,1-1,-1 1,0-1,1 1,-1-1,1 0,-1 1,1-1,-1 0,1 0,0 0,-1 0,1 0,0-1,0 1,0 0,0-1,0 1,0-1,0 1,0-1,0 1,1-1,-1 1,1-1,-1 0,1 1,0-1,0 0,-1 1,1-1,0 0,0 1,1-1,-1 0,0 1,1-2,2-11,2-1,-1 1,2 0,0 1,1 0,0 0,0 0,2 1,0 0,0 0,1 1,0 0,1 1,0 0,11-7,-12 8,0 1,1 0,0 0,0 1,0 0,1 1,0 1,0 0,1 0,-1 1,1 1,0 0,0 1,0 0,0 1,1 0,-1 1,0 1,0 0,0 1,1 0,-2 1,1 0,8 4,15 10,1-1,0-2,1-2,0-2,1-1,0-2,0-1,24-1,95-18,-141 7</inkml:trace>
  <inkml:trace contextRef="#ctx0" brushRef="#br0" timeOffset="603.906">1157 1214,'49'-8,"0"-3,-1-1,0-3,41-18,-70 26,0 0,-1 0,1-2,-2 0,1-2,-1 1,-1-2,0 0,-1-1,0-1,10-12,-23 22,-1 0,1 0,-1 0,1 0,-2 0,1 0,0-1,-1 1,1 0,-1-1,0 1,-1 0,1-1,-1 1,0 0,0 0,0 0,-1 0,1 0,-1 0,0 0,0 0,0 0,-1 1,1-1,-1 1,0 0,0 0,0 0,0 0,-1 0,1 1,-1-1,1 1,-1 0,0 0,0 0,0 1,0-1,0 1,-1 0,1 0,0 1,0-1,-1 1,1 0,0 0,-1 1,1-1,0 1,0 0,-1 0,1 0,-4 2,-2 3,1 0,-1 1,1 0,0 1,1 0,-1 0,2 1,-1 0,1 0,1 1,-1 0,2 0,-1 0,2 1,-1 0,1 0,1 0,-1 4,2-7,-1 1,2-1,-1 0,1 1,0-1,1 0,0 1,1-1,-1 1,1-1,1 0,0 1,0-1,1 0,-1 0,2 0,-1-1,1 1,0-1,1 0,0 0,0 0,0-1,1 0,0 0,0 0,1-1,0 1,0-2,0 1,0-1,0 0,5 1,2-1,0 0,1-1,0 0,-1-1,1-1,0 0,0-1,0-1,0-1,-1 0,1 0,-1-1,1-1,-1-1,0 0,2-2,22-10,-2-2,0-1,-1-2,-2-1,9-10,6-3,-2-3,-1-2,-3-1,-1-3,-2-1,-2-1,-3-3,26-49,-48 76,-2-1,-1-1,-1 0,-1 0,-1-1,-1 0,-1 1,-2-2,-1 1,0 0,-4-18,-22-17,24 60,-1 0,1 0,0 0,-1 0,1 0,-1 1,1-1,-1 0,1 1,-1 0,0-1,1 1,-1 0,1 0,-1 0,0 0,1 0,-1 0,1 0,-1 0,0 1,1-1,-1 1,1-1,-1 1,1 0,-1-1,1 1,0 0,-1 0,1 0,0 0,-1 0,1 0,0 1,0-1,0 0,0 1,-10 12,2 0,0 1,1 0,0 0,1 0,1 1,0 0,1 1,1-1,0 1,2 0,0 1,-6 52,3 0,3 0,6 51,-4-94,1-1,2 1,0-1,2 0,1 0,1 0,1-1,2 0,0 0,1-1,2-1,0 0,15 19,16-11,-43-31,-1 0,1 0,0 1,0-1,0 0,0 0,0 0,0 0,0 0,-1 0,1 0,0 0,0-1,0 1,0 0,0 0,-1-1,1 1,0-1,0 1,0 0,-1-1,1 0,0 1,-1-1,1 1,0-1,-1 0,1 1,-1-1,1 0,-1 0,1 1,-1-1,0 0,1 0,-1 0,0 0,0 0,0 1,1-1,-1 0,0 0,0 0,0 0,0 0,-1 0,1 1,0-1,0 0,0 0,-1 0,1 0,0 0,-1 0,-2-20</inkml:trace>
  <inkml:trace contextRef="#ctx0" brushRef="#br0" timeOffset="798.688">1806 790,'43'0,"43"0,17 0,5-5,-7-1,-5-5,-10 0,-10 1,-8 3,-6-2,-4 0,-3 2,-5 2,-1 2,-6 1,-4 1,-9 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41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26,'-15'-6,"1"2,-1-1,0 2,0 0,0 1,-1 1,1 0,0 1,-1 0,1 2,0 0,-1 0,1 1,0 1,1 1,-15 6,28-11,0 0,-1 0,1 1,0-1,-1 1,1-1,0 1,0-1,0 1,-1 0,1 0,0 0,0-1,0 1,0 0,0 0,0 0,1 0,-1 1,0-1,0 0,1 0,-1 0,1 1,-1-1,1 0,-1 1,1-1,0 0,0 1,0-1,0 0,0 1,0-1,0 0,0 1,0-1,1 0,-1 1,0-1,1 0,-1 1,1-1,0 0,-1 0,1 0,0 1,0-1,0 0,-1 0,1 0,0 0,0-1,1 1,-1 0,12 6,1 0,0-1,0-1,0 0,0-1,1-1,-1 0,9 0,10 3,112 30,-139-34,0 1,-1 0,1 0,-1 0,0 1,0 0,0 0,0 0,-1 1,1-1,-1 1,0 0,0 2,-2-5,-1 0,0 0,0 0,0 0,0 1,0-1,0 0,-1 0,1 1,-1-1,0 0,1 1,-1-1,0 0,0 1,-1-1,1 0,0 1,-1-1,1 0,-1 0,0 1,0-1,0 0,0 0,0 0,0 0,-1 0,1 0,-1 0,1-1,-1 1,0 0,0-1,1 1,-3 0,-29 19,0-1,-2-2,0-1,-1-2,-12 2,-157 43,184-61,39-14,1 3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44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125 769,'0'555,"1"-544,0 1,-1 0,0 0,-1 0,-1-1,0 1,0 0,-1-1,-1 0,1 1,-2-1,0-1,0 1,-1-1,-3 4,8-13,0 1,-1-1,1 0,-1 0,0 1,1-1,-1 0,0 0,0-1,0 1,1 0,-1-1,0 1,0-1,0 1,0-1,0 0,0 0,0 0,0 0,0 0,0-1,0 1,0 0,0-1,0 1,0-1,0 0,1 0,-1 0,0 0,1 0,-1 0,0 0,1 0,-1-1,1 1,0-1,-1 1,1-1,0 0,0 1,0-1,0 0,0 0,1 1,-1-1,0 0,1 0,-1 0,1 0,0 0,0 0,0 0,0 0,0 0,0 0,0-1,1-19,0-1,1 0,1 1,1-1,1 1,2 0,0 1,1 0,0 0,10-15,17-36,3 1,4 2,2 2,3 2,2 2,4 3,39-35,-76 80,-1 0,2 1,0 1,1 1,0 1,1 0,0 1,0 1,1 1,1 1,-18 6,-1 0,1 0,0 1,0-1,-1 1,1 0,0 0,0 0,0 0,0 0,-1 1,1-1,0 1,0 0,-1 0,1 0,-1 0,1 0,-1 1,1-1,-1 1,0-1,1 1,-1 0,0 0,0 0,0 0,-1 0,1 1,0-1,-1 0,0 1,1-1,-1 1,0 0,0-1,-1 1,1 0,0-1,-1 1,0 0,0 0,1 0,-2-1,1 1,0 0,-1 0,1 0,-3 21,-1 0,-1 0,-1-1,-1 1,-1-1,-1-1,-1 0,-9 14,-13 19,-2-1,-3-3,-1 0,-3-3,-36 32,73-75,0 0,0-1,-1 1,0-1,1 0,-2-1,1 1,0-1,-1 0,1 0,-1-1,0 1,0-1,0-1,0 1,-4 0,-2-5,7-2</inkml:trace>
  <inkml:trace contextRef="#ctx0" brushRef="#br0" timeOffset="667.871">746 911,'46'0,"1"-1,-1-2,0-2,0-2,0-2,-1-2,0-3,-1-1,-1-2,20-11,-51 21,0 0,-1-1,1 0,-1-1,-1-1,0 1,0-1,-1-1,0 0,-1 0,0-1,-1 0,0-1,-1 1,0-1,2-10,-7 19,-1-1,1 1,-1-1,0 1,0-1,0 1,-1-1,1 1,-1-1,0 1,-1-1,1 1,-1 0,0 0,0 0,0 0,0 0,-1 0,1 1,-1-1,0 1,0-1,-1 1,1 0,-1 1,1-1,-1 0,0 1,0 0,0 0,0 0,0 1,-1-1,1 1,0 0,-1 0,1 0,-1 1,1 0,-1 0,1 0,-1 0,1 0,-1 1,1 0,-1 0,0 1,-13 5,0 1,0 0,0 2,1 0,1 1,0 0,0 2,1 0,1 0,0 2,1 0,0 0,1 1,1 0,1 1,0 1,0 2,1-5,1 0,1 1,0 0,1 0,0 1,2 0,0 0,1 0,-1 15,3-26,1 1,0-1,0 1,1-1,-1 0,2 1,-1-1,0 0,1 0,0 0,1 0,0 0,-1 0,2 0,-1-1,1 0,-1 0,2 0,-1 0,0 0,1-1,0 0,0 0,0 0,1 0,-1-1,6 2,10 1,0-2,0-1,0 0,1-2,-1 0,0-2,1 0,-1-1,0-1,1-1,-2-1,1-1,-1-1,1 0,-2-2,1 0,-2-2,10-6,32-15,-2-3,-1-2,-2-3,-2-2,39-40,-76 68,-1-1,-1 0,0-1,-1 0,0-1,-2-1,0 1,-1-2,0 0,-2 0,0-1,-2 1,0-2,-1 1,-1-1,1-11,-5 30,-1-1,1 0,0 0,-1 0,1 1,-1-1,0 0,0 0,0 1,-1-1,1 1,0-1,-1 1,0 0,1-1,-1 1,0 0,0 0,0 0,-1 0,1 1,0-1,-1 1,1-1,-1 1,1 0,-1 0,0 0,1 0,-1 0,0 1,0-1,0 1,1 0,-1 0,0 0,0 0,0 0,0 0,1 1,-1 0,0-1,0 1,1 0,-1 1,0-1,-1 1,-13 4,1 0,0 1,1 1,0 0,0 1,1 1,0 0,0 1,1 0,1 1,0 1,0 0,1 0,1 1,1 1,-5 8,12-21,1 1,-1-1,1 1,0 0,0 0,0-1,0 1,0 0,0 0,1 0,0 0,-1 0,1 0,0 0,1 0,-1 0,0 0,1 0,0 0,-1 0,1 0,0 0,1 0,-1-1,0 1,1 0,0-1,-1 1,1-1,0 0,0 1,0-1,1 0,-1 0,0-1,1 1,0 0,-1-1,1 1,2 0,13 5,1 0,1-1,-1-1,1-1,-1 0,1-2,0 0,14-1,-2 1,95 27,-123-28,-1 1,1 0,-1 0,0 0,0 0,0 0,0 1,0-1,0 1,-1 0,0 0,1 0,-1 0,0 0,0 0,-1 1,1-1,-1 1,1-1,-1 1,0 0,-1-1,1 1,0 0,-1 0,0 0,0-1,0 1,-1 0,1 0,-1-1,-1 5,-105 200,105-163,7-28</inkml:trace>
  <inkml:trace contextRef="#ctx0" brushRef="#br0" timeOffset="905.26">2524 741,'-19'38,"-7"18,2 4,9-9,8-12</inkml:trace>
  <inkml:trace contextRef="#ctx0" brushRef="#br0" timeOffset="1079.514">2496 261,'0'0</inkml:trace>
  <inkml:trace contextRef="#ctx0" brushRef="#br0" timeOffset="1335.578">2863 656,'-11'15,"0"1,1 1,0 0,1 1,1 0,1 0,1 0,0 1,2 0,0 0,1 0,1 1,0 16,2-32,0 0,1-1,0 1,0 0,0-1,0 1,0-1,1 0,0 1,0-1,-1 0,2 0,-1 0,0 0,1 0,-1-1,1 1,0-1,0 1,0-1,0 0,0 0,0-1,1 1,-1-1,1 1,-1-1,1 0,-1 0,1-1,0 1,-1-1,1 0,0 0,-1 0,1 0,0-1,7 0,-1 0,0-1,1 0,-1-1,0 0,0-1,0 0,-1-1,0 0,1 0,-2-1,7-4,-9 4,0 1,-1-2,1 1,-1 0,0-1,-1 0,0 0,0-1,0 1,-1-1,0 0,-1 0,0 0,0 0,0 0,-1 0,-1 0,1-1,-1 1,-1 0,1 0,-1-1,-1 1,1 0,-2 0,1 0,-1 0,0 1,-1-1,1 1,-1 0,-1 0,0 0,0 0,0 1,-1 0,1 0,-2 0,1 1,0 0,-5-2,7 5,-1 0,0 1,0 0,0 0,0 0,0 0,0 1,0 0,0 0,0 0,0 1,0 0,1 0,-1 0,0 0,0 1,0 0,1 0,-1 0,1 0,-15 8</inkml:trace>
  <inkml:trace contextRef="#ctx0" brushRef="#br0" timeOffset="1818.161">3371 684,'-24'14,"0"2,1 0,1 1,0 1,2 1,0 1,1 1,1 0,-11 18,27-37,0 0,0 0,0 0,0 0,0 0,0 1,1-1,-1 0,1 1,0-1,0 1,0 0,0-1,0 1,0 0,1 0,-1-1,1 1,0 0,0 0,0 0,0 0,1-1,-1 1,1 0,-1 0,1-1,0 1,0 0,0-1,1 1,-1-1,0 1,1-1,0 0,-1 1,1-1,0 0,0 0,1 0,-1-1,0 1,0 0,1-1,-1 0,1 1,1-1,7 1,1 0,-1-1,0 0,1-1,-1-1,1 1,-1-2,1 0,-1 0,0-1,0 0,0-1,-1 0,1-1,-1 0,9-6,142-120,-125 95,-1 0,-2-3,-1-1,-3-1,-1-1,0-6,-16 26,-1 0,0-1,-2-1,-1 1,-1-1,-1 0,-1-1,-2 0,0 1,-1-1,-1 0,-2 0,-1-8,1 24,1 0,-1 0,0 0,-1 0,0 1,-1-1,0 1,0-1,-1 1,0 0,0 0,-1 1,0-1,0 1,0 0,-1 0,0 1,-1 0,0 0,0 0,0 1,0 0,-1 0,0 1,0 0,0 0,0 1,-1 0,1 1,-1 0,-8-1,5 3,0 1,1 1,-1 0,0 0,0 1,1 1,-1 0,1 0,0 1,1 0,-1 1,1 1,0-1,1 2,-1-1,1 1,1 1,0-1,0 2,0-1,1 1,1 0,-8 11,1 1,1 0,1 1,1 0,2 0,0 1,1 0,1 1,1-1,1 6,3-8,2-1,0 0,0 0,2 0,1 0,1-1,0 0,2 1,0-2,1 1,1-1,1 0,1-1,0 0,1-1,1 0,1-1,0-1,1 0,1-1,0 0,1-1,0-1,1-1,0 0,13 4,-21-11,1 0,0 0,0-1,0-1,0 1,1-2,-1 0,0 0,1-1,-1 0,0-1,1-1,7-1,-1-4</inkml:trace>
  <inkml:trace contextRef="#ctx0" brushRef="#br0" timeOffset="2089.853">4021 769,'4'24,"7"8,2-2</inkml:trace>
  <inkml:trace contextRef="#ctx0" brushRef="#br0" timeOffset="2336.738">4133 261,'0'0</inkml:trace>
  <inkml:trace contextRef="#ctx0" brushRef="#br0" timeOffset="2568.43">4613 458,'-26'17,"2"1,1 1,0 1,1 1,1 1,1 0,1 2,2 0,0 1,1 1,-2 9,16-32,1 1,0 0,-1 0,2 0,-1 0,0 0,1 0,0 1,0-1,0 0,0 0,1 0,0 0,0 0,0 0,0 0,0 0,1 0,0-1,0 1,0 0,0-1,0 1,1-1,-1 0,1 0,0 0,0 0,0-1,1 1,-1-1,1 0,-1 0,1 0,0 0,-1 0,3 0,8 3,0 0,0-1,1 0,-1-1,1-1,-1 0,1-1,0-1,0 0,0-1,42-10,-32 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21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1 237,'13'-23,"2"0,0 1,2 1,0 0,2 1,0 1,15-11,-26 24,-1 0,2 0,-1 1,0 0,1 0,0 1,0 0,1 0,-1 1,0 1,1-1,0 2,0-1,0 1,-1 1,1 0,0 0,0 1,0 0,0 1,-1 0,5 2,-10-3,0 1,0 0,0 0,0 1,-1-1,1 1,-1 0,0 0,1 0,-1 0,-1 0,1 1,0 0,-1-1,0 1,0 0,0 0,0 0,-1 0,1 0,-1 1,0-1,0 0,-1 1,1-1,-1 0,0 1,0-1,-1 1,0 1,0 10,-1-1,-1 0,-1 1,0-1,0 0,-2-1,0 1,-2 2,-80 121,71-116,1 0,1 1,0 0,2 1,1 1,1 0,1 0,2 1,0 0,-4 26,12-45,0-1,0 1,1 0,-1 0,2-1,-1 1,1 0,0-1,0 1,0-1,1 0,0 0,0 0,1 0,0 0,0-1,0 0,1 0,-1 0,1 0,1-1,-1 1,0-1,1-1,0 1,0-1,0 0,0 0,4 0,12 6,0-2,0-1,1-1,0 0,0-2,0-1,0 0,5-2,13-3,-1-2,0-2,0-1,0-2,11-6,57-13,-79 23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42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83 173,'-10'15,"0"0,0 1,2 0,0 1,1 0,0 0,2 0,0 1,1 0,1 0,0 0,1 0,1 17,2-30,-1-1,1 0,-1 0,1 0,0 0,1 0,-1-1,1 1,-1 0,1-1,0 1,1-1,-1 1,1-1,-1 0,1 0,0 0,0 0,0-1,0 1,1-1,-1 0,1 0,0 0,-1 0,1-1,0 1,0-1,0 0,0 0,0 0,0-1,0 0,0 1,2-2,4 1,1 0,-1-1,0 0,0-1,0 0,0-1,0 0,0 0,-1-1,1 0,-1-1,0 0,7-6,-9 7,-1-1,1 0,-1-1,0 1,0-1,0 0,-1-1,0 1,0-1,-1 0,0 0,0-1,0 1,-1-1,0 0,-1 0,0 0,0 0,-1 0,0 0,0-1,-1 1,0 0,0-1,-1 1,0 0,0 0,-1-1,0 1,-1 1,0-1,0 0,-1 1,1-1,-2 1,1 0,-1 0,0 1,-3-4,4 7,-1 0,0-1,1 2,-1-1,0 0,0 1,0 0,0 0,-1 1,1-1,-1 1,1 0,-1 1,1-1,-1 1,1 0,-1 1,1-1,-1 1,1 0,0 0,-1 1,1 0,0 0,0 0,-2 1,-18 8</inkml:trace>
  <inkml:trace contextRef="#ctx0" brushRef="#br0" timeOffset="552.863">365 596,'264'-386,"-254"372,-6 8,-1 0,1 0,1 0,-1 0,1 1,0 0,0 0,1 0,0 1,-1-1,2 1,2-1,-8 6,1-1,-1 1,0 0,1-1,-1 1,0 0,0 0,0 0,1 0,-1 1,0-1,0 0,-1 0,1 1,0-1,0 0,-1 1,1-1,-1 1,1-1,-1 1,1-1,-1 1,0-1,0 1,0-1,0 1,0-1,0 1,0-1,0 1,-1-1,1 1,-1-1,1 1,-1-1,1 1,-1-1,0 0,0 1,0-1,0 0,0 0,0 0,0 1,-2 8,2-6,1-1,-1 1,0 0,1-1,0 1,0 0,0 0,0-1,1 1,-1 0,1-1,0 1,0-1,0 1,1-1,-1 1,1-1,0 0,0 0,0 1,0-1,0-1,1 1,-1 0,1-1,0 1,0-1,0 0,0 0,0 0,1 0,-1 0,0-1,1 0,-1 0,1 0,0 0,-1 0,9-1,0 0,0-1,0-1,0 0,0 0,0-1,-1 0,1-1,-1-1,0 0,-1 0,1-1,-1-1,0 1,8-8,-2 4,-6 3,50-24,-58 31,-1 0,1-1,-1 1,0 0,1 0,-1 0,1 0,-1 0,1 0,-1 0,1 1,-1-1,0 0,1 1,-1-1,0 1,1-1,-1 1,0 0,0 0,1 0,-1-1,0 1,0 0,0 0,0 1,0-1,0 0,-1 0,1 0,0 1,0-1,-1 0,1 1,-1-1,1 0,-1 1,0-1,0 1,1-1,-1 1,0 0,4 164,2-146</inkml:trace>
  <inkml:trace contextRef="#ctx0" brushRef="#br0" timeOffset="904.272">1381 370,'75'-21,"-2"-4,-1-3,-1-3,33-21,-1-21,-100 71,-1 0,0 0,0 0,1 0,-1 0,-1-1,1 1,0-1,-1 1,1-1,-1 0,0 0,0 0,0 1,0-1,0 0,-1 0,1 0,-1 0,0 0,0-1,0 1,0 0,-1 0,1 0,-1 0,0 0,1 1,-2-1,1 0,0 0,0 0,-1 1,1-1,-1 1,0-1,-2-1,1 0,-1 1,-1-1,1 1,0 0,-1 1,0-1,0 1,0-1,0 2,0-1,0 0,0 1,0 0,-1 0,1 1,0-1,-1 1,1 0,0 1,-1-1,1 1,0 0,-2 1,-114 49,108-44,0 2,0-1,0 2,1-1,1 2,0 0,0 0,1 1,0 0,1 0,1 1,0 1,1-1,0 1,1 1,0-1,2 1,-1 0,2 0,0 0,1 0,0 1,1 12,4-17,1 0,-1 0,2 0,0-1,0 0,0 0,2 0,-1-1,1 0,0 0,1-1,0 0,1 0,-1 0,1-1,1-1,-1 0,1 0,0-1,1 0,-1 0,1-2,0 1,0-1,0-1,0 0,0 0,1-1,-1-1,7 0,22 3,1-3,-1-1,0-2,0-1,3-3,-14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49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180 179,'-142'280,"112"-231,22-39,21-34,26-43,3 2,2 2,4 2,2 3,2 1,40-31,-43 56,-48 32,0 0,0-1,0 1,0 0,0-1,0 1,0 0,0 0,0 0,0 0,-1 0,1 0,0 0,0 0,0 0,0 0,0 0,0 1,0-1,0 0,0 1,0-1,-1 1,1-1,0 1,0-1,0 1,-1 0,1-1,0 1,-1 0,1-1,-1 1,1 0,-1 0,1 0,-1 0,1-1,-1 1,0 0,1 0,-1 0,0 0,0 0,0 0,0 0,0 0,0 0,0 0,0 0,0 0,0 0,-1 0,1 0,0-1,-1 1,1 1,-51 201,50-202,1 1,0-1,-1 1,1 0,0-1,0 1,0-1,0 1,0-1,1 1,-1-1,0 1,1-1,-1 1,1-1,-1 1,1-1,0 1,0-1,-1 0,1 1,0-1,0 0,0 0,1 0,-1 0,0 0,0 0,0 0,1 0,-1 0,1-1,-1 1,0 0,1-1,-1 1,1-1,-1 0,1 1,0-1,-1 0,1 0,-1 0,1 0,-1 0,1-1,-1 1,1 0,-1-1,1 1,-1-1,1 1,-1-1,1 0,80-44,149-138,-230 181,0 0,0 1,0-1,1 0,-1 1,1 0,-1-1,1 1,-1 0,1 0,0-1,0 1,-1 1,1-1,0 0,0 0,0 1,0-1,0 1,0-1,0 1,0 0,0 0,0 0,0 0,0 0,0 1,0-1,0 0,0 1,0 0,0-1,0 1,0 0,0 0,-1 0,1 0,0 0,-1 1,1-1,-1 0,1 1,-1-1,0 1,1 0,-1-1,0 1,0 0,0 0,0-1,-1 1,1 0,0 2,0 11,0 1,-1-1,-1 1,-1-1,0 0,-1 1,0-1,-2 2,-12 103,32-80,-3-28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49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 6,'-2'4,"-13"20,1-1,2 2,0 0,1 0,2 1,1 1,1-1,1 1,-2 19,8-42,0 0,0 0,1 0,-1 0,1 0,0 0,0 0,0 0,0-1,1 1,-1 0,1-1,0 1,0-1,0 0,1 0,-1 1,1-2,0 1,0 0,0 0,0-1,0 0,0 0,1 1,-1-2,1 1,0 0,-1-1,1 0,0 0,0 0,0 0,0-1,0 1,0-1,0 0,0 0,-1 0,1-1,0 0,0 1,0-1,0-1,0 1,2-2,3 0,1-2,-1 1,-1-2,1 1,-1-1,0 0,0-1,-1 1,1-2,-1 1,-1-1,0 0,0 0,-1-1,1 0,-2 0,0 0,4-9,-5 11,-1 0,1 0,-1-1,-1 1,1-1,-1 1,0-1,-1 1,0-1,0 0,-1 1,0-1,0 1,0-1,-1 1,-1 0,1-1,-1 1,0 0,-1 1,1-1,-1 0,-1 1,1 0,-3-3,1 5,-1-1,1 1,-1-1,0 2,0-1,0 1,0 0,0 1,-1-1,1 1,-1 1,0 0,1 0,-1 0,0 1,0 0,1 1,-1-1,0 2,-5 0,-12 5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5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60,'-18'19,"2"1,0 1,2 1,0 0,1 0,1 2,2-1,-8 25,16-45,1 0,-1 1,1-1,-1 0,1 1,0-1,1 1,-1-1,1 1,-1 0,1-1,0 1,0 0,1-1,-1 1,1-1,0 1,0-1,0 1,0-1,0 1,1-1,0 0,-1 0,1 0,0 0,1 0,-1 0,0 0,1-1,0 1,-1-1,1 0,0 0,0 0,1 0,-1 0,0-1,0 1,1-1,-1 0,1 0,-1 0,1-1,0 1,5-2,0 1,0-1,0-1,0 0,0 0,-1-1,1 0,-1 0,1-1,-1 0,0 0,-1-1,1 0,-1-1,0 1,0-1,0-1,-1 1,0-1,-1 0,1-1,-1 1,-1-1,1 0,-2 0,1-1,-1 1,0-1,0 1,-1-1,-1 0,1 0,-1 0,-1 0,0 0,0 0,-1 0,0 0,-2-7,1 11,0 1,-1-1,0 1,0 0,0 0,-1 0,1 0,-1 1,0-1,0 1,0 0,0 0,-1 0,1 1,-1 0,0 0,0 0,0 0,0 1,0-1,0 1,0 1,-5-1,-14-2</inkml:trace>
  <inkml:trace contextRef="#ctx0" brushRef="#br0" timeOffset="361.565">510 285,'33'-34,"115"-97,-146 129,-1 1,1-1,0 0,0 1,0-1,-1 1,1 0,1 0,-1 0,0 0,0 0,0 0,1 0,-1 1,0-1,1 1,-1-1,0 1,1 0,-1 0,0 0,1 0,-1 1,1-1,-1 1,0-1,0 1,1 0,-1 0,0 0,0 0,0 0,0 1,0-1,0 0,0 1,0 0,-1-1,1 1,-1 0,1 0,-1 0,0 0,1 0,-1 1,6 10,-5-6,1 0,0 0,1 0,-1-1,1 1,1-1,-1 0,1 0,0 0,0-1,1 0,-1 0,1 0,0-1,1 0,-1 0,1 0,0-1,0 0,7 2,1-2,0-2,0 0,0 0,0-1,0-1,0-1,0 0,0-1,0 0,0-1,-1-1,0 0,0-1,0-1,-1 0,10-7,4-4,-1-2,0 0,-2-2,0 0,-1-2,-2-1,5-7,-11 12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50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0,'-23'408,"-12"33,36-414,0-20,0-1,0 1,-1 0,0-1,-1 1,1 0,-1-1,0 1,-1 0,1-1,-2 1,1-1,-1 1,-3-1</inkml:trace>
  <inkml:trace contextRef="#ctx0" brushRef="#br0" timeOffset="232.914">0 453,'39'9,"36"4,10-1,1-2,-10-3,-13-3,-12-1,-10-3,-8 1,-4-2,-2 1,-1-1,-1 1,-3-1</inkml:trace>
  <inkml:trace contextRef="#ctx0" brushRef="#br0" timeOffset="411.919">876 650,'-5'43,"-1"19,-1 4,2-9</inkml:trace>
  <inkml:trace contextRef="#ctx0" brushRef="#br0" timeOffset="597.358">876 255,'9'19,"4"7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52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0,'-31'220,"3"128,4-123,24-224,0 0,0 0,-1 0,1-1,0 1,0 0,0 0,0 0,0 0,0 0,0 0,0 0,1 0,-1 0,0-1,0 1,1 0,-1 0,1 0,-1 0,1-1,-1 1,1 0,-1 0,1-1,-1 1,1 0,0-1,0 1,-1-1,1 1,0-1,0 1,0-1,-1 0,1 1,0-1,0 0,0 0,0 1,0-1,0 0,0 0,0 0,-1 0,1 0,0 0,0-1,0 1,0 0,0 0,0-1,0 1,-1 0,1-1,0 1,0-1,46-32,-44 30,42-39,1 2,1 2,3 2,1 2,1 2,17-5,-68 36,1 0,0 0,-1 0,1 0,0 1,-1-1,1 0,0 1,0-1,-1 1,1 0,0 0,0 0,0 0,0 0,-1 0,1 0,0 0,0 1,0-1,-1 1,1-1,0 1,-1 0,1 0,0 0,-1 0,1 0,-1 0,1 0,-1 0,0 0,1 1,-1-1,0 1,0-1,0 1,0-1,0 1,-1 0,1-1,0 1,-1 0,1 0,-1-1,1 1,-1 0,0 0,0 0,0-1,0 1,0 1,1 6,1 0,-1-1,-1 1,0 0,0 0,-1 0,0 0,0 0,-1 0,0 0,-1-1,0 1,0-1,-1 0,0 0,0 0,-1 0,0-1,-1 1,1-1,-1-1,-2 2,-33 32,31-27,-1-1,-1 0,0-1,-1 0,0 0,-1-2,0 0,0 0,-1-1,0-1,0 0,-1-2,0 1,-8 0,20-6,1 1,0-1,0 0,-1-1,1 1,0 0,-1-1,1 0,0 0,0 0,0 0,0 0,0-1,0 1,0-1,0 0,1 0,-1 0,1 0,-1 0,1-1,-1 0,-9-14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5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1 251,'37'9,"7"5,1-1,0-3,0-2,1-1,0-3,0-2,0-1,0-3,0-1,37-9,-71 9,-1 0,1 0,-1-1,0-1,0 0,-1 0,1-1,-1-1,0 0,-1 0,0-1,0 0,0 0,-1-1,-1 0,1 0,-2-1,1 0,-1 0,-1-1,0 0,0 0,-1 0,0 0,-1-1,0-4,-2 13,-1 0,-1-1,1 1,0 0,-1 0,1 0,-1-1,0 1,0 0,0 0,-1 0,1 1,-1-1,0 0,1 0,-1 1,0-1,0 1,-1 0,1 0,-1-1,1 1,-1 1,1-1,-1 0,0 1,0-1,0 1,0 0,0 0,0 0,-2 0,-3-1,1 1,0 0,-1 1,1 0,0 0,-1 0,1 1,0 0,-1 0,1 1,0 0,0 0,-6 4,-2 4,0 1,1 0,0 1,1 1,0 0,1 1,0 0,2 1,-1 0,2 1,0 0,1 1,0-1,2 1,-3 11,5-21,1-1,0 1,0-1,0 1,1 0,0 0,0 0,1 0,0 0,1 1,-1-1,1 0,0 0,1 1,0-1,0 0,1 0,0 0,0 0,0 0,1 0,0-1,0 1,1-1,0 0,0 0,0 0,1-1,0 1,0-1,0 0,1-1,-1 1,1-1,5 3,7-1,1-1,0 0,-1-2,1 0,0-1,1-1,-1 0,19-3,-24 2,24-1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58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456 508,'-21'5,"2"0,-1 1,0 1,1 0,0 2,1 0,0 1,1 1,0 1,0 0,1 2,1-1,0 2,1 0,1 1,0 0,1 1,-2 4,3-4,-5 5,1 0,1 0,1 2,0 0,2 0,1 1,1 0,1 1,2 0,0 0,1 6,4-29,1 0,0 0,0 0,0 1,0-1,0 0,1 0,-1 0,1 0,0 0,0 0,0 0,0 0,1 0,-1 0,1 0,0-1,0 1,0-1,0 1,0-1,0 0,0 0,1 0,0 0,-1 0,1 0,0-1,-1 1,1-1,0 0,0 0,0 0,1 0,-1-1,0 1,0-1,0 0,0 0,0 0,1 0,-1 0,1-1,17-6,-1-2,0 0,0-1,-1-1,-1-1,0-1,0 0,-2-1,13-14,-26 25,43-37,-1-2,-3-2,-2-1,-1-3,-3-1,-2-1,-2-2,23-53,-44 83,-2 0,-1-1,-1 1,0-1,-2-1,-1 1,-1-1,0 0,-2 0,-1 0,-1 0,-1 1,-1-1,-1 0,-1 1,-6-15,9 33,0 0,-1 0,1 0,-1 0,0 0,-1 1,1-1,-1 1,0 0,0 0,0 0,0 1,-1-1,1 1,-1 0,0 0,0 1,0 0,0-1,-1 2,1-1,-1 1,1-1,-1 2,1-1,-1 0,1 1,-1 0,0 1,1-1,-1 1,1 0,-1 0,1 1,-1 0,1 0,-2 1,-10 9,1 1,1 0,1 1,0 1,0 0,1 1,1 1,1 0,1 0,0 1,1 0,1 1,1 0,0 0,1 0,2 1,0 0,1 0,-1 20,2-19,1 0,0 0,2-1,0 1,1 0,1 0,1-1,1 1,1-1,1 0,1-1,0 0,1 0,1-1,1 0,1 0,0-2,1 1,11 9,-15-15,1 0,0 0,0-1,1 0,1 0,0-2,0 1,1-1,0-1,0-1,1 0,-1 0,1-1,1-1,-1 0,1-2,-1 1,1-1,10-1,-1-7</inkml:trace>
  <inkml:trace contextRef="#ctx0" brushRef="#br0" timeOffset="361.732">907 819,'25'-2,"1"0,0-2,-1-1,0 0,0-2,-1-1,0-1,0-1,-1-2,0 0,-1-1,-1-1,0-1,-1-1,0 0,-1-2,8-11,-24 27,0-1,0-1,0 1,-1 0,1-1,-1 1,0-1,0 0,0 1,-1-1,1 0,-1 0,0 0,0-1,0 1,-1 0,1 0,-1 0,0-1,0 1,-1 0,1 0,-1 0,0 0,0-1,0 1,-1 0,1 1,-1-1,0 0,0 0,0 1,-1-1,1 1,-1 0,0 0,0 0,0 0,0 0,-1 1,1-1,-1 1,1 0,-1 0,0 0,-1 0,-8 3,1 1,0 0,0 1,0 0,1 1,-1 0,1 1,0 0,0 1,0 0,1 1,0 0,0 0,1 1,0 1,0-1,1 1,0 1,0 0,-5 10,2-9,1-1,0 2,0 0,2 0,-1 1,2-1,-1 2,2-1,0 1,0 0,2 1,-1-1,2 1,0 0,1 0,0 0,1 9,3-19,-1 0,1-1,0 1,1-1,-1 1,1-1,0 0,0 0,0 0,0-1,1 1,0-1,-1 1,1-1,0 0,1-1,-1 1,0-1,1 0,0 0,-1 0,1-1,0 1,0-1,0 0,2-1,133 3,-53-21,-47 6</inkml:trace>
  <inkml:trace contextRef="#ctx0" brushRef="#br0" timeOffset="695.954">1980 452,'-43'16,"32"-13,1 0,0 1,-1 0,1 0,0 1,1 1,-1-1,1 2,1-1,-1 1,1 0,0 1,0 0,-2 5,9-12,0 1,0-1,1 1,-1-1,0 1,1-1,-1 1,1 0,0 0,0-1,0 1,0 0,0-1,0 1,0 0,0-1,1 1,-1 0,0-1,1 1,0 0,-1-1,1 1,0-1,0 1,0-1,0 0,0 1,0-1,0 0,0 0,1 0,-1 0,0 0,1 0,-1 0,1 0,63 26,-55-23,88 50,-96-53,0 1,0 0,0 1,0-1,-1 0,1 0,0 1,-1-1,0 1,0 0,1-1,-2 1,1 0,0-1,0 1,-1 0,1 0,-1 0,0 0,0-1,0 1,-1 0,1 0,0 0,-1 0,0-1,0 1,0 0,0 0,0-1,0 1,-1-1,1 1,-1-1,0 0,0 0,0 1,-10 8,1 0,-1-1,-1-1,1 0,-2-1,1 0,-1-1,0 0,-1-1,1-1,-1-1,0 0,-1 0,-1-1,-39 2,31-5</inkml:trace>
  <inkml:trace contextRef="#ctx0" brushRef="#br0" timeOffset="2179.474">3786 678,'-15'33,"-4"12</inkml:trace>
  <inkml:trace contextRef="#ctx0" brushRef="#br0" timeOffset="2413.723">3700 170,'10'-14,"3"-6</inkml:trace>
  <inkml:trace contextRef="#ctx0" brushRef="#br0" timeOffset="2800.82">4153 1,'24'370,"-23"-324,-3 0,-1 0,-2-1,-3 1,-1-1,-2 0,-14 33,24-57,29-54,-16 18,160-154,-158 158,0 1,0 1,1 0,0 0,1 2,0 0,0 1,0 0,1 1,0 1,0 1,14-1,-25 4,-1 0,0 0,0 1,0 0,0 0,0 0,-1 1,1-1,0 1,0 0,-1 1,1-1,-1 1,0 0,0 0,0 0,0 0,-1 1,1-1,-1 1,0 0,0 0,0 1,0-1,-1 1,0-1,0 1,0 0,0-1,-1 1,0 0,0 0,0 0,-1 0,0 0,1 0,-2 1,1-1,-1 0,1 0,-1 0,-1 0,1-1,-1 1,-2 4,-3 9,-2-1,0 0,-1 0,0-1,-1 0,-1-1,-1-1,0 1,-1-2,0 0,-1-1,-1 0,1-2,-2 1,-16 6,22-11,-1-2,0 1,0-2,0 0,0 0,0-1,-1 0,1-1,-1-1,1 0,-1 0,1-2,-1 1,1-2,-4 0,14 2,-1 0,0 0,1 0,-1 0,1-1,-1 1,1-1,0 1,0-1,0 0,0 0,0 0,0 0,0 0,0-1,1 1,-1 0,1-1,0 1,0-1,0 1,0-1,0 0,0 1,1-2,-1-17</inkml:trace>
  <inkml:trace contextRef="#ctx0" brushRef="#br0" timeOffset="3167.107">4745 791,'42'-5,"0"-3,0-1,-1-1,0-3,27-13,-60 22,0 0,0 0,0-1,-1-1,0 1,0-1,-1 0,1-1,-1 1,-1-1,2-2,-5 7,-1 0,1-1,-1 1,0 0,0-1,0 1,0-1,0 1,-1-1,1 0,-1 1,1-1,-1 1,0-1,0 0,0 1,0-1,-1 0,1 1,-1-1,0 1,1-1,-1 1,0-1,0 1,-1-1,1 1,-1 0,1 0,-1 0,1 0,-1 0,0 0,0 0,0 0,0 1,-1-1,-1 0,-4-1,0 1,0 0,0 0,0 1,-1 0,1 0,0 1,-1 0,1 1,0-1,-1 2,1-1,0 1,0 1,0-1,0 1,1 1,-1-1,1 1,0 1,0-1,0 1,1 0,-1 1,1 0,0 0,1 0,-1 2,-3-1,1 1,1 0,-1 0,1 1,1 0,0 0,0 1,1 0,0 0,0 0,1 0,1 1,0 0,0-1,1 1,0 0,1 0,1 1,-1-1,2 0,-1 0,2 0,0 1,2-7,0-1,1 1,0-1,0-1,0 1,0-1,1 1,0-2,-1 1,1-1,0 1,0-1,0-1,0 1,1-1,-1-1,0 1,0-1,1 0,-1 0,0-1,1 1,-1-2,5 0,12 1,11-2,-1 0,0-3,0 0,0-2,4-3,-5 1</inkml:trace>
  <inkml:trace contextRef="#ctx0" brushRef="#br0" timeOffset="3631.504">5648 537,'-79'41,"2"3,-58 45,64-15,70-71,-1-1,1 1,0 0,0-1,0 1,0 0,1 0,-1-1,1 1,0 0,0 0,0 0,0 0,0 0,0 0,1-1,0 1,-1 0,1 0,0 0,0-1,1 1,-1-1,0 1,1-1,0 1,-1-1,1 0,0 0,0 0,1 0,-1 0,1 0,8 4,1 0,0-1,0 0,1-1,-1-1,1 0,0-1,0 0,0-1,0 0,0-1,0 0,0-1,0-1,-1 0,1-1,0 0,-1-1,1 0,7-5,13-7,-1-2,-1-1,0-2,-2-1,0-1,-2-1,0-1,-2-2,-1-1,-1 0,-1-2,-2-1,-1 0,-2-1,5-13,-10 22,0 0,-2 0,-1-1,0 0,-2-1,-1 0,1-12,-5 27,-2 1,1 0,-1-1,0 1,-1-1,0 1,-1-1,1 1,-2 0,0 0,0 0,0 0,-1 0,0 1,-1-1,0 1,0 0,-1 1,0-1,0 1,-5-3,2 4,0 1,0 0,-1 1,1 0,-1 0,0 1,0 0,-1 1,1 0,0 1,-1 0,1 0,-1 1,1 1,-1 0,1 0,0 1,0 0,-1 1,1 0,1 0,-1 1,0 1,1 0,0 0,0 1,1 0,-1 0,1 1,1 0,-1 0,-3 5,-1 0,1 1,0 0,1 0,1 1,0 0,0 1,2 0,0 0,0 1,2-1,0 1,0 1,2-1,0 1,1-1,1 1,0 0,1 0,1 0,0-1,2 1,0-1,1 1,0-1,1 0,1 0,3 5,10 11,2-1,1-1,1-1,2-1,0-1,2-1,1-2,1 0,1-2,1-1,29 14,-14-10,0-2,1-2,1-2,1-2,44 9,-33-22,-41-8</inkml:trace>
  <inkml:trace contextRef="#ctx0" brushRef="#br0" timeOffset="1481.805">2741 481,'-36'8,"-1"3,1 1,1 1,0 2,1 2,1 1,-23 16,51-31,0 0,0 0,1 0,0 0,-1 1,1 0,0 0,1 0,-1 0,1 1,-1-1,1 1,1 0,-1 0,1 0,0 0,0 0,0 0,1 1,0-1,0 1,0-1,1 1,-1-1,1 1,1 0,-1-1,1 1,0-1,0 1,1-1,-1 0,1 0,0 1,1-1,1 2,6 5,1-1,1-1,-1 1,2-2,-1 0,1-1,1 0,-1 0,1-2,1 0,-1 0,1-1,0-1,0-1,0 0,0-1,1 0,-1-2,1 1,-1-2,1 0,-1-1,1-1,5-2,47-29,-57 17</inkml:trace>
  <inkml:trace contextRef="#ctx0" brushRef="#br0" timeOffset="1933.786">3052 791,'5'68,"-4"-68,0 1,0-1,-1 0,1 0,0 0,0 0,0 0,0 0,0-1,0 1,0 0,-1 0,1-1,0 1,0 0,0-1,0 1,-1-1,1 1,0-1,-1 1,1-1,0 0,-1 1,1-1,-1 0,1 0,-1 1,1-1,-1 0,1 0,-1 0,0 1,1-1,-1 0,0 0,0 0,0 0,0 0,0 0,0 0,0 0,0 1,0-1,0 0,0 0,0 0,-1 0,1 0,1-4,10-30,2 1,2 0,1 1,1 1,2 0,1 1,1 2,2 0,24-24,-47 52,1 0,-1 0,1 0,0 0,-1 0,1 0,0 0,-1 1,1-1,0 0,0 0,0 1,0-1,0 1,0-1,0 0,0 1,0 0,0-1,0 1,0 0,0-1,0 1,0 0,0 0,1 0,-1 0,0 0,0 0,0 0,0 0,0 1,0-1,0 0,0 1,1-1,-1 1,0-1,-1 1,1-1,0 1,0 0,0-1,0 1,0 0,-1 0,1 0,0 0,-1 0,1 0,0 0,-1 0,1 0,-1 0,52 126,-39-107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04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1,'-1'498,"-3"-443,-3-1,-2-1,-3 1,-10 27,21-79,-5 26,6-27,0-1,0 0,0 1,0-1,0 0,0 1,0-1,1 0,-1 1,0-1,0 1,0-1,0 0,1 1,-1-1,0 0,0 0,1 1,-1-1,0 0,0 0,1 1,-1-1,0 0,1 0,-1 0,0 1,1-1,-1 0,0 0,1 0,-1 0,0 0,1 0,-1 0,1 0,-1 0,0 0,1 0,-1 0,0 0,1 0,-1 0,1 0,-1 0,0 0,1-1,-1 1,0 0,1 0,-1 0,0-1,0 1,1 0,-1 0,0-1,0 1,1 0,-1-1,0 1,0 0,0-1,1 1,-1-1,109-104,-70 69,2 2,2 2,0 2,2 1,2 3,23-10,-67 34,0-1,0 1,1 0,-1 0,1 0,-1 1,1-1,0 1,0 0,-1 0,1 0,0 1,0-1,0 1,0 0,0 0,0 0,0 0,0 1,0 0,0 0,-1 0,1 0,0 0,-1 1,1 0,-1 0,1 0,-1 0,0 0,0 1,0-1,0 1,0 0,0 0,-1 0,0 0,1 0,-1 1,0-1,-1 1,2 2,-2 2,0 1,0-1,-1 1,0-1,-1 1,0-1,0 1,-1-1,0 0,-1 0,1 0,-2 0,1 0,-1-1,0 1,0-1,-1 0,0 0,-2 1,-120 114,109-106,0-1,-1-1,-1 0,0-2,-1-1,0 0,-1-1,0-2,0 0,-1-1,0-1,0-2,-14 2,33-6,1 0,-1-1,0 1,1 0,-1-1,1 0,-1 0,1 0,-1 0,1-1,0 0,0 1,0-1,0 0,0 0,0-1,0 1,0 0,1-1,-2-1,-7-14</inkml:trace>
  <inkml:trace contextRef="#ctx0" brushRef="#br0" timeOffset="711.92">824 453,'-10'7,"1"0,0 1,0 0,1 0,0 1,1 0,0 0,0 1,-3 7,5-9,1 0,1 0,-1 0,1 0,0 1,1-1,0 1,1 0,0 0,0-1,0 1,2 6,-1-12,0 0,0 0,0 0,0 0,1 0,0-1,-1 1,1 0,0 0,1 0,-1-1,0 1,1-1,-1 1,1-1,0 0,0 1,0-1,0 0,0 0,0 0,1-1,-1 1,1 0,-1-1,1 0,-1 1,1-1,0 0,0 0,0-1,-1 1,1-1,0 1,0-1,0 0,0 0,0 0,0 0,10-4,0 0,0 0,0-1,-1-1,0 0,0-1,0 0,-1-1,0 0,0-1,-1 0,0-1,-1 0,0 0,-1-1,0 0,3-6,29-31,-34 42,-3 2,-1 0,1 0,0 1,0-1,0 1,0 0,1 0,-1 0,1 1,0-1,0 1,0 0,0 0,0 0,1 0,-1 1,0-1,1 1,-1 1,5-1,-6 3,0 1,0 0,0 1,0-1,-1 0,1 1,-1 0,0-1,0 1,0 0,-1 0,1 0,-1 1,0-1,0 0,-1 0,1 4,1-1,5 37,-1 1,-2-1,-3 1,-1 0,-3 5,1 34,2-29,-2 0,-3-1,-10 44,8-65,3-7,-1 0,-1 0,-1 0,-2-1,0 0,-2 0,0-1,-2-1,-1 0,-2 2,14-22,-1 1,1-1,-1 0,0 0,0 0,0-1,0 1,0-1,-1 1,1-1,-1 0,0-1,1 1,-1-1,0 1,0-1,0 0,0 0,0-1,0 1,0-1,0 0,0 0,0 0,-1-1,1 0,0 1,0-1,1-1,-1 1,0 0,0-1,1 0,-1 0,0 0,1 0,0-1,0 1,0-1,0 0,0 0,0 0,1 0,-1 0,1-1,0 1,0-1,0 0,0-1,-1-14,1-1,2 1,-1 0,2-1,1 1,0-1,1 1,1 0,1 0,1 1,1 0,0 0,1 0,1 1,0 0,2 0,0 1,1 1,0 0,1 0,1 1,5-6,1 0,2 1,0 1,0 1,2 1,0 1,1 1,0 2,1 0,0 1,1 2,5 0,-8 3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07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505 227,'-235'333,"199"-286,-2-2,-3-2,-1-2,-41 31,83-71,0 0,0-1,0 1,-1-1,1 1,0 0,-1-1,1 1,-1-1,1 1,-1-1,1 1,-1-1,1 1,-1-1,1 1,-1-1,1 0,-1 1,0-1,1 0,-1 1,0-1,1 0,-1 0,0 0,1 0,-1 0,0 0,1 0,-1 0,0 0,0 0,1 0,-1 0,0 0,1 0,-1-1,0 1,1 0,-1 0,0-1,1 1,-1-1,1 1,-1 0,1-1,-1 1,1-1,-1 1,1-1,-1 0,1 0,3-11</inkml:trace>
  <inkml:trace contextRef="#ctx0" brushRef="#br0" timeOffset="311.8">167 170,'29'73,"-7"-32,2-1,2-1,1-2,2 0,11 8,115 159,-137-173,-17-28,0 1,0-1,1 1,-1-1,1 0,0 1,0-1,0 0,0 0,0 0,1-1,-1 1,1-1,0 1,0-1,0 0,0 0,0 0,0 0,1-1,-1 1,0-1,1 0,-1 0,1 0,0 0,-1-1,12-3</inkml:trace>
  <inkml:trace contextRef="#ctx0" brushRef="#br0" timeOffset="665.425">985 0,'-4'9,"-22"33,3 0,1 1,2 1,2 1,2 1,2 0,2 1,3 1,1 0,9-30,2 1,0-1,1 0,0-1,2 1,0-1,1 0,1 0,0-1,1 0,1 0,1-1,0-1,1 1,0-2,1 0,11 9,-22-20,0 0,0 0,0 0,1 0,-1 0,0-1,1 1,0-1,-1 1,1-1,0 0,-1 0,1 0,0-1,0 1,0-1,0 1,0-1,0 0,0 0,0 0,0-1,0 1,0-1,13-3</inkml:trace>
  <inkml:trace contextRef="#ctx0" brushRef="#br0" timeOffset="1034.98">1409 114,'-43'97,"5"2,-12 56,45-140,1 0,1 0,0 1,1 0,0-1,2 1,0 0,1 0,0 0,1-1,1 1,0-1,1 1,1-1,0-10,0-1,1 0,0 1,-1-2,1 1,1-1,-1 0,0 0,1-1,-1 1,1-2,0 1,0-1,0 0,0 0,0-1,-1 0,1 0,0 0,0-1,0 0,0-1,2 0,44-15,-34 4</inkml:trace>
  <inkml:trace contextRef="#ctx0" brushRef="#br0" timeOffset="1278.937">1070 396,'43'-5,"24"-1,10 0,-3 1,-9 1,-12 2,-9 1,-7 0,-11-4,-4-1,-6 1</inkml:trace>
  <inkml:trace contextRef="#ctx0" brushRef="#br0" timeOffset="1546.84">1832 0,'24'59,"-3"0,-3 1,-2 0,-3 2,5 60,-16-109,0 0,-1 0,0 1,-2-1,1 0,-1 1,-1-1,-1 0,0 0,0 0,-1 0,-1-1,0 1,-1-1,0-1,-1 1,0-1,-1 0,0 0,-1-1,-9 8,16-16,-17 16,-1 0,0-2,-1 0,-1-2,-17 9,19-15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20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1,'-73'645,"43"-377,25-139,22-111,-6-18</inkml:trace>
  <inkml:trace contextRef="#ctx0" brushRef="#br0" timeOffset="545.883">985 255,'-20'-8,"0"-3,-1 1,0 1,-1 1,0 1,0 1,-1 1,0 1,0 0,0 2,0 1,0 1,0 1,0 1,0 1,-20 5,33-4,0 0,0 0,0 1,1 1,0-1,0 2,1-1,0 1,0 0,0 1,1 0,0 0,1 1,0-1,0 1,0 1,2-1,-1 1,1 0,0 0,1 0,0 1,1-1,-1 6,2-10,-1-1,1 0,0 1,1-1,-1 1,1-1,0 0,0 1,1-1,-1 1,1-1,0 0,1 1,-1-1,1 0,0 0,1 0,-1 0,1 0,0-1,0 1,0-1,1 0,-1 0,1 0,0 0,0-1,1 1,-1-1,1 0,0 0,-1-1,1 0,0 1,1-2,1 2,11-2,0 0,0-1,0 0,0-2,0 0,0-1,-1-1,1 0,-1-2,0 0,-1-1,1 0,-1-1,-1-1,13-9,14-4,188-116,-229 137,0 0,0 0,0 0,0 0,0 0,1 0,-1 0,0 0,0 0,1 1,-1-1,1 1,-1-1,0 1,1-1,-1 1,1 0,-1-1,1 1,-1 0,1 0,-1 0,1 0,-1 1,1-1,-1 0,1 1,-1-1,1 0,-1 1,1 0,-1-1,0 1,0 0,1 0,-1 0,0 0,0 0,0 0,0 0,0 0,0 0,0 1,0-1,0 0,-1 1,1-1,0 0,-1 1,1-1,-1 1,0-1,1 1,-1-1,0 1,1 19,-2 0,0 0,-1 0,-1-1,-1 1,0-1,-8 19,3-4,-14 49,6-24,2 2,3 0,2 0,3 13,6-70,0 0,0 0,1 0,0 0,0 0,0 0,1 0,0 0,0 0,0 0,0 0,1 0,-1-1,1 1,1 0,-1-1,1 0,-1 0,1 1,1-1,-1-1,0 1,1 0,0-1,0 0,0 0,0 0,0-1,1 1,-1-1,1 0,-1 0,1 0,3 0,14 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0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88,'39'-10,"26"-2,8-1,-4-1,-5 1,-7 2,-10 4,-7 3,-6 2,-4 1,-2 1,-1 0,-6 6,0 1,-5-1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27,'53'0,"27"0,4 0,-7 0,-11 0,-13-5,-10-2,-8 1,-5 1,-8 1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1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572 0,'-426'512,"297"-346,112-142</inkml:trace>
  <inkml:trace contextRef="#ctx0" brushRef="#br0" timeOffset="283.074">64 85,'14'33,"15"31,2 14,1-2,-1-9,-5-11,-3-10,1-8,-5-6,-1-3,-3-2,1-6,-3-1,2-5,-2 1,1-3,-1 2,-3-3</inkml:trace>
  <inkml:trace contextRef="#ctx0" brushRef="#br0" timeOffset="861.528">318 988,'5'-10,"13"-30,2 1,2 1,1 1,2 1,1 1,14-13,-40 47,1 0,0 1,0-1,1 0,-1 0,0 0,0 1,0-1,0 0,1 1,-1-1,0 1,0-1,1 1,-1 0,0 0,1 0,-1-1,1 1,-1 0,0 1,1-1,-1 0,0 0,1 1,-1-1,0 0,0 1,1-1,-1 1,0 0,0-1,0 1,1 0,-1 0,0 0,0 0,0 0,-1 0,1 0,0 0,0 0,0 0,-1 0,1 1,-1-1,1 0,-1 0,1 1,-1-1,0 0,0 1,1-1,-1 0,0 1,0-1,-1 2,19 28,-14-29,1 1,-1-1,1 0,-1 0,1 0,0-1,0 1,0-1,0 0,0-1,0 1,0-1,0 0,0 0,0-1,0 0,0 1,0-2,0 1,0 0,-1-1,1 0,0 0,-1-1,0 1,1-1,-1 0,0 0,0 0,-1-1,1 1,-1-1,1 0,-1 0,39-24,-40 27,-1-1,1 1,0-1,-1 1,1 0,0 0,0 0,0 0,0 0,0 0,0 0,0 1,0-1,1 1,-1 0,0-1,0 1,0 0,0 0,1 0,-1 1,0-1,0 0,0 1,0 0,0-1,0 1,0 0,0 0,0 0,0 0,0 0,0 1,-1-1,1 1,0-1,-1 1,0-1,1 1,-1 0,0 0,0-1,0 1,0 0,0 0,0 0,0 0,-1 1,1 1,6 133,19-106,-9-24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4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329 105,'-3'-7,"-1"0,0 0,0 1,0 0,-1 0,0 0,0 0,0 1,-1 0,0 0,0 0,0 1,0 0,-1 0,0 0,1 1,-1 0,-1 0,1 1,0 0,-1 0,1 1,-1 0,1 0,-1 1,1 0,-1 0,0 1,1 0,-1 0,1 1,0 0,-1 0,1 1,0 0,-6 3,10-4,1 0,-1 0,1 0,0 0,0 1,0-1,0 0,1 1,-1 0,0-1,1 1,0 0,0 0,0 0,0-1,0 1,0 0,1 0,0 0,-1 1,1-1,0 0,0 0,1 0,-1 0,1 0,0 0,-1 0,1 0,0 0,1-1,-1 1,0 0,1-1,0 1,-1-1,1 1,0-1,0 0,1 1,-1-1,0 0,1-1,-1 1,2 0,63 50,-51-41,-1 0,0 1,0 1,-2 0,1 1,-1 0,-1 1,-1 1,3 5,-3 0,-4-13,-1 1,-1 0,1 0,-2 1,1 0,-1-1,-1 2,0-1,0 0,-1 1,0-1,-1 1,0-1,-1 1,0 0,-1-1,0 1,-2 7,-3-10,0 0,-1-1,1 0,-2-1,1 0,-1 0,0 0,0-1,-1 0,1 0,-1-1,0-1,0 1,-1-1,1-1,-1 0,1 0,-1-1,0 0,1-1,-10 0,2 1,5 1,0-1,-1-1,1 1,-1-2,1 0,-1-1,1 0,-9-3,19 4,1 0,-1 1,1-2,-1 1,1 0,0 0,0 0,-1-1,1 1,0 0,0-1,0 1,1-1,-1 1,0-1,0 0,1 1,-1-1,1 0,0 1,-1-1,1 0,0 0,0 1,0-1,0 0,0 0,1 1,-1-1,0 0,1 1,-1-1,1 0,0 1,-1-1,1 1,0-1,0 1,0-1,0 1,0-1,2 0,7-15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5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5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177 110,'-24'38,"-12"28,-1 6,6-3,9-9,7-10,7-9,5-6,2-9</inkml:trace>
  <inkml:trace contextRef="#ctx0" brushRef="#br0" timeOffset="685.865">234 590,'50'-74,"-10"18,-2-3,-3-1,-2-1,22-61,-42 95,-13 27,0 1,0-1,0 1,0-1,0 0,0 1,0-1,0 0,0 1,0-1,0 0,0 1,0-1,0 1,0-1,0 0,0 1,0-1,0 0,1 1,-1-1,0 0,0 1,0-1,1 0,-1 1,0-1,0 0,1 0,-1 1,0-1,0 0,1 0,-1 0,0 0,1 1,-1-1,0 0,1 0,-1 0,1 0,-1 0,0 0,1 0,-1 0,0 0,1 0,-1 0,1 0,-1 0,0 0,1 0,-1 0,0 0,1 0,-1-1,0 1,1 0,-1 0,0 0,1-1,-1 1,0 0,0 0,1-1,-1 1,0-1,10 58,-7-33,1-1,1 0,0 0,2 0,1-1,1 0,0 0,12 17,-18-33,0-1,1 0,0 0,0 0,1 0,-1-1,1 1,0-1,0 0,0-1,1 1,-1-1,1 0,0 0,0-1,0 0,0 0,0 0,0-1,1 0,-1 0,0-1,1 1,-1-1,1-1,-1 1,0-1,1 0,-1-1,0 0,0 0,0 0,0 0,5-4,2-8,0-1,-1 0,0-1,-2 0,0-1,-1 0,0 0,-1-1,-2 0,1-1,-2 0,-1 0,2-16,1 10,10-145,-18 146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7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290 170,'-47'66,"3"2,3 2,-20 48,46-88,0 0,2 1,2 0,1 1,1 1,1-1,2 1,2 0,1 1,1-1,2 1,1-1,2 0,4 20,-5-40,0 0,1 0,0 0,1 0,0 0,1-1,0 0,1 0,1 0,0-1,0 0,1 0,1-1,0 0,0 0,0-1,2-1,-1 1,1-1,0-1,0 0,1-1,0 0,0-1,1 0,6 1,8 0,-3-3</inkml:trace>
  <inkml:trace contextRef="#ctx0" brushRef="#br0" timeOffset="2231.252">346 1016,'44'-13,"0"-2,-2-1,0-3,-1-1,0-2,-2-2,-1-1,-1-2,7-9,-30 26,-1-1,-1-1,0 0,-1 0,0-1,0-1,-2 0,0 0,0 0,-1-2,-1 1,-1-1,0 1,-1-3,-4 16,0 0,0 0,0 0,-1 0,1 0,-1 0,0-1,0 1,1 0,-1 0,-1 0,1 0,0 0,0 0,-1 0,1-1,-1 1,0 0,1 0,-1 0,0 1,0-1,0 0,-1 0,1 0,0 1,-1-1,1 1,-1-1,1 1,-1 0,0-1,0 1,0 0,1 0,-1 0,0 0,0 1,0-1,0 0,0 1,-1-1,1 1,0 0,0 0,0 0,0 0,0 0,0 0,-1 1,1-1,0 1,0-1,0 1,0 0,0 0,0 0,-10 4,1 1,0 0,0 1,0 1,0 0,1 0,1 0,0 2,0-1,0 1,1 0,1 1,0 0,0 0,1 0,1 1,0 0,0 0,1 0,1 1,0 0,0-1,1 1,1 12,2-18,0 0,0 0,1 0,1-1,-1 1,1 0,0-1,0 1,1-1,0 0,0 0,0-1,1 1,0-1,0 0,0 0,1-1,-1 1,1-1,0 0,0-1,1 0,-1 0,1 0,0-1,0 1,-1-2,1 1,0-1,1 0,-1 0,0-1,4 0,9 0,-1-1,1-1,0 0,-1-1,0-2,0 0,0-1,0 0,-1-2,0 0,-1-1,1-1,-2 0,8-7,139-128,-149 120,-14 25,0 0,0 1,0-1,-1 0,1 0,0 0,0 1,-1-1,1 0,0 0,-1 0,1 1,0-1,0 0,-1 0,1 0,0 0,-1 0,1 0,0 0,-1 0,1 0,0 0,-1 0,1 0,0 0,-1 0,1 0,0 0,-1 0,1 0,0 0,-1 0,1 0,0-1,0 1,-1 0,1 0,0 0,-1-1,1 1,0 0,0 0,0-1,-1 1,1 0,0 0,0-1,0 1,0 0,-1-1,1 1,0 0,0-1,0 1,0 0,0-1,0 1,0 0,0-1,0 1,-7 6,0 0,0 0,1 1,0 0,0 0,1 0,0 1,0-1,1 1,0 1,0-1,1 1,0-1,0 1,1 0,0 0,1 0,0 0,0 0,1 0,0 0,1 0,0 0,1 3,-1-8,1 0,-1-1,1 1,0 0,0-1,1 0,-1 1,1-1,0 0,-1 0,1-1,1 1,-1 0,0-1,1 0,-1 0,1 0,-1 0,1-1,0 1,0-1,0 0,0 0,0 0,0-1,0 1,0-1,0 0,3 0,6-1,0 1,0-2,0 1,0-2,0 0,-1 0,1-1,11-6,12-10,-2-2,0-2,-1-1,-2-1,0-2,-2-1,-1-1,16-24,-40 50,0 0,-1 0,1 0,-1-1,0 0,0 1,0-1,-1 0,0 0,0-1,0 1,-1 0,1-1,-1 1,0-1,-1 1,1-1,-1 1,-1-1,1 0,-1 1,1-1,-2 1,1 0,-1-1,1 1,-1 0,-1 0,-1-4,0 8,0 0,0 0,0 0,-1 0,1 1,0-1,-1 1,1 0,0 1,0-1,-1 1,1-1,0 1,0 1,0-1,0 0,0 1,0 0,0 0,0 0,1 1,-1-1,1 1,0 0,-1 0,1 0,1 0,-1 0,0 1,1-1,0 1,-1 0,0 3,-4 1,-12 13,2 0,0 1,2 1,0 1,2 0,0 1,1 1,8-17,0 1,1 0,0-1,1 2,0-1,0 0,1 0,0 1,1-1,0 0,0 1,2-1,-1 0,1 1,0-1,1 0,1-1,-1 1,1 0,2 1,6 7</inkml:trace>
  <inkml:trace contextRef="#ctx0" brushRef="#br0" timeOffset="2813.301">1842 875,'-213'221,"304"-297,69-94,-159 169,-1 0,1 0,0 0,0 1,-1-1,1 0,0 0,0 0,0 1,0-1,0 1,0-1,0 0,0 1,0 0,0-1,0 1,0 0,0-1,0 1,0 0,1 0,-1 0,0 0,0 0,0 0,0 0,0 0,0 1,1-1,-1 0,0 1,0-1,0 1,0-1,0 1,0-1,0 1,0 0,-1-1,1 1,0 0,0 0,0 0,-1 0,1 0,-1 0,1 0,0 0,-1 0,0 0,1 0,-1 0,0 0,1 0,-1 0,0 0,0 0,0 1,0-1,0 0,0 0,0 0,0 0,-1 0,1 0,-1 1,2 83,-3-72,1 1,1-1,0 1,1-1,0 1,2-1,-1 0,1 0,1 0,-2-10,0 1,1-1,-1-1,1 1,0 0,0-1,0 1,0-1,0 0,0 0,0 0,1 0,-1-1,1 1,-1-1,1 0,0 0,-1 0,1-1,0 1,0-1,0 0,-1 0,1 0,0-1,0 1,0-1,-1 0,1 0,0 0,-1 0,1-1,-1 0,0 1,1-1,-1 0,0-1,0 1,0-1,0 1,-1-1,1 0,-1 0,1 0,4-9,0-1,0 1,-1-1,-1 0,0 0,-1 0,0-1,-1 1,0-8,5-15,-4 17</inkml:trace>
  <inkml:trace contextRef="#ctx0" brushRef="#br0" timeOffset="3282.272">2463 367,'-48'183,"-56"133,103-314,-1 0,1 0,-1 0,1 0,0 0,0 0,0 1,0-1,0 0,1 1,-1-1,1 1,-1-1,1 1,0-1,0 1,0-1,0 1,1-1,-1 1,0-1,1 1,0-1,0 0,0 1,0-1,0 0,0 1,0-1,1 0,-1 0,1 0,0 0,-1-1,1 1,0 0,0-1,0 1,0-1,1 0,-1 0,0 0,0 0,1 0,-1 0,1 0,-1-1,2 1,7 0,0-1,1 0,-1 0,0-1,0-1,-1 0,1-1,0 1,-1-2,1 0,-1 0,0-1,0 0,-1-1,0 0,2-1,3-6</inkml:trace>
  <inkml:trace contextRef="#ctx0" brushRef="#br0" timeOffset="3502.79">2181 564,'43'0,"24"0,10 0,-3 0,-9 0,-12-4,-4-3,-6 1,-6 2,-9 0</inkml:trace>
  <inkml:trace contextRef="#ctx0" brushRef="#br0" timeOffset="3785.249">2773 678,'39'-5,"26"-1,8-5,-5-1,-8 3,-10 2,-13 2</inkml:trace>
  <inkml:trace contextRef="#ctx0" brushRef="#br0" timeOffset="4035.603">3027 395,'-10'38,"-2"28,-1 6,4-3,2-4,2-9,3-8,1-8,6-6,2-4,4-7,1-7</inkml:trace>
  <inkml:trace contextRef="#ctx0" brushRef="#br0" timeOffset="4651.697">3507 593,'-31'42,"1"0,3 2,1 1,3 2,-14 36,35-81,0 1,0 0,0 0,0 1,1-1,0 0,-1 0,1 1,0-1,0 1,1-1,-1 1,1 0,0-1,0 1,0-1,0 1,0-1,1 1,0 0,0-1,0 0,0 1,0-1,1 0,-1 1,1-1,0 0,0 0,0 0,0 0,1-1,-1 1,1-1,0 1,-1-1,1 0,0 0,0 0,3 0,5 0,1-1,-1 0,1-1,-1 0,1-1,-1 0,1-1,-1 0,0-1,1 0,-2-1,1-1,0 1,-1-1,0-1,0 0,0-1,-1 1,0-2,0 1,-1-1,4-5,11-13,-1-2,-1 0,-1-1,-2-1,-1-1,11-28,-17 36,-1-1,-1 0,-1 0,-1-1,-1 0,-1 0,-2-1,0 1,-2-1,-1-9,0 31,0 1,-1-1,0 1,1 0,-1-1,-1 1,1 0,0-1,-1 1,0 0,1 0,-1 0,0 0,-1 1,1-1,0 0,-1 1,0 0,1-1,-1 1,0 0,0 1,0-1,0 0,-1 1,1 0,0 0,-1 0,1 0,-1 0,1 1,-1-1,1 1,-1 0,1 0,-1 0,1 1,-1-1,1 1,-2 0,-10 7,1 1,0 0,0 0,1 2,0 0,1 0,1 1,-1 0,2 1,0 1,0-1,2 2,-1-1,2 1,0 0,1 1,0 0,1 0,1 0,1 0,0 1,1-1,0 10,0 21,2 0,2 0,2 0,3 0,1-1,13 42,9 53,-31-30,-3-86</inkml:trace>
  <inkml:trace contextRef="#ctx0" brushRef="#br0" timeOffset="5051.976">3903 0,'126'348,"-111"-305,-1 0,-1 1,-3 0,-2 1,-2 0,-1 0,-3 0,-2 1,-1-1,-3 0,-1 1,-3-2,-1 1,-14 36,12-56,-1 0,-1-1,-2 0,0-1,-1 0,-2-2,0 0,-1-1,-1-1,-1 0,0-2,-2 0,-18 9,16-12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38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197 367,'134'21,"-108"-19,0-2,-1-1,1 0,0-3,-1 0,0-1,0-1,0-2,-1 0,0-2,-1 0,0-2,0 0,-2-2,1 0,-2-2,0 0,4-6,-15 13,0-1,0 0,-1 0,-1-1,0 0,0-1,-1 0,-1 0,0 0,0 0,-1-1,-1 0,2-11,-5 21,0 1,0-1,-1 1,1-1,-1 1,0 0,0-1,0 1,0 0,0 0,0 0,0 0,-1-1,1 2,-1-1,1 0,-1 0,0 0,0 1,0-1,0 1,0 0,0-1,0 1,-1 0,1 0,0 0,0 1,-1-1,1 1,-1-1,1 1,-1 0,1-1,-1 1,1 1,0-1,-1 0,1 1,-1-1,1 1,0-1,-1 1,1 0,0 0,0 0,-1 1,1-1,0 0,0 1,0-1,1 1,-1 0,0 0,0 1,-13 13,1 0,0 1,2 1,0 1,1-1,0 2,2-1,1 1,0 1,1 0,3-11,-134 393,80-218,-9-2,-9-1,65-157,-1-1,-1-1,-1 0,-1-1,0-1,-2 0,-1-1,-1-1,0-1,-1 0,-1-2,-52 10,72-26,-1 0,0 0,1-1,-1 1,0 0,1-1,-1 1,0-1,1 1,-1-1,1 0,-1 1,1-1,-1 0,1 0,0 0,-1 0,1 0,0-1,0 1,0 0,0-1,0 1,0-1,0 1,0-1,0 1,1-1,-1 1,1-1,-1 0,1 1,0-1,0 0,-1 1,1-1,0 0,0 1,1-1,-1 0,0 1,1-2,2-11,2-1,-1 1,2 0,0 1,1 0,0 0,0 0,2 1,0 0,0 0,1 1,0 0,1 1,0 0,11-7,-12 8,0 1,1 0,0 0,0 1,0 0,1 1,0 1,0 0,1 0,-1 1,1 1,0 0,0 1,0 0,0 1,1 0,-1 1,0 1,0 0,0 1,1 0,-2 1,1 0,8 4,15 10,1-1,0-2,1-2,0-2,1-1,0-2,0-1,24-1,95-18,-141 7</inkml:trace>
  <inkml:trace contextRef="#ctx0" brushRef="#br0" timeOffset="603.906">1157 1214,'49'-8,"0"-3,-1-1,0-3,41-18,-70 26,0 0,-1 0,1-2,-2 0,1-2,-1 1,-1-2,0 0,-1-1,0-1,10-12,-23 22,-1 0,1 0,-1 0,1 0,-2 0,1 0,0-1,-1 1,1 0,-1-1,0 1,-1 0,1-1,-1 1,0 0,0 0,0 0,-1 0,1 0,-1 0,0 0,0 0,0 0,-1 1,1-1,-1 1,0 0,0 0,0 0,0 0,-1 0,1 1,-1-1,1 1,-1 0,0 0,0 0,0 1,0-1,0 1,-1 0,1 0,0 1,0-1,-1 1,1 0,0 0,-1 1,1-1,0 1,0 0,-1 0,1 0,-4 2,-2 3,1 0,-1 1,1 0,0 1,1 0,-1 0,2 1,-1 0,1 0,1 1,-1 0,2 0,-1 0,2 1,-1 0,1 0,1 0,-1 4,2-7,-1 1,2-1,-1 0,1 1,0-1,1 0,0 1,1-1,-1 1,1-1,1 0,0 1,0-1,1 0,-1 0,2 0,-1-1,1 1,0-1,1 0,0 0,0 0,0-1,1 0,0 0,0 0,1-1,0 1,0-2,0 1,0-1,0 0,5 1,2-1,0 0,1-1,0 0,-1-1,1-1,0 0,0-1,0-1,0-1,-1 0,1 0,-1-1,1-1,-1-1,0 0,2-2,22-10,-2-2,0-1,-1-2,-2-1,9-10,6-3,-2-3,-1-2,-3-1,-1-3,-2-1,-2-1,-3-3,26-49,-48 76,-2-1,-1-1,-1 0,-1 0,-1-1,-1 0,-1 1,-2-2,-1 1,0 0,-4-18,-22-17,24 60,-1 0,1 0,0 0,-1 0,1 0,-1 1,1-1,-1 0,1 1,-1 0,0-1,1 1,-1 0,1 0,-1 0,0 0,1 0,-1 0,1 0,-1 0,0 1,1-1,-1 1,1-1,-1 1,1 0,-1-1,1 1,0 0,-1 0,1 0,0 0,-1 0,1 0,0 1,0-1,0 0,0 1,-10 12,2 0,0 1,1 0,0 0,1 0,1 1,0 0,1 1,1-1,0 1,2 0,0 1,-6 52,3 0,3 0,6 51,-4-94,1-1,2 1,0-1,2 0,1 0,1 0,1-1,2 0,0 0,1-1,2-1,0 0,15 19,16-11,-43-31,-1 0,1 0,0 1,0-1,0 0,0 0,0 0,0 0,0 0,-1 0,1 0,0 0,0-1,0 1,0 0,0 0,-1-1,1 1,0-1,0 1,0 0,-1-1,1 0,0 1,-1-1,1 1,0-1,-1 0,1 1,-1-1,1 0,-1 0,1 1,-1-1,0 0,1 0,-1 0,0 0,0 0,0 1,1-1,-1 0,0 0,0 0,0 0,0 0,-1 0,1 1,0-1,0 0,0 0,-1 0,1 0,0 0,-1 0,-2-20</inkml:trace>
  <inkml:trace contextRef="#ctx0" brushRef="#br0" timeOffset="798.688">1806 790,'43'0,"43"0,17 0,5-5,-7-1,-5-5,-10 0,-10 1,-8 3,-6-2,-4 0,-3 2,-5 2,-1 2,-6 1,-4 1,-9 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41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26,'-15'-6,"1"2,-1-1,0 2,0 0,0 1,-1 1,1 0,0 1,-1 0,1 2,0 0,-1 0,1 1,0 1,1 1,-15 6,28-11,0 0,-1 0,1 1,0-1,-1 1,1-1,0 1,0-1,0 1,-1 0,1 0,0 0,0-1,0 1,0 0,0 0,0 0,1 0,-1 1,0-1,0 0,1 0,-1 0,1 1,-1-1,1 0,-1 1,1-1,0 0,0 1,0-1,0 0,0 1,0-1,0 0,0 1,0-1,1 0,-1 1,0-1,1 0,-1 1,1-1,0 0,-1 0,1 0,0 1,0-1,0 0,-1 0,1 0,0 0,0-1,1 1,-1 0,12 6,1 0,0-1,0-1,0 0,0-1,1-1,-1 0,9 0,10 3,112 30,-139-34,0 1,-1 0,1 0,-1 0,0 1,0 0,0 0,0 0,-1 1,1-1,-1 1,0 0,0 2,-2-5,-1 0,0 0,0 0,0 0,0 1,0-1,0 0,-1 0,1 1,-1-1,0 0,1 1,-1-1,0 0,0 1,-1-1,1 0,0 1,-1-1,1 0,-1 0,0 1,0-1,0 0,0 0,0 0,0 0,-1 0,1 0,-1 0,1-1,-1 1,0 0,0-1,1 1,-3 0,-29 19,0-1,-2-2,0-1,-1-2,-12 2,-157 43,184-61,39-14,1 3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44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125 769,'0'555,"1"-544,0 1,-1 0,0 0,-1 0,-1-1,0 1,0 0,-1-1,-1 0,1 1,-2-1,0-1,0 1,-1-1,-3 4,8-13,0 1,-1-1,1 0,-1 0,0 1,1-1,-1 0,0 0,0-1,0 1,1 0,-1-1,0 1,0-1,0 1,0-1,0 0,0 0,0 0,0 0,0 0,0-1,0 1,0 0,0-1,0 1,0-1,0 0,1 0,-1 0,0 0,1 0,-1 0,0 0,1 0,-1-1,1 1,0-1,-1 1,1-1,0 0,0 1,0-1,0 0,0 0,1 1,-1-1,0 0,1 0,-1 0,1 0,0 0,0 0,0 0,0 0,0 0,0 0,0-1,1-19,0-1,1 0,1 1,1-1,1 1,2 0,0 1,1 0,0 0,10-15,17-36,3 1,4 2,2 2,3 2,2 2,4 3,39-35,-76 80,-1 0,2 1,0 1,1 1,0 1,1 0,0 1,0 1,1 1,1 1,-18 6,-1 0,1 0,0 1,0-1,-1 1,1 0,0 0,0 0,0 0,0 0,-1 1,1-1,0 1,0 0,-1 0,1 0,-1 0,1 0,-1 1,1-1,-1 1,0-1,1 1,-1 0,0 0,0 0,0 0,-1 0,1 1,0-1,-1 0,0 1,1-1,-1 1,0 0,0-1,-1 1,1 0,0-1,-1 1,0 0,0 0,1 0,-2-1,1 1,0 0,-1 0,1 0,-3 21,-1 0,-1 0,-1-1,-1 1,-1-1,-1-1,-1 0,-9 14,-13 19,-2-1,-3-3,-1 0,-3-3,-36 32,73-75,0 0,0-1,-1 1,0-1,1 0,-2-1,1 1,0-1,-1 0,1 0,-1-1,0 1,0-1,0-1,0 1,-4 0,-2-5,7-2</inkml:trace>
  <inkml:trace contextRef="#ctx0" brushRef="#br0" timeOffset="667.871">746 911,'46'0,"1"-1,-1-2,0-2,0-2,0-2,-1-2,0-3,-1-1,-1-2,20-11,-51 21,0 0,-1-1,1 0,-1-1,-1-1,0 1,0-1,-1-1,0 0,-1 0,0-1,-1 0,0-1,-1 1,0-1,2-10,-7 19,-1-1,1 1,-1-1,0 1,0-1,0 1,-1-1,1 1,-1-1,0 1,-1-1,1 1,-1 0,0 0,0 0,0 0,0 0,-1 0,1 1,-1-1,0 1,0-1,-1 1,1 0,-1 1,1-1,-1 0,0 1,0 0,0 0,0 0,0 1,-1-1,1 1,0 0,-1 0,1 0,-1 1,1 0,-1 0,1 0,-1 0,1 0,-1 1,1 0,-1 0,0 1,-13 5,0 1,0 0,0 2,1 0,1 1,0 0,0 2,1 0,1 0,0 2,1 0,0 0,1 1,1 0,1 1,0 1,0 2,1-5,1 0,1 1,0 0,1 0,0 1,2 0,0 0,1 0,-1 15,3-26,1 1,0-1,0 1,1-1,-1 0,2 1,-1-1,0 0,1 0,0 0,1 0,0 0,-1 0,2 0,-1-1,1 0,-1 0,2 0,-1 0,0 0,1-1,0 0,0 0,0 0,1 0,-1-1,6 2,10 1,0-2,0-1,0 0,1-2,-1 0,0-2,1 0,-1-1,0-1,1-1,-2-1,1-1,-1-1,1 0,-2-2,1 0,-2-2,10-6,32-15,-2-3,-1-2,-2-3,-2-2,39-40,-76 68,-1-1,-1 0,0-1,-1 0,0-1,-2-1,0 1,-1-2,0 0,-2 0,0-1,-2 1,0-2,-1 1,-1-1,1-11,-5 30,-1-1,1 0,0 0,-1 0,1 1,-1-1,0 0,0 0,0 1,-1-1,1 1,0-1,-1 1,0 0,1-1,-1 1,0 0,0 0,0 0,-1 0,1 1,0-1,-1 1,1-1,-1 1,1 0,-1 0,0 0,1 0,-1 0,0 1,0-1,0 1,1 0,-1 0,0 0,0 0,0 0,0 0,1 1,-1 0,0-1,0 1,1 0,-1 1,0-1,-1 1,-13 4,1 0,0 1,1 1,0 0,0 1,1 1,0 0,0 1,1 0,1 1,0 1,0 0,1 0,1 1,1 1,-5 8,12-21,1 1,-1-1,1 1,0 0,0 0,0-1,0 1,0 0,0 0,1 0,0 0,-1 0,1 0,0 0,1 0,-1 0,0 0,1 0,0 0,-1 0,1 0,0 0,1 0,-1-1,0 1,1 0,0-1,-1 1,1-1,0 0,0 1,0-1,1 0,-1 0,0-1,1 1,0 0,-1-1,1 1,2 0,13 5,1 0,1-1,-1-1,1-1,-1 0,1-2,0 0,14-1,-2 1,95 27,-123-28,-1 1,1 0,-1 0,0 0,0 0,0 0,0 1,0-1,0 1,-1 0,0 0,1 0,-1 0,0 0,0 0,-1 1,1-1,-1 1,1-1,-1 1,0 0,-1-1,1 1,0 0,-1 0,0 0,0-1,0 1,-1 0,1 0,-1-1,-1 5,-105 200,105-163,7-28</inkml:trace>
  <inkml:trace contextRef="#ctx0" brushRef="#br0" timeOffset="905.26">2524 741,'-19'38,"-7"18,2 4,9-9,8-12</inkml:trace>
  <inkml:trace contextRef="#ctx0" brushRef="#br0" timeOffset="1079.514">2496 261,'0'0</inkml:trace>
  <inkml:trace contextRef="#ctx0" brushRef="#br0" timeOffset="1335.578">2863 656,'-11'15,"0"1,1 1,0 0,1 1,1 0,1 0,1 0,0 1,2 0,0 0,1 0,1 1,0 16,2-32,0 0,1-1,0 1,0 0,0-1,0 1,0-1,1 0,0 1,0-1,-1 0,2 0,-1 0,0 0,1 0,-1-1,1 1,0-1,0 1,0-1,0 0,0 0,0-1,1 1,-1-1,1 1,-1-1,1 0,-1 0,1-1,0 1,-1-1,1 0,0 0,-1 0,1 0,0-1,7 0,-1 0,0-1,1 0,-1-1,0 0,0-1,0 0,-1-1,0 0,1 0,-2-1,7-4,-9 4,0 1,-1-2,1 1,-1 0,0-1,-1 0,0 0,0-1,0 1,-1-1,0 0,-1 0,0 0,0 0,0 0,-1 0,-1 0,1-1,-1 1,-1 0,1 0,-1-1,-1 1,1 0,-2 0,1 0,-1 0,0 1,-1-1,1 1,-1 0,-1 0,0 0,0 0,0 1,-1 0,1 0,-2 0,1 1,0 0,-5-2,7 5,-1 0,0 1,0 0,0 0,0 0,0 0,0 1,0 0,0 0,0 0,0 1,0 0,1 0,-1 0,0 0,0 1,0 0,1 0,-1 0,1 0,-15 8</inkml:trace>
  <inkml:trace contextRef="#ctx0" brushRef="#br0" timeOffset="1818.161">3371 684,'-24'14,"0"2,1 0,1 1,0 1,2 1,0 1,1 1,1 0,-11 18,27-37,0 0,0 0,0 0,0 0,0 0,0 1,1-1,-1 0,1 1,0-1,0 1,0 0,0-1,0 1,0 0,1 0,-1-1,1 1,0 0,0 0,0 0,0 0,1-1,-1 1,1 0,-1 0,1-1,0 1,0 0,0-1,1 1,-1-1,0 1,1-1,0 0,-1 1,1-1,0 0,0 0,1 0,-1-1,0 1,0 0,1-1,-1 0,1 1,1-1,7 1,1 0,-1-1,0 0,1-1,-1-1,1 1,-1-2,1 0,-1 0,0-1,0 0,0-1,-1 0,1-1,-1 0,9-6,142-120,-125 95,-1 0,-2-3,-1-1,-3-1,-1-1,0-6,-16 26,-1 0,0-1,-2-1,-1 1,-1-1,-1 0,-1-1,-2 0,0 1,-1-1,-1 0,-2 0,-1-8,1 24,1 0,-1 0,0 0,-1 0,0 1,-1-1,0 1,0-1,-1 1,0 0,0 0,-1 1,0-1,0 1,0 0,-1 0,0 1,-1 0,0 0,0 0,0 1,0 0,-1 0,0 1,0 0,0 0,0 1,-1 0,1 1,-1 0,-8-1,5 3,0 1,1 1,-1 0,0 0,0 1,1 1,-1 0,1 0,0 1,1 0,-1 1,1 1,0-1,1 2,-1-1,1 1,1 1,0-1,0 2,0-1,1 1,1 0,-8 11,1 1,1 0,1 1,1 0,2 0,0 1,1 0,1 1,1-1,1 6,3-8,2-1,0 0,0 0,2 0,1 0,1-1,0 0,2 1,0-2,1 1,1-1,1 0,1-1,0 0,1-1,1 0,1-1,0-1,1 0,1-1,0 0,1-1,0-1,1-1,0 0,13 4,-21-11,1 0,0 0,0-1,0-1,0 1,1-2,-1 0,0 0,1-1,-1 0,0-1,1-1,7-1,-1-4</inkml:trace>
  <inkml:trace contextRef="#ctx0" brushRef="#br0" timeOffset="2089.853">4021 769,'4'24,"7"8,2-2</inkml:trace>
  <inkml:trace contextRef="#ctx0" brushRef="#br0" timeOffset="2336.738">4133 261,'0'0</inkml:trace>
  <inkml:trace contextRef="#ctx0" brushRef="#br0" timeOffset="2568.43">4613 458,'-26'17,"2"1,1 1,0 1,1 1,1 1,1 0,1 2,2 0,0 1,1 1,-2 9,16-32,1 1,0 0,-1 0,2 0,-1 0,0 0,1 0,0 1,0-1,0 0,0 0,1 0,0 0,0 0,0 0,0 0,0 0,1 0,0-1,0 1,0 0,0-1,0 1,1-1,-1 0,1 0,0 0,0 0,0-1,1 1,-1-1,1 0,-1 0,1 0,0 0,-1 0,3 0,8 3,0 0,0-1,1 0,-1-1,1-1,-1 0,1-1,0-1,0 0,0-1,42-10,-32 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2:11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846 805,'-1'0,"0"0,0-1,0 1,0 0,0 1,0-1,0 0,0 0,0 0,0 1,0-1,0 0,0 1,0-1,0 1,0-1,0 1,1-1,-1 1,0 0,0 0,1-1,-1 1,0 0,1 0,-1 0,1 0,-1-1,1 1,-1 0,1 0,-1 0,1 0,0 0,0 0,0 0,-1 0,1 1,0-1,0 0,0 0,1 0,-1 0,0 0,0 0,1 0,-1 0,0 0,1 0,-1 0,0-1,-13 451,-23-122,26-219,10-110,0 0,1 0,-1-1,0 1,0 0,0 0,1 0,-1 0,0-1,0 1,1 0,-1 0,0 0,0 0,1 0,-1 0,0 0,1 0,-1 0,0 0,0 0,1 0,-1 0,0 0,1 0,-1 0,0 0,0 0,1 0,-1 0,0 0,0 1,1-1,-1 0,0 0,0 0,1 0,-1 1,0-1,0 0,0 0,0 1,1-1,-1 0,0 0,0 1,0-1,0 0,0 0,0 1,0-1,1 0,-1 0,0 1,0-1,0 0,11-24,5-27,-8 26</inkml:trace>
  <inkml:trace contextRef="#ctx0" brushRef="#br0" timeOffset="298.239">0 805,'462'-150,"-435"143,250-63,213-23,-483 91,39-6,-1 2,1 2,0 1,42 5,-86-2,0 0,0 0,0 1,0-1,0 1,0 0,0-1,0 1,0 0,0 0,0 0,0 0,0 1,-1-1,1 0,-1 1,1-1,-1 1,1 0,-1-1,0 1,0 0,0 0,0 0,0 0,0 0,0 0,-1 0,1 0,-1 0,1 0,-1 0,0 0,0 0,0 1,0-1,0 0,-1 0,1 0,-1 0,1 0,-1 0,0 0,1 0,-1 0,-6 16</inkml:trace>
  <inkml:trace contextRef="#ctx0" brushRef="#br0" timeOffset="532.058">0 2018,'44'-5,"42"-16,21-4,3-7,-4-4,-10 0,-7 1,-9 7,-9 3,-6 1,-5 4,-3 2,-2 3,-5-1,-6 3,-7 4,-8 2</inkml:trace>
  <inkml:trace contextRef="#ctx0" brushRef="#br0" timeOffset="1014.377">1242 1877,'287'-487,"-224"407,-62 80,1 1,-1 0,1 0,-1 0,0 0,1 1,-1-1,0 0,0 1,0-1,0 0,0 1,0-1,0 1,0-1,-1 1,1 0,-1-1,1 1,-1 0,1 0,-1-1,0 1,0 0,0 0,0-1,0 1,0 0,-1-1,1 1,-1 0,1 0,0 1,-1 51,11 93,-9-142,0-1,1 1,-1-1,1 1,0-1,1 0,-1 0,1 0,-1 0,1 0,0-1,1 1,-1-1,1 0,-1 0,1 0,0 0,0-1,0 1,1-1,-1 0,0-1,1 1,-1-1,1 0,0 0,-1 0,2 0,7-3,-1 0,0 0,0-1,0-1,0 0,0 0,-1-1,1-1,-2 0,1-1,-1 0,1 0,-2-1,1 0,-1-1,-1 0,0 0,0-1,-1 0,0-1,0 1,1-6,-3 10,9-13,0 0,-2 0,0-1,-1-1,-1 0,-1-1,0 0,4-22,-10 24</inkml:trace>
  <inkml:trace contextRef="#ctx0" brushRef="#br0" timeOffset="3932.002">2117 1285,'34'72,"-15"-27,-3 1,-1 1,-3 0,5 36,10 58,-27-140,0 0,0 0,0 1,0-1,0 0,0 1,0-1,0 0,1 0,-1 0,0 1,1-1,-1 0,1 0,-1 0,1 0,-1 0,1 0,0 0,0 0,0 0,-1 0,1 0,0 0,0 0,0-1,0 1,0 0,1-1,-1 1,0-1,0 1,0-1,0 1,1-1,-1 0,10-5</inkml:trace>
  <inkml:trace contextRef="#ctx0" brushRef="#br0" timeOffset="4614.187">2540 1397,'23'160,"-8"-68,-4 0,-1 81,-23-114,-2-93,13-5,1-1,3 1,1 0,2 1,1-1,2 1,2 0,1 0,2 2,2-1,1 2,8-12,-12 25,0 0,2 0,0 2,1 0,1 0,1 2,0 0,2 1,0 1,1 0,0 2,13-7,-31 19,1 1,-1 0,1-1,0 1,-1 0,1 0,0 0,0 1,0-1,0 1,0-1,0 1,0 0,-1 0,1 0,0 1,0-1,0 1,0-1,0 1,0 0,-1 0,1 1,0-1,-1 0,1 1,-1 0,1-1,-1 1,0 0,0 0,0 0,0 1,0-1,0 0,0 1,-1-1,0 1,1 0,-1-1,0 1,2 7,0 0,-1 0,0 1,0-1,-1 0,-1 0,1 1,-2-1,0 1,0-1,0 0,-2 0,1 0,-1 0,-1 0,1 0,-2-1,1 0,-3 3,-5 8,0-1,-1 0,-1-1,-1-1,0 0,-2-1,1-1,-8 4,9-7,0-1,-1-1,0-1,-1 0,0-1,0 0,-13 2,29-9,0 0,-1-1,1 1,0-1,0 1,0-1,-1 1,1-1,0 0,0 0,-1 0,1 0,0 1,-1-2,1 1,0 0,-1 0,1 0,0-1,0 1,-1 0,1-1,0 1,0-1,0 0,0 1,0-1,-1 0,1 0,0 1,1-1,-1 0,0 0,0 0,0 0,0 0,1-1,-1 1,1 0,-1 0,1 0,-1-1,1 1,0 0,-1 0,1-1,0 1,0 0,0-1,3-13</inkml:trace>
  <inkml:trace contextRef="#ctx0" brushRef="#br0" timeOffset="4917.259">3471 1199,'-32'38,"0"1,3 1,1 2,2 0,2 2,-4 14,26-56,0 1,1-1,-1 0,1 1,-1-1,1 1,0-1,0 1,0-1,0 1,0 0,1 0,-1 0,1-1,0 1,0 0,0 0,0 0,0-1,0 1,1 0,0 0,-1 0,1-1,0 1,0-1,1 1,-1 0,0-1,1 0,0 1,-1-1,1 0,0 0,0 0,0 0,0 0,1-1,-1 1,0-1,1 1,0-1,3 0,0 0,0-1,0 0,1 0,-1 0,0-1,0 0,0 0,0-1,0 0,-1 0,1 0,0-1,-1 1,0-1,1-1,-1 1,0-1,-1 0,1 0,-1 0,4-5,1-1,-1 0,0 0,-1-1,0 0,0 0,-2-1,1 0,-1 0,-1 0,1-6,-3 7,0 0,-1 0,-1 0,1-1,-2 1,0 0,0 0,-1 0,0 0,-1 0,0 0,-1 1,0 0,-1-1,0 1,0 1,-1-1,-1 1,1 0,-2 0,-5-5,-2 1</inkml:trace>
  <inkml:trace contextRef="#ctx0" brushRef="#br0" timeOffset="5165.02">3669 1623,'5'-43,"6"-24,6-6,1 6,1 9,-2 9,1 8,2 12,-3 5,1 8,-2 5</inkml:trace>
  <inkml:trace contextRef="#ctx0" brushRef="#br0" timeOffset="5438.791">4346 607,'0'48,"0"40,0 14,0-5,5-9,1-11,1-13,-2-8,-2-8,4-9,1-5,-2-4,-1 3,3 0,0 0,-1-2,-1 0,-3-6</inkml:trace>
  <inkml:trace contextRef="#ctx0" brushRef="#br0" timeOffset="5932.222">4121 1172,'43'-4,"256"-21,7-15,-47 5,-198 37,-73 13,-93 55,75-52,0 1,1 2,1 1,1 1,0 2,22-21,0 0,0 1,1-1,-1 1,1 0,1 0,-1 0,0 1,1-1,0 1,1 0,-1-1,1 1,0 1,1-1,-1 0,1 0,0 1,1-1,-1 0,2 1,-1-1,1 4,3-6,0 0,0-1,1 1,-1-1,1 0,0-1,0 1,0-1,0 0,0 0,1-1,-1 1,1-1,-1 0,1-1,-1 1,1-1,-1 0,1-1,-1 1,1-1,-1 0,0 0,1-1,-1 0,0 0,0 0,0 0,1-1,18-6,-1 0,0-2,0 0,-2-2,1 0,-1-2,-1 0,17-17,87-84,-123 115,0 0,0-1,0 1,1 0,-1 0,0 0,1 0,-1 0,1 0,-1 0,1 0,0 1,-1-1,1 1,0-1,-1 1,1 0,0-1,-1 1,1 0,0 0,0 0,-1 0,1 1,0-1,0 0,-1 1,1-1,0 1,-1 0,1-1,-1 1,1 0,-1 0,1 0,-1 0,0 0,1 0,-1 0,0 1,0-1,0 0,0 1,0-1,0 1,0-1,0 1,-1 0,1-1,-1 1,1 0,-1-1,0 1,1 0,-1 0,0-1,0 1,3 23,-2 0</inkml:trace>
  <inkml:trace contextRef="#ctx0" brushRef="#br0" timeOffset="6235.754">5419 1369,'190'-247,"-128"185,-62 61,1 1,-1-1,1 1,0-1,-1 1,1-1,0 1,-1-1,1 1,0-1,0 1,-1 0,1 0,0-1,0 1,-1 0,1 0,0 0,0 0,0 0,0 0,-1 0,1 0,0 0,0 0,0 0,-1 1,1-1,0 0,0 1,-1-1,1 0,0 1,-1-1,1 1,0-1,-1 1,1-1,0 1,-1 0,1-1,-1 1,1 0,-1-1,0 1,1 0,-1-1,0 1,1 0,-1 0,0 0,0 0,5 49,-5-38,-1-6,0 0,1 1,0-1,0 0,1 0,0 0,0 0,0 0,1 0,0 0,0-1,0 1,1-1,0 1,0-1,0 0,1 0,-1 0,1 0,1-1,-1 1,0-1,1 0,0-1,0 1,0-1,0 0,1 0,-1-1,1 1,0-1,2 0,5-1,0-1,-1-1,1 0,-1 0,1-1,-1-1,1 0,-1-1,0 0,-1-1,1 0,-1-1,0-1,0 1,-1-2,0 1,0-1,0-1,-1 0,-1 0,0-1,0 0,-1 0,0-1,0 0,-1 0,-1 0,0-1,1-5,3-6</inkml:trace>
  <inkml:trace contextRef="#ctx0" brushRef="#br0" timeOffset="6481.485">6520 466,'0'43,"5"24,1 10,0-3,3-10,1-5,-2-9,3-7,-1-7,-1-5,2-2,-1-2,-3 0,-1 0,-2 0,-7-5,-3-1,0-4</inkml:trace>
  <inkml:trace contextRef="#ctx0" brushRef="#br0" timeOffset="6652.121">6153 918,'58'-15,"28"-9,9 0,-2 3,-11 5,-12 2,-11 1,-7 5,-7 2,-7 3,-4 2,-9 1</inkml:trace>
  <inkml:trace contextRef="#ctx0" brushRef="#br0" timeOffset="7552.236">8156 889,'-39'7,"0"1,1 2,0 2,1 1,0 2,-17 10,33-15,1 1,1 0,0 1,1 1,0 1,-12 13,26-24,-1 1,1 1,0-1,1 1,-1-1,1 1,0 0,0 0,0 1,0-1,1 1,0-1,1 1,-1-1,1 1,0 0,0 0,1 0,-1 0,1 0,1 0,-1 0,1-1,0 1,1 0,-1 0,2 3,1-1,1-1,-1 1,1-1,0-1,1 1,0-1,0 0,0 0,1 0,-1-1,1 0,1-1,-1 1,1-1,0-1,-1 1,1-1,1-1,-1 0,0 0,1 0,-1-1,8 0,4 0,0 0,0-1,0-2,0 0,0-1,-1 0,1-2,-1-1,15-6,-7 0,-1-1,0-2,-1 0,-1-2,0-1,-2 0,0-2,-1-1,0 0,-2-2,-1 0,-1-1,-1 0,-1-2,-1 0,-1 0,-2-2,7-21,-13 27,0 1,-1-1,-2 0,0 0,-1 0,-2 0,0 0,-1 0,-1 0,-1 1,-1-1,-1 1,-5-11,6 18,-1 1,-1-1,0 1,-1 0,0 0,-1 1,0 0,-1 1,0 0,-1 1,0 0,-1 0,0 1,-1 1,1 0,-2 1,1 0,-1 1,0 0,-2 1,6 2,0 1,-1-1,1 2,-1 0,1 0,-1 1,1 0,-1 1,0 0,1 1,-1 0,1 0,0 1,0 1,0 0,0 0,1 1,-1 0,1 0,1 1,-1 0,1 1,0 0,0 0,1 1,0 0,0 0,1 1,0 0,1 0,-1 0,2 1,0-1,0 1,-1 4,1 2,1 0,0 1,1-1,0 1,2 0,0-1,1 1,0-1,2 1,0-1,0 1,2-1,0-1,1 1,0-1,2 0,-1 0,2-1,0 0,1 0,0-1,1 0,0-1,1 0,0-1,12 7,7 2,1-1,1-2,1-2,0 0,1-3,0-1,35 6,4-5,0-3,0-3,0-4,51-5,-83 2</inkml:trace>
  <inkml:trace contextRef="#ctx0" brushRef="#br0" timeOffset="19419.622">9483 776,'-31'13,"0"2,1 1,0 2,1 0,2 2,0 1,1 2,1 0,1 1,-2 5,16-18,0-1,1 2,0-1,1 1,0 0,1 1,0 0,1 0,1 0,0 1,0 0,2 0,0 0,0 0,1 0,1 1,0-1,2 1,-1 2,1-13,0 0,1 1,-1-1,1 0,0 0,0 0,0 0,0 0,1 0,-1-1,1 1,0-1,0 0,0 0,1 0,-1 0,1 0,-1-1,1 0,0 1,0-1,0-1,0 1,1-1,-1 1,0-1,1-1,-1 1,1 0,-1-1,0 0,1 0,-1 0,1-1,-1 0,1 0,-1 0,0 0,0 0,1-1,-1 0,0 0,2-2,26-11,-2-1,0-2,-1-1,-1-2,-1 0,-1-2,-1-1,0-1,-2-1,-2-1,0-1,1-5,-9 14,-1 0,-1-1,-1-1,0 1,-2-2,4-14,-15 24,-7 34,8-15,0 1,0-1,1 1,-1-1,2 1,-1 0,1-1,0 1,1 0,0-1,0 1,1 0,0-1,0 0,1 1,-1-1,2 0,-1 0,1-1,0 1,0-1,1 0,0 0,0 0,0 0,1-1,0 0,0 0,0-1,5 3,-1-1,0-1,1 0,0-1,0 1,1-2,-1 0,1 0,0-1,-1-1,1 0,0 0,0-1,0-1,0 0,-1-1,1 0,0 0,-1-1,1-1,-1 0,2-2,5-3,-2-1,1-1,-1 0,0-1,-2-1,1 0,-1-1,-1-1,-1 0,0 0,-1-1,0-1,-1 0,-1-1,-1 1,-1-2,6-17,1-14,-3 1,-1-1,-3-1,-1 0,-3 0,-3-18,0 42,2-27,-2-1,-3 1,-3 0,-1 0,-3 1,-5-12,-3 29,18 35,0 1,-1-1,1 1,0-1,0 1,0-1,-1 1,1 0,0-1,-1 1,1-1,0 1,-1 0,1-1,0 1,-1 0,1-1,-1 1,1 0,-1-1,1 1,-1 0,1 0,-1 0,1 0,-1-1,1 1,-1 0,1 0,-1 0,1 0,-1 0,1 0,-1 0,1 0,-1 1,1-1,-1 0,1 0,-1 0,1 0,-1 1,1-1,-1 0,1 1,-1-1,1 0,0 1,-1-1,1 0,0 1,-1-1,1 1,0-1,-1 0,1 1,0-1,0 1,0-1,-1 1,1-1,0 1,0-1,0 1,0-1,0 1,0 0,-4 18,1 0,1 0,1 0,1 0,0 0,1 0,1 0,2 6,12 84,5 0,4-1,16 33,-20-72,50 125,-32-130,-39-65,1 0,0 1,0-1,-1 0,1 1,0-1,-1 0,1 0,-1 0,1 0,-1 0,1 1,-1-1,0 0,1 0,-1 0,0 0,0 0,0 0,0 0,0 0,0 0,0 0,0 0,0 0,0 0,0 0,-1 0,1 0,0 0,-1 0,1 0,-1 0,1 0,-1-1,-3-18</inkml:trace>
  <inkml:trace contextRef="#ctx0" brushRef="#br0" timeOffset="19622.686">9765 607,'67'0,"32"0,9-4,-5-3,-10 1,-6-4,-9 0,-13-3,-7 1,-4 2,-7-2,-7 1,-4 3,-5 2,-2 2,-1 3,-6 0</inkml:trace>
  <inkml:trace contextRef="#ctx0" brushRef="#br0" timeOffset="19975.122">10725 776,'34'-4,"1"-1,-1-2,0-2,-1 0,0-3,-1 0,0-2,-1-2,0-1,16-12,-36 21,-1-1,0 0,0-1,-1 0,0 0,-1-1,0 0,0-1,1-5,-7 14,0 0,0-1,-1 0,0 1,1-1,-1 0,0 0,-1 0,1 0,-1 0,0 1,0-1,0 0,0 0,-1 0,1 0,-1 0,0 0,0 0,-1 1,1-1,-1 0,1 1,-1-1,-1 1,1 0,0 0,-1 0,1 0,-1 0,0 0,0 1,-2-2,0 1,0 0,0 0,-1 0,0 1,1-1,-1 1,0 1,0-1,0 1,0 0,-1 1,1-1,0 1,0 0,0 1,0 0,0 0,0 0,0 0,0 1,0 0,0 0,1 1,-2 0,-126 86,119-79,1 1,1 1,0 0,0 1,1 0,1 0,0 1,1 1,1 0,0 0,1 0,0 1,1 0,1 0,1 1,0-1,1 1,1 0,1 0,0 0,1 0,2 17,0-28,0 0,0 0,1 0,0-1,0 1,0 0,1-1,0 0,0 0,0 0,0 0,1-1,0 0,0 0,0 0,1-1,-1 1,1-1,-1 0,1-1,0 1,0-1,1-1,-1 1,0-1,3 0,15 3,-1-2,1-1,0-1,0-1,-1-1,12-3,14-4,-6-1</inkml:trace>
  <inkml:trace contextRef="#ctx0" brushRef="#br0" timeOffset="20292.398">11882 381,'-19'11,"2"-3,0 1,0 1,1 0,1 1,0 1,0 0,1 1,0 1,2 0,-11 15,21-27,1 0,0 0,1 0,-1 0,0 0,0 0,1 0,0 1,-1-1,1 0,0 0,0 0,0 1,0-1,1 0,-1 0,0 0,1 0,0 1,-1-1,1 0,0 0,0 0,0 0,0 0,1-1,-1 1,0 0,1-1,-1 1,1 0,0-1,-1 0,2 1,70 37,-61-34,32 13,-30-16,0 2,-1 0,1 1,-1 0,0 1,-1 1,1 0,-1 0,-1 1,1 1,-2 0,1 0,-1 1,0 1,-1-1,-1 2,1-1,-2 1,0 0,0 1,3 9,-9-16,-1 0,0 0,0 0,0 0,-1-1,0 1,0 0,-1-1,0 1,0 0,0-1,0 0,-1 0,0 0,0 0,0 0,-1 0,1-1,-1 1,0-1,-2 1,-99 73,75-63,-1-1,0-1,0-2,-1-1,-1-2,0-1,-15 1,-25-15,56 1</inkml:trace>
  <inkml:trace contextRef="#ctx0" brushRef="#br0" timeOffset="21957.347">57 2751,'22'-16,"50"-9,1 2,1 4,1 3,23 0,-75 12,547-99,117 1,176 16,-462 50,1201-93,446-26,-1684 130,1300-77,221-61,-1673 141,1618-140,-1475 152,-302 10</inkml:trace>
  <inkml:trace contextRef="#ctx0" brushRef="#br0" timeOffset="22509.078">13349 466,'-19'9,"-2"4,8-1,11-2,5-8,8-4,6-1,0-6,-2-1</inkml:trace>
  <inkml:trace contextRef="#ctx0" brushRef="#br0" timeOffset="22909.225">13434 973,'-10'-4,"-7"2,-2 7,8 3,10 0,6-7,6-3,7-1,-5-1,-10 1,-9 6,-5 2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42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83 173,'-10'15,"0"0,0 1,2 0,0 1,1 0,0 0,2 0,0 1,1 0,1 0,0 0,1 0,1 17,2-30,-1-1,1 0,-1 0,1 0,0 0,1 0,-1-1,1 1,-1 0,1-1,0 1,1-1,-1 1,1-1,-1 0,1 0,0 0,0 0,0-1,0 1,1-1,-1 0,1 0,0 0,-1 0,1-1,0 1,0-1,0 0,0 0,0 0,0-1,0 0,0 1,2-2,4 1,1 0,-1-1,0 0,0-1,0 0,0-1,0 0,0 0,-1-1,1 0,-1-1,0 0,7-6,-9 7,-1-1,1 0,-1-1,0 1,0-1,0 0,-1-1,0 1,0-1,-1 0,0 0,0-1,0 1,-1-1,0 0,-1 0,0 0,0 0,-1 0,0 0,0-1,-1 1,0 0,0-1,-1 1,0 0,0 0,-1-1,0 1,-1 1,0-1,0 0,-1 1,1-1,-2 1,1 0,-1 0,0 1,-3-4,4 7,-1 0,0-1,1 2,-1-1,0 0,0 1,0 0,0 0,-1 1,1-1,-1 1,1 0,-1 1,1-1,-1 1,1 0,-1 1,1-1,-1 1,1 0,0 0,-1 1,1 0,0 0,0 0,-2 1,-18 8</inkml:trace>
  <inkml:trace contextRef="#ctx0" brushRef="#br0" timeOffset="552.863">365 596,'264'-386,"-254"372,-6 8,-1 0,1 0,1 0,-1 0,1 1,0 0,0 0,1 0,0 1,-1-1,2 1,2-1,-8 6,1-1,-1 1,0 0,1-1,-1 1,0 0,0 0,0 0,1 0,-1 1,0-1,0 0,-1 0,1 1,0-1,0 0,-1 1,1-1,-1 1,1-1,-1 1,1-1,-1 1,0-1,0 1,0-1,0 1,0-1,0 1,0-1,0 1,-1-1,1 1,-1-1,1 1,-1-1,1 1,-1-1,0 0,0 1,0-1,0 0,0 0,0 0,0 1,-2 8,2-6,1-1,-1 1,0 0,1-1,0 1,0 0,0 0,0-1,1 1,-1 0,1-1,0 1,0-1,0 1,1-1,-1 1,1-1,0 0,0 0,0 1,0-1,0-1,1 1,-1 0,1-1,0 1,0-1,0 0,0 0,0 0,1 0,-1 0,0-1,1 0,-1 0,1 0,0 0,-1 0,9-1,0 0,0-1,0-1,0 0,0 0,0-1,-1 0,1-1,-1-1,0 0,-1 0,1-1,-1-1,0 1,8-8,-2 4,-6 3,50-24,-58 31,-1 0,1-1,-1 1,0 0,1 0,-1 0,1 0,-1 0,1 0,-1 0,1 1,-1-1,0 0,1 1,-1-1,0 1,1-1,-1 1,0 0,0 0,1 0,-1-1,0 1,0 0,0 0,0 1,0-1,0 0,-1 0,1 0,0 1,0-1,-1 0,1 1,-1-1,1 0,-1 1,0-1,0 1,1-1,-1 1,0 0,4 164,2-146</inkml:trace>
  <inkml:trace contextRef="#ctx0" brushRef="#br0" timeOffset="904.272">1381 370,'75'-21,"-2"-4,-1-3,-1-3,33-21,-1-21,-100 71,-1 0,0 0,0 0,1 0,-1 0,-1-1,1 1,0-1,-1 1,1-1,-1 0,0 0,0 0,0 1,0-1,0 0,-1 0,1 0,-1 0,0 0,0-1,0 1,0 0,-1 0,1 0,-1 0,0 0,1 1,-2-1,1 0,0 0,0 0,-1 1,1-1,-1 1,0-1,-2-1,1 0,-1 1,-1-1,1 1,0 0,-1 1,0-1,0 1,0-1,0 2,0-1,0 0,0 1,0 0,-1 0,1 1,0-1,-1 1,1 0,0 1,-1-1,1 1,0 0,-2 1,-114 49,108-44,0 2,0-1,0 2,1-1,1 2,0 0,0 0,1 1,0 0,1 0,1 1,0 1,1-1,0 1,1 1,0-1,2 1,-1 0,2 0,0 0,1 0,0 1,1 12,4-17,1 0,-1 0,2 0,0-1,0 0,0 0,2 0,-1-1,1 0,0 0,1-1,0 0,1 0,-1 0,1-1,1-1,-1 0,1 0,0-1,1 0,-1 0,1-2,0 1,0-1,0-1,0 0,0 0,1-1,-1-1,7 0,22 3,1-3,-1-1,0-2,0-1,3-3,-14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49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180 179,'-142'280,"112"-231,22-39,21-34,26-43,3 2,2 2,4 2,2 3,2 1,40-31,-43 56,-48 32,0 0,0-1,0 1,0 0,0-1,0 1,0 0,0 0,0 0,0 0,-1 0,1 0,0 0,0 0,0 0,0 0,0 0,0 1,0-1,0 0,0 1,0-1,-1 1,1-1,0 1,0-1,0 1,-1 0,1-1,0 1,-1 0,1-1,-1 1,1 0,-1 0,1 0,-1 0,1-1,-1 1,0 0,1 0,-1 0,0 0,0 0,0 0,0 0,0 0,0 0,0 0,0 0,0 0,0 0,-1 0,1 0,0-1,-1 1,1 1,-51 201,50-202,1 1,0-1,-1 1,1 0,0-1,0 1,0-1,0 1,0-1,1 1,-1-1,0 1,1-1,-1 1,1-1,-1 1,1-1,0 1,0-1,-1 0,1 1,0-1,0 0,0 0,1 0,-1 0,0 0,0 0,0 0,1 0,-1 0,1-1,-1 1,0 0,1-1,-1 1,1-1,-1 0,1 1,0-1,-1 0,1 0,-1 0,1 0,-1 0,1-1,-1 1,1 0,-1-1,1 1,-1-1,1 1,-1-1,1 0,80-44,149-138,-230 181,0 0,0 1,0-1,1 0,-1 1,1 0,-1-1,1 1,-1 0,1 0,0-1,0 1,-1 1,1-1,0 0,0 0,0 1,0-1,0 1,0-1,0 1,0 0,0 0,0 0,0 0,0 0,0 1,0-1,0 0,0 1,0 0,0-1,0 1,0 0,0 0,-1 0,1 0,0 0,-1 1,1-1,-1 0,1 1,-1-1,0 1,1 0,-1-1,0 1,0 0,0 0,0-1,-1 1,1 0,0 2,0 11,0 1,-1-1,-1 1,-1-1,0 0,-1 1,0-1,-2 2,-12 103,32-80,-3-28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49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 6,'-2'4,"-13"20,1-1,2 2,0 0,1 0,2 1,1 1,1-1,1 1,-2 19,8-42,0 0,0 0,1 0,-1 0,1 0,0 0,0 0,0 0,0-1,1 1,-1 0,1-1,0 1,0-1,0 0,1 0,-1 1,1-2,0 1,0 0,0 0,0-1,0 0,0 0,1 1,-1-2,1 1,0 0,-1-1,1 0,0 0,0 0,0 0,0-1,0 1,0-1,0 0,0 0,-1 0,1-1,0 0,0 1,0-1,0-1,0 1,2-2,3 0,1-2,-1 1,-1-2,1 1,-1-1,0 0,0-1,-1 1,1-2,-1 1,-1-1,0 0,0 0,-1-1,1 0,-2 0,0 0,4-9,-5 11,-1 0,1 0,-1-1,-1 1,1-1,-1 1,0-1,-1 1,0-1,0 0,-1 1,0-1,0 1,0-1,-1 1,-1 0,1-1,-1 1,0 0,-1 1,1-1,-1 0,-1 1,1 0,-3-3,1 5,-1-1,1 1,-1-1,0 2,0-1,0 1,0 0,0 1,-1-1,1 1,-1 1,0 0,1 0,-1 0,0 1,0 0,1 1,-1-1,0 2,-5 0,-12 5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5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60,'-18'19,"2"1,0 1,2 1,0 0,1 0,1 2,2-1,-8 25,16-45,1 0,-1 1,1-1,-1 0,1 1,0-1,1 1,-1-1,1 1,-1 0,1-1,0 1,0 0,1-1,-1 1,1-1,0 1,0-1,0 1,0-1,0 1,1-1,0 0,-1 0,1 0,0 0,1 0,-1 0,0 0,1-1,0 1,-1-1,1 0,0 0,0 0,1 0,-1 0,0-1,0 1,1-1,-1 0,1 0,-1 0,1-1,0 1,5-2,0 1,0-1,0-1,0 0,0 0,-1-1,1 0,-1 0,1-1,-1 0,0 0,-1-1,1 0,-1-1,0 1,0-1,0-1,-1 1,0-1,-1 0,1-1,-1 1,-1-1,1 0,-2 0,1-1,-1 1,0-1,0 1,-1-1,-1 0,1 0,-1 0,-1 0,0 0,0 0,-1 0,0 0,-2-7,1 11,0 1,-1-1,0 1,0 0,0 0,-1 0,1 0,-1 1,0-1,0 1,0 0,0 0,-1 0,1 1,-1 0,0 0,0 0,0 0,0 1,0-1,0 1,0 1,-5-1,-14-2</inkml:trace>
  <inkml:trace contextRef="#ctx0" brushRef="#br0" timeOffset="361.565">510 285,'33'-34,"115"-97,-146 129,-1 1,1-1,0 0,0 1,0-1,-1 1,1 0,1 0,-1 0,0 0,0 0,0 0,1 0,-1 1,0-1,1 1,-1-1,0 1,1 0,-1 0,0 0,1 0,-1 1,1-1,-1 1,0-1,0 1,1 0,-1 0,0 0,0 0,0 0,0 1,0-1,0 0,0 1,0 0,-1-1,1 1,-1 0,1 0,-1 0,0 0,1 0,-1 1,6 10,-5-6,1 0,0 0,1 0,-1-1,1 1,1-1,-1 0,1 0,0 0,0-1,1 0,-1 0,1 0,0-1,1 0,-1 0,1 0,0-1,0 0,7 2,1-2,0-2,0 0,0 0,0-1,0-1,0-1,0 0,0-1,0 0,0-1,-1-1,0 0,0-1,0-1,-1 0,10-7,4-4,-1-2,0 0,-2-2,0 0,-1-2,-2-1,5-7,-11 12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50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0,'-23'408,"-12"33,36-414,0-20,0-1,0 1,-1 0,0-1,-1 1,1 0,-1-1,0 1,-1 0,1-1,-2 1,1-1,-1 1,-3-1</inkml:trace>
  <inkml:trace contextRef="#ctx0" brushRef="#br0" timeOffset="232.914">0 453,'39'9,"36"4,10-1,1-2,-10-3,-13-3,-12-1,-10-3,-8 1,-4-2,-2 1,-1-1,-1 1,-3-1</inkml:trace>
  <inkml:trace contextRef="#ctx0" brushRef="#br0" timeOffset="411.919">876 650,'-5'43,"-1"19,-1 4,2-9</inkml:trace>
  <inkml:trace contextRef="#ctx0" brushRef="#br0" timeOffset="597.358">876 255,'9'19,"4"7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52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0,'-31'220,"3"128,4-123,24-224,0 0,0 0,-1 0,1-1,0 1,0 0,0 0,0 0,0 0,0 0,0 0,0 0,1 0,-1 0,0-1,0 1,1 0,-1 0,1 0,-1 0,1-1,-1 1,1 0,-1 0,1-1,-1 1,1 0,0-1,0 1,-1-1,1 1,0-1,0 1,0-1,-1 0,1 1,0-1,0 0,0 0,0 1,0-1,0 0,0 0,0 0,-1 0,1 0,0 0,0-1,0 1,0 0,0 0,0-1,0 1,-1 0,1-1,0 1,0-1,46-32,-44 30,42-39,1 2,1 2,3 2,1 2,1 2,17-5,-68 36,1 0,0 0,-1 0,1 0,0 1,-1-1,1 0,0 1,0-1,-1 1,1 0,0 0,0 0,0 0,0 0,-1 0,1 0,0 0,0 1,0-1,-1 1,1-1,0 1,-1 0,1 0,0 0,-1 0,1 0,-1 0,1 0,-1 0,0 0,1 1,-1-1,0 1,0-1,0 1,0-1,0 1,-1 0,1-1,0 1,-1 0,1 0,-1-1,1 1,-1 0,0 0,0 0,0-1,0 1,0 1,1 6,1 0,-1-1,-1 1,0 0,0 0,-1 0,0 0,0 0,-1 0,0 0,-1-1,0 1,0-1,-1 0,0 0,0 0,-1 0,0-1,-1 1,1-1,-1-1,-2 2,-33 32,31-27,-1-1,-1 0,0-1,-1 0,0 0,-1-2,0 0,0 0,-1-1,0-1,0 0,-1-2,0 1,-8 0,20-6,1 1,0-1,0 0,-1-1,1 1,0 0,-1-1,1 0,0 0,0 0,0 0,0 0,0-1,0 1,0-1,0 0,1 0,-1 0,1 0,-1 0,1-1,-1 0,-9-14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5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1 251,'37'9,"7"5,1-1,0-3,0-2,1-1,0-3,0-2,0-1,0-3,0-1,37-9,-71 9,-1 0,1 0,-1-1,0-1,0 0,-1 0,1-1,-1-1,0 0,-1 0,0-1,0 0,0 0,-1-1,-1 0,1 0,-2-1,1 0,-1 0,-1-1,0 0,0 0,-1 0,0 0,-1-1,0-4,-2 13,-1 0,-1-1,1 1,0 0,-1 0,1 0,-1-1,0 1,0 0,0 0,-1 0,1 1,-1-1,0 0,1 0,-1 1,0-1,0 1,-1 0,1 0,-1-1,1 1,-1 1,1-1,-1 0,0 1,0-1,0 1,0 0,0 0,0 0,-2 0,-3-1,1 1,0 0,-1 1,1 0,0 0,-1 0,1 1,0 0,-1 0,1 1,0 0,0 0,-6 4,-2 4,0 1,1 0,0 1,1 1,0 0,1 1,0 0,2 1,-1 0,2 1,0 0,1 1,0-1,2 1,-3 11,5-21,1-1,0 1,0-1,0 1,1 0,0 0,0 0,1 0,0 0,1 1,-1-1,1 0,0 0,1 1,0-1,0 0,1 0,0 0,0 0,0 0,1 0,0-1,0 1,1-1,0 0,0 0,0 0,1-1,0 1,0-1,0 0,1-1,-1 1,1-1,5 3,7-1,1-1,0 0,-1-2,1 0,0-1,1-1,-1 0,19-3,-24 2,24-1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58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456 508,'-21'5,"2"0,-1 1,0 1,1 0,0 2,1 0,0 1,1 1,0 1,0 0,1 2,1-1,0 2,1 0,1 1,0 0,1 1,-2 4,3-4,-5 5,1 0,1 0,1 2,0 0,2 0,1 1,1 0,1 1,2 0,0 0,1 6,4-29,1 0,0 0,0 0,0 1,0-1,0 0,1 0,-1 0,1 0,0 0,0 0,0 0,0 0,1 0,-1 0,1 0,0-1,0 1,0-1,0 1,0-1,0 0,0 0,1 0,0 0,-1 0,1 0,0-1,-1 1,1-1,0 0,0 0,0 0,1 0,-1-1,0 1,0-1,0 0,0 0,0 0,1 0,-1 0,1-1,17-6,-1-2,0 0,0-1,-1-1,-1-1,0-1,0 0,-2-1,13-14,-26 25,43-37,-1-2,-3-2,-2-1,-1-3,-3-1,-2-1,-2-2,23-53,-44 83,-2 0,-1-1,-1 1,0-1,-2-1,-1 1,-1-1,0 0,-2 0,-1 0,-1 0,-1 1,-1-1,-1 0,-1 1,-6-15,9 33,0 0,-1 0,1 0,-1 0,0 0,-1 1,1-1,-1 1,0 0,0 0,0 0,0 1,-1-1,1 1,-1 0,0 0,0 1,0 0,0-1,-1 2,1-1,-1 1,1-1,-1 2,1-1,-1 0,1 1,-1 0,0 1,1-1,-1 1,1 0,-1 0,1 1,-1 0,1 0,-2 1,-10 9,1 1,1 0,1 1,0 1,0 0,1 1,1 1,1 0,1 0,0 1,1 0,1 1,1 0,0 0,1 0,2 1,0 0,1 0,-1 20,2-19,1 0,0 0,2-1,0 1,1 0,1 0,1-1,1 1,1-1,1 0,1-1,0 0,1 0,1-1,1 0,1 0,0-2,1 1,11 9,-15-15,1 0,0 0,0-1,1 0,1 0,0-2,0 1,1-1,0-1,0-1,1 0,-1 0,1-1,1-1,-1 0,1-2,-1 1,1-1,10-1,-1-7</inkml:trace>
  <inkml:trace contextRef="#ctx0" brushRef="#br0" timeOffset="361.732">907 819,'25'-2,"1"0,0-2,-1-1,0 0,0-2,-1-1,0-1,0-1,-1-2,0 0,-1-1,-1-1,0-1,-1-1,0 0,-1-2,8-11,-24 27,0-1,0-1,0 1,-1 0,1-1,-1 1,0-1,0 0,0 1,-1-1,1 0,-1 0,0 0,0-1,0 1,-1 0,1 0,-1 0,0-1,0 1,-1 0,1 0,-1 0,0 0,0-1,0 1,-1 0,1 1,-1-1,0 0,0 0,0 1,-1-1,1 1,-1 0,0 0,0 0,0 0,0 0,-1 1,1-1,-1 1,1 0,-1 0,0 0,-1 0,-8 3,1 1,0 0,0 1,0 0,1 1,-1 0,1 1,0 0,0 1,0 0,1 1,0 0,0 0,1 1,0 1,0-1,1 1,0 1,0 0,-5 10,2-9,1-1,0 2,0 0,2 0,-1 1,2-1,-1 2,2-1,0 1,0 0,2 1,-1-1,2 1,0 0,1 0,0 0,1 9,3-19,-1 0,1-1,0 1,1-1,-1 1,1-1,0 0,0 0,0 0,0-1,1 1,0-1,-1 1,1-1,0 0,1-1,-1 1,0-1,1 0,0 0,-1 0,1-1,0 1,0-1,0 0,2-1,133 3,-53-21,-47 6</inkml:trace>
  <inkml:trace contextRef="#ctx0" brushRef="#br0" timeOffset="695.954">1980 452,'-43'16,"32"-13,1 0,0 1,-1 0,1 0,0 1,1 1,-1-1,1 2,1-1,-1 1,1 0,0 1,0 0,-2 5,9-12,0 1,0-1,1 1,-1-1,0 1,1-1,-1 1,1 0,0 0,0-1,0 1,0 0,0-1,0 1,0 0,0-1,1 1,-1 0,0-1,1 1,0 0,-1-1,1 1,0-1,0 1,0-1,0 0,0 1,0-1,0 0,0 0,1 0,-1 0,0 0,1 0,-1 0,1 0,63 26,-55-23,88 50,-96-53,0 1,0 0,0 1,0-1,-1 0,1 0,0 1,-1-1,0 1,0 0,1-1,-2 1,1 0,0-1,0 1,-1 0,1 0,-1 0,0 0,0-1,0 1,-1 0,1 0,0 0,-1 0,0-1,0 1,0 0,0 0,0-1,0 1,-1-1,1 1,-1-1,0 0,0 0,0 1,-10 8,1 0,-1-1,-1-1,1 0,-2-1,1 0,-1-1,0 0,-1-1,1-1,-1-1,0 0,-1 0,-1-1,-39 2,31-5</inkml:trace>
  <inkml:trace contextRef="#ctx0" brushRef="#br0" timeOffset="2179.474">3786 678,'-15'33,"-4"12</inkml:trace>
  <inkml:trace contextRef="#ctx0" brushRef="#br0" timeOffset="2413.723">3700 170,'10'-14,"3"-6</inkml:trace>
  <inkml:trace contextRef="#ctx0" brushRef="#br0" timeOffset="2800.82">4153 1,'24'370,"-23"-324,-3 0,-1 0,-2-1,-3 1,-1-1,-2 0,-14 33,24-57,29-54,-16 18,160-154,-158 158,0 1,0 1,1 0,0 0,1 2,0 0,0 1,0 0,1 1,0 1,0 1,14-1,-25 4,-1 0,0 0,0 1,0 0,0 0,0 0,-1 1,1-1,0 1,0 0,-1 1,1-1,-1 1,0 0,0 0,0 0,0 0,-1 1,1-1,-1 1,0 0,0 0,0 1,0-1,-1 1,0-1,0 1,0 0,0-1,-1 1,0 0,0 0,0 0,-1 0,0 0,1 0,-2 1,1-1,-1 0,1 0,-1 0,-1 0,1-1,-1 1,-2 4,-3 9,-2-1,0 0,-1 0,0-1,-1 0,-1-1,-1-1,0 1,-1-2,0 0,-1-1,-1 0,1-2,-2 1,-16 6,22-11,-1-2,0 1,0-2,0 0,0 0,0-1,-1 0,1-1,-1-1,1 0,-1 0,1-2,-1 1,1-2,-4 0,14 2,-1 0,0 0,1 0,-1 0,1-1,-1 1,1-1,0 1,0-1,0 0,0 0,0 0,0 0,0 0,0-1,1 1,-1 0,1-1,0 1,0-1,0 1,0-1,0 0,0 1,1-2,-1-17</inkml:trace>
  <inkml:trace contextRef="#ctx0" brushRef="#br0" timeOffset="3167.107">4745 791,'42'-5,"0"-3,0-1,-1-1,0-3,27-13,-60 22,0 0,0 0,0-1,-1-1,0 1,0-1,-1 0,1-1,-1 1,-1-1,2-2,-5 7,-1 0,1-1,-1 1,0 0,0-1,0 1,0-1,0 1,-1-1,1 0,-1 1,1-1,-1 1,0-1,0 0,0 1,0-1,-1 0,1 1,-1-1,0 1,1-1,-1 1,0-1,0 1,-1-1,1 1,-1 0,1 0,-1 0,1 0,-1 0,0 0,0 0,0 0,0 1,-1-1,-1 0,-4-1,0 1,0 0,0 0,0 1,-1 0,1 0,0 1,-1 0,1 1,0-1,-1 2,1-1,0 1,0 1,0-1,0 1,1 1,-1-1,1 1,0 1,0-1,0 1,1 0,-1 1,1 0,0 0,1 0,-1 2,-3-1,1 1,1 0,-1 0,1 1,1 0,0 0,0 1,1 0,0 0,0 0,1 0,1 1,0 0,0-1,1 1,0 0,1 0,1 1,-1-1,2 0,-1 0,2 0,0 1,2-7,0-1,1 1,0-1,0-1,0 1,0-1,1 1,0-2,-1 1,1-1,0 1,0-1,0-1,0 1,1-1,-1-1,0 1,0-1,1 0,-1 0,0-1,1 1,-1-2,5 0,12 1,11-2,-1 0,0-3,0 0,0-2,4-3,-5 1</inkml:trace>
  <inkml:trace contextRef="#ctx0" brushRef="#br0" timeOffset="3631.504">5648 537,'-79'41,"2"3,-58 45,64-15,70-71,-1-1,1 1,0 0,0-1,0 1,0 0,1 0,-1-1,1 1,0 0,0 0,0 0,0 0,0 0,0 0,1-1,0 1,-1 0,1 0,0 0,0-1,1 1,-1-1,0 1,1-1,0 1,-1-1,1 0,0 0,0 0,1 0,-1 0,1 0,8 4,1 0,0-1,0 0,1-1,-1-1,1 0,0-1,0 0,0-1,0 0,0-1,0 0,0-1,0-1,-1 0,1-1,0 0,-1-1,1 0,7-5,13-7,-1-2,-1-1,0-2,-2-1,0-1,-2-1,0-1,-2-2,-1-1,-1 0,-1-2,-2-1,-1 0,-2-1,5-13,-10 22,0 0,-2 0,-1-1,0 0,-2-1,-1 0,1-12,-5 27,-2 1,1 0,-1-1,0 1,-1-1,0 1,-1-1,1 1,-2 0,0 0,0 0,0 0,-1 0,0 1,-1-1,0 1,0 0,-1 1,0-1,0 1,-5-3,2 4,0 1,0 0,-1 1,1 0,-1 0,0 1,0 0,-1 1,1 0,0 1,-1 0,1 0,-1 1,1 1,-1 0,1 0,0 1,0 0,-1 1,1 0,1 0,-1 1,0 1,1 0,0 0,0 1,1 0,-1 0,1 1,1 0,-1 0,-3 5,-1 0,1 1,0 0,1 0,1 1,0 0,0 1,2 0,0 0,0 1,2-1,0 1,0 1,2-1,0 1,1-1,1 1,0 0,1 0,1 0,0-1,2 1,0-1,1 1,0-1,1 0,1 0,3 5,10 11,2-1,1-1,1-1,2-1,0-1,2-1,1-2,1 0,1-2,1-1,29 14,-14-10,0-2,1-2,1-2,1-2,44 9,-33-22,-41-8</inkml:trace>
  <inkml:trace contextRef="#ctx0" brushRef="#br0" timeOffset="1481.805">2741 481,'-36'8,"-1"3,1 1,1 1,0 2,1 2,1 1,-23 16,51-31,0 0,0 0,1 0,0 0,-1 1,1 0,0 0,1 0,-1 0,1 1,-1-1,1 1,1 0,-1 0,1 0,0 0,0 0,0 0,1 1,0-1,0 1,0-1,1 1,-1-1,1 1,1 0,-1-1,1 1,0-1,0 1,1-1,-1 0,1 0,0 1,1-1,1 2,6 5,1-1,1-1,-1 1,2-2,-1 0,1-1,1 0,-1 0,1-2,1 0,-1 0,1-1,0-1,0-1,0 0,0-1,1 0,-1-2,1 1,-1-2,1 0,-1-1,1-1,5-2,47-29,-57 17</inkml:trace>
  <inkml:trace contextRef="#ctx0" brushRef="#br0" timeOffset="1933.786">3052 791,'5'68,"-4"-68,0 1,0-1,-1 0,1 0,0 0,0 0,0 0,0 0,0-1,0 1,0 0,-1 0,1-1,0 1,0 0,0-1,0 1,-1-1,1 1,0-1,-1 1,1-1,0 0,-1 1,1-1,-1 0,1 0,-1 1,1-1,-1 0,1 0,-1 0,0 1,1-1,-1 0,0 0,0 0,0 0,0 0,0 0,0 0,0 0,0 1,0-1,0 0,0 0,0 0,-1 0,1 0,1-4,10-30,2 1,2 0,1 1,1 1,2 0,1 1,1 2,2 0,24-24,-47 52,1 0,-1 0,1 0,0 0,-1 0,1 0,0 0,-1 1,1-1,0 0,0 0,0 1,0-1,0 1,0-1,0 0,0 1,0 0,0-1,0 1,0 0,0-1,0 1,0 0,0 0,1 0,-1 0,0 0,0 0,0 0,0 0,0 1,0-1,0 0,0 1,1-1,-1 1,0-1,-1 1,1-1,0 1,0 0,0-1,0 1,0 0,-1 0,1 0,0 0,-1 0,1 0,0 0,-1 0,1 0,-1 0,52 126,-39-107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04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1,'-1'498,"-3"-443,-3-1,-2-1,-3 1,-10 27,21-79,-5 26,6-27,0-1,0 0,0 1,0-1,0 0,0 1,0-1,1 0,-1 1,0-1,0 1,0-1,0 0,1 1,-1-1,0 0,0 0,1 1,-1-1,0 0,0 0,1 1,-1-1,0 0,1 0,-1 0,0 1,1-1,-1 0,0 0,1 0,-1 0,0 0,1 0,-1 0,1 0,-1 0,0 0,1 0,-1 0,0 0,1 0,-1 0,1 0,-1 0,0 0,1-1,-1 1,0 0,1 0,-1 0,0-1,0 1,1 0,-1 0,0-1,0 1,1 0,-1-1,0 1,0 0,0-1,1 1,-1-1,109-104,-70 69,2 2,2 2,0 2,2 1,2 3,23-10,-67 34,0-1,0 1,1 0,-1 0,1 0,-1 1,1-1,0 1,0 0,-1 0,1 0,0 1,0-1,0 1,0 0,0 0,0 0,0 0,0 1,0 0,0 0,-1 0,1 0,0 0,-1 1,1 0,-1 0,1 0,-1 0,0 0,0 1,0-1,0 1,0 0,0 0,-1 0,0 0,1 0,-1 1,0-1,-1 1,2 2,-2 2,0 1,0-1,-1 1,0-1,-1 1,0-1,0 1,-1-1,0 0,-1 0,1 0,-2 0,1 0,-1-1,0 1,0-1,-1 0,0 0,-2 1,-120 114,109-106,0-1,-1-1,-1 0,0-2,-1-1,0 0,-1-1,0-2,0 0,-1-1,0-1,0-2,-14 2,33-6,1 0,-1-1,0 1,1 0,-1-1,1 0,-1 0,1 0,-1 0,1-1,0 0,0 1,0-1,0 0,0 0,0-1,0 1,0 0,1-1,-2-1,-7-14</inkml:trace>
  <inkml:trace contextRef="#ctx0" brushRef="#br0" timeOffset="711.92">824 453,'-10'7,"1"0,0 1,0 0,1 0,0 1,1 0,0 0,0 1,-3 7,5-9,1 0,1 0,-1 0,1 0,0 1,1-1,0 1,1 0,0 0,0-1,0 1,2 6,-1-12,0 0,0 0,0 0,0 0,1 0,0-1,-1 1,1 0,0 0,1 0,-1-1,0 1,1-1,-1 1,1-1,0 0,0 1,0-1,0 0,0 0,0 0,1-1,-1 1,1 0,-1-1,1 0,-1 1,1-1,0 0,0 0,0-1,-1 1,1-1,0 1,0-1,0 0,0 0,0 0,0 0,10-4,0 0,0 0,0-1,-1-1,0 0,0-1,0 0,-1-1,0 0,0-1,-1 0,0-1,-1 0,0 0,-1-1,0 0,3-6,29-31,-34 42,-3 2,-1 0,1 0,0 1,0-1,0 1,0 0,1 0,-1 0,1 1,0-1,0 1,0 0,0 0,0 0,1 0,-1 1,0-1,1 1,-1 1,5-1,-6 3,0 1,0 0,0 1,0-1,-1 0,1 1,-1 0,0-1,0 1,0 0,-1 0,1 0,-1 1,0-1,0 0,-1 0,1 4,1-1,5 37,-1 1,-2-1,-3 1,-1 0,-3 5,1 34,2-29,-2 0,-3-1,-10 44,8-65,3-7,-1 0,-1 0,-1 0,-2-1,0 0,-2 0,0-1,-2-1,-1 0,-2 2,14-22,-1 1,1-1,-1 0,0 0,0 0,0-1,0 1,0-1,-1 1,1-1,-1 0,0-1,1 1,-1-1,0 1,0-1,0 0,0 0,0-1,0 1,0-1,0 0,0 0,0 0,-1-1,1 0,0 1,0-1,1-1,-1 1,0 0,0-1,1 0,-1 0,0 0,1 0,0-1,0 1,0-1,0 0,0 0,0 0,1 0,-1 0,1-1,0 1,0-1,0 0,0-1,-1-14,1-1,2 1,-1 0,2-1,1 1,0-1,1 1,1 0,1 0,1 1,1 0,0 0,1 0,1 1,0 0,2 0,0 1,1 1,0 0,1 0,1 1,5-6,1 0,2 1,0 1,0 1,2 1,0 1,1 1,0 2,1 0,0 1,1 2,5 0,-8 3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07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505 227,'-235'333,"199"-286,-2-2,-3-2,-1-2,-41 31,83-71,0 0,0-1,0 1,-1-1,1 1,0 0,-1-1,1 1,-1-1,1 1,-1-1,1 1,-1-1,1 1,-1-1,1 1,-1-1,1 0,-1 1,0-1,1 0,-1 1,0-1,1 0,-1 0,0 0,1 0,-1 0,0 0,1 0,-1 0,0 0,0 0,1 0,-1 0,0 0,1 0,-1-1,0 1,1 0,-1 0,0-1,1 1,-1-1,1 1,-1 0,1-1,-1 1,1-1,-1 1,1-1,-1 0,1 0,3-11</inkml:trace>
  <inkml:trace contextRef="#ctx0" brushRef="#br0" timeOffset="311.8">167 170,'29'73,"-7"-32,2-1,2-1,1-2,2 0,11 8,115 159,-137-173,-17-28,0 1,0-1,1 1,-1-1,1 0,0 1,0-1,0 0,0 0,0 0,1-1,-1 1,1-1,0 1,0-1,0 0,0 0,0 0,0 0,1-1,-1 1,0-1,1 0,-1 0,1 0,0 0,-1-1,12-3</inkml:trace>
  <inkml:trace contextRef="#ctx0" brushRef="#br0" timeOffset="665.425">985 0,'-4'9,"-22"33,3 0,1 1,2 1,2 1,2 1,2 0,2 1,3 1,1 0,9-30,2 1,0-1,1 0,0-1,2 1,0-1,1 0,1 0,0-1,1 0,1 0,1-1,0-1,1 1,0-2,1 0,11 9,-22-20,0 0,0 0,0 0,1 0,-1 0,0-1,1 1,0-1,-1 1,1-1,0 0,-1 0,1 0,0-1,0 1,0-1,0 1,0-1,0 0,0 0,0 0,0-1,0 1,0-1,13-3</inkml:trace>
  <inkml:trace contextRef="#ctx0" brushRef="#br0" timeOffset="1034.98">1409 114,'-43'97,"5"2,-12 56,45-140,1 0,1 0,0 1,1 0,0-1,2 1,0 0,1 0,0 0,1-1,1 1,0-1,1 1,1-1,0-10,0-1,1 0,0 1,-1-2,1 1,1-1,-1 0,0 0,1-1,-1 1,1-2,0 1,0-1,0 0,0 0,0-1,-1 0,1 0,0 0,0-1,0 0,0-1,2 0,44-15,-34 4</inkml:trace>
  <inkml:trace contextRef="#ctx0" brushRef="#br0" timeOffset="1278.937">1070 396,'43'-5,"24"-1,10 0,-3 1,-9 1,-12 2,-9 1,-7 0,-11-4,-4-1,-6 1</inkml:trace>
  <inkml:trace contextRef="#ctx0" brushRef="#br0" timeOffset="1546.84">1832 0,'24'59,"-3"0,-3 1,-2 0,-3 2,5 60,-16-109,0 0,-1 0,0 1,-2-1,1 0,-1 1,-1-1,-1 0,0 0,0 0,-1 0,-1-1,0 1,-1-1,0-1,-1 1,0-1,-1 0,0 0,-1-1,-9 8,16-16,-17 16,-1 0,0-2,-1 0,-1-2,-17 9,19-15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2:38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29,'-13'4,"0"1,0-1,0 2,0 0,1 1,0 0,0 1,1 0,0 0,1 1,0 1,0 0,1 0,0 1,-6 10,-94 193,63-112,-190 309,228-396,-2 0,0-1,0-1,-1 1,-1-1,0-1,-1 0,0-1,0-1,-9 5,1-6</inkml:trace>
  <inkml:trace contextRef="#ctx0" brushRef="#br0" timeOffset="300.477">1 340,'35'23,"2"-1,1-1,1-2,0-2,1-2,1-1,0-2,1-2,0-2,0-2,1-2,17 0,297 18,-340-22,0 1,-1 1,1 1,-1 0,1 2,-1-1,0 2,1 1,-3 1</inkml:trace>
  <inkml:trace contextRef="#ctx0" brushRef="#br0" timeOffset="685.749">481 1,'-10'23,"1"1,1 0,1 1,1-1,1 2,2-1,0 0,2 1,1-1,0 1,2-1,6 25,52 390,-19-211,-33-205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0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88,'39'-10,"26"-2,8-1,-4-1,-5 1,-7 2,-10 4,-7 3,-6 2,-4 1,-2 1,-1 0,-6 6,0 1,-5-1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27,'53'0,"27"0,4 0,-7 0,-11 0,-13-5,-10-2,-8 1,-5 1,-8 1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1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572 0,'-426'512,"297"-346,112-142</inkml:trace>
  <inkml:trace contextRef="#ctx0" brushRef="#br0" timeOffset="283.074">64 85,'14'33,"15"31,2 14,1-2,-1-9,-5-11,-3-10,1-8,-5-6,-1-3,-3-2,1-6,-3-1,2-5,-2 1,1-3,-1 2,-3-3</inkml:trace>
  <inkml:trace contextRef="#ctx0" brushRef="#br0" timeOffset="861.528">318 988,'5'-10,"13"-30,2 1,2 1,1 1,2 1,1 1,14-13,-40 47,1 0,0 1,0-1,1 0,-1 0,0 0,0 1,0-1,0 0,1 1,-1-1,0 1,0-1,1 1,-1 0,0 0,1 0,-1-1,1 1,-1 0,0 1,1-1,-1 0,0 0,1 1,-1-1,0 0,0 1,1-1,-1 1,0 0,0-1,0 1,1 0,-1 0,0 0,0 0,0 0,-1 0,1 0,0 0,0 0,0 0,-1 0,1 1,-1-1,1 0,-1 0,1 1,-1-1,0 0,0 1,1-1,-1 0,0 1,0-1,-1 2,19 28,-14-29,1 1,-1-1,1 0,-1 0,1 0,0-1,0 1,0-1,0 0,0-1,0 1,0-1,0 0,0 0,0-1,0 0,0 1,0-2,0 1,0 0,-1-1,1 0,0 0,-1-1,0 1,1-1,-1 0,0 0,0 0,-1-1,1 1,-1-1,1 0,-1 0,39-24,-40 27,-1-1,1 1,0-1,-1 1,1 0,0 0,0 0,0 0,0 0,0 0,0 0,0 1,0-1,1 1,-1 0,0-1,0 1,0 0,0 0,1 0,-1 1,0-1,0 0,0 1,0 0,0-1,0 1,0 0,0 0,0 0,0 0,0 0,0 1,-1-1,1 1,0-1,-1 1,0-1,1 1,-1 0,0 0,0-1,0 1,0 0,0 0,0 0,0 0,-1 1,1 1,6 133,19-106,-9-24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4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329 105,'-3'-7,"-1"0,0 0,0 1,0 0,-1 0,0 0,0 0,0 1,-1 0,0 0,0 0,0 1,0 0,-1 0,0 0,1 1,-1 0,-1 0,1 1,0 0,-1 0,1 1,-1 0,1 0,-1 1,1 0,-1 0,0 1,1 0,-1 0,1 1,0 0,-1 0,1 1,0 0,-6 3,10-4,1 0,-1 0,1 0,0 0,0 1,0-1,0 0,1 1,-1 0,0-1,1 1,0 0,0 0,0 0,0-1,0 1,0 0,1 0,0 0,-1 1,1-1,0 0,0 0,1 0,-1 0,1 0,0 0,-1 0,1 0,0 0,1-1,-1 1,0 0,1-1,0 1,-1-1,1 1,0-1,0 0,1 1,-1-1,0 0,1-1,-1 1,2 0,63 50,-51-41,-1 0,0 1,0 1,-2 0,1 1,-1 0,-1 1,-1 1,3 5,-3 0,-4-13,-1 1,-1 0,1 0,-2 1,1 0,-1-1,-1 2,0-1,0 0,-1 1,0-1,-1 1,0-1,-1 1,0 0,-1-1,0 1,-2 7,-3-10,0 0,-1-1,1 0,-2-1,1 0,-1 0,0 0,0-1,-1 0,1 0,-1-1,0-1,0 1,-1-1,1-1,-1 0,1 0,-1-1,0 0,1-1,-10 0,2 1,5 1,0-1,-1-1,1 1,-1-2,1 0,-1-1,1 0,-9-3,19 4,1 0,-1 1,1-2,-1 1,1 0,0 0,0 0,-1-1,1 1,0 0,0-1,0 1,1-1,-1 1,0-1,0 0,1 1,-1-1,1 0,0 1,-1-1,1 0,0 0,0 1,0-1,0 0,0 0,1 1,-1-1,0 0,1 1,-1-1,1 0,0 1,-1-1,1 1,0-1,0 1,0-1,0 1,0-1,2 0,7-15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5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5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177 110,'-24'38,"-12"28,-1 6,6-3,9-9,7-10,7-9,5-6,2-9</inkml:trace>
  <inkml:trace contextRef="#ctx0" brushRef="#br0" timeOffset="685.865">234 590,'50'-74,"-10"18,-2-3,-3-1,-2-1,22-61,-42 95,-13 27,0 1,0-1,0 1,0-1,0 0,0 1,0-1,0 0,0 1,0-1,0 0,0 1,0-1,0 1,0-1,0 0,0 1,0-1,0 0,1 1,-1-1,0 0,0 1,0-1,1 0,-1 1,0-1,0 0,1 0,-1 1,0-1,0 0,1 0,-1 0,0 0,1 1,-1-1,0 0,1 0,-1 0,1 0,-1 0,0 0,1 0,-1 0,0 0,1 0,-1 0,1 0,-1 0,0 0,1 0,-1 0,0 0,1 0,-1-1,0 1,1 0,-1 0,0 0,1-1,-1 1,0 0,0 0,1-1,-1 1,0-1,10 58,-7-33,1-1,1 0,0 0,2 0,1-1,1 0,0 0,12 17,-18-33,0-1,1 0,0 0,0 0,1 0,-1-1,1 1,0-1,0 0,0-1,1 1,-1-1,1 0,0 0,0-1,0 0,0 0,0 0,0-1,1 0,-1 0,0-1,1 1,-1-1,1-1,-1 1,0-1,1 0,-1-1,0 0,0 0,0 0,0 0,5-4,2-8,0-1,-1 0,0-1,-2 0,0-1,-1 0,0 0,-1-1,-2 0,1-1,-2 0,-1 0,2-16,1 10,10-145,-18 146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7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290 170,'-47'66,"3"2,3 2,-20 48,46-88,0 0,2 1,2 0,1 1,1 1,1-1,2 1,2 0,1 1,1-1,2 1,1-1,2 0,4 20,-5-40,0 0,1 0,0 0,1 0,0 0,1-1,0 0,1 0,1 0,0-1,0 0,1 0,1-1,0 0,0 0,0-1,2-1,-1 1,1-1,0-1,0 0,1-1,0 0,0-1,1 0,6 1,8 0,-3-3</inkml:trace>
  <inkml:trace contextRef="#ctx0" brushRef="#br0" timeOffset="2231.252">346 1016,'44'-13,"0"-2,-2-1,0-3,-1-1,0-2,-2-2,-1-1,-1-2,7-9,-30 26,-1-1,-1-1,0 0,-1 0,0-1,0-1,-2 0,0 0,0 0,-1-2,-1 1,-1-1,0 1,-1-3,-4 16,0 0,0 0,0 0,-1 0,1 0,-1 0,0-1,0 1,1 0,-1 0,-1 0,1 0,0 0,0 0,-1 0,1-1,-1 1,0 0,1 0,-1 0,0 1,0-1,0 0,-1 0,1 0,0 1,-1-1,1 1,-1-1,1 1,-1 0,0-1,0 1,0 0,1 0,-1 0,0 0,0 1,0-1,0 0,0 1,-1-1,1 1,0 0,0 0,0 0,0 0,0 0,0 0,-1 1,1-1,0 1,0-1,0 1,0 0,0 0,0 0,-10 4,1 1,0 0,0 1,0 1,0 0,1 0,1 0,0 2,0-1,0 1,1 0,1 1,0 0,0 0,1 0,1 1,0 0,0 0,1 0,1 1,0 0,0-1,1 1,1 12,2-18,0 0,0 0,1 0,1-1,-1 1,1 0,0-1,0 1,1-1,0 0,0 0,0-1,1 1,0-1,0 0,0 0,1-1,-1 1,1-1,0 0,0-1,1 0,-1 0,1 0,0-1,0 1,-1-2,1 1,0-1,1 0,-1 0,0-1,4 0,9 0,-1-1,1-1,0 0,-1-1,0-2,0 0,0-1,0 0,-1-2,0 0,-1-1,1-1,-2 0,8-7,139-128,-149 120,-14 25,0 0,0 1,0-1,-1 0,1 0,0 0,0 1,-1-1,1 0,0 0,-1 0,1 1,0-1,0 0,-1 0,1 0,0 0,-1 0,1 0,0 0,-1 0,1 0,0 0,-1 0,1 0,0 0,-1 0,1 0,0 0,-1 0,1 0,0 0,-1 0,1 0,0-1,0 1,-1 0,1 0,0 0,-1-1,1 1,0 0,0 0,0-1,-1 1,1 0,0 0,0-1,0 1,0 0,-1-1,1 1,0 0,0-1,0 1,0 0,0-1,0 1,0 0,0-1,0 1,-7 6,0 0,0 0,1 1,0 0,0 0,1 0,0 1,0-1,1 1,0 1,0-1,1 1,0-1,0 1,1 0,0 0,1 0,0 0,0 0,1 0,0 0,1 0,0 0,1 3,-1-8,1 0,-1-1,1 1,0 0,0-1,1 0,-1 1,1-1,0 0,-1 0,1-1,1 1,-1 0,0-1,1 0,-1 0,1 0,-1 0,1-1,0 1,0-1,0 0,0 0,0 0,0-1,0 1,0-1,0 0,3 0,6-1,0 1,0-2,0 1,0-2,0 0,-1 0,1-1,11-6,12-10,-2-2,0-2,-1-1,-2-1,0-2,-2-1,-1-1,16-24,-40 50,0 0,-1 0,1 0,-1-1,0 0,0 1,0-1,-1 0,0 0,0-1,0 1,-1 0,1-1,-1 1,0-1,-1 1,1-1,-1 1,-1-1,1 0,-1 1,1-1,-2 1,1 0,-1-1,1 1,-1 0,-1 0,-1-4,0 8,0 0,0 0,0 0,-1 0,1 1,0-1,-1 1,1 0,0 1,0-1,-1 1,1-1,0 1,0 1,0-1,0 0,0 1,0 0,0 0,0 0,1 1,-1-1,1 1,0 0,-1 0,1 0,1 0,-1 0,0 1,1-1,0 1,-1 0,0 3,-4 1,-12 13,2 0,0 1,2 1,0 1,2 0,0 1,1 1,8-17,0 1,1 0,0-1,1 2,0-1,0 0,1 0,0 1,1-1,0 0,0 1,2-1,-1 0,1 1,0-1,1 0,1-1,-1 1,1 0,2 1,6 7</inkml:trace>
  <inkml:trace contextRef="#ctx0" brushRef="#br0" timeOffset="2813.301">1842 875,'-213'221,"304"-297,69-94,-159 169,-1 0,1 0,0 0,0 1,-1-1,1 0,0 0,0 0,0 1,0-1,0 1,0-1,0 0,0 1,0 0,0-1,0 1,0 0,0-1,0 1,0 0,1 0,-1 0,0 0,0 0,0 0,0 0,0 0,0 1,1-1,-1 0,0 1,0-1,0 1,0-1,0 1,0-1,0 1,0 0,-1-1,1 1,0 0,0 0,0 0,-1 0,1 0,-1 0,1 0,0 0,-1 0,0 0,1 0,-1 0,0 0,1 0,-1 0,0 0,0 0,0 1,0-1,0 0,0 0,0 0,0 0,-1 0,1 0,-1 1,2 83,-3-72,1 1,1-1,0 1,1-1,0 1,2-1,-1 0,1 0,1 0,-2-10,0 1,1-1,-1-1,1 1,0 0,0-1,0 1,0-1,0 0,0 0,0 0,1 0,-1-1,1 1,-1-1,1 0,0 0,-1 0,1-1,0 1,0-1,0 0,-1 0,1 0,0-1,0 1,0-1,-1 0,1 0,0 0,-1 0,1-1,-1 0,0 1,1-1,-1 0,0-1,0 1,0-1,0 1,-1-1,1 0,-1 0,1 0,4-9,0-1,0 1,-1-1,-1 0,0 0,-1 0,0-1,-1 1,0-8,5-15,-4 17</inkml:trace>
  <inkml:trace contextRef="#ctx0" brushRef="#br0" timeOffset="3282.272">2463 367,'-48'183,"-56"133,103-314,-1 0,1 0,-1 0,1 0,0 0,0 0,0 1,0-1,0 0,1 1,-1-1,1 1,-1-1,1 1,0-1,0 1,0-1,0 1,1-1,-1 1,0-1,1 1,0-1,0 0,0 1,0-1,0 0,0 1,0-1,1 0,-1 0,1 0,0 0,-1-1,1 1,0 0,0-1,0 1,0-1,1 0,-1 0,0 0,0 0,1 0,-1 0,1 0,-1-1,2 1,7 0,0-1,1 0,-1 0,0-1,0-1,-1 0,1-1,0 1,-1-2,1 0,-1 0,0-1,0 0,-1-1,0 0,2-1,3-6</inkml:trace>
  <inkml:trace contextRef="#ctx0" brushRef="#br0" timeOffset="3502.79">2181 564,'43'0,"24"0,10 0,-3 0,-9 0,-12-4,-4-3,-6 1,-6 2,-9 0</inkml:trace>
  <inkml:trace contextRef="#ctx0" brushRef="#br0" timeOffset="3785.249">2773 678,'39'-5,"26"-1,8-5,-5-1,-8 3,-10 2,-13 2</inkml:trace>
  <inkml:trace contextRef="#ctx0" brushRef="#br0" timeOffset="4035.603">3027 395,'-10'38,"-2"28,-1 6,4-3,2-4,2-9,3-8,1-8,6-6,2-4,4-7,1-7</inkml:trace>
  <inkml:trace contextRef="#ctx0" brushRef="#br0" timeOffset="4651.697">3507 593,'-31'42,"1"0,3 2,1 1,3 2,-14 36,35-81,0 1,0 0,0 0,0 1,1-1,0 0,-1 0,1 1,0-1,0 1,1-1,-1 1,1 0,0-1,0 1,0-1,0 1,0-1,1 1,0 0,0-1,0 0,0 1,0-1,1 0,-1 1,1-1,0 0,0 0,0 0,0 0,1-1,-1 1,1-1,0 1,-1-1,1 0,0 0,0 0,3 0,5 0,1-1,-1 0,1-1,-1 0,1-1,-1 0,1-1,-1 0,0-1,1 0,-2-1,1-1,0 1,-1-1,0-1,0 0,0-1,-1 1,0-2,0 1,-1-1,4-5,11-13,-1-2,-1 0,-1-1,-2-1,-1-1,11-28,-17 36,-1-1,-1 0,-1 0,-1-1,-1 0,-1 0,-2-1,0 1,-2-1,-1-9,0 31,0 1,-1-1,0 1,1 0,-1-1,-1 1,1 0,0-1,-1 1,0 0,1 0,-1 0,0 0,-1 1,1-1,0 0,-1 1,0 0,1-1,-1 1,0 0,0 1,0-1,0 0,-1 1,1 0,0 0,-1 0,1 0,-1 0,1 1,-1-1,1 1,-1 0,1 0,-1 0,1 1,-1-1,1 1,-2 0,-10 7,1 1,0 0,0 0,1 2,0 0,1 0,1 1,-1 0,2 1,0 1,0-1,2 2,-1-1,2 1,0 0,1 1,0 0,1 0,1 0,1 0,0 1,1-1,0 10,0 21,2 0,2 0,2 0,3 0,1-1,13 42,9 53,-31-30,-3-86</inkml:trace>
  <inkml:trace contextRef="#ctx0" brushRef="#br0" timeOffset="5051.976">3903 0,'126'348,"-111"-305,-1 0,-1 1,-3 0,-2 1,-2 0,-1 0,-3 0,-2 1,-1-1,-3 0,-1 1,-3-2,-1 1,-14 36,12-56,-1 0,-1-1,-2 0,0-1,-1 0,-2-2,0 0,-1-1,-1-1,-1 0,0-2,-2 0,-18 9,16-12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31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1 368,'550'0,"-363"-28,-155 43,-37-10</inkml:trace>
  <inkml:trace contextRef="#ctx0" brushRef="#br0" timeOffset="316.565">1 622,'29'0,"24"0,7 0,-1 0,-6 0,-2 0,-6 0,-5 0,-5 0,-3 0,-2 0,-2 0,-1 0,0 0,0 0,1 0,-6 0</inkml:trace>
  <inkml:trace contextRef="#ctx0" brushRef="#br0" timeOffset="3834.594">284 1,'72'17,"-52"-8,0 0,0 1,-1 1,-1 0,0 2,0 0,-1 1,-1 1,0 0,1 4,46 39,51 45,-113-97,1 0,-1 0,-1 0,1 0,-1 0,0 0,-1 0,0 0,1 0,-2 0,1 0,-1 0,0 0,0-1,0 1,-1 0,0-1,0 0,-1 0,1 0,-1 0,0-1,0 1,-1-1,1 0,-2 1,-6 9,-228 231,223-228,2 0,0 1,2 1,0 1,1 0,-5 11,9-16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39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1,'19'0,"16"5,7 1,1 0,-2-1,-4-1,-2-2,-3-1,-2 0,-1-1,-1 0,-1-1,1 1,0 0,-1 0,-4-5,-1-2,-5 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40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13,'20'9,"24"4,11-5,0-5,-4-2,-6-1,-1-6,-4-2,-3 1,-3 1,-3 2,-2-4,-5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5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148 626,'-20'25,"2"0,1 1,0 1,2 1,1 0,2 1,1 0,-6 24,16-51,0-1,0 1,0 0,1 0,-1 0,1 0,-1 0,1-1,0 1,-1 0,1 0,0 0,0 0,1 0,-1 0,0 0,1 0,-1 0,1 0,-1 0,1-1,0 1,0 0,0 0,0-1,0 1,0-1,0 1,1-1,-1 1,1-1,-1 0,1 0,-1 1,1-1,0 0,-1 0,1-1,0 1,0 0,0-1,-1 1,1-1,0 1,0-1,0 0,0 0,0 0,0 0,0 0,0 0,2-1,15-6,0 0,-1-1,1-2,-1 0,-1 0,0-2,-1 0,0-1,-1 0,0-1,-1-1,-1-1,6-7,25-36,-3-3,-3-1,-2-1,1-12,-25 56,-1 0,-1-1,-1 0,-1 0,-1-1,-1 0,-1 0,-1-1,0 0,-2 1,-1-1,-1 0,0 0,-2 0,-1 0,-1 1,-1-2,3 19,0 1,0 0,-1 0,1-1,-1 1,0 1,0-1,-1 0,1 1,-1 0,0 0,1 0,-1 0,-1 0,1 1,0 0,-1 0,1 0,-1 0,1 1,-1 0,0 0,0 0,1 0,-1 1,0 0,0 0,0 0,0 0,0 1,1 0,-1 0,0 0,1 1,-1 0,0 0,1 0,0 0,0 0,-1 1,2 0,-1 0,0 0,-1 2,-14 9,1 1,1 1,0 1,1 0,1 1,0 1,2 0,0 1,1 0,1 1,1 0,1 1,1 0,1 1,0-1,2 1,1 1,1-1,1 0,1 1,1 0,1 8,3-12,1-1,1 0,1 0,1 0,0-1,1-1,1 1,1-1,0-1,1 0,1-1,0 0,1-1,1 0,0-1,1-1,0-1,1 0,1-1,-1-1,1 0,1-1,-1-2,1 1,1-2,-1-1,1 0,0-2,-1 0,10-1,12 1,-6-3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3:57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68 285,'300'-101,"190"-63,-488 162,0 1,0 0,0 0,0-1,0 2,1-1,-1 0,0 0,1 1,-1-1,0 1,1-1,-1 1,1 0,-1 0,0 0,1 1,-1-1,1 0,-1 1,0 0,1-1,-1 1,0 0,0 0,0 0,0 1,0-1,0 0,0 1,0-1,0 1,0 0,-1 0,1 0,-1-1,1 1,-1 1,0-1,0 0,0 0,0 0,0 1,-1-1,1 0,0 1,-1 1,-32 148,15-93,6-21,3 2,0-1,3 0,1 1,3 0,0 0,3 0,2 11,68 308,-55-303,-45-79,20 14,0-1,-1 2,0-1,-1 1,0 0,0 1,-1 0,1 1,-1 0,-1 1,1 0,-7-1,-3 0,-1 1,0 1,0 1,0 1,-1 0,1 2,0 1,0 1,0 0,0 2,0 1,-21 7,0 2,0 3,1 1,1 2,1 2,-32 23,-112 100,167-130</inkml:trace>
  <inkml:trace contextRef="#ctx0" brushRef="#br0" timeOffset="300.02">349 652,'39'-9,"36"-9,11-5,-1 1,-9-1,-13 4,-7 5,-9 0,-8 3,-5 2,-3-1,-3 1,-2 2,1 1,-5 8,-7 3</inkml:trace>
  <inkml:trace contextRef="#ctx0" brushRef="#br0" timeOffset="901.72">1394 539,'-27'391,"-1"-238,28-152,0 0,0 0,1 0,-1 0,0 0,0 0,0 0,-1 0,1 0,0 0,0 0,0 0,-1 0,1 0,0 0,-1 0,1 0,-1 0,1 0,-1 0,0-1,1 1,-1 0,0 0,1-1,-1 1,0-1,0 1,0 0,0-1,1 0,-1 1,0-1,0 1,0-1,0 0,0 0,0 1,0-1,0 0,0 0,0 0,0 0,0 0,0-1,0 1,0 0,0 0,0-1,0 1,0 0,0-1,0 1,0-1,0 1,1-1,-1 1,0-1,0 0,1 0,-1 1,0-1,1 0,-1 0,1 0,-1 1,1-1,-1 0,1-1,-1-8,0 1,1-1,0 0,0 0,1 0,1 1,0-1,0 0,1 1,0 0,0-1,4-5,86-148,27-14,-63 110,-56 66,0 1,-1-1,1 1,0-1,-1 1,1 0,0-1,-1 1,1 0,0 0,0-1,-1 1,1 0,0 0,0 0,-1 0,1 0,0 0,0 0,-1 0,1 0,0 1,0-1,-1 0,1 0,0 1,-1-1,1 0,0 1,-1-1,1 1,0-1,-1 1,1-1,-1 1,1-1,-1 1,1 0,-1-1,1 1,-1 0,0-1,1 1,-1 0,0 0,0-1,0 1,1 0,-1 0,0-1,0 2,6 42,-6-42,29 143,-21-128</inkml:trace>
  <inkml:trace contextRef="#ctx0" brushRef="#br0" timeOffset="1152.325">1901 794,'-4'38,"-2"18,0 4,5-8,4-14</inkml:trace>
  <inkml:trace contextRef="#ctx0" brushRef="#br0" timeOffset="1419.792">1817 371</inkml:trace>
  <inkml:trace contextRef="#ctx0" brushRef="#br0" timeOffset="1701.072">2212 539,'-37'52,"2"1,3 2,2 1,-14 39,41-90,1 0,-1 0,1 0,0 0,0 1,1-1,0 1,0-1,0 1,0-1,1 1,0-1,0 1,1 0,-1-1,1 1,1-1,-1 1,1-1,0 0,0 1,0-1,1 0,-1 0,1-1,1 1,-1-1,1 1,8 2,0 0,0 0,1-2,0 1,0-1,1-1,-1-1,1 0,0 0,0-2,0 0,0 0,0-1,0-1,0 0,6-2,0-2,0-2,0 0,-1-1,0-1,0 0,-1-2,-1 0,1-1,-2-1,0 0,0-2,-1 1,-1-2,-1 0,-12 15,34-36,-2-1,-2-1,-2-2,-1-1,-2-1,-2-1,-2-1,3-15,-18 44,-1 0,0-1,-1 1,-1-1,-1 0,0 0,-2-1,0 1,0 0,-2-1,0 1,-1 0,0 0,-2 0,0 0,-1 0,-1 1,0 0,-1 0,-1 0,0 1,-1 0,-1 1,0 0,-1 1,-6-6,7 12,-1 1,1 0,-1 0,0 1,0 1,-1 0,1 0,-1 2,0-1,0 1,0 1,0 0,0 1,0 0,0 1,0 0,0 1,0 0,0 1,1 0,-1 1,1 0,0 1,0 0,0 1,1 0,0 1,0 0,1 0,-1 1,2 1,-1-1,1 1,1 1,-1 0,1 0,-7 9,2 0,0 1,1 0,0 1,2 0,1 1,1 0,0 0,2 1,0-1,2 1,0 10,2-18,1-1,0 0,1 1,1-1,0 0,1 0,1 0,0 0,1 0,0-1,1 0,1 0,0 0,0-1,1 0,1 0,0-1,1 0,0-1,5 4,10 5,0 0,2-2,0-1,1-1,0-1,1-2,1-1,0-1,0-1,1-2,24 2,36 7,-55-10</inkml:trace>
  <inkml:trace contextRef="#ctx0" brushRef="#br0" timeOffset="2795.654">3115 512,'-29'30,"0"2,2 1,1 1,2 1,2 2,1 0,2 1,-5 16,22-50,0 0,1 0,-1 1,1-1,0 1,1-1,-1 1,1-1,0 1,0-1,0 1,0-1,1 1,0-1,0 0,0 1,1-1,-1 0,1 0,0 1,0-1,0-1,1 1,-1 0,1-1,0 1,0-1,1 0,-1 0,0 0,1 0,0 0,0-1,0 0,0 0,0 0,0 0,0-1,1 1,-1-1,0 0,5 0,3-3,-1 0,1-1,-1 0,1-1,-1 0,0-1,-1 0,1 0,-1-1,0-1,0 0,-1 0,0-1,0 0,-1-1,0 1,-1-2,0 1,0-1,-1 0,0 0,4-10,26-31,26-36,-60 127,-2 82,0-118,1 0,0 0,0-1,0 1,0 0,1 0,-1-1,1 1,0-1,0 1,1-1,-1 0,0 0,1 0,0 0,0 0,0-1,0 1,0-1,1 0,-1 0,0 0,1 0,0-1,-1 1,1-1,0 0,0 0,2 0,3-2,0 0,1-1,-1-1,0 1,0-1,-1-1,1 1,-1-2,1 1,-1-1,0 0,-1-1,0 0,1 0,-2 0,1-1,-1 0,0-1,0 1,-1-1,1-2,160-155,-79 88,-110 136,16-46,1 1,1 0,0 0,1 0,0 1,1-1,1 1,0 0,1 5,0-14,1 0,0 0,0 0,1 0,-1 0,1 0,1 0,-1 0,1 0,0-1,0 1,1-1,0 1,0-1,0 0,1 0,-1 0,1 0,0-1,0 1,1-1,0 0,4 2,-2-4,0 0,0-1,0 1,1-2,-1 1,1-1,-1 0,0-1,1 0,-1 0,0 0,1-1,-1 0,0 0,0-1,-1 0,1 0,-1-1,1 0,-1 0,0 0,0-1,-1 0,0 0,1 0,-2-1,1 0,-1 0,0 0,0 0,0-1,2-5,4-6,9-16,1 1,2 1,1 1,2 0,16-13,40-31,-80 75,-1 0,1 1,0-1,0 1,-1-1,1 1,-1-1,1 1,0-1,-1 1,1 0,-1-1,1 1,-1 0,1-1,-1 1,0 0,1 0,-1 0,0-1,0 1,0 0,1 0,-1 0,0-1,0 1,0 0,0 0,0 0,-1 0,1-1,0 1,0 0,0 0,-1 0,1-1,0 1,-1 0,1-1,-1 1,1 0,-1 0,1-1,-1 1,1-1,-1 1,0-1,1 1,-1-1,0 1,0 0,-1 2,-5 25,1 1,2 0,0 0,2 0,1 0,1 0,2 0,1 1,1-2,1 1,2 0,1-1,2 2,32 99,12 36,22 123,-74-279,1 1,-2 0,1-1,-1 1,-1 0,0-1,0 1,-1 0,0 0,-1-1,0 1,0-1,-1 0,-1 1,1-1,-1 0,-1-1,0 1,0-1,0 0,-1 0,0-1,-1 1,0-1,0-1,-6 5,-1-1,0-1,-1 0,0-1,0-1,-1 0,0-1,0 0,0-2,-1 0,1-1,-1 0,0-1,0-1,0-1,-13-1,25 1,0-1,0 1,0-1,1 1,-1-1,0-1,1 1,-1-1,0 1,1-1,0-1,-1 1,1-1,0 1,0-1,1 0,-1-1,0 1,1-1,0 1,0-1,0 0,0 0,1 0,0-1,-1 1,2-1,-1 1,0-1,1 1,0-1,0 0,0 0,1 0,0 0,0-3,7-17,1 0,2 1,1 1,0 0,2 0,0 1,2 0,0 1,2 1,0 1,1 0,1 1,0 1,1 1,5-1,189-132,-189 135</inkml:trace>
  <inkml:trace contextRef="#ctx0" brushRef="#br0" timeOffset="3713.772">3313 822,'0'-5,"0"-6,0-6,0-5,-5 1,-1-1,0-1,-4 4,0-1,2-1,-3 3,-4 4,-5 5,-3 4,2 2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37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0 158,'99'-64,"20"-21,-117 84,0 0,0 0,0 0,1 0,-1 0,1 1,-1-1,0 0,1 1,-1 0,1 0,-1 0,1 0,-1 0,1 0,-1 1,1-1,-1 1,1-1,-1 1,0 0,1 0,-1 0,0 0,0 1,0-1,0 1,0-1,0 1,0 0,-1-1,1 1,0 0,-1 0,1 0,-1 0,0 1,0-1,0 0,0 1,0-1,-1 0,1 1,0 1,16 43,-3 2,-1-1,5 51,-7-43,74 320,-71-320,29 73,-43-128,0 0,0 0,0 0,1 0,-1-1,0 1,1 0,-1 0,0 0,1 0,-1 0,1-1,0 1,-1 0,1 0,0-1,-1 1,1 0,0-1,0 1,-1-1,1 1,0-1,0 1,0-1,0 0,0 1,0-1,0 0,0 0,0 0,0 1,-1-1,1 0,0 0,0-1,0 1,0 0,0 0,0 0,0-1,0 1,0 0,0-1,0 1,-1-1,1 1,0-1,0 1,0-1,-1 0,1 1,0-1,-1 0,1 0,0 0,23-53,105-422,-105 403,3 1,3 1,7-6,-37 75,1 0,-1 0,1 1,0-1,0 0,-1 1,1-1,0 1,0-1,1 1,-1 0,0-1,0 1,1 0,-1 0,1 0,-1 0,1 0,-1 0,1 0,-1 0,1 1,0-1,0 1,-1-1,1 1,0-1,0 1,0 0,-1 0,1 0,0 0,11 6</inkml:trace>
  <inkml:trace contextRef="#ctx0" brushRef="#br0" timeOffset="397.698">1243 45,'-27'24,"2"1,0 2,2 0,0 1,2 1,2 1,0 1,2 1,2 1,1 0,-5 17,14-30,0 1,1 0,2 0,0 0,1 0,1 0,0 0,2 0,1 0,0 0,2-1,5 15,-6-25,0-1,1 0,0 0,1 0,0-1,0 0,1 0,-1 0,2-1,-1 0,5 2,-9-6,0 0,1-1,0 1,-1-1,1 0,0 0,0 0,1 0,-1-1,0 1,0-1,1 0,-1-1,1 1,-1-1,1 0,-1 0,1 0,-1-1,0 1,1-1,-1 0,0 0,1-1,-1 1,4-3,9-7,-2 1</inkml:trace>
  <inkml:trace contextRef="#ctx0" brushRef="#br0" timeOffset="764.227">1610 214,'-122'373,"121"-371,-9 23,1 1,2 0,1 0,0 1,2-1,1 1,1 9,2-33,1-1,-1 1,1 0,-1-1,1 1,0-1,0 1,0-1,0 0,0 1,1-1,-1 0,1 0,-1 0,1 0,0 0,0 0,0 0,0-1,0 1,0-1,0 1,0-1,1 0,-1 0,1 0,-1 0,1 0,-1-1,1 1,1-1,89 3,-72-4,-9 1,0 0,0-1,0 0,0-1,-1-1,1 0,0 0,-1-1,0 0,0-1,0-1,-1 0,3-1,-1-8</inkml:trace>
  <inkml:trace contextRef="#ctx0" brushRef="#br0" timeOffset="1020.478">1327 525,'39'0,"31"0,9-5,-4-1,-10-1,-12 2,-9 2,-8-4,-5 0,-8 0</inkml:trace>
  <inkml:trace contextRef="#ctx0" brushRef="#br0" timeOffset="1314.575">1948 158,'64'73,"-3"3,-4 2,39 70,-90-139,-1 1,0-1,0 1,-1 0,0 1,-1-1,0 0,0 1,-1 0,-1-1,0 1,0 0,-1 0,-1 0,0 0,0 0,-1-1,0 1,-1-1,0 1,-1-1,0 0,0 0,-1 0,-6 8,-8 4,-1-2,-1 0,0-2,-1 0,-1-1,-1-2,0 0,-1-1,-17 6,24-12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42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1,'-9'9,"-4"9,6 0,3-7,8-5,3-9,-4-4,1-1,6 2,1 1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41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19,'-2'-2,"-1"0,0 0,0 0,0 1,0-1,0 1,0-1,0 1,0 0,-1 0,1 1,0-1,-1 1,1-1,-1 1,1 0,0 0,-1 1,1-1,-1 1,1 0,0 0,0 0,-1 0,1 0,0 1,0-1,0 1,0 0,1 0,-1 0,0 0,1 0,-1 1,1-1,0 1,0 0,0-1,0 1,1 0,-1 0,1 0,-2 3,-137 240,67-106,-127 208,169-317,19-27</inkml:trace>
  <inkml:trace contextRef="#ctx0" brushRef="#br0" timeOffset="306.187">1 103,'24'39,"22"26,8 8,0-4,-4-10,-7-9,-5-8,-4-7,-4-5,-1-2,-6-1,-3-6,-3-1,-2-4,-2 0,-3-7,-4-11,-3-4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45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28,'24'0,"22"0,8 0,0 0,-5 0,-5 0,-6 0,-5 0,-2 0,-3 0,0 0,-1 0,0-4,0-3,1 1,0 1,-1 2,-3 1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45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1,'38'5,"27"1,13 0,-3-1,-9-1,-12-2,-9-1,-8 0,-10-1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42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57,'-27'47,"3"1,1 1,2 1,3 0,2 2,2 0,3 1,1 1,5-29,1 1,1 0,1 0,1 0,1 0,2 0,0 0,2 0,1 0,1 2,-2-19,-1 1,1-1,0 0,1 0,0 0,0 0,1-1,0 0,1 0,0-1,0 0,0 0,1-1,0 1,1-2,-1 1,1-1,0-1,0 1,0-1,1-1,6 2,45-17,-42 6</inkml:trace>
  <inkml:trace contextRef="#ctx0" brushRef="#br0" timeOffset="1181.025">744 170,'-2'20,"-1"1,-2-1,0 0,-1-1,0 0,-2 0,-1 0,0-1,-1 0,-1-1,-2 2,-24 47,4-7,-53 126,84-182,0 1,1 0,0 0,-1 0,1 0,1 0,-1 0,0 0,1 0,0 0,0 0,0 0,1 0,-1 0,1 0,0 0,0 0,1 0,-1 0,1 0,-1-1,1 1,1-1,-1 1,0-1,1 0,-1 1,1-2,0 1,0 0,0 0,1-1,-1 0,1 1,-1-2,1 1,0 0,1 0,7 1,0-1,0-1,1 0,-1-1,0 0,0 0,1-2,-1 1,0-2,0 0,0 0,0-1,-1 0,0-1,1 0,6-5,-2-2,-4 0</inkml:trace>
  <inkml:trace contextRef="#ctx0" brushRef="#br0" timeOffset="1432.366">349 452,'33'0,"31"0,9 0,2 0,-7-5,-11-1,-9 0,-9 1,-6 2,-4 0,-2 2,-5 1</inkml:trace>
  <inkml:trace contextRef="#ctx0" brushRef="#br0" timeOffset="1720.553">1083 1,'44'53,"-2"3,-3 1,-2 3,-3 0,3 13,-29-61,-1 1,0 1,-1-1,0 1,-1 1,-1-1,0 1,-1-1,0 1,-2 0,1 0,-2 0,0 0,-1 0,0 0,-1 0,-1 0,-1-1,0 1,0-1,-2 0,1 0,-7 9,-10 4,-2-1,0-2,-2 0,-1-2,0-1,-2-1,-29 16,40-25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57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0 791,'9'7,"1"-1,-1-1,1 1,0-1,0-1,1 0,-1-1,1 0,0 0,0-1,0-1,0 0,0 0,0-1,0 0,1-1,-1 0,0-1,-1-1,1 1,0-2,-1 1,1-1,-1-1,0 0,0-1,-1 0,0 0,0-1,0 0,-1 0,5-6,32-25,-1-1,-2-2,-2-2,-1-2,29-46,-53 71,-2-1,0 0,-1-1,-1 0,-1-1,-1 0,-1-1,-1 0,-1 0,-1 0,1-23,-6 45,0 1,0-1,0 0,0 0,0 1,0-1,-1 0,1 0,-1 1,1-1,-1 0,0 1,0-1,1 1,-1-1,0 1,0-1,-1 1,1 0,0-1,0 1,-1 0,1 0,-1 0,1 0,-1 0,1 0,-1 0,1 1,-1-1,0 1,1-1,-1 1,0-1,0 1,0 0,1 0,-1 0,0 0,0 0,1 0,-1 1,0-1,0 0,1 1,-1 0,0-1,1 1,-1 0,1 0,-1 0,1 0,-1 0,1 0,0 0,-1 0,1 1,0-1,0 0,0 1,0 0,-17 14,0 1,2 1,0 1,1 1,1 0,1 0,1 1,0 1,2 0,0 1,-5 22,10-26,1 1,1-1,0 1,2 0,0 0,1 0,1 0,1-1,1 1,1 0,3 9,-4-22,0-1,0 1,1-1,0 0,0 0,1 0,-1-1,1 0,0 0,1 0,-1 0,1-1,0 0,0 0,0 0,1-1,-1 0,1 0,0-1,0 0,2 0,9 3,1-1,1-1,-1-1,0-1,1 0,-1-2,8-1,-4-1,0-1,0-2,0 0,0-2,-1 0,0-1,-1-2,0 0,-1-1,0-1,-1-1,0-1,-1 0,-1-1,0-1,-2-1,0 0,2-5,-8 9,0 0,-1-1,-1 0,-1 0,0-1,0 0,-2 0,0 0,-1 0,-1-1,1-11,-4 28,1 0,0 1,-1-1,1 0,-1 1,1-1,-1 0,1 1,-1-1,1 0,-1 0,1 0,-1 0,0 0,1 0,-1 1,1-1,-1 0,1 0,-1-1,0 1,1 0,-1 0,1 0,-1 0,1 0,-1-1,1 1,-1 0,1 0,-1-1,1 1,-1 0,1-1,0 1,-1-1,1 1,-1 0,1-1,0 1,-1-1,1 1,0-1,0 1,-1-1,1 1,0-1,0 1,0-1,0 0,0 1,0-1,0 1,0-1,0 1,0-1,0 0,0 1,0-1,0 1,0-1,1 1,-1-1,0 1,0-1,1 0,-28 38,20-22,0 0,1 1,1 0,1 0,0 0,1 1,0-1,2 1,0 0,1 0,1 8,-1-19,1 0,0 0,1 0,-1 0,1 0,0 0,1 0,-1-1,1 1,0-1,1 1,-1-1,1 0,0-1,0 1,1-1,-1 0,1 0,0 0,0 0,0-1,1 0,-1 0,1 0,-1-1,3 1,4 1,0-1,1 0,-1 0,0-1,1-1,-1 0,1 0,-1-2,1 1,0-2,-1 0,9-2,4-3,0-2,0 0,-2-1,1-2,-1 0,-1-2,0 0,-1-1,0-2,-2 0,0-1,-1 0,0-2,-2 0,0-1,-2-1,0 0,-1-1,2-9,6-76,-21 104,0 0,-1 1,1-1,-1 0,0 0,0 1,0-1,0 1,0-1,-1 1,0 0,1-1,-1 1,-1 0,1 0,0 0,-1 0,1 1,-1-1,0 1,0-1,0 1,0 0,0 0,-1 1,1-1,-3 0,0 0,-1 0,1 1,0 0,-1 1,1-1,0 1,-1 0,1 1,0-1,-1 1,1 1,0-1,0 1,0 0,0 1,0-1,1 1,-1 0,1 0,-1 1,1 0,0 0,1 0,-1 0,1 1,-1 0,1 1,-8 8,1 1,1 0,0 0,2 1,-1 0,2 0,0 1,1 0,0 5,2-10,2-1,-1 1,1-1,1 1,0 0,1 0,0 0,1-1,0 1,1 0,1 0,-1-1,2 0,-1 1,2-1,0 0,0-1,0 1,2-1,-1 0,1-1,2 2,2 2,1 0,0-2,1 1,0-2,1 0,0 0,0-1,1-1,0 0,0-1,1-1,14 4,-9-7,-4-4</inkml:trace>
  <inkml:trace contextRef="#ctx0" brushRef="#br0" timeOffset="785.903">2032 537,'-140'275,"93"-187,127-228,5 12,-85 127,1 0,-1 0,1 1,-1-1,1 0,0 0,-1 1,1-1,0 0,0 1,-1-1,1 1,0-1,0 1,0-1,0 1,0 0,-1-1,1 1,0 0,0 0,0-1,0 1,0 0,0 0,0 0,0 0,0 0,0 1,0-1,0 0,0 0,0 1,0-1,0 0,-1 1,1-1,0 1,0-1,0 1,-1 0,1-1,0 1,-1 0,1-1,0 1,-1 0,1 0,-1-1,1 1,-1 0,1 0,-1 1,12 55,-11-50,28 95,-28-100,0 0,0 0,0 1,0-1,0 0,1 0,-1 0,1 0,0 0,-1-1,1 1,0 0,0-1,0 0,0 1,0-1,0 0,0 0,1 0,-1 0,0 0,1 0,-1-1,1 1,-1-1,0 0,1 0,-1 0,1 0,-1 0,1 0,-1-1,1 1,-1-1,0 0,1 1,-1-1,0 0,0 0,2-1,4-5,-1-1,1 0,-1 0,-1 0,1-1,-1 0,-1 0,0 0,0-1,-1 0,0 1,-1-2,0 1,0 0,-1-1,0 1,-1-8,7-17,3-22,-8 32</inkml:trace>
  <inkml:trace contextRef="#ctx0" brushRef="#br0" timeOffset="1472.262">3049 1,'-30'90,"-26"33,-5-2,-46 62,-32 37,71-141,57-65</inkml:trace>
  <inkml:trace contextRef="#ctx0" brushRef="#br0" timeOffset="1753.879">2596 142,'218'232,"-213"-227,29 24,-2 1,-1 1,-1 2,-2 2,-1 0,1 6,-8 27,-18-46</inkml:trace>
  <inkml:trace contextRef="#ctx0" brushRef="#br0" timeOffset="2490.223">3076 819,'51'-119,"-39"98,0 1,2 1,0 0,1 1,1 0,1 1,0 1,2 1,-1 1,3-1,-20 14,0 1,0-1,-1 1,1 0,0-1,0 1,-1 0,1 0,0 0,0-1,0 1,-1 0,1 0,0 0,0 0,0 0,-1 1,1-1,0 0,0 0,0 0,-1 1,1-1,0 0,-1 1,1-1,0 1,0-1,-1 1,1-1,-1 1,1-1,-1 1,1-1,-1 1,1 0,-1-1,1 1,-1 0,0 0,1-1,-1 1,0 0,0 0,1 0,-1-1,0 1,0 0,0 0,0 0,0-1,0 2,2 51,-3-44,0 17,0-20,-1 0,1 0,1 1,-1-1,1 0,0 0,0 0,1 0,0 1,0-1,0 0,1 0,0-1,0 1,0 0,1 0,0-1,0 0,0 1,1-1,0-1,0 1,2 2,-2-7,0 1,0-1,0 0,1 0,-1-1,0 1,0-1,0 0,1 0,-1 0,0 0,-1-1,1 1,0-1,0 0,-1-1,1 1,-1 0,1-1,-1 0,0 0,0 0,2-3,5-3,28-23,-27 21,1 0,1 1,-1 0,1 1,1 0,0 2,0-1,11-3,-24 11,1-1,0 1,-1-1,1 1,0-1,0 1,-1 0,1 0,0 0,0 0,0 0,-1 0,1 1,0-1,-1 0,1 1,0-1,-1 1,1 0,0 0,-1 0,1-1,-1 1,1 1,-1-1,0 0,1 0,-1 0,0 1,0-1,0 1,0-1,0 1,0-1,0 1,-1-1,1 1,-1 0,1-1,-1 2,7 80,-7-55,15 43,-11-51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03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502 0,'-33'20,"1"1,0 1,2 2,0 1,2 1,1 2,1 1,0 2,-3 8,1 1,1 1,3 1,2 1,1 1,2 1,3 1,1 0,2 1,-2 28,12-59,0-1,2 1,0 0,1-1,0 1,1 0,1-1,1 1,0-1,3 10,-3-18,-1 0,1 0,0 0,1 0,-1 0,2-1,-1 1,0-1,1 0,0 0,1-1,-1 0,1 0,0 0,1 0,-1-1,1 0,-1-1,1 1,0-1,1-1,2 2,7-1,0 0,0 0,0-2,0 0,0-1,0-1,0 0,0-2,0 0,0 0,-1-2,1 0,-1-1,15-8,1-2</inkml:trace>
  <inkml:trace contextRef="#ctx0" brushRef="#br0" timeOffset="810.712">333 818,'57'-1,"0"-3,0-2,-1-2,0-3,3-4,-36 9,-1-2,0-1,0 0,-1-2,0 0,0-1,-2-2,0 0,0-1,-1 0,-1-2,0 0,-2-1,0 0,-1-2,-1 1,0-2,-2 0,0 0,-2-1,0 0,3-18,-10 38,-1-1,0 0,0 0,-1 0,1 0,-1 0,1 0,-1 0,0 0,0 0,0 0,-1 0,1 0,-1 0,1 0,-1 0,0 0,0 1,-1-1,1 0,0 0,-1 1,0-1,1 1,-1-1,0 1,0 0,-1 0,1 0,0 0,-1 0,1 1,-1-1,1 0,-1 1,0 0,0 0,0 0,0 0,1 0,-1 1,0-1,0 1,0 0,-1 0,1 0,-3 0,-7 5,-1 0,1 0,0 1,0 1,1 0,-1 1,2 0,-1 1,1 0,1 1,-1 0,2 1,0 0,-2 3,-2 0,1 1,0 1,1 0,1 0,1 1,0 0,1 1,-5 15,11-27,0 1,1-1,-1 1,1-1,0 1,1 0,0-1,0 1,0 0,1-1,0 1,0 0,0-1,1 1,0-1,1 0,-1 0,1 0,0 0,1 0,0 0,-1-1,2 0,-1 0,1 0,-1 0,1-1,9 5,-1 0,1-2,0 1,1-2,0 0,0-1,0 0,1-1,-1-1,1-1,0 0,0-1,0 0,0-2,0 0,-1 0,1-2,0 0,-1 0,1-2,-1 0,0-1,-1 0,1-1,-1 0,-1-2,1 1,-1-2,5-5,2-1,0-2,-2 0,0 0,-1-2,-1 0,-1-1,-1-1,-1 0,-1-1,0-1,-11 23,0-2,1 0,0 0,-1 0,0-1,0 1,0 0,0-1,0 1,-1-1,1 1,-1-1,0 1,0-1,0 1,-1-1,1 1,-2-4,0 7,0 0,0 0,0 0,0 1,0-1,0 0,0 1,0-1,1 1,-1 0,0-1,0 1,0 0,0 0,1 0,-1 1,1-1,-1 0,1 1,-1-1,1 1,0-1,-1 1,1-1,0 1,0 0,0 0,1 0,-1-1,0 3,-6 4,1 0,1 1,-1-1,1 1,1 0,0 1,0-1,1 1,0 0,1 0,0 0,0 0,1 0,0 0,1 0,0 0,1 0,0 0,0 1,1-1,1-1,0 1,0 0,1-1,0 1,0-1,1 0,0-1,1 1,0-1,3-2,0-1,0 0,0 0,0-1,1-1,0 1,-1-2,1 1,0-1,1-1,-1 0,0 0,0-1,4 0,6-4,0-1,-1 0,1-2,-1 0,-1-1,0-1,0 0,0-2,-2 0,1-1,-1 0,-1-2,0 0,-1 0,9-13,-8 11,-1-1,-1-1,0 0,-1 0,-1-2,-1 1,0-1,-2-1,0 0,-1 0,-2 0,0-1,-1 0,-1 0,0-17,-3 37,0 0,0-1,1 1,-1 0,-1 0,1-1,0 1,0 0,-1 0,0 0,1 0,-1-1,0 1,0 0,0 0,0 0,0 1,-1-1,1 0,0 0,-1 1,0-1,1 1,-1-1,0 1,0 0,1-1,-1 1,0 0,0 0,-1 0,1 1,0-1,0 0,0 1,0 0,-1-1,1 1,0 0,0 0,-1 0,1 0,0 1,0-1,0 1,-1-1,1 1,0 0,0 0,0 0,0 0,0 0,0 0,-1 1,-10 9,1 0,0 1,0 1,1 0,1 0,0 1,1 1,0-1,1 1,1 1,0-1,2 1,-1 0,2 1,0-1,1 1,1 0,0 0,1 4,-1-9,0 1,0 0,2 1,-1-1,2 0,-1 0,2 0,0 0,0 0,1 0,1-1,0 1,1-1,0 0,1 0,0-1,1 0,4 5,6-5,0-2</inkml:trace>
  <inkml:trace contextRef="#ctx0" brushRef="#br0" timeOffset="1314.045">2082 705,'-124'127,"114"-111,21-22,19-20,100-107,-129 132,-1 0,0 0,1 0,-1 0,1 0,-1 1,1-1,-1 0,1 0,0 0,-1 1,1-1,0 0,0 1,0-1,0 1,-1-1,1 1,0-1,0 1,0-1,0 1,0 0,0 0,0-1,0 1,0 0,0 0,0 0,0 0,0 0,0 0,0 1,0-1,0 0,0 0,0 1,0-1,0 1,0-1,0 1,0-1,-1 1,1-1,0 1,0 0,0-1,-1 1,1 0,0 0,-1-1,1 1,-1 0,1 0,-1 0,1 1,7 35,-8-33,0 1,1-1,0 0,0 1,0-1,0 0,0 0,1 0,0 0,0 0,0 0,0-1,1 1,-1 0,1-1,0 0,0 0,0 0,0 0,1 0,-1-1,1 1,1 0,-1-2,-1 1,1-1,0 0,0 0,0 0,-1-1,1 0,0 1,0-1,0-1,0 1,0 0,0-1,-1 0,1 0,0 0,0 0,-1-1,1 1,-1-1,1 0,-1 0,0 0,0-1,0 1,0-1,0 0,0 0,-1 0,0 0,1 0,-1 0,0 0,0-1,-1 1,1-1,-1 0,0 1,0-1,0 0,0-1,26-69,-19 55</inkml:trace>
  <inkml:trace contextRef="#ctx0" brushRef="#br0" timeOffset="1663.264">2845 57,'-152'434,"119"-295,31-137,1 1,0 0,0 0,0 0,0 1,1-1,-1 0,1 0,0 0,0 0,0 0,0 1,0-1,1 0,0 0,-1 0,1 0,0 0,1 0,-1 0,0 0,1 0,0-1,-1 1,1-1,0 1,0-1,1 1,-1-1,0 0,1 0,-1 0,1-1,0 1,-1-1,1 1,0-1,0 0,2 1,0-1,1 0,0 0,0 0,0 0,1-1,-1 0,0 0,0-1,0 0,0 0,0 0,-1-1,1 0,0 0,-1 0,1-1,-1 0,1 0,-1 0,0-1,-1 1,1-1,-1 0,1-1,-1 1,0-1,-1 0,10-17</inkml:trace>
  <inkml:trace contextRef="#ctx0" brushRef="#br0" timeOffset="1900.762">2478 367,'43'5,"33"1,10 0,-2-1,-10-2,-12-1,-12-1,-10 0,-12-1</inkml:trace>
  <inkml:trace contextRef="#ctx0" brushRef="#br0" timeOffset="2132.097">3126 480,'39'5,"21"1,7 0,-5-1,-7-6,-8-4,-8 1,-5-1,-9-3,-4-1,-5-3,-5 0</inkml:trace>
  <inkml:trace contextRef="#ctx0" brushRef="#br0" timeOffset="2313.432">3550 170,'-20'38,"-10"37,-5 10,2-4,8-7,8-10,7-12,5-10,3-7,3-5,0-3,0-1,1 0,-1-4</inkml:trace>
  <inkml:trace contextRef="#ctx0" brushRef="#br0" timeOffset="2919.292">4057 367,'-33'28,"1"2,1 1,2 2,1 0,1 2,-14 27,37-58,1-1,1 1,-1-1,0 1,1 0,0 0,0 0,0 0,0 0,1 1,0-1,0 0,0 1,0-1,0 1,1 0,0-1,0 1,0-1,1 1,0-1,0 1,0-1,0 1,0-1,1 0,0 0,0 0,0 0,0 0,1 0,0 0,-1-1,1 1,1-1,-1 0,0 0,1 0,0 0,2 1,9 0,-1-1,1 0,0-1,0-1,0 0,0-1,0-1,0 0,0-1,0 0,0-1,-1-1,1-1,-1 0,0-1,10-5,1-5,0-1,-1 0,-1-2,-1-1,-1-1,0 0,-2-2,0 0,-2-1,-1-1,0-1,-2 0,8-22,-13 33,-2 1,1-2,-2 1,0-1,-1 0,0 0,-2 0,0-1,0 0,-2 1,0-1,-1-1,0 15,0 1,0-1,0 0,-1 0,1 1,-1-1,1 0,-1 1,0-1,0 1,0-1,-1 1,1-1,-1 1,1 0,-1 0,0 0,0-1,1 2,-2-1,1 0,0 0,0 1,0-1,-1 1,1 0,-1-1,1 1,-1 0,0 1,1-1,-1 0,0 1,1 0,-1-1,0 1,0 0,-2 1,-3 0,0 0,-1 1,1 0,0 0,0 1,0 0,0 0,1 1,-1 0,1 1,0 0,-1 0,-6 8,-1 0,2 1,0 1,1 0,0 0,1 1,1 1,1 0,0 0,1 0,1 1,1 1,0-1,1 1,-2 18,-2 33,3 1,3-1,5 54,0-39,-2 111,0-184</inkml:trace>
  <inkml:trace contextRef="#ctx0" brushRef="#br0" timeOffset="3265.202">4594 0,'43'60,"-2"1,-3 2,7 20,-34-61,-1 1,-1 1,-1-1,-1 1,-2 1,0-1,-1 1,-1 0,-2 0,0 0,-3 13,-5-7,-1-1,-2 0,-1-1,-2 0,0 0,-2-2,-1 0,-2 0,0-2,-1 0,-10 8,6-3,3-6,-1-1,0-2,-2 0,0-1,-1-1,-2-1,1-2,-2 0,-9 2,15-8,2-3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02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 5,'-8'-1,"0"0,1 0,-1 0,0 1,1 0,-1 0,0 1,1 0,-1 0,1 1,-1 0,1 1,0-1,0 1,0 1,-2 1,-12 3,1 2,1 1,-1 0,2 1,0 1,0 1,1 1,1 0,1 1,0 1,1 0,0 1,2 0,0 1,1 1,1-1,-6 19,13-30,0 0,1 0,-1 0,2 0,-1 1,1-1,1 1,-1-1,1 1,1-1,0 1,0-1,0 0,1 1,1-1,-1 0,1 0,0 0,1-1,0 1,0-1,1 0,0 0,0 0,1-1,0 0,0 0,0 0,0 0,8 3,7 1,1-2,-1 0,2-2,-1 0,0-2,1 0,0-1,0-2,0 0,0-2,0 0,0-1,0-2,0 0,1-2,35-11,-39 7</inkml:trace>
  <inkml:trace contextRef="#ctx0" brushRef="#br0" timeOffset="334.53">995 90,'-21'9,"0"1,0 1,2 1,-1 1,2 1,0 1,0 0,1 1,1 1,1 0,1 1,0 1,1 0,1 1,1 0,-5 13,14-27,1 0,-1 1,1-1,1 1,-1-1,1 1,0-1,0 1,1 0,0-1,0 1,1-1,-1 0,1 1,1-1,-1 0,1 0,0 0,1-1,-1 1,1-1,0 0,1 0,-1 0,1 0,0-1,0 0,0 0,0 0,1-1,0 1,0-1,0-1,0 1,0-1,0 0,1 0,13 1,-1 0,1-1,0-1,0-1,0-1,0 0,0-2,0 0,-1-1,0-1,0-1,0-1,0 0,-1-1,0-1,4-4,-7 4,-1-1,-1 0,0-1,0 0,-1-1,-1 0,0-1,0 0,-2-1,1 0,-2 0,0-1,-1 0,4-12,-7 18,-1-1,0 1,0 0,-1-1,-1 0,0 1,0-1,-1 0,0 0,0 1,-1-1,0 0,-1 1,0-1,-1 1,0-1,-1 1,1 0,-2 0,1 1,-1-1,0 1,-1 0,0 0,-6-5,4 6,-1 1,0 0,0 0,0 1,0 1,-1-1,0 1,1 1,-2 0,1 0,0 1,0 1,-1-1,1 2,-1-1,1 2,-1-1,1 1,-1 1,1 0,0 0,0 1,0 1,0-1,0 2,1-1,0 1,-1 1,2-1,-1 2,1-1,0 1,0 0,-4 6,-12 15,5-3</inkml:trace>
  <inkml:trace contextRef="#ctx0" brushRef="#br0" timeOffset="770.181">1756 62,'-4'-1,"-1"1,0-1,1 1,-1 0,0 0,1 1,-1 0,0-1,1 1,-1 1,1-1,-1 1,1 0,0 0,0 0,-1 0,2 1,-1 0,0 0,0 0,1 0,0 0,0 1,0-1,0 1,0 0,1 0,-1 0,1 0,0 1,0-1,1 0,-1 1,1-1,0 1,1 0,-1-1,1 1,-1 0,1-1,1 1,-1 0,1 0,0-1,0 1,0-1,1 1,-1-1,1 1,0-1,3 4,4 2,1-1,1 0,-1 0,1-1,1-1,0 0,0 0,9 3,49 30,-66-37,0 0,-1 1,1-1,-1 1,0 0,0 0,0 0,0 0,-1 0,0 1,0-1,0 1,0-1,-1 1,1 0,-1 0,-1-1,1 1,-1 0,1 0,-1 0,-1 0,1 0,-1 0,0 0,0-1,0 1,-1 0,0 0,1-1,-2 1,1-1,0 0,-1 0,0 0,0 0,0 0,-1 0,1-1,-1 0,0 0,0 0,0 0,0 0,0-1,-1 1,-19 11,-1-1,0 0,-1-2,0-1,-1-2,0 0,-1-1,1-2,-12 0,15-4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38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197 367,'134'21,"-108"-19,0-2,-1-1,1 0,0-3,-1 0,0-1,0-1,0-2,-1 0,0-2,-1 0,0-2,0 0,-2-2,1 0,-2-2,0 0,4-6,-15 13,0-1,0 0,-1 0,-1-1,0 0,0-1,-1 0,-1 0,0 0,0 0,-1-1,-1 0,2-11,-5 21,0 1,0-1,-1 1,1-1,-1 1,0 0,0-1,0 1,0 0,0 0,0 0,0 0,-1-1,1 2,-1-1,1 0,-1 0,0 0,0 1,0-1,0 1,0 0,0-1,0 1,-1 0,1 0,0 0,0 1,-1-1,1 1,-1-1,1 1,-1 0,1-1,-1 1,1 1,0-1,-1 0,1 1,-1-1,1 1,0-1,-1 1,1 0,0 0,0 0,-1 1,1-1,0 0,0 1,0-1,1 1,-1 0,0 0,0 1,-13 13,1 0,0 1,2 1,0 1,1-1,0 2,2-1,1 1,0 1,1 0,3-11,-134 393,80-218,-9-2,-9-1,65-157,-1-1,-1-1,-1 0,-1-1,0-1,-2 0,-1-1,-1-1,0-1,-1 0,-1-2,-52 10,72-26,-1 0,0 0,1-1,-1 1,0 0,1-1,-1 1,0-1,1 1,-1-1,1 0,-1 1,1-1,-1 0,1 0,0 0,-1 0,1 0,0-1,0 1,0 0,0-1,0 1,0-1,0 1,0-1,0 1,1-1,-1 1,1-1,-1 0,1 1,0-1,0 0,-1 1,1-1,0 0,0 1,1-1,-1 0,0 1,1-2,2-11,2-1,-1 1,2 0,0 1,1 0,0 0,0 0,2 1,0 0,0 0,1 1,0 0,1 1,0 0,11-7,-12 8,0 1,1 0,0 0,0 1,0 0,1 1,0 1,0 0,1 0,-1 1,1 1,0 0,0 1,0 0,0 1,1 0,-1 1,0 1,0 0,0 1,1 0,-2 1,1 0,8 4,15 10,1-1,0-2,1-2,0-2,1-1,0-2,0-1,24-1,95-18,-141 7</inkml:trace>
  <inkml:trace contextRef="#ctx0" brushRef="#br0" timeOffset="603.906">1157 1214,'49'-8,"0"-3,-1-1,0-3,41-18,-70 26,0 0,-1 0,1-2,-2 0,1-2,-1 1,-1-2,0 0,-1-1,0-1,10-12,-23 22,-1 0,1 0,-1 0,1 0,-2 0,1 0,0-1,-1 1,1 0,-1-1,0 1,-1 0,1-1,-1 1,0 0,0 0,0 0,-1 0,1 0,-1 0,0 0,0 0,0 0,-1 1,1-1,-1 1,0 0,0 0,0 0,0 0,-1 0,1 1,-1-1,1 1,-1 0,0 0,0 0,0 1,0-1,0 1,-1 0,1 0,0 1,0-1,-1 1,1 0,0 0,-1 1,1-1,0 1,0 0,-1 0,1 0,-4 2,-2 3,1 0,-1 1,1 0,0 1,1 0,-1 0,2 1,-1 0,1 0,1 1,-1 0,2 0,-1 0,2 1,-1 0,1 0,1 0,-1 4,2-7,-1 1,2-1,-1 0,1 1,0-1,1 0,0 1,1-1,-1 1,1-1,1 0,0 1,0-1,1 0,-1 0,2 0,-1-1,1 1,0-1,1 0,0 0,0 0,0-1,1 0,0 0,0 0,1-1,0 1,0-2,0 1,0-1,0 0,5 1,2-1,0 0,1-1,0 0,-1-1,1-1,0 0,0-1,0-1,0-1,-1 0,1 0,-1-1,1-1,-1-1,0 0,2-2,22-10,-2-2,0-1,-1-2,-2-1,9-10,6-3,-2-3,-1-2,-3-1,-1-3,-2-1,-2-1,-3-3,26-49,-48 76,-2-1,-1-1,-1 0,-1 0,-1-1,-1 0,-1 1,-2-2,-1 1,0 0,-4-18,-22-17,24 60,-1 0,1 0,0 0,-1 0,1 0,-1 1,1-1,-1 0,1 1,-1 0,0-1,1 1,-1 0,1 0,-1 0,0 0,1 0,-1 0,1 0,-1 0,0 1,1-1,-1 1,1-1,-1 1,1 0,-1-1,1 1,0 0,-1 0,1 0,0 0,-1 0,1 0,0 1,0-1,0 0,0 1,-10 12,2 0,0 1,1 0,0 0,1 0,1 1,0 0,1 1,1-1,0 1,2 0,0 1,-6 52,3 0,3 0,6 51,-4-94,1-1,2 1,0-1,2 0,1 0,1 0,1-1,2 0,0 0,1-1,2-1,0 0,15 19,16-11,-43-31,-1 0,1 0,0 1,0-1,0 0,0 0,0 0,0 0,0 0,-1 0,1 0,0 0,0-1,0 1,0 0,0 0,-1-1,1 1,0-1,0 1,0 0,-1-1,1 0,0 1,-1-1,1 1,0-1,-1 0,1 1,-1-1,1 0,-1 0,1 1,-1-1,0 0,1 0,-1 0,0 0,0 0,0 1,1-1,-1 0,0 0,0 0,0 0,0 0,-1 0,1 1,0-1,0 0,0 0,-1 0,1 0,0 0,-1 0,-2-20</inkml:trace>
  <inkml:trace contextRef="#ctx0" brushRef="#br0" timeOffset="798.688">1806 790,'43'0,"43"0,17 0,5-5,-7-1,-5-5,-10 0,-10 1,-8 3,-6-2,-4 0,-3 2,-5 2,-1 2,-6 1,-4 1,-9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03.7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567 52,'-36'36,"2"2,2 2,2 1,1 1,3 1,-9 20,31-54,-50 90,4 3,5 2,5 2,-14 61,-22 73,64-218,5-26,4-39,10-3,2-1,2 2,1-1,9-14,-14 38,45-116,7 1,6 4,5 2,38-46,-42 86,-66 92,0 0,0-1,0 1,0-1,0 1,0-1,1 1,-1 0,0-1,0 1,1-1,-1 1,0-1,1 1,-1-1,0 0,1 1,-1-1,1 1,-1-1,1 0,-1 1,1-1,-1 0,1 0,-1 1,1-1,-1 0,1 0,-1 0,1 0,-1 1,1-1,0 0,-1 0,1 0,-1 0,1 0,0-1,-1 1,1 0,-1 0,1 0,-1 0,1-1,-1 1,1 0,-1 0,1-1,-1 1,1-1,-1 1,1 0,-1-1,0 1,1-1,-1 1,0-1,1 1,-1-1,0 1,1-1,-1 1,0-1,0 1,0-1,0 0,-2 48,-15 45,5-40,2 1,3 0,2 0,2 1,3-1,2 1,3 13,-1-51,0 0,0 0,2-1,0 1,0-1,2 0,0-1,0 0,2 0,0-1,0 0,1-1,5 5,-11-13,0 0,1 0,-1-1,0 0,1 0,0 0,-1-1,1 0,0 0,1-1,-1 1,0-1,0 0,0-1,1 0,-1 0,0 0,1-1,-1 1,0-2,0 1,0-1,0 0,0 0,0 0,-1-1,1 0,-1 0,1-1,-1 1,0-2,16-10,0-2,-2-1,0 0,-1-1,-1-1,12-19,-6 5,-1-2,-2 0,-2-1,-1-1,-2-1,-2 0,-1-1,-2 0,-2-1,-1 0,-3 0,-1-2,-2 25,0 1,-1-1,-1 1,0-1,-2 1,0-1,-1 1,-1 0,0 1,-3-6,-21-3,16 24</inkml:trace>
  <inkml:trace contextRef="#ctx0" brushRef="#br0" timeOffset="319.224">1301 559,'-25'40,"2"1,2 1,2 1,1 0,-7 31,22-65,-1 0,1 0,0 0,1 1,0-1,1 1,0-1,0 1,1-1,0 1,1 0,0-1,1 1,0-1,0 0,1 0,0 1,3 5,0-11,0-1,1 0,0 1,-1-2,1 1,0-1,0 0,0-1,0 1,1-2,-1 1,0-1,0 0,1 0,-1-1,0 0,0 0,0-1,0 1,0-2,4-1,-4 2,0 0,-1 0,1-1,-1 0,0 0,0-1,0 1,0-1,0-1,-1 1,0-1,0 0,0 0,-1 0,1-1,-1 0,-1 1,1-1,-1-1,0 1,0 0,-1-1,0 0,1-5,2-6,-1 0,-1-1,0 0,-2 0,0 0,-1 0,-1 0,-1 0,0 0,-2 1,0-1,-1 1,-1 0,0 0,-1 0,-2 1,0 0,-5-11,0 3</inkml:trace>
  <inkml:trace contextRef="#ctx0" brushRef="#br0" timeOffset="632.243">1556 559,'41'121,"-23"-62,3-2,2 0,21 33,-44-87,1-1,-1 1,1 0,0-1,0 1,0-1,0 1,0-1,1 0,-1 1,1-1,-1 0,1 0,0 0,0 0,0 0,0 0,0-1,0 1,0-1,1 1,-1-1,1 0,-1 0,1 0,-1 0,1-1,-1 1,1 0,0-1,-1 0,1 0,0 0,-1 0,1 0,0 0,-1-1,1 1,0-1,-1 0,1 0,-1 0,1 0,-1 0,1-1,-1 1,0-1,0 1,2-2,10-15,1-1,-2 0,-1-1,0 0,-1-1,-2-1,5-12,2-3,86-190,-63 134,-28 73</inkml:trace>
  <inkml:trace contextRef="#ctx0" brushRef="#br0" timeOffset="3004.276">2261 983,'0'-5,"0"-1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41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26,'-15'-6,"1"2,-1-1,0 2,0 0,0 1,-1 1,1 0,0 1,-1 0,1 2,0 0,-1 0,1 1,0 1,1 1,-15 6,28-11,0 0,-1 0,1 1,0-1,-1 1,1-1,0 1,0-1,0 1,-1 0,1 0,0 0,0-1,0 1,0 0,0 0,0 0,1 0,-1 1,0-1,0 0,1 0,-1 0,1 1,-1-1,1 0,-1 1,1-1,0 0,0 1,0-1,0 0,0 1,0-1,0 0,0 1,0-1,1 0,-1 1,0-1,1 0,-1 1,1-1,0 0,-1 0,1 0,0 1,0-1,0 0,-1 0,1 0,0 0,0-1,1 1,-1 0,12 6,1 0,0-1,0-1,0 0,0-1,1-1,-1 0,9 0,10 3,112 30,-139-34,0 1,-1 0,1 0,-1 0,0 1,0 0,0 0,0 0,-1 1,1-1,-1 1,0 0,0 2,-2-5,-1 0,0 0,0 0,0 0,0 1,0-1,0 0,-1 0,1 1,-1-1,0 0,1 1,-1-1,0 0,0 1,-1-1,1 0,0 1,-1-1,1 0,-1 0,0 1,0-1,0 0,0 0,0 0,0 0,-1 0,1 0,-1 0,1-1,-1 1,0 0,0-1,1 1,-3 0,-29 19,0-1,-2-2,0-1,-1-2,-12 2,-157 43,184-61,39-14,1 3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44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125 769,'0'555,"1"-544,0 1,-1 0,0 0,-1 0,-1-1,0 1,0 0,-1-1,-1 0,1 1,-2-1,0-1,0 1,-1-1,-3 4,8-13,0 1,-1-1,1 0,-1 0,0 1,1-1,-1 0,0 0,0-1,0 1,1 0,-1-1,0 1,0-1,0 1,0-1,0 0,0 0,0 0,0 0,0 0,0-1,0 1,0 0,0-1,0 1,0-1,0 0,1 0,-1 0,0 0,1 0,-1 0,0 0,1 0,-1-1,1 1,0-1,-1 1,1-1,0 0,0 1,0-1,0 0,0 0,1 1,-1-1,0 0,1 0,-1 0,1 0,0 0,0 0,0 0,0 0,0 0,0 0,0-1,1-19,0-1,1 0,1 1,1-1,1 1,2 0,0 1,1 0,0 0,10-15,17-36,3 1,4 2,2 2,3 2,2 2,4 3,39-35,-76 80,-1 0,2 1,0 1,1 1,0 1,1 0,0 1,0 1,1 1,1 1,-18 6,-1 0,1 0,0 1,0-1,-1 1,1 0,0 0,0 0,0 0,0 0,-1 1,1-1,0 1,0 0,-1 0,1 0,-1 0,1 0,-1 1,1-1,-1 1,0-1,1 1,-1 0,0 0,0 0,0 0,-1 0,1 1,0-1,-1 0,0 1,1-1,-1 1,0 0,0-1,-1 1,1 0,0-1,-1 1,0 0,0 0,1 0,-2-1,1 1,0 0,-1 0,1 0,-3 21,-1 0,-1 0,-1-1,-1 1,-1-1,-1-1,-1 0,-9 14,-13 19,-2-1,-3-3,-1 0,-3-3,-36 32,73-75,0 0,0-1,-1 1,0-1,1 0,-2-1,1 1,0-1,-1 0,1 0,-1-1,0 1,0-1,0-1,0 1,-4 0,-2-5,7-2</inkml:trace>
  <inkml:trace contextRef="#ctx0" brushRef="#br0" timeOffset="667.871">746 911,'46'0,"1"-1,-1-2,0-2,0-2,0-2,-1-2,0-3,-1-1,-1-2,20-11,-51 21,0 0,-1-1,1 0,-1-1,-1-1,0 1,0-1,-1-1,0 0,-1 0,0-1,-1 0,0-1,-1 1,0-1,2-10,-7 19,-1-1,1 1,-1-1,0 1,0-1,0 1,-1-1,1 1,-1-1,0 1,-1-1,1 1,-1 0,0 0,0 0,0 0,0 0,-1 0,1 1,-1-1,0 1,0-1,-1 1,1 0,-1 1,1-1,-1 0,0 1,0 0,0 0,0 0,0 1,-1-1,1 1,0 0,-1 0,1 0,-1 1,1 0,-1 0,1 0,-1 0,1 0,-1 1,1 0,-1 0,0 1,-13 5,0 1,0 0,0 2,1 0,1 1,0 0,0 2,1 0,1 0,0 2,1 0,0 0,1 1,1 0,1 1,0 1,0 2,1-5,1 0,1 1,0 0,1 0,0 1,2 0,0 0,1 0,-1 15,3-26,1 1,0-1,0 1,1-1,-1 0,2 1,-1-1,0 0,1 0,0 0,1 0,0 0,-1 0,2 0,-1-1,1 0,-1 0,2 0,-1 0,0 0,1-1,0 0,0 0,0 0,1 0,-1-1,6 2,10 1,0-2,0-1,0 0,1-2,-1 0,0-2,1 0,-1-1,0-1,1-1,-2-1,1-1,-1-1,1 0,-2-2,1 0,-2-2,10-6,32-15,-2-3,-1-2,-2-3,-2-2,39-40,-76 68,-1-1,-1 0,0-1,-1 0,0-1,-2-1,0 1,-1-2,0 0,-2 0,0-1,-2 1,0-2,-1 1,-1-1,1-11,-5 30,-1-1,1 0,0 0,-1 0,1 1,-1-1,0 0,0 0,0 1,-1-1,1 1,0-1,-1 1,0 0,1-1,-1 1,0 0,0 0,0 0,-1 0,1 1,0-1,-1 1,1-1,-1 1,1 0,-1 0,0 0,1 0,-1 0,0 1,0-1,0 1,1 0,-1 0,0 0,0 0,0 0,0 0,1 1,-1 0,0-1,0 1,1 0,-1 1,0-1,-1 1,-13 4,1 0,0 1,1 1,0 0,0 1,1 1,0 0,0 1,1 0,1 1,0 1,0 0,1 0,1 1,1 1,-5 8,12-21,1 1,-1-1,1 1,0 0,0 0,0-1,0 1,0 0,0 0,1 0,0 0,-1 0,1 0,0 0,1 0,-1 0,0 0,1 0,0 0,-1 0,1 0,0 0,1 0,-1-1,0 1,1 0,0-1,-1 1,1-1,0 0,0 1,0-1,1 0,-1 0,0-1,1 1,0 0,-1-1,1 1,2 0,13 5,1 0,1-1,-1-1,1-1,-1 0,1-2,0 0,14-1,-2 1,95 27,-123-28,-1 1,1 0,-1 0,0 0,0 0,0 0,0 1,0-1,0 1,-1 0,0 0,1 0,-1 0,0 0,0 0,-1 1,1-1,-1 1,1-1,-1 1,0 0,-1-1,1 1,0 0,-1 0,0 0,0-1,0 1,-1 0,1 0,-1-1,-1 5,-105 200,105-163,7-28</inkml:trace>
  <inkml:trace contextRef="#ctx0" brushRef="#br0" timeOffset="905.26">2524 741,'-19'38,"-7"18,2 4,9-9,8-12</inkml:trace>
  <inkml:trace contextRef="#ctx0" brushRef="#br0" timeOffset="1079.514">2496 261,'0'0</inkml:trace>
  <inkml:trace contextRef="#ctx0" brushRef="#br0" timeOffset="1335.578">2863 656,'-11'15,"0"1,1 1,0 0,1 1,1 0,1 0,1 0,0 1,2 0,0 0,1 0,1 1,0 16,2-32,0 0,1-1,0 1,0 0,0-1,0 1,0-1,1 0,0 1,0-1,-1 0,2 0,-1 0,0 0,1 0,-1-1,1 1,0-1,0 1,0-1,0 0,0 0,0-1,1 1,-1-1,1 1,-1-1,1 0,-1 0,1-1,0 1,-1-1,1 0,0 0,-1 0,1 0,0-1,7 0,-1 0,0-1,1 0,-1-1,0 0,0-1,0 0,-1-1,0 0,1 0,-2-1,7-4,-9 4,0 1,-1-2,1 1,-1 0,0-1,-1 0,0 0,0-1,0 1,-1-1,0 0,-1 0,0 0,0 0,0 0,-1 0,-1 0,1-1,-1 1,-1 0,1 0,-1-1,-1 1,1 0,-2 0,1 0,-1 0,0 1,-1-1,1 1,-1 0,-1 0,0 0,0 0,0 1,-1 0,1 0,-2 0,1 1,0 0,-5-2,7 5,-1 0,0 1,0 0,0 0,0 0,0 0,0 1,0 0,0 0,0 0,0 1,0 0,1 0,-1 0,0 0,0 1,0 0,1 0,-1 0,1 0,-15 8</inkml:trace>
  <inkml:trace contextRef="#ctx0" brushRef="#br0" timeOffset="1818.161">3371 684,'-24'14,"0"2,1 0,1 1,0 1,2 1,0 1,1 1,1 0,-11 18,27-37,0 0,0 0,0 0,0 0,0 0,0 1,1-1,-1 0,1 1,0-1,0 1,0 0,0-1,0 1,0 0,1 0,-1-1,1 1,0 0,0 0,0 0,0 0,1-1,-1 1,1 0,-1 0,1-1,0 1,0 0,0-1,1 1,-1-1,0 1,1-1,0 0,-1 1,1-1,0 0,0 0,1 0,-1-1,0 1,0 0,1-1,-1 0,1 1,1-1,7 1,1 0,-1-1,0 0,1-1,-1-1,1 1,-1-2,1 0,-1 0,0-1,0 0,0-1,-1 0,1-1,-1 0,9-6,142-120,-125 95,-1 0,-2-3,-1-1,-3-1,-1-1,0-6,-16 26,-1 0,0-1,-2-1,-1 1,-1-1,-1 0,-1-1,-2 0,0 1,-1-1,-1 0,-2 0,-1-8,1 24,1 0,-1 0,0 0,-1 0,0 1,-1-1,0 1,0-1,-1 1,0 0,0 0,-1 1,0-1,0 1,0 0,-1 0,0 1,-1 0,0 0,0 0,0 1,0 0,-1 0,0 1,0 0,0 0,0 1,-1 0,1 1,-1 0,-8-1,5 3,0 1,1 1,-1 0,0 0,0 1,1 1,-1 0,1 0,0 1,1 0,-1 1,1 1,0-1,1 2,-1-1,1 1,1 1,0-1,0 2,0-1,1 1,1 0,-8 11,1 1,1 0,1 1,1 0,2 0,0 1,1 0,1 1,1-1,1 6,3-8,2-1,0 0,0 0,2 0,1 0,1-1,0 0,2 1,0-2,1 1,1-1,1 0,1-1,0 0,1-1,1 0,1-1,0-1,1 0,1-1,0 0,1-1,0-1,1-1,0 0,13 4,-21-11,1 0,0 0,0-1,0-1,0 1,1-2,-1 0,0 0,1-1,-1 0,0-1,1-1,7-1,-1-4</inkml:trace>
  <inkml:trace contextRef="#ctx0" brushRef="#br0" timeOffset="2089.853">4021 769,'4'24,"7"8,2-2</inkml:trace>
  <inkml:trace contextRef="#ctx0" brushRef="#br0" timeOffset="2336.738">4133 261,'0'0</inkml:trace>
  <inkml:trace contextRef="#ctx0" brushRef="#br0" timeOffset="2568.43">4613 458,'-26'17,"2"1,1 1,0 1,1 1,1 1,1 0,1 2,2 0,0 1,1 1,-2 9,16-32,1 1,0 0,-1 0,2 0,-1 0,0 0,1 0,0 1,0-1,0 0,0 0,1 0,0 0,0 0,0 0,0 0,0 0,1 0,0-1,0 1,0 0,0-1,0 1,1-1,-1 0,1 0,0 0,0 0,0-1,1 1,-1-1,1 0,-1 0,1 0,0 0,-1 0,3 0,8 3,0 0,0-1,1 0,-1-1,1-1,-1 0,1-1,0-1,0 0,0-1,42-10,-32 4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42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83 173,'-10'15,"0"0,0 1,2 0,0 1,1 0,0 0,2 0,0 1,1 0,1 0,0 0,1 0,1 17,2-30,-1-1,1 0,-1 0,1 0,0 0,1 0,-1-1,1 1,-1 0,1-1,0 1,1-1,-1 1,1-1,-1 0,1 0,0 0,0 0,0-1,0 1,1-1,-1 0,1 0,0 0,-1 0,1-1,0 1,0-1,0 0,0 0,0 0,0-1,0 0,0 1,2-2,4 1,1 0,-1-1,0 0,0-1,0 0,0-1,0 0,0 0,-1-1,1 0,-1-1,0 0,7-6,-9 7,-1-1,1 0,-1-1,0 1,0-1,0 0,-1-1,0 1,0-1,-1 0,0 0,0-1,0 1,-1-1,0 0,-1 0,0 0,0 0,-1 0,0 0,0-1,-1 1,0 0,0-1,-1 1,0 0,0 0,-1-1,0 1,-1 1,0-1,0 0,-1 1,1-1,-2 1,1 0,-1 0,0 1,-3-4,4 7,-1 0,0-1,1 2,-1-1,0 0,0 1,0 0,0 0,-1 1,1-1,-1 1,1 0,-1 1,1-1,-1 1,1 0,-1 1,1-1,-1 1,1 0,0 0,-1 1,1 0,0 0,0 0,-2 1,-18 8</inkml:trace>
  <inkml:trace contextRef="#ctx0" brushRef="#br0" timeOffset="552.863">365 596,'264'-386,"-254"372,-6 8,-1 0,1 0,1 0,-1 0,1 1,0 0,0 0,1 0,0 1,-1-1,2 1,2-1,-8 6,1-1,-1 1,0 0,1-1,-1 1,0 0,0 0,0 0,1 0,-1 1,0-1,0 0,-1 0,1 1,0-1,0 0,-1 1,1-1,-1 1,1-1,-1 1,1-1,-1 1,0-1,0 1,0-1,0 1,0-1,0 1,0-1,0 1,-1-1,1 1,-1-1,1 1,-1-1,1 1,-1-1,0 0,0 1,0-1,0 0,0 0,0 0,0 1,-2 8,2-6,1-1,-1 1,0 0,1-1,0 1,0 0,0 0,0-1,1 1,-1 0,1-1,0 1,0-1,0 1,1-1,-1 1,1-1,0 0,0 0,0 1,0-1,0-1,1 1,-1 0,1-1,0 1,0-1,0 0,0 0,0 0,1 0,-1 0,0-1,1 0,-1 0,1 0,0 0,-1 0,9-1,0 0,0-1,0-1,0 0,0 0,0-1,-1 0,1-1,-1-1,0 0,-1 0,1-1,-1-1,0 1,8-8,-2 4,-6 3,50-24,-58 31,-1 0,1-1,-1 1,0 0,1 0,-1 0,1 0,-1 0,1 0,-1 0,1 1,-1-1,0 0,1 1,-1-1,0 1,1-1,-1 1,0 0,0 0,1 0,-1-1,0 1,0 0,0 0,0 1,0-1,0 0,-1 0,1 0,0 1,0-1,-1 0,1 1,-1-1,1 0,-1 1,0-1,0 1,1-1,-1 1,0 0,4 164,2-146</inkml:trace>
  <inkml:trace contextRef="#ctx0" brushRef="#br0" timeOffset="904.272">1381 370,'75'-21,"-2"-4,-1-3,-1-3,33-21,-1-21,-100 71,-1 0,0 0,0 0,1 0,-1 0,-1-1,1 1,0-1,-1 1,1-1,-1 0,0 0,0 0,0 1,0-1,0 0,-1 0,1 0,-1 0,0 0,0-1,0 1,0 0,-1 0,1 0,-1 0,0 0,1 1,-2-1,1 0,0 0,0 0,-1 1,1-1,-1 1,0-1,-2-1,1 0,-1 1,-1-1,1 1,0 0,-1 1,0-1,0 1,0-1,0 2,0-1,0 0,0 1,0 0,-1 0,1 1,0-1,-1 1,1 0,0 1,-1-1,1 1,0 0,-2 1,-114 49,108-44,0 2,0-1,0 2,1-1,1 2,0 0,0 0,1 1,0 0,1 0,1 1,0 1,1-1,0 1,1 1,0-1,2 1,-1 0,2 0,0 0,1 0,0 1,1 12,4-17,1 0,-1 0,2 0,0-1,0 0,0 0,2 0,-1-1,1 0,0 0,1-1,0 0,1 0,-1 0,1-1,1-1,-1 0,1 0,0-1,1 0,-1 0,1-2,0 1,0-1,0-1,0 0,0 0,1-1,-1-1,7 0,22 3,1-3,-1-1,0-2,0-1,3-3,-14 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49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180 179,'-142'280,"112"-231,22-39,21-34,26-43,3 2,2 2,4 2,2 3,2 1,40-31,-43 56,-48 32,0 0,0-1,0 1,0 0,0-1,0 1,0 0,0 0,0 0,0 0,-1 0,1 0,0 0,0 0,0 0,0 0,0 0,0 1,0-1,0 0,0 1,0-1,-1 1,1-1,0 1,0-1,0 1,-1 0,1-1,0 1,-1 0,1-1,-1 1,1 0,-1 0,1 0,-1 0,1-1,-1 1,0 0,1 0,-1 0,0 0,0 0,0 0,0 0,0 0,0 0,0 0,0 0,0 0,0 0,-1 0,1 0,0-1,-1 1,1 1,-51 201,50-202,1 1,0-1,-1 1,1 0,0-1,0 1,0-1,0 1,0-1,1 1,-1-1,0 1,1-1,-1 1,1-1,-1 1,1-1,0 1,0-1,-1 0,1 1,0-1,0 0,0 0,1 0,-1 0,0 0,0 0,0 0,1 0,-1 0,1-1,-1 1,0 0,1-1,-1 1,1-1,-1 0,1 1,0-1,-1 0,1 0,-1 0,1 0,-1 0,1-1,-1 1,1 0,-1-1,1 1,-1-1,1 1,-1-1,1 0,80-44,149-138,-230 181,0 0,0 1,0-1,1 0,-1 1,1 0,-1-1,1 1,-1 0,1 0,0-1,0 1,-1 1,1-1,0 0,0 0,0 1,0-1,0 1,0-1,0 1,0 0,0 0,0 0,0 0,0 0,0 1,0-1,0 0,0 1,0 0,0-1,0 1,0 0,0 0,-1 0,1 0,0 0,-1 1,1-1,-1 0,1 1,-1-1,0 1,1 0,-1-1,0 1,0 0,0 0,0-1,-1 1,1 0,0 2,0 11,0 1,-1-1,-1 1,-1-1,0 0,-1 1,0-1,-2 2,-12 103,32-80,-3-28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49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 6,'-2'4,"-13"20,1-1,2 2,0 0,1 0,2 1,1 1,1-1,1 1,-2 19,8-42,0 0,0 0,1 0,-1 0,1 0,0 0,0 0,0 0,0-1,1 1,-1 0,1-1,0 1,0-1,0 0,1 0,-1 1,1-2,0 1,0 0,0 0,0-1,0 0,0 0,1 1,-1-2,1 1,0 0,-1-1,1 0,0 0,0 0,0 0,0-1,0 1,0-1,0 0,0 0,-1 0,1-1,0 0,0 1,0-1,0-1,0 1,2-2,3 0,1-2,-1 1,-1-2,1 1,-1-1,0 0,0-1,-1 1,1-2,-1 1,-1-1,0 0,0 0,-1-1,1 0,-2 0,0 0,4-9,-5 11,-1 0,1 0,-1-1,-1 1,1-1,-1 1,0-1,-1 1,0-1,0 0,-1 1,0-1,0 1,0-1,-1 1,-1 0,1-1,-1 1,0 0,-1 1,1-1,-1 0,-1 1,1 0,-3-3,1 5,-1-1,1 1,-1-1,0 2,0-1,0 1,0 0,0 1,-1-1,1 1,-1 1,0 0,1 0,-1 0,0 1,0 0,1 1,-1-1,0 2,-5 0,-12 5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5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60,'-18'19,"2"1,0 1,2 1,0 0,1 0,1 2,2-1,-8 25,16-45,1 0,-1 1,1-1,-1 0,1 1,0-1,1 1,-1-1,1 1,-1 0,1-1,0 1,0 0,1-1,-1 1,1-1,0 1,0-1,0 1,0-1,0 1,1-1,0 0,-1 0,1 0,0 0,1 0,-1 0,0 0,1-1,0 1,-1-1,1 0,0 0,0 0,1 0,-1 0,0-1,0 1,1-1,-1 0,1 0,-1 0,1-1,0 1,5-2,0 1,0-1,0-1,0 0,0 0,-1-1,1 0,-1 0,1-1,-1 0,0 0,-1-1,1 0,-1-1,0 1,0-1,0-1,-1 1,0-1,-1 0,1-1,-1 1,-1-1,1 0,-2 0,1-1,-1 1,0-1,0 1,-1-1,-1 0,1 0,-1 0,-1 0,0 0,0 0,-1 0,0 0,-2-7,1 11,0 1,-1-1,0 1,0 0,0 0,-1 0,1 0,-1 1,0-1,0 1,0 0,0 0,-1 0,1 1,-1 0,0 0,0 0,0 0,0 1,0-1,0 1,0 1,-5-1,-14-2</inkml:trace>
  <inkml:trace contextRef="#ctx0" brushRef="#br0" timeOffset="361.565">510 285,'33'-34,"115"-97,-146 129,-1 1,1-1,0 0,0 1,0-1,-1 1,1 0,1 0,-1 0,0 0,0 0,0 0,1 0,-1 1,0-1,1 1,-1-1,0 1,1 0,-1 0,0 0,1 0,-1 1,1-1,-1 1,0-1,0 1,1 0,-1 0,0 0,0 0,0 0,0 1,0-1,0 0,0 1,0 0,-1-1,1 1,-1 0,1 0,-1 0,0 0,1 0,-1 1,6 10,-5-6,1 0,0 0,1 0,-1-1,1 1,1-1,-1 0,1 0,0 0,0-1,1 0,-1 0,1 0,0-1,1 0,-1 0,1 0,0-1,0 0,7 2,1-2,0-2,0 0,0 0,0-1,0-1,0-1,0 0,0-1,0 0,0-1,-1-1,0 0,0-1,0-1,-1 0,10-7,4-4,-1-2,0 0,-2-2,0 0,-1-2,-2-1,5-7,-11 12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50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0,'-23'408,"-12"33,36-414,0-20,0-1,0 1,-1 0,0-1,-1 1,1 0,-1-1,0 1,-1 0,1-1,-2 1,1-1,-1 1,-3-1</inkml:trace>
  <inkml:trace contextRef="#ctx0" brushRef="#br0" timeOffset="232.914">0 453,'39'9,"36"4,10-1,1-2,-10-3,-13-3,-12-1,-10-3,-8 1,-4-2,-2 1,-1-1,-1 1,-3-1</inkml:trace>
  <inkml:trace contextRef="#ctx0" brushRef="#br0" timeOffset="411.919">876 650,'-5'43,"-1"19,-1 4,2-9</inkml:trace>
  <inkml:trace contextRef="#ctx0" brushRef="#br0" timeOffset="597.358">876 255,'9'19,"4"7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52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0,'-31'220,"3"128,4-123,24-224,0 0,0 0,-1 0,1-1,0 1,0 0,0 0,0 0,0 0,0 0,0 0,0 0,1 0,-1 0,0-1,0 1,1 0,-1 0,1 0,-1 0,1-1,-1 1,1 0,-1 0,1-1,-1 1,1 0,0-1,0 1,-1-1,1 1,0-1,0 1,0-1,-1 0,1 1,0-1,0 0,0 0,0 1,0-1,0 0,0 0,0 0,-1 0,1 0,0 0,0-1,0 1,0 0,0 0,0-1,0 1,-1 0,1-1,0 1,0-1,46-32,-44 30,42-39,1 2,1 2,3 2,1 2,1 2,17-5,-68 36,1 0,0 0,-1 0,1 0,0 1,-1-1,1 0,0 1,0-1,-1 1,1 0,0 0,0 0,0 0,0 0,-1 0,1 0,0 0,0 1,0-1,-1 1,1-1,0 1,-1 0,1 0,0 0,-1 0,1 0,-1 0,1 0,-1 0,0 0,1 1,-1-1,0 1,0-1,0 1,0-1,0 1,-1 0,1-1,0 1,-1 0,1 0,-1-1,1 1,-1 0,0 0,0 0,0-1,0 1,0 1,1 6,1 0,-1-1,-1 1,0 0,0 0,-1 0,0 0,0 0,-1 0,0 0,-1-1,0 1,0-1,-1 0,0 0,0 0,-1 0,0-1,-1 1,1-1,-1-1,-2 2,-33 32,31-27,-1-1,-1 0,0-1,-1 0,0 0,-1-2,0 0,0 0,-1-1,0-1,0 0,-1-2,0 1,-8 0,20-6,1 1,0-1,0 0,-1-1,1 1,0 0,-1-1,1 0,0 0,0 0,0 0,0 0,0-1,0 1,0-1,0 0,1 0,-1 0,1 0,-1 0,1-1,-1 0,-9-14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5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1 251,'37'9,"7"5,1-1,0-3,0-2,1-1,0-3,0-2,0-1,0-3,0-1,37-9,-71 9,-1 0,1 0,-1-1,0-1,0 0,-1 0,1-1,-1-1,0 0,-1 0,0-1,0 0,0 0,-1-1,-1 0,1 0,-2-1,1 0,-1 0,-1-1,0 0,0 0,-1 0,0 0,-1-1,0-4,-2 13,-1 0,-1-1,1 1,0 0,-1 0,1 0,-1-1,0 1,0 0,0 0,-1 0,1 1,-1-1,0 0,1 0,-1 1,0-1,0 1,-1 0,1 0,-1-1,1 1,-1 1,1-1,-1 0,0 1,0-1,0 1,0 0,0 0,0 0,-2 0,-3-1,1 1,0 0,-1 1,1 0,0 0,-1 0,1 1,0 0,-1 0,1 1,0 0,0 0,-6 4,-2 4,0 1,1 0,0 1,1 1,0 0,1 1,0 0,2 1,-1 0,2 1,0 0,1 1,0-1,2 1,-3 11,5-21,1-1,0 1,0-1,0 1,1 0,0 0,0 0,1 0,0 0,1 1,-1-1,1 0,0 0,1 1,0-1,0 0,1 0,0 0,0 0,0 0,1 0,0-1,0 1,1-1,0 0,0 0,0 0,1-1,0 1,0-1,0 0,1-1,-1 1,1-1,5 3,7-1,1-1,0 0,-1-2,1 0,0-1,1-1,-1 0,19-3,-24 2,24-1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58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456 508,'-21'5,"2"0,-1 1,0 1,1 0,0 2,1 0,0 1,1 1,0 1,0 0,1 2,1-1,0 2,1 0,1 1,0 0,1 1,-2 4,3-4,-5 5,1 0,1 0,1 2,0 0,2 0,1 1,1 0,1 1,2 0,0 0,1 6,4-29,1 0,0 0,0 0,0 1,0-1,0 0,1 0,-1 0,1 0,0 0,0 0,0 0,0 0,1 0,-1 0,1 0,0-1,0 1,0-1,0 1,0-1,0 0,0 0,1 0,0 0,-1 0,1 0,0-1,-1 1,1-1,0 0,0 0,0 0,1 0,-1-1,0 1,0-1,0 0,0 0,0 0,1 0,-1 0,1-1,17-6,-1-2,0 0,0-1,-1-1,-1-1,0-1,0 0,-2-1,13-14,-26 25,43-37,-1-2,-3-2,-2-1,-1-3,-3-1,-2-1,-2-2,23-53,-44 83,-2 0,-1-1,-1 1,0-1,-2-1,-1 1,-1-1,0 0,-2 0,-1 0,-1 0,-1 1,-1-1,-1 0,-1 1,-6-15,9 33,0 0,-1 0,1 0,-1 0,0 0,-1 1,1-1,-1 1,0 0,0 0,0 0,0 1,-1-1,1 1,-1 0,0 0,0 1,0 0,0-1,-1 2,1-1,-1 1,1-1,-1 2,1-1,-1 0,1 1,-1 0,0 1,1-1,-1 1,1 0,-1 0,1 1,-1 0,1 0,-2 1,-10 9,1 1,1 0,1 1,0 1,0 0,1 1,1 1,1 0,1 0,0 1,1 0,1 1,1 0,0 0,1 0,2 1,0 0,1 0,-1 20,2-19,1 0,0 0,2-1,0 1,1 0,1 0,1-1,1 1,1-1,1 0,1-1,0 0,1 0,1-1,1 0,1 0,0-2,1 1,11 9,-15-15,1 0,0 0,0-1,1 0,1 0,0-2,0 1,1-1,0-1,0-1,1 0,-1 0,1-1,1-1,-1 0,1-2,-1 1,1-1,10-1,-1-7</inkml:trace>
  <inkml:trace contextRef="#ctx0" brushRef="#br0" timeOffset="361.732">907 819,'25'-2,"1"0,0-2,-1-1,0 0,0-2,-1-1,0-1,0-1,-1-2,0 0,-1-1,-1-1,0-1,-1-1,0 0,-1-2,8-11,-24 27,0-1,0-1,0 1,-1 0,1-1,-1 1,0-1,0 0,0 1,-1-1,1 0,-1 0,0 0,0-1,0 1,-1 0,1 0,-1 0,0-1,0 1,-1 0,1 0,-1 0,0 0,0-1,0 1,-1 0,1 1,-1-1,0 0,0 0,0 1,-1-1,1 1,-1 0,0 0,0 0,0 0,0 0,-1 1,1-1,-1 1,1 0,-1 0,0 0,-1 0,-8 3,1 1,0 0,0 1,0 0,1 1,-1 0,1 1,0 0,0 1,0 0,1 1,0 0,0 0,1 1,0 1,0-1,1 1,0 1,0 0,-5 10,2-9,1-1,0 2,0 0,2 0,-1 1,2-1,-1 2,2-1,0 1,0 0,2 1,-1-1,2 1,0 0,1 0,0 0,1 9,3-19,-1 0,1-1,0 1,1-1,-1 1,1-1,0 0,0 0,0 0,0-1,1 1,0-1,-1 1,1-1,0 0,1-1,-1 1,0-1,1 0,0 0,-1 0,1-1,0 1,0-1,0 0,2-1,133 3,-53-21,-47 6</inkml:trace>
  <inkml:trace contextRef="#ctx0" brushRef="#br0" timeOffset="695.954">1980 452,'-43'16,"32"-13,1 0,0 1,-1 0,1 0,0 1,1 1,-1-1,1 2,1-1,-1 1,1 0,0 1,0 0,-2 5,9-12,0 1,0-1,1 1,-1-1,0 1,1-1,-1 1,1 0,0 0,0-1,0 1,0 0,0-1,0 1,0 0,0-1,1 1,-1 0,0-1,1 1,0 0,-1-1,1 1,0-1,0 1,0-1,0 0,0 1,0-1,0 0,0 0,1 0,-1 0,0 0,1 0,-1 0,1 0,63 26,-55-23,88 50,-96-53,0 1,0 0,0 1,0-1,-1 0,1 0,0 1,-1-1,0 1,0 0,1-1,-2 1,1 0,0-1,0 1,-1 0,1 0,-1 0,0 0,0-1,0 1,-1 0,1 0,0 0,-1 0,0-1,0 1,0 0,0 0,0-1,0 1,-1-1,1 1,-1-1,0 0,0 0,0 1,-10 8,1 0,-1-1,-1-1,1 0,-2-1,1 0,-1-1,0 0,-1-1,1-1,-1-1,0 0,-1 0,-1-1,-39 2,31-5</inkml:trace>
  <inkml:trace contextRef="#ctx0" brushRef="#br0" timeOffset="2179.474">3786 678,'-15'33,"-4"12</inkml:trace>
  <inkml:trace contextRef="#ctx0" brushRef="#br0" timeOffset="2413.723">3700 170,'10'-14,"3"-6</inkml:trace>
  <inkml:trace contextRef="#ctx0" brushRef="#br0" timeOffset="2800.82">4153 1,'24'370,"-23"-324,-3 0,-1 0,-2-1,-3 1,-1-1,-2 0,-14 33,24-57,29-54,-16 18,160-154,-158 158,0 1,0 1,1 0,0 0,1 2,0 0,0 1,0 0,1 1,0 1,0 1,14-1,-25 4,-1 0,0 0,0 1,0 0,0 0,0 0,-1 1,1-1,0 1,0 0,-1 1,1-1,-1 1,0 0,0 0,0 0,0 0,-1 1,1-1,-1 1,0 0,0 0,0 1,0-1,-1 1,0-1,0 1,0 0,0-1,-1 1,0 0,0 0,0 0,-1 0,0 0,1 0,-2 1,1-1,-1 0,1 0,-1 0,-1 0,1-1,-1 1,-2 4,-3 9,-2-1,0 0,-1 0,0-1,-1 0,-1-1,-1-1,0 1,-1-2,0 0,-1-1,-1 0,1-2,-2 1,-16 6,22-11,-1-2,0 1,0-2,0 0,0 0,0-1,-1 0,1-1,-1-1,1 0,-1 0,1-2,-1 1,1-2,-4 0,14 2,-1 0,0 0,1 0,-1 0,1-1,-1 1,1-1,0 1,0-1,0 0,0 0,0 0,0 0,0 0,0-1,1 1,-1 0,1-1,0 1,0-1,0 1,0-1,0 0,0 1,1-2,-1-17</inkml:trace>
  <inkml:trace contextRef="#ctx0" brushRef="#br0" timeOffset="3167.107">4745 791,'42'-5,"0"-3,0-1,-1-1,0-3,27-13,-60 22,0 0,0 0,0-1,-1-1,0 1,0-1,-1 0,1-1,-1 1,-1-1,2-2,-5 7,-1 0,1-1,-1 1,0 0,0-1,0 1,0-1,0 1,-1-1,1 0,-1 1,1-1,-1 1,0-1,0 0,0 1,0-1,-1 0,1 1,-1-1,0 1,1-1,-1 1,0-1,0 1,-1-1,1 1,-1 0,1 0,-1 0,1 0,-1 0,0 0,0 0,0 0,0 1,-1-1,-1 0,-4-1,0 1,0 0,0 0,0 1,-1 0,1 0,0 1,-1 0,1 1,0-1,-1 2,1-1,0 1,0 1,0-1,0 1,1 1,-1-1,1 1,0 1,0-1,0 1,1 0,-1 1,1 0,0 0,1 0,-1 2,-3-1,1 1,1 0,-1 0,1 1,1 0,0 0,0 1,1 0,0 0,0 0,1 0,1 1,0 0,0-1,1 1,0 0,1 0,1 1,-1-1,2 0,-1 0,2 0,0 1,2-7,0-1,1 1,0-1,0-1,0 1,0-1,1 1,0-2,-1 1,1-1,0 1,0-1,0-1,0 1,1-1,-1-1,0 1,0-1,1 0,-1 0,0-1,1 1,-1-2,5 0,12 1,11-2,-1 0,0-3,0 0,0-2,4-3,-5 1</inkml:trace>
  <inkml:trace contextRef="#ctx0" brushRef="#br0" timeOffset="3631.504">5648 537,'-79'41,"2"3,-58 45,64-15,70-71,-1-1,1 1,0 0,0-1,0 1,0 0,1 0,-1-1,1 1,0 0,0 0,0 0,0 0,0 0,0 0,1-1,0 1,-1 0,1 0,0 0,0-1,1 1,-1-1,0 1,1-1,0 1,-1-1,1 0,0 0,0 0,1 0,-1 0,1 0,8 4,1 0,0-1,0 0,1-1,-1-1,1 0,0-1,0 0,0-1,0 0,0-1,0 0,0-1,0-1,-1 0,1-1,0 0,-1-1,1 0,7-5,13-7,-1-2,-1-1,0-2,-2-1,0-1,-2-1,0-1,-2-2,-1-1,-1 0,-1-2,-2-1,-1 0,-2-1,5-13,-10 22,0 0,-2 0,-1-1,0 0,-2-1,-1 0,1-12,-5 27,-2 1,1 0,-1-1,0 1,-1-1,0 1,-1-1,1 1,-2 0,0 0,0 0,0 0,-1 0,0 1,-1-1,0 1,0 0,-1 1,0-1,0 1,-5-3,2 4,0 1,0 0,-1 1,1 0,-1 0,0 1,0 0,-1 1,1 0,0 1,-1 0,1 0,-1 1,1 1,-1 0,1 0,0 1,0 0,-1 1,1 0,1 0,-1 1,0 1,1 0,0 0,0 1,1 0,-1 0,1 1,1 0,-1 0,-3 5,-1 0,1 1,0 0,1 0,1 1,0 0,0 1,2 0,0 0,0 1,2-1,0 1,0 1,2-1,0 1,1-1,1 1,0 0,1 0,1 0,0-1,2 1,0-1,1 1,0-1,1 0,1 0,3 5,10 11,2-1,1-1,1-1,2-1,0-1,2-1,1-2,1 0,1-2,1-1,29 14,-14-10,0-2,1-2,1-2,1-2,44 9,-33-22,-41-8</inkml:trace>
  <inkml:trace contextRef="#ctx0" brushRef="#br0" timeOffset="1481.805">2741 481,'-36'8,"-1"3,1 1,1 1,0 2,1 2,1 1,-23 16,51-31,0 0,0 0,1 0,0 0,-1 1,1 0,0 0,1 0,-1 0,1 1,-1-1,1 1,1 0,-1 0,1 0,0 0,0 0,0 0,1 1,0-1,0 1,0-1,1 1,-1-1,1 1,1 0,-1-1,1 1,0-1,0 1,1-1,-1 0,1 0,0 1,1-1,1 2,6 5,1-1,1-1,-1 1,2-2,-1 0,1-1,1 0,-1 0,1-2,1 0,-1 0,1-1,0-1,0-1,0 0,0-1,1 0,-1-2,1 1,-1-2,1 0,-1-1,1-1,5-2,47-29,-57 17</inkml:trace>
  <inkml:trace contextRef="#ctx0" brushRef="#br0" timeOffset="1933.786">3052 791,'5'68,"-4"-68,0 1,0-1,-1 0,1 0,0 0,0 0,0 0,0 0,0-1,0 1,0 0,-1 0,1-1,0 1,0 0,0-1,0 1,-1-1,1 1,0-1,-1 1,1-1,0 0,-1 1,1-1,-1 0,1 0,-1 1,1-1,-1 0,1 0,-1 0,0 1,1-1,-1 0,0 0,0 0,0 0,0 0,0 0,0 0,0 0,0 1,0-1,0 0,0 0,0 0,-1 0,1 0,1-4,10-30,2 1,2 0,1 1,1 1,2 0,1 1,1 2,2 0,24-24,-47 52,1 0,-1 0,1 0,0 0,-1 0,1 0,0 0,-1 1,1-1,0 0,0 0,0 1,0-1,0 1,0-1,0 0,0 1,0 0,0-1,0 1,0 0,0-1,0 1,0 0,0 0,1 0,-1 0,0 0,0 0,0 0,0 0,0 1,0-1,0 0,0 1,1-1,-1 1,0-1,-1 1,1-1,0 1,0 0,0-1,0 1,0 0,-1 0,1 0,0 0,-1 0,1 0,0 0,-1 0,1 0,-1 0,52 126,-39-107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08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88 201,'38'-25,"2"1,1 2,0 2,9-1,-31 12,6-4,1 1,1 2,-1 0,2 1,-1 2,1 1,1 1,-1 2,0 0,11 2,-35 1,0 1,0 0,-1 0,1 0,0 0,-1 1,1-1,-1 1,1 0,-1 0,0 0,0 0,0 1,0 0,0-1,0 1,-1 0,1 0,-1 0,0 1,0-1,0 0,-1 1,1-1,-1 1,1 0,-1-1,-1 1,1 0,0 0,-1 0,0 0,0-1,0 1,0 0,-1 0,1 0,-1 0,0-1,0 1,-1 2,-5 15,-1 0,-1-1,-1-1,0 1,-1-2,-1 1,-1-2,-1 0,0 0,-1-1,-3 1,-11 15,-321 387,326-391,3-7,2 2,0 0,2 2,0 0,2 0,1 2,0 0,0 5,13-30,0 1,0-1,0 0,0 0,1 1,-1-1,1 0,-1 1,1-1,0 1,0-1,0 1,0-1,0 0,1 1,-1-1,1 1,-1-1,1 0,0 1,0-1,0 0,0 0,0 0,1 0,-1 0,1 0,-1 0,1 0,0-1,0 1,-1 0,1-1,0 0,0 1,1-1,-1 0,0 0,0 0,1 0,-1-1,0 1,1-1,-1 1,1-1,0 0,25 0,0-1,0-1,0-2,0 0,-1-2,0-1,0-2,-1 0,14-8,-38 16,211-91,-195 82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04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1,'-1'498,"-3"-443,-3-1,-2-1,-3 1,-10 27,21-79,-5 26,6-27,0-1,0 0,0 1,0-1,0 0,0 1,0-1,1 0,-1 1,0-1,0 1,0-1,0 0,1 1,-1-1,0 0,0 0,1 1,-1-1,0 0,0 0,1 1,-1-1,0 0,1 0,-1 0,0 1,1-1,-1 0,0 0,1 0,-1 0,0 0,1 0,-1 0,1 0,-1 0,0 0,1 0,-1 0,0 0,1 0,-1 0,1 0,-1 0,0 0,1-1,-1 1,0 0,1 0,-1 0,0-1,0 1,1 0,-1 0,0-1,0 1,1 0,-1-1,0 1,0 0,0-1,1 1,-1-1,109-104,-70 69,2 2,2 2,0 2,2 1,2 3,23-10,-67 34,0-1,0 1,1 0,-1 0,1 0,-1 1,1-1,0 1,0 0,-1 0,1 0,0 1,0-1,0 1,0 0,0 0,0 0,0 0,0 1,0 0,0 0,-1 0,1 0,0 0,-1 1,1 0,-1 0,1 0,-1 0,0 0,0 1,0-1,0 1,0 0,0 0,-1 0,0 0,1 0,-1 1,0-1,-1 1,2 2,-2 2,0 1,0-1,-1 1,0-1,-1 1,0-1,0 1,-1-1,0 0,-1 0,1 0,-2 0,1 0,-1-1,0 1,0-1,-1 0,0 0,-2 1,-120 114,109-106,0-1,-1-1,-1 0,0-2,-1-1,0 0,-1-1,0-2,0 0,-1-1,0-1,0-2,-14 2,33-6,1 0,-1-1,0 1,1 0,-1-1,1 0,-1 0,1 0,-1 0,1-1,0 0,0 1,0-1,0 0,0 0,0-1,0 1,0 0,1-1,-2-1,-7-14</inkml:trace>
  <inkml:trace contextRef="#ctx0" brushRef="#br0" timeOffset="711.92">824 453,'-10'7,"1"0,0 1,0 0,1 0,0 1,1 0,0 0,0 1,-3 7,5-9,1 0,1 0,-1 0,1 0,0 1,1-1,0 1,1 0,0 0,0-1,0 1,2 6,-1-12,0 0,0 0,0 0,0 0,1 0,0-1,-1 1,1 0,0 0,1 0,-1-1,0 1,1-1,-1 1,1-1,0 0,0 1,0-1,0 0,0 0,0 0,1-1,-1 1,1 0,-1-1,1 0,-1 1,1-1,0 0,0 0,0-1,-1 1,1-1,0 1,0-1,0 0,0 0,0 0,0 0,10-4,0 0,0 0,0-1,-1-1,0 0,0-1,0 0,-1-1,0 0,0-1,-1 0,0-1,-1 0,0 0,-1-1,0 0,3-6,29-31,-34 42,-3 2,-1 0,1 0,0 1,0-1,0 1,0 0,1 0,-1 0,1 1,0-1,0 1,0 0,0 0,0 0,1 0,-1 1,0-1,1 1,-1 1,5-1,-6 3,0 1,0 0,0 1,0-1,-1 0,1 1,-1 0,0-1,0 1,0 0,-1 0,1 0,-1 1,0-1,0 0,-1 0,1 4,1-1,5 37,-1 1,-2-1,-3 1,-1 0,-3 5,1 34,2-29,-2 0,-3-1,-10 44,8-65,3-7,-1 0,-1 0,-1 0,-2-1,0 0,-2 0,0-1,-2-1,-1 0,-2 2,14-22,-1 1,1-1,-1 0,0 0,0 0,0-1,0 1,0-1,-1 1,1-1,-1 0,0-1,1 1,-1-1,0 1,0-1,0 0,0 0,0-1,0 1,0-1,0 0,0 0,0 0,-1-1,1 0,0 1,0-1,1-1,-1 1,0 0,0-1,1 0,-1 0,0 0,1 0,0-1,0 1,0-1,0 0,0 0,0 0,1 0,-1 0,1-1,0 1,0-1,0 0,0-1,-1-14,1-1,2 1,-1 0,2-1,1 1,0-1,1 1,1 0,1 0,1 1,1 0,0 0,1 0,1 1,0 0,2 0,0 1,1 1,0 0,1 0,1 1,5-6,1 0,2 1,0 1,0 1,2 1,0 1,1 1,0 2,1 0,0 1,1 2,5 0,-8 3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07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505 227,'-235'333,"199"-286,-2-2,-3-2,-1-2,-41 31,83-71,0 0,0-1,0 1,-1-1,1 1,0 0,-1-1,1 1,-1-1,1 1,-1-1,1 1,-1-1,1 1,-1-1,1 1,-1-1,1 0,-1 1,0-1,1 0,-1 1,0-1,1 0,-1 0,0 0,1 0,-1 0,0 0,1 0,-1 0,0 0,0 0,1 0,-1 0,0 0,1 0,-1-1,0 1,1 0,-1 0,0-1,1 1,-1-1,1 1,-1 0,1-1,-1 1,1-1,-1 1,1-1,-1 0,1 0,3-11</inkml:trace>
  <inkml:trace contextRef="#ctx0" brushRef="#br0" timeOffset="311.8">167 170,'29'73,"-7"-32,2-1,2-1,1-2,2 0,11 8,115 159,-137-173,-17-28,0 1,0-1,1 1,-1-1,1 0,0 1,0-1,0 0,0 0,0 0,1-1,-1 1,1-1,0 1,0-1,0 0,0 0,0 0,0 0,1-1,-1 1,0-1,1 0,-1 0,1 0,0 0,-1-1,12-3</inkml:trace>
  <inkml:trace contextRef="#ctx0" brushRef="#br0" timeOffset="665.425">985 0,'-4'9,"-22"33,3 0,1 1,2 1,2 1,2 1,2 0,2 1,3 1,1 0,9-30,2 1,0-1,1 0,0-1,2 1,0-1,1 0,1 0,0-1,1 0,1 0,1-1,0-1,1 1,0-2,1 0,11 9,-22-20,0 0,0 0,0 0,1 0,-1 0,0-1,1 1,0-1,-1 1,1-1,0 0,-1 0,1 0,0-1,0 1,0-1,0 1,0-1,0 0,0 0,0 0,0-1,0 1,0-1,13-3</inkml:trace>
  <inkml:trace contextRef="#ctx0" brushRef="#br0" timeOffset="1034.98">1409 114,'-43'97,"5"2,-12 56,45-140,1 0,1 0,0 1,1 0,0-1,2 1,0 0,1 0,0 0,1-1,1 1,0-1,1 1,1-1,0-10,0-1,1 0,0 1,-1-2,1 1,1-1,-1 0,0 0,1-1,-1 1,1-2,0 1,0-1,0 0,0 0,0-1,-1 0,1 0,0 0,0-1,0 0,0-1,2 0,44-15,-34 4</inkml:trace>
  <inkml:trace contextRef="#ctx0" brushRef="#br0" timeOffset="1278.937">1070 396,'43'-5,"24"-1,10 0,-3 1,-9 1,-12 2,-9 1,-7 0,-11-4,-4-1,-6 1</inkml:trace>
  <inkml:trace contextRef="#ctx0" brushRef="#br0" timeOffset="1546.84">1832 0,'24'59,"-3"0,-3 1,-2 0,-3 2,5 60,-16-109,0 0,-1 0,0 1,-2-1,1 0,-1 1,-1-1,-1 0,0 0,0 0,-1 0,-1-1,0 1,-1-1,0-1,-1 1,0-1,-1 0,0 0,-1-1,-9 8,16-16,-17 16,-1 0,0-2,-1 0,-1-2,-17 9,19-15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0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88,'39'-10,"26"-2,8-1,-4-1,-5 1,-7 2,-10 4,-7 3,-6 2,-4 1,-2 1,-1 0,-6 6,0 1,-5-1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27,'53'0,"27"0,4 0,-7 0,-11 0,-13-5,-10-2,-8 1,-5 1,-8 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1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572 0,'-426'512,"297"-346,112-142</inkml:trace>
  <inkml:trace contextRef="#ctx0" brushRef="#br0" timeOffset="283.074">64 85,'14'33,"15"31,2 14,1-2,-1-9,-5-11,-3-10,1-8,-5-6,-1-3,-3-2,1-6,-3-1,2-5,-2 1,1-3,-1 2,-3-3</inkml:trace>
  <inkml:trace contextRef="#ctx0" brushRef="#br0" timeOffset="861.528">318 988,'5'-10,"13"-30,2 1,2 1,1 1,2 1,1 1,14-13,-40 47,1 0,0 1,0-1,1 0,-1 0,0 0,0 1,0-1,0 0,1 1,-1-1,0 1,0-1,1 1,-1 0,0 0,1 0,-1-1,1 1,-1 0,0 1,1-1,-1 0,0 0,1 1,-1-1,0 0,0 1,1-1,-1 1,0 0,0-1,0 1,1 0,-1 0,0 0,0 0,0 0,-1 0,1 0,0 0,0 0,0 0,-1 0,1 1,-1-1,1 0,-1 0,1 1,-1-1,0 0,0 1,1-1,-1 0,0 1,0-1,-1 2,19 28,-14-29,1 1,-1-1,1 0,-1 0,1 0,0-1,0 1,0-1,0 0,0-1,0 1,0-1,0 0,0 0,0-1,0 0,0 1,0-2,0 1,0 0,-1-1,1 0,0 0,-1-1,0 1,1-1,-1 0,0 0,0 0,-1-1,1 1,-1-1,1 0,-1 0,39-24,-40 27,-1-1,1 1,0-1,-1 1,1 0,0 0,0 0,0 0,0 0,0 0,0 0,0 1,0-1,1 1,-1 0,0-1,0 1,0 0,0 0,1 0,-1 1,0-1,0 0,0 1,0 0,0-1,0 1,0 0,0 0,0 0,0 0,0 0,0 1,-1-1,1 1,0-1,-1 1,0-1,1 1,-1 0,0 0,0-1,0 1,0 0,0 0,0 0,0 0,-1 1,1 1,6 133,19-106,-9-24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4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329 105,'-3'-7,"-1"0,0 0,0 1,0 0,-1 0,0 0,0 0,0 1,-1 0,0 0,0 0,0 1,0 0,-1 0,0 0,1 1,-1 0,-1 0,1 1,0 0,-1 0,1 1,-1 0,1 0,-1 1,1 0,-1 0,0 1,1 0,-1 0,1 1,0 0,-1 0,1 1,0 0,-6 3,10-4,1 0,-1 0,1 0,0 0,0 1,0-1,0 0,1 1,-1 0,0-1,1 1,0 0,0 0,0 0,0-1,0 1,0 0,1 0,0 0,-1 1,1-1,0 0,0 0,1 0,-1 0,1 0,0 0,-1 0,1 0,0 0,1-1,-1 1,0 0,1-1,0 1,-1-1,1 1,0-1,0 0,1 1,-1-1,0 0,1-1,-1 1,2 0,63 50,-51-41,-1 0,0 1,0 1,-2 0,1 1,-1 0,-1 1,-1 1,3 5,-3 0,-4-13,-1 1,-1 0,1 0,-2 1,1 0,-1-1,-1 2,0-1,0 0,-1 1,0-1,-1 1,0-1,-1 1,0 0,-1-1,0 1,-2 7,-3-10,0 0,-1-1,1 0,-2-1,1 0,-1 0,0 0,0-1,-1 0,1 0,-1-1,0-1,0 1,-1-1,1-1,-1 0,1 0,-1-1,0 0,1-1,-10 0,2 1,5 1,0-1,-1-1,1 1,-1-2,1 0,-1-1,1 0,-9-3,19 4,1 0,-1 1,1-2,-1 1,1 0,0 0,0 0,-1-1,1 1,0 0,0-1,0 1,1-1,-1 1,0-1,0 0,1 1,-1-1,1 0,0 1,-1-1,1 0,0 0,0 1,0-1,0 0,0 0,1 1,-1-1,0 0,1 1,-1-1,1 0,0 1,-1-1,1 1,0-1,0 1,0-1,0 1,0-1,2 0,7-15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5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5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177 110,'-24'38,"-12"28,-1 6,6-3,9-9,7-10,7-9,5-6,2-9</inkml:trace>
  <inkml:trace contextRef="#ctx0" brushRef="#br0" timeOffset="685.865">234 590,'50'-74,"-10"18,-2-3,-3-1,-2-1,22-61,-42 95,-13 27,0 1,0-1,0 1,0-1,0 0,0 1,0-1,0 0,0 1,0-1,0 0,0 1,0-1,0 1,0-1,0 0,0 1,0-1,0 0,1 1,-1-1,0 0,0 1,0-1,1 0,-1 1,0-1,0 0,1 0,-1 1,0-1,0 0,1 0,-1 0,0 0,1 1,-1-1,0 0,1 0,-1 0,1 0,-1 0,0 0,1 0,-1 0,0 0,1 0,-1 0,1 0,-1 0,0 0,1 0,-1 0,0 0,1 0,-1-1,0 1,1 0,-1 0,0 0,1-1,-1 1,0 0,0 0,1-1,-1 1,0-1,10 58,-7-33,1-1,1 0,0 0,2 0,1-1,1 0,0 0,12 17,-18-33,0-1,1 0,0 0,0 0,1 0,-1-1,1 1,0-1,0 0,0-1,1 1,-1-1,1 0,0 0,0-1,0 0,0 0,0 0,0-1,1 0,-1 0,0-1,1 1,-1-1,1-1,-1 1,0-1,1 0,-1-1,0 0,0 0,0 0,0 0,5-4,2-8,0-1,-1 0,0-1,-2 0,0-1,-1 0,0 0,-1-1,-2 0,1-1,-2 0,-1 0,2-16,1 10,10-145,-18 146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7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290 170,'-47'66,"3"2,3 2,-20 48,46-88,0 0,2 1,2 0,1 1,1 1,1-1,2 1,2 0,1 1,1-1,2 1,1-1,2 0,4 20,-5-40,0 0,1 0,0 0,1 0,0 0,1-1,0 0,1 0,1 0,0-1,0 0,1 0,1-1,0 0,0 0,0-1,2-1,-1 1,1-1,0-1,0 0,1-1,0 0,0-1,1 0,6 1,8 0,-3-3</inkml:trace>
  <inkml:trace contextRef="#ctx0" brushRef="#br0" timeOffset="2231.252">346 1016,'44'-13,"0"-2,-2-1,0-3,-1-1,0-2,-2-2,-1-1,-1-2,7-9,-30 26,-1-1,-1-1,0 0,-1 0,0-1,0-1,-2 0,0 0,0 0,-1-2,-1 1,-1-1,0 1,-1-3,-4 16,0 0,0 0,0 0,-1 0,1 0,-1 0,0-1,0 1,1 0,-1 0,-1 0,1 0,0 0,0 0,-1 0,1-1,-1 1,0 0,1 0,-1 0,0 1,0-1,0 0,-1 0,1 0,0 1,-1-1,1 1,-1-1,1 1,-1 0,0-1,0 1,0 0,1 0,-1 0,0 0,0 1,0-1,0 0,0 1,-1-1,1 1,0 0,0 0,0 0,0 0,0 0,0 0,-1 1,1-1,0 1,0-1,0 1,0 0,0 0,0 0,-10 4,1 1,0 0,0 1,0 1,0 0,1 0,1 0,0 2,0-1,0 1,1 0,1 1,0 0,0 0,1 0,1 1,0 0,0 0,1 0,1 1,0 0,0-1,1 1,1 12,2-18,0 0,0 0,1 0,1-1,-1 1,1 0,0-1,0 1,1-1,0 0,0 0,0-1,1 1,0-1,0 0,0 0,1-1,-1 1,1-1,0 0,0-1,1 0,-1 0,1 0,0-1,0 1,-1-2,1 1,0-1,1 0,-1 0,0-1,4 0,9 0,-1-1,1-1,0 0,-1-1,0-2,0 0,0-1,0 0,-1-2,0 0,-1-1,1-1,-2 0,8-7,139-128,-149 120,-14 25,0 0,0 1,0-1,-1 0,1 0,0 0,0 1,-1-1,1 0,0 0,-1 0,1 1,0-1,0 0,-1 0,1 0,0 0,-1 0,1 0,0 0,-1 0,1 0,0 0,-1 0,1 0,0 0,-1 0,1 0,0 0,-1 0,1 0,0 0,-1 0,1 0,0-1,0 1,-1 0,1 0,0 0,-1-1,1 1,0 0,0 0,0-1,-1 1,1 0,0 0,0-1,0 1,0 0,-1-1,1 1,0 0,0-1,0 1,0 0,0-1,0 1,0 0,0-1,0 1,-7 6,0 0,0 0,1 1,0 0,0 0,1 0,0 1,0-1,1 1,0 1,0-1,1 1,0-1,0 1,1 0,0 0,1 0,0 0,0 0,1 0,0 0,1 0,0 0,1 3,-1-8,1 0,-1-1,1 1,0 0,0-1,1 0,-1 1,1-1,0 0,-1 0,1-1,1 1,-1 0,0-1,1 0,-1 0,1 0,-1 0,1-1,0 1,0-1,0 0,0 0,0 0,0-1,0 1,0-1,0 0,3 0,6-1,0 1,0-2,0 1,0-2,0 0,-1 0,1-1,11-6,12-10,-2-2,0-2,-1-1,-2-1,0-2,-2-1,-1-1,16-24,-40 50,0 0,-1 0,1 0,-1-1,0 0,0 1,0-1,-1 0,0 0,0-1,0 1,-1 0,1-1,-1 1,0-1,-1 1,1-1,-1 1,-1-1,1 0,-1 1,1-1,-2 1,1 0,-1-1,1 1,-1 0,-1 0,-1-4,0 8,0 0,0 0,0 0,-1 0,1 1,0-1,-1 1,1 0,0 1,0-1,-1 1,1-1,0 1,0 1,0-1,0 0,0 1,0 0,0 0,0 0,1 1,-1-1,1 1,0 0,-1 0,1 0,1 0,-1 0,0 1,1-1,0 1,-1 0,0 3,-4 1,-12 13,2 0,0 1,2 1,0 1,2 0,0 1,1 1,8-17,0 1,1 0,0-1,1 2,0-1,0 0,1 0,0 1,1-1,0 0,0 1,2-1,-1 0,1 1,0-1,1 0,1-1,-1 1,1 0,2 1,6 7</inkml:trace>
  <inkml:trace contextRef="#ctx0" brushRef="#br0" timeOffset="2813.301">1842 875,'-213'221,"304"-297,69-94,-159 169,-1 0,1 0,0 0,0 1,-1-1,1 0,0 0,0 0,0 1,0-1,0 1,0-1,0 0,0 1,0 0,0-1,0 1,0 0,0-1,0 1,0 0,1 0,-1 0,0 0,0 0,0 0,0 0,0 0,0 1,1-1,-1 0,0 1,0-1,0 1,0-1,0 1,0-1,0 1,0 0,-1-1,1 1,0 0,0 0,0 0,-1 0,1 0,-1 0,1 0,0 0,-1 0,0 0,1 0,-1 0,0 0,1 0,-1 0,0 0,0 0,0 1,0-1,0 0,0 0,0 0,0 0,-1 0,1 0,-1 1,2 83,-3-72,1 1,1-1,0 1,1-1,0 1,2-1,-1 0,1 0,1 0,-2-10,0 1,1-1,-1-1,1 1,0 0,0-1,0 1,0-1,0 0,0 0,0 0,1 0,-1-1,1 1,-1-1,1 0,0 0,-1 0,1-1,0 1,0-1,0 0,-1 0,1 0,0-1,0 1,0-1,-1 0,1 0,0 0,-1 0,1-1,-1 0,0 1,1-1,-1 0,0-1,0 1,0-1,0 1,-1-1,1 0,-1 0,1 0,4-9,0-1,0 1,-1-1,-1 0,0 0,-1 0,0-1,-1 1,0-8,5-15,-4 17</inkml:trace>
  <inkml:trace contextRef="#ctx0" brushRef="#br0" timeOffset="3282.272">2463 367,'-48'183,"-56"133,103-314,-1 0,1 0,-1 0,1 0,0 0,0 0,0 1,0-1,0 0,1 1,-1-1,1 1,-1-1,1 1,0-1,0 1,0-1,0 1,1-1,-1 1,0-1,1 1,0-1,0 0,0 1,0-1,0 0,0 1,0-1,1 0,-1 0,1 0,0 0,-1-1,1 1,0 0,0-1,0 1,0-1,1 0,-1 0,0 0,0 0,1 0,-1 0,1 0,-1-1,2 1,7 0,0-1,1 0,-1 0,0-1,0-1,-1 0,1-1,0 1,-1-2,1 0,-1 0,0-1,0 0,-1-1,0 0,2-1,3-6</inkml:trace>
  <inkml:trace contextRef="#ctx0" brushRef="#br0" timeOffset="3502.79">2181 564,'43'0,"24"0,10 0,-3 0,-9 0,-12-4,-4-3,-6 1,-6 2,-9 0</inkml:trace>
  <inkml:trace contextRef="#ctx0" brushRef="#br0" timeOffset="3785.249">2773 678,'39'-5,"26"-1,8-5,-5-1,-8 3,-10 2,-13 2</inkml:trace>
  <inkml:trace contextRef="#ctx0" brushRef="#br0" timeOffset="4035.603">3027 395,'-10'38,"-2"28,-1 6,4-3,2-4,2-9,3-8,1-8,6-6,2-4,4-7,1-7</inkml:trace>
  <inkml:trace contextRef="#ctx0" brushRef="#br0" timeOffset="4651.697">3507 593,'-31'42,"1"0,3 2,1 1,3 2,-14 36,35-81,0 1,0 0,0 0,0 1,1-1,0 0,-1 0,1 1,0-1,0 1,1-1,-1 1,1 0,0-1,0 1,0-1,0 1,0-1,1 1,0 0,0-1,0 0,0 1,0-1,1 0,-1 1,1-1,0 0,0 0,0 0,0 0,1-1,-1 1,1-1,0 1,-1-1,1 0,0 0,0 0,3 0,5 0,1-1,-1 0,1-1,-1 0,1-1,-1 0,1-1,-1 0,0-1,1 0,-2-1,1-1,0 1,-1-1,0-1,0 0,0-1,-1 1,0-2,0 1,-1-1,4-5,11-13,-1-2,-1 0,-1-1,-2-1,-1-1,11-28,-17 36,-1-1,-1 0,-1 0,-1-1,-1 0,-1 0,-2-1,0 1,-2-1,-1-9,0 31,0 1,-1-1,0 1,1 0,-1-1,-1 1,1 0,0-1,-1 1,0 0,1 0,-1 0,0 0,-1 1,1-1,0 0,-1 1,0 0,1-1,-1 1,0 0,0 1,0-1,0 0,-1 1,1 0,0 0,-1 0,1 0,-1 0,1 1,-1-1,1 1,-1 0,1 0,-1 0,1 1,-1-1,1 1,-2 0,-10 7,1 1,0 0,0 0,1 2,0 0,1 0,1 1,-1 0,2 1,0 1,0-1,2 2,-1-1,2 1,0 0,1 1,0 0,1 0,1 0,1 0,0 1,1-1,0 10,0 21,2 0,2 0,2 0,3 0,1-1,13 42,9 53,-31-30,-3-86</inkml:trace>
  <inkml:trace contextRef="#ctx0" brushRef="#br0" timeOffset="5051.976">3903 0,'126'348,"-111"-305,-1 0,-1 1,-3 0,-2 1,-2 0,-1 0,-3 0,-2 1,-1-1,-3 0,-1 1,-3-2,-1 1,-14 36,12-56,-1 0,-1-1,-2 0,0-1,-1 0,-2-2,0 0,-1-1,-1-1,-1 0,0-2,-2 0,-18 9,16-12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31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1 368,'550'0,"-363"-28,-155 43,-37-10</inkml:trace>
  <inkml:trace contextRef="#ctx0" brushRef="#br0" timeOffset="316.565">1 622,'29'0,"24"0,7 0,-1 0,-6 0,-2 0,-6 0,-5 0,-5 0,-3 0,-2 0,-2 0,-1 0,0 0,0 0,1 0,-6 0</inkml:trace>
  <inkml:trace contextRef="#ctx0" brushRef="#br0" timeOffset="3834.594">284 1,'72'17,"-52"-8,0 0,0 1,-1 1,-1 0,0 2,0 0,-1 1,-1 1,0 0,1 4,46 39,51 45,-113-97,1 0,-1 0,-1 0,1 0,-1 0,0 0,-1 0,0 0,1 0,-2 0,1 0,-1 0,0 0,0-1,0 1,-1 0,0-1,0 0,-1 0,1 0,-1 0,0-1,0 1,-1-1,1 0,-2 1,-6 9,-228 231,223-228,2 0,0 1,2 1,0 1,1 0,-5 11,9-16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08.9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198 340,'63'-26,"2"3,1 3,0 3,50-6,-113 22,0-1,0 1,1 0,-1 0,0 0,0 0,1 0,-1 1,0-1,1 1,-1 0,0 0,1 0,-1 1,0-1,1 1,-1 0,0 0,0 0,0 0,1 0,-1 1,0-1,-1 1,1 0,0 0,0 0,-1 0,0 1,1-1,-1 1,0-1,0 1,0 0,0 0,-1 0,1 0,-1 0,0 0,0 0,1 1,-3 10,0-1,0 0,-2 0,1-1,-1 1,-1 0,-1-1,0 0,0 0,-4 6,-9 23,-297 819,298-811,-31 129,49-179</inkml:trace>
  <inkml:trace contextRef="#ctx0" brushRef="#br0" timeOffset="235">0 1017,'44'5,"37"-3,15-3,1 0,-12-5,-10-2,-13 1,-13-4,-4 1,-6-3,-4 0,-4-2,-7 2</inkml:trace>
  <inkml:trace contextRef="#ctx0" brushRef="#br0" timeOffset="536.156">1355 1,'-10'38,"-2"42,-1 12,-1 0,0-7,4-12,2-9,4-11,2-9,1-8,1-5,0-3,-4-1,-1-1,-1 0,2 1,-4-5,-1-6</inkml:trace>
  <inkml:trace contextRef="#ctx0" brushRef="#br0" timeOffset="1002.044">959 452,'215'-79,"-156"56,-1-3,-2-2,-1-3,-1-2,-1-2,-2-3,-2-2,4-7,-53 46,1 0,-1-1,1 1,0 0,-1 0,1-1,0 1,0 0,0 0,0 0,0 0,0 0,0 0,0 0,1 1,-1-1,0 0,0 1,1-1,-1 1,0-1,1 1,-1-1,0 1,1 0,-1 0,1 0,-1 0,1 0,-1 0,0 0,1 0,-1 1,1-1,-1 0,0 1,1-1,-1 1,0 0,0-1,1 1,-1 0,0 0,0 0,0 0,0 0,1 1,-2 7,0 0,0 0,-1-1,0 1,0 0,-1 0,0 0,-1-1,0 1,-2 4,-4 11,-11 39,10-40,1 0,2 1,0 0,2 0,0 1,2 0,1-1,0 1,2 0,3 23,-1-42,-1 0,1 0,0 0,0 0,1 0,0-1,0 1,0-1,1 0,0 0,0 0,0-1,0 1,1-1,0 0,0 0,0 0,0-1,1 0,-1 0,1 0,0-1,0 0,0 0,0 0,0-1,0 0,0 0,0 0,1-1,-1 0,1 0,138-4,-142 5,0 0,0-1,0 1,0 0,0 1,0-1,0 0,0 1,0 0,0 0,-1-1,1 2,-1-1,0 0,1 0,-1 1,0-1,0 1,-1 0,1-1,0 1,-1 0,0 0,0 0,0 0,0 0,0 1,0-1,-1 0,0 0,1 0,-1 1,0-1,-1 0,1 0,-1 1,0 0,6 34,0-19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39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1,'19'0,"16"5,7 1,1 0,-2-1,-4-1,-2-2,-3-1,-2 0,-1-1,-1 0,-1-1,1 1,0 0,-1 0,-4-5,-1-2,-5 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40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13,'20'9,"24"4,11-5,0-5,-4-2,-6-1,-1-6,-4-2,-3 1,-3 1,-3 2,-2-4,-5 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37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0 158,'99'-64,"20"-21,-117 84,0 0,0 0,0 0,1 0,-1 0,1 1,-1-1,0 0,1 1,-1 0,1 0,-1 0,1 0,-1 0,1 0,-1 1,1-1,-1 1,1-1,-1 1,0 0,1 0,-1 0,0 0,0 1,0-1,0 1,0-1,0 1,0 0,-1-1,1 1,0 0,-1 0,1 0,-1 0,0 1,0-1,0 0,0 1,0-1,-1 0,1 1,0 1,16 43,-3 2,-1-1,5 51,-7-43,74 320,-71-320,29 73,-43-128,0 0,0 0,0 0,1 0,-1-1,0 1,1 0,-1 0,0 0,1 0,-1 0,1-1,0 1,-1 0,1 0,0-1,-1 1,1 0,0-1,0 1,-1-1,1 1,0-1,0 1,0-1,0 0,0 1,0-1,0 0,0 0,0 0,0 1,-1-1,1 0,0 0,0-1,0 1,0 0,0 0,0 0,0-1,0 1,0 0,0-1,0 1,-1-1,1 1,0-1,0 1,0-1,-1 0,1 1,0-1,-1 0,1 0,0 0,23-53,105-422,-105 403,3 1,3 1,7-6,-37 75,1 0,-1 0,1 1,0-1,0 0,-1 1,1-1,0 1,0-1,1 1,-1 0,0-1,0 1,1 0,-1 0,1 0,-1 0,1 0,-1 0,1 0,-1 0,1 1,0-1,0 1,-1-1,1 1,0-1,0 1,0 0,-1 0,1 0,0 0,11 6</inkml:trace>
  <inkml:trace contextRef="#ctx0" brushRef="#br0" timeOffset="397.698">1243 45,'-27'24,"2"1,0 2,2 0,0 1,2 1,2 1,0 1,2 1,2 1,1 0,-5 17,14-30,0 1,1 0,2 0,0 0,1 0,1 0,0 0,2 0,1 0,0 0,2-1,5 15,-6-25,0-1,1 0,0 0,1 0,0-1,0 0,1 0,-1 0,2-1,-1 0,5 2,-9-6,0 0,1-1,0 1,-1-1,1 0,0 0,0 0,1 0,-1-1,0 1,0-1,1 0,-1-1,1 1,-1-1,1 0,-1 0,1 0,-1-1,0 1,1-1,-1 0,0 0,1-1,-1 1,4-3,9-7,-2 1</inkml:trace>
  <inkml:trace contextRef="#ctx0" brushRef="#br0" timeOffset="764.227">1610 214,'-122'373,"121"-371,-9 23,1 1,2 0,1 0,0 1,2-1,1 1,1 9,2-33,1-1,-1 1,1 0,-1-1,1 1,0-1,0 1,0-1,0 0,0 1,1-1,-1 0,1 0,-1 0,1 0,0 0,0 0,0 0,0-1,0 1,0-1,0 1,0-1,1 0,-1 0,1 0,-1 0,1 0,-1-1,1 1,1-1,89 3,-72-4,-9 1,0 0,0-1,0 0,0-1,-1-1,1 0,0 0,-1-1,0 0,0-1,0-1,-1 0,3-1,-1-8</inkml:trace>
  <inkml:trace contextRef="#ctx0" brushRef="#br0" timeOffset="1020.478">1327 525,'39'0,"31"0,9-5,-4-1,-10-1,-12 2,-9 2,-8-4,-5 0,-8 0</inkml:trace>
  <inkml:trace contextRef="#ctx0" brushRef="#br0" timeOffset="1314.575">1948 158,'64'73,"-3"3,-4 2,39 70,-90-139,-1 1,0-1,0 1,-1 0,0 1,-1-1,0 0,0 1,-1 0,-1-1,0 1,0 0,-1 0,-1 0,0 0,0 0,-1-1,0 1,-1-1,0 1,-1-1,0 0,0 0,-1 0,-6 8,-8 4,-1-2,-1 0,0-2,-1 0,-1-1,-1-2,0 0,-1-1,-17 6,24-12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42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1,'-9'9,"-4"9,6 0,3-7,8-5,3-9,-4-4,1-1,6 2,1 1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41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19,'-2'-2,"-1"0,0 0,0 0,0 1,0-1,0 1,0-1,0 1,0 0,-1 0,1 1,0-1,-1 1,1-1,-1 1,1 0,0 0,-1 1,1-1,-1 1,1 0,0 0,0 0,-1 0,1 0,0 1,0-1,0 1,0 0,1 0,-1 0,0 0,1 0,-1 1,1-1,0 1,0 0,0-1,0 1,1 0,-1 0,1 0,-2 3,-137 240,67-106,-127 208,169-317,19-27</inkml:trace>
  <inkml:trace contextRef="#ctx0" brushRef="#br0" timeOffset="306.187">1 103,'24'39,"22"26,8 8,0-4,-4-10,-7-9,-5-8,-4-7,-4-5,-1-2,-6-1,-3-6,-3-1,-2-4,-2 0,-3-7,-4-11,-3-4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45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28,'24'0,"22"0,8 0,0 0,-5 0,-5 0,-6 0,-5 0,-2 0,-3 0,0 0,-1 0,0-4,0-3,1 1,0 1,-1 2,-3 1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45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1,'38'5,"27"1,13 0,-3-1,-9-1,-12-2,-9-1,-8 0,-10-1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42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57,'-27'47,"3"1,1 1,2 1,3 0,2 2,2 0,3 1,1 1,5-29,1 1,1 0,1 0,1 0,1 0,2 0,0 0,2 0,1 0,1 2,-2-19,-1 1,1-1,0 0,1 0,0 0,0 0,1-1,0 0,1 0,0-1,0 0,0 0,1-1,0 1,1-2,-1 1,1-1,0-1,0 1,0-1,1-1,6 2,45-17,-42 6</inkml:trace>
  <inkml:trace contextRef="#ctx0" brushRef="#br0" timeOffset="1181.025">744 170,'-2'20,"-1"1,-2-1,0 0,-1-1,0 0,-2 0,-1 0,0-1,-1 0,-1-1,-2 2,-24 47,4-7,-53 126,84-182,0 1,1 0,0 0,-1 0,1 0,1 0,-1 0,0 0,1 0,0 0,0 0,0 0,1 0,-1 0,1 0,0 0,0 0,1 0,-1 0,1 0,-1-1,1 1,1-1,-1 1,0-1,1 0,-1 1,1-2,0 1,0 0,0 0,1-1,-1 0,1 1,-1-2,1 1,0 0,1 0,7 1,0-1,0-1,1 0,-1-1,0 0,0 0,1-2,-1 1,0-2,0 0,0 0,0-1,-1 0,0-1,1 0,6-5,-2-2,-4 0</inkml:trace>
  <inkml:trace contextRef="#ctx0" brushRef="#br0" timeOffset="1432.366">349 452,'33'0,"31"0,9 0,2 0,-7-5,-11-1,-9 0,-9 1,-6 2,-4 0,-2 2,-5 1</inkml:trace>
  <inkml:trace contextRef="#ctx0" brushRef="#br0" timeOffset="1720.553">1083 1,'44'53,"-2"3,-3 1,-2 3,-3 0,3 13,-29-61,-1 1,0 1,-1-1,0 1,-1 1,-1-1,0 1,-1-1,0 1,-2 0,1 0,-2 0,0 0,-1 0,0 0,-1 0,-1 0,-1-1,0 1,0-1,-2 0,1 0,-7 9,-10 4,-2-1,0-2,-2 0,-1-2,0-1,-2-1,-29 16,40-25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57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0 791,'9'7,"1"-1,-1-1,1 1,0-1,0-1,1 0,-1-1,1 0,0 0,0-1,0-1,0 0,0 0,0-1,0 0,1-1,-1 0,0-1,-1-1,1 1,0-2,-1 1,1-1,-1-1,0 0,0-1,-1 0,0 0,0-1,0 0,-1 0,5-6,32-25,-1-1,-2-2,-2-2,-1-2,29-46,-53 71,-2-1,0 0,-1-1,-1 0,-1-1,-1 0,-1-1,-1 0,-1 0,-1 0,1-23,-6 45,0 1,0-1,0 0,0 0,0 1,0-1,-1 0,1 0,-1 1,1-1,-1 0,0 1,0-1,1 1,-1-1,0 1,0-1,-1 1,1 0,0-1,0 1,-1 0,1 0,-1 0,1 0,-1 0,1 0,-1 0,1 1,-1-1,0 1,1-1,-1 1,0-1,0 1,0 0,1 0,-1 0,0 0,0 0,1 0,-1 1,0-1,0 0,1 1,-1 0,0-1,1 1,-1 0,1 0,-1 0,1 0,-1 0,1 0,0 0,-1 0,1 1,0-1,0 0,0 1,0 0,-17 14,0 1,2 1,0 1,1 1,1 0,1 0,1 1,0 1,2 0,0 1,-5 22,10-26,1 1,1-1,0 1,2 0,0 0,1 0,1 0,1-1,1 1,1 0,3 9,-4-22,0-1,0 1,1-1,0 0,0 0,1 0,-1-1,1 0,0 0,1 0,-1 0,1-1,0 0,0 0,0 0,1-1,-1 0,1 0,0-1,0 0,2 0,9 3,1-1,1-1,-1-1,0-1,1 0,-1-2,8-1,-4-1,0-1,0-2,0 0,0-2,-1 0,0-1,-1-2,0 0,-1-1,0-1,-1-1,0-1,-1 0,-1-1,0-1,-2-1,0 0,2-5,-8 9,0 0,-1-1,-1 0,-1 0,0-1,0 0,-2 0,0 0,-1 0,-1-1,1-11,-4 28,1 0,0 1,-1-1,1 0,-1 1,1-1,-1 0,1 1,-1-1,1 0,-1 0,1 0,-1 0,0 0,1 0,-1 1,1-1,-1 0,1 0,-1-1,0 1,1 0,-1 0,1 0,-1 0,1 0,-1-1,1 1,-1 0,1 0,-1-1,1 1,-1 0,1-1,0 1,-1-1,1 1,-1 0,1-1,0 1,-1-1,1 1,0-1,0 1,-1-1,1 1,0-1,0 1,0-1,0 0,0 1,0-1,0 1,0-1,0 1,0-1,0 0,0 1,0-1,0 1,0-1,1 1,-1-1,0 1,0-1,1 0,-28 38,20-22,0 0,1 1,1 0,1 0,0 0,1 1,0-1,2 1,0 0,1 0,1 8,-1-19,1 0,0 0,1 0,-1 0,1 0,0 0,1 0,-1-1,1 1,0-1,1 1,-1-1,1 0,0-1,0 1,1-1,-1 0,1 0,0 0,0 0,0-1,1 0,-1 0,1 0,-1-1,3 1,4 1,0-1,1 0,-1 0,0-1,1-1,-1 0,1 0,-1-2,1 1,0-2,-1 0,9-2,4-3,0-2,0 0,-2-1,1-2,-1 0,-1-2,0 0,-1-1,0-2,-2 0,0-1,-1 0,0-2,-2 0,0-1,-2-1,0 0,-1-1,2-9,6-76,-21 104,0 0,-1 1,1-1,-1 0,0 0,0 1,0-1,0 1,0-1,-1 1,0 0,1-1,-1 1,-1 0,1 0,0 0,-1 0,1 1,-1-1,0 1,0-1,0 1,0 0,0 0,-1 1,1-1,-3 0,0 0,-1 0,1 1,0 0,-1 1,1-1,0 1,-1 0,1 1,0-1,-1 1,1 1,0-1,0 1,0 0,0 1,0-1,1 1,-1 0,1 0,-1 1,1 0,0 0,1 0,-1 0,1 1,-1 0,1 1,-8 8,1 1,1 0,0 0,2 1,-1 0,2 0,0 1,1 0,0 5,2-10,2-1,-1 1,1-1,1 1,0 0,1 0,0 0,1-1,0 1,1 0,1 0,-1-1,2 0,-1 1,2-1,0 0,0-1,0 1,2-1,-1 0,1-1,2 2,2 2,1 0,0-2,1 1,0-2,1 0,0 0,0-1,1-1,0 0,0-1,1-1,14 4,-9-7,-4-4</inkml:trace>
  <inkml:trace contextRef="#ctx0" brushRef="#br0" timeOffset="785.903">2032 537,'-140'275,"93"-187,127-228,5 12,-85 127,1 0,-1 0,1 1,-1-1,1 0,0 0,-1 1,1-1,0 0,0 1,-1-1,1 1,0-1,0 1,0-1,0 1,0 0,-1-1,1 1,0 0,0 0,0-1,0 1,0 0,0 0,0 0,0 0,0 0,0 1,0-1,0 0,0 0,0 1,0-1,0 0,-1 1,1-1,0 1,0-1,0 1,-1 0,1-1,0 1,-1 0,1-1,0 1,-1 0,1 0,-1-1,1 1,-1 0,1 0,-1 1,12 55,-11-50,28 95,-28-100,0 0,0 0,0 1,0-1,0 0,1 0,-1 0,1 0,0 0,-1-1,1 1,0 0,0-1,0 0,0 1,0-1,0 0,0 0,1 0,-1 0,0 0,1 0,-1-1,1 1,-1-1,0 0,1 0,-1 0,1 0,-1 0,1 0,-1-1,1 1,-1-1,0 0,1 1,-1-1,0 0,0 0,2-1,4-5,-1-1,1 0,-1 0,-1 0,1-1,-1 0,-1 0,0 0,0-1,-1 0,0 1,-1-2,0 1,0 0,-1-1,0 1,-1-8,7-17,3-22,-8 32</inkml:trace>
  <inkml:trace contextRef="#ctx0" brushRef="#br0" timeOffset="1472.262">3049 1,'-30'90,"-26"33,-5-2,-46 62,-32 37,71-141,57-65</inkml:trace>
  <inkml:trace contextRef="#ctx0" brushRef="#br0" timeOffset="1753.879">2596 142,'218'232,"-213"-227,29 24,-2 1,-1 1,-1 2,-2 2,-1 0,1 6,-8 27,-18-46</inkml:trace>
  <inkml:trace contextRef="#ctx0" brushRef="#br0" timeOffset="2490.223">3076 819,'51'-119,"-39"98,0 1,2 1,0 0,1 1,1 0,1 1,0 1,2 1,-1 1,3-1,-20 14,0 1,0-1,-1 1,1 0,0-1,0 1,-1 0,1 0,0 0,0-1,0 1,-1 0,1 0,0 0,0 0,0 0,-1 1,1-1,0 0,0 0,0 0,-1 1,1-1,0 0,-1 1,1-1,0 1,0-1,-1 1,1-1,-1 1,1-1,-1 1,1-1,-1 1,1 0,-1-1,1 1,-1 0,0 0,1-1,-1 1,0 0,0 0,1 0,-1-1,0 1,0 0,0 0,0 0,0-1,0 2,2 51,-3-44,0 17,0-20,-1 0,1 0,1 1,-1-1,1 0,0 0,0 0,1 0,0 1,0-1,0 0,1 0,0-1,0 1,0 0,1 0,0-1,0 0,0 1,1-1,0-1,0 1,2 2,-2-7,0 1,0-1,0 0,1 0,-1-1,0 1,0-1,0 0,1 0,-1 0,0 0,-1-1,1 1,0-1,0 0,-1-1,1 1,-1 0,1-1,-1 0,0 0,0 0,2-3,5-3,28-23,-27 21,1 0,1 1,-1 0,1 1,1 0,0 2,0-1,11-3,-24 11,1-1,0 1,-1-1,1 1,0-1,0 1,-1 0,1 0,0 0,0 0,0 0,-1 0,1 1,0-1,-1 0,1 1,0-1,-1 1,1 0,0 0,-1 0,1-1,-1 1,1 1,-1-1,0 0,1 0,-1 0,0 1,0-1,0 1,0-1,0 1,0-1,0 1,-1-1,1 1,-1 0,1-1,-1 2,7 80,-7-55,15 43,-11-51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03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502 0,'-33'20,"1"1,0 1,2 2,0 1,2 1,1 2,1 1,0 2,-3 8,1 1,1 1,3 1,2 1,1 1,2 1,3 1,1 0,2 1,-2 28,12-59,0-1,2 1,0 0,1-1,0 1,1 0,1-1,1 1,0-1,3 10,-3-18,-1 0,1 0,0 0,1 0,-1 0,2-1,-1 1,0-1,1 0,0 0,1-1,-1 0,1 0,0 0,1 0,-1-1,1 0,-1-1,1 1,0-1,1-1,2 2,7-1,0 0,0 0,0-2,0 0,0-1,0-1,0 0,0-2,0 0,0 0,-1-2,1 0,-1-1,15-8,1-2</inkml:trace>
  <inkml:trace contextRef="#ctx0" brushRef="#br0" timeOffset="810.712">333 818,'57'-1,"0"-3,0-2,-1-2,0-3,3-4,-36 9,-1-2,0-1,0 0,-1-2,0 0,0-1,-2-2,0 0,0-1,-1 0,-1-2,0 0,-2-1,0 0,-1-2,-1 1,0-2,-2 0,0 0,-2-1,0 0,3-18,-10 38,-1-1,0 0,0 0,-1 0,1 0,-1 0,1 0,-1 0,0 0,0 0,0 0,-1 0,1 0,-1 0,1 0,-1 0,0 0,0 1,-1-1,1 0,0 0,-1 1,0-1,1 1,-1-1,0 1,0 0,-1 0,1 0,0 0,-1 0,1 1,-1-1,1 0,-1 1,0 0,0 0,0 0,0 0,1 0,-1 1,0-1,0 1,0 0,-1 0,1 0,-3 0,-7 5,-1 0,1 0,0 1,0 1,1 0,-1 1,2 0,-1 1,1 0,1 1,-1 0,2 1,0 0,-2 3,-2 0,1 1,0 1,1 0,1 0,1 1,0 0,1 1,-5 15,11-27,0 1,1-1,-1 1,1-1,0 1,1 0,0-1,0 1,0 0,1-1,0 1,0 0,0-1,1 1,0-1,1 0,-1 0,1 0,0 0,1 0,0 0,-1-1,2 0,-1 0,1 0,-1 0,1-1,9 5,-1 0,1-2,0 1,1-2,0 0,0-1,0 0,1-1,-1-1,1-1,0 0,0-1,0 0,0-2,0 0,-1 0,1-2,0 0,-1 0,1-2,-1 0,0-1,-1 0,1-1,-1 0,-1-2,1 1,-1-2,5-5,2-1,0-2,-2 0,0 0,-1-2,-1 0,-1-1,-1-1,-1 0,-1-1,0-1,-11 23,0-2,1 0,0 0,-1 0,0-1,0 1,0 0,0-1,0 1,-1-1,1 1,-1-1,0 1,0-1,0 1,-1-1,1 1,-2-4,0 7,0 0,0 0,0 0,0 1,0-1,0 0,0 1,0-1,1 1,-1 0,0-1,0 1,0 0,0 0,1 0,-1 1,1-1,-1 0,1 1,-1-1,1 1,0-1,-1 1,1-1,0 1,0 0,0 0,1 0,-1-1,0 3,-6 4,1 0,1 1,-1-1,1 1,1 0,0 1,0-1,1 1,0 0,1 0,0 0,0 0,1 0,0 0,1 0,0 0,1 0,0 0,0 1,1-1,1-1,0 1,0 0,1-1,0 1,0-1,1 0,0-1,1 1,0-1,3-2,0-1,0 0,0 0,0-1,1-1,0 1,-1-2,1 1,0-1,1-1,-1 0,0 0,0-1,4 0,6-4,0-1,-1 0,1-2,-1 0,-1-1,0-1,0 0,0-2,-2 0,1-1,-1 0,-1-2,0 0,-1 0,9-13,-8 11,-1-1,-1-1,0 0,-1 0,-1-2,-1 1,0-1,-2-1,0 0,-1 0,-2 0,0-1,-1 0,-1 0,0-17,-3 37,0 0,0-1,1 1,-1 0,-1 0,1-1,0 1,0 0,-1 0,0 0,1 0,-1-1,0 1,0 0,0 0,0 0,0 1,-1-1,1 0,0 0,-1 1,0-1,1 1,-1-1,0 1,0 0,1-1,-1 1,0 0,0 0,-1 0,1 1,0-1,0 0,0 1,0 0,-1-1,1 1,0 0,0 0,-1 0,1 0,0 1,0-1,0 1,-1-1,1 1,0 0,0 0,0 0,0 0,0 0,0 0,-1 1,-10 9,1 0,0 1,0 1,1 0,1 0,0 1,1 1,0-1,1 1,1 1,0-1,2 1,-1 0,2 1,0-1,1 1,1 0,0 0,1 4,-1-9,0 1,0 0,2 1,-1-1,2 0,-1 0,2 0,0 0,0 0,1 0,1-1,0 1,1-1,0 0,1 0,0-1,1 0,4 5,6-5,0-2</inkml:trace>
  <inkml:trace contextRef="#ctx0" brushRef="#br0" timeOffset="1314.045">2082 705,'-124'127,"114"-111,21-22,19-20,100-107,-129 132,-1 0,0 0,1 0,-1 0,1 0,-1 1,1-1,-1 0,1 0,0 0,-1 1,1-1,0 0,0 1,0-1,0 1,-1-1,1 1,0-1,0 1,0-1,0 1,0 0,0 0,0-1,0 1,0 0,0 0,0 0,0 0,0 0,0 0,0 1,0-1,0 0,0 0,0 1,0-1,0 1,0-1,0 1,0-1,-1 1,1-1,0 1,0 0,0-1,-1 1,1 0,0 0,-1-1,1 1,-1 0,1 0,-1 0,1 1,7 35,-8-33,0 1,1-1,0 0,0 1,0-1,0 0,0 0,1 0,0 0,0 0,0 0,0-1,1 1,-1 0,1-1,0 0,0 0,0 0,0 0,1 0,-1-1,1 1,1 0,-1-2,-1 1,1-1,0 0,0 0,0 0,-1-1,1 0,0 1,0-1,0-1,0 1,0 0,0-1,-1 0,1 0,0 0,0 0,-1-1,1 1,-1-1,1 0,-1 0,0 0,0-1,0 1,0-1,0 0,0 0,-1 0,0 0,1 0,-1 0,0 0,0-1,-1 1,1-1,-1 0,0 1,0-1,0 0,0-1,26-69,-19 55</inkml:trace>
  <inkml:trace contextRef="#ctx0" brushRef="#br0" timeOffset="1663.264">2845 57,'-152'434,"119"-295,31-137,1 1,0 0,0 0,0 0,0 1,1-1,-1 0,1 0,0 0,0 0,0 0,0 1,0-1,1 0,0 0,-1 0,1 0,0 0,1 0,-1 0,0 0,1 0,0-1,-1 1,1-1,0 1,0-1,1 1,-1-1,0 0,1 0,-1 0,1-1,0 1,-1-1,1 1,0-1,0 0,2 1,0-1,1 0,0 0,0 0,0 0,1-1,-1 0,0 0,0-1,0 0,0 0,0 0,-1-1,1 0,0 0,-1 0,1-1,-1 0,1 0,-1 0,0-1,-1 1,1-1,-1 0,1-1,-1 1,0-1,-1 0,10-17</inkml:trace>
  <inkml:trace contextRef="#ctx0" brushRef="#br0" timeOffset="1900.762">2478 367,'43'5,"33"1,10 0,-2-1,-10-2,-12-1,-12-1,-10 0,-12-1</inkml:trace>
  <inkml:trace contextRef="#ctx0" brushRef="#br0" timeOffset="2132.097">3126 480,'39'5,"21"1,7 0,-5-1,-7-6,-8-4,-8 1,-5-1,-9-3,-4-1,-5-3,-5 0</inkml:trace>
  <inkml:trace contextRef="#ctx0" brushRef="#br0" timeOffset="2313.432">3550 170,'-20'38,"-10"37,-5 10,2-4,8-7,8-10,7-12,5-10,3-7,3-5,0-3,0-1,1 0,-1-4</inkml:trace>
  <inkml:trace contextRef="#ctx0" brushRef="#br0" timeOffset="2919.292">4057 367,'-33'28,"1"2,1 1,2 2,1 0,1 2,-14 27,37-58,1-1,1 1,-1-1,0 1,1 0,0 0,0 0,0 0,0 0,1 1,0-1,0 0,0 1,0-1,0 1,1 0,0-1,0 1,0-1,1 1,0-1,0 1,0-1,0 1,0-1,1 0,0 0,0 0,0 0,0 0,1 0,0 0,-1-1,1 1,1-1,-1 0,0 0,1 0,0 0,2 1,9 0,-1-1,1 0,0-1,0-1,0 0,0-1,0-1,0 0,0-1,0 0,0-1,-1-1,1-1,-1 0,0-1,10-5,1-5,0-1,-1 0,-1-2,-1-1,-1-1,0 0,-2-2,0 0,-2-1,-1-1,0-1,-2 0,8-22,-13 33,-2 1,1-2,-2 1,0-1,-1 0,0 0,-2 0,0-1,0 0,-2 1,0-1,-1-1,0 15,0 1,0-1,0 0,-1 0,1 1,-1-1,1 0,-1 1,0-1,0 1,0-1,-1 1,1-1,-1 1,1 0,-1 0,0 0,0-1,1 2,-2-1,1 0,0 0,0 1,0-1,-1 1,1 0,-1-1,1 1,-1 0,0 1,1-1,-1 0,0 1,1 0,-1-1,0 1,0 0,-2 1,-3 0,0 0,-1 1,1 0,0 0,0 1,0 0,0 0,1 1,-1 0,1 1,0 0,-1 0,-6 8,-1 0,2 1,0 1,1 0,0 0,1 1,1 1,1 0,0 0,1 0,1 1,1 1,0-1,1 1,-2 18,-2 33,3 1,3-1,5 54,0-39,-2 111,0-184</inkml:trace>
  <inkml:trace contextRef="#ctx0" brushRef="#br0" timeOffset="3265.202">4594 0,'43'60,"-2"1,-3 2,7 20,-34-61,-1 1,-1 1,-1-1,-1 1,-2 1,0-1,-1 1,-1 0,-2 0,0 0,-3 13,-5-7,-1-1,-2 0,-1-1,-2 0,0 0,-2-2,-1 0,-2 0,0-2,-1 0,-10 8,6-3,3-6,-1-1,0-2,-2 0,0-1,-1-1,-2-1,1-2,-2 0,-9 2,15-8,2-3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11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1 560,'225'-292,"-221"287,21-25,0-1,-3-1,0-1,12-29,-21 49,-13 44,0-22,-1 18,2 0,0 0,2 0,1 0,1-1,1 1,9 21,-11-37,1 1,0-1,1 0,0 0,1-1,0 0,0 0,1-1,0 0,1 0,0-1,1 0,0 0,0-1,0-1,1 0,0 0,5 1,-4-3,0-1,-1-1,1 0,0 0,0-1,0-1,1 0,-1-1,0 0,0 0,-1-2,1 1,0-2,-1 1,1-2,-1 1,0-2,-1 1,1-1,-1-1,0 0,-1 0,1-1,-2-1,1 1,-1-1,0-1,-1 1,0-1,-1 0,0-1,-1 0,1-1,3-6,-1 0,-1-1,0 1,-1-1,-1-1,-1 1,-1-1,-1 0,0 0,-2 1,-1-16,-1 12,1 5</inkml:trace>
  <inkml:trace contextRef="#ctx0" brushRef="#br0" timeOffset="260.324">1440 24,'-25'29,"2"1,1 0,2 2,1 0,1 2,2-1,1 2,2 0,-4 22,14-52,2 0,-1 0,0 0,1 0,0 0,0 0,1 1,0-1,-1 0,2 0,-1 1,1-1,-1 0,1 0,1 0,-1 0,1 0,0 0,0 0,0 0,1-1,0 1,0-1,0 1,0-1,1 0,-1-1,1 1,0-1,0 1,0-1,1 0,-1-1,1 1,0-1,0 0,7 1,1 0,-1-1,1-1,0 0,0-1,-1 0,1-1,0 0,0-1,-1-1,0 0,1 0,-1-1,0-1,-1 0,1-1,-1 0,0-1,0 0,-1 0,0-1,-1-1,7-6,-9 8,-2 1,1-1,-1 0,0 0,0 0,-1-1,0 0,-1 1,1-2,-2 1,1 0,-1 0,0-1,-1 1,0-1,0 0,-1 1,0-1,0 0,-1 1,0-1,-1 0,0 1,0 0,-1-1,0 1,0 0,-1 0,0 1,-1-1,-6-10,-1 1,-1 1,0 0,-1 0,-1 1,0 1,-1 1,-1 0,0 1,-1 1,0 1,0 0,-9-2,2 3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02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 5,'-8'-1,"0"0,1 0,-1 0,0 1,1 0,-1 0,0 1,1 0,-1 0,1 1,-1 0,1 1,0-1,0 1,0 1,-2 1,-12 3,1 2,1 1,-1 0,2 1,0 1,0 1,1 1,1 0,1 1,0 1,1 0,0 1,2 0,0 1,1 1,1-1,-6 19,13-30,0 0,1 0,-1 0,2 0,-1 1,1-1,1 1,-1-1,1 1,1-1,0 1,0-1,0 0,1 1,1-1,-1 0,1 0,0 0,1-1,0 1,0-1,1 0,0 0,0 0,1-1,0 0,0 0,0 0,0 0,8 3,7 1,1-2,-1 0,2-2,-1 0,0-2,1 0,0-1,0-2,0 0,0-2,0 0,0-1,0-2,0 0,1-2,35-11,-39 7</inkml:trace>
  <inkml:trace contextRef="#ctx0" brushRef="#br0" timeOffset="334.53">995 90,'-21'9,"0"1,0 1,2 1,-1 1,2 1,0 1,0 0,1 1,1 1,1 0,1 1,0 1,1 0,1 1,1 0,-5 13,14-27,1 0,-1 1,1-1,1 1,-1-1,1 1,0-1,0 1,1 0,0-1,0 1,1-1,-1 0,1 1,1-1,-1 0,1 0,0 0,1-1,-1 1,1-1,0 0,1 0,-1 0,1 0,0-1,0 0,0 0,0 0,1-1,0 1,0-1,0-1,0 1,0-1,0 0,1 0,13 1,-1 0,1-1,0-1,0-1,0-1,0 0,0-2,0 0,-1-1,0-1,0-1,0-1,0 0,-1-1,0-1,4-4,-7 4,-1-1,-1 0,0-1,0 0,-1-1,-1 0,0-1,0 0,-2-1,1 0,-2 0,0-1,-1 0,4-12,-7 18,-1-1,0 1,0 0,-1-1,-1 0,0 1,0-1,-1 0,0 0,0 1,-1-1,0 0,-1 1,0-1,-1 1,0-1,-1 1,1 0,-2 0,1 1,-1-1,0 1,-1 0,0 0,-6-5,4 6,-1 1,0 0,0 0,0 1,0 1,-1-1,0 1,1 1,-2 0,1 0,0 1,0 1,-1-1,1 2,-1-1,1 2,-1-1,1 1,-1 1,1 0,0 0,0 1,0 1,0-1,0 2,1-1,0 1,-1 1,2-1,-1 2,1-1,0 1,0 0,-4 6,-12 15,5-3</inkml:trace>
  <inkml:trace contextRef="#ctx0" brushRef="#br0" timeOffset="770.181">1756 62,'-4'-1,"-1"1,0-1,1 1,-1 0,0 0,1 1,-1 0,0-1,1 1,-1 1,1-1,-1 1,1 0,0 0,0 0,-1 0,2 1,-1 0,0 0,0 0,1 0,0 0,0 1,0-1,0 1,0 0,1 0,-1 0,1 0,0 1,0-1,1 0,-1 1,1-1,0 1,1 0,-1-1,1 1,-1 0,1-1,1 1,-1 0,1 0,0-1,0 1,0-1,1 1,-1-1,1 1,0-1,3 4,4 2,1-1,1 0,-1 0,1-1,1-1,0 0,0 0,9 3,49 30,-66-37,0 0,-1 1,1-1,-1 1,0 0,0 0,0 0,0 0,-1 0,0 1,0-1,0 1,0-1,-1 1,1 0,-1 0,-1-1,1 1,-1 0,1 0,-1 0,-1 0,1 0,-1 0,0 0,0-1,0 1,-1 0,0 0,1-1,-2 1,1-1,0 0,-1 0,0 0,0 0,0 0,-1 0,1-1,-1 0,0 0,0 0,0 0,0 0,0-1,-1 1,-19 11,-1-1,0 0,-1-2,0-1,-1-2,0 0,-1-1,1-2,-12 0,15-4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17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0,'28'5,"20"1,6 0,-1-1,-5-2,-6 0,-5-2,-4-1,-3 0,-2 0,0 0,-1-1,0 1,0 0,-4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17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1,'38'5,"33"1,13 0,-3-1,-11-7,-11-2,-7-1,-8 1,-5 1,-6 0,-3 2,-7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18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1,'0'4,"0"8,0 5,-5 1,-2-9,6-5,3-8,0-3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19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1,'-5'9,"-2"9,6 1,3-3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18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600 1,'-118'140,"7"6,6 4,-2 19,-36 42,127-194</inkml:trace>
  <inkml:trace contextRef="#ctx0" brushRef="#br0" timeOffset="277.52">64 199,'19'38,"16"28,2 6,0-3,-2-9,-2-10,-7-9,-3-6,-5-5,-1-2,1-1,-2-1,1 1,-7-5,-6-6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15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461 311,'-18'-7,"0"1,0 0,-1 1,0 1,0 1,0 0,-1 2,1 0,-1 1,1 1,0 1,0 1,0 0,0 1,0 2,0-1,-7 6,17-5,0 0,1 1,0 1,0-1,1 1,0 1,0-1,1 1,0 0,0 1,1-1,0 1,1 0,0 1,1-1,0 0,1 1,0 0,0 0,1 0,0-1,1 1,1 0,0 0,0 0,1 1,-1-6,0-1,1 1,-1-1,1 1,0-1,1 0,-1 1,1-1,0 0,1-1,-1 1,1-1,0 1,0-1,0 0,0 0,1-1,-1 0,1 1,0-1,0-1,1 1,-1-1,0 0,1 0,-1-1,1 1,0-1,-1 0,1-1,4 0,9 2,0-1,0-2,-1 0,1 0,0-2,0 0,-1-2,0 0,5-2,-2-1,0-1,0-1,-1-1,-1-1,0-1,0 0,-1-1,-1-1,-1-1,0 0,-1-1,3-5,34-30,-51 53,1 0,-1 0,0 0,0 1,0-1,0 0,0 0,0 1,0-1,0 1,0-1,-1 1,1-1,0 1,-1-1,1 1,-1-1,0 1,0 0,1-1,-1 1,0 0,0-1,-1 1,1 0,0-1,0 1,0 1,0 92,-1-68,0 1,2-1,1 1,2-1,0 0,2 0,0 0,6 10,-12-36,2 6,0-1,1 1,0 0,0 0,0-1,1 0,0 0,0 0,0 0,1 0,0-1,0 0,0 0,1-1,0 1,0-1,4 2,10 1</inkml:trace>
  <inkml:trace contextRef="#ctx0" brushRef="#br0" timeOffset="465.802">1252 1,'-77'73,"49"-36,2 1,1 2,2 1,2 0,-9 31,3-14,-62 179,86-228,1 1,0 0,1 0,0 0,0 0,1 0,0 0,1 0,1 0,-1 0,1 0,1 0,0 0,0-1,1 0,0 0,1 0,0 0,0 0,1-1,0 0,1 0,-1-1,1 0,1 0,0 0,0-1,0 0,0-1,1 0,0 0,0-1,0 0,1 0,-1-1,1 0,0-1,0-1,0 1,-1-1,1-1,0 0,0-1,0 0,-1 0,1-1,0 0,-1 0,0-2,1 1,-1-1,0 0,8-6,1 0</inkml:trace>
  <inkml:trace contextRef="#ctx0" brushRef="#br0" timeOffset="834.42">1534 226,'-111'423,"101"-386,8-33,-1 0,1 0,0 0,0 0,0 1,1-1,0 0,-1 1,2-1,-1 1,0 0,1-1,0 1,0-1,0 1,1 0,-1-1,1 1,0-1,1 1,-1-1,1 0,0 0,0 1,0-1,0 0,1-1,0 1,0 0,0-1,0 1,0-1,1 0,-1 0,1-1,0 1,0 0,5-1,0 0,1 0,-1 0,0-2,1 1,-1-1,1 0,-1-1,0 0,1-1,-1 1,0-2,0 1,0-2,-1 1,1-1,1-1,20-30,-23 16</inkml:trace>
  <inkml:trace contextRef="#ctx0" brushRef="#br0" timeOffset="1033.37">1224 536,'43'5,"29"2,11-6,-3-2,-10-2,-13-4,-11-2,-9 1,-5-3,-9 1</inkml:trace>
  <inkml:trace contextRef="#ctx0" brushRef="#br0" timeOffset="1306.464">1929 85,'37'55,"-4"1,-1 2,-3 1,-3 1,-2 1,12 55,-32-104,-2 1,0-1,0 0,-1 1,0-1,-1 1,-1-1,0 1,-1-1,0 0,-1 1,0-1,-1 0,0-1,-1 1,0-1,-1 0,0 0,-1 0,0-1,0 0,-1-1,-1 1,-1 0,-128 96,113-95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14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114 396,'0'0,"0"0,1 0,-1 0,0-1,1 1,-1 0,0 0,1 0,-1 0,0 0,1 0,-1 0,0 0,0-1,1 1,-1 0,0 0,1 0,-1-1,0 1,0 0,0 0,1-1,-1 1,0 0,0-1,0 1,0 0,1-1,-1 1,0 0,0 0,0-1,0 1,0 0,0-1,0 1,0 0,0-1,0 1,0 0,0-1,0 1,0 0,0-1,-1 1,1 0,0-1,0 1,0 0,0-1,-1 1,1 0,0 0,0-1,0 1,-1 0,1 0,0 0,-1-1,1 1,0 0,30 4,-28-4,56 8,1-4,-1-1,51-6,-14 2,112 0,-172-10,-41 12</inkml:trace>
  <inkml:trace contextRef="#ctx0" brushRef="#br0" timeOffset="252.98">1 594,'43'5,"29"1,11 0,-3-1,-11-2,-12-1,-10-1,-10 0,-5-1,-4 0,-2-1,0 1,0 0,1 0,-5 0</inkml:trace>
  <inkml:trace contextRef="#ctx0" brushRef="#br0" timeOffset="753.896">424 1,'-1'1,"0"-1,1 1,-1 0,0 0,0-1,1 1,-1 0,1 0,-1 0,1 0,-1 0,1 0,-1 0,1 0,0 0,0 0,-1 0,1 0,0 0,0 0,0 0,0 1,0-1,1 0,-1 0,0 0,0 0,1 0,-1 0,0 0,1 0,-1 0,1 0,0 0,-1-1,1 1,0 0,-1 0,1 0,0-1,0 1,0 0,-1-1,1 1,0-1,0 1,0-1,0 1,0-1,0 0,1 1,112 59,-41-28,-44-17,120 83,-142-92,-1 0,0 1,1 0,-2 0,1 0,-1 1,0 0,-1 0,0 0,0 0,-1 1,0-1,0 1,-1 0,0 0,-1 0,0 0,0 0,-1 0,0 0,-1 0,0 1,0-1,-1-1,0 1,-3 8,-11 11,-2-1,0-1,-2 0,-1-1,0-1,-2-2,-1 0,-1-1,0-1,-11 4,-208 143,226-140,17-17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25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31,'15'-5,"18"-1,9-1,3 2,-3 2,-3 1,-3 0,-4 2,-1 0,-2 0,-1 0,-1 1,1-1,0 0,-6 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26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1,'38'4,"23"3,5-1,-3-1,-8-2,-9-1,-7-1,-5 0,-4-1,-7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12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430 1,'-26'2,"1"0,-1 3,1 0,-1 1,2 1,-1 2,1 0,0 2,1 1,0 0,-9 8,23-14,0 0,0 1,0 0,1 0,0 1,0 0,1 0,0 1,0 0,1 0,0 0,1 1,0 0,1 0,0 1,0-1,1 1,1 0,-1-1,2 1,0 0,0 1,1-1,0 0,1 0,0 0,1 0,0 0,0-1,1 1,1 0,0-1,1 0,0 0,0 1,6 2,-1-1,2 0,-1-1,1 0,1-1,0 0,1-1,0 0,0-1,1-1,-1 0,2-1,-1-1,1 0,0-1,0-1,0 0,0-2,0 1,0-2,1 0,-1-1,0-1,0 0,1-1,-2-1,1-1,5-2,104-39,-93 28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19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202 143,'-127'376,"90"-251,28-96,1 0,1 1,2 0,1 0,1 0,2 0,1 0,3 23,-3-49,1 0,0 0,0 0,0 0,0 0,0 0,1 0,0-1,0 1,0 0,0-1,1 0,-1 1,1-1,0 0,0 0,0 0,0-1,0 1,1-1,-1 0,1 0,0 0,-1 0,1-1,0 1,0-1,0 0,0 0,0 0,0-1,1 0,-1 1,0-1,0-1,0 1,1-1,8 0,-1 0,1-1,-1-1,1 0,-1 0,0-1,0-1,-1 0,1-1,-1 0,9-7,5-1,-4 3</inkml:trace>
  <inkml:trace contextRef="#ctx0" brushRef="#br0" timeOffset="452.65">682 227,'-65'191,"-8"-14,49-109,19-58,0-1,1 1,0 0,1 0,0 0,1 0,0 1,0-1,1 1,0 0,1-1,1 1,-1-1,2 1,1 9,-1-17,-1 0,1 0,0 0,0-1,0 1,0-1,1 0,-1 1,0-1,1 0,0 0,-1 0,1-1,0 1,0-1,0 0,0 1,0-1,0-1,1 1,-1 0,0-1,0 1,1-1,-1 0,0 0,2-1,88-18,5-32,-81 34</inkml:trace>
  <inkml:trace contextRef="#ctx0" brushRef="#br0" timeOffset="698.646">344 509,'38'0,"32"0,9-4,1-3,-9 1,-7 1,-9-3,-10-1,-7 2,-5 2,-9 1</inkml:trace>
  <inkml:trace contextRef="#ctx0" brushRef="#br0" timeOffset="5535.857">1105 1,'34'63,"-13"-10,-3 1,-1 0,-4 1,-1 1,-3 0,-1 23,-4-58,-1-1,0 1,-2 0,0-1,-2 1,0 0,-1 0,-1-1,-1 0,-1 1,0-1,-2-1,0 1,-1-1,-2-1,1 1,-2-1,-2 1,0-2,-2 0,1-1,-2-1,0 0,-1-2,0 1,-1-2,-1-1,0 0,-16 6,10-9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26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0 958,'29'-5,"170"37,-155-30,1-3,-1-1,1-2,-1-2,0-3,28-8,-47 9</inkml:trace>
  <inkml:trace contextRef="#ctx0" brushRef="#br0" timeOffset="861.953">367 1241,'62'-4,"-1"-2,0-2,-1-4,0-2,0-2,-2-4,0-1,-2-4,0-1,5-7,-33 16,0-2,-1-1,-2-1,0 0,-1-2,-1-2,-1 0,-1 0,-2-2,-1-1,10-19,-5-54,-23 98,1 0,-2 1,1-1,0 0,0 1,-1-1,1 1,-1-1,0 1,0-1,0 1,0-1,0 1,-1 0,1-1,-1 1,1 0,-1 0,0 0,0 0,0 1,0-1,0 0,0 1,0-1,-1 1,1 0,0 0,-1 0,1 0,-1 0,0 0,1 1,-1-1,1 1,-3 0,-5 2,0 0,0 1,0 0,1 1,-1 0,1 0,0 1,0 0,0 1,1 0,0 0,0 1,0 0,1 0,0 1,0 0,-4 7,-13 10,1 1,2 1,0 0,2 2,1 0,1 1,2 1,1 0,2 1,0 1,1 7,9-34,1 0,0 1,1-1,-1 1,1-1,0 1,1-1,0 1,0-1,0 1,1-1,0 0,0 0,0 0,1 0,0 0,0 0,1-1,-1 1,1-1,0 0,1 0,-1-1,1 1,0-1,0 0,1 0,-1-1,1 1,-1-1,1 0,0-1,0 0,1 0,1 1,21 0,0-1,-1-2,1-1,0-1,-1-1,1-2,-1 0,0-2,-1-1,1-2,-2 0,1-2,-2-1,0-1,0-1,8-7,-8 6,-1-1,0-1,-1-1,-1-1,-1-1,-1-1,-1-1,-1 0,-1-1,6-12,-21 33,-1 1,1-1,-1 1,1-1,-1 0,0 1,0-1,0 0,0 0,0 0,-1 0,1 0,-1 0,0 0,0 0,0 0,0 0,-1 0,1 0,-1 0,1 0,-2-2,-1 4,1 1,-1 0,1 0,-1 0,1 0,-1 0,1 0,-1 1,1-1,0 1,-1 0,1-1,0 1,-1 0,1 1,0-1,0 0,0 1,0-1,0 1,0-1,0 1,0 0,1 0,-1 0,1 0,-1 0,1 0,0 0,-1 2,-9 10,0 0,2 1,-1 0,2 0,0 1,1 0,0 1,1 0,4-12,1 0,-1 1,1-1,1 1,-1-1,1 1,-1-1,2 1,-1-1,1 0,-1 1,1-1,1 1,-1-1,1 0,0 0,0 0,1 0,-1 0,1 0,0-1,1 1,-1-1,1 0,-1 0,1 0,2 1,4 2,0 0,1 0,-1-1,1 0,0-1,1-1,-1 1,1-2,0 0,0 0,0-1,1 0,-1-1,0-1,1 0,-1 0,0-2,1 1,-1-1,9-4,11-4,0-2,0-1,-2-2,1 0,-2-3,0 0,-2-2,0-1,-1-1,20-21,-31 29,0 0,0-1,-1 0,-1-1,-1-1,0 0,-1-1,-1 0,0-1,-2 0,0 0,-1-1,-1 1,-1-2,-1 1,0 0,0-21,-4 38,0 0,0-1,0 1,0 0,0 0,-1 0,1-1,-1 1,0 0,0 0,0 0,0 0,-1 0,1 1,-1-1,0 0,1 1,-1-1,0 1,-1-1,1 1,0 0,-1 0,1 0,-1 0,0 0,0 1,1-1,-1 1,0 0,0 0,0 0,0 0,-1 0,1 1,0 0,0-1,0 1,-1 0,1 0,0 1,0-1,0 1,0 0,0-1,-1 1,1 1,1-1,-1 0,-3 2,-12 9,1 0,0 2,1 0,0 1,1 0,1 1,0 1,2 0,-10 16,10-16,2-4,0 0,1 1,0 0,1 1,1-1,0 2,1-1,1 1,1 0,0 0,0 0,2 0,0 1,1-1,1 1,0-1,1 1,1-1,1 1,0-1,2 3,-1-11,1-1,0 1,0-1,1 0,0 0,0-1,1 0,-1 0,1 0,1-1,-1 0,1 0,0-1,0 0,0-1,0 0,1 0,-1 0,1-1,0 0,1-1,15 3</inkml:trace>
  <inkml:trace contextRef="#ctx0" brushRef="#br0" timeOffset="1384.055">2540 1015,'-227'238,"210"-211,17-27,0 0,1-1,-1 1,0 0,0 0,1 0,-1 0,0 0,0 0,1 0,-1 0,0 0,1 0,-1 0,0 0,1 0,-1 0,0 0,0 0,1 0,-1 0,0 0,1 0,-1 0,0 0,0 1,1-1,-1 0,0 0,0 0,0 1,1-1,-1 0,0 0,0 0,0 1,1-1,-1 0,0 0,0 1,0-1,0 0,0 1,0-1,0 0,0 0,0 1,0-1,0 0,0 1,0-1,0 0,0 0,0 1,0-1,0 0,0 1,0-1,0 0,23-14,100-117,-10 14,-113 116,0 0,0 1,1-1,-1 0,1 1,-1-1,0 0,1 1,-1-1,1 0,0 1,-1-1,1 1,-1 0,1-1,0 1,-1-1,1 1,0 0,-1-1,1 1,0 0,0 0,-1 0,1-1,0 1,0 0,0 0,-1 0,1 0,0 0,0 1,-1-1,1 0,0 0,0 0,-1 1,1-1,0 0,-1 1,1-1,0 1,-1-1,1 0,0 1,-1 0,1-1,-1 1,1-1,-1 1,1 0,-1-1,0 1,1 0,-1-1,0 1,0 0,1-1,-1 2,2 52,-2-45,0-3,-2 0,1 1,0-1,1 1,0-1,0 0,0 1,0-1,1 1,0-1,1 0,-1 0,1 0,1 0,-1 0,1 0,0 0,0-1,0 1,1-1,0 0,0 0,0 0,1-1,0 1,4 2,-4-4,1-1,-1 0,1 0,-1 0,1-1,-1 0,1 0,0-1,-1 1,1-1,0-1,0 1,-1-1,1 0,0 0,-1 0,1-1,-1 0,0 0,1 0,-1-1,0 0,0 0,-1 0,1 0,-1-1,3-2,3-3,-1 0,0 0,-1-1,0 0,0-1,-1 0,0 0,-1 0,0-1,-1 0,0 0,-1-1,5-60,-9 50</inkml:trace>
  <inkml:trace contextRef="#ctx0" brushRef="#br0" timeOffset="2312.579">2653 55,'151'-30,"-119"22,-22 4,1 1,-1 0,1 1,0 0,0 1,0 0,0 1,0 0,0 1,7 1,-17-2,1 0,-1 1,1-1,-1 1,1-1,-1 1,0 0,1 0,-1-1,0 1,1 0,-1 0,0 0,0 0,0 1,0-1,0 0,0 0,0 1,-1-1,1 0,0 1,-1-1,1 1,-1-1,1 1,-1-1,0 1,1-1,-1 1,0-1,0 1,0 0,0-1,-1 1,1-1,0 1,-1-1,1 1,-1-1,1 1,-1-1,0 1,-38 58,37-58,-183 206,183-206,1 0,-1 0,1 0,0 0,0 0,-1 0,2 1,-1-1,0 0,0 0,1 1,-1-1,1 1,0-1,0 0,0 1,0-1,0 1,0-1,1 0,-1 1,1-1,-1 0,1 1,0-1,0 0,0 0,0 0,1 0,-1 0,1 0,-1 0,1 0,-1-1,1 1,0 0,0-1,0 1,0-1,0 0,0 0,0 0,0 0,1 0,-1 0,2 0,24 8,1-2,0 0,0-2,0-1,1-1,0-2,-1-1,17-2,-37 1,15 1</inkml:trace>
  <inkml:trace contextRef="#ctx0" brushRef="#br0" timeOffset="2715.489">3951 478,'-28'43,"-25"39,-7 9,-4 0,5-12,7-9,8-11,6-12,6-9,2 0,3-3,0-2,0-3,0 0,5-11,6-9</inkml:trace>
  <inkml:trace contextRef="#ctx0" brushRef="#br0" timeOffset="3046.145">3443 422,'303'398,"-268"-339,-2 1,-3 2,-3 1,-2 3,15 1,-24-55</inkml:trace>
  <inkml:trace contextRef="#ctx0" brushRef="#br0" timeOffset="3746.482">4037 1241,'11'-28,"1"1,2 0,1 1,1 0,1 2,1 0,20-21,68-57,-105 101,-1 0,1 1,-1-1,0 0,1 0,-1 1,1-1,0 0,-1 1,1-1,0 1,-1-1,1 1,0-1,-1 1,1-1,0 1,0 0,0-1,-1 1,1 0,0 0,0-1,0 1,0 0,0 0,0 0,-1 0,1 0,0 0,0 0,0 1,0-1,0 0,-1 0,1 1,0-1,0 1,0-1,-1 0,1 1,0-1,-1 1,1 0,0-1,-1 1,1 0,-1-1,1 1,-1 0,1-1,-1 1,1 0,-1 0,0 0,1-1,-1 1,0 0,0 0,0 0,0 0,0 0,0 0,0-1,0 1,0 0,0 0,0 0,0 0,-1 0,-10 42,9-40,0 0,1 0,-1 1,1-1,0 0,0 1,0-1,0 1,1 0,0-1,-1 1,1-1,0 1,1 0,-1-1,1 1,-1-1,1 1,0-1,0 1,1-1,-1 0,2 2,0-4,0 0,1-1,-1 1,0-1,1 0,-1 0,1 0,-1 0,0 0,1-1,-1 0,0 1,1-1,-1-1,0 1,0 0,0-1,0 1,0-1,0 0,-1 0,1 0,0-1,1-1,5-2,40-28,-34 23,0 0,0 1,1 0,1 2,0 0,0 0,0 2,9-2,-24 7,0 1,0 0,0 0,1 0,-1 0,0 0,0 0,1 1,-1-1,0 1,0-1,0 1,0 0,0 0,0 0,0 0,0 0,0 1,0-1,-1 0,1 1,-1-1,1 1,-1 0,1-1,-1 1,0 0,0 0,0 0,0 0,0 0,0 0,0 0,-1 0,1 1,-1-1,0 0,1 0,-1 0,0 1,0-1,-7 97,2-82,3-14,0 0,0 1,1-1,-1 1,1 0,0-1,0 1,0 0,1 0,0-1,-1 1,1 0,0 0,1 0,-1-1,1 1,-1 0,1 0,0-1,0 1,1 0,-1-1,1 0,0 1,0-1,0 0,0 0,1 0,-1 0,1 0,0 0,2 1,10 6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32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1,'9'33,"4"12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33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0 416,'101'-143,"92"-111,-193 253,0 0,1 0,-1 0,1 0,-1 0,0 0,1 0,-1 0,1 1,0-1,-1 0,1 0,0 1,-1-1,1 0,0 1,0-1,0 0,-1 1,1-1,0 1,0 0,0-1,0 1,0 0,0 0,0-1,0 1,0 0,0 0,0 0,0 0,0 0,0 0,0 0,0 1,0-1,0 0,0 1,0-1,0 0,0 1,-1-1,1 1,0-1,0 1,0 0,-1-1,1 1,0 0,-1 0,1-1,0 1,-1 0,1 0,-1 0,1 0,-1 0,0 0,1-1,-1 1,0 0,0 1,4 89,-5-82,-1 0,2-1,-1 1,1 0,1 0,0 0,0 0,1 0,0 0,0-1,1 1,0-1,0 0,1 0,0 0,1 0,0 0,0-1,2 3,1-6,1 0,-1 0,1 0,0-1,0-1,0 1,0-2,0 1,0-1,0 0,1-1,-1 0,0-1,0 0,1 0,-1-1,0 0,7-3,-6 1,0-1,1 0,-2-1,1 0,-1-1,0 0,0 0,-1-1,1 0,-2 0,0-1,0 0,0 0,-1-1,0 0,-1 0,1-3,4-9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33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375 255,'-26'12,"0"2,0 0,2 2,-1 0,2 2,1 1,0 0,1 2,-2 4,10-13,1 0,0 1,1 0,0 1,1 1,1-1,0 2,1-1,0 1,2 0,0 1,1-1,0 1,1 0,1 1,1-1,1 0,0 1,1-1,1 1,0-1,1 1,2-1,-1 0,2 0,0 0,1-1,1 0,1 2,82 108,-72-109</inkml:trace>
  <inkml:trace contextRef="#ctx0" brushRef="#br0" timeOffset="797.88">291 1017,'30'-1,"0"0,0-2,0-2,0 0,-1-2,0-1,0-2,-1 0,0-2,-1-1,0-1,-1-2,-1 0,0-2,-1 0,20-22,-21 18,-1-2,-1 0,-2-1,0-1,-1-1,0-4,1-39,-18 68,-1 1,0-1,1 0,-1 1,0-1,0 0,0 1,0-1,0 0,0 1,0-1,-1 0,1 1,-1-1,1 1,-1-1,0 0,1 1,-1 0,0-1,0 1,0-1,0 1,0 0,0 0,-1-1,1 1,0 0,-1 0,1 0,0 1,-1-1,1 0,-1 0,0 1,1-1,-1 1,1-1,-1 1,0 0,-5 1,0 1,-1 1,1-1,1 1,-1 0,0 0,1 1,-1 0,1 0,0 1,1-1,-1 1,1 0,-5 6,4-5,-8 6,1 0,1 1,0 0,0 1,2 1,0-1,0 1,2 1,-1 0,2 0,1 1,0 0,1 0,0 0,1 1,1 4,4-14,0 0,0 0,1 0,0-1,0 1,1-1,0 1,0-1,1 0,0 0,0 0,0-1,1 0,0 0,1 0,-1 0,1-1,0 0,0 0,1 0,0-1,-1 0,2 0,-1-1,0 0,0 0,1-1,0 0,-1 0,1 0,8-1,-1 0,-1-1,1-1,-1 0,1-1,-1-1,1 0,-1 0,0-2,0 0,-1-1,0 0,0-1,0 0,-1-1,0 0,0-1,9-10,3-3,-2-2,0 0,-2-1,0-2,-2 0,-1 0,7-19,-8 6,-16 39,0 1,1-1,-1 1,0-1,1 1,-1-1,0 1,1-1,-1 1,0-1,0 0,0 1,0-1,0 1,1-1,-1 0,0 1,0-1,-1 1,1-1,0 0,0 1,0-1,0 1,0-1,-1 0,1 1,0-1,0 1,-1-1,1 1,0-1,-1 1,1-1,-1 1,1 0,-1-1,1 1,-1-1,1 1,-1 0,1 0,-1-1,1 1,-1 0,1 0,-1-1,0 1,1 0,-1 0,1 0,-1 0,0 0,1 0,-1 0,1 0,-1 0,0 0,1 1,-1-1,1 0,-1 0,-9 6,0 0,1 0,0 1,0 0,0 1,1-1,0 2,1-1,0 1,0 0,1 1,0 0,1 0,0 0,0 0,1 2,1-6,0-1,1 1,0-1,0 1,0 0,0 0,1 0,0 0,1 0,-1 0,1 0,0 0,1 0,-1 0,1 0,1 0,-1 0,1 0,0-1,0 1,0 0,1-1,0 0,0 1,0-1,1 0,0-1,0 1,0-1,0 0,1 0,0 0,0 0,0-1,0 0,0 0,1 0,-1-1,2 1,11-2,0-1,0 0,-1-1,1-1,0-1,-1-1,1 0,-1-1,0-1,-1 0,1-2,-1 0,-1 0,1-2,-2 0,1 0,-1-1,-1-1,0-1,-1 0,0 0,-1-1,0 0,2-7,1 5,-1 0,-1-1,-1 0,0-1,-1 0,-1 0,0-1,-2-1,0 1,-1-1,-1 0,0-12,-4 31,-1-1,1 0,-1 1,0-1,1 0,-1 1,0-1,0 1,0-1,0 0,-1 1,1-1,0 0,-1 1,1-1,-1 1,0-1,1 1,-1-1,0 1,0-1,0 1,0 0,0-1,0 1,0 0,0 0,-1 0,1 0,0 0,-1 0,1 0,-1 1,1-1,-1 0,1 1,-1-1,1 1,-1 0,0-1,1 1,-1 0,0 0,1 0,-1 0,0 0,1 0,-1 1,1-1,-1 1,0-1,0 1,-11 7,1 0,1 1,0 0,0 1,1 0,0 1,0 0,1 1,1-1,0 2,1-1,-5 12,-3 0,2-1,1 2,1 0,1 0,1 1,1 0,1 0,2 1,0 0,2 0,1 0,1 0,2 15,0-36,1-1,-1 1,1-1,0 0,1 1,-1-1,1 0,0 0,0-1,1 1,0-1,-1 1,1-1,0 0,1-1,-1 1,1-1,0 0,0 0,0 0,0-1,3 2,16 5</inkml:trace>
  <inkml:trace contextRef="#ctx0" brushRef="#br0" timeOffset="1279.68">1843 932,'-28'28,"-76"92,104-120,-1 0,1 1,-1-1,0 0,1 0,-1 1,1-1,-1 0,1 1,-1-1,1 0,-1 1,1-1,-1 1,1-1,0 1,-1-1,1 1,0-1,-1 1,1-1,0 1,0 0,-1-1,1 1,0-1,0 1,0 0,0-1,0 1,0-1,0 1,0 0,0-1,0 1,0 0,0-1,1 1,-1-1,0 1,0 0,1-1,-1 1,0-1,1 1,-1-1,0 1,1-1,-1 1,1-1,-1 0,1 1,-1-1,1 0,-1 1,1-1,-1 0,1 1,0-1,-1 0,1 0,-1 0,1 0,0 0,-1 1,1-1,-1 0,1 0,0-1,-1 1,42-19,88-85,-114 86,70-58,-85 77,0-1,-1 1,1-1,0 1,-1 0,1 0,-1-1,1 1,-1 0,1 0,-1-1,1 1,-1 0,0 0,0 0,1 0,-1 0,0 0,0 0,0-1,0 1,0 0,0 0,0 0,0 0,0 0,-1 0,1 0,0 0,-1-1,1 1,0 0,-1 0,1 0,-1-1,1 1,-1 0,0 0,1-1,-1 1,0-1,1 1,-1 0,-4 8,1 0,0 0,1 1,0 0,0-1,1 1,0 0,1 0,0 0,1 1,0 3,1-10,-1 0,0 0,1-1,0 1,0 0,0-1,1 1,-1 0,1-1,-1 0,1 1,0-1,1 0,-1 0,0 0,1 0,0-1,0 1,-1-1,2 1,-1-1,0 0,0 0,1-1,-1 1,1-1,-1 1,1-1,-1 0,1-1,2 1,3-1,1 0,-1-1,1 0,-1 0,0-1,0-1,0 1,0-2,0 1,0-1,-1 0,1-1,-1 0,-1 0,1-1,-1 0,0 0,0-1,0 0,-1 0,0-1,-1 1,0-1,0-1,0 1,-1 0,-1-1,1 0,-1 0,1-6,-2-8,-4 4</inkml:trace>
  <inkml:trace contextRef="#ctx0" brushRef="#br0" timeOffset="2051.443">2718 367,'-21'73,"-3"-1,-3-1,-3-2,-3-1,-3-1,-15 17,-17 37,67-119,0 0,0 0,0-1,1 1,-1 0,0 0,1 0,0 0,0 0,-1 0,1 1,0-1,1 0,-1 0,0 0,0 0,1 0,0 0,-1 0,1-1,0 1,0 0,0 0,0 0,0-1,0 1,0 0,1-1,-1 1,1-1,-1 0,1 1,-1-1,1 0,0 0,0 0,-1 0,1 0,0 0,0-1,2 1,84 3,-71-8,207-59,-223 63,0 0,0 0,0 0,0 0,0-1,0 1,0 0,0 0,0-1,0 1,0-1,0 1,0-1,-1 1,1-1,0 1,0-1,-1 0,1 0,0 1,-1-1,1 0,0 0,-1 0,1 1,-1-1,0 0,1 0,-1 0,0 0,1 0,-1 0,0 0,0 0,0 0,0 0,0 0,0 0,0 0,0 0,0 0,-1 0,1 0,0 0,-1 0,1 0,-1 0,1 1,-1-1,1 0,-1 0,1 0,-1 1,-8-10</inkml:trace>
  <inkml:trace contextRef="#ctx0" brushRef="#br0" timeOffset="2297.087">2210 706,'48'0,"40"0,14 0,-5 0,-9 0,-11 0,-8 0,-11 0,-6 0,-7 0,-7 0,-9 0</inkml:trace>
  <inkml:trace contextRef="#ctx0" brushRef="#br0" timeOffset="2530.898">3141 763,'39'-5,"31"-2,9-3,-4-2,-10 3,-12 2,-14-3,-9 1,-5-3,-7-4,-6 0</inkml:trace>
  <inkml:trace contextRef="#ctx0" brushRef="#br0" timeOffset="2768.191">3508 396,'-19'38,"-11"28,-1 6,1 2,5-8,6-10,8-10,0-7,1-7,4-2,2-3,1-1,7-5,3-1,4-4,6-4,4-5,-1-4</inkml:trace>
  <inkml:trace contextRef="#ctx0" brushRef="#br0" timeOffset="3202.498">3988 566,'-30'38,"2"2,1 2,3 0,-20 44,20 15,24-98,0 0,0 1,1-1,-1 0,0 0,1 0,0 1,0-1,0 0,0 0,0 0,1 0,-1 0,1-1,0 1,0 0,0-1,0 1,0-1,1 0,-1 0,1 0,-1 0,1 0,0 0,0-1,0 1,0-1,3 1,7 0,1 0,-1-2,1 1,0-2,-1 0,1 0,-1-1,1-1,-1 0,0-1,0-1,0 0,6-3,15-9,0-2,0-1,-2-2,-1 0,-1-3,-1 0,0-2,-3-1,0-1,-2-1,-1-1,-1-1,16-33,-28 49,0 1,-1-1,-1 0,-1-1,0 0,-1 0,0 0,-2-1,0 0,-1 0,-1 0,0 0,-2-1,0 1,-2-15,1 30,0 0,0 0,0 0,0 0,-1 0,1 0,-1 1,0-1,0 0,0 1,0-1,0 1,-1 0,1-1,-1 1,1 1,-1-1,0 0,0 1,0-1,0 1,0 0,0 0,0 0,0 0,0 0,-1 1,1 0,0-1,0 1,-1 0,1 1,0-1,0 0,-1 1,1 0,0 0,-1 0,-10 3,1 1,-1 0,1 0,1 1,-1 1,1 0,0 1,-5 4,-12 15,1 1,1 1,1 1,1 2,2 0,2 2,1 0,1 2,2 0,2 0,1 2,2 0,-3 16,10-29,1 0,1 1,0 0,3-1,0 1,1 0,1 0,2-1,1 1,0-1,2 0,1-1,1 0,1 0,1-1,1 0,1-1,1 0,2 1,12 0,-17-21</inkml:trace>
  <inkml:trace contextRef="#ctx0" brushRef="#br0" timeOffset="3482.135">4750 0,'71'253,"-52"-204,-1 1,-3 1,-3 1,-1 0,-3 0,-2 1,-2-1,-3 1,-2 0,-2 0,-7 31,0-53,-1 1,-1-2,-2 0,-1 0,-1-2,-2 0,-1 0,-1-2,-1-1,-1 0,-1-2,-1 0,-9 5,11-13,-1 0,0-1,-1-2,0 0,-1-2,0 0,-19 4,8-5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32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81,'-1'-4,"1"0,-1 0,0 1,0-1,0 0,-1 1,1-1,-1 1,0-1,0 1,0 0,-1-1,1 1,-1 1,0-1,0 0,0 1,0-1,0 1,0 0,0 0,-1 0,1 0,-1 1,0-1,1 1,-1 0,0 0,0 0,0 1,0 0,1-1,-1 1,0 0,0 1,0-1,0 1,0 0,0 0,1 0,-1 0,0 1,1-1,-1 1,1 0,0 0,-14 4,0 1,0 0,1 2,1 0,-1 0,2 2,-11 7,22-15,0 0,0 0,0 0,0 0,1 0,-1 0,1 1,0-1,0 1,0-1,0 1,1 0,-1 0,1 0,0 0,0 0,0 0,1 0,0 0,-1 1,2-1,-1 0,0 0,1 0,0 0,-1 0,2 0,-1 0,0 0,1 0,0 0,0-1,0 1,0-1,2 3,8 6,1 0,0 0,1-2,0 1,0-2,1 0,0-1,1 0,0-1,0-1,3 0,0 2,-4-2,-2-2,0 0,0 1,-1 1,1 0,-2 0,1 1,0 1,-1 0,-1 0,0 1,0 1,0-1,-1 2,-1-1,1 1,-1 2,-7-9,1 0,-1 0,0 0,-1 0,1 0,-1 0,0 0,0 0,0 0,0 0,-1 0,0 0,0 0,0 0,0 0,0-1,-1 1,0 0,0-1,0 1,0-1,0 1,-1-1,1 0,-1 0,0 0,-2 1,-94 67,96-69,-17 11,-1-1,-1 0,0-2,-1 0,0-1,0-2,-1 0,0-2,0 0,-6-2,29-2,0-1,0 0,-1 1,1-1,0 0,0 0,-1 0,1 0,0 0,0 0,0 0,-1-1,1 1,0 0,0-1,0 1,0 0,-1-1,1 0,0 1,0-1,0 0,0 1,0-1,1 0,-1 0,0 0,0 0,0 0,1 0,-1 0,1 0,-1 0,1 0,-1 0,1-1,-1 1,1 0,0 0,0 0,-1-1,1 1,0 0,0 0,0 0,1-1,-1 1,0 0,1-1,28-54,-15 36</inkml:trace>
  <inkml:trace contextRef="#ctx0" brushRef="#br0" timeOffset="247.042">801 391,'-5'39,"-6"16,-1 5,1-3,-3-7,2-7,3-11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38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197 367,'134'21,"-108"-19,0-2,-1-1,1 0,0-3,-1 0,0-1,0-1,0-2,-1 0,0-2,-1 0,0-2,0 0,-2-2,1 0,-2-2,0 0,4-6,-15 13,0-1,0 0,-1 0,-1-1,0 0,0-1,-1 0,-1 0,0 0,0 0,-1-1,-1 0,2-11,-5 21,0 1,0-1,-1 1,1-1,-1 1,0 0,0-1,0 1,0 0,0 0,0 0,0 0,-1-1,1 2,-1-1,1 0,-1 0,0 0,0 1,0-1,0 1,0 0,0-1,0 1,-1 0,1 0,0 0,0 1,-1-1,1 1,-1-1,1 1,-1 0,1-1,-1 1,1 1,0-1,-1 0,1 1,-1-1,1 1,0-1,-1 1,1 0,0 0,0 0,-1 1,1-1,0 0,0 1,0-1,1 1,-1 0,0 0,0 1,-13 13,1 0,0 1,2 1,0 1,1-1,0 2,2-1,1 1,0 1,1 0,3-11,-134 393,80-218,-9-2,-9-1,65-157,-1-1,-1-1,-1 0,-1-1,0-1,-2 0,-1-1,-1-1,0-1,-1 0,-1-2,-52 10,72-26,-1 0,0 0,1-1,-1 1,0 0,1-1,-1 1,0-1,1 1,-1-1,1 0,-1 1,1-1,-1 0,1 0,0 0,-1 0,1 0,0-1,0 1,0 0,0-1,0 1,0-1,0 1,0-1,0 1,1-1,-1 1,1-1,-1 0,1 1,0-1,0 0,-1 1,1-1,0 0,0 1,1-1,-1 0,0 1,1-2,2-11,2-1,-1 1,2 0,0 1,1 0,0 0,0 0,2 1,0 0,0 0,1 1,0 0,1 1,0 0,11-7,-12 8,0 1,1 0,0 0,0 1,0 0,1 1,0 1,0 0,1 0,-1 1,1 1,0 0,0 1,0 0,0 1,1 0,-1 1,0 1,0 0,0 1,1 0,-2 1,1 0,8 4,15 10,1-1,0-2,1-2,0-2,1-1,0-2,0-1,24-1,95-18,-141 7</inkml:trace>
  <inkml:trace contextRef="#ctx0" brushRef="#br0" timeOffset="603.906">1157 1214,'49'-8,"0"-3,-1-1,0-3,41-18,-70 26,0 0,-1 0,1-2,-2 0,1-2,-1 1,-1-2,0 0,-1-1,0-1,10-12,-23 22,-1 0,1 0,-1 0,1 0,-2 0,1 0,0-1,-1 1,1 0,-1-1,0 1,-1 0,1-1,-1 1,0 0,0 0,0 0,-1 0,1 0,-1 0,0 0,0 0,0 0,-1 1,1-1,-1 1,0 0,0 0,0 0,0 0,-1 0,1 1,-1-1,1 1,-1 0,0 0,0 0,0 1,0-1,0 1,-1 0,1 0,0 1,0-1,-1 1,1 0,0 0,-1 1,1-1,0 1,0 0,-1 0,1 0,-4 2,-2 3,1 0,-1 1,1 0,0 1,1 0,-1 0,2 1,-1 0,1 0,1 1,-1 0,2 0,-1 0,2 1,-1 0,1 0,1 0,-1 4,2-7,-1 1,2-1,-1 0,1 1,0-1,1 0,0 1,1-1,-1 1,1-1,1 0,0 1,0-1,1 0,-1 0,2 0,-1-1,1 1,0-1,1 0,0 0,0 0,0-1,1 0,0 0,0 0,1-1,0 1,0-2,0 1,0-1,0 0,5 1,2-1,0 0,1-1,0 0,-1-1,1-1,0 0,0-1,0-1,0-1,-1 0,1 0,-1-1,1-1,-1-1,0 0,2-2,22-10,-2-2,0-1,-1-2,-2-1,9-10,6-3,-2-3,-1-2,-3-1,-1-3,-2-1,-2-1,-3-3,26-49,-48 76,-2-1,-1-1,-1 0,-1 0,-1-1,-1 0,-1 1,-2-2,-1 1,0 0,-4-18,-22-17,24 60,-1 0,1 0,0 0,-1 0,1 0,-1 1,1-1,-1 0,1 1,-1 0,0-1,1 1,-1 0,1 0,-1 0,0 0,1 0,-1 0,1 0,-1 0,0 1,1-1,-1 1,1-1,-1 1,1 0,-1-1,1 1,0 0,-1 0,1 0,0 0,-1 0,1 0,0 1,0-1,0 0,0 1,-10 12,2 0,0 1,1 0,0 0,1 0,1 1,0 0,1 1,1-1,0 1,2 0,0 1,-6 52,3 0,3 0,6 51,-4-94,1-1,2 1,0-1,2 0,1 0,1 0,1-1,2 0,0 0,1-1,2-1,0 0,15 19,16-11,-43-31,-1 0,1 0,0 1,0-1,0 0,0 0,0 0,0 0,0 0,-1 0,1 0,0 0,0-1,0 1,0 0,0 0,-1-1,1 1,0-1,0 1,0 0,-1-1,1 0,0 1,-1-1,1 1,0-1,-1 0,1 1,-1-1,1 0,-1 0,1 1,-1-1,0 0,1 0,-1 0,0 0,0 0,0 1,1-1,-1 0,0 0,0 0,0 0,0 0,-1 0,1 1,0-1,0 0,0 0,-1 0,1 0,0 0,-1 0,-2-20</inkml:trace>
  <inkml:trace contextRef="#ctx0" brushRef="#br0" timeOffset="798.688">1806 790,'43'0,"43"0,17 0,5-5,-7-1,-5-5,-10 0,-10 1,-8 3,-6-2,-4 0,-3 2,-5 2,-1 2,-6 1,-4 1,-9 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41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26,'-15'-6,"1"2,-1-1,0 2,0 0,0 1,-1 1,1 0,0 1,-1 0,1 2,0 0,-1 0,1 1,0 1,1 1,-15 6,28-11,0 0,-1 0,1 1,0-1,-1 1,1-1,0 1,0-1,0 1,-1 0,1 0,0 0,0-1,0 1,0 0,0 0,0 0,1 0,-1 1,0-1,0 0,1 0,-1 0,1 1,-1-1,1 0,-1 1,1-1,0 0,0 1,0-1,0 0,0 1,0-1,0 0,0 1,0-1,1 0,-1 1,0-1,1 0,-1 1,1-1,0 0,-1 0,1 0,0 1,0-1,0 0,-1 0,1 0,0 0,0-1,1 1,-1 0,12 6,1 0,0-1,0-1,0 0,0-1,1-1,-1 0,9 0,10 3,112 30,-139-34,0 1,-1 0,1 0,-1 0,0 1,0 0,0 0,0 0,-1 1,1-1,-1 1,0 0,0 2,-2-5,-1 0,0 0,0 0,0 0,0 1,0-1,0 0,-1 0,1 1,-1-1,0 0,1 1,-1-1,0 0,0 1,-1-1,1 0,0 1,-1-1,1 0,-1 0,0 1,0-1,0 0,0 0,0 0,0 0,-1 0,1 0,-1 0,1-1,-1 1,0 0,0-1,1 1,-3 0,-29 19,0-1,-2-2,0-1,-1-2,-12 2,-157 43,184-61,39-14,1 3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44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125 769,'0'555,"1"-544,0 1,-1 0,0 0,-1 0,-1-1,0 1,0 0,-1-1,-1 0,1 1,-2-1,0-1,0 1,-1-1,-3 4,8-13,0 1,-1-1,1 0,-1 0,0 1,1-1,-1 0,0 0,0-1,0 1,1 0,-1-1,0 1,0-1,0 1,0-1,0 0,0 0,0 0,0 0,0 0,0-1,0 1,0 0,0-1,0 1,0-1,0 0,1 0,-1 0,0 0,1 0,-1 0,0 0,1 0,-1-1,1 1,0-1,-1 1,1-1,0 0,0 1,0-1,0 0,0 0,1 1,-1-1,0 0,1 0,-1 0,1 0,0 0,0 0,0 0,0 0,0 0,0 0,0-1,1-19,0-1,1 0,1 1,1-1,1 1,2 0,0 1,1 0,0 0,10-15,17-36,3 1,4 2,2 2,3 2,2 2,4 3,39-35,-76 80,-1 0,2 1,0 1,1 1,0 1,1 0,0 1,0 1,1 1,1 1,-18 6,-1 0,1 0,0 1,0-1,-1 1,1 0,0 0,0 0,0 0,0 0,-1 1,1-1,0 1,0 0,-1 0,1 0,-1 0,1 0,-1 1,1-1,-1 1,0-1,1 1,-1 0,0 0,0 0,0 0,-1 0,1 1,0-1,-1 0,0 1,1-1,-1 1,0 0,0-1,-1 1,1 0,0-1,-1 1,0 0,0 0,1 0,-2-1,1 1,0 0,-1 0,1 0,-3 21,-1 0,-1 0,-1-1,-1 1,-1-1,-1-1,-1 0,-9 14,-13 19,-2-1,-3-3,-1 0,-3-3,-36 32,73-75,0 0,0-1,-1 1,0-1,1 0,-2-1,1 1,0-1,-1 0,1 0,-1-1,0 1,0-1,0-1,0 1,-4 0,-2-5,7-2</inkml:trace>
  <inkml:trace contextRef="#ctx0" brushRef="#br0" timeOffset="667.871">746 911,'46'0,"1"-1,-1-2,0-2,0-2,0-2,-1-2,0-3,-1-1,-1-2,20-11,-51 21,0 0,-1-1,1 0,-1-1,-1-1,0 1,0-1,-1-1,0 0,-1 0,0-1,-1 0,0-1,-1 1,0-1,2-10,-7 19,-1-1,1 1,-1-1,0 1,0-1,0 1,-1-1,1 1,-1-1,0 1,-1-1,1 1,-1 0,0 0,0 0,0 0,0 0,-1 0,1 1,-1-1,0 1,0-1,-1 1,1 0,-1 1,1-1,-1 0,0 1,0 0,0 0,0 0,0 1,-1-1,1 1,0 0,-1 0,1 0,-1 1,1 0,-1 0,1 0,-1 0,1 0,-1 1,1 0,-1 0,0 1,-13 5,0 1,0 0,0 2,1 0,1 1,0 0,0 2,1 0,1 0,0 2,1 0,0 0,1 1,1 0,1 1,0 1,0 2,1-5,1 0,1 1,0 0,1 0,0 1,2 0,0 0,1 0,-1 15,3-26,1 1,0-1,0 1,1-1,-1 0,2 1,-1-1,0 0,1 0,0 0,1 0,0 0,-1 0,2 0,-1-1,1 0,-1 0,2 0,-1 0,0 0,1-1,0 0,0 0,0 0,1 0,-1-1,6 2,10 1,0-2,0-1,0 0,1-2,-1 0,0-2,1 0,-1-1,0-1,1-1,-2-1,1-1,-1-1,1 0,-2-2,1 0,-2-2,10-6,32-15,-2-3,-1-2,-2-3,-2-2,39-40,-76 68,-1-1,-1 0,0-1,-1 0,0-1,-2-1,0 1,-1-2,0 0,-2 0,0-1,-2 1,0-2,-1 1,-1-1,1-11,-5 30,-1-1,1 0,0 0,-1 0,1 1,-1-1,0 0,0 0,0 1,-1-1,1 1,0-1,-1 1,0 0,1-1,-1 1,0 0,0 0,0 0,-1 0,1 1,0-1,-1 1,1-1,-1 1,1 0,-1 0,0 0,1 0,-1 0,0 1,0-1,0 1,1 0,-1 0,0 0,0 0,0 0,0 0,1 1,-1 0,0-1,0 1,1 0,-1 1,0-1,-1 1,-13 4,1 0,0 1,1 1,0 0,0 1,1 1,0 0,0 1,1 0,1 1,0 1,0 0,1 0,1 1,1 1,-5 8,12-21,1 1,-1-1,1 1,0 0,0 0,0-1,0 1,0 0,0 0,1 0,0 0,-1 0,1 0,0 0,1 0,-1 0,0 0,1 0,0 0,-1 0,1 0,0 0,1 0,-1-1,0 1,1 0,0-1,-1 1,1-1,0 0,0 1,0-1,1 0,-1 0,0-1,1 1,0 0,-1-1,1 1,2 0,13 5,1 0,1-1,-1-1,1-1,-1 0,1-2,0 0,14-1,-2 1,95 27,-123-28,-1 1,1 0,-1 0,0 0,0 0,0 0,0 1,0-1,0 1,-1 0,0 0,1 0,-1 0,0 0,0 0,-1 1,1-1,-1 1,1-1,-1 1,0 0,-1-1,1 1,0 0,-1 0,0 0,0-1,0 1,-1 0,1 0,-1-1,-1 5,-105 200,105-163,7-28</inkml:trace>
  <inkml:trace contextRef="#ctx0" brushRef="#br0" timeOffset="905.26">2524 741,'-19'38,"-7"18,2 4,9-9,8-12</inkml:trace>
  <inkml:trace contextRef="#ctx0" brushRef="#br0" timeOffset="1079.514">2496 261,'0'0</inkml:trace>
  <inkml:trace contextRef="#ctx0" brushRef="#br0" timeOffset="1335.578">2863 656,'-11'15,"0"1,1 1,0 0,1 1,1 0,1 0,1 0,0 1,2 0,0 0,1 0,1 1,0 16,2-32,0 0,1-1,0 1,0 0,0-1,0 1,0-1,1 0,0 1,0-1,-1 0,2 0,-1 0,0 0,1 0,-1-1,1 1,0-1,0 1,0-1,0 0,0 0,0-1,1 1,-1-1,1 1,-1-1,1 0,-1 0,1-1,0 1,-1-1,1 0,0 0,-1 0,1 0,0-1,7 0,-1 0,0-1,1 0,-1-1,0 0,0-1,0 0,-1-1,0 0,1 0,-2-1,7-4,-9 4,0 1,-1-2,1 1,-1 0,0-1,-1 0,0 0,0-1,0 1,-1-1,0 0,-1 0,0 0,0 0,0 0,-1 0,-1 0,1-1,-1 1,-1 0,1 0,-1-1,-1 1,1 0,-2 0,1 0,-1 0,0 1,-1-1,1 1,-1 0,-1 0,0 0,0 0,0 1,-1 0,1 0,-2 0,1 1,0 0,-5-2,7 5,-1 0,0 1,0 0,0 0,0 0,0 0,0 1,0 0,0 0,0 0,0 1,0 0,1 0,-1 0,0 0,0 1,0 0,1 0,-1 0,1 0,-15 8</inkml:trace>
  <inkml:trace contextRef="#ctx0" brushRef="#br0" timeOffset="1818.161">3371 684,'-24'14,"0"2,1 0,1 1,0 1,2 1,0 1,1 1,1 0,-11 18,27-37,0 0,0 0,0 0,0 0,0 0,0 1,1-1,-1 0,1 1,0-1,0 1,0 0,0-1,0 1,0 0,1 0,-1-1,1 1,0 0,0 0,0 0,0 0,1-1,-1 1,1 0,-1 0,1-1,0 1,0 0,0-1,1 1,-1-1,0 1,1-1,0 0,-1 1,1-1,0 0,0 0,1 0,-1-1,0 1,0 0,1-1,-1 0,1 1,1-1,7 1,1 0,-1-1,0 0,1-1,-1-1,1 1,-1-2,1 0,-1 0,0-1,0 0,0-1,-1 0,1-1,-1 0,9-6,142-120,-125 95,-1 0,-2-3,-1-1,-3-1,-1-1,0-6,-16 26,-1 0,0-1,-2-1,-1 1,-1-1,-1 0,-1-1,-2 0,0 1,-1-1,-1 0,-2 0,-1-8,1 24,1 0,-1 0,0 0,-1 0,0 1,-1-1,0 1,0-1,-1 1,0 0,0 0,-1 1,0-1,0 1,0 0,-1 0,0 1,-1 0,0 0,0 0,0 1,0 0,-1 0,0 1,0 0,0 0,0 1,-1 0,1 1,-1 0,-8-1,5 3,0 1,1 1,-1 0,0 0,0 1,1 1,-1 0,1 0,0 1,1 0,-1 1,1 1,0-1,1 2,-1-1,1 1,1 1,0-1,0 2,0-1,1 1,1 0,-8 11,1 1,1 0,1 1,1 0,2 0,0 1,1 0,1 1,1-1,1 6,3-8,2-1,0 0,0 0,2 0,1 0,1-1,0 0,2 1,0-2,1 1,1-1,1 0,1-1,0 0,1-1,1 0,1-1,0-1,1 0,1-1,0 0,1-1,0-1,1-1,0 0,13 4,-21-11,1 0,0 0,0-1,0-1,0 1,1-2,-1 0,0 0,1-1,-1 0,0-1,1-1,7-1,-1-4</inkml:trace>
  <inkml:trace contextRef="#ctx0" brushRef="#br0" timeOffset="2089.853">4021 769,'4'24,"7"8,2-2</inkml:trace>
  <inkml:trace contextRef="#ctx0" brushRef="#br0" timeOffset="2336.738">4133 261,'0'0</inkml:trace>
  <inkml:trace contextRef="#ctx0" brushRef="#br0" timeOffset="2568.43">4613 458,'-26'17,"2"1,1 1,0 1,1 1,1 1,1 0,1 2,2 0,0 1,1 1,-2 9,16-32,1 1,0 0,-1 0,2 0,-1 0,0 0,1 0,0 1,0-1,0 0,0 0,1 0,0 0,0 0,0 0,0 0,0 0,1 0,0-1,0 1,0 0,0-1,0 1,1-1,-1 0,1 0,0 0,0 0,0-1,1 1,-1-1,1 0,-1 0,1 0,0 0,-1 0,3 0,8 3,0 0,0-1,1 0,-1-1,1-1,-1 0,1-1,0-1,0 0,0-1,42-10,-32 4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42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83 173,'-10'15,"0"0,0 1,2 0,0 1,1 0,0 0,2 0,0 1,1 0,1 0,0 0,1 0,1 17,2-30,-1-1,1 0,-1 0,1 0,0 0,1 0,-1-1,1 1,-1 0,1-1,0 1,1-1,-1 1,1-1,-1 0,1 0,0 0,0 0,0-1,0 1,1-1,-1 0,1 0,0 0,-1 0,1-1,0 1,0-1,0 0,0 0,0 0,0-1,0 0,0 1,2-2,4 1,1 0,-1-1,0 0,0-1,0 0,0-1,0 0,0 0,-1-1,1 0,-1-1,0 0,7-6,-9 7,-1-1,1 0,-1-1,0 1,0-1,0 0,-1-1,0 1,0-1,-1 0,0 0,0-1,0 1,-1-1,0 0,-1 0,0 0,0 0,-1 0,0 0,0-1,-1 1,0 0,0-1,-1 1,0 0,0 0,-1-1,0 1,-1 1,0-1,0 0,-1 1,1-1,-2 1,1 0,-1 0,0 1,-3-4,4 7,-1 0,0-1,1 2,-1-1,0 0,0 1,0 0,0 0,-1 1,1-1,-1 1,1 0,-1 1,1-1,-1 1,1 0,-1 1,1-1,-1 1,1 0,0 0,-1 1,1 0,0 0,0 0,-2 1,-18 8</inkml:trace>
  <inkml:trace contextRef="#ctx0" brushRef="#br0" timeOffset="552.863">365 596,'264'-386,"-254"372,-6 8,-1 0,1 0,1 0,-1 0,1 1,0 0,0 0,1 0,0 1,-1-1,2 1,2-1,-8 6,1-1,-1 1,0 0,1-1,-1 1,0 0,0 0,0 0,1 0,-1 1,0-1,0 0,-1 0,1 1,0-1,0 0,-1 1,1-1,-1 1,1-1,-1 1,1-1,-1 1,0-1,0 1,0-1,0 1,0-1,0 1,0-1,0 1,-1-1,1 1,-1-1,1 1,-1-1,1 1,-1-1,0 0,0 1,0-1,0 0,0 0,0 0,0 1,-2 8,2-6,1-1,-1 1,0 0,1-1,0 1,0 0,0 0,0-1,1 1,-1 0,1-1,0 1,0-1,0 1,1-1,-1 1,1-1,0 0,0 0,0 1,0-1,0-1,1 1,-1 0,1-1,0 1,0-1,0 0,0 0,0 0,1 0,-1 0,0-1,1 0,-1 0,1 0,0 0,-1 0,9-1,0 0,0-1,0-1,0 0,0 0,0-1,-1 0,1-1,-1-1,0 0,-1 0,1-1,-1-1,0 1,8-8,-2 4,-6 3,50-24,-58 31,-1 0,1-1,-1 1,0 0,1 0,-1 0,1 0,-1 0,1 0,-1 0,1 1,-1-1,0 0,1 1,-1-1,0 1,1-1,-1 1,0 0,0 0,1 0,-1-1,0 1,0 0,0 0,0 1,0-1,0 0,-1 0,1 0,0 1,0-1,-1 0,1 1,-1-1,1 0,-1 1,0-1,0 1,1-1,-1 1,0 0,4 164,2-146</inkml:trace>
  <inkml:trace contextRef="#ctx0" brushRef="#br0" timeOffset="904.272">1381 370,'75'-21,"-2"-4,-1-3,-1-3,33-21,-1-21,-100 71,-1 0,0 0,0 0,1 0,-1 0,-1-1,1 1,0-1,-1 1,1-1,-1 0,0 0,0 0,0 1,0-1,0 0,-1 0,1 0,-1 0,0 0,0-1,0 1,0 0,-1 0,1 0,-1 0,0 0,1 1,-2-1,1 0,0 0,0 0,-1 1,1-1,-1 1,0-1,-2-1,1 0,-1 1,-1-1,1 1,0 0,-1 1,0-1,0 1,0-1,0 2,0-1,0 0,0 1,0 0,-1 0,1 1,0-1,-1 1,1 0,0 1,-1-1,1 1,0 0,-2 1,-114 49,108-44,0 2,0-1,0 2,1-1,1 2,0 0,0 0,1 1,0 0,1 0,1 1,0 1,1-1,0 1,1 1,0-1,2 1,-1 0,2 0,0 0,1 0,0 1,1 12,4-17,1 0,-1 0,2 0,0-1,0 0,0 0,2 0,-1-1,1 0,0 0,1-1,0 0,1 0,-1 0,1-1,1-1,-1 0,1 0,0-1,1 0,-1 0,1-2,0 1,0-1,0-1,0 0,0 0,1-1,-1-1,7 0,22 3,1-3,-1-1,0-2,0-1,3-3,-14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13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1,'-52'129,"6"2,5 2,7 1,-14 114,43-201,1 1,3 0,2-1,1 1,3 0,7 24,0 14,-11-63</inkml:trace>
  <inkml:trace contextRef="#ctx0" brushRef="#br0" timeOffset="468.651">852 650,'-45'38,"1"1,2 2,2 2,2 2,1 2,3 1,2 1,-6 17,33-55,0 0,2 1,-1-1,1 1,1 0,0 0,1 0,0 0,1 3,0-11,0-1,0 0,0 1,0-1,1 0,-1 0,1 1,0-1,0 0,0 0,1 0,-1 0,1 0,-1 0,1 0,0-1,0 1,0 0,1-1,-1 0,1 0,-1 1,1-2,0 1,-1 0,1 0,0-1,0 1,0-1,1 0,-1 0,0 0,0-1,3 1,4-2,-1 0,1-1,-1 0,0-1,0 0,0 0,0-1,0 0,-1-1,0 0,0 0,0-1,0 0,-1 0,0 0,0-1,-1-1,0 1,0-1,-1 0,0 0,0 0,-1-1,1-1,8-9,37-54,-4-2,-4-2,-2-2,2-18,-37 137,-5-27,-1 0,0 1,0-1,1 1,1-1,1 0,0 1,0-1,1 0,1 0,0-1,1 1,0-1,5 8,-3-11,0 1,1-1,0-1,1 1,0-2,0 1,1-1,-1 0,2-1,-1 0,1-1,0 0,0 0,0-2,0 1,1-1,-1-1,1 0,0 0,5-1,97-1,-90 0</inkml:trace>
  <inkml:trace contextRef="#ctx0" brushRef="#br0" timeOffset="848.658">1924 537,'-68'38,"2"3,1 3,2 3,-1 5,61-50,0 0,0 0,0 1,0-1,0 1,1 0,-1 0,1 0,0 0,0 0,0 0,0 0,1 1,-1-1,1 1,0-1,0 1,0 0,1-1,-1 1,1 0,0 0,0-1,0 1,0 0,1 0,-1-1,1 1,0 0,0-1,0 1,1-1,0 0,-1 1,1-1,0 0,0 0,93 64,-42-38,-49-27,1 1,0 0,0 0,-1 0,0 0,0 0,0 1,0 0,0 0,0 0,-1 0,0 1,0-1,0 1,-1 0,0 0,1 0,-2 0,1 0,-1 0,1 0,-1 1,-1-1,1 0,-1 1,0-1,0 1,-1-1,1 0,-1 1,-2 4,-4 3,-2-1,0 1,0-1,-1-1,-1 0,0 0,-1-1,1-1,-2 0,1 0,-1-1,-1-1,1 0,-1-1,-1 0,1-2,-3 1,-2 1</inkml:trace>
  <inkml:trace contextRef="#ctx0" brushRef="#br0" timeOffset="1268.581">2602 594,'-13'-2,"1"1,-1 1,1 0,-1 1,1 1,0-1,-1 2,1 0,0 0,0 1,1 1,-1 0,-9 6,10-5,0 0,0 0,1 2,0-1,1 1,-1 1,1-1,1 2,0-1,0 1,-2 5,7-11,1 0,0 0,0 1,0-1,0 1,1-1,-1 1,1 0,0-1,1 1,-1 0,1 0,0-1,0 1,1 0,-1 0,1-1,0 1,0 0,1-1,-1 1,1-1,0 1,0-1,1 0,-1 0,1 0,0 0,0-1,4 4,91 72,-81-68,-1 0,0 1,-1 0,0 1,-1 1,-1 1,3 3,-12-14,-1 0,1 0,0 0,-1 1,0-1,0 1,0 0,-1 0,0 0,0 0,0 0,0 0,-1 1,0-1,0 0,0 1,-1-1,0 1,0-1,0 1,-1-1,1 1,-1-1,-1 0,1 1,-1-1,0 0,0 0,0 0,-1 0,0 0,0-1,0 1,0-1,-4 3,-6 2,-1 0,-1-1,1 0,-1-2,-1 0,1 0,-1-1,0-1,0-1,-14 1,-4 3,17-3,0-1,-1 0,1-2,0 0,-1-1,1-1,-1 0,1-1,0-1,-5-2,1-1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49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180 179,'-142'280,"112"-231,22-39,21-34,26-43,3 2,2 2,4 2,2 3,2 1,40-31,-43 56,-48 32,0 0,0-1,0 1,0 0,0-1,0 1,0 0,0 0,0 0,0 0,-1 0,1 0,0 0,0 0,0 0,0 0,0 0,0 1,0-1,0 0,0 1,0-1,-1 1,1-1,0 1,0-1,0 1,-1 0,1-1,0 1,-1 0,1-1,-1 1,1 0,-1 0,1 0,-1 0,1-1,-1 1,0 0,1 0,-1 0,0 0,0 0,0 0,0 0,0 0,0 0,0 0,0 0,0 0,0 0,-1 0,1 0,0-1,-1 1,1 1,-51 201,50-202,1 1,0-1,-1 1,1 0,0-1,0 1,0-1,0 1,0-1,1 1,-1-1,0 1,1-1,-1 1,1-1,-1 1,1-1,0 1,0-1,-1 0,1 1,0-1,0 0,0 0,1 0,-1 0,0 0,0 0,0 0,1 0,-1 0,1-1,-1 1,0 0,1-1,-1 1,1-1,-1 0,1 1,0-1,-1 0,1 0,-1 0,1 0,-1 0,1-1,-1 1,1 0,-1-1,1 1,-1-1,1 1,-1-1,1 0,80-44,149-138,-230 181,0 0,0 1,0-1,1 0,-1 1,1 0,-1-1,1 1,-1 0,1 0,0-1,0 1,-1 1,1-1,0 0,0 0,0 1,0-1,0 1,0-1,0 1,0 0,0 0,0 0,0 0,0 0,0 1,0-1,0 0,0 1,0 0,0-1,0 1,0 0,0 0,-1 0,1 0,0 0,-1 1,1-1,-1 0,1 1,-1-1,0 1,1 0,-1-1,0 1,0 0,0 0,0-1,-1 1,1 0,0 2,0 11,0 1,-1-1,-1 1,-1-1,0 0,-1 1,0-1,-2 2,-12 103,32-80,-3-28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49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 6,'-2'4,"-13"20,1-1,2 2,0 0,1 0,2 1,1 1,1-1,1 1,-2 19,8-42,0 0,0 0,1 0,-1 0,1 0,0 0,0 0,0 0,0-1,1 1,-1 0,1-1,0 1,0-1,0 0,1 0,-1 1,1-2,0 1,0 0,0 0,0-1,0 0,0 0,1 1,-1-2,1 1,0 0,-1-1,1 0,0 0,0 0,0 0,0-1,0 1,0-1,0 0,0 0,-1 0,1-1,0 0,0 1,0-1,0-1,0 1,2-2,3 0,1-2,-1 1,-1-2,1 1,-1-1,0 0,0-1,-1 1,1-2,-1 1,-1-1,0 0,0 0,-1-1,1 0,-2 0,0 0,4-9,-5 11,-1 0,1 0,-1-1,-1 1,1-1,-1 1,0-1,-1 1,0-1,0 0,-1 1,0-1,0 1,0-1,-1 1,-1 0,1-1,-1 1,0 0,-1 1,1-1,-1 0,-1 1,1 0,-3-3,1 5,-1-1,1 1,-1-1,0 2,0-1,0 1,0 0,0 1,-1-1,1 1,-1 1,0 0,1 0,-1 0,0 1,0 0,1 1,-1-1,0 2,-5 0,-12 5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5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60,'-18'19,"2"1,0 1,2 1,0 0,1 0,1 2,2-1,-8 25,16-45,1 0,-1 1,1-1,-1 0,1 1,0-1,1 1,-1-1,1 1,-1 0,1-1,0 1,0 0,1-1,-1 1,1-1,0 1,0-1,0 1,0-1,0 1,1-1,0 0,-1 0,1 0,0 0,1 0,-1 0,0 0,1-1,0 1,-1-1,1 0,0 0,0 0,1 0,-1 0,0-1,0 1,1-1,-1 0,1 0,-1 0,1-1,0 1,5-2,0 1,0-1,0-1,0 0,0 0,-1-1,1 0,-1 0,1-1,-1 0,0 0,-1-1,1 0,-1-1,0 1,0-1,0-1,-1 1,0-1,-1 0,1-1,-1 1,-1-1,1 0,-2 0,1-1,-1 1,0-1,0 1,-1-1,-1 0,1 0,-1 0,-1 0,0 0,0 0,-1 0,0 0,-2-7,1 11,0 1,-1-1,0 1,0 0,0 0,-1 0,1 0,-1 1,0-1,0 1,0 0,0 0,-1 0,1 1,-1 0,0 0,0 0,0 0,0 1,0-1,0 1,0 1,-5-1,-14-2</inkml:trace>
  <inkml:trace contextRef="#ctx0" brushRef="#br0" timeOffset="361.565">510 285,'33'-34,"115"-97,-146 129,-1 1,1-1,0 0,0 1,0-1,-1 1,1 0,1 0,-1 0,0 0,0 0,0 0,1 0,-1 1,0-1,1 1,-1-1,0 1,1 0,-1 0,0 0,1 0,-1 1,1-1,-1 1,0-1,0 1,1 0,-1 0,0 0,0 0,0 0,0 1,0-1,0 0,0 1,0 0,-1-1,1 1,-1 0,1 0,-1 0,0 0,1 0,-1 1,6 10,-5-6,1 0,0 0,1 0,-1-1,1 1,1-1,-1 0,1 0,0 0,0-1,1 0,-1 0,1 0,0-1,1 0,-1 0,1 0,0-1,0 0,7 2,1-2,0-2,0 0,0 0,0-1,0-1,0-1,0 0,0-1,0 0,0-1,-1-1,0 0,0-1,0-1,-1 0,10-7,4-4,-1-2,0 0,-2-2,0 0,-1-2,-2-1,5-7,-11 12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50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0,'-23'408,"-12"33,36-414,0-20,0-1,0 1,-1 0,0-1,-1 1,1 0,-1-1,0 1,-1 0,1-1,-2 1,1-1,-1 1,-3-1</inkml:trace>
  <inkml:trace contextRef="#ctx0" brushRef="#br0" timeOffset="232.914">0 453,'39'9,"36"4,10-1,1-2,-10-3,-13-3,-12-1,-10-3,-8 1,-4-2,-2 1,-1-1,-1 1,-3-1</inkml:trace>
  <inkml:trace contextRef="#ctx0" brushRef="#br0" timeOffset="411.919">876 650,'-5'43,"-1"19,-1 4,2-9</inkml:trace>
  <inkml:trace contextRef="#ctx0" brushRef="#br0" timeOffset="597.358">876 255,'9'19,"4"7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52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0,'-31'220,"3"128,4-123,24-224,0 0,0 0,-1 0,1-1,0 1,0 0,0 0,0 0,0 0,0 0,0 0,0 0,1 0,-1 0,0-1,0 1,1 0,-1 0,1 0,-1 0,1-1,-1 1,1 0,-1 0,1-1,-1 1,1 0,0-1,0 1,-1-1,1 1,0-1,0 1,0-1,-1 0,1 1,0-1,0 0,0 0,0 1,0-1,0 0,0 0,0 0,-1 0,1 0,0 0,0-1,0 1,0 0,0 0,0-1,0 1,-1 0,1-1,0 1,0-1,46-32,-44 30,42-39,1 2,1 2,3 2,1 2,1 2,17-5,-68 36,1 0,0 0,-1 0,1 0,0 1,-1-1,1 0,0 1,0-1,-1 1,1 0,0 0,0 0,0 0,0 0,-1 0,1 0,0 0,0 1,0-1,-1 1,1-1,0 1,-1 0,1 0,0 0,-1 0,1 0,-1 0,1 0,-1 0,0 0,1 1,-1-1,0 1,0-1,0 1,0-1,0 1,-1 0,1-1,0 1,-1 0,1 0,-1-1,1 1,-1 0,0 0,0 0,0-1,0 1,0 1,1 6,1 0,-1-1,-1 1,0 0,0 0,-1 0,0 0,0 0,-1 0,0 0,-1-1,0 1,0-1,-1 0,0 0,0 0,-1 0,0-1,-1 1,1-1,-1-1,-2 2,-33 32,31-27,-1-1,-1 0,0-1,-1 0,0 0,-1-2,0 0,0 0,-1-1,0-1,0 0,-1-2,0 1,-8 0,20-6,1 1,0-1,0 0,-1-1,1 1,0 0,-1-1,1 0,0 0,0 0,0 0,0 0,0-1,0 1,0-1,0 0,1 0,-1 0,1 0,-1 0,1-1,-1 0,-9-14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5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1 251,'37'9,"7"5,1-1,0-3,0-2,1-1,0-3,0-2,0-1,0-3,0-1,37-9,-71 9,-1 0,1 0,-1-1,0-1,0 0,-1 0,1-1,-1-1,0 0,-1 0,0-1,0 0,0 0,-1-1,-1 0,1 0,-2-1,1 0,-1 0,-1-1,0 0,0 0,-1 0,0 0,-1-1,0-4,-2 13,-1 0,-1-1,1 1,0 0,-1 0,1 0,-1-1,0 1,0 0,0 0,-1 0,1 1,-1-1,0 0,1 0,-1 1,0-1,0 1,-1 0,1 0,-1-1,1 1,-1 1,1-1,-1 0,0 1,0-1,0 1,0 0,0 0,0 0,-2 0,-3-1,1 1,0 0,-1 1,1 0,0 0,-1 0,1 1,0 0,-1 0,1 1,0 0,0 0,-6 4,-2 4,0 1,1 0,0 1,1 1,0 0,1 1,0 0,2 1,-1 0,2 1,0 0,1 1,0-1,2 1,-3 11,5-21,1-1,0 1,0-1,0 1,1 0,0 0,0 0,1 0,0 0,1 1,-1-1,1 0,0 0,1 1,0-1,0 0,1 0,0 0,0 0,0 0,1 0,0-1,0 1,1-1,0 0,0 0,0 0,1-1,0 1,0-1,0 0,1-1,-1 1,1-1,5 3,7-1,1-1,0 0,-1-2,1 0,0-1,1-1,-1 0,19-3,-24 2,24-1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58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456 508,'-21'5,"2"0,-1 1,0 1,1 0,0 2,1 0,0 1,1 1,0 1,0 0,1 2,1-1,0 2,1 0,1 1,0 0,1 1,-2 4,3-4,-5 5,1 0,1 0,1 2,0 0,2 0,1 1,1 0,1 1,2 0,0 0,1 6,4-29,1 0,0 0,0 0,0 1,0-1,0 0,1 0,-1 0,1 0,0 0,0 0,0 0,0 0,1 0,-1 0,1 0,0-1,0 1,0-1,0 1,0-1,0 0,0 0,1 0,0 0,-1 0,1 0,0-1,-1 1,1-1,0 0,0 0,0 0,1 0,-1-1,0 1,0-1,0 0,0 0,0 0,1 0,-1 0,1-1,17-6,-1-2,0 0,0-1,-1-1,-1-1,0-1,0 0,-2-1,13-14,-26 25,43-37,-1-2,-3-2,-2-1,-1-3,-3-1,-2-1,-2-2,23-53,-44 83,-2 0,-1-1,-1 1,0-1,-2-1,-1 1,-1-1,0 0,-2 0,-1 0,-1 0,-1 1,-1-1,-1 0,-1 1,-6-15,9 33,0 0,-1 0,1 0,-1 0,0 0,-1 1,1-1,-1 1,0 0,0 0,0 0,0 1,-1-1,1 1,-1 0,0 0,0 1,0 0,0-1,-1 2,1-1,-1 1,1-1,-1 2,1-1,-1 0,1 1,-1 0,0 1,1-1,-1 1,1 0,-1 0,1 1,-1 0,1 0,-2 1,-10 9,1 1,1 0,1 1,0 1,0 0,1 1,1 1,1 0,1 0,0 1,1 0,1 1,1 0,0 0,1 0,2 1,0 0,1 0,-1 20,2-19,1 0,0 0,2-1,0 1,1 0,1 0,1-1,1 1,1-1,1 0,1-1,0 0,1 0,1-1,1 0,1 0,0-2,1 1,11 9,-15-15,1 0,0 0,0-1,1 0,1 0,0-2,0 1,1-1,0-1,0-1,1 0,-1 0,1-1,1-1,-1 0,1-2,-1 1,1-1,10-1,-1-7</inkml:trace>
  <inkml:trace contextRef="#ctx0" brushRef="#br0" timeOffset="361.732">907 819,'25'-2,"1"0,0-2,-1-1,0 0,0-2,-1-1,0-1,0-1,-1-2,0 0,-1-1,-1-1,0-1,-1-1,0 0,-1-2,8-11,-24 27,0-1,0-1,0 1,-1 0,1-1,-1 1,0-1,0 0,0 1,-1-1,1 0,-1 0,0 0,0-1,0 1,-1 0,1 0,-1 0,0-1,0 1,-1 0,1 0,-1 0,0 0,0-1,0 1,-1 0,1 1,-1-1,0 0,0 0,0 1,-1-1,1 1,-1 0,0 0,0 0,0 0,0 0,-1 1,1-1,-1 1,1 0,-1 0,0 0,-1 0,-8 3,1 1,0 0,0 1,0 0,1 1,-1 0,1 1,0 0,0 1,0 0,1 1,0 0,0 0,1 1,0 1,0-1,1 1,0 1,0 0,-5 10,2-9,1-1,0 2,0 0,2 0,-1 1,2-1,-1 2,2-1,0 1,0 0,2 1,-1-1,2 1,0 0,1 0,0 0,1 9,3-19,-1 0,1-1,0 1,1-1,-1 1,1-1,0 0,0 0,0 0,0-1,1 1,0-1,-1 1,1-1,0 0,1-1,-1 1,0-1,1 0,0 0,-1 0,1-1,0 1,0-1,0 0,2-1,133 3,-53-21,-47 6</inkml:trace>
  <inkml:trace contextRef="#ctx0" brushRef="#br0" timeOffset="695.954">1980 452,'-43'16,"32"-13,1 0,0 1,-1 0,1 0,0 1,1 1,-1-1,1 2,1-1,-1 1,1 0,0 1,0 0,-2 5,9-12,0 1,0-1,1 1,-1-1,0 1,1-1,-1 1,1 0,0 0,0-1,0 1,0 0,0-1,0 1,0 0,0-1,1 1,-1 0,0-1,1 1,0 0,-1-1,1 1,0-1,0 1,0-1,0 0,0 1,0-1,0 0,0 0,1 0,-1 0,0 0,1 0,-1 0,1 0,63 26,-55-23,88 50,-96-53,0 1,0 0,0 1,0-1,-1 0,1 0,0 1,-1-1,0 1,0 0,1-1,-2 1,1 0,0-1,0 1,-1 0,1 0,-1 0,0 0,0-1,0 1,-1 0,1 0,0 0,-1 0,0-1,0 1,0 0,0 0,0-1,0 1,-1-1,1 1,-1-1,0 0,0 0,0 1,-10 8,1 0,-1-1,-1-1,1 0,-2-1,1 0,-1-1,0 0,-1-1,1-1,-1-1,0 0,-1 0,-1-1,-39 2,31-5</inkml:trace>
  <inkml:trace contextRef="#ctx0" brushRef="#br0" timeOffset="2179.474">3786 678,'-15'33,"-4"12</inkml:trace>
  <inkml:trace contextRef="#ctx0" brushRef="#br0" timeOffset="2413.723">3700 170,'10'-14,"3"-6</inkml:trace>
  <inkml:trace contextRef="#ctx0" brushRef="#br0" timeOffset="2800.82">4153 1,'24'370,"-23"-324,-3 0,-1 0,-2-1,-3 1,-1-1,-2 0,-14 33,24-57,29-54,-16 18,160-154,-158 158,0 1,0 1,1 0,0 0,1 2,0 0,0 1,0 0,1 1,0 1,0 1,14-1,-25 4,-1 0,0 0,0 1,0 0,0 0,0 0,-1 1,1-1,0 1,0 0,-1 1,1-1,-1 1,0 0,0 0,0 0,0 0,-1 1,1-1,-1 1,0 0,0 0,0 1,0-1,-1 1,0-1,0 1,0 0,0-1,-1 1,0 0,0 0,0 0,-1 0,0 0,1 0,-2 1,1-1,-1 0,1 0,-1 0,-1 0,1-1,-1 1,-2 4,-3 9,-2-1,0 0,-1 0,0-1,-1 0,-1-1,-1-1,0 1,-1-2,0 0,-1-1,-1 0,1-2,-2 1,-16 6,22-11,-1-2,0 1,0-2,0 0,0 0,0-1,-1 0,1-1,-1-1,1 0,-1 0,1-2,-1 1,1-2,-4 0,14 2,-1 0,0 0,1 0,-1 0,1-1,-1 1,1-1,0 1,0-1,0 0,0 0,0 0,0 0,0 0,0-1,1 1,-1 0,1-1,0 1,0-1,0 1,0-1,0 0,0 1,1-2,-1-17</inkml:trace>
  <inkml:trace contextRef="#ctx0" brushRef="#br0" timeOffset="3167.107">4745 791,'42'-5,"0"-3,0-1,-1-1,0-3,27-13,-60 22,0 0,0 0,0-1,-1-1,0 1,0-1,-1 0,1-1,-1 1,-1-1,2-2,-5 7,-1 0,1-1,-1 1,0 0,0-1,0 1,0-1,0 1,-1-1,1 0,-1 1,1-1,-1 1,0-1,0 0,0 1,0-1,-1 0,1 1,-1-1,0 1,1-1,-1 1,0-1,0 1,-1-1,1 1,-1 0,1 0,-1 0,1 0,-1 0,0 0,0 0,0 0,0 1,-1-1,-1 0,-4-1,0 1,0 0,0 0,0 1,-1 0,1 0,0 1,-1 0,1 1,0-1,-1 2,1-1,0 1,0 1,0-1,0 1,1 1,-1-1,1 1,0 1,0-1,0 1,1 0,-1 1,1 0,0 0,1 0,-1 2,-3-1,1 1,1 0,-1 0,1 1,1 0,0 0,0 1,1 0,0 0,0 0,1 0,1 1,0 0,0-1,1 1,0 0,1 0,1 1,-1-1,2 0,-1 0,2 0,0 1,2-7,0-1,1 1,0-1,0-1,0 1,0-1,1 1,0-2,-1 1,1-1,0 1,0-1,0-1,0 1,1-1,-1-1,0 1,0-1,1 0,-1 0,0-1,1 1,-1-2,5 0,12 1,11-2,-1 0,0-3,0 0,0-2,4-3,-5 1</inkml:trace>
  <inkml:trace contextRef="#ctx0" brushRef="#br0" timeOffset="3631.504">5648 537,'-79'41,"2"3,-58 45,64-15,70-71,-1-1,1 1,0 0,0-1,0 1,0 0,1 0,-1-1,1 1,0 0,0 0,0 0,0 0,0 0,0 0,1-1,0 1,-1 0,1 0,0 0,0-1,1 1,-1-1,0 1,1-1,0 1,-1-1,1 0,0 0,0 0,1 0,-1 0,1 0,8 4,1 0,0-1,0 0,1-1,-1-1,1 0,0-1,0 0,0-1,0 0,0-1,0 0,0-1,0-1,-1 0,1-1,0 0,-1-1,1 0,7-5,13-7,-1-2,-1-1,0-2,-2-1,0-1,-2-1,0-1,-2-2,-1-1,-1 0,-1-2,-2-1,-1 0,-2-1,5-13,-10 22,0 0,-2 0,-1-1,0 0,-2-1,-1 0,1-12,-5 27,-2 1,1 0,-1-1,0 1,-1-1,0 1,-1-1,1 1,-2 0,0 0,0 0,0 0,-1 0,0 1,-1-1,0 1,0 0,-1 1,0-1,0 1,-5-3,2 4,0 1,0 0,-1 1,1 0,-1 0,0 1,0 0,-1 1,1 0,0 1,-1 0,1 0,-1 1,1 1,-1 0,1 0,0 1,0 0,-1 1,1 0,1 0,-1 1,0 1,1 0,0 0,0 1,1 0,-1 0,1 1,1 0,-1 0,-3 5,-1 0,1 1,0 0,1 0,1 1,0 0,0 1,2 0,0 0,0 1,2-1,0 1,0 1,2-1,0 1,1-1,1 1,0 0,1 0,1 0,0-1,2 1,0-1,1 1,0-1,1 0,1 0,3 5,10 11,2-1,1-1,1-1,2-1,0-1,2-1,1-2,1 0,1-2,1-1,29 14,-14-10,0-2,1-2,1-2,1-2,44 9,-33-22,-41-8</inkml:trace>
  <inkml:trace contextRef="#ctx0" brushRef="#br0" timeOffset="1481.805">2741 481,'-36'8,"-1"3,1 1,1 1,0 2,1 2,1 1,-23 16,51-31,0 0,0 0,1 0,0 0,-1 1,1 0,0 0,1 0,-1 0,1 1,-1-1,1 1,1 0,-1 0,1 0,0 0,0 0,0 0,1 1,0-1,0 1,0-1,1 1,-1-1,1 1,1 0,-1-1,1 1,0-1,0 1,1-1,-1 0,1 0,0 1,1-1,1 2,6 5,1-1,1-1,-1 1,2-2,-1 0,1-1,1 0,-1 0,1-2,1 0,-1 0,1-1,0-1,0-1,0 0,0-1,1 0,-1-2,1 1,-1-2,1 0,-1-1,1-1,5-2,47-29,-57 17</inkml:trace>
  <inkml:trace contextRef="#ctx0" brushRef="#br0" timeOffset="1933.786">3052 791,'5'68,"-4"-68,0 1,0-1,-1 0,1 0,0 0,0 0,0 0,0 0,0-1,0 1,0 0,-1 0,1-1,0 1,0 0,0-1,0 1,-1-1,1 1,0-1,-1 1,1-1,0 0,-1 1,1-1,-1 0,1 0,-1 1,1-1,-1 0,1 0,-1 0,0 1,1-1,-1 0,0 0,0 0,0 0,0 0,0 0,0 0,0 0,0 1,0-1,0 0,0 0,0 0,-1 0,1 0,1-4,10-30,2 1,2 0,1 1,1 1,2 0,1 1,1 2,2 0,24-24,-47 52,1 0,-1 0,1 0,0 0,-1 0,1 0,0 0,-1 1,1-1,0 0,0 0,0 1,0-1,0 1,0-1,0 0,0 1,0 0,0-1,0 1,0 0,0-1,0 1,0 0,0 0,1 0,-1 0,0 0,0 0,0 0,0 0,0 1,0-1,0 0,0 1,1-1,-1 1,0-1,-1 1,1-1,0 1,0 0,0-1,0 1,0 0,-1 0,1 0,0 0,-1 0,1 0,0 0,-1 0,1 0,-1 0,52 126,-39-107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04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1,'-1'498,"-3"-443,-3-1,-2-1,-3 1,-10 27,21-79,-5 26,6-27,0-1,0 0,0 1,0-1,0 0,0 1,0-1,1 0,-1 1,0-1,0 1,0-1,0 0,1 1,-1-1,0 0,0 0,1 1,-1-1,0 0,0 0,1 1,-1-1,0 0,1 0,-1 0,0 1,1-1,-1 0,0 0,1 0,-1 0,0 0,1 0,-1 0,1 0,-1 0,0 0,1 0,-1 0,0 0,1 0,-1 0,1 0,-1 0,0 0,1-1,-1 1,0 0,1 0,-1 0,0-1,0 1,1 0,-1 0,0-1,0 1,1 0,-1-1,0 1,0 0,0-1,1 1,-1-1,109-104,-70 69,2 2,2 2,0 2,2 1,2 3,23-10,-67 34,0-1,0 1,1 0,-1 0,1 0,-1 1,1-1,0 1,0 0,-1 0,1 0,0 1,0-1,0 1,0 0,0 0,0 0,0 0,0 1,0 0,0 0,-1 0,1 0,0 0,-1 1,1 0,-1 0,1 0,-1 0,0 0,0 1,0-1,0 1,0 0,0 0,-1 0,0 0,1 0,-1 1,0-1,-1 1,2 2,-2 2,0 1,0-1,-1 1,0-1,-1 1,0-1,0 1,-1-1,0 0,-1 0,1 0,-2 0,1 0,-1-1,0 1,0-1,-1 0,0 0,-2 1,-120 114,109-106,0-1,-1-1,-1 0,0-2,-1-1,0 0,-1-1,0-2,0 0,-1-1,0-1,0-2,-14 2,33-6,1 0,-1-1,0 1,1 0,-1-1,1 0,-1 0,1 0,-1 0,1-1,0 0,0 1,0-1,0 0,0 0,0-1,0 1,0 0,1-1,-2-1,-7-14</inkml:trace>
  <inkml:trace contextRef="#ctx0" brushRef="#br0" timeOffset="711.92">824 453,'-10'7,"1"0,0 1,0 0,1 0,0 1,1 0,0 0,0 1,-3 7,5-9,1 0,1 0,-1 0,1 0,0 1,1-1,0 1,1 0,0 0,0-1,0 1,2 6,-1-12,0 0,0 0,0 0,0 0,1 0,0-1,-1 1,1 0,0 0,1 0,-1-1,0 1,1-1,-1 1,1-1,0 0,0 1,0-1,0 0,0 0,0 0,1-1,-1 1,1 0,-1-1,1 0,-1 1,1-1,0 0,0 0,0-1,-1 1,1-1,0 1,0-1,0 0,0 0,0 0,0 0,10-4,0 0,0 0,0-1,-1-1,0 0,0-1,0 0,-1-1,0 0,0-1,-1 0,0-1,-1 0,0 0,-1-1,0 0,3-6,29-31,-34 42,-3 2,-1 0,1 0,0 1,0-1,0 1,0 0,1 0,-1 0,1 1,0-1,0 1,0 0,0 0,0 0,1 0,-1 1,0-1,1 1,-1 1,5-1,-6 3,0 1,0 0,0 1,0-1,-1 0,1 1,-1 0,0-1,0 1,0 0,-1 0,1 0,-1 1,0-1,0 0,-1 0,1 4,1-1,5 37,-1 1,-2-1,-3 1,-1 0,-3 5,1 34,2-29,-2 0,-3-1,-10 44,8-65,3-7,-1 0,-1 0,-1 0,-2-1,0 0,-2 0,0-1,-2-1,-1 0,-2 2,14-22,-1 1,1-1,-1 0,0 0,0 0,0-1,0 1,0-1,-1 1,1-1,-1 0,0-1,1 1,-1-1,0 1,0-1,0 0,0 0,0-1,0 1,0-1,0 0,0 0,0 0,-1-1,1 0,0 1,0-1,1-1,-1 1,0 0,0-1,1 0,-1 0,0 0,1 0,0-1,0 1,0-1,0 0,0 0,0 0,1 0,-1 0,1-1,0 1,0-1,0 0,0-1,-1-14,1-1,2 1,-1 0,2-1,1 1,0-1,1 1,1 0,1 0,1 1,1 0,0 0,1 0,1 1,0 0,2 0,0 1,1 1,0 0,1 0,1 1,5-6,1 0,2 1,0 1,0 1,2 1,0 1,1 1,0 2,1 0,0 1,1 2,5 0,-8 3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07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505 227,'-235'333,"199"-286,-2-2,-3-2,-1-2,-41 31,83-71,0 0,0-1,0 1,-1-1,1 1,0 0,-1-1,1 1,-1-1,1 1,-1-1,1 1,-1-1,1 1,-1-1,1 1,-1-1,1 0,-1 1,0-1,1 0,-1 1,0-1,1 0,-1 0,0 0,1 0,-1 0,0 0,1 0,-1 0,0 0,0 0,1 0,-1 0,0 0,1 0,-1-1,0 1,1 0,-1 0,0-1,1 1,-1-1,1 1,-1 0,1-1,-1 1,1-1,-1 1,1-1,-1 0,1 0,3-11</inkml:trace>
  <inkml:trace contextRef="#ctx0" brushRef="#br0" timeOffset="311.8">167 170,'29'73,"-7"-32,2-1,2-1,1-2,2 0,11 8,115 159,-137-173,-17-28,0 1,0-1,1 1,-1-1,1 0,0 1,0-1,0 0,0 0,0 0,1-1,-1 1,1-1,0 1,0-1,0 0,0 0,0 0,0 0,1-1,-1 1,0-1,1 0,-1 0,1 0,0 0,-1-1,12-3</inkml:trace>
  <inkml:trace contextRef="#ctx0" brushRef="#br0" timeOffset="665.425">985 0,'-4'9,"-22"33,3 0,1 1,2 1,2 1,2 1,2 0,2 1,3 1,1 0,9-30,2 1,0-1,1 0,0-1,2 1,0-1,1 0,1 0,0-1,1 0,1 0,1-1,0-1,1 1,0-2,1 0,11 9,-22-20,0 0,0 0,0 0,1 0,-1 0,0-1,1 1,0-1,-1 1,1-1,0 0,-1 0,1 0,0-1,0 1,0-1,0 1,0-1,0 0,0 0,0 0,0-1,0 1,0-1,13-3</inkml:trace>
  <inkml:trace contextRef="#ctx0" brushRef="#br0" timeOffset="1034.98">1409 114,'-43'97,"5"2,-12 56,45-140,1 0,1 0,0 1,1 0,0-1,2 1,0 0,1 0,0 0,1-1,1 1,0-1,1 1,1-1,0-10,0-1,1 0,0 1,-1-2,1 1,1-1,-1 0,0 0,1-1,-1 1,1-2,0 1,0-1,0 0,0 0,0-1,-1 0,1 0,0 0,0-1,0 0,0-1,2 0,44-15,-34 4</inkml:trace>
  <inkml:trace contextRef="#ctx0" brushRef="#br0" timeOffset="1278.937">1070 396,'43'-5,"24"-1,10 0,-3 1,-9 1,-12 2,-9 1,-7 0,-11-4,-4-1,-6 1</inkml:trace>
  <inkml:trace contextRef="#ctx0" brushRef="#br0" timeOffset="1546.84">1832 0,'24'59,"-3"0,-3 1,-2 0,-3 2,5 60,-16-109,0 0,-1 0,0 1,-2-1,1 0,-1 1,-1-1,-1 0,0 0,0 0,-1 0,-1-1,0 1,-1-1,0-1,-1 1,0-1,-1 0,0 0,-1-1,-9 8,16-16,-17 16,-1 0,0-2,-1 0,-1-2,-17 9,19-15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0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88,'39'-10,"26"-2,8-1,-4-1,-5 1,-7 2,-10 4,-7 3,-6 2,-4 1,-2 1,-1 0,-6 6,0 1,-5-1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2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846 311,'-29'39,"-28"36,-10 15,-3-3,6-7,9-7,4-11,6-7,1-3,3-5,4-7,3-4,3-4,2-3,1-6,5-2,6-5</inkml:trace>
  <inkml:trace contextRef="#ctx0" brushRef="#br0" timeOffset="280.541">56 508,'57'39,"1"-3,1-2,2-3,1-3,1-2,2-3,0-3,1-3,17 0,-39-10,0 3,-1 1,0 2,-1 2,38 18,2-7,-58-27</inkml:trace>
  <inkml:trace contextRef="#ctx0" brushRef="#br0" timeOffset="530.026">1044 649,'-38'0,"-37"5,-16 6,-1 2,5 3,8-1,8 1,5 4,6-3,3 2,1-4,6 2,6 2,1-2,4 1,3-3,2-4,8-3</inkml:trace>
  <inkml:trace contextRef="#ctx0" brushRef="#br0" timeOffset="899.793">564 1,'-8'52,"2"0,2 1,3-1,2 1,2-1,3 1,2-1,2 0,2-1,17 42,25 186,-27-86,-22-170,-2-3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27,'53'0,"27"0,4 0,-7 0,-11 0,-13-5,-10-2,-8 1,-5 1,-8 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1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572 0,'-426'512,"297"-346,112-142</inkml:trace>
  <inkml:trace contextRef="#ctx0" brushRef="#br0" timeOffset="283.074">64 85,'14'33,"15"31,2 14,1-2,-1-9,-5-11,-3-10,1-8,-5-6,-1-3,-3-2,1-6,-3-1,2-5,-2 1,1-3,-1 2,-3-3</inkml:trace>
  <inkml:trace contextRef="#ctx0" brushRef="#br0" timeOffset="861.528">318 988,'5'-10,"13"-30,2 1,2 1,1 1,2 1,1 1,14-13,-40 47,1 0,0 1,0-1,1 0,-1 0,0 0,0 1,0-1,0 0,1 1,-1-1,0 1,0-1,1 1,-1 0,0 0,1 0,-1-1,1 1,-1 0,0 1,1-1,-1 0,0 0,1 1,-1-1,0 0,0 1,1-1,-1 1,0 0,0-1,0 1,1 0,-1 0,0 0,0 0,0 0,-1 0,1 0,0 0,0 0,0 0,-1 0,1 1,-1-1,1 0,-1 0,1 1,-1-1,0 0,0 1,1-1,-1 0,0 1,0-1,-1 2,19 28,-14-29,1 1,-1-1,1 0,-1 0,1 0,0-1,0 1,0-1,0 0,0-1,0 1,0-1,0 0,0 0,0-1,0 0,0 1,0-2,0 1,0 0,-1-1,1 0,0 0,-1-1,0 1,1-1,-1 0,0 0,0 0,-1-1,1 1,-1-1,1 0,-1 0,39-24,-40 27,-1-1,1 1,0-1,-1 1,1 0,0 0,0 0,0 0,0 0,0 0,0 0,0 1,0-1,1 1,-1 0,0-1,0 1,0 0,0 0,1 0,-1 1,0-1,0 0,0 1,0 0,0-1,0 1,0 0,0 0,0 0,0 0,0 0,0 1,-1-1,1 1,0-1,-1 1,0-1,1 1,-1 0,0 0,0-1,0 1,0 0,0 0,0 0,0 0,-1 1,1 1,6 133,19-106,-9-24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4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329 105,'-3'-7,"-1"0,0 0,0 1,0 0,-1 0,0 0,0 0,0 1,-1 0,0 0,0 0,0 1,0 0,-1 0,0 0,1 1,-1 0,-1 0,1 1,0 0,-1 0,1 1,-1 0,1 0,-1 1,1 0,-1 0,0 1,1 0,-1 0,1 1,0 0,-1 0,1 1,0 0,-6 3,10-4,1 0,-1 0,1 0,0 0,0 1,0-1,0 0,1 1,-1 0,0-1,1 1,0 0,0 0,0 0,0-1,0 1,0 0,1 0,0 0,-1 1,1-1,0 0,0 0,1 0,-1 0,1 0,0 0,-1 0,1 0,0 0,1-1,-1 1,0 0,1-1,0 1,-1-1,1 1,0-1,0 0,1 1,-1-1,0 0,1-1,-1 1,2 0,63 50,-51-41,-1 0,0 1,0 1,-2 0,1 1,-1 0,-1 1,-1 1,3 5,-3 0,-4-13,-1 1,-1 0,1 0,-2 1,1 0,-1-1,-1 2,0-1,0 0,-1 1,0-1,-1 1,0-1,-1 1,0 0,-1-1,0 1,-2 7,-3-10,0 0,-1-1,1 0,-2-1,1 0,-1 0,0 0,0-1,-1 0,1 0,-1-1,0-1,0 1,-1-1,1-1,-1 0,1 0,-1-1,0 0,1-1,-10 0,2 1,5 1,0-1,-1-1,1 1,-1-2,1 0,-1-1,1 0,-9-3,19 4,1 0,-1 1,1-2,-1 1,1 0,0 0,0 0,-1-1,1 1,0 0,0-1,0 1,1-1,-1 1,0-1,0 0,1 1,-1-1,1 0,0 1,-1-1,1 0,0 0,0 1,0-1,0 0,0 0,1 1,-1-1,0 0,1 1,-1-1,1 0,0 1,-1-1,1 1,0-1,0 1,0-1,0 1,0-1,2 0,7-15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5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5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177 110,'-24'38,"-12"28,-1 6,6-3,9-9,7-10,7-9,5-6,2-9</inkml:trace>
  <inkml:trace contextRef="#ctx0" brushRef="#br0" timeOffset="685.865">234 590,'50'-74,"-10"18,-2-3,-3-1,-2-1,22-61,-42 95,-13 27,0 1,0-1,0 1,0-1,0 0,0 1,0-1,0 0,0 1,0-1,0 0,0 1,0-1,0 1,0-1,0 0,0 1,0-1,0 0,1 1,-1-1,0 0,0 1,0-1,1 0,-1 1,0-1,0 0,1 0,-1 1,0-1,0 0,1 0,-1 0,0 0,1 1,-1-1,0 0,1 0,-1 0,1 0,-1 0,0 0,1 0,-1 0,0 0,1 0,-1 0,1 0,-1 0,0 0,1 0,-1 0,0 0,1 0,-1-1,0 1,1 0,-1 0,0 0,1-1,-1 1,0 0,0 0,1-1,-1 1,0-1,10 58,-7-33,1-1,1 0,0 0,2 0,1-1,1 0,0 0,12 17,-18-33,0-1,1 0,0 0,0 0,1 0,-1-1,1 1,0-1,0 0,0-1,1 1,-1-1,1 0,0 0,0-1,0 0,0 0,0 0,0-1,1 0,-1 0,0-1,1 1,-1-1,1-1,-1 1,0-1,1 0,-1-1,0 0,0 0,0 0,0 0,5-4,2-8,0-1,-1 0,0-1,-2 0,0-1,-1 0,0 0,-1-1,-2 0,1-1,-2 0,-1 0,2-16,1 10,10-145,-18 146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7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290 170,'-47'66,"3"2,3 2,-20 48,46-88,0 0,2 1,2 0,1 1,1 1,1-1,2 1,2 0,1 1,1-1,2 1,1-1,2 0,4 20,-5-40,0 0,1 0,0 0,1 0,0 0,1-1,0 0,1 0,1 0,0-1,0 0,1 0,1-1,0 0,0 0,0-1,2-1,-1 1,1-1,0-1,0 0,1-1,0 0,0-1,1 0,6 1,8 0,-3-3</inkml:trace>
  <inkml:trace contextRef="#ctx0" brushRef="#br0" timeOffset="2231.252">346 1016,'44'-13,"0"-2,-2-1,0-3,-1-1,0-2,-2-2,-1-1,-1-2,7-9,-30 26,-1-1,-1-1,0 0,-1 0,0-1,0-1,-2 0,0 0,0 0,-1-2,-1 1,-1-1,0 1,-1-3,-4 16,0 0,0 0,0 0,-1 0,1 0,-1 0,0-1,0 1,1 0,-1 0,-1 0,1 0,0 0,0 0,-1 0,1-1,-1 1,0 0,1 0,-1 0,0 1,0-1,0 0,-1 0,1 0,0 1,-1-1,1 1,-1-1,1 1,-1 0,0-1,0 1,0 0,1 0,-1 0,0 0,0 1,0-1,0 0,0 1,-1-1,1 1,0 0,0 0,0 0,0 0,0 0,0 0,-1 1,1-1,0 1,0-1,0 1,0 0,0 0,0 0,-10 4,1 1,0 0,0 1,0 1,0 0,1 0,1 0,0 2,0-1,0 1,1 0,1 1,0 0,0 0,1 0,1 1,0 0,0 0,1 0,1 1,0 0,0-1,1 1,1 12,2-18,0 0,0 0,1 0,1-1,-1 1,1 0,0-1,0 1,1-1,0 0,0 0,0-1,1 1,0-1,0 0,0 0,1-1,-1 1,1-1,0 0,0-1,1 0,-1 0,1 0,0-1,0 1,-1-2,1 1,0-1,1 0,-1 0,0-1,4 0,9 0,-1-1,1-1,0 0,-1-1,0-2,0 0,0-1,0 0,-1-2,0 0,-1-1,1-1,-2 0,8-7,139-128,-149 120,-14 25,0 0,0 1,0-1,-1 0,1 0,0 0,0 1,-1-1,1 0,0 0,-1 0,1 1,0-1,0 0,-1 0,1 0,0 0,-1 0,1 0,0 0,-1 0,1 0,0 0,-1 0,1 0,0 0,-1 0,1 0,0 0,-1 0,1 0,0 0,-1 0,1 0,0-1,0 1,-1 0,1 0,0 0,-1-1,1 1,0 0,0 0,0-1,-1 1,1 0,0 0,0-1,0 1,0 0,-1-1,1 1,0 0,0-1,0 1,0 0,0-1,0 1,0 0,0-1,0 1,-7 6,0 0,0 0,1 1,0 0,0 0,1 0,0 1,0-1,1 1,0 1,0-1,1 1,0-1,0 1,1 0,0 0,1 0,0 0,0 0,1 0,0 0,1 0,0 0,1 3,-1-8,1 0,-1-1,1 1,0 0,0-1,1 0,-1 1,1-1,0 0,-1 0,1-1,1 1,-1 0,0-1,1 0,-1 0,1 0,-1 0,1-1,0 1,0-1,0 0,0 0,0 0,0-1,0 1,0-1,0 0,3 0,6-1,0 1,0-2,0 1,0-2,0 0,-1 0,1-1,11-6,12-10,-2-2,0-2,-1-1,-2-1,0-2,-2-1,-1-1,16-24,-40 50,0 0,-1 0,1 0,-1-1,0 0,0 1,0-1,-1 0,0 0,0-1,0 1,-1 0,1-1,-1 1,0-1,-1 1,1-1,-1 1,-1-1,1 0,-1 1,1-1,-2 1,1 0,-1-1,1 1,-1 0,-1 0,-1-4,0 8,0 0,0 0,0 0,-1 0,1 1,0-1,-1 1,1 0,0 1,0-1,-1 1,1-1,0 1,0 1,0-1,0 0,0 1,0 0,0 0,0 0,1 1,-1-1,1 1,0 0,-1 0,1 0,1 0,-1 0,0 1,1-1,0 1,-1 0,0 3,-4 1,-12 13,2 0,0 1,2 1,0 1,2 0,0 1,1 1,8-17,0 1,1 0,0-1,1 2,0-1,0 0,1 0,0 1,1-1,0 0,0 1,2-1,-1 0,1 1,0-1,1 0,1-1,-1 1,1 0,2 1,6 7</inkml:trace>
  <inkml:trace contextRef="#ctx0" brushRef="#br0" timeOffset="2813.301">1842 875,'-213'221,"304"-297,69-94,-159 169,-1 0,1 0,0 0,0 1,-1-1,1 0,0 0,0 0,0 1,0-1,0 1,0-1,0 0,0 1,0 0,0-1,0 1,0 0,0-1,0 1,0 0,1 0,-1 0,0 0,0 0,0 0,0 0,0 0,0 1,1-1,-1 0,0 1,0-1,0 1,0-1,0 1,0-1,0 1,0 0,-1-1,1 1,0 0,0 0,0 0,-1 0,1 0,-1 0,1 0,0 0,-1 0,0 0,1 0,-1 0,0 0,1 0,-1 0,0 0,0 0,0 1,0-1,0 0,0 0,0 0,0 0,-1 0,1 0,-1 1,2 83,-3-72,1 1,1-1,0 1,1-1,0 1,2-1,-1 0,1 0,1 0,-2-10,0 1,1-1,-1-1,1 1,0 0,0-1,0 1,0-1,0 0,0 0,0 0,1 0,-1-1,1 1,-1-1,1 0,0 0,-1 0,1-1,0 1,0-1,0 0,-1 0,1 0,0-1,0 1,0-1,-1 0,1 0,0 0,-1 0,1-1,-1 0,0 1,1-1,-1 0,0-1,0 1,0-1,0 1,-1-1,1 0,-1 0,1 0,4-9,0-1,0 1,-1-1,-1 0,0 0,-1 0,0-1,-1 1,0-8,5-15,-4 17</inkml:trace>
  <inkml:trace contextRef="#ctx0" brushRef="#br0" timeOffset="3282.272">2463 367,'-48'183,"-56"133,103-314,-1 0,1 0,-1 0,1 0,0 0,0 0,0 1,0-1,0 0,1 1,-1-1,1 1,-1-1,1 1,0-1,0 1,0-1,0 1,1-1,-1 1,0-1,1 1,0-1,0 0,0 1,0-1,0 0,0 1,0-1,1 0,-1 0,1 0,0 0,-1-1,1 1,0 0,0-1,0 1,0-1,1 0,-1 0,0 0,0 0,1 0,-1 0,1 0,-1-1,2 1,7 0,0-1,1 0,-1 0,0-1,0-1,-1 0,1-1,0 1,-1-2,1 0,-1 0,0-1,0 0,-1-1,0 0,2-1,3-6</inkml:trace>
  <inkml:trace contextRef="#ctx0" brushRef="#br0" timeOffset="3502.79">2181 564,'43'0,"24"0,10 0,-3 0,-9 0,-12-4,-4-3,-6 1,-6 2,-9 0</inkml:trace>
  <inkml:trace contextRef="#ctx0" brushRef="#br0" timeOffset="3785.249">2773 678,'39'-5,"26"-1,8-5,-5-1,-8 3,-10 2,-13 2</inkml:trace>
  <inkml:trace contextRef="#ctx0" brushRef="#br0" timeOffset="4035.603">3027 395,'-10'38,"-2"28,-1 6,4-3,2-4,2-9,3-8,1-8,6-6,2-4,4-7,1-7</inkml:trace>
  <inkml:trace contextRef="#ctx0" brushRef="#br0" timeOffset="4651.697">3507 593,'-31'42,"1"0,3 2,1 1,3 2,-14 36,35-81,0 1,0 0,0 0,0 1,1-1,0 0,-1 0,1 1,0-1,0 1,1-1,-1 1,1 0,0-1,0 1,0-1,0 1,0-1,1 1,0 0,0-1,0 0,0 1,0-1,1 0,-1 1,1-1,0 0,0 0,0 0,0 0,1-1,-1 1,1-1,0 1,-1-1,1 0,0 0,0 0,3 0,5 0,1-1,-1 0,1-1,-1 0,1-1,-1 0,1-1,-1 0,0-1,1 0,-2-1,1-1,0 1,-1-1,0-1,0 0,0-1,-1 1,0-2,0 1,-1-1,4-5,11-13,-1-2,-1 0,-1-1,-2-1,-1-1,11-28,-17 36,-1-1,-1 0,-1 0,-1-1,-1 0,-1 0,-2-1,0 1,-2-1,-1-9,0 31,0 1,-1-1,0 1,1 0,-1-1,-1 1,1 0,0-1,-1 1,0 0,1 0,-1 0,0 0,-1 1,1-1,0 0,-1 1,0 0,1-1,-1 1,0 0,0 1,0-1,0 0,-1 1,1 0,0 0,-1 0,1 0,-1 0,1 1,-1-1,1 1,-1 0,1 0,-1 0,1 1,-1-1,1 1,-2 0,-10 7,1 1,0 0,0 0,1 2,0 0,1 0,1 1,-1 0,2 1,0 1,0-1,2 2,-1-1,2 1,0 0,1 1,0 0,1 0,1 0,1 0,0 1,1-1,0 10,0 21,2 0,2 0,2 0,3 0,1-1,13 42,9 53,-31-30,-3-86</inkml:trace>
  <inkml:trace contextRef="#ctx0" brushRef="#br0" timeOffset="5051.976">3903 0,'126'348,"-111"-305,-1 0,-1 1,-3 0,-2 1,-2 0,-1 0,-3 0,-2 1,-1-1,-3 0,-1 1,-3-2,-1 1,-14 36,12-56,-1 0,-1-1,-2 0,0-1,-1 0,-2-2,0 0,-1-1,-1-1,-1 0,0-2,-2 0,-18 9,16-12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31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1 368,'550'0,"-363"-28,-155 43,-37-10</inkml:trace>
  <inkml:trace contextRef="#ctx0" brushRef="#br0" timeOffset="316.565">1 622,'29'0,"24"0,7 0,-1 0,-6 0,-2 0,-6 0,-5 0,-5 0,-3 0,-2 0,-2 0,-1 0,0 0,0 0,1 0,-6 0</inkml:trace>
  <inkml:trace contextRef="#ctx0" brushRef="#br0" timeOffset="3834.594">284 1,'72'17,"-52"-8,0 0,0 1,-1 1,-1 0,0 2,0 0,-1 1,-1 1,0 0,1 4,46 39,51 45,-113-97,1 0,-1 0,-1 0,1 0,-1 0,0 0,-1 0,0 0,1 0,-2 0,1 0,-1 0,0 0,0-1,0 1,-1 0,0-1,0 0,-1 0,1 0,-1 0,0-1,0 1,-1-1,1 0,-2 1,-6 9,-228 231,223-228,2 0,0 1,2 1,0 1,1 0,-5 11,9-16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39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1,'19'0,"16"5,7 1,1 0,-2-1,-4-1,-2-2,-3-1,-2 0,-1-1,-1 0,-1-1,1 1,0 0,-1 0,-4-5,-1-2,-5 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40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13,'20'9,"24"4,11-5,0-5,-4-2,-6-1,-1-6,-4-2,-3 1,-3 1,-3 2,-2-4,-5 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37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0 158,'99'-64,"20"-21,-117 84,0 0,0 0,0 0,1 0,-1 0,1 1,-1-1,0 0,1 1,-1 0,1 0,-1 0,1 0,-1 0,1 0,-1 1,1-1,-1 1,1-1,-1 1,0 0,1 0,-1 0,0 0,0 1,0-1,0 1,0-1,0 1,0 0,-1-1,1 1,0 0,-1 0,1 0,-1 0,0 1,0-1,0 0,0 1,0-1,-1 0,1 1,0 1,16 43,-3 2,-1-1,5 51,-7-43,74 320,-71-320,29 73,-43-128,0 0,0 0,0 0,1 0,-1-1,0 1,1 0,-1 0,0 0,1 0,-1 0,1-1,0 1,-1 0,1 0,0-1,-1 1,1 0,0-1,0 1,-1-1,1 1,0-1,0 1,0-1,0 0,0 1,0-1,0 0,0 0,0 0,0 1,-1-1,1 0,0 0,0-1,0 1,0 0,0 0,0 0,0-1,0 1,0 0,0-1,0 1,-1-1,1 1,0-1,0 1,0-1,-1 0,1 1,0-1,-1 0,1 0,0 0,23-53,105-422,-105 403,3 1,3 1,7-6,-37 75,1 0,-1 0,1 1,0-1,0 0,-1 1,1-1,0 1,0-1,1 1,-1 0,0-1,0 1,1 0,-1 0,1 0,-1 0,1 0,-1 0,1 0,-1 0,1 1,0-1,0 1,-1-1,1 1,0-1,0 1,0 0,-1 0,1 0,0 0,11 6</inkml:trace>
  <inkml:trace contextRef="#ctx0" brushRef="#br0" timeOffset="397.698">1243 45,'-27'24,"2"1,0 2,2 0,0 1,2 1,2 1,0 1,2 1,2 1,1 0,-5 17,14-30,0 1,1 0,2 0,0 0,1 0,1 0,0 0,2 0,1 0,0 0,2-1,5 15,-6-25,0-1,1 0,0 0,1 0,0-1,0 0,1 0,-1 0,2-1,-1 0,5 2,-9-6,0 0,1-1,0 1,-1-1,1 0,0 0,0 0,1 0,-1-1,0 1,0-1,1 0,-1-1,1 1,-1-1,1 0,-1 0,1 0,-1-1,0 1,1-1,-1 0,0 0,1-1,-1 1,4-3,9-7,-2 1</inkml:trace>
  <inkml:trace contextRef="#ctx0" brushRef="#br0" timeOffset="764.227">1610 214,'-122'373,"121"-371,-9 23,1 1,2 0,1 0,0 1,2-1,1 1,1 9,2-33,1-1,-1 1,1 0,-1-1,1 1,0-1,0 1,0-1,0 0,0 1,1-1,-1 0,1 0,-1 0,1 0,0 0,0 0,0 0,0-1,0 1,0-1,0 1,0-1,1 0,-1 0,1 0,-1 0,1 0,-1-1,1 1,1-1,89 3,-72-4,-9 1,0 0,0-1,0 0,0-1,-1-1,1 0,0 0,-1-1,0 0,0-1,0-1,-1 0,3-1,-1-8</inkml:trace>
  <inkml:trace contextRef="#ctx0" brushRef="#br0" timeOffset="1020.478">1327 525,'39'0,"31"0,9-5,-4-1,-10-1,-12 2,-9 2,-8-4,-5 0,-8 0</inkml:trace>
  <inkml:trace contextRef="#ctx0" brushRef="#br0" timeOffset="1314.575">1948 158,'64'73,"-3"3,-4 2,39 70,-90-139,-1 1,0-1,0 1,-1 0,0 1,-1-1,0 0,0 1,-1 0,-1-1,0 1,0 0,-1 0,-1 0,0 0,0 0,-1-1,0 1,-1-1,0 1,-1-1,0 0,0 0,-1 0,-6 8,-8 4,-1-2,-1 0,0-2,-1 0,-1-1,-1-2,0 0,-1-1,-17 6,24-12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35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171 202,'-1'538,"-11"-402,-7 0,-17 55,-12-8,27-147,21-36,-1 1,1-1,0 1,-1-1,1 1,-1-1,1 1,-1-1,1 0,-1 1,1-1,-1 0,1 1,-1-1,1 0,-1 0,0 1,1-1,-1 0,1 0,-1 0,0 0,1 0,-1 0,1 0,-1 0,0 0,1 0,-1 0,1-1,-1 1,0 0,1 0,-1-1,1 1,-1 0,1 0,-1-1,1 1,-1-1,1 1,-1-1,1 1,0 0,-1-1,1 1,0-1,-1 0,1 1,0-1,0 1,-1-1,1 1,0-1,0 0,0 1,0-1,0 1,0-1,0 0,0 1,0-1,0 0,-3-13,1-1,1 0,0 0,1 0,0 0,1 0,1 0,0 0,3-5,2-24,11-84,6 0,24-65,-25 122,3 2,3 1,23-38,-45 90,1 1,0-1,1 1,1 1,0 0,1 0,1 1,0 0,1 1,0 0,7-4,-18 15,-1 0,1 1,-1-1,1 0,0 1,-1-1,1 1,0-1,0 1,-1 0,1-1,0 1,0 0,-1 0,1 0,0 1,0-1,-1 0,1 1,0-1,-1 1,1-1,0 1,-1 0,1 0,-1 0,1 0,-1 0,0 0,1 0,-1 0,0 1,0-1,0 0,0 1,0-1,0 1,0-1,0 1,0-1,-1 1,1 0,0 1,17 77,-14 241,-6-184,2 157,12-252,-12-41,0 0,0-1,0 1,1 0,-1-1,0 1,1 0,-1-1,0 1,1-1,-1 1,1-1,-1 1,1-1,-1 1,1-1,0 1,-1-1,1 0,-1 1,1-1,0 0,-1 0,1 1,0-1,-1 0,1 0,0 0,-1 0,1 0,0 0,0 0,-1 0,1 0,0 0,-1 0,1-1,0 1,-1 0,1 0,0-1,-1 1,1 0,-1-1,1 1,0-1,-1 1,1-1,-1 1,0-1,1 1,-1-1,1 1,-1-1,0 0,1 1,-1-1,0 1,1-1,-1 0,102-202,92-190,-74 201,-120 191,0-1,0 1,0 0,0 0,0 0,1 0,-1 0,0-1,1 1,-1 0,1 0,-1 0,1 0,-1 0,1 0,0 0,-1 0,1 0,0 1,0-1,0 0,0 0,0 1,0-1,0 0,0 1,0-1,0 1,0 0,0-1,0 1,0 0,0-1,1 1,-1 0,0 0,0 0,0 0,0 0,1 0,-1 1,0-1,0 0,0 0,0 1,0-1,0 1,0-1,1 1,-1 0,-1-1,1 1,0 0,0-1,0 2,3 167,-34 171,29-314,1-1,1 1,1 0,2-1,1 1,0-1,2 0,1-1,1 1,1-2,1 1,1-1,6 8,-3-14,-1-5</inkml:trace>
  <inkml:trace contextRef="#ctx0" brushRef="#br0" timeOffset="351.123">1357 879,'-6'28,"0"-1,2 1,1 1,2-1,0 0,2 1,1-1,2 0,4 17,-7-39,0-1,0 1,1-1,0 0,0 0,0 0,1 0,0 0,0 0,0-1,0 1,1-1,0 0,-1 0,2 0,-1 0,0-1,1 0,0 0,-1 0,1 0,0-1,0 0,1 0,-1 0,0-1,1 1,-1-1,1-1,-1 1,1-1,0 0,-1 0,1-1,-1 1,1-1,-1 0,1-1,-1 0,2 0,2-1,0-1,0 0,0-1,-1 0,1 0,-1-1,0 0,-1-1,1 1,-1-1,-1-1,1 1,-1-1,-1 0,1-1,-1 1,-1-1,0 0,0-1,-1 1,0 0,0-1,-1 0,0 1,-1-1,0 0,-1 0,0 0,0 0,-1 0,-1 0,1 1,-2-1,1 0,-1 1,-1 0,1-1,-2 1,0-1,-4-2,-1 1,0-1,-1 1,0 1,-1 0,0 1,-1 0,0 1,0 0,0 1,-13-4,3 4</inkml:trace>
  <inkml:trace contextRef="#ctx0" brushRef="#br0" timeOffset="887.659">1752 1246,'212'-270,"-161"217,-50 53,0 0,1 0,-1 0,1 1,-1-1,0 0,0 1,1-1,-1 1,0 0,0-1,1 1,-1 0,0 0,0-1,0 1,0 0,0 0,0 0,0 1,-1-1,1 0,0 0,0 0,-1 0,1 1,-1-1,1 0,-1 1,0-1,0 0,1 1,-1-1,0 1,0-1,0 0,0 1,0-1,-1 0,1 1,0-1,-1 0,1 1,-1-1,1 0,-1 1,1 7,1 4,1 1,1 0,0-1,0 0,2 0,-1 0,2 0,5 10,-9-20,0 1,-1-1,1 0,1 0,-1 0,0 0,1 0,0-1,-1 1,1-1,0 1,0-1,0 0,1 0,-1 0,1-1,-1 1,1-1,-1 0,1 0,-1 0,1 0,0-1,0 1,-1-1,1 0,0 0,0-1,0 1,-1-1,1 0,0 0,-1 0,1 0,6-5,-1 0,0-1,-1 0,1 0,-1 0,-1-1,1-1,-1 1,-1-1,0 0,0-1,-1 0,0 0,0 0,2-10,0-4,-3 3</inkml:trace>
  <inkml:trace contextRef="#ctx0" brushRef="#br0" timeOffset="1368.293">2513 850,'-35'63,"3"0,3 2,2 2,3 4,21-67,1 0,0 0,0 1,1-1,-1 0,1 1,0 0,0-1,1 1,-1 0,1-1,0 1,0 0,1 0,-1-1,1 1,0-1,0 1,1-1,0 1,-1-1,1 1,1-1,-1 0,0 0,1 0,0-1,0 1,0-1,1 1,-1-1,1 0,-1 0,1-1,4 3,8-3,-1 0,0-2,1 0,-1-1,0 0,0-1,1-1,-1 0,-1-1,1-1,0 0,-1-1,0-1,-1 0,1 0,-1-2,-1 0,0 0,0-1,-1 0,0-1,-1-1,8-9,97-171,-90 149,-1-1,-3-1,-1-1,-3 0,-1-1,-3-1,-2-1,-2 0,-2 0,-4 17,-2 0,-2 0,0 0,-3 1,0-1,-2 1,-1 0,-2 0,-1 1,-1 0,-2 1,-4-7,13 28,-1-1,0 1,-1 0,0 0,0 1,0 0,-1 0,0 1,-1-1,1 2,-1-1,-1 1,1 0,-1 0,1 1,-1 1,0-1,-1 2,1-1,0 1,-1 0,1 1,-1 0,0 1,1 0,-1 0,0 1,1 0,-1 1,1 0,-2 1,-6 3,0 0,0 1,0 1,1 1,1 0,-1 1,1 1,1 0,0 1,1 1,0 0,1 0,0 1,1 1,-6 12,0 1,1 1,1 0,2 1,1 1,2 0,1 0,1 1,-1 14,6-21,1 0,1 0,1 0,2 1,0-1,2-1,0 1,2 0,1-1,0 0,2-1,1 0,1 0,1-1,0 0,2-1,1 0,0-2,1 0,2 0,0-2,0 0,2-1,0-1,6 3,5 2,1-1,0-2,1-1,1-2,1-1,0-2,1-1,-1-1,2-3,-1-1,1-1,32-2,66-18,-116 9</inkml:trace>
  <inkml:trace contextRef="#ctx0" brushRef="#br0" timeOffset="2350.08">3360 795,'-27'13,"0"1,0 1,2 1,0 1,1 2,0 0,-2 6,17-18,-77 92,83-95,1 1,0 0,0-1,0 1,1 0,0 0,0 0,0 0,0 0,1 0,0 0,0 0,0 0,1 0,0 0,0 0,0 0,0-1,1 1,0 0,0-1,0 1,0-1,2 2,3 1,0 0,0-1,1-1,0 1,0-1,1 0,-1-1,1 0,0-1,0 1,0-2,0 1,1-1,-1-1,1 1,-1-2,1 1,-1-2,1 1,0-1,-1 0,0-1,1 0,-1-1,0 0,0 0,0-1,0 0,4-4,10-6,-1-2,-1 0,0-1,-1-2,-1 0,-1-1,-1 0,0-2,-2 0,-1 0,0-2,3-10,-5 15,10-14,-22 59,-5-10,1 0,0 1,2-1,-1 1,2-1,0 1,1 0,1 0,0 0,2-1,0 1,1 2,-2-15,-1 0,1-1,0 1,0-1,1 1,-1-1,1 0,0 0,-1 0,1 0,1-1,-1 1,0-1,0 0,1 0,0 0,-1 0,1-1,0 1,0-1,0 0,0 0,0 0,0-1,0 1,0-1,0 0,0 0,3-1,3-1,0 1,-1-1,1-1,-1 0,0-1,0 1,0-2,0 1,-1-1,0-1,7-4,4-8,0 0,-1-2,0 0,-2 0,-1-2,0 0,-2 0,6-14,29-39,-45 94,-44 150,40-162,1 1,0-1,0 1,0-1,1 1,0-1,1 0,-1 1,1-1,1 0,-1 0,1 0,1 0,-1-1,1 1,0-1,1 0,-1 0,1 0,4 2,-7-6,0-1,1 0,-1 0,1-1,-1 1,1 0,-1-1,1 1,0-1,-1 0,1 0,-1 0,1 0,0-1,-1 1,1-1,-1 1,1-1,-1 0,1 0,-1 0,0 0,1 0,-1-1,0 1,0-1,0 1,0-1,0 0,0 0,0 0,52-67,61-183,-115 251,1 0,0-1,0 1,0 0,-1 0,1 0,1-1,-1 1,0 0,0 0,0 1,0-1,1 0,-1 0,0 0,1 1,-1-1,0 1,1-1,-1 1,1 0,-1-1,1 1,-1 0,1 0,-1 0,1 0,-1 0,1 1,-1-1,1 0,-1 1,1-1,-1 1,0-1,1 1,-1-1,0 1,1 0,-1 0,0 0,0 0,0 0,0 0,0 0,0 0,0 0,0 1,0-1,0 0,-1 1,1-1,-1 0,1 1,-1-1,1 1,-1-1,0 1,1-1,-1 2,89 284,-61-193,-4 1,-4 2,-4 3,-10-55,0-20,-2 0,0 0,-2 1,0-1,-2 1,-1-1,-1 1,-1-1,-1 1,-2-1,0 0,-1-1,-2 0,-3 6,3-14,0 0,-1 0,-1-1,-1 0,0-1,0-1,-1 0,-1 0,0-1,-1-1,-1 0,1-2,-1 1,-3-1,16-7,0-1,-1 0,1 0,0 0,0 0,-1 0,1-1,-1 0,1 1,-1-1,1 0,0-1,-1 1,1-1,-1 1,1-1,0 0,-1 0,1-1,0 1,0 0,0-1,0 0,0 0,0 0,1 0,-1 0,1-1,-1 1,1-1,0 0,0 1,0-1,0 0,1 0,-1 0,1-1,0 1,0 0,0 0,0-1,0 1,1-1,-1 1,1 0,0-3,-1-32,2 0,2 0,1 1,2-1,2 1,1 1,2-1,1 2,3-3,-8 17,21-58,3 1,4 2,22-33,-41 80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42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1,'-9'9,"-4"9,6 0,3-7,8-5,3-9,-4-4,1-1,6 2,1 1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41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19,'-2'-2,"-1"0,0 0,0 0,0 1,0-1,0 1,0-1,0 1,0 0,-1 0,1 1,0-1,-1 1,1-1,-1 1,1 0,0 0,-1 1,1-1,-1 1,1 0,0 0,0 0,-1 0,1 0,0 1,0-1,0 1,0 0,1 0,-1 0,0 0,1 0,-1 1,1-1,0 1,0 0,0-1,0 1,1 0,-1 0,1 0,-2 3,-137 240,67-106,-127 208,169-317,19-27</inkml:trace>
  <inkml:trace contextRef="#ctx0" brushRef="#br0" timeOffset="306.187">1 103,'24'39,"22"26,8 8,0-4,-4-10,-7-9,-5-8,-4-7,-4-5,-1-2,-6-1,-3-6,-3-1,-2-4,-2 0,-3-7,-4-11,-3-4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45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28,'24'0,"22"0,8 0,0 0,-5 0,-5 0,-6 0,-5 0,-2 0,-3 0,0 0,-1 0,0-4,0-3,1 1,0 1,-1 2,-3 1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45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1,'38'5,"27"1,13 0,-3-1,-9-1,-12-2,-9-1,-8 0,-10-1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42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57,'-27'47,"3"1,1 1,2 1,3 0,2 2,2 0,3 1,1 1,5-29,1 1,1 0,1 0,1 0,1 0,2 0,0 0,2 0,1 0,1 2,-2-19,-1 1,1-1,0 0,1 0,0 0,0 0,1-1,0 0,1 0,0-1,0 0,0 0,1-1,0 1,1-2,-1 1,1-1,0-1,0 1,0-1,1-1,6 2,45-17,-42 6</inkml:trace>
  <inkml:trace contextRef="#ctx0" brushRef="#br0" timeOffset="1181.025">744 170,'-2'20,"-1"1,-2-1,0 0,-1-1,0 0,-2 0,-1 0,0-1,-1 0,-1-1,-2 2,-24 47,4-7,-53 126,84-182,0 1,1 0,0 0,-1 0,1 0,1 0,-1 0,0 0,1 0,0 0,0 0,0 0,1 0,-1 0,1 0,0 0,0 0,1 0,-1 0,1 0,-1-1,1 1,1-1,-1 1,0-1,1 0,-1 1,1-2,0 1,0 0,0 0,1-1,-1 0,1 1,-1-2,1 1,0 0,1 0,7 1,0-1,0-1,1 0,-1-1,0 0,0 0,1-2,-1 1,0-2,0 0,0 0,0-1,-1 0,0-1,1 0,6-5,-2-2,-4 0</inkml:trace>
  <inkml:trace contextRef="#ctx0" brushRef="#br0" timeOffset="1432.366">349 452,'33'0,"31"0,9 0,2 0,-7-5,-11-1,-9 0,-9 1,-6 2,-4 0,-2 2,-5 1</inkml:trace>
  <inkml:trace contextRef="#ctx0" brushRef="#br0" timeOffset="1720.553">1083 1,'44'53,"-2"3,-3 1,-2 3,-3 0,3 13,-29-61,-1 1,0 1,-1-1,0 1,-1 1,-1-1,0 1,-1-1,0 1,-2 0,1 0,-2 0,0 0,-1 0,0 0,-1 0,-1 0,-1-1,0 1,0-1,-2 0,1 0,-7 9,-10 4,-2-1,0-2,-2 0,-1-2,0-1,-2-1,-29 16,40-25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57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0 791,'9'7,"1"-1,-1-1,1 1,0-1,0-1,1 0,-1-1,1 0,0 0,0-1,0-1,0 0,0 0,0-1,0 0,1-1,-1 0,0-1,-1-1,1 1,0-2,-1 1,1-1,-1-1,0 0,0-1,-1 0,0 0,0-1,0 0,-1 0,5-6,32-25,-1-1,-2-2,-2-2,-1-2,29-46,-53 71,-2-1,0 0,-1-1,-1 0,-1-1,-1 0,-1-1,-1 0,-1 0,-1 0,1-23,-6 45,0 1,0-1,0 0,0 0,0 1,0-1,-1 0,1 0,-1 1,1-1,-1 0,0 1,0-1,1 1,-1-1,0 1,0-1,-1 1,1 0,0-1,0 1,-1 0,1 0,-1 0,1 0,-1 0,1 0,-1 0,1 1,-1-1,0 1,1-1,-1 1,0-1,0 1,0 0,1 0,-1 0,0 0,0 0,1 0,-1 1,0-1,0 0,1 1,-1 0,0-1,1 1,-1 0,1 0,-1 0,1 0,-1 0,1 0,0 0,-1 0,1 1,0-1,0 0,0 1,0 0,-17 14,0 1,2 1,0 1,1 1,1 0,1 0,1 1,0 1,2 0,0 1,-5 22,10-26,1 1,1-1,0 1,2 0,0 0,1 0,1 0,1-1,1 1,1 0,3 9,-4-22,0-1,0 1,1-1,0 0,0 0,1 0,-1-1,1 0,0 0,1 0,-1 0,1-1,0 0,0 0,0 0,1-1,-1 0,1 0,0-1,0 0,2 0,9 3,1-1,1-1,-1-1,0-1,1 0,-1-2,8-1,-4-1,0-1,0-2,0 0,0-2,-1 0,0-1,-1-2,0 0,-1-1,0-1,-1-1,0-1,-1 0,-1-1,0-1,-2-1,0 0,2-5,-8 9,0 0,-1-1,-1 0,-1 0,0-1,0 0,-2 0,0 0,-1 0,-1-1,1-11,-4 28,1 0,0 1,-1-1,1 0,-1 1,1-1,-1 0,1 1,-1-1,1 0,-1 0,1 0,-1 0,0 0,1 0,-1 1,1-1,-1 0,1 0,-1-1,0 1,1 0,-1 0,1 0,-1 0,1 0,-1-1,1 1,-1 0,1 0,-1-1,1 1,-1 0,1-1,0 1,-1-1,1 1,-1 0,1-1,0 1,-1-1,1 1,0-1,0 1,-1-1,1 1,0-1,0 1,0-1,0 0,0 1,0-1,0 1,0-1,0 1,0-1,0 0,0 1,0-1,0 1,0-1,1 1,-1-1,0 1,0-1,1 0,-28 38,20-22,0 0,1 1,1 0,1 0,0 0,1 1,0-1,2 1,0 0,1 0,1 8,-1-19,1 0,0 0,1 0,-1 0,1 0,0 0,1 0,-1-1,1 1,0-1,1 1,-1-1,1 0,0-1,0 1,1-1,-1 0,1 0,0 0,0 0,0-1,1 0,-1 0,1 0,-1-1,3 1,4 1,0-1,1 0,-1 0,0-1,1-1,-1 0,1 0,-1-2,1 1,0-2,-1 0,9-2,4-3,0-2,0 0,-2-1,1-2,-1 0,-1-2,0 0,-1-1,0-2,-2 0,0-1,-1 0,0-2,-2 0,0-1,-2-1,0 0,-1-1,2-9,6-76,-21 104,0 0,-1 1,1-1,-1 0,0 0,0 1,0-1,0 1,0-1,-1 1,0 0,1-1,-1 1,-1 0,1 0,0 0,-1 0,1 1,-1-1,0 1,0-1,0 1,0 0,0 0,-1 1,1-1,-3 0,0 0,-1 0,1 1,0 0,-1 1,1-1,0 1,-1 0,1 1,0-1,-1 1,1 1,0-1,0 1,0 0,0 1,0-1,1 1,-1 0,1 0,-1 1,1 0,0 0,1 0,-1 0,1 1,-1 0,1 1,-8 8,1 1,1 0,0 0,2 1,-1 0,2 0,0 1,1 0,0 5,2-10,2-1,-1 1,1-1,1 1,0 0,1 0,0 0,1-1,0 1,1 0,1 0,-1-1,2 0,-1 1,2-1,0 0,0-1,0 1,2-1,-1 0,1-1,2 2,2 2,1 0,0-2,1 1,0-2,1 0,0 0,0-1,1-1,0 0,0-1,1-1,14 4,-9-7,-4-4</inkml:trace>
  <inkml:trace contextRef="#ctx0" brushRef="#br0" timeOffset="785.903">2032 537,'-140'275,"93"-187,127-228,5 12,-85 127,1 0,-1 0,1 1,-1-1,1 0,0 0,-1 1,1-1,0 0,0 1,-1-1,1 1,0-1,0 1,0-1,0 1,0 0,-1-1,1 1,0 0,0 0,0-1,0 1,0 0,0 0,0 0,0 0,0 0,0 1,0-1,0 0,0 0,0 1,0-1,0 0,-1 1,1-1,0 1,0-1,0 1,-1 0,1-1,0 1,-1 0,1-1,0 1,-1 0,1 0,-1-1,1 1,-1 0,1 0,-1 1,12 55,-11-50,28 95,-28-100,0 0,0 0,0 1,0-1,0 0,1 0,-1 0,1 0,0 0,-1-1,1 1,0 0,0-1,0 0,0 1,0-1,0 0,0 0,1 0,-1 0,0 0,1 0,-1-1,1 1,-1-1,0 0,1 0,-1 0,1 0,-1 0,1 0,-1-1,1 1,-1-1,0 0,1 1,-1-1,0 0,0 0,2-1,4-5,-1-1,1 0,-1 0,-1 0,1-1,-1 0,-1 0,0 0,0-1,-1 0,0 1,-1-2,0 1,0 0,-1-1,0 1,-1-8,7-17,3-22,-8 32</inkml:trace>
  <inkml:trace contextRef="#ctx0" brushRef="#br0" timeOffset="1472.262">3049 1,'-30'90,"-26"33,-5-2,-46 62,-32 37,71-141,57-65</inkml:trace>
  <inkml:trace contextRef="#ctx0" brushRef="#br0" timeOffset="1753.879">2596 142,'218'232,"-213"-227,29 24,-2 1,-1 1,-1 2,-2 2,-1 0,1 6,-8 27,-18-46</inkml:trace>
  <inkml:trace contextRef="#ctx0" brushRef="#br0" timeOffset="2490.223">3076 819,'51'-119,"-39"98,0 1,2 1,0 0,1 1,1 0,1 1,0 1,2 1,-1 1,3-1,-20 14,0 1,0-1,-1 1,1 0,0-1,0 1,-1 0,1 0,0 0,0-1,0 1,-1 0,1 0,0 0,0 0,0 0,-1 1,1-1,0 0,0 0,0 0,-1 1,1-1,0 0,-1 1,1-1,0 1,0-1,-1 1,1-1,-1 1,1-1,-1 1,1-1,-1 1,1 0,-1-1,1 1,-1 0,0 0,1-1,-1 1,0 0,0 0,1 0,-1-1,0 1,0 0,0 0,0 0,0-1,0 2,2 51,-3-44,0 17,0-20,-1 0,1 0,1 1,-1-1,1 0,0 0,0 0,1 0,0 1,0-1,0 0,1 0,0-1,0 1,0 0,1 0,0-1,0 0,0 1,1-1,0-1,0 1,2 2,-2-7,0 1,0-1,0 0,1 0,-1-1,0 1,0-1,0 0,1 0,-1 0,0 0,-1-1,1 1,0-1,0 0,-1-1,1 1,-1 0,1-1,-1 0,0 0,0 0,2-3,5-3,28-23,-27 21,1 0,1 1,-1 0,1 1,1 0,0 2,0-1,11-3,-24 11,1-1,0 1,-1-1,1 1,0-1,0 1,-1 0,1 0,0 0,0 0,0 0,-1 0,1 1,0-1,-1 0,1 1,0-1,-1 1,1 0,0 0,-1 0,1-1,-1 1,1 1,-1-1,0 0,1 0,-1 0,0 1,0-1,0 1,0-1,0 1,0-1,0 1,-1-1,1 1,-1 0,1-1,-1 2,7 80,-7-55,15 43,-11-51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03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502 0,'-33'20,"1"1,0 1,2 2,0 1,2 1,1 2,1 1,0 2,-3 8,1 1,1 1,3 1,2 1,1 1,2 1,3 1,1 0,2 1,-2 28,12-59,0-1,2 1,0 0,1-1,0 1,1 0,1-1,1 1,0-1,3 10,-3-18,-1 0,1 0,0 0,1 0,-1 0,2-1,-1 1,0-1,1 0,0 0,1-1,-1 0,1 0,0 0,1 0,-1-1,1 0,-1-1,1 1,0-1,1-1,2 2,7-1,0 0,0 0,0-2,0 0,0-1,0-1,0 0,0-2,0 0,0 0,-1-2,1 0,-1-1,15-8,1-2</inkml:trace>
  <inkml:trace contextRef="#ctx0" brushRef="#br0" timeOffset="810.712">333 818,'57'-1,"0"-3,0-2,-1-2,0-3,3-4,-36 9,-1-2,0-1,0 0,-1-2,0 0,0-1,-2-2,0 0,0-1,-1 0,-1-2,0 0,-2-1,0 0,-1-2,-1 1,0-2,-2 0,0 0,-2-1,0 0,3-18,-10 38,-1-1,0 0,0 0,-1 0,1 0,-1 0,1 0,-1 0,0 0,0 0,0 0,-1 0,1 0,-1 0,1 0,-1 0,0 0,0 1,-1-1,1 0,0 0,-1 1,0-1,1 1,-1-1,0 1,0 0,-1 0,1 0,0 0,-1 0,1 1,-1-1,1 0,-1 1,0 0,0 0,0 0,0 0,1 0,-1 1,0-1,0 1,0 0,-1 0,1 0,-3 0,-7 5,-1 0,1 0,0 1,0 1,1 0,-1 1,2 0,-1 1,1 0,1 1,-1 0,2 1,0 0,-2 3,-2 0,1 1,0 1,1 0,1 0,1 1,0 0,1 1,-5 15,11-27,0 1,1-1,-1 1,1-1,0 1,1 0,0-1,0 1,0 0,1-1,0 1,0 0,0-1,1 1,0-1,1 0,-1 0,1 0,0 0,1 0,0 0,-1-1,2 0,-1 0,1 0,-1 0,1-1,9 5,-1 0,1-2,0 1,1-2,0 0,0-1,0 0,1-1,-1-1,1-1,0 0,0-1,0 0,0-2,0 0,-1 0,1-2,0 0,-1 0,1-2,-1 0,0-1,-1 0,1-1,-1 0,-1-2,1 1,-1-2,5-5,2-1,0-2,-2 0,0 0,-1-2,-1 0,-1-1,-1-1,-1 0,-1-1,0-1,-11 23,0-2,1 0,0 0,-1 0,0-1,0 1,0 0,0-1,0 1,-1-1,1 1,-1-1,0 1,0-1,0 1,-1-1,1 1,-2-4,0 7,0 0,0 0,0 0,0 1,0-1,0 0,0 1,0-1,1 1,-1 0,0-1,0 1,0 0,0 0,1 0,-1 1,1-1,-1 0,1 1,-1-1,1 1,0-1,-1 1,1-1,0 1,0 0,0 0,1 0,-1-1,0 3,-6 4,1 0,1 1,-1-1,1 1,1 0,0 1,0-1,1 1,0 0,1 0,0 0,0 0,1 0,0 0,1 0,0 0,1 0,0 0,0 1,1-1,1-1,0 1,0 0,1-1,0 1,0-1,1 0,0-1,1 1,0-1,3-2,0-1,0 0,0 0,0-1,1-1,0 1,-1-2,1 1,0-1,1-1,-1 0,0 0,0-1,4 0,6-4,0-1,-1 0,1-2,-1 0,-1-1,0-1,0 0,0-2,-2 0,1-1,-1 0,-1-2,0 0,-1 0,9-13,-8 11,-1-1,-1-1,0 0,-1 0,-1-2,-1 1,0-1,-2-1,0 0,-1 0,-2 0,0-1,-1 0,-1 0,0-17,-3 37,0 0,0-1,1 1,-1 0,-1 0,1-1,0 1,0 0,-1 0,0 0,1 0,-1-1,0 1,0 0,0 0,0 0,0 1,-1-1,1 0,0 0,-1 1,0-1,1 1,-1-1,0 1,0 0,1-1,-1 1,0 0,0 0,-1 0,1 1,0-1,0 0,0 1,0 0,-1-1,1 1,0 0,0 0,-1 0,1 0,0 1,0-1,0 1,-1-1,1 1,0 0,0 0,0 0,0 0,0 0,0 0,-1 1,-10 9,1 0,0 1,0 1,1 0,1 0,0 1,1 1,0-1,1 1,1 1,0-1,2 1,-1 0,2 1,0-1,1 1,1 0,0 0,1 4,-1-9,0 1,0 0,2 1,-1-1,2 0,-1 0,2 0,0 0,0 0,1 0,1-1,0 1,1-1,0 0,1 0,0-1,1 0,4 5,6-5,0-2</inkml:trace>
  <inkml:trace contextRef="#ctx0" brushRef="#br0" timeOffset="1314.045">2082 705,'-124'127,"114"-111,21-22,19-20,100-107,-129 132,-1 0,0 0,1 0,-1 0,1 0,-1 1,1-1,-1 0,1 0,0 0,-1 1,1-1,0 0,0 1,0-1,0 1,-1-1,1 1,0-1,0 1,0-1,0 1,0 0,0 0,0-1,0 1,0 0,0 0,0 0,0 0,0 0,0 0,0 1,0-1,0 0,0 0,0 1,0-1,0 1,0-1,0 1,0-1,-1 1,1-1,0 1,0 0,0-1,-1 1,1 0,0 0,-1-1,1 1,-1 0,1 0,-1 0,1 1,7 35,-8-33,0 1,1-1,0 0,0 1,0-1,0 0,0 0,1 0,0 0,0 0,0 0,0-1,1 1,-1 0,1-1,0 0,0 0,0 0,0 0,1 0,-1-1,1 1,1 0,-1-2,-1 1,1-1,0 0,0 0,0 0,-1-1,1 0,0 1,0-1,0-1,0 1,0 0,0-1,-1 0,1 0,0 0,0 0,-1-1,1 1,-1-1,1 0,-1 0,0 0,0-1,0 1,0-1,0 0,0 0,-1 0,0 0,1 0,-1 0,0 0,0-1,-1 1,1-1,-1 0,0 1,0-1,0 0,0-1,26-69,-19 55</inkml:trace>
  <inkml:trace contextRef="#ctx0" brushRef="#br0" timeOffset="1663.264">2845 57,'-152'434,"119"-295,31-137,1 1,0 0,0 0,0 0,0 1,1-1,-1 0,1 0,0 0,0 0,0 0,0 1,0-1,1 0,0 0,-1 0,1 0,0 0,1 0,-1 0,0 0,1 0,0-1,-1 1,1-1,0 1,0-1,1 1,-1-1,0 0,1 0,-1 0,1-1,0 1,-1-1,1 1,0-1,0 0,2 1,0-1,1 0,0 0,0 0,0 0,1-1,-1 0,0 0,0-1,0 0,0 0,0 0,-1-1,1 0,0 0,-1 0,1-1,-1 0,1 0,-1 0,0-1,-1 1,1-1,-1 0,1-1,-1 1,0-1,-1 0,10-17</inkml:trace>
  <inkml:trace contextRef="#ctx0" brushRef="#br0" timeOffset="1900.762">2478 367,'43'5,"33"1,10 0,-2-1,-10-2,-12-1,-12-1,-10 0,-12-1</inkml:trace>
  <inkml:trace contextRef="#ctx0" brushRef="#br0" timeOffset="2132.097">3126 480,'39'5,"21"1,7 0,-5-1,-7-6,-8-4,-8 1,-5-1,-9-3,-4-1,-5-3,-5 0</inkml:trace>
  <inkml:trace contextRef="#ctx0" brushRef="#br0" timeOffset="2313.432">3550 170,'-20'38,"-10"37,-5 10,2-4,8-7,8-10,7-12,5-10,3-7,3-5,0-3,0-1,1 0,-1-4</inkml:trace>
  <inkml:trace contextRef="#ctx0" brushRef="#br0" timeOffset="2919.292">4057 367,'-33'28,"1"2,1 1,2 2,1 0,1 2,-14 27,37-58,1-1,1 1,-1-1,0 1,1 0,0 0,0 0,0 0,0 0,1 1,0-1,0 0,0 1,0-1,0 1,1 0,0-1,0 1,0-1,1 1,0-1,0 1,0-1,0 1,0-1,1 0,0 0,0 0,0 0,0 0,1 0,0 0,-1-1,1 1,1-1,-1 0,0 0,1 0,0 0,2 1,9 0,-1-1,1 0,0-1,0-1,0 0,0-1,0-1,0 0,0-1,0 0,0-1,-1-1,1-1,-1 0,0-1,10-5,1-5,0-1,-1 0,-1-2,-1-1,-1-1,0 0,-2-2,0 0,-2-1,-1-1,0-1,-2 0,8-22,-13 33,-2 1,1-2,-2 1,0-1,-1 0,0 0,-2 0,0-1,0 0,-2 1,0-1,-1-1,0 15,0 1,0-1,0 0,-1 0,1 1,-1-1,1 0,-1 1,0-1,0 1,0-1,-1 1,1-1,-1 1,1 0,-1 0,0 0,0-1,1 2,-2-1,1 0,0 0,0 1,0-1,-1 1,1 0,-1-1,1 1,-1 0,0 1,1-1,-1 0,0 1,1 0,-1-1,0 1,0 0,-2 1,-3 0,0 0,-1 1,1 0,0 0,0 1,0 0,0 0,1 1,-1 0,1 1,0 0,-1 0,-6 8,-1 0,2 1,0 1,1 0,0 0,1 1,1 1,1 0,0 0,1 0,1 1,1 1,0-1,1 1,-2 18,-2 33,3 1,3-1,5 54,0-39,-2 111,0-184</inkml:trace>
  <inkml:trace contextRef="#ctx0" brushRef="#br0" timeOffset="3265.202">4594 0,'43'60,"-2"1,-3 2,7 20,-34-61,-1 1,-1 1,-1-1,-1 1,-2 1,0-1,-1 1,-1 0,-2 0,0 0,-3 13,-5-7,-1-1,-2 0,-1-1,-2 0,0 0,-2-2,-1 0,-2 0,0-2,-1 0,-10 8,6-3,3-6,-1-1,0-2,-2 0,0-1,-1-1,-2-1,1-2,-2 0,-9 2,15-8,2-3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02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 5,'-8'-1,"0"0,1 0,-1 0,0 1,1 0,-1 0,0 1,1 0,-1 0,1 1,-1 0,1 1,0-1,0 1,0 1,-2 1,-12 3,1 2,1 1,-1 0,2 1,0 1,0 1,1 1,1 0,1 1,0 1,1 0,0 1,2 0,0 1,1 1,1-1,-6 19,13-30,0 0,1 0,-1 0,2 0,-1 1,1-1,1 1,-1-1,1 1,1-1,0 1,0-1,0 0,1 1,1-1,-1 0,1 0,0 0,1-1,0 1,0-1,1 0,0 0,0 0,1-1,0 0,0 0,0 0,0 0,8 3,7 1,1-2,-1 0,2-2,-1 0,0-2,1 0,0-1,0-2,0 0,0-2,0 0,0-1,0-2,0 0,1-2,35-11,-39 7</inkml:trace>
  <inkml:trace contextRef="#ctx0" brushRef="#br0" timeOffset="334.53">995 90,'-21'9,"0"1,0 1,2 1,-1 1,2 1,0 1,0 0,1 1,1 1,1 0,1 1,0 1,1 0,1 1,1 0,-5 13,14-27,1 0,-1 1,1-1,1 1,-1-1,1 1,0-1,0 1,1 0,0-1,0 1,1-1,-1 0,1 1,1-1,-1 0,1 0,0 0,1-1,-1 1,1-1,0 0,1 0,-1 0,1 0,0-1,0 0,0 0,0 0,1-1,0 1,0-1,0-1,0 1,0-1,0 0,1 0,13 1,-1 0,1-1,0-1,0-1,0-1,0 0,0-2,0 0,-1-1,0-1,0-1,0-1,0 0,-1-1,0-1,4-4,-7 4,-1-1,-1 0,0-1,0 0,-1-1,-1 0,0-1,0 0,-2-1,1 0,-2 0,0-1,-1 0,4-12,-7 18,-1-1,0 1,0 0,-1-1,-1 0,0 1,0-1,-1 0,0 0,0 1,-1-1,0 0,-1 1,0-1,-1 1,0-1,-1 1,1 0,-2 0,1 1,-1-1,0 1,-1 0,0 0,-6-5,4 6,-1 1,0 0,0 0,0 1,0 1,-1-1,0 1,1 1,-2 0,1 0,0 1,0 1,-1-1,1 2,-1-1,1 2,-1-1,1 1,-1 1,1 0,0 0,0 1,0 1,0-1,0 2,1-1,0 1,-1 1,2-1,-1 2,1-1,0 1,0 0,-4 6,-12 15,5-3</inkml:trace>
  <inkml:trace contextRef="#ctx0" brushRef="#br0" timeOffset="770.181">1756 62,'-4'-1,"-1"1,0-1,1 1,-1 0,0 0,1 1,-1 0,0-1,1 1,-1 1,1-1,-1 1,1 0,0 0,0 0,-1 0,2 1,-1 0,0 0,0 0,1 0,0 0,0 1,0-1,0 1,0 0,1 0,-1 0,1 0,0 1,0-1,1 0,-1 1,1-1,0 1,1 0,-1-1,1 1,-1 0,1-1,1 1,-1 0,1 0,0-1,0 1,0-1,1 1,-1-1,1 1,0-1,3 4,4 2,1-1,1 0,-1 0,1-1,1-1,0 0,0 0,9 3,49 30,-66-37,0 0,-1 1,1-1,-1 1,0 0,0 0,0 0,0 0,-1 0,0 1,0-1,0 1,0-1,-1 1,1 0,-1 0,-1-1,1 1,-1 0,1 0,-1 0,-1 0,1 0,-1 0,0 0,0-1,0 1,-1 0,0 0,1-1,-2 1,1-1,0 0,-1 0,0 0,0 0,0 0,-1 0,1-1,-1 0,0 0,0 0,0 0,0 0,0-1,-1 1,-19 11,-1-1,0 0,-1-2,0-1,-1-2,0 0,-1-1,1-2,-12 0,15-4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17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0,'28'5,"20"1,6 0,-1-1,-5-2,-6 0,-5-2,-4-1,-3 0,-2 0,0 0,-1-1,0 1,0 0,-4 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17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1,'38'5,"33"1,13 0,-3-1,-11-7,-11-2,-7-1,-8 1,-5 1,-6 0,-3 2,-7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40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0 538,'5'-11,"1"0,-1 1,2 0,0 0,0 0,0 1,2 0,-1 1,1 0,0 0,0 1,1 0,0 0,5-2,7-4,0 0,0 1,1 2,1 0,0 1,0 2,1 0,-1 1,1 2,1 1,-1 0,0 2,12 2,-33-1,0 0,0 0,0 0,0 1,0-1,0 1,0 0,0 1,0-1,-1 1,1-1,0 1,-1 0,1 0,-1 1,0-1,0 1,0-1,0 1,0 0,-1 0,1 1,-1-1,0 0,0 1,0-1,0 1,-1 0,1-1,-1 1,0 0,0 0,-1 0,1 0,-1 0,0 0,-2 16,-2 1,0-2,-2 1,0-1,-1 0,-1 0,0 0,-2-1,0-1,-1 0,-1 0,0-1,-1 0,-1-1,1 1,-22 26,26-32,-1 0,2 1,-1 0,1 0,1 1,0 0,1 0,0 1,-3 11,9-21,-1 1,1-1,0 1,0-1,0 1,0-1,1 0,-1 1,1-1,0 1,0-1,0 0,1 0,-1 1,1-1,0 0,0 0,0-1,0 1,0 0,0-1,1 1,0-1,-1 0,1 0,0 0,0 0,0 0,0 0,3 0,105 36,-107-37,32 7,-19-6,0 1,0 1,-1 0,1 1,-1 0,0 2,0 0,-1 1,0 0,0 1,-1 1,0 0,-1 1,0 0,0 1,-1 1,-10-8,1 0,-1 0,0 0,0 0,0 1,-1-1,1 1,-2-1,1 1,0-1,-1 1,0 0,0-1,-1 1,0-1,0 1,0-1,0 1,-1-1,0 0,0 1,-1-1,1 0,-1 0,0-1,-1 1,-97 113,62-88,-2-2,0-2,-2-1,-1-3,0-1,-2-2,0-3,-1-1,-4-1,0-7,34-10</inkml:trace>
  <inkml:trace contextRef="#ctx0" brushRef="#br0" timeOffset="350.537">1468 396,'-82'98,"5"3,5 3,-55 106,101-166,2 1,1 1,3 1,2 0,2 2,-8 41,22-82,1-1,0 1,0 0,1 0,0 0,0 0,0 0,1-1,1 1,-1 0,1-1,0 1,1-1,0 1,0-1,1 0,0 0,0 0,0-1,1 0,0 0,0 0,1 0,-1-1,1 1,1-2,-1 1,1-1,-1 0,1 0,0-1,3 2,5-2,-1 0,0-1,1 0,-1-1,1-1,-1 0,1-1,-1 0,0-2,1 1,-1-2,0 0,0-1,-1 0,0-1,2-1,13-7,0-2,0-1,-2-1,0-2,-1 0,16-19,-17 17,-2-1,0-1,-2-1,0-1,-2-1,-1 0,-1-1,-2-1,0-1,-2 0,-2 0,0-1,2-18,-8 19,-1 0,-1-1,-2 1,0 0,-3-1,0 1,-2 0,-7-23,10 42,-1 1,-1-1,0 1,0-1,-1 1,0 1,-1-1,0 1,-1 0,0 0,0 1,-1-1,0 2,0-1,0 1,-1 1,-1-1,1 1,-1 1,0 0,0 0,0 1,-1 1,1-1,-4 1,3 2,0 0,0 1,0 0,0 1,0 0,0 0,1 1,-1 1,1 0,-1 0,1 1,0 0,0 1,-5 4,-12 8</inkml:trace>
  <inkml:trace contextRef="#ctx0" brushRef="#br0" timeOffset="1214.012">2399 1,'0'43,"0"39,0 9,0 0,0-12,0-9,0-11,0-12,0-9,0-5,0-5,0-1,0-1,0-5</inkml:trace>
  <inkml:trace contextRef="#ctx0" brushRef="#br0" timeOffset="1686.58">2116 368,'502'-315,"-398"263,-102 52,-1-1,1 1,0 0,-1 0,1 0,0 0,-1 0,1 1,-1-1,1 0,-1 1,1-1,-1 1,1 0,-1-1,1 1,-1 0,1 0,-1 0,0 0,0 0,0 0,1 0,-1 1,0-1,0 0,-1 1,1-1,0 0,0 1,-1-1,1 1,-1-1,1 1,-1 0,1-1,-1 1,0-1,0 2,0 67,-12 1,7-48,0 0,2 1,0 0,2 0,0 0,2 0,0 0,2-1,3 12,-5-32,1 1,-1 0,1-1,0 1,0-1,0 0,0 0,1 0,-1 0,1 0,0 0,0 0,0-1,0 0,0 1,0-1,1-1,-1 1,1 0,-1-1,1 1,0-1,0 0,0-1,-1 1,1-1,0 1,0-1,0 0,1-1,116-26,-117 25,-1-1,1 1,0-1,0 1,0 0,1 1,-1-1,0 1,1 0,-1 0,1 0,-1 0,1 1,-1 0,1 0,-1 0,1 0,-1 1,1 0,-1 0,1 0,-1 1,0-1,0 1,0 0,0 0,0 0,0 1,0-1,0 1,-1 0,0 0,2 2,23 48,-27-48,1-1,-1 1,1 0,0-1,0 1,0-1,1 1,-1-1,1 0,0 0,0 0,1 0,-1-1,1 0,0 1,0-1,0 0,0-1,0 1,1-1,-1 0,1 0,-1 0,3 0,8-3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18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1,'0'4,"0"8,0 5,-5 1,-2-9,6-5,3-8,0-3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19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1,'-5'9,"-2"9,6 1,3-3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18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600 1,'-118'140,"7"6,6 4,-2 19,-36 42,127-194</inkml:trace>
  <inkml:trace contextRef="#ctx0" brushRef="#br0" timeOffset="277.52">64 199,'19'38,"16"28,2 6,0-3,-2-9,-2-10,-7-9,-3-6,-5-5,-1-2,1-1,-2-1,1 1,-7-5,-6-6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15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461 311,'-18'-7,"0"1,0 0,-1 1,0 1,0 1,0 0,-1 2,1 0,-1 1,1 1,0 1,0 1,0 0,0 1,0 2,0-1,-7 6,17-5,0 0,1 1,0 1,0-1,1 1,0 1,0-1,1 1,0 0,0 1,1-1,0 1,1 0,0 1,1-1,0 0,1 1,0 0,0 0,1 0,0-1,1 1,1 0,0 0,0 0,1 1,-1-6,0-1,1 1,-1-1,1 1,0-1,1 0,-1 1,1-1,0 0,1-1,-1 1,1-1,0 1,0-1,0 0,0 0,1-1,-1 0,1 1,0-1,0-1,1 1,-1-1,0 0,1 0,-1-1,1 1,0-1,-1 0,1-1,4 0,9 2,0-1,0-2,-1 0,1 0,0-2,0 0,-1-2,0 0,5-2,-2-1,0-1,0-1,-1-1,-1-1,0-1,0 0,-1-1,-1-1,-1-1,0 0,-1-1,3-5,34-30,-51 53,1 0,-1 0,0 0,0 1,0-1,0 0,0 0,0 1,0-1,0 1,0-1,-1 1,1-1,0 1,-1-1,1 1,-1-1,0 1,0 0,1-1,-1 1,0 0,0-1,-1 1,1 0,0-1,0 1,0 1,0 92,-1-68,0 1,2-1,1 1,2-1,0 0,2 0,0 0,6 10,-12-36,2 6,0-1,1 1,0 0,0 0,0-1,1 0,0 0,0 0,0 0,1 0,0-1,0 0,0 0,1-1,0 1,0-1,4 2,10 1</inkml:trace>
  <inkml:trace contextRef="#ctx0" brushRef="#br0" timeOffset="465.802">1252 1,'-77'73,"49"-36,2 1,1 2,2 1,2 0,-9 31,3-14,-62 179,86-228,1 1,0 0,1 0,0 0,0 0,1 0,0 0,1 0,1 0,-1 0,1 0,1 0,0 0,0-1,1 0,0 0,1 0,0 0,0 0,1-1,0 0,1 0,-1-1,1 0,1 0,0 0,0-1,0 0,0-1,1 0,0 0,0-1,0 0,1 0,-1-1,1 0,0-1,0-1,0 1,-1-1,1-1,0 0,0-1,0 0,-1 0,1-1,0 0,-1 0,0-2,1 1,-1-1,0 0,8-6,1 0</inkml:trace>
  <inkml:trace contextRef="#ctx0" brushRef="#br0" timeOffset="834.42">1534 226,'-111'423,"101"-386,8-33,-1 0,1 0,0 0,0 0,0 1,1-1,0 0,-1 1,2-1,-1 1,0 0,1-1,0 1,0-1,0 1,1 0,-1-1,1 1,0-1,1 1,-1-1,1 0,0 0,0 1,0-1,0 0,1-1,0 1,0 0,0-1,0 1,0-1,1 0,-1 0,1-1,0 1,0 0,5-1,0 0,1 0,-1 0,0-2,1 1,-1-1,1 0,-1-1,0 0,1-1,-1 1,0-2,0 1,0-2,-1 1,1-1,1-1,20-30,-23 16</inkml:trace>
  <inkml:trace contextRef="#ctx0" brushRef="#br0" timeOffset="1033.37">1224 536,'43'5,"29"2,11-6,-3-2,-10-2,-13-4,-11-2,-9 1,-5-3,-9 1</inkml:trace>
  <inkml:trace contextRef="#ctx0" brushRef="#br0" timeOffset="1306.464">1929 85,'37'55,"-4"1,-1 2,-3 1,-3 1,-2 1,12 55,-32-104,-2 1,0-1,0 0,-1 1,0-1,-1 1,-1-1,0 1,-1-1,0 0,-1 1,0-1,-1 0,0-1,-1 1,0-1,-1 0,0 0,-1 0,0-1,0 0,-1-1,-1 1,-1 0,-128 96,113-95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14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114 396,'0'0,"0"0,1 0,-1 0,0-1,1 1,-1 0,0 0,1 0,-1 0,0 0,1 0,-1 0,0 0,0-1,1 1,-1 0,0 0,1 0,-1-1,0 1,0 0,0 0,1-1,-1 1,0 0,0-1,0 1,0 0,1-1,-1 1,0 0,0 0,0-1,0 1,0 0,0-1,0 1,0 0,0-1,0 1,0 0,0-1,0 1,0 0,0-1,-1 1,1 0,0-1,0 1,0 0,0-1,-1 1,1 0,0 0,0-1,0 1,-1 0,1 0,0 0,-1-1,1 1,0 0,30 4,-28-4,56 8,1-4,-1-1,51-6,-14 2,112 0,-172-10,-41 12</inkml:trace>
  <inkml:trace contextRef="#ctx0" brushRef="#br0" timeOffset="252.98">1 594,'43'5,"29"1,11 0,-3-1,-11-2,-12-1,-10-1,-10 0,-5-1,-4 0,-2-1,0 1,0 0,1 0,-5 0</inkml:trace>
  <inkml:trace contextRef="#ctx0" brushRef="#br0" timeOffset="753.896">424 1,'-1'1,"0"-1,1 1,-1 0,0 0,0-1,1 1,-1 0,1 0,-1 0,1 0,-1 0,1 0,-1 0,1 0,0 0,0 0,-1 0,1 0,0 0,0 0,0 0,0 1,0-1,1 0,-1 0,0 0,0 0,1 0,-1 0,0 0,1 0,-1 0,1 0,0 0,-1-1,1 1,0 0,-1 0,1 0,0-1,0 1,0 0,-1-1,1 1,0-1,0 1,0-1,0 1,0-1,0 0,1 1,112 59,-41-28,-44-17,120 83,-142-92,-1 0,0 1,1 0,-2 0,1 0,-1 1,0 0,-1 0,0 0,0 0,-1 1,0-1,0 1,-1 0,0 0,-1 0,0 0,0 0,-1 0,0 0,-1 0,0 1,0-1,-1-1,0 1,-3 8,-11 11,-2-1,0-1,-2 0,-1-1,0-1,-2-2,-1 0,-1-1,0-1,-11 4,-208 143,226-140,17-17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25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31,'15'-5,"18"-1,9-1,3 2,-3 2,-3 1,-3 0,-4 2,-1 0,-2 0,-1 0,-1 1,1-1,0 0,-6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26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1,'38'4,"23"3,5-1,-3-1,-8-2,-9-1,-7-1,-5 0,-4-1,-7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19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202 143,'-127'376,"90"-251,28-96,1 0,1 1,2 0,1 0,1 0,2 0,1 0,3 23,-3-49,1 0,0 0,0 0,0 0,0 0,0 0,1 0,0-1,0 1,0 0,0-1,1 0,-1 1,1-1,0 0,0 0,0 0,0-1,0 1,1-1,-1 0,1 0,0 0,-1 0,1-1,0 1,0-1,0 0,0 0,0 0,0-1,1 0,-1 1,0-1,0-1,0 1,1-1,8 0,-1 0,1-1,-1-1,1 0,-1 0,0-1,0-1,-1 0,1-1,-1 0,9-7,5-1,-4 3</inkml:trace>
  <inkml:trace contextRef="#ctx0" brushRef="#br0" timeOffset="452.65">682 227,'-65'191,"-8"-14,49-109,19-58,0-1,1 1,0 0,1 0,0 0,1 0,0 1,0-1,1 1,0 0,1-1,1 1,-1-1,2 1,1 9,-1-17,-1 0,1 0,0 0,0-1,0 1,0-1,1 0,-1 1,0-1,1 0,0 0,-1 0,1-1,0 1,0-1,0 0,0 1,0-1,0-1,1 1,-1 0,0-1,0 1,1-1,-1 0,0 0,2-1,88-18,5-32,-81 34</inkml:trace>
  <inkml:trace contextRef="#ctx0" brushRef="#br0" timeOffset="698.646">344 509,'38'0,"32"0,9-4,1-3,-9 1,-7 1,-9-3,-10-1,-7 2,-5 2,-9 1</inkml:trace>
  <inkml:trace contextRef="#ctx0" brushRef="#br0" timeOffset="5535.857">1105 1,'34'63,"-13"-10,-3 1,-1 0,-4 1,-1 1,-3 0,-1 23,-4-58,-1-1,0 1,-2 0,0-1,-2 1,0 0,-1 0,-1-1,-1 0,-1 1,0-1,-2-1,0 1,-1-1,-2-1,1 1,-2-1,-2 1,0-2,-2 0,1-1,-2-1,0 0,-1-2,0 1,-1-2,-1-1,0 0,-16 6,10-9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26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0 958,'29'-5,"170"37,-155-30,1-3,-1-1,1-2,-1-2,0-3,28-8,-47 9</inkml:trace>
  <inkml:trace contextRef="#ctx0" brushRef="#br0" timeOffset="861.953">367 1241,'62'-4,"-1"-2,0-2,-1-4,0-2,0-2,-2-4,0-1,-2-4,0-1,5-7,-33 16,0-2,-1-1,-2-1,0 0,-1-2,-1-2,-1 0,-1 0,-2-2,-1-1,10-19,-5-54,-23 98,1 0,-2 1,1-1,0 0,0 1,-1-1,1 1,-1-1,0 1,0-1,0 1,0-1,0 1,-1 0,1-1,-1 1,1 0,-1 0,0 0,0 0,0 1,0-1,0 0,0 1,0-1,-1 1,1 0,0 0,-1 0,1 0,-1 0,0 0,1 1,-1-1,1 1,-3 0,-5 2,0 0,0 1,0 0,1 1,-1 0,1 0,0 1,0 0,0 1,1 0,0 0,0 1,0 0,1 0,0 1,0 0,-4 7,-13 10,1 1,2 1,0 0,2 2,1 0,1 1,2 1,1 0,2 1,0 1,1 7,9-34,1 0,0 1,1-1,-1 1,1-1,0 1,1-1,0 1,0-1,0 1,1-1,0 0,0 0,0 0,1 0,0 0,0 0,1-1,-1 1,1-1,0 0,1 0,-1-1,1 1,0-1,0 0,1 0,-1-1,1 1,-1-1,1 0,0-1,0 0,1 0,1 1,21 0,0-1,-1-2,1-1,0-1,-1-1,1-2,-1 0,0-2,-1-1,1-2,-2 0,1-2,-2-1,0-1,0-1,8-7,-8 6,-1-1,0-1,-1-1,-1-1,-1-1,-1-1,-1-1,-1 0,-1-1,6-12,-21 33,-1 1,1-1,-1 1,1-1,-1 0,0 1,0-1,0 0,0 0,0 0,-1 0,1 0,-1 0,0 0,0 0,0 0,0 0,-1 0,1 0,-1 0,1 0,-2-2,-1 4,1 1,-1 0,1 0,-1 0,1 0,-1 0,1 0,-1 1,1-1,0 1,-1 0,1-1,0 1,-1 0,1 1,0-1,0 0,0 1,0-1,0 1,0-1,0 1,0 0,1 0,-1 0,1 0,-1 0,1 0,0 0,-1 2,-9 10,0 0,2 1,-1 0,2 0,0 1,1 0,0 1,1 0,4-12,1 0,-1 1,1-1,1 1,-1-1,1 1,-1-1,2 1,-1-1,1 0,-1 1,1-1,1 1,-1-1,1 0,0 0,0 0,1 0,-1 0,1 0,0-1,1 1,-1-1,1 0,-1 0,1 0,2 1,4 2,0 0,1 0,-1-1,1 0,0-1,1-1,-1 1,1-2,0 0,0 0,0-1,1 0,-1-1,0-1,1 0,-1 0,0-2,1 1,-1-1,9-4,11-4,0-2,0-1,-2-2,1 0,-2-3,0 0,-2-2,0-1,-1-1,20-21,-31 29,0 0,0-1,-1 0,-1-1,-1-1,0 0,-1-1,-1 0,0-1,-2 0,0 0,-1-1,-1 1,-1-2,-1 1,0 0,0-21,-4 38,0 0,0-1,0 1,0 0,0 0,-1 0,1-1,-1 1,0 0,0 0,0 0,0 0,-1 0,1 1,-1-1,0 0,1 1,-1-1,0 1,-1-1,1 1,0 0,-1 0,1 0,-1 0,0 0,0 1,1-1,-1 1,0 0,0 0,0 0,0 0,-1 0,1 1,0 0,0-1,0 1,-1 0,1 0,0 1,0-1,0 1,0 0,0-1,-1 1,1 1,1-1,-1 0,-3 2,-12 9,1 0,0 2,1 0,0 1,1 0,1 1,0 1,2 0,-10 16,10-16,2-4,0 0,1 1,0 0,1 1,1-1,0 2,1-1,1 1,1 0,0 0,0 0,2 0,0 1,1-1,1 1,0-1,1 1,1-1,1 1,0-1,2 3,-1-11,1-1,0 1,0-1,1 0,0 0,0-1,1 0,-1 0,1 0,1-1,-1 0,1 0,0-1,0 0,0-1,0 0,1 0,-1 0,1-1,0 0,1-1,15 3</inkml:trace>
  <inkml:trace contextRef="#ctx0" brushRef="#br0" timeOffset="1384.055">2540 1015,'-227'238,"210"-211,17-27,0 0,1-1,-1 1,0 0,0 0,1 0,-1 0,0 0,0 0,1 0,-1 0,0 0,1 0,-1 0,0 0,1 0,-1 0,0 0,0 0,1 0,-1 0,0 0,1 0,-1 0,0 0,0 1,1-1,-1 0,0 0,0 0,0 1,1-1,-1 0,0 0,0 0,0 1,1-1,-1 0,0 0,0 1,0-1,0 0,0 1,0-1,0 0,0 0,0 1,0-1,0 0,0 1,0-1,0 0,0 0,0 1,0-1,0 0,0 1,0-1,0 0,23-14,100-117,-10 14,-113 116,0 0,0 1,1-1,-1 0,1 1,-1-1,0 0,1 1,-1-1,1 0,0 1,-1-1,1 1,-1 0,1-1,0 1,-1-1,1 1,0 0,-1-1,1 1,0 0,0 0,-1 0,1-1,0 1,0 0,0 0,-1 0,1 0,0 0,0 1,-1-1,1 0,0 0,0 0,-1 1,1-1,0 0,-1 1,1-1,0 1,-1-1,1 0,0 1,-1 0,1-1,-1 1,1-1,-1 1,1 0,-1-1,0 1,1 0,-1-1,0 1,0 0,1-1,-1 2,2 52,-2-45,0-3,-2 0,1 1,0-1,1 1,0-1,0 0,0 1,0-1,1 1,0-1,1 0,-1 0,1 0,1 0,-1 0,1 0,0 0,0-1,0 1,1-1,0 0,0 0,0 0,1-1,0 1,4 2,-4-4,1-1,-1 0,1 0,-1 0,1-1,-1 0,1 0,0-1,-1 1,1-1,0-1,0 1,-1-1,1 0,0 0,-1 0,1-1,-1 0,0 0,1 0,-1-1,0 0,0 0,-1 0,1 0,-1-1,3-2,3-3,-1 0,0 0,-1-1,0 0,0-1,-1 0,0 0,-1 0,0-1,-1 0,0 0,-1-1,5-60,-9 50</inkml:trace>
  <inkml:trace contextRef="#ctx0" brushRef="#br0" timeOffset="2312.579">2653 55,'151'-30,"-119"22,-22 4,1 1,-1 0,1 1,0 0,0 1,0 0,0 1,0 0,0 1,7 1,-17-2,1 0,-1 1,1-1,-1 1,1-1,-1 1,0 0,1 0,-1-1,0 1,1 0,-1 0,0 0,0 0,0 1,0-1,0 0,0 0,0 1,-1-1,1 0,0 1,-1-1,1 1,-1-1,1 1,-1-1,0 1,1-1,-1 1,0-1,0 1,0 0,0-1,-1 1,1-1,0 1,-1-1,1 1,-1-1,1 1,-1-1,0 1,-38 58,37-58,-183 206,183-206,1 0,-1 0,1 0,0 0,0 0,-1 0,2 1,-1-1,0 0,0 0,1 1,-1-1,1 1,0-1,0 0,0 1,0-1,0 1,0-1,1 0,-1 1,1-1,-1 0,1 1,0-1,0 0,0 0,0 0,1 0,-1 0,1 0,-1 0,1 0,-1-1,1 1,0 0,0-1,0 1,0-1,0 0,0 0,0 0,0 0,1 0,-1 0,2 0,24 8,1-2,0 0,0-2,0-1,1-1,0-2,-1-1,17-2,-37 1,15 1</inkml:trace>
  <inkml:trace contextRef="#ctx0" brushRef="#br0" timeOffset="2715.489">3951 478,'-28'43,"-25"39,-7 9,-4 0,5-12,7-9,8-11,6-12,6-9,2 0,3-3,0-2,0-3,0 0,5-11,6-9</inkml:trace>
  <inkml:trace contextRef="#ctx0" brushRef="#br0" timeOffset="3046.145">3443 422,'303'398,"-268"-339,-2 1,-3 2,-3 1,-2 3,15 1,-24-55</inkml:trace>
  <inkml:trace contextRef="#ctx0" brushRef="#br0" timeOffset="3746.482">4037 1241,'11'-28,"1"1,2 0,1 1,1 0,1 2,1 0,20-21,68-57,-105 101,-1 0,1 1,-1-1,0 0,1 0,-1 1,1-1,0 0,-1 1,1-1,0 1,-1-1,1 1,0-1,-1 1,1-1,0 1,0 0,0-1,-1 1,1 0,0 0,0-1,0 1,0 0,0 0,0 0,-1 0,1 0,0 0,0 0,0 1,0-1,0 0,-1 0,1 1,0-1,0 1,0-1,-1 0,1 1,0-1,-1 1,1 0,0-1,-1 1,1 0,-1-1,1 1,-1 0,1-1,-1 1,1 0,-1 0,0 0,1-1,-1 1,0 0,0 0,0 0,0 0,0 0,0 0,0-1,0 1,0 0,0 0,0 0,0 0,-1 0,-10 42,9-40,0 0,1 0,-1 1,1-1,0 0,0 1,0-1,0 1,1 0,0-1,-1 1,1-1,0 1,1 0,-1-1,1 1,-1-1,1 1,0-1,0 1,1-1,-1 0,2 2,0-4,0 0,1-1,-1 1,0-1,1 0,-1 0,1 0,-1 0,0 0,1-1,-1 0,0 1,1-1,-1-1,0 1,0 0,0-1,0 1,0-1,0 0,-1 0,1 0,0-1,1-1,5-2,40-28,-34 23,0 0,0 1,1 0,1 2,0 0,0 0,0 2,9-2,-24 7,0 1,0 0,0 0,1 0,-1 0,0 0,0 0,1 1,-1-1,0 1,0-1,0 1,0 0,0 0,0 0,0 0,0 0,0 1,0-1,-1 0,1 1,-1-1,1 1,-1 0,1-1,-1 1,0 0,0 0,0 0,0 0,0 0,0 0,0 0,-1 0,1 1,-1-1,0 0,1 0,-1 0,0 1,0-1,-7 97,2-82,3-14,0 0,0 1,1-1,-1 1,1 0,0-1,0 1,0 0,1 0,0-1,-1 1,1 0,0 0,1 0,-1-1,1 1,-1 0,1 0,0-1,0 1,1 0,-1-1,1 0,0 1,0-1,0 0,0 0,1 0,-1 0,1 0,0 0,2 1,10 6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32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1,'9'33,"4"12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9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45,'-6'-5,"1"1,-1 1,0-1,0 1,0 0,0 0,0 0,-1 1,1 0,-1 0,1 1,-1 0,0 0,0 1,0-1,1 2,-1-1,0 1,0 0,1 0,-1 0,0 1,1 0,0 1,-1 0,1 0,0 0,0 0,1 1,-1 0,1 0,0 1,0-1,0 1,0 0,1 1,-1 1,-8 16,1 1,1 0,1 0,1 2,2-1,0 1,-2 24,8-46,-1-1,1 1,1 0,-1-1,0 1,1 0,0 0,0-1,0 1,0 0,1 0,0-1,-1 1,1 0,0-1,1 1,-1-1,1 0,0 1,-1-1,1 0,1 0,-1 0,0 0,1 0,-1 0,1-1,0 0,0 1,0-1,0 0,1 0,-1 0,0-1,1 1,-1-1,1 0,-1 0,1 0,0-1,-1 1,1-1,1 0,4-2,-1 0,0-1,1 0,-1-1,0 0,-1 0,1-1,-1 0,0 0,0-1,0 0,-1 0,0 0,0-1,-1 0,4-6,11-9,154-226,-160 235,-10 19,-11 30,5-28,0-1,0 0,1 0,0 0,0 0,1 0,0 0,0 0,0 0,1 0,0 0,1 0,-1 0,1 0,1 0,-1-1,1 1,0-1,1 0,-1 0,1 0,1 0,-1 0,1-1,0 0,0 0,0 0,1-1,0 0,-1 0,2 0,-1-1,0 0,1 0,-1 0,1-1,0 0,6 1,-5-3,-1 0,1 0,-1-1,1 1,-1-2,1 1,-1-1,0 0,0-1,0 0,0 0,0 0,0-1,-1 0,0 0,1-1,-2 0,1 0,-1 0,3-3,90-133,-51 67,-47 75,0-1,0 1,0-1,0 0,0 1,1-1,-1 1,0-1,0 0,0 1,1-1,-1 0,0 1,1-1,-1 0,0 1,1-1,-1 0,0 0,1 1,-1-1,1 0,-1 0,0 0,1 1,-1-1,1 0,-1 0,1 0,-1 0,0 0,1 0,-1 0,1 0,-1 0,1 0,-1 0,1 0,-1 0,0-1,1 1,-1 0,1 0,-1 0,0-1,1 1,-1 0,1 0,-1-1,0 1,0 0,1-1,-1 1,0 0,1-1,-1 1,0-1,0 1,0 0,1-1,-1 1,0-1,0 1,0-1,0 1,0 0,0-1,0 1,0-1,3 38,-3-33,-1 4,0-1,1 0,-1 0,2 0,-1 1,1-1,0 0,0 0,1 0,0 0,0 0,1-1,0 1,0-1,1 1,-1-1,1 0,1 0,-1-1,1 1,0-1,0 0,1 0,-1-1,1 0,0 0,5 3,-5-6,0 0,0 0,0 0,0-1,0 0,0 0,0 0,0-1,0 0,0 0,-1-1,1 1,0-1,-1-1,1 1,-1-1,0 0,0 0,0 0,0-1,0 1,-1-1,1-1,-1 1,0-1,-1 1,1-1,-1 0,0 0,0-1,1-2,55-137,-58 146,-1 0,1 0,-1 0,1-1,-1 1,1 0,0-1,-1 1,1 0,0-1,0 1,0-1,-1 1,1-1,0 1,0-1,0 0,0 1,0-1,0 0,0 0,0 0,0 0,0 0,0 0,0 0,0 0,0 0,-1 0,1 0,0-1,0 1,0 0,0-1,0 1,0 0,0-1,-1 1,1-1,0 0,0 1,-1-1,1 0,0 1,-1-1,1 0,0 0,-1 1,1-1,-1 0,0 0,1 0,-1 0,0 0,1 0,-1 0,0 0,0 0,0 1,0-1,0 0,0 0,0 0,0 0,0 0,-1 0,1-1,58 130,-29-64,-3 1,-3 2,-2 0,-4 2,-3 0,-2 0,0 46,-10-98,-1-1,-1 1,-1 0,0 0,-1 0,0 0,-2-1,0 1,-1-1,0 0,-2 0,1-1,-2 0,0 0,-1-1,-1 0,0 0,0-1,-2 0,1-1,-2-1,1 0,-2 0,1-1,-1-1,-1 0,2-2,0 0,-1-1,0 0,0-1,0 0,0-1,-1-1,-7 0,18-2,-1-1,1 1,-1-1,1 0,-1-1,1 1,-1-1,1 0,0 0,-1 0,1 0,0-1,0 0,0 0,0 0,0 0,0-1,0 1,1-1,0 0,-1 0,1 0,0-1,0 1,1-1,-1 0,1 0,0 1,-2-5,1-2,0 1,1-1,0 0,0 1,1-1,0 0,1 0,0 0,1 0,0 0,0 0,1 0,1 1,-1-1,1 1,1-1,1-2,86-147,-70 128,2 2,0 0,2 1,1 2,1 1,1 1,2 1,22-14,15 17,-46 23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4:39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67,'-61'123,"5"3,-3 24,30-76,-165 403,119-302,89-224,399-899,-384 884,-29 65,0-1,0 1,0-1,0 0,1 1,-1-1,0 0,0 1,0-1,0 1,0-1,1 0,-1 1,0-1,0 0,0 1,1-1,-1 0,0 0,1 1,-1-1,0 0,1 0,-1 1,0-1,1 0,-1 0,0 0,1 0,-1 0,0 1,1-1,-1 0,1 0,-1 0,0 0,1 0,-1 0,1 0,-1 0,0 0,1 0,-1-1,0 1,1 0,-1 0,1 0,-1 0,0-1,1 1,-1 0,0 0,0-1,1 1,-1 0,0 0,0-1,1 1,-1 0,0-1,0 1,1 0,-1-1,0 1,0-1,3 38,-3-35,0 135,-2-69,3-1,3 1,2 0,4-1,6 14,-8-57,1 0,1 0,2-1,0-1,1 0,2 0,-13-19,-1 0,1 0,-1 0,1 0,0-1,0 1,0-1,0 1,1-1,-1 0,1 0,-1 0,1 0,0 0,0-1,0 1,0-1,0 0,0 0,0 0,0 0,0 0,0-1,1 1,-1-1,0 0,0 0,1 0,-1-1,0 1,0-1,0 0,0 1,1-1,-1-1,0 1,0 0,-1-1,1 0,0 1,0-1,-1 0,1 0,-1-1,1 1,6-11,-1 0,0 0,0-1,-1 0,-1 0,0 0,-1-1,-1 0,0 0,-1-3,8-21,17-61,-4-1,-5-1,-4-1,-4 0,-4-103,-26 287,14-41,1-4</inkml:trace>
  <inkml:trace contextRef="#ctx0" brushRef="#br0" timeOffset="303.865">1292 575,'-31'41,"1"2,3 2,1 0,2 2,-11 34,33-78,0 0,0 0,1 0,-1 0,1 1,0-1,0 1,0-1,0 1,0-1,1 1,0-1,0 1,0-1,0 1,0-1,1 1,-1 0,1-1,0 0,0 1,1-1,-1 0,1 1,-1-1,1 0,0 0,0 0,1 0,-1-1,0 1,1-1,0 1,-1-1,1 0,0 0,0 0,0 0,1-1,-1 1,0-1,1 0,-1 0,2 1,5-2,0 0,-1 0,1-1,-1 0,1 0,-1-1,1 0,-1-1,0 0,0-1,0 0,0 0,-1-1,0 0,0 0,0-1,0 0,-1 0,0-1,-1 0,1 0,-1-1,-1 0,1 0,-1 0,-1 0,1-1,-2 0,1 0,-1 0,0 0,-1-1,0 1,-1-1,0-1,0-2,-1 0,-1 0,-1 1,0-1,0 0,-1 1,0 0,-2 0,1 0,-1 0,-1 0,0 1,-1 0,0 1,-7-9,-82-99,80 105</inkml:trace>
  <inkml:trace contextRef="#ctx0" brushRef="#br0" timeOffset="648.184">1659 518,'-3'46,"1"0,3 0,2 0,1 0,8 27,-12-64,1-1,0 0,0 0,1 0,0 0,0 0,1 0,0-1,0 1,1-1,0 0,0 0,1 0,0 0,0-1,0 0,1 0,0 0,0-1,1 0,0 0,-1 0,3 0,-3-6,1-1,-1 1,1-1,-1-1,0 1,1-1,-1 0,0 0,-1-1,1 0,-1 0,0 0,0 0,0-1,0 0,-1 0,1 0,-2-1,1 1,0-1,-1 0,0 0,-1 0,2-4,6-7,186-388,-159 350,-23 31</inkml:trace>
  <inkml:trace contextRef="#ctx0" brushRef="#br0" timeOffset="4268.324">2252 1055,'10'4,"7"3,2-1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33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0 416,'101'-143,"92"-111,-193 253,0 0,1 0,-1 0,1 0,-1 0,0 0,1 0,-1 0,1 1,0-1,-1 0,1 0,0 1,-1-1,1 0,0 1,0-1,0 0,-1 1,1-1,0 1,0 0,0-1,0 1,0 0,0 0,0-1,0 1,0 0,0 0,0 0,0 0,0 0,0 0,0 0,0 1,0-1,0 0,0 1,0-1,0 0,0 1,-1-1,1 1,0-1,0 1,0 0,-1-1,1 1,0 0,-1 0,1-1,0 1,-1 0,1 0,-1 0,1 0,-1 0,0 0,1-1,-1 1,0 0,0 1,4 89,-5-82,-1 0,2-1,-1 1,1 0,1 0,0 0,0 0,1 0,0 0,0-1,1 1,0-1,0 0,1 0,0 0,1 0,0 0,0-1,2 3,1-6,1 0,-1 0,1 0,0-1,0-1,0 1,0-2,0 1,0-1,0 0,1-1,-1 0,0-1,0 0,1 0,-1-1,0 0,7-3,-6 1,0-1,1 0,-2-1,1 0,-1-1,0 0,0 0,-1-1,1 0,-2 0,0-1,0 0,0 0,-1-1,0 0,-1 0,1-3,4-9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33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375 255,'-26'12,"0"2,0 0,2 2,-1 0,2 2,1 1,0 0,1 2,-2 4,10-13,1 0,0 1,1 0,0 1,1 1,1-1,0 2,1-1,0 1,2 0,0 1,1-1,0 1,1 0,1 1,1-1,1 0,0 1,1-1,1 1,0-1,1 1,2-1,-1 0,2 0,0 0,1-1,1 0,1 2,82 108,-72-109</inkml:trace>
  <inkml:trace contextRef="#ctx0" brushRef="#br0" timeOffset="797.88">291 1017,'30'-1,"0"0,0-2,0-2,0 0,-1-2,0-1,0-2,-1 0,0-2,-1-1,0-1,-1-2,-1 0,0-2,-1 0,20-22,-21 18,-1-2,-1 0,-2-1,0-1,-1-1,0-4,1-39,-18 68,-1 1,0-1,1 0,-1 1,0-1,0 0,0 1,0-1,0 0,0 1,0-1,-1 0,1 1,-1-1,1 1,-1-1,0 0,1 1,-1 0,0-1,0 1,0-1,0 1,0 0,0 0,-1-1,1 1,0 0,-1 0,1 0,0 1,-1-1,1 0,-1 0,0 1,1-1,-1 1,1-1,-1 1,0 0,-5 1,0 1,-1 1,1-1,1 1,-1 0,0 0,1 1,-1 0,1 0,0 1,1-1,-1 1,1 0,-5 6,4-5,-8 6,1 0,1 1,0 0,0 1,2 1,0-1,0 1,2 1,-1 0,2 0,1 1,0 0,1 0,0 0,1 1,1 4,4-14,0 0,0 0,1 0,0-1,0 1,1-1,0 1,0-1,1 0,0 0,0 0,0-1,1 0,0 0,1 0,-1 0,1-1,0 0,0 0,1 0,0-1,-1 0,2 0,-1-1,0 0,0 0,1-1,0 0,-1 0,1 0,8-1,-1 0,-1-1,1-1,-1 0,1-1,-1-1,1 0,-1 0,0-2,0 0,-1-1,0 0,0-1,0 0,-1-1,0 0,0-1,9-10,3-3,-2-2,0 0,-2-1,0-2,-2 0,-1 0,7-19,-8 6,-16 39,0 1,1-1,-1 1,0-1,1 1,-1-1,0 1,1-1,-1 1,0-1,0 0,0 1,0-1,0 1,1-1,-1 0,0 1,0-1,-1 1,1-1,0 0,0 1,0-1,0 1,0-1,-1 0,1 1,0-1,0 1,-1-1,1 1,0-1,-1 1,1-1,-1 1,1 0,-1-1,1 1,-1-1,1 1,-1 0,1 0,-1-1,1 1,-1 0,1 0,-1-1,0 1,1 0,-1 0,1 0,-1 0,0 0,1 0,-1 0,1 0,-1 0,0 0,1 1,-1-1,1 0,-1 0,-9 6,0 0,1 0,0 1,0 0,0 1,1-1,0 2,1-1,0 1,0 0,1 1,0 0,1 0,0 0,0 0,1 2,1-6,0-1,1 1,0-1,0 1,0 0,0 0,1 0,0 0,1 0,-1 0,1 0,0 0,1 0,-1 0,1 0,1 0,-1 0,1 0,0-1,0 1,0 0,1-1,0 0,0 1,0-1,1 0,0-1,0 1,0-1,0 0,1 0,0 0,0 0,0-1,0 0,0 0,1 0,-1-1,2 1,11-2,0-1,0 0,-1-1,1-1,0-1,-1-1,1 0,-1-1,0-1,-1 0,1-2,-1 0,-1 0,1-2,-2 0,1 0,-1-1,-1-1,0-1,-1 0,0 0,-1-1,0 0,2-7,1 5,-1 0,-1-1,-1 0,0-1,-1 0,-1 0,0-1,-2-1,0 1,-1-1,-1 0,0-12,-4 31,-1-1,1 0,-1 1,0-1,1 0,-1 1,0-1,0 1,0-1,0 0,-1 1,1-1,0 0,-1 1,1-1,-1 1,0-1,1 1,-1-1,0 1,0-1,0 1,0 0,0-1,0 1,0 0,0 0,-1 0,1 0,0 0,-1 0,1 0,-1 1,1-1,-1 0,1 1,-1-1,1 1,-1 0,0-1,1 1,-1 0,0 0,1 0,-1 0,0 0,1 0,-1 1,1-1,-1 1,0-1,0 1,-11 7,1 0,1 1,0 0,0 1,1 0,0 1,0 0,1 1,1-1,0 2,1-1,-5 12,-3 0,2-1,1 2,1 0,1 0,1 1,1 0,1 0,2 1,0 0,2 0,1 0,1 0,2 15,0-36,1-1,-1 1,1-1,0 0,1 1,-1-1,1 0,0 0,0-1,1 1,0-1,-1 1,1-1,0 0,1-1,-1 1,1-1,0 0,0 0,0 0,0-1,3 2,16 5</inkml:trace>
  <inkml:trace contextRef="#ctx0" brushRef="#br0" timeOffset="1279.68">1843 932,'-28'28,"-76"92,104-120,-1 0,1 1,-1-1,0 0,1 0,-1 1,1-1,-1 0,1 1,-1-1,1 0,-1 1,1-1,-1 1,1-1,0 1,-1-1,1 1,0-1,-1 1,1-1,0 1,0 0,-1-1,1 1,0-1,0 1,0 0,0-1,0 1,0-1,0 1,0 0,0-1,0 1,0 0,0-1,1 1,-1-1,0 1,0 0,1-1,-1 1,0-1,1 1,-1-1,0 1,1-1,-1 1,1-1,-1 0,1 1,-1-1,1 0,-1 1,1-1,-1 0,1 1,0-1,-1 0,1 0,-1 0,1 0,0 0,-1 1,1-1,-1 0,1 0,0-1,-1 1,42-19,88-85,-114 86,70-58,-85 77,0-1,-1 1,1-1,0 1,-1 0,1 0,-1-1,1 1,-1 0,1 0,-1-1,1 1,-1 0,0 0,0 0,1 0,-1 0,0 0,0 0,0-1,0 1,0 0,0 0,0 0,0 0,0 0,-1 0,1 0,0 0,-1-1,1 1,0 0,-1 0,1 0,-1-1,1 1,-1 0,0 0,1-1,-1 1,0-1,1 1,-1 0,-4 8,1 0,0 0,1 1,0 0,0-1,1 1,0 0,1 0,0 0,1 1,0 3,1-10,-1 0,0 0,1-1,0 1,0 0,0-1,1 1,-1 0,1-1,-1 0,1 1,0-1,1 0,-1 0,0 0,1 0,0-1,0 1,-1-1,2 1,-1-1,0 0,0 0,1-1,-1 1,1-1,-1 1,1-1,-1 0,1-1,2 1,3-1,1 0,-1-1,1 0,-1 0,0-1,0-1,0 1,0-2,0 1,0-1,-1 0,1-1,-1 0,-1 0,1-1,-1 0,0 0,0-1,0 0,-1 0,0-1,-1 1,0-1,0-1,0 1,-1 0,-1-1,1 0,-1 0,1-6,-2-8,-4 4</inkml:trace>
  <inkml:trace contextRef="#ctx0" brushRef="#br0" timeOffset="2051.443">2718 367,'-21'73,"-3"-1,-3-1,-3-2,-3-1,-3-1,-15 17,-17 37,67-119,0 0,0 0,0-1,1 1,-1 0,0 0,1 0,0 0,0 0,-1 0,1 1,0-1,1 0,-1 0,0 0,0 0,1 0,0 0,-1 0,1-1,0 1,0 0,0 0,0 0,0-1,0 1,0 0,1-1,-1 1,1-1,-1 0,1 1,-1-1,1 0,0 0,0 0,-1 0,1 0,0 0,0-1,2 1,84 3,-71-8,207-59,-223 63,0 0,0 0,0 0,0 0,0-1,0 1,0 0,0 0,0-1,0 1,0-1,0 1,0-1,-1 1,1-1,0 1,0-1,-1 0,1 0,0 1,-1-1,1 0,0 0,-1 0,1 1,-1-1,0 0,1 0,-1 0,0 0,1 0,-1 0,0 0,0 0,0 0,0 0,0 0,0 0,0 0,0 0,0 0,-1 0,1 0,0 0,-1 0,1 0,-1 0,1 1,-1-1,1 0,-1 0,1 0,-1 1,-8-10</inkml:trace>
  <inkml:trace contextRef="#ctx0" brushRef="#br0" timeOffset="2297.087">2210 706,'48'0,"40"0,14 0,-5 0,-9 0,-11 0,-8 0,-11 0,-6 0,-7 0,-7 0,-9 0</inkml:trace>
  <inkml:trace contextRef="#ctx0" brushRef="#br0" timeOffset="2530.898">3141 763,'39'-5,"31"-2,9-3,-4-2,-10 3,-12 2,-14-3,-9 1,-5-3,-7-4,-6 0</inkml:trace>
  <inkml:trace contextRef="#ctx0" brushRef="#br0" timeOffset="2768.191">3508 396,'-19'38,"-11"28,-1 6,1 2,5-8,6-10,8-10,0-7,1-7,4-2,2-3,1-1,7-5,3-1,4-4,6-4,4-5,-1-4</inkml:trace>
  <inkml:trace contextRef="#ctx0" brushRef="#br0" timeOffset="3202.498">3988 566,'-30'38,"2"2,1 2,3 0,-20 44,20 15,24-98,0 0,0 1,1-1,-1 0,0 0,1 0,0 1,0-1,0 0,0 0,0 0,1 0,-1 0,1-1,0 1,0 0,0-1,0 1,0-1,1 0,-1 0,1 0,-1 0,1 0,0 0,0-1,0 1,0-1,3 1,7 0,1 0,-1-2,1 1,0-2,-1 0,1 0,-1-1,1-1,-1 0,0-1,0-1,0 0,6-3,15-9,0-2,0-1,-2-2,-1 0,-1-3,-1 0,0-2,-3-1,0-1,-2-1,-1-1,-1-1,16-33,-28 49,0 1,-1-1,-1 0,-1-1,0 0,-1 0,0 0,-2-1,0 0,-1 0,-1 0,0 0,-2-1,0 1,-2-15,1 30,0 0,0 0,0 0,0 0,-1 0,1 0,-1 1,0-1,0 0,0 1,0-1,0 1,-1 0,1-1,-1 1,1 1,-1-1,0 0,0 1,0-1,0 1,0 0,0 0,0 0,0 0,0 0,-1 1,1 0,0-1,0 1,-1 0,1 1,0-1,0 0,-1 1,1 0,0 0,-1 0,-10 3,1 1,-1 0,1 0,1 1,-1 1,1 0,0 1,-5 4,-12 15,1 1,1 1,1 1,1 2,2 0,2 2,1 0,1 2,2 0,2 0,1 2,2 0,-3 16,10-29,1 0,1 1,0 0,3-1,0 1,1 0,1 0,2-1,1 1,0-1,2 0,1-1,1 0,1 0,1-1,1 0,1-1,1 0,2 1,12 0,-17-21</inkml:trace>
  <inkml:trace contextRef="#ctx0" brushRef="#br0" timeOffset="3482.135">4750 0,'71'253,"-52"-204,-1 1,-3 1,-3 1,-1 0,-3 0,-2 1,-2-1,-3 1,-2 0,-2 0,-7 31,0-53,-1 1,-1-2,-2 0,-1 0,-1-2,-2 0,-1 0,-1-2,-1-1,-1 0,-1-2,-1 0,-9 5,11-13,-1 0,0-1,-1-2,0 0,-1-2,0 0,-19 4,8-5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32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81,'-1'-4,"1"0,-1 0,0 1,0-1,0 0,-1 1,1-1,-1 1,0-1,0 1,0 0,-1-1,1 1,-1 1,0-1,0 0,0 1,0-1,0 1,0 0,0 0,-1 0,1 0,-1 1,0-1,1 1,-1 0,0 0,0 0,0 1,0 0,1-1,-1 1,0 0,0 1,0-1,0 1,0 0,0 0,1 0,-1 0,0 1,1-1,-1 1,1 0,0 0,-14 4,0 1,0 0,1 2,1 0,-1 0,2 2,-11 7,22-15,0 0,0 0,0 0,0 0,1 0,-1 0,1 1,0-1,0 1,0-1,0 1,1 0,-1 0,1 0,0 0,0 0,0 0,1 0,0 0,-1 1,2-1,-1 0,0 0,1 0,0 0,-1 0,2 0,-1 0,0 0,1 0,0 0,0-1,0 1,0-1,2 3,8 6,1 0,0 0,1-2,0 1,0-2,1 0,0-1,1 0,0-1,0-1,3 0,0 2,-4-2,-2-2,0 0,0 1,-1 1,1 0,-2 0,1 1,0 1,-1 0,-1 0,0 1,0 1,0-1,-1 2,-1-1,1 1,-1 2,-7-9,1 0,-1 0,0 0,-1 0,1 0,-1 0,0 0,0 0,0 0,0 0,-1 0,0 0,0 0,0 0,0 0,0-1,-1 1,0 0,0-1,0 1,0-1,0 1,-1-1,1 0,-1 0,0 0,-2 1,-94 67,96-69,-17 11,-1-1,-1 0,0-2,-1 0,0-1,0-2,-1 0,0-2,0 0,-6-2,29-2,0-1,0 0,-1 1,1-1,0 0,0 0,-1 0,1 0,0 0,0 0,0 0,-1-1,1 1,0 0,0-1,0 1,0 0,-1-1,1 0,0 1,0-1,0 0,0 1,0-1,1 0,-1 0,0 0,0 0,0 0,1 0,-1 0,1 0,-1 0,1 0,-1 0,1-1,-1 1,1 0,0 0,0 0,-1-1,1 1,0 0,0 0,0 0,1-1,-1 1,0 0,1-1,28-54,-15 36</inkml:trace>
  <inkml:trace contextRef="#ctx0" brushRef="#br0" timeOffset="247.042">801 391,'-5'39,"-6"16,-1 5,1-3,-3-7,2-7,3-11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45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46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0 656,'59'-92,"3"2,5 3,10-5,-63 76,30-36,3 3,2 1,1 3,47-31,-97 76,1-1,-1 0,1 1,-1-1,1 0,-1 1,1-1,0 1,-1 0,1-1,0 1,-1-1,1 1,0 0,0-1,-1 1,1 0,0 0,0 0,0 0,-1 0,1 0,0 0,0 0,0 0,-1 0,1 0,0 0,0 0,-1 1,1-1,0 0,0 1,-1-1,1 0,0 1,-1-1,1 1,0-1,-1 1,1 0,-1-1,1 1,-1-1,1 1,-1 0,1-1,-1 1,0 0,1 0,-1-1,0 1,0 0,0 0,0 0,1-1,-1 1,0 0,0 0,0 0,-1 0,-1 59,2-52,-15 96,-3 107,18-209,0 0,0 1,0-1,0 0,1 0,-1 0,0 0,1 1,0-1,0 0,0 0,-1 0,2 0,-1 0,0 0,0-1,1 1,-1 0,1-1,-1 1,1-1,0 1,-1-1,1 0,0 0,0 1,0-1,0-1,0 1,0 0,0 0,1-1,-1 1,0-1,0 0,0 0,1 0,-1 0,2 0,82-31,160-137,-114 59,-131 107,0 1,0-1,0 1,0 0,0-1,1 1,-1 0,0 0,1 0,-1 0,1 0,-1 0,1 0,-1 0,1 1,0-1,-1 1,1-1,0 1,0-1,-1 1,1 0,0 0,0 0,-1 0,1 0,0 0,0 1,-1-1,1 1,0-1,-1 1,1-1,0 1,-1 0,1 0,-1 0,1 0,-1 0,0 0,1 0,-1 1,0-1,0 0,1 2,0 7,0 0,-1 0,0 0,-1 0,0 0,0 0,-1 0,-1 1,1-1,-2-1,1 1,-3 5,-8 46,12-55,0-2,0 0,0 0,0-1,0 1,0 0,1 0,0 0,0 0,0 0,1 0,-1 0,1 0,0-1,0 1,0 0,0 0,1-1,-1 1,1-1,0 1,0-1,1 0,-1 0,1 0,-1 0,1 0,0 0,1 0,13 4</inkml:trace>
  <inkml:trace contextRef="#ctx0" brushRef="#br0" timeOffset="331.974">1439 430,'59'-19,"0"-2,-2-2,-1-3,3-5,-50 27,5-2,0-1,-1-1,0 0,0 0,0-2,-1 1,-1-2,0 1,0-1,-1-1,0 0,-1-1,6-11,-13 22,-1 0,0 0,0 0,0 0,0 0,-1-1,1 1,0 0,-1-1,0 1,1 0,-1-1,0 1,0 0,0-1,-1 1,1 0,0-1,-1 1,0 0,1 0,-1-1,0 1,0 0,0 0,-1 0,1 0,0 0,-1 1,1-1,-1 0,0 0,0 1,1-1,-1 1,0 0,0 0,0-1,-1 1,1 0,-1 0,-6-2,1 0,0 1,-1 0,1 1,-1 0,1 0,-1 0,0 1,1 1,-1-1,0 2,-11 3,0 2,1 1,0 0,1 1,-1 1,2 1,-1 0,2 1,-1 1,2 1,0 0,1 1,0 1,1 0,1 1,-6 11,9-16,2 0,0 1,0 1,1-1,1 1,0 0,1 0,1 0,-2 11,4-20,0 0,1 0,0 0,-1 0,2 0,-1 0,0 0,1 0,0 0,0 0,1 0,-1 0,1-1,0 1,1-1,-1 1,1-1,-1 0,1 0,1 0,-1 0,0-1,1 1,0-1,0 0,0 0,0 0,0 0,4 1,12 2,1-1,0-1,0 0,1-2,-1 0,1-1,-1-2,1 0,-1-1,0-1,0-1,6-3,-16 5,24-4</inkml:trace>
  <inkml:trace contextRef="#ctx0" brushRef="#br0" timeOffset="654.215">2483 119,'-47'9,"0"2,1 2,0 3,1 1,-13 8,57-25,-15 5,0 0,1 1,0 0,0 2,0-1,1 2,1 0,-1 1,1 0,1 1,0 0,0 1,1 0,1 1,0 0,1 1,0 0,-2 5,11-14,0-1,0 0,0 0,0 1,1-1,-1 0,1 0,0 1,1-1,-1 0,1 0,-1-1,1 1,0 0,1 0,-1-1,1 1,-1-1,1 0,0 0,0 0,0 0,1-1,-1 1,1-1,-1 1,1-1,0-1,0 1,0 0,0-1,0 0,0 0,0 0,1-1,-1 1,0-1,0 0,1 0,-1 0,0-1,0 1,1-1,29-7,-1-1,0-2,-1-1,0-2,-1-1,-1-1,0-1,-2-2,1-1,-2-1,9-11,85-88,-106 117,-26 30,6-18,-44 161,49-146,4-5</inkml:trace>
  <inkml:trace contextRef="#ctx0" brushRef="#br0" timeOffset="1025.358">2765 515,'170'-319,"-146"294,-14 48,-25 47,12-62,0 1,1-1,0 1,0 0,1 0,0 0,1-1,0 1,0 0,1 0,0 0,0 0,2 4,-1-10,0 0,0 0,0 0,0 0,1 0,-1-1,1 1,-1 0,1-1,0 0,0 0,0 0,0 0,1 0,-1-1,0 0,1 1,-1-1,1 0,-1-1,1 1,0-1,-1 1,1-1,0 0,-1 0,1-1,101-14,-91 10,1-1,-1-1,0 0,0-1,-1 0,0-1,-1-1,0 0,0 0,-1-1,0-1,-1 0,-1 0,0-1,0 0,-1 0,-1-1,2-5,0 1,1 4</inkml:trace>
  <inkml:trace contextRef="#ctx0" brushRef="#br0" timeOffset="1348.826">3922 35,'-15'3,"0"1,0 0,0 1,1 0,-1 1,1 1,1 1,-1-1,1 2,1 0,0 1,0 0,0 1,2 0,-8 9,17-14,-1 0,1 0,1 0,-1 0,1 1,0-1,1 0,-1 0,1 0,0 0,1 0,0 0,0 0,0 0,0 0,1-1,0 1,0-1,1 0,-1 0,1 0,0 0,1-1,-1 0,1 1,-1-2,6 4,15 21,-20-24,0 1,0 0,0 0,0 0,-1 0,1 1,-2-1,1 1,0 0,-1 0,0 1,-1-1,0 1,1-1,-2 1,1 0,-1 0,0 0,-1 0,0 0,0-1,0 1,-1 0,0 0,0 0,0 0,-1 0,0-1,-1 1,-1 3,-2-3,0 1,-1-1,1 0,-2-1,1 1,0-1,-1-1,0 1,-1-2,-7 5,14-8,-1 1,0-1,0 0,0 0,0 0,0 0,0 0,0-1,0 1,0-1,0 0,0 0,0 0,0 0,0 0,0-1,-1 0,1 1,0-1,1 0,-1 0,0-1,0 1,0-1,1 1,-1-1,1 0,-1 0,1 0,0 0,0 0,0-1,0 1,-2-3,-4-12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44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35 141,'-10'39,"-2"17,0-1</inkml:trace>
  <inkml:trace contextRef="#ctx0" brushRef="#br0" timeOffset="531.691">486 1,'-100'64,"96"-61,0 0,0 0,0 0,1 1,0 0,-1 0,2 0,-1 0,0 0,1 1,0-1,0 1,0 0,0-1,1 1,0 0,0 0,0 0,0 0,1 0,0 0,0 0,3 2,-1 1,1-2,1 1,-1 0,1-1,1 1,-1-1,1 0,0-1,0 1,0-1,1 0,0 0,2 0,26 28,-30-29,0-1,-1 1,1 1,-1-1,1 0,-1 1,-1 0,1 0,-1 0,0 0,0 0,0 0,0 0,-1 1,0-1,0 0,-1 1,0-1,0 1,0-1,0 1,-1-1,0 1,0-1,0 0,-1 1,0-1,0 0,0 0,-1 0,1-1,-1 1,0 0,-1-1,1 0,-1 0,0 0,0 0,0 0,0-1,-1 0,1 0,-1 0,0-1,-3 2,3-2,0 0,0-1,0 0,-1 0,1 0,0-1,0 1,-1-1,1-1,0 1,-1-1,1 0,0 0,0 0,0-1,0 0,0 0,0 0,0 0,1-1,-1 0,1 0,0 0,-4-4,-5-10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43.9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678 320,'-82'390,"52"-127,25-208,-1 0,-3 0,-2-1,-3 0,-2-1,-8 15,5-10,12-34</inkml:trace>
  <inkml:trace contextRef="#ctx0" brushRef="#br0" timeOffset="629.074">1 630,'295'-167,"35"-1,-119 76,-119 55,-1-5,-2-3,-1-6,-56 23,-61 40,15 5,0 1,1 0,1 0,0 1,2 1,0 0,1 0,1 1,1 0,1 1,1-1,1 1,0 0,2 0,1 1,1-1,0 0,2 1,-12 357,-7 28,16-405,0-1,0 1,1-1,-1 1,1-1,-1 0,1 1,0 0,0-1,0 1,1-1,-1 1,0-1,1 1,0-1,-1 0,1 1,0-1,0 0,0 1,1-1,-1 0,1 0,-1 0,1 0,-1 0,1-1,0 1,0 0,0-1,0 1,0-1,1 0,-1 0,0 0,0 0,1 0,-1 0,1 0,-1-1,1 1,-1-1,1 0,-1 0,3 0,6-4,1-1,-1 0,0-1,0 0,0-1,-1 0,0-1,-1 0,0 0,2-3,18-14,12-10,-16 13,0 1,1 1,1 2,0 0,20-7,-45 23,0 1,0-1,0 1,0 0,0-1,0 1,1 1,-1-1,0 0,1 0,-1 1,0-1,1 1,-1 0,1 0,-1 0,1 0,-1 0,0 0,1 1,-1-1,1 1,-1 0,0 0,0 0,1 0,-1 0,0 0,0 0,0 1,0-1,0 1,0-1,-1 1,1 0,0 0,-1 0,0 0,1 0,-1 0,0 0,0 0,0 1,0-1,0 0,-1 1,1-1,-1 2,-3 257,3-259,1 1,-1 0,1-1,-1 1,1-1,0 1,0-1,0 1,0-1,0 0,0 0,1 1,-1-1,1 0,0 0,0 0,-1-1,1 1,0 0,1-1,-1 1,0-1,0 1,1-1,-1 0,0 0,1 0,-1-1,1 1,0 0,1-1,18 3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4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1,'-25'161,"7"2,7 0,7 12,3-60,2-34,-4 1,-4-1,-12 60,11-97,5-25,0-1,-1 0,-1 0,-1 0,0 0,-1-1,-6 9,3-12</inkml:trace>
  <inkml:trace contextRef="#ctx0" brushRef="#br0" timeOffset="248.123">0 791,'43'5,"44"-4,20-1,2-6,-7-7,-8 0,-9-4,-10 1,-8-1,-11 2,-5 4,-6-1,-2 1,-3 3,-3 2,-4 3,-7 1</inkml:trace>
  <inkml:trace contextRef="#ctx0" brushRef="#br0" timeOffset="897.476">1271 85,'-43'133,"6"2,7 1,4 6,-49 211,12-94,63-258,-2 5,0-1,1 1,-1 0,1-1,0 1,1 0,0 0,0 0,0 0,0 0,1 0,0-1,0 1,1 0,-1 0,1-1,1 1,-1-1,1 0,1 2,-1-6,0 0,-1 0,1 0,0-1,0 1,0-1,0 0,0 0,0 0,0 0,0-1,0 1,0-1,0 1,0-1,-1 0,1 0,0-1,0 1,-1 0,1-1,-1 0,1 1,-1-1,0 0,0 0,0-1,1 0,246-230,-50 46,-152 157,-46 30,0 0,0-1,0 1,0 0,0 0,0 0,-1 0,1 0,0 0,0 0,0 0,0 0,0 0,0 1,0-1,0 0,-1 1,1-1,0 0,0 1,0-1,0 1,-1 0,1-1,0 1,-1-1,1 1,0 0,-1 0,1-1,-1 1,1 0,-1 0,0 0,1-1,-1 1,0 0,1 0,-1 0,0 0,0 0,0 0,0 0,0 0,0-1,0 1,0 0,0 0,0 0,-1 0,1 0,0 0,-1 0,1-1,0 1,-1 1,-53 247,53-233,-2 95,3-107,1-1,0 1,-1 0,1 0,0-1,1 1,-1 0,1-1,-1 1,1-1,0 0,1 0,-1 0,0 0,1 0,0 0,-1 0,1-1,0 1,0-1,1 0,-1 0,0 0,1-1,2 2,47 5,-28-7</inkml:trace>
  <inkml:trace contextRef="#ctx0" brushRef="#br0" timeOffset="1550.845">2202 904,'-34'22,"0"2,2 1,1 1,1 2,1 0,2 3,0 0,1 3,-10 40,35-73,1 1,0 0,-1 0,1-1,0 1,0 0,0 0,0-1,0 1,0 0,1 0,-1-1,1 1,-1 0,1-1,-1 1,1-1,0 1,0-1,0 1,0-1,0 1,0-1,0 0,1 1,-1-1,0 0,1 0,-1 0,1 0,-1 0,1-1,-1 1,1 0,0-1,-1 1,1-1,0 1,-1-1,1 0,0 0,0 0,0 0,12 0,1-2,-1 1,1-2,-1 0,0-1,0 0,-1-1,1-1,-1 0,0-1,0 0,-1-1,8-7,6-3,-2-2,0-1,-2-1,0-1,-2 0,3-6,-18 23,-5 5,0 0,0 0,0 0,0 0,1 0,-1 1,0-1,1 0,-1 0,0 0,1 0,-1 0,1 0,-1 1,1-1,0 0,-1 0,1 1,0-1,0 0,-1 1,1-1,0 1,0-1,0 1,0-1,0 1,-1 0,1 0,0-1,0 1,0 0,0 0,0 0,0 0,0 0,0 0,0 0,0 0,0 0,0 0,0 1,0-1,0 0,0 1,0-1,-1 1,1-1,0 1,0-1,0 1,-1 0,1-1,0 1,-1 0,1-1,0 1,-1 0,1 0,-1 0,1 0,-1-1,0 1,1 0,-1 0,0 0,0 0,3 82,-4-75,0 0,0-1,1 1,0 0,0 0,1 0,0-1,1 1,-1 0,1-1,1 1,-1-1,1 0,1 0,-1 0,1 0,0 0,1-1,0 0,0 0,5 5,-4-6,1 0,-1-1,1 0,0 0,0 0,1-1,-1 0,1-1,-1 0,1 0,0 0,0-1,0 0,0 0,0-1,0 0,0-1,0 0,0 0,-1-1,1 1,3-3,11-3,0-2,-1-1,0 0,0-2,-1 0,-1-2,1 0,145-129,-9-47,-120 128,-4-2,-1-2,-4 0,-2-6,-16 48,-2 0,-1 0,-1 0,-1-1,-1 0,-1 0,-1 1,-2-1,0 0,-1 0,-5-19,6 41,1 1,-1-1,1 0,-1 0,0 1,0-1,0 0,-1 1,1-1,-1 1,1-1,-1 1,0 0,1 0,-1 0,-1 0,1 0,0 0,0 0,-1 1,1-1,-1 1,1 0,-1 0,1 0,-1 0,0 0,0 0,1 1,-1-1,0 1,0 0,0 0,0 0,1 0,-1 0,0 1,0-1,0 1,1 0,-1 0,0 0,1 0,-3 2,-7 8,0 1,0 0,2 1,-1 0,2 1,0 0,0 0,1 1,1 1,1-1,0 1,1 0,-1 6,-8 33,1 0,3 1,-1 47,9-41,3 0,3 0,3-1,2 1,3-1,3-1,7 15,-10-37,8 65,-20-102,0-1,0 1,0 0,-1 0,1-1,0 1,0 0,-1-1,1 1,0 0,-1-1,1 1,-1 0,1-1,-1 1,1-1,-1 1,1-1,-1 1,1-1,-1 1,1-1,-1 0,0 1,1-1,-1 0,0 0,0 1,1-1,-1 0,0 0,1 0,-1 0,0 0,0 0,1 0,-1 0,0 0,0 0,1 0,-1-1,0 1,1 0,-1 0,0-1,1 1,-1 0,0-1,1 1,-1-1,1 1,-1-1,1 1,-1-1,-33-27,33 27,-15-17,3 1</inkml:trace>
  <inkml:trace contextRef="#ctx0" brushRef="#br0" timeOffset="1797.688">2710 735,'48'0,"44"0,17 0,4 0,-8 0,-12 0,-7 0,-9 0,-3-5,-5-2,-9 1,-14 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5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89,'38'-9,"32"-9,9-1,1 3,-9 4,-12 4,-10 4,-9 2,-7 1,-4 2,-2-1,-1 1,-5 5,-1 1,-4-1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58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1,'39'4,"36"3,10-1,-4-1,-6-2,-12-1,-11-1,-10 0,-7-1,-5 0,-3-1,0 1,-1 0,0 0,-4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5:39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981 63,'-1'0,"0"-1,-1 1,1 0,0 0,0 0,0-1,0 1,0 0,0-1,0 1,-1-1,1 1,1-1,-1 0,0 1,0-1,0 0,0 0,0 0,1 0,-1 0,0 1,1-1,-1 0,1-1,-1 1,1 0,-1 0,1 0,0 0,-1 0,1 0,0 0,0-1,0 1,0 0,0 0,0 0,0 0,0 0,1-1,-1 1,0 0,1 0,-1 0,1 0,-1 0,1 0,0 0,-1 0,1 0,0 0,-1 0,1 1,0-1,0 0,0 0,0 1,0-1,0 1,0-1,0 1,0-1,0 1,0-1,0 1,1 0,-1 0,0-1,1 1,-26-3,1 0,-1 1,0 2,0 0,0 2,1 1,-1 0,1 2,-1 0,-5 4,-181 76,198-80,1 1,-1 0,1 0,1 2,-1-1,1 1,1 0,-1 1,2 0,-1 1,1 0,0 0,1 1,1 0,-1 0,2 0,-1 1,2 0,0 0,-2 10,6-17,0 0,0 0,1 0,0 0,0 0,0 0,1-1,0 1,0 0,0-1,0 1,1-1,-1 0,1 0,0 0,1 0,-1 0,1-1,-1 1,1-1,0 0,0 0,0-1,1 1,-1-1,1 0,0 0,-1 0,3 0,147 27,5-28,-158-1,1-1,-1 1,0 0,0-1,0 1,0 0,1 0,-1 0,0 0,0 0,0 0,0 1,1-1,-1 0,0 1,0-1,0 0,0 1,0-1,0 1,0 0,0-1,0 1,0 0,0 0,0-1,0 1,-1 0,1 0,0 0,-1 0,1 0,0 0,-1 0,1 0,-1 0,0 1,1-1,-1 0,0 0,0 0,0 0,0 1,0-1,0 0,0 0,0 0,0 0,0 1,-1-1,1 0,0 0,-1 1,-8 10,-1 0,0 0,-1-1,0 0,0-1,-1 0,-1-1,0 0,0-1,-3 1,-10 7,-126 85,4 7,-82 80,230-188,-65 73,63-71,0 1,1-1,0 1,0-1,-1 1,1 0,1 0,-1-1,0 1,1 0,-1 0,1 0,0-1,0 1,0 0,0 0,1 0,-1 0,1-1,0 1,0 0,0 0,0-1,0 1,0-1,1 1,-1-1,1 1,0-1,-1 0,1 0,0 0,8 5,0-1,0-1,1 0,-1 0,1-1,0-1,0 0,1 0,-1-1,0 0,1-1,0 0,-1-1,1-1,-1 0,11-2,5 2,21-3,-1-3,-1-1,0-3,0-2,19-8,-22 7,100-56,-120 58</inkml:trace>
  <inkml:trace contextRef="#ctx0" brushRef="#br0" timeOffset="283.557">1573 627,'-34'38,"-25"28,-2 6,3-3,8-9,12-10,8-8,8-7,9-5,6-2,-1-6,2-2,2 0,0 2,3-3</inkml:trace>
  <inkml:trace contextRef="#ctx0" brushRef="#br0" timeOffset="545.716">1009 627,'26'47,"3"-1,2-1,2-1,2-2,34 32,-48-52,0-2,1-1,1 0,1-2,0 0,2-2,0-1,0-1,21 7,92 16,-116-36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5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0 365,'45'-36,"136"-22,-141 47,-15 5,0-2,0 0,0-1,-1-2,-1-1,17-10,-37 20,0 1,-1-1,1 0,0 0,-1 0,1 0,-1 0,0-1,0 1,0-1,0 0,0 1,0-1,-1 0,1 0,-1 0,0 0,0 0,0 0,0-1,-1 1,1 0,-1 0,0-1,0 1,0 0,0-1,-1-1,0 5,0 0,0-1,0 1,-1 0,1 0,0 0,0 0,0 0,-1 0,1 0,0 0,0 0,0 1,0-1,0 0,-1 1,1-1,0 1,0-1,0 1,0 0,0-1,0 1,1 0,-1 0,0 0,0-1,0 1,1 0,-1 0,0 0,1 0,-1 0,1 1,-1-1,1 0,0 0,-1 0,1 0,0 0,0 1,0-1,0 0,0 0,0 0,0 0,0 1,1-1,-4 20,2-1,1 1,0-1,2 1,0-1,2 0,0 1,1-1,1-1,2 6,-3-9,40 201,-15 173,-30-311,0-80,0 1,0 0,0-1,0 1,1 0,-1-1,0 1,0 0,0-1,1 1,-1 0,0 0,0-1,1 1,-1 0,0 0,1-1,-1 1,0 0,0 0,1 0,-1 0,1 0,-1-1,0 1,1 0,-1 0,0 0,1 0,-1 0,0 0,1 0,-1 0,1 0,-1 0,0 0,1 0,-1 1,0-1,1 0,-1 0,0 0,1 0,-1 1,0-1,1 0,-1 0,0 1,0-1,1 0,-1 0,0 1,0-1,0 0,1 1,-1-1,0 0,0 1,0-1,0 0,0 1,0-1,17-31,231-653,-126 334,-124 380,0-4</inkml:trace>
  <inkml:trace contextRef="#ctx0" brushRef="#br0" timeOffset="847.875">904 761,'-20'88,"-4"-1,-4 0,-8 10,67-162,170-231,-201 295,0 0,0 0,0 0,0 0,1 0,-1 0,0 0,1 0,-1 0,1 1,-1-1,1 0,0 0,-1 0,1 1,0-1,-1 0,1 1,0-1,0 0,0 1,-1-1,1 1,0-1,0 1,0 0,0-1,0 1,0 0,0 0,0 0,0-1,0 1,0 0,0 0,0 1,0-1,0 0,0 0,0 0,0 1,0-1,0 0,0 1,-1-1,1 1,0-1,0 1,0-1,0 1,-1 0,1-1,0 1,-1 0,1 0,0 0,-1-1,1 1,-1 0,1 0,-1 0,0 0,1 0,-1 0,0 0,0 1,-11 97,8-91,1 0,0 0,0 0,0 1,1-1,1 1,-1-1,1 1,1 0,0-1,0 1,1-1,0 2,-2-8,1 0,0 0,-1-1,1 1,0 0,0-1,0 1,0 0,0-1,0 1,1-1,-1 0,0 1,1-1,-1 0,1 0,-1 0,1 0,0 0,-1 0,1-1,0 1,0 0,-1-1,1 1,0-1,0 0,0 0,0 0,0 0,-1 0,1 0,0 0,0 0,0-1,0 1,-1-1,1 1,0-1,1-1,65-43,63-73,-130 117,0 0,0 0,0-1,0 1,1 0,-1 0,0 0,1 1,-1-1,1 0,-1 0,1 1,-1-1,1 1,-1-1,1 1,0 0,-1 0,1 0,0 0,-1 0,1 0,0 0,-1 0,1 0,0 1,-1-1,1 1,-1-1,1 1,-1 0,1 0,-1 0,1-1,-1 1,0 1,0-1,1 0,-1 0,0 0,0 0,0 1,0-1,0 1,-1-1,1 1,0-1,-1 1,1-1,-1 1,1-1,-1 1,0 0,1-1,-1 1,0 0,0-1,-1 2,1 228,-1-229,1 0,0-1,0 1,0-1,0 1,0 0,0-1,1 1,-1 0,0-1,1 1,-1-1,1 1,0-1,0 1,-1-1,1 1,0-1,0 0,0 1,0-1,0 0,1 0,-1 0,0 0,1 0,-1 0,0 0,1 0,-1-1,1 1,-1 0,1-1,0 1,-1-1,1 0,-1 0,1 1,0-1,-1 0,1 0,0-1,-1 1,1 0,-1 0,1-1,0 1,-1-1,1 1,-1-1,1 0,-1 0,1 0,14-10,-1 1</inkml:trace>
  <inkml:trace contextRef="#ctx0" brushRef="#br0" timeOffset="1285.408">1835 761,'-287'354,"271"-336,17-23,187-238,-61 125,-126 116,0 1,0 0,0-1,0 1,0 0,0 0,1 0,-1-1,0 1,1 1,-1-1,1 0,-1 0,1 1,0-1,-1 0,1 1,-1 0,1-1,0 1,0 0,-1 0,1 0,0 0,-1 0,1 0,0 1,-1-1,1 0,0 1,-1-1,1 1,-1 0,1 0,-1-1,1 1,-1 0,1 0,-1 0,0 1,0-1,1 0,-1 0,0 1,0-1,0 0,0 1,-1-1,1 1,0 0,-1-1,1 1,-1-1,1 1,-1 0,0-1,0 2,8 56,-8-47,1 0,0 0,1 0,0 1,1-2,0 1,1 0,1-1,0 1,0-1,1-1,0 1,5 5,61 52,-58-58</inkml:trace>
  <inkml:trace contextRef="#ctx0" brushRef="#br0" timeOffset="1530.852">1665 987,'44'0,"27"0,8-5,0-1,-10 0,-10 1,-12 1,-8-3,-6 0,-5 0,-1 2,-1-3,-4 0</inkml:trace>
  <inkml:trace contextRef="#ctx0" brushRef="#br0" timeOffset="1767.914">2682 761,'-24'38,"-13"23,0 5,2-8,6-9,4-14,5-12</inkml:trace>
  <inkml:trace contextRef="#ctx0" brushRef="#br0" timeOffset="2019.032">2315 732,'38'39,"23"17,5 4,-3-8,-8-14,-9-7,-7-5,-5-7,-9-1,-3-5,-7 2,-4-3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01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0,'-29'43,"-23"39,-9 14,3-4,5-8,12-14,8-13,10-8,4-11,5-8,5-4,0-6,0-3,3-3</inkml:trace>
  <inkml:trace contextRef="#ctx0" brushRef="#br0" timeOffset="254.983">0 28,'38'38,"28"28,2 7,-6-5,-8-8,-9-10,-7-13,-10-9,-5-3,-2-7,-4-1,-1-4,3 1,2-2,2-3,3-3,-4-3</inkml:trace>
  <inkml:trace contextRef="#ctx0" brushRef="#br0" timeOffset="767.187">536 875,'59'-75,"6"-8,4 2,46-40,-77 97,-37 23,-1 1,1 0,0 0,-1 0,1 0,0 0,-1 0,1 0,0 0,-1 0,1 1,0-1,-1 0,1 0,0 0,-1 1,1-1,-1 0,1 1,0-1,-1 0,1 1,-1-1,1 1,-1-1,0 1,1-1,-1 1,1 0,-1-1,0 1,1-1,-1 1,0 0,0-1,0 1,1 0,-1-1,0 1,0 0,0-1,0 1,0 0,0-1,0 1,0 0,-1-1,1 1,0-1,0 1,0 0,-1-1,1 1,0 0,-1-1,1 1,-1-1,1 1,0-1,-1 1,0-1,-15 51,-6 57,22-106,1 1,-1 0,1 0,-1-1,1 1,0 0,0-1,0 1,1-1,-1 1,1-1,-1 0,1 1,0-1,0 0,0 0,0 0,0 0,0-1,0 1,1-1,-1 1,1-1,-1 0,1 0,-1 0,1 0,0 0,0 0,-1-1,1 0,0 1,0-1,0 0,-1 0,1-1,3 1,101-31,-42-11,42-16,-106 58,0-1,1 0,-1 1,0-1,1 1,-1 0,0-1,1 1,-1 0,1 0,-1 0,1 0,-1 0,0 0,1 0,-1 1,1-1,-1 0,0 1,1-1,-1 1,0-1,1 1,-1 0,0 0,0-1,0 1,0 0,1 0,-1 0,-1 0,1 0,0 1,0-1,0 0,0 0,-1 0,1 1,-1-1,1 0,-1 1,1-1,-1 1,0-1,0 1,0-1,-9 75,3-49,5-24,0 1,1 0,0 0,-1 0,1 0,0 0,1 0,-1 0,1-1,0 1,0 0,0 0,0-1,0 1,1 0,0-1,0 0,0 1,0-1,0 0,1 0,-1 0,1 0,0 0,0-1,0 1,0-1,1 0,-1 0,0 0,1-1,-1 1,1-1,0 1,0-1,-1 0,2-1,19 5</inkml:trace>
  <inkml:trace contextRef="#ctx0" brushRef="#br0" timeOffset="1337.93">1722 621,'-45'25,"1"2,2 1,0 3,-32 31,36-18,62-50,151-171,-43 79,-131 97,0-1,1 1,-1 0,0 0,1 0,-1 1,0-1,1 0,-1 0,1 1,-1-1,1 1,-1-1,1 1,0 0,-1-1,1 1,-1 0,1 0,0 0,-1 0,1 1,-1-1,1 0,0 1,-1-1,1 1,-1-1,1 1,-1 0,0 0,1-1,-1 1,0 0,1 0,-1 0,0 1,0-1,0 0,0 0,0 1,0-1,0 0,0 1,-1 0,22 94,-21-80,2-1,-1 0,2 0,0-1,1 1,0-1,2 0,-1 0,2 0,2-2</inkml:trace>
  <inkml:trace contextRef="#ctx0" brushRef="#br0" timeOffset="1583.467">1609 705,'29'5,"18"2,7-1,-1-1,-5-1,-6-2,-5-1,-4-5,-3-3,-2 1,4 0,-3 2</inkml:trace>
  <inkml:trace contextRef="#ctx0" brushRef="#br0" timeOffset="1851.972">2540 592,'-34'39,"-10"17,-4-1,7-5,11-11</inkml:trace>
  <inkml:trace contextRef="#ctx0" brushRef="#br0" timeOffset="2053.391">2257 592,'34'39,"30"17,9 4,-3-9,-9-7,-10-7,-8-10,-7-9,-6-7,-6-2,-8-2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00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1 810,'62'-14,"1"-2,-2-4,-1-2,0-2,-2-3,-1-3,-1-2,32-26,-70 48,-1-1,-1-1,1 0,-2-2,0 1,-1-2,0 0,-1-1,-1 0,0-1,-1 0,-1-1,-1 0,0-1,-2 1,2-7,-7 22,-1 0,1 0,-1 0,0 0,0 0,0 0,0 0,-1-1,1 1,-1 0,0-1,0 1,0 0,0-1,-1 1,1 0,-1 0,0 0,0-1,0 1,0 0,-1 0,1 0,-1 0,0 1,0-1,0 0,0 1,0-1,0 1,-1 0,1 0,-1 0,0 0,0 0,1 0,-1 1,0-1,0 1,0 0,-1 0,0 0,-8 3,-1 0,0 1,0 1,1 0,0 1,0 0,0 1,1 0,0 1,0 0,0 1,1 0,0 1,1 0,0 0,0 1,1 0,0 0,1 1,0 0,1 1,-2 3,-6 5,1 1,0 1,2 0,0 0,1 1,2 0,0 1,2-1,0 2,2-1,0 8,5-23,0-1,1 0,0 0,0 0,1-1,0 1,1 0,-1-1,2 0,-1 0,1 0,0 0,0-1,0 0,1 0,0 0,1-1,-1 0,1 0,0-1,0 1,0-2,1 1,-1-1,1 0,0 0,0-1,0 0,0-1,0 0,1 0,21 1,-1-2,1 0,-1-3,1 0,-1-2,0-1,0-1,-1-1,0-2,0-1,17-10,6-6,0-2,-2-3,-1-1,-2-3,19-19,-53 44,0 1,0-2,-1 0,0 0,-1-1,0 0,-1-1,-1 0,0 0,-1-1,-1 0,0 0,-1-1,0 0,-1 0,-1 0,-1 0,0 0,-1-3,-1 15,0 1,-1 0,1 0,0 0,-1 0,0-1,0 1,0 0,0 0,0 0,0 0,-1 1,0-1,1 0,-1 0,0 1,0 0,-1-1,1 1,0 0,-1 0,1 0,-1 0,0 0,0 1,0-1,0 1,0 0,0 0,0 0,0 0,0 1,0-1,0 1,-1-1,1 1,0 0,-1 1,-3-1,0 1,0 0,0 1,0 0,0 0,0 0,1 1,-1 0,1 0,0 0,0 1,0 0,0 1,1-1,-1 1,1 0,-1 2,-11 14,1 0,2 1,0 1,1 0,1 1,2 0,-4 12,13-30,-1 1,1-1,0 1,1 0,-1 0,1-1,1 1,-1 0,1-1,1 1,-1 0,1-1,0 0,0 1,1-1,0 0,0 0,0 0,1-1,0 1,0-1,0 0,1 0,0 0,0 0,0-1,0 0,1 0,-1-1,1 1,0-1,0 0,0-1,2 1,4 2,1 0,0 0,1-1,-1-1,1 0,0-1,0 0,0-1,0-1,0 0,0-1,-1-1,1 0,0-1,11-3,12-7,0-2,-1-2,-1-1,0-1,-2-2,0-2,-2-1,0-1,-2-1,21-25,-33 31,0 0,-2-1,0-1,-2 0,0-1,-1 0,-2-1,0 0,-2-1,4-16,-11 38,1 0,-1 0,0 0,0 0,0 0,-1 0,1 0,-1 0,0 0,1 0,-1 0,-1 0,1 0,0-1,-1 1,0 0,1 0,-1 0,0 0,-1 1,1-1,-1 0,1 0,-1 1,0-1,0 1,0-1,0 1,0 0,0 0,-1 0,1 0,-1 0,1 0,-1 1,0-1,0 1,0 0,0 0,0 0,0 0,-9 4,-1 1,1 0,0 0,0 1,1 1,-1 0,1 0,1 1,-1 1,1 0,0 0,1 1,0 0,0 1,1 0,1 0,-1 1,2 0,-1 0,-9 17,0 0,2 1,1 0,1 1,2 0,1 1,1 0,2 1,1-1,2 1,0 4,3-22,0 0,1 0,0 0,1 0,1 0,0 0,1-1,0 0,1 1,1-1,0-1,0 1,1-1,1-1,0 1,1-1,0-1,1 1,0-1,0-1,1 0,0-1,1 0,0 0,0-2,1 1,2 0,37-2,-33-10</inkml:trace>
  <inkml:trace contextRef="#ctx0" brushRef="#br0" timeOffset="487.259">2089 640,'-225'217,"296"-262,143-166,-210 206,15-14,-9 30,-14 46,2-49,-1 0,1 0,1 1,0-1,0 0,0 1,1-1,0 0,1 1,0-1,0 0,1 1,0-1,1 0,-1 0,1 0,1-1,0 1,0-1,0 0,1 0,0 0,0-1,1 1,0-1,2 1,-4-5,0-1,0 1,0-1,0 0,0 0,0-1,0 1,0-1,1 0,-1 0,0 0,0-1,0 1,0-1,0 0,0 0,0-1,0 1,0-1,0 0,0 0,-1 0,1 0,-1-1,0 0,0 1,0-1,0 0,0 0,0-1,0 0,6-7,-1-1,0 0,0-1,-1 1,-1-1,0-1,-1 1,2-9,33-116,-30 119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38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197 367,'134'21,"-108"-19,0-2,-1-1,1 0,0-3,-1 0,0-1,0-1,0-2,-1 0,0-2,-1 0,0-2,0 0,-2-2,1 0,-2-2,0 0,4-6,-15 13,0-1,0 0,-1 0,-1-1,0 0,0-1,-1 0,-1 0,0 0,0 0,-1-1,-1 0,2-11,-5 21,0 1,0-1,-1 1,1-1,-1 1,0 0,0-1,0 1,0 0,0 0,0 0,0 0,-1-1,1 2,-1-1,1 0,-1 0,0 0,0 1,0-1,0 1,0 0,0-1,0 1,-1 0,1 0,0 0,0 1,-1-1,1 1,-1-1,1 1,-1 0,1-1,-1 1,1 1,0-1,-1 0,1 1,-1-1,1 1,0-1,-1 1,1 0,0 0,0 0,-1 1,1-1,0 0,0 1,0-1,1 1,-1 0,0 0,0 1,-13 13,1 0,0 1,2 1,0 1,1-1,0 2,2-1,1 1,0 1,1 0,3-11,-134 393,80-218,-9-2,-9-1,65-157,-1-1,-1-1,-1 0,-1-1,0-1,-2 0,-1-1,-1-1,0-1,-1 0,-1-2,-52 10,72-26,-1 0,0 0,1-1,-1 1,0 0,1-1,-1 1,0-1,1 1,-1-1,1 0,-1 1,1-1,-1 0,1 0,0 0,-1 0,1 0,0-1,0 1,0 0,0-1,0 1,0-1,0 1,0-1,0 1,1-1,-1 1,1-1,-1 0,1 1,0-1,0 0,-1 1,1-1,0 0,0 1,1-1,-1 0,0 1,1-2,2-11,2-1,-1 1,2 0,0 1,1 0,0 0,0 0,2 1,0 0,0 0,1 1,0 0,1 1,0 0,11-7,-12 8,0 1,1 0,0 0,0 1,0 0,1 1,0 1,0 0,1 0,-1 1,1 1,0 0,0 1,0 0,0 1,1 0,-1 1,0 1,0 0,0 1,1 0,-2 1,1 0,8 4,15 10,1-1,0-2,1-2,0-2,1-1,0-2,0-1,24-1,95-18,-141 7</inkml:trace>
  <inkml:trace contextRef="#ctx0" brushRef="#br0" timeOffset="603.906">1157 1214,'49'-8,"0"-3,-1-1,0-3,41-18,-70 26,0 0,-1 0,1-2,-2 0,1-2,-1 1,-1-2,0 0,-1-1,0-1,10-12,-23 22,-1 0,1 0,-1 0,1 0,-2 0,1 0,0-1,-1 1,1 0,-1-1,0 1,-1 0,1-1,-1 1,0 0,0 0,0 0,-1 0,1 0,-1 0,0 0,0 0,0 0,-1 1,1-1,-1 1,0 0,0 0,0 0,0 0,-1 0,1 1,-1-1,1 1,-1 0,0 0,0 0,0 1,0-1,0 1,-1 0,1 0,0 1,0-1,-1 1,1 0,0 0,-1 1,1-1,0 1,0 0,-1 0,1 0,-4 2,-2 3,1 0,-1 1,1 0,0 1,1 0,-1 0,2 1,-1 0,1 0,1 1,-1 0,2 0,-1 0,2 1,-1 0,1 0,1 0,-1 4,2-7,-1 1,2-1,-1 0,1 1,0-1,1 0,0 1,1-1,-1 1,1-1,1 0,0 1,0-1,1 0,-1 0,2 0,-1-1,1 1,0-1,1 0,0 0,0 0,0-1,1 0,0 0,0 0,1-1,0 1,0-2,0 1,0-1,0 0,5 1,2-1,0 0,1-1,0 0,-1-1,1-1,0 0,0-1,0-1,0-1,-1 0,1 0,-1-1,1-1,-1-1,0 0,2-2,22-10,-2-2,0-1,-1-2,-2-1,9-10,6-3,-2-3,-1-2,-3-1,-1-3,-2-1,-2-1,-3-3,26-49,-48 76,-2-1,-1-1,-1 0,-1 0,-1-1,-1 0,-1 1,-2-2,-1 1,0 0,-4-18,-22-17,24 60,-1 0,1 0,0 0,-1 0,1 0,-1 1,1-1,-1 0,1 1,-1 0,0-1,1 1,-1 0,1 0,-1 0,0 0,1 0,-1 0,1 0,-1 0,0 1,1-1,-1 1,1-1,-1 1,1 0,-1-1,1 1,0 0,-1 0,1 0,0 0,-1 0,1 0,0 1,0-1,0 0,0 1,-10 12,2 0,0 1,1 0,0 0,1 0,1 1,0 0,1 1,1-1,0 1,2 0,0 1,-6 52,3 0,3 0,6 51,-4-94,1-1,2 1,0-1,2 0,1 0,1 0,1-1,2 0,0 0,1-1,2-1,0 0,15 19,16-11,-43-31,-1 0,1 0,0 1,0-1,0 0,0 0,0 0,0 0,0 0,-1 0,1 0,0 0,0-1,0 1,0 0,0 0,-1-1,1 1,0-1,0 1,0 0,-1-1,1 0,0 1,-1-1,1 1,0-1,-1 0,1 1,-1-1,1 0,-1 0,1 1,-1-1,0 0,1 0,-1 0,0 0,0 0,0 1,1-1,-1 0,0 0,0 0,0 0,0 0,-1 0,1 1,0-1,0 0,0 0,-1 0,1 0,0 0,-1 0,-2-20</inkml:trace>
  <inkml:trace contextRef="#ctx0" brushRef="#br0" timeOffset="798.688">1806 790,'43'0,"43"0,17 0,5-5,-7-1,-5-5,-10 0,-10 1,-8 3,-6-2,-4 0,-3 2,-5 2,-1 2,-6 1,-4 1,-9 1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41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26,'-15'-6,"1"2,-1-1,0 2,0 0,0 1,-1 1,1 0,0 1,-1 0,1 2,0 0,-1 0,1 1,0 1,1 1,-15 6,28-11,0 0,-1 0,1 1,0-1,-1 1,1-1,0 1,0-1,0 1,-1 0,1 0,0 0,0-1,0 1,0 0,0 0,0 0,1 0,-1 1,0-1,0 0,1 0,-1 0,1 1,-1-1,1 0,-1 1,1-1,0 0,0 1,0-1,0 0,0 1,0-1,0 0,0 1,0-1,1 0,-1 1,0-1,1 0,-1 1,1-1,0 0,-1 0,1 0,0 1,0-1,0 0,-1 0,1 0,0 0,0-1,1 1,-1 0,12 6,1 0,0-1,0-1,0 0,0-1,1-1,-1 0,9 0,10 3,112 30,-139-34,0 1,-1 0,1 0,-1 0,0 1,0 0,0 0,0 0,-1 1,1-1,-1 1,0 0,0 2,-2-5,-1 0,0 0,0 0,0 0,0 1,0-1,0 0,-1 0,1 1,-1-1,0 0,1 1,-1-1,0 0,0 1,-1-1,1 0,0 1,-1-1,1 0,-1 0,0 1,0-1,0 0,0 0,0 0,0 0,-1 0,1 0,-1 0,1-1,-1 1,0 0,0-1,1 1,-3 0,-29 19,0-1,-2-2,0-1,-1-2,-12 2,-157 43,184-61,39-14,1 3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44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125 769,'0'555,"1"-544,0 1,-1 0,0 0,-1 0,-1-1,0 1,0 0,-1-1,-1 0,1 1,-2-1,0-1,0 1,-1-1,-3 4,8-13,0 1,-1-1,1 0,-1 0,0 1,1-1,-1 0,0 0,0-1,0 1,1 0,-1-1,0 1,0-1,0 1,0-1,0 0,0 0,0 0,0 0,0 0,0-1,0 1,0 0,0-1,0 1,0-1,0 0,1 0,-1 0,0 0,1 0,-1 0,0 0,1 0,-1-1,1 1,0-1,-1 1,1-1,0 0,0 1,0-1,0 0,0 0,1 1,-1-1,0 0,1 0,-1 0,1 0,0 0,0 0,0 0,0 0,0 0,0 0,0-1,1-19,0-1,1 0,1 1,1-1,1 1,2 0,0 1,1 0,0 0,10-15,17-36,3 1,4 2,2 2,3 2,2 2,4 3,39-35,-76 80,-1 0,2 1,0 1,1 1,0 1,1 0,0 1,0 1,1 1,1 1,-18 6,-1 0,1 0,0 1,0-1,-1 1,1 0,0 0,0 0,0 0,0 0,-1 1,1-1,0 1,0 0,-1 0,1 0,-1 0,1 0,-1 1,1-1,-1 1,0-1,1 1,-1 0,0 0,0 0,0 0,-1 0,1 1,0-1,-1 0,0 1,1-1,-1 1,0 0,0-1,-1 1,1 0,0-1,-1 1,0 0,0 0,1 0,-2-1,1 1,0 0,-1 0,1 0,-3 21,-1 0,-1 0,-1-1,-1 1,-1-1,-1-1,-1 0,-9 14,-13 19,-2-1,-3-3,-1 0,-3-3,-36 32,73-75,0 0,0-1,-1 1,0-1,1 0,-2-1,1 1,0-1,-1 0,1 0,-1-1,0 1,0-1,0-1,0 1,-4 0,-2-5,7-2</inkml:trace>
  <inkml:trace contextRef="#ctx0" brushRef="#br0" timeOffset="667.871">746 911,'46'0,"1"-1,-1-2,0-2,0-2,0-2,-1-2,0-3,-1-1,-1-2,20-11,-51 21,0 0,-1-1,1 0,-1-1,-1-1,0 1,0-1,-1-1,0 0,-1 0,0-1,-1 0,0-1,-1 1,0-1,2-10,-7 19,-1-1,1 1,-1-1,0 1,0-1,0 1,-1-1,1 1,-1-1,0 1,-1-1,1 1,-1 0,0 0,0 0,0 0,0 0,-1 0,1 1,-1-1,0 1,0-1,-1 1,1 0,-1 1,1-1,-1 0,0 1,0 0,0 0,0 0,0 1,-1-1,1 1,0 0,-1 0,1 0,-1 1,1 0,-1 0,1 0,-1 0,1 0,-1 1,1 0,-1 0,0 1,-13 5,0 1,0 0,0 2,1 0,1 1,0 0,0 2,1 0,1 0,0 2,1 0,0 0,1 1,1 0,1 1,0 1,0 2,1-5,1 0,1 1,0 0,1 0,0 1,2 0,0 0,1 0,-1 15,3-26,1 1,0-1,0 1,1-1,-1 0,2 1,-1-1,0 0,1 0,0 0,1 0,0 0,-1 0,2 0,-1-1,1 0,-1 0,2 0,-1 0,0 0,1-1,0 0,0 0,0 0,1 0,-1-1,6 2,10 1,0-2,0-1,0 0,1-2,-1 0,0-2,1 0,-1-1,0-1,1-1,-2-1,1-1,-1-1,1 0,-2-2,1 0,-2-2,10-6,32-15,-2-3,-1-2,-2-3,-2-2,39-40,-76 68,-1-1,-1 0,0-1,-1 0,0-1,-2-1,0 1,-1-2,0 0,-2 0,0-1,-2 1,0-2,-1 1,-1-1,1-11,-5 30,-1-1,1 0,0 0,-1 0,1 1,-1-1,0 0,0 0,0 1,-1-1,1 1,0-1,-1 1,0 0,1-1,-1 1,0 0,0 0,0 0,-1 0,1 1,0-1,-1 1,1-1,-1 1,1 0,-1 0,0 0,1 0,-1 0,0 1,0-1,0 1,1 0,-1 0,0 0,0 0,0 0,0 0,1 1,-1 0,0-1,0 1,1 0,-1 1,0-1,-1 1,-13 4,1 0,0 1,1 1,0 0,0 1,1 1,0 0,0 1,1 0,1 1,0 1,0 0,1 0,1 1,1 1,-5 8,12-21,1 1,-1-1,1 1,0 0,0 0,0-1,0 1,0 0,0 0,1 0,0 0,-1 0,1 0,0 0,1 0,-1 0,0 0,1 0,0 0,-1 0,1 0,0 0,1 0,-1-1,0 1,1 0,0-1,-1 1,1-1,0 0,0 1,0-1,1 0,-1 0,0-1,1 1,0 0,-1-1,1 1,2 0,13 5,1 0,1-1,-1-1,1-1,-1 0,1-2,0 0,14-1,-2 1,95 27,-123-28,-1 1,1 0,-1 0,0 0,0 0,0 0,0 1,0-1,0 1,-1 0,0 0,1 0,-1 0,0 0,0 0,-1 1,1-1,-1 1,1-1,-1 1,0 0,-1-1,1 1,0 0,-1 0,0 0,0-1,0 1,-1 0,1 0,-1-1,-1 5,-105 200,105-163,7-28</inkml:trace>
  <inkml:trace contextRef="#ctx0" brushRef="#br0" timeOffset="905.26">2524 741,'-19'38,"-7"18,2 4,9-9,8-12</inkml:trace>
  <inkml:trace contextRef="#ctx0" brushRef="#br0" timeOffset="1079.514">2496 261,'0'0</inkml:trace>
  <inkml:trace contextRef="#ctx0" brushRef="#br0" timeOffset="1335.578">2863 656,'-11'15,"0"1,1 1,0 0,1 1,1 0,1 0,1 0,0 1,2 0,0 0,1 0,1 1,0 16,2-32,0 0,1-1,0 1,0 0,0-1,0 1,0-1,1 0,0 1,0-1,-1 0,2 0,-1 0,0 0,1 0,-1-1,1 1,0-1,0 1,0-1,0 0,0 0,0-1,1 1,-1-1,1 1,-1-1,1 0,-1 0,1-1,0 1,-1-1,1 0,0 0,-1 0,1 0,0-1,7 0,-1 0,0-1,1 0,-1-1,0 0,0-1,0 0,-1-1,0 0,1 0,-2-1,7-4,-9 4,0 1,-1-2,1 1,-1 0,0-1,-1 0,0 0,0-1,0 1,-1-1,0 0,-1 0,0 0,0 0,0 0,-1 0,-1 0,1-1,-1 1,-1 0,1 0,-1-1,-1 1,1 0,-2 0,1 0,-1 0,0 1,-1-1,1 1,-1 0,-1 0,0 0,0 0,0 1,-1 0,1 0,-2 0,1 1,0 0,-5-2,7 5,-1 0,0 1,0 0,0 0,0 0,0 0,0 1,0 0,0 0,0 0,0 1,0 0,1 0,-1 0,0 0,0 1,0 0,1 0,-1 0,1 0,-15 8</inkml:trace>
  <inkml:trace contextRef="#ctx0" brushRef="#br0" timeOffset="1818.161">3371 684,'-24'14,"0"2,1 0,1 1,0 1,2 1,0 1,1 1,1 0,-11 18,27-37,0 0,0 0,0 0,0 0,0 0,0 1,1-1,-1 0,1 1,0-1,0 1,0 0,0-1,0 1,0 0,1 0,-1-1,1 1,0 0,0 0,0 0,0 0,1-1,-1 1,1 0,-1 0,1-1,0 1,0 0,0-1,1 1,-1-1,0 1,1-1,0 0,-1 1,1-1,0 0,0 0,1 0,-1-1,0 1,0 0,1-1,-1 0,1 1,1-1,7 1,1 0,-1-1,0 0,1-1,-1-1,1 1,-1-2,1 0,-1 0,0-1,0 0,0-1,-1 0,1-1,-1 0,9-6,142-120,-125 95,-1 0,-2-3,-1-1,-3-1,-1-1,0-6,-16 26,-1 0,0-1,-2-1,-1 1,-1-1,-1 0,-1-1,-2 0,0 1,-1-1,-1 0,-2 0,-1-8,1 24,1 0,-1 0,0 0,-1 0,0 1,-1-1,0 1,0-1,-1 1,0 0,0 0,-1 1,0-1,0 1,0 0,-1 0,0 1,-1 0,0 0,0 0,0 1,0 0,-1 0,0 1,0 0,0 0,0 1,-1 0,1 1,-1 0,-8-1,5 3,0 1,1 1,-1 0,0 0,0 1,1 1,-1 0,1 0,0 1,1 0,-1 1,1 1,0-1,1 2,-1-1,1 1,1 1,0-1,0 2,0-1,1 1,1 0,-8 11,1 1,1 0,1 1,1 0,2 0,0 1,1 0,1 1,1-1,1 6,3-8,2-1,0 0,0 0,2 0,1 0,1-1,0 0,2 1,0-2,1 1,1-1,1 0,1-1,0 0,1-1,1 0,1-1,0-1,1 0,1-1,0 0,1-1,0-1,1-1,0 0,13 4,-21-11,1 0,0 0,0-1,0-1,0 1,1-2,-1 0,0 0,1-1,-1 0,0-1,1-1,7-1,-1-4</inkml:trace>
  <inkml:trace contextRef="#ctx0" brushRef="#br0" timeOffset="2089.853">4021 769,'4'24,"7"8,2-2</inkml:trace>
  <inkml:trace contextRef="#ctx0" brushRef="#br0" timeOffset="2336.738">4133 261,'0'0</inkml:trace>
  <inkml:trace contextRef="#ctx0" brushRef="#br0" timeOffset="2568.43">4613 458,'-26'17,"2"1,1 1,0 1,1 1,1 1,1 0,1 2,2 0,0 1,1 1,-2 9,16-32,1 1,0 0,-1 0,2 0,-1 0,0 0,1 0,0 1,0-1,0 0,0 0,1 0,0 0,0 0,0 0,0 0,0 0,1 0,0-1,0 1,0 0,0-1,0 1,1-1,-1 0,1 0,0 0,0 0,0-1,1 1,-1-1,1 0,-1 0,1 0,0 0,-1 0,3 0,8 3,0 0,0-1,1 0,-1-1,1-1,-1 0,1-1,0-1,0 0,0-1,42-10,-32 4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42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83 173,'-10'15,"0"0,0 1,2 0,0 1,1 0,0 0,2 0,0 1,1 0,1 0,0 0,1 0,1 17,2-30,-1-1,1 0,-1 0,1 0,0 0,1 0,-1-1,1 1,-1 0,1-1,0 1,1-1,-1 1,1-1,-1 0,1 0,0 0,0 0,0-1,0 1,1-1,-1 0,1 0,0 0,-1 0,1-1,0 1,0-1,0 0,0 0,0 0,0-1,0 0,0 1,2-2,4 1,1 0,-1-1,0 0,0-1,0 0,0-1,0 0,0 0,-1-1,1 0,-1-1,0 0,7-6,-9 7,-1-1,1 0,-1-1,0 1,0-1,0 0,-1-1,0 1,0-1,-1 0,0 0,0-1,0 1,-1-1,0 0,-1 0,0 0,0 0,-1 0,0 0,0-1,-1 1,0 0,0-1,-1 1,0 0,0 0,-1-1,0 1,-1 1,0-1,0 0,-1 1,1-1,-2 1,1 0,-1 0,0 1,-3-4,4 7,-1 0,0-1,1 2,-1-1,0 0,0 1,0 0,0 0,-1 1,1-1,-1 1,1 0,-1 1,1-1,-1 1,1 0,-1 1,1-1,-1 1,1 0,0 0,-1 1,1 0,0 0,0 0,-2 1,-18 8</inkml:trace>
  <inkml:trace contextRef="#ctx0" brushRef="#br0" timeOffset="552.863">365 596,'264'-386,"-254"372,-6 8,-1 0,1 0,1 0,-1 0,1 1,0 0,0 0,1 0,0 1,-1-1,2 1,2-1,-8 6,1-1,-1 1,0 0,1-1,-1 1,0 0,0 0,0 0,1 0,-1 1,0-1,0 0,-1 0,1 1,0-1,0 0,-1 1,1-1,-1 1,1-1,-1 1,1-1,-1 1,0-1,0 1,0-1,0 1,0-1,0 1,0-1,0 1,-1-1,1 1,-1-1,1 1,-1-1,1 1,-1-1,0 0,0 1,0-1,0 0,0 0,0 0,0 1,-2 8,2-6,1-1,-1 1,0 0,1-1,0 1,0 0,0 0,0-1,1 1,-1 0,1-1,0 1,0-1,0 1,1-1,-1 1,1-1,0 0,0 0,0 1,0-1,0-1,1 1,-1 0,1-1,0 1,0-1,0 0,0 0,0 0,1 0,-1 0,0-1,1 0,-1 0,1 0,0 0,-1 0,9-1,0 0,0-1,0-1,0 0,0 0,0-1,-1 0,1-1,-1-1,0 0,-1 0,1-1,-1-1,0 1,8-8,-2 4,-6 3,50-24,-58 31,-1 0,1-1,-1 1,0 0,1 0,-1 0,1 0,-1 0,1 0,-1 0,1 1,-1-1,0 0,1 1,-1-1,0 1,1-1,-1 1,0 0,0 0,1 0,-1-1,0 1,0 0,0 0,0 1,0-1,0 0,-1 0,1 0,0 1,0-1,-1 0,1 1,-1-1,1 0,-1 1,0-1,0 1,1-1,-1 1,0 0,4 164,2-146</inkml:trace>
  <inkml:trace contextRef="#ctx0" brushRef="#br0" timeOffset="904.272">1381 370,'75'-21,"-2"-4,-1-3,-1-3,33-21,-1-21,-100 71,-1 0,0 0,0 0,1 0,-1 0,-1-1,1 1,0-1,-1 1,1-1,-1 0,0 0,0 0,0 1,0-1,0 0,-1 0,1 0,-1 0,0 0,0-1,0 1,0 0,-1 0,1 0,-1 0,0 0,1 1,-2-1,1 0,0 0,0 0,-1 1,1-1,-1 1,0-1,-2-1,1 0,-1 1,-1-1,1 1,0 0,-1 1,0-1,0 1,0-1,0 2,0-1,0 0,0 1,0 0,-1 0,1 1,0-1,-1 1,1 0,0 1,-1-1,1 1,0 0,-2 1,-114 49,108-44,0 2,0-1,0 2,1-1,1 2,0 0,0 0,1 1,0 0,1 0,1 1,0 1,1-1,0 1,1 1,0-1,2 1,-1 0,2 0,0 0,1 0,0 1,1 12,4-17,1 0,-1 0,2 0,0-1,0 0,0 0,2 0,-1-1,1 0,0 0,1-1,0 0,1 0,-1 0,1-1,1-1,-1 0,1 0,0-1,1 0,-1 0,1-2,0 1,0-1,0-1,0 0,0 0,1-1,-1-1,7 0,22 3,1-3,-1-1,0-2,0-1,3-3,-14 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49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180 179,'-142'280,"112"-231,22-39,21-34,26-43,3 2,2 2,4 2,2 3,2 1,40-31,-43 56,-48 32,0 0,0-1,0 1,0 0,0-1,0 1,0 0,0 0,0 0,0 0,-1 0,1 0,0 0,0 0,0 0,0 0,0 0,0 1,0-1,0 0,0 1,0-1,-1 1,1-1,0 1,0-1,0 1,-1 0,1-1,0 1,-1 0,1-1,-1 1,1 0,-1 0,1 0,-1 0,1-1,-1 1,0 0,1 0,-1 0,0 0,0 0,0 0,0 0,0 0,0 0,0 0,0 0,0 0,0 0,-1 0,1 0,0-1,-1 1,1 1,-51 201,50-202,1 1,0-1,-1 1,1 0,0-1,0 1,0-1,0 1,0-1,1 1,-1-1,0 1,1-1,-1 1,1-1,-1 1,1-1,0 1,0-1,-1 0,1 1,0-1,0 0,0 0,1 0,-1 0,0 0,0 0,0 0,1 0,-1 0,1-1,-1 1,0 0,1-1,-1 1,1-1,-1 0,1 1,0-1,-1 0,1 0,-1 0,1 0,-1 0,1-1,-1 1,1 0,-1-1,1 1,-1-1,1 1,-1-1,1 0,80-44,149-138,-230 181,0 0,0 1,0-1,1 0,-1 1,1 0,-1-1,1 1,-1 0,1 0,0-1,0 1,-1 1,1-1,0 0,0 0,0 1,0-1,0 1,0-1,0 1,0 0,0 0,0 0,0 0,0 0,0 1,0-1,0 0,0 1,0 0,0-1,0 1,0 0,0 0,-1 0,1 0,0 0,-1 1,1-1,-1 0,1 1,-1-1,0 1,1 0,-1-1,0 1,0 0,0 0,0-1,-1 1,1 0,0 2,0 11,0 1,-1-1,-1 1,-1-1,0 0,-1 1,0-1,-2 2,-12 103,32-80,-3-28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49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 6,'-2'4,"-13"20,1-1,2 2,0 0,1 0,2 1,1 1,1-1,1 1,-2 19,8-42,0 0,0 0,1 0,-1 0,1 0,0 0,0 0,0 0,0-1,1 1,-1 0,1-1,0 1,0-1,0 0,1 0,-1 1,1-2,0 1,0 0,0 0,0-1,0 0,0 0,1 1,-1-2,1 1,0 0,-1-1,1 0,0 0,0 0,0 0,0-1,0 1,0-1,0 0,0 0,-1 0,1-1,0 0,0 1,0-1,0-1,0 1,2-2,3 0,1-2,-1 1,-1-2,1 1,-1-1,0 0,0-1,-1 1,1-2,-1 1,-1-1,0 0,0 0,-1-1,1 0,-2 0,0 0,4-9,-5 11,-1 0,1 0,-1-1,-1 1,1-1,-1 1,0-1,-1 1,0-1,0 0,-1 1,0-1,0 1,0-1,-1 1,-1 0,1-1,-1 1,0 0,-1 1,1-1,-1 0,-1 1,1 0,-3-3,1 5,-1-1,1 1,-1-1,0 2,0-1,0 1,0 0,0 1,-1-1,1 1,-1 1,0 0,1 0,-1 0,0 1,0 0,1 1,-1-1,0 2,-5 0,-12 5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5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60,'-18'19,"2"1,0 1,2 1,0 0,1 0,1 2,2-1,-8 25,16-45,1 0,-1 1,1-1,-1 0,1 1,0-1,1 1,-1-1,1 1,-1 0,1-1,0 1,0 0,1-1,-1 1,1-1,0 1,0-1,0 1,0-1,0 1,1-1,0 0,-1 0,1 0,0 0,1 0,-1 0,0 0,1-1,0 1,-1-1,1 0,0 0,0 0,1 0,-1 0,0-1,0 1,1-1,-1 0,1 0,-1 0,1-1,0 1,5-2,0 1,0-1,0-1,0 0,0 0,-1-1,1 0,-1 0,1-1,-1 0,0 0,-1-1,1 0,-1-1,0 1,0-1,0-1,-1 1,0-1,-1 0,1-1,-1 1,-1-1,1 0,-2 0,1-1,-1 1,0-1,0 1,-1-1,-1 0,1 0,-1 0,-1 0,0 0,0 0,-1 0,0 0,-2-7,1 11,0 1,-1-1,0 1,0 0,0 0,-1 0,1 0,-1 1,0-1,0 1,0 0,0 0,-1 0,1 1,-1 0,0 0,0 0,0 0,0 1,0-1,0 1,0 1,-5-1,-14-2</inkml:trace>
  <inkml:trace contextRef="#ctx0" brushRef="#br0" timeOffset="361.565">510 285,'33'-34,"115"-97,-146 129,-1 1,1-1,0 0,0 1,0-1,-1 1,1 0,1 0,-1 0,0 0,0 0,0 0,1 0,-1 1,0-1,1 1,-1-1,0 1,1 0,-1 0,0 0,1 0,-1 1,1-1,-1 1,0-1,0 1,1 0,-1 0,0 0,0 0,0 0,0 1,0-1,0 0,0 1,0 0,-1-1,1 1,-1 0,1 0,-1 0,0 0,1 0,-1 1,6 10,-5-6,1 0,0 0,1 0,-1-1,1 1,1-1,-1 0,1 0,0 0,0-1,1 0,-1 0,1 0,0-1,1 0,-1 0,1 0,0-1,0 0,7 2,1-2,0-2,0 0,0 0,0-1,0-1,0-1,0 0,0-1,0 0,0-1,-1-1,0 0,0-1,0-1,-1 0,10-7,4-4,-1-2,0 0,-2-2,0 0,-1-2,-2-1,5-7,-11 12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5:43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28,'-22'-7,"1"1,-1 1,1 1,-1 1,-1 1,1 1,0 1,0 1,0 1,-22 4,32-1,0 1,1 0,-1 0,1 1,0 1,1 0,0 0,0 1,1 0,0 1,0 0,1 0,1 1,0 0,0 0,1 1,0-1,1 2,1-1,0 0,-2 9,5-18,0 1,0 0,0-1,1 1,-1 0,1 0,0-1,0 1,1 0,-1 0,1-1,-1 1,1 0,0-1,1 1,-1-1,1 1,-1-1,1 1,0-1,0 0,0 0,1 0,-1 0,1-1,0 1,-1 0,1-1,0 0,1 0,-1 0,0 0,1 0,-1-1,1 0,-1 1,1-1,-1 0,1-1,0 1,1-1,6 1,0 0,0-1,0-1,0 0,0 0,0-1,-1 0,1-1,0-1,-1 1,0-2,0 1,0-1,-1-1,8-5,124-113,-10-20,-130 143,0 0,0 0,0 0,0 1,0-1,0 0,0 1,0-1,1 1,-1-1,0 1,0-1,0 1,1 0,-1 0,0 0,0 0,0 0,1 0,-1 0,0 0,0 0,1 0,-1 0,0 1,0-1,0 1,1-1,-1 1,0-1,0 1,0 0,0-1,0 1,0 0,0 0,-1 0,1 0,0 0,0 0,-1 0,1 0,0 0,0 1,20 58,-18-50,-2 1,1-1,0 0,0 0,1 0,1-1,-1 1,2-1,-1 1,1-1,1-1,-1 1,1-1,1 0,0 0,0-1,0 0,1 0,0 0,0-1,1-1,0 1,0-1,0-1,0 0,9 3,9-4,-3-1</inkml:trace>
  <inkml:trace contextRef="#ctx0" brushRef="#br0" timeOffset="446.809">905 338,'338'-251,"-337"250,0-1,-1 1,1 0,0 0,0 0,0 0,0 0,0 0,0 0,0 0,0 1,0-1,1 0,-1 1,0-1,0 0,1 1,-1 0,0-1,1 1,-1 0,0 0,1-1,-1 1,1 0,-1 1,0-1,1 0,-1 0,0 0,1 1,-1-1,0 1,1-1,-1 1,0 0,0-1,0 1,1 0,-1 0,0 0,0 0,0 0,0 0,-1 0,1 0,0 0,0 0,0 1,4 49,7 29,-11-78,0 0,0 0,0 0,0 0,1 0,-1 0,1-1,-1 1,1 0,-1-1,1 1,0-1,0 0,-1 1,1-1,0 0,0 0,1 0,-1 0,0-1,0 1,0 0,0-1,1 0,-1 1,0-1,0 0,1 0,-1 0,0-1,1 1,-1-1,95-40,-47 14,-47 25,-1 0,1 0,0 0,-1 1,1-1,0 1,0 0,0 0,0 0,0 0,0 0,0 0,0 1,0 0,1 0,-1 0,0 0,0 0,0 0,0 1,0 0,1-1,-1 1,0 0,-1 1,1-1,0 0,0 1,0 0,-1-1,1 1,-1 0,1 0,-1 1,0-1,0 0,0 1,0 0,8 59,-11-57,1 0,0 0,1-1,-1 1,1 0,-1 0,2 0,-1 0,0-1,1 1,0-1,0 1,0-1,1 0,-1 1,1-1,0-1,3 4,29 3,-18-13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50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0,'-23'408,"-12"33,36-414,0-20,0-1,0 1,-1 0,0-1,-1 1,1 0,-1-1,0 1,-1 0,1-1,-2 1,1-1,-1 1,-3-1</inkml:trace>
  <inkml:trace contextRef="#ctx0" brushRef="#br0" timeOffset="232.914">0 453,'39'9,"36"4,10-1,1-2,-10-3,-13-3,-12-1,-10-3,-8 1,-4-2,-2 1,-1-1,-1 1,-3-1</inkml:trace>
  <inkml:trace contextRef="#ctx0" brushRef="#br0" timeOffset="411.919">876 650,'-5'43,"-1"19,-1 4,2-9</inkml:trace>
  <inkml:trace contextRef="#ctx0" brushRef="#br0" timeOffset="597.358">876 255,'9'19,"4"7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52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0,'-31'220,"3"128,4-123,24-224,0 0,0 0,-1 0,1-1,0 1,0 0,0 0,0 0,0 0,0 0,0 0,0 0,1 0,-1 0,0-1,0 1,1 0,-1 0,1 0,-1 0,1-1,-1 1,1 0,-1 0,1-1,-1 1,1 0,0-1,0 1,-1-1,1 1,0-1,0 1,0-1,-1 0,1 1,0-1,0 0,0 0,0 1,0-1,0 0,0 0,0 0,-1 0,1 0,0 0,0-1,0 1,0 0,0 0,0-1,0 1,-1 0,1-1,0 1,0-1,46-32,-44 30,42-39,1 2,1 2,3 2,1 2,1 2,17-5,-68 36,1 0,0 0,-1 0,1 0,0 1,-1-1,1 0,0 1,0-1,-1 1,1 0,0 0,0 0,0 0,0 0,-1 0,1 0,0 0,0 1,0-1,-1 1,1-1,0 1,-1 0,1 0,0 0,-1 0,1 0,-1 0,1 0,-1 0,0 0,1 1,-1-1,0 1,0-1,0 1,0-1,0 1,-1 0,1-1,0 1,-1 0,1 0,-1-1,1 1,-1 0,0 0,0 0,0-1,0 1,0 1,1 6,1 0,-1-1,-1 1,0 0,0 0,-1 0,0 0,0 0,-1 0,0 0,-1-1,0 1,0-1,-1 0,0 0,0 0,-1 0,0-1,-1 1,1-1,-1-1,-2 2,-33 32,31-27,-1-1,-1 0,0-1,-1 0,0 0,-1-2,0 0,0 0,-1-1,0-1,0 0,-1-2,0 1,-8 0,20-6,1 1,0-1,0 0,-1-1,1 1,0 0,-1-1,1 0,0 0,0 0,0 0,0 0,0-1,0 1,0-1,0 0,1 0,-1 0,1 0,-1 0,1-1,-1 0,-9-14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5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1 251,'37'9,"7"5,1-1,0-3,0-2,1-1,0-3,0-2,0-1,0-3,0-1,37-9,-71 9,-1 0,1 0,-1-1,0-1,0 0,-1 0,1-1,-1-1,0 0,-1 0,0-1,0 0,0 0,-1-1,-1 0,1 0,-2-1,1 0,-1 0,-1-1,0 0,0 0,-1 0,0 0,-1-1,0-4,-2 13,-1 0,-1-1,1 1,0 0,-1 0,1 0,-1-1,0 1,0 0,0 0,-1 0,1 1,-1-1,0 0,1 0,-1 1,0-1,0 1,-1 0,1 0,-1-1,1 1,-1 1,1-1,-1 0,0 1,0-1,0 1,0 0,0 0,0 0,-2 0,-3-1,1 1,0 0,-1 1,1 0,0 0,-1 0,1 1,0 0,-1 0,1 1,0 0,0 0,-6 4,-2 4,0 1,1 0,0 1,1 1,0 0,1 1,0 0,2 1,-1 0,2 1,0 0,1 1,0-1,2 1,-3 11,5-21,1-1,0 1,0-1,0 1,1 0,0 0,0 0,1 0,0 0,1 1,-1-1,1 0,0 0,1 1,0-1,0 0,1 0,0 0,0 0,0 0,1 0,0-1,0 1,1-1,0 0,0 0,0 0,1-1,0 1,0-1,0 0,1-1,-1 1,1-1,5 3,7-1,1-1,0 0,-1-2,1 0,0-1,1-1,-1 0,19-3,-24 2,24-1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8:58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456 508,'-21'5,"2"0,-1 1,0 1,1 0,0 2,1 0,0 1,1 1,0 1,0 0,1 2,1-1,0 2,1 0,1 1,0 0,1 1,-2 4,3-4,-5 5,1 0,1 0,1 2,0 0,2 0,1 1,1 0,1 1,2 0,0 0,1 6,4-29,1 0,0 0,0 0,0 1,0-1,0 0,1 0,-1 0,1 0,0 0,0 0,0 0,0 0,1 0,-1 0,1 0,0-1,0 1,0-1,0 1,0-1,0 0,0 0,1 0,0 0,-1 0,1 0,0-1,-1 1,1-1,0 0,0 0,0 0,1 0,-1-1,0 1,0-1,0 0,0 0,0 0,1 0,-1 0,1-1,17-6,-1-2,0 0,0-1,-1-1,-1-1,0-1,0 0,-2-1,13-14,-26 25,43-37,-1-2,-3-2,-2-1,-1-3,-3-1,-2-1,-2-2,23-53,-44 83,-2 0,-1-1,-1 1,0-1,-2-1,-1 1,-1-1,0 0,-2 0,-1 0,-1 0,-1 1,-1-1,-1 0,-1 1,-6-15,9 33,0 0,-1 0,1 0,-1 0,0 0,-1 1,1-1,-1 1,0 0,0 0,0 0,0 1,-1-1,1 1,-1 0,0 0,0 1,0 0,0-1,-1 2,1-1,-1 1,1-1,-1 2,1-1,-1 0,1 1,-1 0,0 1,1-1,-1 1,1 0,-1 0,1 1,-1 0,1 0,-2 1,-10 9,1 1,1 0,1 1,0 1,0 0,1 1,1 1,1 0,1 0,0 1,1 0,1 1,1 0,0 0,1 0,2 1,0 0,1 0,-1 20,2-19,1 0,0 0,2-1,0 1,1 0,1 0,1-1,1 1,1-1,1 0,1-1,0 0,1 0,1-1,1 0,1 0,0-2,1 1,11 9,-15-15,1 0,0 0,0-1,1 0,1 0,0-2,0 1,1-1,0-1,0-1,1 0,-1 0,1-1,1-1,-1 0,1-2,-1 1,1-1,10-1,-1-7</inkml:trace>
  <inkml:trace contextRef="#ctx0" brushRef="#br0" timeOffset="361.732">907 819,'25'-2,"1"0,0-2,-1-1,0 0,0-2,-1-1,0-1,0-1,-1-2,0 0,-1-1,-1-1,0-1,-1-1,0 0,-1-2,8-11,-24 27,0-1,0-1,0 1,-1 0,1-1,-1 1,0-1,0 0,0 1,-1-1,1 0,-1 0,0 0,0-1,0 1,-1 0,1 0,-1 0,0-1,0 1,-1 0,1 0,-1 0,0 0,0-1,0 1,-1 0,1 1,-1-1,0 0,0 0,0 1,-1-1,1 1,-1 0,0 0,0 0,0 0,0 0,-1 1,1-1,-1 1,1 0,-1 0,0 0,-1 0,-8 3,1 1,0 0,0 1,0 0,1 1,-1 0,1 1,0 0,0 1,0 0,1 1,0 0,0 0,1 1,0 1,0-1,1 1,0 1,0 0,-5 10,2-9,1-1,0 2,0 0,2 0,-1 1,2-1,-1 2,2-1,0 1,0 0,2 1,-1-1,2 1,0 0,1 0,0 0,1 9,3-19,-1 0,1-1,0 1,1-1,-1 1,1-1,0 0,0 0,0 0,0-1,1 1,0-1,-1 1,1-1,0 0,1-1,-1 1,0-1,1 0,0 0,-1 0,1-1,0 1,0-1,0 0,2-1,133 3,-53-21,-47 6</inkml:trace>
  <inkml:trace contextRef="#ctx0" brushRef="#br0" timeOffset="695.954">1980 452,'-43'16,"32"-13,1 0,0 1,-1 0,1 0,0 1,1 1,-1-1,1 2,1-1,-1 1,1 0,0 1,0 0,-2 5,9-12,0 1,0-1,1 1,-1-1,0 1,1-1,-1 1,1 0,0 0,0-1,0 1,0 0,0-1,0 1,0 0,0-1,1 1,-1 0,0-1,1 1,0 0,-1-1,1 1,0-1,0 1,0-1,0 0,0 1,0-1,0 0,0 0,1 0,-1 0,0 0,1 0,-1 0,1 0,63 26,-55-23,88 50,-96-53,0 1,0 0,0 1,0-1,-1 0,1 0,0 1,-1-1,0 1,0 0,1-1,-2 1,1 0,0-1,0 1,-1 0,1 0,-1 0,0 0,0-1,0 1,-1 0,1 0,0 0,-1 0,0-1,0 1,0 0,0 0,0-1,0 1,-1-1,1 1,-1-1,0 0,0 0,0 1,-10 8,1 0,-1-1,-1-1,1 0,-2-1,1 0,-1-1,0 0,-1-1,1-1,-1-1,0 0,-1 0,-1-1,-39 2,31-5</inkml:trace>
  <inkml:trace contextRef="#ctx0" brushRef="#br0" timeOffset="2179.474">3786 678,'-15'33,"-4"12</inkml:trace>
  <inkml:trace contextRef="#ctx0" brushRef="#br0" timeOffset="2413.723">3700 170,'10'-14,"3"-6</inkml:trace>
  <inkml:trace contextRef="#ctx0" brushRef="#br0" timeOffset="2800.82">4153 1,'24'370,"-23"-324,-3 0,-1 0,-2-1,-3 1,-1-1,-2 0,-14 33,24-57,29-54,-16 18,160-154,-158 158,0 1,0 1,1 0,0 0,1 2,0 0,0 1,0 0,1 1,0 1,0 1,14-1,-25 4,-1 0,0 0,0 1,0 0,0 0,0 0,-1 1,1-1,0 1,0 0,-1 1,1-1,-1 1,0 0,0 0,0 0,0 0,-1 1,1-1,-1 1,0 0,0 0,0 1,0-1,-1 1,0-1,0 1,0 0,0-1,-1 1,0 0,0 0,0 0,-1 0,0 0,1 0,-2 1,1-1,-1 0,1 0,-1 0,-1 0,1-1,-1 1,-2 4,-3 9,-2-1,0 0,-1 0,0-1,-1 0,-1-1,-1-1,0 1,-1-2,0 0,-1-1,-1 0,1-2,-2 1,-16 6,22-11,-1-2,0 1,0-2,0 0,0 0,0-1,-1 0,1-1,-1-1,1 0,-1 0,1-2,-1 1,1-2,-4 0,14 2,-1 0,0 0,1 0,-1 0,1-1,-1 1,1-1,0 1,0-1,0 0,0 0,0 0,0 0,0 0,0-1,1 1,-1 0,1-1,0 1,0-1,0 1,0-1,0 0,0 1,1-2,-1-17</inkml:trace>
  <inkml:trace contextRef="#ctx0" brushRef="#br0" timeOffset="3167.107">4745 791,'42'-5,"0"-3,0-1,-1-1,0-3,27-13,-60 22,0 0,0 0,0-1,-1-1,0 1,0-1,-1 0,1-1,-1 1,-1-1,2-2,-5 7,-1 0,1-1,-1 1,0 0,0-1,0 1,0-1,0 1,-1-1,1 0,-1 1,1-1,-1 1,0-1,0 0,0 1,0-1,-1 0,1 1,-1-1,0 1,1-1,-1 1,0-1,0 1,-1-1,1 1,-1 0,1 0,-1 0,1 0,-1 0,0 0,0 0,0 0,0 1,-1-1,-1 0,-4-1,0 1,0 0,0 0,0 1,-1 0,1 0,0 1,-1 0,1 1,0-1,-1 2,1-1,0 1,0 1,0-1,0 1,1 1,-1-1,1 1,0 1,0-1,0 1,1 0,-1 1,1 0,0 0,1 0,-1 2,-3-1,1 1,1 0,-1 0,1 1,1 0,0 0,0 1,1 0,0 0,0 0,1 0,1 1,0 0,0-1,1 1,0 0,1 0,1 1,-1-1,2 0,-1 0,2 0,0 1,2-7,0-1,1 1,0-1,0-1,0 1,0-1,1 1,0-2,-1 1,1-1,0 1,0-1,0-1,0 1,1-1,-1-1,0 1,0-1,1 0,-1 0,0-1,1 1,-1-2,5 0,12 1,11-2,-1 0,0-3,0 0,0-2,4-3,-5 1</inkml:trace>
  <inkml:trace contextRef="#ctx0" brushRef="#br0" timeOffset="3631.504">5648 537,'-79'41,"2"3,-58 45,64-15,70-71,-1-1,1 1,0 0,0-1,0 1,0 0,1 0,-1-1,1 1,0 0,0 0,0 0,0 0,0 0,0 0,1-1,0 1,-1 0,1 0,0 0,0-1,1 1,-1-1,0 1,1-1,0 1,-1-1,1 0,0 0,0 0,1 0,-1 0,1 0,8 4,1 0,0-1,0 0,1-1,-1-1,1 0,0-1,0 0,0-1,0 0,0-1,0 0,0-1,0-1,-1 0,1-1,0 0,-1-1,1 0,7-5,13-7,-1-2,-1-1,0-2,-2-1,0-1,-2-1,0-1,-2-2,-1-1,-1 0,-1-2,-2-1,-1 0,-2-1,5-13,-10 22,0 0,-2 0,-1-1,0 0,-2-1,-1 0,1-12,-5 27,-2 1,1 0,-1-1,0 1,-1-1,0 1,-1-1,1 1,-2 0,0 0,0 0,0 0,-1 0,0 1,-1-1,0 1,0 0,-1 1,0-1,0 1,-5-3,2 4,0 1,0 0,-1 1,1 0,-1 0,0 1,0 0,-1 1,1 0,0 1,-1 0,1 0,-1 1,1 1,-1 0,1 0,0 1,0 0,-1 1,1 0,1 0,-1 1,0 1,1 0,0 0,0 1,1 0,-1 0,1 1,1 0,-1 0,-3 5,-1 0,1 1,0 0,1 0,1 1,0 0,0 1,2 0,0 0,0 1,2-1,0 1,0 1,2-1,0 1,1-1,1 1,0 0,1 0,1 0,0-1,2 1,0-1,1 1,0-1,1 0,1 0,3 5,10 11,2-1,1-1,1-1,2-1,0-1,2-1,1-2,1 0,1-2,1-1,29 14,-14-10,0-2,1-2,1-2,1-2,44 9,-33-22,-41-8</inkml:trace>
  <inkml:trace contextRef="#ctx0" brushRef="#br0" timeOffset="1481.805">2741 481,'-36'8,"-1"3,1 1,1 1,0 2,1 2,1 1,-23 16,51-31,0 0,0 0,1 0,0 0,-1 1,1 0,0 0,1 0,-1 0,1 1,-1-1,1 1,1 0,-1 0,1 0,0 0,0 0,0 0,1 1,0-1,0 1,0-1,1 1,-1-1,1 1,1 0,-1-1,1 1,0-1,0 1,1-1,-1 0,1 0,0 1,1-1,1 2,6 5,1-1,1-1,-1 1,2-2,-1 0,1-1,1 0,-1 0,1-2,1 0,-1 0,1-1,0-1,0-1,0 0,0-1,1 0,-1-2,1 1,-1-2,1 0,-1-1,1-1,5-2,47-29,-57 17</inkml:trace>
  <inkml:trace contextRef="#ctx0" brushRef="#br0" timeOffset="1933.786">3052 791,'5'68,"-4"-68,0 1,0-1,-1 0,1 0,0 0,0 0,0 0,0 0,0-1,0 1,0 0,-1 0,1-1,0 1,0 0,0-1,0 1,-1-1,1 1,0-1,-1 1,1-1,0 0,-1 1,1-1,-1 0,1 0,-1 1,1-1,-1 0,1 0,-1 0,0 1,1-1,-1 0,0 0,0 0,0 0,0 0,0 0,0 0,0 0,0 1,0-1,0 0,0 0,0 0,-1 0,1 0,1-4,10-30,2 1,2 0,1 1,1 1,2 0,1 1,1 2,2 0,24-24,-47 52,1 0,-1 0,1 0,0 0,-1 0,1 0,0 0,-1 1,1-1,0 0,0 0,0 1,0-1,0 1,0-1,0 0,0 1,0 0,0-1,0 1,0 0,0-1,0 1,0 0,0 0,1 0,-1 0,0 0,0 0,0 0,0 0,0 1,0-1,0 0,0 1,1-1,-1 1,0-1,-1 1,1-1,0 1,0 0,0-1,0 1,0 0,-1 0,1 0,0 0,-1 0,1 0,0 0,-1 0,1 0,-1 0,52 126,-39-107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04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1,'-1'498,"-3"-443,-3-1,-2-1,-3 1,-10 27,21-79,-5 26,6-27,0-1,0 0,0 1,0-1,0 0,0 1,0-1,1 0,-1 1,0-1,0 1,0-1,0 0,1 1,-1-1,0 0,0 0,1 1,-1-1,0 0,0 0,1 1,-1-1,0 0,1 0,-1 0,0 1,1-1,-1 0,0 0,1 0,-1 0,0 0,1 0,-1 0,1 0,-1 0,0 0,1 0,-1 0,0 0,1 0,-1 0,1 0,-1 0,0 0,1-1,-1 1,0 0,1 0,-1 0,0-1,0 1,1 0,-1 0,0-1,0 1,1 0,-1-1,0 1,0 0,0-1,1 1,-1-1,109-104,-70 69,2 2,2 2,0 2,2 1,2 3,23-10,-67 34,0-1,0 1,1 0,-1 0,1 0,-1 1,1-1,0 1,0 0,-1 0,1 0,0 1,0-1,0 1,0 0,0 0,0 0,0 0,0 1,0 0,0 0,-1 0,1 0,0 0,-1 1,1 0,-1 0,1 0,-1 0,0 0,0 1,0-1,0 1,0 0,0 0,-1 0,0 0,1 0,-1 1,0-1,-1 1,2 2,-2 2,0 1,0-1,-1 1,0-1,-1 1,0-1,0 1,-1-1,0 0,-1 0,1 0,-2 0,1 0,-1-1,0 1,0-1,-1 0,0 0,-2 1,-120 114,109-106,0-1,-1-1,-1 0,0-2,-1-1,0 0,-1-1,0-2,0 0,-1-1,0-1,0-2,-14 2,33-6,1 0,-1-1,0 1,1 0,-1-1,1 0,-1 0,1 0,-1 0,1-1,0 0,0 1,0-1,0 0,0 0,0-1,0 1,0 0,1-1,-2-1,-7-14</inkml:trace>
  <inkml:trace contextRef="#ctx0" brushRef="#br0" timeOffset="711.92">824 453,'-10'7,"1"0,0 1,0 0,1 0,0 1,1 0,0 0,0 1,-3 7,5-9,1 0,1 0,-1 0,1 0,0 1,1-1,0 1,1 0,0 0,0-1,0 1,2 6,-1-12,0 0,0 0,0 0,0 0,1 0,0-1,-1 1,1 0,0 0,1 0,-1-1,0 1,1-1,-1 1,1-1,0 0,0 1,0-1,0 0,0 0,0 0,1-1,-1 1,1 0,-1-1,1 0,-1 1,1-1,0 0,0 0,0-1,-1 1,1-1,0 1,0-1,0 0,0 0,0 0,0 0,10-4,0 0,0 0,0-1,-1-1,0 0,0-1,0 0,-1-1,0 0,0-1,-1 0,0-1,-1 0,0 0,-1-1,0 0,3-6,29-31,-34 42,-3 2,-1 0,1 0,0 1,0-1,0 1,0 0,1 0,-1 0,1 1,0-1,0 1,0 0,0 0,0 0,1 0,-1 1,0-1,1 1,-1 1,5-1,-6 3,0 1,0 0,0 1,0-1,-1 0,1 1,-1 0,0-1,0 1,0 0,-1 0,1 0,-1 1,0-1,0 0,-1 0,1 4,1-1,5 37,-1 1,-2-1,-3 1,-1 0,-3 5,1 34,2-29,-2 0,-3-1,-10 44,8-65,3-7,-1 0,-1 0,-1 0,-2-1,0 0,-2 0,0-1,-2-1,-1 0,-2 2,14-22,-1 1,1-1,-1 0,0 0,0 0,0-1,0 1,0-1,-1 1,1-1,-1 0,0-1,1 1,-1-1,0 1,0-1,0 0,0 0,0-1,0 1,0-1,0 0,0 0,0 0,-1-1,1 0,0 1,0-1,1-1,-1 1,0 0,0-1,1 0,-1 0,0 0,1 0,0-1,0 1,0-1,0 0,0 0,0 0,1 0,-1 0,1-1,0 1,0-1,0 0,0-1,-1-14,1-1,2 1,-1 0,2-1,1 1,0-1,1 1,1 0,1 0,1 1,1 0,0 0,1 0,1 1,0 0,2 0,0 1,1 1,0 0,1 0,1 1,5-6,1 0,2 1,0 1,0 1,2 1,0 1,1 1,0 2,1 0,0 1,1 2,5 0,-8 3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07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505 227,'-235'333,"199"-286,-2-2,-3-2,-1-2,-41 31,83-71,0 0,0-1,0 1,-1-1,1 1,0 0,-1-1,1 1,-1-1,1 1,-1-1,1 1,-1-1,1 1,-1-1,1 1,-1-1,1 0,-1 1,0-1,1 0,-1 1,0-1,1 0,-1 0,0 0,1 0,-1 0,0 0,1 0,-1 0,0 0,0 0,1 0,-1 0,0 0,1 0,-1-1,0 1,1 0,-1 0,0-1,1 1,-1-1,1 1,-1 0,1-1,-1 1,1-1,-1 1,1-1,-1 0,1 0,3-11</inkml:trace>
  <inkml:trace contextRef="#ctx0" brushRef="#br0" timeOffset="311.8">167 170,'29'73,"-7"-32,2-1,2-1,1-2,2 0,11 8,115 159,-137-173,-17-28,0 1,0-1,1 1,-1-1,1 0,0 1,0-1,0 0,0 0,0 0,1-1,-1 1,1-1,0 1,0-1,0 0,0 0,0 0,0 0,1-1,-1 1,0-1,1 0,-1 0,1 0,0 0,-1-1,12-3</inkml:trace>
  <inkml:trace contextRef="#ctx0" brushRef="#br0" timeOffset="665.425">985 0,'-4'9,"-22"33,3 0,1 1,2 1,2 1,2 1,2 0,2 1,3 1,1 0,9-30,2 1,0-1,1 0,0-1,2 1,0-1,1 0,1 0,0-1,1 0,1 0,1-1,0-1,1 1,0-2,1 0,11 9,-22-20,0 0,0 0,0 0,1 0,-1 0,0-1,1 1,0-1,-1 1,1-1,0 0,-1 0,1 0,0-1,0 1,0-1,0 1,0-1,0 0,0 0,0 0,0-1,0 1,0-1,13-3</inkml:trace>
  <inkml:trace contextRef="#ctx0" brushRef="#br0" timeOffset="1034.98">1409 114,'-43'97,"5"2,-12 56,45-140,1 0,1 0,0 1,1 0,0-1,2 1,0 0,1 0,0 0,1-1,1 1,0-1,1 1,1-1,0-10,0-1,1 0,0 1,-1-2,1 1,1-1,-1 0,0 0,1-1,-1 1,1-2,0 1,0-1,0 0,0 0,0-1,-1 0,1 0,0 0,0-1,0 0,0-1,2 0,44-15,-34 4</inkml:trace>
  <inkml:trace contextRef="#ctx0" brushRef="#br0" timeOffset="1278.937">1070 396,'43'-5,"24"-1,10 0,-3 1,-9 1,-12 2,-9 1,-7 0,-11-4,-4-1,-6 1</inkml:trace>
  <inkml:trace contextRef="#ctx0" brushRef="#br0" timeOffset="1546.84">1832 0,'24'59,"-3"0,-3 1,-2 0,-3 2,5 60,-16-109,0 0,-1 0,0 1,-2-1,1 0,-1 1,-1-1,-1 0,0 0,0 0,-1 0,-1-1,0 1,-1-1,0-1,-1 1,0-1,-1 0,0 0,-1-1,-9 8,16-16,-17 16,-1 0,0-2,-1 0,-1-2,-17 9,19-15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0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88,'39'-10,"26"-2,8-1,-4-1,-5 1,-7 2,-10 4,-7 3,-6 2,-4 1,-2 1,-1 0,-6 6,0 1,-5-1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0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27,'53'0,"27"0,4 0,-7 0,-11 0,-13-5,-10-2,-8 1,-5 1,-8 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1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572 0,'-426'512,"297"-346,112-142</inkml:trace>
  <inkml:trace contextRef="#ctx0" brushRef="#br0" timeOffset="283.074">64 85,'14'33,"15"31,2 14,1-2,-1-9,-5-11,-3-10,1-8,-5-6,-1-3,-3-2,1-6,-3-1,2-5,-2 1,1-3,-1 2,-3-3</inkml:trace>
  <inkml:trace contextRef="#ctx0" brushRef="#br0" timeOffset="861.528">318 988,'5'-10,"13"-30,2 1,2 1,1 1,2 1,1 1,14-13,-40 47,1 0,0 1,0-1,1 0,-1 0,0 0,0 1,0-1,0 0,1 1,-1-1,0 1,0-1,1 1,-1 0,0 0,1 0,-1-1,1 1,-1 0,0 1,1-1,-1 0,0 0,1 1,-1-1,0 0,0 1,1-1,-1 1,0 0,0-1,0 1,1 0,-1 0,0 0,0 0,0 0,-1 0,1 0,0 0,0 0,0 0,-1 0,1 1,-1-1,1 0,-1 0,1 1,-1-1,0 0,0 1,1-1,-1 0,0 1,0-1,-1 2,19 28,-14-29,1 1,-1-1,1 0,-1 0,1 0,0-1,0 1,0-1,0 0,0-1,0 1,0-1,0 0,0 0,0-1,0 0,0 1,0-2,0 1,0 0,-1-1,1 0,0 0,-1-1,0 1,1-1,-1 0,0 0,0 0,-1-1,1 1,-1-1,1 0,-1 0,39-24,-40 27,-1-1,1 1,0-1,-1 1,1 0,0 0,0 0,0 0,0 0,0 0,0 0,0 1,0-1,1 1,-1 0,0-1,0 1,0 0,0 0,1 0,-1 1,0-1,0 0,0 1,0 0,0-1,0 1,0 0,0 0,0 0,0 0,0 0,0 1,-1-1,1 1,0-1,-1 1,0-1,1 1,-1 0,0 0,0-1,0 1,0 0,0 0,0 0,0 0,-1 1,1 1,6 133,19-106,-9-24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4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329 105,'-3'-7,"-1"0,0 0,0 1,0 0,-1 0,0 0,0 0,0 1,-1 0,0 0,0 0,0 1,0 0,-1 0,0 0,1 1,-1 0,-1 0,1 1,0 0,-1 0,1 1,-1 0,1 0,-1 1,1 0,-1 0,0 1,1 0,-1 0,1 1,0 0,-1 0,1 1,0 0,-6 3,10-4,1 0,-1 0,1 0,0 0,0 1,0-1,0 0,1 1,-1 0,0-1,1 1,0 0,0 0,0 0,0-1,0 1,0 0,1 0,0 0,-1 1,1-1,0 0,0 0,1 0,-1 0,1 0,0 0,-1 0,1 0,0 0,1-1,-1 1,0 0,1-1,0 1,-1-1,1 1,0-1,0 0,1 1,-1-1,0 0,1-1,-1 1,2 0,63 50,-51-41,-1 0,0 1,0 1,-2 0,1 1,-1 0,-1 1,-1 1,3 5,-3 0,-4-13,-1 1,-1 0,1 0,-2 1,1 0,-1-1,-1 2,0-1,0 0,-1 1,0-1,-1 1,0-1,-1 1,0 0,-1-1,0 1,-2 7,-3-10,0 0,-1-1,1 0,-2-1,1 0,-1 0,0 0,0-1,-1 0,1 0,-1-1,0-1,0 1,-1-1,1-1,-1 0,1 0,-1-1,0 0,1-1,-10 0,2 1,5 1,0-1,-1-1,1 1,-1-2,1 0,-1-1,1 0,-9-3,19 4,1 0,-1 1,1-2,-1 1,1 0,0 0,0 0,-1-1,1 1,0 0,0-1,0 1,1-1,-1 1,0-1,0 0,1 1,-1-1,1 0,0 1,-1-1,1 0,0 0,0 1,0-1,0 0,0 0,1 1,-1-1,0 0,1 1,-1-1,1 0,0 1,-1-1,1 1,0-1,0 1,0-1,0 1,0-1,2 0,7-15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5:59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1,'5'9,"1"9,1 5,-2-6,-2-10,-1-11,0-6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5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5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177 110,'-24'38,"-12"28,-1 6,6-3,9-9,7-10,7-9,5-6,2-9</inkml:trace>
  <inkml:trace contextRef="#ctx0" brushRef="#br0" timeOffset="685.865">234 590,'50'-74,"-10"18,-2-3,-3-1,-2-1,22-61,-42 95,-13 27,0 1,0-1,0 1,0-1,0 0,0 1,0-1,0 0,0 1,0-1,0 0,0 1,0-1,0 1,0-1,0 0,0 1,0-1,0 0,1 1,-1-1,0 0,0 1,0-1,1 0,-1 1,0-1,0 0,1 0,-1 1,0-1,0 0,1 0,-1 0,0 0,1 1,-1-1,0 0,1 0,-1 0,1 0,-1 0,0 0,1 0,-1 0,0 0,1 0,-1 0,1 0,-1 0,0 0,1 0,-1 0,0 0,1 0,-1-1,0 1,1 0,-1 0,0 0,1-1,-1 1,0 0,0 0,1-1,-1 1,0-1,10 58,-7-33,1-1,1 0,0 0,2 0,1-1,1 0,0 0,12 17,-18-33,0-1,1 0,0 0,0 0,1 0,-1-1,1 1,0-1,0 0,0-1,1 1,-1-1,1 0,0 0,0-1,0 0,0 0,0 0,0-1,1 0,-1 0,0-1,1 1,-1-1,1-1,-1 1,0-1,1 0,-1-1,0 0,0 0,0 0,0 0,5-4,2-8,0-1,-1 0,0-1,-2 0,0-1,-1 0,0 0,-1-1,-2 0,1-1,-2 0,-1 0,2-16,1 10,10-145,-18 146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17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290 170,'-47'66,"3"2,3 2,-20 48,46-88,0 0,2 1,2 0,1 1,1 1,1-1,2 1,2 0,1 1,1-1,2 1,1-1,2 0,4 20,-5-40,0 0,1 0,0 0,1 0,0 0,1-1,0 0,1 0,1 0,0-1,0 0,1 0,1-1,0 0,0 0,0-1,2-1,-1 1,1-1,0-1,0 0,1-1,0 0,0-1,1 0,6 1,8 0,-3-3</inkml:trace>
  <inkml:trace contextRef="#ctx0" brushRef="#br0" timeOffset="2231.252">346 1016,'44'-13,"0"-2,-2-1,0-3,-1-1,0-2,-2-2,-1-1,-1-2,7-9,-30 26,-1-1,-1-1,0 0,-1 0,0-1,0-1,-2 0,0 0,0 0,-1-2,-1 1,-1-1,0 1,-1-3,-4 16,0 0,0 0,0 0,-1 0,1 0,-1 0,0-1,0 1,1 0,-1 0,-1 0,1 0,0 0,0 0,-1 0,1-1,-1 1,0 0,1 0,-1 0,0 1,0-1,0 0,-1 0,1 0,0 1,-1-1,1 1,-1-1,1 1,-1 0,0-1,0 1,0 0,1 0,-1 0,0 0,0 1,0-1,0 0,0 1,-1-1,1 1,0 0,0 0,0 0,0 0,0 0,0 0,-1 1,1-1,0 1,0-1,0 1,0 0,0 0,0 0,-10 4,1 1,0 0,0 1,0 1,0 0,1 0,1 0,0 2,0-1,0 1,1 0,1 1,0 0,0 0,1 0,1 1,0 0,0 0,1 0,1 1,0 0,0-1,1 1,1 12,2-18,0 0,0 0,1 0,1-1,-1 1,1 0,0-1,0 1,1-1,0 0,0 0,0-1,1 1,0-1,0 0,0 0,1-1,-1 1,1-1,0 0,0-1,1 0,-1 0,1 0,0-1,0 1,-1-2,1 1,0-1,1 0,-1 0,0-1,4 0,9 0,-1-1,1-1,0 0,-1-1,0-2,0 0,0-1,0 0,-1-2,0 0,-1-1,1-1,-2 0,8-7,139-128,-149 120,-14 25,0 0,0 1,0-1,-1 0,1 0,0 0,0 1,-1-1,1 0,0 0,-1 0,1 1,0-1,0 0,-1 0,1 0,0 0,-1 0,1 0,0 0,-1 0,1 0,0 0,-1 0,1 0,0 0,-1 0,1 0,0 0,-1 0,1 0,0 0,-1 0,1 0,0-1,0 1,-1 0,1 0,0 0,-1-1,1 1,0 0,0 0,0-1,-1 1,1 0,0 0,0-1,0 1,0 0,-1-1,1 1,0 0,0-1,0 1,0 0,0-1,0 1,0 0,0-1,0 1,-7 6,0 0,0 0,1 1,0 0,0 0,1 0,0 1,0-1,1 1,0 1,0-1,1 1,0-1,0 1,1 0,0 0,1 0,0 0,0 0,1 0,0 0,1 0,0 0,1 3,-1-8,1 0,-1-1,1 1,0 0,0-1,1 0,-1 1,1-1,0 0,-1 0,1-1,1 1,-1 0,0-1,1 0,-1 0,1 0,-1 0,1-1,0 1,0-1,0 0,0 0,0 0,0-1,0 1,0-1,0 0,3 0,6-1,0 1,0-2,0 1,0-2,0 0,-1 0,1-1,11-6,12-10,-2-2,0-2,-1-1,-2-1,0-2,-2-1,-1-1,16-24,-40 50,0 0,-1 0,1 0,-1-1,0 0,0 1,0-1,-1 0,0 0,0-1,0 1,-1 0,1-1,-1 1,0-1,-1 1,1-1,-1 1,-1-1,1 0,-1 1,1-1,-2 1,1 0,-1-1,1 1,-1 0,-1 0,-1-4,0 8,0 0,0 0,0 0,-1 0,1 1,0-1,-1 1,1 0,0 1,0-1,-1 1,1-1,0 1,0 1,0-1,0 0,0 1,0 0,0 0,0 0,1 1,-1-1,1 1,0 0,-1 0,1 0,1 0,-1 0,0 1,1-1,0 1,-1 0,0 3,-4 1,-12 13,2 0,0 1,2 1,0 1,2 0,0 1,1 1,8-17,0 1,1 0,0-1,1 2,0-1,0 0,1 0,0 1,1-1,0 0,0 1,2-1,-1 0,1 1,0-1,1 0,1-1,-1 1,1 0,2 1,6 7</inkml:trace>
  <inkml:trace contextRef="#ctx0" brushRef="#br0" timeOffset="2813.301">1842 875,'-213'221,"304"-297,69-94,-159 169,-1 0,1 0,0 0,0 1,-1-1,1 0,0 0,0 0,0 1,0-1,0 1,0-1,0 0,0 1,0 0,0-1,0 1,0 0,0-1,0 1,0 0,1 0,-1 0,0 0,0 0,0 0,0 0,0 0,0 1,1-1,-1 0,0 1,0-1,0 1,0-1,0 1,0-1,0 1,0 0,-1-1,1 1,0 0,0 0,0 0,-1 0,1 0,-1 0,1 0,0 0,-1 0,0 0,1 0,-1 0,0 0,1 0,-1 0,0 0,0 0,0 1,0-1,0 0,0 0,0 0,0 0,-1 0,1 0,-1 1,2 83,-3-72,1 1,1-1,0 1,1-1,0 1,2-1,-1 0,1 0,1 0,-2-10,0 1,1-1,-1-1,1 1,0 0,0-1,0 1,0-1,0 0,0 0,0 0,1 0,-1-1,1 1,-1-1,1 0,0 0,-1 0,1-1,0 1,0-1,0 0,-1 0,1 0,0-1,0 1,0-1,-1 0,1 0,0 0,-1 0,1-1,-1 0,0 1,1-1,-1 0,0-1,0 1,0-1,0 1,-1-1,1 0,-1 0,1 0,4-9,0-1,0 1,-1-1,-1 0,0 0,-1 0,0-1,-1 1,0-8,5-15,-4 17</inkml:trace>
  <inkml:trace contextRef="#ctx0" brushRef="#br0" timeOffset="3282.272">2463 367,'-48'183,"-56"133,103-314,-1 0,1 0,-1 0,1 0,0 0,0 0,0 1,0-1,0 0,1 1,-1-1,1 1,-1-1,1 1,0-1,0 1,0-1,0 1,1-1,-1 1,0-1,1 1,0-1,0 0,0 1,0-1,0 0,0 1,0-1,1 0,-1 0,1 0,0 0,-1-1,1 1,0 0,0-1,0 1,0-1,1 0,-1 0,0 0,0 0,1 0,-1 0,1 0,-1-1,2 1,7 0,0-1,1 0,-1 0,0-1,0-1,-1 0,1-1,0 1,-1-2,1 0,-1 0,0-1,0 0,-1-1,0 0,2-1,3-6</inkml:trace>
  <inkml:trace contextRef="#ctx0" brushRef="#br0" timeOffset="3502.79">2181 564,'43'0,"24"0,10 0,-3 0,-9 0,-12-4,-4-3,-6 1,-6 2,-9 0</inkml:trace>
  <inkml:trace contextRef="#ctx0" brushRef="#br0" timeOffset="3785.249">2773 678,'39'-5,"26"-1,8-5,-5-1,-8 3,-10 2,-13 2</inkml:trace>
  <inkml:trace contextRef="#ctx0" brushRef="#br0" timeOffset="4035.603">3027 395,'-10'38,"-2"28,-1 6,4-3,2-4,2-9,3-8,1-8,6-6,2-4,4-7,1-7</inkml:trace>
  <inkml:trace contextRef="#ctx0" brushRef="#br0" timeOffset="4651.697">3507 593,'-31'42,"1"0,3 2,1 1,3 2,-14 36,35-81,0 1,0 0,0 0,0 1,1-1,0 0,-1 0,1 1,0-1,0 1,1-1,-1 1,1 0,0-1,0 1,0-1,0 1,0-1,1 1,0 0,0-1,0 0,0 1,0-1,1 0,-1 1,1-1,0 0,0 0,0 0,0 0,1-1,-1 1,1-1,0 1,-1-1,1 0,0 0,0 0,3 0,5 0,1-1,-1 0,1-1,-1 0,1-1,-1 0,1-1,-1 0,0-1,1 0,-2-1,1-1,0 1,-1-1,0-1,0 0,0-1,-1 1,0-2,0 1,-1-1,4-5,11-13,-1-2,-1 0,-1-1,-2-1,-1-1,11-28,-17 36,-1-1,-1 0,-1 0,-1-1,-1 0,-1 0,-2-1,0 1,-2-1,-1-9,0 31,0 1,-1-1,0 1,1 0,-1-1,-1 1,1 0,0-1,-1 1,0 0,1 0,-1 0,0 0,-1 1,1-1,0 0,-1 1,0 0,1-1,-1 1,0 0,0 1,0-1,0 0,-1 1,1 0,0 0,-1 0,1 0,-1 0,1 1,-1-1,1 1,-1 0,1 0,-1 0,1 1,-1-1,1 1,-2 0,-10 7,1 1,0 0,0 0,1 2,0 0,1 0,1 1,-1 0,2 1,0 1,0-1,2 2,-1-1,2 1,0 0,1 1,0 0,1 0,1 0,1 0,0 1,1-1,0 10,0 21,2 0,2 0,2 0,3 0,1-1,13 42,9 53,-31-30,-3-86</inkml:trace>
  <inkml:trace contextRef="#ctx0" brushRef="#br0" timeOffset="5051.976">3903 0,'126'348,"-111"-305,-1 0,-1 1,-3 0,-2 1,-2 0,-1 0,-3 0,-2 1,-1-1,-3 0,-1 1,-3-2,-1 1,-14 36,12-56,-1 0,-1-1,-2 0,0-1,-1 0,-2-2,0 0,-1-1,-1-1,-1 0,0-2,-2 0,-18 9,16-12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31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1 368,'550'0,"-363"-28,-155 43,-37-10</inkml:trace>
  <inkml:trace contextRef="#ctx0" brushRef="#br0" timeOffset="316.565">1 622,'29'0,"24"0,7 0,-1 0,-6 0,-2 0,-6 0,-5 0,-5 0,-3 0,-2 0,-2 0,-1 0,0 0,0 0,1 0,-6 0</inkml:trace>
  <inkml:trace contextRef="#ctx0" brushRef="#br0" timeOffset="3834.594">284 1,'72'17,"-52"-8,0 0,0 1,-1 1,-1 0,0 2,0 0,-1 1,-1 1,0 0,1 4,46 39,51 45,-113-97,1 0,-1 0,-1 0,1 0,-1 0,0 0,-1 0,0 0,1 0,-2 0,1 0,-1 0,0 0,0-1,0 1,-1 0,0-1,0 0,-1 0,1 0,-1 0,0-1,0 1,-1-1,1 0,-2 1,-6 9,-228 231,223-228,2 0,0 1,2 1,0 1,1 0,-5 11,9-16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39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1,'19'0,"16"5,7 1,1 0,-2-1,-4-1,-2-2,-3-1,-2 0,-1-1,-1 0,-1-1,1 1,0 0,-1 0,-4-5,-1-2,-5 1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40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13,'20'9,"24"4,11-5,0-5,-4-2,-6-1,-1-6,-4-2,-3 1,-3 1,-3 2,-2-4,-5 1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37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0 158,'99'-64,"20"-21,-117 84,0 0,0 0,0 0,1 0,-1 0,1 1,-1-1,0 0,1 1,-1 0,1 0,-1 0,1 0,-1 0,1 0,-1 1,1-1,-1 1,1-1,-1 1,0 0,1 0,-1 0,0 0,0 1,0-1,0 1,0-1,0 1,0 0,-1-1,1 1,0 0,-1 0,1 0,-1 0,0 1,0-1,0 0,0 1,0-1,-1 0,1 1,0 1,16 43,-3 2,-1-1,5 51,-7-43,74 320,-71-320,29 73,-43-128,0 0,0 0,0 0,1 0,-1-1,0 1,1 0,-1 0,0 0,1 0,-1 0,1-1,0 1,-1 0,1 0,0-1,-1 1,1 0,0-1,0 1,-1-1,1 1,0-1,0 1,0-1,0 0,0 1,0-1,0 0,0 0,0 0,0 1,-1-1,1 0,0 0,0-1,0 1,0 0,0 0,0 0,0-1,0 1,0 0,0-1,0 1,-1-1,1 1,0-1,0 1,0-1,-1 0,1 1,0-1,-1 0,1 0,0 0,23-53,105-422,-105 403,3 1,3 1,7-6,-37 75,1 0,-1 0,1 1,0-1,0 0,-1 1,1-1,0 1,0-1,1 1,-1 0,0-1,0 1,1 0,-1 0,1 0,-1 0,1 0,-1 0,1 0,-1 0,1 1,0-1,0 1,-1-1,1 1,0-1,0 1,0 0,-1 0,1 0,0 0,11 6</inkml:trace>
  <inkml:trace contextRef="#ctx0" brushRef="#br0" timeOffset="397.698">1243 45,'-27'24,"2"1,0 2,2 0,0 1,2 1,2 1,0 1,2 1,2 1,1 0,-5 17,14-30,0 1,1 0,2 0,0 0,1 0,1 0,0 0,2 0,1 0,0 0,2-1,5 15,-6-25,0-1,1 0,0 0,1 0,0-1,0 0,1 0,-1 0,2-1,-1 0,5 2,-9-6,0 0,1-1,0 1,-1-1,1 0,0 0,0 0,1 0,-1-1,0 1,0-1,1 0,-1-1,1 1,-1-1,1 0,-1 0,1 0,-1-1,0 1,1-1,-1 0,0 0,1-1,-1 1,4-3,9-7,-2 1</inkml:trace>
  <inkml:trace contextRef="#ctx0" brushRef="#br0" timeOffset="764.227">1610 214,'-122'373,"121"-371,-9 23,1 1,2 0,1 0,0 1,2-1,1 1,1 9,2-33,1-1,-1 1,1 0,-1-1,1 1,0-1,0 1,0-1,0 0,0 1,1-1,-1 0,1 0,-1 0,1 0,0 0,0 0,0 0,0-1,0 1,0-1,0 1,0-1,1 0,-1 0,1 0,-1 0,1 0,-1-1,1 1,1-1,89 3,-72-4,-9 1,0 0,0-1,0 0,0-1,-1-1,1 0,0 0,-1-1,0 0,0-1,0-1,-1 0,3-1,-1-8</inkml:trace>
  <inkml:trace contextRef="#ctx0" brushRef="#br0" timeOffset="1020.478">1327 525,'39'0,"31"0,9-5,-4-1,-10-1,-12 2,-9 2,-8-4,-5 0,-8 0</inkml:trace>
  <inkml:trace contextRef="#ctx0" brushRef="#br0" timeOffset="1314.575">1948 158,'64'73,"-3"3,-4 2,39 70,-90-139,-1 1,0-1,0 1,-1 0,0 1,-1-1,0 0,0 1,-1 0,-1-1,0 1,0 0,-1 0,-1 0,0 0,0 0,-1-1,0 1,-1-1,0 1,-1-1,0 0,0 0,-1 0,-6 8,-8 4,-1-2,-1 0,0-2,-1 0,-1-1,-1-2,0 0,-1-1,-17 6,24-12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42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1,'-9'9,"-4"9,6 0,3-7,8-5,3-9,-4-4,1-1,6 2,1 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41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19,'-2'-2,"-1"0,0 0,0 0,0 1,0-1,0 1,0-1,0 1,0 0,-1 0,1 1,0-1,-1 1,1-1,-1 1,1 0,0 0,-1 1,1-1,-1 1,1 0,0 0,0 0,-1 0,1 0,0 1,0-1,0 1,0 0,1 0,-1 0,0 0,1 0,-1 1,1-1,0 1,0 0,0-1,0 1,1 0,-1 0,1 0,-2 3,-137 240,67-106,-127 208,169-317,19-27</inkml:trace>
  <inkml:trace contextRef="#ctx0" brushRef="#br0" timeOffset="306.187">1 103,'24'39,"22"26,8 8,0-4,-4-10,-7-9,-5-8,-4-7,-4-5,-1-2,-6-1,-3-6,-3-1,-2-4,-2 0,-3-7,-4-11,-3-4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45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28,'24'0,"22"0,8 0,0 0,-5 0,-5 0,-6 0,-5 0,-2 0,-3 0,0 0,-1 0,0-4,0-3,1 1,0 1,-1 2,-3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5:59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19,'0'-5,"-5"-1,-6 0,-2 6,-3 3,6 1,5-5,8-3,3 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45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1,'38'5,"27"1,13 0,-3-1,-9-1,-12-2,-9-1,-8 0,-10-1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42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57,'-27'47,"3"1,1 1,2 1,3 0,2 2,2 0,3 1,1 1,5-29,1 1,1 0,1 0,1 0,1 0,2 0,0 0,2 0,1 0,1 2,-2-19,-1 1,1-1,0 0,1 0,0 0,0 0,1-1,0 0,1 0,0-1,0 0,0 0,1-1,0 1,1-2,-1 1,1-1,0-1,0 1,0-1,1-1,6 2,45-17,-42 6</inkml:trace>
  <inkml:trace contextRef="#ctx0" brushRef="#br0" timeOffset="1181.025">744 170,'-2'20,"-1"1,-2-1,0 0,-1-1,0 0,-2 0,-1 0,0-1,-1 0,-1-1,-2 2,-24 47,4-7,-53 126,84-182,0 1,1 0,0 0,-1 0,1 0,1 0,-1 0,0 0,1 0,0 0,0 0,0 0,1 0,-1 0,1 0,0 0,0 0,1 0,-1 0,1 0,-1-1,1 1,1-1,-1 1,0-1,1 0,-1 1,1-2,0 1,0 0,0 0,1-1,-1 0,1 1,-1-2,1 1,0 0,1 0,7 1,0-1,0-1,1 0,-1-1,0 0,0 0,1-2,-1 1,0-2,0 0,0 0,0-1,-1 0,0-1,1 0,6-5,-2-2,-4 0</inkml:trace>
  <inkml:trace contextRef="#ctx0" brushRef="#br0" timeOffset="1432.366">349 452,'33'0,"31"0,9 0,2 0,-7-5,-11-1,-9 0,-9 1,-6 2,-4 0,-2 2,-5 1</inkml:trace>
  <inkml:trace contextRef="#ctx0" brushRef="#br0" timeOffset="1720.553">1083 1,'44'53,"-2"3,-3 1,-2 3,-3 0,3 13,-29-61,-1 1,0 1,-1-1,0 1,-1 1,-1-1,0 1,-1-1,0 1,-2 0,1 0,-2 0,0 0,-1 0,0 0,-1 0,-1 0,-1-1,0 1,0-1,-2 0,1 0,-7 9,-10 4,-2-1,0-2,-2 0,-1-2,0-1,-2-1,-29 16,40-25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29:57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0 791,'9'7,"1"-1,-1-1,1 1,0-1,0-1,1 0,-1-1,1 0,0 0,0-1,0-1,0 0,0 0,0-1,0 0,1-1,-1 0,0-1,-1-1,1 1,0-2,-1 1,1-1,-1-1,0 0,0-1,-1 0,0 0,0-1,0 0,-1 0,5-6,32-25,-1-1,-2-2,-2-2,-1-2,29-46,-53 71,-2-1,0 0,-1-1,-1 0,-1-1,-1 0,-1-1,-1 0,-1 0,-1 0,1-23,-6 45,0 1,0-1,0 0,0 0,0 1,0-1,-1 0,1 0,-1 1,1-1,-1 0,0 1,0-1,1 1,-1-1,0 1,0-1,-1 1,1 0,0-1,0 1,-1 0,1 0,-1 0,1 0,-1 0,1 0,-1 0,1 1,-1-1,0 1,1-1,-1 1,0-1,0 1,0 0,1 0,-1 0,0 0,0 0,1 0,-1 1,0-1,0 0,1 1,-1 0,0-1,1 1,-1 0,1 0,-1 0,1 0,-1 0,1 0,0 0,-1 0,1 1,0-1,0 0,0 1,0 0,-17 14,0 1,2 1,0 1,1 1,1 0,1 0,1 1,0 1,2 0,0 1,-5 22,10-26,1 1,1-1,0 1,2 0,0 0,1 0,1 0,1-1,1 1,1 0,3 9,-4-22,0-1,0 1,1-1,0 0,0 0,1 0,-1-1,1 0,0 0,1 0,-1 0,1-1,0 0,0 0,0 0,1-1,-1 0,1 0,0-1,0 0,2 0,9 3,1-1,1-1,-1-1,0-1,1 0,-1-2,8-1,-4-1,0-1,0-2,0 0,0-2,-1 0,0-1,-1-2,0 0,-1-1,0-1,-1-1,0-1,-1 0,-1-1,0-1,-2-1,0 0,2-5,-8 9,0 0,-1-1,-1 0,-1 0,0-1,0 0,-2 0,0 0,-1 0,-1-1,1-11,-4 28,1 0,0 1,-1-1,1 0,-1 1,1-1,-1 0,1 1,-1-1,1 0,-1 0,1 0,-1 0,0 0,1 0,-1 1,1-1,-1 0,1 0,-1-1,0 1,1 0,-1 0,1 0,-1 0,1 0,-1-1,1 1,-1 0,1 0,-1-1,1 1,-1 0,1-1,0 1,-1-1,1 1,-1 0,1-1,0 1,-1-1,1 1,0-1,0 1,-1-1,1 1,0-1,0 1,0-1,0 0,0 1,0-1,0 1,0-1,0 1,0-1,0 0,0 1,0-1,0 1,0-1,1 1,-1-1,0 1,0-1,1 0,-28 38,20-22,0 0,1 1,1 0,1 0,0 0,1 1,0-1,2 1,0 0,1 0,1 8,-1-19,1 0,0 0,1 0,-1 0,1 0,0 0,1 0,-1-1,1 1,0-1,1 1,-1-1,1 0,0-1,0 1,1-1,-1 0,1 0,0 0,0 0,0-1,1 0,-1 0,1 0,-1-1,3 1,4 1,0-1,1 0,-1 0,0-1,1-1,-1 0,1 0,-1-2,1 1,0-2,-1 0,9-2,4-3,0-2,0 0,-2-1,1-2,-1 0,-1-2,0 0,-1-1,0-2,-2 0,0-1,-1 0,0-2,-2 0,0-1,-2-1,0 0,-1-1,2-9,6-76,-21 104,0 0,-1 1,1-1,-1 0,0 0,0 1,0-1,0 1,0-1,-1 1,0 0,1-1,-1 1,-1 0,1 0,0 0,-1 0,1 1,-1-1,0 1,0-1,0 1,0 0,0 0,-1 1,1-1,-3 0,0 0,-1 0,1 1,0 0,-1 1,1-1,0 1,-1 0,1 1,0-1,-1 1,1 1,0-1,0 1,0 0,0 1,0-1,1 1,-1 0,1 0,-1 1,1 0,0 0,1 0,-1 0,1 1,-1 0,1 1,-8 8,1 1,1 0,0 0,2 1,-1 0,2 0,0 1,1 0,0 5,2-10,2-1,-1 1,1-1,1 1,0 0,1 0,0 0,1-1,0 1,1 0,1 0,-1-1,2 0,-1 1,2-1,0 0,0-1,0 1,2-1,-1 0,1-1,2 2,2 2,1 0,0-2,1 1,0-2,1 0,0 0,0-1,1-1,0 0,0-1,1-1,14 4,-9-7,-4-4</inkml:trace>
  <inkml:trace contextRef="#ctx0" brushRef="#br0" timeOffset="785.903">2032 537,'-140'275,"93"-187,127-228,5 12,-85 127,1 0,-1 0,1 1,-1-1,1 0,0 0,-1 1,1-1,0 0,0 1,-1-1,1 1,0-1,0 1,0-1,0 1,0 0,-1-1,1 1,0 0,0 0,0-1,0 1,0 0,0 0,0 0,0 0,0 0,0 1,0-1,0 0,0 0,0 1,0-1,0 0,-1 1,1-1,0 1,0-1,0 1,-1 0,1-1,0 1,-1 0,1-1,0 1,-1 0,1 0,-1-1,1 1,-1 0,1 0,-1 1,12 55,-11-50,28 95,-28-100,0 0,0 0,0 1,0-1,0 0,1 0,-1 0,1 0,0 0,-1-1,1 1,0 0,0-1,0 0,0 1,0-1,0 0,0 0,1 0,-1 0,0 0,1 0,-1-1,1 1,-1-1,0 0,1 0,-1 0,1 0,-1 0,1 0,-1-1,1 1,-1-1,0 0,1 1,-1-1,0 0,0 0,2-1,4-5,-1-1,1 0,-1 0,-1 0,1-1,-1 0,-1 0,0 0,0-1,-1 0,0 1,-1-2,0 1,0 0,-1-1,0 1,-1-8,7-17,3-22,-8 32</inkml:trace>
  <inkml:trace contextRef="#ctx0" brushRef="#br0" timeOffset="1472.262">3049 1,'-30'90,"-26"33,-5-2,-46 62,-32 37,71-141,57-65</inkml:trace>
  <inkml:trace contextRef="#ctx0" brushRef="#br0" timeOffset="1753.879">2596 142,'218'232,"-213"-227,29 24,-2 1,-1 1,-1 2,-2 2,-1 0,1 6,-8 27,-18-46</inkml:trace>
  <inkml:trace contextRef="#ctx0" brushRef="#br0" timeOffset="2490.223">3076 819,'51'-119,"-39"98,0 1,2 1,0 0,1 1,1 0,1 1,0 1,2 1,-1 1,3-1,-20 14,0 1,0-1,-1 1,1 0,0-1,0 1,-1 0,1 0,0 0,0-1,0 1,-1 0,1 0,0 0,0 0,0 0,-1 1,1-1,0 0,0 0,0 0,-1 1,1-1,0 0,-1 1,1-1,0 1,0-1,-1 1,1-1,-1 1,1-1,-1 1,1-1,-1 1,1 0,-1-1,1 1,-1 0,0 0,1-1,-1 1,0 0,0 0,1 0,-1-1,0 1,0 0,0 0,0 0,0-1,0 2,2 51,-3-44,0 17,0-20,-1 0,1 0,1 1,-1-1,1 0,0 0,0 0,1 0,0 1,0-1,0 0,1 0,0-1,0 1,0 0,1 0,0-1,0 0,0 1,1-1,0-1,0 1,2 2,-2-7,0 1,0-1,0 0,1 0,-1-1,0 1,0-1,0 0,1 0,-1 0,0 0,-1-1,1 1,0-1,0 0,-1-1,1 1,-1 0,1-1,-1 0,0 0,0 0,2-3,5-3,28-23,-27 21,1 0,1 1,-1 0,1 1,1 0,0 2,0-1,11-3,-24 11,1-1,0 1,-1-1,1 1,0-1,0 1,-1 0,1 0,0 0,0 0,0 0,-1 0,1 1,0-1,-1 0,1 1,0-1,-1 1,1 0,0 0,-1 0,1-1,-1 1,1 1,-1-1,0 0,1 0,-1 0,0 1,0-1,0 1,0-1,0 1,0-1,0 1,-1-1,1 1,-1 0,1-1,-1 2,7 80,-7-55,15 43,-11-51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03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502 0,'-33'20,"1"1,0 1,2 2,0 1,2 1,1 2,1 1,0 2,-3 8,1 1,1 1,3 1,2 1,1 1,2 1,3 1,1 0,2 1,-2 28,12-59,0-1,2 1,0 0,1-1,0 1,1 0,1-1,1 1,0-1,3 10,-3-18,-1 0,1 0,0 0,1 0,-1 0,2-1,-1 1,0-1,1 0,0 0,1-1,-1 0,1 0,0 0,1 0,-1-1,1 0,-1-1,1 1,0-1,1-1,2 2,7-1,0 0,0 0,0-2,0 0,0-1,0-1,0 0,0-2,0 0,0 0,-1-2,1 0,-1-1,15-8,1-2</inkml:trace>
  <inkml:trace contextRef="#ctx0" brushRef="#br0" timeOffset="810.712">333 818,'57'-1,"0"-3,0-2,-1-2,0-3,3-4,-36 9,-1-2,0-1,0 0,-1-2,0 0,0-1,-2-2,0 0,0-1,-1 0,-1-2,0 0,-2-1,0 0,-1-2,-1 1,0-2,-2 0,0 0,-2-1,0 0,3-18,-10 38,-1-1,0 0,0 0,-1 0,1 0,-1 0,1 0,-1 0,0 0,0 0,0 0,-1 0,1 0,-1 0,1 0,-1 0,0 0,0 1,-1-1,1 0,0 0,-1 1,0-1,1 1,-1-1,0 1,0 0,-1 0,1 0,0 0,-1 0,1 1,-1-1,1 0,-1 1,0 0,0 0,0 0,0 0,1 0,-1 1,0-1,0 1,0 0,-1 0,1 0,-3 0,-7 5,-1 0,1 0,0 1,0 1,1 0,-1 1,2 0,-1 1,1 0,1 1,-1 0,2 1,0 0,-2 3,-2 0,1 1,0 1,1 0,1 0,1 1,0 0,1 1,-5 15,11-27,0 1,1-1,-1 1,1-1,0 1,1 0,0-1,0 1,0 0,1-1,0 1,0 0,0-1,1 1,0-1,1 0,-1 0,1 0,0 0,1 0,0 0,-1-1,2 0,-1 0,1 0,-1 0,1-1,9 5,-1 0,1-2,0 1,1-2,0 0,0-1,0 0,1-1,-1-1,1-1,0 0,0-1,0 0,0-2,0 0,-1 0,1-2,0 0,-1 0,1-2,-1 0,0-1,-1 0,1-1,-1 0,-1-2,1 1,-1-2,5-5,2-1,0-2,-2 0,0 0,-1-2,-1 0,-1-1,-1-1,-1 0,-1-1,0-1,-11 23,0-2,1 0,0 0,-1 0,0-1,0 1,0 0,0-1,0 1,-1-1,1 1,-1-1,0 1,0-1,0 1,-1-1,1 1,-2-4,0 7,0 0,0 0,0 0,0 1,0-1,0 0,0 1,0-1,1 1,-1 0,0-1,0 1,0 0,0 0,1 0,-1 1,1-1,-1 0,1 1,-1-1,1 1,0-1,-1 1,1-1,0 1,0 0,0 0,1 0,-1-1,0 3,-6 4,1 0,1 1,-1-1,1 1,1 0,0 1,0-1,1 1,0 0,1 0,0 0,0 0,1 0,0 0,1 0,0 0,1 0,0 0,0 1,1-1,1-1,0 1,0 0,1-1,0 1,0-1,1 0,0-1,1 1,0-1,3-2,0-1,0 0,0 0,0-1,1-1,0 1,-1-2,1 1,0-1,1-1,-1 0,0 0,0-1,4 0,6-4,0-1,-1 0,1-2,-1 0,-1-1,0-1,0 0,0-2,-2 0,1-1,-1 0,-1-2,0 0,-1 0,9-13,-8 11,-1-1,-1-1,0 0,-1 0,-1-2,-1 1,0-1,-2-1,0 0,-1 0,-2 0,0-1,-1 0,-1 0,0-17,-3 37,0 0,0-1,1 1,-1 0,-1 0,1-1,0 1,0 0,-1 0,0 0,1 0,-1-1,0 1,0 0,0 0,0 0,0 1,-1-1,1 0,0 0,-1 1,0-1,1 1,-1-1,0 1,0 0,1-1,-1 1,0 0,0 0,-1 0,1 1,0-1,0 0,0 1,0 0,-1-1,1 1,0 0,0 0,-1 0,1 0,0 1,0-1,0 1,-1-1,1 1,0 0,0 0,0 0,0 0,0 0,0 0,-1 1,-10 9,1 0,0 1,0 1,1 0,1 0,0 1,1 1,0-1,1 1,1 1,0-1,2 1,-1 0,2 1,0-1,1 1,1 0,0 0,1 4,-1-9,0 1,0 0,2 1,-1-1,2 0,-1 0,2 0,0 0,0 0,1 0,1-1,0 1,1-1,0 0,1 0,0-1,1 0,4 5,6-5,0-2</inkml:trace>
  <inkml:trace contextRef="#ctx0" brushRef="#br0" timeOffset="1314.045">2082 705,'-124'127,"114"-111,21-22,19-20,100-107,-129 132,-1 0,0 0,1 0,-1 0,1 0,-1 1,1-1,-1 0,1 0,0 0,-1 1,1-1,0 0,0 1,0-1,0 1,-1-1,1 1,0-1,0 1,0-1,0 1,0 0,0 0,0-1,0 1,0 0,0 0,0 0,0 0,0 0,0 0,0 1,0-1,0 0,0 0,0 1,0-1,0 1,0-1,0 1,0-1,-1 1,1-1,0 1,0 0,0-1,-1 1,1 0,0 0,-1-1,1 1,-1 0,1 0,-1 0,1 1,7 35,-8-33,0 1,1-1,0 0,0 1,0-1,0 0,0 0,1 0,0 0,0 0,0 0,0-1,1 1,-1 0,1-1,0 0,0 0,0 0,0 0,1 0,-1-1,1 1,1 0,-1-2,-1 1,1-1,0 0,0 0,0 0,-1-1,1 0,0 1,0-1,0-1,0 1,0 0,0-1,-1 0,1 0,0 0,0 0,-1-1,1 1,-1-1,1 0,-1 0,0 0,0-1,0 1,0-1,0 0,0 0,-1 0,0 0,1 0,-1 0,0 0,0-1,-1 1,1-1,-1 0,0 1,0-1,0 0,0-1,26-69,-19 55</inkml:trace>
  <inkml:trace contextRef="#ctx0" brushRef="#br0" timeOffset="1663.264">2845 57,'-152'434,"119"-295,31-137,1 1,0 0,0 0,0 0,0 1,1-1,-1 0,1 0,0 0,0 0,0 0,0 1,0-1,1 0,0 0,-1 0,1 0,0 0,1 0,-1 0,0 0,1 0,0-1,-1 1,1-1,0 1,0-1,1 1,-1-1,0 0,1 0,-1 0,1-1,0 1,-1-1,1 1,0-1,0 0,2 1,0-1,1 0,0 0,0 0,0 0,1-1,-1 0,0 0,0-1,0 0,0 0,0 0,-1-1,1 0,0 0,-1 0,1-1,-1 0,1 0,-1 0,0-1,-1 1,1-1,-1 0,1-1,-1 1,0-1,-1 0,10-17</inkml:trace>
  <inkml:trace contextRef="#ctx0" brushRef="#br0" timeOffset="1900.762">2478 367,'43'5,"33"1,10 0,-2-1,-10-2,-12-1,-12-1,-10 0,-12-1</inkml:trace>
  <inkml:trace contextRef="#ctx0" brushRef="#br0" timeOffset="2132.097">3126 480,'39'5,"21"1,7 0,-5-1,-7-6,-8-4,-8 1,-5-1,-9-3,-4-1,-5-3,-5 0</inkml:trace>
  <inkml:trace contextRef="#ctx0" brushRef="#br0" timeOffset="2313.432">3550 170,'-20'38,"-10"37,-5 10,2-4,8-7,8-10,7-12,5-10,3-7,3-5,0-3,0-1,1 0,-1-4</inkml:trace>
  <inkml:trace contextRef="#ctx0" brushRef="#br0" timeOffset="2919.292">4057 367,'-33'28,"1"2,1 1,2 2,1 0,1 2,-14 27,37-58,1-1,1 1,-1-1,0 1,1 0,0 0,0 0,0 0,0 0,1 1,0-1,0 0,0 1,0-1,0 1,1 0,0-1,0 1,0-1,1 1,0-1,0 1,0-1,0 1,0-1,1 0,0 0,0 0,0 0,0 0,1 0,0 0,-1-1,1 1,1-1,-1 0,0 0,1 0,0 0,2 1,9 0,-1-1,1 0,0-1,0-1,0 0,0-1,0-1,0 0,0-1,0 0,0-1,-1-1,1-1,-1 0,0-1,10-5,1-5,0-1,-1 0,-1-2,-1-1,-1-1,0 0,-2-2,0 0,-2-1,-1-1,0-1,-2 0,8-22,-13 33,-2 1,1-2,-2 1,0-1,-1 0,0 0,-2 0,0-1,0 0,-2 1,0-1,-1-1,0 15,0 1,0-1,0 0,-1 0,1 1,-1-1,1 0,-1 1,0-1,0 1,0-1,-1 1,1-1,-1 1,1 0,-1 0,0 0,0-1,1 2,-2-1,1 0,0 0,0 1,0-1,-1 1,1 0,-1-1,1 1,-1 0,0 1,1-1,-1 0,0 1,1 0,-1-1,0 1,0 0,-2 1,-3 0,0 0,-1 1,1 0,0 0,0 1,0 0,0 0,1 1,-1 0,1 1,0 0,-1 0,-6 8,-1 0,2 1,0 1,1 0,0 0,1 1,1 1,1 0,0 0,1 0,1 1,1 1,0-1,1 1,-2 18,-2 33,3 1,3-1,5 54,0-39,-2 111,0-184</inkml:trace>
  <inkml:trace contextRef="#ctx0" brushRef="#br0" timeOffset="3265.202">4594 0,'43'60,"-2"1,-3 2,7 20,-34-61,-1 1,-1 1,-1-1,-1 1,-2 1,0-1,-1 1,-1 0,-2 0,0 0,-3 13,-5-7,-1-1,-2 0,-1-1,-2 0,0 0,-2-2,-1 0,-2 0,0-2,-1 0,-10 8,6-3,3-6,-1-1,0-2,-2 0,0-1,-1-1,-2-1,1-2,-2 0,-9 2,15-8,2-3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02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 5,'-8'-1,"0"0,1 0,-1 0,0 1,1 0,-1 0,0 1,1 0,-1 0,1 1,-1 0,1 1,0-1,0 1,0 1,-2 1,-12 3,1 2,1 1,-1 0,2 1,0 1,0 1,1 1,1 0,1 1,0 1,1 0,0 1,2 0,0 1,1 1,1-1,-6 19,13-30,0 0,1 0,-1 0,2 0,-1 1,1-1,1 1,-1-1,1 1,1-1,0 1,0-1,0 0,1 1,1-1,-1 0,1 0,0 0,1-1,0 1,0-1,1 0,0 0,0 0,1-1,0 0,0 0,0 0,0 0,8 3,7 1,1-2,-1 0,2-2,-1 0,0-2,1 0,0-1,0-2,0 0,0-2,0 0,0-1,0-2,0 0,1-2,35-11,-39 7</inkml:trace>
  <inkml:trace contextRef="#ctx0" brushRef="#br0" timeOffset="334.53">995 90,'-21'9,"0"1,0 1,2 1,-1 1,2 1,0 1,0 0,1 1,1 1,1 0,1 1,0 1,1 0,1 1,1 0,-5 13,14-27,1 0,-1 1,1-1,1 1,-1-1,1 1,0-1,0 1,1 0,0-1,0 1,1-1,-1 0,1 1,1-1,-1 0,1 0,0 0,1-1,-1 1,1-1,0 0,1 0,-1 0,1 0,0-1,0 0,0 0,0 0,1-1,0 1,0-1,0-1,0 1,0-1,0 0,1 0,13 1,-1 0,1-1,0-1,0-1,0-1,0 0,0-2,0 0,-1-1,0-1,0-1,0-1,0 0,-1-1,0-1,4-4,-7 4,-1-1,-1 0,0-1,0 0,-1-1,-1 0,0-1,0 0,-2-1,1 0,-2 0,0-1,-1 0,4-12,-7 18,-1-1,0 1,0 0,-1-1,-1 0,0 1,0-1,-1 0,0 0,0 1,-1-1,0 0,-1 1,0-1,-1 1,0-1,-1 1,1 0,-2 0,1 1,-1-1,0 1,-1 0,0 0,-6-5,4 6,-1 1,0 0,0 0,0 1,0 1,-1-1,0 1,1 1,-2 0,1 0,0 1,0 1,-1-1,1 2,-1-1,1 2,-1-1,1 1,-1 1,1 0,0 0,0 1,0 1,0-1,0 2,1-1,0 1,-1 1,2-1,-1 2,1-1,0 1,0 0,-4 6,-12 15,5-3</inkml:trace>
  <inkml:trace contextRef="#ctx0" brushRef="#br0" timeOffset="770.181">1756 62,'-4'-1,"-1"1,0-1,1 1,-1 0,0 0,1 1,-1 0,0-1,1 1,-1 1,1-1,-1 1,1 0,0 0,0 0,-1 0,2 1,-1 0,0 0,0 0,1 0,0 0,0 1,0-1,0 1,0 0,1 0,-1 0,1 0,0 1,0-1,1 0,-1 1,1-1,0 1,1 0,-1-1,1 1,-1 0,1-1,1 1,-1 0,1 0,0-1,0 1,0-1,1 1,-1-1,1 1,0-1,3 4,4 2,1-1,1 0,-1 0,1-1,1-1,0 0,0 0,9 3,49 30,-66-37,0 0,-1 1,1-1,-1 1,0 0,0 0,0 0,0 0,-1 0,0 1,0-1,0 1,0-1,-1 1,1 0,-1 0,-1-1,1 1,-1 0,1 0,-1 0,-1 0,1 0,-1 0,0 0,0-1,0 1,-1 0,0 0,1-1,-2 1,1-1,0 0,-1 0,0 0,0 0,0 0,-1 0,1-1,-1 0,0 0,0 0,0 0,0 0,0-1,-1 1,-19 11,-1-1,0 0,-1-2,0-1,-1-2,0 0,-1-1,1-2,-12 0,15-4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17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0,'28'5,"20"1,6 0,-1-1,-5-2,-6 0,-5-2,-4-1,-3 0,-2 0,0 0,-1-1,0 1,0 0,-4 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17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1,'38'5,"33"1,13 0,-3-1,-11-7,-11-2,-7-1,-8 1,-5 1,-6 0,-3 2,-7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18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1,'0'4,"0"8,0 5,-5 1,-2-9,6-5,3-8,0-3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19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1,'-5'9,"-2"9,6 1,3-3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18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600 1,'-118'140,"7"6,6 4,-2 19,-36 42,127-194</inkml:trace>
  <inkml:trace contextRef="#ctx0" brushRef="#br0" timeOffset="277.52">64 199,'19'38,"16"28,2 6,0-3,-2-9,-2-10,-7-9,-3-6,-5-5,-1-2,1-1,-2-1,1 1,-7-5,-6-6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00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20,'5'0,"1"-5,-4-1,-4 4,-1-1,1-1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15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461 311,'-18'-7,"0"1,0 0,-1 1,0 1,0 1,0 0,-1 2,1 0,-1 1,1 1,0 1,0 1,0 0,0 1,0 2,0-1,-7 6,17-5,0 0,1 1,0 1,0-1,1 1,0 1,0-1,1 1,0 0,0 1,1-1,0 1,1 0,0 1,1-1,0 0,1 1,0 0,0 0,1 0,0-1,1 1,1 0,0 0,0 0,1 1,-1-6,0-1,1 1,-1-1,1 1,0-1,1 0,-1 1,1-1,0 0,1-1,-1 1,1-1,0 1,0-1,0 0,0 0,1-1,-1 0,1 1,0-1,0-1,1 1,-1-1,0 0,1 0,-1-1,1 1,0-1,-1 0,1-1,4 0,9 2,0-1,0-2,-1 0,1 0,0-2,0 0,-1-2,0 0,5-2,-2-1,0-1,0-1,-1-1,-1-1,0-1,0 0,-1-1,-1-1,-1-1,0 0,-1-1,3-5,34-30,-51 53,1 0,-1 0,0 0,0 1,0-1,0 0,0 0,0 1,0-1,0 1,0-1,-1 1,1-1,0 1,-1-1,1 1,-1-1,0 1,0 0,1-1,-1 1,0 0,0-1,-1 1,1 0,0-1,0 1,0 1,0 92,-1-68,0 1,2-1,1 1,2-1,0 0,2 0,0 0,6 10,-12-36,2 6,0-1,1 1,0 0,0 0,0-1,1 0,0 0,0 0,0 0,1 0,0-1,0 0,0 0,1-1,0 1,0-1,4 2,10 1</inkml:trace>
  <inkml:trace contextRef="#ctx0" brushRef="#br0" timeOffset="465.802">1252 1,'-77'73,"49"-36,2 1,1 2,2 1,2 0,-9 31,3-14,-62 179,86-228,1 1,0 0,1 0,0 0,0 0,1 0,0 0,1 0,1 0,-1 0,1 0,1 0,0 0,0-1,1 0,0 0,1 0,0 0,0 0,1-1,0 0,1 0,-1-1,1 0,1 0,0 0,0-1,0 0,0-1,1 0,0 0,0-1,0 0,1 0,-1-1,1 0,0-1,0-1,0 1,-1-1,1-1,0 0,0-1,0 0,-1 0,1-1,0 0,-1 0,0-2,1 1,-1-1,0 0,8-6,1 0</inkml:trace>
  <inkml:trace contextRef="#ctx0" brushRef="#br0" timeOffset="834.42">1534 226,'-111'423,"101"-386,8-33,-1 0,1 0,0 0,0 0,0 1,1-1,0 0,-1 1,2-1,-1 1,0 0,1-1,0 1,0-1,0 1,1 0,-1-1,1 1,0-1,1 1,-1-1,1 0,0 0,0 1,0-1,0 0,1-1,0 1,0 0,0-1,0 1,0-1,1 0,-1 0,1-1,0 1,0 0,5-1,0 0,1 0,-1 0,0-2,1 1,-1-1,1 0,-1-1,0 0,1-1,-1 1,0-2,0 1,0-2,-1 1,1-1,1-1,20-30,-23 16</inkml:trace>
  <inkml:trace contextRef="#ctx0" brushRef="#br0" timeOffset="1033.37">1224 536,'43'5,"29"2,11-6,-3-2,-10-2,-13-4,-11-2,-9 1,-5-3,-9 1</inkml:trace>
  <inkml:trace contextRef="#ctx0" brushRef="#br0" timeOffset="1306.464">1929 85,'37'55,"-4"1,-1 2,-3 1,-3 1,-2 1,12 55,-32-104,-2 1,0-1,0 0,-1 1,0-1,-1 1,-1-1,0 1,-1-1,0 0,-1 1,0-1,-1 0,0-1,-1 1,0-1,-1 0,0 0,-1 0,0-1,0 0,-1-1,-1 1,-1 0,-128 96,113-95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14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114 396,'0'0,"0"0,1 0,-1 0,0-1,1 1,-1 0,0 0,1 0,-1 0,0 0,1 0,-1 0,0 0,0-1,1 1,-1 0,0 0,1 0,-1-1,0 1,0 0,0 0,1-1,-1 1,0 0,0-1,0 1,0 0,1-1,-1 1,0 0,0 0,0-1,0 1,0 0,0-1,0 1,0 0,0-1,0 1,0 0,0-1,0 1,0 0,0-1,-1 1,1 0,0-1,0 1,0 0,0-1,-1 1,1 0,0 0,0-1,0 1,-1 0,1 0,0 0,-1-1,1 1,0 0,30 4,-28-4,56 8,1-4,-1-1,51-6,-14 2,112 0,-172-10,-41 12</inkml:trace>
  <inkml:trace contextRef="#ctx0" brushRef="#br0" timeOffset="252.98">1 594,'43'5,"29"1,11 0,-3-1,-11-2,-12-1,-10-1,-10 0,-5-1,-4 0,-2-1,0 1,0 0,1 0,-5 0</inkml:trace>
  <inkml:trace contextRef="#ctx0" brushRef="#br0" timeOffset="753.896">424 1,'-1'1,"0"-1,1 1,-1 0,0 0,0-1,1 1,-1 0,1 0,-1 0,1 0,-1 0,1 0,-1 0,1 0,0 0,0 0,-1 0,1 0,0 0,0 0,0 0,0 1,0-1,1 0,-1 0,0 0,0 0,1 0,-1 0,0 0,1 0,-1 0,1 0,0 0,-1-1,1 1,0 0,-1 0,1 0,0-1,0 1,0 0,-1-1,1 1,0-1,0 1,0-1,0 1,0-1,0 0,1 1,112 59,-41-28,-44-17,120 83,-142-92,-1 0,0 1,1 0,-2 0,1 0,-1 1,0 0,-1 0,0 0,0 0,-1 1,0-1,0 1,-1 0,0 0,-1 0,0 0,0 0,-1 0,0 0,-1 0,0 1,0-1,-1-1,0 1,-3 8,-11 11,-2-1,0-1,-2 0,-1-1,0-1,-2-2,-1 0,-1-1,0-1,-11 4,-208 143,226-140,17-17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25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31,'15'-5,"18"-1,9-1,3 2,-3 2,-3 1,-3 0,-4 2,-1 0,-2 0,-1 0,-1 1,1-1,0 0,-6 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26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1,'38'4,"23"3,5-1,-3-1,-8-2,-9-1,-7-1,-5 0,-4-1,-7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19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202 143,'-127'376,"90"-251,28-96,1 0,1 1,2 0,1 0,1 0,2 0,1 0,3 23,-3-49,1 0,0 0,0 0,0 0,0 0,0 0,1 0,0-1,0 1,0 0,0-1,1 0,-1 1,1-1,0 0,0 0,0 0,0-1,0 1,1-1,-1 0,1 0,0 0,-1 0,1-1,0 1,0-1,0 0,0 0,0 0,0-1,1 0,-1 1,0-1,0-1,0 1,1-1,8 0,-1 0,1-1,-1-1,1 0,-1 0,0-1,0-1,-1 0,1-1,-1 0,9-7,5-1,-4 3</inkml:trace>
  <inkml:trace contextRef="#ctx0" brushRef="#br0" timeOffset="452.65">682 227,'-65'191,"-8"-14,49-109,19-58,0-1,1 1,0 0,1 0,0 0,1 0,0 1,0-1,1 1,0 0,1-1,1 1,-1-1,2 1,1 9,-1-17,-1 0,1 0,0 0,0-1,0 1,0-1,1 0,-1 1,0-1,1 0,0 0,-1 0,1-1,0 1,0-1,0 0,0 1,0-1,0-1,1 1,-1 0,0-1,0 1,1-1,-1 0,0 0,2-1,88-18,5-32,-81 34</inkml:trace>
  <inkml:trace contextRef="#ctx0" brushRef="#br0" timeOffset="698.646">344 509,'38'0,"32"0,9-4,1-3,-9 1,-7 1,-9-3,-10-1,-7 2,-5 2,-9 1</inkml:trace>
  <inkml:trace contextRef="#ctx0" brushRef="#br0" timeOffset="5535.857">1105 1,'34'63,"-13"-10,-3 1,-1 0,-4 1,-1 1,-3 0,-1 23,-4-58,-1-1,0 1,-2 0,0-1,-2 1,0 0,-1 0,-1-1,-1 0,-1 1,0-1,-2-1,0 1,-1-1,-2-1,1 1,-2-1,-2 1,0-2,-2 0,1-1,-2-1,0 0,-1-2,0 1,-1-2,-1-1,0 0,-16 6,10-9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26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0 958,'29'-5,"170"37,-155-30,1-3,-1-1,1-2,-1-2,0-3,28-8,-47 9</inkml:trace>
  <inkml:trace contextRef="#ctx0" brushRef="#br0" timeOffset="861.953">367 1241,'62'-4,"-1"-2,0-2,-1-4,0-2,0-2,-2-4,0-1,-2-4,0-1,5-7,-33 16,0-2,-1-1,-2-1,0 0,-1-2,-1-2,-1 0,-1 0,-2-2,-1-1,10-19,-5-54,-23 98,1 0,-2 1,1-1,0 0,0 1,-1-1,1 1,-1-1,0 1,0-1,0 1,0-1,0 1,-1 0,1-1,-1 1,1 0,-1 0,0 0,0 0,0 1,0-1,0 0,0 1,0-1,-1 1,1 0,0 0,-1 0,1 0,-1 0,0 0,1 1,-1-1,1 1,-3 0,-5 2,0 0,0 1,0 0,1 1,-1 0,1 0,0 1,0 0,0 1,1 0,0 0,0 1,0 0,1 0,0 1,0 0,-4 7,-13 10,1 1,2 1,0 0,2 2,1 0,1 1,2 1,1 0,2 1,0 1,1 7,9-34,1 0,0 1,1-1,-1 1,1-1,0 1,1-1,0 1,0-1,0 1,1-1,0 0,0 0,0 0,1 0,0 0,0 0,1-1,-1 1,1-1,0 0,1 0,-1-1,1 1,0-1,0 0,1 0,-1-1,1 1,-1-1,1 0,0-1,0 0,1 0,1 1,21 0,0-1,-1-2,1-1,0-1,-1-1,1-2,-1 0,0-2,-1-1,1-2,-2 0,1-2,-2-1,0-1,0-1,8-7,-8 6,-1-1,0-1,-1-1,-1-1,-1-1,-1-1,-1-1,-1 0,-1-1,6-12,-21 33,-1 1,1-1,-1 1,1-1,-1 0,0 1,0-1,0 0,0 0,0 0,-1 0,1 0,-1 0,0 0,0 0,0 0,0 0,-1 0,1 0,-1 0,1 0,-2-2,-1 4,1 1,-1 0,1 0,-1 0,1 0,-1 0,1 0,-1 1,1-1,0 1,-1 0,1-1,0 1,-1 0,1 1,0-1,0 0,0 1,0-1,0 1,0-1,0 1,0 0,1 0,-1 0,1 0,-1 0,1 0,0 0,-1 2,-9 10,0 0,2 1,-1 0,2 0,0 1,1 0,0 1,1 0,4-12,1 0,-1 1,1-1,1 1,-1-1,1 1,-1-1,2 1,-1-1,1 0,-1 1,1-1,1 1,-1-1,1 0,0 0,0 0,1 0,-1 0,1 0,0-1,1 1,-1-1,1 0,-1 0,1 0,2 1,4 2,0 0,1 0,-1-1,1 0,0-1,1-1,-1 1,1-2,0 0,0 0,0-1,1 0,-1-1,0-1,1 0,-1 0,0-2,1 1,-1-1,9-4,11-4,0-2,0-1,-2-2,1 0,-2-3,0 0,-2-2,0-1,-1-1,20-21,-31 29,0 0,0-1,-1 0,-1-1,-1-1,0 0,-1-1,-1 0,0-1,-2 0,0 0,-1-1,-1 1,-1-2,-1 1,0 0,0-21,-4 38,0 0,0-1,0 1,0 0,0 0,-1 0,1-1,-1 1,0 0,0 0,0 0,0 0,-1 0,1 1,-1-1,0 0,1 1,-1-1,0 1,-1-1,1 1,0 0,-1 0,1 0,-1 0,0 0,0 1,1-1,-1 1,0 0,0 0,0 0,0 0,-1 0,1 1,0 0,0-1,0 1,-1 0,1 0,0 1,0-1,0 1,0 0,0-1,-1 1,1 1,1-1,-1 0,-3 2,-12 9,1 0,0 2,1 0,0 1,1 0,1 1,0 1,2 0,-10 16,10-16,2-4,0 0,1 1,0 0,1 1,1-1,0 2,1-1,1 1,1 0,0 0,0 0,2 0,0 1,1-1,1 1,0-1,1 1,1-1,1 1,0-1,2 3,-1-11,1-1,0 1,0-1,1 0,0 0,0-1,1 0,-1 0,1 0,1-1,-1 0,1 0,0-1,0 0,0-1,0 0,1 0,-1 0,1-1,0 0,1-1,15 3</inkml:trace>
  <inkml:trace contextRef="#ctx0" brushRef="#br0" timeOffset="1384.055">2540 1015,'-227'238,"210"-211,17-27,0 0,1-1,-1 1,0 0,0 0,1 0,-1 0,0 0,0 0,1 0,-1 0,0 0,1 0,-1 0,0 0,1 0,-1 0,0 0,0 0,1 0,-1 0,0 0,1 0,-1 0,0 0,0 1,1-1,-1 0,0 0,0 0,0 1,1-1,-1 0,0 0,0 0,0 1,1-1,-1 0,0 0,0 1,0-1,0 0,0 1,0-1,0 0,0 0,0 1,0-1,0 0,0 1,0-1,0 0,0 0,0 1,0-1,0 0,0 1,0-1,0 0,23-14,100-117,-10 14,-113 116,0 0,0 1,1-1,-1 0,1 1,-1-1,0 0,1 1,-1-1,1 0,0 1,-1-1,1 1,-1 0,1-1,0 1,-1-1,1 1,0 0,-1-1,1 1,0 0,0 0,-1 0,1-1,0 1,0 0,0 0,-1 0,1 0,0 0,0 1,-1-1,1 0,0 0,0 0,-1 1,1-1,0 0,-1 1,1-1,0 1,-1-1,1 0,0 1,-1 0,1-1,-1 1,1-1,-1 1,1 0,-1-1,0 1,1 0,-1-1,0 1,0 0,1-1,-1 2,2 52,-2-45,0-3,-2 0,1 1,0-1,1 1,0-1,0 0,0 1,0-1,1 1,0-1,1 0,-1 0,1 0,1 0,-1 0,1 0,0 0,0-1,0 1,1-1,0 0,0 0,0 0,1-1,0 1,4 2,-4-4,1-1,-1 0,1 0,-1 0,1-1,-1 0,1 0,0-1,-1 1,1-1,0-1,0 1,-1-1,1 0,0 0,-1 0,1-1,-1 0,0 0,1 0,-1-1,0 0,0 0,-1 0,1 0,-1-1,3-2,3-3,-1 0,0 0,-1-1,0 0,0-1,-1 0,0 0,-1 0,0-1,-1 0,0 0,-1-1,5-60,-9 50</inkml:trace>
  <inkml:trace contextRef="#ctx0" brushRef="#br0" timeOffset="2312.579">2653 55,'151'-30,"-119"22,-22 4,1 1,-1 0,1 1,0 0,0 1,0 0,0 1,0 0,0 1,7 1,-17-2,1 0,-1 1,1-1,-1 1,1-1,-1 1,0 0,1 0,-1-1,0 1,1 0,-1 0,0 0,0 0,0 1,0-1,0 0,0 0,0 1,-1-1,1 0,0 1,-1-1,1 1,-1-1,1 1,-1-1,0 1,1-1,-1 1,0-1,0 1,0 0,0-1,-1 1,1-1,0 1,-1-1,1 1,-1-1,1 1,-1-1,0 1,-38 58,37-58,-183 206,183-206,1 0,-1 0,1 0,0 0,0 0,-1 0,2 1,-1-1,0 0,0 0,1 1,-1-1,1 1,0-1,0 0,0 1,0-1,0 1,0-1,1 0,-1 1,1-1,-1 0,1 1,0-1,0 0,0 0,0 0,1 0,-1 0,1 0,-1 0,1 0,-1-1,1 1,0 0,0-1,0 1,0-1,0 0,0 0,0 0,0 0,1 0,-1 0,2 0,24 8,1-2,0 0,0-2,0-1,1-1,0-2,-1-1,17-2,-37 1,15 1</inkml:trace>
  <inkml:trace contextRef="#ctx0" brushRef="#br0" timeOffset="2715.489">3951 478,'-28'43,"-25"39,-7 9,-4 0,5-12,7-9,8-11,6-12,6-9,2 0,3-3,0-2,0-3,0 0,5-11,6-9</inkml:trace>
  <inkml:trace contextRef="#ctx0" brushRef="#br0" timeOffset="3046.145">3443 422,'303'398,"-268"-339,-2 1,-3 2,-3 1,-2 3,15 1,-24-55</inkml:trace>
  <inkml:trace contextRef="#ctx0" brushRef="#br0" timeOffset="3746.482">4037 1241,'11'-28,"1"1,2 0,1 1,1 0,1 2,1 0,20-21,68-57,-105 101,-1 0,1 1,-1-1,0 0,1 0,-1 1,1-1,0 0,-1 1,1-1,0 1,-1-1,1 1,0-1,-1 1,1-1,0 1,0 0,0-1,-1 1,1 0,0 0,0-1,0 1,0 0,0 0,0 0,-1 0,1 0,0 0,0 0,0 1,0-1,0 0,-1 0,1 1,0-1,0 1,0-1,-1 0,1 1,0-1,-1 1,1 0,0-1,-1 1,1 0,-1-1,1 1,-1 0,1-1,-1 1,1 0,-1 0,0 0,1-1,-1 1,0 0,0 0,0 0,0 0,0 0,0 0,0-1,0 1,0 0,0 0,0 0,0 0,-1 0,-10 42,9-40,0 0,1 0,-1 1,1-1,0 0,0 1,0-1,0 1,1 0,0-1,-1 1,1-1,0 1,1 0,-1-1,1 1,-1-1,1 1,0-1,0 1,1-1,-1 0,2 2,0-4,0 0,1-1,-1 1,0-1,1 0,-1 0,1 0,-1 0,0 0,1-1,-1 0,0 1,1-1,-1-1,0 1,0 0,0-1,0 1,0-1,0 0,-1 0,1 0,0-1,1-1,5-2,40-28,-34 23,0 0,0 1,1 0,1 2,0 0,0 0,0 2,9-2,-24 7,0 1,0 0,0 0,1 0,-1 0,0 0,0 0,1 1,-1-1,0 1,0-1,0 1,0 0,0 0,0 0,0 0,0 0,0 1,0-1,-1 0,1 1,-1-1,1 1,-1 0,1-1,-1 1,0 0,0 0,0 0,0 0,0 0,0 0,0 0,-1 0,1 1,-1-1,0 0,1 0,-1 0,0 1,0-1,-7 97,2-82,3-14,0 0,0 1,1-1,-1 1,1 0,0-1,0 1,0 0,1 0,0-1,-1 1,1 0,0 0,1 0,-1-1,1 1,-1 0,1 0,0-1,0 1,1 0,-1-1,1 0,0 1,0-1,0 0,0 0,1 0,-1 0,1 0,0 0,2 1,10 6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32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1,'9'33,"4"12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33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0 416,'101'-143,"92"-111,-193 253,0 0,1 0,-1 0,1 0,-1 0,0 0,1 0,-1 0,1 1,0-1,-1 0,1 0,0 1,-1-1,1 0,0 1,0-1,0 0,-1 1,1-1,0 1,0 0,0-1,0 1,0 0,0 0,0-1,0 1,0 0,0 0,0 0,0 0,0 0,0 0,0 0,0 1,0-1,0 0,0 1,0-1,0 0,0 1,-1-1,1 1,0-1,0 1,0 0,-1-1,1 1,0 0,-1 0,1-1,0 1,-1 0,1 0,-1 0,1 0,-1 0,0 0,1-1,-1 1,0 0,0 1,4 89,-5-82,-1 0,2-1,-1 1,1 0,1 0,0 0,0 0,1 0,0 0,0-1,1 1,0-1,0 0,1 0,0 0,1 0,0 0,0-1,2 3,1-6,1 0,-1 0,1 0,0-1,0-1,0 1,0-2,0 1,0-1,0 0,1-1,-1 0,0-1,0 0,1 0,-1-1,0 0,7-3,-6 1,0-1,1 0,-2-1,1 0,-1-1,0 0,0 0,-1-1,1 0,-2 0,0-1,0 0,0 0,-1-1,0 0,-1 0,1-3,4-9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33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375 255,'-26'12,"0"2,0 0,2 2,-1 0,2 2,1 1,0 0,1 2,-2 4,10-13,1 0,0 1,1 0,0 1,1 1,1-1,0 2,1-1,0 1,2 0,0 1,1-1,0 1,1 0,1 1,1-1,1 0,0 1,1-1,1 1,0-1,1 1,2-1,-1 0,2 0,0 0,1-1,1 0,1 2,82 108,-72-109</inkml:trace>
  <inkml:trace contextRef="#ctx0" brushRef="#br0" timeOffset="797.88">291 1017,'30'-1,"0"0,0-2,0-2,0 0,-1-2,0-1,0-2,-1 0,0-2,-1-1,0-1,-1-2,-1 0,0-2,-1 0,20-22,-21 18,-1-2,-1 0,-2-1,0-1,-1-1,0-4,1-39,-18 68,-1 1,0-1,1 0,-1 1,0-1,0 0,0 1,0-1,0 0,0 1,0-1,-1 0,1 1,-1-1,1 1,-1-1,0 0,1 1,-1 0,0-1,0 1,0-1,0 1,0 0,0 0,-1-1,1 1,0 0,-1 0,1 0,0 1,-1-1,1 0,-1 0,0 1,1-1,-1 1,1-1,-1 1,0 0,-5 1,0 1,-1 1,1-1,1 1,-1 0,0 0,1 1,-1 0,1 0,0 1,1-1,-1 1,1 0,-5 6,4-5,-8 6,1 0,1 1,0 0,0 1,2 1,0-1,0 1,2 1,-1 0,2 0,1 1,0 0,1 0,0 0,1 1,1 4,4-14,0 0,0 0,1 0,0-1,0 1,1-1,0 1,0-1,1 0,0 0,0 0,0-1,1 0,0 0,1 0,-1 0,1-1,0 0,0 0,1 0,0-1,-1 0,2 0,-1-1,0 0,0 0,1-1,0 0,-1 0,1 0,8-1,-1 0,-1-1,1-1,-1 0,1-1,-1-1,1 0,-1 0,0-2,0 0,-1-1,0 0,0-1,0 0,-1-1,0 0,0-1,9-10,3-3,-2-2,0 0,-2-1,0-2,-2 0,-1 0,7-19,-8 6,-16 39,0 1,1-1,-1 1,0-1,1 1,-1-1,0 1,1-1,-1 1,0-1,0 0,0 1,0-1,0 1,1-1,-1 0,0 1,0-1,-1 1,1-1,0 0,0 1,0-1,0 1,0-1,-1 0,1 1,0-1,0 1,-1-1,1 1,0-1,-1 1,1-1,-1 1,1 0,-1-1,1 1,-1-1,1 1,-1 0,1 0,-1-1,1 1,-1 0,1 0,-1-1,0 1,1 0,-1 0,1 0,-1 0,0 0,1 0,-1 0,1 0,-1 0,0 0,1 1,-1-1,1 0,-1 0,-9 6,0 0,1 0,0 1,0 0,0 1,1-1,0 2,1-1,0 1,0 0,1 1,0 0,1 0,0 0,0 0,1 2,1-6,0-1,1 1,0-1,0 1,0 0,0 0,1 0,0 0,1 0,-1 0,1 0,0 0,1 0,-1 0,1 0,1 0,-1 0,1 0,0-1,0 1,0 0,1-1,0 0,0 1,0-1,1 0,0-1,0 1,0-1,0 0,1 0,0 0,0 0,0-1,0 0,0 0,1 0,-1-1,2 1,11-2,0-1,0 0,-1-1,1-1,0-1,-1-1,1 0,-1-1,0-1,-1 0,1-2,-1 0,-1 0,1-2,-2 0,1 0,-1-1,-1-1,0-1,-1 0,0 0,-1-1,0 0,2-7,1 5,-1 0,-1-1,-1 0,0-1,-1 0,-1 0,0-1,-2-1,0 1,-1-1,-1 0,0-12,-4 31,-1-1,1 0,-1 1,0-1,1 0,-1 1,0-1,0 1,0-1,0 0,-1 1,1-1,0 0,-1 1,1-1,-1 1,0-1,1 1,-1-1,0 1,0-1,0 1,0 0,0-1,0 1,0 0,0 0,-1 0,1 0,0 0,-1 0,1 0,-1 1,1-1,-1 0,1 1,-1-1,1 1,-1 0,0-1,1 1,-1 0,0 0,1 0,-1 0,0 0,1 0,-1 1,1-1,-1 1,0-1,0 1,-11 7,1 0,1 1,0 0,0 1,1 0,0 1,0 0,1 1,1-1,0 2,1-1,-5 12,-3 0,2-1,1 2,1 0,1 0,1 1,1 0,1 0,2 1,0 0,2 0,1 0,1 0,2 15,0-36,1-1,-1 1,1-1,0 0,1 1,-1-1,1 0,0 0,0-1,1 1,0-1,-1 1,1-1,0 0,1-1,-1 1,1-1,0 0,0 0,0 0,0-1,3 2,16 5</inkml:trace>
  <inkml:trace contextRef="#ctx0" brushRef="#br0" timeOffset="1279.68">1843 932,'-28'28,"-76"92,104-120,-1 0,1 1,-1-1,0 0,1 0,-1 1,1-1,-1 0,1 1,-1-1,1 0,-1 1,1-1,-1 1,1-1,0 1,-1-1,1 1,0-1,-1 1,1-1,0 1,0 0,-1-1,1 1,0-1,0 1,0 0,0-1,0 1,0-1,0 1,0 0,0-1,0 1,0 0,0-1,1 1,-1-1,0 1,0 0,1-1,-1 1,0-1,1 1,-1-1,0 1,1-1,-1 1,1-1,-1 0,1 1,-1-1,1 0,-1 1,1-1,-1 0,1 1,0-1,-1 0,1 0,-1 0,1 0,0 0,-1 1,1-1,-1 0,1 0,0-1,-1 1,42-19,88-85,-114 86,70-58,-85 77,0-1,-1 1,1-1,0 1,-1 0,1 0,-1-1,1 1,-1 0,1 0,-1-1,1 1,-1 0,0 0,0 0,1 0,-1 0,0 0,0 0,0-1,0 1,0 0,0 0,0 0,0 0,0 0,-1 0,1 0,0 0,-1-1,1 1,0 0,-1 0,1 0,-1-1,1 1,-1 0,0 0,1-1,-1 1,0-1,1 1,-1 0,-4 8,1 0,0 0,1 1,0 0,0-1,1 1,0 0,1 0,0 0,1 1,0 3,1-10,-1 0,0 0,1-1,0 1,0 0,0-1,1 1,-1 0,1-1,-1 0,1 1,0-1,1 0,-1 0,0 0,1 0,0-1,0 1,-1-1,2 1,-1-1,0 0,0 0,1-1,-1 1,1-1,-1 1,1-1,-1 0,1-1,2 1,3-1,1 0,-1-1,1 0,-1 0,0-1,0-1,0 1,0-2,0 1,0-1,-1 0,1-1,-1 0,-1 0,1-1,-1 0,0 0,0-1,0 0,-1 0,0-1,-1 1,0-1,0-1,0 1,-1 0,-1-1,1 0,-1 0,1-6,-2-8,-4 4</inkml:trace>
  <inkml:trace contextRef="#ctx0" brushRef="#br0" timeOffset="2051.443">2718 367,'-21'73,"-3"-1,-3-1,-3-2,-3-1,-3-1,-15 17,-17 37,67-119,0 0,0 0,0-1,1 1,-1 0,0 0,1 0,0 0,0 0,-1 0,1 1,0-1,1 0,-1 0,0 0,0 0,1 0,0 0,-1 0,1-1,0 1,0 0,0 0,0 0,0-1,0 1,0 0,1-1,-1 1,1-1,-1 0,1 1,-1-1,1 0,0 0,0 0,-1 0,1 0,0 0,0-1,2 1,84 3,-71-8,207-59,-223 63,0 0,0 0,0 0,0 0,0-1,0 1,0 0,0 0,0-1,0 1,0-1,0 1,0-1,-1 1,1-1,0 1,0-1,-1 0,1 0,0 1,-1-1,1 0,0 0,-1 0,1 1,-1-1,0 0,1 0,-1 0,0 0,1 0,-1 0,0 0,0 0,0 0,0 0,0 0,0 0,0 0,0 0,0 0,-1 0,1 0,0 0,-1 0,1 0,-1 0,1 1,-1-1,1 0,-1 0,1 0,-1 1,-8-10</inkml:trace>
  <inkml:trace contextRef="#ctx0" brushRef="#br0" timeOffset="2297.087">2210 706,'48'0,"40"0,14 0,-5 0,-9 0,-11 0,-8 0,-11 0,-6 0,-7 0,-7 0,-9 0</inkml:trace>
  <inkml:trace contextRef="#ctx0" brushRef="#br0" timeOffset="2530.898">3141 763,'39'-5,"31"-2,9-3,-4-2,-10 3,-12 2,-14-3,-9 1,-5-3,-7-4,-6 0</inkml:trace>
  <inkml:trace contextRef="#ctx0" brushRef="#br0" timeOffset="2768.191">3508 396,'-19'38,"-11"28,-1 6,1 2,5-8,6-10,8-10,0-7,1-7,4-2,2-3,1-1,7-5,3-1,4-4,6-4,4-5,-1-4</inkml:trace>
  <inkml:trace contextRef="#ctx0" brushRef="#br0" timeOffset="3202.498">3988 566,'-30'38,"2"2,1 2,3 0,-20 44,20 15,24-98,0 0,0 1,1-1,-1 0,0 0,1 0,0 1,0-1,0 0,0 0,0 0,1 0,-1 0,1-1,0 1,0 0,0-1,0 1,0-1,1 0,-1 0,1 0,-1 0,1 0,0 0,0-1,0 1,0-1,3 1,7 0,1 0,-1-2,1 1,0-2,-1 0,1 0,-1-1,1-1,-1 0,0-1,0-1,0 0,6-3,15-9,0-2,0-1,-2-2,-1 0,-1-3,-1 0,0-2,-3-1,0-1,-2-1,-1-1,-1-1,16-33,-28 49,0 1,-1-1,-1 0,-1-1,0 0,-1 0,0 0,-2-1,0 0,-1 0,-1 0,0 0,-2-1,0 1,-2-15,1 30,0 0,0 0,0 0,0 0,-1 0,1 0,-1 1,0-1,0 0,0 1,0-1,0 1,-1 0,1-1,-1 1,1 1,-1-1,0 0,0 1,0-1,0 1,0 0,0 0,0 0,0 0,0 0,-1 1,1 0,0-1,0 1,-1 0,1 1,0-1,0 0,-1 1,1 0,0 0,-1 0,-10 3,1 1,-1 0,1 0,1 1,-1 1,1 0,0 1,-5 4,-12 15,1 1,1 1,1 1,1 2,2 0,2 2,1 0,1 2,2 0,2 0,1 2,2 0,-3 16,10-29,1 0,1 1,0 0,3-1,0 1,1 0,1 0,2-1,1 1,0-1,2 0,1-1,1 0,1 0,1-1,1 0,1-1,1 0,2 1,12 0,-17-21</inkml:trace>
  <inkml:trace contextRef="#ctx0" brushRef="#br0" timeOffset="3482.135">4750 0,'71'253,"-52"-204,-1 1,-3 1,-3 1,-1 0,-3 0,-2 1,-2-1,-3 1,-2 0,-2 0,-7 31,0-53,-1 1,-1-2,-2 0,-1 0,-1-2,-2 0,-1 0,-1-2,-1-1,-1 0,-1-2,-1 0,-9 5,11-13,-1 0,0-1,-1-2,0 0,-1-2,0 0,-19 4,8-5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32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81,'-1'-4,"1"0,-1 0,0 1,0-1,0 0,-1 1,1-1,-1 1,0-1,0 1,0 0,-1-1,1 1,-1 1,0-1,0 0,0 1,0-1,0 1,0 0,0 0,-1 0,1 0,-1 1,0-1,1 1,-1 0,0 0,0 0,0 1,0 0,1-1,-1 1,0 0,0 1,0-1,0 1,0 0,0 0,1 0,-1 0,0 1,1-1,-1 1,1 0,0 0,-14 4,0 1,0 0,1 2,1 0,-1 0,2 2,-11 7,22-15,0 0,0 0,0 0,0 0,1 0,-1 0,1 1,0-1,0 1,0-1,0 1,1 0,-1 0,1 0,0 0,0 0,0 0,1 0,0 0,-1 1,2-1,-1 0,0 0,1 0,0 0,-1 0,2 0,-1 0,0 0,1 0,0 0,0-1,0 1,0-1,2 3,8 6,1 0,0 0,1-2,0 1,0-2,1 0,0-1,1 0,0-1,0-1,3 0,0 2,-4-2,-2-2,0 0,0 1,-1 1,1 0,-2 0,1 1,0 1,-1 0,-1 0,0 1,0 1,0-1,-1 2,-1-1,1 1,-1 2,-7-9,1 0,-1 0,0 0,-1 0,1 0,-1 0,0 0,0 0,0 0,0 0,-1 0,0 0,0 0,0 0,0 0,0-1,-1 1,0 0,0-1,0 1,0-1,0 1,-1-1,1 0,-1 0,0 0,-2 1,-94 67,96-69,-17 11,-1-1,-1 0,0-2,-1 0,0-1,0-2,-1 0,0-2,0 0,-6-2,29-2,0-1,0 0,-1 1,1-1,0 0,0 0,-1 0,1 0,0 0,0 0,0 0,-1-1,1 1,0 0,0-1,0 1,0 0,-1-1,1 0,0 1,0-1,0 0,0 1,0-1,1 0,-1 0,0 0,0 0,0 0,1 0,-1 0,1 0,-1 0,1 0,-1 0,1-1,-1 1,1 0,0 0,0 0,-1-1,1 1,0 0,0 0,0 0,1-1,-1 1,0 0,1-1,28-54,-15 36</inkml:trace>
  <inkml:trace contextRef="#ctx0" brushRef="#br0" timeOffset="247.042">801 391,'-5'39,"-6"16,-1 5,1-3,-3-7,2-7,3-11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01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1,'-9'14,"-9"10,5 1,3-9,4-12,3-12,2-3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45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46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0 656,'59'-92,"3"2,5 3,10-5,-63 76,30-36,3 3,2 1,1 3,47-31,-97 76,1-1,-1 0,1 1,-1-1,1 0,-1 1,1-1,0 1,-1 0,1-1,0 1,-1-1,1 1,0 0,0-1,-1 1,1 0,0 0,0 0,0 0,-1 0,1 0,0 0,0 0,0 0,-1 0,1 0,0 0,0 0,-1 1,1-1,0 0,0 1,-1-1,1 0,0 1,-1-1,1 1,0-1,-1 1,1 0,-1-1,1 1,-1-1,1 1,-1 0,1-1,-1 1,0 0,1 0,-1-1,0 1,0 0,0 0,0 0,1-1,-1 1,0 0,0 0,0 0,-1 0,-1 59,2-52,-15 96,-3 107,18-209,0 0,0 1,0-1,0 0,1 0,-1 0,0 0,1 1,0-1,0 0,0 0,-1 0,2 0,-1 0,0 0,0-1,1 1,-1 0,1-1,-1 1,1-1,0 1,-1-1,1 0,0 0,0 1,0-1,0-1,0 1,0 0,0 0,1-1,-1 1,0-1,0 0,0 0,1 0,-1 0,2 0,82-31,160-137,-114 59,-131 107,0 1,0-1,0 1,0 0,0-1,1 1,-1 0,0 0,1 0,-1 0,1 0,-1 0,1 0,-1 0,1 1,0-1,-1 1,1-1,0 1,0-1,-1 1,1 0,0 0,0 0,-1 0,1 0,0 0,0 1,-1-1,1 1,0-1,-1 1,1-1,0 1,-1 0,1 0,-1 0,1 0,-1 0,0 0,1 0,-1 1,0-1,0 0,1 2,0 7,0 0,-1 0,0 0,-1 0,0 0,0 0,-1 0,-1 1,1-1,-2-1,1 1,-3 5,-8 46,12-55,0-2,0 0,0 0,0-1,0 1,0 0,1 0,0 0,0 0,0 0,1 0,-1 0,1 0,0-1,0 1,0 0,0 0,1-1,-1 1,1-1,0 1,0-1,1 0,-1 0,1 0,-1 0,1 0,0 0,1 0,13 4</inkml:trace>
  <inkml:trace contextRef="#ctx0" brushRef="#br0" timeOffset="331.974">1439 430,'59'-19,"0"-2,-2-2,-1-3,3-5,-50 27,5-2,0-1,-1-1,0 0,0 0,0-2,-1 1,-1-2,0 1,0-1,-1-1,0 0,-1-1,6-11,-13 22,-1 0,0 0,0 0,0 0,0 0,-1-1,1 1,0 0,-1-1,0 1,1 0,-1-1,0 1,0 0,0-1,-1 1,1 0,0-1,-1 1,0 0,1 0,-1-1,0 1,0 0,0 0,-1 0,1 0,0 0,-1 1,1-1,-1 0,0 0,0 1,1-1,-1 1,0 0,0 0,0-1,-1 1,1 0,-1 0,-6-2,1 0,0 1,-1 0,1 1,-1 0,1 0,-1 0,0 1,1 1,-1-1,0 2,-11 3,0 2,1 1,0 0,1 1,-1 1,2 1,-1 0,2 1,-1 1,2 1,0 0,1 1,0 1,1 0,1 1,-6 11,9-16,2 0,0 1,0 1,1-1,1 1,0 0,1 0,1 0,-2 11,4-20,0 0,1 0,0 0,-1 0,2 0,-1 0,0 0,1 0,0 0,0 0,1 0,-1 0,1-1,0 1,1-1,-1 1,1-1,-1 0,1 0,1 0,-1 0,0-1,1 1,0-1,0 0,0 0,0 0,0 0,4 1,12 2,1-1,0-1,0 0,1-2,-1 0,1-1,-1-2,1 0,-1-1,0-1,0-1,6-3,-16 5,24-4</inkml:trace>
  <inkml:trace contextRef="#ctx0" brushRef="#br0" timeOffset="654.215">2483 119,'-47'9,"0"2,1 2,0 3,1 1,-13 8,57-25,-15 5,0 0,1 1,0 0,0 2,0-1,1 2,1 0,-1 1,1 0,1 1,0 0,0 1,1 0,1 1,0 0,1 1,0 0,-2 5,11-14,0-1,0 0,0 0,0 1,1-1,-1 0,1 0,0 1,1-1,-1 0,1 0,-1-1,1 1,0 0,1 0,-1-1,1 1,-1-1,1 0,0 0,0 0,0 0,1-1,-1 1,1-1,-1 1,1-1,0-1,0 1,0 0,0-1,0 0,0 0,0 0,1-1,-1 1,0-1,0 0,1 0,-1 0,0-1,0 1,1-1,29-7,-1-1,0-2,-1-1,0-2,-1-1,-1-1,0-1,-2-2,1-1,-2-1,9-11,85-88,-106 117,-26 30,6-18,-44 161,49-146,4-5</inkml:trace>
  <inkml:trace contextRef="#ctx0" brushRef="#br0" timeOffset="1025.358">2765 515,'170'-319,"-146"294,-14 48,-25 47,12-62,0 1,1-1,0 1,0 0,1 0,0 0,1-1,0 1,0 0,1 0,0 0,0 0,2 4,-1-10,0 0,0 0,0 0,0 0,1 0,-1-1,1 1,-1 0,1-1,0 0,0 0,0 0,0 0,1 0,-1-1,0 0,1 1,-1-1,1 0,-1-1,1 1,0-1,-1 1,1-1,0 0,-1 0,1-1,101-14,-91 10,1-1,-1-1,0 0,0-1,-1 0,0-1,-1-1,0 0,0 0,-1-1,0-1,-1 0,-1 0,0-1,0 0,-1 0,-1-1,2-5,0 1,1 4</inkml:trace>
  <inkml:trace contextRef="#ctx0" brushRef="#br0" timeOffset="1348.826">3922 35,'-15'3,"0"1,0 0,0 1,1 0,-1 1,1 1,1 1,-1-1,1 2,1 0,0 1,0 0,0 1,2 0,-8 9,17-14,-1 0,1 0,1 0,-1 0,1 1,0-1,1 0,-1 0,1 0,0 0,1 0,0 0,0 0,0 0,0 0,1-1,0 1,0-1,1 0,-1 0,1 0,0 0,1-1,-1 0,1 1,-1-2,6 4,15 21,-20-24,0 1,0 0,0 0,0 0,-1 0,1 1,-2-1,1 1,0 0,-1 0,0 1,-1-1,0 1,1-1,-2 1,1 0,-1 0,0 0,-1 0,0 0,0-1,0 1,-1 0,0 0,0 0,0 0,-1 0,0-1,-1 1,-1 3,-2-3,0 1,-1-1,1 0,-2-1,1 1,0-1,-1-1,0 1,-1-2,-7 5,14-8,-1 1,0-1,0 0,0 0,0 0,0 0,0 0,0-1,0 1,0-1,0 0,0 0,0 0,0 0,0 0,0-1,-1 0,1 1,0-1,1 0,-1 0,0-1,0 1,0-1,1 1,-1-1,1 0,-1 0,1 0,0 0,0 0,0-1,0 1,-2-3,-4-12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44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35 141,'-10'39,"-2"17,0-1</inkml:trace>
  <inkml:trace contextRef="#ctx0" brushRef="#br0" timeOffset="531.691">486 1,'-100'64,"96"-61,0 0,0 0,0 0,1 1,0 0,-1 0,2 0,-1 0,0 0,1 1,0-1,0 1,0 0,0-1,1 1,0 0,0 0,0 0,0 0,1 0,0 0,0 0,3 2,-1 1,1-2,1 1,-1 0,1-1,1 1,-1-1,1 0,0-1,0 1,0-1,1 0,0 0,2 0,26 28,-30-29,0-1,-1 1,1 1,-1-1,1 0,-1 1,-1 0,1 0,-1 0,0 0,0 0,0 0,0 0,-1 1,0-1,0 0,-1 1,0-1,0 1,0-1,0 1,-1-1,0 1,0-1,0 0,-1 1,0-1,0 0,0 0,-1 0,1-1,-1 1,0 0,-1-1,1 0,-1 0,0 0,0 0,0 0,0-1,-1 0,1 0,-1 0,0-1,-3 2,3-2,0 0,0-1,0 0,-1 0,1 0,0-1,0 1,-1-1,1-1,0 1,-1-1,1 0,0 0,0 0,0-1,0 0,0 0,0 0,0 0,1-1,-1 0,1 0,0 0,-4-4,-5-10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43.9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678 320,'-82'390,"52"-127,25-208,-1 0,-3 0,-2-1,-3 0,-2-1,-8 15,5-10,12-34</inkml:trace>
  <inkml:trace contextRef="#ctx0" brushRef="#br0" timeOffset="629.074">1 630,'295'-167,"35"-1,-119 76,-119 55,-1-5,-2-3,-1-6,-56 23,-61 40,15 5,0 1,1 0,1 0,0 1,2 1,0 0,1 0,1 1,1 0,1 1,1-1,1 1,0 0,2 0,1 1,1-1,0 0,2 1,-12 357,-7 28,16-405,0-1,0 1,1-1,-1 1,1-1,-1 0,1 1,0 0,0-1,0 1,1-1,-1 1,0-1,1 1,0-1,-1 0,1 1,0-1,0 0,0 1,1-1,-1 0,1 0,-1 0,1 0,-1 0,1-1,0 1,0 0,0-1,0 1,0-1,1 0,-1 0,0 0,0 0,1 0,-1 0,1 0,-1-1,1 1,-1-1,1 0,-1 0,3 0,6-4,1-1,-1 0,0-1,0 0,0-1,-1 0,0-1,-1 0,0 0,2-3,18-14,12-10,-16 13,0 1,1 1,1 2,0 0,20-7,-45 23,0 1,0-1,0 1,0 0,0-1,0 1,1 1,-1-1,0 0,1 0,-1 1,0-1,1 1,-1 0,1 0,-1 0,1 0,-1 0,0 0,1 1,-1-1,1 1,-1 0,0 0,0 0,1 0,-1 0,0 0,0 0,0 1,0-1,0 1,0-1,-1 1,1 0,0 0,-1 0,0 0,1 0,-1 0,0 0,0 0,0 1,0-1,0 0,-1 1,1-1,-1 2,-3 257,3-259,1 1,-1 0,1-1,-1 1,1-1,0 1,0-1,0 1,0-1,0 0,0 0,1 1,-1-1,1 0,0 0,0 0,-1-1,1 1,0 0,1-1,-1 1,0-1,0 1,1-1,-1 0,0 0,1 0,-1-1,1 1,0 0,1-1,18 3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4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1,'-25'161,"7"2,7 0,7 12,3-60,2-34,-4 1,-4-1,-12 60,11-97,5-25,0-1,-1 0,-1 0,-1 0,0 0,-1-1,-6 9,3-12</inkml:trace>
  <inkml:trace contextRef="#ctx0" brushRef="#br0" timeOffset="248.123">0 791,'43'5,"44"-4,20-1,2-6,-7-7,-8 0,-9-4,-10 1,-8-1,-11 2,-5 4,-6-1,-2 1,-3 3,-3 2,-4 3,-7 1</inkml:trace>
  <inkml:trace contextRef="#ctx0" brushRef="#br0" timeOffset="897.476">1271 85,'-43'133,"6"2,7 1,4 6,-49 211,12-94,63-258,-2 5,0-1,1 1,-1 0,1-1,0 1,1 0,0 0,0 0,0 0,0 0,1 0,0-1,0 1,1 0,-1 0,1-1,1 1,-1-1,1 0,1 2,-1-6,0 0,-1 0,1 0,0-1,0 1,0-1,0 0,0 0,0 0,0 0,0-1,0 1,0-1,0 1,0-1,-1 0,1 0,0-1,0 1,-1 0,1-1,-1 0,1 1,-1-1,0 0,0 0,0-1,1 0,246-230,-50 46,-152 157,-46 30,0 0,0-1,0 1,0 0,0 0,0 0,-1 0,1 0,0 0,0 0,0 0,0 0,0 0,0 1,0-1,0 0,-1 1,1-1,0 0,0 1,0-1,0 1,-1 0,1-1,0 1,-1-1,1 1,0 0,-1 0,1-1,-1 1,1 0,-1 0,0 0,1-1,-1 1,0 0,1 0,-1 0,0 0,0 0,0 0,0 0,0 0,0-1,0 1,0 0,0 0,0 0,-1 0,1 0,0 0,-1 0,1-1,0 1,-1 1,-53 247,53-233,-2 95,3-107,1-1,0 1,-1 0,1 0,0-1,1 1,-1 0,1-1,-1 1,1-1,0 0,1 0,-1 0,0 0,1 0,0 0,-1 0,1-1,0 1,0-1,1 0,-1 0,0 0,1-1,2 2,47 5,-28-7</inkml:trace>
  <inkml:trace contextRef="#ctx0" brushRef="#br0" timeOffset="1550.845">2202 904,'-34'22,"0"2,2 1,1 1,1 2,1 0,2 3,0 0,1 3,-10 40,35-73,1 1,0 0,-1 0,1-1,0 1,0 0,0 0,0-1,0 1,0 0,1 0,-1-1,1 1,-1 0,1-1,-1 1,1-1,0 1,0-1,0 1,0-1,0 1,0-1,0 0,1 1,-1-1,0 0,1 0,-1 0,1 0,-1 0,1-1,-1 1,1 0,0-1,-1 1,1-1,0 1,-1-1,1 0,0 0,0 0,0 0,12 0,1-2,-1 1,1-2,-1 0,0-1,0 0,-1-1,1-1,-1 0,0-1,0 0,-1-1,8-7,6-3,-2-2,0-1,-2-1,0-1,-2 0,3-6,-18 23,-5 5,0 0,0 0,0 0,0 0,1 0,-1 1,0-1,1 0,-1 0,0 0,1 0,-1 0,1 0,-1 1,1-1,0 0,-1 0,1 1,0-1,0 0,-1 1,1-1,0 1,0-1,0 1,0-1,0 1,-1 0,1 0,0-1,0 1,0 0,0 0,0 0,0 0,0 0,0 0,0 0,0 0,0 0,0 0,0 1,0-1,0 0,0 1,0-1,-1 1,1-1,0 1,0-1,0 1,-1 0,1-1,0 1,-1 0,1-1,0 1,-1 0,1 0,-1 0,1 0,-1-1,0 1,1 0,-1 0,0 0,0 0,3 82,-4-75,0 0,0-1,1 1,0 0,0 0,1 0,0-1,1 1,-1 0,1-1,1 1,-1-1,1 0,1 0,-1 0,1 0,0 0,1-1,0 0,0 0,5 5,-4-6,1 0,-1-1,1 0,0 0,0 0,1-1,-1 0,1-1,-1 0,1 0,0 0,0-1,0 0,0 0,0-1,0 0,0-1,0 0,0 0,-1-1,1 1,3-3,11-3,0-2,-1-1,0 0,0-2,-1 0,-1-2,1 0,145-129,-9-47,-120 128,-4-2,-1-2,-4 0,-2-6,-16 48,-2 0,-1 0,-1 0,-1-1,-1 0,-1 0,-1 1,-2-1,0 0,-1 0,-5-19,6 41,1 1,-1-1,1 0,-1 0,0 1,0-1,0 0,-1 1,1-1,-1 1,1-1,-1 1,0 0,1 0,-1 0,-1 0,1 0,0 0,0 0,-1 1,1-1,-1 1,1 0,-1 0,1 0,-1 0,0 0,0 0,1 1,-1-1,0 1,0 0,0 0,0 0,1 0,-1 0,0 1,0-1,0 1,1 0,-1 0,0 0,1 0,-3 2,-7 8,0 1,0 0,2 1,-1 0,2 1,0 0,0 0,1 1,1 1,1-1,0 1,1 0,-1 6,-8 33,1 0,3 1,-1 47,9-41,3 0,3 0,3-1,2 1,3-1,3-1,7 15,-10-37,8 65,-20-102,0-1,0 1,0 0,-1 0,1-1,0 1,0 0,-1-1,1 1,0 0,-1-1,1 1,-1 0,1-1,-1 1,1-1,-1 1,1-1,-1 1,1-1,-1 1,1-1,-1 0,0 1,1-1,-1 0,0 0,0 1,1-1,-1 0,0 0,1 0,-1 0,0 0,0 0,1 0,-1 0,0 0,0 0,1 0,-1-1,0 1,1 0,-1 0,0-1,1 1,-1 0,0-1,1 1,-1-1,1 1,-1-1,1 1,-1-1,-33-27,33 27,-15-17,3 1</inkml:trace>
  <inkml:trace contextRef="#ctx0" brushRef="#br0" timeOffset="1797.688">2710 735,'48'0,"44"0,17 0,4 0,-8 0,-12 0,-7 0,-9 0,-3-5,-5-2,-9 1,-14 1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5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89,'38'-9,"32"-9,9-1,1 3,-9 4,-12 4,-10 4,-9 2,-7 1,-4 2,-2-1,-1 1,-5 5,-1 1,-4-1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58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1,'39'4,"36"3,10-1,-4-1,-6-2,-12-1,-11-1,-10 0,-7-1,-5 0,-3-1,0 1,-1 0,0 0,-4 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0:5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0 365,'45'-36,"136"-22,-141 47,-15 5,0-2,0 0,0-1,-1-2,-1-1,17-10,-37 20,0 1,-1-1,1 0,0 0,-1 0,1 0,-1 0,0-1,0 1,0-1,0 0,0 1,0-1,-1 0,1 0,-1 0,0 0,0 0,0 0,0-1,-1 1,1 0,-1 0,0-1,0 1,0 0,0-1,-1-1,0 5,0 0,0-1,0 1,-1 0,1 0,0 0,0 0,0 0,-1 0,1 0,0 0,0 0,0 1,0-1,0 0,-1 1,1-1,0 1,0-1,0 1,0 0,0-1,0 1,1 0,-1 0,0 0,0-1,0 1,1 0,-1 0,0 0,1 0,-1 0,1 1,-1-1,1 0,0 0,-1 0,1 0,0 0,0 1,0-1,0 0,0 0,0 0,0 0,0 1,1-1,-4 20,2-1,1 1,0-1,2 1,0-1,2 0,0 1,1-1,1-1,2 6,-3-9,40 201,-15 173,-30-311,0-80,0 1,0 0,0-1,0 1,1 0,-1-1,0 1,0 0,0-1,1 1,-1 0,0 0,0-1,1 1,-1 0,0 0,1-1,-1 1,0 0,0 0,1 0,-1 0,1 0,-1-1,0 1,1 0,-1 0,0 0,1 0,-1 0,0 0,1 0,-1 0,1 0,-1 0,0 0,1 0,-1 1,0-1,1 0,-1 0,0 0,1 0,-1 1,0-1,1 0,-1 0,0 1,0-1,1 0,-1 0,0 1,0-1,0 0,1 1,-1-1,0 0,0 1,0-1,0 0,0 1,0-1,17-31,231-653,-126 334,-124 380,0-4</inkml:trace>
  <inkml:trace contextRef="#ctx0" brushRef="#br0" timeOffset="847.875">904 761,'-20'88,"-4"-1,-4 0,-8 10,67-162,170-231,-201 295,0 0,0 0,0 0,0 0,1 0,-1 0,0 0,1 0,-1 0,1 1,-1-1,1 0,0 0,-1 0,1 1,0-1,-1 0,1 1,0-1,0 0,0 1,-1-1,1 1,0-1,0 1,0 0,0-1,0 1,0 0,0 0,0 0,0-1,0 1,0 0,0 0,0 1,0-1,0 0,0 0,0 0,0 1,0-1,0 0,0 1,-1-1,1 1,0-1,0 1,0-1,0 1,-1 0,1-1,0 1,-1 0,1 0,0 0,-1-1,1 1,-1 0,1 0,-1 0,0 0,1 0,-1 0,0 0,0 1,-11 97,8-91,1 0,0 0,0 0,0 1,1-1,1 1,-1-1,1 1,1 0,0-1,0 1,1-1,0 2,-2-8,1 0,0 0,-1-1,1 1,0 0,0-1,0 1,0 0,0-1,0 1,1-1,-1 0,0 1,1-1,-1 0,1 0,-1 0,1 0,0 0,-1 0,1-1,0 1,0 0,-1-1,1 1,0-1,0 0,0 0,0 0,0 0,-1 0,1 0,0 0,0 0,0-1,0 1,-1-1,1 1,0-1,1-1,65-43,63-73,-130 117,0 0,0 0,0-1,0 1,1 0,-1 0,0 0,1 1,-1-1,1 0,-1 0,1 1,-1-1,1 1,-1-1,1 1,0 0,-1 0,1 0,0 0,-1 0,1 0,0 0,-1 0,1 0,0 1,-1-1,1 1,-1-1,1 1,-1 0,1 0,-1 0,1-1,-1 1,0 1,0-1,1 0,-1 0,0 0,0 0,0 1,0-1,0 1,-1-1,1 1,0-1,-1 1,1-1,-1 1,1-1,-1 1,0 0,1-1,-1 1,0 0,0-1,-1 2,1 228,-1-229,1 0,0-1,0 1,0-1,0 1,0 0,0-1,1 1,-1 0,0-1,1 1,-1-1,1 1,0-1,0 1,-1-1,1 1,0-1,0 0,0 1,0-1,0 0,1 0,-1 0,0 0,1 0,-1 0,0 0,1 0,-1-1,1 1,-1 0,1-1,0 1,-1-1,1 0,-1 0,1 1,0-1,-1 0,1 0,0-1,-1 1,1 0,-1 0,1-1,0 1,-1-1,1 1,-1-1,1 0,-1 0,1 0,14-10,-1 1</inkml:trace>
  <inkml:trace contextRef="#ctx0" brushRef="#br0" timeOffset="1285.408">1835 761,'-287'354,"271"-336,17-23,187-238,-61 125,-126 116,0 1,0 0,0-1,0 1,0 0,0 0,1 0,-1-1,0 1,1 1,-1-1,1 0,-1 0,1 1,0-1,-1 0,1 1,-1 0,1-1,0 1,0 0,-1 0,1 0,0 0,-1 0,1 0,0 1,-1-1,1 0,0 1,-1-1,1 1,-1 0,1 0,-1-1,1 1,-1 0,1 0,-1 0,0 1,0-1,1 0,-1 0,0 1,0-1,0 0,0 1,-1-1,1 1,0 0,-1-1,1 1,-1-1,1 1,-1 0,0-1,0 2,8 56,-8-47,1 0,0 0,1 0,0 1,1-2,0 1,1 0,1-1,0 1,0-1,1-1,0 1,5 5,61 52,-58-58</inkml:trace>
  <inkml:trace contextRef="#ctx0" brushRef="#br0" timeOffset="1530.852">1665 987,'44'0,"27"0,8-5,0-1,-10 0,-10 1,-12 1,-8-3,-6 0,-5 0,-1 2,-1-3,-4 0</inkml:trace>
  <inkml:trace contextRef="#ctx0" brushRef="#br0" timeOffset="1767.914">2682 761,'-24'38,"-13"23,0 5,2-8,6-9,4-14,5-12</inkml:trace>
  <inkml:trace contextRef="#ctx0" brushRef="#br0" timeOffset="2019.032">2315 732,'38'39,"23"17,5 4,-3-8,-8-14,-9-7,-7-5,-5-7,-9-1,-3-5,-7 2,-4-3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01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0,'-29'43,"-23"39,-9 14,3-4,5-8,12-14,8-13,10-8,4-11,5-8,5-4,0-6,0-3,3-3</inkml:trace>
  <inkml:trace contextRef="#ctx0" brushRef="#br0" timeOffset="254.983">0 28,'38'38,"28"28,2 7,-6-5,-8-8,-9-10,-7-13,-10-9,-5-3,-2-7,-4-1,-1-4,3 1,2-2,2-3,3-3,-4-3</inkml:trace>
  <inkml:trace contextRef="#ctx0" brushRef="#br0" timeOffset="767.187">536 875,'59'-75,"6"-8,4 2,46-40,-77 97,-37 23,-1 1,1 0,0 0,-1 0,1 0,0 0,-1 0,1 0,0 0,-1 0,1 1,0-1,-1 0,1 0,0 0,-1 1,1-1,-1 0,1 1,0-1,-1 0,1 1,-1-1,1 1,-1-1,0 1,1-1,-1 1,1 0,-1-1,0 1,1-1,-1 1,0 0,0-1,0 1,1 0,-1-1,0 1,0 0,0-1,0 1,0 0,0-1,0 1,0 0,-1-1,1 1,0-1,0 1,0 0,-1-1,1 1,0 0,-1-1,1 1,-1-1,1 1,0-1,-1 1,0-1,-15 51,-6 57,22-106,1 1,-1 0,1 0,-1-1,1 1,0 0,0-1,0 1,1-1,-1 1,1-1,-1 0,1 1,0-1,0 0,0 0,0 0,0 0,0-1,0 1,1-1,-1 1,1-1,-1 0,1 0,-1 0,1 0,0 0,0 0,-1-1,1 0,0 1,0-1,0 0,-1 0,1-1,3 1,101-31,-42-11,42-16,-106 58,0-1,1 0,-1 1,0-1,1 1,-1 0,0-1,1 1,-1 0,1 0,-1 0,1 0,-1 0,0 0,1 0,-1 1,1-1,-1 0,0 1,1-1,-1 1,0-1,1 1,-1 0,0 0,0-1,0 1,0 0,1 0,-1 0,-1 0,1 0,0 1,0-1,0 0,0 0,-1 0,1 1,-1-1,1 0,-1 1,1-1,-1 1,0-1,0 1,0-1,-9 75,3-49,5-24,0 1,1 0,0 0,-1 0,1 0,0 0,1 0,-1 0,1-1,0 1,0 0,0 0,0-1,0 1,1 0,0-1,0 0,0 1,0-1,0 0,1 0,-1 0,1 0,0 0,0-1,0 1,0-1,1 0,-1 0,0 0,1-1,-1 1,1-1,0 1,0-1,-1 0,2-1,19 5</inkml:trace>
  <inkml:trace contextRef="#ctx0" brushRef="#br0" timeOffset="1337.93">1722 621,'-45'25,"1"2,2 1,0 3,-32 31,36-18,62-50,151-171,-43 79,-131 97,0-1,1 1,-1 0,0 0,1 0,-1 1,0-1,1 0,-1 0,1 1,-1-1,1 1,-1-1,1 1,0 0,-1-1,1 1,-1 0,1 0,0 0,-1 0,1 1,-1-1,1 0,0 1,-1-1,1 1,-1-1,1 1,-1 0,0 0,1-1,-1 1,0 0,1 0,-1 0,0 1,0-1,0 0,0 0,0 1,0-1,0 0,0 1,-1 0,22 94,-21-80,2-1,-1 0,2 0,0-1,1 1,0-1,2 0,-1 0,2 0,2-2</inkml:trace>
  <inkml:trace contextRef="#ctx0" brushRef="#br0" timeOffset="1583.467">1609 705,'29'5,"18"2,7-1,-1-1,-5-1,-6-2,-5-1,-4-5,-3-3,-2 1,4 0,-3 2</inkml:trace>
  <inkml:trace contextRef="#ctx0" brushRef="#br0" timeOffset="1851.972">2540 592,'-34'39,"-10"17,-4-1,7-5,11-11</inkml:trace>
  <inkml:trace contextRef="#ctx0" brushRef="#br0" timeOffset="2053.391">2257 592,'34'39,"30"17,9 4,-3-9,-9-7,-10-7,-8-10,-7-9,-6-7,-6-2,-8-2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00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1 810,'62'-14,"1"-2,-2-4,-1-2,0-2,-2-3,-1-3,-1-2,32-26,-70 48,-1-1,-1-1,1 0,-2-2,0 1,-1-2,0 0,-1-1,-1 0,0-1,-1 0,-1-1,-1 0,0-1,-2 1,2-7,-7 22,-1 0,1 0,-1 0,0 0,0 0,0 0,0 0,-1-1,1 1,-1 0,0-1,0 1,0 0,0-1,-1 1,1 0,-1 0,0 0,0-1,0 1,0 0,-1 0,1 0,-1 0,0 1,0-1,0 0,0 1,0-1,0 1,-1 0,1 0,-1 0,0 0,0 0,1 0,-1 1,0-1,0 1,0 0,-1 0,0 0,-8 3,-1 0,0 1,0 1,1 0,0 1,0 0,0 1,1 0,0 1,0 0,0 1,1 0,0 1,1 0,0 0,0 1,1 0,0 0,1 1,0 0,1 1,-2 3,-6 5,1 1,0 1,2 0,0 0,1 1,2 0,0 1,2-1,0 2,2-1,0 8,5-23,0-1,1 0,0 0,0 0,1-1,0 1,1 0,-1-1,2 0,-1 0,1 0,0 0,0-1,0 0,1 0,0 0,1-1,-1 0,1 0,0-1,0 1,0-2,1 1,-1-1,1 0,0 0,0-1,0 0,0-1,0 0,1 0,21 1,-1-2,1 0,-1-3,1 0,-1-2,0-1,0-1,-1-1,0-2,0-1,17-10,6-6,0-2,-2-3,-1-1,-2-3,19-19,-53 44,0 1,0-2,-1 0,0 0,-1-1,0 0,-1-1,-1 0,0 0,-1-1,-1 0,0 0,-1-1,0 0,-1 0,-1 0,-1 0,0 0,-1-3,-1 15,0 1,-1 0,1 0,0 0,-1 0,0-1,0 1,0 0,0 0,0 0,0 0,-1 1,0-1,1 0,-1 0,0 1,0 0,-1-1,1 1,0 0,-1 0,1 0,-1 0,0 0,0 1,0-1,0 1,0 0,0 0,0 0,0 0,0 1,0-1,0 1,-1-1,1 1,0 0,-1 1,-3-1,0 1,0 0,0 1,0 0,0 0,0 0,1 1,-1 0,1 0,0 0,0 1,0 0,0 1,1-1,-1 1,1 0,-1 2,-11 14,1 0,2 1,0 1,1 0,1 1,2 0,-4 12,13-30,-1 1,1-1,0 1,1 0,-1 0,1-1,1 1,-1 0,1-1,1 1,-1 0,1-1,0 0,0 1,1-1,0 0,0 0,0 0,1-1,0 1,0-1,0 0,1 0,0 0,0 0,0-1,0 0,1 0,-1-1,1 1,0-1,0 0,0-1,2 1,4 2,1 0,0 0,1-1,-1-1,1 0,0-1,0 0,0-1,0-1,0 0,0-1,-1-1,1 0,0-1,11-3,12-7,0-2,-1-2,-1-1,0-1,-2-2,0-2,-2-1,0-1,-2-1,21-25,-33 31,0 0,-2-1,0-1,-2 0,0-1,-1 0,-2-1,0 0,-2-1,4-16,-11 38,1 0,-1 0,0 0,0 0,0 0,-1 0,1 0,-1 0,0 0,1 0,-1 0,-1 0,1 0,0-1,-1 1,0 0,1 0,-1 0,0 0,-1 1,1-1,-1 0,1 0,-1 1,0-1,0 1,0-1,0 1,0 0,0 0,-1 0,1 0,-1 0,1 0,-1 1,0-1,0 1,0 0,0 0,0 0,0 0,-9 4,-1 1,1 0,0 0,0 1,1 1,-1 0,1 0,1 1,-1 1,1 0,0 0,1 1,0 0,0 1,1 0,1 0,-1 1,2 0,-1 0,-9 17,0 0,2 1,1 0,1 1,2 0,1 1,1 0,2 1,1-1,2 1,0 4,3-22,0 0,1 0,0 0,1 0,1 0,0 0,1-1,0 0,1 1,1-1,0-1,0 1,1-1,1-1,0 1,1-1,0-1,1 1,0-1,0-1,1 0,0-1,1 0,0 0,0-2,1 1,2 0,37-2,-33-10</inkml:trace>
  <inkml:trace contextRef="#ctx0" brushRef="#br0" timeOffset="487.259">2089 640,'-225'217,"296"-262,143-166,-210 206,15-14,-9 30,-14 46,2-49,-1 0,1 0,1 1,0-1,0 0,0 1,1-1,0 0,1 1,0-1,0 0,1 1,0-1,1 0,-1 0,1 0,1-1,0 1,0-1,0 0,1 0,0 0,0-1,1 1,0-1,2 1,-4-5,0-1,0 1,0-1,0 0,0 0,0-1,0 1,0-1,1 0,-1 0,0 0,0-1,0 1,0-1,0 0,0 0,0-1,0 1,0-1,0 0,0 0,-1 0,1 0,-1-1,0 0,0 1,0-1,0 0,0 0,0-1,0 0,6-7,-1-1,0 0,0-1,-1 1,-1-1,0-1,-1 1,2-9,33-116,-30 119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09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928 198,'-204'398,"47"-73,137-290,-1-1,-1-1,-2-1,-1-2,-7 6,16-19</inkml:trace>
  <inkml:trace contextRef="#ctx0" brushRef="#br0" timeOffset="264.045">166 452,'58'47,"1"-3,3-2,1-2,2-4,1-2,47 15,-50-28,0-2,2-3,38 3,81 20,-160-34,-19-5,0 0,-1 0,1 1,0-1,-1 1,1 0,-1 0,0 1,1-1,-1 1,0 0,0 0,0 0,0 1,0-1,0 1,-1 0,1 0,-1 0,0 1,0-1,0 1,0-1,-1 1,1 0,-1 0,0 1,0-1,-4 9</inkml:trace>
  <inkml:trace contextRef="#ctx0" brushRef="#br0" timeOffset="631.596">590 0,'82'600,"-5"-97,-55-388,-16-92</inkml:trace>
  <inkml:trace contextRef="#ctx0" brushRef="#br0" timeOffset="927.194">1070 621,'-72'19,"-39"7,-14 3,5 2,7-5,10-1,11-1,13-4,10-1,12 2,11-4,8 1,11 2,10-3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14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844 480,'-2'-2,"1"1,-1-1,0 0,0 1,0 0,0-1,0 1,0 0,0 0,-1 0,1 0,0 0,0 1,-1-1,1 1,-1-1,1 1,0 0,-1 0,1 0,-1 0,1 1,0-1,-3 1,-41 6,-1 1,1 3,1 2,0 1,1 3,1 1,-36 22,16-8,1 2,2 3,1 3,-11 13,30-11,39-41,0 0,1 0,-1 0,0 0,1 0,-1-1,1 1,-1 0,1 1,0-1,-1 0,1 0,0 0,0 0,0 0,0 0,0 0,0 0,0 0,0 0,0 0,0 0,1 1,-1-1,0 0,1 0,-1 0,1 0,-1 0,1-1,0 1,-1 0,1 0,0 0,-1 0,1-1,0 1,0 0,0-1,0 1,0-1,0 1,0-1,0 1,0-1,0 1,0-1,0 0,0 0,0 0,155 9,-110-11,206-26,-250 28,0-1,0 0,0 1,0-1,0 1,0 0,0 0,0 0,0 0,0 0,0 0,0 0,0 1,0-1,0 1,0-1,0 1,0 0,0 0,0 0,0 0,-1 0,1 0,0 1,-1-1,1 0,-1 1,1 0,-1-1,0 1,0 0,1-1,-1 1,-1 0,1 0,0 0,0 0,-1 0,1 0,-1 0,1 0,-1 0,0 0,0 0,0 0,0 0,0 1,-10 12,0-1,0 0,-1 0,-1-1,0-1,-1 0,0 0,-5 2,-25 23,-8 10,-9 7,1 2,3 3,3 2,3 3,-17 29,65-90,-1 0,1 0,0 1,-1-1,1 1,1-1,-1 1,1 0,-1-1,1 1,0 0,0 0,1 0,-1 0,1 0,0 0,0 0,0 0,1 0,-1 0,1 0,0 0,0 0,0 0,1 0,-1 0,1-1,0 1,0-1,0 1,1-1,-1 0,1 0,0 0,0 0,0 0,13 2,0-1,1 0,-1-1,1-1,0 0,-1-1,1-1,0-1,0 0,8-3,3 2,0-2,-1-1,1-1,-1-1,-1-1,1-2,-2-1,1-1,-1-1,-1-1,19-15,-34 22,-2-1,1 0,-1 0,0-1,0 0,-1 0,-1-1,0 0,0 0,3-10,1-4</inkml:trace>
  <inkml:trace contextRef="#ctx0" brushRef="#br0" timeOffset="265.741">279 0,'-21'142,"7"0,6 0,7 1,5 0,7 0,9 21,15 118,-13 0,-12 26,-29-48,14-235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19.9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1 113,'43'-5,"39"-7,9 0,0 1,-7 3,-12-3,-10 1,-5 2,-7 3,-8 2,-6-4,-4 0,-3 1,-2 2,-5 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20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29,'38'0,"37"0,15 0,2 0,-10 0,-9-5,-13-1,-11 0,-9 1,-7 1,-4 2,-3 1,0 5,0 3,-5-1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1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790 105,'-28'-9,"1"1,-1 2,-1 0,1 2,-1 2,1 0,-1 2,0 1,1 1,-1 1,1 2,0 1,0 1,-10 5,14-2,1 1,0 2,0 0,2 1,-1 1,2 1,0 0,1 2,1 1,1 0,0 1,2 0,0 2,1 0,1 0,1 1,2 1,-4 11,11-30,1 0,0 1,0-1,0 0,1 1,0 0,0-1,0 1,1 0,-1 0,2-1,-1 1,0 0,1-1,0 1,1 0,-1-1,1 1,0-1,0 0,1 0,0 0,0 0,0 0,0 0,1-1,-1 1,1-1,0 0,1 0,-1-1,1 1,0-1,-1 0,1 0,1-1,-1 1,11 0,0 0,0-1,0-1,0-1,0 0,0-1,0 0,0-2,0 0,-1 0,1-2,-1 0,0 0,0-2,-1 0,0 0,0-2,10-7,14-12,-1-1,-1-2,-2-1,-1-2,22-32,-20 22,-2-1,-3-2,-1-1,-3-1,5-17,-2 10,-27 92,-14 56,-4 134,16-207,2 0,0 0,1 0,1-1,0 1,2-1,0 0,1 0,0-1,2 0,0-1,1 1,8 9,34 32,-34-44</inkml:trace>
  <inkml:trace contextRef="#ctx0" brushRef="#br0" timeOffset="580.796">1044 867,'131'-203,"-127"198,-3 3,-1 0,1 0,-1 0,1 0,0 0,0 1,0-1,0 0,0 0,0 1,1-1,-1 0,0 1,1 0,-1-1,1 1,0 0,-1 0,1-1,0 1,0 1,0-1,0 0,0 0,0 1,0-1,0 1,0 0,0-1,0 1,0 0,0 0,0 0,0 1,0-1,0 0,0 1,0-1,0 1,0 0,0 0,0 0,0 0,13 26,-15-25,1 1,-1-1,1 1,0-1,0 0,0 1,0-1,0 0,0 0,0 1,1-1,-1 0,1 0,0 0,0-1,-1 1,1 0,0-1,1 1,-1-1,0 0,0 0,0 1,1-2,-1 1,1 0,-1 0,0-1,1 1,0-1,-1 0,1 0,-1 0,1 0,-1 0,1 0,-1-1,2 0,12-8,-1-2,0 0,0 0,-1-2,0 0,-1 0,4-8,23-21,-40 41,1 0,-1 0,1 0,-1-1,1 1,-1 0,1 0,0 0,-1 0,1 0,0 0,0 0,0 0,0 0,0 1,0-1,0 0,0 1,0-1,0 0,0 1,1-1,-1 1,0 0,0-1,1 1,-1 0,0 0,0 0,1 0,-1 0,0 0,0 0,1 0,-1 1,0-1,0 0,0 1,1-1,-1 1,0-1,0 1,0 0,0-1,0 1,0 0,0 0,0-1,0 1,0 0,0 0,-1 0,1 0,0 1,-1-1,1 0,-1 0,8 54,-9-48,1-1,0 1,1 0,0-1,0 1,0-1,1 1,0-1,0 1,0-1,1 0,0 0,0 0,1-1,0 1,0-1,0 0,0 0,1 0,1 1,33 3,-22-12</inkml:trace>
  <inkml:trace contextRef="#ctx0" brushRef="#br0" timeOffset="1049.101">2031 500,'-170'276,"142"-224,57-74,209-285,-235 302,63-54,-64 60,0 0,1 0,-1-1,0 1,0 1,0-1,0 0,0 0,0 1,0-1,0 1,-1 0,1-1,0 1,-1 0,0 0,1 0,-1 0,0 0,0 0,0 0,0 1,0-1,-1 0,1 0,-1 1,1-1,-1 1,0-1,0 0,0 1,0-1,-1 0,1 1,-1-1,1 1,2 13,2 6,2-1,1 1,0-1,2-1,0 1,1-1,1-1,11 14,56 38,-78-66,-5-4</inkml:trace>
  <inkml:trace contextRef="#ctx0" brushRef="#br0" timeOffset="1296.385">1947 670,'38'0,"28"-5,6-1,-3-1,-9 2,-10 2,-9 1,-6 0,-5 2,-7 0</inkml:trace>
  <inkml:trace contextRef="#ctx0" brushRef="#br0" timeOffset="1532.221">2822 557,'-10'38,"-8"18,0 4,2-4,4-10</inkml:trace>
  <inkml:trace contextRef="#ctx0" brushRef="#br0" timeOffset="1717.101">2511 528,'29'34,"24"20,7 1,-1-3,-6-12,-8-6,-5-11,-6-8,-4-7,-2 0,0-1,-2-2,1-2,-5 4,-5 0</inkml:trace>
  <inkml:trace contextRef="#ctx0" brushRef="#br0" timeOffset="3151.383">2765 895,'-5'0,"-1"5,-5 6,0 7,1-1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25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1,'-2'13,"0"0,0 0,-2 0,0 0,0 0,-1-1,-1 1,0-1,-1 1,-2 5,-87 163,-70 93,-8-35,161-221</inkml:trace>
  <inkml:trace contextRef="#ctx0" brushRef="#br0" timeOffset="262.272">1 143,'387'312,"-365"-294,0 1,-1 0,0 2,-2 0,-1 2,0 0,-2 0,-1 2,-1 0,0 0,4 16,-10-19</inkml:trace>
  <inkml:trace contextRef="#ctx0" brushRef="#br0" timeOffset="844.8">622 1017,'77'-91,"-4"-4,48-83,-121 178,0 0,0 0,0 1,0-1,0 0,0 0,0 1,0-1,1 0,-1 0,0 1,0-1,0 0,0 0,1 1,-1-1,0 0,0 0,1 0,-1 0,0 1,0-1,1 0,-1 0,0 0,0 0,1 0,-1 0,0 0,1 0,-1 0,0 0,0 0,1 0,-1 0,0 0,1 0,-1 0,0 0,0 0,1 0,-1 0,0 0,0-1,1 1,-1 0,0 0,0 0,1 0,-1-1,0 1,0 0,0 0,0 0,1-1,-1 1,0 0,0 0,0-1,0 1,0 0,0-1,1 1,-1 0,0 0,0-1,4 33,-3-17,-1-10,0-1,0 1,1-1,-1 0,1 1,0-1,0 1,0-1,1 0,-1 0,1 1,0-1,1 0,-1-1,0 1,1 0,0-1,0 1,0-1,0 0,1 0,-1 0,1-1,0 1,0-1,0 0,0 0,0 0,0-1,0 1,1-1,-1 0,1 0,-1-1,1 1,-1-1,2 0,4-3,0-1,-1 0,1 0,-1-1,1 0,-2-1,1 0,0-1,5-5,59-36,-72 47,1 1,-1-1,1 1,-1-1,0 1,1-1,-1 1,1 0,-1 0,1 0,-1 0,1 0,-1 0,1 0,-1 0,1 1,-1-1,1 0,-1 1,1-1,-1 1,0 0,1-1,-1 1,0 0,0 0,1 0,-1 0,0 0,0 0,0 0,0 0,0 1,-1-1,1 0,0 1,0-1,-1 0,1 1,-1-1,1 1,-1-1,0 1,0 0,7 74,-7-70,-1-1,1 0,0 1,0-1,0 1,0-1,1 0,0 1,0-1,1 0,-1 0,1 0,0 0,1 0,-1 0,1 0,0-1,0 1,0-1,1 1,13 7</inkml:trace>
  <inkml:trace contextRef="#ctx0" brushRef="#br0" timeOffset="1348.792">1750 594,'-61'30,"1"3,2 2,-43 35,42 1,58-70,0 1,0-1,0 1,0 0,0-1,1 1,-1 0,0 0,1 0,0-1,-1 1,1 0,0 0,0 0,0 0,0 0,0 0,1 0,-1-1,0 1,1 0,-1 0,1 0,0-1,0 1,0 0,0-1,0 1,0-1,0 1,0-1,0 1,1-1,-1 0,1 0,-1 1,1-1,-1 0,1 0,0-1,0 1,-1 0,1 0,2 0,8 1,1 0,0-1,0 0,0-1,0 0,0-1,0 0,-1-1,1-1,0 0,-1-1,0 0,0-1,0 0,0-1,-1 0,0-1,0 0,-1-1,0 0,0 0,3-5,89-114,-102 128,0-1,1 0,-1 1,0-1,0 1,0-1,1 0,-1 1,0-1,0 1,1-1,-1 0,0 0,1 1,-1-1,0 0,1 1,-1-1,0 0,1 0,-1 0,1 1,-1-1,0 0,1 0,-1 0,1 0,-1 0,1 0,-1 0,0 0,1 0,-1 0,1 0,-1 0,1 0,-1 0,0 0,1 0,-1-1,1 1,-1 0,0 0,1-1,-1 1,1 0,-1 0,0-1,1 1,-1 0,0-1,0 1,1 0,-1-1,0 1,0 0,0-1,1 1,-1-1,0 1,0-1,0 1,0 0,0-1,0 1,0-1,0 1,0-1,0 1,0-1,2 38,-2-32,-1 3,0 0,1 0,-1 0,1 0,1 1,0-1,0 0,0 0,1 0,1-1,-1 1,1 0,0-1,1 1,0-1,0 0,0-1,1 1,0-1,0 1,1-1,0-1,0 1,0-1,6 4,-3-6,-1 0,1 0,-1 0,1-1,0 0,0-1,0 0,0 0,0-1,0 0,0-1,0 0,0 0,4-2,6-4</inkml:trace>
  <inkml:trace contextRef="#ctx0" brushRef="#br0" timeOffset="1634.665">2456 650,'0'24,"-9"18,-4 6,-4 0,-4-4,-4-4,-1-4,-2-9,4-8</inkml:trace>
  <inkml:trace contextRef="#ctx0" brushRef="#br0" timeOffset="1881.283">2230 678,'19'19,"21"16,9 8,0 0,-4-2,-3-8,-6-5,-2-2,-4-6,-1-1,-2-4,1-5,-6 1,0-1,-1-3,-3-2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22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1101,'131'-85,"-59"42,-2-2,-2-4,-3-3,-2-2,-2-3,7-13,-43 40,-16 22,-1 0,-1-1,0 0,0 0,0 0,-1-1,-1 0,0 0,0-1,-1 1,0-1,-1 0,0-1,-3 10,1 0,-1 0,0 0,0 0,0 0,-1 0,1 0,0 0,-1 0,1-1,-1 1,0 1,0-1,0 0,0 0,0 0,0 0,0 1,0-1,-1 0,1 1,-1-1,1 1,-1 0,0-1,1 1,-1 0,0 0,0 0,0 0,0 0,0 1,0-1,0 1,0-1,0 1,0 0,0-1,-1 1,-84 14,68-5,1 1,0 0,0 2,1 0,1 1,0 0,0 2,2 0,0 0,1 1,0 1,1 0,1 1,1 0,-3 8,8-19,0 1,1 0,0 0,0 0,1 0,0 1,0-1,1 1,0 0,0 0,1 0,1 0,-1 0,1 0,1 0,0 0,0 0,1 0,0 0,0 0,1-1,0 1,1-1,0 0,0 0,0 0,1-1,3 4,2-3,1 0,-1-1,1 0,0-1,0 0,1-1,0-1,0 0,0 0,0-1,1 0,-1-1,1-1,0 0,-1-1,1 0,12-2,13-3,-1-1,1-1,-1-3,-1-1,14-7,14-8,-1-3,-1-3,-2-2,-1-3,-2-3,-2-2,-2-2,6-10,8-21,-65 73,0-1,0 0,-1 1,1-1,0 0,-1 0,0 0,0 0,0-1,0 1,0 0,-1 0,1 0,-1-1,0 1,0 0,0-1,0 1,-1 0,1 0,-1-1,0 1,0 0,0 0,0 0,-1 0,1 0,-2-1,0 3,0-1,0 1,-1 0,1 0,-1 0,1 0,0 0,-1 1,0 0,1 0,-1 0,1 0,-1 0,1 1,-1-1,1 1,-1 0,1 0,0 0,-1 1,1-1,0 1,0 0,0 0,0 0,0 0,1 0,-1 0,1 1,-1 0,-9 6,0 0,1 1,0 1,1-1,0 2,0-1,2 1,-1 1,1 0,1 0,1 0,0 1,0 0,1 0,1 0,1 1,0 0,1-1,0 1,1 0,1 0,0 0,1 0,1 3,0-11,0-1,1 1,0 0,0-1,0 0,1 1,0-2,0 1,0 0,1-1,0 0,0 0,0 0,1 0,0-1,0 0,0 0,0-1,0 0,1 0,-1 0,1-1,0 0,4 1,14 2,-1-1,2 0,-1-2,0-1,0-1,9-2,-2-3,0-1,0-2,-1-1,0-1,0-2,-1-1,-1-1,0-2,-1-1,0-1,-2-1,0-1,-2-2,0 0,-1-2,-1 0,14-23,-23 30,0-2,-1 1,-1-2,-1 1,-1-2,0 1,3-16,-10 29,0 0,0 0,0 0,-1 0,0 0,-1 0,1 0,-1-1,-1 1,0 0,0 0,0 0,0 0,-1 0,-1 0,1 0,-1 1,0-1,0 1,-1 0,0 0,0 0,-1 0,1 1,-3-3,3 5,0 0,0 0,0 0,0 1,0-1,-1 1,1 0,-1 0,0 0,1 1,-1 0,0 0,0 0,0 0,1 1,-1 0,0 0,0 0,0 1,0-1,0 1,0 0,1 1,-1-1,0 1,1 0,-1 0,1 0,0 1,-4 2,-4 3,1 1,1 0,-1 0,2 1,-1 1,1-1,1 1,0 1,0 0,-2 5,-1 5,1 2,1-1,1 1,1 0,1 1,1 0,1 0,1 0,2 0,0 0,2 4,1-16,1 1,0-1,1 0,0 0,1 0,1-1,0 0,0 0,1 0,1 0,0-1,1-1,0 0,0 0,1 0,0-1,1-1,0 0,0 0,1-1,0 0,0-1,1-1,0 0,0 0,0-2,0 1,0-2,1 0,0 0,-1-1,6-1,8 0,-2 0</inkml:trace>
  <inkml:trace contextRef="#ctx0" brushRef="#br0" timeOffset="509.602">2427 762,'-251'250,"215"-196,67-71,123-131,-23 15,-130 131,0 1,0 0,-1 0,2 0,-1 0,0 1,0-1,0 0,0 0,0 1,1-1,-1 0,0 1,1 0,-1-1,0 1,1 0,-1-1,1 1,-1 0,0 0,1 0,-1 0,1 0,-1 1,0-1,1 0,-1 1,0-1,1 1,-1-1,0 1,0 0,1-1,-1 1,0 0,0 0,0 0,0 0,0 0,0 0,0 0,0 0,-1 0,1 1,0-1,-1 0,1 0,-1 1,1-1,-1 0,0 1,1-1,-1 1,0 0,4 85,-5-78,0 0,0 0,1 0,1 0,0 0,0 0,0 0,1 0,1 0,-1 0,1-1,1 1,0-1,0 0,1 0,-3-4,0 0,1-1,0 1,-1-1,1 1,1-1,-1 0,0 0,1-1,-1 1,1-1,0 0,0 0,0 0,0 0,0-1,0 1,1-1,-1 0,0 0,1-1,-1 1,0-1,1 0,-1 0,1-1,-1 1,0-1,1 0,-1 0,0-1,0 1,0-1,0 0,0 0,0 0,0 0,3-3,0-1,1 0,-1 0,0-1,-1 0,0 0,0 0,0-1,-1 0,0 0,0-1,-1 1,0-1,-1 0,0 0,0 0,-1 0,0-5,7-166,-10 139,0 17</inkml:trace>
  <inkml:trace contextRef="#ctx0" brushRef="#br0" timeOffset="1796.626">2286 113,'2'-5,"0"1,1 0,-1-1,1 1,0 0,0 0,0 0,1 0,-1 1,1 0,0-1,0 1,0 0,0 1,0-1,1 1,-1 0,1 0,3-1,-1 0,-5 2,6-5,0 1,1 1,-1-1,1 1,0 1,0 0,1 0,-1 1,0 0,1 0,0 1,-1 0,1 1,0 0,-1 1,1 0,0 0,-7 2,-1 0,0 0,1 0,-2 0,1 0,0 0,0 1,-1-1,0 1,0-1,0 1,0-1,0 1,-1 0,0-1,0 1,0 0,0-1,0 1,-1 0,1-1,-1 1,0-1,0 1,0-1,-1 1,1-1,-1 0,0 0,0 1,0-1,0-1,-3 4,-11 20,-2-1,0-1,-1 0,-2-1,-13 11,-2 3,34-36,0 0,-1 1,1-1,0 1,0 0,0-1,0 1,0 0,0 0,1 0,-1 0,0 1,1-1,0 0,0 1,0-1,0 0,0 1,0 0,0-1,1 1,-1-1,1 1,0 0,0-1,0 1,0 0,0-1,1 1,-1 0,1-1,0 1,0-1,0 1,0-1,0 1,0-1,0 0,1 0,0 1,-1-1,1 0,0 0,0 0,0-1,0 1,2 1,15 1,0-1,0-1,0 0,0-2,1 0,-1-1,0-1,0 0,0-2,15-4,199-57,-209 59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16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91,'-5'8,"-1"0,1 0,1 1,0 0,0 0,0 0,1 0,1 1,0-1,0 1,0 8,1-16,-5 59,3 1,2-1,3 1,3-1,2 0,7 21,-6-27,58 257,-66-307,1-1,-1 0,1 0,0 0,0 0,1 0,-1 0,1 0,0-1,0 1,0 0,0-1,1 0,0 1,-1-1,1 0,0 0,1-1,-1 1,0-1,1 1,-1-1,1 0,0 0,0-1,0 1,-1-1,2 0,-1 0,0 0,0 0,0-1,0 0,2 0,8-8,-1-2,0 1,-1-2,0 0,-1 0,0-1,-1 0,0-1,0 0,-2-1,0 0,0 0,-2-1,1 0,2-11,6-7,18-39,-4-1,-2-1,4-30,-24 79,4 79,-7-24,-3-9,1-1,0 0,2 1,0-2,1 1,1 0,1-1,1 0,1-1,0 0,1 0,1-1,1 0,0-1,4 3,-11-15,0 0,1-1,-1 0,1 0,0-1,0 0,0 1,0-2,0 1,0-1,0 0,1 0,-1-1,0 0,1 0,-1 0,0-1,1 0,-1 0,0-1,0 0,0 0,0 0,0 0,-1-1,1 0,-1-1,1 1,-1-1,0 0,-1 0,1 0,-1-1,0 0,0 0,3-5,15-33,-1-1,-3 0,-2-2,-1 0,-3-1,6-47,-10 53,-3-1,-1 1,-2-1,-1 0,-3-5,-14-7,3 36</inkml:trace>
  <inkml:trace contextRef="#ctx0" brushRef="#br0" timeOffset="415.912">1212 966,'20'-8,"0"-1,-1-1,0 0,-1-2,0 0,0-1,-1 0,-1-2,-1 0,0 0,0-2,-2 0,5-7,-16 20,0 0,0 0,-1 0,1 0,-1 0,0 0,0-1,0 1,-1 0,1 0,-1-1,0 1,-1 0,1-1,-1 1,1 0,-1 0,0-1,-1 1,1 0,-1 0,0 0,0 1,0-1,0 0,-1 1,1-1,-1 1,0 0,0 0,0 0,-1 0,1 0,-1 1,1 0,-1 0,0 0,0 0,0 0,0 1,0-1,0 1,-1 0,1 1,-5 0,0 1,0 1,0-1,0 2,0-1,0 1,1 0,-1 1,1 0,0 0,0 1,1 0,-1 1,1-1,0 1,1 1,-1-1,1 1,1 0,-1 1,1-1,0 1,1 0,0 0,0 0,1 1,-3 1,1 0,0 0,0 0,1 0,1 1,0-1,0 1,1 0,1 0,0 0,0 0,1 0,0 0,1 0,0 0,1 0,0 0,1 0,0-1,1 1,0-1,0 0,1 0,1 0,-1-1,2 1,-3-6,1 0,-1 0,1 0,0-1,0 0,0 0,0 0,0-1,1 0,-1 0,1 0,-1-1,1 1,0-1,0-1,-1 1,1-1,0 0,0 0,0-1,2 0,120-34,-103 22,-1 0,0-1,-1-2,-1 0,0-2,-1 0,0-3,-3 3</inkml:trace>
  <inkml:trace contextRef="#ctx0" brushRef="#br0" timeOffset="782.599">1861 599,'-18'19,"0"2,2 0,0 1,1 0,2 1,0 1,1 0,2 1,0 0,2 1,-4 19,11-42,1 1,0-1,0 0,0 0,0 0,0 0,1 0,-1 1,1-1,0 0,0 0,0 0,0 0,1-1,-1 1,1 0,-1 0,1-1,0 1,0-1,0 0,1 1,-1-1,1 0,-1 0,1-1,-1 1,1 0,0-1,0 0,0 0,0 1,0-2,0 1,0 0,0-1,0 1,1-1,-1 0,0 0,0 0,0-1,0 1,0-1,1 1,0-2,12-3,0-1,0 0,-1-1,0-1,-1 0,1-1,-2-1,1 0,-1-1,-1-1,0 1,-1-2,0 0,6-9,-17 22,28-32,-2 0,-2-1,0-2,-3 0,-1-2,-1 0,-2-1,-2-1,-2 0,-1-1,-2 0,-2-1,-1 0,-2-8,-4 34,0 0,-2 0,0 1,0-1,-2 0,0 1,0-1,-1 1,-1 0,-1 0,0 1,0 0,-1 0,-8-11,12 21,-1 0,1-1,-1 1,0 1,0-1,0 0,0 1,0 0,0 0,-1 0,1 1,-1-1,1 1,-1 0,0 0,1 1,-1 0,0-1,1 1,-1 1,0-1,0 1,1 0,-1 0,1 0,-1 1,1-1,-1 1,1 0,0 0,0 1,0-1,0 1,0 0,1 0,-1 1,1-1,-1 1,-15 21,1 1,0 1,2 0,2 2,0-1,2 1,1 1,1 1,2-1,1 1,1 0,2 1,1 4,-1-13,2-1,0 0,2 1,0-1,2 1,0-1,1 0,2 1,0-2,1 1,2-1,0 0,1 0,1-1,0 0,2-1,1 0,0-1,1 0,1-1,0-1,2-1,0 0,0-1,5 2,15 5,-3-3</inkml:trace>
  <inkml:trace contextRef="#ctx0" brushRef="#br0" timeOffset="1248.26">2397 1022,'64'-83,"-40"55,-2 0,-2-1,0-1,-2-1,9-23,11-63,-31 100,-5 24,-7 29,2-19,1 0,1 0,1 0,0 0,1 0,1 0,3 16,-4-28,0 1,1-1,-1 0,1 1,1-1,-1 0,1 0,-1 0,1-1,1 1,-1 0,1-1,-1 0,1 0,1 0,-1-1,0 1,1-1,0 0,0 0,0-1,0 0,0 1,0-2,6 3,-3-5,-1 0,1 0,0-1,-1 0,1 0,-1 0,1-1,-1-1,0 1,0-1,-1 0,1 0,-1-1,0 0,0 0,-1-1,1 1,-1-1,0 0,-1-1,1 1,-1-1,-1 0,1 0,-1 0,0 0,-1-1,1-1,8-14,-1 5</inkml:trace>
  <inkml:trace contextRef="#ctx0" brushRef="#br0" timeOffset="1547.849">3018 938,'22'-8,"-1"0,1-1,-2-1,1-1,-1-1,-1-1,0-1,-1 0,0-1,-2-1,1-1,-2 0,6-10,-19 25,0-1,0 1,0-1,0 0,0 0,0 1,-1-1,0-1,1 1,-1 0,0 0,0 0,-1-1,1 1,-1 0,0-1,0 1,0 0,0-1,0 1,-1 0,1 0,-1-1,0 1,0 0,0 0,-1 0,1 0,-1 0,0 0,1 0,-1 0,0 1,-1-1,1 1,0 0,-1-1,1 1,-3-1,-1 1,0 1,0 0,1 0,-1 0,0 1,0 0,0 0,0 0,0 1,0 0,0 0,1 0,-1 1,0 0,1 0,0 1,-1-1,1 1,0 0,0 0,0 1,1 0,-1 0,1 0,0 0,-3 4,-2 3,0 0,0 0,2 0,-1 1,1 0,1 1,0 0,1-1,1 2,0-1,0 3,1-10,1 0,1 1,-1-1,1 1,1-1,-1 1,1 0,0-1,0 1,1-1,0 1,0-1,1 1,-1-1,1 1,1-1,-1 0,1 0,0 0,1-1,-1 1,1-1,0 0,0 0,2 2,11 1</inkml:trace>
  <inkml:trace contextRef="#ctx0" brushRef="#br0" timeOffset="1883.829">3808 571,'-13'9,"0"0,0 1,1 0,1 1,0 0,0 1,1 1,1-1,0 1,1 1,0 0,0 2,6-14,1 0,0 0,0 0,1 0,-1 0,0 0,1 0,-1 0,1 1,0-1,0 0,0 0,0 0,0 0,0 1,0-1,1 0,-1 0,1 0,-1 0,1 0,0 0,0 0,0 0,0 0,0 0,1 0,-1-1,0 1,1 0,-1-1,1 0,0 1,-1-1,1 0,0 1,0-1,0 0,0-1,0 1,0 0,0 0,0-1,0 1,1-1,-1 0,1 0,45 4,-43-5,1 0,0 0,0 1,0-1,0 1,0 1,0-1,0 1,0 0,0 0,0 1,0 0,-1 0,1 0,-1 0,1 1,-1 0,0 0,0 1,-1 0,1-1,0 2,-1-1,0 0,0 1,-1 0,1-1,-1 2,0-1,0 0,-1 1,-3 2,0-1,-1 1,0-1,-1 1,0-1,0 0,-1 0,1 0,-1 0,-1 0,0-1,1 0,-2 0,1 0,-1-1,0 0,0 0,0 0,-1-1,0 0,0 0,-1 2,-7 5,1-1,-1-1,-1-1,0 0,0-1,0 0,-1-2,0 0,-17 3,10-5</inkml:trace>
  <inkml:trace contextRef="#ctx0" brushRef="#br0" timeOffset="2595.958">4372 796,'-20'18,"0"1,2 0,0 2,1 0,1 1,1 0,1 1,1 1,1 1,1-1,-2 12,11-32,0 0,0 0,0 1,1-1,0 0,0 1,0-1,1 1,-1 0,1-1,0 1,0-1,1 1,0-1,-1 1,1-1,1 1,-1-1,1 1,-1-1,1 0,1 0,-1 0,0 0,1-1,0 1,0 0,0-1,0 0,1 0,-1 0,1 0,0-1,0 1,0-1,0 0,0 0,0 0,0-1,1 1,0-1,7 0,-1 0,1-1,0 0,0 0,0-2,0 1,-1-2,1 1,-1-2,1 1,-1-2,0 1,-1-2,1 1,-1-1,6-5,12-9,-1-1,-1-2,-1 0,-1-1,4-8,2-6,-2-1,-1-1,-2-2,-2 0,-2-2,-2 0,-2-1,5-23,-14 43,0-1,-2 0,-1-1,0 1,-3-1,0 0,-1 0,-2 0,-1 1,-1-1,-1 0,-1 1,-1 0,-2 0,-1 0,6 19,-1 0,0 0,0 1,-1 0,1-1,-2 2,1-1,0 1,-1-1,0 1,0 1,-1-1,1 1,-1 1,0-1,0 1,0 0,-1 0,1 1,-1 0,1 1,-1 0,0 0,1 0,-1 1,0 0,0 0,1 1,-1 0,0 1,1-1,-1 2,1-1,0 1,-3 1,-13 10,1 0,0 2,1 0,1 1,0 1,2 1,0 1,1 1,1 0,1 1,1 1,1 0,1 1,1 0,1 1,1 0,1 0,-1 12,2-12,1 1,2 0,1 0,0 0,2 0,1 1,2-1,0 0,1 0,7 24,-5-34,-1-1,2 0,0 0,1 0,0-1,1 0,1-1,0 1,1-2,0 1,1-1,0-1,1 0,0-1,1 0,0-1,1 0,6 2,-2-3,0-1,1-1,0 0,1-2,-1 0,1-1,0-1,0-1,19-1,-9-1</inkml:trace>
  <inkml:trace contextRef="#ctx0" brushRef="#br0" timeOffset="3494.727">5106 768,'-29'19,"2"2,0 0,1 2,1 1,1 1,1 0,2 2,0 1,-3 8,-9 51,33-84,-1-1,1 0,0 1,0-1,0 0,0 1,1-1,-1 0,1 0,-1 1,1-1,0 0,0 0,0 0,0 0,0 0,1 0,-1 0,0 0,1 0,0-1,-1 1,1-1,0 1,0-1,0 1,0-1,0 0,0 0,0 0,0 0,0-1,0 1,1 0,-1-1,0 1,3-1,9-1,0 0,0-1,0-1,0 0,0-1,0 0,-1-1,0-1,0 0,0-1,-1 0,0-1,-1 0,1-1,-2 0,1-1,-1 0,-1-1,0 0,2-3,-7 10,26-30,-1-1,-1-2,-2 0,8-21,-11 30,-23 27,0 1,0-1,0 1,1-1,-1 1,0 0,1-1,-1 1,0-1,1 1,-1 0,0-1,1 1,-1 0,1 0,-1-1,0 1,1 0,-1 0,1 0,-1-1,1 1,-1 0,1 0,-1 0,1 0,-1 0,1 0,-1 0,1 0,-1 0,1 0,-1 0,1 1,-1-1,1 0,-1 0,1 0,-1 1,0-1,1 0,-1 0,1 1,-1-1,0 0,1 1,-1-1,0 0,1 1,-1-1,0 1,0-1,1 1,-1-1,0 1,0-1,0 0,0 1,1-1,-1 1,0-1,0 1,0-1,0 1,0-1,0 1,0 0,-20 156,20-154,-1 84,1-85,0 0,1 0,-1 0,0 0,1 0,-1 0,1 0,-1 0,1 0,0-1,0 1,0 0,0 0,0-1,0 1,1-1,-1 1,0-1,1 1,-1-1,1 0,-1 0,1 0,0 0,0 0,-1 0,1 0,0-1,0 1,0 0,0-1,0 0,0 1,0-1,0 0,0 0,0 0,0 0,1-1,5-2,-1-1,0 1,0-2,0 1,0-1,-1 0,1 0,-1-1,-1 0,1 0,-1 0,0-1,0 1,-1-1,0 0,1-3,96-153,-101 163,0 1,0-1,1 1,-1-1,0 1,0-1,1 0,-1 1,0-1,0 1,1-1,-1 0,0 1,1-1,-1 0,1 1,-1-1,0 0,1 0,-1 1,1-1,-1 0,1 0,-1 0,1 0,-1 0,1 0,-1 1,1-1,-1 0,1 0,-1-1,1 1,-1 0,1 0,-1 0,1 0,-1 0,0 0,1-1,-1 1,1 0,-1 0,1-1,-1 1,0 0,1-1,-1 1,0 0,1-1,-1 1,0 0,1-1,-1 1,0-1,0 1,1-1,-1 1,0-1,0 1,0 0,0-1,0 1,0-1,0 0,-1 41,-5-13,2-17,0 0,1 0,0 0,1 1,0-1,1 1,0-1,0 1,1-1,1 1,0-1,0 1,1-1,0 1,1-1,0 0,1 0,0 0,0-1,1 1,0-1,1 0,1 0,-4-6,1 0,-1-1,1 0,0 1,0-1,0-1,0 1,0 0,0-1,1 0,-1 0,0 0,1-1,-1 0,1 1,-1-1,0-1,1 1,-1-1,1 0,-1 0,0 0,0 0,0-1,1 1,-1-1,-1 0,1-1,1 0,7-5,0 0,-1 0,0-1,-1-1,0 0,0 0,-1-1,5-8,163-325,-177 343,0-1,0 1,1-1,-1 1,0 0,1-1,-1 1,0 0,1 0,0-1,-1 1,1 0,0 0,0 0,0 0,-1 0,1 0,0 0,0 0,1 0,-1 0,0 0,0 0,0 1,0-1,1 1,-1-1,0 1,1-1,-1 1,0 0,1 0,-1-1,0 1,1 0,-1 0,1 0,-1 1,0-1,1 0,-1 0,0 1,1-1,-1 1,0-1,0 1,1 0,-1-1,0 1,0 0,0 0,0 0,0 0,0 0,0 0,4 21,-2 0,-1 0,-1 0,0 1,-2-1,-2 11,1 23,-1 608,4-631,-3 1,0 0,-2-1,-2 0,-1 0,-1 0,-2-1,-1-1,-2 1,-1-2,-1 0,-1-1,-2 0,-1-1,-14 15,23-34,3 0,-1 0,0-1,-1 0,1 0,-1-1,-1 0,0-1,0 0,0 0,0-1,-1-1,-1 1,10-4,0-1,0 0,0 0,0 0,0 0,0 0,-1 0,1 0,0-1,1 1,-1-1,0 1,0-1,0 0,0 0,0 1,0-1,1-1,-1 1,0 0,1 0,-1-1,1 1,0-1,-1 1,1-1,0 1,0-1,0 0,0 0,0 0,0 1,1-1,-1 0,1 0,-1 0,1 0,-1 0,1 0,0 0,0 0,0-2,12-87,115-208,-72 186,4 2,5 2,43-50,-80 124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27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61,'5'-15,"-4"1,-1 7,3 5,2-3,0-4,-1 4,4 2,0 2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30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1 506,'476'-83,"-194"41,514-88,-43 16,239-17,-964 129,147-1,-174 3,1 0,-1 0,0 0,1 0,-1 0,0 0,0 0,1 0,-1 1,0-1,0 0,1 1,-1-1,0 1,0 0,0-1,0 1,0 0,0 0,0-1,0 1,0 0,0 0,0 0,-1 0,1 0,0 0,-1 1,1-1,0 0,-1 0,0 0,1 0,-1 1,0-1,1 0,-1 1,0 0,-6 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27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7,'-4'-5,"-3"4,1 6,6 2,3-4,1-3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25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1 621,'23'-26,"2"1,1 1,1 2,1 0,1 2,0 1,2 1,0 2,21-8,-43 19,-1 0,1 0,0 1,0 0,1 0,-1 1,1 0,0 1,-1 0,1 1,0 0,0 0,0 1,0 0,0 1,0 0,0 1,0 0,0 0,6 4,-13-4,-1 1,1 0,-1 0,0-1,0 2,0-1,0 0,0 0,-1 1,1-1,-1 1,0-1,0 1,0-1,-1 1,1 0,-1-1,0 1,0 0,0 0,-1-1,1 1,-1 0,0-1,0 1,0-1,-2 3,-46 91,-91 84,106-144,2 1,2 2,1 1,3 1,1 2,2 0,2 2,-5 17,23-55,0 0,0 0,1 0,0 0,0 0,1 1,0-1,0 0,1 1,0-1,1 1,0-1,0 0,1 1,0-1,0 0,1 0,0 0,0-1,1 1,0-1,0 1,1-1,0-1,0 1,1-1,0 0,0 0,0 0,1-1,-1 0,1 0,1-1,-1 0,7 3,8-3,0-1,0 0,0-2,1-1,-1 0,0-2,0 0,0-2,0 0,5-3,-12 2,0-1,0-1,-1 0,0-1,0 0,-1-1,0-1,-1 0,0-1,0 0,-1-1,-1 0,0-1,0 0,-1 0,0-3,5-13</inkml:trace>
  <inkml:trace contextRef="#ctx0" brushRef="#br0" timeOffset="415.667">904 621,'153'-201,"-153"200,0 0,0 0,1 0,-1 0,0 0,1 0,-1 0,1 1,-1-1,1 0,-1 0,1 0,0 0,-1 1,1-1,0 0,0 1,-1-1,1 1,0-1,0 1,0-1,0 1,0-1,0 1,-1 0,1 0,0-1,0 1,0 0,0 0,0 0,0 0,0 0,0 0,0 0,0 1,0-1,0 0,0 0,0 1,0-1,0 1,0-1,0 1,-1-1,1 1,0-1,0 1,0 0,-1-1,1 1,0 0,-1 0,1 0,-1-1,1 1,-1 0,0 0,1 0,-1 0,0 0,1 0,-1 0,0 0,0 0,5 37,17 61,-21-96,1-1,-1 1,1-1,-1 0,1 1,0-1,0 0,0 0,0 0,1 0,-1-1,0 1,1-1,-1 1,1-1,-1 0,1 0,0 0,0 0,-1 0,1-1,0 1,0-1,0 0,0 0,0 0,-1 0,1 0,0-1,0 1,0-1,0 0,0 0,7-3,1-1,-1 0,0-1,0 0,-1-1,0 1,0-2,0 0,-1 0,0 0,-1-1,0 0,0 0,-1-1,0 0,1-4,-3 8,7-10</inkml:trace>
  <inkml:trace contextRef="#ctx0" brushRef="#br0" timeOffset="801.409">1694 339,'-2'9,"-4"9,1 0,0 1,2 0,0 0,1 0,0 0,2 0,0 0,2 0,0 0,1 0,1 5,-2-21,-1 0,0 1,1-1,0 0,0 0,0 0,0 0,0 0,0-1,1 1,-1 0,1-1,0 0,0 0,0 0,0 0,0 0,0-1,1 1,-1-1,0 0,1 0,-1 0,1 0,-1-1,1 1,0-1,-1 0,1 0,-1 0,1-1,0 1,-1-1,1 0,-1 0,0 0,1 0,-1-1,0 1,1-1,-1 0,0 0,-1 0,1 0,0-1,1 0,9-7,1-1,-1-1,-1 0,0 0,-1-1,0-1,-1 0,-1 0,0-1,-1 0,0-1,-1 0,-1 0,-1 0,0-1,-1 1,-1-1,0 0,-1-1,-1 1,-1 0,-1 0,0 0,-1-1,-2-5,1 9,-1 1,0 0,-1 0,-1 1,0-1,-1 1,0 0,0 1,-1 0,-1 0,0 0,-1 1,0 1,0 0,-1 0,0 1,0 0,-1 1,0 0,0 1,-9-3,16 8,-1 1,1-1,0 1,-1 0,1 0,-1 1,1 0,-1 0,1 0,0 0,-1 1,1 0,0 0,0 1,0-1,1 1,-1 0,1 0,-1 0,1 1,0 0,0 0,1 0,-1 0,1 0,0 1,0-1,0 1,1 0,-1 0,1 0,0 0,1 1,-1-1,1 0,0 1,1-1,-1 1,1-1,0 1,0-1,1 1,0-1,0 0,0 1,0-1,1 1,1 7,1-1,0 0,0 0,2-1,-1 1,1-1,1 0,0-1,0 1,1-1,1-1,-1 0,1 0,1 0,0-1,0-1,1 0,-1 0,13 5,23 10,0-2,2-3,0-1,17 2,-59-16,23 6</inkml:trace>
  <inkml:trace contextRef="#ctx0" brushRef="#br0" timeOffset="1097.527">734 960,'44'-5,"56"-6,27-6,5-1,0-1,-8 2,-11 4,-10 0,-8 1,-11 3,-5 4,-12 1,-11 3,-16 1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4.8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499 82,'-15'-11,"-1"1,0 0,-1 1,0 0,0 2,-1 0,-14-4,27 10,0-1,0 1,0 0,0 0,-1 0,1 1,0 0,0 0,0 0,0 1,-1-1,1 1,0 1,0-1,0 1,1-1,-1 1,0 1,1-1,-1 1,1 0,0 0,0 0,0 0,0 1,0-1,1 1,0 0,-1 0,0 3,-1 6,0 1,0 0,2-1,-1 1,2 1,0-1,1 0,0 1,1-1,1 0,0 1,1 2,-3 95,-17-6,-6-1,-23 62,-11 20,29-48,28-137,0-1,0 1,0 0,1 0,-1 0,1 0,-1 0,1 0,0 0,0 0,0 0,0 0,0 0,0 0,0 0,1 0,-1 0,1-1,0 1,-1 0,1 0,0 0,0-1,0 1,0 0,0-1,1 1,-1-1,0 1,1-1,-1 1,1-1,-1 0,1 0,0 0,0 0,-1 0,1 0,0-1,0 1,0 0,0-1,0 0,0 1,0-1,1 0,265-1,-24-28,-220 29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53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206 1,'-27'26,"1"2,2 1,1 1,1 1,1 0,2 2,0 5,15-32,1 1,-1 1,1-1,1 0,0 1,0-1,0 1,1 0,0 0,0 0,1-1,0 1,1 0,0 0,0 0,0-1,1 1,0 0,1-1,0 0,0 0,0 1,1-2,0 1,-1-5,-1-1,1 1,0-1,0 0,0 0,0 0,0 0,0-1,0 1,0-1,0 0,0 0,0 0,0 0,0 0,0-1,0 1,0-1,0 0,0 0,0 0,0 0,0-1,-1 1,1-1,0 0,-1 1,1-1,-1 0,0-1,0 1,0 0,0 0,0-1,0 0,-1 1,11-13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24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34 321,'0'-1,"0"0,0-1,1 1,-1 0,0 0,1 0,-1 0,0 0,1 0,-1 0,1 0,0 0,-1 0,1 0,0 0,-1 0,1 0,0 0,0 1,0-1,0 0,0 1,0-1,0 0,0 1,0-1,0 1,0 0,0-1,0 1,0 0,1 0,-1 0,0-1,0 1,0 1,0-1,1 0,-1 0,0 0,0 0,0 1,0-1,0 1,0-1,0 1,0-1,0 1,0-1,0 1,0 0,0 0,0-1,0 1,-1 0,1 0,0 0,-1 0,1 0,0 0,-1 0,1 0,-1 0,0 0,1 0,-1 1,0-1,0 0,0 0,0 1,7 169,-9-111,-27 302,13-213,10-112,1 0,2 1,2 0,3 32,-2-69,-1-1,1 1,0 0,0-1,0 1,0 0,0-1,0 1,0 0,0-1,0 1,0 0,0-1,1 1,-1 0,0-1,0 1,1 0,-1-1,0 1,1 0,-1-1,1 1,-1-1,0 1,1-1,0 1,-1-1,1 0,-1 1,1-1,-1 1,1-1,0 0,-1 0,1 1,0-1,-1 0,1 0,0 0,-1 0,1 0,0 0,-1 0,1 0,0 0,0 0,-1 0,1 0,0 0,-1-1,1 1,0 0,-1 0,1-1,-1 1,1 0,0-1,-1 1,1-1,-1 0,35-34,-31 31,117-161,-113 152,-4 5,1-1,0 1,0 1,1-1,0 1,0 0,1 0,-1 1,2 0,-1 0,1 0,4-1,-10 7,0 1,-1-1,1 1,0-1,0 1,0 0,0 0,0 0,-1 0,1 0,-1 0,1 1,0-1,-1 0,0 1,1-1,-1 1,0 0,0-1,0 1,0 0,0 0,0 0,-1 0,1-1,-1 1,1 0,-1 0,1 0,-1 0,0 0,0 0,0 0,0 0,-1 0,1 0,-1 0,1 0,-1 0,0 1,2 1,-4 242,3-241,0 1,0-1,1 0,0 0,0 0,0-1,0 1,1 0,0 0,0-1,0 1,0-1,1 1,0-1,0 0,0 0,0 0,1-1,-1 1,1-1,0 0,0 0,0 0,1 0,-1-1,0 1,1-1,0 0,0-1,-1 1,1-1,0 0,0 0,0-1,0 1,0-1,0 0,0-1,0 1,2-1,11-5,0 0,0-1,-1-1,0-1,-1 0,0-1,0-1,-1-1,-1 0,0 0,0-2,-1 0,-1 0,10-16,-14 21,11-17,-1-1,-1 0,-2-1,-1-1,-1 0,-2-1,0 0,-2-1,-2 0,-1 0,-1-1,-1 1,-2-1,-2 0,0 0,-2 0,-2 0,-1 1,-1-1,-2 1,-1 1,-1 0,-1 0,-2 1,-1 0,-2 1,-9-12,-3-3,-1 2,-2 2,-2 0,-2 3,-1 0,-2 3,-3-1,26 23,0 1,-1 0,0 2,0 0,-1 0,0 2,0 0,-1 1,0 0,1 2,-1 0,-1 1,1 1,0 1,0 0,-1 1,1 1,0 1,0 1,-15 4,25-3,0 0,1 0,0 1,0 0,0 0,0 0,1 1,0 0,1 0,-1 1,2-1,-1 1,1 0,0 1,0-1,1 1,1-1,-1 1,1 0,1 0,-1 0,2 0,-1 0,1 0,1 0,-1 1,1-1,1 0,0-1,0 1,1 0,0 0,1-1,1 2,7 19</inkml:trace>
  <inkml:trace contextRef="#ctx0" brushRef="#br0" timeOffset="413.055">938 1139,'41'-14,"0"-1,0-2,-2-2,0-2,-2-1,0-2,-1-2,7-8,15-50,-56 82,-1 0,0 0,0-1,0 1,0 0,-1-1,1 1,-1-1,1 1,-1-1,0 1,0-1,0 1,0-1,0 1,0-1,-1 1,1-1,-1 1,0 0,0-1,0 1,0 0,0-1,0 1,-1 0,1 0,-1 0,0 0,1 0,-1 1,0-1,0 0,0 1,0 0,0-1,-2 0,-1 0,-1 0,1 1,-1-1,1 1,-1 0,0 1,0-1,0 1,1 0,-1 1,0-1,0 1,1 0,-1 1,0-1,1 1,-1 0,1 1,0-1,0 1,0 0,0 0,0 1,1-1,-4 5,-6 4,1 0,0 1,1 1,1 0,0 1,1 0,-7 14,4-6,0 2,1 0,2 0,0 1,2 0,1 1,1 0,1 0,2 0,-1 25,4-47,0 0,1 1,-1-1,1 0,0 0,0 1,1-1,-1 0,1 0,1 0,-1-1,0 1,1-1,0 1,0-1,1 0,-1 0,1 0,0 0,0-1,0 1,0-1,0 0,1-1,0 1,-1-1,1 0,0 0,0 0,0 0,1-1,-1 0,0 0,0-1,1 1,12 0,0 0,0-1,1-1,-1-1,0 0,0-2,0 0,-1-1,11-4,2-3</inkml:trace>
  <inkml:trace contextRef="#ctx0" brushRef="#br0" timeOffset="697.472">1869 856,'-67'40,"2"3,1 2,-17 19,76-61,1 1,-1-1,1 1,-1 0,1 0,0 0,1 0,-1 1,1-1,0 1,0 0,0 0,1 0,0 0,0 1,0-1,0 1,1-1,0 1,0-1,1 1,-1 0,1-1,0 1,1 0,0-1,-1 1,2 0,-1-1,1 1,0-1,0 0,2 5,8 2,-1-2,1 1,1-2,0 1,0-2,1 0,0 0,0-1,1-1,0-1,0 0,0-1,1 0,-1-1,1-1,0 0,0-2,0 0,-5 0,0 0,0-1,0-1,0 0,-1 0,1-1,-1-1,1 0,-1 0,0-1,0 0,-1 0,0-1,0-1,0 0,2-2,9-8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0,'-5'0,"-2"5,-4 1,-5 5,5 0,9-6,10-4,-2-3,-1 5,-2 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2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 1,'-5'24,"-1"13,5 0,7-7,3-7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7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31 344,'58'-11,"8"-1,0-3,-1-3,17-9,-71 22,1-1,-1 0,0 0,-1-1,1-1,-1 0,-1 0,0-1,0 0,7-10,-14 16,1 0,-1 0,1 0,-1-1,0 1,0-1,-1 1,1-1,-1 0,0 0,0 0,0 0,0 0,-1 0,0 0,1 0,-1 0,-1 0,1 0,-1 0,1 0,-1 1,0-1,-1 0,1 0,-1 0,1 1,-1-1,0 1,0-1,-1 1,1 0,-1 0,0 0,-1-1,-1 0,0 0,-1 0,1 0,-1 1,0 0,0 0,0 0,-1 1,1 0,-1 0,1 0,-1 1,0 0,1 1,-1-1,0 1,1 1,-1-1,0 1,0 0,0 1,-133 51,121-40,0 1,1 0,1 1,0 1,1 1,1 0,0 1,2 1,-5 8,14-21,0 0,0 0,0 0,1 1,0-1,1 1,-1 0,1 0,1 0,-1 0,1 0,0 0,1 0,0 0,0 1,0-1,1 0,0 0,1 0,-1 0,1 0,1 0,-1 0,1-1,0 1,1-1,0 0,0 0,0 0,0 0,1-1,0 0,0 0,2 1,8 4,0-2,1 0,0-1,0 0,1-1,-1-1,1-1,0 0,1-1,-1-1,0-1,1 0,-1-1,1-1,14-3,-4 3,-10 1,0-1,0 0,0-2,0 0,0-1,-1-1,0 0,0-1,0-1,-1-1,3-2,0-2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7.0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1,'-14'14,"-5"10,0 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3.87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30 37,'-14'94,"10"-74,0-1,1 0,1 1,0 0,2-1,0 1,1 0,3 8,-4-26,0-1,0 1,0 0,0 0,0 0,1 0,-1-1,1 1,-1 0,1 0,0-1,0 1,0-1,0 1,0 0,0-1,0 0,0 1,0-1,1 0,-1 1,1-1,-1 0,1 0,-1 0,1 0,0-1,-1 1,1 0,0-1,0 1,-1-1,1 0,0 1,0-1,0 0,0 0,-1 0,1 0,0-1,0 1,0 0,-1-1,1 1,0-1,0 0,-1 1,1-1,17-12,-1 0,-1-2,0 0,-1 0,0-2,-1 0,-1 0,-1-1,-1-1,0-1,2-7,66-109,-80 135,1 0,-1 0,0 1,0-1,1 0,-1 1,0-1,1 0,-1 1,1-1,-1 1,1-1,-1 1,1-1,0 1,-1-1,1 1,-1-1,1 1,0 0,-1-1,1 1,0 0,0 0,-1-1,1 1,0 0,0 0,-1 0,1 0,0 0,0 0,-1 0,1 0,0 0,0 1,-1-1,1 0,0 0,-1 1,1-1,0 0,-1 1,1-1,0 1,-1-1,1 1,-1-1,1 1,-1-1,1 1,-1-1,1 1,-1 0,0-1,1 1,-1 0,0-1,1 1,-1 0,0-1,0 1,0 1,7 55,-6-45,23 173,5 129,-28-283,-2-1,-1 1,-1-1,-1 0,-2 0,-1 0,-2-1,-1 0,-1 0,-1-1,-1-1,-6 7,-66 66,82-96,-1-1,0 0,-1 0,1 0,-1 0,1-1,-1 1,0-1,0 0,0-1,0 1,0-1,0 0,0 0,-1-1,1 0,0 1,0-2,-1 1,1-1,0 0,0 0,-2-1,2-1,0-1,0 0,0-1,1 1,-1-1,1 0,1 0,-1 0,1-1,0 1,0-1,0 0,1 0,0 0,0 0,0 0,1 0,0-1,0 1,1 0,0-1,0 1,0 0,1-1,0 1,0 0,1-3,5-12,1 1,0 0,2 0,0 0,1 1,1 1,1 0,0 1,1 0,1 1,4-2,169-124,-164 126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6.1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0,'5'10,"1"3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8.3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389 624,'-172'213,"-18"46,164-222,52-74,68-94,6 4,15-7,-48 61,-67 73,1-1,-1 1,0 0,0-1,1 1,-1 0,0 0,1-1,-1 1,0 0,1-1,-1 1,0 0,1 0,-1 0,1 0,-1-1,1 1,-1 0,0 0,1 0,-1 0,1 0,-1 0,0 0,1 0,-1 0,1 0,-1 0,1 0,-1 0,0 1,1-1,-1 0,1 0,-1 0,0 1,1-1,-1 0,0 0,1 1,-1-1,0 0,1 1,-1-1,0 0,0 1,1-1,-1 0,0 1,0-1,0 1,0-1,1 0,-1 1,0-1,0 1,0-1,0 1,0-1,0 0,0 1,0-1,0 1,0-1,0 0,-1 1,1 0,-3 31,-6 3,2-1,1 2,2-1,1 0,2 25,2-53,1 0,-1-1,1 1,0-1,0 1,1-1,0 0,0 1,1-2,0 1,-1 0,2-1,-1 1,1-1,0-1,0 1,0-1,1 0,2 2,-4-3,-1-1,1 0,0 0,-1 0,1 0,0-1,0 0,1 1,-1-1,0-1,0 1,0-1,1 0,-1 1,0-2,0 1,1-1,-1 1,0-1,0 0,0 0,0-1,0 1,0-1,0 0,-1 0,1-1,-1 1,1-1,-1 1,2-3,15-14,-1-1,-1 0,0-2,-2 0,-1-1,0 0,-2-1,-1 0,-1-2,-1 1,-1-1,-1 0,-2-1,1-9,0-9,-1 33</inkml:trace>
  <inkml:trace contextRef="#ctx0" brushRef="#br0" timeOffset="709.358">1377 681,'-36'16,"1"1,1 2,1 1,1 2,1 1,0 2,2 1,-1 4,23-26,2 1,-1-1,0 2,1-1,0 1,0-1,1 1,0 0,0 1,0-1,1 1,0 0,0 0,0 0,1 0,0 0,1 1,0-1,0 0,0 2,1-7,1-1,-1 1,1-1,0 1,-1-1,1 0,0 1,0-1,0 0,0 0,0 1,0-1,0 0,0 0,1 0,-1 0,0-1,1 1,-1 0,0 0,1-1,-1 1,1-1,-1 1,1-1,-1 0,1 1,-1-1,1 0,0 0,-1 0,1 0,-1-1,1 1,-1 0,1-1,0 1,59-22,-58 21,36-19,-2-1,0-3,-2 0,0-2,-2-2,15-17,-48 44,1 0,-1 0,1 0,-1 0,1 1,-1-1,1 0,-1 0,1 0,0 0,-1 1,1-1,0 0,0 1,0-1,0 1,0-1,-1 1,1-1,0 1,0-1,0 1,0 0,0 0,0-1,0 1,0 0,1 0,-1 0,0 0,0 0,0 1,0-1,0 0,0 0,0 1,0-1,0 0,0 1,-1-1,1 1,0-1,0 1,0 0,0-1,-1 1,1 0,0 0,0-1,-1 1,1 0,-1 0,1 0,-1 0,1 0,-1 0,17 79,-15-62,1 0,1 1,1-1,0-1,1 1,1-1,1 0,1 0,-7-13,1-1,-1 1,1-1,0 0,0 0,0-1,0 1,1 0,-1-1,1 0,-1 0,1 0,0 0,0-1,0 1,0-1,0 0,0 0,0 0,1-1,-1 0,0 1,0-2,0 1,1 0,-1-1,0 0,2 0,5-2,0 0,0-1,-1-1,0 1,0-1,0-1,0 0,-1 0,0-1,2-2,29-27,-2-2,-1-1,-2-2,-2-2,-1 0,-3-3,-1 0,-3-2,6-17,-21 33,0 0,-2 0,-2-1,-1 0,-1-1,-2 1,-2 0,0-1,-3 1,0-1,-8-25,10 55,0-6,0 0,-1 0,-1 0,0 0,0 0,-1 0,0 1,0 0,-1-1,-1 2,1-1,-1 1,-2-2,7 9,-1 0,1 0,0 0,-1 0,1 0,0 0,-1 1,1-1,-1 1,1-1,-1 1,1-1,-1 1,1 0,-1 0,0 0,1 0,-1 0,1 0,-1 0,0 0,1 1,-1-1,1 0,-1 1,1 0,-1-1,1 1,0 0,-1 0,1 0,0-1,-1 1,1 1,0-1,0 0,0 0,0 0,0 1,0-1,0 0,1 1,-1-1,-27 66,22-23,3 1,1 0,2 0,2-1,2 1,2 0,2-1,2-1,2 1,1-1,3-1,13 25,53 152,-82-218,1 0,-1 0,1 1,-1-1,0 0,1 1,-1-1,0 0,0 1,0-1,0 1,0-1,0 0,-1 1,1-1,0 0,-1 1,1-1,-1 0,1 0,-1 0,0 1,0-1,1 0,-1 0,0 0,0 0,0 0,0 0,0 0,0 0,0-1,0 1,-1 0,1-1,0 1,0-1,-1 1,1-1,0 1,-1-1,1 0,0 0,-1 0,1 0,0 0,-1 0,1 0,-14-3</inkml:trace>
  <inkml:trace contextRef="#ctx0" brushRef="#br0" timeOffset="890.169">1659 568,'43'0,"44"0,15 0,-3 0,-11 0,-14 0,-15 0,-13 0,-9 0,-7 0,-8 0</inkml:trace>
  <inkml:trace contextRef="#ctx0" brushRef="#br0" timeOffset="1584.911">2421 596,'-4'29,"2"1,0 0,2 0,2 0,1 0,1 0,4 12,-6-37,0 0,0-1,1 1,0-1,0 0,0 0,1 0,-1 0,1 0,0-1,0 0,0 1,1-1,-1-1,1 1,-1-1,1 0,0 0,0 0,0-1,0 1,0-1,1-1,-1 1,0-1,0 1,0-2,1 1,-1 0,0-1,0 0,0 0,0-1,0 0,2 0,7-3,-1 0,0 0,0-1,0-1,-1 0,0-1,0 0,-1-1,0 0,-1-1,0 0,18-14,48-51,-55 51,-30 61,6-34,1 1,0 1,0-1,1 0,-1 0,1 1,0-1,0 1,0-1,1 1,-1 0,1-1,0 1,0-1,1 1,0 0,-1-1,2 1,-1-1,0 0,1 1,0-1,0 0,0 0,0 0,1 0,0 0,-1-1,2 1,-1-1,1 1,0 0,1 0,0-1,0 0,0 0,0 0,0 0,0-1,1 0,-1 0,1-1,0 1,-1-1,1 0,0-1,0 1,0-1,-1-1,1 1,0-1,0 0,-1 0,1 0,0-1,-1 0,1 0,-1 0,3-3,12-5,0-2,-1 0,-1-1,0 0,0-2,7-9,-4 3,0-1,-2 0,-1-2,-1 0,-1-1,-1 0,-2-1,0-1,-1-1,1-8,-12 33,1 0,-1 1,1-1,-1 0,0 0,0 0,-1 0,1 0,0 0,-1 0,0 0,0 0,0 0,0 0,0 0,-1 0,1 0,-1 0,0 0,0 0,0 0,0 0,0 0,-1 1,1-1,-1 0,0 1,0-1,0 1,0 0,0 0,0 0,-1 0,1 0,-1 0,1 1,-1-1,0 1,1-1,-1 1,0 0,0 0,0 1,0-1,0 0,0 1,0 0,-3 0,-6 4,-1 1,2 0,-1 1,1 1,0 0,0 0,1 1,0 0,0 1,1 0,0 0,0 1,1 1,1-1,-6 10,11-18,0 0,0 0,0 0,1 0,-1 1,0-1,1 0,-1 1,1-1,0 1,0-1,0 1,0 0,1-1,-1 1,1 0,-1 0,1 0,0-1,0 1,0 0,1 0,-1 0,1-1,-1 1,1 0,0-1,0 1,0-1,0 1,0-1,1 1,-1-1,1 0,0 1,0-1,0 0,0 0,0 0,0-1,0 1,0 0,1-1,0 1,118 15,-39-12,-76-4,0-1,0 1,0 0,0 1,0-1,0 1,-1 0,1 1,-1-1,1 1,-1 0,0 0,0 1,-1 0,1 0,-1 0,1 0,-1 1,-1-1,1 1,-1 0,1 0,-1 1,-1-1,1 1,-1-1,0 1,0 0,-1-1,0 1,0 0,0 2,-11 67,4 45,12-102</inkml:trace>
  <inkml:trace contextRef="#ctx0" brushRef="#br0" timeOffset="2536.387">4029 624,'-41'45,"2"1,1 2,3 2,2 1,-5 15,21 3,19-68,-1 0,1 0,-1 0,1 0,0 0,-1 0,1 0,0-1,0 1,-1-1,1 1,0-1,0 0,0 1,0-1,0 0,0 0,0 0,0-1,-1 1,1 0,0-1,0 1,0-1,0 0,-1 0,1 1,0-1,-1 0,1 0,-1-1,1 1,0 0,26-15,-1-1,-1-1,-1-1,0-1,-1-1,-2-2,0 0,1-4,24-22,31-26,-77 75,0-1,-1 1,1-1,0 1,-1-1,1 1,0 0,0-1,0 1,-1 0,1-1,0 1,0 0,0 0,0 0,-1 0,1 0,0 0,0 0,0 0,0 0,0 0,-1 0,1 0,0 1,0-1,0 0,-1 1,1-1,0 1,0-1,-1 0,1 1,0 0,-1-1,1 1,-1-1,1 1,-1 0,1-1,-1 1,1 0,-1 0,1-1,-1 1,0 0,0 0,1 0,-1 0,0-1,0 2,4 47,-4-45,0 4,0 1,0-1,1 0,0 1,0-1,1 0,0 0,0 0,1 0,0 0,1-1,-1 1,1-1,1 0,-1 0,1 0,1-1,-1 0,1 0,0 0,1 0,-1-1,1 0,0-1,0 0,0 0,1 0,0-1,5 2,-6-3,0 0,1-1,-1 0,0 0,1 0,-1-1,1 0,-1-1,1 1,-1-1,1-1,-1 0,0 0,0 0,0-1,0 0,0 0,-1-1,1 0,5-4,108-107,-107 99,16-15,-1-2,-2-1,-1-1,-2-1,1-6,-7 8,-2-2,-1 0,-2 0,-1-2,-2 1,-2-1,-1 0,-2-1,-2 1,-1-18,-2 46,0-1,0 1,-1 0,0 0,0 0,-2 0,1 1,-1-1,0 1,-1 0,-1-2,4 8,0 1,0-1,0 0,0 1,0-1,-1 1,1 0,-1 0,0 0,1 0,-1 0,0 0,0 1,0-1,-1 1,1 0,0 0,0 0,-1 1,1-1,0 1,-1 0,1 0,0 0,-1 0,1 0,0 1,-1-1,1 1,0 0,0 0,-1 1,1-1,0 0,0 1,-10 5,0 1,1 0,0 1,1 0,0 1,0 0,1 0,1 1,0 1,0 0,1 0,0 0,1 1,1 0,0 1,-4 11,1 4,0 0,2 0,2 1,0 0,2 0,1 0,2 23,0-35,1-1,1 1,0-1,1 0,1 0,1 0,0 0,1-1,1 1,0-1,1-1,1 0,1 0,0-1,1 0,0 0,2 0,6 5,0-1,2 0,-1-2,2 0,0-2,1 0,22 8,-6-4,-25-9</inkml:trace>
  <inkml:trace contextRef="#ctx0" brushRef="#br0" timeOffset="3506.471">4905 878,'7'6,"1"-1,-1 1,1-2,0 1,0-1,1 0,-1-1,1 0,0 0,0-1,0 0,0-1,0 0,0 0,0-1,0 0,1-1,-1 0,0 0,0-1,4-1,12-9,-1 0,-1-1,0-2,-1 0,0-2,-2 0,0-1,-1-1,0-1,6-11,1 1,-2-2,-1 0,-2-2,-1 0,-2-1,-1-1,-2-1,-1 0,1-12,-8 23,-2-1,0 0,-2 0,-1-1,-1 1,-2-13,1 37,0 1,0 0,0 0,0-1,-1 1,1 0,-1-1,0 1,1 0,-1 0,0 0,0 0,-1 0,1 0,0 0,0 0,-1 1,0-1,1 0,-1 1,0-1,1 1,-1-1,0 1,0 0,0 0,0 0,-1 0,1 0,0 1,0-1,0 1,-1-1,1 1,0 0,-1 0,1 0,0 0,0 0,-1 0,1 1,0-1,0 1,-1 0,1-1,0 1,0 0,0 0,0 0,-1 2,-13 8,1 1,1 1,0 1,1 0,0 0,1 1,1 1,0 0,1 1,1 0,1 0,0 1,-1 7,0-2,0 1,2 0,1 1,1-1,1 1,1 0,2 0,0 1,1-1,2 0,1 0,2 11,-1-25,0 1,0-2,1 1,1 0,0-1,0 0,1-1,0 1,0-1,1 0,1-1,-1 0,1 0,1-1,-1 0,1-1,1 0,-1-1,1 0,0 0,8 2,0 1</inkml:trace>
  <inkml:trace contextRef="#ctx0" brushRef="#br0" timeOffset="4089.362">5667 765,'-3'9,"-2"4,0 1,1-1,1 1,0 0,1 0,0 0,1 0,1 0,0 0,1 0,0 0,1 0,4 13,-5-25,-1-1,1 1,0 0,-1-1,1 0,0 1,0-1,0 0,0 1,0-1,1 0,-1 0,0 0,0 0,1 0,-1 0,1 0,-1 0,1-1,-1 1,1 0,-1-1,1 1,-1-1,1 0,0 0,-1 1,1-1,0 0,-1 0,1-1,0 1,-1 0,1 0,-1-1,1 1,0-1,-1 0,1 1,-1-1,1 0,-1 0,1 0,61-51,-57 46,167-204,-172 208,-1 0,1 0,0 1,-1-1,1 0,0 0,0 0,0 1,1-1,-1 1,0-1,0 1,1-1,-1 1,1 0,0-1,-1 1,1 0,0 0,-1 0,1 0,0 1,0-1,0 0,0 1,0 0,0-1,0 1,0 0,0 0,0 0,0 0,0 0,0 0,0 1,0-1,0 1,-1-1,1 1,0 0,0 0,0 0,-1 0,1 0,0 0,-1 0,1 0,0 2,5 14,0 1,-2 1,0-1,-2 1,0 0,0 0,-2 0,-1 17,5 42,6-2,-3 2,-4-1,-3 0,-3 1,-9 48,6-101,0-1,-2 1,0-1,-2 0,-1 0,0-1,-2-1,-1 0,0 0,-2-1,0-1,-2-1,-2 2,9-10,0-2,0 1,-1-1,-1-1,1 0,-1-1,-1 0,-5 2,16-9,0 1,1 0,-1-1,0 0,0 0,0 1,0-1,0 0,0 0,0-1,1 1,-1 0,0-1,0 1,0-1,0 1,1-1,-1 0,0 0,1 0,-1 0,0 0,1 0,-1 0,1-1,0 1,-1 0,1-1,0 1,0-1,0 0,0 1,0-1,0 0,1 1,-1-1,1 0,-1 0,1 0,-1 0,1-1,-9-84,9 86,2-40,1 0,3 0,1 1,2-1,1 2,3 0,1 0,1 1,3 1,1 0,10-13,47-41,-60 79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5.9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69 113,'-19'34,"-7"15,2 0</inkml:trace>
  <inkml:trace contextRef="#ctx0" brushRef="#br0" timeOffset="594.208">239 338,'150'-215,"-150"213,0 1,1-1,0 1,-1-1,1 1,0-1,0 1,0-1,0 1,0 0,0 0,0 0,1-1,-1 1,0 0,0 0,1 1,-1-1,1 0,-1 0,1 1,-1-1,1 1,0-1,-1 1,1 0,-1-1,1 1,0 0,-1 0,1 0,0 0,-1 1,1-1,0 0,-1 1,1-1,-1 1,1 0,-1-1,1 1,-1 0,1 0,-1 0,0 0,1 0,-1 0,0 0,0 0,0 1,0-1,0 0,0 1,0 0,12 40,23 50,-34-90,0 1,0-1,0 1,1-1,-1 0,0 0,1 0,0 0,-1-1,1 1,0-1,0 1,0-1,0 0,0 0,0-1,0 1,0 0,0-1,0 0,0 0,0 0,0 0,1 0,-1-1,0 1,0-1,0 0,1 0,99-53,-83 42</inkml:trace>
  <inkml:trace contextRef="#ctx0" brushRef="#br0" timeOffset="1193.71">1170 0,'-11'2,"0"0,0 1,1 0,-1 1,1 0,0 1,0 0,0 1,0-1,1 2,0 0,1 0,-1 0,1 1,1 0,-1 1,2-1,-1 2,1-1,-5 10,-27 89,37-104,1 0,-1 0,1 0,-1 0,1 0,1 0,-1 1,0-1,1 0,0 0,0 0,0-1,0 1,1 0,0 0,-1-1,1 1,1-1,-1 1,0-1,1 0,0 0,-1 0,1 0,1 0,0 0,-1-1,1-1,0 1,-1-1,1 0,0 0,0 0,0 0,0-1,0 1,-1-1,1 0,0-1,0 1,0-1,0 1,0-1,0 0,-1-1,1 1,0 0,-1-1,1 0,-1 0,4-2,74-66,-74 63,137-129,-143 136,-1-1,1 0,-1 0,0 0,1 1,0-1,-1 0,1 1,-1-1,1 0,0 1,-1-1,1 1,0-1,0 1,-1-1,1 1,0 0,0-1,0 1,0 0,-1 0,1-1,0 1,0 0,0 0,0 0,0 0,0 0,-1 0,1 1,0-1,0 0,0 0,0 1,0-1,-1 0,1 1,0-1,0 1,-1-1,1 1,0-1,0 1,-1-1,1 1,-1 0,1-1,-1 1,1 0,-1 0,1-1,-1 1,1 0,-1 0,0 0,0 0,1-1,-1 1,0 0,0 0,0 0,0 0,0 0,0 0,0 0,0-1,-1 1,1 1,-4 236,-25 143,31-363,-2 1,0 0,-1-1,-1 1,-1-1,-1 1,0-1,-1 0,-1 0,-1-1,0 0,-2 0,0-1,0 0,-2 0,0-1,0 0,-1-1,-14 12,23-24,-1 0,1 0,-1-1,1 1,-1-1,1 0,-1 0,0 0,0 0,1-1,-1 1,0-1,0 0,0 0,0 0,1-1,-1 1,0-1,0 0,1 0,-1-1,1 1,-1-1,1 1,-1-1,1 0,0 0,0-1,0 1,0-1,0 1,1-1,-1 0,-1-2,-3-4,1 1,0-1,1 0,-1 0,2-1,-1 0,1 1,1-1,0-1,0 1,1 0,0-3,2 3,0 1,1-1,-1 0,2 1,0-1,0 0,0 1,1 0,1 0,0 0,0 0,0 0,1 1,1 0,-1 0,1 0,1 1,-1-1,1 2,4-4,10-8,0 2,1 0,0 1,2 2,-1 0,23-8,49-16,-52 22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4.6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310 0,'-25'218,"-32"159,26-150,1-87,20-122,7-26,7-8,0-1</inkml:trace>
  <inkml:trace contextRef="#ctx0" brushRef="#br0" timeOffset="285.102">0 508,'38'0,"28"0,11 0,-1 0,-10 0,-11 0,-11 0,-7 0,-5 5,-4 1,-1 0,-1-1,-5 3,-5 1</inkml:trace>
  <inkml:trace contextRef="#ctx0" brushRef="#br0" timeOffset="1097.182">706 85,'-33'233,"-9"69,20-162,21-137,0-1,0-1,0 0,0 1,0-1,0 1,1-1,-1 1,1 0,-1-1,1 1,-1 0,1-1,0 1,0 0,-1-1,1 1,1 0,-1 0,0-1,0 1,1 0,-1-1,1 1,-1-1,1 1,0 0,-1-1,1 1,0-1,0 0,0 1,0-1,0 0,1 1,-1-1,0 0,1 0,-1 0,0 0,1 0,-1-1,1 1,0 0,-1-1,1 1,12-8,0-1,-1-1,0 0,-1-1,1 0,-2 0,0-2,10-11,133-110,-152 132,-1 0,1-1,0 1,0 1,-1-1,1 0,0 0,0 1,0-1,0 1,0-1,0 1,0 0,0 0,0 0,0 0,0 0,0 0,-1 1,1-1,0 1,0-1,0 1,0 0,0-1,-1 1,1 0,0 0,-1 0,1 1,0-1,-1 0,0 1,1-1,-1 1,0-1,0 1,0-1,0 1,0 0,0 0,0 0,0-1,-1 1,1 0,-1 0,0 0,1 1,13 99,-27 90,11-179,3-6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2.0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0 312,'37'-2,"-2"0,1-3,0 0,-1-3,0-1,0-1,20-10,57-50,-108 68,-1-1,0 1,0-1,-1 0,1 0,0 0,-1 0,0-1,0 1,0-1,0 1,0-1,-1 0,0 0,0 0,0 0,0 1,0-1,-1-1,0 1,0 0,0 0,0 0,0 0,-1 0,0 0,0 0,0 1,0-1,-2-2,-2 0,0 0,0 1,0-1,-1 1,0 1,0-1,0 1,-1 0,1 1,-1-1,0 1,0 1,0-1,-1 1,1 0,-1 1,1 0,-1 0,-6 0,-1 3,1 1,0 0,0 0,0 1,0 1,1 1,-1 0,1 0,1 1,-1 1,1 0,1 1,0 0,0 1,0 0,2 0,-1 1,1 1,1 0,0 0,0 0,1 1,1 1,1-7,1-1,-1 1,2 0,-1 0,1 0,0 0,0 1,1-1,0 1,1-1,-1 1,1 0,1 0,0 0,0 0,0-1,1 1,0 0,1 0,-1-1,1 1,1 0,0-1,0 0,0 0,1 0,0 0,0-1,1 1,0-1,0 0,0 0,1-1,0 0,0 0,0 0,1 0,0-1,-1-1,1 1,3 0,12-1,0-1,1-1,-1-1,0-1,1 0,-1-2,0-1,0-1,-1-1,1 0,-1-2,-1 0,1-2,-2 0,1-1,5-5,-1 2,-1-1,0-1,-2-1,0-1,0-1,-2-1,0 0,-2-1,14-21,0-22,-31 64,1 0,0 0,0-1,-1 1,1 0,0 0,0 0,-1 0,1 0,0 0,0 0,-1 0,1 1,0-1,-1 0,1 0,0 1,0-1,-1 0,1 1,0-1,-1 0,1 1,-1-1,1 1,-1-1,1 1,-1 0,1-1,-1 1,1-1,-1 1,0 0,1-1,-1 1,0 0,0 0,1-1,-1 1,0 0,0 0,0-1,0 1,0 0,0 0,0-1,0 1,0 0,0 0,-1-1,1 1,32 164,-29-117,-3-38,0-1,0 1,1-1,0 0,1 1,0-1,0 0,1 0,0 0,1 0,4 6,-7-14,0 0,0 0,0 1,0-1,0-1,0 1,0 0,1 0,-1 0,0-1,1 1,-1 0,0-1,1 1,-1-1,1 0,-1 1,1-1,-1 0,1 0,-1 0,1 0,-1 0,1 0,-1-1,0 1,1 0,-1-1,1 1,-1-1,0 0,1 1,-1-1,0 0,1 0,-1 0,0 0,0 0,1 0,41-45,116-216,-92 157,-60 81,-9 23</inkml:trace>
  <inkml:trace contextRef="#ctx0" brushRef="#br0" timeOffset="732.477">1271 312,'34'-9,"-1"-2,0 0,-1-2,0-2,-1-1,-1-1,0-1,2-5,-27 19,0-1,0 0,0 0,-1-1,0 1,0-1,0 0,-1 0,0 0,0-1,0 1,1-7,-4 11,1 0,-1 0,0 0,1-1,-1 1,0 0,-1 0,1-1,0 1,0 0,-1 0,1-1,-1 1,0 0,0 0,0 0,0 0,0 0,0 0,0 0,-1 0,1 1,-1-1,1 0,-1 1,0-1,0 1,0 0,1 0,-1-1,0 1,0 0,-1 1,1-1,0 0,0 0,0 1,-1 0,1-1,0 1,-5-1,1 0,-1 1,0 0,1 0,-1 0,0 1,1 0,-1 0,1 0,-1 1,1 0,0 1,0-1,0 1,0 0,0 1,1-1,-1 1,1 0,0 1,-2 2,-85 113,86-110,0 1,1 0,1 1,0-1,0 1,1-1,1 1,0 0,1 0,0 2,1-9,-1 0,2 0,-1 0,1 0,-1 0,1-1,1 1,-1 0,1-1,0 1,0-1,0 1,0-1,1 0,0 0,0 0,0 0,0 0,1-1,-1 1,1-1,0 0,0 0,0-1,4 3,8-1,1-1,-1 0,1-1,0-1,-1-1,1 0,0-1,-1-1,1 0,-1-1,1-1,-1-1,-1 0,1-1,-1-1,0 0,0-1,13-10,-1 3,1-2,-2-1,0-1,-2-2,0 0,-1-1,-1-1,-1-2,10-16,8-40,-39 79,1 0,0 0,-1 0,1 0,-1 0,0 0,0 0,0 0,0 0,0 0,0 0,0 0,0 0,-1 0,1 0,-1 0,0 0,0 0,1 1,-1-1,0 0,0 0,-1 1,1-1,0 1,-1-1,1 1,0-1,-1 1,0 0,1 0,-1 0,0 0,0 0,1 0,-1 0,0 0,0 1,0-1,0 1,0-1,-1 1,-2 1,-1-1,1 1,-1 1,1-1,-1 1,1 0,0 0,0 1,0-1,0 1,0 0,1 1,-1-1,1 1,0 0,0 0,0 0,1 0,0 1,-1 0,1-1,1 1,-1 0,1 0,0 1,0-1,0 0,1 2,0-4,1 0,0 0,0 0,0 0,0 1,1-1,-1 0,1 0,0 0,0 0,0 0,0 0,0 0,1-1,-1 1,1 0,0-1,-1 1,1-1,1 1,-1-1,0 0,1 0,-1 0,1 0,-1-1,1 1,0-1,0 1,2 0,96 30,-90-29,-6-3,-1 1,0-1,0 1,0 0,0 0,0 0,0 1,-1-1,1 1,0 0,-1 0,1 0,-1 1,0-1,0 1,0 0,0 0,0 0,0 0,-1 0,0 1,1-1,-1 1,-1-1,1 1,0 0,-1 0,0 0,0 0,0 0,0 0,-1 1,-23 113,19-97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32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107 937,'-11'11,"1"1,0 0,0 1,1 0,1 0,0 1,1 0,0 0,1 1,1 0,0 0,1 0,0 6,3-18,1-1,-1 1,1 0,0-1,0 1,0 0,0-1,0 1,1 0,-1-1,1 1,0-1,0 1,0-1,0 1,0-1,0 1,1-1,-1 0,1 0,-1 0,1 0,0 0,0 0,0 0,0 0,0-1,1 1,-1-1,0 0,1 1,-1-1,1 0,-1-1,1 1,-1 0,1-1,0 1,-1-1,1 0,0 0,-1 0,1 0,0 0,-1-1,1 1,0-1,-1 0,1 0,-1 0,1 0,-1 0,0 0,1-1,13-9,-1-1,0-1,-1 0,0-1,-1 0,-1-1,0 0,-1-1,-1 0,6-13,-10 19,-1 2,0 1,0 0,0 0,-1 0,0-1,0 1,-1-1,0 0,0 0,0 0,-2 0,1-1,-1 1,0 0,0-1,-1-4,-2 12,1-1,-1 1,0 0,1 0,-1 0,0 0,0 0,0 1,0-1,0 0,0 1,0-1,0 1,0 0,0 0,0 0,0 0,0 0,0 0,0 1,0-1,0 0,0 1,0 0,0-1,0 1,0 0,1 0,-1 0,0 0,1 1,-1-1,0 0,1 1,0-1,-1 1,1 0,-41 45,61-58,81-145,-94 146,22-35,-2-1,-1-1,-3-2,-2 0,10-39,-17 37,-3 0,-2-1,-2 0,-3-1,-2 1,-4-44,-6 66,10 30,-1 1,0-1,0 0,-1 1,1-1,0 0,0 1,0-1,0 0,0 1,0-1,0 0,0 1,-1-1,1 0,0 0,0 1,0-1,-1 0,1 1,0-1,0 0,-1 0,1 0,0 1,0-1,-1 0,1 0,0 0,-1 0,1 0,0 1,-1-1,1 0,0 0,-1 0,1 0,0 0,-1 0,1 0,0 0,-1 0,1 0,0-1,-1 1,1 0,0 0,-1 0,1 0,0 0,-1-1,1 1,0 0,0 0,-1 0,1-1,0 1,-1 0,-7 172,9-113,6 186,27 150,-3-183,13 171,-42-336,0-21,-1 1,-1 0,-2-1,0 1,-2 0,0-1,-2 0,-31 33,36-58,0 0,0 0,0-1,0 1,-1 0,1 0,0-1,-1 1,1-1,0 1,-1-1,1 0,0 1,-1-1,1 0,-1 0,1 0,-1 0,1 0,0 0,-1-1,1 1,-1 0,1-1,0 1,-1-1,1 1,0-1,0 0,-1 1,1-1,0 0,0 0,0 0,0 0,0 0,0 0,0 0,0 0,1-1,-1 1,0 0,1 0,-1-1,0 0,-8-20,1-1,1-1,1 1,1-1,1 0,1 0,1 0,1-1,1 1,1 0,2-1,0 1,2 0,0 1,4-10,3-16,1 1,2 1,3 0,1 1,3 1,26-41,-24 47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6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424 635,'-44'12,"2"2,0 2,1 2,-28 16,54-25,1 0,0 1,0 0,1 1,0 1,1 0,0 0,1 1,1 1,0 0,0 0,2 1,-6 13,12-26,0 1,0 0,1 0,0-1,-1 1,1 0,0 0,0 1,0-1,1 0,-1 0,1 0,0 0,0 1,0-1,0 0,0 0,1 0,0 0,-1 1,1-1,0 0,0 0,1 0,-1-1,1 1,-1 0,1 0,0-1,0 1,0-1,1 0,-1 1,0-1,1 0,-1 0,1-1,0 1,0 0,-1-1,1 0,0 0,0 1,1-2,1 2,7-3,0-1,1 0,-1 0,-1-1,1-1,0 0,-1 0,0-1,0-1,0 0,0 0,-1-1,5-5,8-2,53-37,-1-4,-3-3,32-34,-104 91,0 0,1 0,-1 0,1 0,-1 0,1 0,0 1,-1-1,1 0,0 0,-1 1,1-1,0 0,0 1,0-1,0 1,0-1,0 1,0-1,0 1,0 0,0-1,0 1,0 0,0 0,0 0,0 0,0 0,0 0,0 0,0 0,0 0,0 0,0 1,0-1,0 0,0 1,0-1,0 1,0-1,0 1,-1-1,1 1,0 0,0-1,-1 1,1 0,0 0,-1 0,1-1,0 1,-1 0,1 0,-1 0,0 0,1 0,21 73,-22-66,1 0,0 0,0 0,1-1,0 1,1 0,-1-1,2 1,-1-1,1 0,0 0,0-1,1 1,0-1,0 0,0 0,1 0,0-1,0 0,0 0,1-1,0 1,0-1,0-1,0 1,1-1,6-3,-1-1,1 0,0-1,-1 0,0-1,0-1,0 0,0-1,0 0,-1-1,0 0,0-1,0 0,-1-1,0 0,-1-1,0 0,9-11,58-50,-3-2,54-72,-111 122,-1 0,-2-1,0-1,-1 0,-2-1,0-1,-2 1,-1-2,-1 1,-1-1,-1 0,-2 0,0 0,-2-1,-1 1,-1-1,-3-11,-21-19,24 57,0 0,0 0,-1 0,1 0,0 1,0-1,-1 0,1 1,0-1,-1 1,1 0,-1-1,1 1,0 0,-1 0,1 0,-1 0,1 0,-1 0,1 0,-1 0,1 1,0-1,-1 0,1 1,-1-1,1 1,0 0,0-1,-1 1,1 0,0 0,0 0,0 0,0 0,0 0,0 0,0 0,0 0,0 1,0 0,-8 12,0 1,2 0,-1 0,2 1,0 0,1 0,1 0,0 1,1-1,1 1,0 0,1 0,1 1,1 257,53 12,-51-263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0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24,'43'5,"33"1,14 0,1-1,-5-2,-4-5,-5-4,-6 1,-7 0,-3 2,-8 0,-3-3,-6-1,-5 0,-9 2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8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1015,'44'-9,"-1"-2,0-1,0-3,-2-1,12-8,-43 20,29-11,0-2,0-1,-2-3,0-1,-1-1,-2-2,-1-2,0 0,-2-3,-2 0,16-22,-38 41,1-1,-2 0,0 0,0 0,-1-1,-1 0,0 0,-1 0,2-12,-4 20,0 0,-1 0,1 1,-1-1,0 0,-1 0,1 0,-1 0,0 1,0-1,0 0,-1 1,1-1,-1 1,0-1,-1 1,1 0,-1 0,0 0,0 0,0 0,0 1,-1-1,1 1,-1 0,0 0,0 0,-3-1,1 3,0-1,1 1,-1 0,0 1,0-1,0 1,0 0,1 1,-1-1,0 1,0 1,0-1,1 1,-1 0,1 0,-1 0,1 1,0 0,0 0,0 0,0 1,1-1,-1 1,1 0,0 1,0-1,1 1,-1-1,1 1,0 0,0 1,1-1,-1 0,1 1,0-1,1 1,-1 0,1-1,0 1,1 0,-1 0,1 0,0 0,1 0,0-1,0 1,0 0,0 0,1-1,0 1,0-1,0 1,1 0,3-1,1 1,0-1,0-1,0 1,0-1,1 0,-1-1,1 1,0-2,0 1,0-1,1 0,-1-1,0 0,2 0,9 2,-2 0,0-1,0 0,1-2,-1 0,0-1,0-1,1 0,2-2,-18 3,1 0,-1 0,1 0,-1 0,0 1,1-1,0 1,-1 0,1-1,-1 1,1 1,-1-1,1 0,-1 0,1 1,-1 0,1-1,-1 1,0 0,1 0,-1 0,0 0,1 1,-1-1,0 1,0-1,0 1,-1 0,1 0,0 0,-1 0,1 0,-1 0,1 0,-1 0,0 0,0 1,0-1,0 1,-1-1,1 0,0 1,-23 143,39-8,-15-114</inkml:trace>
  <inkml:trace contextRef="#ctx0" brushRef="#br0" timeOffset="6738.724">1215 704,'9'8,"0"0,1-1,-1 0,2-1,-1 0,1-1,0 0,0-1,0 0,1-1,-1 0,1 0,0-2,0 1,0-1,0-1,0 0,0-1,4-1,-2-1,-1-1,0 0,0-1,0-1,0 0,-1 0,0-1,-1-1,1 0,-1-1,-1 0,0 0,0-1,-1 0,0-1,0 0,-2-1,3-3,-9 11,1 0,-1 0,0 0,0-1,0 1,0 0,-1-1,0 1,0 0,0-1,0 1,-1 0,1-1,-1 1,0 0,-1 0,1 0,-1 0,0 0,0 0,0 0,0 0,-1 1,1-1,-1 1,0 0,0-1,0 2,-1-1,1 0,-1 0,1 1,-1 0,0 0,0 0,0 0,0 1,0-1,0 1,0 0,-1 1,1-1,0 1,-4-1,-7 2,1 0,-1 2,0-1,1 2,-1 0,1 0,0 1,1 1,-1 1,1 0,0 0,1 1,0 1,0 0,1 1,0 0,0 1,2 0,-1 0,1 1,1 0,0 1,1 0,-1 2,4-8,0 1,1-1,-1 1,2 0,-1 0,1 0,0 0,1 0,0 0,0 0,1 1,0-1,0 0,1 0,0 1,1-1,0 0,0 0,0 0,1 0,1-1,-1 1,1-1,0 0,1 0,0 0,0-1,0 1,1-1,0 0,0-1,0 1,1-1,0-1,2 2,9 0,0 0,1-2,-1 0,1-1,0-1,-1 0,1-2,0 0,10-2,-3 1,9-1,0-2,0-1,-1-2,0-1,0-2,-1-1,14-7,-19 8,-4 2</inkml:trace>
  <inkml:trace contextRef="#ctx0" brushRef="#br0" timeOffset="7207.268">2456 451,'-42'12,"1"2,1 2,0 1,1 3,-22 15,59-35,-1 1,1 0,0 0,0 0,-1 0,1 0,0 0,0 0,0 1,0-1,1 1,-1 0,0 0,1-1,-1 1,1 0,0 0,-1 0,1 0,0 1,0-1,0 0,1 0,-1 1,0-1,1 0,0 1,-1-1,1 1,0-1,0 0,1 1,-1-1,0 1,1-1,-1 0,1 1,0-1,0 0,0 0,0 1,0-1,0 0,1 0,-1 0,1-1,-1 1,1 0,0 0,0-1,-1 1,1-1,1 1,106 39,-93-37,0 0,0 1,-1 1,0 1,0 0,0 1,8 6,-20-12,-1 1,0-1,1 0,-1 1,0-1,0 1,0-1,-1 1,1 0,-1 0,0 0,1 0,-1 0,0 0,-1 0,1 0,-1 0,1 1,-1-1,0 0,0 0,0 0,-1 1,1-1,-1 0,0 0,1 0,-1 0,-1 0,1 0,0 0,-1 0,0 0,1-1,-1 1,0-1,0 1,-1-1,1 0,0 0,-1 0,1 0,-1 0,0 0,0-1,0 1,0-1,-2 1,-8 5,-1-1,0 0,0-1,-1-1,0 0,1-1,-1-1,0 0,0-1,-5 0,-5-1</inkml:trace>
  <inkml:trace contextRef="#ctx0" brushRef="#br0" timeOffset="7670.601">3105 84,'-1'311,"-5"-272,-1 0,-3-1,-1-1,-1 0,-14 28,-33 105,50-98,9-71,0-1,1 1,-1-1,1 0,-1 1,1-1,0 1,-1-1,1 0,-1 1,1-1,0 0,-1 0,1 0,0 1,-1-1,1 0,0 0,-1 0,1 0,0 0,-1 0,1 0,0 0,-1-1,1 1,0 0,-1 0,1-1,0 1,-1 0,1 0,-1-1,1 1,-1-1,1 1,-1-1,1 1,-1-1,1 1,-1-1,1 1,-1-1,0 1,1-1,-1 0,0 1,0-1,1 1,-1-1,0 0,0 1,0-1,0 0,0 0,0 1,0-1,0 0,0 1,0-1,0 0,0 1,-1-1,1 0,0 1,-1-1,20-49,-12 25</inkml:trace>
  <inkml:trace contextRef="#ctx0" brushRef="#br0" timeOffset="7918.333">2738 478,'29'5,"33"1,11 0,3-1,-2-2,-9 0,-5-2,-4-1,-7-5,-2-1,-4 0,-4 1,0 1,-1 2,-8 1</inkml:trace>
  <inkml:trace contextRef="#ctx0" brushRef="#br0" timeOffset="8792.113">3669 55,'218'-39,"-207"37,-9 0,1 0,0 1,0-1,0 1,0 0,0 0,0 0,0 0,0 0,1 1,-1-1,0 1,0 0,1 0,-1 0,0 1,0-1,1 1,-1 0,0 0,0 0,0 0,0 0,0 0,0 1,0 0,-1-1,1 1,0 0,-1 1,1-1,-1 0,0 1,0-1,0 1,0 0,-1-1,1 1,0 0,-1 0,0 0,0 1,-4 214,-9 47,-8 8,-6-37,26-220,1-11,0-1,-1 0,1 1,-1-1,0 1,0-1,0 1,0-1,-1 1,0-1,0 0,0 1,-1-1,1 0,-1 0,0 0,0 0,-1 0,1 0,-1-1,0 1,1-1,-2 0,1 1,0-2,-1 1,1 0,-1-1,0 1,0-1,-3 1,-245 10,139 3,89-14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29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0,'1'92,"-4"0,-4-1,-11 41,-51 284,46-282,16-117</inkml:trace>
  <inkml:trace contextRef="#ctx0" brushRef="#br0" timeOffset="336.532">0 0,'97'12,"0"4,-1 5,-1 3,55 24,-123-39,-1 2,0 0,-1 2,-1 0,0 2,0 1,6 6,-23-16,-1-1,1 2,-1-1,-1 1,1-1,-1 2,0-1,0 0,-1 1,0 0,-1 0,0 0,0 1,0-1,-1 1,-1-1,1 1,-1 0,-1 0,0-1,0 1,0 0,-1 0,-1-1,0 2,-6 14,-1-1,-1 0,-2-1,0 0,-1-1,-1-1,-1 0,-1 0,0-2,-2 0,0-1,-1-1,-12 8,-32 22,-2-3,-1-2,-23 7,-60 19,122-56</inkml:trace>
  <inkml:trace contextRef="#ctx0" brushRef="#br0" timeOffset="1472.201">1044 537,'-27'18,"1"1,1 1,0 1,2 1,0 1,1 1,2 2,1 0,-12 20,28-42,1 0,-1 0,0 0,1 0,0 1,0-1,0 1,1 0,-1 0,1-1,0 1,1 0,-1 0,1 0,0 0,0 0,0 0,1 0,0 0,0 0,0-1,0 1,1 0,0-1,0 1,0-1,1 1,-1-1,1 0,0 0,0 0,1-1,-1 1,1-1,-1 1,1-1,0-1,1 1,-1 0,0-1,5 2,4-4,0 0,0-1,0 0,0-1,0-1,-1 0,1-1,-1 0,0 0,0-2,0 1,0-2,-1 1,0-2,-1 1,0-2,9-8,124-135,-50 57,-93 95,0-1,1 1,-1 0,0-1,1 1,-1-1,0 1,1 0,-1 0,0-1,1 1,-1 0,1 0,-1-1,1 1,-1 0,1 0,-1 0,1 0,-1 0,1 0,-1 0,1 0,-1 0,1 0,-1 0,1 0,-1 0,1 0,-1 0,1 0,-1 1,0-1,1 0,-1 0,1 1,-1-1,1 0,-1 1,0-1,1 0,-1 1,0-1,1 0,-1 1,0-1,0 1,1-1,-1 1,0-1,0 0,0 1,0-1,1 1,-1-1,0 1,0-1,0 1,0-1,0 1,0-1,0 1,0-1,-1 1,1-1,0 1,0 0,2 48,-2-36,25 86,-24-97,0 1,0-1,1 0,-1 1,0-1,1 0,0 0,-1 0,1 0,0 0,0-1,0 1,0 0,0-1,0 0,1 1,-1-1,0 0,1 0,-1 0,1-1,-1 1,1 0,-1-1,1 0,0 0,-1 0,1 0,-1 0,1 0,0 0,-1-1,1 0,-1 1,1-1,1-1,4-3,1 0,-1 0,-1-1,1-1,-1 1,0-1,0 0,-1-1,0 1,0-1,-1-1,0 1,0-1,-1 0,0 0,-1 0,0 0,0-1,0-5,-4-7,-12 30,9-1,-1 0,1 0,1 0,-1 0,1 1,1-1,0 1,0 0,0 0,1 0,0 0,0 0,1 0,0 0,0 0,1 0,0 0,1 0,0 0,0-1,0 1,1-1,0 1,1-1,0 0,0 0,0 0,4 3,-3-6,1-1,-1 0,1 0,-1-1,1 0,0 0,0 0,0-1,0 1,1-1,-1-1,0 0,0 1,0-2,1 1,-1-1,0 0,0 0,0-1,0 1,0-1,0-1,0 1,-1-1,1 0,-1 0,0-1,0 0,0 0,0 0,-1 0,0-1,0 1,4-6,128-187,-14 67,-120 130,-1-1,1 1,-1 0,0 0,1 0,-1 0,1 0,-1 0,1 1,-1-1,0 0,1 1,-1-1,0 1,1-1,-1 1,0 0,0-1,0 1,1 0,-1 0,0 0,0 0,0 0,0 0,-1 0,1 0,0 0,0 1,-1-1,1 0,0 0,-1 1,1-1,-1 1,0-1,0 0,1 1,-1-1,0 1,0-1,0 0,0 1,0-1,-1 1,1-1,0 0,-1 1,1-1,-1 0,1 1,-1-1,0 0,1 1,-1 37,-2 0,-2-1,-1 0,-3 0,0-1,-5 8,-15 62,-12 137,10-55,30-183,0 0,0 0,-1 0,0 0,0 0,0 0,-1-1,0 1,0-1,0 0,-1 0,1 0,-1 0,0-1,-3 3,5-7,0-1,0 1,0-1,1 0,-1 1,0-1,0 0,1 0,-1 0,1 0,-1 0,1 0,-1-1,1 1,0 0,0-1,0 1,-1-1,1 1,1-1,-1 0,0 1,0-1,1 0,-1 0,1 0,-1 1,1-1,0 0,-1 0,1 0,0 0,1 0,-1 0,0 1,1-3,-1-26,2-1,2 1,1 0,1 0,1 0,1 1,2 0,1 1,2 0,0 0,2 2,1 0,10-12,-6 6,-2 8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34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138 327,'-1'461,"-39"-240,40-219,-22 62,21-63,1 1,-1-1,1 0,-1 1,1-1,-1 0,0 1,0-1,0 0,0 0,1 1,-2-1,1 0,0 0,0 0,0 0,0-1,-1 1,1 0,0 0,-1-1,1 1,0-1,-1 1,1-1,-1 0,1 1,-1-1,1 0,-1 0,1 0,-1 0,1 0,-1-1,1 1,-1 0,1-1,-1 1,1-1,0 1,-3-4,2 0,-1 0,0 0,1-1,0 1,0-1,0 1,1-1,-1 0,1 0,0 1,1-1,-1 0,1 0,0 0,0 0,0 0,1 0,0 0,0 0,0 1,1-3,58-185,89-143,-126 287,2 2,2 0,3 2,0 2,3 0,2 3,1 0,2 3,4-2,24 0,-65 37,0 1,1-1,-1 1,0-1,0 1,0 0,1-1,-1 1,0 0,0 0,1 0,-1 0,0 0,1 0,-1 0,0 0,0 1,1-1,-1 0,0 1,0-1,0 1,0-1,0 1,1 0,-1-1,0 1,0 0,-1 0,1 0,0 0,0 0,0 0,0 0,-1 0,1 0,-1 0,1 0,-1 0,1 1,-1-1,1 0,-1 0,0 1,0-1,0 0,0 0,0 1,0-1,0 0,0 0,0 1,0-1,-1 0,1 0,-1 1,-3 21,-2 0,-1 0,0-1,-2 0,0 0,-2-1,0 0,-1-1,-1-1,-9 11,-27 45,31-42,-4 1,2 1,1 0,3 2,0 0,3 1,-3 15,15-47,0 0,0 1,1-1,0 0,0 1,1-1,-1 0,2 1,-1-1,1 0,0 0,0 0,0 0,1 0,0-1,0 1,0-1,1 1,0-1,0-1,0 1,1 0,0-1,-1 0,2 0,-1 0,1-1,114 100,-107-90</inkml:trace>
  <inkml:trace contextRef="#ctx0" brushRef="#br0" timeOffset="329.19">646 976,'38'-16,"0"-2,-1-2,-1-1,-1-2,0-1,1-5,-27 24,0-1,-1-1,1 1,-1-1,0-1,-1 0,0 0,0 0,-1-1,0 0,0 0,-1-1,0 1,-1-1,0 0,-1 0,0-1,0 0,-3 9,0 0,0 0,-1-1,1 1,0 0,-1 0,0 0,1-1,-1 1,0 0,0 0,0 0,-1 0,1 0,0 1,-1-1,1 0,-1 1,1-1,-1 1,0-1,0 1,0 0,0-1,0 1,0 0,0 1,0-1,0 0,0 0,0 1,-1-1,1 1,0 0,0 0,-2 0,-2 0,0 0,1 0,-1 1,1 0,-1 0,1 1,-1-1,1 1,0 0,-1 1,1-1,1 1,-1 0,-2 2,-7 6,1 1,0 1,1 0,0 0,1 1,0 1,1 0,1 0,0 1,2 0,-1 1,2 0,0 0,1 0,1 1,1 0,4-11,-1 1,2-1,-1 1,1-1,1 1,-1-1,1 0,0 0,1 0,0 0,0-1,0 1,1-1,0 0,0-1,1 1,-1-1,1 0,0 0,1-1,-1 1,1-2,0 1,0-1,0 0,0 0,0-1,1 0,-1 0,1-1,-1 0,1 0,0-1,0 1,-1-2,1 1,0-1,-1-1,1 1,1-2,19-2,-3-1</inkml:trace>
  <inkml:trace contextRef="#ctx0" brushRef="#br0" timeOffset="564.378">1492 666,'-43'34,"-14"20,2 6,16-2,19-7,17-12,15-12,10-6,5-7,4-5,1-5,0-2,-1-7,-1-3,0 0,-6 2</inkml:trace>
  <inkml:trace contextRef="#ctx0" brushRef="#br0" timeOffset="883.853">1887 215,'-123'613,"115"-574,3-1,1 1,1 1,4 29,33-154,-24 64</inkml:trace>
  <inkml:trace contextRef="#ctx0" brushRef="#br0" timeOffset="1133.629">2113 553,'-43'29,"-19"14,-4 5,9-2,20-7,15-7,17-8,13-8,7-3,4-3,4-3,4 2,1-1,-4 4,-1-1,0 2,1 0,-3-3</inkml:trace>
  <inkml:trace contextRef="#ctx0" brushRef="#br0" timeOffset="1480.665">2311 750,'-9'9,"1"1,0 0,1 0,0 0,1 1,0 0,1 0,0 1,0-1,1 1,1 0,-1 6,3-14,0 1,1-1,-1 1,1 0,0-1,0 1,0 0,1-1,0 1,0-1,0 1,0-1,1 1,-1-1,1 0,0 0,1 0,-1 0,1 0,-1 0,1-1,0 1,1-1,-1 0,1 0,-1 0,1 0,0 0,0-1,0 0,0 0,0 0,4 1,0-1,1 1,-1-1,1-1,-1 0,1 0,0-1,-1 0,1 0,0-1,-1 0,1 0,-1-1,1-1,-1 1,0-1,0 0,0-1,0 0,-1 0,0-1,0 0,0 0,0-1,-1 0,1 0,-2 0,1-1,-1 0,0 0,0 0,-1-1,0 1,0-1,-1 0,0 0,0-1,-1 1,0-1,0-1,0 4,0 0,-1 0,1-1,-1 1,0 0,-1-1,1 1,-1-1,-1 1,1-1,-1 1,0-1,-1 1,1 0,-1 0,0 0,-1 0,0 0,0 0,0 0,0 1,-1-1,0 1,0 0,-1 1,1-1,-1 1,0-1,0 1,0 1,-1-1,1 1,-1 0,0 0,0 1,0 0,0 0,-1 0,-1 0,-19 4,2 4</inkml:trace>
  <inkml:trace contextRef="#ctx0" brushRef="#br0" timeOffset="1895.283">2593 1004,'12'-24,"81"-127,-93 150,1 0,-1 0,0 1,1-1,-1 0,1 0,-1 1,1-1,-1 0,1 1,0-1,-1 0,1 1,0-1,0 1,-1-1,1 1,0-1,0 1,0 0,-1-1,1 1,0 0,0 0,0 0,0-1,0 1,0 0,0 0,0 0,-1 1,1-1,0 0,0 0,0 0,0 1,0-1,-1 0,1 1,0-1,1 1,12 37,-2-2,-10-34,0 0,-1 0,1 0,0 0,0 0,0-1,0 1,0-1,1 1,-1-1,0 0,1 0,-1 0,1 0,-1 0,1 0,0-1,-1 1,1-1,-1 0,1 0,0 0,-1 0,1 0,0 0,-1-1,1 0,-1 1,1-1,0 0,-1 0,0 0,1 0,-1-1,0 1,0-1,0 1,1-2,65-79,-52 11,-14 49</inkml:trace>
  <inkml:trace contextRef="#ctx0" brushRef="#br0" timeOffset="2114.265">3044 836,'0'24,"0"3,0-4</inkml:trace>
  <inkml:trace contextRef="#ctx0" brushRef="#br0" timeOffset="2265.751">3073 327</inkml:trace>
  <inkml:trace contextRef="#ctx0" brushRef="#br0" timeOffset="2631.513">3185 920,'117'-138,"-117"137,1 0,-1 0,1-1,0 1,0 0,0 0,0 0,0 0,-1 1,2-1,-1 0,0 0,0 1,0-1,0 0,0 1,1-1,-1 1,0-1,0 1,1 0,-1 0,0-1,1 1,-1 0,0 0,1 0,-1 1,0-1,1 0,-1 0,0 1,0-1,1 1,-1-1,0 1,0-1,0 1,1 0,-1 0,0-1,0 1,0 0,0 0,-1 0,1 0,0 0,0 0,-1 0,1 1,0-1,-1 0,1 0,-1 1,1-1,-1 0,0 0,0 1,1-1,-1 0,0 1,0 0,1 6,12 48,-12-55,-1 1,1-1,-1 0,1 0,0 0,0 0,-1 0,1 0,0 0,0-1,0 1,0 0,0 0,0-1,0 1,0 0,0-1,1 1,-1-1,0 0,0 1,0-1,1 0,-1 0,0 0,0 0,1 0,-1 0,0 0,0 0,1 0,-1 0,0-1,0 1,0-1,0 1,1-1,-1 1,0-1,0 0,0 1,0-1,0 0,75-82,-53 51,-10 14</inkml:trace>
  <inkml:trace contextRef="#ctx0" brushRef="#br0" timeOffset="3169.497">3694 750,'0'-1,"-1"0,0 0,1 0,-1 0,0 0,1 0,-1 1,0-1,0 0,0 0,0 0,0 1,0-1,0 1,0-1,0 1,0-1,0 1,0-1,0 1,-1 0,1 0,0-1,0 1,0 0,0 0,-1 0,1 0,0 1,0-1,0 0,0 0,-1 1,1-1,0 1,0-1,0 1,0-1,0 1,0 0,0-1,0 1,0 0,1 0,-1 0,0 0,0 0,1 0,-1 0,0 0,1 0,-1 0,1 0,0 0,-1 0,1 1,-53 83,52-82,0 0,0 0,0 0,0 0,0 0,1 0,-1 0,1 0,0 0,0 0,0 0,0 0,0 0,1 1,0-1,-1 0,1 0,0-1,1 1,-1 0,0 0,1 0,-1-1,1 1,0-1,0 1,0-1,0 0,1 0,1 2,3-2,0-1,0 0,0-1,0 1,-1-1,1-1,0 1,0-1,0 0,0-1,-1 1,1-1,-1-1,1 1,-1-1,0 0,0-1,0 0,0 0,-1 0,1 0,-1-1,0 0,2-3,-1 4,95-80,-99 83,-1 1,1-1,0 1,0 0,-1 0,1 0,0 0,0 0,-1 0,1 0,0 0,0 1,-1-1,1 0,0 1,-1 0,1-1,0 1,-1 0,1 0,-1 0,1 0,-1 0,0 0,1 1,-1-1,0 0,0 1,0-1,0 0,0 1,0 0,0-1,-1 1,1-1,0 1,-1 0,18 66,-17-18,-1 1,-3-1,-2 0,-4 12,-3 30,10-65,-2 18,-2 0,-1 0,-3 0,-14 39,19-73,0 0,-1-1,-1 0,1 0,-2 0,1-1,-1 0,-1-1,1 0,-1 0,-1 0,0-1,0-1,0 0,0 0,-1-1,0-1,0 1,-1-2,1 1,-1-2,0 0,-5 1,5 0,0 0,0-1,0 0,0-1,0 0,-1-1,1 0,0-1,-1 0,1-1,0-1,0 0,0 0,0-1,1-1,0 0,-7-4,16 7,0 1,0-1,0 0,1 0,-1 0,1 0,-1-1,1 1,0 0,0-1,0 1,0 0,0-1,0 1,1-1,-1 0,1 1,0-1,0 1,0-1,0 1,0-1,0 0,1 1,-1-1,1 1,0-1,0 1,0-1,0 1,0 0,0-1,1 1,-1 0,1 0,1-2,71-67,-13 30,2 4,2 2,62-24,174-60,-268 107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4.8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499 82,'-15'-11,"-1"1,0 0,-1 1,0 0,0 2,-1 0,-14-4,27 10,0-1,0 1,0 0,0 0,-1 0,1 1,0 0,0 0,0 0,0 1,-1-1,1 1,0 1,0-1,0 1,1-1,-1 1,0 1,1-1,-1 1,1 0,0 0,0 0,0 0,0 1,0-1,1 1,0 0,-1 0,0 3,-1 6,0 1,0 0,2-1,-1 1,2 1,0-1,1 0,0 1,1-1,1 0,0 1,1 2,-3 95,-17-6,-6-1,-23 62,-11 20,29-48,28-137,0-1,0 1,0 0,1 0,-1 0,1 0,-1 0,1 0,0 0,0 0,0 0,0 0,0 0,0 0,0 0,1 0,-1 0,1-1,0 1,-1 0,1 0,0 0,0-1,0 1,0 0,0-1,1 1,-1-1,0 1,1-1,-1 1,1-1,-1 0,1 0,0 0,0 0,-1 0,1 0,0-1,0 1,0 0,0-1,0 0,0 1,0-1,1 0,265-1,-24-28,-220 29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53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206 1,'-27'26,"1"2,2 1,1 1,1 1,1 0,2 2,0 5,15-32,1 1,-1 1,1-1,1 0,0 1,0-1,0 1,1 0,0 0,0 0,1-1,0 1,1 0,0 0,0 0,0-1,1 1,0 0,1-1,0 0,0 0,0 1,1-2,0 1,-1-5,-1-1,1 1,0-1,0 0,0 0,0 0,0 0,0-1,0 1,0-1,0 0,0 0,0 0,0 0,0 0,0-1,0 1,0-1,0 0,0 0,0 0,0 0,0-1,-1 1,1-1,0 0,-1 1,1-1,-1 0,0-1,0 1,0 0,0 0,0-1,0 0,-1 1,11-13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0,'-5'0,"-2"5,-4 1,-5 5,5 0,9-6,10-4,-2-3,-1 5,-2 1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2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 1,'-5'24,"-1"13,5 0,7-7,3-7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7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31 344,'58'-11,"8"-1,0-3,-1-3,17-9,-71 22,1-1,-1 0,0 0,-1-1,1-1,-1 0,-1 0,0-1,0 0,7-10,-14 16,1 0,-1 0,1 0,-1-1,0 1,0-1,-1 1,1-1,-1 0,0 0,0 0,0 0,0 0,-1 0,0 0,1 0,-1 0,-1 0,1 0,-1 0,1 0,-1 1,0-1,-1 0,1 0,-1 0,1 1,-1-1,0 1,0-1,-1 1,1 0,-1 0,0 0,-1-1,-1 0,0 0,-1 0,1 0,-1 1,0 0,0 0,0 0,-1 1,1 0,-1 0,1 0,-1 1,0 0,1 1,-1-1,0 1,1 1,-1-1,0 1,0 0,0 1,-133 51,121-40,0 1,1 0,1 1,0 1,1 1,1 0,0 1,2 1,-5 8,14-21,0 0,0 0,0 0,1 1,0-1,1 1,-1 0,1 0,1 0,-1 0,1 0,0 0,1 0,0 0,0 1,0-1,1 0,0 0,1 0,-1 0,1 0,1 0,-1 0,1-1,0 1,1-1,0 0,0 0,0 0,0 0,1-1,0 0,0 0,2 1,8 4,0-2,1 0,0-1,0 0,1-1,-1-1,1-1,0 0,1-1,-1-1,0-1,1 0,-1-1,1-1,14-3,-4 3,-10 1,0-1,0 0,0-2,0 0,0-1,-1-1,0 0,0-1,0-1,-1-1,3-2,0-2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7.0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1,'-14'14,"-5"10,0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47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990 1,'-59'80,"-194"232,93-152,-7-8,-29 11,178-148,11-7,-1-1,0-1,0 1,0-1,0-1,-1 1,0-2,0 1,-1-1,1-1,-8 3,1-10,5-5</inkml:trace>
  <inkml:trace contextRef="#ctx0" brushRef="#br0" timeOffset="301.638">1 283,'522'186,"-189"-59,-171-33,-138-84</inkml:trace>
  <inkml:trace contextRef="#ctx0" brushRef="#br0" timeOffset="636.64">537 29,'-46'530,"-11"-74,55-444,-1 0,2 0,0 0,0 0,1 0,0 0,1 0,1 0,0 0,1 3,4 2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3.87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30 37,'-14'94,"10"-74,0-1,1 0,1 1,0 0,2-1,0 1,1 0,3 8,-4-26,0-1,0 1,0 0,0 0,0 0,1 0,-1-1,1 1,-1 0,1 0,0-1,0 1,0-1,0 1,0 0,0-1,0 0,0 1,0-1,1 0,-1 1,1-1,-1 0,1 0,-1 0,1 0,0-1,-1 1,1 0,0-1,0 1,-1-1,1 0,0 1,0-1,0 0,0 0,-1 0,1 0,0-1,0 1,0 0,-1-1,1 1,0-1,0 0,-1 1,1-1,17-12,-1 0,-1-2,0 0,-1 0,0-2,-1 0,-1 0,-1-1,-1-1,0-1,2-7,66-109,-80 135,1 0,-1 0,0 1,0-1,1 0,-1 1,0-1,1 0,-1 1,1-1,-1 1,1-1,-1 1,1-1,0 1,-1-1,1 1,-1-1,1 1,0 0,-1-1,1 1,0 0,0 0,-1-1,1 1,0 0,0 0,-1 0,1 0,0 0,0 0,-1 0,1 0,0 0,0 1,-1-1,1 0,0 0,-1 1,1-1,0 0,-1 1,1-1,0 1,-1-1,1 1,-1-1,1 1,-1-1,1 1,-1-1,1 1,-1 0,0-1,1 1,-1 0,0-1,1 1,-1 0,0-1,0 1,0 1,7 55,-6-45,23 173,5 129,-28-283,-2-1,-1 1,-1-1,-1 0,-2 0,-1 0,-2-1,-1 0,-1 0,-1-1,-1-1,-6 7,-66 66,82-96,-1-1,0 0,-1 0,1 0,-1 0,1-1,-1 1,0-1,0 0,0-1,0 1,0-1,0 0,0 0,-1-1,1 0,0 1,0-2,-1 1,1-1,0 0,0 0,-2-1,2-1,0-1,0 0,0-1,1 1,-1-1,1 0,1 0,-1 0,1-1,0 1,0-1,0 0,1 0,0 0,0 0,0 0,1 0,0-1,0 1,1 0,0-1,0 1,0 0,1-1,0 1,0 0,1-3,5-12,1 1,0 0,2 0,0 0,1 1,1 1,1 0,0 1,1 0,1 1,4-2,169-124,-164 126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6.1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0,'5'10,"1"3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8.3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389 624,'-172'213,"-18"46,164-222,52-74,68-94,6 4,15-7,-48 61,-67 73,1-1,-1 1,0 0,0-1,1 1,-1 0,0 0,1-1,-1 1,0 0,1-1,-1 1,0 0,1 0,-1 0,1 0,-1-1,1 1,-1 0,0 0,1 0,-1 0,1 0,-1 0,0 0,1 0,-1 0,1 0,-1 0,1 0,-1 0,0 1,1-1,-1 0,1 0,-1 0,0 1,1-1,-1 0,0 0,1 1,-1-1,0 0,1 1,-1-1,0 0,0 1,1-1,-1 0,0 1,0-1,0 1,0-1,1 0,-1 1,0-1,0 1,0-1,0 1,0-1,0 0,0 1,0-1,0 1,0-1,0 0,-1 1,1 0,-3 31,-6 3,2-1,1 2,2-1,1 0,2 25,2-53,1 0,-1-1,1 1,0-1,0 1,1-1,0 0,0 1,1-2,0 1,-1 0,2-1,-1 1,1-1,0-1,0 1,0-1,1 0,2 2,-4-3,-1-1,1 0,0 0,-1 0,1 0,0-1,0 0,1 1,-1-1,0-1,0 1,0-1,1 0,-1 1,0-2,0 1,1-1,-1 1,0-1,0 0,0 0,0-1,0 1,0-1,0 0,-1 0,1-1,-1 1,1-1,-1 1,2-3,15-14,-1-1,-1 0,0-2,-2 0,-1-1,0 0,-2-1,-1 0,-1-2,-1 1,-1-1,-1 0,-2-1,1-9,0-9,-1 33</inkml:trace>
  <inkml:trace contextRef="#ctx0" brushRef="#br0" timeOffset="709.358">1377 681,'-36'16,"1"1,1 2,1 1,1 2,1 1,0 2,2 1,-1 4,23-26,2 1,-1-1,0 2,1-1,0 1,0-1,1 1,0 0,0 1,0-1,1 1,0 0,0 0,0 0,1 0,0 0,1 1,0-1,0 0,0 2,1-7,1-1,-1 1,1-1,0 1,-1-1,1 0,0 1,0-1,0 0,0 0,0 1,0-1,0 0,0 0,1 0,-1 0,0-1,1 1,-1 0,0 0,1-1,-1 1,1-1,-1 1,1-1,-1 0,1 1,-1-1,1 0,0 0,-1 0,1 0,-1-1,1 1,-1 0,1-1,0 1,59-22,-58 21,36-19,-2-1,0-3,-2 0,0-2,-2-2,15-17,-48 44,1 0,-1 0,1 0,-1 0,1 1,-1-1,1 0,-1 0,1 0,0 0,-1 1,1-1,0 0,0 1,0-1,0 1,0-1,-1 1,1-1,0 1,0-1,0 1,0 0,0 0,0-1,0 1,0 0,1 0,-1 0,0 0,0 0,0 1,0-1,0 0,0 0,0 1,0-1,0 0,0 1,-1-1,1 1,0-1,0 1,0 0,0-1,-1 1,1 0,0 0,0-1,-1 1,1 0,-1 0,1 0,-1 0,1 0,-1 0,17 79,-15-62,1 0,1 1,1-1,0-1,1 1,1-1,1 0,1 0,-7-13,1-1,-1 1,1-1,0 0,0 0,0-1,0 1,1 0,-1-1,1 0,-1 0,1 0,0 0,0-1,0 1,0-1,0 0,0 0,0 0,1-1,-1 0,0 1,0-2,0 1,1 0,-1-1,0 0,2 0,5-2,0 0,0-1,-1-1,0 1,0-1,0-1,0 0,-1 0,0-1,2-2,29-27,-2-2,-1-1,-2-2,-2-2,-1 0,-3-3,-1 0,-3-2,6-17,-21 33,0 0,-2 0,-2-1,-1 0,-1-1,-2 1,-2 0,0-1,-3 1,0-1,-8-25,10 55,0-6,0 0,-1 0,-1 0,0 0,0 0,-1 0,0 1,0 0,-1-1,-1 2,1-1,-1 1,-2-2,7 9,-1 0,1 0,0 0,-1 0,1 0,0 0,-1 1,1-1,-1 1,1-1,-1 1,1-1,-1 1,1 0,-1 0,0 0,1 0,-1 0,1 0,-1 0,0 0,1 1,-1-1,1 0,-1 1,1 0,-1-1,1 1,0 0,-1 0,1 0,0-1,-1 1,1 1,0-1,0 0,0 0,0 0,0 1,0-1,0 0,1 1,-1-1,-27 66,22-23,3 1,1 0,2 0,2-1,2 1,2 0,2-1,2-1,2 1,1-1,3-1,13 25,53 152,-82-218,1 0,-1 0,1 1,-1-1,0 0,1 1,-1-1,0 0,0 1,0-1,0 1,0-1,0 0,-1 1,1-1,0 0,-1 1,1-1,-1 0,1 0,-1 0,0 1,0-1,1 0,-1 0,0 0,0 0,0 0,0 0,0 0,0 0,0-1,0 1,-1 0,1-1,0 1,0-1,-1 1,1-1,0 1,-1-1,1 0,0 0,-1 0,1 0,0 0,-1 0,1 0,-14-3</inkml:trace>
  <inkml:trace contextRef="#ctx0" brushRef="#br0" timeOffset="890.169">1659 568,'43'0,"44"0,15 0,-3 0,-11 0,-14 0,-15 0,-13 0,-9 0,-7 0,-8 0</inkml:trace>
  <inkml:trace contextRef="#ctx0" brushRef="#br0" timeOffset="1584.911">2421 596,'-4'29,"2"1,0 0,2 0,2 0,1 0,1 0,4 12,-6-37,0 0,0-1,1 1,0-1,0 0,0 0,1 0,-1 0,1 0,0-1,0 0,0 1,1-1,-1-1,1 1,-1-1,1 0,0 0,0 0,0-1,0 1,0-1,1-1,-1 1,0-1,0 1,0-2,1 1,-1 0,0-1,0 0,0 0,0-1,0 0,2 0,7-3,-1 0,0 0,0-1,0-1,-1 0,0-1,0 0,-1-1,0 0,-1-1,0 0,18-14,48-51,-55 51,-30 61,6-34,1 1,0 1,0-1,1 0,-1 0,1 1,0-1,0 1,0-1,1 1,-1 0,1-1,0 1,0-1,1 1,0 0,-1-1,2 1,-1-1,0 0,1 1,0-1,0 0,0 0,0 0,1 0,0 0,-1-1,2 1,-1-1,1 1,0 0,1 0,0-1,0 0,0 0,0 0,0 0,0-1,1 0,-1 0,1-1,0 1,-1-1,1 0,0-1,0 1,0-1,-1-1,1 1,0-1,0 0,-1 0,1 0,0-1,-1 0,1 0,-1 0,3-3,12-5,0-2,-1 0,-1-1,0 0,0-2,7-9,-4 3,0-1,-2 0,-1-2,-1 0,-1-1,-1 0,-2-1,0-1,-1-1,1-8,-12 33,1 0,-1 1,1-1,-1 0,0 0,0 0,-1 0,1 0,0 0,-1 0,0 0,0 0,0 0,0 0,0 0,-1 0,1 0,-1 0,0 0,0 0,0 0,0 0,0 0,-1 1,1-1,-1 0,0 1,0-1,0 1,0 0,0 0,0 0,-1 0,1 0,-1 0,1 1,-1-1,0 1,1-1,-1 1,0 0,0 0,0 1,0-1,0 0,0 1,0 0,-3 0,-6 4,-1 1,2 0,-1 1,1 1,0 0,0 0,1 1,0 0,0 1,1 0,0 0,0 1,1 1,1-1,-6 10,11-18,0 0,0 0,0 0,1 0,-1 1,0-1,1 0,-1 1,1-1,0 1,0-1,0 1,0 0,1-1,-1 1,1 0,-1 0,1 0,0-1,0 1,0 0,1 0,-1 0,1-1,-1 1,1 0,0-1,0 1,0-1,0 1,0-1,1 1,-1-1,1 0,0 1,0-1,0 0,0 0,0 0,0-1,0 1,0 0,1-1,0 1,118 15,-39-12,-76-4,0-1,0 1,0 0,0 1,0-1,0 1,-1 0,1 1,-1-1,1 1,-1 0,0 0,0 1,-1 0,1 0,-1 0,1 0,-1 1,-1-1,1 1,-1 0,1 0,-1 1,-1-1,1 1,-1-1,0 1,0 0,-1-1,0 1,0 0,0 2,-11 67,4 45,12-102</inkml:trace>
  <inkml:trace contextRef="#ctx0" brushRef="#br0" timeOffset="2536.387">4029 624,'-41'45,"2"1,1 2,3 2,2 1,-5 15,21 3,19-68,-1 0,1 0,-1 0,1 0,0 0,-1 0,1 0,0-1,0 1,-1-1,1 1,0-1,0 0,0 1,0-1,0 0,0 0,0 0,0-1,-1 1,1 0,0-1,0 1,0-1,0 0,-1 0,1 1,0-1,-1 0,1 0,-1-1,1 1,0 0,26-15,-1-1,-1-1,-1-1,0-1,-1-1,-2-2,0 0,1-4,24-22,31-26,-77 75,0-1,-1 1,1-1,0 1,-1-1,1 1,0 0,0-1,0 1,-1 0,1-1,0 1,0 0,0 0,0 0,-1 0,1 0,0 0,0 0,0 0,0 0,0 0,-1 0,1 0,0 1,0-1,0 0,-1 1,1-1,0 1,0-1,-1 0,1 1,0 0,-1-1,1 1,-1-1,1 1,-1 0,1-1,-1 1,1 0,-1 0,1-1,-1 1,0 0,0 0,1 0,-1 0,0-1,0 2,4 47,-4-45,0 4,0 1,0-1,1 0,0 1,0-1,1 0,0 0,0 0,1 0,0 0,1-1,-1 1,1-1,1 0,-1 0,1 0,1-1,-1 0,1 0,0 0,1 0,-1-1,1 0,0-1,0 0,0 0,1 0,0-1,5 2,-6-3,0 0,1-1,-1 0,0 0,1 0,-1-1,1 0,-1-1,1 1,-1-1,1-1,-1 0,0 0,0 0,0-1,0 0,0 0,-1-1,1 0,5-4,108-107,-107 99,16-15,-1-2,-2-1,-1-1,-2-1,1-6,-7 8,-2-2,-1 0,-2 0,-1-2,-2 1,-2-1,-1 0,-2-1,-2 1,-1-18,-2 46,0-1,0 1,-1 0,0 0,0 0,-2 0,1 1,-1-1,0 1,-1 0,-1-2,4 8,0 1,0-1,0 0,0 1,0-1,-1 1,1 0,-1 0,0 0,1 0,-1 0,0 0,0 1,0-1,-1 1,1 0,0 0,0 0,-1 1,1-1,0 1,-1 0,1 0,0 0,-1 0,1 0,0 1,-1-1,1 1,0 0,0 0,-1 1,1-1,0 0,0 1,-10 5,0 1,1 0,0 1,1 0,0 1,0 0,1 0,1 1,0 1,0 0,1 0,0 0,1 1,1 0,0 1,-4 11,1 4,0 0,2 0,2 1,0 0,2 0,1 0,2 23,0-35,1-1,1 1,0-1,1 0,1 0,1 0,0 0,1-1,1 1,0-1,1-1,1 0,1 0,0-1,1 0,0 0,2 0,6 5,0-1,2 0,-1-2,2 0,0-2,1 0,22 8,-6-4,-25-9</inkml:trace>
  <inkml:trace contextRef="#ctx0" brushRef="#br0" timeOffset="3506.471">4905 878,'7'6,"1"-1,-1 1,1-2,0 1,0-1,1 0,-1-1,1 0,0 0,0-1,0 0,0-1,0 0,0 0,0-1,0 0,1-1,-1 0,0 0,0-1,4-1,12-9,-1 0,-1-1,0-2,-1 0,0-2,-2 0,0-1,-1-1,0-1,6-11,1 1,-2-2,-1 0,-2-2,-1 0,-2-1,-1-1,-2-1,-1 0,1-12,-8 23,-2-1,0 0,-2 0,-1-1,-1 1,-2-13,1 37,0 1,0 0,0 0,0-1,-1 1,1 0,-1-1,0 1,1 0,-1 0,0 0,0 0,-1 0,1 0,0 0,0 0,-1 1,0-1,1 0,-1 1,0-1,1 1,-1-1,0 1,0 0,0 0,0 0,-1 0,1 0,0 1,0-1,0 1,-1-1,1 1,0 0,-1 0,1 0,0 0,0 0,-1 0,1 1,0-1,0 1,-1 0,1-1,0 1,0 0,0 0,0 0,-1 2,-13 8,1 1,1 1,0 1,1 0,0 0,1 1,1 1,0 0,1 1,1 0,1 0,0 1,-1 7,0-2,0 1,2 0,1 1,1-1,1 1,1 0,2 0,0 1,1-1,2 0,1 0,2 11,-1-25,0 1,0-2,1 1,1 0,0-1,0 0,1-1,0 1,0-1,1 0,1-1,-1 0,1 0,1-1,-1 0,1-1,1 0,-1-1,1 0,0 0,8 2,0 1</inkml:trace>
  <inkml:trace contextRef="#ctx0" brushRef="#br0" timeOffset="4089.362">5667 765,'-3'9,"-2"4,0 1,1-1,1 1,0 0,1 0,0 0,1 0,1 0,0 0,1 0,0 0,1 0,4 13,-5-25,-1-1,1 1,0 0,-1-1,1 0,0 1,0-1,0 0,0 1,0-1,1 0,-1 0,0 0,0 0,1 0,-1 0,1 0,-1 0,1-1,-1 1,1 0,-1-1,1 1,-1-1,1 0,0 0,-1 1,1-1,0 0,-1 0,1-1,0 1,-1 0,1 0,-1-1,1 1,0-1,-1 0,1 1,-1-1,1 0,-1 0,1 0,61-51,-57 46,167-204,-172 208,-1 0,1 0,0 1,-1-1,1 0,0 0,0 0,0 1,1-1,-1 1,0-1,0 1,1-1,-1 1,1 0,0-1,-1 1,1 0,0 0,-1 0,1 0,0 1,0-1,0 0,0 1,0 0,0-1,0 1,0 0,0 0,0 0,0 0,0 0,0 0,0 1,0-1,0 1,-1-1,1 1,0 0,0 0,0 0,-1 0,1 0,0 0,-1 0,1 0,0 2,5 14,0 1,-2 1,0-1,-2 1,0 0,0 0,-2 0,-1 17,5 42,6-2,-3 2,-4-1,-3 0,-3 1,-9 48,6-101,0-1,-2 1,0-1,-2 0,-1 0,0-1,-2-1,-1 0,0 0,-2-1,0-1,-2-1,-2 2,9-10,0-2,0 1,-1-1,-1-1,1 0,-1-1,-1 0,-5 2,16-9,0 1,1 0,-1-1,0 0,0 0,0 1,0-1,0 0,0 0,0-1,1 1,-1 0,0-1,0 1,0-1,0 1,1-1,-1 0,0 0,1 0,-1 0,0 0,1 0,-1 0,1-1,0 1,-1 0,1-1,0 1,0-1,0 0,0 1,0-1,0 0,1 1,-1-1,1 0,-1 0,1 0,-1 0,1-1,-9-84,9 86,2-40,1 0,3 0,1 1,2-1,1 2,3 0,1 0,1 1,3 1,1 0,10-13,47-41,-60 79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5.9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69 113,'-19'34,"-7"15,2 0</inkml:trace>
  <inkml:trace contextRef="#ctx0" brushRef="#br0" timeOffset="594.208">239 338,'150'-215,"-150"213,0 1,1-1,0 1,-1-1,1 1,0-1,0 1,0-1,0 1,0 0,0 0,0 0,1-1,-1 1,0 0,0 0,1 1,-1-1,1 0,-1 0,1 1,-1-1,1 1,0-1,-1 1,1 0,-1-1,1 1,0 0,-1 0,1 0,0 0,-1 1,1-1,0 0,-1 1,1-1,-1 1,1 0,-1-1,1 1,-1 0,1 0,-1 0,0 0,1 0,-1 0,0 0,0 0,0 1,0-1,0 0,0 1,0 0,12 40,23 50,-34-90,0 1,0-1,0 1,1-1,-1 0,0 0,1 0,0 0,-1-1,1 1,0-1,0 1,0-1,0 0,0 0,0-1,0 1,0 0,0-1,0 0,0 0,0 0,0 0,1 0,-1-1,0 1,0-1,0 0,1 0,99-53,-83 42</inkml:trace>
  <inkml:trace contextRef="#ctx0" brushRef="#br0" timeOffset="1193.71">1170 0,'-11'2,"0"0,0 1,1 0,-1 1,1 0,0 1,0 0,0 1,0-1,1 2,0 0,1 0,-1 0,1 1,1 0,-1 1,2-1,-1 2,1-1,-5 10,-27 89,37-104,1 0,-1 0,1 0,-1 0,1 0,1 0,-1 1,0-1,1 0,0 0,0 0,0-1,0 1,1 0,0 0,-1-1,1 1,1-1,-1 1,0-1,1 0,0 0,-1 0,1 0,1 0,0 0,-1-1,1-1,0 1,-1-1,1 0,0 0,0 0,0 0,0-1,0 1,-1-1,1 0,0-1,0 1,0-1,0 1,0-1,0 0,-1-1,1 1,0 0,-1-1,1 0,-1 0,4-2,74-66,-74 63,137-129,-143 136,-1-1,1 0,-1 0,0 0,1 1,0-1,-1 0,1 1,-1-1,1 0,0 1,-1-1,1 1,0-1,0 1,-1-1,1 1,0 0,0-1,0 1,0 0,-1 0,1-1,0 1,0 0,0 0,0 0,0 0,0 0,-1 0,1 1,0-1,0 0,0 0,0 1,0-1,-1 0,1 1,0-1,0 1,-1-1,1 1,0-1,0 1,-1-1,1 1,-1 0,1-1,-1 1,1 0,-1 0,1-1,-1 1,1 0,-1 0,0 0,0 0,1-1,-1 1,0 0,0 0,0 0,0 0,0 0,0 0,0 0,0-1,-1 1,1 1,-4 236,-25 143,31-363,-2 1,0 0,-1-1,-1 1,-1-1,-1 1,0-1,-1 0,-1 0,-1-1,0 0,-2 0,0-1,0 0,-2 0,0-1,0 0,-1-1,-14 12,23-24,-1 0,1 0,-1-1,1 1,-1-1,1 0,-1 0,0 0,0 0,1-1,-1 1,0-1,0 0,0 0,0 0,1-1,-1 1,0-1,0 0,1 0,-1-1,1 1,-1-1,1 1,-1-1,1 0,0 0,0-1,0 1,0-1,0 1,1-1,-1 0,-1-2,-3-4,1 1,0-1,1 0,-1 0,2-1,-1 0,1 1,1-1,0-1,0 1,1 0,0-3,2 3,0 1,1-1,-1 0,2 1,0-1,0 0,0 1,1 0,1 0,0 0,0 0,0 0,1 1,1 0,-1 0,1 0,1 1,-1-1,1 2,4-4,10-8,0 2,1 0,0 1,2 2,-1 0,23-8,49-16,-52 22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4.6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310 0,'-25'218,"-32"159,26-150,1-87,20-122,7-26,7-8,0-1</inkml:trace>
  <inkml:trace contextRef="#ctx0" brushRef="#br0" timeOffset="285.102">0 508,'38'0,"28"0,11 0,-1 0,-10 0,-11 0,-11 0,-7 0,-5 5,-4 1,-1 0,-1-1,-5 3,-5 1</inkml:trace>
  <inkml:trace contextRef="#ctx0" brushRef="#br0" timeOffset="1097.182">706 85,'-33'233,"-9"69,20-162,21-137,0-1,0-1,0 0,0 1,0-1,0 1,1-1,-1 1,1 0,-1-1,1 1,-1 0,1-1,0 1,0 0,-1-1,1 1,1 0,-1 0,0-1,0 1,1 0,-1-1,1 1,-1-1,1 1,0 0,-1-1,1 1,0-1,0 0,0 1,0-1,0 0,1 1,-1-1,0 0,1 0,-1 0,0 0,1 0,-1-1,1 1,0 0,-1-1,1 1,12-8,0-1,-1-1,0 0,-1-1,1 0,-2 0,0-2,10-11,133-110,-152 132,-1 0,1-1,0 1,0 1,-1-1,1 0,0 0,0 1,0-1,0 1,0-1,0 1,0 0,0 0,0 0,0 0,0 0,0 0,-1 1,1-1,0 1,0-1,0 1,0 0,0-1,-1 1,1 0,0 0,-1 0,1 1,0-1,-1 0,0 1,1-1,-1 1,0-1,0 1,0-1,0 1,0 0,0 0,0 0,0-1,-1 1,1 0,-1 0,0 0,1 1,13 99,-27 90,11-179,3-6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2.0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0 312,'37'-2,"-2"0,1-3,0 0,-1-3,0-1,0-1,20-10,57-50,-108 68,-1-1,0 1,0-1,-1 0,1 0,0 0,-1 0,0-1,0 1,0-1,0 1,0-1,-1 0,0 0,0 0,0 0,0 1,0-1,-1-1,0 1,0 0,0 0,0 0,0 0,-1 0,0 0,0 0,0 1,0-1,-2-2,-2 0,0 0,0 1,0-1,-1 1,0 1,0-1,0 1,-1 0,1 1,-1-1,0 1,0 1,0-1,-1 1,1 0,-1 1,1 0,-1 0,-6 0,-1 3,1 1,0 0,0 0,0 1,0 1,1 1,-1 0,1 0,1 1,-1 1,1 0,1 1,0 0,0 1,0 0,2 0,-1 1,1 1,1 0,0 0,0 0,1 1,1 1,1-7,1-1,-1 1,2 0,-1 0,1 0,0 0,0 1,1-1,0 1,1-1,-1 1,1 0,1 0,0 0,0 0,0-1,1 1,0 0,1 0,-1-1,1 1,1 0,0-1,0 0,0 0,1 0,0 0,0-1,1 1,0-1,0 0,0 0,1-1,0 0,0 0,0 0,1 0,0-1,-1-1,1 1,3 0,12-1,0-1,1-1,-1-1,0-1,1 0,-1-2,0-1,0-1,-1-1,1 0,-1-2,-1 0,1-2,-2 0,1-1,5-5,-1 2,-1-1,0-1,-2-1,0-1,0-1,-2-1,0 0,-2-1,14-21,0-22,-31 64,1 0,0 0,0-1,-1 1,1 0,0 0,0 0,-1 0,1 0,0 0,0 0,-1 0,1 1,0-1,-1 0,1 0,0 1,0-1,-1 0,1 1,0-1,-1 0,1 1,-1-1,1 1,-1-1,1 1,-1 0,1-1,-1 1,1-1,-1 1,0 0,1-1,-1 1,0 0,0 0,1-1,-1 1,0 0,0 0,0-1,0 1,0 0,0 0,0-1,0 1,0 0,0 0,-1-1,1 1,32 164,-29-117,-3-38,0-1,0 1,1-1,0 0,1 1,0-1,0 0,1 0,0 0,1 0,4 6,-7-14,0 0,0 0,0 1,0-1,0-1,0 1,0 0,1 0,-1 0,0-1,1 1,-1 0,0-1,1 1,-1-1,1 0,-1 1,1-1,-1 0,1 0,-1 0,1 0,-1 0,1 0,-1-1,0 1,1 0,-1-1,1 1,-1-1,0 0,1 1,-1-1,0 0,1 0,-1 0,0 0,0 0,1 0,41-45,116-216,-92 157,-60 81,-9 23</inkml:trace>
  <inkml:trace contextRef="#ctx0" brushRef="#br0" timeOffset="732.477">1271 312,'34'-9,"-1"-2,0 0,-1-2,0-2,-1-1,-1-1,0-1,2-5,-27 19,0-1,0 0,0 0,-1-1,0 1,0-1,0 0,-1 0,0 0,0-1,0 1,1-7,-4 11,1 0,-1 0,0 0,1-1,-1 1,0 0,-1 0,1-1,0 1,0 0,-1 0,1-1,-1 1,0 0,0 0,0 0,0 0,0 0,0 0,0 0,-1 0,1 1,-1-1,1 0,-1 1,0-1,0 1,0 0,1 0,-1-1,0 1,0 0,-1 1,1-1,0 0,0 0,0 1,-1 0,1-1,0 1,-5-1,1 0,-1 1,0 0,1 0,-1 0,0 1,1 0,-1 0,1 0,-1 1,1 0,0 1,0-1,0 1,0 0,0 1,1-1,-1 1,1 0,0 1,-2 2,-85 113,86-110,0 1,1 0,1 1,0-1,0 1,1-1,1 1,0 0,1 0,0 2,1-9,-1 0,2 0,-1 0,1 0,-1 0,1-1,1 1,-1 0,1-1,0 1,0-1,0 1,0-1,1 0,0 0,0 0,0 0,0 0,1-1,-1 1,1-1,0 0,0 0,0-1,4 3,8-1,1-1,-1 0,1-1,0-1,-1-1,1 0,0-1,-1-1,1 0,-1-1,1-1,-1-1,-1 0,1-1,-1-1,0 0,0-1,13-10,-1 3,1-2,-2-1,0-1,-2-2,0 0,-1-1,-1-1,-1-2,10-16,8-40,-39 79,1 0,0 0,-1 0,1 0,-1 0,0 0,0 0,0 0,0 0,0 0,0 0,0 0,0 0,-1 0,1 0,-1 0,0 0,0 0,1 1,-1-1,0 0,0 0,-1 1,1-1,0 1,-1-1,1 1,0-1,-1 1,0 0,1 0,-1 0,0 0,0 0,1 0,-1 0,0 0,0 1,0-1,0 1,0-1,-1 1,-2 1,-1-1,1 1,-1 1,1-1,-1 1,1 0,0 0,0 1,0-1,0 1,0 0,1 1,-1-1,1 1,0 0,0 0,0 0,1 0,0 1,-1 0,1-1,1 1,-1 0,1 0,0 1,0-1,0 0,1 2,0-4,1 0,0 0,0 0,0 0,0 1,1-1,-1 0,1 0,0 0,0 0,0 0,0 0,0 0,1-1,-1 1,1 0,0-1,-1 1,1-1,1 1,-1-1,0 0,1 0,-1 0,1 0,-1-1,1 1,0-1,0 1,2 0,96 30,-90-29,-6-3,-1 1,0-1,0 1,0 0,0 0,0 0,0 1,-1-1,1 1,0 0,-1 0,1 0,-1 1,0-1,0 1,0 0,0 0,0 0,0 0,-1 0,0 1,1-1,-1 1,-1-1,1 1,0 0,-1 0,0 0,0 0,0 0,0 0,-1 1,-23 113,19-97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6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424 635,'-44'12,"2"2,0 2,1 2,-28 16,54-25,1 0,0 1,0 0,1 1,0 1,1 0,0 0,1 1,1 1,0 0,0 0,2 1,-6 13,12-26,0 1,0 0,1 0,0-1,-1 1,1 0,0 0,0 1,0-1,1 0,-1 0,1 0,0 0,0 1,0-1,0 0,0 0,1 0,0 0,-1 1,1-1,0 0,0 0,1 0,-1-1,1 1,-1 0,1 0,0-1,0 1,0-1,1 0,-1 1,0-1,1 0,-1 0,1-1,0 1,0 0,-1-1,1 0,0 0,0 1,1-2,1 2,7-3,0-1,1 0,-1 0,-1-1,1-1,0 0,-1 0,0-1,0-1,0 0,0 0,-1-1,5-5,8-2,53-37,-1-4,-3-3,32-34,-104 91,0 0,1 0,-1 0,1 0,-1 0,1 0,0 1,-1-1,1 0,0 0,-1 1,1-1,0 0,0 1,0-1,0 1,0-1,0 1,0-1,0 1,0 0,0-1,0 1,0 0,0 0,0 0,0 0,0 0,0 0,0 0,0 0,0 0,0 0,0 1,0-1,0 0,0 1,0-1,0 1,0-1,0 1,-1-1,1 1,0 0,0-1,-1 1,1 0,0 0,-1 0,1-1,0 1,-1 0,1 0,-1 0,0 0,1 0,21 73,-22-66,1 0,0 0,0 0,1-1,0 1,1 0,-1-1,2 1,-1-1,1 0,0 0,0-1,1 1,0-1,0 0,0 0,1 0,0-1,0 0,0 0,1-1,0 1,0-1,0-1,0 1,1-1,6-3,-1-1,1 0,0-1,-1 0,0-1,0-1,0 0,0-1,0 0,-1-1,0 0,0-1,0 0,-1-1,0 0,-1-1,0 0,9-11,58-50,-3-2,54-72,-111 122,-1 0,-2-1,0-1,-1 0,-2-1,0-1,-2 1,-1-2,-1 1,-1-1,-1 0,-2 0,0 0,-2-1,-1 1,-1-1,-3-11,-21-19,24 57,0 0,0 0,-1 0,1 0,0 1,0-1,-1 0,1 1,0-1,-1 1,1 0,-1-1,1 1,0 0,-1 0,1 0,-1 0,1 0,-1 0,1 0,-1 0,1 1,0-1,-1 0,1 1,-1-1,1 1,0 0,0-1,-1 1,1 0,0 0,0 0,0 0,0 0,0 0,0 0,0 0,0 0,0 1,0 0,-8 12,0 1,2 0,-1 0,2 1,0 0,1 0,1 0,0 1,1-1,1 1,0 0,1 0,1 1,1 257,53 12,-51-263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0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24,'43'5,"33"1,14 0,1-1,-5-2,-4-5,-5-4,-6 1,-7 0,-3 2,-8 0,-3-3,-6-1,-5 0,-9 2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8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1015,'44'-9,"-1"-2,0-1,0-3,-2-1,12-8,-43 20,29-11,0-2,0-1,-2-3,0-1,-1-1,-2-2,-1-2,0 0,-2-3,-2 0,16-22,-38 41,1-1,-2 0,0 0,0 0,-1-1,-1 0,0 0,-1 0,2-12,-4 20,0 0,-1 0,1 1,-1-1,0 0,-1 0,1 0,-1 0,0 1,0-1,0 0,-1 1,1-1,-1 1,0-1,-1 1,1 0,-1 0,0 0,0 0,0 0,0 1,-1-1,1 1,-1 0,0 0,0 0,-3-1,1 3,0-1,1 1,-1 0,0 1,0-1,0 1,0 0,1 1,-1-1,0 1,0 1,0-1,1 1,-1 0,1 0,-1 0,1 1,0 0,0 0,0 0,0 1,1-1,-1 1,1 0,0 1,0-1,1 1,-1-1,1 1,0 0,0 1,1-1,-1 0,1 1,0-1,1 1,-1 0,1-1,0 1,1 0,-1 0,1 0,0 0,1 0,0-1,0 1,0 0,0 0,1-1,0 1,0-1,0 1,1 0,3-1,1 1,0-1,0-1,0 1,0-1,1 0,-1-1,1 1,0-2,0 1,0-1,1 0,-1-1,0 0,2 0,9 2,-2 0,0-1,0 0,1-2,-1 0,0-1,0-1,1 0,2-2,-18 3,1 0,-1 0,1 0,-1 0,0 1,1-1,0 1,-1 0,1-1,-1 1,1 1,-1-1,1 0,-1 0,1 1,-1 0,1-1,-1 1,0 0,1 0,-1 0,0 0,1 1,-1-1,0 1,0-1,0 1,-1 0,1 0,0 0,-1 0,1 0,-1 0,1 0,-1 0,0 0,0 1,0-1,0 1,-1-1,1 0,0 1,-23 143,39-8,-15-114</inkml:trace>
  <inkml:trace contextRef="#ctx0" brushRef="#br0" timeOffset="6738.724">1215 704,'9'8,"0"0,1-1,-1 0,2-1,-1 0,1-1,0 0,0-1,0 0,1-1,-1 0,1 0,0-2,0 1,0-1,0-1,0 0,0-1,4-1,-2-1,-1-1,0 0,0-1,0-1,0 0,-1 0,0-1,-1-1,1 0,-1-1,-1 0,0 0,0-1,-1 0,0-1,0 0,-2-1,3-3,-9 11,1 0,-1 0,0 0,0-1,0 1,0 0,-1-1,0 1,0 0,0-1,0 1,-1 0,1-1,-1 1,0 0,-1 0,1 0,-1 0,0 0,0 0,0 0,0 0,-1 1,1-1,-1 1,0 0,0-1,0 2,-1-1,1 0,-1 0,1 1,-1 0,0 0,0 0,0 0,0 1,0-1,0 1,0 0,-1 1,1-1,0 1,-4-1,-7 2,1 0,-1 2,0-1,1 2,-1 0,1 0,0 1,1 1,-1 1,1 0,0 0,1 1,0 1,0 0,1 1,0 0,0 1,2 0,-1 0,1 1,1 0,0 1,1 0,-1 2,4-8,0 1,1-1,-1 1,2 0,-1 0,1 0,0 0,1 0,0 0,0 0,1 1,0-1,0 0,1 0,0 1,1-1,0 0,0 0,0 0,1 0,1-1,-1 1,1-1,0 0,1 0,0 0,0-1,0 1,1-1,0 0,0-1,0 1,1-1,0-1,2 2,9 0,0 0,1-2,-1 0,1-1,0-1,-1 0,1-2,0 0,10-2,-3 1,9-1,0-2,0-1,-1-2,0-1,0-2,-1-1,14-7,-19 8,-4 2</inkml:trace>
  <inkml:trace contextRef="#ctx0" brushRef="#br0" timeOffset="7207.268">2456 451,'-42'12,"1"2,1 2,0 1,1 3,-22 15,59-35,-1 1,1 0,0 0,0 0,-1 0,1 0,0 0,0 0,0 1,0-1,1 1,-1 0,0 0,1-1,-1 1,1 0,0 0,-1 0,1 0,0 1,0-1,0 0,1 0,-1 1,0-1,1 0,0 1,-1-1,1 1,0-1,0 0,1 1,-1-1,0 1,1-1,-1 0,1 1,0-1,0 0,0 0,0 1,0-1,0 0,1 0,-1 0,1-1,-1 1,1 0,0 0,0-1,-1 1,1-1,1 1,106 39,-93-37,0 0,0 1,-1 1,0 1,0 0,0 1,8 6,-20-12,-1 1,0-1,1 0,-1 1,0-1,0 1,0-1,-1 1,1 0,-1 0,0 0,1 0,-1 0,0 0,-1 0,1 0,-1 0,1 1,-1-1,0 0,0 0,0 0,-1 1,1-1,-1 0,0 0,1 0,-1 0,-1 0,1 0,0 0,-1 0,0 0,1-1,-1 1,0-1,0 1,-1-1,1 0,0 0,-1 0,1 0,-1 0,0 0,0-1,0 1,0-1,-2 1,-8 5,-1-1,0 0,0-1,-1-1,0 0,1-1,-1-1,0 0,0-1,-5 0,-5-1</inkml:trace>
  <inkml:trace contextRef="#ctx0" brushRef="#br0" timeOffset="7670.601">3105 84,'-1'311,"-5"-272,-1 0,-3-1,-1-1,-1 0,-14 28,-33 105,50-98,9-71,0-1,1 1,-1-1,1 0,-1 1,1-1,0 1,-1-1,1 0,-1 1,1-1,0 0,-1 0,1 0,0 1,-1-1,1 0,0 0,-1 0,1 0,0 0,-1 0,1 0,0 0,-1-1,1 1,0 0,-1 0,1-1,0 1,-1 0,1 0,-1-1,1 1,-1-1,1 1,-1-1,1 1,-1-1,1 1,-1-1,1 1,-1-1,0 1,1-1,-1 0,0 1,0-1,1 1,-1-1,0 0,0 1,0-1,0 0,0 0,0 1,0-1,0 0,0 1,0-1,0 0,0 1,-1-1,1 0,0 1,-1-1,20-49,-12 25</inkml:trace>
  <inkml:trace contextRef="#ctx0" brushRef="#br0" timeOffset="7918.333">2738 478,'29'5,"33"1,11 0,3-1,-2-2,-9 0,-5-2,-4-1,-7-5,-2-1,-4 0,-4 1,0 1,-1 2,-8 1</inkml:trace>
  <inkml:trace contextRef="#ctx0" brushRef="#br0" timeOffset="8792.113">3669 55,'218'-39,"-207"37,-9 0,1 0,0 1,0-1,0 1,0 0,0 0,0 0,0 0,0 0,1 1,-1-1,0 1,0 0,1 0,-1 0,0 1,0-1,1 1,-1 0,0 0,0 0,0 0,0 0,0 0,0 1,0 0,-1-1,1 1,0 0,-1 1,1-1,-1 0,0 1,0-1,0 1,0 0,-1-1,1 1,0 0,-1 0,0 0,0 1,-4 214,-9 47,-8 8,-6-37,26-220,1-11,0-1,-1 0,1 1,-1-1,0 1,0-1,0 1,0-1,-1 1,0-1,0 0,0 1,-1-1,1 0,-1 0,0 0,0 0,-1 0,1 0,-1-1,0 1,1-1,-2 0,1 1,0-2,-1 1,1 0,-1-1,0 1,0-1,-3 1,-245 10,139 3,89-14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3:22.6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1 765,'823'-1,"-319"-25,682 25,-617 30,-272-31,-116-25,-132 20,-32 7</inkml:trace>
  <inkml:trace contextRef="#ctx0" brushRef="#br0" timeOffset="632.016">1270 32,'-1'-2,"1"0,-1 0,0 0,-1 1,1-1,0 0,0 0,-1 1,1-1,-1 1,1 0,-1-1,0 1,0 0,1 0,-1 0,0 0,0 0,0 0,0 0,0 1,0-1,0 1,0 0,0-1,-1 1,1 0,0 0,0 0,0 1,0-1,0 0,0 1,0 0,0-1,0 1,0 0,0 0,-2 1,-68 52,-449 388,375-312,146-130,-1 0,1 0,-1 0,1 0,-1 0,1 0,-1 0,1 1,-1-1,1 0,-1 0,1 0,0 1,-1-1,1 0,-1 1,1-1,0 0,-1 1,1-1,0 1,0-1,-1 0,1 1,0-1,0 1,-1-1,1 1,0-1,0 1,0-1,0 1,0-1,0 1,0-1,0 1,0-1,0 1,0-1,0 1,0-1,0 1,1-1,-1 1,0-1,0 0,0 1,1-1,-1 1,0-1,1 0,-1 1,0-1,1 1,-1-1,0 0,1 0,-1 1,1-1,-1 0,1 0,-1 1,0-1,1 0,0 0,36 2,-30-3,110-25,-91 15</inkml:trace>
  <inkml:trace contextRef="#ctx0" brushRef="#br0" timeOffset="1003.71">1976 144,'-95'39,"-117"92,-6 22,-153 98,370-251,0 0,0 0,0 0,0 1,0-1,0 0,0 1,0-1,0 1,0-1,0 1,1 0,-1-1,0 1,0 0,1-1,-1 1,0 0,1 0,-1 0,1 0,-1-1,1 1,-1 0,1 0,0 0,-1 0,1 0,0 0,0 0,0 0,0 0,0 0,0 0,0 0,0 0,0 0,0 0,1 0,-1 0,0 0,1 0,-1 0,0 0,1 0,-1 0,1 0,0-1,-1 1,1 0,0 0,-1-1,1 1,0 0,0-1,0 1,0-1,0 1,-1-1,1 1,0-1,13 2,0-1,0 0,0-1,0 0,0-2,0 1,-1-2,1 0,0 0,-1-1,0-1,0 0,0-1,10-7,45-15,-43 20</inkml:trace>
  <inkml:trace contextRef="#ctx0" brushRef="#br0" timeOffset="1403.84">2767 173,'0'-1,"1"1,0-1,-1 0,1 0,-1 0,1 1,-1-1,1 0,-1 0,0 0,1 0,-1 0,0 0,0 0,0 0,0 1,0-1,0 0,0 0,0 0,0 0,0 0,0 0,0 0,-1 0,1 0,0 0,-1 0,1 1,-1-1,1 0,-1 0,1 0,-1 1,0-1,1 0,-1 1,0-1,0 0,1 1,-1-1,0 1,0-1,0 1,0 0,1-1,-1 1,0 0,-48 7,-108 87,-278 182,298-174,136-102,0 1,-1 0,1-1,0 1,-1 0,1 0,0 0,0 0,0 0,0 0,0 0,0 0,0 0,0 1,0-1,1 0,-1 1,0-1,1 0,-1 1,1-1,0 1,-1-1,1 0,0 1,0-1,0 1,0-1,0 1,0-1,0 1,1-1,-1 1,0-1,1 1,-1-1,1 0,0 1,-1-1,1 0,0 0,0 1,0-1,0 0,0 0,0 0,0 0,0 0,0 0,1 0,0 0,11 1,0-1,0 0,0-1,0 0,0-1,0-1,0 0,0 0,-1-2,1 1,-1-2,0 1,0-2,0 0,8-6,4-2</inkml:trace>
  <inkml:trace contextRef="#ctx0" brushRef="#br0" timeOffset="1717.649">3585 60,'-82'35,"2"4,2 4,-48 35,124-77,-69 49,3 3,2 3,2 2,1 6,-87 78,142-135,2-3,1 0,0 0,1 0,-1 1,1 0,-1 0,1 0,1 0,-1 0,1 1,0 0,0 0,1 0,-2 3,5-8,-1 1,0-1,1 1,-1-1,1 1,0-1,-1 0,1 1,0-1,0 0,0 0,0 1,0-1,0 0,0 0,0 0,0 0,0 0,1 0,-1-1,0 1,1 0,-1-1,1 1,-1-1,0 1,1-1,-1 0,1 1,-1-1,1 0,-1 0,1 0,19 3</inkml:trace>
  <inkml:trace contextRef="#ctx0" brushRef="#br0" timeOffset="2131.008">4121 173,'-200'145,"77"-53,40-33,3 4,2 4,-40 46,96-86,5-3</inkml:trace>
  <inkml:trace contextRef="#ctx0" brushRef="#br0" timeOffset="6935.383">2456 821,'0'1,"-1"-1,1 1,-1-1,1 0,-1 1,1-1,-1 0,1 0,-1 1,1-1,-1 0,0 0,1 0,-1 0,1 0,-1 1,0-1,1 0,-1-1,0 1,1 0,-1 0,1 0,-1 0,0 0,1-1,-1 1,1 0,-1 0,1-1,-1 1,1 0,-1-1,1 1,-1-1,1 1,0-1,-1 1,1-1,-1 1,1-1,0 1,0-1,-1 1,1-1,0 1,0-1,0 0,-1 1,1-1,0 1,0-1,0 0,0 1,0-1,0 1,0-1,1 0,-1 1,0-1,0 1,0-1,1 0,-1 1,-8 174,9-99,-2 25,5 0,11 56,-2 21,-12-175,-1 1,0 0,1-1,0 1,0-1,-1 1,1-1,1 1,-1-1,0 0,1 1,-1-1,1 0,0 0,-1 0,1 0,0-1,0 1,0 0,1-1,-1 1,0-1,1 0,-1 0,0 0,1 0,-1 0,1 0,0-1,-1 1,1-1,0 0,-1 0,1 0,0 0,32 9,-33-9,0 1,-1-1,1 1,0 0,0 0,-1-1,1 1,-1 0,1 0,-1 1,1-1,-1 0,0 1,1-1,-1 0,0 1,0-1,0 1,0 0,0-1,-1 1,1 0,0 0,-1-1,1 1,-1 0,0 0,0 0,1-1,-1 1,0 0,0 0,-1 0,1 0,0 0,-1-1,1 1,-1 0,0 0,1-1,-1 1,0 0,0-1,0 1,0-1,-1 2,-61 65,-141 45,202-112,1-1,0 0,0 1,0-1,0 1,0-1,0 1,0 0,0-1,0 1,0 0,0 0,0 0,0 0,0-1,0 1,1 0,-1 1,1-1,-1 0,0 0,1 0,0 0,-1 0,1 0,0 1,-1-1,1 0,0 0,0 1,0-1,0 0,0 0,1 0,-1 1,0-1,0 0,1 0,-1 0,1 1,-1-1,1 0,-1 0,1 0,0 0,0 0,-1 0,1 0,0 0,0-1,0 1,0 0,0 0,0-1,0 1,0-1,0 1,0-1,1 1,149 54,-72-32,118 44,-195-67,-1 0,1 0,0 1,-1-1,1 0,-1 1,1-1,-1 1,1 0,-1 0,1-1,-1 1,0 0,0 0,1 0,-1 0,0 1,0-1,0 0,0 0,0 1,0-1,0 0,-1 1,1-1,0 1,-1-1,1 1,-1 0,0-1,1 1,-1-1,0 1,0 0,0-1,0 1,0-1,0 1,-1 0,1-1,-1 1,1-1,-1 1,1-1,-1 1,0-1,0 1,0-1,1 0,-1 1,-1-1,1 0,0 0,0 0,0 0,-19 13,0-1,-1-1,-1-1,0-1,0 0,-20 4,-36 16,48-18,-46 25,74-36,1 1,-1-1,1 1,0-1,-1 1,1-1,0 1,0 0,0 0,0-1,0 1,1 0,-1 0,0 0,1 0,0 0,-1 0,1 0,0 0,0 0,0 0,0 0,0 0,1 0,-1 0,1 0,-1 0,1 0,0 0,-1 0,1 0,0 0,0-1,1 1,-1 0,0-1,1 1,10 11,2 0,0-1,0 0,1-1,0-1,1 0,0-2,1 1,0-2,0 0,0-1,1-1,17 3,-20-4,57 32,-70-35,0 0,0 1,0-1,-1 0,1 1,-1 0,1-1,-1 1,0 0,1 0,-1 0,0 0,0 0,0 0,-1 0,1 0,0 0,-1 0,1 1,-1-1,0 0,0 0,0 1,0-1,0 0,0 0,-1 1,1-1,-1 0,1 0,-1 0,0 0,-1 2,-7 8,0-1,-1 0,0 0,-1-1,0 0,-1-1,0-1,0 1,-1-2,-10 5,-13 10,-216 123,176-99,75-44,1 0,0 0,-1 0,1 0,0 0,0 0,0 1,0-1,1 0,-1 0,1 0,-1 0,1-1,0 1,-1 0,1 0,0 0,0 0,1-1,-1 1,0 0,0-1,1 1,-1-1,1 0,-1 1,1-1,0 0,-1 0,1 0,0 0,0 0,0 0,0-1,0 1,0-1,0 1,0-1,0 0,0 0,0 0,0 0,1 0,3 2,160 37,-137-35,-1 1,0 1,0 2,0 0,-1 2,6 4,-29-12,0 0,0 0,0 0,-1 1,1-1,-1 1,0 0,0 0,0 0,0 1,0-1,-1 1,0-1,1 1,-1 0,-1 0,1 0,0 0,-1 0,0 0,0 0,0 1,-1-1,1 0,-1 1,0-1,0 0,-1 1,1-1,-1 0,0 1,0-1,0 0,-1 0,1 0,-1 0,0 0,0-1,-1 1,1 0,-1-1,0 1,-8 8,0 0,-1-1,0 0,-1-1,0 0,-1-1,0-1,-7 3,-43 30,63-41,0 0,1 1,-1-1,0 0,1 1,-1-1,1 1,-1-1,1 0,-1 1,1-1,-1 1,1 0,-1-1,1 1,0-1,-1 1,1 0,0-1,-1 1,1 0,0-1,0 1,0 0,0-1,0 1,0 0,0 0,0-1,0 1,0 0,0-1,0 1,0 0,0 0,1-1,-1 1,0-1,1 1,-1 0,0-1,1 1,-1-1,1 1,-1 0,1-1,-1 1,1-1,-1 0,1 1,-1-1,1 1,0-1,-1 0,1 1,0-1,-1 0,1 0,0 0,-1 0,2 1,51 14,-44-13,67 12,-58-12,0 0,0 2,0 0,-1 1,0 0,0 2,8 4,-22-10,0 1,0 0,-1 0,1 0,-1 0,1 0,-1 0,0 1,1-1,-1 1,-1 0,1-1,0 1,-1 0,1 0,-1 0,0 0,0 0,0 0,0 1,-1-1,1 0,-1 0,0 1,0-1,0 0,0 1,-1-1,1 0,-1 0,0 0,0 1,0-1,0 0,-1 0,-2 7,-1 0,0-1,-1 0,0 0,0-1,-1 1,0-2,0 1,-1-1,-4 3,-19 12,-1-2,-1-2,0-1,-2-1,-7 1,29-13,12-4,-1 0,1 0,-1 0,1-1,-1 2,1-1,-1 0,1 0,0 0,-1 1,1-1,-1 0,1 1,0 0,-1-1,1 1,0 0,0-1,-1 1,1 0,0 0,0 0,0 0,0 0,0 1,0-1,0 0,1 0,-1 0,0 1,1-1,-1 0,1 1,-1-1,1 1,0-1,-1 1,1-1,0 0,0 1,0-1,0 1,0-1,1 1,-1-1,0 1,11 12,28 61,-6 164,-64 197,32-323,-1-114</inkml:trace>
  <inkml:trace contextRef="#ctx0" brushRef="#br0" timeOffset="7817.754">1891 4717,'-17'305,"6"-121,10 137,2-140,0-176,-1 0,0 0,0 1,-1-1,1 0,-1 0,0 0,0 0,-1 0,0 0,0 0,0 0,0-1,-1 1,0-1,0 1,0-1,0 0,-1 0,1-1,-1 1,0-1,0 1,-2-1,-6-3,12-7</inkml:trace>
  <inkml:trace contextRef="#ctx0" brushRef="#br0" timeOffset="9901.642">1891 4717,'226'-27,"63"-4,84 3,154 29,-359-29,-81 15,-86 13,0 1,0 0,0 0,0 0,0 0,-1 0,1 0,0 0,-1 0,1 0,-1 0,1 0,-1 0,1 0,-1 0,0 1,0-1,1 0,-1 0,0 1,0-1,0 0,0 0,-1 0,1 1,0-1,0 0,-1 0,1 0,-1 0,1 0,-1 1,1-1,-1 0,0 0,0 3,-35 134,5 80,3 42,29 83,-15-210,39-25,-24-106,1 0,-1 1,1-1,-1 0,0 0,0 1,0-1,0 1,-1-1,1 1,-1-1,1 1,-1 0,0-1,0 1,0-1,0 1,-1 0,1-1,-1 1,1-1,-1 1,0-1,0 1,0-1,0 0,-1 0,1 1,-1-1,1 0,-1 0,0 0,1 0,-1-1,0 1,0 0,-1-1,1 1,0-1,0 0,-1 0,1 0,-1 0,1 0,-1-1,-1 1,-226-1,-137-1,169-27,-535 29,638 15,93-16,0-1,0 1,0-1,0 0,0 1,0-1,0 0,0 0,0 0,1 0,-1-1,0 1,1 0,-1-1,1 1,-1-1,1 0,0 1,0-1,0 0,0 0,0 0,0 0,0 0,0 0,1 0,-1 0,1 0,0 0,-1 0,1 0,0 0,0 0,1 0,-1 0,0 0,1-1,-1 1,1 0,-1 0,1 1,0-1,0 0,0 0,0 0,0 0,0 1,1-1,1-15,3-124,-11 123</inkml:trace>
  <inkml:trace contextRef="#ctx0" brushRef="#br0" timeOffset="12518.501">2484 5055,'-47'202,"-14"23,46-181,41-61,75-150,-57 93,-20 30,2 1,3 1,1 2,22-23,-11 30,-40 32,0 1,-1 0,1-1,0 1,0-1,0 1,-1 0,1-1,0 1,0 0,0 0,0 0,0 0,0 0,0 0,-1 0,1 0,0 0,0 0,0 0,0 1,0-1,-1 0,1 1,0-1,0 0,0 1,-1-1,1 1,0-1,0 1,-1 0,1-1,-1 1,1 0,-1-1,1 1,-1 0,1 0,-1-1,1 1,-1 0,0 0,1 0,-1 0,0-1,0 1,0 0,0 0,0 0,0 0,0 0,0 0,0-1,0 1,0 0,-29 141,21-114,1 0,2 0,1 0,1 1,1-1,1 1,2 3,-1-30,-1 1,1 0,0-1,0 1,0-1,0 1,0 0,0-1,1 1,0-1,-1 1,1-1,0 1,0-1,0 0,0 1,1-1,-1 0,1 0,-1 0,1 0,0 0,0 0,0 0,0-1,0 1,0-1,0 1,0-1,1 0,-1 0,1 0,-1 0,0 0,1-1,0 1,-1-1,1 1,-1-1,1 0,-1 0,1 0,0-1,-1 1,1-1,-1 1,1-1,-1 0,1 0,-1 0,0 0,2-1,22-21,-1-2,-2 0,0-2,-2-1,16-26,41-51,-20 33,-57 72,0 1,1-1,-1 1,0 0,0-1,0 1,-1 0,1 0,0 0,0 0,0 0,0 0,-1 0,1 0,-1 0,1 0,-1 0,1 0,-1 0,1 0,-1 1,0-1,0 0,1 0,-1 0,0 1,0-1,0 0,-1 0,1 0,0 1,0 0,4 287,13-238,-6-34</inkml:trace>
  <inkml:trace contextRef="#ctx0" brushRef="#br1" timeOffset="25362.883">4488 4688,'0'-68,"11"307,18 54,-18-199,-4 1,-5 1,-7 66,-23 93,29 219,16-391,-7-109,-9-115,-3 133,1 0,-1 0,-1 0,0 0,0 0,0 1,-1-1,0 1,0 0,-1 1,0-1,0 1,-1-1,1 2,-1-1,-1 1,1 0,-1 0,0 0,-4-1,-154-63,-42 21,309 46,176-40,30 0,-69 44,-237-3,0 0,0 1,0 0,0 0,0-1,1 1,-1 0,0 1,0-1,0 0,0 1,0-1,0 1,0-1,0 1,0 0,-1 0,1 0,0 0,0 0,-1 0,1 1,0-1,-1 0,1 1,-1 0,0-1,0 1,1 0,-1-1,0 1,0 0,-1 0,1 0,0 0,-1 0,1 0,-1 0,1 0,-1 0,0 0,0 0,0 0,0 0,0 0,-1 0,1 0,-1 0,1 0,-1 0,0 0,0 0,1 0,-1 0,-1 0,-8 11,0-2,-1 1,0-2,-1 1,0-2,-1 1,0-2,0 1,-1-2,-4 2,-15 9,-13 10,-2-2,-1-2,-1-2,-31 8,70-32,15-2</inkml:trace>
  <inkml:trace contextRef="#ctx0" brushRef="#br1" timeOffset="27928.931">4544 4660,'282'0,"-44"-28,113-1,321 30,-687-3,0 0,1-1,-1 0,1-1,0-1,0 0,1-1,0-1,-4-1,-14-7,29 14,1 0,-1 0,0 1,1-1,-1 1,0-1,1 1,-1 0,0-1,0 1,1 0,-1 0,0 0,0 1,1-1,-1 0,0 1,0-1,1 1,-1-1,0 1,1 0,-1 0,1 0,-1 0,1 0,0 0,-1 0,1 0,0 1,0-1,0 0,0 1,0-1,0 1,0-1,0 1,0 0,1-1,-1 1,1 0,-1-1,1 1,0 0,-11 81,13 334,20-456,131-247,-69 150,-65 123,-14 17</inkml:trace>
  <inkml:trace contextRef="#ctx0" brushRef="#br1" timeOffset="29578.046">6040 4547,'-48'-34,"42"29,0 0,0 0,-1 1,0 0,1 0,-1 1,0-1,-1 2,1-1,0 1,-1 0,0 0,1 1,-1 0,0 0,0 1,1 0,-7 1,11 2,0-1,0 0,0 1,1-1,0 1,-1 0,1 0,0 0,0 0,1 0,-1 1,1-1,-1 0,1 1,0-1,0 1,1 0,-1-1,1 1,0-1,0 1,0 0,0-1,0 1,1-1,0 1,0 0,0-1,0 1,0-1,1 0,-1 0,2 2,2 17,8 26,-5-34</inkml:trace>
  <inkml:trace contextRef="#ctx0" brushRef="#br1" timeOffset="30590.855">6407 4350,'1'269,"15"-198,-16-70,1 1,0-1,-1 0,1 1,0-1,-1 0,1 1,0-1,0 0,0 0,0 0,0 0,0 0,1 0,-1 0,0 0,0-1,1 1,-1 0,0-1,1 1,-1-1,1 1,-1-1,0 0,1 0,-1 0,1 0,-1 0,1 0,-1 0,1 0,-1 0,1 0,-1-1,1 1,-1-1,0 1,1-1,-1 0,0 1,0-1,1 0,-1 0,1 0,17-15,-1-1,-1-1,0 0,-1-1,-1-1,-1-1,0 0,-2 0,1-4,11-17,72-134,-96 175,0 0,0 0,0 0,0 0,1 0,-1 0,0 0,1 1,-1-1,0 0,1 0,-1 0,1 1,0-1,-1 0,1 0,-1 1,1-1,0 0,0 1,-1-1,1 1,0-1,0 1,0-1,-1 1,1 0,0-1,0 1,0 0,0 0,0 0,0 0,0 0,0 0,0 0,0 0,0 0,-1 0,1 0,0 0,0 1,0-1,0 0,0 1,0-1,-1 1,1-1,0 1,0-1,0 1,-1-1,1 1,0 0,-1-1,1 1,-1 0,1 0,-1 0,1-1,-1 1,1 0,-1 0,0 0,0 0,1 0,-1 0,0 0,0-1,8 167,-11-108,2 13,-1 8,3 0,11 75,-8-128,12 144,-17-162,1 0,-1-1,0 1,-1 0,1-1,-2 1,0-1,0 0,0 1,-1-1,0-1,0 1,-1-1,0 0,-1 0,1 0,-6 4,9-8,-1 0,1 0,-1-1,0 1,0-1,0 0,0 0,0 0,-1 0,1-1,-1 1,1-1,-1 0,1 0,-1 0,0 0,1-1,-1 1,0-1,1 0,-1 0,0-1,0 1,1-1,-1 1,0-1,1 0,-1-1,1 1,-1-1,1 1,0-1,0 0,0 0,0-1,0 1,0 0,0-1,-1-1,2-3,0 1,0-1,1 1,-1-1,2 1,-1-1,1 0,0 1,0-1,0 0,1 1,0-1,1 1,0-1,0 1,0 0,0-1,1 1,0 0,3-3,85-107,-72 94,0 1,2 1,0 1,2 1,0 1,1 0,0 2,1 1,1 1,0 1,1 2,0 0,1 2,8-1,-9 6</inkml:trace>
  <inkml:trace contextRef="#ctx0" brushRef="#br1" timeOffset="31298.939">5109 6466,'-45'67,"4"1,2 2,3 2,3 1,0 14,17-42,-1-1,-2-1,-2-1,-2-1,-4 3,27-43,-1 1,1-1,-1 0,0 0,0 1,1-1,-1 0,0 0,0 0,0 0,0 0,0 0,0 0,0-1,-1 1,1 0,0-1,0 1,-1 0,1-1,0 0,-1 1,1-1,0 0,-1 1,1-1,-1 0,1 0,0 0,-1 0,1-1,-1 1,1 0,-1-1,-11-7</inkml:trace>
  <inkml:trace contextRef="#ctx0" brushRef="#br1" timeOffset="31594.827">4629 6551,'202'205,"-115"-127,3-4,40 23,-115-86,-2 1,1 0,-2 1,0 1,0 0,-2 0,1 1,-2 1,4 7,-3-2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4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0 138,'72'-3,"0"-4,0-3,-1-3,63-20,42-30,-174 62,0 0,0 0,0 0,1 0,-1 0,0 1,0-1,1 1,-1-1,0 1,1 0,-1 0,0 0,1 0,-1 0,0 1,1-1,-1 1,0-1,0 1,1 0,-1 0,0 0,0 0,0 0,0 0,0 1,0-1,-1 1,1-1,0 1,-1 0,1 0,-1 0,0 0,1 0,-1 0,0 0,0 0,0 0,-1 0,1 1,0-1,-1 0,0 0,1 1,-1-1,0 2,-21 169,14-108,2 0,4 0,2 1,3-1,3 0,3-1,2 0,12 29,102 282,-119-326,-7-48,0 0,0 0,0 0,0 0,0 0,-1 0,1-1,0 1,0 0,-1 0,1 0,0 0,-1 0,1 0,-1-1,1 1,-1 0,1 0,-1-1,0 1,1 0,-1-1,0 1,0 0,1-1,-1 1,0-1,0 0,0 1,0-1,1 1,-1-1,0 0,0 0,0 0,0 0,0 0,0 1,0-2,0 1,0 0,0 0,0 0,0 0,0-1,1 1,-1 0,0-1,-1 1,-71-66,-45-36,89 89,-1 1,0 2,0 0,-1 2,0 2,-1 0,0 2,1 2,-1 1,0 1,0 2,0 1,0 1,1 2,-26 8,-26 6,100-16,1-4</inkml:trace>
  <inkml:trace contextRef="#ctx0" brushRef="#br0" timeOffset="484.994">311 702,'136'-4,"0"-6,130-27,-72-22,-192 58,-1 0,0 0,1 1,-1-1,1 1,-1 0,1-1,-1 1,1 0,-1 0,1 0,-1 0,1 0,-1 0,1 0,-1 1,1-1,-1 0,0 1,1-1,-1 1,1 0,-1-1,0 1,0 0,1 0,-1 0,0 0,0 0,0 0,0 0,0 0,0 1,0-1,0 0,-1 0,1 1,0-1,-1 1,1-1,-1 1,0-1,1 0,-1 2,8 72,-8-71,-2 341,1-344,1 0,0 0,-1 0,1 0,0 0,0 0,0 0,0 0,-1 0,1 0,1 0,-1 0,0 0,0 0,0 0,0 0,1 0,-1 0,0-1,1 1,-1 0,1 0,-1 0,1 0,-1 0,1-1,0 1,-1 0,1-1,0 1,0 0,-1-1,1 1,0-1,0 1,0-1,0 0,0 1,0-1,0 0,0 1,0-1,0 0,0 0,0 0,0 0,-1 0,1 0,0 0,0 0,0-1,0 1,0 0,0-1,0 1,0 0,0-1,0 1,0-1,-1 1,1-1,0 0,0 1,-1-1,2 0,14-14</inkml:trace>
  <inkml:trace contextRef="#ctx0" brushRef="#br0" timeOffset="1002.154">1270 1296,'-34'34,"30"-67,12-2,1 0,2 0,2 1,1 0,2 2,1 0,1 0,2 2,4-5,-1-1,56-53,-78 88,0 0,0 1,0-1,1 0,-1 1,0-1,0 1,1-1,-1 1,0 0,1 0,-1-1,0 1,1 0,-1 0,1 0,-1 0,0 1,1-1,-1 0,0 1,1-1,-1 0,0 1,0 0,0-1,1 1,-1 0,0-1,0 1,0 0,0 0,0 0,0 0,0 0,0 0,-1 0,1 0,0 2,26 55,-20-40,4 5,1-4</inkml:trace>
  <inkml:trace contextRef="#ctx0" brushRef="#br0" timeOffset="1246.307">1722 1069,'0'0</inkml:trace>
  <inkml:trace contextRef="#ctx0" brushRef="#br0" timeOffset="1503.787">1609 759,'10'-14,"2"-5</inkml:trace>
  <inkml:trace contextRef="#ctx0" brushRef="#br0" timeOffset="2147.775">1722 1042,'5'4,"1"8,0 5,-1 5,-2 4,-1 1,-1 2,0 1,-1-1,0 1,-1-6</inkml:trace>
  <inkml:trace contextRef="#ctx0" brushRef="#br0" timeOffset="2766.162">2230 929,'-11'1,"1"2,0-1,0 2,0-1,0 1,1 1,-1-1,1 2,0-1,1 1,0 1,-1 0,2 0,-1 0,1 1,0 0,1 0,0 1,0 0,1 0,0 0,1 1,0-1,0 1,1 0,0 0,1 1,0-1,1 0,0 1,0-1,1 1,1-1,0 1,0-1,1 1,0-1,1 1,0-6,0 0,0 0,1-1,0 1,-1-1,2 0,-1 0,0 0,1 0,-1-1,1 0,0 0,0 0,1-1,-1 1,0-1,1 0,-1-1,1 0,0 0,0 0,-1 0,1-1,0 0,0 0,-1 0,1-1,0 0,0 0,-1-1,1 1,-1-1,1 0,-1-1,0 1,0-1,4-3,7-4,1 0,-1-2,-1 0,0 0,0-2,-2 0,0 0,0-1,-1-1,-1 0,-1-1,2-4,92-222,-97 224,5-6,-1 0,-2-1,0 0,-2 0,-1-1,-1 0,-1 0,-2 0,0-1,-2 1,-1 0,-1-1,-2 1,0 0,-2 0,-2-2,6 24,-1 0,0-1,0 1,-1 1,1-1,-1 0,0 1,0 0,-1 0,1 0,-1 0,0 1,0 0,0 0,0 0,-1 1,1-1,-1 1,1 1,-1-1,0 1,0 0,0 0,0 1,1-1,-1 1,0 1,0-1,0 1,0 0,0 0,1 1,-1 0,0 0,1 0,0 0,-1 1,1 0,0 0,0 1,1-1,-1 1,1 0,-12 14,2 1,0 1,1 0,1 0,0 1,2 1,1 0,0 0,2 1,1 0,0 0,2 1,1-1,0 1,2 16,-3-18,2-1,0 1,1-1,1 1,1-1,1 1,1-1,1 0,0 0,2 0,1 0,0-1,2 0,0 0,1-1,1-1,0 0,2 0,0-1,1 0,1-2,0 1,17 12,2-7,-4-3</inkml:trace>
  <inkml:trace contextRef="#ctx0" brushRef="#br0" timeOffset="3735.103">3048 872,'-15'4,"0"0,0 1,1 0,-1 1,1 1,1 0,0 1,0 1,0 0,1 0,0 1,1 1,0 0,1 1,0 0,1 0,0 1,1 0,0 1,1-1,-5 15,11-22,0-1,0 0,1 1,0-1,0 1,0-1,0 1,1-1,0 1,0-1,0 0,1 1,0-1,0 0,0 0,1 0,-1-1,1 1,0 0,1-1,-1 0,1 0,0 0,0 0,0-1,0 1,1-1,-1 0,1 0,0-1,0 1,2-1,3 3,1-1,-1 0,1-1,0 0,0 0,0-2,1 1,-1-1,0-1,1 0,-1-1,0 0,0-1,1 0,4-2,4-6,1-2,-2 0,0-2,0 0,-1-1,-1 0,-1-2,0 0,-1-1,-1 0,-1-1,0-1,-1 0,-2 0,0-2,84-125,-87 147,-9 23,-11 27,8-36,0 0,0 0,1 1,1-1,1 1,0-1,1 1,0 0,1 0,1-1,0 1,1 0,1-1,0 1,1-1,1 0,0 0,3 6,-6-17,1 1,0-1,-1 0,1 0,1 0,-1 0,0 0,1-1,-1 1,1-1,0 0,-1 0,1 0,0-1,0 1,0-1,1 0,-1 0,0-1,0 1,1-1,-1 0,0 0,0 0,1-1,-1 1,0-1,2-1,4 0,0-1,0 0,0-1,-1 0,0-1,1 0,-1 0,-1-1,1 0,-1 0,1-2,17-22,-1 0,-1-2,-2-1,-1-1,-1 0,10-30,-20 46,-3 3,2-1,-14 35,-2 9,2 0,0 0,2 0,1 0,2 0,0 1,2 3,-1-26,-1-1,1 0,0 0,0-1,1 1,-1 0,1 0,0 0,0-1,1 1,-1-1,1 0,0 0,0 0,1 0,-1 0,1-1,0 1,0-1,0 0,0 0,0-1,1 1,-1-1,1 0,0 0,0-1,-1 1,1-1,0 0,0 0,0-1,1 1,-1-1,0 0,0-1,0 1,0-1,0 0,0 0,0 0,-1-1,1 0,0 0,-1 0,1-1,-1 1,0-1,0 0,0 0,0-1,1 0,14-19,-1 0,-2-1,0-1,-1-1,-2 0,8-21,19-35,5 7,-44 74,1 1,-1 0,1 0,-1 0,1 0,-1 0,1 0,-1 1,1-1,-1 0,1 1,-1-1,0 1,1 0,-1-1,0 1,1 0,-1 0,0-1,0 1,0 0,0 1,0-1,0 0,0 0,0 0,0 0,0 1,-1-1,1 0,0 1,-1-1,1 1,-1-1,0 0,1 1,-1-1,0 1,0-1,0 1,0-1,0 1,-1 1,24 204,-7-124,4-1,3-1,17 35,75 199,-111-306,11 26,-1 0,-2 0,-1 2,-2-1,-1 1,-2 1,-1 7,-6-39,1 1,-1-1,0 0,0 0,-1 1,0-1,0 0,0-1,-1 1,0 0,0-1,0 1,-1-1,0 0,0 0,0 0,-1-1,1 1,-1-1,0 0,0-1,0 1,-1-1,0 0,1 0,-1-1,0 0,0 0,0 0,0-1,-1 1,1-2,-1 1,-1 0,0 1,1-2,-1 1,0-1,1 0,-1-1,0 0,0 0,1-1,-1 1,1-2,0 1,-1-1,1 0,0-1,1 1,-1-2,1 1,-1 0,1-1,1-1,-1 1,1-1,0 1,0-2,0 1,0-2,1 0,1-1,0 0,0 0,1-1,0 1,1 0,0-1,1 1,-1 0,2-1,-1 1,1-1,1 1,0 0,0 0,1 0,0 0,0 0,5-7,100-154,-103 163,216-240,-189 215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56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54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113 200,'-7'189,"-9"0,-27 116,-4-87,90-291,-38 66,0-4,0 0,2 0,-1 0,1 1,1 0,0 0,0 1,1 0,0 0,0 1,1 0,1 1,-1 0,1 1,0 0,0 1,1 0,3-1,-11 7,0-1,0 1,0 0,0 1,0-1,0 1,0-1,-1 1,1 0,-1 1,1-1,-1 0,0 1,0 0,0 0,0 0,-1 0,1 0,-1 1,0-1,0 1,0-1,0 1,-1 0,1 0,-1 0,0 0,0 0,0 0,-1 0,1 4,8 19,-2-7,-6-16,-1 1,1-1,0 0,0 1,0-1,1 0,-1 1,1-1,0 0,0 0,1 0,-1-1,1 1,0-1,0 1,0-1,0 0,1 0,-1 0,1-1,0 1,0-1,-1 0,2 0,-1 0,0 0,0-1,1 0,-1 0,0 0,1 0,-1-1,4 1,7-7,-1-1,1-1,-2 0,1 0,-1-2,-1 1,0-2,0 0,-1 0,0-1,-1 0,8-13,0 3,-1-2,0 0,-2 0,-1-1,-1-1,-1 0,-1-1,-2-1,0 1,-2-1,-1-1,-2 1,0-1,-2 0,-1 0,-1 0,-2 1,-1-1,-1 0,-1 1,-2 0,-1 0,-1 0,-1 1,-1 1,-2 0,-1 0,0 1,-2 1,-1 1,-7-8,13 21,1 0,-1 1,-1 1,0-1,0 2,-1 0,0 0,0 1,0 0,-1 2,1-1,-1 2,-1 0,1 0,0 1,-1 1,1 1,0 0,-1 1,1 0,-1 1,1 1,0 0,0 1,0 0,1 1,0 1,-1 0,2 1,-5 3,6-3,-1 1,1 0,0 1,1 0,0 1,1 0,0 0,1 1,0 0,0 1,1 0,1 0,0 1,0-1,1 1,1 0,0 1,1-1,1 1,0-1,1 1,0 0,1 0,1 12,5 17</inkml:trace>
  <inkml:trace contextRef="#ctx0" brushRef="#br0" timeOffset="422.763">1015 1019,'53'-21,"0"-1,-2-3,-1-2,20-16,-60 36,-1 0,0 0,0-1,-1 0,0 0,0-1,-1 0,0-1,1-3,-6 10,0-1,-1 1,1 0,-1 0,0 0,0-1,0 1,-1 0,1-1,-1 1,0-1,1 1,-2-1,1 1,0-1,-1 1,1 0,-1-1,0 1,0 0,-1-1,1 1,-1 0,1 0,-1 0,0 0,0 0,0 1,-1-1,1 1,-1-1,-1-1,-1 1,1-1,-1 1,1 0,-1 0,0 1,0-1,0 1,0 0,0 0,-1 1,1-1,-1 1,1 1,-1-1,1 1,-1 0,1 0,-1 0,1 1,-1 0,1 0,-1 0,1 1,0 0,0 0,-1 0,1 1,-3 2,-2 0,1 2,0-1,0 1,1 0,0 1,0 0,1 0,-1 1,2 0,0 0,0 0,0 1,1 0,0 2,-1 5,1 0,1 0,0 0,2 1,0 0,0 0,2-1,0 1,1 0,1 0,1-1,0 1,2-1,-1 0,2 0,6 12,-7-18,0-1,0 0,1 0,0 0,1-1,0 0,0 0,1 0,0-1,1-1,0 1,0-1,0-1,1 0,0 0,0-1,1 0,-1-1,1 0,0-1,0 0,1 0,-1-1,0-1,1 0,3-1,127-33,-114 22</inkml:trace>
  <inkml:trace contextRef="#ctx0" brushRef="#br0" timeOffset="688.265">2032 707,'-27'10,"1"1,0 1,1 2,1 0,0 2,1 0,0 1,2 2,0 0,1 1,0 3,16-19,0 1,1-1,0 1,-1 0,2 0,-1 0,1 0,-1 1,1-1,1 0,-1 1,1 0,0-1,0 1,1 0,0 0,0-1,0 1,1 0,-1 0,2-1,-1 1,0 0,1-1,0 0,0 1,1-1,0 0,-1 0,2 0,-1 0,1-1,-1 1,3 1,8 4,0 0,0-1,1 0,0-1,0-1,1 0,0-1,0-1,1-1,-1 0,1-1,0-1,0 0,0-1,0-1,0-1,0 0,0-1,14-4,25-6,-32 6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4.8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499 82,'-15'-11,"-1"1,0 0,-1 1,0 0,0 2,-1 0,-14-4,27 10,0-1,0 1,0 0,0 0,-1 0,1 1,0 0,0 0,0 0,0 1,-1-1,1 1,0 1,0-1,0 1,1-1,-1 1,0 1,1-1,-1 1,1 0,0 0,0 0,0 0,0 1,0-1,1 1,0 0,-1 0,0 3,-1 6,0 1,0 0,2-1,-1 1,2 1,0-1,1 0,0 1,1-1,1 0,0 1,1 2,-3 95,-17-6,-6-1,-23 62,-11 20,29-48,28-137,0-1,0 1,0 0,1 0,-1 0,1 0,-1 0,1 0,0 0,0 0,0 0,0 0,0 0,0 0,0 0,1 0,-1 0,1-1,0 1,-1 0,1 0,0 0,0-1,0 1,0 0,0-1,1 1,-1-1,0 1,1-1,-1 1,1-1,-1 0,1 0,0 0,0 0,-1 0,1 0,0-1,0 1,0 0,0-1,0 0,0 1,0-1,1 0,265-1,-24-28,-220 29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53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206 1,'-27'26,"1"2,2 1,1 1,1 1,1 0,2 2,0 5,15-32,1 1,-1 1,1-1,1 0,0 1,0-1,0 1,1 0,0 0,0 0,1-1,0 1,1 0,0 0,0 0,0-1,1 1,0 0,1-1,0 0,0 0,0 1,1-2,0 1,-1-5,-1-1,1 1,0-1,0 0,0 0,0 0,0 0,0-1,0 1,0-1,0 0,0 0,0 0,0 0,0 0,0-1,0 1,0-1,0 0,0 0,0 0,0 0,0-1,-1 1,1-1,0 0,-1 1,1-1,-1 0,0-1,0 1,0 0,0 0,0-1,0 0,-1 1,11-13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0,'-5'0,"-2"5,-4 1,-5 5,5 0,9-6,10-4,-2-3,-1 5,-2 1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2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 1,'-5'24,"-1"13,5 0,7-7,3-7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7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31 344,'58'-11,"8"-1,0-3,-1-3,17-9,-71 22,1-1,-1 0,0 0,-1-1,1-1,-1 0,-1 0,0-1,0 0,7-10,-14 16,1 0,-1 0,1 0,-1-1,0 1,0-1,-1 1,1-1,-1 0,0 0,0 0,0 0,0 0,-1 0,0 0,1 0,-1 0,-1 0,1 0,-1 0,1 0,-1 1,0-1,-1 0,1 0,-1 0,1 1,-1-1,0 1,0-1,-1 1,1 0,-1 0,0 0,-1-1,-1 0,0 0,-1 0,1 0,-1 1,0 0,0 0,0 0,-1 1,1 0,-1 0,1 0,-1 1,0 0,1 1,-1-1,0 1,1 1,-1-1,0 1,0 0,0 1,-133 51,121-40,0 1,1 0,1 1,0 1,1 1,1 0,0 1,2 1,-5 8,14-21,0 0,0 0,0 0,1 1,0-1,1 1,-1 0,1 0,1 0,-1 0,1 0,0 0,1 0,0 0,0 1,0-1,1 0,0 0,1 0,-1 0,1 0,1 0,-1 0,1-1,0 1,1-1,0 0,0 0,0 0,0 0,1-1,0 0,0 0,2 1,8 4,0-2,1 0,0-1,0 0,1-1,-1-1,1-1,0 0,1-1,-1-1,0-1,1 0,-1-1,1-1,14-3,-4 3,-10 1,0-1,0 0,0-2,0 0,0-1,-1-1,0 0,0-1,0-1,-1-1,3-2,0-2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7.0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1,'-14'14,"-5"10,0 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3.87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30 37,'-14'94,"10"-74,0-1,1 0,1 1,0 0,2-1,0 1,1 0,3 8,-4-26,0-1,0 1,0 0,0 0,0 0,1 0,-1-1,1 1,-1 0,1 0,0-1,0 1,0-1,0 1,0 0,0-1,0 0,0 1,0-1,1 0,-1 1,1-1,-1 0,1 0,-1 0,1 0,0-1,-1 1,1 0,0-1,0 1,-1-1,1 0,0 1,0-1,0 0,0 0,-1 0,1 0,0-1,0 1,0 0,-1-1,1 1,0-1,0 0,-1 1,1-1,17-12,-1 0,-1-2,0 0,-1 0,0-2,-1 0,-1 0,-1-1,-1-1,0-1,2-7,66-109,-80 135,1 0,-1 0,0 1,0-1,1 0,-1 1,0-1,1 0,-1 1,1-1,-1 1,1-1,-1 1,1-1,0 1,-1-1,1 1,-1-1,1 1,0 0,-1-1,1 1,0 0,0 0,-1-1,1 1,0 0,0 0,-1 0,1 0,0 0,0 0,-1 0,1 0,0 0,0 1,-1-1,1 0,0 0,-1 1,1-1,0 0,-1 1,1-1,0 1,-1-1,1 1,-1-1,1 1,-1-1,1 1,-1-1,1 1,-1 0,0-1,1 1,-1 0,0-1,1 1,-1 0,0-1,0 1,0 1,7 55,-6-45,23 173,5 129,-28-283,-2-1,-1 1,-1-1,-1 0,-2 0,-1 0,-2-1,-1 0,-1 0,-1-1,-1-1,-6 7,-66 66,82-96,-1-1,0 0,-1 0,1 0,-1 0,1-1,-1 1,0-1,0 0,0-1,0 1,0-1,0 0,0 0,-1-1,1 0,0 1,0-2,-1 1,1-1,0 0,0 0,-2-1,2-1,0-1,0 0,0-1,1 1,-1-1,1 0,1 0,-1 0,1-1,0 1,0-1,0 0,1 0,0 0,0 0,0 0,1 0,0-1,0 1,1 0,0-1,0 1,0 0,1-1,0 1,0 0,1-3,5-12,1 1,0 0,2 0,0 0,1 1,1 1,1 0,0 1,1 0,1 1,4-2,169-124,-164 126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6.1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0,'5'10,"1"3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8.3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389 624,'-172'213,"-18"46,164-222,52-74,68-94,6 4,15-7,-48 61,-67 73,1-1,-1 1,0 0,0-1,1 1,-1 0,0 0,1-1,-1 1,0 0,1-1,-1 1,0 0,1 0,-1 0,1 0,-1-1,1 1,-1 0,0 0,1 0,-1 0,1 0,-1 0,0 0,1 0,-1 0,1 0,-1 0,1 0,-1 0,0 1,1-1,-1 0,1 0,-1 0,0 1,1-1,-1 0,0 0,1 1,-1-1,0 0,1 1,-1-1,0 0,0 1,1-1,-1 0,0 1,0-1,0 1,0-1,1 0,-1 1,0-1,0 1,0-1,0 1,0-1,0 0,0 1,0-1,0 1,0-1,0 0,-1 1,1 0,-3 31,-6 3,2-1,1 2,2-1,1 0,2 25,2-53,1 0,-1-1,1 1,0-1,0 1,1-1,0 0,0 1,1-2,0 1,-1 0,2-1,-1 1,1-1,0-1,0 1,0-1,1 0,2 2,-4-3,-1-1,1 0,0 0,-1 0,1 0,0-1,0 0,1 1,-1-1,0-1,0 1,0-1,1 0,-1 1,0-2,0 1,1-1,-1 1,0-1,0 0,0 0,0-1,0 1,0-1,0 0,-1 0,1-1,-1 1,1-1,-1 1,2-3,15-14,-1-1,-1 0,0-2,-2 0,-1-1,0 0,-2-1,-1 0,-1-2,-1 1,-1-1,-1 0,-2-1,1-9,0-9,-1 33</inkml:trace>
  <inkml:trace contextRef="#ctx0" brushRef="#br0" timeOffset="709.358">1377 681,'-36'16,"1"1,1 2,1 1,1 2,1 1,0 2,2 1,-1 4,23-26,2 1,-1-1,0 2,1-1,0 1,0-1,1 1,0 0,0 1,0-1,1 1,0 0,0 0,0 0,1 0,0 0,1 1,0-1,0 0,0 2,1-7,1-1,-1 1,1-1,0 1,-1-1,1 0,0 1,0-1,0 0,0 0,0 1,0-1,0 0,0 0,1 0,-1 0,0-1,1 1,-1 0,0 0,1-1,-1 1,1-1,-1 1,1-1,-1 0,1 1,-1-1,1 0,0 0,-1 0,1 0,-1-1,1 1,-1 0,1-1,0 1,59-22,-58 21,36-19,-2-1,0-3,-2 0,0-2,-2-2,15-17,-48 44,1 0,-1 0,1 0,-1 0,1 1,-1-1,1 0,-1 0,1 0,0 0,-1 1,1-1,0 0,0 1,0-1,0 1,0-1,-1 1,1-1,0 1,0-1,0 1,0 0,0 0,0-1,0 1,0 0,1 0,-1 0,0 0,0 0,0 1,0-1,0 0,0 0,0 1,0-1,0 0,0 1,-1-1,1 1,0-1,0 1,0 0,0-1,-1 1,1 0,0 0,0-1,-1 1,1 0,-1 0,1 0,-1 0,1 0,-1 0,17 79,-15-62,1 0,1 1,1-1,0-1,1 1,1-1,1 0,1 0,-7-13,1-1,-1 1,1-1,0 0,0 0,0-1,0 1,1 0,-1-1,1 0,-1 0,1 0,0 0,0-1,0 1,0-1,0 0,0 0,0 0,1-1,-1 0,0 1,0-2,0 1,1 0,-1-1,0 0,2 0,5-2,0 0,0-1,-1-1,0 1,0-1,0-1,0 0,-1 0,0-1,2-2,29-27,-2-2,-1-1,-2-2,-2-2,-1 0,-3-3,-1 0,-3-2,6-17,-21 33,0 0,-2 0,-2-1,-1 0,-1-1,-2 1,-2 0,0-1,-3 1,0-1,-8-25,10 55,0-6,0 0,-1 0,-1 0,0 0,0 0,-1 0,0 1,0 0,-1-1,-1 2,1-1,-1 1,-2-2,7 9,-1 0,1 0,0 0,-1 0,1 0,0 0,-1 1,1-1,-1 1,1-1,-1 1,1-1,-1 1,1 0,-1 0,0 0,1 0,-1 0,1 0,-1 0,0 0,1 1,-1-1,1 0,-1 1,1 0,-1-1,1 1,0 0,-1 0,1 0,0-1,-1 1,1 1,0-1,0 0,0 0,0 0,0 1,0-1,0 0,1 1,-1-1,-27 66,22-23,3 1,1 0,2 0,2-1,2 1,2 0,2-1,2-1,2 1,1-1,3-1,13 25,53 152,-82-218,1 0,-1 0,1 1,-1-1,0 0,1 1,-1-1,0 0,0 1,0-1,0 1,0-1,0 0,-1 1,1-1,0 0,-1 1,1-1,-1 0,1 0,-1 0,0 1,0-1,1 0,-1 0,0 0,0 0,0 0,0 0,0 0,0 0,0-1,0 1,-1 0,1-1,0 1,0-1,-1 1,1-1,0 1,-1-1,1 0,0 0,-1 0,1 0,0 0,-1 0,1 0,-14-3</inkml:trace>
  <inkml:trace contextRef="#ctx0" brushRef="#br0" timeOffset="890.169">1659 568,'43'0,"44"0,15 0,-3 0,-11 0,-14 0,-15 0,-13 0,-9 0,-7 0,-8 0</inkml:trace>
  <inkml:trace contextRef="#ctx0" brushRef="#br0" timeOffset="1584.911">2421 596,'-4'29,"2"1,0 0,2 0,2 0,1 0,1 0,4 12,-6-37,0 0,0-1,1 1,0-1,0 0,0 0,1 0,-1 0,1 0,0-1,0 0,0 1,1-1,-1-1,1 1,-1-1,1 0,0 0,0 0,0-1,0 1,0-1,1-1,-1 1,0-1,0 1,0-2,1 1,-1 0,0-1,0 0,0 0,0-1,0 0,2 0,7-3,-1 0,0 0,0-1,0-1,-1 0,0-1,0 0,-1-1,0 0,-1-1,0 0,18-14,48-51,-55 51,-30 61,6-34,1 1,0 1,0-1,1 0,-1 0,1 1,0-1,0 1,0-1,1 1,-1 0,1-1,0 1,0-1,1 1,0 0,-1-1,2 1,-1-1,0 0,1 1,0-1,0 0,0 0,0 0,1 0,0 0,-1-1,2 1,-1-1,1 1,0 0,1 0,0-1,0 0,0 0,0 0,0 0,0-1,1 0,-1 0,1-1,0 1,-1-1,1 0,0-1,0 1,0-1,-1-1,1 1,0-1,0 0,-1 0,1 0,0-1,-1 0,1 0,-1 0,3-3,12-5,0-2,-1 0,-1-1,0 0,0-2,7-9,-4 3,0-1,-2 0,-1-2,-1 0,-1-1,-1 0,-2-1,0-1,-1-1,1-8,-12 33,1 0,-1 1,1-1,-1 0,0 0,0 0,-1 0,1 0,0 0,-1 0,0 0,0 0,0 0,0 0,0 0,-1 0,1 0,-1 0,0 0,0 0,0 0,0 0,0 0,-1 1,1-1,-1 0,0 1,0-1,0 1,0 0,0 0,0 0,-1 0,1 0,-1 0,1 1,-1-1,0 1,1-1,-1 1,0 0,0 0,0 1,0-1,0 0,0 1,0 0,-3 0,-6 4,-1 1,2 0,-1 1,1 1,0 0,0 0,1 1,0 0,0 1,1 0,0 0,0 1,1 1,1-1,-6 10,11-18,0 0,0 0,0 0,1 0,-1 1,0-1,1 0,-1 1,1-1,0 1,0-1,0 1,0 0,1-1,-1 1,1 0,-1 0,1 0,0-1,0 1,0 0,1 0,-1 0,1-1,-1 1,1 0,0-1,0 1,0-1,0 1,0-1,1 1,-1-1,1 0,0 1,0-1,0 0,0 0,0 0,0-1,0 1,0 0,1-1,0 1,118 15,-39-12,-76-4,0-1,0 1,0 0,0 1,0-1,0 1,-1 0,1 1,-1-1,1 1,-1 0,0 0,0 1,-1 0,1 0,-1 0,1 0,-1 1,-1-1,1 1,-1 0,1 0,-1 1,-1-1,1 1,-1-1,0 1,0 0,-1-1,0 1,0 0,0 2,-11 67,4 45,12-102</inkml:trace>
  <inkml:trace contextRef="#ctx0" brushRef="#br0" timeOffset="2536.387">4029 624,'-41'45,"2"1,1 2,3 2,2 1,-5 15,21 3,19-68,-1 0,1 0,-1 0,1 0,0 0,-1 0,1 0,0-1,0 1,-1-1,1 1,0-1,0 0,0 1,0-1,0 0,0 0,0 0,0-1,-1 1,1 0,0-1,0 1,0-1,0 0,-1 0,1 1,0-1,-1 0,1 0,-1-1,1 1,0 0,26-15,-1-1,-1-1,-1-1,0-1,-1-1,-2-2,0 0,1-4,24-22,31-26,-77 75,0-1,-1 1,1-1,0 1,-1-1,1 1,0 0,0-1,0 1,-1 0,1-1,0 1,0 0,0 0,0 0,-1 0,1 0,0 0,0 0,0 0,0 0,0 0,-1 0,1 0,0 1,0-1,0 0,-1 1,1-1,0 1,0-1,-1 0,1 1,0 0,-1-1,1 1,-1-1,1 1,-1 0,1-1,-1 1,1 0,-1 0,1-1,-1 1,0 0,0 0,1 0,-1 0,0-1,0 2,4 47,-4-45,0 4,0 1,0-1,1 0,0 1,0-1,1 0,0 0,0 0,1 0,0 0,1-1,-1 1,1-1,1 0,-1 0,1 0,1-1,-1 0,1 0,0 0,1 0,-1-1,1 0,0-1,0 0,0 0,1 0,0-1,5 2,-6-3,0 0,1-1,-1 0,0 0,1 0,-1-1,1 0,-1-1,1 1,-1-1,1-1,-1 0,0 0,0 0,0-1,0 0,0 0,-1-1,1 0,5-4,108-107,-107 99,16-15,-1-2,-2-1,-1-1,-2-1,1-6,-7 8,-2-2,-1 0,-2 0,-1-2,-2 1,-2-1,-1 0,-2-1,-2 1,-1-18,-2 46,0-1,0 1,-1 0,0 0,0 0,-2 0,1 1,-1-1,0 1,-1 0,-1-2,4 8,0 1,0-1,0 0,0 1,0-1,-1 1,1 0,-1 0,0 0,1 0,-1 0,0 0,0 1,0-1,-1 1,1 0,0 0,0 0,-1 1,1-1,0 1,-1 0,1 0,0 0,-1 0,1 0,0 1,-1-1,1 1,0 0,0 0,-1 1,1-1,0 0,0 1,-10 5,0 1,1 0,0 1,1 0,0 1,0 0,1 0,1 1,0 1,0 0,1 0,0 0,1 1,1 0,0 1,-4 11,1 4,0 0,2 0,2 1,0 0,2 0,1 0,2 23,0-35,1-1,1 1,0-1,1 0,1 0,1 0,0 0,1-1,1 1,0-1,1-1,1 0,1 0,0-1,1 0,0 0,2 0,6 5,0-1,2 0,-1-2,2 0,0-2,1 0,22 8,-6-4,-25-9</inkml:trace>
  <inkml:trace contextRef="#ctx0" brushRef="#br0" timeOffset="3506.471">4905 878,'7'6,"1"-1,-1 1,1-2,0 1,0-1,1 0,-1-1,1 0,0 0,0-1,0 0,0-1,0 0,0 0,0-1,0 0,1-1,-1 0,0 0,0-1,4-1,12-9,-1 0,-1-1,0-2,-1 0,0-2,-2 0,0-1,-1-1,0-1,6-11,1 1,-2-2,-1 0,-2-2,-1 0,-2-1,-1-1,-2-1,-1 0,1-12,-8 23,-2-1,0 0,-2 0,-1-1,-1 1,-2-13,1 37,0 1,0 0,0 0,0-1,-1 1,1 0,-1-1,0 1,1 0,-1 0,0 0,0 0,-1 0,1 0,0 0,0 0,-1 1,0-1,1 0,-1 1,0-1,1 1,-1-1,0 1,0 0,0 0,0 0,-1 0,1 0,0 1,0-1,0 1,-1-1,1 1,0 0,-1 0,1 0,0 0,0 0,-1 0,1 1,0-1,0 1,-1 0,1-1,0 1,0 0,0 0,0 0,-1 2,-13 8,1 1,1 1,0 1,1 0,0 0,1 1,1 1,0 0,1 1,1 0,1 0,0 1,-1 7,0-2,0 1,2 0,1 1,1-1,1 1,1 0,2 0,0 1,1-1,2 0,1 0,2 11,-1-25,0 1,0-2,1 1,1 0,0-1,0 0,1-1,0 1,0-1,1 0,1-1,-1 0,1 0,1-1,-1 0,1-1,1 0,-1-1,1 0,0 0,8 2,0 1</inkml:trace>
  <inkml:trace contextRef="#ctx0" brushRef="#br0" timeOffset="4089.362">5667 765,'-3'9,"-2"4,0 1,1-1,1 1,0 0,1 0,0 0,1 0,1 0,0 0,1 0,0 0,1 0,4 13,-5-25,-1-1,1 1,0 0,-1-1,1 0,0 1,0-1,0 0,0 1,0-1,1 0,-1 0,0 0,0 0,1 0,-1 0,1 0,-1 0,1-1,-1 1,1 0,-1-1,1 1,-1-1,1 0,0 0,-1 1,1-1,0 0,-1 0,1-1,0 1,-1 0,1 0,-1-1,1 1,0-1,-1 0,1 1,-1-1,1 0,-1 0,1 0,61-51,-57 46,167-204,-172 208,-1 0,1 0,0 1,-1-1,1 0,0 0,0 0,0 1,1-1,-1 1,0-1,0 1,1-1,-1 1,1 0,0-1,-1 1,1 0,0 0,-1 0,1 0,0 1,0-1,0 0,0 1,0 0,0-1,0 1,0 0,0 0,0 0,0 0,0 0,0 0,0 1,0-1,0 1,-1-1,1 1,0 0,0 0,0 0,-1 0,1 0,0 0,-1 0,1 0,0 2,5 14,0 1,-2 1,0-1,-2 1,0 0,0 0,-2 0,-1 17,5 42,6-2,-3 2,-4-1,-3 0,-3 1,-9 48,6-101,0-1,-2 1,0-1,-2 0,-1 0,0-1,-2-1,-1 0,0 0,-2-1,0-1,-2-1,-2 2,9-10,0-2,0 1,-1-1,-1-1,1 0,-1-1,-1 0,-5 2,16-9,0 1,1 0,-1-1,0 0,0 0,0 1,0-1,0 0,0 0,0-1,1 1,-1 0,0-1,0 1,0-1,0 1,1-1,-1 0,0 0,1 0,-1 0,0 0,1 0,-1 0,1-1,0 1,-1 0,1-1,0 1,0-1,0 0,0 1,0-1,0 0,1 1,-1-1,1 0,-1 0,1 0,-1 0,1-1,-9-84,9 86,2-40,1 0,3 0,1 1,2-1,1 2,3 0,1 0,1 1,3 1,1 0,10-13,47-41,-60 79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36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32,'21'70,"-19"-56,6 317,-10-209,2 489,0-622</inkml:trace>
  <inkml:trace contextRef="#ctx0" brushRef="#br0" timeOffset="3233.627">933 88,'-12'-10,"0"1,-1 0,1 1,-2 0,1 1,-1 0,0 2,0-1,-1 2,0 0,0 0,0 2,0-1,0 2,0 0,0 1,-1 1,1 0,-2 1,4 1,0 0,0 1,0 0,0 1,1 0,0 1,0 0,0 1,1 1,0 0,0 0,1 1,0 0,1 1,0 0,0 0,1 1,1 0,0 1,0 0,1 0,0 0,1 0,1 1,0 0,1 0,-1 4,3-9,-1 0,1 0,0 0,1 0,0 0,0 0,0 0,1 0,1-1,-1 1,1 0,1 0,-1-1,1 0,0 1,1-1,0 0,0 0,1-1,-1 1,1-1,1 0,-1-1,1 1,0-1,0 0,1 0,0-1,-1 0,1 0,1-1,3 2,3-1,0-1,0-1,0 0,0-1,1-1,-1 0,0 0,0-2,1 0,-1 0,0-1,-1-1,1-1,-1 0,0 0,0-1,0-1,-1 0,7-6,-1 1,-1-1,-1-1,0 0,0-2,-2 1,0-2,0 0,-2-1,0 0,-1-1,-1 0,5-15,4-68,-19 102,0 1,0-1,0 0,-1 1,1-1,0 0,0 1,-1-1,1 0,0 0,0 1,-1-1,1 0,0 0,-1 0,1 1,0-1,-1 0,1 0,0 0,-1 0,1 0,0 0,-1 1,1-1,-1 0,1 0,0 0,-1 0,1-1,0 1,-1 0,1 0,-1 0,1 0,0 0,-1 0,1 0,0-1,-1 1,1 0,0 0,-1-1,1 1,0 0,0 0,-1-1,1 1,0 0,0-1,0 1,-1 0,1-1,0 1,0 0,0-1,0 1,0 0,0-1,0 1,-1 0,1-1,0 1,0-1,0 1,1-1,-18 28,5 8,2 1,1 0,2 0,1 1,1 11,-1 306,8-202,3-102,1-33</inkml:trace>
  <inkml:trace contextRef="#ctx0" brushRef="#br0" timeOffset="3499.66">1298 709,'-9'38,"-4"18,6-1,4-15,7-13,3-13</inkml:trace>
  <inkml:trace contextRef="#ctx0" brushRef="#br0" timeOffset="3921.369">1722 3,'-11'405,"-2"-305,-4 34,6-1,5 31,12-58,1-89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6:58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5.9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69 113,'-19'34,"-7"15,2 0</inkml:trace>
  <inkml:trace contextRef="#ctx0" brushRef="#br0" timeOffset="594.208">239 338,'150'-215,"-150"213,0 1,1-1,0 1,-1-1,1 1,0-1,0 1,0-1,0 1,0 0,0 0,0 0,1-1,-1 1,0 0,0 0,1 1,-1-1,1 0,-1 0,1 1,-1-1,1 1,0-1,-1 1,1 0,-1-1,1 1,0 0,-1 0,1 0,0 0,-1 1,1-1,0 0,-1 1,1-1,-1 1,1 0,-1-1,1 1,-1 0,1 0,-1 0,0 0,1 0,-1 0,0 0,0 0,0 1,0-1,0 0,0 1,0 0,12 40,23 50,-34-90,0 1,0-1,0 1,1-1,-1 0,0 0,1 0,0 0,-1-1,1 1,0-1,0 1,0-1,0 0,0 0,0-1,0 1,0 0,0-1,0 0,0 0,0 0,0 0,1 0,-1-1,0 1,0-1,0 0,1 0,99-53,-83 42</inkml:trace>
  <inkml:trace contextRef="#ctx0" brushRef="#br0" timeOffset="1193.71">1170 0,'-11'2,"0"0,0 1,1 0,-1 1,1 0,0 1,0 0,0 1,0-1,1 2,0 0,1 0,-1 0,1 1,1 0,-1 1,2-1,-1 2,1-1,-5 10,-27 89,37-104,1 0,-1 0,1 0,-1 0,1 0,1 0,-1 1,0-1,1 0,0 0,0 0,0-1,0 1,1 0,0 0,-1-1,1 1,1-1,-1 1,0-1,1 0,0 0,-1 0,1 0,1 0,0 0,-1-1,1-1,0 1,-1-1,1 0,0 0,0 0,0 0,0-1,0 1,-1-1,1 0,0-1,0 1,0-1,0 1,0-1,0 0,-1-1,1 1,0 0,-1-1,1 0,-1 0,4-2,74-66,-74 63,137-129,-143 136,-1-1,1 0,-1 0,0 0,1 1,0-1,-1 0,1 1,-1-1,1 0,0 1,-1-1,1 1,0-1,0 1,-1-1,1 1,0 0,0-1,0 1,0 0,-1 0,1-1,0 1,0 0,0 0,0 0,0 0,0 0,-1 0,1 1,0-1,0 0,0 0,0 1,0-1,-1 0,1 1,0-1,0 1,-1-1,1 1,0-1,0 1,-1-1,1 1,-1 0,1-1,-1 1,1 0,-1 0,1-1,-1 1,1 0,-1 0,0 0,0 0,1-1,-1 1,0 0,0 0,0 0,0 0,0 0,0 0,0 0,0-1,-1 1,1 1,-4 236,-25 143,31-363,-2 1,0 0,-1-1,-1 1,-1-1,-1 1,0-1,-1 0,-1 0,-1-1,0 0,-2 0,0-1,0 0,-2 0,0-1,0 0,-1-1,-14 12,23-24,-1 0,1 0,-1-1,1 1,-1-1,1 0,-1 0,0 0,0 0,1-1,-1 1,0-1,0 0,0 0,0 0,1-1,-1 1,0-1,0 0,1 0,-1-1,1 1,-1-1,1 1,-1-1,1 0,0 0,0-1,0 1,0-1,0 1,1-1,-1 0,-1-2,-3-4,1 1,0-1,1 0,-1 0,2-1,-1 0,1 1,1-1,0-1,0 1,1 0,0-3,2 3,0 1,1-1,-1 0,2 1,0-1,0 0,0 1,1 0,1 0,0 0,0 0,0 0,1 1,1 0,-1 0,1 0,1 1,-1-1,1 2,4-4,10-8,0 2,1 0,0 1,2 2,-1 0,23-8,49-16,-52 22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4.6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310 0,'-25'218,"-32"159,26-150,1-87,20-122,7-26,7-8,0-1</inkml:trace>
  <inkml:trace contextRef="#ctx0" brushRef="#br0" timeOffset="285.102">0 508,'38'0,"28"0,11 0,-1 0,-10 0,-11 0,-11 0,-7 0,-5 5,-4 1,-1 0,-1-1,-5 3,-5 1</inkml:trace>
  <inkml:trace contextRef="#ctx0" brushRef="#br0" timeOffset="1097.182">706 85,'-33'233,"-9"69,20-162,21-137,0-1,0-1,0 0,0 1,0-1,0 1,1-1,-1 1,1 0,-1-1,1 1,-1 0,1-1,0 1,0 0,-1-1,1 1,1 0,-1 0,0-1,0 1,1 0,-1-1,1 1,-1-1,1 1,0 0,-1-1,1 1,0-1,0 0,0 1,0-1,0 0,1 1,-1-1,0 0,1 0,-1 0,0 0,1 0,-1-1,1 1,0 0,-1-1,1 1,12-8,0-1,-1-1,0 0,-1-1,1 0,-2 0,0-2,10-11,133-110,-152 132,-1 0,1-1,0 1,0 1,-1-1,1 0,0 0,0 1,0-1,0 1,0-1,0 1,0 0,0 0,0 0,0 0,0 0,0 0,-1 1,1-1,0 1,0-1,0 1,0 0,0-1,-1 1,1 0,0 0,-1 0,1 1,0-1,-1 0,0 1,1-1,-1 1,0-1,0 1,0-1,0 1,0 0,0 0,0 0,0-1,-1 1,1 0,-1 0,0 0,1 1,13 99,-27 90,11-179,3-6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2.0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0 312,'37'-2,"-2"0,1-3,0 0,-1-3,0-1,0-1,20-10,57-50,-108 68,-1-1,0 1,0-1,-1 0,1 0,0 0,-1 0,0-1,0 1,0-1,0 1,0-1,-1 0,0 0,0 0,0 0,0 1,0-1,-1-1,0 1,0 0,0 0,0 0,0 0,-1 0,0 0,0 0,0 1,0-1,-2-2,-2 0,0 0,0 1,0-1,-1 1,0 1,0-1,0 1,-1 0,1 1,-1-1,0 1,0 1,0-1,-1 1,1 0,-1 1,1 0,-1 0,-6 0,-1 3,1 1,0 0,0 0,0 1,0 1,1 1,-1 0,1 0,1 1,-1 1,1 0,1 1,0 0,0 1,0 0,2 0,-1 1,1 1,1 0,0 0,0 0,1 1,1 1,1-7,1-1,-1 1,2 0,-1 0,1 0,0 0,0 1,1-1,0 1,1-1,-1 1,1 0,1 0,0 0,0 0,0-1,1 1,0 0,1 0,-1-1,1 1,1 0,0-1,0 0,0 0,1 0,0 0,0-1,1 1,0-1,0 0,0 0,1-1,0 0,0 0,0 0,1 0,0-1,-1-1,1 1,3 0,12-1,0-1,1-1,-1-1,0-1,1 0,-1-2,0-1,0-1,-1-1,1 0,-1-2,-1 0,1-2,-2 0,1-1,5-5,-1 2,-1-1,0-1,-2-1,0-1,0-1,-2-1,0 0,-2-1,14-21,0-22,-31 64,1 0,0 0,0-1,-1 1,1 0,0 0,0 0,-1 0,1 0,0 0,0 0,-1 0,1 1,0-1,-1 0,1 0,0 1,0-1,-1 0,1 1,0-1,-1 0,1 1,-1-1,1 1,-1-1,1 1,-1 0,1-1,-1 1,1-1,-1 1,0 0,1-1,-1 1,0 0,0 0,1-1,-1 1,0 0,0 0,0-1,0 1,0 0,0 0,0-1,0 1,0 0,0 0,-1-1,1 1,32 164,-29-117,-3-38,0-1,0 1,1-1,0 0,1 1,0-1,0 0,1 0,0 0,1 0,4 6,-7-14,0 0,0 0,0 1,0-1,0-1,0 1,0 0,1 0,-1 0,0-1,1 1,-1 0,0-1,1 1,-1-1,1 0,-1 1,1-1,-1 0,1 0,-1 0,1 0,-1 0,1 0,-1-1,0 1,1 0,-1-1,1 1,-1-1,0 0,1 1,-1-1,0 0,1 0,-1 0,0 0,0 0,1 0,41-45,116-216,-92 157,-60 81,-9 23</inkml:trace>
  <inkml:trace contextRef="#ctx0" brushRef="#br0" timeOffset="732.477">1271 312,'34'-9,"-1"-2,0 0,-1-2,0-2,-1-1,-1-1,0-1,2-5,-27 19,0-1,0 0,0 0,-1-1,0 1,0-1,0 0,-1 0,0 0,0-1,0 1,1-7,-4 11,1 0,-1 0,0 0,1-1,-1 1,0 0,-1 0,1-1,0 1,0 0,-1 0,1-1,-1 1,0 0,0 0,0 0,0 0,0 0,0 0,0 0,-1 0,1 1,-1-1,1 0,-1 1,0-1,0 1,0 0,1 0,-1-1,0 1,0 0,-1 1,1-1,0 0,0 0,0 1,-1 0,1-1,0 1,-5-1,1 0,-1 1,0 0,1 0,-1 0,0 1,1 0,-1 0,1 0,-1 1,1 0,0 1,0-1,0 1,0 0,0 1,1-1,-1 1,1 0,0 1,-2 2,-85 113,86-110,0 1,1 0,1 1,0-1,0 1,1-1,1 1,0 0,1 0,0 2,1-9,-1 0,2 0,-1 0,1 0,-1 0,1-1,1 1,-1 0,1-1,0 1,0-1,0 1,0-1,1 0,0 0,0 0,0 0,0 0,1-1,-1 1,1-1,0 0,0 0,0-1,4 3,8-1,1-1,-1 0,1-1,0-1,-1-1,1 0,0-1,-1-1,1 0,-1-1,1-1,-1-1,-1 0,1-1,-1-1,0 0,0-1,13-10,-1 3,1-2,-2-1,0-1,-2-2,0 0,-1-1,-1-1,-1-2,10-16,8-40,-39 79,1 0,0 0,-1 0,1 0,-1 0,0 0,0 0,0 0,0 0,0 0,0 0,0 0,0 0,-1 0,1 0,-1 0,0 0,0 0,1 1,-1-1,0 0,0 0,-1 1,1-1,0 1,-1-1,1 1,0-1,-1 1,0 0,1 0,-1 0,0 0,0 0,1 0,-1 0,0 0,0 1,0-1,0 1,0-1,-1 1,-2 1,-1-1,1 1,-1 1,1-1,-1 1,1 0,0 0,0 1,0-1,0 1,0 0,1 1,-1-1,1 1,0 0,0 0,0 0,1 0,0 1,-1 0,1-1,1 1,-1 0,1 0,0 1,0-1,0 0,1 2,0-4,1 0,0 0,0 0,0 0,0 1,1-1,-1 0,1 0,0 0,0 0,0 0,0 0,0 0,1-1,-1 1,1 0,0-1,-1 1,1-1,1 1,-1-1,0 0,1 0,-1 0,1 0,-1-1,1 1,0-1,0 1,2 0,96 30,-90-29,-6-3,-1 1,0-1,0 1,0 0,0 0,0 0,0 1,-1-1,1 1,0 0,-1 0,1 0,-1 1,0-1,0 1,0 0,0 0,0 0,0 0,-1 0,0 1,1-1,-1 1,-1-1,1 1,0 0,-1 0,0 0,0 0,0 0,0 0,-1 1,-23 113,19-97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6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424 635,'-44'12,"2"2,0 2,1 2,-28 16,54-25,1 0,0 1,0 0,1 1,0 1,1 0,0 0,1 1,1 1,0 0,0 0,2 1,-6 13,12-26,0 1,0 0,1 0,0-1,-1 1,1 0,0 0,0 1,0-1,1 0,-1 0,1 0,0 0,0 1,0-1,0 0,0 0,1 0,0 0,-1 1,1-1,0 0,0 0,1 0,-1-1,1 1,-1 0,1 0,0-1,0 1,0-1,1 0,-1 1,0-1,1 0,-1 0,1-1,0 1,0 0,-1-1,1 0,0 0,0 1,1-2,1 2,7-3,0-1,1 0,-1 0,-1-1,1-1,0 0,-1 0,0-1,0-1,0 0,0 0,-1-1,5-5,8-2,53-37,-1-4,-3-3,32-34,-104 91,0 0,1 0,-1 0,1 0,-1 0,1 0,0 1,-1-1,1 0,0 0,-1 1,1-1,0 0,0 1,0-1,0 1,0-1,0 1,0-1,0 1,0 0,0-1,0 1,0 0,0 0,0 0,0 0,0 0,0 0,0 0,0 0,0 0,0 0,0 1,0-1,0 0,0 1,0-1,0 1,0-1,0 1,-1-1,1 1,0 0,0-1,-1 1,1 0,0 0,-1 0,1-1,0 1,-1 0,1 0,-1 0,0 0,1 0,21 73,-22-66,1 0,0 0,0 0,1-1,0 1,1 0,-1-1,2 1,-1-1,1 0,0 0,0-1,1 1,0-1,0 0,0 0,1 0,0-1,0 0,0 0,1-1,0 1,0-1,0-1,0 1,1-1,6-3,-1-1,1 0,0-1,-1 0,0-1,0-1,0 0,0-1,0 0,-1-1,0 0,0-1,0 0,-1-1,0 0,-1-1,0 0,9-11,58-50,-3-2,54-72,-111 122,-1 0,-2-1,0-1,-1 0,-2-1,0-1,-2 1,-1-2,-1 1,-1-1,-1 0,-2 0,0 0,-2-1,-1 1,-1-1,-3-11,-21-19,24 57,0 0,0 0,-1 0,1 0,0 1,0-1,-1 0,1 1,0-1,-1 1,1 0,-1-1,1 1,0 0,-1 0,1 0,-1 0,1 0,-1 0,1 0,-1 0,1 1,0-1,-1 0,1 1,-1-1,1 1,0 0,0-1,-1 1,1 0,0 0,0 0,0 0,0 0,0 0,0 0,0 0,0 0,0 1,0 0,-8 12,0 1,2 0,-1 0,2 1,0 0,1 0,1 0,0 1,1-1,1 1,0 0,1 0,1 1,1 257,53 12,-51-263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0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24,'43'5,"33"1,14 0,1-1,-5-2,-4-5,-5-4,-6 1,-7 0,-3 2,-8 0,-3-3,-6-1,-5 0,-9 2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8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1015,'44'-9,"-1"-2,0-1,0-3,-2-1,12-8,-43 20,29-11,0-2,0-1,-2-3,0-1,-1-1,-2-2,-1-2,0 0,-2-3,-2 0,16-22,-38 41,1-1,-2 0,0 0,0 0,-1-1,-1 0,0 0,-1 0,2-12,-4 20,0 0,-1 0,1 1,-1-1,0 0,-1 0,1 0,-1 0,0 1,0-1,0 0,-1 1,1-1,-1 1,0-1,-1 1,1 0,-1 0,0 0,0 0,0 0,0 1,-1-1,1 1,-1 0,0 0,0 0,-3-1,1 3,0-1,1 1,-1 0,0 1,0-1,0 1,0 0,1 1,-1-1,0 1,0 1,0-1,1 1,-1 0,1 0,-1 0,1 1,0 0,0 0,0 0,0 1,1-1,-1 1,1 0,0 1,0-1,1 1,-1-1,1 1,0 0,0 1,1-1,-1 0,1 1,0-1,1 1,-1 0,1-1,0 1,1 0,-1 0,1 0,0 0,1 0,0-1,0 1,0 0,0 0,1-1,0 1,0-1,0 1,1 0,3-1,1 1,0-1,0-1,0 1,0-1,1 0,-1-1,1 1,0-2,0 1,0-1,1 0,-1-1,0 0,2 0,9 2,-2 0,0-1,0 0,1-2,-1 0,0-1,0-1,1 0,2-2,-18 3,1 0,-1 0,1 0,-1 0,0 1,1-1,0 1,-1 0,1-1,-1 1,1 1,-1-1,1 0,-1 0,1 1,-1 0,1-1,-1 1,0 0,1 0,-1 0,0 0,1 1,-1-1,0 1,0-1,0 1,-1 0,1 0,0 0,-1 0,1 0,-1 0,1 0,-1 0,0 0,0 1,0-1,0 1,-1-1,1 0,0 1,-23 143,39-8,-15-114</inkml:trace>
  <inkml:trace contextRef="#ctx0" brushRef="#br0" timeOffset="6738.724">1215 704,'9'8,"0"0,1-1,-1 0,2-1,-1 0,1-1,0 0,0-1,0 0,1-1,-1 0,1 0,0-2,0 1,0-1,0-1,0 0,0-1,4-1,-2-1,-1-1,0 0,0-1,0-1,0 0,-1 0,0-1,-1-1,1 0,-1-1,-1 0,0 0,0-1,-1 0,0-1,0 0,-2-1,3-3,-9 11,1 0,-1 0,0 0,0-1,0 1,0 0,-1-1,0 1,0 0,0-1,0 1,-1 0,1-1,-1 1,0 0,-1 0,1 0,-1 0,0 0,0 0,0 0,0 0,-1 1,1-1,-1 1,0 0,0-1,0 2,-1-1,1 0,-1 0,1 1,-1 0,0 0,0 0,0 0,0 1,0-1,0 1,0 0,-1 1,1-1,0 1,-4-1,-7 2,1 0,-1 2,0-1,1 2,-1 0,1 0,0 1,1 1,-1 1,1 0,0 0,1 1,0 1,0 0,1 1,0 0,0 1,2 0,-1 0,1 1,1 0,0 1,1 0,-1 2,4-8,0 1,1-1,-1 1,2 0,-1 0,1 0,0 0,1 0,0 0,0 0,1 1,0-1,0 0,1 0,0 1,1-1,0 0,0 0,0 0,1 0,1-1,-1 1,1-1,0 0,1 0,0 0,0-1,0 1,1-1,0 0,0-1,0 1,1-1,0-1,2 2,9 0,0 0,1-2,-1 0,1-1,0-1,-1 0,1-2,0 0,10-2,-3 1,9-1,0-2,0-1,-1-2,0-1,0-2,-1-1,14-7,-19 8,-4 2</inkml:trace>
  <inkml:trace contextRef="#ctx0" brushRef="#br0" timeOffset="7207.268">2456 451,'-42'12,"1"2,1 2,0 1,1 3,-22 15,59-35,-1 1,1 0,0 0,0 0,-1 0,1 0,0 0,0 0,0 1,0-1,1 1,-1 0,0 0,1-1,-1 1,1 0,0 0,-1 0,1 0,0 1,0-1,0 0,1 0,-1 1,0-1,1 0,0 1,-1-1,1 1,0-1,0 0,1 1,-1-1,0 1,1-1,-1 0,1 1,0-1,0 0,0 0,0 1,0-1,0 0,1 0,-1 0,1-1,-1 1,1 0,0 0,0-1,-1 1,1-1,1 1,106 39,-93-37,0 0,0 1,-1 1,0 1,0 0,0 1,8 6,-20-12,-1 1,0-1,1 0,-1 1,0-1,0 1,0-1,-1 1,1 0,-1 0,0 0,1 0,-1 0,0 0,-1 0,1 0,-1 0,1 1,-1-1,0 0,0 0,0 0,-1 1,1-1,-1 0,0 0,1 0,-1 0,-1 0,1 0,0 0,-1 0,0 0,1-1,-1 1,0-1,0 1,-1-1,1 0,0 0,-1 0,1 0,-1 0,0 0,0-1,0 1,0-1,-2 1,-8 5,-1-1,0 0,0-1,-1-1,0 0,1-1,-1-1,0 0,0-1,-5 0,-5-1</inkml:trace>
  <inkml:trace contextRef="#ctx0" brushRef="#br0" timeOffset="7670.601">3105 84,'-1'311,"-5"-272,-1 0,-3-1,-1-1,-1 0,-14 28,-33 105,50-98,9-71,0-1,1 1,-1-1,1 0,-1 1,1-1,0 1,-1-1,1 0,-1 1,1-1,0 0,-1 0,1 0,0 1,-1-1,1 0,0 0,-1 0,1 0,0 0,-1 0,1 0,0 0,-1-1,1 1,0 0,-1 0,1-1,0 1,-1 0,1 0,-1-1,1 1,-1-1,1 1,-1-1,1 1,-1-1,1 1,-1-1,1 1,-1-1,0 1,1-1,-1 0,0 1,0-1,1 1,-1-1,0 0,0 1,0-1,0 0,0 0,0 1,0-1,0 0,0 1,0-1,0 0,0 1,-1-1,1 0,0 1,-1-1,20-49,-12 25</inkml:trace>
  <inkml:trace contextRef="#ctx0" brushRef="#br0" timeOffset="7918.333">2738 478,'29'5,"33"1,11 0,3-1,-2-2,-9 0,-5-2,-4-1,-7-5,-2-1,-4 0,-4 1,0 1,-1 2,-8 1</inkml:trace>
  <inkml:trace contextRef="#ctx0" brushRef="#br0" timeOffset="8792.113">3669 55,'218'-39,"-207"37,-9 0,1 0,0 1,0-1,0 1,0 0,0 0,0 0,0 0,0 0,1 1,-1-1,0 1,0 0,1 0,-1 0,0 1,0-1,1 1,-1 0,0 0,0 0,0 0,0 0,0 0,0 1,0 0,-1-1,1 1,0 0,-1 1,1-1,-1 0,0 1,0-1,0 1,0 0,-1-1,1 1,0 0,-1 0,0 0,0 1,-4 214,-9 47,-8 8,-6-37,26-220,1-11,0-1,-1 0,1 1,-1-1,0 1,0-1,0 1,0-1,-1 1,0-1,0 0,0 1,-1-1,1 0,-1 0,0 0,0 0,-1 0,1 0,-1-1,0 1,1-1,-2 0,1 1,0-2,-1 1,1 0,-1-1,0 1,0-1,-3 1,-245 10,139 3,89-14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3:22.6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1 765,'823'-1,"-319"-25,682 25,-617 30,-272-31,-116-25,-132 20,-32 7</inkml:trace>
  <inkml:trace contextRef="#ctx0" brushRef="#br0" timeOffset="632.016">1270 32,'-1'-2,"1"0,-1 0,0 0,-1 1,1-1,0 0,0 0,-1 1,1-1,-1 1,1 0,-1-1,0 1,0 0,1 0,-1 0,0 0,0 0,0 0,0 0,0 1,0-1,0 1,0 0,0-1,-1 1,1 0,0 0,0 0,0 1,0-1,0 0,0 1,0 0,0-1,0 1,0 0,0 0,-2 1,-68 52,-449 388,375-312,146-130,-1 0,1 0,-1 0,1 0,-1 0,1 0,-1 0,1 1,-1-1,1 0,-1 0,1 0,0 1,-1-1,1 0,-1 1,1-1,0 0,-1 1,1-1,0 1,0-1,-1 0,1 1,0-1,0 1,-1-1,1 1,0-1,0 1,0-1,0 1,0-1,0 1,0-1,0 1,0-1,0 1,0-1,0 1,0-1,0 1,1-1,-1 1,0-1,0 0,0 1,1-1,-1 1,0-1,1 0,-1 1,0-1,1 1,-1-1,0 0,1 0,-1 1,1-1,-1 0,1 0,-1 1,0-1,1 0,0 0,36 2,-30-3,110-25,-91 15</inkml:trace>
  <inkml:trace contextRef="#ctx0" brushRef="#br0" timeOffset="1003.71">1976 144,'-95'39,"-117"92,-6 22,-153 98,370-251,0 0,0 0,0 0,0 1,0-1,0 0,0 1,0-1,0 1,0-1,0 1,1 0,-1-1,0 1,0 0,1-1,-1 1,0 0,1 0,-1 0,1 0,-1-1,1 1,-1 0,1 0,0 0,-1 0,1 0,0 0,0 0,0 0,0 0,0 0,0 0,0 0,0 0,0 0,0 0,1 0,-1 0,0 0,1 0,-1 0,0 0,1 0,-1 0,1 0,0-1,-1 1,1 0,0 0,-1-1,1 1,0 0,0-1,0 1,0-1,0 1,-1-1,1 1,0-1,13 2,0-1,0 0,0-1,0 0,0-2,0 1,-1-2,1 0,0 0,-1-1,0-1,0 0,0-1,10-7,45-15,-43 20</inkml:trace>
  <inkml:trace contextRef="#ctx0" brushRef="#br0" timeOffset="1403.84">2767 173,'0'-1,"1"1,0-1,-1 0,1 0,-1 0,1 1,-1-1,1 0,-1 0,0 0,1 0,-1 0,0 0,0 0,0 0,0 1,0-1,0 0,0 0,0 0,0 0,0 0,0 0,0 0,-1 0,1 0,0 0,-1 0,1 1,-1-1,1 0,-1 0,1 0,-1 1,0-1,1 0,-1 1,0-1,0 0,1 1,-1-1,0 1,0-1,0 1,0 0,1-1,-1 1,0 0,-48 7,-108 87,-278 182,298-174,136-102,0 1,-1 0,1-1,0 1,-1 0,1 0,0 0,0 0,0 0,0 0,0 0,0 0,0 0,0 1,0-1,1 0,-1 1,0-1,1 0,-1 1,1-1,0 1,-1-1,1 0,0 1,0-1,0 1,0-1,0 1,0-1,0 1,1-1,-1 1,0-1,1 1,-1-1,1 0,0 1,-1-1,1 0,0 0,0 1,0-1,0 0,0 0,0 0,0 0,0 0,0 0,1 0,0 0,11 1,0-1,0 0,0-1,0 0,0-1,0-1,0 0,0 0,-1-2,1 1,-1-2,0 1,0-2,0 0,8-6,4-2</inkml:trace>
  <inkml:trace contextRef="#ctx0" brushRef="#br0" timeOffset="1717.649">3585 60,'-82'35,"2"4,2 4,-48 35,124-77,-69 49,3 3,2 3,2 2,1 6,-87 78,142-135,2-3,1 0,0 0,1 0,-1 1,1 0,-1 0,1 0,1 0,-1 0,1 1,0 0,0 0,1 0,-2 3,5-8,-1 1,0-1,1 1,-1-1,1 1,0-1,-1 0,1 1,0-1,0 0,0 0,0 1,0-1,0 0,0 0,0 0,0 0,0 0,1 0,-1-1,0 1,1 0,-1-1,1 1,-1-1,0 1,1-1,-1 0,1 1,-1-1,1 0,-1 0,1 0,19 3</inkml:trace>
  <inkml:trace contextRef="#ctx0" brushRef="#br0" timeOffset="2131.008">4121 173,'-200'145,"77"-53,40-33,3 4,2 4,-40 46,96-86,5-3</inkml:trace>
  <inkml:trace contextRef="#ctx0" brushRef="#br0" timeOffset="6935.383">2456 821,'0'1,"-1"-1,1 1,-1-1,1 0,-1 1,1-1,-1 0,1 0,-1 1,1-1,-1 0,0 0,1 0,-1 0,1 0,-1 1,0-1,1 0,-1-1,0 1,1 0,-1 0,1 0,-1 0,0 0,1-1,-1 1,1 0,-1 0,1-1,-1 1,1 0,-1-1,1 1,-1-1,1 1,0-1,-1 1,1-1,-1 1,1-1,0 1,0-1,-1 1,1-1,0 1,0-1,0 0,-1 1,1-1,0 1,0-1,0 0,0 1,0-1,0 1,0-1,1 0,-1 1,0-1,0 1,0-1,1 0,-1 1,-8 174,9-99,-2 25,5 0,11 56,-2 21,-12-175,-1 1,0 0,1-1,0 1,0-1,-1 1,1-1,1 1,-1-1,0 0,1 1,-1-1,1 0,0 0,-1 0,1 0,0-1,0 1,0 0,1-1,-1 1,0-1,1 0,-1 0,0 0,1 0,-1 0,1 0,0-1,-1 1,1-1,0 0,-1 0,1 0,0 0,32 9,-33-9,0 1,-1-1,1 1,0 0,0 0,-1-1,1 1,-1 0,1 0,-1 1,1-1,-1 0,0 1,1-1,-1 0,0 1,0-1,0 1,0 0,0-1,-1 1,1 0,0 0,-1-1,1 1,-1 0,0 0,0 0,1-1,-1 1,0 0,0 0,-1 0,1 0,0 0,-1-1,1 1,-1 0,0 0,1-1,-1 1,0 0,0-1,0 1,0-1,-1 2,-61 65,-141 45,202-112,1-1,0 0,0 1,0-1,0 1,0-1,0 1,0 0,0-1,0 1,0 0,0 0,0 0,0 0,0-1,0 1,1 0,-1 1,1-1,-1 0,0 0,1 0,0 0,-1 0,1 0,0 1,-1-1,1 0,0 0,0 1,0-1,0 0,0 0,1 0,-1 1,0-1,0 0,1 0,-1 0,1 1,-1-1,1 0,-1 0,1 0,0 0,0 0,-1 0,1 0,0 0,0-1,0 1,0 0,0 0,0-1,0 1,0-1,0 1,0-1,1 1,149 54,-72-32,118 44,-195-67,-1 0,1 0,0 1,-1-1,1 0,-1 1,1-1,-1 1,1 0,-1 0,1-1,-1 1,0 0,0 0,1 0,-1 0,0 1,0-1,0 0,0 0,0 1,0-1,0 0,-1 1,1-1,0 1,-1-1,1 1,-1 0,0-1,1 1,-1-1,0 1,0 0,0-1,0 1,0-1,0 1,-1 0,1-1,-1 1,1-1,-1 1,1-1,-1 1,0-1,0 1,0-1,1 0,-1 1,-1-1,1 0,0 0,0 0,0 0,-19 13,0-1,-1-1,-1-1,0-1,0 0,-20 4,-36 16,48-18,-46 25,74-36,1 1,-1-1,1 1,0-1,-1 1,1-1,0 1,0 0,0 0,0-1,0 1,1 0,-1 0,0 0,1 0,0 0,-1 0,1 0,0 0,0 0,0 0,0 0,0 0,1 0,-1 0,1 0,-1 0,1 0,0 0,-1 0,1 0,0 0,0-1,1 1,-1 0,0-1,1 1,10 11,2 0,0-1,0 0,1-1,0-1,1 0,0-2,1 1,0-2,0 0,0-1,1-1,17 3,-20-4,57 32,-70-35,0 0,0 1,0-1,-1 0,1 1,-1 0,1-1,-1 1,0 0,1 0,-1 0,0 0,0 0,0 0,-1 0,1 0,0 0,-1 0,1 1,-1-1,0 0,0 0,0 1,0-1,0 0,0 0,-1 1,1-1,-1 0,1 0,-1 0,0 0,-1 2,-7 8,0-1,-1 0,0 0,-1-1,0 0,-1-1,0-1,0 1,-1-2,-10 5,-13 10,-216 123,176-99,75-44,1 0,0 0,-1 0,1 0,0 0,0 0,0 1,0-1,1 0,-1 0,1 0,-1 0,1-1,0 1,-1 0,1 0,0 0,0 0,1-1,-1 1,0 0,0-1,1 1,-1-1,1 0,-1 1,1-1,0 0,-1 0,1 0,0 0,0 0,0 0,0-1,0 1,0-1,0 1,0-1,0 0,0 0,0 0,0 0,1 0,3 2,160 37,-137-35,-1 1,0 1,0 2,0 0,-1 2,6 4,-29-12,0 0,0 0,0 0,-1 1,1-1,-1 1,0 0,0 0,0 0,0 1,0-1,-1 1,0-1,1 1,-1 0,-1 0,1 0,0 0,-1 0,0 0,0 0,0 1,-1-1,1 0,-1 1,0-1,0 0,-1 1,1-1,-1 0,0 1,0-1,0 0,-1 0,1 0,-1 0,0 0,0-1,-1 1,1 0,-1-1,0 1,-8 8,0 0,-1-1,0 0,-1-1,0 0,-1-1,0-1,-7 3,-43 30,63-41,0 0,1 1,-1-1,0 0,1 1,-1-1,1 1,-1-1,1 0,-1 1,1-1,-1 1,1 0,-1-1,1 1,0-1,-1 1,1 0,0-1,-1 1,1 0,0-1,0 1,0 0,0-1,0 1,0 0,0 0,0-1,0 1,0 0,0-1,0 1,0 0,0 0,1-1,-1 1,0-1,1 1,-1 0,0-1,1 1,-1-1,1 1,-1 0,1-1,-1 1,1-1,-1 0,1 1,-1-1,1 1,0-1,-1 0,1 1,0-1,-1 0,1 0,0 0,-1 0,2 1,51 14,-44-13,67 12,-58-12,0 0,0 2,0 0,-1 1,0 0,0 2,8 4,-22-10,0 1,0 0,-1 0,1 0,-1 0,1 0,-1 0,0 1,1-1,-1 1,-1 0,1-1,0 1,-1 0,1 0,-1 0,0 0,0 0,0 0,0 1,-1-1,1 0,-1 0,0 1,0-1,0 0,0 1,-1-1,1 0,-1 0,0 0,0 1,0-1,0 0,-1 0,-2 7,-1 0,0-1,-1 0,0 0,0-1,-1 1,0-2,0 1,-1-1,-4 3,-19 12,-1-2,-1-2,0-1,-2-1,-7 1,29-13,12-4,-1 0,1 0,-1 0,1-1,-1 2,1-1,-1 0,1 0,0 0,-1 1,1-1,-1 0,1 1,0 0,-1-1,1 1,0 0,0-1,-1 1,1 0,0 0,0 0,0 0,0 0,0 1,0-1,0 0,1 0,-1 0,0 1,1-1,-1 0,1 1,-1-1,1 1,0-1,-1 1,1-1,0 0,0 1,0-1,0 1,0-1,1 1,-1-1,0 1,11 12,28 61,-6 164,-64 197,32-323,-1-114</inkml:trace>
  <inkml:trace contextRef="#ctx0" brushRef="#br0" timeOffset="7817.754">1891 4717,'-17'305,"6"-121,10 137,2-140,0-176,-1 0,0 0,0 1,-1-1,1 0,-1 0,0 0,0 0,-1 0,0 0,0 0,0 0,0-1,-1 1,0-1,0 1,0-1,0 0,-1 0,1-1,-1 1,0-1,0 1,-2-1,-6-3,12-7</inkml:trace>
  <inkml:trace contextRef="#ctx0" brushRef="#br0" timeOffset="9901.642">1891 4717,'226'-27,"63"-4,84 3,154 29,-359-29,-81 15,-86 13,0 1,0 0,0 0,0 0,0 0,-1 0,1 0,0 0,-1 0,1 0,-1 0,1 0,-1 0,1 0,-1 0,0 1,0-1,1 0,-1 0,0 1,0-1,0 0,0 0,-1 0,1 1,0-1,0 0,-1 0,1 0,-1 0,1 0,-1 1,1-1,-1 0,0 0,0 3,-35 134,5 80,3 42,29 83,-15-210,39-25,-24-106,1 0,-1 1,1-1,-1 0,0 0,0 1,0-1,0 1,-1-1,1 1,-1-1,1 1,-1 0,0-1,0 1,0-1,0 1,-1 0,1-1,-1 1,1-1,-1 1,0-1,0 1,0-1,0 0,-1 0,1 1,-1-1,1 0,-1 0,0 0,1 0,-1-1,0 1,0 0,-1-1,1 1,0-1,0 0,-1 0,1 0,-1 0,1 0,-1-1,-1 1,-226-1,-137-1,169-27,-535 29,638 15,93-16,0-1,0 1,0-1,0 0,0 1,0-1,0 0,0 0,0 0,1 0,-1-1,0 1,1 0,-1-1,1 1,-1-1,1 0,0 1,0-1,0 0,0 0,0 0,0 0,0 0,0 0,1 0,-1 0,1 0,0 0,-1 0,1 0,0 0,0 0,1 0,-1 0,0 0,1-1,-1 1,1 0,-1 0,1 1,0-1,0 0,0 0,0 0,0 0,0 1,1-1,1-15,3-124,-11 123</inkml:trace>
  <inkml:trace contextRef="#ctx0" brushRef="#br0" timeOffset="12518.501">2484 5055,'-47'202,"-14"23,46-181,41-61,75-150,-57 93,-20 30,2 1,3 1,1 2,22-23,-11 30,-40 32,0 1,-1 0,1-1,0 1,0-1,0 1,-1 0,1-1,0 1,0 0,0 0,0 0,0 0,0 0,0 0,-1 0,1 0,0 0,0 0,0 0,0 1,0-1,-1 0,1 1,0-1,0 0,0 1,-1-1,1 1,0-1,0 1,-1 0,1-1,-1 1,1 0,-1-1,1 1,-1 0,1 0,-1-1,1 1,-1 0,0 0,1 0,-1 0,0-1,0 1,0 0,0 0,0 0,0 0,0 0,0 0,0-1,0 1,0 0,-29 141,21-114,1 0,2 0,1 0,1 1,1-1,1 1,2 3,-1-30,-1 1,1 0,0-1,0 1,0-1,0 1,0 0,0-1,1 1,0-1,-1 1,1-1,0 1,0-1,0 0,0 1,1-1,-1 0,1 0,-1 0,1 0,0 0,0 0,0 0,0-1,0 1,0-1,0 1,0-1,1 0,-1 0,1 0,-1 0,0 0,1-1,0 1,-1-1,1 1,-1-1,1 0,-1 0,1 0,0-1,-1 1,1-1,-1 1,1-1,-1 0,1 0,-1 0,0 0,2-1,22-21,-1-2,-2 0,0-2,-2-1,16-26,41-51,-20 33,-57 72,0 1,1-1,-1 1,0 0,0-1,0 1,-1 0,1 0,0 0,0 0,0 0,0 0,-1 0,1 0,-1 0,1 0,-1 0,1 0,-1 0,1 0,-1 1,0-1,0 0,1 0,-1 0,0 1,0-1,0 0,-1 0,1 0,0 1,0 0,4 287,13-238,-6-34</inkml:trace>
  <inkml:trace contextRef="#ctx0" brushRef="#br1" timeOffset="25362.883">4488 4688,'0'-68,"11"307,18 54,-18-199,-4 1,-5 1,-7 66,-23 93,29 219,16-391,-7-109,-9-115,-3 133,1 0,-1 0,-1 0,0 0,0 0,0 1,-1-1,0 1,0 0,-1 1,0-1,0 1,-1-1,1 2,-1-1,-1 1,1 0,-1 0,0 0,-4-1,-154-63,-42 21,309 46,176-40,30 0,-69 44,-237-3,0 0,0 1,0 0,0 0,0-1,1 1,-1 0,0 1,0-1,0 0,0 1,0-1,0 1,0-1,0 1,0 0,-1 0,1 0,0 0,0 0,-1 0,1 1,0-1,-1 0,1 1,-1 0,0-1,0 1,1 0,-1-1,0 1,0 0,-1 0,1 0,0 0,-1 0,1 0,-1 0,1 0,-1 0,0 0,0 0,0 0,0 0,0 0,-1 0,1 0,-1 0,1 0,-1 0,0 0,0 0,1 0,-1 0,-1 0,-8 11,0-2,-1 1,0-2,-1 1,0-2,-1 1,0-2,0 1,-1-2,-4 2,-15 9,-13 10,-2-2,-1-2,-1-2,-31 8,70-32,15-2</inkml:trace>
  <inkml:trace contextRef="#ctx0" brushRef="#br1" timeOffset="27928.931">4544 4660,'282'0,"-44"-28,113-1,321 30,-687-3,0 0,1-1,-1 0,1-1,0-1,0 0,1-1,0-1,-4-1,-14-7,29 14,1 0,-1 0,0 1,1-1,-1 1,0-1,1 1,-1 0,0-1,0 1,1 0,-1 0,0 0,0 1,1-1,-1 0,0 1,0-1,1 1,-1-1,0 1,1 0,-1 0,1 0,-1 0,1 0,0 0,-1 0,1 0,0 1,0-1,0 0,0 1,0-1,0 1,0-1,0 1,0 0,1-1,-1 1,1 0,-1-1,1 1,0 0,-11 81,13 334,20-456,131-247,-69 150,-65 123,-14 17</inkml:trace>
  <inkml:trace contextRef="#ctx0" brushRef="#br1" timeOffset="29578.046">6040 4547,'-48'-34,"42"29,0 0,0 0,-1 1,0 0,1 0,-1 1,0-1,-1 2,1-1,0 1,-1 0,0 0,1 1,-1 0,0 0,0 1,1 0,-7 1,11 2,0-1,0 0,0 1,1-1,0 1,-1 0,1 0,0 0,0 0,1 0,-1 1,1-1,-1 0,1 1,0-1,0 1,1 0,-1-1,1 1,0-1,0 1,0 0,0-1,0 1,1-1,0 1,0 0,0-1,0 1,0-1,1 0,-1 0,2 2,2 17,8 26,-5-34</inkml:trace>
  <inkml:trace contextRef="#ctx0" brushRef="#br1" timeOffset="30590.855">6407 4350,'1'269,"15"-198,-16-70,1 1,0-1,-1 0,1 1,0-1,-1 0,1 1,0-1,0 0,0 0,0 0,0 0,0 0,1 0,-1 0,0 0,0-1,1 1,-1 0,0-1,1 1,-1-1,1 1,-1-1,0 0,1 0,-1 0,1 0,-1 0,1 0,-1 0,1 0,-1 0,1 0,-1-1,1 1,-1-1,0 1,1-1,-1 0,0 1,0-1,1 0,-1 0,1 0,17-15,-1-1,-1-1,0 0,-1-1,-1-1,-1-1,0 0,-2 0,1-4,11-17,72-134,-96 175,0 0,0 0,0 0,0 0,1 0,-1 0,0 0,1 1,-1-1,0 0,1 0,-1 0,1 1,0-1,-1 0,1 0,-1 1,1-1,0 0,0 1,-1-1,1 1,0-1,0 1,0-1,-1 1,1 0,0-1,0 1,0 0,0 0,0 0,0 0,0 0,0 0,0 0,0 0,0 0,-1 0,1 0,0 0,0 1,0-1,0 0,0 1,0-1,-1 1,1-1,0 1,0-1,0 1,-1-1,1 1,0 0,-1-1,1 1,-1 0,1 0,-1 0,1-1,-1 1,1 0,-1 0,0 0,0 0,1 0,-1 0,0 0,0-1,8 167,-11-108,2 13,-1 8,3 0,11 75,-8-128,12 144,-17-162,1 0,-1-1,0 1,-1 0,1-1,-2 1,0-1,0 0,0 1,-1-1,0-1,0 1,-1-1,0 0,-1 0,1 0,-6 4,9-8,-1 0,1 0,-1-1,0 1,0-1,0 0,0 0,0 0,-1 0,1-1,-1 1,1-1,-1 0,1 0,-1 0,0 0,1-1,-1 1,0-1,1 0,-1 0,0-1,0 1,1-1,-1 1,0-1,1 0,-1-1,1 1,-1-1,1 1,0-1,0 0,0 0,0-1,0 1,0 0,0-1,-1-1,2-3,0 1,0-1,1 1,-1-1,2 1,-1-1,1 0,0 1,0-1,0 0,1 1,0-1,1 1,0-1,0 1,0 0,0-1,1 1,0 0,3-3,85-107,-72 94,0 1,2 1,0 1,2 1,0 1,1 0,0 2,1 1,1 1,0 1,1 2,0 0,1 2,8-1,-9 6</inkml:trace>
  <inkml:trace contextRef="#ctx0" brushRef="#br1" timeOffset="31298.939">5109 6466,'-45'67,"4"1,2 2,3 2,3 1,0 14,17-42,-1-1,-2-1,-2-1,-2-1,-4 3,27-43,-1 1,1-1,-1 0,0 0,0 1,1-1,-1 0,0 0,0 0,0 0,0 0,0 0,0 0,0-1,-1 1,1 0,0-1,0 1,-1 0,1-1,0 0,-1 1,1-1,0 0,-1 1,1-1,-1 0,1 0,0 0,-1 0,1-1,-1 1,1 0,-1-1,-11-7</inkml:trace>
  <inkml:trace contextRef="#ctx0" brushRef="#br1" timeOffset="31594.827">4629 6551,'202'205,"-115"-127,3-4,40 23,-115-86,-2 1,1 0,-2 1,0 1,0 0,-2 0,1 1,-2 1,4 7,-3-2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08.45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1509 4799,'-1'-2,"0"0,-1 0,1 0,-1 0,0 1,0-1,1 1,-1-1,0 1,0 0,0 0,-1 0,1 0,0 0,0 0,-1 0,1 1,0-1,-1 1,1 0,0 0,-1 0,1 0,-3 0,2 0,-366-4,200-23,45 43,86-10,1 0,-1-3,0-1,0-2,-19-3,-25 1,69 1,0 2,-1-1,1 1,-1 1,1 1,0 0,0 0,0 1,1 1,-1 0,0 2,-5 3</inkml:trace>
  <inkml:trace contextRef="#ctx0" brushRef="#br0" timeOffset="1452.169">493 1,'11'138,"-6"-118,-2 0,0 0,-1 1,-1-1,-1 1,-1-1,-1 1,-1 2,-10 92,5 1,5-1,6 12,-1 3,-1 33,-13 441,-6 299,19-621,-29 75,27 446,1-749,12 145,-2-134,-3 1,-3 1,-2-1,-6 33,2 19,2 445,-26-419,16-82,33-95,-13 8,1 0</inkml:trace>
  <inkml:trace contextRef="#ctx0" brushRef="#br0" timeOffset="1697.811">889 4094,'-48'47,"-40"51,-15 17,6-1,14-11,17-12,14-13,12-15,8-8,4-9,7-7,7-6,1-3,3-3,3-5</inkml:trace>
  <inkml:trace contextRef="#ctx0" brushRef="#br0" timeOffset="2765.796">690 537,'-38'82,"-161"159,-157 166,332-384,16-17,1 1,0 0,0 0,0 0,1 1,0 0,0 1,1-1,0 1,1 0,-1 1,5-9,0 0,0 1,0-1,1 0,-1 0,0 1,0-1,1 0,-1 0,1 0,-1 1,1-1,0 0,-1 0,1 0,0 0,0 0,0 0,-1 0,1 0,0 0,0-1,0 1,1 0,-1-1,0 1,0 0,0-1,0 0,1 1,-1-1,0 0,0 1,1-1,-1 0,0 0,1 0,-1 0,1 0,19 2</inkml:trace>
  <inkml:trace contextRef="#ctx0" brushRef="#br0" timeOffset="6298.772">860 1751,'-22'107,"18"-64,-28 223,33 139,-1-403,-1 0,0 0,1 0,0 0,-1 0,1 1,0-1,0 0,0 0,0 0,1 0,-1 1,1-1,-1 0,1 0,0 0,-1 0,1 0,0 0,0 0,1-1,-1 1,0 0,1 0,-1-1,1 1,-1-1,1 1,0-1,-1 0,1 0,0 0,0 0,0 0,0 0,0 0,0-1,0 1,0-1,0 1,1-1,-1 0,0 0,0 0,0 0,0 0,2 0,167-65,-64 46,-94 23,-18 0</inkml:trace>
  <inkml:trace contextRef="#ctx0" brushRef="#br0" timeOffset="6851.524">1509 2315,'-11'0,"0"0,0 0,-1 1,1 1,0 0,0 0,0 1,0 0,1 1,-1 0,1 1,0 0,0 1,1 0,-1 0,1 1,1 0,-1 1,1 0,-1 2,7-8,1 1,-1 0,1 0,0 0,0 0,0 0,0 0,0 0,0 0,1 0,0 0,-1 0,1 1,1-1,-1 0,0 0,1 0,-1 0,1 0,0 0,0 0,0 0,1 0,-1 0,1 0,-1-1,1 1,0 0,1 0,77 57,-34-29,-43-29,-1-1,0 1,0 0,0 0,0 0,0 0,0 1,0-1,-1 0,1 1,-1-1,0 1,1 0,-1-1,0 1,-1 0,1-1,0 1,-1 0,0 0,0 0,0 0,0 0,0-1,0 1,-1 0,1 0,-1 0,0-1,0 1,0 0,0-1,0 1,0-1,-1 1,0-1,1 1,-1-1,0 0,0 0,0 0,0 0,0 0,-1-1,1 1,-1-1,-1 2,-109 34,91-34</inkml:trace>
  <inkml:trace contextRef="#ctx0" brushRef="#br0" timeOffset="7380.259">1623 2626,'8'3,"1"-1,-1 0,1 0,0-1,0 0,-1-1,1 0,0 0,0-1,0 0,0-1,-1 1,1-2,-1 1,1-1,-1-1,0 1,0-1,0-1,-1 1,0-1,1-1,-2 1,1-1,-1-1,0 1,0-1,0 0,-1 0,-3 2,1 0,-1 0,0 0,0 0,-1 0,1 0,-1-1,0 1,-1 0,1-1,-1 1,0-1,0 1,-1 0,0-1,0 1,0 0,0 2,1 1,-1 0,1 0,-1 0,0 0,0 1,0-1,0 0,0 0,-1 0,1 1,0-1,-1 1,0-1,1 1,-1-1,0 1,1 0,-1 0,0 0,0 0,0 0,0 0,0 1,0-1,0 1,0-1,0 1,0 0,-1 0,1 0,0 0,0 0,0 0,0 1,0-1,0 1,0-1,0 1,0 0,0 0,-2 0,-8 5,0 1,0 0,0 1,1 0,0 0,0 1,1 1,0 0,1 0,0 1,1 0,0 1,1-1,0 1,1 1,0 0,1 1,4-9,0 1,0 0,1 0,0 0,0-1,0 1,1 0,0 0,0 0,1-1,-1 1,1-1,0 1,1-1,-1 0,1 0,0 0,1 0,-1 0,1-1,0 1,0-1,0 0,0 0,1-1,0 1,0-1,0 0,0 0,0-1,0 0,1 0,-1 0,6 1,5 4,0 0,1-1,0-1,0-1,0 0,0-1,1-1,-1-1,2 0,93-3,-87 2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7:01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28,'0'-1,"1"-1,0 1,0 0,0 0,0 0,0 0,1-1,-1 2,0-1,0 0,1 0,-1 0,0 0,1 1,-1-1,1 1,-1-1,1 1,-1 0,1-1,-1 1,1 0,-1 0,1 0,-1 0,1 0,0 0,-1 1,1-1,-1 0,1 1,-1-1,0 1,1 0,-1 0,1-1,-1 1,0 0,0 0,0 0,1 0,-1 0,0 0,0 1,0-1,0 0,-1 0,1 1,0-1,-1 1,1 0,-3 17,-2-1,0 1,-1-1,-1 0,-1 0,-1-1,0 0,-1 0,-10 13,-15 33,18-31,9-21,0 1,0 0,1 0,1 1,0 0,0 0,2 0,0 0,0 0,1 1,1-1,0 1,0 0,2-1,1 13,2-20,0 0,1 0,-1 0,1-1,0 0,1 0,-1 0,1 0,0-1,0 0,1 0,-1-1,1 0,0 0,-1 0,1-1,1 0,-1-1,0 1,0-1,1-1,-1 1,0-1,1 0,-1-1,0 0,1 0,47-8,0-3,-1-1,0-3,33-16,-37 9,-33 11</inkml:trace>
  <inkml:trace contextRef="#ctx0" brushRef="#br0" timeOffset="300.116">707 0,'-35'44,"1"1,3 1,2 2,2 1,2 1,2 1,3 1,2 1,2 0,3 1,-3 30,-46 345,32-308,22-109</inkml:trace>
  <inkml:trace contextRef="#ctx0" brushRef="#br0" timeOffset="668.964">1074 57,'-25'63,"-9"24,4 2,-15 74,40-130,1-1,2 1,1 0,2-1,3 24,1-33,1-5</inkml:trace>
  <inkml:trace contextRef="#ctx0" brushRef="#br0" timeOffset="1167.079">763 395,'88'-12,"0"-4,-2-4,47-19,-121 36,-1 0,0-1,0 0,-1-1,0 0,1-1,-2 0,1 0,-1-1,0-1,0 1,-1-1,0-1,0 0,-1 0,2-4,25-64,-31 121,-60 207,56-241,3 111,-2-117,1 0,0-1,0 1,0 0,1-1,-1 0,1 1,0-1,0 0,0 0,0 0,1 0,-1 0,1 0,-1-1,1 1,0-1,0 0,1 0,-1 0,0 0,0 0,1-1,0 1,-1-1,1 0,-1 0,1-1,0 1,1-1,7 0,0-1,0 0,-1-1,1 0,0-1,0 0,-1-1,0 0,0-1,0 0,0-1,52-20,-62 26,0-1,0 1,0-1,0 1,1-1,-1 1,0-1,0 1,0 0,0 0,0-1,1 1,-1 0,0 0,0 0,0 1,1-1,-1 0,0 0,0 1,0-1,0 0,0 1,0-1,0 1,0-1,0 1,0 0,0 0,0-1,0 1,0 0,0 0,-1 0,1 0,0 0,-1 0,1 0,0 0,-1 0,0 0,1 0,-1 0,0 0,1 0,-1 1,0-1,0 0,0 0,0 0,0 1,0-1,0 0,0 0,-1 0,1 0,0 0,-1 1,1-1,-11 35,9-33,0 0,0 0,0 0,1 1,-1-1,1 0,0 1,0-1,0 0,1 1,-1-1,1 1,0-1,0 1,0 0,0-1,1 1,0-1,-1 0,1 1,0-1,1 1,-1-1,0 0,1 0,0 0,0 0,0 0,2 2,11 3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7:03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0,'4'0,"7"5,6 1,1 5,-4 1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4.8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499 82,'-15'-11,"-1"1,0 0,-1 1,0 0,0 2,-1 0,-14-4,27 10,0-1,0 1,0 0,0 0,-1 0,1 1,0 0,0 0,0 0,0 1,-1-1,1 1,0 1,0-1,0 1,1-1,-1 1,0 1,1-1,-1 1,1 0,0 0,0 0,0 0,0 1,0-1,1 1,0 0,-1 0,0 3,-1 6,0 1,0 0,2-1,-1 1,2 1,0-1,1 0,0 1,1-1,1 0,0 1,1 2,-3 95,-17-6,-6-1,-23 62,-11 20,29-48,28-137,0-1,0 1,0 0,1 0,-1 0,1 0,-1 0,1 0,0 0,0 0,0 0,0 0,0 0,0 0,0 0,1 0,-1 0,1-1,0 1,-1 0,1 0,0 0,0-1,0 1,0 0,0-1,1 1,-1-1,0 1,1-1,-1 1,1-1,-1 0,1 0,0 0,0 0,-1 0,1 0,0-1,0 1,0 0,0-1,0 0,0 1,0-1,1 0,265-1,-24-28,-220 29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7:03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1,'10'5,"3"-4,-1-1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53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206 1,'-27'26,"1"2,2 1,1 1,1 1,1 0,2 2,0 5,15-32,1 1,-1 1,1-1,1 0,0 1,0-1,0 1,1 0,0 0,0 0,1-1,0 1,1 0,0 0,0 0,0-1,1 1,0 0,1-1,0 0,0 0,0 1,1-2,0 1,-1-5,-1-1,1 1,0-1,0 0,0 0,0 0,0 0,0-1,0 1,0-1,0 0,0 0,0 0,0 0,0 0,0-1,0 1,0-1,0 0,0 0,0 0,0 0,0-1,-1 1,1-1,0 0,-1 1,1-1,-1 0,0-1,0 1,0 0,0 0,0-1,0 0,-1 1,11-13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0,'-5'0,"-2"5,-4 1,-5 5,5 0,9-6,10-4,-2-3,-1 5,-2 1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2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 1,'-5'24,"-1"13,5 0,7-7,3-7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7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31 344,'58'-11,"8"-1,0-3,-1-3,17-9,-71 22,1-1,-1 0,0 0,-1-1,1-1,-1 0,-1 0,0-1,0 0,7-10,-14 16,1 0,-1 0,1 0,-1-1,0 1,0-1,-1 1,1-1,-1 0,0 0,0 0,0 0,0 0,-1 0,0 0,1 0,-1 0,-1 0,1 0,-1 0,1 0,-1 1,0-1,-1 0,1 0,-1 0,1 1,-1-1,0 1,0-1,-1 1,1 0,-1 0,0 0,-1-1,-1 0,0 0,-1 0,1 0,-1 1,0 0,0 0,0 0,-1 1,1 0,-1 0,1 0,-1 1,0 0,1 1,-1-1,0 1,1 1,-1-1,0 1,0 0,0 1,-133 51,121-40,0 1,1 0,1 1,0 1,1 1,1 0,0 1,2 1,-5 8,14-21,0 0,0 0,0 0,1 1,0-1,1 1,-1 0,1 0,1 0,-1 0,1 0,0 0,1 0,0 0,0 1,0-1,1 0,0 0,1 0,-1 0,1 0,1 0,-1 0,1-1,0 1,1-1,0 0,0 0,0 0,0 0,1-1,0 0,0 0,2 1,8 4,0-2,1 0,0-1,0 0,1-1,-1-1,1-1,0 0,1-1,-1-1,0-1,1 0,-1-1,1-1,14-3,-4 3,-10 1,0-1,0 0,0-2,0 0,0-1,-1-1,0 0,0-1,0-1,-1-1,3-2,0-2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7.0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1,'-14'14,"-5"10,0 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3.87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30 37,'-14'94,"10"-74,0-1,1 0,1 1,0 0,2-1,0 1,1 0,3 8,-4-26,0-1,0 1,0 0,0 0,0 0,1 0,-1-1,1 1,-1 0,1 0,0-1,0 1,0-1,0 1,0 0,0-1,0 0,0 1,0-1,1 0,-1 1,1-1,-1 0,1 0,-1 0,1 0,0-1,-1 1,1 0,0-1,0 1,-1-1,1 0,0 1,0-1,0 0,0 0,-1 0,1 0,0-1,0 1,0 0,-1-1,1 1,0-1,0 0,-1 1,1-1,17-12,-1 0,-1-2,0 0,-1 0,0-2,-1 0,-1 0,-1-1,-1-1,0-1,2-7,66-109,-80 135,1 0,-1 0,0 1,0-1,1 0,-1 1,0-1,1 0,-1 1,1-1,-1 1,1-1,-1 1,1-1,0 1,-1-1,1 1,-1-1,1 1,0 0,-1-1,1 1,0 0,0 0,-1-1,1 1,0 0,0 0,-1 0,1 0,0 0,0 0,-1 0,1 0,0 0,0 1,-1-1,1 0,0 0,-1 1,1-1,0 0,-1 1,1-1,0 1,-1-1,1 1,-1-1,1 1,-1-1,1 1,-1-1,1 1,-1 0,0-1,1 1,-1 0,0-1,1 1,-1 0,0-1,0 1,0 1,7 55,-6-45,23 173,5 129,-28-283,-2-1,-1 1,-1-1,-1 0,-2 0,-1 0,-2-1,-1 0,-1 0,-1-1,-1-1,-6 7,-66 66,82-96,-1-1,0 0,-1 0,1 0,-1 0,1-1,-1 1,0-1,0 0,0-1,0 1,0-1,0 0,0 0,-1-1,1 0,0 1,0-2,-1 1,1-1,0 0,0 0,-2-1,2-1,0-1,0 0,0-1,1 1,-1-1,1 0,1 0,-1 0,1-1,0 1,0-1,0 0,1 0,0 0,0 0,0 0,1 0,0-1,0 1,1 0,0-1,0 1,0 0,1-1,0 1,0 0,1-3,5-12,1 1,0 0,2 0,0 0,1 1,1 1,1 0,0 1,1 0,1 1,4-2,169-124,-164 126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6.1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0,'5'10,"1"3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8.3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389 624,'-172'213,"-18"46,164-222,52-74,68-94,6 4,15-7,-48 61,-67 73,1-1,-1 1,0 0,0-1,1 1,-1 0,0 0,1-1,-1 1,0 0,1-1,-1 1,0 0,1 0,-1 0,1 0,-1-1,1 1,-1 0,0 0,1 0,-1 0,1 0,-1 0,0 0,1 0,-1 0,1 0,-1 0,1 0,-1 0,0 1,1-1,-1 0,1 0,-1 0,0 1,1-1,-1 0,0 0,1 1,-1-1,0 0,1 1,-1-1,0 0,0 1,1-1,-1 0,0 1,0-1,0 1,0-1,1 0,-1 1,0-1,0 1,0-1,0 1,0-1,0 0,0 1,0-1,0 1,0-1,0 0,-1 1,1 0,-3 31,-6 3,2-1,1 2,2-1,1 0,2 25,2-53,1 0,-1-1,1 1,0-1,0 1,1-1,0 0,0 1,1-2,0 1,-1 0,2-1,-1 1,1-1,0-1,0 1,0-1,1 0,2 2,-4-3,-1-1,1 0,0 0,-1 0,1 0,0-1,0 0,1 1,-1-1,0-1,0 1,0-1,1 0,-1 1,0-2,0 1,1-1,-1 1,0-1,0 0,0 0,0-1,0 1,0-1,0 0,-1 0,1-1,-1 1,1-1,-1 1,2-3,15-14,-1-1,-1 0,0-2,-2 0,-1-1,0 0,-2-1,-1 0,-1-2,-1 1,-1-1,-1 0,-2-1,1-9,0-9,-1 33</inkml:trace>
  <inkml:trace contextRef="#ctx0" brushRef="#br0" timeOffset="709.358">1377 681,'-36'16,"1"1,1 2,1 1,1 2,1 1,0 2,2 1,-1 4,23-26,2 1,-1-1,0 2,1-1,0 1,0-1,1 1,0 0,0 1,0-1,1 1,0 0,0 0,0 0,1 0,0 0,1 1,0-1,0 0,0 2,1-7,1-1,-1 1,1-1,0 1,-1-1,1 0,0 1,0-1,0 0,0 0,0 1,0-1,0 0,0 0,1 0,-1 0,0-1,1 1,-1 0,0 0,1-1,-1 1,1-1,-1 1,1-1,-1 0,1 1,-1-1,1 0,0 0,-1 0,1 0,-1-1,1 1,-1 0,1-1,0 1,59-22,-58 21,36-19,-2-1,0-3,-2 0,0-2,-2-2,15-17,-48 44,1 0,-1 0,1 0,-1 0,1 1,-1-1,1 0,-1 0,1 0,0 0,-1 1,1-1,0 0,0 1,0-1,0 1,0-1,-1 1,1-1,0 1,0-1,0 1,0 0,0 0,0-1,0 1,0 0,1 0,-1 0,0 0,0 0,0 1,0-1,0 0,0 0,0 1,0-1,0 0,0 1,-1-1,1 1,0-1,0 1,0 0,0-1,-1 1,1 0,0 0,0-1,-1 1,1 0,-1 0,1 0,-1 0,1 0,-1 0,17 79,-15-62,1 0,1 1,1-1,0-1,1 1,1-1,1 0,1 0,-7-13,1-1,-1 1,1-1,0 0,0 0,0-1,0 1,1 0,-1-1,1 0,-1 0,1 0,0 0,0-1,0 1,0-1,0 0,0 0,0 0,1-1,-1 0,0 1,0-2,0 1,1 0,-1-1,0 0,2 0,5-2,0 0,0-1,-1-1,0 1,0-1,0-1,0 0,-1 0,0-1,2-2,29-27,-2-2,-1-1,-2-2,-2-2,-1 0,-3-3,-1 0,-3-2,6-17,-21 33,0 0,-2 0,-2-1,-1 0,-1-1,-2 1,-2 0,0-1,-3 1,0-1,-8-25,10 55,0-6,0 0,-1 0,-1 0,0 0,0 0,-1 0,0 1,0 0,-1-1,-1 2,1-1,-1 1,-2-2,7 9,-1 0,1 0,0 0,-1 0,1 0,0 0,-1 1,1-1,-1 1,1-1,-1 1,1-1,-1 1,1 0,-1 0,0 0,1 0,-1 0,1 0,-1 0,0 0,1 1,-1-1,1 0,-1 1,1 0,-1-1,1 1,0 0,-1 0,1 0,0-1,-1 1,1 1,0-1,0 0,0 0,0 0,0 1,0-1,0 0,1 1,-1-1,-27 66,22-23,3 1,1 0,2 0,2-1,2 1,2 0,2-1,2-1,2 1,1-1,3-1,13 25,53 152,-82-218,1 0,-1 0,1 1,-1-1,0 0,1 1,-1-1,0 0,0 1,0-1,0 1,0-1,0 0,-1 1,1-1,0 0,-1 1,1-1,-1 0,1 0,-1 0,0 1,0-1,1 0,-1 0,0 0,0 0,0 0,0 0,0 0,0 0,0-1,0 1,-1 0,1-1,0 1,0-1,-1 1,1-1,0 1,-1-1,1 0,0 0,-1 0,1 0,0 0,-1 0,1 0,-14-3</inkml:trace>
  <inkml:trace contextRef="#ctx0" brushRef="#br0" timeOffset="890.169">1659 568,'43'0,"44"0,15 0,-3 0,-11 0,-14 0,-15 0,-13 0,-9 0,-7 0,-8 0</inkml:trace>
  <inkml:trace contextRef="#ctx0" brushRef="#br0" timeOffset="1584.911">2421 596,'-4'29,"2"1,0 0,2 0,2 0,1 0,1 0,4 12,-6-37,0 0,0-1,1 1,0-1,0 0,0 0,1 0,-1 0,1 0,0-1,0 0,0 1,1-1,-1-1,1 1,-1-1,1 0,0 0,0 0,0-1,0 1,0-1,1-1,-1 1,0-1,0 1,0-2,1 1,-1 0,0-1,0 0,0 0,0-1,0 0,2 0,7-3,-1 0,0 0,0-1,0-1,-1 0,0-1,0 0,-1-1,0 0,-1-1,0 0,18-14,48-51,-55 51,-30 61,6-34,1 1,0 1,0-1,1 0,-1 0,1 1,0-1,0 1,0-1,1 1,-1 0,1-1,0 1,0-1,1 1,0 0,-1-1,2 1,-1-1,0 0,1 1,0-1,0 0,0 0,0 0,1 0,0 0,-1-1,2 1,-1-1,1 1,0 0,1 0,0-1,0 0,0 0,0 0,0 0,0-1,1 0,-1 0,1-1,0 1,-1-1,1 0,0-1,0 1,0-1,-1-1,1 1,0-1,0 0,-1 0,1 0,0-1,-1 0,1 0,-1 0,3-3,12-5,0-2,-1 0,-1-1,0 0,0-2,7-9,-4 3,0-1,-2 0,-1-2,-1 0,-1-1,-1 0,-2-1,0-1,-1-1,1-8,-12 33,1 0,-1 1,1-1,-1 0,0 0,0 0,-1 0,1 0,0 0,-1 0,0 0,0 0,0 0,0 0,0 0,-1 0,1 0,-1 0,0 0,0 0,0 0,0 0,0 0,-1 1,1-1,-1 0,0 1,0-1,0 1,0 0,0 0,0 0,-1 0,1 0,-1 0,1 1,-1-1,0 1,1-1,-1 1,0 0,0 0,0 1,0-1,0 0,0 1,0 0,-3 0,-6 4,-1 1,2 0,-1 1,1 1,0 0,0 0,1 1,0 0,0 1,1 0,0 0,0 1,1 1,1-1,-6 10,11-18,0 0,0 0,0 0,1 0,-1 1,0-1,1 0,-1 1,1-1,0 1,0-1,0 1,0 0,1-1,-1 1,1 0,-1 0,1 0,0-1,0 1,0 0,1 0,-1 0,1-1,-1 1,1 0,0-1,0 1,0-1,0 1,0-1,1 1,-1-1,1 0,0 1,0-1,0 0,0 0,0 0,0-1,0 1,0 0,1-1,0 1,118 15,-39-12,-76-4,0-1,0 1,0 0,0 1,0-1,0 1,-1 0,1 1,-1-1,1 1,-1 0,0 0,0 1,-1 0,1 0,-1 0,1 0,-1 1,-1-1,1 1,-1 0,1 0,-1 1,-1-1,1 1,-1-1,0 1,0 0,-1-1,0 1,0 0,0 2,-11 67,4 45,12-102</inkml:trace>
  <inkml:trace contextRef="#ctx0" brushRef="#br0" timeOffset="2536.387">4029 624,'-41'45,"2"1,1 2,3 2,2 1,-5 15,21 3,19-68,-1 0,1 0,-1 0,1 0,0 0,-1 0,1 0,0-1,0 1,-1-1,1 1,0-1,0 0,0 1,0-1,0 0,0 0,0 0,0-1,-1 1,1 0,0-1,0 1,0-1,0 0,-1 0,1 1,0-1,-1 0,1 0,-1-1,1 1,0 0,26-15,-1-1,-1-1,-1-1,0-1,-1-1,-2-2,0 0,1-4,24-22,31-26,-77 75,0-1,-1 1,1-1,0 1,-1-1,1 1,0 0,0-1,0 1,-1 0,1-1,0 1,0 0,0 0,0 0,-1 0,1 0,0 0,0 0,0 0,0 0,0 0,-1 0,1 0,0 1,0-1,0 0,-1 1,1-1,0 1,0-1,-1 0,1 1,0 0,-1-1,1 1,-1-1,1 1,-1 0,1-1,-1 1,1 0,-1 0,1-1,-1 1,0 0,0 0,1 0,-1 0,0-1,0 2,4 47,-4-45,0 4,0 1,0-1,1 0,0 1,0-1,1 0,0 0,0 0,1 0,0 0,1-1,-1 1,1-1,1 0,-1 0,1 0,1-1,-1 0,1 0,0 0,1 0,-1-1,1 0,0-1,0 0,0 0,1 0,0-1,5 2,-6-3,0 0,1-1,-1 0,0 0,1 0,-1-1,1 0,-1-1,1 1,-1-1,1-1,-1 0,0 0,0 0,0-1,0 0,0 0,-1-1,1 0,5-4,108-107,-107 99,16-15,-1-2,-2-1,-1-1,-2-1,1-6,-7 8,-2-2,-1 0,-2 0,-1-2,-2 1,-2-1,-1 0,-2-1,-2 1,-1-18,-2 46,0-1,0 1,-1 0,0 0,0 0,-2 0,1 1,-1-1,0 1,-1 0,-1-2,4 8,0 1,0-1,0 0,0 1,0-1,-1 1,1 0,-1 0,0 0,1 0,-1 0,0 0,0 1,0-1,-1 1,1 0,0 0,0 0,-1 1,1-1,0 1,-1 0,1 0,0 0,-1 0,1 0,0 1,-1-1,1 1,0 0,0 0,-1 1,1-1,0 0,0 1,-10 5,0 1,1 0,0 1,1 0,0 1,0 0,1 0,1 1,0 1,0 0,1 0,0 0,1 1,1 0,0 1,-4 11,1 4,0 0,2 0,2 1,0 0,2 0,1 0,2 23,0-35,1-1,1 1,0-1,1 0,1 0,1 0,0 0,1-1,1 1,0-1,1-1,1 0,1 0,0-1,1 0,0 0,2 0,6 5,0-1,2 0,-1-2,2 0,0-2,1 0,22 8,-6-4,-25-9</inkml:trace>
  <inkml:trace contextRef="#ctx0" brushRef="#br0" timeOffset="3506.471">4905 878,'7'6,"1"-1,-1 1,1-2,0 1,0-1,1 0,-1-1,1 0,0 0,0-1,0 0,0-1,0 0,0 0,0-1,0 0,1-1,-1 0,0 0,0-1,4-1,12-9,-1 0,-1-1,0-2,-1 0,0-2,-2 0,0-1,-1-1,0-1,6-11,1 1,-2-2,-1 0,-2-2,-1 0,-2-1,-1-1,-2-1,-1 0,1-12,-8 23,-2-1,0 0,-2 0,-1-1,-1 1,-2-13,1 37,0 1,0 0,0 0,0-1,-1 1,1 0,-1-1,0 1,1 0,-1 0,0 0,0 0,-1 0,1 0,0 0,0 0,-1 1,0-1,1 0,-1 1,0-1,1 1,-1-1,0 1,0 0,0 0,0 0,-1 0,1 0,0 1,0-1,0 1,-1-1,1 1,0 0,-1 0,1 0,0 0,0 0,-1 0,1 1,0-1,0 1,-1 0,1-1,0 1,0 0,0 0,0 0,-1 2,-13 8,1 1,1 1,0 1,1 0,0 0,1 1,1 1,0 0,1 1,1 0,1 0,0 1,-1 7,0-2,0 1,2 0,1 1,1-1,1 1,1 0,2 0,0 1,1-1,2 0,1 0,2 11,-1-25,0 1,0-2,1 1,1 0,0-1,0 0,1-1,0 1,0-1,1 0,1-1,-1 0,1 0,1-1,-1 0,1-1,1 0,-1-1,1 0,0 0,8 2,0 1</inkml:trace>
  <inkml:trace contextRef="#ctx0" brushRef="#br0" timeOffset="4089.362">5667 765,'-3'9,"-2"4,0 1,1-1,1 1,0 0,1 0,0 0,1 0,1 0,0 0,1 0,0 0,1 0,4 13,-5-25,-1-1,1 1,0 0,-1-1,1 0,0 1,0-1,0 0,0 1,0-1,1 0,-1 0,0 0,0 0,1 0,-1 0,1 0,-1 0,1-1,-1 1,1 0,-1-1,1 1,-1-1,1 0,0 0,-1 1,1-1,0 0,-1 0,1-1,0 1,-1 0,1 0,-1-1,1 1,0-1,-1 0,1 1,-1-1,1 0,-1 0,1 0,61-51,-57 46,167-204,-172 208,-1 0,1 0,0 1,-1-1,1 0,0 0,0 0,0 1,1-1,-1 1,0-1,0 1,1-1,-1 1,1 0,0-1,-1 1,1 0,0 0,-1 0,1 0,0 1,0-1,0 0,0 1,0 0,0-1,0 1,0 0,0 0,0 0,0 0,0 0,0 0,0 1,0-1,0 1,-1-1,1 1,0 0,0 0,0 0,-1 0,1 0,0 0,-1 0,1 0,0 2,5 14,0 1,-2 1,0-1,-2 1,0 0,0 0,-2 0,-1 17,5 42,6-2,-3 2,-4-1,-3 0,-3 1,-9 48,6-101,0-1,-2 1,0-1,-2 0,-1 0,0-1,-2-1,-1 0,0 0,-2-1,0-1,-2-1,-2 2,9-10,0-2,0 1,-1-1,-1-1,1 0,-1-1,-1 0,-5 2,16-9,0 1,1 0,-1-1,0 0,0 0,0 1,0-1,0 0,0 0,0-1,1 1,-1 0,0-1,0 1,0-1,0 1,1-1,-1 0,0 0,1 0,-1 0,0 0,1 0,-1 0,1-1,0 1,-1 0,1-1,0 1,0-1,0 0,0 1,0-1,0 0,1 1,-1-1,1 0,-1 0,1 0,-1 0,1-1,-9-84,9 86,2-40,1 0,3 0,1 1,2-1,1 2,3 0,1 0,1 1,3 1,1 0,10-13,47-41,-60 79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5.9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69 113,'-19'34,"-7"15,2 0</inkml:trace>
  <inkml:trace contextRef="#ctx0" brushRef="#br0" timeOffset="594.208">239 338,'150'-215,"-150"213,0 1,1-1,0 1,-1-1,1 1,0-1,0 1,0-1,0 1,0 0,0 0,0 0,1-1,-1 1,0 0,0 0,1 1,-1-1,1 0,-1 0,1 1,-1-1,1 1,0-1,-1 1,1 0,-1-1,1 1,0 0,-1 0,1 0,0 0,-1 1,1-1,0 0,-1 1,1-1,-1 1,1 0,-1-1,1 1,-1 0,1 0,-1 0,0 0,1 0,-1 0,0 0,0 0,0 1,0-1,0 0,0 1,0 0,12 40,23 50,-34-90,0 1,0-1,0 1,1-1,-1 0,0 0,1 0,0 0,-1-1,1 1,0-1,0 1,0-1,0 0,0 0,0-1,0 1,0 0,0-1,0 0,0 0,0 0,0 0,1 0,-1-1,0 1,0-1,0 0,1 0,99-53,-83 42</inkml:trace>
  <inkml:trace contextRef="#ctx0" brushRef="#br0" timeOffset="1193.71">1170 0,'-11'2,"0"0,0 1,1 0,-1 1,1 0,0 1,0 0,0 1,0-1,1 2,0 0,1 0,-1 0,1 1,1 0,-1 1,2-1,-1 2,1-1,-5 10,-27 89,37-104,1 0,-1 0,1 0,-1 0,1 0,1 0,-1 1,0-1,1 0,0 0,0 0,0-1,0 1,1 0,0 0,-1-1,1 1,1-1,-1 1,0-1,1 0,0 0,-1 0,1 0,1 0,0 0,-1-1,1-1,0 1,-1-1,1 0,0 0,0 0,0 0,0-1,0 1,-1-1,1 0,0-1,0 1,0-1,0 1,0-1,0 0,-1-1,1 1,0 0,-1-1,1 0,-1 0,4-2,74-66,-74 63,137-129,-143 136,-1-1,1 0,-1 0,0 0,1 1,0-1,-1 0,1 1,-1-1,1 0,0 1,-1-1,1 1,0-1,0 1,-1-1,1 1,0 0,0-1,0 1,0 0,-1 0,1-1,0 1,0 0,0 0,0 0,0 0,0 0,-1 0,1 1,0-1,0 0,0 0,0 1,0-1,-1 0,1 1,0-1,0 1,-1-1,1 1,0-1,0 1,-1-1,1 1,-1 0,1-1,-1 1,1 0,-1 0,1-1,-1 1,1 0,-1 0,0 0,0 0,1-1,-1 1,0 0,0 0,0 0,0 0,0 0,0 0,0 0,0-1,-1 1,1 1,-4 236,-25 143,31-363,-2 1,0 0,-1-1,-1 1,-1-1,-1 1,0-1,-1 0,-1 0,-1-1,0 0,-2 0,0-1,0 0,-2 0,0-1,0 0,-1-1,-14 12,23-24,-1 0,1 0,-1-1,1 1,-1-1,1 0,-1 0,0 0,0 0,1-1,-1 1,0-1,0 0,0 0,0 0,1-1,-1 1,0-1,0 0,1 0,-1-1,1 1,-1-1,1 1,-1-1,1 0,0 0,0-1,0 1,0-1,0 1,1-1,-1 0,-1-2,-3-4,1 1,0-1,1 0,-1 0,2-1,-1 0,1 1,1-1,0-1,0 1,1 0,0-3,2 3,0 1,1-1,-1 0,2 1,0-1,0 0,0 1,1 0,1 0,0 0,0 0,0 0,1 1,1 0,-1 0,1 0,1 1,-1-1,1 2,4-4,10-8,0 2,1 0,0 1,2 2,-1 0,23-8,49-16,-52 22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4.6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310 0,'-25'218,"-32"159,26-150,1-87,20-122,7-26,7-8,0-1</inkml:trace>
  <inkml:trace contextRef="#ctx0" brushRef="#br0" timeOffset="285.102">0 508,'38'0,"28"0,11 0,-1 0,-10 0,-11 0,-11 0,-7 0,-5 5,-4 1,-1 0,-1-1,-5 3,-5 1</inkml:trace>
  <inkml:trace contextRef="#ctx0" brushRef="#br0" timeOffset="1097.182">706 85,'-33'233,"-9"69,20-162,21-137,0-1,0-1,0 0,0 1,0-1,0 1,1-1,-1 1,1 0,-1-1,1 1,-1 0,1-1,0 1,0 0,-1-1,1 1,1 0,-1 0,0-1,0 1,1 0,-1-1,1 1,-1-1,1 1,0 0,-1-1,1 1,0-1,0 0,0 1,0-1,0 0,1 1,-1-1,0 0,1 0,-1 0,0 0,1 0,-1-1,1 1,0 0,-1-1,1 1,12-8,0-1,-1-1,0 0,-1-1,1 0,-2 0,0-2,10-11,133-110,-152 132,-1 0,1-1,0 1,0 1,-1-1,1 0,0 0,0 1,0-1,0 1,0-1,0 1,0 0,0 0,0 0,0 0,0 0,0 0,-1 1,1-1,0 1,0-1,0 1,0 0,0-1,-1 1,1 0,0 0,-1 0,1 1,0-1,-1 0,0 1,1-1,-1 1,0-1,0 1,0-1,0 1,0 0,0 0,0 0,0-1,-1 1,1 0,-1 0,0 0,1 1,13 99,-27 90,11-179,3-6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7:07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0 396,'25'7,"0"-1,0-1,0-1,1-2,0 0,-1-2,1 0,-1-2,1-1,-1-1,0-1,0-1,0-2,-1 0,10-6,-23 9,-1-1,0-1,0 1,-1-2,0 1,0-1,0-1,-1 1,-1-2,0 1,0-1,0 0,-1 0,-1 0,3-8,-5 12,-1 0,0-1,0 1,-1 0,0-1,0 1,0-1,-1 0,0 1,0-1,-1 1,0-1,0 1,0-1,-1 1,0 0,0-1,-1 1,0 0,0 0,0 1,-1-1,1 1,-1 0,-1 0,1 0,-1 0,-1-1,-3-1,0 1,-1 0,1 1,-1 0,0 0,0 1,-1 0,1 1,-1 0,0 1,0 0,1 1,-1 0,-1 1,1 0,0 0,0 1,1 1,-1 0,0 0,0 1,1 1,-1-1,1 2,0-1,1 2,-1-1,1 1,0 1,0-1,1 2,0-1,0 1,1 0,-5 7,1-2,1 1,1 0,0 0,1 1,1 0,0 0,1 1,1 0,0 0,1 0,1 1,0-1,1 1,1 0,1-1,0 1,1 0,1 0,1-1,0 1,1-1,1 0,0 0,1 0,1-1,1 0,0 0,0-1,2 0,0 0,0-1,1-1,1 0,8 7,3-3,2-1,-1-1,2-2,0 0,0-1,1-2,0-1,1-1,0-1,0-1,0-2,0-1,6-1,3-3,0-1,-1-2,1-1,-2-2,1-1,-1-2,0-2,-1-1,-1-1,0-2,-1-2,-1 0,-1-3,-1 0,17-18,-17 12,-7 3</inkml:trace>
  <inkml:trace contextRef="#ctx0" brushRef="#br0" timeOffset="252.806">1609 199,'-29'43,"-24"43,-7 17,1-5,6-9,12-15,8-11,10-11,4-9,5-8,5-9</inkml:trace>
  <inkml:trace contextRef="#ctx0" brushRef="#br0" timeOffset="486.684">1156 226,'46'22,"0"1,-2 2,-2 2,0 2,-2 2,12 13,-10-9,1-1,2-2,2-3,0-1,16 5,-38-22,0 0,1-2,0 0,1-2,-1-1,1-1,14 0,-17-4</inkml:trace>
  <inkml:trace contextRef="#ctx0" brushRef="#br0" timeOffset="872">2398 424,'0'-5,"-1"0,0 0,0 0,0 0,-1 0,0 0,0 0,0 1,0-1,-1 1,0 0,1-1,-2 1,1 0,0 1,-1-1,0 1,0-1,0 1,0 0,0 1,-1-1,1 1,-1 0,1 0,-1 0,0 1,0-1,0 1,0 0,0 1,0-1,0 1,0 0,0 0,0 1,0-1,-1 1,-13 6,1 1,-1 1,2 0,-1 1,1 1,0 1,1 0,1 1,-5 6,10-10,0 1,0-1,2 2,-1-1,1 1,1 1,0-1,0 1,1 1,1-1,0 1,1 0,0 0,1 0,1 0,0 1,0 0,1-5,0 0,0 0,1 0,1 0,-1 0,1 0,1 0,0-1,0 1,0 0,1-1,1 1,-1-1,1 0,1 0,-1-1,2 1,-1-1,1 0,0 0,0-1,0 0,1 0,0 0,1-1,-1 0,1 0,6 2,-4-4,0 0,0 0,0-2,0 1,0-1,0 0,1-1,-1-1,0 1,0-2,0 1,0-1,0-1,0 0,0 0,-1-1,1 0,-1-1,0 0,-1 0,1-1,-1 0,0 0,0-1,-1 0,3-5,18-15,-1-1,-1-2,-1 0,-2-2,17-32,49-58,-89 121,0 1,0-1,0 1,0-1,0 1,0-1,0 1,1-1,-1 1,0 0,0-1,1 1,-1-1,0 1,1 0,-1-1,0 1,1 0,-1-1,0 1,1 0,-1-1,1 1,-1 0,1 0,-1 0,1 0,-1-1,1 1,-1 0,1 0,-1 0,1 0,-1 0,1 0,-1 0,1 0,-1 0,0 0,1 0,-1 1,1-1,-1 0,1 0,-1 0,1 1,-1-1,1 0,-1 0,0 1,1-1,-1 0,0 1,1-1,-1 1,0-1,1 0,-1 1,0-1,0 1,0-1,1 1,-1-1,0 1,0-1,0 1,3 36,-3-31,-2 8,2 1,0 0,0-1,1 1,1 0,1-1,0 0,1 1,0-1,1-1,1 1,0-1,1 0,0 1,6-1</inkml:trace>
  <inkml:trace contextRef="#ctx0" brushRef="#br0" timeOffset="1368.649">2907 960,'149'-422,"-148"416,1 0,0 0,0 0,1 1,0-1,0 0,0 1,0 0,1 0,0 0,0 0,1 0,-1 1,1 0,0 0,0 0,0 1,1-1,-1 1,1 0,-1 1,1 0,4-1,-7 5,0 1,0 0,0-1,0 2,-1-1,1 0,-1 0,0 1,0-1,0 1,0 0,0 0,-1 0,0-1,0 1,0 0,0 1,-1-1,1 0,-1 0,0 0,0 0,-1 0,1 0,-1 0,0 2,-13 58,12-57,-1 0,1 0,0 1,0-1,1 1,0-1,0 1,1-1,0 1,0 0,1-1,0 1,0-1,1 1,0-1,0 0,2 3,-2-8,-1 0,1 0,0 0,0 0,0 0,0-1,0 1,0-1,1 1,-1-1,0 0,1 0,-1 0,1 0,-1 0,1-1,-1 1,1-1,0 1,-1-1,1 0,0 0,-1 0,1-1,0 1,-1-1,1 1,-1-1,1 0,-1 0,2 0,75-42,175-146,-186 160,-67 29,1 0,-1 0,0-1,1 1,-1 0,1 0,-1 1,1-1,-1 0,1 0,-1 1,0-1,1 1,-1-1,0 1,1 0,-1-1,0 1,0 0,1 0,-1 0,0 0,0 0,0 0,0 0,0 0,-1 0,1 1,0-1,0 0,-1 0,1 1,-1-1,1 0,-1 1,0-1,1 1,-1-1,0 1,0-1,0 1,0-1,0 0,0 1,-1-1,1 1,-1 0,-25 259,27-255,0 0,0 0,0 1,0-1,1 0,0 0,1-1,-1 1,1 0,0-1,0 0,1 1,0-1,0-1,0 1,0 0,1-1,-1 0,1 0,1-1,-1 1,0-1,1 0,-1 0,1-1,0 0,0 0,0 0,0-1,0 1,0-1,6-1,13-3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2.0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0 312,'37'-2,"-2"0,1-3,0 0,-1-3,0-1,0-1,20-10,57-50,-108 68,-1-1,0 1,0-1,-1 0,1 0,0 0,-1 0,0-1,0 1,0-1,0 1,0-1,-1 0,0 0,0 0,0 0,0 1,0-1,-1-1,0 1,0 0,0 0,0 0,0 0,-1 0,0 0,0 0,0 1,0-1,-2-2,-2 0,0 0,0 1,0-1,-1 1,0 1,0-1,0 1,-1 0,1 1,-1-1,0 1,0 1,0-1,-1 1,1 0,-1 1,1 0,-1 0,-6 0,-1 3,1 1,0 0,0 0,0 1,0 1,1 1,-1 0,1 0,1 1,-1 1,1 0,1 1,0 0,0 1,0 0,2 0,-1 1,1 1,1 0,0 0,0 0,1 1,1 1,1-7,1-1,-1 1,2 0,-1 0,1 0,0 0,0 1,1-1,0 1,1-1,-1 1,1 0,1 0,0 0,0 0,0-1,1 1,0 0,1 0,-1-1,1 1,1 0,0-1,0 0,0 0,1 0,0 0,0-1,1 1,0-1,0 0,0 0,1-1,0 0,0 0,0 0,1 0,0-1,-1-1,1 1,3 0,12-1,0-1,1-1,-1-1,0-1,1 0,-1-2,0-1,0-1,-1-1,1 0,-1-2,-1 0,1-2,-2 0,1-1,5-5,-1 2,-1-1,0-1,-2-1,0-1,0-1,-2-1,0 0,-2-1,14-21,0-22,-31 64,1 0,0 0,0-1,-1 1,1 0,0 0,0 0,-1 0,1 0,0 0,0 0,-1 0,1 1,0-1,-1 0,1 0,0 1,0-1,-1 0,1 1,0-1,-1 0,1 1,-1-1,1 1,-1-1,1 1,-1 0,1-1,-1 1,1-1,-1 1,0 0,1-1,-1 1,0 0,0 0,1-1,-1 1,0 0,0 0,0-1,0 1,0 0,0 0,0-1,0 1,0 0,0 0,-1-1,1 1,32 164,-29-117,-3-38,0-1,0 1,1-1,0 0,1 1,0-1,0 0,1 0,0 0,1 0,4 6,-7-14,0 0,0 0,0 1,0-1,0-1,0 1,0 0,1 0,-1 0,0-1,1 1,-1 0,0-1,1 1,-1-1,1 0,-1 1,1-1,-1 0,1 0,-1 0,1 0,-1 0,1 0,-1-1,0 1,1 0,-1-1,1 1,-1-1,0 0,1 1,-1-1,0 0,1 0,-1 0,0 0,0 0,1 0,41-45,116-216,-92 157,-60 81,-9 23</inkml:trace>
  <inkml:trace contextRef="#ctx0" brushRef="#br0" timeOffset="732.477">1271 312,'34'-9,"-1"-2,0 0,-1-2,0-2,-1-1,-1-1,0-1,2-5,-27 19,0-1,0 0,0 0,-1-1,0 1,0-1,0 0,-1 0,0 0,0-1,0 1,1-7,-4 11,1 0,-1 0,0 0,1-1,-1 1,0 0,-1 0,1-1,0 1,0 0,-1 0,1-1,-1 1,0 0,0 0,0 0,0 0,0 0,0 0,0 0,-1 0,1 1,-1-1,1 0,-1 1,0-1,0 1,0 0,1 0,-1-1,0 1,0 0,-1 1,1-1,0 0,0 0,0 1,-1 0,1-1,0 1,-5-1,1 0,-1 1,0 0,1 0,-1 0,0 1,1 0,-1 0,1 0,-1 1,1 0,0 1,0-1,0 1,0 0,0 1,1-1,-1 1,1 0,0 1,-2 2,-85 113,86-110,0 1,1 0,1 1,0-1,0 1,1-1,1 1,0 0,1 0,0 2,1-9,-1 0,2 0,-1 0,1 0,-1 0,1-1,1 1,-1 0,1-1,0 1,0-1,0 1,0-1,1 0,0 0,0 0,0 0,0 0,1-1,-1 1,1-1,0 0,0 0,0-1,4 3,8-1,1-1,-1 0,1-1,0-1,-1-1,1 0,0-1,-1-1,1 0,-1-1,1-1,-1-1,-1 0,1-1,-1-1,0 0,0-1,13-10,-1 3,1-2,-2-1,0-1,-2-2,0 0,-1-1,-1-1,-1-2,10-16,8-40,-39 79,1 0,0 0,-1 0,1 0,-1 0,0 0,0 0,0 0,0 0,0 0,0 0,0 0,0 0,-1 0,1 0,-1 0,0 0,0 0,1 1,-1-1,0 0,0 0,-1 1,1-1,0 1,-1-1,1 1,0-1,-1 1,0 0,1 0,-1 0,0 0,0 0,1 0,-1 0,0 0,0 1,0-1,0 1,0-1,-1 1,-2 1,-1-1,1 1,-1 1,1-1,-1 1,1 0,0 0,0 1,0-1,0 1,0 0,1 1,-1-1,1 1,0 0,0 0,0 0,1 0,0 1,-1 0,1-1,1 1,-1 0,1 0,0 1,0-1,0 0,1 2,0-4,1 0,0 0,0 0,0 0,0 1,1-1,-1 0,1 0,0 0,0 0,0 0,0 0,0 0,1-1,-1 1,1 0,0-1,-1 1,1-1,1 1,-1-1,0 0,1 0,-1 0,1 0,-1-1,1 1,0-1,0 1,2 0,96 30,-90-29,-6-3,-1 1,0-1,0 1,0 0,0 0,0 0,0 1,-1-1,1 1,0 0,-1 0,1 0,-1 1,0-1,0 1,0 0,0 0,0 0,0 0,-1 0,0 1,1-1,-1 1,-1-1,1 1,0 0,-1 0,0 0,0 0,0 0,0 0,-1 1,-23 113,19-97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6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424 635,'-44'12,"2"2,0 2,1 2,-28 16,54-25,1 0,0 1,0 0,1 1,0 1,1 0,0 0,1 1,1 1,0 0,0 0,2 1,-6 13,12-26,0 1,0 0,1 0,0-1,-1 1,1 0,0 0,0 1,0-1,1 0,-1 0,1 0,0 0,0 1,0-1,0 0,0 0,1 0,0 0,-1 1,1-1,0 0,0 0,1 0,-1-1,1 1,-1 0,1 0,0-1,0 1,0-1,1 0,-1 1,0-1,1 0,-1 0,1-1,0 1,0 0,-1-1,1 0,0 0,0 1,1-2,1 2,7-3,0-1,1 0,-1 0,-1-1,1-1,0 0,-1 0,0-1,0-1,0 0,0 0,-1-1,5-5,8-2,53-37,-1-4,-3-3,32-34,-104 91,0 0,1 0,-1 0,1 0,-1 0,1 0,0 1,-1-1,1 0,0 0,-1 1,1-1,0 0,0 1,0-1,0 1,0-1,0 1,0-1,0 1,0 0,0-1,0 1,0 0,0 0,0 0,0 0,0 0,0 0,0 0,0 0,0 0,0 0,0 1,0-1,0 0,0 1,0-1,0 1,0-1,0 1,-1-1,1 1,0 0,0-1,-1 1,1 0,0 0,-1 0,1-1,0 1,-1 0,1 0,-1 0,0 0,1 0,21 73,-22-66,1 0,0 0,0 0,1-1,0 1,1 0,-1-1,2 1,-1-1,1 0,0 0,0-1,1 1,0-1,0 0,0 0,1 0,0-1,0 0,0 0,1-1,0 1,0-1,0-1,0 1,1-1,6-3,-1-1,1 0,0-1,-1 0,0-1,0-1,0 0,0-1,0 0,-1-1,0 0,0-1,0 0,-1-1,0 0,-1-1,0 0,9-11,58-50,-3-2,54-72,-111 122,-1 0,-2-1,0-1,-1 0,-2-1,0-1,-2 1,-1-2,-1 1,-1-1,-1 0,-2 0,0 0,-2-1,-1 1,-1-1,-3-11,-21-19,24 57,0 0,0 0,-1 0,1 0,0 1,0-1,-1 0,1 1,0-1,-1 1,1 0,-1-1,1 1,0 0,-1 0,1 0,-1 0,1 0,-1 0,1 0,-1 0,1 1,0-1,-1 0,1 1,-1-1,1 1,0 0,0-1,-1 1,1 0,0 0,0 0,0 0,0 0,0 0,0 0,0 0,0 0,0 1,0 0,-8 12,0 1,2 0,-1 0,2 1,0 0,1 0,1 0,0 1,1-1,1 1,0 0,1 0,1 1,1 257,53 12,-51-263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0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24,'43'5,"33"1,14 0,1-1,-5-2,-4-5,-5-4,-6 1,-7 0,-3 2,-8 0,-3-3,-6-1,-5 0,-9 2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8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1015,'44'-9,"-1"-2,0-1,0-3,-2-1,12-8,-43 20,29-11,0-2,0-1,-2-3,0-1,-1-1,-2-2,-1-2,0 0,-2-3,-2 0,16-22,-38 41,1-1,-2 0,0 0,0 0,-1-1,-1 0,0 0,-1 0,2-12,-4 20,0 0,-1 0,1 1,-1-1,0 0,-1 0,1 0,-1 0,0 1,0-1,0 0,-1 1,1-1,-1 1,0-1,-1 1,1 0,-1 0,0 0,0 0,0 0,0 1,-1-1,1 1,-1 0,0 0,0 0,-3-1,1 3,0-1,1 1,-1 0,0 1,0-1,0 1,0 0,1 1,-1-1,0 1,0 1,0-1,1 1,-1 0,1 0,-1 0,1 1,0 0,0 0,0 0,0 1,1-1,-1 1,1 0,0 1,0-1,1 1,-1-1,1 1,0 0,0 1,1-1,-1 0,1 1,0-1,1 1,-1 0,1-1,0 1,1 0,-1 0,1 0,0 0,1 0,0-1,0 1,0 0,0 0,1-1,0 1,0-1,0 1,1 0,3-1,1 1,0-1,0-1,0 1,0-1,1 0,-1-1,1 1,0-2,0 1,0-1,1 0,-1-1,0 0,2 0,9 2,-2 0,0-1,0 0,1-2,-1 0,0-1,0-1,1 0,2-2,-18 3,1 0,-1 0,1 0,-1 0,0 1,1-1,0 1,-1 0,1-1,-1 1,1 1,-1-1,1 0,-1 0,1 1,-1 0,1-1,-1 1,0 0,1 0,-1 0,0 0,1 1,-1-1,0 1,0-1,0 1,-1 0,1 0,0 0,-1 0,1 0,-1 0,1 0,-1 0,0 0,0 1,0-1,0 1,-1-1,1 0,0 1,-23 143,39-8,-15-114</inkml:trace>
  <inkml:trace contextRef="#ctx0" brushRef="#br0" timeOffset="6738.724">1215 704,'9'8,"0"0,1-1,-1 0,2-1,-1 0,1-1,0 0,0-1,0 0,1-1,-1 0,1 0,0-2,0 1,0-1,0-1,0 0,0-1,4-1,-2-1,-1-1,0 0,0-1,0-1,0 0,-1 0,0-1,-1-1,1 0,-1-1,-1 0,0 0,0-1,-1 0,0-1,0 0,-2-1,3-3,-9 11,1 0,-1 0,0 0,0-1,0 1,0 0,-1-1,0 1,0 0,0-1,0 1,-1 0,1-1,-1 1,0 0,-1 0,1 0,-1 0,0 0,0 0,0 0,0 0,-1 1,1-1,-1 1,0 0,0-1,0 2,-1-1,1 0,-1 0,1 1,-1 0,0 0,0 0,0 0,0 1,0-1,0 1,0 0,-1 1,1-1,0 1,-4-1,-7 2,1 0,-1 2,0-1,1 2,-1 0,1 0,0 1,1 1,-1 1,1 0,0 0,1 1,0 1,0 0,1 1,0 0,0 1,2 0,-1 0,1 1,1 0,0 1,1 0,-1 2,4-8,0 1,1-1,-1 1,2 0,-1 0,1 0,0 0,1 0,0 0,0 0,1 1,0-1,0 0,1 0,0 1,1-1,0 0,0 0,0 0,1 0,1-1,-1 1,1-1,0 0,1 0,0 0,0-1,0 1,1-1,0 0,0-1,0 1,1-1,0-1,2 2,9 0,0 0,1-2,-1 0,1-1,0-1,-1 0,1-2,0 0,10-2,-3 1,9-1,0-2,0-1,-1-2,0-1,0-2,-1-1,14-7,-19 8,-4 2</inkml:trace>
  <inkml:trace contextRef="#ctx0" brushRef="#br0" timeOffset="7207.268">2456 451,'-42'12,"1"2,1 2,0 1,1 3,-22 15,59-35,-1 1,1 0,0 0,0 0,-1 0,1 0,0 0,0 0,0 1,0-1,1 1,-1 0,0 0,1-1,-1 1,1 0,0 0,-1 0,1 0,0 1,0-1,0 0,1 0,-1 1,0-1,1 0,0 1,-1-1,1 1,0-1,0 0,1 1,-1-1,0 1,1-1,-1 0,1 1,0-1,0 0,0 0,0 1,0-1,0 0,1 0,-1 0,1-1,-1 1,1 0,0 0,0-1,-1 1,1-1,1 1,106 39,-93-37,0 0,0 1,-1 1,0 1,0 0,0 1,8 6,-20-12,-1 1,0-1,1 0,-1 1,0-1,0 1,0-1,-1 1,1 0,-1 0,0 0,1 0,-1 0,0 0,-1 0,1 0,-1 0,1 1,-1-1,0 0,0 0,0 0,-1 1,1-1,-1 0,0 0,1 0,-1 0,-1 0,1 0,0 0,-1 0,0 0,1-1,-1 1,0-1,0 1,-1-1,1 0,0 0,-1 0,1 0,-1 0,0 0,0-1,0 1,0-1,-2 1,-8 5,-1-1,0 0,0-1,-1-1,0 0,1-1,-1-1,0 0,0-1,-5 0,-5-1</inkml:trace>
  <inkml:trace contextRef="#ctx0" brushRef="#br0" timeOffset="7670.601">3105 84,'-1'311,"-5"-272,-1 0,-3-1,-1-1,-1 0,-14 28,-33 105,50-98,9-71,0-1,1 1,-1-1,1 0,-1 1,1-1,0 1,-1-1,1 0,-1 1,1-1,0 0,-1 0,1 0,0 1,-1-1,1 0,0 0,-1 0,1 0,0 0,-1 0,1 0,0 0,-1-1,1 1,0 0,-1 0,1-1,0 1,-1 0,1 0,-1-1,1 1,-1-1,1 1,-1-1,1 1,-1-1,1 1,-1-1,1 1,-1-1,0 1,1-1,-1 0,0 1,0-1,1 1,-1-1,0 0,0 1,0-1,0 0,0 0,0 1,0-1,0 0,0 1,0-1,0 0,0 1,-1-1,1 0,0 1,-1-1,20-49,-12 25</inkml:trace>
  <inkml:trace contextRef="#ctx0" brushRef="#br0" timeOffset="7918.333">2738 478,'29'5,"33"1,11 0,3-1,-2-2,-9 0,-5-2,-4-1,-7-5,-2-1,-4 0,-4 1,0 1,-1 2,-8 1</inkml:trace>
  <inkml:trace contextRef="#ctx0" brushRef="#br0" timeOffset="8792.113">3669 55,'218'-39,"-207"37,-9 0,1 0,0 1,0-1,0 1,0 0,0 0,0 0,0 0,0 0,1 1,-1-1,0 1,0 0,1 0,-1 0,0 1,0-1,1 1,-1 0,0 0,0 0,0 0,0 0,0 0,0 1,0 0,-1-1,1 1,0 0,-1 1,1-1,-1 0,0 1,0-1,0 1,0 0,-1-1,1 1,0 0,-1 0,0 0,0 1,-4 214,-9 47,-8 8,-6-37,26-220,1-11,0-1,-1 0,1 1,-1-1,0 1,0-1,0 1,0-1,-1 1,0-1,0 0,0 1,-1-1,1 0,-1 0,0 0,0 0,-1 0,1 0,-1-1,0 1,1-1,-2 0,1 1,0-2,-1 1,1 0,-1-1,0 1,0-1,-3 1,-245 10,139 3,89-14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3:22.6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1 765,'823'-1,"-319"-25,682 25,-617 30,-272-31,-116-25,-132 20,-32 7</inkml:trace>
  <inkml:trace contextRef="#ctx0" brushRef="#br0" timeOffset="632.016">1270 32,'-1'-2,"1"0,-1 0,0 0,-1 1,1-1,0 0,0 0,-1 1,1-1,-1 1,1 0,-1-1,0 1,0 0,1 0,-1 0,0 0,0 0,0 0,0 0,0 1,0-1,0 1,0 0,0-1,-1 1,1 0,0 0,0 0,0 1,0-1,0 0,0 1,0 0,0-1,0 1,0 0,0 0,-2 1,-68 52,-449 388,375-312,146-130,-1 0,1 0,-1 0,1 0,-1 0,1 0,-1 0,1 1,-1-1,1 0,-1 0,1 0,0 1,-1-1,1 0,-1 1,1-1,0 0,-1 1,1-1,0 1,0-1,-1 0,1 1,0-1,0 1,-1-1,1 1,0-1,0 1,0-1,0 1,0-1,0 1,0-1,0 1,0-1,0 1,0-1,0 1,0-1,0 1,1-1,-1 1,0-1,0 0,0 1,1-1,-1 1,0-1,1 0,-1 1,0-1,1 1,-1-1,0 0,1 0,-1 1,1-1,-1 0,1 0,-1 1,0-1,1 0,0 0,36 2,-30-3,110-25,-91 15</inkml:trace>
  <inkml:trace contextRef="#ctx0" brushRef="#br0" timeOffset="1003.71">1976 144,'-95'39,"-117"92,-6 22,-153 98,370-251,0 0,0 0,0 0,0 1,0-1,0 0,0 1,0-1,0 1,0-1,0 1,1 0,-1-1,0 1,0 0,1-1,-1 1,0 0,1 0,-1 0,1 0,-1-1,1 1,-1 0,1 0,0 0,-1 0,1 0,0 0,0 0,0 0,0 0,0 0,0 0,0 0,0 0,0 0,0 0,1 0,-1 0,0 0,1 0,-1 0,0 0,1 0,-1 0,1 0,0-1,-1 1,1 0,0 0,-1-1,1 1,0 0,0-1,0 1,0-1,0 1,-1-1,1 1,0-1,13 2,0-1,0 0,0-1,0 0,0-2,0 1,-1-2,1 0,0 0,-1-1,0-1,0 0,0-1,10-7,45-15,-43 20</inkml:trace>
  <inkml:trace contextRef="#ctx0" brushRef="#br0" timeOffset="1403.84">2767 173,'0'-1,"1"1,0-1,-1 0,1 0,-1 0,1 1,-1-1,1 0,-1 0,0 0,1 0,-1 0,0 0,0 0,0 0,0 1,0-1,0 0,0 0,0 0,0 0,0 0,0 0,0 0,-1 0,1 0,0 0,-1 0,1 1,-1-1,1 0,-1 0,1 0,-1 1,0-1,1 0,-1 1,0-1,0 0,1 1,-1-1,0 1,0-1,0 1,0 0,1-1,-1 1,0 0,-48 7,-108 87,-278 182,298-174,136-102,0 1,-1 0,1-1,0 1,-1 0,1 0,0 0,0 0,0 0,0 0,0 0,0 0,0 0,0 1,0-1,1 0,-1 1,0-1,1 0,-1 1,1-1,0 1,-1-1,1 0,0 1,0-1,0 1,0-1,0 1,0-1,0 1,1-1,-1 1,0-1,1 1,-1-1,1 0,0 1,-1-1,1 0,0 0,0 1,0-1,0 0,0 0,0 0,0 0,0 0,0 0,1 0,0 0,11 1,0-1,0 0,0-1,0 0,0-1,0-1,0 0,0 0,-1-2,1 1,-1-2,0 1,0-2,0 0,8-6,4-2</inkml:trace>
  <inkml:trace contextRef="#ctx0" brushRef="#br0" timeOffset="1717.649">3585 60,'-82'35,"2"4,2 4,-48 35,124-77,-69 49,3 3,2 3,2 2,1 6,-87 78,142-135,2-3,1 0,0 0,1 0,-1 1,1 0,-1 0,1 0,1 0,-1 0,1 1,0 0,0 0,1 0,-2 3,5-8,-1 1,0-1,1 1,-1-1,1 1,0-1,-1 0,1 1,0-1,0 0,0 0,0 1,0-1,0 0,0 0,0 0,0 0,0 0,1 0,-1-1,0 1,1 0,-1-1,1 1,-1-1,0 1,1-1,-1 0,1 1,-1-1,1 0,-1 0,1 0,19 3</inkml:trace>
  <inkml:trace contextRef="#ctx0" brushRef="#br0" timeOffset="2131.008">4121 173,'-200'145,"77"-53,40-33,3 4,2 4,-40 46,96-86,5-3</inkml:trace>
  <inkml:trace contextRef="#ctx0" brushRef="#br0" timeOffset="6935.383">2456 821,'0'1,"-1"-1,1 1,-1-1,1 0,-1 1,1-1,-1 0,1 0,-1 1,1-1,-1 0,0 0,1 0,-1 0,1 0,-1 1,0-1,1 0,-1-1,0 1,1 0,-1 0,1 0,-1 0,0 0,1-1,-1 1,1 0,-1 0,1-1,-1 1,1 0,-1-1,1 1,-1-1,1 1,0-1,-1 1,1-1,-1 1,1-1,0 1,0-1,-1 1,1-1,0 1,0-1,0 0,-1 1,1-1,0 1,0-1,0 0,0 1,0-1,0 1,0-1,1 0,-1 1,0-1,0 1,0-1,1 0,-1 1,-8 174,9-99,-2 25,5 0,11 56,-2 21,-12-175,-1 1,0 0,1-1,0 1,0-1,-1 1,1-1,1 1,-1-1,0 0,1 1,-1-1,1 0,0 0,-1 0,1 0,0-1,0 1,0 0,1-1,-1 1,0-1,1 0,-1 0,0 0,1 0,-1 0,1 0,0-1,-1 1,1-1,0 0,-1 0,1 0,0 0,32 9,-33-9,0 1,-1-1,1 1,0 0,0 0,-1-1,1 1,-1 0,1 0,-1 1,1-1,-1 0,0 1,1-1,-1 0,0 1,0-1,0 1,0 0,0-1,-1 1,1 0,0 0,-1-1,1 1,-1 0,0 0,0 0,1-1,-1 1,0 0,0 0,-1 0,1 0,0 0,-1-1,1 1,-1 0,0 0,1-1,-1 1,0 0,0-1,0 1,0-1,-1 2,-61 65,-141 45,202-112,1-1,0 0,0 1,0-1,0 1,0-1,0 1,0 0,0-1,0 1,0 0,0 0,0 0,0 0,0-1,0 1,1 0,-1 1,1-1,-1 0,0 0,1 0,0 0,-1 0,1 0,0 1,-1-1,1 0,0 0,0 1,0-1,0 0,0 0,1 0,-1 1,0-1,0 0,1 0,-1 0,1 1,-1-1,1 0,-1 0,1 0,0 0,0 0,-1 0,1 0,0 0,0-1,0 1,0 0,0 0,0-1,0 1,0-1,0 1,0-1,1 1,149 54,-72-32,118 44,-195-67,-1 0,1 0,0 1,-1-1,1 0,-1 1,1-1,-1 1,1 0,-1 0,1-1,-1 1,0 0,0 0,1 0,-1 0,0 1,0-1,0 0,0 0,0 1,0-1,0 0,-1 1,1-1,0 1,-1-1,1 1,-1 0,0-1,1 1,-1-1,0 1,0 0,0-1,0 1,0-1,0 1,-1 0,1-1,-1 1,1-1,-1 1,1-1,-1 1,0-1,0 1,0-1,1 0,-1 1,-1-1,1 0,0 0,0 0,0 0,-19 13,0-1,-1-1,-1-1,0-1,0 0,-20 4,-36 16,48-18,-46 25,74-36,1 1,-1-1,1 1,0-1,-1 1,1-1,0 1,0 0,0 0,0-1,0 1,1 0,-1 0,0 0,1 0,0 0,-1 0,1 0,0 0,0 0,0 0,0 0,0 0,1 0,-1 0,1 0,-1 0,1 0,0 0,-1 0,1 0,0 0,0-1,1 1,-1 0,0-1,1 1,10 11,2 0,0-1,0 0,1-1,0-1,1 0,0-2,1 1,0-2,0 0,0-1,1-1,17 3,-20-4,57 32,-70-35,0 0,0 1,0-1,-1 0,1 1,-1 0,1-1,-1 1,0 0,1 0,-1 0,0 0,0 0,0 0,-1 0,1 0,0 0,-1 0,1 1,-1-1,0 0,0 0,0 1,0-1,0 0,0 0,-1 1,1-1,-1 0,1 0,-1 0,0 0,-1 2,-7 8,0-1,-1 0,0 0,-1-1,0 0,-1-1,0-1,0 1,-1-2,-10 5,-13 10,-216 123,176-99,75-44,1 0,0 0,-1 0,1 0,0 0,0 0,0 1,0-1,1 0,-1 0,1 0,-1 0,1-1,0 1,-1 0,1 0,0 0,0 0,1-1,-1 1,0 0,0-1,1 1,-1-1,1 0,-1 1,1-1,0 0,-1 0,1 0,0 0,0 0,0 0,0-1,0 1,0-1,0 1,0-1,0 0,0 0,0 0,0 0,1 0,3 2,160 37,-137-35,-1 1,0 1,0 2,0 0,-1 2,6 4,-29-12,0 0,0 0,0 0,-1 1,1-1,-1 1,0 0,0 0,0 0,0 1,0-1,-1 1,0-1,1 1,-1 0,-1 0,1 0,0 0,-1 0,0 0,0 0,0 1,-1-1,1 0,-1 1,0-1,0 0,-1 1,1-1,-1 0,0 1,0-1,0 0,-1 0,1 0,-1 0,0 0,0-1,-1 1,1 0,-1-1,0 1,-8 8,0 0,-1-1,0 0,-1-1,0 0,-1-1,0-1,-7 3,-43 30,63-41,0 0,1 1,-1-1,0 0,1 1,-1-1,1 1,-1-1,1 0,-1 1,1-1,-1 1,1 0,-1-1,1 1,0-1,-1 1,1 0,0-1,-1 1,1 0,0-1,0 1,0 0,0-1,0 1,0 0,0 0,0-1,0 1,0 0,0-1,0 1,0 0,0 0,1-1,-1 1,0-1,1 1,-1 0,0-1,1 1,-1-1,1 1,-1 0,1-1,-1 1,1-1,-1 0,1 1,-1-1,1 1,0-1,-1 0,1 1,0-1,-1 0,1 0,0 0,-1 0,2 1,51 14,-44-13,67 12,-58-12,0 0,0 2,0 0,-1 1,0 0,0 2,8 4,-22-10,0 1,0 0,-1 0,1 0,-1 0,1 0,-1 0,0 1,1-1,-1 1,-1 0,1-1,0 1,-1 0,1 0,-1 0,0 0,0 0,0 0,0 1,-1-1,1 0,-1 0,0 1,0-1,0 0,0 1,-1-1,1 0,-1 0,0 0,0 1,0-1,0 0,-1 0,-2 7,-1 0,0-1,-1 0,0 0,0-1,-1 1,0-2,0 1,-1-1,-4 3,-19 12,-1-2,-1-2,0-1,-2-1,-7 1,29-13,12-4,-1 0,1 0,-1 0,1-1,-1 2,1-1,-1 0,1 0,0 0,-1 1,1-1,-1 0,1 1,0 0,-1-1,1 1,0 0,0-1,-1 1,1 0,0 0,0 0,0 0,0 0,0 1,0-1,0 0,1 0,-1 0,0 1,1-1,-1 0,1 1,-1-1,1 1,0-1,-1 1,1-1,0 0,0 1,0-1,0 1,0-1,1 1,-1-1,0 1,11 12,28 61,-6 164,-64 197,32-323,-1-114</inkml:trace>
  <inkml:trace contextRef="#ctx0" brushRef="#br0" timeOffset="7817.754">1891 4717,'-17'305,"6"-121,10 137,2-140,0-176,-1 0,0 0,0 1,-1-1,1 0,-1 0,0 0,0 0,-1 0,0 0,0 0,0 0,0-1,-1 1,0-1,0 1,0-1,0 0,-1 0,1-1,-1 1,0-1,0 1,-2-1,-6-3,12-7</inkml:trace>
  <inkml:trace contextRef="#ctx0" brushRef="#br0" timeOffset="9901.642">1891 4717,'226'-27,"63"-4,84 3,154 29,-359-29,-81 15,-86 13,0 1,0 0,0 0,0 0,0 0,-1 0,1 0,0 0,-1 0,1 0,-1 0,1 0,-1 0,1 0,-1 0,0 1,0-1,1 0,-1 0,0 1,0-1,0 0,0 0,-1 0,1 1,0-1,0 0,-1 0,1 0,-1 0,1 0,-1 1,1-1,-1 0,0 0,0 3,-35 134,5 80,3 42,29 83,-15-210,39-25,-24-106,1 0,-1 1,1-1,-1 0,0 0,0 1,0-1,0 1,-1-1,1 1,-1-1,1 1,-1 0,0-1,0 1,0-1,0 1,-1 0,1-1,-1 1,1-1,-1 1,0-1,0 1,0-1,0 0,-1 0,1 1,-1-1,1 0,-1 0,0 0,1 0,-1-1,0 1,0 0,-1-1,1 1,0-1,0 0,-1 0,1 0,-1 0,1 0,-1-1,-1 1,-226-1,-137-1,169-27,-535 29,638 15,93-16,0-1,0 1,0-1,0 0,0 1,0-1,0 0,0 0,0 0,1 0,-1-1,0 1,1 0,-1-1,1 1,-1-1,1 0,0 1,0-1,0 0,0 0,0 0,0 0,0 0,0 0,1 0,-1 0,1 0,0 0,-1 0,1 0,0 0,0 0,1 0,-1 0,0 0,1-1,-1 1,1 0,-1 0,1 1,0-1,0 0,0 0,0 0,0 0,0 1,1-1,1-15,3-124,-11 123</inkml:trace>
  <inkml:trace contextRef="#ctx0" brushRef="#br0" timeOffset="12518.501">2484 5055,'-47'202,"-14"23,46-181,41-61,75-150,-57 93,-20 30,2 1,3 1,1 2,22-23,-11 30,-40 32,0 1,-1 0,1-1,0 1,0-1,0 1,-1 0,1-1,0 1,0 0,0 0,0 0,0 0,0 0,0 0,-1 0,1 0,0 0,0 0,0 0,0 1,0-1,-1 0,1 1,0-1,0 0,0 1,-1-1,1 1,0-1,0 1,-1 0,1-1,-1 1,1 0,-1-1,1 1,-1 0,1 0,-1-1,1 1,-1 0,0 0,1 0,-1 0,0-1,0 1,0 0,0 0,0 0,0 0,0 0,0 0,0-1,0 1,0 0,-29 141,21-114,1 0,2 0,1 0,1 1,1-1,1 1,2 3,-1-30,-1 1,1 0,0-1,0 1,0-1,0 1,0 0,0-1,1 1,0-1,-1 1,1-1,0 1,0-1,0 0,0 1,1-1,-1 0,1 0,-1 0,1 0,0 0,0 0,0 0,0-1,0 1,0-1,0 1,0-1,1 0,-1 0,1 0,-1 0,0 0,1-1,0 1,-1-1,1 1,-1-1,1 0,-1 0,1 0,0-1,-1 1,1-1,-1 1,1-1,-1 0,1 0,-1 0,0 0,2-1,22-21,-1-2,-2 0,0-2,-2-1,16-26,41-51,-20 33,-57 72,0 1,1-1,-1 1,0 0,0-1,0 1,-1 0,1 0,0 0,0 0,0 0,0 0,-1 0,1 0,-1 0,1 0,-1 0,1 0,-1 0,1 0,-1 1,0-1,0 0,1 0,-1 0,0 1,0-1,0 0,-1 0,1 0,0 1,0 0,4 287,13-238,-6-34</inkml:trace>
  <inkml:trace contextRef="#ctx0" brushRef="#br1" timeOffset="25362.883">4488 4688,'0'-68,"11"307,18 54,-18-199,-4 1,-5 1,-7 66,-23 93,29 219,16-391,-7-109,-9-115,-3 133,1 0,-1 0,-1 0,0 0,0 0,0 1,-1-1,0 1,0 0,-1 1,0-1,0 1,-1-1,1 2,-1-1,-1 1,1 0,-1 0,0 0,-4-1,-154-63,-42 21,309 46,176-40,30 0,-69 44,-237-3,0 0,0 1,0 0,0 0,0-1,1 1,-1 0,0 1,0-1,0 0,0 1,0-1,0 1,0-1,0 1,0 0,-1 0,1 0,0 0,0 0,-1 0,1 1,0-1,-1 0,1 1,-1 0,0-1,0 1,1 0,-1-1,0 1,0 0,-1 0,1 0,0 0,-1 0,1 0,-1 0,1 0,-1 0,0 0,0 0,0 0,0 0,0 0,-1 0,1 0,-1 0,1 0,-1 0,0 0,0 0,1 0,-1 0,-1 0,-8 11,0-2,-1 1,0-2,-1 1,0-2,-1 1,0-2,0 1,-1-2,-4 2,-15 9,-13 10,-2-2,-1-2,-1-2,-31 8,70-32,15-2</inkml:trace>
  <inkml:trace contextRef="#ctx0" brushRef="#br1" timeOffset="27928.931">4544 4660,'282'0,"-44"-28,113-1,321 30,-687-3,0 0,1-1,-1 0,1-1,0-1,0 0,1-1,0-1,-4-1,-14-7,29 14,1 0,-1 0,0 1,1-1,-1 1,0-1,1 1,-1 0,0-1,0 1,1 0,-1 0,0 0,0 1,1-1,-1 0,0 1,0-1,1 1,-1-1,0 1,1 0,-1 0,1 0,-1 0,1 0,0 0,-1 0,1 0,0 1,0-1,0 0,0 1,0-1,0 1,0-1,0 1,0 0,1-1,-1 1,1 0,-1-1,1 1,0 0,-11 81,13 334,20-456,131-247,-69 150,-65 123,-14 17</inkml:trace>
  <inkml:trace contextRef="#ctx0" brushRef="#br1" timeOffset="29578.046">6040 4547,'-48'-34,"42"29,0 0,0 0,-1 1,0 0,1 0,-1 1,0-1,-1 2,1-1,0 1,-1 0,0 0,1 1,-1 0,0 0,0 1,1 0,-7 1,11 2,0-1,0 0,0 1,1-1,0 1,-1 0,1 0,0 0,0 0,1 0,-1 1,1-1,-1 0,1 1,0-1,0 1,1 0,-1-1,1 1,0-1,0 1,0 0,0-1,0 1,1-1,0 1,0 0,0-1,0 1,0-1,1 0,-1 0,2 2,2 17,8 26,-5-34</inkml:trace>
  <inkml:trace contextRef="#ctx0" brushRef="#br1" timeOffset="30590.855">6407 4350,'1'269,"15"-198,-16-70,1 1,0-1,-1 0,1 1,0-1,-1 0,1 1,0-1,0 0,0 0,0 0,0 0,0 0,1 0,-1 0,0 0,0-1,1 1,-1 0,0-1,1 1,-1-1,1 1,-1-1,0 0,1 0,-1 0,1 0,-1 0,1 0,-1 0,1 0,-1 0,1 0,-1-1,1 1,-1-1,0 1,1-1,-1 0,0 1,0-1,1 0,-1 0,1 0,17-15,-1-1,-1-1,0 0,-1-1,-1-1,-1-1,0 0,-2 0,1-4,11-17,72-134,-96 175,0 0,0 0,0 0,0 0,1 0,-1 0,0 0,1 1,-1-1,0 0,1 0,-1 0,1 1,0-1,-1 0,1 0,-1 1,1-1,0 0,0 1,-1-1,1 1,0-1,0 1,0-1,-1 1,1 0,0-1,0 1,0 0,0 0,0 0,0 0,0 0,0 0,0 0,0 0,0 0,-1 0,1 0,0 0,0 1,0-1,0 0,0 1,0-1,-1 1,1-1,0 1,0-1,0 1,-1-1,1 1,0 0,-1-1,1 1,-1 0,1 0,-1 0,1-1,-1 1,1 0,-1 0,0 0,0 0,1 0,-1 0,0 0,0-1,8 167,-11-108,2 13,-1 8,3 0,11 75,-8-128,12 144,-17-162,1 0,-1-1,0 1,-1 0,1-1,-2 1,0-1,0 0,0 1,-1-1,0-1,0 1,-1-1,0 0,-1 0,1 0,-6 4,9-8,-1 0,1 0,-1-1,0 1,0-1,0 0,0 0,0 0,-1 0,1-1,-1 1,1-1,-1 0,1 0,-1 0,0 0,1-1,-1 1,0-1,1 0,-1 0,0-1,0 1,1-1,-1 1,0-1,1 0,-1-1,1 1,-1-1,1 1,0-1,0 0,0 0,0-1,0 1,0 0,0-1,-1-1,2-3,0 1,0-1,1 1,-1-1,2 1,-1-1,1 0,0 1,0-1,0 0,1 1,0-1,1 1,0-1,0 1,0 0,0-1,1 1,0 0,3-3,85-107,-72 94,0 1,2 1,0 1,2 1,0 1,1 0,0 2,1 1,1 1,0 1,1 2,0 0,1 2,8-1,-9 6</inkml:trace>
  <inkml:trace contextRef="#ctx0" brushRef="#br1" timeOffset="31298.939">5109 6466,'-45'67,"4"1,2 2,3 2,3 1,0 14,17-42,-1-1,-2-1,-2-1,-2-1,-4 3,27-43,-1 1,1-1,-1 0,0 0,0 1,1-1,-1 0,0 0,0 0,0 0,0 0,0 0,0 0,0-1,-1 1,1 0,0-1,0 1,-1 0,1-1,0 0,-1 1,1-1,0 0,-1 1,1-1,-1 0,1 0,0 0,-1 0,1-1,-1 1,1 0,-1-1,-11-7</inkml:trace>
  <inkml:trace contextRef="#ctx0" brushRef="#br1" timeOffset="31594.827">4629 6551,'202'205,"-115"-127,3-4,40 23,-115-86,-2 1,1 0,-2 1,0 1,0 0,-2 0,1 1,-2 1,4 7,-3-2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08.45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1509 4799,'-1'-2,"0"0,-1 0,1 0,-1 0,0 1,0-1,1 1,-1-1,0 1,0 0,0 0,-1 0,1 0,0 0,0 0,-1 0,1 1,0-1,-1 1,1 0,0 0,-1 0,1 0,-3 0,2 0,-366-4,200-23,45 43,86-10,1 0,-1-3,0-1,0-2,-19-3,-25 1,69 1,0 2,-1-1,1 1,-1 1,1 1,0 0,0 0,0 1,1 1,-1 0,0 2,-5 3</inkml:trace>
  <inkml:trace contextRef="#ctx0" brushRef="#br0" timeOffset="1452.169">493 1,'11'138,"-6"-118,-2 0,0 0,-1 1,-1-1,-1 1,-1-1,-1 1,-1 2,-10 92,5 1,5-1,6 12,-1 3,-1 33,-13 441,-6 299,19-621,-29 75,27 446,1-749,12 145,-2-134,-3 1,-3 1,-2-1,-6 33,2 19,2 445,-26-419,16-82,33-95,-13 8,1 0</inkml:trace>
  <inkml:trace contextRef="#ctx0" brushRef="#br0" timeOffset="1697.811">889 4094,'-48'47,"-40"51,-15 17,6-1,14-11,17-12,14-13,12-15,8-8,4-9,7-7,7-6,1-3,3-3,3-5</inkml:trace>
  <inkml:trace contextRef="#ctx0" brushRef="#br0" timeOffset="2765.796">690 537,'-38'82,"-161"159,-157 166,332-384,16-17,1 1,0 0,0 0,0 0,1 1,0 0,0 1,1-1,0 1,1 0,-1 1,5-9,0 0,0 1,0-1,1 0,-1 0,0 1,0-1,1 0,-1 0,1 0,-1 1,1-1,0 0,-1 0,1 0,0 0,0 0,0 0,-1 0,1 0,0 0,0-1,0 1,1 0,-1-1,0 1,0 0,0-1,0 0,1 1,-1-1,0 0,0 1,1-1,-1 0,0 0,1 0,-1 0,1 0,19 2</inkml:trace>
  <inkml:trace contextRef="#ctx0" brushRef="#br0" timeOffset="6298.772">860 1751,'-22'107,"18"-64,-28 223,33 139,-1-403,-1 0,0 0,1 0,0 0,-1 0,1 1,0-1,0 0,0 0,0 0,1 0,-1 1,1-1,-1 0,1 0,0 0,-1 0,1 0,0 0,0 0,1-1,-1 1,0 0,1 0,-1-1,1 1,-1-1,1 1,0-1,-1 0,1 0,0 0,0 0,0 0,0 0,0 0,0-1,0 1,0-1,0 1,1-1,-1 0,0 0,0 0,0 0,0 0,2 0,167-65,-64 46,-94 23,-18 0</inkml:trace>
  <inkml:trace contextRef="#ctx0" brushRef="#br0" timeOffset="6851.524">1509 2315,'-11'0,"0"0,0 0,-1 1,1 1,0 0,0 0,0 1,0 0,1 1,-1 0,1 1,0 0,0 1,1 0,-1 0,1 1,1 0,-1 1,1 0,-1 2,7-8,1 1,-1 0,1 0,0 0,0 0,0 0,0 0,0 0,0 0,1 0,0 0,-1 0,1 1,1-1,-1 0,0 0,1 0,-1 0,1 0,0 0,0 0,0 0,1 0,-1 0,1 0,-1-1,1 1,0 0,1 0,77 57,-34-29,-43-29,-1-1,0 1,0 0,0 0,0 0,0 0,0 1,0-1,-1 0,1 1,-1-1,0 1,1 0,-1-1,0 1,-1 0,1-1,0 1,-1 0,0 0,0 0,0 0,0 0,0-1,0 1,-1 0,1 0,-1 0,0-1,0 1,0 0,0-1,0 1,0-1,-1 1,0-1,1 1,-1-1,0 0,0 0,0 0,0 0,0 0,-1-1,1 1,-1-1,-1 2,-109 34,91-34</inkml:trace>
  <inkml:trace contextRef="#ctx0" brushRef="#br0" timeOffset="7380.259">1623 2626,'8'3,"1"-1,-1 0,1 0,0-1,0 0,-1-1,1 0,0 0,0-1,0 0,0-1,-1 1,1-2,-1 1,1-1,-1-1,0 1,0-1,0-1,-1 1,0-1,1-1,-2 1,1-1,-1-1,0 1,0-1,0 0,-1 0,-3 2,1 0,-1 0,0 0,0 0,-1 0,1 0,-1-1,0 1,-1 0,1-1,-1 1,0-1,0 1,-1 0,0-1,0 1,0 0,0 2,1 1,-1 0,1 0,-1 0,0 0,0 1,0-1,0 0,0 0,-1 0,1 1,0-1,-1 1,0-1,1 1,-1-1,0 1,1 0,-1 0,0 0,0 0,0 0,0 0,0 1,0-1,0 1,0-1,0 1,0 0,-1 0,1 0,0 0,0 0,0 0,0 1,0-1,0 1,0-1,0 1,0 0,0 0,-2 0,-8 5,0 1,0 0,0 1,1 0,0 0,0 1,1 1,0 0,1 0,0 1,1 0,0 1,1-1,0 1,1 1,0 0,1 1,4-9,0 1,0 0,1 0,0 0,0-1,0 1,1 0,0 0,0 0,1-1,-1 1,1-1,0 1,1-1,-1 0,1 0,0 0,1 0,-1 0,1-1,0 1,0-1,0 0,0 0,1-1,0 1,0-1,0 0,0 0,0-1,0 0,1 0,-1 0,6 1,5 4,0 0,1-1,0-1,0-1,0 0,0-1,1-1,-1-1,2 0,93-3,-87 2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28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8660 733,'-5'0,"-1"5,4 2,4-1</inkml:trace>
  <inkml:trace contextRef="#ctx0" brushRef="#br0" timeOffset="3018.654">9817 85,'-106'208,"-20"72,67-146,-32 100,60-189,31-92,10 21,1 0</inkml:trace>
  <inkml:trace contextRef="#ctx0" brushRef="#br0" timeOffset="3401.39">9676 113,'4'2,"0"0,0 1,-1 0,1 0,0 0,-1 1,0-1,0 1,0-1,0 1,0 0,-1 0,0 1,0-1,0 0,0 1,-1-1,1 4,-1-7,9 32,-1 0,-2 0,-1 1,-1 0,-2 0,-2 4,7 53,33 98,-41-186,1 1,0 0,-1-1,2 0,-1 1,0-1,1 0,-1 1,1-1,0 0,0 0,0 0,1-1,-1 1,1 0,0-1,-1 0,1 0,0 1,0-2,0 1,1 0,-1-1,0 1,1-1,-1 0,0 0,1 0,0-1,-1 1,1-1,-1 0,1 0,0 0,-1 0,1-1,-1 1,1-1,-1 0,1 0,-1 0,3-2,12-13,-1 0,0-1,-1-1,-1-1,-1 0,0 0,-2-2,0 0,-1 0,6-20,-9 24,9-16,-1-1,-2-1,-1-1,-2 0,-1 0,-2-1,-2 0,-1 0,-2-1,-1 1,-3-9,-15-7,16 52,0 0,-1 0,1 0,-1 0,1 0,-1 0,1 1,-1-1,0 0,1 1,-1-1,0 0,0 1,1-1,-1 1,0-1,0 1,0-1,0 1,0-1,0 1,0 0,1 0,-1 0,0-1,0 1,0 0,0 0,0 0,0 0,0 1,0-1,0 0,0 0,0 0,0 1,0-1,0 1,0-1,0 1,1-1,-1 1,0-1,0 1,0 0,1-1,-1 1,0 0,1-1,-1 1,1 1,-11 11,2 2</inkml:trace>
  <inkml:trace contextRef="#ctx0" brushRef="#br0" timeOffset="3736.973">10466 536,'0'17,"1"-1,1 0,1 1,0-1,1 0,0 0,2 0,0-1,6 11,-10-20,1 0,0-1,1 0,-1 1,1-1,0-1,0 1,1 0,-1-1,1 0,0 0,0-1,0 1,1-1,-1 0,1 0,0-1,0 0,0 0,0 0,0-1,0 0,0 0,0 0,1-1,2 0,0-1,0 0,-1-1,1 0,-1 0,1-1,-1 0,0 0,0-1,0 0,-1 0,1-1,-1 0,0-1,-1 1,1-1,-1-1,0 1,-1-1,1 0,-1 0,-1-1,1 1,-1-1,-1 0,1 0,-1-1,-1 1,0-1,0 1,0-1,-1 0,-1 1,1-1,-1 0,-1 0,0 0,0 1,-1-1,0 1,-2-6,2 6,-2 0,1 1,-1-1,0 1,-1 0,0 0,0 0,0 1,-1 0,0 0,0 0,0 1,-1-1,0 2,0-1,0 1,-1 0,0 0,1 1,-1 0,0 1,0 0,-1 0,1 0,0 1,-1 1,1-1,0 1,-1 1,1-1,-1 1,1 1,0 0,0 0,0 0,-2 2,-16 8,4-2</inkml:trace>
  <inkml:trace contextRef="#ctx0" brushRef="#br0" timeOffset="4052.687">11341 1,'-5'57,"-1"29,0 4,1-7,1-10,2-11,1-12,1-10,0-6,5-5,1-2,0-1,-1 0,-1 0,-6-4,-8-6,-3-5</inkml:trace>
  <inkml:trace contextRef="#ctx0" brushRef="#br0" timeOffset="4500.553">11059 423,'320'62,"-68"-20,-61-33,-182-10,-1-1,0 0,1 0,-1-1,0 0,0-1,-1 1,1-2,-1 1,0-1,0 0,0 0,0-1,-1 0,0 0,-1-1,1 1,-1-1,0 0,-1-1,0 1,0-1,0 0,-1 0,0 0,-1 0,0-1,1-4,-3 10,0 0,-1 1,1-1,0 1,-1-1,1 0,-1 1,0-1,0 1,0-1,0 1,0 0,0-1,-1 1,1 0,-1 0,0 0,1 0,-1 0,0 0,0 0,0 1,-1-1,1 1,0-1,-1 1,1 0,0 0,-1 0,1 0,-1 1,0-1,1 1,-1-1,0 1,1 0,-1 0,0 0,0 1,-108 17,98-11,0 0,1 2,-1-1,2 1,-1 1,2 0,-1 1,1 0,1 0,0 1,0 0,2 1,-1 0,2 0,-1 1,2-1,0 2,1-1,0 0,1 1,0-1,2 1,-1 6,2-14,0 0,1 0,0 0,0 0,0 0,1-1,0 1,1-1,-1 1,1-1,0 0,1 0,-1 0,1 0,1 0,-1-1,1 0,-1 0,2 0,-1-1,0 0,1 0,0 0,0 0,0-1,0 0,1 0,14 6,1 0,0-2,0 0,0-1,1-2,0 0,12 0,210-2,-218-3</inkml:trace>
  <inkml:trace contextRef="#ctx0" brushRef="#br0" timeOffset="5001.897">8688 1242,'205'13,"0"-8,0-10,-1-8,143-30,591-89,40 56,-659 73,-213 20,-81-12</inkml:trace>
  <inkml:trace contextRef="#ctx0" brushRef="#br0" timeOffset="7284.135">12808 367,'-4'5,"-3"6,1-3,2 1,0 4,2 1</inkml:trace>
  <inkml:trace contextRef="#ctx0" brushRef="#br0" timeOffset="7697.622">12894 706,'-10'9,"2"-1,2-2</inkml:trace>
  <inkml:trace contextRef="#ctx0" brushRef="#br0" timeOffset="9238.441">13486 282,'0'-9,"0"28,0 34,0-23,-3-6,2-1,1 1,1 0,1-1,1 1,1-1,1 0,1 0,1 0,1-1,0 0,2 0,8 11,-15-28,0-1,1 0,0 0,0 0,0-1,0 1,0-1,1 0,-1 0,1-1,0 1,0-1,0 0,0 0,0-1,1 1,-1-1,0 0,1-1,-1 1,0-1,1 0,-1-1,1 1,-1-1,0 0,1 0,-1-1,0 0,0 1,0-2,0 1,0-1,-1 1,1-1,-1-1,0 1,3-3,89-99,-94 104,0 1,0-1,0 1,0 0,0-1,0 1,0 0,0 1,0-1,0 0,0 0,0 1,0 0,0-1,0 1,0 0,0 0,-1 0,1 0,0 0,0 0,-1 0,1 1,-1-1,1 1,-1-1,0 1,0-1,1 1,-1 0,0 0,-1-1,1 1,0 0,0 0,-1 0,1 0,-1 0,0 0,1 0,-1 0,0 0,0 0,0 0,-1 1,10 17,-6-14,0 0,0 0,1-1,0 1,0-1,1 0,-1 0,1 0,0-1,0 0,1 0,-1 0,1 0,0-1,0 0,0 0,0-1,1 0,-1 0,1 0,-1-1,1 0,0 0,-1-1,1 0,0 0,-1 0,1-1,0 0,-1 0,1-1,-1 0,1 0,0-1,11-5,-1-2,0 0,-1-1,0-1,-1 0,0-1,-1-1,0 0,-2-1,1-1,-2 1,0-2,-1 0,0 0,-2-1,0 0,-1 0,-1-1,0 0,-2 0,0 0,-1-1,-1 1,-1-1,0 1,-2-7,5-19,1 33</inkml:trace>
  <inkml:trace contextRef="#ctx0" brushRef="#br0" timeOffset="9652.011">14643 678,'34'-19,"13"-4,-1-3,-1-2,-2-2,0-2,18-19,-57 49,-1-1,1 1,-1-1,0 0,0 1,0-1,0-1,0 1,-1 0,0-1,1 1,-1-1,0 0,-1 0,1 0,-1 0,1 0,-1 0,0 0,-1 0,1 0,-1 0,0-1,0 1,0 0,-1 0,1 0,-1-1,0 1,0 0,0 0,-2-2,-1 2,-1 0,1 0,-1 1,0 0,0 0,0 0,0 1,-1-1,1 1,-1 1,0-1,1 1,-1 0,0 0,0 1,1-1,-1 1,0 1,0-1,0 1,1 0,-1 0,0 0,-3 3,-7 1,1 1,0 1,0 0,0 1,1 0,0 2,1-1,-2 3,4-3,0 0,1 0,0 1,1 0,0 1,1 0,0 0,0 1,1 0,1 0,0 1,1-1,0 1,1 1,0-1,1 1,1-1,0 1,0 0,2 0,0 0,0-1,2 1,-1 0,2 0,0-1,0 1,5 10,4-11,-1-1,2 1,-1-2,2 0,-1 0,1-2,1 1,0-2,0 0,1-1,0 0,0-2,1 1,-1-2,1 0,0-2,0 1,0-2,15 0,18 0,0-2,0-2,-1-2,18-5,-37 4</inkml:trace>
  <inkml:trace contextRef="#ctx0" brushRef="#br0" timeOffset="11568.54">447 1778,'-17'-8,"0"1,0 1,0 0,-1 2,0 0,0 1,0 0,0 2,-1 0,1 1,0 1,0 0,0 2,0 0,0 1,0 1,1 0,-1 2,10-2,0 0,0 1,1 0,0 0,0 1,0 0,1 0,0 1,0 0,1 0,0 0,0 0,1 1,0 0,1 0,0 0,0 0,1 1,0-1,1 0,0 1,0 0,1-1,0 1,1-1,0 1,1-1,-1 1,2-1,0 0,1 4,-1-6,0 0,1 0,0 0,0 0,1 0,0-1,0 0,0 0,1 0,0-1,0 1,1-1,-1-1,1 1,0-1,0-1,0 1,1-1,-1 0,1-1,0 0,0 0,0-1,-1 0,2 0,-1-1,0 0,0 0,0-1,7-1,5-2,0-1,0-1,0 0,-1-2,0 0,0-1,-1-1,0-1,-1-1,0 0,-1-1,0-1,-1 0,-1-1,0 0,-1-2,-1 1,10-18,28-68,-47 95,-11 28,6-15,-1 1,-1 0,1 1,0-1,1 1,0 0,0 0,1 0,0 0,0 0,1 0,0 0,0 0,1 0,0 0,0 0,1 0,0 0,0 0,1-1,0 1,1-1,-1 0,2 0,-1 0,1 0,-1-1,2 0,1 3,5-4,-1 0,1-1,1 0,-1 0,0-1,1-1,-1 0,1-1,0 0,0-1,-1-1,1 0,0 0,-1-1,1-1,-1 0,1-1,-1 0,-1-1,1 0,-1-1,1 0,6-6,34-15,-1-2,-2-2,-1-3,-2-1,-1-3,12-14,-51 45,11-6,-1 0,-1-2,0 0,-1-1,-1 0,-1-1,0 0,-1-1,0 0,-2-1,0 0,-1-1,-2 0,0 0,0 0,-2-1,-1 1,0-3,-3 19,-1 0,1 1,-1-1,0 0,0 1,0-1,0 1,-1 0,1-1,-1 1,0 0,0 0,0 0,-1 0,1 0,-1 1,1-1,-1 1,0-1,0 1,0 0,0 0,0 0,-1 1,1-1,0 1,-1 0,1 0,-1 0,0 0,1 0,-1 1,0 0,1 0,-1 0,0 0,1 0,-1 1,0 0,1-1,-1 1,1 1,-3 0,-15 8,0 1,1 0,1 2,0 0,1 1,0 1,1 0,1 2,-14 17,26-30,-1 0,1 0,0 0,0 0,0 1,0 0,1 0,0 0,0 0,0 0,1 0,0 1,0 0,0-1,1 1,0 0,0 0,0-1,0 1,1 0,0 0,1 0,-1 0,1 0,0 0,1-1,-1 1,1 0,0-1,1 1,-1-1,1 0,0 0,0 0,1 1,5 2,1-1,0 0,0-1,0 0,1 0,0-1,0-1,0 0,0 0,1-1,0-1,-1 0,1 0,0-1,0 0,4-2,189-25,-182 18,-21 7,-1-1,1 1,0 0,-1-1,1 1,0 0,0 0,0 0,0 0,0 0,0 1,0-1,0 1,1-1,-1 1,0 0,0 0,0 0,1 0,-1 0,0 0,0 1,0-1,0 1,0-1,0 1,0 0,0 0,0 0,0 0,0 0,0 0,0 0,-1 1,1-1,0 1,-1-1,1 1,-1 0,0 0,0-1,1 1,-11 66,7-63,0 1,1-1,-1 1,1 0,0-1,1 1,-1 0,1 0,0-1,0 1,1 0,0 0,0-1,0 1,1 0,0-1,0 1,0-1,1 0,0 0,0 0,0 0,0 0,2 0,9 4,1-2,0 0,1-1,0 0,-1-2,2 0,-1 0,0-2,1 0,-1 0,1-2,0 0,-1-1,1-1,15-3,-3 2,0-1,0-1,-1-1,1-2,-2-1,1-1,6-4,-23 9,1-1,-1 0,0-1,-1 0,0 0,0-1,0-1,-1 1,-1-1,1-1,-1 0,-1 0,0-1,0 0,-1 0,-1 0,4-11,-6 18,-1 0,0-1,0 1,0-1,-1 0,1 0,-1 1,-1-1,1 0,0 0,-1 0,0 0,0 0,-1 0,0 0,1 0,-1 0,-1 0,1 1,-1-1,0 0,0 1,0-1,-1 1,1 0,-1 0,0 0,-1 0,1 0,0 1,-1-1,0 1,0 0,0 0,0 1,0-1,-1 1,1 0,-1 0,0 0,1 1,-5-1,-2 4,0 1,0 0,0 1,0 0,1 1,-1 0,1 0,0 1,1 1,-1 0,2 0,-1 1,1 0,0 0,0 1,1 0,0 0,1 1,0-1,0 2,1-1,0 1,-2 0,0 0,0 1,1 0,1 0,-1 0,2 1,0-1,1 1,0 0,1 0,0 1,1-1,0 0,2 1,-1-1,1 0,1 0,1 0,0 0,0 0,1 0,3 4,-1-6,1-1,0 1,1-1,0-1,1 0,0 0,1 0,0-1,0 0,0-1,1-1,0 1,0-2,1 1,0-2,10 4,7 0,1 0,-1-3,2 0,-1-2,0 0,15-3,-18 0</inkml:trace>
  <inkml:trace contextRef="#ctx0" brushRef="#br0" timeOffset="15050.949">5217 1299,'0'0</inkml:trace>
  <inkml:trace contextRef="#ctx0" brushRef="#br0" timeOffset="19040.59">10156 2060,'-16'-5,"0"1,0 0,-1 2,1-1,0 2,-1 0,0 1,1 1,-1 1,1 0,-16 4,25-4,0 0,0 0,0 1,0 0,1 0,-1 0,1 1,0 0,0 0,0 1,1 0,-1 0,1 0,0 1,1-1,-1 1,1 0,0 0,1 1,0-1,0 1,0 0,0 0,1 0,1 0,-1 0,0 7,2-6,0 0,0 1,0-1,1 0,0 1,1-1,0 0,0 0,1 0,0 0,1-1,-1 1,1-1,1 0,-1 0,1 0,1-1,-1 0,1 0,5 5,142 92,-148-99,-1-1,2 0,-1 0,0 0,1 0,-1-1,1 0,0 0,0 0,0-1,-1 0,1 0,1-1,-1 1,0-1,0-1,0 1,0-1,0 0,0 0,0-1,-1 1,1-2,0 1,-1 0,5-4,11-9</inkml:trace>
  <inkml:trace contextRef="#ctx0" brushRef="#br0" timeOffset="19453.158">10522 1637,'-28'478,"45"-348,-15-126,-1 0,1 0,-1 0,1-1,0 1,1 0,-1-1,0 1,1-1,0 0,0 0,0 0,0 0,0-1,1 1,-1-1,1 0,0 0,-1 0,1 0,0-1,0 0,0 1,0-1,0-1,1 1,-1-1,0 1,2-1,2-2,1-1,0 1,-1-1,1 0,-1-1,0 0,0-1,-1 1,1-2,-1 1,0-1,0 0,5-6,20-15,-20 18,-11 7,1 0,-1 0,1 0,0 0,0 0,-1 0,1 0,1 1,-1-1,0 1,0-1,0 1,1 0,-1 0,1 0,-1 0,1 1,-1-1,1 0,-1 1,1 0,-1 0,1 0,0 0,-1 0,1 0,0 1,-1-1,1 1,-1-1,1 1,-1 0,0 0,1 0,-1 1,0-1,0 1,1-1,-1 1,0 0,1 1,50 139,-43-128</inkml:trace>
  <inkml:trace contextRef="#ctx0" brushRef="#br0" timeOffset="19872.889">11454 2033,'-59'36,"3"4,1 1,-33 35,38-6,49-68,0 0,0 0,0 0,1 0,-1 0,1 0,-1 0,1 0,0 0,0 0,0 0,0 0,0 0,1 0,-1 0,0 0,1 0,0 0,-1 0,1 0,0 0,0 0,0 0,0-1,0 1,1 0,-1-1,0 1,1-1,-1 0,1 1,0-1,-1 0,1 0,0 0,0 0,-1 0,1 0,1 0,6 0,0 0,0 0,0-1,0 0,0-1,0 0,0 0,-1-1,1 0,0-1,-1 0,1 0,-1-1,0 0,0 0,-1-1,1 0,-1 0,0-1,0 0,4-5,35-21,158-122,-163 129,-41 24,1 1,-1-1,1 1,0-1,-1 1,1 0,0-1,-1 1,1 0,0 0,-1 0,1-1,0 1,0 0,-1 0,1 0,0 0,-1 0,1 0,0 1,0-1,-1 0,1 0,0 0,-1 1,1-1,0 0,-1 1,1-1,0 0,-1 1,1-1,-1 1,1-1,-1 1,1-1,-1 1,1 0,-1-1,0 1,1 0,-1-1,0 1,1 0,-1-1,0 1,0 0,0-1,0 1,1 0,-1 0,0-1,0 1,0 0,-1-1,1 1,0 0,0 0,0-1,0 1,-1 0,1-1,-11 58,8-51,1 0,0 0,0 0,1 0,0 1,0-1,0 1,1-1,0 1,1-1,0 1,0-1,0 1,1-1,0 0,0 0,1 0,0 0,0 0,1-1,0 1,0 0,14 11</inkml:trace>
  <inkml:trace contextRef="#ctx0" brushRef="#br0" timeOffset="20242.948">11877 2314,'144'-222,"-144"221,1 0,-1 0,0 0,0-1,1 1,-1 0,1 0,-1 0,1 0,-1 0,1 0,0 0,0 0,-1 0,1 0,0 0,0 0,0 0,0 1,0-1,0 0,0 1,0-1,0 1,0-1,1 1,-1-1,0 1,0 0,0 0,1-1,-1 1,0 0,0 0,0 0,1 1,-1-1,0 0,0 0,1 1,-1-1,0 0,0 1,0-1,0 1,0 0,0-1,0 1,0 0,0-1,0 1,0 0,0 0,0 0,-1 0,1 0,0 0,-1 0,1 0,0 1,2 52,-4-50,1 1,-1-1,0 1,1-1,0 0,0 1,1-1,-1 1,1-1,0 0,0 1,0-1,0 0,1 0,0 0,0 0,0 0,0 0,1 0,-1-1,1 1,0-1,0 0,1 0,-1 0,0 0,1-1,0 1,-1-1,5 2,2-2,0-1,0-1,1 1,-1-1,0-1,0 0,0-1,1 0,-1 0,-1-1,1 0,0-1,-1 0,0 0,1-1,-2-1,1 1,-1-1,0-1,0 1,0-2,-1 1,-1-1,1 0,-1 0,0 0,-1-1,0 0,2-5,9-10,-1 5</inkml:trace>
  <inkml:trace contextRef="#ctx0" brushRef="#br0" timeOffset="20974.642">12724 1976,'-28'10,"1"1,0 2,1 0,0 2,1 1,1 0,0 2,-20 20,44-37,-7 4,0 0,0 1,0 0,1 0,0 0,0 1,1 0,0 0,0 1,1-1,0 1,0 0,1 0,-1 1,2-1,0 0,0 1,2-6,0 0,1 0,-1-1,1 1,0-1,0 1,0-1,0 1,1-1,-1 0,1 1,-1-1,1 0,0 0,0 0,0 0,0 0,0-1,0 1,0-1,1 1,-1-1,1 0,-1 0,1 0,-1 0,1 0,-1 0,1-1,0 1,0-1,-1 0,4 0,89-15,-12-34,-70 40,-1 0,2 0,-1 2,1 0,0 0,1 1,-1 1,1 1,0 0,0 1,10-1,-21 4,0 0,0 1,0-1,0 1,0 0,0 0,-1 1,1-1,0 1,-1 0,1-1,-1 2,1-1,-1 0,0 1,0 0,0-1,0 1,-1 0,1 0,-1 1,1-1,-1 1,0-1,-1 1,1-1,0 4,26 107,-24-85,3 17,-1 1,-3-1,-1 1,-3 0,-4 27,0-37,-2 1,-2-1,-1 0,-2-1,-1 0,-2-1,-11 17,-54 37,78-87,0 0,0 0,-1-1,1 1,-1 0,1-1,-1 0,1 0,-1 0,0 0,0 0,1 0,-1-1,0 1,0-1,0 0,0 0,0 0,1 0,-1 0,0-1,0 1,0-1,1 0,-1 0,0 0,0 0,1 0,-1-1,1 1,0-1,-1 0,1 0,0 1,0-1,0-1,0 1,0 0,0-1,-2-8,1 1,0-1,0 0,2 0,-1 0,1 0,1 0,0 0,0 0,1 0,1 0,-1 0,2 0,0 1,0-1,1 1,0 0,1-1,0 2,2-4,-5 9,23-43,1 0,3 1,2 2,2 1,1 2,35-32,123-96,-87 85,-28-14,-75 94,0 0,0 0,0-1,0 1,-1-1,1 1,-1-1,-1 0,1 1,-1-1,1 0,-1 1,-1-1,1 0,-1 0,1 1,-1-1,-1 0,1 1,-1 0,1-1,-1 1,-1 0,-1-3,-1 2,-1 1,0 0,0 1,0 0,0 0,-1 0,1 1,-1-1,1 2,-1-1,0 1,0 0,0 0,0 1,0 0,0 0,0 1,0-1,1 2,-1-1,0 1,0 0,1 0,-1 1,1 0,-4 2,2-1,1 0,-1 0,1 1,0-1,0 2,1-1,0 1,0 0,0 0,0 1,1-1,0 1,1 1,0-1,0 1,0-1,1 1,0 0,0 0,1 0,0 1,1-1,0 1,0-1,1 1,0-1,0 1,1-1,0 1,1-1,0 0,0 0,0 1,1-2,1 1,-1 0,1 0,0-1,1 1,7 10,0 0,1 0,1-2,1 1,0-2,1 0,0-1,2 0,-1-1,2-1,-1-1,2-1,-1-1,1 0,1-1,19 4,-27-10,0 0,0-1,0-1,1 0,-1-1,0 0,0-1,0-1,11-2,0-3</inkml:trace>
  <inkml:trace contextRef="#ctx0" brushRef="#br0" timeOffset="17804.714">7842 1496,'22'237,"-16"259,-6-488,1 1,-2 0,1 0,-1 0,0 0,-1-1,0 1,0-1,-1 1,0-1,-1 0,0 0,0 0,-1 0,1-1,-2 0,1 0,-1 0,0-1,0 0,-1 0,0 0,-3 1,-10 2</inkml:trace>
  <inkml:trace contextRef="#ctx0" brushRef="#br0" timeOffset="18051.296">7559 2004,'43'-5,"34"-6,8-2,0 2,-11 3,-12 2,-8 3,-7 1,-8 2,-5 0,-4 0,3 1,0-1,-5 1</inkml:trace>
  <inkml:trace contextRef="#ctx0" brushRef="#br0" timeOffset="18290.218">8463 1976,'-14'18,"1"0,1 1,1 1,1 0,0 1,2-1,0 2,1-1,1 1,2 0,0 0,0 10,4-28,0 0,0 0,1 0,-1 1,1-1,0 0,0 0,1 0,-1 0,1-1,0 1,-1 0,2-1,-1 1,0-1,1 0,0 1,0-1,0-1,0 1,0 0,0-1,1 1,-1-1,1 0,0 0,-1-1,1 1,0-1,0 0,0 0,0 0,0 0,1-1,-1 1,2-1,4 0,-1 0,1 0,-1-1,1 0,-1 0,0-1,1-1,-1 1,0-2,0 1,-1-1,1 0,-1-1,0 0,7-5,-6 3,0 1,-1-1,1 0,-1-1,-1 0,1 0,-2-1,1 0,-1 0,0-1,-1 1,0-1,-1 0,0-1,0 1,-1-1,0 0,-1 1,-1-1,1 0,-2 0,0-1,0 1,-2-10,0 15,-1 1,1 0,-1 0,-1 0,1 0,-1 0,1 1,-1 0,-1-1,1 1,-1 1,1-1,-1 1,0 0,0 0,0 0,-1 1,1 0,-1 0,1 0,-1 1,0-1,0 1,-19-3</inkml:trace>
  <inkml:trace contextRef="#ctx0" brushRef="#br0" timeOffset="14290.054">4032 1750,'-17'-7,"0"1,0 0,-1 2,1 0,-1 1,0 0,0 2,0 0,0 1,-1 1,1 0,0 2,1 0,-1 1,0 1,1 0,6 2,0 0,1 0,-1 1,2 1,-1-1,1 2,1-1,-1 1,2 1,-1-1,1 1,1 0,0 1,1 0,0 0,1 0,0 0,1 1,0-1,1 1,-1 11,3-19,-1 0,0 0,1 0,0 0,0 0,1 0,-1 1,1-1,0 0,0 0,1 0,0-1,0 1,0 0,0-1,1 1,-1-1,1 0,0 1,1-2,-1 1,1 0,-1-1,1 1,0-1,1 0,-1 0,0-1,1 1,-1-1,1 0,0 0,0-1,0 1,0-1,0 0,0 0,0-1,0 0,0 0,0 0,1 0,-1-1,2 0,9-5,1 0,-1-1,0-1,-1 0,0-1,0-1,-1-1,0 0,-1 0,0-1,-1-1,-1 0,7-9,0 2,134-180,-129 171,-23 28,0 1,1-1,-1 1,0 0,1-1,-1 1,1-1,-1 1,1 0,-1-1,0 1,1 0,-1-1,1 1,-1 0,1 0,0 0,-1-1,1 1,-1 0,1 0,-1 0,1 0,-1 0,1 0,-1 0,1 0,0 0,-1 0,1 1,-1-1,1 0,-1 0,1 0,-1 1,1-1,-1 0,1 0,-1 1,1-1,-1 1,0-1,1 0,-1 1,1-1,-1 1,0-1,0 1,1-1,-1 1,0-1,0 1,1-1,-1 1,0-1,0 1,0-1,0 1,0 0,0-1,5 170,-8 426,0-563,-1-1,-2 1,-2-1,0 0,-3 0,0-1,-2 0,-1-1,-1-1,-2 0,-1-1,-1-1,-9 8,-39 13,65-48,0 1,0-1,0 1,0-1,0 0,0 0,0 0,0 0,0 0,0 0,0-1,0 1,0 0,0-1,0 0,0 0,0 1,0-1,0 0,0-1,1 1,-1 0,0 0,1-1,-1 1,1-1,0 1,-1-1,1 0,0 1,0-1,0 0,0 0,0 0,1 0,-1 0,0-1,-3-17,0 0,2 0,0 0,1-1,1 1,1 0,1 0,0 0,2 0,3-11,6-20,1 1,3 0,2 2,2 0,2 1,2 1,2 2,31-38,-48 68,0 1,1 1,0 0,1 1,0 0,1 1,0 0,9-5,2 3</inkml:trace>
  <inkml:trace contextRef="#ctx0" brushRef="#br0" timeOffset="14640.716">4737 1806,'-17'15,"1"0,1 1,1 1,0 0,1 1,1 1,1 0,0 0,1 1,2 0,0 1,1 0,-3 13,10-29,-1 0,1 0,-1 0,1 1,1-1,-1 0,1 0,0 0,0 0,0 0,1 0,0 0,0 0,0 0,0-1,1 1,0-1,0 0,0 0,0 0,1 0,-1 0,1-1,0 1,0-1,1 0,-1 0,1-1,-1 1,1-1,0 0,0-1,0 1,0-1,0 0,0 0,0 0,0-1,0 1,1-1,-1-1,0 1,0-1,0 0,0 0,0 0,2-2,2-1,0 0,0-1,-1 0,0-1,0 1,0-2,-1 1,0-1,0 0,-1-1,0 1,0-1,-1-1,0 1,0-1,-1 1,0-2,-1 1,2-6,2-6,-2-1,-1 1,0-1,-2 0,-1 1,0-1,-1 0,-2-7,1 21,1 1,-1 0,0 0,-1 0,1 0,-1 0,-1 0,1 1,-1-1,-1 1,1 0,-1-1,0 2,0-1,-1 0,1 1,-1 0,-1 0,1 0,-2-1,-11-2</inkml:trace>
  <inkml:trace contextRef="#ctx0" brushRef="#br0" timeOffset="14886.323">5245 1891,'-10'33,"-7"21,-2 7,3-4,4-5,5-12</inkml:trace>
  <inkml:trace contextRef="#ctx0" brushRef="#br0" timeOffset="16554.778">5668 1722,'-2'24,"-1"0,-2-1,0 1,-1-1,-2 0,0-1,-4 6,-1 6,-124 295,262-567,-105 200,4-3,-2-1,-2-2,-2 0,1-9,-13 40,-13 48,1-13,1 0,1 0,1 0,0 1,2-1,1 1,1-1,1 1,2 7,-4-25,1 0,0 0,1-1,-1 1,1 0,0 0,0-1,0 0,0 1,1-1,0 0,0 0,0 0,0 0,1-1,-1 1,1-1,0 0,0 0,0-1,1 1,-1-1,1 0,-1 0,1 0,0 0,-1-1,1 0,0 0,0 0,0-1,0 0,0 0,0 0,0 0,0-1,0 0,0 0,-1 0,1 0,0-1,0 0,-1 0,1 0,-1-1,0 1,0-1,1-1,5-4,1-1,-1-1,-1 0,0 0,0-1,-1 0,0 0,-1-1,-1 0,0 0,0-1,-1 0,-1 0,0 0,-1 0,0-1,-1 1,0-1,-1 0,-1 0,0 1,-1-1,-1-5,-6 1</inkml:trace>
  <inkml:trace contextRef="#ctx0" brushRef="#br0" timeOffset="17168.297">6487 1722,'-34'24,"2"1,0 1,1 2,2 1,1 1,2 1,0 2,-8 16,-9 59,42-103,-1 0,1-1,1 1,-1 0,1-1,0 1,0 0,0 0,1-1,-1 1,1 0,0-1,1 1,-1 0,1-1,0 0,0 1,0-1,0 0,1 0,0 0,3 3,-4-6,0 1,0-1,0 0,0 1,0-1,1 0,-1 0,1-1,-1 1,1 0,-1-1,1 1,-1-1,1 0,-1 0,1 0,-1 0,1-1,-1 1,1 0,-1-1,1 0,-1 0,0 0,1 0,-1 0,0 0,0 0,1-1,-1 1,0-1,-1 0,1 1,62-64,0-30,-53 76,0 1,1 0,1 0,1 1,0 0,1 2,1 0,0 0,1 2,13-9,-28 21,0-1,0 1,1 0,-1 0,0 0,0 0,1 0,-1 1,0-1,1 1,-1-1,1 1,-1 0,0 0,1 0,-1 0,1 1,-1-1,0 1,1-1,-1 1,0 0,1 0,-1 0,0 0,0 0,0 0,0 1,0-1,0 1,0-1,-1 1,1 0,0 0,-1-1,1 1,-1 0,0 1,0-1,0 0,0 0,0 0,0 1,-1-1,1 0,-1 1,1-1,-1 1,0-1,0 0,0 1,0-1,-1 2,-18 170,11-132,-18 146,-1 190,24-316,1-8,4-41,-2 1,0 0,0 0,-1 0,-1 0,0-1,-1 1,-1-1,0 1,-1-1,0-1,-1 1,0-1,-5 7,7-15,-1 0,0-1,0 1,0-1,-1 0,1 0,-1-1,1 0,-1 0,0 0,0-1,0 1,0-2,0 1,0 0,0-1,0 0,0-1,0 1,0-1,0-1,0 1,0-1,0 0,1 0,-1 0,1-1,-1 0,1 0,0 0,0-1,0 0,-2-3,-1-1,0-1,1 0,0 0,1-1,0 0,0 0,1 0,1-1,-1 0,2 0,-1 0,2 0,-1-1,2 1,0-1,0 1,1-1,0 1,1-1,0 0,1 1,0-2,2-3,1-1,0 0,1 1,1 0,1 0,0 1,1 0,0 0,1 1,1 0,0 1,1 1,0-1,8-4,122-78,-117 83</inkml:trace>
  <inkml:trace contextRef="#ctx0" brushRef="#br0" timeOffset="22102.502">14586 2004,'-19'31,"0"1,3 1,0 1,2 0,2 1,1 1,1 0,-4 36,13-67,-1 0,0 0,1 1,0-1,1 1,-1-1,1 0,0 1,0-1,1 1,-1-1,1 1,0-1,1 0,0 1,-1-1,1 0,1 0,-1 0,1-1,0 1,0-1,0 1,1-1,0 0,0 0,0 0,0-1,0 0,1 1,-1-2,1 1,0 0,0-1,0 0,0 0,0 0,1-1,3 1,5-4,1 0,-1-2,0 1,0-2,-1 0,1 0,-1-1,0-1,0 0,-1-1,0 0,-1-1,1-1,8-9,-12 12,0 0,-1 0,0-1,0 0,-1 0,0-1,0 0,-1 0,0 0,-1-1,0 1,0-1,-1 0,0 0,-1 0,0-1,-1 1,0 0,-1-1,0-5,0-7,0 0,-2 0,0 0,-2 0,0 0,-5-12,7 29,1 1,-1-1,0 1,-1 0,1 0,-1 0,0 0,0 1,-1-1,1 1,-1 0,0 0,0 0,0 0,-1 1,0 0,1-1,-1 2,0-1,0 1,0-1,-1 1,1 1,0-1,-1 1,1 0,-1 0,0 1,-3-1,-45 10,30-2</inkml:trace>
  <inkml:trace contextRef="#ctx0" brushRef="#br0" timeOffset="22923.021">15236 1976,'-16'30,"0"2,2-1,2 2,1 0,1 0,2 1,-1 16,8-47,1 1,-1-1,1 0,0 1,0-1,0 1,0-1,1 0,-1 1,1-1,0 0,0 1,0-1,1 0,-1 0,1 0,-1 0,1 0,0 0,0-1,0 1,1-1,-1 1,1-1,-1 0,1 0,0 0,0 0,0 0,0-1,0 1,0-1,0 0,0 0,1 0,-1 0,0-1,1 1,-1-1,1 0,-1 0,0 0,4-1,16-6,0-2,0 0,-1-1,-1-2,0 0,0-1,-1-1,-1-1,0 0,-2-2,1 0,-2-1,11-15,36-30,-62 63,1 0,-1 1,1-1,-1 1,0 0,1 0,-1-1,0 1,0 0,1 0,-1 0,0 0,0 0,0 1,0-1,0 0,0 0,-1 1,1-1,0 0,-1 1,1-1,-1 1,1-1,-1 1,0-1,1 1,-1-1,0 1,0-1,0 1,0-1,-1 1,1-1,0 1,0-1,-1 1,1-1,-1 1,0-1,1 0,-1 1,0-1,-4 23,3-17,-1 0,1 0,1 0,-1 0,1 0,0 0,1 0,-1 1,2-1,-1 0,1 0,0 0,0 1,1-1,0 0,0-1,1 1,0 0,0-1,0 1,1-1,0 0,0 0,1 0,1 1,1-2,0 0,1-1,-1 0,1-1,-1 1,1-1,0-1,0 0,1 0,-1 0,0-1,1 0,-1-1,0 0,1 0,-1-1,1 0,-1 0,0-1,0 0,0-1,0 1,0-2,0 1,-1-1,0 0,0-1,0 1,1-2,16-11,0-2,-1 0,-1-2,-1-1,10-12,-7 4,5 0,-1-2,-2 0,-2-2,0-1,-3-1,-1-1,-1 0,-2-2,-2 0,7-29,-21 65,0-1,1 1,-1 0,-1 0,1-1,-1 1,1 0,-1-1,0 1,0-1,0 1,-1-1,1 1,-1 0,0-1,1 1,-2 0,1 0,0 0,-1 0,1 0,-1 0,0 0,0 0,0 0,0 1,-1-1,1 1,-1 0,0 0,1 0,-1 0,0 0,0 0,0 1,0-1,0 1,-1 0,1 0,-4 0,-9 6,1 0,-1 2,1 0,0 1,1 0,0 1,0 1,1 0,0 1,0 0,1 1,-7 9,13-15,-65 84,69-87,1 0,-1 1,1-1,0 0,0 1,0-1,0 1,0-1,1 1,0-1,-1 1,1 0,1-1,-1 1,0-1,1 1,0-1,0 1,0-1,0 1,0-1,1 0,-1 0,1 0,0 0,0 0,0 0,1 0,-1 0,1 0,8 3,0 1,0-2,0 1,1-2,0 1,0-2,0 0,0 0,0-1,1 0,-1-1,1-1,-1 0,0 0,1-2,6-1,12 2,-7 1,125 9,-144-8,0 1,0-1,0 1,0 0,-1 0,1 1,0 0,-1-1,0 2,0-1,0 0,0 1,0-1,-1 1,0 0,0 1,0-1,0 0,0 1,-1 0,0-1,0 1,0 0,-1 0,1 0,-1 3,1 10,-1-1,-1 1,-1-1,0 1,-1-1,-1 1,-1-1,0 0,-1-1,-3 6,-16 71,23-88,0 0,0 0,1-1,-1 1,1 0,0 0,1 0,-1 0,1 0,0 0,0 0,1-1,-1 1,1 0,0-1,1 1,-1-1,1 0,-1 0,1 0,0 0,1 0,-1-1,1 1,0-1,-1 0,3 1,16 8</inkml:trace>
  <inkml:trace contextRef="#ctx0" brushRef="#br0" timeOffset="25790.774">476 3048,'-4'2,"1"0,0 0,0 0,0 0,0 0,0 1,1 0,-1-1,1 1,0 0,0 0,0 0,0 1,0-1,1 0,-1 1,1-1,0 1,0-1,0 2,-2 3,-3 4,1 0,0 0,1 0,1 1,0 0,0 0,2 0,-1 0,2 0,-1 0,2 0,0 0,0 0,2 0,-1 0,2-1,-1 1,2-1,0 0,0 0,1 0,0-1,1 0,1 0,0-1,8 9,-8-12,0 0,1 0,0-1,0 0,1-1,0 0,0-1,0 0,0 0,1-1,-1 0,1-1,0 0,0-1,0 0,0-1,0 0,0-1,-1 0,1 0,0-2,0 1,-1-1,1-1,-1 1,7-5,142-81,-153 85,-1 0,0 0,0-1,0 0,-1 1,1-1,-1-1,0 1,-1-1,1 1,-1-1,0 0,-1 0,0 0,1-1,-2 1,1-1,-1 1,0-1,0 1,-1-1,0 0,0 1,-1-1,0 1,0-1,-5-12</inkml:trace>
  <inkml:trace contextRef="#ctx0" brushRef="#br0" timeOffset="26158.611">1548 2964,'-37'19,"2"1,1 3,0 0,2 2,1 2,-2 3,2 21,31-50,0 1,0-1,0 1,0-1,1 0,-1 1,0-1,0 1,1-1,-1 0,1 1,0-1,-1 0,1 0,0 1,0-1,-1 0,1 0,0 0,0 0,0 0,1 0,-1 0,0 0,0 0,0-1,1 1,-1-1,0 1,1 0,-1-1,0 0,1 1,-1-1,1 0,-1 0,1 0,-1 0,145 13,-124-10,76 21,-95-23,0 0,0 1,0-1,-1 1,1-1,0 1,-1 0,1 0,-1 0,0 0,0 1,0-1,0 0,0 1,0 0,-1-1,1 1,-1 0,0 0,0 0,0 0,0 0,0 0,-1 0,1 0,-1 0,0 0,0 3,-4 7,-1 0,0-1,-1 0,0 0,0 0,-2-1,1 0,-2 0,1-1,-1 0,-1 0,0-1,0-1,-1 0,0 0,0-1,-8 4,9-4,-134 71,120-71</inkml:trace>
  <inkml:trace contextRef="#ctx0" brushRef="#br0" timeOffset="26477.389">2056 3048,'-5'18,"0"0,1 1,1 0,1-1,0 1,2 0,0 0,1 0,1 0,0-1,2 1,0-1,1 1,1-1,1-1,0 1,2 1,-6-15,0-1,0 1,0-1,0 1,1-1,-1 0,1-1,0 1,0 0,0-1,0 0,0 0,1-1,-1 1,0-1,1 1,-1-2,1 1,0 0,-1-1,1 0,-1 0,1 0,0-1,-1 1,1-1,-1 0,1 0,-1-1,1 1,-1-1,0 0,0 0,1-1,7-4,0-1,-1 0,1 0,-1-1,-1-1,0 1,0-2,-1 0,-1 0,7-10,-3 1,-1-2,-1 0,0 0,-2 0,-1-1,0-1,1-15,-5 15</inkml:trace>
  <inkml:trace contextRef="#ctx0" brushRef="#br0" timeOffset="27127.274">2959 3048,'-59'44,"2"3,2 2,3 2,-5 11,54-59,-3 2,1 1,-1 0,1 1,0-1,1 1,0 0,0 0,0 1,1-1,0 1,1 0,-1-1,1 1,0 5,2-11,0-1,1 1,-1-1,0 1,1-1,-1 1,1-1,-1 1,1-1,0 1,-1-1,1 0,0 1,0-1,0 0,0 0,0 0,1 0,-1 0,0 0,0 0,1 0,-1 0,0 0,1-1,-1 1,1 0,-1-1,1 0,-1 1,1-1,0 0,-1 0,1 0,-1 0,1 0,0 0,-1 0,1 0,62-14,-38 2,0 0,-1-1,0-2,-1-1,0 0,-2-2,0-1,-1 0,-1-2,4-6,14-5,-37 31,-1 1,1 0,0-1,-1 1,1 0,-1 0,1 0,0 0,0-1,-1 1,1 0,0 0,-1 0,1 0,0 0,-1 1,1-1,0 0,-1 0,1 0,0 1,-1-1,1 0,0 1,-1-1,1 0,-1 1,1-1,-1 1,1-1,-1 1,1-1,-1 1,1-1,-1 1,0-1,1 1,-1 0,0-1,0 1,1 0,-1-1,0 1,0 0,0-1,0 1,0 0,0-1,0 1,0 0,0-1,0 1,0 0,0-1,0 1,-1 0,1-1,0 1,-1 0,1-1,0 1,-1-1,1 1,-1 0,1-1,0 1,-1-1,-6 38,-2 85,9-119,1 1,0-1,0 1,1-1,-1 1,1-1,0 0,0 0,0 0,1 0,-1 0,1 0,0-1,0 1,0-1,1 0,-1 0,1 0,0 0,-1-1,1 1,1-1,-1 0,0-1,2 2,1-1,-1-1,1 1,-1-1,1 0,0-1,-1 1,1-1,0-1,-1 1,1-1,0 0,-1-1,1 0,-1 0,0 0,0-1,1 1,-2-2,1 1,0-1,-1 1,1-1,-1-1,0 1,3-5,9-9,-1 0,-1 0,-1-2,-1 0,0 0,5-15,-3 9,-2-1,-1-1,-1 0,-1 0,-2-1,0-1,-2 1,-2-1,0 0,-2 0,-2 0,0 0,-2 0,-1 0,-2 0,-1 0,-1 1,-1 0,-2 0,-1 1,-2-2,11 26,1 1,-1-1,1 1,-1 0,0-1,0 1,-1 0,1 0,-1 1,1-1,-1 0,0 1,0 0,0-1,0 1,0 0,-1 1,1-1,-1 1,1-1,-1 1,1 0,-1 0,0 1,0-1,1 1,-1 0,0 0,0 0,1 0,-1 1,0-1,0 1,1 0,-1 0,-1 1,-2 3,-1 1,2 0,-1 1,1-1,-1 1,2 1,-1-1,1 1,0 0,1 0,0 0,0 1,1-1,0 1,0 0,1 0,-1 6,-9 160,12-174,1 28,1 0,2-1,0 1,2-1,1 0,2-1,0 1,2-2,1 1,1-2,1 0,1 0,1-1,2-1,0-1,1-1,4 2,8 10,-20-20,0-1,1 0,0-1,1 0,1-1,0 0,14 7,-3-5,-2-2</inkml:trace>
  <inkml:trace contextRef="#ctx0" brushRef="#br0" timeOffset="27945.053">4286 3528,'103'-87,"59"-98,-32 22,-83 114,-45 79,-17 26,-12 83,27-133,0 0,1 0,-1 1,1-1,1 0,-1 0,1 0,0 0,0 0,1 0,-1-1,1 1,1-1,-1 0,1 0,0 0,0 0,0 0,1-1,-1 0,3 1,1 1,0-1,1-1,0 1,0-1,0-1,0 1,1-2,-1 1,1-1,0-1,-1 0,1 0,0-1,0 0,0 0,0-1,-1-1,1 0,0 0,-1-1,0 0,0 0,1-1,-2-1,1 1,-1-1,1-1,-1 0,-1 0,1 0,-1-1,0 0,2-3,6-7,-1 1,-1-2,0 0,-1-1,-1 0,-1 0,-1-1,-1-1,0 0,-1 0,-2 0,4-22,-6 19</inkml:trace>
  <inkml:trace contextRef="#ctx0" brushRef="#br0" timeOffset="28240.946">5555 3077,'-24'22,"0"1,2 1,0 1,2 1,1 1,1 0,2 1,0 2,-5 15,19-41,0 0,0 0,0 0,0 0,1 0,0 0,0 0,0 0,0 1,1-1,-1 0,1 1,0-1,0 0,1 1,0-1,-1 0,1 1,1-1,-1 0,0 0,1 0,0 0,0 0,0-1,1 1,-1 0,1-1,0 0,0 0,0 0,0 0,1 0,-1 0,1-1,0 0,-1 0,1 0,0 0,1 0,6 0,0-1,-1 0,1-1,0 0,0-1,0 0,-1 0,1-1,0-1,-1 0,0 0,0-1,0 0,0-1,0 0,-1-1,0 0,0 0,-1-1,1 0,-2 0,1-1,-1 0,0 0,0-1,-1 0,-1 0,1-1,-2 0,1 1,-1-1,-1-1,1 1,-2-1,0 1,0-1,-1 0,0 1,0-1,-2 0,1 0,-1 0,-1 1,-2-9,1 10,0 0,-1 1,0-1,-1 1,0-1,0 1,-1 1,0-1,0 1,-1 0,-5-4,-3-1</inkml:trace>
  <inkml:trace contextRef="#ctx0" brushRef="#br0" timeOffset="28559.769">5951 2597,'-10'43,"-8"38,0 15,2 1,4-11,4-11,3-14,3-11,2-11,0-6,1-4,0-2,-1-2,1 1,-1 0,0 1,1-10,-1-7</inkml:trace>
  <inkml:trace contextRef="#ctx0" brushRef="#br0" timeOffset="28807.953">5640 3077,'39'0,"31"0,9 4,0 3,-7-1,-8-1,-9-2,-9-1,-9 4,-4 1,-4-1,-2 3,0 1,-6-2</inkml:trace>
  <inkml:trace contextRef="#ctx0" brushRef="#br0" timeOffset="29406.428">6543 3132,'-36'19,"1"1,1 2,1 2,2 0,0 2,-5 8,-12 40,47-73,0 1,0-1,0 1,1 0,-1 0,1-1,-1 1,1 0,-1 0,1 0,0-1,0 1,0 0,0 0,0 0,1 0,-1-1,0 1,1 0,-1 0,1-1,0 1,0 0,0-1,-1 1,1 0,1-1,-1 1,0-1,0 0,0 1,1-1,-1 0,1 0,-1 0,1 0,-1 0,1 0,0 0,0-1,-1 1,1-1,0 1,0-1,9 0,1 0,-1-1,0-1,0 0,0 0,0-1,0 0,0-1,-1-1,1 0,-1 0,0 0,-1-2,1 1,1-3,132-81,-141 90,1-1,0 1,0 0,-1 0,1 0,0 0,-1 1,1-1,0 1,-1-1,1 1,-1 0,1 0,-1 0,1 1,-1-1,0 1,1-1,-1 1,0 0,0-1,0 1,-1 0,1 0,0 1,-1-1,1 0,-1 0,0 1,0-1,1 1,-2-1,1 1,0 0,-1-1,1 1,-1 0,0-1,1 1,-1 1,9 22,-6-19,0 0,1 0,-1 0,1-1,0 0,1 1,0-2,0 1,0 0,0-1,1 0,0 0,0-1,0 1,1-1,0-1,-1 1,1-1,0 0,1-1,-1 0,0 0,1-1,-1 1,1-1,-1-1,1 0,0 0,-1 0,1-1,3-1,9-7,-1-1,0 0,0-2,-1 0,-1-1,0-1,0 0,-2-2,0 0,0 0,-2-1,0-1,1-4,10-8,4-5,0-1,-3-2,-1 0,-1-2,-3 0,-1-2,6-23,-22 58,2-3,-1-1,0 0,0-1,-1 1,-1 0,0-1,0 0,-1 1,-1-1,0 0,-1 0,0 1,0-1,-1 0,-1 1,0-1,-3-5,5 15,0 0,0 1,0-1,0 1,-1 0,1-1,0 1,-1 0,1 0,-1 0,1 0,-1 0,0 0,1 0,-1 1,0-1,0 0,1 1,-1 0,0-1,0 1,0 0,0 0,0 0,1 0,-1 0,0 1,0-1,0 0,0 1,1-1,-1 1,0 0,1 0,-1-1,0 1,1 0,-1 1,1-1,-1 0,-52 57,44-37,1 0,1 0,1 1,1 0,1 0,1 1,1-1,0 21,-1-19,2 0,0 0,2 0,0 0,2 0,0 0,2-1,1 1,0-1,2 1,1-2,1 1,0-1,2-1,8 13,-10-23,-4-7</inkml:trace>
  <inkml:trace contextRef="#ctx0" brushRef="#br0" timeOffset="29642.637">6910 3077,'29'-5,"38"-2,12 1,3 1,-8 2,-6 0,-12 2,-8 6,-5 1,-3 1,-5 3,-3 0,-2-2,-7-2</inkml:trace>
  <inkml:trace contextRef="#ctx0" brushRef="#br0" timeOffset="30089.996">8096 3132,'-10'34,"-3"30,1 9,2-3,8-14,4-20,2-18</inkml:trace>
  <inkml:trace contextRef="#ctx0" brushRef="#br0" timeOffset="30314.385">8152 2765,'-5'10,"4"12,1 3</inkml:trace>
  <inkml:trace contextRef="#ctx0" brushRef="#br0" timeOffset="30544.47">8575 3048,'-11'13,"0"1,2 0,-1 1,2 0,0 0,1 1,0 0,2 0,-1 0,2 1,0 0,2 0,-1 0,2 0,0 1,2 5,0-19,0 0,0 0,0 0,1 0,-1-1,1 1,0 0,0-1,1 0,-1 1,1-1,-1 0,1 0,0 0,0-1,0 1,1-1,-1 1,1-1,-1 0,1 0,0-1,0 1,0-1,-1 0,1 0,1 0,-1-1,0 1,0-1,0 0,0 0,7 0,0 0,-1 0,1-1,-1-1,1 0,-1 0,0-1,0-1,0 1,0-2,0 1,0-2,-4 2,-1 0,0 0,-1 0,1-1,-1 1,0-1,0 0,0-1,-1 1,1-1,-1 1,-1-1,1 0,-1 0,0 0,-1 0,1-1,-1 1,0 0,-1-1,1 1,-1 0,-1-1,1 1,-1-1,0 1,-1 0,1 0,-1 0,0 0,-1 0,0 0,0 0,0 1,0-1,-1 1,0 0,0 0,0 0,-1 1,0-1,1 1,-2 0,1 1,0-1,-1 1,-3-2,-1 2,0 0,0 1,-1 0,1 0,-1 1,1 1,-1-1,1 2,-1-1,1 2,0-1,-1 1,1 1,-5 2,-4 2</inkml:trace>
  <inkml:trace contextRef="#ctx0" brushRef="#br0" timeOffset="30928.434">8942 3387,'1'-8,"1"0,1 0,0 1,0-1,0 1,1-1,0 1,0 0,1 1,0-1,0 1,3-2,-2-1,94-90,-100 98,1 1,0-1,-1 0,1 1,0-1,0 1,0-1,-1 1,1-1,0 1,0-1,0 1,0 0,0-1,0 1,0 0,0 0,0 0,0 0,0 0,0 0,0 0,0 0,0 0,0 0,0 1,0-1,0 0,0 1,0-1,-1 1,1-1,0 1,0-1,0 1,0 0,-1-1,1 1,0 0,-1-1,1 1,-1 0,1 0,-1 0,1 0,10 51,-8-27,-1-18,0 0,0-1,1 1,0-1,0 0,0 1,1-2,0 1,0 0,0-1,1 1,0-1,0-1,0 1,1-1,-1 1,1-2,0 1,0-1,1 0,-1 0,0 0,1-1,0 0,0 0,0-1,-1 0,1 0,0-1,0 0,0 0,0 0,0-1,0 0,0-1,0 1,0-1,2-2,4 0,-1-1,0 0,0-1,0 0,-1-1,0-1,0 1,-1-2,0 1,0-2,-1 1,-1-1,1 0,-2-1,1 0,-1 0,-1-1,5-11,-4 4</inkml:trace>
  <inkml:trace contextRef="#ctx0" brushRef="#br0" timeOffset="31760.687">11200 3161,'-36'6,"1"1,0 1,1 2,-1 2,2 1,0 2,1 1,0 1,-3 4,23-13,0 1,0 0,0 0,1 1,1 1,0-1,0 2,-1 2,8-11,1 0,0 0,0 0,1 1,-1-1,1 0,-1 1,1-1,0 1,1-1,-1 1,0-1,1 1,0 0,0-1,0 1,0 0,1-1,-1 1,1-1,0 1,0-1,0 1,1-1,-1 1,1-1,-1 0,1 0,0 0,1 0,-1 0,0-1,1 1,0 0,0 0,7 2,0 1,1-2,-1 1,1-1,0-1,0 0,0-1,0 0,0 0,1-1,-1-1,0 0,1 0,-1-1,0-1,1 0,-1 0,0-1,-1-1,1 0,7-4,0 2,-1-2,-1 0,1-1,-2-1,1 0,-1-1,-1-1,0 0,0-1,-2 0,1-1,-2-1,0 0,0 0,-2-1,0 0,-1-1,0 0,1-8,0 7,-6 34,0 6,0-5,-2-6,0 0,1 0,0 0,1 0,0 0,1 0,0-1,0 0,1 0,1 0,-1 0,2-1,-1 0,1 0,1 0,0-1,1 0,8 1</inkml:trace>
  <inkml:trace contextRef="#ctx0" brushRef="#br0" timeOffset="33358.887">12188 2653,'-17'157,"7"0,8 37,-26 63,28-256,0 1,0-1,0 1,0-1,0 0,0 1,0-1,1 1,-1-1,1 0,-1 1,1-1,-1 0,1 1,0-1,-1 0,1 0,0 0,0 0,0 1,0-1,0-1,0 1,0 0,0 0,1 0,-1 0,0-1,0 1,1-1,-1 1,0-1,1 1,-1-1,1 0,-1 0,0 1,1-1,-1 0,1 0,-1-1,1 1,-1 0,0 0,1-1,-1 1,0-1,1 1,-1-1,66-34,-67 35,23-15,-5 0,1 1,1 0,0 2,1 0,0 1,1 1,0 1,1 1,-1 1,2 2,-1 0,0 1,1 1,21 0,-41 4,1 0,-1 0,1 1,-1 0,1-1,-1 1,0 1,0-1,0 1,0-1,-1 1,1 0,-1 1,1-1,-1 0,0 1,0 0,-1 0,1 0,-1 0,0 0,0 0,0 1,0-1,-1 1,0-1,0 1,0-1,-1 1,1 0,-1-1,0 1,0 0,-1-1,0 1,1 0,-1-1,-1 1,1-1,-3 9,0 0,-1-1,0 0,-1 0,0 0,-1 0,0-1,0-1,-2 1,1-1,-1 0,-1-1,0 0,0-1,-1 0,1 0,-2-1,1-1,-9 4,10-5,0-1,0 1,-1-2,0 1,1-2,-1 1,0-2,0 1,-1-2,1 1,0-1,-7-2,13 2,0-1,0 1,0-1,0-1,0 1,0-1,1 0,-1 0,0 0,1 0,0-1,0 0,0 0,0 0,0 0,0-1,1 0,0 1,0-1,0 0,0-1,0 1,1 0,0-1,0 1,0-1,0 0,0-3,-2-17,2 2</inkml:trace>
  <inkml:trace contextRef="#ctx0" brushRef="#br0" timeOffset="33756.652">13148 3274,'-10'34,"-3"15,1 5,2-7</inkml:trace>
  <inkml:trace contextRef="#ctx0" brushRef="#br0" timeOffset="34027.388">13261 2822,'-20'24,"0"8,1-1</inkml:trace>
  <inkml:trace contextRef="#ctx0" brushRef="#br0" timeOffset="34295.49">13881 2625,'9'142,"-6"0,-9 51,0 8,-23 27,18-194,4-29</inkml:trace>
  <inkml:trace contextRef="#ctx0" brushRef="#br0" timeOffset="34475.619">13571 3132,'43'0,"29"0,16 0,3 0,-4 0,-13 0,-9 0,-5 0,-4 0,-7 0,-7 0,-10 0</inkml:trace>
  <inkml:trace contextRef="#ctx0" brushRef="#br0" timeOffset="39230.258">14926 3048,'0'5,"-5"6,-2 6,6 1,2-9,7-5,6-3,1-7,-7-2,-5 0</inkml:trace>
  <inkml:trace contextRef="#ctx0" brushRef="#br0" timeOffset="39698.216">14982 3443,'0'5,"-5"1,-1 5,5 0,-3-1,5-3,2-7,1-4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7:04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444 135,'42'8,"-1"-3,1-1,0-2,0-2,0-2,0-1,-1-2,1-3,-1-1,-1-1,0-3,0-1,-1-2,5-4,41-34,-84 55,-1-1,1 0,-1 1,1-1,0 1,-1-1,1 1,-1 0,1-1,-1 1,1-1,-1 1,1 0,-1 0,0-1,1 1,-1 0,0 0,0-1,0 1,0 0,1 0,-1-1,0 1,0 0,0 0,-1 0,1-1,0 1,0 0,0 0,0-1,-1 1,1 0,0 0,-1-1,1 1,-1 0,1-1,-1 1,1 0,-1-1,1 1,-1-1,1 1,-1-1,0 1,1-1,-1 0,0 1,0-1,-1 5,-39 116,6 2,5 1,6 2,5 0,5 1,6 1,6-1,8 44,41 172,-34-188,-48-196,8 14,-1 1,-1 1,-1 1,-1 2,-2 1,0 2,0 0,-2 3,0 1,-1 1,0 3,-1 0,-1 3,1 1,-1 1,-12 2,32 1,0 0,0 1,0 1,-1 1,1 1,0 1,-1 0,1 1,0 1,1 1,-1 0,1 1,0 1,0 1,1 0,-15 11,23-16,1 1,0 0,1 0,-1 1,1 0,0 0,0 1,0-1,1 1,0 0,0 1,0-1,1 1,0 0,0 0,1 0,0 1,-2 5,6-10,0 0,-1-1,1 0,0 1,0-1,1 1,-1-1,1 0,-1 0,1 0,-1 0,1 0,0 0,0 0,0 0,0-1,0 1,1-1,-1 0,0 0,1 1,-1-1,2 0,18 8</inkml:trace>
  <inkml:trace contextRef="#ctx0" brushRef="#br0" timeOffset="399.302">585 869,'766'-233,"-655"198,-109 36,0 1,0 0,0-1,0 1,0 0,0 0,-1 1,1-1,-1 0,1 0,-1 1,0-1,0 1,0-1,0 1,0 0,-1-1,1 1,-1 0,0-1,0 1,0 0,0 0,0-1,0 1,-1 0,1-1,-1 1,0 0,0-1,0 1,0-1,0 1,-1-1,1 0,-1 1,1 1,-15 49,1-10,3 0,2 0,1 1,3 0,-1 31,8 40,0-91</inkml:trace>
  <inkml:trace contextRef="#ctx0" brushRef="#br0" timeOffset="613.88">1827 1152,'-15'38,"-4"22,1 7,3-5,0-12,2-10,3-11</inkml:trace>
  <inkml:trace contextRef="#ctx0" brushRef="#br0" timeOffset="765.47">1714 531,'0'0</inkml:trace>
  <inkml:trace contextRef="#ctx0" brushRef="#br0" timeOffset="1197.029">2109 1546,'108'-287,"-44"144,-64 143,1-1,-1 1,1-1,-1 1,1 0,0-1,-1 1,1 0,0-1,-1 1,1 0,0 0,-1-1,1 1,0 0,0 0,-1 0,1 0,0 0,0 0,-1 0,1 0,0 0,-1 0,1 1,0-1,0 0,-1 0,1 1,0-1,-1 1,1-1,-1 0,1 1,0-1,-1 1,1-1,-1 1,1 0,-1-1,0 1,1-1,-1 1,0 0,1-1,-1 1,0 0,0-1,1 1,-1 0,0 0,0-1,0 1,0 0,15 43,-4 24,-12-60,1 0,0 0,1 0,-1 1,2-1,-1 0,1 0,0 0,1 0,0-1,0 1,0-1,1 1,1-1,-1 0,1-1,0 1,0-1,1 0,0 0,0-1,0 0,1 0,0 0,0-1,0 0,3 2,-3-5,0 1,0-1,0 0,1 0,-1-1,0 0,0 0,0-1,0 0,0 0,0-1,0 0,0 0,0 0,0-1,-1 0,0 0,1-1,-1 0,0 0,1-2,109-114,-91 91,27-15,-39 33</inkml:trace>
  <inkml:trace contextRef="#ctx0" brushRef="#br0" timeOffset="1797.856">3097 1123,'-29'16,"1"2,1 1,1 0,1 3,0 0,2 1,0 1,2 1,1 1,-2 6,-18 56,40-86,-1 1,1-1,0 0,0 1,0-1,0 0,0 0,0 1,0-1,1 0,-1 0,1 0,0 1,0-1,0 0,0 0,0 0,0 0,0 0,1 0,-1-1,1 1,-1 0,1-1,-1 1,1-1,0 0,0 1,0-1,0 0,0 0,0 0,0 0,0-1,1 1,-1 0,0-1,0 0,3 1,10 0,0 1,0-2,0 0,0-1,0-1,0 0,0-1,-1 0,1-1,-1-1,0 0,0-1,0-1,-1 0,0-1,0 0,-1-1,0 0,-1-1,0 0,-1-1,0-1,0 1,-1-1,-1-1,4-5,42-57,-54 76,-1-1,1 1,0-1,0 1,0-1,0 1,0-1,0 1,0-1,0 1,0-1,0 1,0-1,0 1,0-1,0 1,1-1,-1 1,0-1,0 1,0-1,1 1,-1-1,0 0,1 1,-1-1,0 1,1-1,-1 0,1 1,-1-1,0 0,1 0,-1 1,1-1,-1 0,1 0,-1 0,1 1,-1-1,1 0,-1 0,1 0,-1 0,1 0,-1 0,1 0,-1 0,1 0,-1 0,1 0,-1-1,1 1,-1 0,1 0,-1 0,1-1,-1 1,1 0,-1-1,0 1,1 0,-1-1,1 1,-1 0,0-1,1 1,-1-1,-7 49,6-43,-1 1,0-1,0 1,1 0,-1-1,1 1,1 0,-1 0,1 0,0-1,0 1,1 0,0 0,0 0,0-1,1 1,0 0,0-1,0 0,1 1,-1-1,1 0,0 0,1 0,-1-1,1 1,0-1,0 0,1 0,2 2,6-3,-1-1,0 0,1-1,-1 0,1-1,0 0,-1-1,1 0,-1-1,0-1,0 0,1 0,-2-2,1 1,0-1,-1-1,0 0,-1-1,1 0,-1 0,0-1,1-2,20-17,-1 0,-2-2,-1-1,-1-1,-2-1,-1-2,-1 0,5-14,-3 6,-2-1,-2 0,-2-2,-2 0,5-23,-16 48,0 0,-2-1,0 0,-1 0,-1 1,-1-1,-1 0,-1 0,-1 0,0 1,-2-1,0 1,-7-15,9 28,0 0,0 1,-1 0,0-1,0 1,-1 1,1-1,-1 1,0-1,-1 1,1 1,-1-1,0 1,0 0,-1 0,1 1,-1 0,0 0,1 1,-1-1,0 1,-1 1,1 0,0 0,0 0,-1 1,1 0,0 0,-1 1,1 0,0 0,0 0,0 1,0 0,0 1,0 0,0 0,1 0,-1 1,0 1,-11 9,0 0,2 1,0 1,0 1,2 0,0 1,1 1,0 0,2 1,1 0,0 0,1 1,1 1,-4 18,4-12,0 1,2 0,1 0,2 0,0 1,2 0,1-1,2 1,1-1,1 1,1-1,2 0,1 0,1-1,1 0,2-1,1 0,0-1,3-1,0 0,1 0,1-2,9 8,-6-10,0 0,1-1,2-2,0 0,0-1,2-2,0-1,1-1,0-1,1-1,0-1,0-2,1-1,23 3,-37-9,0 0,0-1,0-1,0 0,0-1,-1 0,1-1,0-1,-1 0,0-1,0-1,12-6,-4-3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14:11:5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57,'-56'90,"-189"354,240-437,1 1,-1 0,1 0,1 0,-1 0,1 1,1-1,0 1,0 0,1 0,0-1,0 1,1 0,0 0,1 7,3-12,0-1,0 1,0-1,1 1,-1-1,1-1,0 1,0-1,0 1,0-1,0-1,0 1,1-1,-1 0,1 0,-1-1,1 1,-1-1,1 0,-1-1,0 1,1-1,-1 0,2-1,-6 2,325-63,-244 58,-58-1</inkml:trace>
  <inkml:trace contextRef="#ctx0" brushRef="#br0" timeOffset="1">875 1,'-66'363,"6"-118,-11-4,-62 135,84-219,48-154,0-1,0 0,1 0,-1 1,0-1,1 0,-1 1,1-1,0 0,0 1,0-1,0 1,0-1,0 1,1-1,-1 0,1 1,-1-1,1 0,0 1,0-1,0 0,1 0,-1 0,0 0,1 0,-1 0,1 0,0-1,-1 1,1 0,0-1,0 0,0 1,0-1,0 0,1 0,-1 0,0 0,2 0,10-3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4.8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499 82,'-15'-11,"-1"1,0 0,-1 1,0 0,0 2,-1 0,-14-4,27 10,0-1,0 1,0 0,0 0,-1 0,1 1,0 0,0 0,0 0,0 1,-1-1,1 1,0 1,0-1,0 1,1-1,-1 1,0 1,1-1,-1 1,1 0,0 0,0 0,0 0,0 1,0-1,1 1,0 0,-1 0,0 3,-1 6,0 1,0 0,2-1,-1 1,2 1,0-1,1 0,0 1,1-1,1 0,0 1,1 2,-3 95,-17-6,-6-1,-23 62,-11 20,29-48,28-137,0-1,0 1,0 0,1 0,-1 0,1 0,-1 0,1 0,0 0,0 0,0 0,0 0,0 0,0 0,0 0,1 0,-1 0,1-1,0 1,-1 0,1 0,0 0,0-1,0 1,0 0,0-1,1 1,-1-1,0 1,1-1,-1 1,1-1,-1 0,1 0,0 0,0 0,-1 0,1 0,0-1,0 1,0 0,0-1,0 0,0 1,0-1,1 0,265-1,-24-28,-220 29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53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206 1,'-27'26,"1"2,2 1,1 1,1 1,1 0,2 2,0 5,15-32,1 1,-1 1,1-1,1 0,0 1,0-1,0 1,1 0,0 0,0 0,1-1,0 1,1 0,0 0,0 0,0-1,1 1,0 0,1-1,0 0,0 0,0 1,1-2,0 1,-1-5,-1-1,1 1,0-1,0 0,0 0,0 0,0 0,0-1,0 1,0-1,0 0,0 0,0 0,0 0,0 0,0-1,0 1,0-1,0 0,0 0,0 0,0 0,0-1,-1 1,1-1,0 0,-1 1,1-1,-1 0,0-1,0 1,0 0,0 0,0-1,0 0,-1 1,11-13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1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118 424,'26'9,"1"-2,1-1,-1-2,0 0,1-2,0-1,16-2,-19 1,0-1,1-1,-1-2,0 0,-1-2,1-1,-1-1,0 0,-1-2,0-1,0-1,-1-1,-1-1,0 0,-1-2,-1 0,0-2,-2 0,0 0,0-2,-2 0,-1-1,0-1,-2 0,5-11,-8 13,-6 15,1 0,-2-1,1 0,-1 1,0-1,0 0,0 0,-1 0,0 0,0 0,0-1,-1 1,0 0,-1-6,0 11,0 1,0-1,0 1,0 0,0-1,0 1,0 0,0 0,0-1,0 1,-1 0,1 0,0 0,0 0,0 0,0 1,0-1,0 0,0 0,0 1,0-1,0 1,0-1,0 1,0-1,0 1,0 0,0-1,0 1,0 0,1 0,-1-1,0 1,0 0,1 0,-1 0,1 0,-1 0,1 0,-1 0,1 0,0 0,0 0,-1 1,1-1,0 0,0 0,0 0,0 1,-19 44,2 1,2 0,2 1,1 9,-10 33,0 4,-5-2,-3-2,-4 0,-4-2,-4-2,-3-2,-45 61,77-124,-1-1,-1 0,0-1,-2 0,0-1,-1-1,0-1,-2-1,0 0,0-2,-1 0,-1-1,0-1,-1-1,-17 4,35-13,-1-1,1 1,0-1,-1 0,1-1,0 0,-1 0,1 0,0 0,0-1,0 0,0 0,0 0,0 0,0-1,1 0,-1 0,1 0,0-1,0 1,0-1,1 0,-1 0,1 0,0-1,0 1,0-1,1 0,0 0,-1 0,2 0,-1 0,1 0,-1 0,1 0,1-1,-1 1,1 0,0-1,0 1,1-1,-1 1,0 1,-1 0,1 0,0 0,0 0,0 0,1 0,-1 1,1-1,0 0,0 0,0 1,1-1,-1 0,1 1,0 0,0-1,0 1,0 0,0 0,1 0,0 0,-1 0,1 1,0-1,0 1,1 0,-1 0,0 0,1 0,-1 0,1 1,0 0,-1 0,1 0,0 0,0 0,125 65,-83-47,0-3,1-2,0-1,1-3,0-2,0-1,0-3,0-3,36-4,-22 4,-36 0,1-2,-1-1,0-1,0-2,0 0,-1-2,0 0,13-9,-15 8</inkml:trace>
  <inkml:trace contextRef="#ctx0" brushRef="#br0" timeOffset="8771.893">1416 1102,'35'-16,"0"-1,-1-2,-1-1,-1-1,-1-2,2-4,-29 25,0-1,-1 0,1 0,-1 0,1 0,-1 0,0-1,0 1,-1-1,1 0,-1 0,0 0,0 0,0 0,0-1,-1 1,1-1,-1 1,0-1,-1 1,1-1,-1 1,0-1,0 0,0 1,-1-1,0 1,0-1,0 1,0-1,-1 1,1 0,-1-1,0 1,-1 0,1 0,-1 0,1 1,-1-1,-1 0,-2 0,0 0,-1 0,1 0,-1 1,0 0,0 1,0-1,0 1,0 1,-1-1,1 1,0 0,-1 1,1 0,-1 0,1 1,-1 0,1 0,0 0,-1 1,1 0,0 1,0 0,0 0,1 0,-1 1,1 0,0 0,0 0,0 1,0 0,-3 5,-1-2,0 1,1 0,0 0,0 1,1 0,1 1,0 0,0 0,1 0,0 1,1 0,0 0,1 0,1 1,0-1,0 1,2 0,-1 0,2 0,-1 0,2 0,0 0,0-1,1 1,1 0,0 0,0-6,1-1,-1 1,1-1,0 0,1 0,-1 0,1 0,0-1,1 0,-1 0,1 0,0-1,0 0,1 0,-1 0,1-1,0 0,0 0,0-1,0 0,0 0,4 0,11 3,0-2,1-1,0 0,-1-2,1-1,18-2,7-7,0-1,-2-3,1-1,-2-3,0-2,-1-1,-2-3,0-1,-1-2,-2-2,-1-1,15-17,-11 8,-2-2,-2-1,-2-2,-1-1,-3-2,-2-1,2-8,-14 25,-2-1,-1-1,-2 0,-1 0,-2-1,-1-1,-1 0,-2 0,-2 0,-1-3,-2 34,0 0,-1 1,1-1,-1 0,0 1,0-1,0 0,-1 0,1 1,-1-1,0 1,0-1,0 0,-1 1,1 0,-1-1,0 1,0 0,0 0,0 0,-1 0,1 0,-1 0,1 1,-1-1,0 1,0 0,0 0,0 0,-1 0,1 1,0-1,-1 1,1 0,-1 0,0 0,1 0,-1 1,0-1,1 1,-1 0,0 0,0 0,1 1,-1-1,0 1,-6 4,2 1,-1-1,0 2,1-1,1 1,-1 0,1 1,0-1,0 1,1 1,1-1,-1 1,1 0,0 1,1-1,-1 6,-8 19,3 1,0 0,2 1,2 0,2 0,1 0,1 6,5 24,3-1,3 1,2-1,12 30,-23-93,21 80,-10-43,-2 0,-2 0,-1 1,-2 0,-1 7,-5 24,2-60</inkml:trace>
  <inkml:trace contextRef="#ctx0" brushRef="#br0" timeOffset="8988.483">1924 622,'38'0,"47"-5,18-1,1-5,-7 0,-11 1,-10 4,-9-4,-6 1,-4 2,-6 1,-12 3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0,'-5'0,"-2"5,-4 1,-5 5,5 0,9-6,10-4,-2-3,-1 5,-2 1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2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 1,'-5'24,"-1"13,5 0,7-7,3-7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7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31 344,'58'-11,"8"-1,0-3,-1-3,17-9,-71 22,1-1,-1 0,0 0,-1-1,1-1,-1 0,-1 0,0-1,0 0,7-10,-14 16,1 0,-1 0,1 0,-1-1,0 1,0-1,-1 1,1-1,-1 0,0 0,0 0,0 0,0 0,-1 0,0 0,1 0,-1 0,-1 0,1 0,-1 0,1 0,-1 1,0-1,-1 0,1 0,-1 0,1 1,-1-1,0 1,0-1,-1 1,1 0,-1 0,0 0,-1-1,-1 0,0 0,-1 0,1 0,-1 1,0 0,0 0,0 0,-1 1,1 0,-1 0,1 0,-1 1,0 0,1 1,-1-1,0 1,1 1,-1-1,0 1,0 0,0 1,-133 51,121-40,0 1,1 0,1 1,0 1,1 1,1 0,0 1,2 1,-5 8,14-21,0 0,0 0,0 0,1 1,0-1,1 1,-1 0,1 0,1 0,-1 0,1 0,0 0,1 0,0 0,0 1,0-1,1 0,0 0,1 0,-1 0,1 0,1 0,-1 0,1-1,0 1,1-1,0 0,0 0,0 0,0 0,1-1,0 0,0 0,2 1,8 4,0-2,1 0,0-1,0 0,1-1,-1-1,1-1,0 0,1-1,-1-1,0-1,1 0,-1-1,1-1,14-3,-4 3,-10 1,0-1,0 0,0-2,0 0,0-1,-1-1,0 0,0-1,0-1,-1-1,3-2,0-2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7.0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1,'-14'14,"-5"10,0 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3.87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30 37,'-14'94,"10"-74,0-1,1 0,1 1,0 0,2-1,0 1,1 0,3 8,-4-26,0-1,0 1,0 0,0 0,0 0,1 0,-1-1,1 1,-1 0,1 0,0-1,0 1,0-1,0 1,0 0,0-1,0 0,0 1,0-1,1 0,-1 1,1-1,-1 0,1 0,-1 0,1 0,0-1,-1 1,1 0,0-1,0 1,-1-1,1 0,0 1,0-1,0 0,0 0,-1 0,1 0,0-1,0 1,0 0,-1-1,1 1,0-1,0 0,-1 1,1-1,17-12,-1 0,-1-2,0 0,-1 0,0-2,-1 0,-1 0,-1-1,-1-1,0-1,2-7,66-109,-80 135,1 0,-1 0,0 1,0-1,1 0,-1 1,0-1,1 0,-1 1,1-1,-1 1,1-1,-1 1,1-1,0 1,-1-1,1 1,-1-1,1 1,0 0,-1-1,1 1,0 0,0 0,-1-1,1 1,0 0,0 0,-1 0,1 0,0 0,0 0,-1 0,1 0,0 0,0 1,-1-1,1 0,0 0,-1 1,1-1,0 0,-1 1,1-1,0 1,-1-1,1 1,-1-1,1 1,-1-1,1 1,-1-1,1 1,-1 0,0-1,1 1,-1 0,0-1,1 1,-1 0,0-1,0 1,0 1,7 55,-6-45,23 173,5 129,-28-283,-2-1,-1 1,-1-1,-1 0,-2 0,-1 0,-2-1,-1 0,-1 0,-1-1,-1-1,-6 7,-66 66,82-96,-1-1,0 0,-1 0,1 0,-1 0,1-1,-1 1,0-1,0 0,0-1,0 1,0-1,0 0,0 0,-1-1,1 0,0 1,0-2,-1 1,1-1,0 0,0 0,-2-1,2-1,0-1,0 0,0-1,1 1,-1-1,1 0,1 0,-1 0,1-1,0 1,0-1,0 0,1 0,0 0,0 0,0 0,1 0,0-1,0 1,1 0,0-1,0 1,0 0,1-1,0 1,0 0,1-3,5-12,1 1,0 0,2 0,0 0,1 1,1 1,1 0,0 1,1 0,1 1,4-2,169-124,-164 126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6.1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0,'5'10,"1"3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8.3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389 624,'-172'213,"-18"46,164-222,52-74,68-94,6 4,15-7,-48 61,-67 73,1-1,-1 1,0 0,0-1,1 1,-1 0,0 0,1-1,-1 1,0 0,1-1,-1 1,0 0,1 0,-1 0,1 0,-1-1,1 1,-1 0,0 0,1 0,-1 0,1 0,-1 0,0 0,1 0,-1 0,1 0,-1 0,1 0,-1 0,0 1,1-1,-1 0,1 0,-1 0,0 1,1-1,-1 0,0 0,1 1,-1-1,0 0,1 1,-1-1,0 0,0 1,1-1,-1 0,0 1,0-1,0 1,0-1,1 0,-1 1,0-1,0 1,0-1,0 1,0-1,0 0,0 1,0-1,0 1,0-1,0 0,-1 1,1 0,-3 31,-6 3,2-1,1 2,2-1,1 0,2 25,2-53,1 0,-1-1,1 1,0-1,0 1,1-1,0 0,0 1,1-2,0 1,-1 0,2-1,-1 1,1-1,0-1,0 1,0-1,1 0,2 2,-4-3,-1-1,1 0,0 0,-1 0,1 0,0-1,0 0,1 1,-1-1,0-1,0 1,0-1,1 0,-1 1,0-2,0 1,1-1,-1 1,0-1,0 0,0 0,0-1,0 1,0-1,0 0,-1 0,1-1,-1 1,1-1,-1 1,2-3,15-14,-1-1,-1 0,0-2,-2 0,-1-1,0 0,-2-1,-1 0,-1-2,-1 1,-1-1,-1 0,-2-1,1-9,0-9,-1 33</inkml:trace>
  <inkml:trace contextRef="#ctx0" brushRef="#br0" timeOffset="709.358">1377 681,'-36'16,"1"1,1 2,1 1,1 2,1 1,0 2,2 1,-1 4,23-26,2 1,-1-1,0 2,1-1,0 1,0-1,1 1,0 0,0 1,0-1,1 1,0 0,0 0,0 0,1 0,0 0,1 1,0-1,0 0,0 2,1-7,1-1,-1 1,1-1,0 1,-1-1,1 0,0 1,0-1,0 0,0 0,0 1,0-1,0 0,0 0,1 0,-1 0,0-1,1 1,-1 0,0 0,1-1,-1 1,1-1,-1 1,1-1,-1 0,1 1,-1-1,1 0,0 0,-1 0,1 0,-1-1,1 1,-1 0,1-1,0 1,59-22,-58 21,36-19,-2-1,0-3,-2 0,0-2,-2-2,15-17,-48 44,1 0,-1 0,1 0,-1 0,1 1,-1-1,1 0,-1 0,1 0,0 0,-1 1,1-1,0 0,0 1,0-1,0 1,0-1,-1 1,1-1,0 1,0-1,0 1,0 0,0 0,0-1,0 1,0 0,1 0,-1 0,0 0,0 0,0 1,0-1,0 0,0 0,0 1,0-1,0 0,0 1,-1-1,1 1,0-1,0 1,0 0,0-1,-1 1,1 0,0 0,0-1,-1 1,1 0,-1 0,1 0,-1 0,1 0,-1 0,17 79,-15-62,1 0,1 1,1-1,0-1,1 1,1-1,1 0,1 0,-7-13,1-1,-1 1,1-1,0 0,0 0,0-1,0 1,1 0,-1-1,1 0,-1 0,1 0,0 0,0-1,0 1,0-1,0 0,0 0,0 0,1-1,-1 0,0 1,0-2,0 1,1 0,-1-1,0 0,2 0,5-2,0 0,0-1,-1-1,0 1,0-1,0-1,0 0,-1 0,0-1,2-2,29-27,-2-2,-1-1,-2-2,-2-2,-1 0,-3-3,-1 0,-3-2,6-17,-21 33,0 0,-2 0,-2-1,-1 0,-1-1,-2 1,-2 0,0-1,-3 1,0-1,-8-25,10 55,0-6,0 0,-1 0,-1 0,0 0,0 0,-1 0,0 1,0 0,-1-1,-1 2,1-1,-1 1,-2-2,7 9,-1 0,1 0,0 0,-1 0,1 0,0 0,-1 1,1-1,-1 1,1-1,-1 1,1-1,-1 1,1 0,-1 0,0 0,1 0,-1 0,1 0,-1 0,0 0,1 1,-1-1,1 0,-1 1,1 0,-1-1,1 1,0 0,-1 0,1 0,0-1,-1 1,1 1,0-1,0 0,0 0,0 0,0 1,0-1,0 0,1 1,-1-1,-27 66,22-23,3 1,1 0,2 0,2-1,2 1,2 0,2-1,2-1,2 1,1-1,3-1,13 25,53 152,-82-218,1 0,-1 0,1 1,-1-1,0 0,1 1,-1-1,0 0,0 1,0-1,0 1,0-1,0 0,-1 1,1-1,0 0,-1 1,1-1,-1 0,1 0,-1 0,0 1,0-1,1 0,-1 0,0 0,0 0,0 0,0 0,0 0,0 0,0-1,0 1,-1 0,1-1,0 1,0-1,-1 1,1-1,0 1,-1-1,1 0,0 0,-1 0,1 0,0 0,-1 0,1 0,-14-3</inkml:trace>
  <inkml:trace contextRef="#ctx0" brushRef="#br0" timeOffset="890.169">1659 568,'43'0,"44"0,15 0,-3 0,-11 0,-14 0,-15 0,-13 0,-9 0,-7 0,-8 0</inkml:trace>
  <inkml:trace contextRef="#ctx0" brushRef="#br0" timeOffset="1584.911">2421 596,'-4'29,"2"1,0 0,2 0,2 0,1 0,1 0,4 12,-6-37,0 0,0-1,1 1,0-1,0 0,0 0,1 0,-1 0,1 0,0-1,0 0,0 1,1-1,-1-1,1 1,-1-1,1 0,0 0,0 0,0-1,0 1,0-1,1-1,-1 1,0-1,0 1,0-2,1 1,-1 0,0-1,0 0,0 0,0-1,0 0,2 0,7-3,-1 0,0 0,0-1,0-1,-1 0,0-1,0 0,-1-1,0 0,-1-1,0 0,18-14,48-51,-55 51,-30 61,6-34,1 1,0 1,0-1,1 0,-1 0,1 1,0-1,0 1,0-1,1 1,-1 0,1-1,0 1,0-1,1 1,0 0,-1-1,2 1,-1-1,0 0,1 1,0-1,0 0,0 0,0 0,1 0,0 0,-1-1,2 1,-1-1,1 1,0 0,1 0,0-1,0 0,0 0,0 0,0 0,0-1,1 0,-1 0,1-1,0 1,-1-1,1 0,0-1,0 1,0-1,-1-1,1 1,0-1,0 0,-1 0,1 0,0-1,-1 0,1 0,-1 0,3-3,12-5,0-2,-1 0,-1-1,0 0,0-2,7-9,-4 3,0-1,-2 0,-1-2,-1 0,-1-1,-1 0,-2-1,0-1,-1-1,1-8,-12 33,1 0,-1 1,1-1,-1 0,0 0,0 0,-1 0,1 0,0 0,-1 0,0 0,0 0,0 0,0 0,0 0,-1 0,1 0,-1 0,0 0,0 0,0 0,0 0,0 0,-1 1,1-1,-1 0,0 1,0-1,0 1,0 0,0 0,0 0,-1 0,1 0,-1 0,1 1,-1-1,0 1,1-1,-1 1,0 0,0 0,0 1,0-1,0 0,0 1,0 0,-3 0,-6 4,-1 1,2 0,-1 1,1 1,0 0,0 0,1 1,0 0,0 1,1 0,0 0,0 1,1 1,1-1,-6 10,11-18,0 0,0 0,0 0,1 0,-1 1,0-1,1 0,-1 1,1-1,0 1,0-1,0 1,0 0,1-1,-1 1,1 0,-1 0,1 0,0-1,0 1,0 0,1 0,-1 0,1-1,-1 1,1 0,0-1,0 1,0-1,0 1,0-1,1 1,-1-1,1 0,0 1,0-1,0 0,0 0,0 0,0-1,0 1,0 0,1-1,0 1,118 15,-39-12,-76-4,0-1,0 1,0 0,0 1,0-1,0 1,-1 0,1 1,-1-1,1 1,-1 0,0 0,0 1,-1 0,1 0,-1 0,1 0,-1 1,-1-1,1 1,-1 0,1 0,-1 1,-1-1,1 1,-1-1,0 1,0 0,-1-1,0 1,0 0,0 2,-11 67,4 45,12-102</inkml:trace>
  <inkml:trace contextRef="#ctx0" brushRef="#br0" timeOffset="2536.387">4029 624,'-41'45,"2"1,1 2,3 2,2 1,-5 15,21 3,19-68,-1 0,1 0,-1 0,1 0,0 0,-1 0,1 0,0-1,0 1,-1-1,1 1,0-1,0 0,0 1,0-1,0 0,0 0,0 0,0-1,-1 1,1 0,0-1,0 1,0-1,0 0,-1 0,1 1,0-1,-1 0,1 0,-1-1,1 1,0 0,26-15,-1-1,-1-1,-1-1,0-1,-1-1,-2-2,0 0,1-4,24-22,31-26,-77 75,0-1,-1 1,1-1,0 1,-1-1,1 1,0 0,0-1,0 1,-1 0,1-1,0 1,0 0,0 0,0 0,-1 0,1 0,0 0,0 0,0 0,0 0,0 0,-1 0,1 0,0 1,0-1,0 0,-1 1,1-1,0 1,0-1,-1 0,1 1,0 0,-1-1,1 1,-1-1,1 1,-1 0,1-1,-1 1,1 0,-1 0,1-1,-1 1,0 0,0 0,1 0,-1 0,0-1,0 2,4 47,-4-45,0 4,0 1,0-1,1 0,0 1,0-1,1 0,0 0,0 0,1 0,0 0,1-1,-1 1,1-1,1 0,-1 0,1 0,1-1,-1 0,1 0,0 0,1 0,-1-1,1 0,0-1,0 0,0 0,1 0,0-1,5 2,-6-3,0 0,1-1,-1 0,0 0,1 0,-1-1,1 0,-1-1,1 1,-1-1,1-1,-1 0,0 0,0 0,0-1,0 0,0 0,-1-1,1 0,5-4,108-107,-107 99,16-15,-1-2,-2-1,-1-1,-2-1,1-6,-7 8,-2-2,-1 0,-2 0,-1-2,-2 1,-2-1,-1 0,-2-1,-2 1,-1-18,-2 46,0-1,0 1,-1 0,0 0,0 0,-2 0,1 1,-1-1,0 1,-1 0,-1-2,4 8,0 1,0-1,0 0,0 1,0-1,-1 1,1 0,-1 0,0 0,1 0,-1 0,0 0,0 1,0-1,-1 1,1 0,0 0,0 0,-1 1,1-1,0 1,-1 0,1 0,0 0,-1 0,1 0,0 1,-1-1,1 1,0 0,0 0,-1 1,1-1,0 0,0 1,-10 5,0 1,1 0,0 1,1 0,0 1,0 0,1 0,1 1,0 1,0 0,1 0,0 0,1 1,1 0,0 1,-4 11,1 4,0 0,2 0,2 1,0 0,2 0,1 0,2 23,0-35,1-1,1 1,0-1,1 0,1 0,1 0,0 0,1-1,1 1,0-1,1-1,1 0,1 0,0-1,1 0,0 0,2 0,6 5,0-1,2 0,-1-2,2 0,0-2,1 0,22 8,-6-4,-25-9</inkml:trace>
  <inkml:trace contextRef="#ctx0" brushRef="#br0" timeOffset="3506.471">4905 878,'7'6,"1"-1,-1 1,1-2,0 1,0-1,1 0,-1-1,1 0,0 0,0-1,0 0,0-1,0 0,0 0,0-1,0 0,1-1,-1 0,0 0,0-1,4-1,12-9,-1 0,-1-1,0-2,-1 0,0-2,-2 0,0-1,-1-1,0-1,6-11,1 1,-2-2,-1 0,-2-2,-1 0,-2-1,-1-1,-2-1,-1 0,1-12,-8 23,-2-1,0 0,-2 0,-1-1,-1 1,-2-13,1 37,0 1,0 0,0 0,0-1,-1 1,1 0,-1-1,0 1,1 0,-1 0,0 0,0 0,-1 0,1 0,0 0,0 0,-1 1,0-1,1 0,-1 1,0-1,1 1,-1-1,0 1,0 0,0 0,0 0,-1 0,1 0,0 1,0-1,0 1,-1-1,1 1,0 0,-1 0,1 0,0 0,0 0,-1 0,1 1,0-1,0 1,-1 0,1-1,0 1,0 0,0 0,0 0,-1 2,-13 8,1 1,1 1,0 1,1 0,0 0,1 1,1 1,0 0,1 1,1 0,1 0,0 1,-1 7,0-2,0 1,2 0,1 1,1-1,1 1,1 0,2 0,0 1,1-1,2 0,1 0,2 11,-1-25,0 1,0-2,1 1,1 0,0-1,0 0,1-1,0 1,0-1,1 0,1-1,-1 0,1 0,1-1,-1 0,1-1,1 0,-1-1,1 0,0 0,8 2,0 1</inkml:trace>
  <inkml:trace contextRef="#ctx0" brushRef="#br0" timeOffset="4089.362">5667 765,'-3'9,"-2"4,0 1,1-1,1 1,0 0,1 0,0 0,1 0,1 0,0 0,1 0,0 0,1 0,4 13,-5-25,-1-1,1 1,0 0,-1-1,1 0,0 1,0-1,0 0,0 1,0-1,1 0,-1 0,0 0,0 0,1 0,-1 0,1 0,-1 0,1-1,-1 1,1 0,-1-1,1 1,-1-1,1 0,0 0,-1 1,1-1,0 0,-1 0,1-1,0 1,-1 0,1 0,-1-1,1 1,0-1,-1 0,1 1,-1-1,1 0,-1 0,1 0,61-51,-57 46,167-204,-172 208,-1 0,1 0,0 1,-1-1,1 0,0 0,0 0,0 1,1-1,-1 1,0-1,0 1,1-1,-1 1,1 0,0-1,-1 1,1 0,0 0,-1 0,1 0,0 1,0-1,0 0,0 1,0 0,0-1,0 1,0 0,0 0,0 0,0 0,0 0,0 0,0 1,0-1,0 1,-1-1,1 1,0 0,0 0,0 0,-1 0,1 0,0 0,-1 0,1 0,0 2,5 14,0 1,-2 1,0-1,-2 1,0 0,0 0,-2 0,-1 17,5 42,6-2,-3 2,-4-1,-3 0,-3 1,-9 48,6-101,0-1,-2 1,0-1,-2 0,-1 0,0-1,-2-1,-1 0,0 0,-2-1,0-1,-2-1,-2 2,9-10,0-2,0 1,-1-1,-1-1,1 0,-1-1,-1 0,-5 2,16-9,0 1,1 0,-1-1,0 0,0 0,0 1,0-1,0 0,0 0,0-1,1 1,-1 0,0-1,0 1,0-1,0 1,1-1,-1 0,0 0,1 0,-1 0,0 0,1 0,-1 0,1-1,0 1,-1 0,1-1,0 1,0-1,0 0,0 1,0-1,0 0,1 1,-1-1,1 0,-1 0,1 0,-1 0,1-1,-9-84,9 86,2-40,1 0,3 0,1 1,2-1,1 2,3 0,1 0,1 1,3 1,1 0,10-13,47-41,-60 79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5.9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69 113,'-19'34,"-7"15,2 0</inkml:trace>
  <inkml:trace contextRef="#ctx0" brushRef="#br0" timeOffset="594.208">239 338,'150'-215,"-150"213,0 1,1-1,0 1,-1-1,1 1,0-1,0 1,0-1,0 1,0 0,0 0,0 0,1-1,-1 1,0 0,0 0,1 1,-1-1,1 0,-1 0,1 1,-1-1,1 1,0-1,-1 1,1 0,-1-1,1 1,0 0,-1 0,1 0,0 0,-1 1,1-1,0 0,-1 1,1-1,-1 1,1 0,-1-1,1 1,-1 0,1 0,-1 0,0 0,1 0,-1 0,0 0,0 0,0 1,0-1,0 0,0 1,0 0,12 40,23 50,-34-90,0 1,0-1,0 1,1-1,-1 0,0 0,1 0,0 0,-1-1,1 1,0-1,0 1,0-1,0 0,0 0,0-1,0 1,0 0,0-1,0 0,0 0,0 0,0 0,1 0,-1-1,0 1,0-1,0 0,1 0,99-53,-83 42</inkml:trace>
  <inkml:trace contextRef="#ctx0" brushRef="#br0" timeOffset="1193.71">1170 0,'-11'2,"0"0,0 1,1 0,-1 1,1 0,0 1,0 0,0 1,0-1,1 2,0 0,1 0,-1 0,1 1,1 0,-1 1,2-1,-1 2,1-1,-5 10,-27 89,37-104,1 0,-1 0,1 0,-1 0,1 0,1 0,-1 1,0-1,1 0,0 0,0 0,0-1,0 1,1 0,0 0,-1-1,1 1,1-1,-1 1,0-1,1 0,0 0,-1 0,1 0,1 0,0 0,-1-1,1-1,0 1,-1-1,1 0,0 0,0 0,0 0,0-1,0 1,-1-1,1 0,0-1,0 1,0-1,0 1,0-1,0 0,-1-1,1 1,0 0,-1-1,1 0,-1 0,4-2,74-66,-74 63,137-129,-143 136,-1-1,1 0,-1 0,0 0,1 1,0-1,-1 0,1 1,-1-1,1 0,0 1,-1-1,1 1,0-1,0 1,-1-1,1 1,0 0,0-1,0 1,0 0,-1 0,1-1,0 1,0 0,0 0,0 0,0 0,0 0,-1 0,1 1,0-1,0 0,0 0,0 1,0-1,-1 0,1 1,0-1,0 1,-1-1,1 1,0-1,0 1,-1-1,1 1,-1 0,1-1,-1 1,1 0,-1 0,1-1,-1 1,1 0,-1 0,0 0,0 0,1-1,-1 1,0 0,0 0,0 0,0 0,0 0,0 0,0 0,0-1,-1 1,1 1,-4 236,-25 143,31-363,-2 1,0 0,-1-1,-1 1,-1-1,-1 1,0-1,-1 0,-1 0,-1-1,0 0,-2 0,0-1,0 0,-2 0,0-1,0 0,-1-1,-14 12,23-24,-1 0,1 0,-1-1,1 1,-1-1,1 0,-1 0,0 0,0 0,1-1,-1 1,0-1,0 0,0 0,0 0,1-1,-1 1,0-1,0 0,1 0,-1-1,1 1,-1-1,1 1,-1-1,1 0,0 0,0-1,0 1,0-1,0 1,1-1,-1 0,-1-2,-3-4,1 1,0-1,1 0,-1 0,2-1,-1 0,1 1,1-1,0-1,0 1,1 0,0-3,2 3,0 1,1-1,-1 0,2 1,0-1,0 0,0 1,1 0,1 0,0 0,0 0,0 0,1 1,1 0,-1 0,1 0,1 1,-1-1,1 2,4-4,10-8,0 2,1 0,0 1,2 2,-1 0,23-8,49-16,-52 22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4.6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310 0,'-25'218,"-32"159,26-150,1-87,20-122,7-26,7-8,0-1</inkml:trace>
  <inkml:trace contextRef="#ctx0" brushRef="#br0" timeOffset="285.102">0 508,'38'0,"28"0,11 0,-1 0,-10 0,-11 0,-11 0,-7 0,-5 5,-4 1,-1 0,-1-1,-5 3,-5 1</inkml:trace>
  <inkml:trace contextRef="#ctx0" brushRef="#br0" timeOffset="1097.182">706 85,'-33'233,"-9"69,20-162,21-137,0-1,0-1,0 0,0 1,0-1,0 1,1-1,-1 1,1 0,-1-1,1 1,-1 0,1-1,0 1,0 0,-1-1,1 1,1 0,-1 0,0-1,0 1,1 0,-1-1,1 1,-1-1,1 1,0 0,-1-1,1 1,0-1,0 0,0 1,0-1,0 0,1 1,-1-1,0 0,1 0,-1 0,0 0,1 0,-1-1,1 1,0 0,-1-1,1 1,12-8,0-1,-1-1,0 0,-1-1,1 0,-2 0,0-2,10-11,133-110,-152 132,-1 0,1-1,0 1,0 1,-1-1,1 0,0 0,0 1,0-1,0 1,0-1,0 1,0 0,0 0,0 0,0 0,0 0,0 0,-1 1,1-1,0 1,0-1,0 1,0 0,0-1,-1 1,1 0,0 0,-1 0,1 1,0-1,-1 0,0 1,1-1,-1 1,0-1,0 1,0-1,0 1,0 0,0 0,0 0,0-1,-1 1,1 0,-1 0,0 0,1 1,13 99,-27 90,11-179,3-6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2.0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0 312,'37'-2,"-2"0,1-3,0 0,-1-3,0-1,0-1,20-10,57-50,-108 68,-1-1,0 1,0-1,-1 0,1 0,0 0,-1 0,0-1,0 1,0-1,0 1,0-1,-1 0,0 0,0 0,0 0,0 1,0-1,-1-1,0 1,0 0,0 0,0 0,0 0,-1 0,0 0,0 0,0 1,0-1,-2-2,-2 0,0 0,0 1,0-1,-1 1,0 1,0-1,0 1,-1 0,1 1,-1-1,0 1,0 1,0-1,-1 1,1 0,-1 1,1 0,-1 0,-6 0,-1 3,1 1,0 0,0 0,0 1,0 1,1 1,-1 0,1 0,1 1,-1 1,1 0,1 1,0 0,0 1,0 0,2 0,-1 1,1 1,1 0,0 0,0 0,1 1,1 1,1-7,1-1,-1 1,2 0,-1 0,1 0,0 0,0 1,1-1,0 1,1-1,-1 1,1 0,1 0,0 0,0 0,0-1,1 1,0 0,1 0,-1-1,1 1,1 0,0-1,0 0,0 0,1 0,0 0,0-1,1 1,0-1,0 0,0 0,1-1,0 0,0 0,0 0,1 0,0-1,-1-1,1 1,3 0,12-1,0-1,1-1,-1-1,0-1,1 0,-1-2,0-1,0-1,-1-1,1 0,-1-2,-1 0,1-2,-2 0,1-1,5-5,-1 2,-1-1,0-1,-2-1,0-1,0-1,-2-1,0 0,-2-1,14-21,0-22,-31 64,1 0,0 0,0-1,-1 1,1 0,0 0,0 0,-1 0,1 0,0 0,0 0,-1 0,1 1,0-1,-1 0,1 0,0 1,0-1,-1 0,1 1,0-1,-1 0,1 1,-1-1,1 1,-1-1,1 1,-1 0,1-1,-1 1,1-1,-1 1,0 0,1-1,-1 1,0 0,0 0,1-1,-1 1,0 0,0 0,0-1,0 1,0 0,0 0,0-1,0 1,0 0,0 0,-1-1,1 1,32 164,-29-117,-3-38,0-1,0 1,1-1,0 0,1 1,0-1,0 0,1 0,0 0,1 0,4 6,-7-14,0 0,0 0,0 1,0-1,0-1,0 1,0 0,1 0,-1 0,0-1,1 1,-1 0,0-1,1 1,-1-1,1 0,-1 1,1-1,-1 0,1 0,-1 0,1 0,-1 0,1 0,-1-1,0 1,1 0,-1-1,1 1,-1-1,0 0,1 1,-1-1,0 0,1 0,-1 0,0 0,0 0,1 0,41-45,116-216,-92 157,-60 81,-9 23</inkml:trace>
  <inkml:trace contextRef="#ctx0" brushRef="#br0" timeOffset="732.477">1271 312,'34'-9,"-1"-2,0 0,-1-2,0-2,-1-1,-1-1,0-1,2-5,-27 19,0-1,0 0,0 0,-1-1,0 1,0-1,0 0,-1 0,0 0,0-1,0 1,1-7,-4 11,1 0,-1 0,0 0,1-1,-1 1,0 0,-1 0,1-1,0 1,0 0,-1 0,1-1,-1 1,0 0,0 0,0 0,0 0,0 0,0 0,0 0,-1 0,1 1,-1-1,1 0,-1 1,0-1,0 1,0 0,1 0,-1-1,0 1,0 0,-1 1,1-1,0 0,0 0,0 1,-1 0,1-1,0 1,-5-1,1 0,-1 1,0 0,1 0,-1 0,0 1,1 0,-1 0,1 0,-1 1,1 0,0 1,0-1,0 1,0 0,0 1,1-1,-1 1,1 0,0 1,-2 2,-85 113,86-110,0 1,1 0,1 1,0-1,0 1,1-1,1 1,0 0,1 0,0 2,1-9,-1 0,2 0,-1 0,1 0,-1 0,1-1,1 1,-1 0,1-1,0 1,0-1,0 1,0-1,1 0,0 0,0 0,0 0,0 0,1-1,-1 1,1-1,0 0,0 0,0-1,4 3,8-1,1-1,-1 0,1-1,0-1,-1-1,1 0,0-1,-1-1,1 0,-1-1,1-1,-1-1,-1 0,1-1,-1-1,0 0,0-1,13-10,-1 3,1-2,-2-1,0-1,-2-2,0 0,-1-1,-1-1,-1-2,10-16,8-40,-39 79,1 0,0 0,-1 0,1 0,-1 0,0 0,0 0,0 0,0 0,0 0,0 0,0 0,0 0,-1 0,1 0,-1 0,0 0,0 0,1 1,-1-1,0 0,0 0,-1 1,1-1,0 1,-1-1,1 1,0-1,-1 1,0 0,1 0,-1 0,0 0,0 0,1 0,-1 0,0 0,0 1,0-1,0 1,0-1,-1 1,-2 1,-1-1,1 1,-1 1,1-1,-1 1,1 0,0 0,0 1,0-1,0 1,0 0,1 1,-1-1,1 1,0 0,0 0,0 0,1 0,0 1,-1 0,1-1,1 1,-1 0,1 0,0 1,0-1,0 0,1 2,0-4,1 0,0 0,0 0,0 0,0 1,1-1,-1 0,1 0,0 0,0 0,0 0,0 0,0 0,1-1,-1 1,1 0,0-1,-1 1,1-1,1 1,-1-1,0 0,1 0,-1 0,1 0,-1-1,1 1,0-1,0 1,2 0,96 30,-90-29,-6-3,-1 1,0-1,0 1,0 0,0 0,0 0,0 1,-1-1,1 1,0 0,-1 0,1 0,-1 1,0-1,0 1,0 0,0 0,0 0,0 0,-1 0,0 1,1-1,-1 1,-1-1,1 1,0 0,-1 0,0 0,0 0,0 0,0 0,-1 1,-23 113,19-97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9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1,'-47'714,"19"-544,25-151,10-20,16-25,10-16,1 1,3 3,0 0,3 3,0 1,3 2,0 2,26-12,16 12,-83 30,1-1,-1 1,1 0,-1 0,1 1,-1-1,0 0,1 1,-1-1,1 1,-1 0,0 0,1 0,-1 0,0 0,0 1,0-1,0 1,0-1,0 1,0 0,0-1,-1 1,1 0,-1 0,0 0,1 1,-1-1,0 0,0 0,0 1,0-1,-1 1,1 0,1 5,-1 0,0 0,-1 0,0 0,0 0,-1 0,1 0,-2 0,1 0,-1 0,-1 0,1 0,-1-1,-1 1,1-1,-1 0,0 0,-1 0,-3 3,-107 116,96-109,-1-1,-1 0,0-2,-1 0,0-2,-1 0,0-2,-1 0,-24 6,46-15,-1 0,1 0,0 0,0 0,-1-1,1 1,-1-1,1 1,-1-1,1 0,0 0,-1 0,1 0,-1 0,1-1,-1 1,1-1,0 0,-1 1,1-1,0 0,-1-1,1 1,0 0,0 0,0-1,0 1,0-1,1 0,-1 0,0 1,1-1,-1 0,1 0,0-1,0 1,0 0,0 0,0-1,0 1,0 0,1-1,-1 1,1-1,0 1,0 0,0-1,0 1,0-1,0 1,0-1,1 1,0-1,-1 1,10-19,3 1</inkml:trace>
  <inkml:trace contextRef="#ctx0" brushRef="#br0" timeOffset="315.202">586 819,'75'-8,"-1"-2,0-4,37-13,-101 24,-1-1,1 1,-1-2,0 1,-1-1,1 0,-1-1,0 0,0 0,-1-1,0 0,0 0,0-1,-1 1,0-2,-1 1,0 0,0-1,-1 0,0 0,0-1,-1 1,-1-1,1 0,-1 1,-1-2,0 8,-1-1,0 1,0 0,0 0,0-1,0 1,-1 0,1-1,-1 1,0 0,0 0,0 0,0 0,-1 0,1 0,-1 0,0 0,0 1,0-1,0 0,0 1,-1 0,1-1,-1 1,1 0,-1 0,0 1,0-1,0 1,0-1,0 1,0 0,0 0,0 0,0 0,-1 1,1-1,0 1,0 0,-1 0,1 0,0 1,-1-1,1 1,0-1,0 1,-3 1,-7 3,0 1,1 0,0 0,0 1,0 1,1 0,0 1,0 0,1 0,0 1,1 1,0 0,1 0,0 0,0 1,2 0,-1 1,2-1,-1 1,2 1,0-1,0 0,2 1,-1 1,1-7,0 1,1 0,0-1,0 1,1 0,0-1,0 1,1 0,0-1,1 1,0-1,0 1,1-1,0 0,0 0,1 0,0 0,1-1,-1 1,2-1,-1 0,1-1,0 1,0-1,0 0,1-1,0 0,0 0,8 4,2-2,0 0,1-1,0-1,0-1,0-1,0 0,1-1,-1-1,1-1,-1-1,1 0,9-3,1 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6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424 635,'-44'12,"2"2,0 2,1 2,-28 16,54-25,1 0,0 1,0 0,1 1,0 1,1 0,0 0,1 1,1 1,0 0,0 0,2 1,-6 13,12-26,0 1,0 0,1 0,0-1,-1 1,1 0,0 0,0 1,0-1,1 0,-1 0,1 0,0 0,0 1,0-1,0 0,0 0,1 0,0 0,-1 1,1-1,0 0,0 0,1 0,-1-1,1 1,-1 0,1 0,0-1,0 1,0-1,1 0,-1 1,0-1,1 0,-1 0,1-1,0 1,0 0,-1-1,1 0,0 0,0 1,1-2,1 2,7-3,0-1,1 0,-1 0,-1-1,1-1,0 0,-1 0,0-1,0-1,0 0,0 0,-1-1,5-5,8-2,53-37,-1-4,-3-3,32-34,-104 91,0 0,1 0,-1 0,1 0,-1 0,1 0,0 1,-1-1,1 0,0 0,-1 1,1-1,0 0,0 1,0-1,0 1,0-1,0 1,0-1,0 1,0 0,0-1,0 1,0 0,0 0,0 0,0 0,0 0,0 0,0 0,0 0,0 0,0 0,0 1,0-1,0 0,0 1,0-1,0 1,0-1,0 1,-1-1,1 1,0 0,0-1,-1 1,1 0,0 0,-1 0,1-1,0 1,-1 0,1 0,-1 0,0 0,1 0,21 73,-22-66,1 0,0 0,0 0,1-1,0 1,1 0,-1-1,2 1,-1-1,1 0,0 0,0-1,1 1,0-1,0 0,0 0,1 0,0-1,0 0,0 0,1-1,0 1,0-1,0-1,0 1,1-1,6-3,-1-1,1 0,0-1,-1 0,0-1,0-1,0 0,0-1,0 0,-1-1,0 0,0-1,0 0,-1-1,0 0,-1-1,0 0,9-11,58-50,-3-2,54-72,-111 122,-1 0,-2-1,0-1,-1 0,-2-1,0-1,-2 1,-1-2,-1 1,-1-1,-1 0,-2 0,0 0,-2-1,-1 1,-1-1,-3-11,-21-19,24 57,0 0,0 0,-1 0,1 0,0 1,0-1,-1 0,1 1,0-1,-1 1,1 0,-1-1,1 1,0 0,-1 0,1 0,-1 0,1 0,-1 0,1 0,-1 0,1 1,0-1,-1 0,1 1,-1-1,1 1,0 0,0-1,-1 1,1 0,0 0,0 0,0 0,0 0,0 0,0 0,0 0,0 0,0 1,0 0,-8 12,0 1,2 0,-1 0,2 1,0 0,1 0,1 0,0 1,1-1,1 1,0 0,1 0,1 1,1 257,53 12,-51-263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0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24,'43'5,"33"1,14 0,1-1,-5-2,-4-5,-5-4,-6 1,-7 0,-3 2,-8 0,-3-3,-6-1,-5 0,-9 2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8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1015,'44'-9,"-1"-2,0-1,0-3,-2-1,12-8,-43 20,29-11,0-2,0-1,-2-3,0-1,-1-1,-2-2,-1-2,0 0,-2-3,-2 0,16-22,-38 41,1-1,-2 0,0 0,0 0,-1-1,-1 0,0 0,-1 0,2-12,-4 20,0 0,-1 0,1 1,-1-1,0 0,-1 0,1 0,-1 0,0 1,0-1,0 0,-1 1,1-1,-1 1,0-1,-1 1,1 0,-1 0,0 0,0 0,0 0,0 1,-1-1,1 1,-1 0,0 0,0 0,-3-1,1 3,0-1,1 1,-1 0,0 1,0-1,0 1,0 0,1 1,-1-1,0 1,0 1,0-1,1 1,-1 0,1 0,-1 0,1 1,0 0,0 0,0 0,0 1,1-1,-1 1,1 0,0 1,0-1,1 1,-1-1,1 1,0 0,0 1,1-1,-1 0,1 1,0-1,1 1,-1 0,1-1,0 1,1 0,-1 0,1 0,0 0,1 0,0-1,0 1,0 0,0 0,1-1,0 1,0-1,0 1,1 0,3-1,1 1,0-1,0-1,0 1,0-1,1 0,-1-1,1 1,0-2,0 1,0-1,1 0,-1-1,0 0,2 0,9 2,-2 0,0-1,0 0,1-2,-1 0,0-1,0-1,1 0,2-2,-18 3,1 0,-1 0,1 0,-1 0,0 1,1-1,0 1,-1 0,1-1,-1 1,1 1,-1-1,1 0,-1 0,1 1,-1 0,1-1,-1 1,0 0,1 0,-1 0,0 0,1 1,-1-1,0 1,0-1,0 1,-1 0,1 0,0 0,-1 0,1 0,-1 0,1 0,-1 0,0 0,0 1,0-1,0 1,-1-1,1 0,0 1,-23 143,39-8,-15-114</inkml:trace>
  <inkml:trace contextRef="#ctx0" brushRef="#br0" timeOffset="6738.724">1215 704,'9'8,"0"0,1-1,-1 0,2-1,-1 0,1-1,0 0,0-1,0 0,1-1,-1 0,1 0,0-2,0 1,0-1,0-1,0 0,0-1,4-1,-2-1,-1-1,0 0,0-1,0-1,0 0,-1 0,0-1,-1-1,1 0,-1-1,-1 0,0 0,0-1,-1 0,0-1,0 0,-2-1,3-3,-9 11,1 0,-1 0,0 0,0-1,0 1,0 0,-1-1,0 1,0 0,0-1,0 1,-1 0,1-1,-1 1,0 0,-1 0,1 0,-1 0,0 0,0 0,0 0,0 0,-1 1,1-1,-1 1,0 0,0-1,0 2,-1-1,1 0,-1 0,1 1,-1 0,0 0,0 0,0 0,0 1,0-1,0 1,0 0,-1 1,1-1,0 1,-4-1,-7 2,1 0,-1 2,0-1,1 2,-1 0,1 0,0 1,1 1,-1 1,1 0,0 0,1 1,0 1,0 0,1 1,0 0,0 1,2 0,-1 0,1 1,1 0,0 1,1 0,-1 2,4-8,0 1,1-1,-1 1,2 0,-1 0,1 0,0 0,1 0,0 0,0 0,1 1,0-1,0 0,1 0,0 1,1-1,0 0,0 0,0 0,1 0,1-1,-1 1,1-1,0 0,1 0,0 0,0-1,0 1,1-1,0 0,0-1,0 1,1-1,0-1,2 2,9 0,0 0,1-2,-1 0,1-1,0-1,-1 0,1-2,0 0,10-2,-3 1,9-1,0-2,0-1,-1-2,0-1,0-2,-1-1,14-7,-19 8,-4 2</inkml:trace>
  <inkml:trace contextRef="#ctx0" brushRef="#br0" timeOffset="7207.268">2456 451,'-42'12,"1"2,1 2,0 1,1 3,-22 15,59-35,-1 1,1 0,0 0,0 0,-1 0,1 0,0 0,0 0,0 1,0-1,1 1,-1 0,0 0,1-1,-1 1,1 0,0 0,-1 0,1 0,0 1,0-1,0 0,1 0,-1 1,0-1,1 0,0 1,-1-1,1 1,0-1,0 0,1 1,-1-1,0 1,1-1,-1 0,1 1,0-1,0 0,0 0,0 1,0-1,0 0,1 0,-1 0,1-1,-1 1,1 0,0 0,0-1,-1 1,1-1,1 1,106 39,-93-37,0 0,0 1,-1 1,0 1,0 0,0 1,8 6,-20-12,-1 1,0-1,1 0,-1 1,0-1,0 1,0-1,-1 1,1 0,-1 0,0 0,1 0,-1 0,0 0,-1 0,1 0,-1 0,1 1,-1-1,0 0,0 0,0 0,-1 1,1-1,-1 0,0 0,1 0,-1 0,-1 0,1 0,0 0,-1 0,0 0,1-1,-1 1,0-1,0 1,-1-1,1 0,0 0,-1 0,1 0,-1 0,0 0,0-1,0 1,0-1,-2 1,-8 5,-1-1,0 0,0-1,-1-1,0 0,1-1,-1-1,0 0,0-1,-5 0,-5-1</inkml:trace>
  <inkml:trace contextRef="#ctx0" brushRef="#br0" timeOffset="7670.601">3105 84,'-1'311,"-5"-272,-1 0,-3-1,-1-1,-1 0,-14 28,-33 105,50-98,9-71,0-1,1 1,-1-1,1 0,-1 1,1-1,0 1,-1-1,1 0,-1 1,1-1,0 0,-1 0,1 0,0 1,-1-1,1 0,0 0,-1 0,1 0,0 0,-1 0,1 0,0 0,-1-1,1 1,0 0,-1 0,1-1,0 1,-1 0,1 0,-1-1,1 1,-1-1,1 1,-1-1,1 1,-1-1,1 1,-1-1,1 1,-1-1,0 1,1-1,-1 0,0 1,0-1,1 1,-1-1,0 0,0 1,0-1,0 0,0 0,0 1,0-1,0 0,0 1,0-1,0 0,0 1,-1-1,1 0,0 1,-1-1,20-49,-12 25</inkml:trace>
  <inkml:trace contextRef="#ctx0" brushRef="#br0" timeOffset="7918.333">2738 478,'29'5,"33"1,11 0,3-1,-2-2,-9 0,-5-2,-4-1,-7-5,-2-1,-4 0,-4 1,0 1,-1 2,-8 1</inkml:trace>
  <inkml:trace contextRef="#ctx0" brushRef="#br0" timeOffset="8792.113">3669 55,'218'-39,"-207"37,-9 0,1 0,0 1,0-1,0 1,0 0,0 0,0 0,0 0,0 0,1 1,-1-1,0 1,0 0,1 0,-1 0,0 1,0-1,1 1,-1 0,0 0,0 0,0 0,0 0,0 0,0 1,0 0,-1-1,1 1,0 0,-1 1,1-1,-1 0,0 1,0-1,0 1,0 0,-1-1,1 1,0 0,-1 0,0 0,0 1,-4 214,-9 47,-8 8,-6-37,26-220,1-11,0-1,-1 0,1 1,-1-1,0 1,0-1,0 1,0-1,-1 1,0-1,0 0,0 1,-1-1,1 0,-1 0,0 0,0 0,-1 0,1 0,-1-1,0 1,1-1,-2 0,1 1,0-2,-1 1,1 0,-1-1,0 1,0-1,-3 1,-245 10,139 3,89-14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3:22.6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1 765,'823'-1,"-319"-25,682 25,-617 30,-272-31,-116-25,-132 20,-32 7</inkml:trace>
  <inkml:trace contextRef="#ctx0" brushRef="#br0" timeOffset="632.016">1270 32,'-1'-2,"1"0,-1 0,0 0,-1 1,1-1,0 0,0 0,-1 1,1-1,-1 1,1 0,-1-1,0 1,0 0,1 0,-1 0,0 0,0 0,0 0,0 0,0 1,0-1,0 1,0 0,0-1,-1 1,1 0,0 0,0 0,0 1,0-1,0 0,0 1,0 0,0-1,0 1,0 0,0 0,-2 1,-68 52,-449 388,375-312,146-130,-1 0,1 0,-1 0,1 0,-1 0,1 0,-1 0,1 1,-1-1,1 0,-1 0,1 0,0 1,-1-1,1 0,-1 1,1-1,0 0,-1 1,1-1,0 1,0-1,-1 0,1 1,0-1,0 1,-1-1,1 1,0-1,0 1,0-1,0 1,0-1,0 1,0-1,0 1,0-1,0 1,0-1,0 1,0-1,0 1,1-1,-1 1,0-1,0 0,0 1,1-1,-1 1,0-1,1 0,-1 1,0-1,1 1,-1-1,0 0,1 0,-1 1,1-1,-1 0,1 0,-1 1,0-1,1 0,0 0,36 2,-30-3,110-25,-91 15</inkml:trace>
  <inkml:trace contextRef="#ctx0" brushRef="#br0" timeOffset="1003.71">1976 144,'-95'39,"-117"92,-6 22,-153 98,370-251,0 0,0 0,0 0,0 1,0-1,0 0,0 1,0-1,0 1,0-1,0 1,1 0,-1-1,0 1,0 0,1-1,-1 1,0 0,1 0,-1 0,1 0,-1-1,1 1,-1 0,1 0,0 0,-1 0,1 0,0 0,0 0,0 0,0 0,0 0,0 0,0 0,0 0,0 0,0 0,1 0,-1 0,0 0,1 0,-1 0,0 0,1 0,-1 0,1 0,0-1,-1 1,1 0,0 0,-1-1,1 1,0 0,0-1,0 1,0-1,0 1,-1-1,1 1,0-1,13 2,0-1,0 0,0-1,0 0,0-2,0 1,-1-2,1 0,0 0,-1-1,0-1,0 0,0-1,10-7,45-15,-43 20</inkml:trace>
  <inkml:trace contextRef="#ctx0" brushRef="#br0" timeOffset="1403.84">2767 173,'0'-1,"1"1,0-1,-1 0,1 0,-1 0,1 1,-1-1,1 0,-1 0,0 0,1 0,-1 0,0 0,0 0,0 0,0 1,0-1,0 0,0 0,0 0,0 0,0 0,0 0,0 0,-1 0,1 0,0 0,-1 0,1 1,-1-1,1 0,-1 0,1 0,-1 1,0-1,1 0,-1 1,0-1,0 0,1 1,-1-1,0 1,0-1,0 1,0 0,1-1,-1 1,0 0,-48 7,-108 87,-278 182,298-174,136-102,0 1,-1 0,1-1,0 1,-1 0,1 0,0 0,0 0,0 0,0 0,0 0,0 0,0 0,0 1,0-1,1 0,-1 1,0-1,1 0,-1 1,1-1,0 1,-1-1,1 0,0 1,0-1,0 1,0-1,0 1,0-1,0 1,1-1,-1 1,0-1,1 1,-1-1,1 0,0 1,-1-1,1 0,0 0,0 1,0-1,0 0,0 0,0 0,0 0,0 0,0 0,1 0,0 0,11 1,0-1,0 0,0-1,0 0,0-1,0-1,0 0,0 0,-1-2,1 1,-1-2,0 1,0-2,0 0,8-6,4-2</inkml:trace>
  <inkml:trace contextRef="#ctx0" brushRef="#br0" timeOffset="1717.649">3585 60,'-82'35,"2"4,2 4,-48 35,124-77,-69 49,3 3,2 3,2 2,1 6,-87 78,142-135,2-3,1 0,0 0,1 0,-1 1,1 0,-1 0,1 0,1 0,-1 0,1 1,0 0,0 0,1 0,-2 3,5-8,-1 1,0-1,1 1,-1-1,1 1,0-1,-1 0,1 1,0-1,0 0,0 0,0 1,0-1,0 0,0 0,0 0,0 0,0 0,1 0,-1-1,0 1,1 0,-1-1,1 1,-1-1,0 1,1-1,-1 0,1 1,-1-1,1 0,-1 0,1 0,19 3</inkml:trace>
  <inkml:trace contextRef="#ctx0" brushRef="#br0" timeOffset="2131.008">4121 173,'-200'145,"77"-53,40-33,3 4,2 4,-40 46,96-86,5-3</inkml:trace>
  <inkml:trace contextRef="#ctx0" brushRef="#br0" timeOffset="6935.383">2456 821,'0'1,"-1"-1,1 1,-1-1,1 0,-1 1,1-1,-1 0,1 0,-1 1,1-1,-1 0,0 0,1 0,-1 0,1 0,-1 1,0-1,1 0,-1-1,0 1,1 0,-1 0,1 0,-1 0,0 0,1-1,-1 1,1 0,-1 0,1-1,-1 1,1 0,-1-1,1 1,-1-1,1 1,0-1,-1 1,1-1,-1 1,1-1,0 1,0-1,-1 1,1-1,0 1,0-1,0 0,-1 1,1-1,0 1,0-1,0 0,0 1,0-1,0 1,0-1,1 0,-1 1,0-1,0 1,0-1,1 0,-1 1,-8 174,9-99,-2 25,5 0,11 56,-2 21,-12-175,-1 1,0 0,1-1,0 1,0-1,-1 1,1-1,1 1,-1-1,0 0,1 1,-1-1,1 0,0 0,-1 0,1 0,0-1,0 1,0 0,1-1,-1 1,0-1,1 0,-1 0,0 0,1 0,-1 0,1 0,0-1,-1 1,1-1,0 0,-1 0,1 0,0 0,32 9,-33-9,0 1,-1-1,1 1,0 0,0 0,-1-1,1 1,-1 0,1 0,-1 1,1-1,-1 0,0 1,1-1,-1 0,0 1,0-1,0 1,0 0,0-1,-1 1,1 0,0 0,-1-1,1 1,-1 0,0 0,0 0,1-1,-1 1,0 0,0 0,-1 0,1 0,0 0,-1-1,1 1,-1 0,0 0,1-1,-1 1,0 0,0-1,0 1,0-1,-1 2,-61 65,-141 45,202-112,1-1,0 0,0 1,0-1,0 1,0-1,0 1,0 0,0-1,0 1,0 0,0 0,0 0,0 0,0-1,0 1,1 0,-1 1,1-1,-1 0,0 0,1 0,0 0,-1 0,1 0,0 1,-1-1,1 0,0 0,0 1,0-1,0 0,0 0,1 0,-1 1,0-1,0 0,1 0,-1 0,1 1,-1-1,1 0,-1 0,1 0,0 0,0 0,-1 0,1 0,0 0,0-1,0 1,0 0,0 0,0-1,0 1,0-1,0 1,0-1,1 1,149 54,-72-32,118 44,-195-67,-1 0,1 0,0 1,-1-1,1 0,-1 1,1-1,-1 1,1 0,-1 0,1-1,-1 1,0 0,0 0,1 0,-1 0,0 1,0-1,0 0,0 0,0 1,0-1,0 0,-1 1,1-1,0 1,-1-1,1 1,-1 0,0-1,1 1,-1-1,0 1,0 0,0-1,0 1,0-1,0 1,-1 0,1-1,-1 1,1-1,-1 1,1-1,-1 1,0-1,0 1,0-1,1 0,-1 1,-1-1,1 0,0 0,0 0,0 0,-19 13,0-1,-1-1,-1-1,0-1,0 0,-20 4,-36 16,48-18,-46 25,74-36,1 1,-1-1,1 1,0-1,-1 1,1-1,0 1,0 0,0 0,0-1,0 1,1 0,-1 0,0 0,1 0,0 0,-1 0,1 0,0 0,0 0,0 0,0 0,0 0,1 0,-1 0,1 0,-1 0,1 0,0 0,-1 0,1 0,0 0,0-1,1 1,-1 0,0-1,1 1,10 11,2 0,0-1,0 0,1-1,0-1,1 0,0-2,1 1,0-2,0 0,0-1,1-1,17 3,-20-4,57 32,-70-35,0 0,0 1,0-1,-1 0,1 1,-1 0,1-1,-1 1,0 0,1 0,-1 0,0 0,0 0,0 0,-1 0,1 0,0 0,-1 0,1 1,-1-1,0 0,0 0,0 1,0-1,0 0,0 0,-1 1,1-1,-1 0,1 0,-1 0,0 0,-1 2,-7 8,0-1,-1 0,0 0,-1-1,0 0,-1-1,0-1,0 1,-1-2,-10 5,-13 10,-216 123,176-99,75-44,1 0,0 0,-1 0,1 0,0 0,0 0,0 1,0-1,1 0,-1 0,1 0,-1 0,1-1,0 1,-1 0,1 0,0 0,0 0,1-1,-1 1,0 0,0-1,1 1,-1-1,1 0,-1 1,1-1,0 0,-1 0,1 0,0 0,0 0,0 0,0-1,0 1,0-1,0 1,0-1,0 0,0 0,0 0,0 0,1 0,3 2,160 37,-137-35,-1 1,0 1,0 2,0 0,-1 2,6 4,-29-12,0 0,0 0,0 0,-1 1,1-1,-1 1,0 0,0 0,0 0,0 1,0-1,-1 1,0-1,1 1,-1 0,-1 0,1 0,0 0,-1 0,0 0,0 0,0 1,-1-1,1 0,-1 1,0-1,0 0,-1 1,1-1,-1 0,0 1,0-1,0 0,-1 0,1 0,-1 0,0 0,0-1,-1 1,1 0,-1-1,0 1,-8 8,0 0,-1-1,0 0,-1-1,0 0,-1-1,0-1,-7 3,-43 30,63-41,0 0,1 1,-1-1,0 0,1 1,-1-1,1 1,-1-1,1 0,-1 1,1-1,-1 1,1 0,-1-1,1 1,0-1,-1 1,1 0,0-1,-1 1,1 0,0-1,0 1,0 0,0-1,0 1,0 0,0 0,0-1,0 1,0 0,0-1,0 1,0 0,0 0,1-1,-1 1,0-1,1 1,-1 0,0-1,1 1,-1-1,1 1,-1 0,1-1,-1 1,1-1,-1 0,1 1,-1-1,1 1,0-1,-1 0,1 1,0-1,-1 0,1 0,0 0,-1 0,2 1,51 14,-44-13,67 12,-58-12,0 0,0 2,0 0,-1 1,0 0,0 2,8 4,-22-10,0 1,0 0,-1 0,1 0,-1 0,1 0,-1 0,0 1,1-1,-1 1,-1 0,1-1,0 1,-1 0,1 0,-1 0,0 0,0 0,0 0,0 1,-1-1,1 0,-1 0,0 1,0-1,0 0,0 1,-1-1,1 0,-1 0,0 0,0 1,0-1,0 0,-1 0,-2 7,-1 0,0-1,-1 0,0 0,0-1,-1 1,0-2,0 1,-1-1,-4 3,-19 12,-1-2,-1-2,0-1,-2-1,-7 1,29-13,12-4,-1 0,1 0,-1 0,1-1,-1 2,1-1,-1 0,1 0,0 0,-1 1,1-1,-1 0,1 1,0 0,-1-1,1 1,0 0,0-1,-1 1,1 0,0 0,0 0,0 0,0 0,0 1,0-1,0 0,1 0,-1 0,0 1,1-1,-1 0,1 1,-1-1,1 1,0-1,-1 1,1-1,0 0,0 1,0-1,0 1,0-1,1 1,-1-1,0 1,11 12,28 61,-6 164,-64 197,32-323,-1-114</inkml:trace>
  <inkml:trace contextRef="#ctx0" brushRef="#br0" timeOffset="7817.754">1891 4717,'-17'305,"6"-121,10 137,2-140,0-176,-1 0,0 0,0 1,-1-1,1 0,-1 0,0 0,0 0,-1 0,0 0,0 0,0 0,0-1,-1 1,0-1,0 1,0-1,0 0,-1 0,1-1,-1 1,0-1,0 1,-2-1,-6-3,12-7</inkml:trace>
  <inkml:trace contextRef="#ctx0" brushRef="#br0" timeOffset="9901.642">1891 4717,'226'-27,"63"-4,84 3,154 29,-359-29,-81 15,-86 13,0 1,0 0,0 0,0 0,0 0,-1 0,1 0,0 0,-1 0,1 0,-1 0,1 0,-1 0,1 0,-1 0,0 1,0-1,1 0,-1 0,0 1,0-1,0 0,0 0,-1 0,1 1,0-1,0 0,-1 0,1 0,-1 0,1 0,-1 1,1-1,-1 0,0 0,0 3,-35 134,5 80,3 42,29 83,-15-210,39-25,-24-106,1 0,-1 1,1-1,-1 0,0 0,0 1,0-1,0 1,-1-1,1 1,-1-1,1 1,-1 0,0-1,0 1,0-1,0 1,-1 0,1-1,-1 1,1-1,-1 1,0-1,0 1,0-1,0 0,-1 0,1 1,-1-1,1 0,-1 0,0 0,1 0,-1-1,0 1,0 0,-1-1,1 1,0-1,0 0,-1 0,1 0,-1 0,1 0,-1-1,-1 1,-226-1,-137-1,169-27,-535 29,638 15,93-16,0-1,0 1,0-1,0 0,0 1,0-1,0 0,0 0,0 0,1 0,-1-1,0 1,1 0,-1-1,1 1,-1-1,1 0,0 1,0-1,0 0,0 0,0 0,0 0,0 0,0 0,1 0,-1 0,1 0,0 0,-1 0,1 0,0 0,0 0,1 0,-1 0,0 0,1-1,-1 1,1 0,-1 0,1 1,0-1,0 0,0 0,0 0,0 0,0 1,1-1,1-15,3-124,-11 123</inkml:trace>
  <inkml:trace contextRef="#ctx0" brushRef="#br0" timeOffset="12518.501">2484 5055,'-47'202,"-14"23,46-181,41-61,75-150,-57 93,-20 30,2 1,3 1,1 2,22-23,-11 30,-40 32,0 1,-1 0,1-1,0 1,0-1,0 1,-1 0,1-1,0 1,0 0,0 0,0 0,0 0,0 0,0 0,-1 0,1 0,0 0,0 0,0 0,0 1,0-1,-1 0,1 1,0-1,0 0,0 1,-1-1,1 1,0-1,0 1,-1 0,1-1,-1 1,1 0,-1-1,1 1,-1 0,1 0,-1-1,1 1,-1 0,0 0,1 0,-1 0,0-1,0 1,0 0,0 0,0 0,0 0,0 0,0 0,0-1,0 1,0 0,-29 141,21-114,1 0,2 0,1 0,1 1,1-1,1 1,2 3,-1-30,-1 1,1 0,0-1,0 1,0-1,0 1,0 0,0-1,1 1,0-1,-1 1,1-1,0 1,0-1,0 0,0 1,1-1,-1 0,1 0,-1 0,1 0,0 0,0 0,0 0,0-1,0 1,0-1,0 1,0-1,1 0,-1 0,1 0,-1 0,0 0,1-1,0 1,-1-1,1 1,-1-1,1 0,-1 0,1 0,0-1,-1 1,1-1,-1 1,1-1,-1 0,1 0,-1 0,0 0,2-1,22-21,-1-2,-2 0,0-2,-2-1,16-26,41-51,-20 33,-57 72,0 1,1-1,-1 1,0 0,0-1,0 1,-1 0,1 0,0 0,0 0,0 0,0 0,-1 0,1 0,-1 0,1 0,-1 0,1 0,-1 0,1 0,-1 1,0-1,0 0,1 0,-1 0,0 1,0-1,0 0,-1 0,1 0,0 1,0 0,4 287,13-238,-6-34</inkml:trace>
  <inkml:trace contextRef="#ctx0" brushRef="#br1" timeOffset="25362.883">4488 4688,'0'-68,"11"307,18 54,-18-199,-4 1,-5 1,-7 66,-23 93,29 219,16-391,-7-109,-9-115,-3 133,1 0,-1 0,-1 0,0 0,0 0,0 1,-1-1,0 1,0 0,-1 1,0-1,0 1,-1-1,1 2,-1-1,-1 1,1 0,-1 0,0 0,-4-1,-154-63,-42 21,309 46,176-40,30 0,-69 44,-237-3,0 0,0 1,0 0,0 0,0-1,1 1,-1 0,0 1,0-1,0 0,0 1,0-1,0 1,0-1,0 1,0 0,-1 0,1 0,0 0,0 0,-1 0,1 1,0-1,-1 0,1 1,-1 0,0-1,0 1,1 0,-1-1,0 1,0 0,-1 0,1 0,0 0,-1 0,1 0,-1 0,1 0,-1 0,0 0,0 0,0 0,0 0,0 0,-1 0,1 0,-1 0,1 0,-1 0,0 0,0 0,1 0,-1 0,-1 0,-8 11,0-2,-1 1,0-2,-1 1,0-2,-1 1,0-2,0 1,-1-2,-4 2,-15 9,-13 10,-2-2,-1-2,-1-2,-31 8,70-32,15-2</inkml:trace>
  <inkml:trace contextRef="#ctx0" brushRef="#br1" timeOffset="27928.931">4544 4660,'282'0,"-44"-28,113-1,321 30,-687-3,0 0,1-1,-1 0,1-1,0-1,0 0,1-1,0-1,-4-1,-14-7,29 14,1 0,-1 0,0 1,1-1,-1 1,0-1,1 1,-1 0,0-1,0 1,1 0,-1 0,0 0,0 1,1-1,-1 0,0 1,0-1,1 1,-1-1,0 1,1 0,-1 0,1 0,-1 0,1 0,0 0,-1 0,1 0,0 1,0-1,0 0,0 1,0-1,0 1,0-1,0 1,0 0,1-1,-1 1,1 0,-1-1,1 1,0 0,-11 81,13 334,20-456,131-247,-69 150,-65 123,-14 17</inkml:trace>
  <inkml:trace contextRef="#ctx0" brushRef="#br1" timeOffset="29578.046">6040 4547,'-48'-34,"42"29,0 0,0 0,-1 1,0 0,1 0,-1 1,0-1,-1 2,1-1,0 1,-1 0,0 0,1 1,-1 0,0 0,0 1,1 0,-7 1,11 2,0-1,0 0,0 1,1-1,0 1,-1 0,1 0,0 0,0 0,1 0,-1 1,1-1,-1 0,1 1,0-1,0 1,1 0,-1-1,1 1,0-1,0 1,0 0,0-1,0 1,1-1,0 1,0 0,0-1,0 1,0-1,1 0,-1 0,2 2,2 17,8 26,-5-34</inkml:trace>
  <inkml:trace contextRef="#ctx0" brushRef="#br1" timeOffset="30590.855">6407 4350,'1'269,"15"-198,-16-70,1 1,0-1,-1 0,1 1,0-1,-1 0,1 1,0-1,0 0,0 0,0 0,0 0,0 0,1 0,-1 0,0 0,0-1,1 1,-1 0,0-1,1 1,-1-1,1 1,-1-1,0 0,1 0,-1 0,1 0,-1 0,1 0,-1 0,1 0,-1 0,1 0,-1-1,1 1,-1-1,0 1,1-1,-1 0,0 1,0-1,1 0,-1 0,1 0,17-15,-1-1,-1-1,0 0,-1-1,-1-1,-1-1,0 0,-2 0,1-4,11-17,72-134,-96 175,0 0,0 0,0 0,0 0,1 0,-1 0,0 0,1 1,-1-1,0 0,1 0,-1 0,1 1,0-1,-1 0,1 0,-1 1,1-1,0 0,0 1,-1-1,1 1,0-1,0 1,0-1,-1 1,1 0,0-1,0 1,0 0,0 0,0 0,0 0,0 0,0 0,0 0,0 0,0 0,-1 0,1 0,0 0,0 1,0-1,0 0,0 1,0-1,-1 1,1-1,0 1,0-1,0 1,-1-1,1 1,0 0,-1-1,1 1,-1 0,1 0,-1 0,1-1,-1 1,1 0,-1 0,0 0,0 0,1 0,-1 0,0 0,0-1,8 167,-11-108,2 13,-1 8,3 0,11 75,-8-128,12 144,-17-162,1 0,-1-1,0 1,-1 0,1-1,-2 1,0-1,0 0,0 1,-1-1,0-1,0 1,-1-1,0 0,-1 0,1 0,-6 4,9-8,-1 0,1 0,-1-1,0 1,0-1,0 0,0 0,0 0,-1 0,1-1,-1 1,1-1,-1 0,1 0,-1 0,0 0,1-1,-1 1,0-1,1 0,-1 0,0-1,0 1,1-1,-1 1,0-1,1 0,-1-1,1 1,-1-1,1 1,0-1,0 0,0 0,0-1,0 1,0 0,0-1,-1-1,2-3,0 1,0-1,1 1,-1-1,2 1,-1-1,1 0,0 1,0-1,0 0,1 1,0-1,1 1,0-1,0 1,0 0,0-1,1 1,0 0,3-3,85-107,-72 94,0 1,2 1,0 1,2 1,0 1,1 0,0 2,1 1,1 1,0 1,1 2,0 0,1 2,8-1,-9 6</inkml:trace>
  <inkml:trace contextRef="#ctx0" brushRef="#br1" timeOffset="31298.939">5109 6466,'-45'67,"4"1,2 2,3 2,3 1,0 14,17-42,-1-1,-2-1,-2-1,-2-1,-4 3,27-43,-1 1,1-1,-1 0,0 0,0 1,1-1,-1 0,0 0,0 0,0 0,0 0,0 0,0 0,0-1,-1 1,1 0,0-1,0 1,-1 0,1-1,0 0,-1 1,1-1,0 0,-1 1,1-1,-1 0,1 0,0 0,-1 0,1-1,-1 1,1 0,-1-1,-11-7</inkml:trace>
  <inkml:trace contextRef="#ctx0" brushRef="#br1" timeOffset="31594.827">4629 6551,'202'205,"-115"-127,3-4,40 23,-115-86,-2 1,1 0,-2 1,0 1,0 0,-2 0,1 1,-2 1,4 7,-3-2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08.45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1509 4799,'-1'-2,"0"0,-1 0,1 0,-1 0,0 1,0-1,1 1,-1-1,0 1,0 0,0 0,-1 0,1 0,0 0,0 0,-1 0,1 1,0-1,-1 1,1 0,0 0,-1 0,1 0,-3 0,2 0,-366-4,200-23,45 43,86-10,1 0,-1-3,0-1,0-2,-19-3,-25 1,69 1,0 2,-1-1,1 1,-1 1,1 1,0 0,0 0,0 1,1 1,-1 0,0 2,-5 3</inkml:trace>
  <inkml:trace contextRef="#ctx0" brushRef="#br0" timeOffset="1452.169">493 1,'11'138,"-6"-118,-2 0,0 0,-1 1,-1-1,-1 1,-1-1,-1 1,-1 2,-10 92,5 1,5-1,6 12,-1 3,-1 33,-13 441,-6 299,19-621,-29 75,27 446,1-749,12 145,-2-134,-3 1,-3 1,-2-1,-6 33,2 19,2 445,-26-419,16-82,33-95,-13 8,1 0</inkml:trace>
  <inkml:trace contextRef="#ctx0" brushRef="#br0" timeOffset="1697.811">889 4094,'-48'47,"-40"51,-15 17,6-1,14-11,17-12,14-13,12-15,8-8,4-9,7-7,7-6,1-3,3-3,3-5</inkml:trace>
  <inkml:trace contextRef="#ctx0" brushRef="#br0" timeOffset="2765.796">690 537,'-38'82,"-161"159,-157 166,332-384,16-17,1 1,0 0,0 0,0 0,1 1,0 0,0 1,1-1,0 1,1 0,-1 1,5-9,0 0,0 1,0-1,1 0,-1 0,0 1,0-1,1 0,-1 0,1 0,-1 1,1-1,0 0,-1 0,1 0,0 0,0 0,0 0,-1 0,1 0,0 0,0-1,0 1,1 0,-1-1,0 1,0 0,0-1,0 0,1 1,-1-1,0 0,0 1,1-1,-1 0,0 0,1 0,-1 0,1 0,19 2</inkml:trace>
  <inkml:trace contextRef="#ctx0" brushRef="#br0" timeOffset="6298.772">860 1751,'-22'107,"18"-64,-28 223,33 139,-1-403,-1 0,0 0,1 0,0 0,-1 0,1 1,0-1,0 0,0 0,0 0,1 0,-1 1,1-1,-1 0,1 0,0 0,-1 0,1 0,0 0,0 0,1-1,-1 1,0 0,1 0,-1-1,1 1,-1-1,1 1,0-1,-1 0,1 0,0 0,0 0,0 0,0 0,0 0,0-1,0 1,0-1,0 1,1-1,-1 0,0 0,0 0,0 0,0 0,2 0,167-65,-64 46,-94 23,-18 0</inkml:trace>
  <inkml:trace contextRef="#ctx0" brushRef="#br0" timeOffset="6851.524">1509 2315,'-11'0,"0"0,0 0,-1 1,1 1,0 0,0 0,0 1,0 0,1 1,-1 0,1 1,0 0,0 1,1 0,-1 0,1 1,1 0,-1 1,1 0,-1 2,7-8,1 1,-1 0,1 0,0 0,0 0,0 0,0 0,0 0,0 0,1 0,0 0,-1 0,1 1,1-1,-1 0,0 0,1 0,-1 0,1 0,0 0,0 0,0 0,1 0,-1 0,1 0,-1-1,1 1,0 0,1 0,77 57,-34-29,-43-29,-1-1,0 1,0 0,0 0,0 0,0 0,0 1,0-1,-1 0,1 1,-1-1,0 1,1 0,-1-1,0 1,-1 0,1-1,0 1,-1 0,0 0,0 0,0 0,0 0,0-1,0 1,-1 0,1 0,-1 0,0-1,0 1,0 0,0-1,0 1,0-1,-1 1,0-1,1 1,-1-1,0 0,0 0,0 0,0 0,0 0,-1-1,1 1,-1-1,-1 2,-109 34,91-34</inkml:trace>
  <inkml:trace contextRef="#ctx0" brushRef="#br0" timeOffset="7380.259">1623 2626,'8'3,"1"-1,-1 0,1 0,0-1,0 0,-1-1,1 0,0 0,0-1,0 0,0-1,-1 1,1-2,-1 1,1-1,-1-1,0 1,0-1,0-1,-1 1,0-1,1-1,-2 1,1-1,-1-1,0 1,0-1,0 0,-1 0,-3 2,1 0,-1 0,0 0,0 0,-1 0,1 0,-1-1,0 1,-1 0,1-1,-1 1,0-1,0 1,-1 0,0-1,0 1,0 0,0 2,1 1,-1 0,1 0,-1 0,0 0,0 1,0-1,0 0,0 0,-1 0,1 1,0-1,-1 1,0-1,1 1,-1-1,0 1,1 0,-1 0,0 0,0 0,0 0,0 0,0 1,0-1,0 1,0-1,0 1,0 0,-1 0,1 0,0 0,0 0,0 0,0 1,0-1,0 1,0-1,0 1,0 0,0 0,-2 0,-8 5,0 1,0 0,0 1,1 0,0 0,0 1,1 1,0 0,1 0,0 1,1 0,0 1,1-1,0 1,1 1,0 0,1 1,4-9,0 1,0 0,1 0,0 0,0-1,0 1,1 0,0 0,0 0,1-1,-1 1,1-1,0 1,1-1,-1 0,1 0,0 0,1 0,-1 0,1-1,0 1,0-1,0 0,0 0,1-1,0 1,0-1,0 0,0 0,0-1,0 0,1 0,-1 0,6 1,5 4,0 0,1-1,0-1,0-1,0 0,0-1,1-1,-1-1,2 0,93-3,-87 2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28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8660 733,'-5'0,"-1"5,4 2,4-1</inkml:trace>
  <inkml:trace contextRef="#ctx0" brushRef="#br0" timeOffset="3018.654">9817 85,'-106'208,"-20"72,67-146,-32 100,60-189,31-92,10 21,1 0</inkml:trace>
  <inkml:trace contextRef="#ctx0" brushRef="#br0" timeOffset="3401.39">9676 113,'4'2,"0"0,0 1,-1 0,1 0,0 0,-1 1,0-1,0 1,0-1,0 1,0 0,-1 0,0 1,0-1,0 0,0 1,-1-1,1 4,-1-7,9 32,-1 0,-2 0,-1 1,-1 0,-2 0,-2 4,7 53,33 98,-41-186,1 1,0 0,-1-1,2 0,-1 1,0-1,1 0,-1 1,1-1,0 0,0 0,0 0,1-1,-1 1,1 0,0-1,-1 0,1 0,0 1,0-2,0 1,1 0,-1-1,0 1,1-1,-1 0,0 0,1 0,0-1,-1 1,1-1,-1 0,1 0,0 0,-1 0,1-1,-1 1,1-1,-1 0,1 0,-1 0,3-2,12-13,-1 0,0-1,-1-1,-1-1,-1 0,0 0,-2-2,0 0,-1 0,6-20,-9 24,9-16,-1-1,-2-1,-1-1,-2 0,-1 0,-2-1,-2 0,-1 0,-2-1,-1 1,-3-9,-15-7,16 52,0 0,-1 0,1 0,-1 0,1 0,-1 0,1 1,-1-1,0 0,1 1,-1-1,0 0,0 1,1-1,-1 1,0-1,0 1,0-1,0 1,0-1,0 1,0 0,1 0,-1 0,0-1,0 1,0 0,0 0,0 0,0 0,0 1,0-1,0 0,0 0,0 0,0 1,0-1,0 1,0-1,0 1,1-1,-1 1,0-1,0 1,0 0,1-1,-1 1,0 0,1-1,-1 1,1 1,-11 11,2 2</inkml:trace>
  <inkml:trace contextRef="#ctx0" brushRef="#br0" timeOffset="3736.973">10466 536,'0'17,"1"-1,1 0,1 1,0-1,1 0,0 0,2 0,0-1,6 11,-10-20,1 0,0-1,1 0,-1 1,1-1,0-1,0 1,1 0,-1-1,1 0,0 0,0-1,0 1,1-1,-1 0,1 0,0-1,0 0,0 0,0 0,0-1,0 0,0 0,0 0,1-1,2 0,0-1,0 0,-1-1,1 0,-1 0,1-1,-1 0,0 0,0-1,0 0,-1 0,1-1,-1 0,0-1,-1 1,1-1,-1-1,0 1,-1-1,1 0,-1 0,-1-1,1 1,-1-1,-1 0,1 0,-1-1,-1 1,0-1,0 1,0-1,-1 0,-1 1,1-1,-1 0,-1 0,0 0,0 1,-1-1,0 1,-2-6,2 6,-2 0,1 1,-1-1,0 1,-1 0,0 0,0 0,0 1,-1 0,0 0,0 0,0 1,-1-1,0 2,0-1,0 1,-1 0,0 0,1 1,-1 0,0 1,0 0,-1 0,1 0,0 1,-1 1,1-1,0 1,-1 1,1-1,-1 1,1 1,0 0,0 0,0 0,-2 2,-16 8,4-2</inkml:trace>
  <inkml:trace contextRef="#ctx0" brushRef="#br0" timeOffset="4052.687">11341 1,'-5'57,"-1"29,0 4,1-7,1-10,2-11,1-12,1-10,0-6,5-5,1-2,0-1,-1 0,-1 0,-6-4,-8-6,-3-5</inkml:trace>
  <inkml:trace contextRef="#ctx0" brushRef="#br0" timeOffset="4500.553">11059 423,'320'62,"-68"-20,-61-33,-182-10,-1-1,0 0,1 0,-1-1,0 0,0-1,-1 1,1-2,-1 1,0-1,0 0,0 0,0-1,-1 0,0 0,-1-1,1 1,-1-1,0 0,-1-1,0 1,0-1,0 0,-1 0,0 0,-1 0,0-1,1-4,-3 10,0 0,-1 1,1-1,0 1,-1-1,1 0,-1 1,0-1,0 1,0-1,0 1,0 0,0-1,-1 1,1 0,-1 0,0 0,1 0,-1 0,0 0,0 0,0 1,-1-1,1 1,0-1,-1 1,1 0,0 0,-1 0,1 0,-1 1,0-1,1 1,-1-1,0 1,1 0,-1 0,0 0,0 1,-108 17,98-11,0 0,1 2,-1-1,2 1,-1 1,2 0,-1 1,1 0,1 0,0 1,0 0,2 1,-1 0,2 0,-1 1,2-1,0 2,1-1,0 0,1 1,0-1,2 1,-1 6,2-14,0 0,1 0,0 0,0 0,0 0,1-1,0 1,1-1,-1 1,1-1,0 0,1 0,-1 0,1 0,1 0,-1-1,1 0,-1 0,2 0,-1-1,0 0,1 0,0 0,0 0,0-1,0 0,1 0,14 6,1 0,0-2,0 0,0-1,1-2,0 0,12 0,210-2,-218-3</inkml:trace>
  <inkml:trace contextRef="#ctx0" brushRef="#br0" timeOffset="5001.897">8688 1242,'205'13,"0"-8,0-10,-1-8,143-30,591-89,40 56,-659 73,-213 20,-81-12</inkml:trace>
  <inkml:trace contextRef="#ctx0" brushRef="#br0" timeOffset="7284.135">12808 367,'-4'5,"-3"6,1-3,2 1,0 4,2 1</inkml:trace>
  <inkml:trace contextRef="#ctx0" brushRef="#br0" timeOffset="7697.622">12894 706,'-10'9,"2"-1,2-2</inkml:trace>
  <inkml:trace contextRef="#ctx0" brushRef="#br0" timeOffset="9238.441">13486 282,'0'-9,"0"28,0 34,0-23,-3-6,2-1,1 1,1 0,1-1,1 1,1-1,1 0,1 0,1 0,1-1,0 0,2 0,8 11,-15-28,0-1,1 0,0 0,0 0,0-1,0 1,0-1,1 0,-1 0,1-1,0 1,0-1,0 0,0 0,0-1,1 1,-1-1,0 0,1-1,-1 1,0-1,1 0,-1-1,1 1,-1-1,0 0,1 0,-1-1,0 0,0 1,0-2,0 1,0-1,-1 1,1-1,-1-1,0 1,3-3,89-99,-94 104,0 1,0-1,0 1,0 0,0-1,0 1,0 0,0 1,0-1,0 0,0 0,0 1,0 0,0-1,0 1,0 0,0 0,-1 0,1 0,0 0,0 0,-1 0,1 1,-1-1,1 1,-1-1,0 1,0-1,1 1,-1 0,0 0,-1-1,1 1,0 0,0 0,-1 0,1 0,-1 0,0 0,1 0,-1 0,0 0,0 0,0 0,-1 1,10 17,-6-14,0 0,0 0,1-1,0 1,0-1,1 0,-1 0,1 0,0-1,0 0,1 0,-1 0,1 0,0-1,0 0,0 0,0-1,1 0,-1 0,1 0,-1-1,1 0,0 0,-1-1,1 0,0 0,-1 0,1-1,0 0,-1 0,1-1,-1 0,1 0,0-1,11-5,-1-2,0 0,-1-1,0-1,-1 0,0-1,-1-1,0 0,-2-1,1-1,-2 1,0-2,-1 0,0 0,-2-1,0 0,-1 0,-1-1,0 0,-2 0,0 0,-1-1,-1 1,-1-1,0 1,-2-7,5-19,1 33</inkml:trace>
  <inkml:trace contextRef="#ctx0" brushRef="#br0" timeOffset="9652.011">14643 678,'34'-19,"13"-4,-1-3,-1-2,-2-2,0-2,18-19,-57 49,-1-1,1 1,-1-1,0 0,0 1,0-1,0-1,0 1,-1 0,0-1,1 1,-1-1,0 0,-1 0,1 0,-1 0,1 0,-1 0,0 0,-1 0,1 0,-1 0,0-1,0 1,0 0,-1 0,1 0,-1-1,0 1,0 0,0 0,-2-2,-1 2,-1 0,1 0,-1 1,0 0,0 0,0 0,0 1,-1-1,1 1,-1 1,0-1,1 1,-1 0,0 0,0 1,1-1,-1 1,0 1,0-1,0 1,1 0,-1 0,0 0,-3 3,-7 1,1 1,0 1,0 0,0 1,1 0,0 2,1-1,-2 3,4-3,0 0,1 0,0 1,1 0,0 1,1 0,0 0,0 1,1 0,1 0,0 1,1-1,0 1,1 1,0-1,1 1,1-1,0 1,0 0,2 0,0 0,0-1,2 1,-1 0,2 0,0-1,0 1,5 10,4-11,-1-1,2 1,-1-2,2 0,-1 0,1-2,1 1,0-2,0 0,1-1,0 0,0-2,1 1,-1-2,1 0,0-2,0 1,0-2,15 0,18 0,0-2,0-2,-1-2,18-5,-37 4</inkml:trace>
  <inkml:trace contextRef="#ctx0" brushRef="#br0" timeOffset="11568.54">447 1778,'-17'-8,"0"1,0 1,0 0,-1 2,0 0,0 1,0 0,0 2,-1 0,1 1,0 1,0 0,0 2,0 0,0 1,0 1,1 0,-1 2,10-2,0 0,0 1,1 0,0 0,0 1,0 0,1 0,0 1,0 0,1 0,0 0,0 0,1 1,0 0,1 0,0 0,0 0,1 1,0-1,1 0,0 1,0 0,1-1,0 1,1-1,0 1,1-1,-1 1,2-1,0 0,1 4,-1-6,0 0,1 0,0 0,0 0,1 0,0-1,0 0,0 0,1 0,0-1,0 1,1-1,-1-1,1 1,0-1,0-1,0 1,1-1,-1 0,1-1,0 0,0 0,0-1,-1 0,2 0,-1-1,0 0,0 0,0-1,7-1,5-2,0-1,0-1,0 0,-1-2,0 0,0-1,-1-1,0-1,-1-1,0 0,-1-1,0-1,-1 0,-1-1,0 0,-1-2,-1 1,10-18,28-68,-47 95,-11 28,6-15,-1 1,-1 0,1 1,0-1,1 1,0 0,0 0,1 0,0 0,0 0,1 0,0 0,0 0,1 0,0 0,0 0,1 0,0 0,0 0,1-1,0 1,1-1,-1 0,2 0,-1 0,1 0,-1-1,2 0,1 3,5-4,-1 0,1-1,1 0,-1 0,0-1,1-1,-1 0,1-1,0 0,0-1,-1-1,1 0,0 0,-1-1,1-1,-1 0,1-1,-1 0,-1-1,1 0,-1-1,1 0,6-6,34-15,-1-2,-2-2,-1-3,-2-1,-1-3,12-14,-51 45,11-6,-1 0,-1-2,0 0,-1-1,-1 0,-1-1,0 0,-1-1,0 0,-2-1,0 0,-1-1,-2 0,0 0,0 0,-2-1,-1 1,0-3,-3 19,-1 0,1 1,-1-1,0 0,0 1,0-1,0 1,-1 0,1-1,-1 1,0 0,0 0,0 0,-1 0,1 0,-1 1,1-1,-1 1,0-1,0 1,0 0,0 0,0 0,-1 1,1-1,0 1,-1 0,1 0,-1 0,0 0,1 0,-1 1,0 0,1 0,-1 0,0 0,1 0,-1 1,0 0,1-1,-1 1,1 1,-3 0,-15 8,0 1,1 0,1 2,0 0,1 1,0 1,1 0,1 2,-14 17,26-30,-1 0,1 0,0 0,0 0,0 1,0 0,1 0,0 0,0 0,0 0,1 0,0 1,0 0,0-1,1 1,0 0,0 0,0-1,0 1,1 0,0 0,1 0,-1 0,1 0,0 0,1-1,-1 1,1 0,0-1,1 1,-1-1,1 0,0 0,0 0,1 1,5 2,1-1,0 0,0-1,0 0,1 0,0-1,0-1,0 0,0 0,1-1,0-1,-1 0,1 0,0-1,0 0,4-2,189-25,-182 18,-21 7,-1-1,1 1,0 0,-1-1,1 1,0 0,0 0,0 0,0 0,0 0,0 1,0-1,0 1,1-1,-1 1,0 0,0 0,0 0,1 0,-1 0,0 0,0 1,0-1,0 1,0-1,0 1,0 0,0 0,0 0,0 0,0 0,0 0,0 0,-1 1,1-1,0 1,-1-1,1 1,-1 0,0 0,0-1,1 1,-11 66,7-63,0 1,1-1,-1 1,1 0,0-1,1 1,-1 0,1 0,0-1,0 1,1 0,0 0,0-1,0 1,1 0,0-1,0 1,0-1,1 0,0 0,0 0,0 0,0 0,2 0,9 4,1-2,0 0,1-1,0 0,-1-2,2 0,-1 0,0-2,1 0,-1 0,1-2,0 0,-1-1,1-1,15-3,-3 2,0-1,0-1,-1-1,1-2,-2-1,1-1,6-4,-23 9,1-1,-1 0,0-1,-1 0,0 0,0-1,0-1,-1 1,-1-1,1-1,-1 0,-1 0,0-1,0 0,-1 0,-1 0,4-11,-6 18,-1 0,0-1,0 1,0-1,-1 0,1 0,-1 1,-1-1,1 0,0 0,-1 0,0 0,0 0,-1 0,0 0,1 0,-1 0,-1 0,1 1,-1-1,0 0,0 1,0-1,-1 1,1 0,-1 0,0 0,-1 0,1 0,0 1,-1-1,0 1,0 0,0 0,0 1,0-1,-1 1,1 0,-1 0,0 0,1 1,-5-1,-2 4,0 1,0 0,0 1,0 0,1 1,-1 0,1 0,0 1,1 1,-1 0,2 0,-1 1,1 0,0 0,0 1,1 0,0 0,1 1,0-1,0 2,1-1,0 1,-2 0,0 0,0 1,1 0,1 0,-1 0,2 1,0-1,1 1,0 0,1 0,0 1,1-1,0 0,2 1,-1-1,1 0,1 0,1 0,0 0,0 0,1 0,3 4,-1-6,1-1,0 1,1-1,0-1,1 0,0 0,1 0,0-1,0 0,0-1,1-1,0 1,0-2,1 1,0-2,10 4,7 0,1 0,-1-3,2 0,-1-2,0 0,15-3,-18 0</inkml:trace>
  <inkml:trace contextRef="#ctx0" brushRef="#br0" timeOffset="15050.949">5217 1299,'0'0</inkml:trace>
  <inkml:trace contextRef="#ctx0" brushRef="#br0" timeOffset="19040.59">10156 2060,'-16'-5,"0"1,0 0,-1 2,1-1,0 2,-1 0,0 1,1 1,-1 1,1 0,-16 4,25-4,0 0,0 0,0 1,0 0,1 0,-1 0,1 1,0 0,0 0,0 1,1 0,-1 0,1 0,0 1,1-1,-1 1,1 0,0 0,1 1,0-1,0 1,0 0,0 0,1 0,1 0,-1 0,0 7,2-6,0 0,0 1,0-1,1 0,0 1,1-1,0 0,0 0,1 0,0 0,1-1,-1 1,1-1,1 0,-1 0,1 0,1-1,-1 0,1 0,5 5,142 92,-148-99,-1-1,2 0,-1 0,0 0,1 0,-1-1,1 0,0 0,0 0,0-1,-1 0,1 0,1-1,-1 1,0-1,0-1,0 1,0-1,0 0,0 0,0-1,-1 1,1-2,0 1,-1 0,5-4,11-9</inkml:trace>
  <inkml:trace contextRef="#ctx0" brushRef="#br0" timeOffset="19453.158">10522 1637,'-28'478,"45"-348,-15-126,-1 0,1 0,-1 0,1-1,0 1,1 0,-1-1,0 1,1-1,0 0,0 0,0 0,0 0,0-1,1 1,-1-1,1 0,0 0,-1 0,1 0,0-1,0 0,0 1,0-1,0-1,1 1,-1-1,0 1,2-1,2-2,1-1,0 1,-1-1,1 0,-1-1,0 0,0-1,-1 1,1-2,-1 1,0-1,0 0,5-6,20-15,-20 18,-11 7,1 0,-1 0,1 0,0 0,0 0,-1 0,1 0,1 1,-1-1,0 1,0-1,0 1,1 0,-1 0,1 0,-1 0,1 1,-1-1,1 0,-1 1,1 0,-1 0,1 0,0 0,-1 0,1 0,0 1,-1-1,1 1,-1-1,1 1,-1 0,0 0,1 0,-1 1,0-1,0 1,1-1,-1 1,0 0,1 1,50 139,-43-128</inkml:trace>
  <inkml:trace contextRef="#ctx0" brushRef="#br0" timeOffset="19872.889">11454 2033,'-59'36,"3"4,1 1,-33 35,38-6,49-68,0 0,0 0,0 0,1 0,-1 0,1 0,-1 0,1 0,0 0,0 0,0 0,0 0,0 0,1 0,-1 0,0 0,1 0,0 0,-1 0,1 0,0 0,0 0,0 0,0-1,0 1,1 0,-1-1,0 1,1-1,-1 0,1 1,0-1,-1 0,1 0,0 0,0 0,-1 0,1 0,1 0,6 0,0 0,0 0,0-1,0 0,0-1,0 0,0 0,-1-1,1 0,0-1,-1 0,1 0,-1-1,0 0,0 0,-1-1,1 0,-1 0,0-1,0 0,4-5,35-21,158-122,-163 129,-41 24,1 1,-1-1,1 1,0-1,-1 1,1 0,0-1,-1 1,1 0,0 0,-1 0,1-1,0 1,0 0,-1 0,1 0,0 0,-1 0,1 0,0 1,0-1,-1 0,1 0,0 0,-1 1,1-1,0 0,-1 1,1-1,0 0,-1 1,1-1,-1 1,1-1,-1 1,1-1,-1 1,1 0,-1-1,0 1,1 0,-1-1,0 1,1 0,-1-1,0 1,0 0,0-1,0 1,1 0,-1 0,0-1,0 1,0 0,-1-1,1 1,0 0,0 0,0-1,0 1,-1 0,1-1,-11 58,8-51,1 0,0 0,0 0,1 0,0 1,0-1,0 1,1-1,0 1,1-1,0 1,0-1,0 1,1-1,0 0,0 0,1 0,0 0,0 0,1-1,0 1,0 0,14 11</inkml:trace>
  <inkml:trace contextRef="#ctx0" brushRef="#br0" timeOffset="20242.948">11877 2314,'144'-222,"-144"221,1 0,-1 0,0 0,0-1,1 1,-1 0,1 0,-1 0,1 0,-1 0,1 0,0 0,0 0,-1 0,1 0,0 0,0 0,0 0,0 1,0-1,0 0,0 1,0-1,0 1,0-1,1 1,-1-1,0 1,0 0,0 0,1-1,-1 1,0 0,0 0,0 0,1 1,-1-1,0 0,0 0,1 1,-1-1,0 0,0 1,0-1,0 1,0 0,0-1,0 1,0 0,0-1,0 1,0 0,0 0,0 0,-1 0,1 0,0 0,-1 0,1 0,0 1,2 52,-4-50,1 1,-1-1,0 1,1-1,0 0,0 1,1-1,-1 1,1-1,0 0,0 1,0-1,0 0,1 0,0 0,0 0,0 0,0 0,1 0,-1-1,1 1,0-1,0 0,1 0,-1 0,0 0,1-1,0 1,-1-1,5 2,2-2,0-1,0-1,1 1,-1-1,0-1,0 0,0-1,1 0,-1 0,-1-1,1 0,0-1,-1 0,0 0,1-1,-2-1,1 1,-1-1,0-1,0 1,0-2,-1 1,-1-1,1 0,-1 0,0 0,-1-1,0 0,2-5,9-10,-1 5</inkml:trace>
  <inkml:trace contextRef="#ctx0" brushRef="#br0" timeOffset="20974.642">12724 1976,'-28'10,"1"1,0 2,1 0,0 2,1 1,1 0,0 2,-20 20,44-37,-7 4,0 0,0 1,0 0,1 0,0 0,0 1,1 0,0 0,0 1,1-1,0 1,0 0,1 0,-1 1,2-1,0 0,0 1,2-6,0 0,1 0,-1-1,1 1,0-1,0 1,0-1,0 1,1-1,-1 0,1 1,-1-1,1 0,0 0,0 0,0 0,0 0,0-1,0 1,0-1,1 1,-1-1,1 0,-1 0,1 0,-1 0,1 0,-1 0,1-1,0 1,0-1,-1 0,4 0,89-15,-12-34,-70 40,-1 0,2 0,-1 2,1 0,0 0,1 1,-1 1,1 1,0 0,0 1,10-1,-21 4,0 0,0 1,0-1,0 1,0 0,0 0,-1 1,1-1,0 1,-1 0,1-1,-1 2,1-1,-1 0,0 1,0 0,0-1,0 1,-1 0,1 0,-1 1,1-1,-1 1,0-1,-1 1,1-1,0 4,26 107,-24-85,3 17,-1 1,-3-1,-1 1,-3 0,-4 27,0-37,-2 1,-2-1,-1 0,-2-1,-1 0,-2-1,-11 17,-54 37,78-87,0 0,0 0,-1-1,1 1,-1 0,1-1,-1 0,1 0,-1 0,0 0,0 0,1 0,-1-1,0 1,0-1,0 0,0 0,0 0,1 0,-1 0,0-1,0 1,0-1,1 0,-1 0,0 0,0 0,1 0,-1-1,1 1,0-1,-1 0,1 0,0 1,0-1,0-1,0 1,0 0,0-1,-2-8,1 1,0-1,0 0,2 0,-1 0,1 0,1 0,0 0,0 0,1 0,1 0,-1 0,2 0,0 1,0-1,1 1,0 0,1-1,0 2,2-4,-5 9,23-43,1 0,3 1,2 2,2 1,1 2,35-32,123-96,-87 85,-28-14,-75 94,0 0,0 0,0-1,0 1,-1-1,1 1,-1-1,-1 0,1 1,-1-1,1 0,-1 1,-1-1,1 0,-1 0,1 1,-1-1,-1 0,1 1,-1 0,1-1,-1 1,-1 0,-1-3,-1 2,-1 1,0 0,0 1,0 0,0 0,-1 0,1 1,-1-1,1 2,-1-1,0 1,0 0,0 0,0 1,0 0,0 0,0 1,0-1,1 2,-1-1,0 1,0 0,1 0,-1 1,1 0,-4 2,2-1,1 0,-1 0,1 1,0-1,0 2,1-1,0 1,0 0,0 0,0 1,1-1,0 1,1 1,0-1,0 1,0-1,1 1,0 0,0 0,1 0,0 1,1-1,0 1,0-1,1 1,0-1,0 1,1-1,0 1,1-1,0 0,0 0,0 1,1-2,1 1,-1 0,1 0,0-1,1 1,7 10,0 0,1 0,1-2,1 1,0-2,1 0,0-1,2 0,-1-1,2-1,-1-1,2-1,-1-1,1 0,1-1,19 4,-27-10,0 0,0-1,0-1,1 0,-1-1,0 0,0-1,0-1,11-2,0-3</inkml:trace>
  <inkml:trace contextRef="#ctx0" brushRef="#br0" timeOffset="17804.714">7842 1496,'22'237,"-16"259,-6-488,1 1,-2 0,1 0,-1 0,0 0,-1-1,0 1,0-1,-1 1,0-1,-1 0,0 0,0 0,-1 0,1-1,-2 0,1 0,-1 0,0-1,0 0,-1 0,0 0,-3 1,-10 2</inkml:trace>
  <inkml:trace contextRef="#ctx0" brushRef="#br0" timeOffset="18051.296">7559 2004,'43'-5,"34"-6,8-2,0 2,-11 3,-12 2,-8 3,-7 1,-8 2,-5 0,-4 0,3 1,0-1,-5 1</inkml:trace>
  <inkml:trace contextRef="#ctx0" brushRef="#br0" timeOffset="18290.218">8463 1976,'-14'18,"1"0,1 1,1 1,1 0,0 1,2-1,0 2,1-1,1 1,2 0,0 0,0 10,4-28,0 0,0 0,1 0,-1 1,1-1,0 0,0 0,1 0,-1 0,1-1,0 1,-1 0,2-1,-1 1,0-1,1 0,0 1,0-1,0-1,0 1,0 0,0-1,1 1,-1-1,1 0,0 0,-1-1,1 1,0-1,0 0,0 0,0 0,0 0,1-1,-1 1,2-1,4 0,-1 0,1 0,-1-1,1 0,-1 0,0-1,1-1,-1 1,0-2,0 1,-1-1,1 0,-1-1,0 0,7-5,-6 3,0 1,-1-1,1 0,-1-1,-1 0,1 0,-2-1,1 0,-1 0,0-1,-1 1,0-1,-1 0,0-1,0 1,-1-1,0 0,-1 1,-1-1,1 0,-2 0,0-1,0 1,-2-10,0 15,-1 1,1 0,-1 0,-1 0,1 0,-1 0,1 1,-1 0,-1-1,1 1,-1 1,1-1,-1 1,0 0,0 0,0 0,-1 1,1 0,-1 0,1 0,-1 1,0-1,0 1,-19-3</inkml:trace>
  <inkml:trace contextRef="#ctx0" brushRef="#br0" timeOffset="14290.054">4032 1750,'-17'-7,"0"1,0 0,-1 2,1 0,-1 1,0 0,0 2,0 0,0 1,-1 1,1 0,0 2,1 0,-1 1,0 1,1 0,6 2,0 0,1 0,-1 1,2 1,-1-1,1 2,1-1,-1 1,2 1,-1-1,1 1,1 0,0 1,1 0,0 0,1 0,0 0,1 1,0-1,1 1,-1 11,3-19,-1 0,0 0,1 0,0 0,0 0,1 0,-1 1,1-1,0 0,0 0,1 0,0-1,0 1,0 0,0-1,1 1,-1-1,1 0,0 1,1-2,-1 1,1 0,-1-1,1 1,0-1,1 0,-1 0,0-1,1 1,-1-1,1 0,0 0,0-1,0 1,0-1,0 0,0 0,0-1,0 0,0 0,0 0,1 0,-1-1,2 0,9-5,1 0,-1-1,0-1,-1 0,0-1,0-1,-1-1,0 0,-1 0,0-1,-1-1,-1 0,7-9,0 2,134-180,-129 171,-23 28,0 1,1-1,-1 1,0 0,1-1,-1 1,1-1,-1 1,1 0,-1-1,0 1,1 0,-1-1,1 1,-1 0,1 0,0 0,-1-1,1 1,-1 0,1 0,-1 0,1 0,-1 0,1 0,-1 0,1 0,0 0,-1 0,1 1,-1-1,1 0,-1 0,1 0,-1 1,1-1,-1 0,1 0,-1 1,1-1,-1 1,0-1,1 0,-1 1,1-1,-1 1,0-1,0 1,1-1,-1 1,0-1,0 1,1-1,-1 1,0-1,0 1,0-1,0 1,0 0,0-1,5 170,-8 426,0-563,-1-1,-2 1,-2-1,0 0,-3 0,0-1,-2 0,-1-1,-1-1,-2 0,-1-1,-1-1,-9 8,-39 13,65-48,0 1,0-1,0 1,0-1,0 0,0 0,0 0,0 0,0 0,0 0,0-1,0 1,0 0,0-1,0 0,0 0,0 1,0-1,0 0,0-1,1 1,-1 0,0 0,1-1,-1 1,1-1,0 1,-1-1,1 0,0 1,0-1,0 0,0 0,0 0,1 0,-1 0,0-1,-3-17,0 0,2 0,0 0,1-1,1 1,1 0,1 0,0 0,2 0,3-11,6-20,1 1,3 0,2 2,2 0,2 1,2 1,2 2,31-38,-48 68,0 1,1 1,0 0,1 1,0 0,1 1,0 0,9-5,2 3</inkml:trace>
  <inkml:trace contextRef="#ctx0" brushRef="#br0" timeOffset="14640.716">4737 1806,'-17'15,"1"0,1 1,1 1,0 0,1 1,1 1,1 0,0 0,1 1,2 0,0 1,1 0,-3 13,10-29,-1 0,1 0,-1 0,1 1,1-1,-1 0,1 0,0 0,0 0,0 0,1 0,0 0,0 0,0 0,0-1,1 1,0-1,0 0,0 0,0 0,1 0,-1 0,1-1,0 1,0-1,1 0,-1 0,1-1,-1 1,1-1,0 0,0-1,0 1,0-1,0 0,0 0,0 0,0-1,0 1,1-1,-1-1,0 1,0-1,0 0,0 0,0 0,2-2,2-1,0 0,0-1,-1 0,0-1,0 1,0-2,-1 1,0-1,0 0,-1-1,0 1,0-1,-1-1,0 1,0-1,-1 1,0-2,-1 1,2-6,2-6,-2-1,-1 1,0-1,-2 0,-1 1,0-1,-1 0,-2-7,1 21,1 1,-1 0,0 0,-1 0,1 0,-1 0,-1 0,1 1,-1-1,-1 1,1 0,-1-1,0 2,0-1,-1 0,1 1,-1 0,-1 0,1 0,-2-1,-11-2</inkml:trace>
  <inkml:trace contextRef="#ctx0" brushRef="#br0" timeOffset="14886.323">5245 1891,'-10'33,"-7"21,-2 7,3-4,4-5,5-12</inkml:trace>
  <inkml:trace contextRef="#ctx0" brushRef="#br0" timeOffset="16554.778">5668 1722,'-2'24,"-1"0,-2-1,0 1,-1-1,-2 0,0-1,-4 6,-1 6,-124 295,262-567,-105 200,4-3,-2-1,-2-2,-2 0,1-9,-13 40,-13 48,1-13,1 0,1 0,1 0,0 1,2-1,1 1,1-1,1 1,2 7,-4-25,1 0,0 0,1-1,-1 1,1 0,0 0,0-1,0 0,0 1,1-1,0 0,0 0,0 0,0 0,1-1,-1 1,1-1,0 0,0 0,0-1,1 1,-1-1,1 0,-1 0,1 0,0 0,-1-1,1 0,0 0,0 0,0-1,0 0,0 0,0 0,0 0,0-1,0 0,0 0,-1 0,1 0,0-1,0 0,-1 0,1 0,-1-1,0 1,0-1,1-1,5-4,1-1,-1-1,-1 0,0 0,0-1,-1 0,0 0,-1-1,-1 0,0 0,0-1,-1 0,-1 0,0 0,-1 0,0-1,-1 1,0-1,-1 0,-1 0,0 1,-1-1,-1-5,-6 1</inkml:trace>
  <inkml:trace contextRef="#ctx0" brushRef="#br0" timeOffset="17168.297">6487 1722,'-34'24,"2"1,0 1,1 2,2 1,1 1,2 1,0 2,-8 16,-9 59,42-103,-1 0,1-1,1 1,-1 0,1-1,0 1,0 0,0 0,1-1,-1 1,1 0,0-1,1 1,-1 0,1-1,0 0,0 1,0-1,0 0,1 0,0 0,3 3,-4-6,0 1,0-1,0 0,0 1,0-1,1 0,-1 0,1-1,-1 1,1 0,-1-1,1 1,-1-1,1 0,-1 0,1 0,-1 0,1-1,-1 1,1 0,-1-1,1 0,-1 0,0 0,1 0,-1 0,0 0,0 0,1-1,-1 1,0-1,-1 0,1 1,62-64,0-30,-53 76,0 1,1 0,1 0,1 1,0 0,1 2,1 0,0 0,1 2,13-9,-28 21,0-1,0 1,1 0,-1 0,0 0,0 0,1 0,-1 1,0-1,1 1,-1-1,1 1,-1 0,0 0,1 0,-1 0,1 1,-1-1,0 1,1-1,-1 1,0 0,1 0,-1 0,0 0,0 0,0 0,0 1,0-1,0 1,0-1,-1 1,1 0,0 0,-1-1,1 1,-1 0,0 1,0-1,0 0,0 0,0 0,0 1,-1-1,1 0,-1 1,1-1,-1 1,0-1,0 0,0 1,0-1,-1 2,-18 170,11-132,-18 146,-1 190,24-316,1-8,4-41,-2 1,0 0,0 0,-1 0,-1 0,0-1,-1 1,-1-1,0 1,-1-1,0-1,-1 1,0-1,-5 7,7-15,-1 0,0-1,0 1,0-1,-1 0,1 0,-1-1,1 0,-1 0,0 0,0-1,0 1,0-2,0 1,0 0,0-1,0 0,0-1,0 1,0-1,0-1,0 1,0-1,0 0,1 0,-1 0,1-1,-1 0,1 0,0 0,0-1,0 0,-2-3,-1-1,0-1,1 0,0 0,1-1,0 0,0 0,1 0,1-1,-1 0,2 0,-1 0,2 0,-1-1,2 1,0-1,0 1,1-1,0 1,1-1,0 0,1 1,0-2,2-3,1-1,0 0,1 1,1 0,1 0,0 1,1 0,0 0,1 1,1 0,0 1,1 1,0-1,8-4,122-78,-117 83</inkml:trace>
  <inkml:trace contextRef="#ctx0" brushRef="#br0" timeOffset="22102.502">14586 2004,'-19'31,"0"1,3 1,0 1,2 0,2 1,1 1,1 0,-4 36,13-67,-1 0,0 0,1 1,0-1,1 1,-1-1,1 0,0 1,0-1,1 1,-1-1,1 1,0-1,1 0,0 1,-1-1,1 0,1 0,-1 0,1-1,0 1,0-1,0 1,1-1,0 0,0 0,0 0,0-1,0 0,1 1,-1-2,1 1,0 0,0-1,0 0,0 0,0 0,1-1,3 1,5-4,1 0,-1-2,0 1,0-2,-1 0,1 0,-1-1,0-1,0 0,-1-1,0 0,-1-1,1-1,8-9,-12 12,0 0,-1 0,0-1,0 0,-1 0,0-1,0 0,-1 0,0 0,-1-1,0 1,0-1,-1 0,0 0,-1 0,0-1,-1 1,0 0,-1-1,0-5,0-7,0 0,-2 0,0 0,-2 0,0 0,-5-12,7 29,1 1,-1-1,0 1,-1 0,1 0,-1 0,0 0,0 1,-1-1,1 1,-1 0,0 0,0 0,0 0,-1 1,0 0,1-1,-1 2,0-1,0 1,0-1,-1 1,1 1,0-1,-1 1,1 0,-1 0,0 1,-3-1,-45 10,30-2</inkml:trace>
  <inkml:trace contextRef="#ctx0" brushRef="#br0" timeOffset="22923.021">15236 1976,'-16'30,"0"2,2-1,2 2,1 0,1 0,2 1,-1 16,8-47,1 1,-1-1,1 0,0 1,0-1,0 1,0-1,1 0,-1 1,1-1,0 0,0 1,0-1,1 0,-1 0,1 0,-1 0,1 0,0 0,0-1,0 1,1-1,-1 1,1-1,-1 0,1 0,0 0,0 0,0 0,0-1,0 1,0-1,0 0,0 0,1 0,-1 0,0-1,1 1,-1-1,1 0,-1 0,0 0,4-1,16-6,0-2,0 0,-1-1,-1-2,0 0,0-1,-1-1,-1-1,0 0,-2-2,1 0,-2-1,11-15,36-30,-62 63,1 0,-1 1,1-1,-1 1,0 0,1 0,-1-1,0 1,0 0,1 0,-1 0,0 0,0 0,0 1,0-1,0 0,0 0,-1 1,1-1,0 0,-1 1,1-1,-1 1,1-1,-1 1,0-1,1 1,-1-1,0 1,0-1,0 1,0-1,-1 1,1-1,0 1,0-1,-1 1,1-1,-1 1,0-1,1 0,-1 1,0-1,-4 23,3-17,-1 0,1 0,1 0,-1 0,1 0,0 0,1 0,-1 1,2-1,-1 0,1 0,0 0,0 1,1-1,0 0,0-1,1 1,0 0,0-1,0 1,1-1,0 0,0 0,1 0,1 1,1-2,0 0,1-1,-1 0,1-1,-1 1,1-1,0-1,0 0,1 0,-1 0,0-1,1 0,-1-1,0 0,1 0,-1-1,1 0,-1 0,0-1,0 0,0-1,0 1,0-2,0 1,-1-1,0 0,0-1,0 1,1-2,16-11,0-2,-1 0,-1-2,-1-1,10-12,-7 4,5 0,-1-2,-2 0,-2-2,0-1,-3-1,-1-1,-1 0,-2-2,-2 0,7-29,-21 65,0-1,1 1,-1 0,-1 0,1-1,-1 1,1 0,-1-1,0 1,0-1,0 1,-1-1,1 1,-1 0,0-1,1 1,-2 0,1 0,0 0,-1 0,1 0,-1 0,0 0,0 0,0 0,0 1,-1-1,1 1,-1 0,0 0,1 0,-1 0,0 0,0 0,0 1,0-1,0 1,-1 0,1 0,-4 0,-9 6,1 0,-1 2,1 0,0 1,1 0,0 1,0 1,1 0,0 1,0 0,1 1,-7 9,13-15,-65 84,69-87,1 0,-1 1,1-1,0 0,0 1,0-1,0 1,0-1,1 1,0-1,-1 1,1 0,1-1,-1 1,0-1,1 1,0-1,0 1,0-1,0 1,0-1,1 0,-1 0,1 0,0 0,0 0,0 0,1 0,-1 0,1 0,8 3,0 1,0-2,0 1,1-2,0 1,0-2,0 0,0 0,0-1,1 0,-1-1,1-1,-1 0,0 0,1-2,6-1,12 2,-7 1,125 9,-144-8,0 1,0-1,0 1,0 0,-1 0,1 1,0 0,-1-1,0 2,0-1,0 0,0 1,0-1,-1 1,0 0,0 1,0-1,0 0,0 1,-1 0,0-1,0 1,0 0,-1 0,1 0,-1 3,1 10,-1-1,-1 1,-1-1,0 1,-1-1,-1 1,-1-1,0 0,-1-1,-3 6,-16 71,23-88,0 0,0 0,1-1,-1 1,1 0,0 0,1 0,-1 0,1 0,0 0,0 0,1-1,-1 1,1 0,0-1,1 1,-1-1,1 0,-1 0,1 0,0 0,1 0,-1-1,1 1,0-1,-1 0,3 1,16 8</inkml:trace>
  <inkml:trace contextRef="#ctx0" brushRef="#br0" timeOffset="25790.774">476 3048,'-4'2,"1"0,0 0,0 0,0 0,0 0,0 1,1 0,-1-1,1 1,0 0,0 0,0 0,0 1,0-1,1 0,-1 1,1-1,0 1,0-1,0 2,-2 3,-3 4,1 0,0 0,1 0,1 1,0 0,0 0,2 0,-1 0,2 0,-1 0,2 0,0 0,0 0,2 0,-1 0,2-1,-1 1,2-1,0 0,0 0,1 0,0-1,1 0,1 0,0-1,8 9,-8-12,0 0,1 0,0-1,0 0,1-1,0 0,0-1,0 0,0 0,1-1,-1 0,1-1,0 0,0-1,0 0,0-1,0 0,0-1,-1 0,1 0,0-2,0 1,-1-1,1-1,-1 1,7-5,142-81,-153 85,-1 0,0 0,0-1,0 0,-1 1,1-1,-1-1,0 1,-1-1,1 1,-1-1,0 0,-1 0,0 0,1-1,-2 1,1-1,-1 1,0-1,0 1,-1-1,0 0,0 1,-1-1,0 1,0-1,-5-12</inkml:trace>
  <inkml:trace contextRef="#ctx0" brushRef="#br0" timeOffset="26158.611">1548 2964,'-37'19,"2"1,1 3,0 0,2 2,1 2,-2 3,2 21,31-50,0 1,0-1,0 1,0-1,1 0,-1 1,0-1,0 1,1-1,-1 0,1 1,0-1,-1 0,1 0,0 1,0-1,-1 0,1 0,0 0,0 0,0 0,1 0,-1 0,0 0,0 0,0-1,1 1,-1-1,0 1,1 0,-1-1,0 0,1 1,-1-1,1 0,-1 0,1 0,-1 0,145 13,-124-10,76 21,-95-23,0 0,0 1,0-1,-1 1,1-1,0 1,-1 0,1 0,-1 0,0 0,0 1,0-1,0 0,0 1,0 0,-1-1,1 1,-1 0,0 0,0 0,0 0,0 0,0 0,-1 0,1 0,-1 0,0 0,0 3,-4 7,-1 0,0-1,-1 0,0 0,0 0,-2-1,1 0,-2 0,1-1,-1 0,-1 0,0-1,0-1,-1 0,0 0,0-1,-8 4,9-4,-134 71,120-71</inkml:trace>
  <inkml:trace contextRef="#ctx0" brushRef="#br0" timeOffset="26477.389">2056 3048,'-5'18,"0"0,1 1,1 0,1-1,0 1,2 0,0 0,1 0,1 0,0-1,2 1,0-1,1 1,1-1,1-1,0 1,2 1,-6-15,0-1,0 1,0-1,0 1,1-1,-1 0,1-1,0 1,0 0,0-1,0 0,0 0,1-1,-1 1,0-1,1 1,-1-2,1 1,0 0,-1-1,1 0,-1 0,1 0,0-1,-1 1,1-1,-1 0,1 0,-1-1,1 1,-1-1,0 0,0 0,1-1,7-4,0-1,-1 0,1 0,-1-1,-1-1,0 1,0-2,-1 0,-1 0,7-10,-3 1,-1-2,-1 0,0 0,-2 0,-1-1,0-1,1-15,-5 15</inkml:trace>
  <inkml:trace contextRef="#ctx0" brushRef="#br0" timeOffset="27127.274">2959 3048,'-59'44,"2"3,2 2,3 2,-5 11,54-59,-3 2,1 1,-1 0,1 1,0-1,1 1,0 0,0 0,0 1,1-1,0 1,1 0,-1-1,1 1,0 5,2-11,0-1,1 1,-1-1,0 1,1-1,-1 1,1-1,-1 1,1-1,0 1,-1-1,1 0,0 1,0-1,0 0,0 0,0 0,1 0,-1 0,0 0,0 0,1 0,-1 0,0 0,1-1,-1 1,1 0,-1-1,1 0,-1 1,1-1,0 0,-1 0,1 0,-1 0,1 0,0 0,-1 0,1 0,62-14,-38 2,0 0,-1-1,0-2,-1-1,0 0,-2-2,0-1,-1 0,-1-2,4-6,14-5,-37 31,-1 1,1 0,0-1,-1 1,1 0,-1 0,1 0,0 0,0-1,-1 1,1 0,0 0,-1 0,1 0,0 0,-1 1,1-1,0 0,-1 0,1 0,0 1,-1-1,1 0,0 1,-1-1,1 0,-1 1,1-1,-1 1,1-1,-1 1,1-1,-1 1,1-1,-1 1,0-1,1 1,-1 0,0-1,0 1,1 0,-1-1,0 1,0 0,0-1,0 1,0 0,0-1,0 1,0 0,0-1,0 1,0 0,0-1,0 1,-1 0,1-1,0 1,-1 0,1-1,0 1,-1-1,1 1,-1 0,1-1,0 1,-1-1,-6 38,-2 85,9-119,1 1,0-1,0 1,1-1,-1 1,1-1,0 0,0 0,0 0,1 0,-1 0,1 0,0-1,0 1,0-1,1 0,-1 0,1 0,0 0,-1-1,1 1,1-1,-1 0,0-1,2 2,1-1,-1-1,1 1,-1-1,1 0,0-1,-1 1,1-1,0-1,-1 1,1-1,0 0,-1-1,1 0,-1 0,0 0,0-1,1 1,-2-2,1 1,0-1,-1 1,1-1,-1-1,0 1,3-5,9-9,-1 0,-1 0,-1-2,-1 0,0 0,5-15,-3 9,-2-1,-1-1,-1 0,-1 0,-2-1,0-1,-2 1,-2-1,0 0,-2 0,-2 0,0 0,-2 0,-1 0,-2 0,-1 0,-1 1,-1 0,-2 0,-1 1,-2-2,11 26,1 1,-1-1,1 1,-1 0,0-1,0 1,-1 0,1 0,-1 1,1-1,-1 0,0 1,0 0,0-1,0 1,0 0,-1 1,1-1,-1 1,1-1,-1 1,1 0,-1 0,0 1,0-1,1 1,-1 0,0 0,0 0,1 0,-1 1,0-1,0 1,1 0,-1 0,-1 1,-2 3,-1 1,2 0,-1 1,1-1,-1 1,2 1,-1-1,1 1,0 0,1 0,0 0,0 1,1-1,0 1,0 0,1 0,-1 6,-9 160,12-174,1 28,1 0,2-1,0 1,2-1,1 0,2-1,0 1,2-2,1 1,1-2,1 0,1 0,1-1,2-1,0-1,1-1,4 2,8 10,-20-20,0-1,1 0,0-1,1 0,1-1,0 0,14 7,-3-5,-2-2</inkml:trace>
  <inkml:trace contextRef="#ctx0" brushRef="#br0" timeOffset="27945.053">4286 3528,'103'-87,"59"-98,-32 22,-83 114,-45 79,-17 26,-12 83,27-133,0 0,1 0,-1 1,1-1,1 0,-1 0,1 0,0 0,0 0,1 0,-1-1,1 1,1-1,-1 0,1 0,0 0,0 0,0 0,1-1,-1 0,3 1,1 1,0-1,1-1,0 1,0-1,0-1,0 1,1-2,-1 1,1-1,0-1,-1 0,1 0,0-1,0 0,0 0,0-1,-1-1,1 0,0 0,-1-1,0 0,0 0,1-1,-2-1,1 1,-1-1,1-1,-1 0,-1 0,1 0,-1-1,0 0,2-3,6-7,-1 1,-1-2,0 0,-1-1,-1 0,-1 0,-1-1,-1-1,0 0,-1 0,-2 0,4-22,-6 19</inkml:trace>
  <inkml:trace contextRef="#ctx0" brushRef="#br0" timeOffset="28240.946">5555 3077,'-24'22,"0"1,2 1,0 1,2 1,1 1,1 0,2 1,0 2,-5 15,19-41,0 0,0 0,0 0,0 0,1 0,0 0,0 0,0 0,0 1,1-1,-1 0,1 1,0-1,0 0,1 1,0-1,-1 0,1 1,1-1,-1 0,0 0,1 0,0 0,0 0,0-1,1 1,-1 0,1-1,0 0,0 0,0 0,0 0,1 0,-1 0,1-1,0 0,-1 0,1 0,0 0,1 0,6 0,0-1,-1 0,1-1,0 0,0-1,0 0,-1 0,1-1,0-1,-1 0,0 0,0-1,0 0,0-1,0 0,-1-1,0 0,0 0,-1-1,1 0,-2 0,1-1,-1 0,0 0,0-1,-1 0,-1 0,1-1,-2 0,1 1,-1-1,-1-1,1 1,-2-1,0 1,0-1,-1 0,0 1,0-1,-2 0,1 0,-1 0,-1 1,-2-9,1 10,0 0,-1 1,0-1,-1 1,0-1,0 1,-1 1,0-1,0 1,-1 0,-5-4,-3-1</inkml:trace>
  <inkml:trace contextRef="#ctx0" brushRef="#br0" timeOffset="28559.769">5951 2597,'-10'43,"-8"38,0 15,2 1,4-11,4-11,3-14,3-11,2-11,0-6,1-4,0-2,-1-2,1 1,-1 0,0 1,1-10,-1-7</inkml:trace>
  <inkml:trace contextRef="#ctx0" brushRef="#br0" timeOffset="28807.953">5640 3077,'39'0,"31"0,9 4,0 3,-7-1,-8-1,-9-2,-9-1,-9 4,-4 1,-4-1,-2 3,0 1,-6-2</inkml:trace>
  <inkml:trace contextRef="#ctx0" brushRef="#br0" timeOffset="29406.428">6543 3132,'-36'19,"1"1,1 2,1 2,2 0,0 2,-5 8,-12 40,47-73,0 1,0-1,0 1,1 0,-1 0,1-1,-1 1,1 0,-1 0,1 0,0-1,0 1,0 0,0 0,0 0,1 0,-1-1,0 1,1 0,-1 0,1-1,0 1,0 0,0-1,-1 1,1 0,1-1,-1 1,0-1,0 0,0 1,1-1,-1 0,1 0,-1 0,1 0,-1 0,1 0,0 0,0-1,-1 1,1-1,0 1,0-1,9 0,1 0,-1-1,0-1,0 0,0 0,0-1,0 0,0-1,-1-1,1 0,-1 0,0 0,-1-2,1 1,1-3,132-81,-141 90,1-1,0 1,0 0,-1 0,1 0,0 0,-1 1,1-1,0 1,-1-1,1 1,-1 0,1 0,-1 0,1 1,-1-1,0 1,1-1,-1 1,0 0,0-1,0 1,-1 0,1 0,0 1,-1-1,1 0,-1 0,0 1,0-1,1 1,-2-1,1 1,0 0,-1-1,1 1,-1 0,0-1,1 1,-1 1,9 22,-6-19,0 0,1 0,-1 0,1-1,0 0,1 1,0-2,0 1,0 0,0-1,1 0,0 0,0-1,0 1,1-1,0-1,-1 1,1-1,0 0,1-1,-1 0,0 0,1-1,-1 1,1-1,-1-1,1 0,0 0,-1 0,1-1,3-1,9-7,-1-1,0 0,0-2,-1 0,-1-1,0-1,0 0,-2-2,0 0,0 0,-2-1,0-1,1-4,10-8,4-5,0-1,-3-2,-1 0,-1-2,-3 0,-1-2,6-23,-22 58,2-3,-1-1,0 0,0-1,-1 1,-1 0,0-1,0 0,-1 1,-1-1,0 0,-1 0,0 1,0-1,-1 0,-1 1,0-1,-3-5,5 15,0 0,0 1,0-1,0 1,-1 0,1-1,0 1,-1 0,1 0,-1 0,1 0,-1 0,0 0,1 0,-1 1,0-1,0 0,1 1,-1 0,0-1,0 1,0 0,0 0,0 0,1 0,-1 0,0 1,0-1,0 0,0 1,1-1,-1 1,0 0,1 0,-1-1,0 1,1 0,-1 1,1-1,-1 0,-52 57,44-37,1 0,1 0,1 1,1 0,1 0,1 1,1-1,0 21,-1-19,2 0,0 0,2 0,0 0,2 0,0 0,2-1,1 1,0-1,2 1,1-2,1 1,0-1,2-1,8 13,-10-23,-4-7</inkml:trace>
  <inkml:trace contextRef="#ctx0" brushRef="#br0" timeOffset="29642.637">6910 3077,'29'-5,"38"-2,12 1,3 1,-8 2,-6 0,-12 2,-8 6,-5 1,-3 1,-5 3,-3 0,-2-2,-7-2</inkml:trace>
  <inkml:trace contextRef="#ctx0" brushRef="#br0" timeOffset="30089.996">8096 3132,'-10'34,"-3"30,1 9,2-3,8-14,4-20,2-18</inkml:trace>
  <inkml:trace contextRef="#ctx0" brushRef="#br0" timeOffset="30314.385">8152 2765,'-5'10,"4"12,1 3</inkml:trace>
  <inkml:trace contextRef="#ctx0" brushRef="#br0" timeOffset="30544.47">8575 3048,'-11'13,"0"1,2 0,-1 1,2 0,0 0,1 1,0 0,2 0,-1 0,2 1,0 0,2 0,-1 0,2 0,0 1,2 5,0-19,0 0,0 0,0 0,1 0,-1-1,1 1,0 0,0-1,1 0,-1 1,1-1,-1 0,1 0,0 0,0-1,0 1,1-1,-1 1,1-1,-1 0,1 0,0-1,0 1,0-1,-1 0,1 0,1 0,-1-1,0 1,0-1,0 0,0 0,7 0,0 0,-1 0,1-1,-1-1,1 0,-1 0,0-1,0-1,0 1,0-2,0 1,0-2,-4 2,-1 0,0 0,-1 0,1-1,-1 1,0-1,0 0,0-1,-1 1,1-1,-1 1,-1-1,1 0,-1 0,0 0,-1 0,1-1,-1 1,0 0,-1-1,1 1,-1 0,-1-1,1 1,-1-1,0 1,-1 0,1 0,-1 0,0 0,-1 0,0 0,0 0,0 1,0-1,-1 1,0 0,0 0,0 0,-1 1,0-1,1 1,-2 0,1 1,0-1,-1 1,-3-2,-1 2,0 0,0 1,-1 0,1 0,-1 1,1 1,-1-1,1 2,-1-1,1 2,0-1,-1 1,1 1,-5 2,-4 2</inkml:trace>
  <inkml:trace contextRef="#ctx0" brushRef="#br0" timeOffset="30928.434">8942 3387,'1'-8,"1"0,1 0,0 1,0-1,0 1,1-1,0 1,0 0,1 1,0-1,0 1,3-2,-2-1,94-90,-100 98,1 1,0-1,-1 0,1 1,0-1,0 1,0-1,-1 1,1-1,0 1,0-1,0 1,0 0,0-1,0 1,0 0,0 0,0 0,0 0,0 0,0 0,0 0,0 0,0 0,0 0,0 1,0-1,0 0,0 1,0-1,-1 1,1-1,0 1,0-1,0 1,0 0,-1-1,1 1,0 0,-1-1,1 1,-1 0,1 0,-1 0,1 0,10 51,-8-27,-1-18,0 0,0-1,1 1,0-1,0 0,0 1,1-2,0 1,0 0,0-1,1 1,0-1,0-1,0 1,1-1,-1 1,1-2,0 1,0-1,1 0,-1 0,0 0,1-1,0 0,0 0,0-1,-1 0,1 0,0-1,0 0,0 0,0 0,0-1,0 0,0-1,0 1,0-1,2-2,4 0,-1-1,0 0,0-1,0 0,-1-1,0-1,0 1,-1-2,0 1,0-2,-1 1,-1-1,1 0,-2-1,1 0,-1 0,-1-1,5-11,-4 4</inkml:trace>
  <inkml:trace contextRef="#ctx0" brushRef="#br0" timeOffset="31760.687">11200 3161,'-36'6,"1"1,0 1,1 2,-1 2,2 1,0 2,1 1,0 1,-3 4,23-13,0 1,0 0,0 0,1 1,1 1,0-1,0 2,-1 2,8-11,1 0,0 0,0 0,1 1,-1-1,1 0,-1 1,1-1,0 1,1-1,-1 1,0-1,1 1,0 0,0-1,0 1,0 0,1-1,-1 1,1-1,0 1,0-1,0 1,1-1,-1 1,1-1,-1 0,1 0,0 0,1 0,-1 0,0-1,1 1,0 0,0 0,7 2,0 1,1-2,-1 1,1-1,0-1,0 0,0-1,0 0,0 0,1-1,-1-1,0 0,1 0,-1-1,0-1,1 0,-1 0,0-1,-1-1,1 0,7-4,0 2,-1-2,-1 0,1-1,-2-1,1 0,-1-1,-1-1,0 0,0-1,-2 0,1-1,-2-1,0 0,0 0,-2-1,0 0,-1-1,0 0,1-8,0 7,-6 34,0 6,0-5,-2-6,0 0,1 0,0 0,1 0,0 0,1 0,0-1,0 0,1 0,1 0,-1 0,2-1,-1 0,1 0,1 0,0-1,1 0,8 1</inkml:trace>
  <inkml:trace contextRef="#ctx0" brushRef="#br0" timeOffset="33358.887">12188 2653,'-17'157,"7"0,8 37,-26 63,28-256,0 1,0-1,0 1,0-1,0 0,0 1,0-1,1 1,-1-1,1 0,-1 1,1-1,-1 0,1 1,0-1,-1 0,1 0,0 0,0 0,0 1,0-1,0-1,0 1,0 0,0 0,1 0,-1 0,0-1,0 1,1-1,-1 1,0-1,1 1,-1-1,1 0,-1 0,0 1,1-1,-1 0,1 0,-1-1,1 1,-1 0,0 0,1-1,-1 1,0-1,1 1,-1-1,66-34,-67 35,23-15,-5 0,1 1,1 0,0 2,1 0,0 1,1 1,0 1,1 1,-1 1,2 2,-1 0,0 1,1 1,21 0,-41 4,1 0,-1 0,1 1,-1 0,1-1,-1 1,0 1,0-1,0 1,0-1,-1 1,1 0,-1 1,1-1,-1 0,0 1,0 0,-1 0,1 0,-1 0,0 0,0 0,0 1,0-1,-1 1,0-1,0 1,0-1,-1 1,1 0,-1-1,0 1,0 0,-1-1,0 1,1 0,-1-1,-1 1,1-1,-3 9,0 0,-1-1,0 0,-1 0,0 0,-1 0,0-1,0-1,-2 1,1-1,-1 0,-1-1,0 0,0-1,-1 0,1 0,-2-1,1-1,-9 4,10-5,0-1,0 1,-1-2,0 1,1-2,-1 1,0-2,0 1,-1-2,1 1,0-1,-7-2,13 2,0-1,0 1,0-1,0-1,0 1,0-1,1 0,-1 0,0 0,1 0,0-1,0 0,0 0,0 0,0 0,0-1,1 0,0 1,0-1,0 0,0-1,0 1,1 0,0-1,0 1,0-1,0 0,0-3,-2-17,2 2</inkml:trace>
  <inkml:trace contextRef="#ctx0" brushRef="#br0" timeOffset="33756.652">13148 3274,'-10'34,"-3"15,1 5,2-7</inkml:trace>
  <inkml:trace contextRef="#ctx0" brushRef="#br0" timeOffset="34027.388">13261 2822,'-20'24,"0"8,1-1</inkml:trace>
  <inkml:trace contextRef="#ctx0" brushRef="#br0" timeOffset="34295.49">13881 2625,'9'142,"-6"0,-9 51,0 8,-23 27,18-194,4-29</inkml:trace>
  <inkml:trace contextRef="#ctx0" brushRef="#br0" timeOffset="34475.619">13571 3132,'43'0,"29"0,16 0,3 0,-4 0,-13 0,-9 0,-5 0,-4 0,-7 0,-7 0,-10 0</inkml:trace>
  <inkml:trace contextRef="#ctx0" brushRef="#br0" timeOffset="39230.258">14926 3048,'0'5,"-5"6,-2 6,6 1,2-9,7-5,6-3,1-7,-7-2,-5 0</inkml:trace>
  <inkml:trace contextRef="#ctx0" brushRef="#br0" timeOffset="39698.216">14982 3443,'0'5,"-5"1,-1 5,5 0,-3-1,5-3,2-7,1-4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5:23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10104 736,'-119'180,"117"-176,0-1,1 0,-1 1,1-1,0 1,0 0,0-1,1 1,-1 0,1 0,0-1,0 1,0 0,1-1,-1 1,1 0,0 0,0-1,0 1,0-1,1 1,0-1,-1 0,1 0,0 1,0-1,1 0,-1-1,1 1,0 0,-1-1,1 1,0-1,0 0,1 0,-1 0,1 0,0-1,0 1,0-1,-1 1,1 0,0 0,-1 0,0 1,1-1,-1 1,0 0,0 0,-1 0,1 0,-1 0,1 1,-1-1,0 1,0-1,0 1,-1 0,0 0,1 0,-1 0,0 0,-1 0,1 0,-1 0,0 0,0 0,0 0,-1 0,1 0,-1 1,0-1,0-1,0 1,-1 0,1 0,-3 3,-1-1,-1 0,0 0,-1 0,1-1,-1 1,0-2,0 1,-1-1,0 0,1-1,-1 0,0 0,-1 0,1-1,0-1,-1 1,1-1,-4-1,-11 2</inkml:trace>
  <inkml:trace contextRef="#ctx0" brushRef="#br0" timeOffset="890.629">10471 933,'2'117,"0"-16,-5-1,-9 53,12-147,0 0,0 0,0-1,-1 1,0 0,0-1,0 1,-1-1,0 1,0-1,0 0,-1 0,1 0,-1 0,-1 0,1 0,-1-1,1 0,-1 1,0-2,-1 1,1 0,-1-1,0 0,0 0,0 0,-1 0,4-3,1 0,-1 0,0 0,0 0,1 0,-1-1,0 1,1 0,-1-1,0 1,1-1,-1 0,1 0,-1 0,1 0,-1 0,1 0,-1 0,1 0,0 0,0 0,0-1,0 1,0-1,0 1,0-1,0 1,0-1,1 1,-1-1,1 0,-1 1,1-1,0 0,-1 1,1-1,0-2,5-64,6 33,2 1,1 1,2 0,1 1,2 1,1 0,1 2,1 0,2 2,21-20,-31 32,0 0,0 1,2 0,-1 1,2 1,0 0,0 2,1 0,0 0,1 2,0 1,0 0,1 1,12-2,-28 8,-1 0,1 0,0 0,-1 0,1 1,-1-1,1 1,0 0,-1 0,1 0,-1 1,0-1,1 1,-1 0,0-1,0 2,0-1,0 0,-1 1,1-1,-1 1,1 0,-1-1,0 1,0 1,0-1,0 0,-1 0,1 1,-1-1,0 1,0-1,0 1,0-1,-1 1,1 0,-1-1,0 1,0 0,-1-1,1 1,-1-1,1 1,-1 0,0-1,-1 2,-3 16,-1-1,-1 0,0 0,-2-1,0 0,-1-1,-1 0,-1 0,0-1,-1 0,-1-2,-1 1,0-2,-10 8,22-18,-1-1,1 0,0-1,-1 1,0 0,1-1,-1 0,0 0,0 0,0 0,0-1,-1 0,1 0,0 0,-1 0,1 0,-1-1,1 0,0 0,-1 0,1-1,-1 1,1-1,0 0,-1 0,1-1,0 1,0-1,-2-1,-5-10</inkml:trace>
  <inkml:trace contextRef="#ctx0" brushRef="#br0" timeOffset="1155.179">11233 369,'-53'389,"20"-39,17-258,11-73</inkml:trace>
  <inkml:trace contextRef="#ctx0" brushRef="#br0" timeOffset="1683.805">11713 877,'-8'-4,"-1"1,1 0,-1 0,0 1,0 1,0-1,0 2,0-1,0 1,0 0,0 1,0 0,0 0,0 1,0 0,1 1,-1 0,1 0,0 1,-1 0,2 1,-1-1,-1 3,-10 6,0 1,1 1,1 1,1 0,0 1,1 1,1 0,-7 14,-11 61,31-90,1 0,0-1,0 1,1-1,-1 1,0 0,1-1,0 1,-1-1,1 1,0-1,0 1,0-1,1 0,-1 0,1 0,-1 1,1-1,0 0,-1-1,1 1,0 0,0 0,1-1,-1 0,0 1,0-1,1 0,-1 0,1 0,-1 0,1 0,-1-1,1 1,1-1,15 0,0 0,0-2,-1 0,1-1,-1-1,0-1,0 0,0-2,-1 0,0-1,0 0,-1-1,0-1,11-10,148-134,-175 154,1-1,-1 0,1 0,-1 0,1 1,-1-1,1 0,0 1,0-1,-1 0,1 1,0-1,0 1,-1-1,1 1,0-1,0 1,0 0,0-1,0 1,0 0,0 0,-1 0,1 0,0 0,0 0,0 0,0 0,0 0,0 0,0 0,0 1,0-1,0 0,0 1,-1-1,1 0,0 1,0-1,0 1,-1-1,1 1,0 0,-1-1,1 1,0 0,-1 0,1-1,-1 1,1 0,-1 0,1 0,-1 0,0-1,1 1,-1 0,0 0,0 0,0 0,0 0,0 0,0 0,0 0,0 0,0 0,14 48,-14-42,1 0,0 0,0 0,1 0,0 0,0 0,1 0,0-1,0 1,0-1,1 0,0 0,0 0,0 0,1-1,0 0,0 0,1 0,-1 0,1-1,0 0,0 0,0-1,1 0,-1 0,1 0,1 0,66-8,-55-2</inkml:trace>
  <inkml:trace contextRef="#ctx0" brushRef="#br0" timeOffset="1973.349">12418 764,'-75'56,"3"4,-39 43,107-101,1 0,0 0,0 0,-1 1,1 0,1-1,-1 1,0 0,1 0,-1 0,1 1,0-1,0 0,0 1,1 0,-1-1,1 1,0 0,0 0,0-1,1 1,-1 0,1 0,0 0,0 0,0 0,1 0,-1 0,1 0,0 0,0-1,0 1,1 0,-1-1,1 1,0-1,0 1,0-1,2 2,12 3,1-1,0-1,0-1,1 0,0-1,0-1,0-1,0 0,0-2,0 0,0-1,0 0,0-2,0 0,0-1,-1-1,0 0,11-6,109-43,-120 43</inkml:trace>
  <inkml:trace contextRef="#ctx0" brushRef="#br0" timeOffset="2290.015">12644 990,'31'2,"-1"-1,1-1,0-1,-1-2,1-1,-1-1,0-2,-1-1,1-2,-2 0,1-2,17-11,25-46,-69 67,-1 0,0-1,0 1,0 0,0-1,0 1,0-1,-1 1,1-1,-1 1,0-1,0 1,0-1,0 1,0-1,0 1,-1-1,1 1,-1-1,0 1,1-1,-1 1,0 0,-1-1,1 1,0 0,-1 0,1 0,-1 0,1 0,-1 0,0 1,0-1,0 0,0 1,0 0,0-1,-3 0,-1-1,1 1,0 0,0 0,-1 1,1-1,-1 1,1 0,-1 1,0-1,1 1,-1 0,1 1,-1 0,0-1,1 2,-1-1,1 0,0 1,-1 0,-2 2,-102 64,96-56,1 1,0 0,1 1,1 0,0 1,1 0,1 1,-4 8,10-18,-1 1,1 0,1 0,0 0,-1 0,2 0,-1 0,1 0,0 1,1-1,0 0,0 1,1-1,-1 0,2 1,-1-1,1 0,0 0,0 0,1 0,0-1,1 2,1-2,0 0,1 0,0-1,0 0,1 0,-1 0,1 0,0-1,1-1,-1 1,1-1,-1 0,1-1,0 0,0 0,0 0,0-1,0-1,0 1,1-1,4-1,13 1</inkml:trace>
  <inkml:trace contextRef="#ctx0" brushRef="#br0" timeOffset="2789.09">13265 1130,'197'-227,"-160"198,-36 29,-1-1,1 1,0 0,-1 0,1-1,-1 1,1 0,0 0,-1 0,1-1,-1 1,1 0,0 0,-1 0,1 0,0 0,-1 0,1 1,0-1,-1 0,1 0,-1 0,1 0,0 1,-1-1,1 0,-1 1,1-1,-1 0,1 1,-1-1,1 1,-1-1,1 1,-1-1,0 1,1-1,-1 1,0-1,1 1,-1 0,0-1,0 1,0-1,1 1,-1 0,0-1,0 1,0 0,0-1,0 1,0 0,0-1,0 1,0-1,-1 1,1 0,0-1,0 1,-1-1,1 1,0 0,-1-1,1 1,-1 11,0-10,0 0,0 0,0 0,0 0,1 0,-1 0,1 1,-1-1,1 0,0 0,0 1,0-1,0 0,1 0,-1 1,1-1,-1 0,1 0,0 0,-1 0,1 0,0 1,1-2,-1 1,0 0,0 0,1 0,-1-1,1 1,0 0,-1-1,1 0,0 1,0-1,0 0,0 0,0 0,0 0,0 0,1 0,7-3,1 0,-1 0,0-1,-1 0,1 0,0-1,-1-1,0 0,0 0,0 0,-1-1,1-1,-1 1,1-3,6-3,14-10,-17 11,1 1,0 0,1 1,0 0,1 1,-1 1,1 0,10-2,-24 9,0-1,0 1,0 0,0-1,0 1,0 0,0 0,1 0,-1 0,0 0,0 0,0 0,0 0,0 1,0-1,0 0,0 0,0 1,0-1,0 1,0-1,0 1,0 0,0-1,0 1,0 0,0-1,-1 1,1 0,0 0,-1 0,1 0,0 0,-1 0,1 0,-1 0,1 0,-1 0,0 0,0 0,1 0,-1 0,0 0,0 0,0 1,-6 57,3-44,2-9,0 0,0 0,1 0,0 0,0 0,0 0,1 0,0 0,0 0,0-1,1 1,0 0,0 0,0-1,1 0,-1 1,2-1,-1 0,0 0,1 0,0-1,1 1,9 6</inkml:trace>
  <inkml:trace contextRef="#ctx0" brushRef="#br0" timeOffset="3417.683">14028 1017,'42'-3,"1"-1,0-3,-1-2,-1-1,0-2,0-2,-1-2,-1-2,19-11,-52 26,1 0,-1-1,0 0,0 0,-1-1,1 1,-1-1,0 0,0-1,0 1,-1-1,0 0,0 0,-1 0,1 0,-1-1,-1 0,1 1,-1-1,0 0,-1 0,0 0,0 0,0-8,-3 12,0 0,-1 0,1 0,-1 0,0 0,0 0,0 1,0-1,-1 1,1 0,0 0,-1 0,0 0,1 1,-1-1,0 1,0 0,0 0,0 1,0-1,0 1,0 0,0 0,0 0,0 0,0 1,1 0,-1 0,0 0,0 0,0 0,1 1,-1 0,0-1,1 1,-1 1,-20 8,1 1,0 2,0 0,2 1,0 1,0 1,2 1,0 1,1 1,1 0,-8 14,21-30,1 1,0-1,0 1,0 0,0 0,1 0,0 0,0 1,0-1,0 1,1-1,0 1,0-1,1 1,0 0,0-1,0 1,0-1,1 1,0 0,0-1,1 1,0-1,-1 0,2 1,-1-1,1 0,-1 0,1-1,1 1,-1-1,1 1,0-1,0 0,0 0,0-1,2 2,4 1,1 0,-1-1,1 0,0-1,0 0,1-1,-1 0,1-1,-1 0,1-1,0 0,0-1,0 0,0-1,-1 0,3-2,16-2,0-1,0-2,-1-2,0 0,18-11,-18 6,-7 0</inkml:trace>
  <inkml:trace contextRef="#ctx0" brushRef="#br0" timeOffset="3803.086">14705 1017,'49'-15,"-1"-3,0-2,-2-1,0-3,-2-2,37-28,-39 22,-43 74,0-36,0 1,-1-1,2 1,-1 0,1 0,0-1,1 1,-1 0,1 0,1-1,-1 1,1-1,0 1,1-1,-1 0,1 0,0 0,1 0,0-1,0 1,0-1,0 0,1 0,0 0,0-1,0 1,0-1,1-1,0 1,0-1,0 0,0 0,4 1,-3-3,-1 1,1-2,-1 1,1-1,0 1,-1-2,1 1,0-1,-1 0,1-1,-1 1,1-1,-1 0,0-1,0 0,0 0,0 0,0 0,-1-1,0 0,2-2,95-106,-93 101,42-59,-41 51</inkml:trace>
  <inkml:trace contextRef="#ctx0" brushRef="#br0" timeOffset="4019.058">15720 227,'-9'62,"-4"31,1 4,2-10,3-10,3-13,1-13,2-10,1-7,6-5,1-3,0 0,-2 0,4-5,-1-5</inkml:trace>
  <inkml:trace contextRef="#ctx0" brushRef="#br0" timeOffset="4207.882">15410 538,'43'0,"29"0,12 0,-4 0,-6 0,-6 0,-9 0,-6-4,-7-3,-6 1,-5 1,-9 1</inkml:trace>
  <inkml:trace contextRef="#ctx0" brushRef="#br0" timeOffset="-761.531">8721 1046,'-17'-6,"-1"0,0 1,0 1,0 1,-1 0,1 2,-1 0,1 1,-1 0,1 2,-1 0,10 0,0-1,0 2,1-1,-1 1,1 0,0 1,0 0,0 1,0-1,1 1,-1 1,1-1,1 1,-1 1,1-1,0 1,1 0,-1 0,1 1,1 0,-1-1,1 2,0 2,1-6,1 0,-1 0,1 0,1 0,-1 0,1 0,-1 0,2 1,-1-1,1 0,-1 1,1-1,1 0,-1 1,1-1,0 0,0 1,1-1,-1 0,1 0,0 0,1 0,-1 0,1-1,0 1,0-1,0 0,1 1,0-2,0 1,0 0,0-1,0 0,0 1,1-2,2 2,11-2,-1-1,0-1,0-1,0 0,0-1,0-1,0 0,0-2,-1 0,0-1,0 0,0-1,-1-1,0 0,0-1,-1-1,0-1,-1 1,6-8,14-10,0-2,-3-1,0-2,-2 0,-1-2,-2-1,-2-1,-1-1,-2-1,-2-1,-1 0,7-30,-19 52,-1 0,-1 0,0 0,-2 0,0 0,-1 0,-1-15,0 26,0 1,0-1,0 0,-1 1,0-1,0 0,-1 1,1 0,-1 0,-1 0,1 0,-1 0,0 1,-1-1,1 1,-1 0,0 1,0-1,0 1,-1 0,-5-3,5 5,1-1,-1 2,0-1,0 1,0-1,0 2,0-1,0 1,0 0,0 0,0 0,0 1,0 0,0 0,0 1,0 0,0 0,0 0,1 1,-1-1,1 1,0 1,0-1,-3 3,-6 5,0 0,1 1,1 0,0 1,0 1,1-1,1 2,0 0,-2 6,0-1,1 2,2 0,0 0,1 1,1-1,2 2,0-1,1 1,2-1,0 1,1 0,2 0,0 0,2 0,0-1,2 1,1-1,0 0,2 0,0-1,2 0,0-1,2 0,0 0,1-1,1-1,13 13,-10-18,2-1,-1-1,2 0,-1-2,2 0,-1-1,1-1,17 4,-12-3,-21-8,0 1,1-1,-1 0,1 0,-1 0,1-1,-1 0,1 0,0 0,-1-1,1 0,-1 0,0 0,1-1,-1 0,0 0,0 0,0 0,0-1,0 0,0 0,-1 0,3-3,83-98,-77 86,2-1</inkml:trace>
  <inkml:trace contextRef="#ctx0" brushRef="#br0" timeOffset="-580.503">9511 849,'0'33,"0"22,5 0,2-4,-1-5,4-12,0-10</inkml:trace>
  <inkml:trace contextRef="#ctx0" brushRef="#br0" timeOffset="-310.921">9511 453,'-19'29,"8"19,6 1</inkml:trace>
  <inkml:trace contextRef="#ctx0" brushRef="#br0" timeOffset="-3144.952">5363 566,'-8'-7,"-1"-1,0 1,0 1,0 0,-1 0,0 1,0 0,0 1,-1 0,0 0,0 1,0 1,0 0,0 0,0 1,0 1,0 0,-1 0,1 1,0 0,0 1,0 1,0-1,0 2,1 0,-4 1,-29 19,17-12,0 1,2 1,-1 2,2 0,0 2,1 0,1 1,1 1,-14 19,32-36,0 1,-1 0,2 0,-1 0,0 0,1 0,0 0,0 0,0 1,0-1,1 0,0 0,0 1,0-1,0 0,0 1,1-1,0 0,0 0,0 0,1 1,-1-1,1-1,0 1,0 0,0 0,1-1,-1 1,1-1,0 0,0 1,0-1,4 2,123 81,117 22,-239-104,1 0,-1 0,0 1,0 0,-1 0,1 1,-1 0,0 0,-1 1,1 0,-1 0,-1 0,1 1,-1 0,-1 0,0 0,0 0,0 1,-1 0,0 0,-1 0,0 0,0 0,-1 0,0 0,-1 1,0-1,0 0,-1 0,0 1,-1-1,0 0,0 0,-1 0,0 0,-9 8,0-1,0 0,-2-1,0 0,0-1,-2-1,1 0,-2-1,0-1,0 0,-1-2,-7 3,9-6,-1-1,0 0,0-2,0 0,0-1,0 0,-1-1,1-2,-1 1,-9-3,22 2,1 0,-1-1,1 1,-1-1,1 0,0 0,0 0,0-1,0 1,0-1,0 0,1 0,-1 0,1-1,0 1,0-1,0 0,0 0,1 0,0 0,-1 0,1 0,1-1,-1 1,1-1,0 1,0-1,0 0,1 1,-1-1,1 0,0 1,0-1,1 0,0 0,0 1,0-1,0 1,0-1,1 1,0-1,1-1,6-15,2 1,0 0,1 0,1 1,0 0,2 1,0 1,1 1,1 0,9-7,6-7,-27 23,1 0,-1 1,1 0,0 0,1 1,-1 0,1 0,0 0,1 1,-1 0,1 0,0 1,-1 0,1 0,1 1,-1 0,0 1,1-1,-1 2,0-1,1 1,-1 0,1 1,3 1,6 4</inkml:trace>
  <inkml:trace contextRef="#ctx0" brushRef="#br0" timeOffset="-2098.324">6435 482,'-12'32,"1"1,1 1,2-1,2 1,1 1,1-1,2 1,2 11,-11 100,2-67,6-42,-1-1,-2 1,-1-1,-3 0,-12 33,65-122,-17 15,2 2,1 1,2 1,1 1,2 2,1 2,1 1,2 2,0 1,29-12,-64 35,0-1,0 1,0 1,0-1,0 0,0 1,0 0,1-1,-1 1,1 1,-1-1,0 0,1 1,-1 0,1 0,-1 0,1 0,-1 0,1 1,-1-1,1 1,-1 0,1 0,-1 1,0-1,0 0,0 1,0 0,0 0,0 0,0 0,0 0,-1 1,1-1,-1 1,1 10,0 0,-1 0,-1 0,0 0,0 1,-2-1,1 0,-2 0,0 0,-3 10,0-2,-1-1,0 0,-2 0,0-1,-2 0,0-1,-1 0,0 0,-2-1,0-1,-1 0,0-1,-1 0,-1-1,-1-1,-1 0,10-8,0 0,0 0,-1-1,0-1,1 0,-1 0,0 0,-1-1,1 0,0-1,-1 0,1-1,-10 0,15 0,0-1,0 1,0-1,1 1,-1-1,0-1,0 1,0 0,1-1,-1 0,1 0,-1 0,1 0,0-1,-1 1,1-1,1 1,-1-1,0 0,1-1,-1 1,1 0,0-1,0 1,0-1,1 1,-1-1,1 0,0 0,0 0,0 0,1 0,-1 0,1-4,1 0,-1 1,1-1,0 0,1 1,0-1,0 1,1 0,0 0,0 0,0 0,1 0,0 1,1-1,-1 1,1 0,2-1,7-13</inkml:trace>
  <inkml:trace contextRef="#ctx0" brushRef="#br0" timeOffset="-1712.452">6802 1159,'28'13,"1"-1,0-2,1-1,0-1,1-1,-1-2,1-1,0-2,0-1,0-1,5-2,-24-1,0 0,-1 0,1-1,-1-1,0 0,0 0,0-1,-1-1,1 1,-2-2,1 1,-1-2,0 1,-1-1,0 0,0-1,-1 0,0 0,-1 0,0-1,-1 0,0 0,-1-1,0 0,2-10,-5 18,0 1,0 0,-1 0,1-1,-1 1,0-1,0 1,0-1,0 1,0 0,-1-1,0 1,0 0,0-1,0 1,0 0,0 0,-1 0,0 0,1 0,-1 0,0 0,-1 1,1-1,0 1,-1 0,1-1,-1 1,0 0,0 0,0 1,0-1,0 1,0-1,0 1,0 0,-1 0,1 0,0 1,-1-1,1 1,0 0,-1 0,1 0,-1 0,1 0,-12 5,0-1,1 2,-1 0,1 1,1 0,-1 1,1 1,1 0,-1 0,2 1,-1 1,1 0,1 1,0 0,1 0,0 1,1 0,0 1,-4 11,7-17,0 1,1-1,0 1,0 0,1 1,0-1,1 1,0-1,0 1,1 0,1 0,-1 0,1-1,1 1,0 0,0 0,1 0,1-1,-1 1,1-1,1 0,0 0,0 0,1 0,0-1,0 0,7 8,4-5,1-2,1 0,-1 0,1-2,1 0,-1-1,1-1,0-1,0 0,1-2,-1 0,1-1,-1-1,1-1,-1 0,1-2,12-3,70-12,-75 13</inkml:trace>
  <inkml:trace contextRef="#ctx0" brushRef="#br0" timeOffset="-6648.968">735 340,'61'26,"1"-2,0-4,2-2,0-3,2-2,-1-4,1-2,0-3,50-5,-79-1,1-2,-1-1,0-2,-1-2,0-1,0-1,-1-3,0 0,-2-3,1 0,3-6,-30 17,0-1,-1 1,0-1,-1-1,1 1,-1-1,-1 0,1 0,-1 0,-1 0,0-1,0 0,-1 1,0-1,0 0,-1 0,0 0,0-1,-1 1,-1 0,1 0,-1 0,-2-3,3 5,-2 0,1 1,-1-1,0 1,0-1,-1 1,1-1,-2 1,1 0,-1 1,1-1,-2 0,1 1,0 0,-1 0,0 1,-1-1,1 1,0 0,-1 0,0 1,0-1,0 1,-1 1,1-1,-1 1,1 0,-1 1,0 0,1 0,-1 0,-5 3,0 1,0 0,1 1,-1 0,1 1,0 0,0 1,1 0,0 1,0 0,0 0,1 1,0 1,0-1,1 1,1 1,-1-1,1 1,1 1,0 0,-40 60,4 3,3 0,4 3,3 1,-6 27,3-12,-9 23,-6 20,-5-2,-7-3,-23 29,77-144,-1-1,0 0,-1-1,0 0,-2 0,1-1,-2-1,0 0,0-1,-1 0,0-1,-1 0,0-1,-1-1,1-1,-2 0,1-1,-1 0,0-2,-3 1,16-5,-1 0,1 0,-1-1,1 1,0-1,-1 0,1-1,0 1,0 0,0-1,0 0,0 0,0-1,0 1,1-1,-1 1,1-1,0 0,-1 0,1-1,1 1,-1-1,0 1,1-1,0 0,0 0,0 0,0 0,1 0,0-1,0 1,0 0,0-1,0 1,1 0,0-1,0 1,0-1,1 1,-1-1,1 1,0 0,0 0,1-1,-1 1,1 0,1-2,3-10,0 0,2 0,-1 0,2 1,0 1,1-1,0 2,1-1,1 1,0 1,1 0,0 1,0 0,1 1,1 1,0 0,0 1,1 0,0 2,0-1,0 2,1 0,0 2,0-1,0 2,0 0,1 1,-1 1,0 1,1 0,-1 1,0 1,0 1,11 3,273 132,-277-130,0-2,0 0,0-1,1-2,0 0,-1-2,10 0,-21-2,1-1,-1 0,0 0,0-1,0-1,0 0,-1-1,1-1,-1 0,0 0,0-1,-1-1,5-2,1-4</inkml:trace>
  <inkml:trace contextRef="#ctx0" brushRef="#br0" timeOffset="-6034.448">2004 1159,'4'9,"1"-1,0 1,0-1,1 0,-1-1,2 0,-1 0,1 0,0 0,1-1,-1 0,1-1,0 0,1 0,-1-1,1 0,0 0,0-1,0 0,1-1,-1 0,0 0,1-1,0 0,-1-1,1 0,-1-1,1 0,-1 0,1-1,-1 0,0 0,1-1,-1-1,-1 1,7-5,1 0,-1-2,1 0,-2-1,0 0,0-1,-1-1,0 0,-1-1,-1 0,0-1,-1 0,0-1,3-9,-12 22,1 1,-1-1,0 0,0 0,0 0,0 0,-1 0,1 0,-1 0,0 0,1 0,-1 0,-1 0,1 0,0 0,-1 0,0 0,0 0,1 1,-2-1,1 0,0 0,-1 1,1-1,-1 0,0 1,1 0,-1-1,0 1,-1 0,1 0,0 0,-1 0,1 1,-1-1,1 0,-1 1,0 0,0 0,-5-3,0 1,-1 1,1 0,-1 0,0 0,1 1,-1 1,0-1,0 1,1 1,-1 0,0 0,0 0,-5 3,0 1,0 0,1 1,0 0,0 1,0 1,1 0,0 1,1 0,-1 0,2 1,0 1,0 0,1 0,0 1,1 0,0 0,1 1,0 0,1 1,1-1,-2 9,3-13,1 1,0-1,1 1,0 0,1 0,0 0,0 0,1 0,0-1,1 1,0 0,0 0,1 0,1 0,0-1,0 1,1-1,0 0,0 0,1-1,0 1,1-1,0 0,0 0,7 7,5-5,0-1,1-1,0 0,0-1,1-1,0-1,0-1,0-1,0 0,1-2,-1 0,1-1,-1-2,0 0,20-4,2-5,-1-2,0-1,0-2,-2-2,0-2,-1-1,-1-2,-1-2,31-28,-26 22,-1-3,-2-1,-2-2,-1-2,-2-1,-1-1,-3-2,-1-1,-3-1,-1-1,-2-1,14-48,-31 83,0 0,-1 0,-1 0,0 0,0 0,-1 0,-1-1,0 1,-1-1,0 1,-1-1,-1 1,0-1,0 1,-1 0,-1 0,0 0,0 1,-1-1,-1 1,0 0,-1-1,4 10,1-1,-1 1,0 0,0 0,0 0,0 1,0-1,0 1,-1 0,1 0,0 0,-1 0,1 0,-1 1,1 0,-1 0,1 0,-1 0,1 0,0 0,-1 1,1 0,-1 0,1 0,0 0,0 0,-1 1,1-1,0 1,0 0,0 0,1 0,-1 0,-77 87,64-55,1 1,1 0,2 1,2 1,1 0,2 0,1 0,2 1,2 18,4-13,3 0,1 0,3-1,1 1,2-2,2 0,1 0,3-2,21 38,-26-51,-13-19,-7-11</inkml:trace>
  <inkml:trace contextRef="#ctx0" brushRef="#br0" timeOffset="-5783.367">2681 820,'39'5,"51"1,19 1,1-2,-8-7,-13-2,-11-1,-9 0,-12 2,-6-4,-7-1,-6 1,-4 2,-4 2,-7 1</inkml:trace>
  <inkml:trace contextRef="#ctx0" brushRef="#br0" timeOffset="7307.482">903 2514,'-34'62,"2"1,2 2,4 0,1 8,17-1,9-71,-1 1,0-1,0 0,0 1,1-1,-1 0,1 1,-1-1,1 0,0 1,-1-1,1 0,0 0,0 0,0 0,0 0,0 0,0 0,0 0,0 0,0-1,0 1,0 0,1-1,-1 1,0 0,1-1,-1 0,0 1,1-1,-1 0,0 0,1 0,-1 0,0 0,1 0,-1 0,1 0,-1 0,0-1,1 1,-1 0,0-1,1 1,-1-1,0 0,0 1,1-1,12-7,0-1,0 0,0-1,-2 0,1-1,-1 0,-1-1,0-1,0 1,-1-2,4-8,-1 3,-1-1,0-1,-2 0,0-1,-1 0,-2 0,0-1,-1 1,-2-2,0 1,-1 0,-2-1,0 1,-2-9,1 27,-1 0,0 0,0 0,0 0,0 0,-1 0,0 0,0 0,0 0,0 1,-1-1,0 1,0 0,0 0,-1 0,1 0,-1 1,0-1,0 1,0 0,0 0,-1 0,1 1,-1 0,1-1,-1 1,0 1,0-1,0 1,0 0,0 0,0 1,-1-1,1 1,0 0,0 1,0-1,0 1,0 0,0 0,0 0,0 1,0 0,-1 1,1-2,0 0,1 1,0 0,-1 0,1 0,0 0,0 1,0-1,0 1,1 0,-1 0,1 1,0-1,0 1,0-1,0 1,1 0,-1 0,1 0,0 1,0-1,0 0,1 1,0-1,0 1,0 0,0 2,3-4,1 0,-1 0,1 0,0 0,0-1,0 1,0-1,0 0,1 0,-1 0,1 0,-1-1,1 1,-1-1,1 0,0 0,0-1,0 1,0-1,-1 1,1-1,0 0,0-1,0 1,0-1,0 0,-1 0,1 0,0 0,-1 0,4-2,19-7,0-1,0-1,-2-1,1-1,-1-1,-1-1,-1-1,0-1,-2-1,12-15,0 6,-12 12,-1-1,0-1,-1 0,-1-2,0 0,-2 0,0-2,-2 0,0 0,-2-1,0-1,-2 0,0 0,-2-1,-1 0,0 0,-2-1,0-20,-3 45,-1 0,1 1,-1-1,0 1,0-1,1 0,-1 1,0-1,0 0,0 1,0-1,0 0,0 1,0-1,0 0,0 1,0-1,0 0,0 1,0-1,0 0,-1 1,1-1,0 1,-1-1,1 0,0 1,-1-1,1 1,-1-1,1 1,0-1,-1 1,1-1,-1 1,0 0,1-1,-1 1,1 0,-1-1,0 1,1 0,-1 0,1 0,-1-1,0 1,1 0,-1 0,0 0,1 0,-1 0,0 0,-22 30,6 14,2 1,2 0,2 1,2 0,2 1,2 0,3 0,1 16,4 104,6-1,28 137,-10-96,-25-192,1-1,-2 0,0 1,-1-1,0 1,-1 0,-1-1,0 0,-1 1,0-1,-1 0,-1 0,0-1,-1 0,-1 0,0 0,0 0,-1-1,-1-1,0 1,-1-1,-2 1,9-9,0-1,0 1,0-1,0 0,-1 0,1-1,-1 1,1-1,-1 1,0-1,0 0,1 0,-1-1,0 1,0-1,0 0,0 0,0 0,0-1,1 1,-1-1,0 0,0 0,0 0,1-1,-1 1,1-1,-1 0,1 0,0 0,0 0,-1-1,2 1,-1-1,0 0,0 0,1 0,0 0,-1 0,1 0,1-1,-1 1,0-1,1 0,0 1,-1-1,1 0,1 0,-1 1,1-2,-3-22,2 1,1-1,2 0,0 0,2 0,1 1,1-1,1 1,1 1,6-12,-1 1,2 2,1 0,1 1,2 0,21-25,-16 25</inkml:trace>
  <inkml:trace contextRef="#ctx0" brushRef="#br0" timeOffset="8593.438">2089 2796,'10'1,"0"-1,0 0,0 0,0 0,0-1,-1-1,1 0,0 0,-1-1,0 0,1-1,-1 0,-1 0,1-1,2-2,22-13,-2-2,0-2,-2 0,-1-2,-1-2,5-6,114-104,-65 99,-78 39,-1 0,0-1,0 1,0 0,0 0,0 0,0 0,0 1,0-1,0 1,0-1,0 1,0 0,0-1,0 1,0 0,0 0,-1 1,1-1,0 0,-1 0,1 1,-1-1,1 1,-1 0,0-1,0 1,1 0,-1 0,0-1,-1 1,1 0,0 0,-1 0,1 0,-1 0,1 0,-1 1,0-1,0 2,1 15,-2 1,0 0,-1 0,-1-1,-1 1,-1-1,0 0,-2 0,0 0,-1-1,-1 0,0-1,-2 0,0 0,0-1,-2-1,-12 12,-117 95,141-121,0 1,0-1,0 0,0 0,-1 0,1 0,0 0,0-1,-1 1,1 0,-1-1,1 1,-1-1,1 1,-1-1,1 0,-1 1,1-1,-1 0,1 0,-1 0,1 0,-1 0,1-1,-1 1,0 0,1-1,0 1,-1-1,1 0,-1 1,1-1,0 0,-1 0,1 0,0 0,0 0,0 0,0 0,-1 0,2 0,-1 0,0-1,0 1,0 0,1-1,-1 1,0-1,1 1,-1-1,1 1,0-1,0 1,-1-1,1 1,0-1,0 0,1 1,2-7,0 0,1 1,0-1,1 1,0 0,0 1,0-1,1 1,0 0,0 0,0 1,1 0,0 0,0 1,0-1,1 2,-1-1,1 1,0 0,0 0,0 1,0 0,1 1,-1 0,1 0,3 0,-1 1,1 1,0 0,0 1,-1 0,1 0,-1 1,0 1,1 0,-2 1,1 0,0 0,-1 1,3 3,-4-4,0-1,1 0,-1 0,1 0,-1-1,1-1,0 0,0 0,0-1,1 0,-1-1,0 0,0-1,0 0,0 0,0-1,0 0,0-1,0 0,-1-1,1 0,-1 0,0-1,0 0,0-2,11-4,-1 0,0-2,-1-1,0 0,-1-1,0-1,-1-1,-2 0,1-1,-2 0,0-1,0-4,-10 18,3-4,-1 1,-1-1,0 0,0 0,-1-1,0 1,0-1,-1 0,0 1,-1-1,0 0,-1-5,-16 32,10 12,1 1,1 0,2 0,1 0,1 0,3 10,-2 25,-1 276,-29-177,8-126,20-38,1 1,0-1,-1 1,1-1,-1 1,1-1,0 1,-1-1,1 0,-1 1,1-1,-1 0,0 1,1-1,-1 0,1 1,-1-1,0 0,1 0,-1 0,1 0,-1 0,0 0,1 0,-1 0,0 0,1 0,-1 0,1 0,-1 0,0 0,1-1,-1 1,1 0,-1 0,0-1,1 1,-1 0,1-1,-1 1,1-1,-1 1,1 0,0-1,-1 1,1-1,-1 0,1 1,0-1,0 1,-1-1,1 1,0-1,0 0,0 1,-1-1,1 1,0-1,0 0,0 1,0-1,0 0,1 0,-4-16,1-1,1 0,1 0,0 0,1 0,1 0,1 1,1-1,0 1,1 0,1 0,1 0,6-13,-5 10,30-76,4 2,50-80,-85 159,1-1,1 1,0 1,1 0,0 0,1 1,1 0,0 1,1 0,0 1,1 0,0 2,1-1,0 2,0 0,0 0,1 2,1 0,-1 1,1 0,0 1,0 1,16 0,-29 3,0 0,0 1,0-1,0 1,0 0,0 0,-1 0,1 1,0-1,-1 1,1 0,-1 0,1 0,-1 1,0-1,0 1,0 0,0 0,0 0,-1 0,0 0,1 0,-1 1,0-1,0 1,-1-1,1 1,-1 0,0 0,0 0,0 0,-1 0,1 0,-1 0,0 0,0 0,0 0,0 0,-1 0,0 2,-2 9,-1 0,0-1,-1 1,-1-1,0 0,-1-1,0 0,-1 0,-1 0,0-1,0 0,-1-1,-1 0,0-1,0 0,-1 0,-2 0,-19 13,-1-2,-1-1,0-2,-2-2,-36 12,12-11,35-13</inkml:trace>
  <inkml:trace contextRef="#ctx0" brushRef="#br0" timeOffset="9253.856">3726 2852,'49'-23,"-1"-1,-1-3,-1-2,-2-2,0-2,-3-1,-1-3,3-5,-26 24,-1-1,-1-1,-1 0,0-1,-2-1,0 0,-1 0,-2-2,0 1,-1-1,-2 0,0 0,-2-1,-3 23,0 0,0 0,-1 0,1 0,-1 0,1 0,-1 0,0 0,0-1,0 1,0 0,0 0,0 0,-1 0,1 0,-1-1,0 1,1 0,-1 0,0 0,0 1,0-1,0 0,-1 0,1 0,0 1,-1-1,1 1,-1-1,1 1,-1 0,0-1,0 1,0 0,0 0,0 0,1 0,-2 1,1-1,0 1,0-1,0 1,0-1,0 1,0 0,0 0,-1 0,1 0,-1 1,-4 2,1 0,-1 0,1 1,0-1,0 2,0-1,0 1,1 0,-1 0,1 0,1 1,-1-1,1 1,0 0,0 1,1-1,0 1,0-1,0 1,1 0,0 0,0 0,1 1,0-1,0-2,0 1,0-1,1 1,0-1,0 1,1-1,-1 1,1-1,0 1,1-1,-1 0,1 1,0-1,0 0,1 0,0 0,-1-1,2 1,-1-1,0 0,1 1,0-1,0-1,0 1,0-1,1 1,0-1,-1-1,1 1,0-1,5 2,53 13,-55-16,0-1,0 1,0 1,0-1,-1 1,1 0,0 1,-1 0,0 0,0 1,0 0,0 0,-1 0,1 1,-1 0,0 1,-1-1,1 1,-1 0,0 0,0 1,-1-1,0 1,1 3,-5-2,0 1,-1 0,0-1,0 1,-1-1,0 1,0-1,-1 0,0 0,-1 0,1 0,-2 0,1-1,-1 0,-1 2,0 0,1 2,0-1,0 2,1-1,0 1,1-1,0 1,1 0,0 0,1 0,0 1,1 3,0 8</inkml:trace>
  <inkml:trace contextRef="#ctx0" brushRef="#br0" timeOffset="9737.064">4657 2626,'5'19,"1"16,1 7,-2 1,-7-6,-2-6,-1-12,0-9</inkml:trace>
  <inkml:trace contextRef="#ctx0" brushRef="#br0" timeOffset="9974.842">4686 2090,'4'29,"3"9</inkml:trace>
  <inkml:trace contextRef="#ctx0" brushRef="#br0" timeOffset="10343.426">4827 2796,'202'-268,"-202"266,1 1,-1 0,1 0,-1 0,1 0,-1 0,1 0,0 1,0-1,-1 0,1 0,0 0,0 1,0-1,0 0,0 1,0-1,0 1,0-1,0 1,0-1,0 1,0 0,0-1,0 1,0 0,1 0,-1 0,0 0,0 0,0 0,0 0,0 1,0-1,0 0,1 0,-1 1,0-1,0 1,0-1,0 1,0 0,0-1,-1 1,1 0,0-1,0 1,0 0,-1 0,1 0,0 0,-1 0,1 0,-1 0,1 0,-1 0,1 0,-1 0,0 0,1 0,-1 0,0 0,0 1,0-1,8 55,-7-43,1-1,0 0,0 1,1-1,1 0,0 0,1 0,5 9,-8-15,1-1,0 0,-1 0,2 0,-1-1,0 1,1-1,0 0,0 0,0 0,1 0,-1-1,1 1,0-1,0-1,0 1,0-1,1 1,-1-1,1-1,-1 1,1-1,-1 0,1 0,0-1,0 0,-1 0,1 0,0-1,-1 0,1 0,0 0,-1 0,1-1,-1 0,0 0,0-1,1 0,-1 1,-1-2,1 1,3-3,2-10,0 1,-1-1,-1 0,-1-1,0 0,-1 0,2-12,32-76,-25 81</inkml:trace>
  <inkml:trace contextRef="#ctx0" brushRef="#br0" timeOffset="10939.452">5814 2401,'-14'2,"-1"2,1-1,-1 2,1 0,1 0,-1 2,1-1,0 2,0 0,1 0,0 1,1 1,0 0,0 0,1 1,0 1,1-1,1 2,0-1,0 1,-1 3,-43 109,51-121,0 1,0-1,0 1,1-1,-1 1,1-1,1 1,-1 0,1-1,-1 1,1-1,0 1,1-1,-1 0,1 0,0 1,0-1,0 0,1 0,-1-1,1 1,0 0,0-1,1 0,-1 0,0 0,5 3,-2-5,1 0,-1 0,1 0,0-1,-1 0,1 0,0 0,-1-1,1 0,-1 0,1-1,-1 0,0 0,1-1,-1 1,0-1,-1-1,1 1,0-1,-1 0,0 0,0-1,0 1,-1-1,1 0,-1 0,2-4,30-32,-1-2,-2-1,-3-1,2-7,-32 50,1 0,0-1,0 1,0 0,0 0,0-1,1 1,-1 0,0 0,1 1,0-1,-1 0,1 0,0 1,0-1,0 1,0 0,0-1,0 1,0 0,1 0,-1 0,0 1,1-1,-1 1,0-1,1 1,-1 0,1-1,-1 1,1 1,-1-1,0 0,1 0,-1 1,1 0,-1-1,0 1,0 0,1 0,-1 0,0 0,0 1,0-1,0 1,0-1,0 1,4 6,-1 1,0-1,-1 1,0-1,0 1,-1 0,0 1,0-1,-1 0,0 1,-1 0,0-1,-1 3,5 23,62 447,-61-444,-2 1,-2 0,-1 0,-3 0,-3 23,4-56,0-1,0 1,-1 0,1-1,-1 1,-1-1,1 0,-1 0,0 0,0 0,0 0,-1-1,0 1,0-1,0 0,0 0,-1 0,1-1,-1 0,0 0,0 0,0 0,0-1,-1 0,1 0,-1 0,1 0,-1-1,0 0,0-1,1 1,-6-1,4 2,0-1,0 0,0-1,-1 1,1-1,0 0,0-1,0 0,0 0,-1-1,2 1,-1-2,0 1,0-1,1 0,-1 0,1-1,0 0,0 0,0 0,1-1,-1 1,1-2,0 1,1 0,-1-1,1 0,0 0,0 0,1-1,0 1,0-1,1 0,-1-1,1-7,0 0,2 1,-1-1,2 0,0 0,1 0,0 0,1 0,1 1,0-1,1 1,1 0,0 1,1-1,0 1,1 1,0-1,1 1,1 1,0-1,0 2,1-1,0 2,1-1,0 2,1-1,8-3,9-3,1 0,1 2,0 1,0 2,1 1,0 2,19-2,-28 7</inkml:trace>
  <inkml:trace contextRef="#ctx0" brushRef="#br0" timeOffset="14521.858">6999 2204,'83'-25,"-2"-3,-1-4,-2-3,5-7,-71 36,-4 3,1 0,-1-1,0 0,0-1,0 0,0 0,-1-1,0 0,0 0,-1-1,0 1,0-1,0-1,1-3,-7 11,0-1,-1 0,1 1,0-1,-1 1,1-1,-1 1,1-1,-1 1,1-1,-1 1,0-1,1 1,-1-1,1 1,-1 0,0 0,1-1,-1 1,0 0,1 0,-1 0,0-1,0 1,1 0,-1 0,0 0,1 0,-1 1,0-1,0 0,1 0,-1 0,0 0,1 1,-1-1,0 0,1 1,-1-1,1 0,-1 1,1-1,-1 1,1-1,-1 1,1-1,-1 1,1 0,-1-1,1 1,0-1,-1 1,1 0,0-1,0 1,-1 0,1 0,-12 16,1 0,0 1,1 0,1 1,1 0,0 1,2-1,0 1,1 1,2-1,0 1,-1 18,-2 1,-22 301,26-254,-4-1,-3 0,-4 0,-18 55,25-118,-2-1,0 0,-2 0,0 0,-1-1,-2-1,-6 8,16-25,0 1,-1-1,0 0,0 0,0-1,0 1,0-1,-1 0,1 0,0 0,-1-1,0 1,1-1,-1 0,0-1,0 1,1-1,-1 0,0 0,0 0,0-1,1 0,-1 0,0 0,1 0,-1-1,1 0,-1 0,1 0,0 0,0-1,0 0,0 1,0-1,0-1,1 1,0-1,0 1,0-1,0 0,0 0,1 0,-2-4,-2-5,0 0,1-1,0 1,2-1,-1 0,2-1,0 1,0 0,2-1,-1 1,2-1,0 1,1 0,0-1,1 1,1 0,0 1,3-7,2-1,1-1,0 1,2 1,0 0,2 1,0 0,1 1,0 1,2 0,0 1,2 0,20-13,1 2,1 1,1 2,2 3,0 1,43-13,-77 29,2 0,-1 0,0 1,1 1,-1 0,1 0,0 1,0 1,-1 0,1 1,11 1,-6 5</inkml:trace>
  <inkml:trace contextRef="#ctx0" brushRef="#br0" timeOffset="14811.732">7733 2909,'-9'-5,"5"-16,10-9,8-4,6-2,0 1,1 2,2 1,2 7,-3 2,-1 0,1 0,-3-1,-1 3,-2 5</inkml:trace>
  <inkml:trace contextRef="#ctx0" brushRef="#br0" timeOffset="15107.683">8213 2542,'-19'22,"0"1,1 1,2 0,0 1,2 1,0 1,2 0,-7 26,17-51,1 0,0 1,0 0,0-1,0 1,0-1,1 1,-1 0,1 0,0-1,-1 1,1 0,1 0,-1-1,0 1,1 0,-1-1,1 1,0 0,0-1,0 1,0-1,0 1,1-1,-1 1,1-1,-1 0,1 0,0 0,0 0,0 0,0 0,0-1,1 1,-1-1,0 1,1-1,-1 0,1 0,-1 0,1 0,0 0,-1-1,1 1,0-1,0 0,-1 1,2-2,10 0,0-2,-1 0,1-1,-1 0,1-1,-1 0,0-1,-1-1,0 0,0-1,0 0,-1 0,0-2,-1 1,0-1,0-1,7-11,-12 16,-1-1,0 0,0 0,0-1,-1 1,0-1,-1 0,0 0,0 0,-1 0,0 0,0-6,0 11,-1 0,0-1,0 1,-1 0,1 0,-1-1,0 1,1 0,-2 0,1 0,0 0,0 0,-1 0,0 0,1 0,-1 1,0-1,0 0,-1 1,1 0,-1 0,1-1,-1 1,1 1,-1-1,0 0,0 1,0-1,0 1,0 0,0 0,-1 0,-20-3,1 2</inkml:trace>
  <inkml:trace contextRef="#ctx0" brushRef="#br0" timeOffset="15592.538">8524 2852,'1'-12,"1"0,1 0,0 1,0-1,1 1,1 0,0 0,0 0,1 0,1 1,0 0,6-7,-5 8,-1 0,2 0,-1 1,1 0,0 1,1 0,-1 0,2 1,-1 0,0 1,1 0,9-3,-17 8,-1 0,1-1,-1 1,1 0,-1 0,1 0,-1 1,1-1,-1 1,1-1,-1 1,1 0,-1 0,0 0,0 0,1 0,-1 1,0-1,0 0,0 1,0 0,-1-1,1 1,0 0,-1 0,1 0,-1 0,2 2,-2-1,1 0,0-1,0 1,0-1,1 1,-1-1,1 0,-1 0,1 0,0 0,-1-1,1 1,0-1,0 0,0 1,0-1,0-1,1 1,-1 0,1-1,61-17,-61 15,0 0,1 0,-1 0,1 0,-1 0,1 1,0 0,0 0,-1 0,1 1,0 0,0-1,0 2,0-1,0 1,-1-1,1 1,0 1,0-1,-1 1,4 1,25 63,-17-23,41 11,-35-45</inkml:trace>
  <inkml:trace contextRef="#ctx0" brushRef="#br0" timeOffset="16705.326">9765 2881,'84'-86,"-5"-4,-3-3,30-54,-67 83,-67 151,24-76,0 0,0 1,2-1,-1 1,1 0,1 0,0 0,1 0,0 0,1 0,0 0,1 0,0-1,1 1,1-1,-1 1,2-1,0 0,0 0,1-1,5 8,-2-13,0-1,0 0,0-1,0 0,1 0,-1-1,1 0,0-1,-1 0,1-1,0 0,0 0,0-1,-1 0,1-1,0 0,3-1,6-4,-1-1,0-1,0 0,-1-2,0 1,-1-2,0 0,-1-1,0-1,-1 0,-1-1,0-1,-1 0,-1 0,0-1,-2-1,1 1,-2-2,-1 1,0-1,1-9,23-73,-23 84</inkml:trace>
  <inkml:trace contextRef="#ctx0" brushRef="#br0" timeOffset="17409.408">11092 2231,'-56'42,"1"2,2 3,2 2,1 4,45-48,-13 12,1 1,0 0,2 1,0 1,1 0,1 1,1 0,0 1,-1 9,12-29,0 0,1 0,-1 0,1 0,-1 0,1 0,0 0,0 0,0 0,0 0,0 0,0 0,1 0,-1 0,1 0,-1 0,1 0,0 0,0 0,0 0,0-1,0 1,0 0,0 0,1-1,-1 1,1-1,-1 0,1 1,-1-1,1 0,0 0,0 0,0 0,-1 0,1 0,0 0,0-1,0 1,0-1,0 1,2-1,90-5,-75-2,1 0,-1-2,-1 0,0-1,0-1,-1-1,0 0,-1-1,0-1,-2-1,1 0,-2 0,0-2,6-9,69-92,-64 87,-36 66,8-21,1 1,1-1,0 1,1 0,0 0,1-1,1 1,0 0,3 12,-3-21,1 0,-1-1,1 1,0 0,1-1,0 1,-1-1,2 0,-1 0,1 0,-1-1,1 1,0-1,1 0,-1 0,1 0,0 0,0-1,0 0,0 0,1 0,-1-1,1 0,-1 0,3 0,5-1,-1-1,0-1,-1 0,1-1,0 0,0-1,-1 0,1 0,-1-2,0 1,0-1,0-1,-1 0,0-1,0 0,-1 0,1-1,-2 0,1-1,5-7,6-6,-1-1,-1 0,-1-1,-1-1,-2-1,0 0,-2-1,0-1,-2 0,-2 0,0 0,-2-1,0-3,5-62,-4 0,-4 0,-6-40,2 76,-10 77,-18 172,18-92,4 0,4 0,8 58,21 43,4-105,-30-96,0 1,-1-1,1 1,0-1,0 1,0-1,0 1,0-1,0 1,0-1,0 1,0-1,0 1,0-1,0 1,0-1,0 1,1-1,-1 1,0-1,0 1,1-1,-1 1,0-1,0 1,1 0,-1-1,0 1,1 0,-1-1,1 1,-1 0,0-1,1 1,-1 0,1 0,-1 0,1-1,-1 1,1 0,-1 0,1 0,-1 0,1 0,-1 0,1 0,-1 0,1 0,-1 0,1 0,-1 0,1 0,-1 0,1 1,-24-43,7 20</inkml:trace>
  <inkml:trace contextRef="#ctx0" brushRef="#br0" timeOffset="17655.688">11374 2231,'38'0,"37"0,11 0,-5 0,-7 0,-10 5,-12 1,-10 0,-7-1,0-2,-2 0,-1-2,-5-1</inkml:trace>
  <inkml:trace contextRef="#ctx0" brushRef="#br0" timeOffset="18187.792">12108 2288,'-13'28,"2"1,2 0,0 0,2 1,1 0,1 1,0 29,5-57,0 0,-1-1,1 1,0 0,0 0,0 0,1 0,-1 0,1 0,0 0,0-1,0 1,0 0,0 0,0-1,1 1,-1-1,1 1,0-1,0 0,0 0,0 0,0 0,0 0,0 0,1 0,-1-1,1 1,-1-1,1 0,0 1,0-1,-1-1,1 1,0 0,0-1,0 1,0-1,0 0,0 0,-1 0,1 0,0-1,0 1,0-1,12-5,0-1,-1 0,0-1,0-1,-1 0,0-1,-1 0,0-1,0 0,2-5,113-135,-127 150,0 1,1-1,-1 0,0 0,1 0,-1 0,1 0,-1 1,1-1,0 0,-1 0,1 1,0-1,0 0,-1 1,1-1,0 1,0-1,0 1,0-1,0 1,0 0,-1-1,1 1,0 0,0 0,0 0,0 0,0 0,0 0,0 0,0 0,0 0,0 0,0 0,0 1,0-1,0 0,0 1,0-1,0 1,-1-1,1 1,0-1,0 1,0 0,-1-1,1 1,0 0,-1-1,1 1,-1 0,1 0,-1 0,1 0,-1 0,1-1,-1 2,9 74,-10-71,0 0,1 1,-1-1,1 0,1 1,-1-1,1 1,-1-1,2 0,-1 0,0 1,1-1,0 0,0 0,1-1,0 1,-1 0,1-1,1 0,-1 1,1-1,-1 0,1-1,0 1,1-1,-1 0,1 0,-1 0,1 0,0-1,2 1,2-1,1 0,-1-1,0 0,1-1,-1 1,1-2,-1 0,1 0,-1 0,0-1,0-1,0 1,0-2,0 1,0-1,-1 0,0-1,0 0,0 0,0-1,5-6,5-3,0-2,-2 0,0-1,-1-1,-1 0,0-1,-2 0,2-5,-8 13,-1-1,0 1,-1-1,0 0,-1-1,0 1,-1 0,-1-1,0 0,0 1,-3-13,3 24,-1 1,0-1,0 0,0 1,0-1,0 0,-1 1,1-1,0 0,-1 1,1-1,-1 1,0-1,1 1,-1-1,0 1,0-1,0 1,0 0,0-1,0 1,-1 0,1 0,0 0,-1 0,1 0,0 0,-1 0,1 1,-1-1,0 0,1 1,-1-1,1 1,-1 0,0-1,1 1,-1 0,0 0,1 0,-1 0,0 0,1 1,-1-1,0 0,1 1,-1-1,1 1,-1 0,1 0,-1-1,-1 2,-71 57,71-56,0-1,0 1,1-1,-1 1,1 0,0 0,0 0,0 1,0-1,0 0,1 1,-1-1,1 1,0-1,0 1,1 0,-1 0,1-1,-1 1,1 0,0 0,1-1,-1 1,1 0,-1-1,1 1,0 0,1-1,-1 1,1-1,-1 1,1-1,0 0,0 0,0 0,1 0,-1 0,1 0,-1-1,1 1,0-1,0 0,0 0,1 0,-1 0,2 1,63 5,-62-10,0 2,0-1,0 1,0 0,0 0,0 0,0 1,0 0,0 0,0 1,0 0,-1 0,1 0,0 0,-1 1,0 0,0 0,0 1,0-1,0 1,-1 0,1 1,-1-1,0 1,-1-1,1 1,-1 0,0 1,2 3,-16 127,13-117</inkml:trace>
  <inkml:trace contextRef="#ctx0" brushRef="#br0" timeOffset="18829.01">13519 2231,'-33'24,"2"1,0 1,2 2,1 1,1 1,2 2,-17 27,19 6,22-64,1 1,0-1,-1 1,1-1,0 1,0-1,0 1,0-1,0 1,0-1,1 1,-1-1,0 0,1 1,-1-1,1 1,0-1,-1 0,1 1,0-1,0 0,0 0,0 0,0 1,0-1,0 0,0 0,0-1,0 1,1 0,-1 0,0 0,1-1,-1 1,0-1,1 1,-1-1,1 0,-1 1,1-1,0 0,9-2,0 0,0-1,-1 0,1 0,-1-1,0-1,0 0,0 0,-1-1,1 0,-1-1,-1 0,0 0,5-6,144-132,-156 144,0 0,0-1,-1 1,1 0,1 0,-1 0,0 0,0 0,0 0,0 0,1 0,-1 1,0-1,1 0,-1 1,1-1,-1 1,1 0,-1-1,1 1,-1 0,1 0,-1 0,1 0,-1 0,1 0,-1 0,1 1,-1-1,1 0,-1 1,0 0,1-1,-1 1,1 0,-1-1,0 1,0 0,0 0,1 0,-1 0,0 0,0 0,0 1,0-1,-1 0,1 0,0 1,0-1,6 130,-4-124,0-1,0 0,1 0,-1 0,1 0,1-1,-1 0,1 0,0 0,0 0,1-1,-1 1,1-1,0-1,0 1,0-1,1 0,-1-1,1 1,-1-1,1-1,0 1,0-1,0 0,0-1,0 0,0 0,0 0,-1-1,1 0,0 0,0-1,0 1,-1-2,1 1,-1-1,1 0,0-1,30-15,-1-1,0-2,-2-2,0-1,-2-2,-1 0,-1-3,12-16,-26 25,-2-1,-1 0,-1-1,-1 0,0-1,-2 0,-1-1,-1 0,-1 0,-2 0,0-1,-1 0,-2 1,-1-1,0 0,-2 0,-2-2,5 22,-1 0,0 1,0-1,0 1,0-1,-1 0,0 1,-1-1,1 1,-1 0,0-1,0 1,-1 0,1 0,-1 0,0 1,-1-1,1 1,-1-1,0 1,0 0,0 1,0-1,-1 1,1 0,-1 0,0 0,0 0,0 1,0 0,-1 0,1 0,-1 1,1 0,-1 0,1 0,-1 1,1 0,-1 0,0 0,1 1,-1 0,1 0,-1 0,-3 2,-2 5,1 1,1 0,-1 0,2 1,-1 0,1 1,1 0,0 0,0 1,2-1,-1 1,1 1,1-1,0 1,1 0,0 0,1 0,0 0,1 0,1 0,0 1,2 11,-3-4,1 0,1-1,0 1,2-1,0 1,2-1,0 0,1 0,1-1,1 0,0 0,6 6,-1-2,1-1,1-1,1 0,1-2,1 0,1 0,0-2,1 0,1-2,0 0,2-1,-1-1,1-1,1-1,0-2,9 3,51-9,-61-8</inkml:trace>
  <inkml:trace contextRef="#ctx0" brushRef="#br0" timeOffset="20561.121">1 4433,'1'1,"1"1,-1-1,1 1,-1-1,1 0,0 1,-1-1,1 0,0 0,0 0,0-1,0 1,0 0,0-1,0 1,0-1,0 0,0 1,0-1,0 0,0 0,1-1,-1 1,0 0,0-1,0 1,0-1,0 0,0 1,0-1,-1 0,1 0,0-1,142-72,-85 36,-2-1,-1-4,-3-2,27-30,-62 60,0-2,-2 0,0-1,-1-1,-1 0,-1 0,-1-2,0 0,-1 0,-2-1,0 0,-2-1,0 1,-1-2,-1 1,-2-1,0 1,-2-1,0-13,-2 31,-1 0,0 1,0-1,0 0,-1 1,1 0,-1-1,0 1,-1 0,1 0,-1 1,0-1,-1 1,1 0,0 0,-1 0,0 1,0-1,0 1,-1 1,1-1,-1 1,1-1,-1 2,0-1,0 1,0 0,0 0,0 0,0 1,0 0,0 0,0 0,0 1,0 0,1 0,-1 1,0 0,0 0,-3 2,-8 2,0 2,0 0,1 1,0 1,0 0,1 1,1 1,0 0,0 1,1 1,1 0,0 0,1 1,1 1,0 0,1 0,1 1,1 0,0 0,1 1,1 0,0 0,1 6,2-13,1 1,0-1,1 1,0-1,1 1,0-1,1 1,1-1,-1 0,2 0,-1 0,2 0,-1-1,1 1,1-1,0 0,0-1,1 1,1-1,-1-1,1 1,5 2,1 2,1-1,1 0,0-1,0-1,1-1,0 0,1-1,0-1,0-1,1 0,-1-1,1-1,4-1,4 1,1 0,0-2,-1-2,1 0,0-2,0-1,-1-1,1-1,-1-2,0 0,-1-2,0-1,12-7,-27 10,0 0,0-1,-1 0,0-1,-1 0,0 0,0-1,-1 0,0-1,-1 0,0 0,-1-1,0 1,-1-1,0 0,-1-1,3-9,-7 19,1 0,-1 0,0 1,1-1,-1 0,0 0,-1 0,1 1,0-1,-1 0,0 0,0 1,1-1,-1 0,-1 1,1-1,0 1,-1-1,1 1,-1 0,0 0,0 0,0 0,0 0,0 0,0 0,0 0,-1 1,1-1,-1 1,1 0,-1 0,1 0,-1 0,0 0,1 0,-1 1,0 0,0-1,0 1,1 0,-1 0,0 0,0 1,0-1,1 1,-1-1,0 1,-1 1,-9 3,0 1,1 1,0 0,0 1,0 0,1 0,0 2,1-1,0 1,0 1,1 0,1 0,0 1,0-1,1 2,0-1,2 1,-1 0,-2 13,6-20,1 1,0 0,1 0,-1 0,1 0,1 0,-1 0,1 0,0 0,1-1,0 1,0 0,0-1,1 1,0-1,0 0,1 0,0 0,0 0,0-1,0 1,1-1,0 0,0-1,1 1,-1-1,1 0,0 0,0-1,0 0,0 0,1 0,-1-1,1 0,0 0,0 0,-1-1,1 0,0-1,0 1,3-2,14 2,-1-2,1-1,-1-1,0-1,0-1,0 0,-1-2,0-1,0-1,-1-1,0 0,0-2,-1 0,-1-1,0-1,7-9,159-111,-185 132,1 1,-1 0,1 0,0 0,0-1,0 1,-1 0,1 0,0 0,0 0,0 1,1-1,-1 0,0 0,0 0,0 1,1-1,-1 1,0-1,0 1,1 0,-1-1,1 1,-1 0,0 0,1 0,-1 0,0 0,1 0,-1 0,1 0,-1 1,0-1,1 0,-1 1,0-1,0 1,1 0,-1-1,0 1,0 0,0 0,0 0,0 0,0 0,0 0,0 0,1 1,-4 44,0-43,1 0,0-1,1 1,-1 0,0 0,1-1,0 1,0 0,0 0,0 0,0-1,0 1,1 0,-1 0,1 0,0-1,0 1,0 0,0-1,0 1,0-1,1 1,-1-1,1 0,0 0,0 1,0-1,0 0,0-1,0 1,0 0,1-1,-1 1,1-1,-1 1,2-1,8 1,1 0,0-1,0 0,0-1,-1 0,1-1,0-1,0 0,-1-1,1 0,-1-1,0 0,0-1,0 0,4-4,31-9,-46 17,1 0,-1 0,0 0,0 1,0-1,1 0,-1 1,0-1,1 1,-1 0,1-1,-1 1,0 0,1 0,-1 0,1 0,-1 0,0 0,1 0,-1 1,1-1,-1 0,0 1,1-1,-1 1,0 0,0-1,1 1,-1 0,0 0,0-1,0 1,0 0,0 0,0 0,0 1,0-1,0 0,-1 0,1 0,0 1,-1-1,1 0,-1 1,1-1,-1 0,0 1,0-1,1 1,-1 0,0 10,18 47,-5-49</inkml:trace>
  <inkml:trace contextRef="#ctx0" brushRef="#br0" timeOffset="21547.34">2456 4122,'-19'-2,"0"0,0 1,0 1,-1 0,1 2,0 0,0 1,-12 4,25-6,0 1,1 0,-1 0,1 1,-1-1,1 1,0 0,0 0,0 1,0 0,1 0,-1 0,1 0,0 1,0-1,1 1,-1 0,1 0,0 0,1 1,-1-1,1 1,0-1,0 1,1 0,0 0,0 0,0 0,1 1,-1-2,1 0,1-1,-1 1,1 0,-1-1,1 1,1 0,-1-1,1 1,-1-1,1 0,1 0,-1 1,0-1,1-1,0 1,0 0,0-1,1 1,-1-1,1 0,-1 0,1 0,0-1,0 1,1-1,-1 0,0 0,1-1,-1 1,1-1,-1 0,1 0,0 0,-1-1,1 0,0 0,0 0,-1 0,1-1,0 0,-1 0,1 0,0 0,0-1,14-5,-1-1,0-1,0 0,0-2,-2 0,1 0,13-14,36-23,-64 46,0 0,1 0,0 0,-1 0,1 1,0-1,0 1,0 0,0 0,0 0,0 0,0 0,1 1,-1-1,0 1,0 0,1 0,-1 0,0 1,0-1,0 1,1-1,-1 1,0 0,0 0,0 1,0-1,-1 1,1-1,0 1,0 0,-1 0,1 0,-1 0,0 1,0-1,0 0,1 2,5 14,-1-1,-1 1,-1 0,-1 1,0-1,-1 1,-1 0,-1-1,-1 1,0 0,-2 0,-1 8,-56 220,49-213,-1 0,-2 0,-2-1,0-1,-3 0,0-1,-2-2,-1 1,-1-2,-6 3,27-29,0 0,0 0,0 0,-1 0,1 0,-1 0,1-1,-1 1,0-1,0 1,0-1,0 1,0-1,0 0,0 0,0 0,0 0,-1 0,1-1,0 1,-1-1,1 1,0-1,-1 0,1 0,0 0,-1 0,1 0,0-1,-1 1,1-1,0 1,-1-1,1 0,0 0,0 0,0 0,-2-1,1-10,1-1,0 1,1 0,1-1,0 1,0-1,1 1,1-1,0 1,0 0,1 0,1 0,4-10,16-48,3 0,3 3,2 0,4 2,22-28,277-330,-317 399,-1-1,-1-1,-2 0,-1-1,0-1,-2 0,-2 0,0-1,-2 0,-1-1,-1 1,-2-1,-1 0,-1 0,-2 0,-1 0,-1 0,-5-20,7 44,0 0,0 0,-1 0,1 0,-1 0,0 1,-1-1,0 1,1-1,-2 1,1 0,-1 0,1 1,-1-1,0 1,-1 0,1 0,-1 0,0 0,-1 0,3 5,0 0,-1 0,1 0,0 0,0 0,0 1,0-1,0 1,1 0,-1 0,0 0,1 0,-1 0,1 0,0 1,0-1,0 1,0 0,0-1,1 1,-1 0,1 0,0 0,-1 0,1 1,1-1,-1 0,0 0,1 1,0-1,0 0,0 1,0-1,0 0,1 1,-4 65,4-1,2 1,3-1,4 1,7 19,-4-11,-2 197,-11-227,-23 61,19-100</inkml:trace>
  <inkml:trace contextRef="#ctx0" brushRef="#br0" timeOffset="22107.761">2738 3953,'76'-12,"0"-3,-1-3,-1-4,-1-3,-1-3,-2-3,0-3,101-71,-167 102,0 0,0 0,-1 0,1-1,-1 0,1 1,-1-1,0 0,-1 0,1-1,-1 1,0-1,0 1,0-1,0 0,-1 1,0-1,0 0,0 0,-1 0,1 0,-1 0,-1 0,1 0,-1 0,1 0,-1 0,-1-2,1 6,1 1,-1-1,1 0,-1 1,1-1,-1 0,1 1,-1-1,0 1,1-1,-1 1,0-1,1 1,-1-1,0 1,0 0,1-1,-1 1,0 0,0 0,0 0,0-1,1 1,-1 0,0 0,0 0,0 0,0 0,1 1,-1-1,0 0,0 0,0 1,1-1,-1 0,0 1,0-1,1 0,-1 1,0-1,1 1,-1 0,0-1,1 1,-1-1,1 1,-1 0,1 0,-1-1,1 1,0 0,-1 0,-21 42,-47 307,59-299,1-1,3 1,2 1,3-1,3 33,-3-82,1 0,0 0,-1 1,1-1,0 0,0 0,1 1,-1-1,0 0,1 0,-1 1,1-1,0 0,0 0,0 0,0 0,0 0,0 0,1 0,-1 0,0-1,1 1,0 0,-1-1,1 1,0-1,0 0,0 1,0-1,0 0,0 0,0 0,0-1,0 1,0 0,1-1,-1 1,0-1,0 0,1 0,-1 0,0 0,0 0,2-1,10-4,0-2,0 0,-1-1,1 0,-2-1,1 0,8-9,-11 9,-1 0,2 1,-1 0,1 1,1 1,-1-1,1 2,0 0,0 0,1 1,1 0,-11 4,0 1,0-1,0 1,0 0,1 0,-1 0,-1 0,1 1,0-1,0 1,0 0,-1 0,1 0,-1 0,1 0,-1 0,0 1,0-1,0 1,0 0,0-1,-1 1,1 0,-1 0,0 0,0 0,0 0,0 0,0 1,-1-1,0 0,1 0,-1 0,0 1,0-1,-1 0,1 0,-1 1,0-1,1 0,-2 1,4 28,0-23,-1-1,1 0,0 0,1 0,0 0,0 0,0 0,1-1,1 0,-1 1,3 1,6 4</inkml:trace>
  <inkml:trace contextRef="#ctx0" brushRef="#br0" timeOffset="24695.666">4770 3416,'-33'251,"-26"134,0-169,58-214,1 0,-1 1,0-1,1 0,-1 0,1 1,0-1,0 0,0 0,0 1,0-1,0 0,1 0,-1 1,1-1,0 0,0 0,-1 0,1 0,0 0,1 0,-1 0,0 0,1 0,-1 0,1-1,-1 1,1-1,0 1,-1-1,1 1,0-1,0 0,0 0,0 0,0 0,1 0,-1-1,0 1,0-1,1 1,-1-1,0 0,0 0,1 0,-1 0,0 0,0 0,1-1,0 0,27-3,0-2,-1-1,0-2,0 0,10-7,121-32,-71 19,-76 18</inkml:trace>
  <inkml:trace contextRef="#ctx0" brushRef="#br0" timeOffset="25061.162">5476 4037,'-12'6,"0"0,1 1,0 1,0 0,1 0,0 1,0 0,1 1,0 0,0 0,1 1,1 0,0 0,0 1,2 0,-1 0,1 1,1-1,0 1,-2 12,6-21,1 0,-1 0,0 0,1 0,0 0,0 0,0 0,0 0,1 0,0 0,0-1,0 1,0-1,0 1,0-1,1 0,0 0,0 0,0 0,0 0,0-1,0 1,1-1,-1 0,1 0,0 0,1 0,4 2,0 0,0-1,0 0,1-1,-1 0,1 0,0-1,0 0,-1 0,1-1,1-1,3-1,0-1,-1-1,1 0,0-1,-1 0,0-1,-1-1,1 0,-1 0,0-2,-1 1,0-1,-1-1,1 0,-2 0,1-1,-2 0,1-1,-1-1,-5 9,-1 0,1 0,-1 0,0-1,0 1,-1-1,1 1,-1-1,0 0,0 1,0-1,-1 0,0 0,0 0,0 1,0-1,-1 0,0 0,0 1,0-1,-1 0,1 1,-1-1,0 1,0 0,-1 0,1 0,-1 0,0 0,0 0,0 1,-1-1,1 1,-1 0,0 0,0 0,0 1,0-1,0 1,0 0,-1 0,1 0,-1 1,-2-1,-62-10,38 10</inkml:trace>
  <inkml:trace contextRef="#ctx0" brushRef="#br0" timeOffset="27464.162">6125 4376,'-10'5,"2"1,3 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7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1,'-6'71,"3"-1,3 1,5 30,-4-91,32 425,-35-72,2-351</inkml:trace>
  <inkml:trace contextRef="#ctx0" brushRef="#br0" timeOffset="262.947">1 651,'57'-20,"25"-10,7-1,-7 5,-12 7,-8 2,-11 4,-8 4,-7 4,-6 2,-1-2,-3-2,-4 2</inkml:trace>
  <inkml:trace contextRef="#ctx0" brushRef="#br0" timeOffset="678.403">791 30,'-25'428,"24"-366,3 1,3-1,2 0,3-1,10 29,-19-89,-1 4,0 0,1 0,-1 0,1-1,0 1,1 0,-1-1,1 1,0-1,0 1,0-1,1 0,0 0,-1 0,1 0,1 0,-1-1,1 0,-1 1,1-1,0 0,0-1,0 1,0-1,1 0,-1 0,1 0,-1 0,1-1,-1 0,4 1,3-6,-1 0,1 0,-1-1,0 0,-1-1,1 0,-1 0,0-1,-1 0,0-1,5-5,-8 7,0 0,1 0,0 0,0 1,0 0,1 0,0 0,-1 1,2 0,-1 1,0-1,1 1,0 1,-1-1,1 1,0 1,0-1,0 1,1 1,-1 0,4 0,-7 2,0 1,-1-1,1 1,-1 0,1 1,-1-1,0 1,0-1,-1 1,1 0,-1 1,0-1,0 0,0 1,-1 0,0 0,0-1,0 1,0 1,-1-1,0 0,0 0,0 0,0 1,-1-1,0 0,0 3,8 34,-8-39,0-1,0 1,0 0,0-1,1 1,-1-1,1 1,0-1,0 1,0-1,0 1,0-1,0 0,1 1,-1-1,1 0,0 0,-1 0,1 0,0-1,0 1,0 0,1-1,-1 0,0 1,0-1,1 0,-1 0,1 0,-1 0,1-1,-1 1,1-1,-1 1,1-1,0 0,0 0,10-6</inkml:trace>
  <inkml:trace contextRef="#ctx0" brushRef="#br0" timeOffset="1063.158">1581 1017,'19'-5,"-1"0,1-2,-1 0,0-2,-1 0,0 0,0-2,-1 0,0-1,-1 0,-1-2,0 1,-1-2,0 0,3-6,-14 19,0 0,0 0,0 0,-1 0,1 0,-1-1,0 1,1 0,-1-1,0 0,0 1,-1-1,1 1,0-1,-1 0,0 0,1 1,-1-1,0 0,-1 0,1 1,0-1,-1 0,0 1,1-1,-1 0,0 1,0-1,0 1,-1-1,1 1,-1 0,1 0,-1-1,0 1,0 0,0 0,0 1,0-1,0 0,-1 1,1-1,0 1,-1 0,1 0,-1 0,1 0,-1 0,0 0,-7 3,0 0,1 1,-1 0,1 0,0 1,0 0,0 1,0 0,1 0,0 1,0 0,1 1,-1-1,1 1,1 1,-1-1,1 1,1 0,-1 1,1-1,1 1,-2 5,2-9,0 0,1 0,0 1,0-1,0 1,0 0,1-1,0 1,1 0,-1 1,1-1,0 0,0 0,1 0,0 1,0-1,1 0,-1 0,1 1,1-1,-1 0,1 0,0 0,0-1,1 1,0 0,0-1,0 0,1 1,-1-1,1 0,0-1,1 1,-1-1,1 0,0 0,0 0,0-1,1 0,-1 0,1 0,1 0,156 5,-142-9,11 0</inkml:trace>
  <inkml:trace contextRef="#ctx0" brushRef="#br0" timeOffset="1441.243">2146 1017,'17'52,"-2"-75,3-36,-16 46,1 1,1 0,0 0,1 0,0 1,0 0,1-1,1 2,4-7,-6 10,1 1,0 0,0 0,0 0,0 0,1 1,0 0,0 0,0 1,1 0,0 0,-1 1,6-1,8-1</inkml:trace>
  <inkml:trace contextRef="#ctx0" brushRef="#br0" timeOffset="1814.411">2625 932,'28'-6,"-1"-2,1-1,-2-1,1-1,-2-2,1 0,-2-2,0 0,-1-2,0-1,-1 0,14-18,-33 35,-1-1,0 0,1 0,-1 0,0 0,0-1,0 1,0 0,-1-1,1 0,-1 1,1-1,-1 0,0 0,0 1,0-1,0 0,-1 0,1 0,-1 0,0 0,0 0,0 0,0 0,0 0,-1 0,1 0,-1 0,0 0,0 0,0 0,0 0,0 1,-1-1,0 0,1 1,-1-1,0 1,0 0,0 0,0 0,0 0,-1 0,1 0,-1 0,-10 0,1 1,-1 0,0 1,1 1,-1 0,0 0,1 1,-1 1,1 0,0 1,0 0,0 1,1 0,0 1,0 0,0 1,0 0,1 1,1 0,-1 0,1 1,0 0,1 1,-4 7,2-5,0 2,1-1,0 1,2 0,-1 1,2 0,0 0,1 1,-3 15,6-24,1 0,0 0,1 0,-1 0,2 0,-1 0,1 0,0 0,0 0,1 0,0 0,0 0,0 0,1-1,0 1,1-1,-1 0,1 0,0 0,1-1,-1 1,1-1,0 0,1 0,11 7,1-1,1 0,0-2,0 0,1 0,0-2,0-1,1 0,-1-2,1 0,1-2,-1 0,20-1,-14-3,1-1,-1-1,1-1,-1-1,20-9,-24 8,5-1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0:39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91,'0'-1,"-1"1,1 0,-1-1,1 1,-1 0,1-1,-1 1,1 0,-1 0,1-1,-1 1,1 0,-1 0,0 0,1 0,-1 0,1 0,-1 0,0 0,1 0,-1 0,1 0,-1 0,1 0,-1 1,0-1,1 0,-1 0,1 1,-1-1,1 0,-1 1,1-1,0 0,-1 1,1-1,-1 1,1-1,0 1,-1-1,1 1,0-1,-1 1,1-1,0 1,0-1,0 1,0 0,-1-1,1 1,0-1,0 1,0 0,0-1,0 1,0-1,0 1,1-1,-1 1,-6 40,6-40,-12 401,8-339,2 0,3 0,3 0,3 0,9 38,-15-97,27 88,-26-89,-1 0,1 0,-1 0,1-1,0 1,0-1,0 1,0-1,1 0,-1 0,0 0,1 0,0 0,-1 0,1-1,0 1,0-1,0 0,0 0,0 0,0 0,0 0,0-1,1 0,-1 1,0-1,3-1,5-3,1 0,-1-1,-1 0,1-1,-1-1,0 0,-1 0,1 0,-1-1,-1-1,0 0,0 0,0 0,-1-1,-1 0,0 0,0-1,3-8,-8 17,148-292,-136 275,-6 26,-4 37,-3-37,0 14,13 125,-12-140,1-1,0 1,1 0,-1-1,1 0,0 1,0-1,1 0,0-1,-1 1,2-1,-1 1,0-1,1 0,0-1,0 1,0-1,0 0,1 0,-1-1,1 1,5 0,0-1,0-2,0 1,-1-1,1-1,0 0,0-1,-1 0,1 0,-1-1,1-1,-1 0,0 0,-1-1,1 0,-1 0,0-1,0-1,0 1,-1-1,0-1,-1 0,0 0,0 0,0-1,-1 0,-1 0,4-8,21-42,-3-2,-3-1,6-29,-15 45,-2-1,-2 0,-3-1,1-15,-7 32</inkml:trace>
  <inkml:trace contextRef="#ctx0" brushRef="#br0" timeOffset="769.201">1175 966,'28'-32,"-1"-3,-2 0,-1-1,-2-1,4-14,-2-36,-24 85,0 0,0 0,0 0,0 0,0 0,-1-1,1 1,-1 0,1 0,-1 0,0 0,1 0,-1 1,0-1,0 0,-1 0,1 0,0 1,-1-1,1 1,-1-1,1 1,-1 0,1-1,-1 1,0 0,0 0,0 0,0 0,0 1,0-1,0 0,0 1,0-1,0 1,0 0,0 0,0 0,-2 0,-2 0,-1 1,1 0,0 0,-1 1,1-1,0 1,0 1,0-1,0 1,0 0,1 1,-1-1,1 1,0 0,0 1,1-1,-1 1,1 0,0 0,0 0,0 0,1 1,-6 7,1 0,1 1,1 0,-1 0,2 1,0 0,1 0,-2 12,5-21,-1 0,1 0,1 0,-1 1,1-1,0 0,0 1,1-1,-1 0,2 0,-1 0,1 0,-1 0,2 0,-1 0,1 0,0-1,0 1,0-1,1 0,0 0,0 0,0 0,0-1,1 0,0 0,0 0,0 0,0-1,1 0,-1 0,1 0,0-1,0 0,0 0,4 1,15-3,-1-1,1-1,-1-1,1-1,-1-1,0-1,-1-2,0 0,0-1,0-1,-1-1,-1-2,0 0,10-8,-17 12,5-2,0-1,0-1,-1 0,-1-2,0 0,-1-1,-1 0,0-2,-2 1,0-2,0 0,-1-3,-11 21,0 0,0 0,0 0,0 0,0 0,0 0,0 0,-1 0,1-1,-1 1,1 0,-1-1,1 1,-1 0,0-1,1 1,-1-1,0 1,0 0,0-1,0 1,0-1,0 1,-1-1,1 1,0 0,-1-1,1 1,-1 0,0-1,1 1,-1 0,0 0,0 0,0 0,0 0,1 0,-2 0,1 0,0 0,0 0,0 0,0 0,0 1,-1-1,1 0,0 1,-1-1,1 1,-1 0,-9 2,0 1,0 1,0 0,1 1,-1 0,1 0,0 1,0 0,1 1,0 0,0 1,-4 4,2-1,-1 0,2 1,0 0,0 1,1 0,1 0,0 1,1 0,0 0,1 1,-3 13,8-25,0 1,1-1,-1 1,1-1,0 1,0-1,0 0,0 1,1-1,-1 1,1-1,0 1,0-1,0 0,1 0,-1 1,1-1,0 0,0 0,0-1,0 1,0 0,0-1,1 1,-1-1,1 0,0 0,0 0,0 0,0 0,0 0,0-1,0 0,0 1,1-1,0 0,4 1,-1 0,1-1,1 1,-1-2,0 1,0-1,0 0,0-1,0 1,1-2,-1 1,-1-1,1-1,0 1,0-1,7-5,0 1,-1-2,0 0,0 0,-1-1,0-1,-1 0,-1-1,1-1,-2 1,3-5,13-19,-1-1,-1-1,-3-1,-1 0,-1-2,-3-1,-1 0,-3 0,-1-2,-2 1,-2-1,-1-1,-2-40,-3 80,-1-1,0 1,0-1,0 1,-1 0,1-1,-1 1,-1-1,1 1,-1 0,0 0,0 0,0 0,-1 0,0 0,0 1,0-1,0 1,-1 0,0 0,0 0,0 1,0-1,0 1,-1 0,1 0,-1 0,0 1,0 0,0 0,0 0,-1 0,1 1,0 0,-1 0,1 0,0 1,-1 0,1 0,-1 0,-1 1,-4 4,-1 1,1 0,0 1,1 1,0-1,0 1,1 1,0 0,0 0,1 1,0 0,1 1,0 0,1 0,0 0,0 0,1 1,1 0,0 0,1 1,0-1,1 1,0-1,1 1,0 5,-1 4,1 0,1 1,1-1,1 0,1 1,0-1,2-1,1 1,0 0,2-1,0-1,2 1,0-1,1-1,1 0,1-1,9 10,0-4,1 0,1-2,2-1,0-2,1 0,0-1,2-2,0-1,1-1,0-2,1-1,0-1,8 0,0 0</inkml:trace>
  <inkml:trace contextRef="#ctx0" brushRef="#br0" timeOffset="1531.146">2276 966,'50'-61,"-2"-3,-3-1,36-71,-34 42,-50 141,1-33,1 0,0 1,0-1,1 0,1 0,1 0,0 0,0 0,2 0,1 3,-3-11,0 0,0-1,0 1,1-1,0 0,0 0,1 0,-1 0,1 0,0-1,1 1,-1-1,1 0,-1-1,1 1,0-1,1 0,-1 0,0 0,1-1,0 0,-1 0,1-1,0 1,2-1,-2 0,0-1,0 0,0 0,0 0,0-1,0 0,0 0,0 0,-1-1,1 0,0 0,-1 0,1-1,-1 0,0 0,0 0,0-1,0 0,-1 0,1 0,-1 0,0-1,0 1,-1-1,1 0,-1-1,8-12,-2 1,0-1,-1-1,-1 1,-1-1,-1 0,1-8,20-76,-24 97,0 6</inkml:trace>
  <inkml:trace contextRef="#ctx0" brushRef="#br0" timeOffset="1812.042">3009 797,'28'-15,"0"-2,-2 0,0-2,-1-1,-1 0,-1-2,-1-1,0-1,10-17,-11-20,-21 60,0-1,0 1,0 0,0-1,0 1,0 0,-1 0,1-1,0 1,-1 0,1 0,-1-1,1 1,-1 0,0 0,1 0,-1 0,0 0,0 0,0 0,0 0,0 0,0 1,0-1,0 0,0 0,0 1,-1-1,1 1,0-1,0 1,0 0,-1-1,1 1,0 0,-1 0,1 0,0 0,-1 0,1 0,0 0,0 0,-1 0,1 1,0-1,0 1,-1 0,-11 4,1 0,0 1,1 1,0 0,0 1,0 0,1 0,0 1,1 0,0 1,0 0,1 1,1 0,-1 0,2 0,0 1,0 0,1 0,0 1,1 0,1-1,-2 13,3-20,0 1,0-1,1 1,0-1,0 1,1 0,-1-1,1 1,1 0,-1 0,1-1,0 1,0-1,0 1,1 0,0-1,0 0,1 0,-1 1,1-2,0 1,0 0,1 0,-1-1,1 0,0 0,0 0,1 0,-1 0,1-1,0 0,0 0,4 1,4 0,0-2,1 1,-1-2,1 0,0-1,0 0,-1-1,1 0,0-1,-1-1,0 0,1-1,-1 0,-1-1,1 0,-1-1,0-1,0 0,0-1,-1 0,0 0,-10 7,24-14</inkml:trace>
  <inkml:trace contextRef="#ctx0" brushRef="#br0" timeOffset="2117.051">3743 458,'-18'15,"-145"147,161-162,0 1,0 0,1 0,-1 1,0-1,1 0,-1 1,1-1,-1 0,1 1,0 0,0-1,0 1,0 0,0 0,0-1,0 1,0 0,1 0,-1 0,1 0,0 0,-1 0,1 0,0 0,0 0,0 0,0 0,1 0,-1 0,0 0,1 0,0 0,-1 0,1 0,0-1,0 1,0 0,0 0,0-1,0 1,1-1,-1 1,0-1,1 1,-1-1,1 0,0 0,-1 0,1 0,1 1,55-1,-52-2,0 0,1 0,-1 1,0 0,0 0,0 1,0 0,0 0,0 0,0 1,0-1,0 2,0-1,-1 0,5 4,-9-5,0 0,0 0,0 0,-1 0,1 0,0 1,0-1,-1 0,1 1,-1-1,1 0,-1 1,0-1,0 1,1-1,-1 0,0 1,0-1,0 1,0-1,-1 1,1-1,0 0,-1 1,1-1,-1 1,1-1,-1 0,1 1,-1-1,0 0,0 0,0 0,0 0,0 0,0 0,0 0,-1 1,-44 38,44-39,-148 88,126-78</inkml:trace>
  <inkml:trace contextRef="#ctx0" brushRef="#br0" timeOffset="2949.177">4364 600,'-22'-1,"1"2,-1 1,1 1,-1 1,1 0,0 2,0 0,1 2,0 0,0 1,1 1,0 1,1 0,-15 13,30-22,0 0,0 0,0 0,0 0,0 1,1-1,-1 1,1 0,0 0,0 0,0 0,0 0,0 0,1 1,-1-1,1 0,0 1,0-1,0 1,0 0,1-1,-1 1,1 0,0-1,0 1,1-1,-1 1,1 0,0-1,0 1,0-1,0 1,0-1,1 1,-1-1,1 0,0 0,0 0,1 0,0 1,8 3,-1-1,1-1,0 0,1 0,-1-1,1-1,-1 0,1 0,0-2,0 1,1-1,-1-1,0 0,0-1,0 0,0-1,0 0,0-1,0 0,-1-1,1 0,-1-1,0-1,0 1,-1-2,0 1,0-1,3-4,12-11,-1-1,-2-1,0-1,-2-1,0-1,-2-1,-1 0,-2-1,0-1,-2-1,2-8,-7 19,-1 0,-1-1,0 1,-1-1,-2 0,0 0,-1-1,-1 1,-1 0,-1-1,-1 1,-1 0,-1 0,0 0,-2 0,0 1,-2 0,-5-11,9 25,1 1,-1-1,0 1,-1 0,1 1,-1-1,0 1,0 0,0 0,-1 0,0 1,1-1,-1 2,0-1,-1 1,1-1,0 2,-1-1,1 1,-1 0,1 0,-1 1,1 0,-1 0,1 0,-1 1,0 0,1 0,0 1,-1 0,1 0,0 0,0 1,0 0,0 0,1 0,-1 1,1 0,0 0,-2 2,-7 15,0-1,2 1,1 1,0 0,2 1,1 0,0 1,2-1,1 1,0 1,2-1,0 10,2-21,-1 0,2 1,0-1,0 0,1 0,1 0,0 0,1 0,0 0,1-1,1 1,0-1,0 0,1 0,1-1,0 0,0 0,1 0,1-1,0 0,0-1,1 0,0-1,0 0,6 3,1-1,1-2,0 0,1-1,0-1,0-1,0 0,1-2,0 0,0-1,-1-1,1-1,0 0,0-2,0 0,-1-2,1 0,8-4,6-2,-5 1</inkml:trace>
  <inkml:trace contextRef="#ctx0" brushRef="#br0" timeOffset="3868.963">5069 373,'-54'22,"1"2,1 2,2 3,-23 17,68-44,1 1,0 0,-1 0,1 0,0 0,0 0,1 1,-1 0,1 0,0 0,0 0,0 0,0 1,1-1,0 1,0 0,0-1,0 1,1 0,0 0,0 0,0 0,1 1,-1-1,1 0,0 0,1 0,-1 0,1 0,0 0,1 0,-1 0,1 0,0 0,0-1,0 1,1 0,0-1,-1 0,2 0,-1 0,0 0,1 0,0-1,0 1,0-1,1 1,7-1,-1-1,0 0,1-1,-1 0,1-1,-1 0,1-1,-1 0,1-1,-1 0,0-1,0 0,0-1,0 0,-1-1,1 0,-1 0,0-1,-1-1,0 0,0 0,0 0,2-4,14-10,-2 0,-1-2,0 0,-2-2,0 0,-1-4,2 8,-9 39,-12 41,-2-49,1 1,1-1,0 0,0 0,1 1,1-1,0 0,0 0,0 0,2-1,-1 1,3 4,-5-12,1 0,-1 1,1-1,0 0,0 0,-1 0,1-1,1 1,-1 0,0-1,0 1,0-1,1 0,-1 0,1 0,-1 0,1 0,-1 0,1-1,0 1,-1-1,1 0,0 1,-1-1,1-1,0 1,-1 0,1-1,0 1,-1-1,1 0,-1 0,1 0,-1 0,1 0,0-1,78-64,24-74,-105 141,0 0,0-1,0 1,0 0,1 0,-1-1,0 1,1 0,-1-1,0 1,1-1,-1 1,1 0,-1-1,1 1,-1-1,1 1,0-1,-1 0,1 1,0-1,-1 1,1-1,0 0,-1 0,1 1,0-1,0 0,-1 0,1 0,0 0,-1 0,1 0,0 0,0 0,-1 0,1 0,0 0,0-1,-1 1,1 0,0 0,-1-1,1 1,0-1,-1 1,1 0,-1-1,1 1,0-1,-1 1,1-1,-1 0,0 1,1-1,-1 1,1-1,-1 0,0 1,1-1,-1 0,0 0,0 1,0-1,0 0,1 0,-1 1,0-1,0 0,-1 0,0 23,-1-16,1 0,0 0,-1 0,2 0,-1 0,1 0,0 0,0 0,0 0,1 0,0 0,0 0,1 0,0 0,0-1,0 1,1-1,-1 1,1-1,1 0,-1 0,1 0,-1 0,2-1,-1 0,0 0,1 0,0 0,0 0,0-1,0 0,1 0,-2-2,1 0,-1 0,1-1,-1 0,1 0,-1 0,1 0,-1-1,1 1,-1-1,0 0,1-1,-1 1,0-1,0 0,0 0,0 0,0 0,0-1,0 1,-1-1,0 0,1 0,-1-1,2-2,63-105,-53 81,36-111,-51 140,0 1,0-1,0 0,0 1,0-1,0 0,0 0,0 1,0-1,0 0,0 1,0-1,1 0,-1 1,0-1,0 0,1 1,-1-1,0 1,1-1,-1 1,1-1,-1 1,1-1,-1 1,1-1,-1 1,1-1,0 1,-1 0,1-1,-1 1,1 0,0 0,-1-1,1 1,0 0,-1 0,1 0,0 0,-1 0,1 0,0 0,0 0,-1 0,1 0,0 0,-1 1,1-1,0 0,-1 0,1 1,-1-1,1 0,0 1,-1-1,1 1,-1-1,1 1,-1-1,1 1,-1-1,1 1,-1-1,0 1,1 0,23 43,4 21,-3 1,-3 1,-2 1,-4 1,-3 0,-2 1,-4 0,-3 1,-3 0,-6 44,3-81,-2 0,-2 0,-1 0,-1-1,-2 0,-1 0,-2-1,-1-1,-2 0,-1-1,-1-1,-1-1,-2 0,-23 24,43-50,-1 0,0 0,1 1,-1-1,0-1,0 1,0 0,0 0,0-1,-1 1,1-1,0 1,-1-1,1 0,-1 0,1 0,-1-1,0 1,1-1,-1 1,0-1,1 0,-1 0,0 0,1 0,-1 0,0-1,1 1,-1-1,0 0,1 0,-1 0,1 0,-1 0,1 0,0-1,-1 1,1-1,0 1,0-1,0 0,0 0,1 0,-1 0,0-1,1 1,-1 0,1-1,0 1,0 0,0-1,-1-2,-2-17,1 0,1-1,0 1,2-1,1 1,0-1,2 1,1 0,1-23,3 1,2 0,1 0,2 1,3 1,1 0,2 2,1 0,3 1,1 0,5-2,-19 30,0-1,1 1,1 1,0 0,0 0,1 1,0 1,0 0,1 1,8-3,2 1</inkml:trace>
  <inkml:trace contextRef="#ctx0" brushRef="#br0" timeOffset="4615.981">187 1699,'85'-17,"1135"-139,-144 35,477 19,-1271 85,559-22,149 39,-622-25,-206-5,-142 20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2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27,'-2'-2,"1"0,-1 0,1 0,-1 0,1 1,-1-1,0 1,0-1,0 1,0 0,0 0,0 0,0 0,0 0,-1 0,1 0,0 1,0-1,-1 1,1 0,0 0,-1 0,1 0,0 0,-1 0,0 0,-6-1,0 0,0 1,0 1,1 0,-1 0,0 0,1 1,-1 0,1 1,-1 0,1 0,0 1,0 0,1 0,-1 1,1 0,0 1,0-1,0 1,1 0,-1 2,6-7,0 1,0 0,0-1,0 1,0 0,0-1,1 1,-1 0,0 0,1 0,-1 0,1 0,0 0,0-1,0 1,0 0,0 0,0 0,0 0,1 0,-1 0,1 0,-1 0,1-1,0 1,0 0,0 0,0-1,0 1,0-1,0 1,0-1,1 1,-1-1,1 1,60 40,-52-36,65 27,-61-29,-1 1,0 0,0 1,0 1,-1 0,0 1,-1 0,1 0,-2 2,3 1,-11-8,0-1,0 1,0-1,-1 1,1-1,-1 1,0 0,0 0,0-1,0 1,0 0,-1 0,1 0,-1 0,0 0,0 0,0 0,0 0,0 0,-1 0,1 0,-1 0,0 0,0 0,0 0,0 0,-1-1,1 1,-1-1,1 1,-1-1,0 1,0-1,0 0,0 0,-1 0,1 0,-1 0,0 0,-108 58,74-48,-1-1,0-3,0-1,-1-1,0-2,-5-2,20-2</inkml:trace>
  <inkml:trace contextRef="#ctx0" brushRef="#br0" timeOffset="321.053">761 225,'-6'11,"0"0,1 0,1 0,-1 1,2-1,0 1,0 0,1 0,0 1,1-1,1 0,0 0,0 1,1-1,1 0,0 0,1 0,0 0,3 6,-4-14,0 0,1-1,0 1,0-1,0 0,0 1,0-2,1 1,-1 0,1-1,0 1,-1-1,1 0,0 0,0-1,1 1,-1-1,0 0,0 0,1 0,-1-1,1 0,-1 1,0-2,1 1,0 0,114-29,-104 21,0 0,0-1,0 0,-2-1,1-1,-1 0,-1-1,0 0,0-1,-1 0,-1-1,0 0,-1 0,-1-1,0-1,-1 1,-1-1,0 0,2-10,-7 21,1 1,-1 0,0-1,0 0,-1 1,1-1,-1 1,0-1,0 0,-1 1,0-1,1 1,-1-1,-1 1,1-1,-1 1,1-1,-1 1,0 0,-1 0,1 0,-1 0,0 1,0-1,0 1,0 0,-1-1,1 1,-1 1,0-1,0 0,0 1,0 0,0 0,0 0,-1 1,-3-2,-76 1,58 9</inkml:trace>
  <inkml:trace contextRef="#ctx0" brushRef="#br0" timeOffset="819.055">1354 450,'8'-26,"0"0,2 1,0 0,2 1,1 0,1 0,1 2,1 0,0 0,2 2,1 0,12-10,-29 28,-1 0,1 0,0 0,1 0,-1 0,0 0,0 0,1 1,-1-1,1 1,0-1,-1 1,1 0,0 0,0 1,-1-1,1 0,0 1,0 0,0-1,0 1,0 0,0 1,0-1,0 0,-1 1,1 0,0 0,0 0,-1 0,1 0,0 0,-1 1,1-1,-1 1,1-1,-1 1,0 0,0 0,0 0,0 1,0-1,0 0,0 2,15 124,-17-127,0 0,1 0,-1 0,0 0,1-1,-1 1,1 0,-1 0,1 0,-1 0,1 0,0-1,-1 1,1 0,0 0,0-1,-1 1,1 0,0-1,0 1,0-1,0 0,0 1,0-1,0 1,0-1,0 0,0 0,0 0,0 0,0 0,0 0,0 0,0 0,0 0,0 0,0 0,0-1,0 1,0 0,0-1,0 1,0-1,0 1,0-1,45-28,-38 23,12-10,0 2,1 0,1 1,0 1,1 1,0 1,9-1,-30 10,-1 0,1 1,0 0,0-1,0 1,0 0,-1 0,1 0,0 0,0 0,0 0,0 1,0-1,-1 1,1-1,0 1,0 0,-1-1,1 1,0 0,-1 0,1 0,-1 1,1-1,-1 0,0 0,1 1,-1-1,0 1,0-1,0 1,0 0,0-1,0 1,-1 0,1 0,0-1,-1 1,0 0,1 0,3 87,-5-58,9 17,-2-29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4.8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499 82,'-15'-11,"-1"1,0 0,-1 1,0 0,0 2,-1 0,-14-4,27 10,0-1,0 1,0 0,0 0,-1 0,1 1,0 0,0 0,0 0,0 1,-1-1,1 1,0 1,0-1,0 1,1-1,-1 1,0 1,1-1,-1 1,1 0,0 0,0 0,0 0,0 1,0-1,1 1,0 0,-1 0,0 3,-1 6,0 1,0 0,2-1,-1 1,2 1,0-1,1 0,0 1,1-1,1 0,0 1,1 2,-3 95,-17-6,-6-1,-23 62,-11 20,29-48,28-137,0-1,0 1,0 0,1 0,-1 0,1 0,-1 0,1 0,0 0,0 0,0 0,0 0,0 0,0 0,0 0,1 0,-1 0,1-1,0 1,-1 0,1 0,0 0,0-1,0 1,0 0,0-1,1 1,-1-1,0 1,1-1,-1 1,1-1,-1 0,1 0,0 0,0 0,-1 0,1 0,0-1,0 1,0 0,0-1,0 0,0 1,0-1,1 0,265-1,-24-28,-220 29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53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206 1,'-27'26,"1"2,2 1,1 1,1 1,1 0,2 2,0 5,15-32,1 1,-1 1,1-1,1 0,0 1,0-1,0 1,1 0,0 0,0 0,1-1,0 1,1 0,0 0,0 0,0-1,1 1,0 0,1-1,0 0,0 0,0 1,1-2,0 1,-1-5,-1-1,1 1,0-1,0 0,0 0,0 0,0 0,0-1,0 1,0-1,0 0,0 0,0 0,0 0,0 0,0-1,0 1,0-1,0 0,0 0,0 0,0 0,0-1,-1 1,1-1,0 0,-1 1,1-1,-1 0,0-1,0 1,0 0,0 0,0-1,0 0,-1 1,11-13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4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80 342,'27'-4,"0"-1,-1-1,1-2,-1 0,-1-2,0-1,0-1,-1-1,0 0,-2-2,6-5,-24 17,1 1,-1 0,0-1,0 0,0 0,0 0,-1-1,1 1,-1-1,0 0,0 0,0 0,-1 0,1 0,-1 0,0-1,0 1,-1-1,1 0,-1 1,0-1,0 0,-1 0,1 0,-1 0,0 0,-1 0,1 1,-1-1,0 0,0 0,0 0,-1 1,0-1,1 1,-2-1,1 1,0 0,-1 0,0 0,-2-3,-5 2,1-1,-1 1,-1 1,1 0,0 0,-1 1,0 0,0 1,0 1,0-1,0 2,0-1,0 2,0-1,-1 1,1 1,0 0,1 1,-1 0,0 1,1 0,0 0,-9 6,6-3,0 1,1 0,0 0,1 1,0 1,0 0,1 1,0 0,1 0,0 1,-2 4,8-11,-1 1,1-1,0 1,1 0,-1 0,1 0,0 0,0 0,1 1,0-1,0 1,1-1,0 1,0-1,0 0,1 1,-1-1,2 1,-1-1,1 0,0 0,0 0,1 0,-1 0,1 0,2 2,8 5,0 0,1 0,0-2,1 1,0-2,0 0,1-1,1-1,0 0,0-1,0-1,1 0,0-2,0 0,0-1,0-1,0 0,1-2,-1 0,1-1,-1 0,0-2,82-20,-75 11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0,'-5'0,"-2"5,-4 1,-5 5,5 0,9-6,10-4,-2-3,-1 5,-2 1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2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 1,'-5'24,"-1"13,5 0,7-7,3-7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7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31 344,'58'-11,"8"-1,0-3,-1-3,17-9,-71 22,1-1,-1 0,0 0,-1-1,1-1,-1 0,-1 0,0-1,0 0,7-10,-14 16,1 0,-1 0,1 0,-1-1,0 1,0-1,-1 1,1-1,-1 0,0 0,0 0,0 0,0 0,-1 0,0 0,1 0,-1 0,-1 0,1 0,-1 0,1 0,-1 1,0-1,-1 0,1 0,-1 0,1 1,-1-1,0 1,0-1,-1 1,1 0,-1 0,0 0,-1-1,-1 0,0 0,-1 0,1 0,-1 1,0 0,0 0,0 0,-1 1,1 0,-1 0,1 0,-1 1,0 0,1 1,-1-1,0 1,1 1,-1-1,0 1,0 0,0 1,-133 51,121-40,0 1,1 0,1 1,0 1,1 1,1 0,0 1,2 1,-5 8,14-21,0 0,0 0,0 0,1 1,0-1,1 1,-1 0,1 0,1 0,-1 0,1 0,0 0,1 0,0 0,0 1,0-1,1 0,0 0,1 0,-1 0,1 0,1 0,-1 0,1-1,0 1,1-1,0 0,0 0,0 0,0 0,1-1,0 0,0 0,2 1,8 4,0-2,1 0,0-1,0 0,1-1,-1-1,1-1,0 0,1-1,-1-1,0-1,1 0,-1-1,1-1,14-3,-4 3,-10 1,0-1,0 0,0-2,0 0,0-1,-1-1,0 0,0-1,0-1,-1-1,3-2,0-2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7.0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1,'-14'14,"-5"10,0 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3.87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30 37,'-14'94,"10"-74,0-1,1 0,1 1,0 0,2-1,0 1,1 0,3 8,-4-26,0-1,0 1,0 0,0 0,0 0,1 0,-1-1,1 1,-1 0,1 0,0-1,0 1,0-1,0 1,0 0,0-1,0 0,0 1,0-1,1 0,-1 1,1-1,-1 0,1 0,-1 0,1 0,0-1,-1 1,1 0,0-1,0 1,-1-1,1 0,0 1,0-1,0 0,0 0,-1 0,1 0,0-1,0 1,0 0,-1-1,1 1,0-1,0 0,-1 1,1-1,17-12,-1 0,-1-2,0 0,-1 0,0-2,-1 0,-1 0,-1-1,-1-1,0-1,2-7,66-109,-80 135,1 0,-1 0,0 1,0-1,1 0,-1 1,0-1,1 0,-1 1,1-1,-1 1,1-1,-1 1,1-1,0 1,-1-1,1 1,-1-1,1 1,0 0,-1-1,1 1,0 0,0 0,-1-1,1 1,0 0,0 0,-1 0,1 0,0 0,0 0,-1 0,1 0,0 0,0 1,-1-1,1 0,0 0,-1 1,1-1,0 0,-1 1,1-1,0 1,-1-1,1 1,-1-1,1 1,-1-1,1 1,-1-1,1 1,-1 0,0-1,1 1,-1 0,0-1,1 1,-1 0,0-1,0 1,0 1,7 55,-6-45,23 173,5 129,-28-283,-2-1,-1 1,-1-1,-1 0,-2 0,-1 0,-2-1,-1 0,-1 0,-1-1,-1-1,-6 7,-66 66,82-96,-1-1,0 0,-1 0,1 0,-1 0,1-1,-1 1,0-1,0 0,0-1,0 1,0-1,0 0,0 0,-1-1,1 0,0 1,0-2,-1 1,1-1,0 0,0 0,-2-1,2-1,0-1,0 0,0-1,1 1,-1-1,1 0,1 0,-1 0,1-1,0 1,0-1,0 0,1 0,0 0,0 0,0 0,1 0,0-1,0 1,1 0,0-1,0 1,0 0,1-1,0 1,0 0,1-3,5-12,1 1,0 0,2 0,0 0,1 1,1 1,1 0,0 1,1 0,1 1,4-2,169-124,-164 126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6.1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0,'5'10,"1"3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8.3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389 624,'-172'213,"-18"46,164-222,52-74,68-94,6 4,15-7,-48 61,-67 73,1-1,-1 1,0 0,0-1,1 1,-1 0,0 0,1-1,-1 1,0 0,1-1,-1 1,0 0,1 0,-1 0,1 0,-1-1,1 1,-1 0,0 0,1 0,-1 0,1 0,-1 0,0 0,1 0,-1 0,1 0,-1 0,1 0,-1 0,0 1,1-1,-1 0,1 0,-1 0,0 1,1-1,-1 0,0 0,1 1,-1-1,0 0,1 1,-1-1,0 0,0 1,1-1,-1 0,0 1,0-1,0 1,0-1,1 0,-1 1,0-1,0 1,0-1,0 1,0-1,0 0,0 1,0-1,0 1,0-1,0 0,-1 1,1 0,-3 31,-6 3,2-1,1 2,2-1,1 0,2 25,2-53,1 0,-1-1,1 1,0-1,0 1,1-1,0 0,0 1,1-2,0 1,-1 0,2-1,-1 1,1-1,0-1,0 1,0-1,1 0,2 2,-4-3,-1-1,1 0,0 0,-1 0,1 0,0-1,0 0,1 1,-1-1,0-1,0 1,0-1,1 0,-1 1,0-2,0 1,1-1,-1 1,0-1,0 0,0 0,0-1,0 1,0-1,0 0,-1 0,1-1,-1 1,1-1,-1 1,2-3,15-14,-1-1,-1 0,0-2,-2 0,-1-1,0 0,-2-1,-1 0,-1-2,-1 1,-1-1,-1 0,-2-1,1-9,0-9,-1 33</inkml:trace>
  <inkml:trace contextRef="#ctx0" brushRef="#br0" timeOffset="709.358">1377 681,'-36'16,"1"1,1 2,1 1,1 2,1 1,0 2,2 1,-1 4,23-26,2 1,-1-1,0 2,1-1,0 1,0-1,1 1,0 0,0 1,0-1,1 1,0 0,0 0,0 0,1 0,0 0,1 1,0-1,0 0,0 2,1-7,1-1,-1 1,1-1,0 1,-1-1,1 0,0 1,0-1,0 0,0 0,0 1,0-1,0 0,0 0,1 0,-1 0,0-1,1 1,-1 0,0 0,1-1,-1 1,1-1,-1 1,1-1,-1 0,1 1,-1-1,1 0,0 0,-1 0,1 0,-1-1,1 1,-1 0,1-1,0 1,59-22,-58 21,36-19,-2-1,0-3,-2 0,0-2,-2-2,15-17,-48 44,1 0,-1 0,1 0,-1 0,1 1,-1-1,1 0,-1 0,1 0,0 0,-1 1,1-1,0 0,0 1,0-1,0 1,0-1,-1 1,1-1,0 1,0-1,0 1,0 0,0 0,0-1,0 1,0 0,1 0,-1 0,0 0,0 0,0 1,0-1,0 0,0 0,0 1,0-1,0 0,0 1,-1-1,1 1,0-1,0 1,0 0,0-1,-1 1,1 0,0 0,0-1,-1 1,1 0,-1 0,1 0,-1 0,1 0,-1 0,17 79,-15-62,1 0,1 1,1-1,0-1,1 1,1-1,1 0,1 0,-7-13,1-1,-1 1,1-1,0 0,0 0,0-1,0 1,1 0,-1-1,1 0,-1 0,1 0,0 0,0-1,0 1,0-1,0 0,0 0,0 0,1-1,-1 0,0 1,0-2,0 1,1 0,-1-1,0 0,2 0,5-2,0 0,0-1,-1-1,0 1,0-1,0-1,0 0,-1 0,0-1,2-2,29-27,-2-2,-1-1,-2-2,-2-2,-1 0,-3-3,-1 0,-3-2,6-17,-21 33,0 0,-2 0,-2-1,-1 0,-1-1,-2 1,-2 0,0-1,-3 1,0-1,-8-25,10 55,0-6,0 0,-1 0,-1 0,0 0,0 0,-1 0,0 1,0 0,-1-1,-1 2,1-1,-1 1,-2-2,7 9,-1 0,1 0,0 0,-1 0,1 0,0 0,-1 1,1-1,-1 1,1-1,-1 1,1-1,-1 1,1 0,-1 0,0 0,1 0,-1 0,1 0,-1 0,0 0,1 1,-1-1,1 0,-1 1,1 0,-1-1,1 1,0 0,-1 0,1 0,0-1,-1 1,1 1,0-1,0 0,0 0,0 0,0 1,0-1,0 0,1 1,-1-1,-27 66,22-23,3 1,1 0,2 0,2-1,2 1,2 0,2-1,2-1,2 1,1-1,3-1,13 25,53 152,-82-218,1 0,-1 0,1 1,-1-1,0 0,1 1,-1-1,0 0,0 1,0-1,0 1,0-1,0 0,-1 1,1-1,0 0,-1 1,1-1,-1 0,1 0,-1 0,0 1,0-1,1 0,-1 0,0 0,0 0,0 0,0 0,0 0,0 0,0-1,0 1,-1 0,1-1,0 1,0-1,-1 1,1-1,0 1,-1-1,1 0,0 0,-1 0,1 0,0 0,-1 0,1 0,-14-3</inkml:trace>
  <inkml:trace contextRef="#ctx0" brushRef="#br0" timeOffset="890.169">1659 568,'43'0,"44"0,15 0,-3 0,-11 0,-14 0,-15 0,-13 0,-9 0,-7 0,-8 0</inkml:trace>
  <inkml:trace contextRef="#ctx0" brushRef="#br0" timeOffset="1584.911">2421 596,'-4'29,"2"1,0 0,2 0,2 0,1 0,1 0,4 12,-6-37,0 0,0-1,1 1,0-1,0 0,0 0,1 0,-1 0,1 0,0-1,0 0,0 1,1-1,-1-1,1 1,-1-1,1 0,0 0,0 0,0-1,0 1,0-1,1-1,-1 1,0-1,0 1,0-2,1 1,-1 0,0-1,0 0,0 0,0-1,0 0,2 0,7-3,-1 0,0 0,0-1,0-1,-1 0,0-1,0 0,-1-1,0 0,-1-1,0 0,18-14,48-51,-55 51,-30 61,6-34,1 1,0 1,0-1,1 0,-1 0,1 1,0-1,0 1,0-1,1 1,-1 0,1-1,0 1,0-1,1 1,0 0,-1-1,2 1,-1-1,0 0,1 1,0-1,0 0,0 0,0 0,1 0,0 0,-1-1,2 1,-1-1,1 1,0 0,1 0,0-1,0 0,0 0,0 0,0 0,0-1,1 0,-1 0,1-1,0 1,-1-1,1 0,0-1,0 1,0-1,-1-1,1 1,0-1,0 0,-1 0,1 0,0-1,-1 0,1 0,-1 0,3-3,12-5,0-2,-1 0,-1-1,0 0,0-2,7-9,-4 3,0-1,-2 0,-1-2,-1 0,-1-1,-1 0,-2-1,0-1,-1-1,1-8,-12 33,1 0,-1 1,1-1,-1 0,0 0,0 0,-1 0,1 0,0 0,-1 0,0 0,0 0,0 0,0 0,0 0,-1 0,1 0,-1 0,0 0,0 0,0 0,0 0,0 0,-1 1,1-1,-1 0,0 1,0-1,0 1,0 0,0 0,0 0,-1 0,1 0,-1 0,1 1,-1-1,0 1,1-1,-1 1,0 0,0 0,0 1,0-1,0 0,0 1,0 0,-3 0,-6 4,-1 1,2 0,-1 1,1 1,0 0,0 0,1 1,0 0,0 1,1 0,0 0,0 1,1 1,1-1,-6 10,11-18,0 0,0 0,0 0,1 0,-1 1,0-1,1 0,-1 1,1-1,0 1,0-1,0 1,0 0,1-1,-1 1,1 0,-1 0,1 0,0-1,0 1,0 0,1 0,-1 0,1-1,-1 1,1 0,0-1,0 1,0-1,0 1,0-1,1 1,-1-1,1 0,0 1,0-1,0 0,0 0,0 0,0-1,0 1,0 0,1-1,0 1,118 15,-39-12,-76-4,0-1,0 1,0 0,0 1,0-1,0 1,-1 0,1 1,-1-1,1 1,-1 0,0 0,0 1,-1 0,1 0,-1 0,1 0,-1 1,-1-1,1 1,-1 0,1 0,-1 1,-1-1,1 1,-1-1,0 1,0 0,-1-1,0 1,0 0,0 2,-11 67,4 45,12-102</inkml:trace>
  <inkml:trace contextRef="#ctx0" brushRef="#br0" timeOffset="2536.387">4029 624,'-41'45,"2"1,1 2,3 2,2 1,-5 15,21 3,19-68,-1 0,1 0,-1 0,1 0,0 0,-1 0,1 0,0-1,0 1,-1-1,1 1,0-1,0 0,0 1,0-1,0 0,0 0,0 0,0-1,-1 1,1 0,0-1,0 1,0-1,0 0,-1 0,1 1,0-1,-1 0,1 0,-1-1,1 1,0 0,26-15,-1-1,-1-1,-1-1,0-1,-1-1,-2-2,0 0,1-4,24-22,31-26,-77 75,0-1,-1 1,1-1,0 1,-1-1,1 1,0 0,0-1,0 1,-1 0,1-1,0 1,0 0,0 0,0 0,-1 0,1 0,0 0,0 0,0 0,0 0,0 0,-1 0,1 0,0 1,0-1,0 0,-1 1,1-1,0 1,0-1,-1 0,1 1,0 0,-1-1,1 1,-1-1,1 1,-1 0,1-1,-1 1,1 0,-1 0,1-1,-1 1,0 0,0 0,1 0,-1 0,0-1,0 2,4 47,-4-45,0 4,0 1,0-1,1 0,0 1,0-1,1 0,0 0,0 0,1 0,0 0,1-1,-1 1,1-1,1 0,-1 0,1 0,1-1,-1 0,1 0,0 0,1 0,-1-1,1 0,0-1,0 0,0 0,1 0,0-1,5 2,-6-3,0 0,1-1,-1 0,0 0,1 0,-1-1,1 0,-1-1,1 1,-1-1,1-1,-1 0,0 0,0 0,0-1,0 0,0 0,-1-1,1 0,5-4,108-107,-107 99,16-15,-1-2,-2-1,-1-1,-2-1,1-6,-7 8,-2-2,-1 0,-2 0,-1-2,-2 1,-2-1,-1 0,-2-1,-2 1,-1-18,-2 46,0-1,0 1,-1 0,0 0,0 0,-2 0,1 1,-1-1,0 1,-1 0,-1-2,4 8,0 1,0-1,0 0,0 1,0-1,-1 1,1 0,-1 0,0 0,1 0,-1 0,0 0,0 1,0-1,-1 1,1 0,0 0,0 0,-1 1,1-1,0 1,-1 0,1 0,0 0,-1 0,1 0,0 1,-1-1,1 1,0 0,0 0,-1 1,1-1,0 0,0 1,-10 5,0 1,1 0,0 1,1 0,0 1,0 0,1 0,1 1,0 1,0 0,1 0,0 0,1 1,1 0,0 1,-4 11,1 4,0 0,2 0,2 1,0 0,2 0,1 0,2 23,0-35,1-1,1 1,0-1,1 0,1 0,1 0,0 0,1-1,1 1,0-1,1-1,1 0,1 0,0-1,1 0,0 0,2 0,6 5,0-1,2 0,-1-2,2 0,0-2,1 0,22 8,-6-4,-25-9</inkml:trace>
  <inkml:trace contextRef="#ctx0" brushRef="#br0" timeOffset="3506.471">4905 878,'7'6,"1"-1,-1 1,1-2,0 1,0-1,1 0,-1-1,1 0,0 0,0-1,0 0,0-1,0 0,0 0,0-1,0 0,1-1,-1 0,0 0,0-1,4-1,12-9,-1 0,-1-1,0-2,-1 0,0-2,-2 0,0-1,-1-1,0-1,6-11,1 1,-2-2,-1 0,-2-2,-1 0,-2-1,-1-1,-2-1,-1 0,1-12,-8 23,-2-1,0 0,-2 0,-1-1,-1 1,-2-13,1 37,0 1,0 0,0 0,0-1,-1 1,1 0,-1-1,0 1,1 0,-1 0,0 0,0 0,-1 0,1 0,0 0,0 0,-1 1,0-1,1 0,-1 1,0-1,1 1,-1-1,0 1,0 0,0 0,0 0,-1 0,1 0,0 1,0-1,0 1,-1-1,1 1,0 0,-1 0,1 0,0 0,0 0,-1 0,1 1,0-1,0 1,-1 0,1-1,0 1,0 0,0 0,0 0,-1 2,-13 8,1 1,1 1,0 1,1 0,0 0,1 1,1 1,0 0,1 1,1 0,1 0,0 1,-1 7,0-2,0 1,2 0,1 1,1-1,1 1,1 0,2 0,0 1,1-1,2 0,1 0,2 11,-1-25,0 1,0-2,1 1,1 0,0-1,0 0,1-1,0 1,0-1,1 0,1-1,-1 0,1 0,1-1,-1 0,1-1,1 0,-1-1,1 0,0 0,8 2,0 1</inkml:trace>
  <inkml:trace contextRef="#ctx0" brushRef="#br0" timeOffset="4089.362">5667 765,'-3'9,"-2"4,0 1,1-1,1 1,0 0,1 0,0 0,1 0,1 0,0 0,1 0,0 0,1 0,4 13,-5-25,-1-1,1 1,0 0,-1-1,1 0,0 1,0-1,0 0,0 1,0-1,1 0,-1 0,0 0,0 0,1 0,-1 0,1 0,-1 0,1-1,-1 1,1 0,-1-1,1 1,-1-1,1 0,0 0,-1 1,1-1,0 0,-1 0,1-1,0 1,-1 0,1 0,-1-1,1 1,0-1,-1 0,1 1,-1-1,1 0,-1 0,1 0,61-51,-57 46,167-204,-172 208,-1 0,1 0,0 1,-1-1,1 0,0 0,0 0,0 1,1-1,-1 1,0-1,0 1,1-1,-1 1,1 0,0-1,-1 1,1 0,0 0,-1 0,1 0,0 1,0-1,0 0,0 1,0 0,0-1,0 1,0 0,0 0,0 0,0 0,0 0,0 0,0 1,0-1,0 1,-1-1,1 1,0 0,0 0,0 0,-1 0,1 0,0 0,-1 0,1 0,0 2,5 14,0 1,-2 1,0-1,-2 1,0 0,0 0,-2 0,-1 17,5 42,6-2,-3 2,-4-1,-3 0,-3 1,-9 48,6-101,0-1,-2 1,0-1,-2 0,-1 0,0-1,-2-1,-1 0,0 0,-2-1,0-1,-2-1,-2 2,9-10,0-2,0 1,-1-1,-1-1,1 0,-1-1,-1 0,-5 2,16-9,0 1,1 0,-1-1,0 0,0 0,0 1,0-1,0 0,0 0,0-1,1 1,-1 0,0-1,0 1,0-1,0 1,1-1,-1 0,0 0,1 0,-1 0,0 0,1 0,-1 0,1-1,0 1,-1 0,1-1,0 1,0-1,0 0,0 1,0-1,0 0,1 1,-1-1,1 0,-1 0,1 0,-1 0,1-1,-9-84,9 86,2-40,1 0,3 0,1 1,2-1,1 2,3 0,1 0,1 1,3 1,1 0,10-13,47-41,-60 79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5.9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69 113,'-19'34,"-7"15,2 0</inkml:trace>
  <inkml:trace contextRef="#ctx0" brushRef="#br0" timeOffset="594.208">239 338,'150'-215,"-150"213,0 1,1-1,0 1,-1-1,1 1,0-1,0 1,0-1,0 1,0 0,0 0,0 0,1-1,-1 1,0 0,0 0,1 1,-1-1,1 0,-1 0,1 1,-1-1,1 1,0-1,-1 1,1 0,-1-1,1 1,0 0,-1 0,1 0,0 0,-1 1,1-1,0 0,-1 1,1-1,-1 1,1 0,-1-1,1 1,-1 0,1 0,-1 0,0 0,1 0,-1 0,0 0,0 0,0 1,0-1,0 0,0 1,0 0,12 40,23 50,-34-90,0 1,0-1,0 1,1-1,-1 0,0 0,1 0,0 0,-1-1,1 1,0-1,0 1,0-1,0 0,0 0,0-1,0 1,0 0,0-1,0 0,0 0,0 0,0 0,1 0,-1-1,0 1,0-1,0 0,1 0,99-53,-83 42</inkml:trace>
  <inkml:trace contextRef="#ctx0" brushRef="#br0" timeOffset="1193.71">1170 0,'-11'2,"0"0,0 1,1 0,-1 1,1 0,0 1,0 0,0 1,0-1,1 2,0 0,1 0,-1 0,1 1,1 0,-1 1,2-1,-1 2,1-1,-5 10,-27 89,37-104,1 0,-1 0,1 0,-1 0,1 0,1 0,-1 1,0-1,1 0,0 0,0 0,0-1,0 1,1 0,0 0,-1-1,1 1,1-1,-1 1,0-1,1 0,0 0,-1 0,1 0,1 0,0 0,-1-1,1-1,0 1,-1-1,1 0,0 0,0 0,0 0,0-1,0 1,-1-1,1 0,0-1,0 1,0-1,0 1,0-1,0 0,-1-1,1 1,0 0,-1-1,1 0,-1 0,4-2,74-66,-74 63,137-129,-143 136,-1-1,1 0,-1 0,0 0,1 1,0-1,-1 0,1 1,-1-1,1 0,0 1,-1-1,1 1,0-1,0 1,-1-1,1 1,0 0,0-1,0 1,0 0,-1 0,1-1,0 1,0 0,0 0,0 0,0 0,0 0,-1 0,1 1,0-1,0 0,0 0,0 1,0-1,-1 0,1 1,0-1,0 1,-1-1,1 1,0-1,0 1,-1-1,1 1,-1 0,1-1,-1 1,1 0,-1 0,1-1,-1 1,1 0,-1 0,0 0,0 0,1-1,-1 1,0 0,0 0,0 0,0 0,0 0,0 0,0 0,0-1,-1 1,1 1,-4 236,-25 143,31-363,-2 1,0 0,-1-1,-1 1,-1-1,-1 1,0-1,-1 0,-1 0,-1-1,0 0,-2 0,0-1,0 0,-2 0,0-1,0 0,-1-1,-14 12,23-24,-1 0,1 0,-1-1,1 1,-1-1,1 0,-1 0,0 0,0 0,1-1,-1 1,0-1,0 0,0 0,0 0,1-1,-1 1,0-1,0 0,1 0,-1-1,1 1,-1-1,1 1,-1-1,1 0,0 0,0-1,0 1,0-1,0 1,1-1,-1 0,-1-2,-3-4,1 1,0-1,1 0,-1 0,2-1,-1 0,1 1,1-1,0-1,0 1,1 0,0-3,2 3,0 1,1-1,-1 0,2 1,0-1,0 0,0 1,1 0,1 0,0 0,0 0,0 0,1 1,1 0,-1 0,1 0,1 1,-1-1,1 2,4-4,10-8,0 2,1 0,0 1,2 2,-1 0,23-8,49-16,-52 22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4.6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310 0,'-25'218,"-32"159,26-150,1-87,20-122,7-26,7-8,0-1</inkml:trace>
  <inkml:trace contextRef="#ctx0" brushRef="#br0" timeOffset="285.102">0 508,'38'0,"28"0,11 0,-1 0,-10 0,-11 0,-11 0,-7 0,-5 5,-4 1,-1 0,-1-1,-5 3,-5 1</inkml:trace>
  <inkml:trace contextRef="#ctx0" brushRef="#br0" timeOffset="1097.182">706 85,'-33'233,"-9"69,20-162,21-137,0-1,0-1,0 0,0 1,0-1,0 1,1-1,-1 1,1 0,-1-1,1 1,-1 0,1-1,0 1,0 0,-1-1,1 1,1 0,-1 0,0-1,0 1,1 0,-1-1,1 1,-1-1,1 1,0 0,-1-1,1 1,0-1,0 0,0 1,0-1,0 0,1 1,-1-1,0 0,1 0,-1 0,0 0,1 0,-1-1,1 1,0 0,-1-1,1 1,12-8,0-1,-1-1,0 0,-1-1,1 0,-2 0,0-2,10-11,133-110,-152 132,-1 0,1-1,0 1,0 1,-1-1,1 0,0 0,0 1,0-1,0 1,0-1,0 1,0 0,0 0,0 0,0 0,0 0,0 0,-1 1,1-1,0 1,0-1,0 1,0 0,0-1,-1 1,1 0,0 0,-1 0,1 1,0-1,-1 0,0 1,1-1,-1 1,0-1,0 1,0-1,0 1,0 0,0 0,0 0,0-1,-1 1,1 0,-1 0,0 0,1 1,13 99,-27 90,11-179,3-6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2.0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0 312,'37'-2,"-2"0,1-3,0 0,-1-3,0-1,0-1,20-10,57-50,-108 68,-1-1,0 1,0-1,-1 0,1 0,0 0,-1 0,0-1,0 1,0-1,0 1,0-1,-1 0,0 0,0 0,0 0,0 1,0-1,-1-1,0 1,0 0,0 0,0 0,0 0,-1 0,0 0,0 0,0 1,0-1,-2-2,-2 0,0 0,0 1,0-1,-1 1,0 1,0-1,0 1,-1 0,1 1,-1-1,0 1,0 1,0-1,-1 1,1 0,-1 1,1 0,-1 0,-6 0,-1 3,1 1,0 0,0 0,0 1,0 1,1 1,-1 0,1 0,1 1,-1 1,1 0,1 1,0 0,0 1,0 0,2 0,-1 1,1 1,1 0,0 0,0 0,1 1,1 1,1-7,1-1,-1 1,2 0,-1 0,1 0,0 0,0 1,1-1,0 1,1-1,-1 1,1 0,1 0,0 0,0 0,0-1,1 1,0 0,1 0,-1-1,1 1,1 0,0-1,0 0,0 0,1 0,0 0,0-1,1 1,0-1,0 0,0 0,1-1,0 0,0 0,0 0,1 0,0-1,-1-1,1 1,3 0,12-1,0-1,1-1,-1-1,0-1,1 0,-1-2,0-1,0-1,-1-1,1 0,-1-2,-1 0,1-2,-2 0,1-1,5-5,-1 2,-1-1,0-1,-2-1,0-1,0-1,-2-1,0 0,-2-1,14-21,0-22,-31 64,1 0,0 0,0-1,-1 1,1 0,0 0,0 0,-1 0,1 0,0 0,0 0,-1 0,1 1,0-1,-1 0,1 0,0 1,0-1,-1 0,1 1,0-1,-1 0,1 1,-1-1,1 1,-1-1,1 1,-1 0,1-1,-1 1,1-1,-1 1,0 0,1-1,-1 1,0 0,0 0,1-1,-1 1,0 0,0 0,0-1,0 1,0 0,0 0,0-1,0 1,0 0,0 0,-1-1,1 1,32 164,-29-117,-3-38,0-1,0 1,1-1,0 0,1 1,0-1,0 0,1 0,0 0,1 0,4 6,-7-14,0 0,0 0,0 1,0-1,0-1,0 1,0 0,1 0,-1 0,0-1,1 1,-1 0,0-1,1 1,-1-1,1 0,-1 1,1-1,-1 0,1 0,-1 0,1 0,-1 0,1 0,-1-1,0 1,1 0,-1-1,1 1,-1-1,0 0,1 1,-1-1,0 0,1 0,-1 0,0 0,0 0,1 0,41-45,116-216,-92 157,-60 81,-9 23</inkml:trace>
  <inkml:trace contextRef="#ctx0" brushRef="#br0" timeOffset="732.477">1271 312,'34'-9,"-1"-2,0 0,-1-2,0-2,-1-1,-1-1,0-1,2-5,-27 19,0-1,0 0,0 0,-1-1,0 1,0-1,0 0,-1 0,0 0,0-1,0 1,1-7,-4 11,1 0,-1 0,0 0,1-1,-1 1,0 0,-1 0,1-1,0 1,0 0,-1 0,1-1,-1 1,0 0,0 0,0 0,0 0,0 0,0 0,0 0,-1 0,1 1,-1-1,1 0,-1 1,0-1,0 1,0 0,1 0,-1-1,0 1,0 0,-1 1,1-1,0 0,0 0,0 1,-1 0,1-1,0 1,-5-1,1 0,-1 1,0 0,1 0,-1 0,0 1,1 0,-1 0,1 0,-1 1,1 0,0 1,0-1,0 1,0 0,0 1,1-1,-1 1,1 0,0 1,-2 2,-85 113,86-110,0 1,1 0,1 1,0-1,0 1,1-1,1 1,0 0,1 0,0 2,1-9,-1 0,2 0,-1 0,1 0,-1 0,1-1,1 1,-1 0,1-1,0 1,0-1,0 1,0-1,1 0,0 0,0 0,0 0,0 0,1-1,-1 1,1-1,0 0,0 0,0-1,4 3,8-1,1-1,-1 0,1-1,0-1,-1-1,1 0,0-1,-1-1,1 0,-1-1,1-1,-1-1,-1 0,1-1,-1-1,0 0,0-1,13-10,-1 3,1-2,-2-1,0-1,-2-2,0 0,-1-1,-1-1,-1-2,10-16,8-40,-39 79,1 0,0 0,-1 0,1 0,-1 0,0 0,0 0,0 0,0 0,0 0,0 0,0 0,0 0,-1 0,1 0,-1 0,0 0,0 0,1 1,-1-1,0 0,0 0,-1 1,1-1,0 1,-1-1,1 1,0-1,-1 1,0 0,1 0,-1 0,0 0,0 0,1 0,-1 0,0 0,0 1,0-1,0 1,0-1,-1 1,-2 1,-1-1,1 1,-1 1,1-1,-1 1,1 0,0 0,0 1,0-1,0 1,0 0,1 1,-1-1,1 1,0 0,0 0,0 0,1 0,0 1,-1 0,1-1,1 1,-1 0,1 0,0 1,0-1,0 0,1 2,0-4,1 0,0 0,0 0,0 0,0 1,1-1,-1 0,1 0,0 0,0 0,0 0,0 0,0 0,1-1,-1 1,1 0,0-1,-1 1,1-1,1 1,-1-1,0 0,1 0,-1 0,1 0,-1-1,1 1,0-1,0 1,2 0,96 30,-90-29,-6-3,-1 1,0-1,0 1,0 0,0 0,0 0,0 1,-1-1,1 1,0 0,-1 0,1 0,-1 1,0-1,0 1,0 0,0 0,0 0,0 0,-1 0,0 1,1-1,-1 1,-1-1,1 1,0 0,-1 0,0 0,0 0,0 0,0 0,-1 1,-23 113,19-97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198 289,'85'-26,"-1"-4,-2-4,-1-3,27-19,-91 48,-3 2,-1-1,1 0,-1-1,-1 0,1-1,-1-1,-1 0,0 0,10-12,-49 61,-44 214,49-153,-79 422,89-455,7-18,-2-1,-2 0,-2-1,-3 0,-1-1,-3-1,-1 0,-3-2,-5 6,-45 18,56-58</inkml:trace>
  <inkml:trace contextRef="#ctx0" brushRef="#br0" timeOffset="235.608">1 994,'38'-14,"32"-10,14-5,2 1,-4 2,-2 0,-4 4,-6 2,-11-1,-4 3,-8 5,-2-1,-3 3,-5-2,-4 1,-7 3</inkml:trace>
  <inkml:trace contextRef="#ctx0" brushRef="#br0" timeOffset="618.116">1073 713,'-1'37,"0"-20,0 0,1 0,1 0,0 0,1 0,1 0,1 0,0 0,2-1,-1 0,5 7,-9-21,1 1,-1-1,0 0,1 0,-1 0,1 0,-1-1,1 1,0 0,0-1,0 1,0-1,0 1,0-1,0 0,1 0,-1 0,0 0,1-1,-1 1,1-1,-1 1,0-1,1 0,-1 0,1 0,-1 0,1 0,-1 0,1-1,-1 1,0-1,1 0,-1 0,0 0,1 0,-1 0,0 0,0-1,0 1,0-1,1 0,76-77,6-49,-73 104</inkml:trace>
  <inkml:trace contextRef="#ctx0" brushRef="#br0" timeOffset="1021.705">1496 994,'128'-212,"-125"208,34-41,-36 45,0-1,0 0,0 1,0-1,0 1,0-1,0 1,0 0,0-1,0 1,0 0,1 0,-1 0,0 0,0 0,0 0,0 0,0 0,1 0,-1 1,0-1,0 0,0 1,0-1,0 1,0-1,0 1,0 0,0-1,0 1,0 0,-1 0,1-1,0 1,0 0,-1 0,1 0,0 0,-1 0,1 0,-1 0,1 0,-1 0,0 0,1 1,-1-1,0 0,1 3,1 1,0-1,-1 0,2 0,-1 0,0 0,1-1,0 1,0-1,0 1,0-1,0 0,1 0,-1 0,1-1,0 1,0-1,0 0,0 0,0 0,0-1,1 1,-1-1,0 0,1 0,-1-1,1 1,0-1,5-1,0-1,-1 0,1 0,-1-1,1 0,-1 0,0-1,0-1,0 1,-1-1,0-1,0 0,0 0,0 0,-1-1,0 0,-1-1,0 1,29-26,-22 22</inkml:trace>
  <inkml:trace contextRef="#ctx0" brushRef="#br0" timeOffset="1284.213">2343 684,'-18'15,"0"1,1 1,1 1,0 0,2 1,0 1,1 0,-3 8,14-26,0 1,1-1,-1 1,1 0,-1 0,1-1,0 1,0 0,0 0,1 0,-1 0,1 0,0 0,-1 1,2-1,-1 0,0 0,0 0,1 0,0 0,-1 0,1 0,0 0,1 0,-1-1,0 1,1 0,0-1,-1 1,1-1,0 1,0-1,0 0,1 0,-1 0,1 0,-1 0,1-1,-1 1,1-1,0 1,0-1,0 0,0 0,0 0,0-1,1 1,12-1,0 0,0 0,-1-2,1 0,0-1,-1-1,0 0,1-1,-2 0,1-2,-1 1,0-2,0 0,-1 0,11-10,-5 4</inkml:trace>
  <inkml:trace contextRef="#ctx0" brushRef="#br0" timeOffset="1537.587">2822 260,'-10'43,"-7"24,-2 6,4-6,3-8,4-10,3-9,3-6,2-3,0-4,1 0,0-1,0 0,-1-4</inkml:trace>
  <inkml:trace contextRef="#ctx0" brushRef="#br0" timeOffset="1783.22">2511 571,'34'0,"35"5,10 6,-3 1,-9-1,-13-2,-9 1,-8 0,-6-2,-8-3</inkml:trace>
  <inkml:trace contextRef="#ctx0" brushRef="#br0" timeOffset="2034.616">3218 740,'0'24,"0"8</inkml:trace>
  <inkml:trace contextRef="#ctx0" brushRef="#br0" timeOffset="2189.818">3218 458,'4'-5,"3"-1</inkml:trace>
  <inkml:trace contextRef="#ctx0" brushRef="#br0" timeOffset="2387.507">3528 684,'-9'12,"-2"2,0 0,1 0,0 1,1 1,1 0,0 0,1 0,1 1,1 0,0 0,0 10,5-25,0 0,1 0,-1 0,1 0,0 0,-1 0,1 0,0 0,0 0,0 0,1-1,-1 1,0 0,1-1,-1 1,1-1,-1 1,1-1,0 0,-1 0,1 0,0 0,0 0,0 0,0 0,0 0,0-1,0 1,0-1,0 0,0 1,0-1,0 0,1 0,-1-1,0 1,0 0,0-1,0 1,0-1,0 1,0-1,0 0,0 0,0 0,-1 0,1 0,0-1,0 1,-1 0,1-1,-1 1,0-1,1 0,-1 1,0-1,1-1,5-4,0-1,0 0,-1 0,0 0,0-1,-1 1,0-1,0-1,-1 1,-1-1,1 1,-2-1,1 0,-1 0,-1-1,0 1,0 0,-1 0,0-1,-2-4,2 12,0 0,0 1,-1-1,0 1,1-1,-1 1,0-1,0 1,0-1,0 1,-1 0,1-1,-1 1,1 0,-1 0,0 0,0 0,0 1,0-1,0 0,0 1,-1 0,1-1,-1 1,-15-6</inkml:trace>
  <inkml:trace contextRef="#ctx0" brushRef="#br0" timeOffset="2756.659">3782 769,'8'-10,"52"-57,-59 66,1-1,0 1,0 0,0 0,-1 0,1 0,0 0,0 0,0 1,1-1,-1 1,0-1,0 1,0 0,0 0,0 0,1 0,-1 0,0 0,0 1,0-1,0 1,0 0,0-1,0 1,0 0,0 0,0 0,0 0,-1 1,1-1,0 0,-1 1,1-1,-1 1,1 0,0 1,1 0,-1 1,0 0,1 0,-1 0,1 0,0-1,0 1,0-1,0 0,1 0,0 0,-1-1,1 1,0-1,0 0,0 0,0 0,1 0,-1-1,1 1,-1-1,1-1,-1 1,1 0,-1-1,1 0,-1 0,1-1,0 1,-1-1,1 0,1-1,-1-1,1-1,-1 1,0-1,-1 0,1-1,-1 1,0-1,0 0,0 0,-1 0,0-1,0 1,0-1,0 0,-1 0,2-6,1 0,5-13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6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424 635,'-44'12,"2"2,0 2,1 2,-28 16,54-25,1 0,0 1,0 0,1 1,0 1,1 0,0 0,1 1,1 1,0 0,0 0,2 1,-6 13,12-26,0 1,0 0,1 0,0-1,-1 1,1 0,0 0,0 1,0-1,1 0,-1 0,1 0,0 0,0 1,0-1,0 0,0 0,1 0,0 0,-1 1,1-1,0 0,0 0,1 0,-1-1,1 1,-1 0,1 0,0-1,0 1,0-1,1 0,-1 1,0-1,1 0,-1 0,1-1,0 1,0 0,-1-1,1 0,0 0,0 1,1-2,1 2,7-3,0-1,1 0,-1 0,-1-1,1-1,0 0,-1 0,0-1,0-1,0 0,0 0,-1-1,5-5,8-2,53-37,-1-4,-3-3,32-34,-104 91,0 0,1 0,-1 0,1 0,-1 0,1 0,0 1,-1-1,1 0,0 0,-1 1,1-1,0 0,0 1,0-1,0 1,0-1,0 1,0-1,0 1,0 0,0-1,0 1,0 0,0 0,0 0,0 0,0 0,0 0,0 0,0 0,0 0,0 0,0 1,0-1,0 0,0 1,0-1,0 1,0-1,0 1,-1-1,1 1,0 0,0-1,-1 1,1 0,0 0,-1 0,1-1,0 1,-1 0,1 0,-1 0,0 0,1 0,21 73,-22-66,1 0,0 0,0 0,1-1,0 1,1 0,-1-1,2 1,-1-1,1 0,0 0,0-1,1 1,0-1,0 0,0 0,1 0,0-1,0 0,0 0,1-1,0 1,0-1,0-1,0 1,1-1,6-3,-1-1,1 0,0-1,-1 0,0-1,0-1,0 0,0-1,0 0,-1-1,0 0,0-1,0 0,-1-1,0 0,-1-1,0 0,9-11,58-50,-3-2,54-72,-111 122,-1 0,-2-1,0-1,-1 0,-2-1,0-1,-2 1,-1-2,-1 1,-1-1,-1 0,-2 0,0 0,-2-1,-1 1,-1-1,-3-11,-21-19,24 57,0 0,0 0,-1 0,1 0,0 1,0-1,-1 0,1 1,0-1,-1 1,1 0,-1-1,1 1,0 0,-1 0,1 0,-1 0,1 0,-1 0,1 0,-1 0,1 1,0-1,-1 0,1 1,-1-1,1 1,0 0,0-1,-1 1,1 0,0 0,0 0,0 0,0 0,0 0,0 0,0 0,0 0,0 1,0 0,-8 12,0 1,2 0,-1 0,2 1,0 0,1 0,1 0,0 1,1-1,1 1,0 0,1 0,1 1,1 257,53 12,-51-263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0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24,'43'5,"33"1,14 0,1-1,-5-2,-4-5,-5-4,-6 1,-7 0,-3 2,-8 0,-3-3,-6-1,-5 0,-9 2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8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1015,'44'-9,"-1"-2,0-1,0-3,-2-1,12-8,-43 20,29-11,0-2,0-1,-2-3,0-1,-1-1,-2-2,-1-2,0 0,-2-3,-2 0,16-22,-38 41,1-1,-2 0,0 0,0 0,-1-1,-1 0,0 0,-1 0,2-12,-4 20,0 0,-1 0,1 1,-1-1,0 0,-1 0,1 0,-1 0,0 1,0-1,0 0,-1 1,1-1,-1 1,0-1,-1 1,1 0,-1 0,0 0,0 0,0 0,0 1,-1-1,1 1,-1 0,0 0,0 0,-3-1,1 3,0-1,1 1,-1 0,0 1,0-1,0 1,0 0,1 1,-1-1,0 1,0 1,0-1,1 1,-1 0,1 0,-1 0,1 1,0 0,0 0,0 0,0 1,1-1,-1 1,1 0,0 1,0-1,1 1,-1-1,1 1,0 0,0 1,1-1,-1 0,1 1,0-1,1 1,-1 0,1-1,0 1,1 0,-1 0,1 0,0 0,1 0,0-1,0 1,0 0,0 0,1-1,0 1,0-1,0 1,1 0,3-1,1 1,0-1,0-1,0 1,0-1,1 0,-1-1,1 1,0-2,0 1,0-1,1 0,-1-1,0 0,2 0,9 2,-2 0,0-1,0 0,1-2,-1 0,0-1,0-1,1 0,2-2,-18 3,1 0,-1 0,1 0,-1 0,0 1,1-1,0 1,-1 0,1-1,-1 1,1 1,-1-1,1 0,-1 0,1 1,-1 0,1-1,-1 1,0 0,1 0,-1 0,0 0,1 1,-1-1,0 1,0-1,0 1,-1 0,1 0,0 0,-1 0,1 0,-1 0,1 0,-1 0,0 0,0 1,0-1,0 1,-1-1,1 0,0 1,-23 143,39-8,-15-114</inkml:trace>
  <inkml:trace contextRef="#ctx0" brushRef="#br0" timeOffset="6738.724">1215 704,'9'8,"0"0,1-1,-1 0,2-1,-1 0,1-1,0 0,0-1,0 0,1-1,-1 0,1 0,0-2,0 1,0-1,0-1,0 0,0-1,4-1,-2-1,-1-1,0 0,0-1,0-1,0 0,-1 0,0-1,-1-1,1 0,-1-1,-1 0,0 0,0-1,-1 0,0-1,0 0,-2-1,3-3,-9 11,1 0,-1 0,0 0,0-1,0 1,0 0,-1-1,0 1,0 0,0-1,0 1,-1 0,1-1,-1 1,0 0,-1 0,1 0,-1 0,0 0,0 0,0 0,0 0,-1 1,1-1,-1 1,0 0,0-1,0 2,-1-1,1 0,-1 0,1 1,-1 0,0 0,0 0,0 0,0 1,0-1,0 1,0 0,-1 1,1-1,0 1,-4-1,-7 2,1 0,-1 2,0-1,1 2,-1 0,1 0,0 1,1 1,-1 1,1 0,0 0,1 1,0 1,0 0,1 1,0 0,0 1,2 0,-1 0,1 1,1 0,0 1,1 0,-1 2,4-8,0 1,1-1,-1 1,2 0,-1 0,1 0,0 0,1 0,0 0,0 0,1 1,0-1,0 0,1 0,0 1,1-1,0 0,0 0,0 0,1 0,1-1,-1 1,1-1,0 0,1 0,0 0,0-1,0 1,1-1,0 0,0-1,0 1,1-1,0-1,2 2,9 0,0 0,1-2,-1 0,1-1,0-1,-1 0,1-2,0 0,10-2,-3 1,9-1,0-2,0-1,-1-2,0-1,0-2,-1-1,14-7,-19 8,-4 2</inkml:trace>
  <inkml:trace contextRef="#ctx0" brushRef="#br0" timeOffset="7207.268">2456 451,'-42'12,"1"2,1 2,0 1,1 3,-22 15,59-35,-1 1,1 0,0 0,0 0,-1 0,1 0,0 0,0 0,0 1,0-1,1 1,-1 0,0 0,1-1,-1 1,1 0,0 0,-1 0,1 0,0 1,0-1,0 0,1 0,-1 1,0-1,1 0,0 1,-1-1,1 1,0-1,0 0,1 1,-1-1,0 1,1-1,-1 0,1 1,0-1,0 0,0 0,0 1,0-1,0 0,1 0,-1 0,1-1,-1 1,1 0,0 0,0-1,-1 1,1-1,1 1,106 39,-93-37,0 0,0 1,-1 1,0 1,0 0,0 1,8 6,-20-12,-1 1,0-1,1 0,-1 1,0-1,0 1,0-1,-1 1,1 0,-1 0,0 0,1 0,-1 0,0 0,-1 0,1 0,-1 0,1 1,-1-1,0 0,0 0,0 0,-1 1,1-1,-1 0,0 0,1 0,-1 0,-1 0,1 0,0 0,-1 0,0 0,1-1,-1 1,0-1,0 1,-1-1,1 0,0 0,-1 0,1 0,-1 0,0 0,0-1,0 1,0-1,-2 1,-8 5,-1-1,0 0,0-1,-1-1,0 0,1-1,-1-1,0 0,0-1,-5 0,-5-1</inkml:trace>
  <inkml:trace contextRef="#ctx0" brushRef="#br0" timeOffset="7670.601">3105 84,'-1'311,"-5"-272,-1 0,-3-1,-1-1,-1 0,-14 28,-33 105,50-98,9-71,0-1,1 1,-1-1,1 0,-1 1,1-1,0 1,-1-1,1 0,-1 1,1-1,0 0,-1 0,1 0,0 1,-1-1,1 0,0 0,-1 0,1 0,0 0,-1 0,1 0,0 0,-1-1,1 1,0 0,-1 0,1-1,0 1,-1 0,1 0,-1-1,1 1,-1-1,1 1,-1-1,1 1,-1-1,1 1,-1-1,1 1,-1-1,0 1,1-1,-1 0,0 1,0-1,1 1,-1-1,0 0,0 1,0-1,0 0,0 0,0 1,0-1,0 0,0 1,0-1,0 0,0 1,-1-1,1 0,0 1,-1-1,20-49,-12 25</inkml:trace>
  <inkml:trace contextRef="#ctx0" brushRef="#br0" timeOffset="7918.333">2738 478,'29'5,"33"1,11 0,3-1,-2-2,-9 0,-5-2,-4-1,-7-5,-2-1,-4 0,-4 1,0 1,-1 2,-8 1</inkml:trace>
  <inkml:trace contextRef="#ctx0" brushRef="#br0" timeOffset="8792.113">3669 55,'218'-39,"-207"37,-9 0,1 0,0 1,0-1,0 1,0 0,0 0,0 0,0 0,0 0,1 1,-1-1,0 1,0 0,1 0,-1 0,0 1,0-1,1 1,-1 0,0 0,0 0,0 0,0 0,0 0,0 1,0 0,-1-1,1 1,0 0,-1 1,1-1,-1 0,0 1,0-1,0 1,0 0,-1-1,1 1,0 0,-1 0,0 0,0 1,-4 214,-9 47,-8 8,-6-37,26-220,1-11,0-1,-1 0,1 1,-1-1,0 1,0-1,0 1,0-1,-1 1,0-1,0 0,0 1,-1-1,1 0,-1 0,0 0,0 0,-1 0,1 0,-1-1,0 1,1-1,-2 0,1 1,0-2,-1 1,1 0,-1-1,0 1,0-1,-3 1,-245 10,139 3,89-14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3:22.6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1 765,'823'-1,"-319"-25,682 25,-617 30,-272-31,-116-25,-132 20,-32 7</inkml:trace>
  <inkml:trace contextRef="#ctx0" brushRef="#br0" timeOffset="632.016">1270 32,'-1'-2,"1"0,-1 0,0 0,-1 1,1-1,0 0,0 0,-1 1,1-1,-1 1,1 0,-1-1,0 1,0 0,1 0,-1 0,0 0,0 0,0 0,0 0,0 1,0-1,0 1,0 0,0-1,-1 1,1 0,0 0,0 0,0 1,0-1,0 0,0 1,0 0,0-1,0 1,0 0,0 0,-2 1,-68 52,-449 388,375-312,146-130,-1 0,1 0,-1 0,1 0,-1 0,1 0,-1 0,1 1,-1-1,1 0,-1 0,1 0,0 1,-1-1,1 0,-1 1,1-1,0 0,-1 1,1-1,0 1,0-1,-1 0,1 1,0-1,0 1,-1-1,1 1,0-1,0 1,0-1,0 1,0-1,0 1,0-1,0 1,0-1,0 1,0-1,0 1,0-1,0 1,1-1,-1 1,0-1,0 0,0 1,1-1,-1 1,0-1,1 0,-1 1,0-1,1 1,-1-1,0 0,1 0,-1 1,1-1,-1 0,1 0,-1 1,0-1,1 0,0 0,36 2,-30-3,110-25,-91 15</inkml:trace>
  <inkml:trace contextRef="#ctx0" brushRef="#br0" timeOffset="1003.71">1976 144,'-95'39,"-117"92,-6 22,-153 98,370-251,0 0,0 0,0 0,0 1,0-1,0 0,0 1,0-1,0 1,0-1,0 1,1 0,-1-1,0 1,0 0,1-1,-1 1,0 0,1 0,-1 0,1 0,-1-1,1 1,-1 0,1 0,0 0,-1 0,1 0,0 0,0 0,0 0,0 0,0 0,0 0,0 0,0 0,0 0,0 0,1 0,-1 0,0 0,1 0,-1 0,0 0,1 0,-1 0,1 0,0-1,-1 1,1 0,0 0,-1-1,1 1,0 0,0-1,0 1,0-1,0 1,-1-1,1 1,0-1,13 2,0-1,0 0,0-1,0 0,0-2,0 1,-1-2,1 0,0 0,-1-1,0-1,0 0,0-1,10-7,45-15,-43 20</inkml:trace>
  <inkml:trace contextRef="#ctx0" brushRef="#br0" timeOffset="1403.84">2767 173,'0'-1,"1"1,0-1,-1 0,1 0,-1 0,1 1,-1-1,1 0,-1 0,0 0,1 0,-1 0,0 0,0 0,0 0,0 1,0-1,0 0,0 0,0 0,0 0,0 0,0 0,0 0,-1 0,1 0,0 0,-1 0,1 1,-1-1,1 0,-1 0,1 0,-1 1,0-1,1 0,-1 1,0-1,0 0,1 1,-1-1,0 1,0-1,0 1,0 0,1-1,-1 1,0 0,-48 7,-108 87,-278 182,298-174,136-102,0 1,-1 0,1-1,0 1,-1 0,1 0,0 0,0 0,0 0,0 0,0 0,0 0,0 0,0 1,0-1,1 0,-1 1,0-1,1 0,-1 1,1-1,0 1,-1-1,1 0,0 1,0-1,0 1,0-1,0 1,0-1,0 1,1-1,-1 1,0-1,1 1,-1-1,1 0,0 1,-1-1,1 0,0 0,0 1,0-1,0 0,0 0,0 0,0 0,0 0,0 0,1 0,0 0,11 1,0-1,0 0,0-1,0 0,0-1,0-1,0 0,0 0,-1-2,1 1,-1-2,0 1,0-2,0 0,8-6,4-2</inkml:trace>
  <inkml:trace contextRef="#ctx0" brushRef="#br0" timeOffset="1717.649">3585 60,'-82'35,"2"4,2 4,-48 35,124-77,-69 49,3 3,2 3,2 2,1 6,-87 78,142-135,2-3,1 0,0 0,1 0,-1 1,1 0,-1 0,1 0,1 0,-1 0,1 1,0 0,0 0,1 0,-2 3,5-8,-1 1,0-1,1 1,-1-1,1 1,0-1,-1 0,1 1,0-1,0 0,0 0,0 1,0-1,0 0,0 0,0 0,0 0,0 0,1 0,-1-1,0 1,1 0,-1-1,1 1,-1-1,0 1,1-1,-1 0,1 1,-1-1,1 0,-1 0,1 0,19 3</inkml:trace>
  <inkml:trace contextRef="#ctx0" brushRef="#br0" timeOffset="2131.008">4121 173,'-200'145,"77"-53,40-33,3 4,2 4,-40 46,96-86,5-3</inkml:trace>
  <inkml:trace contextRef="#ctx0" brushRef="#br0" timeOffset="6935.383">2456 821,'0'1,"-1"-1,1 1,-1-1,1 0,-1 1,1-1,-1 0,1 0,-1 1,1-1,-1 0,0 0,1 0,-1 0,1 0,-1 1,0-1,1 0,-1-1,0 1,1 0,-1 0,1 0,-1 0,0 0,1-1,-1 1,1 0,-1 0,1-1,-1 1,1 0,-1-1,1 1,-1-1,1 1,0-1,-1 1,1-1,-1 1,1-1,0 1,0-1,-1 1,1-1,0 1,0-1,0 0,-1 1,1-1,0 1,0-1,0 0,0 1,0-1,0 1,0-1,1 0,-1 1,0-1,0 1,0-1,1 0,-1 1,-8 174,9-99,-2 25,5 0,11 56,-2 21,-12-175,-1 1,0 0,1-1,0 1,0-1,-1 1,1-1,1 1,-1-1,0 0,1 1,-1-1,1 0,0 0,-1 0,1 0,0-1,0 1,0 0,1-1,-1 1,0-1,1 0,-1 0,0 0,1 0,-1 0,1 0,0-1,-1 1,1-1,0 0,-1 0,1 0,0 0,32 9,-33-9,0 1,-1-1,1 1,0 0,0 0,-1-1,1 1,-1 0,1 0,-1 1,1-1,-1 0,0 1,1-1,-1 0,0 1,0-1,0 1,0 0,0-1,-1 1,1 0,0 0,-1-1,1 1,-1 0,0 0,0 0,1-1,-1 1,0 0,0 0,-1 0,1 0,0 0,-1-1,1 1,-1 0,0 0,1-1,-1 1,0 0,0-1,0 1,0-1,-1 2,-61 65,-141 45,202-112,1-1,0 0,0 1,0-1,0 1,0-1,0 1,0 0,0-1,0 1,0 0,0 0,0 0,0 0,0-1,0 1,1 0,-1 1,1-1,-1 0,0 0,1 0,0 0,-1 0,1 0,0 1,-1-1,1 0,0 0,0 1,0-1,0 0,0 0,1 0,-1 1,0-1,0 0,1 0,-1 0,1 1,-1-1,1 0,-1 0,1 0,0 0,0 0,-1 0,1 0,0 0,0-1,0 1,0 0,0 0,0-1,0 1,0-1,0 1,0-1,1 1,149 54,-72-32,118 44,-195-67,-1 0,1 0,0 1,-1-1,1 0,-1 1,1-1,-1 1,1 0,-1 0,1-1,-1 1,0 0,0 0,1 0,-1 0,0 1,0-1,0 0,0 0,0 1,0-1,0 0,-1 1,1-1,0 1,-1-1,1 1,-1 0,0-1,1 1,-1-1,0 1,0 0,0-1,0 1,0-1,0 1,-1 0,1-1,-1 1,1-1,-1 1,1-1,-1 1,0-1,0 1,0-1,1 0,-1 1,-1-1,1 0,0 0,0 0,0 0,-19 13,0-1,-1-1,-1-1,0-1,0 0,-20 4,-36 16,48-18,-46 25,74-36,1 1,-1-1,1 1,0-1,-1 1,1-1,0 1,0 0,0 0,0-1,0 1,1 0,-1 0,0 0,1 0,0 0,-1 0,1 0,0 0,0 0,0 0,0 0,0 0,1 0,-1 0,1 0,-1 0,1 0,0 0,-1 0,1 0,0 0,0-1,1 1,-1 0,0-1,1 1,10 11,2 0,0-1,0 0,1-1,0-1,1 0,0-2,1 1,0-2,0 0,0-1,1-1,17 3,-20-4,57 32,-70-35,0 0,0 1,0-1,-1 0,1 1,-1 0,1-1,-1 1,0 0,1 0,-1 0,0 0,0 0,0 0,-1 0,1 0,0 0,-1 0,1 1,-1-1,0 0,0 0,0 1,0-1,0 0,0 0,-1 1,1-1,-1 0,1 0,-1 0,0 0,-1 2,-7 8,0-1,-1 0,0 0,-1-1,0 0,-1-1,0-1,0 1,-1-2,-10 5,-13 10,-216 123,176-99,75-44,1 0,0 0,-1 0,1 0,0 0,0 0,0 1,0-1,1 0,-1 0,1 0,-1 0,1-1,0 1,-1 0,1 0,0 0,0 0,1-1,-1 1,0 0,0-1,1 1,-1-1,1 0,-1 1,1-1,0 0,-1 0,1 0,0 0,0 0,0 0,0-1,0 1,0-1,0 1,0-1,0 0,0 0,0 0,0 0,1 0,3 2,160 37,-137-35,-1 1,0 1,0 2,0 0,-1 2,6 4,-29-12,0 0,0 0,0 0,-1 1,1-1,-1 1,0 0,0 0,0 0,0 1,0-1,-1 1,0-1,1 1,-1 0,-1 0,1 0,0 0,-1 0,0 0,0 0,0 1,-1-1,1 0,-1 1,0-1,0 0,-1 1,1-1,-1 0,0 1,0-1,0 0,-1 0,1 0,-1 0,0 0,0-1,-1 1,1 0,-1-1,0 1,-8 8,0 0,-1-1,0 0,-1-1,0 0,-1-1,0-1,-7 3,-43 30,63-41,0 0,1 1,-1-1,0 0,1 1,-1-1,1 1,-1-1,1 0,-1 1,1-1,-1 1,1 0,-1-1,1 1,0-1,-1 1,1 0,0-1,-1 1,1 0,0-1,0 1,0 0,0-1,0 1,0 0,0 0,0-1,0 1,0 0,0-1,0 1,0 0,0 0,1-1,-1 1,0-1,1 1,-1 0,0-1,1 1,-1-1,1 1,-1 0,1-1,-1 1,1-1,-1 0,1 1,-1-1,1 1,0-1,-1 0,1 1,0-1,-1 0,1 0,0 0,-1 0,2 1,51 14,-44-13,67 12,-58-12,0 0,0 2,0 0,-1 1,0 0,0 2,8 4,-22-10,0 1,0 0,-1 0,1 0,-1 0,1 0,-1 0,0 1,1-1,-1 1,-1 0,1-1,0 1,-1 0,1 0,-1 0,0 0,0 0,0 0,0 1,-1-1,1 0,-1 0,0 1,0-1,0 0,0 1,-1-1,1 0,-1 0,0 0,0 1,0-1,0 0,-1 0,-2 7,-1 0,0-1,-1 0,0 0,0-1,-1 1,0-2,0 1,-1-1,-4 3,-19 12,-1-2,-1-2,0-1,-2-1,-7 1,29-13,12-4,-1 0,1 0,-1 0,1-1,-1 2,1-1,-1 0,1 0,0 0,-1 1,1-1,-1 0,1 1,0 0,-1-1,1 1,0 0,0-1,-1 1,1 0,0 0,0 0,0 0,0 0,0 1,0-1,0 0,1 0,-1 0,0 1,1-1,-1 0,1 1,-1-1,1 1,0-1,-1 1,1-1,0 0,0 1,0-1,0 1,0-1,1 1,-1-1,0 1,11 12,28 61,-6 164,-64 197,32-323,-1-114</inkml:trace>
  <inkml:trace contextRef="#ctx0" brushRef="#br0" timeOffset="7817.754">1891 4717,'-17'305,"6"-121,10 137,2-140,0-176,-1 0,0 0,0 1,-1-1,1 0,-1 0,0 0,0 0,-1 0,0 0,0 0,0 0,0-1,-1 1,0-1,0 1,0-1,0 0,-1 0,1-1,-1 1,0-1,0 1,-2-1,-6-3,12-7</inkml:trace>
  <inkml:trace contextRef="#ctx0" brushRef="#br0" timeOffset="9901.642">1891 4717,'226'-27,"63"-4,84 3,154 29,-359-29,-81 15,-86 13,0 1,0 0,0 0,0 0,0 0,-1 0,1 0,0 0,-1 0,1 0,-1 0,1 0,-1 0,1 0,-1 0,0 1,0-1,1 0,-1 0,0 1,0-1,0 0,0 0,-1 0,1 1,0-1,0 0,-1 0,1 0,-1 0,1 0,-1 1,1-1,-1 0,0 0,0 3,-35 134,5 80,3 42,29 83,-15-210,39-25,-24-106,1 0,-1 1,1-1,-1 0,0 0,0 1,0-1,0 1,-1-1,1 1,-1-1,1 1,-1 0,0-1,0 1,0-1,0 1,-1 0,1-1,-1 1,1-1,-1 1,0-1,0 1,0-1,0 0,-1 0,1 1,-1-1,1 0,-1 0,0 0,1 0,-1-1,0 1,0 0,-1-1,1 1,0-1,0 0,-1 0,1 0,-1 0,1 0,-1-1,-1 1,-226-1,-137-1,169-27,-535 29,638 15,93-16,0-1,0 1,0-1,0 0,0 1,0-1,0 0,0 0,0 0,1 0,-1-1,0 1,1 0,-1-1,1 1,-1-1,1 0,0 1,0-1,0 0,0 0,0 0,0 0,0 0,0 0,1 0,-1 0,1 0,0 0,-1 0,1 0,0 0,0 0,1 0,-1 0,0 0,1-1,-1 1,1 0,-1 0,1 1,0-1,0 0,0 0,0 0,0 0,0 1,1-1,1-15,3-124,-11 123</inkml:trace>
  <inkml:trace contextRef="#ctx0" brushRef="#br0" timeOffset="12518.501">2484 5055,'-47'202,"-14"23,46-181,41-61,75-150,-57 93,-20 30,2 1,3 1,1 2,22-23,-11 30,-40 32,0 1,-1 0,1-1,0 1,0-1,0 1,-1 0,1-1,0 1,0 0,0 0,0 0,0 0,0 0,0 0,-1 0,1 0,0 0,0 0,0 0,0 1,0-1,-1 0,1 1,0-1,0 0,0 1,-1-1,1 1,0-1,0 1,-1 0,1-1,-1 1,1 0,-1-1,1 1,-1 0,1 0,-1-1,1 1,-1 0,0 0,1 0,-1 0,0-1,0 1,0 0,0 0,0 0,0 0,0 0,0 0,0-1,0 1,0 0,-29 141,21-114,1 0,2 0,1 0,1 1,1-1,1 1,2 3,-1-30,-1 1,1 0,0-1,0 1,0-1,0 1,0 0,0-1,1 1,0-1,-1 1,1-1,0 1,0-1,0 0,0 1,1-1,-1 0,1 0,-1 0,1 0,0 0,0 0,0 0,0-1,0 1,0-1,0 1,0-1,1 0,-1 0,1 0,-1 0,0 0,1-1,0 1,-1-1,1 1,-1-1,1 0,-1 0,1 0,0-1,-1 1,1-1,-1 1,1-1,-1 0,1 0,-1 0,0 0,2-1,22-21,-1-2,-2 0,0-2,-2-1,16-26,41-51,-20 33,-57 72,0 1,1-1,-1 1,0 0,0-1,0 1,-1 0,1 0,0 0,0 0,0 0,0 0,-1 0,1 0,-1 0,1 0,-1 0,1 0,-1 0,1 0,-1 1,0-1,0 0,1 0,-1 0,0 1,0-1,0 0,-1 0,1 0,0 1,0 0,4 287,13-238,-6-34</inkml:trace>
  <inkml:trace contextRef="#ctx0" brushRef="#br1" timeOffset="25362.883">4488 4688,'0'-68,"11"307,18 54,-18-199,-4 1,-5 1,-7 66,-23 93,29 219,16-391,-7-109,-9-115,-3 133,1 0,-1 0,-1 0,0 0,0 0,0 1,-1-1,0 1,0 0,-1 1,0-1,0 1,-1-1,1 2,-1-1,-1 1,1 0,-1 0,0 0,-4-1,-154-63,-42 21,309 46,176-40,30 0,-69 44,-237-3,0 0,0 1,0 0,0 0,0-1,1 1,-1 0,0 1,0-1,0 0,0 1,0-1,0 1,0-1,0 1,0 0,-1 0,1 0,0 0,0 0,-1 0,1 1,0-1,-1 0,1 1,-1 0,0-1,0 1,1 0,-1-1,0 1,0 0,-1 0,1 0,0 0,-1 0,1 0,-1 0,1 0,-1 0,0 0,0 0,0 0,0 0,0 0,-1 0,1 0,-1 0,1 0,-1 0,0 0,0 0,1 0,-1 0,-1 0,-8 11,0-2,-1 1,0-2,-1 1,0-2,-1 1,0-2,0 1,-1-2,-4 2,-15 9,-13 10,-2-2,-1-2,-1-2,-31 8,70-32,15-2</inkml:trace>
  <inkml:trace contextRef="#ctx0" brushRef="#br1" timeOffset="27928.931">4544 4660,'282'0,"-44"-28,113-1,321 30,-687-3,0 0,1-1,-1 0,1-1,0-1,0 0,1-1,0-1,-4-1,-14-7,29 14,1 0,-1 0,0 1,1-1,-1 1,0-1,1 1,-1 0,0-1,0 1,1 0,-1 0,0 0,0 1,1-1,-1 0,0 1,0-1,1 1,-1-1,0 1,1 0,-1 0,1 0,-1 0,1 0,0 0,-1 0,1 0,0 1,0-1,0 0,0 1,0-1,0 1,0-1,0 1,0 0,1-1,-1 1,1 0,-1-1,1 1,0 0,-11 81,13 334,20-456,131-247,-69 150,-65 123,-14 17</inkml:trace>
  <inkml:trace contextRef="#ctx0" brushRef="#br1" timeOffset="29578.046">6040 4547,'-48'-34,"42"29,0 0,0 0,-1 1,0 0,1 0,-1 1,0-1,-1 2,1-1,0 1,-1 0,0 0,1 1,-1 0,0 0,0 1,1 0,-7 1,11 2,0-1,0 0,0 1,1-1,0 1,-1 0,1 0,0 0,0 0,1 0,-1 1,1-1,-1 0,1 1,0-1,0 1,1 0,-1-1,1 1,0-1,0 1,0 0,0-1,0 1,1-1,0 1,0 0,0-1,0 1,0-1,1 0,-1 0,2 2,2 17,8 26,-5-34</inkml:trace>
  <inkml:trace contextRef="#ctx0" brushRef="#br1" timeOffset="30590.855">6407 4350,'1'269,"15"-198,-16-70,1 1,0-1,-1 0,1 1,0-1,-1 0,1 1,0-1,0 0,0 0,0 0,0 0,0 0,1 0,-1 0,0 0,0-1,1 1,-1 0,0-1,1 1,-1-1,1 1,-1-1,0 0,1 0,-1 0,1 0,-1 0,1 0,-1 0,1 0,-1 0,1 0,-1-1,1 1,-1-1,0 1,1-1,-1 0,0 1,0-1,1 0,-1 0,1 0,17-15,-1-1,-1-1,0 0,-1-1,-1-1,-1-1,0 0,-2 0,1-4,11-17,72-134,-96 175,0 0,0 0,0 0,0 0,1 0,-1 0,0 0,1 1,-1-1,0 0,1 0,-1 0,1 1,0-1,-1 0,1 0,-1 1,1-1,0 0,0 1,-1-1,1 1,0-1,0 1,0-1,-1 1,1 0,0-1,0 1,0 0,0 0,0 0,0 0,0 0,0 0,0 0,0 0,0 0,-1 0,1 0,0 0,0 1,0-1,0 0,0 1,0-1,-1 1,1-1,0 1,0-1,0 1,-1-1,1 1,0 0,-1-1,1 1,-1 0,1 0,-1 0,1-1,-1 1,1 0,-1 0,0 0,0 0,1 0,-1 0,0 0,0-1,8 167,-11-108,2 13,-1 8,3 0,11 75,-8-128,12 144,-17-162,1 0,-1-1,0 1,-1 0,1-1,-2 1,0-1,0 0,0 1,-1-1,0-1,0 1,-1-1,0 0,-1 0,1 0,-6 4,9-8,-1 0,1 0,-1-1,0 1,0-1,0 0,0 0,0 0,-1 0,1-1,-1 1,1-1,-1 0,1 0,-1 0,0 0,1-1,-1 1,0-1,1 0,-1 0,0-1,0 1,1-1,-1 1,0-1,1 0,-1-1,1 1,-1-1,1 1,0-1,0 0,0 0,0-1,0 1,0 0,0-1,-1-1,2-3,0 1,0-1,1 1,-1-1,2 1,-1-1,1 0,0 1,0-1,0 0,1 1,0-1,1 1,0-1,0 1,0 0,0-1,1 1,0 0,3-3,85-107,-72 94,0 1,2 1,0 1,2 1,0 1,1 0,0 2,1 1,1 1,0 1,1 2,0 0,1 2,8-1,-9 6</inkml:trace>
  <inkml:trace contextRef="#ctx0" brushRef="#br1" timeOffset="31298.939">5109 6466,'-45'67,"4"1,2 2,3 2,3 1,0 14,17-42,-1-1,-2-1,-2-1,-2-1,-4 3,27-43,-1 1,1-1,-1 0,0 0,0 1,1-1,-1 0,0 0,0 0,0 0,0 0,0 0,0 0,0-1,-1 1,1 0,0-1,0 1,-1 0,1-1,0 0,-1 1,1-1,0 0,-1 1,1-1,-1 0,1 0,0 0,-1 0,1-1,-1 1,1 0,-1-1,-11-7</inkml:trace>
  <inkml:trace contextRef="#ctx0" brushRef="#br1" timeOffset="31594.827">4629 6551,'202'205,"-115"-127,3-4,40 23,-115-86,-2 1,1 0,-2 1,0 1,0 0,-2 0,1 1,-2 1,4 7,-3-2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08.45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1509 4799,'-1'-2,"0"0,-1 0,1 0,-1 0,0 1,0-1,1 1,-1-1,0 1,0 0,0 0,-1 0,1 0,0 0,0 0,-1 0,1 1,0-1,-1 1,1 0,0 0,-1 0,1 0,-3 0,2 0,-366-4,200-23,45 43,86-10,1 0,-1-3,0-1,0-2,-19-3,-25 1,69 1,0 2,-1-1,1 1,-1 1,1 1,0 0,0 0,0 1,1 1,-1 0,0 2,-5 3</inkml:trace>
  <inkml:trace contextRef="#ctx0" brushRef="#br0" timeOffset="1452.169">493 1,'11'138,"-6"-118,-2 0,0 0,-1 1,-1-1,-1 1,-1-1,-1 1,-1 2,-10 92,5 1,5-1,6 12,-1 3,-1 33,-13 441,-6 299,19-621,-29 75,27 446,1-749,12 145,-2-134,-3 1,-3 1,-2-1,-6 33,2 19,2 445,-26-419,16-82,33-95,-13 8,1 0</inkml:trace>
  <inkml:trace contextRef="#ctx0" brushRef="#br0" timeOffset="1697.811">889 4094,'-48'47,"-40"51,-15 17,6-1,14-11,17-12,14-13,12-15,8-8,4-9,7-7,7-6,1-3,3-3,3-5</inkml:trace>
  <inkml:trace contextRef="#ctx0" brushRef="#br0" timeOffset="2765.796">690 537,'-38'82,"-161"159,-157 166,332-384,16-17,1 1,0 0,0 0,0 0,1 1,0 0,0 1,1-1,0 1,1 0,-1 1,5-9,0 0,0 1,0-1,1 0,-1 0,0 1,0-1,1 0,-1 0,1 0,-1 1,1-1,0 0,-1 0,1 0,0 0,0 0,0 0,-1 0,1 0,0 0,0-1,0 1,1 0,-1-1,0 1,0 0,0-1,0 0,1 1,-1-1,0 0,0 1,1-1,-1 0,0 0,1 0,-1 0,1 0,19 2</inkml:trace>
  <inkml:trace contextRef="#ctx0" brushRef="#br0" timeOffset="6298.772">860 1751,'-22'107,"18"-64,-28 223,33 139,-1-403,-1 0,0 0,1 0,0 0,-1 0,1 1,0-1,0 0,0 0,0 0,1 0,-1 1,1-1,-1 0,1 0,0 0,-1 0,1 0,0 0,0 0,1-1,-1 1,0 0,1 0,-1-1,1 1,-1-1,1 1,0-1,-1 0,1 0,0 0,0 0,0 0,0 0,0 0,0-1,0 1,0-1,0 1,1-1,-1 0,0 0,0 0,0 0,0 0,2 0,167-65,-64 46,-94 23,-18 0</inkml:trace>
  <inkml:trace contextRef="#ctx0" brushRef="#br0" timeOffset="6851.524">1509 2315,'-11'0,"0"0,0 0,-1 1,1 1,0 0,0 0,0 1,0 0,1 1,-1 0,1 1,0 0,0 1,1 0,-1 0,1 1,1 0,-1 1,1 0,-1 2,7-8,1 1,-1 0,1 0,0 0,0 0,0 0,0 0,0 0,0 0,1 0,0 0,-1 0,1 1,1-1,-1 0,0 0,1 0,-1 0,1 0,0 0,0 0,0 0,1 0,-1 0,1 0,-1-1,1 1,0 0,1 0,77 57,-34-29,-43-29,-1-1,0 1,0 0,0 0,0 0,0 0,0 1,0-1,-1 0,1 1,-1-1,0 1,1 0,-1-1,0 1,-1 0,1-1,0 1,-1 0,0 0,0 0,0 0,0 0,0-1,0 1,-1 0,1 0,-1 0,0-1,0 1,0 0,0-1,0 1,0-1,-1 1,0-1,1 1,-1-1,0 0,0 0,0 0,0 0,0 0,-1-1,1 1,-1-1,-1 2,-109 34,91-34</inkml:trace>
  <inkml:trace contextRef="#ctx0" brushRef="#br0" timeOffset="7380.259">1623 2626,'8'3,"1"-1,-1 0,1 0,0-1,0 0,-1-1,1 0,0 0,0-1,0 0,0-1,-1 1,1-2,-1 1,1-1,-1-1,0 1,0-1,0-1,-1 1,0-1,1-1,-2 1,1-1,-1-1,0 1,0-1,0 0,-1 0,-3 2,1 0,-1 0,0 0,0 0,-1 0,1 0,-1-1,0 1,-1 0,1-1,-1 1,0-1,0 1,-1 0,0-1,0 1,0 0,0 2,1 1,-1 0,1 0,-1 0,0 0,0 1,0-1,0 0,0 0,-1 0,1 1,0-1,-1 1,0-1,1 1,-1-1,0 1,1 0,-1 0,0 0,0 0,0 0,0 0,0 1,0-1,0 1,0-1,0 1,0 0,-1 0,1 0,0 0,0 0,0 0,0 1,0-1,0 1,0-1,0 1,0 0,0 0,-2 0,-8 5,0 1,0 0,0 1,1 0,0 0,0 1,1 1,0 0,1 0,0 1,1 0,0 1,1-1,0 1,1 1,0 0,1 1,4-9,0 1,0 0,1 0,0 0,0-1,0 1,1 0,0 0,0 0,1-1,-1 1,1-1,0 1,1-1,-1 0,1 0,0 0,1 0,-1 0,1-1,0 1,0-1,0 0,0 0,1-1,0 1,0-1,0 0,0 0,0-1,0 0,1 0,-1 0,6 1,5 4,0 0,1-1,0-1,0-1,0 0,0-1,1-1,-1-1,2 0,93-3,-87 2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28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8660 733,'-5'0,"-1"5,4 2,4-1</inkml:trace>
  <inkml:trace contextRef="#ctx0" brushRef="#br0" timeOffset="3018.654">9817 85,'-106'208,"-20"72,67-146,-32 100,60-189,31-92,10 21,1 0</inkml:trace>
  <inkml:trace contextRef="#ctx0" brushRef="#br0" timeOffset="3401.39">9676 113,'4'2,"0"0,0 1,-1 0,1 0,0 0,-1 1,0-1,0 1,0-1,0 1,0 0,-1 0,0 1,0-1,0 0,0 1,-1-1,1 4,-1-7,9 32,-1 0,-2 0,-1 1,-1 0,-2 0,-2 4,7 53,33 98,-41-186,1 1,0 0,-1-1,2 0,-1 1,0-1,1 0,-1 1,1-1,0 0,0 0,0 0,1-1,-1 1,1 0,0-1,-1 0,1 0,0 1,0-2,0 1,1 0,-1-1,0 1,1-1,-1 0,0 0,1 0,0-1,-1 1,1-1,-1 0,1 0,0 0,-1 0,1-1,-1 1,1-1,-1 0,1 0,-1 0,3-2,12-13,-1 0,0-1,-1-1,-1-1,-1 0,0 0,-2-2,0 0,-1 0,6-20,-9 24,9-16,-1-1,-2-1,-1-1,-2 0,-1 0,-2-1,-2 0,-1 0,-2-1,-1 1,-3-9,-15-7,16 52,0 0,-1 0,1 0,-1 0,1 0,-1 0,1 1,-1-1,0 0,1 1,-1-1,0 0,0 1,1-1,-1 1,0-1,0 1,0-1,0 1,0-1,0 1,0 0,1 0,-1 0,0-1,0 1,0 0,0 0,0 0,0 0,0 1,0-1,0 0,0 0,0 0,0 1,0-1,0 1,0-1,0 1,1-1,-1 1,0-1,0 1,0 0,1-1,-1 1,0 0,1-1,-1 1,1 1,-11 11,2 2</inkml:trace>
  <inkml:trace contextRef="#ctx0" brushRef="#br0" timeOffset="3736.973">10466 536,'0'17,"1"-1,1 0,1 1,0-1,1 0,0 0,2 0,0-1,6 11,-10-20,1 0,0-1,1 0,-1 1,1-1,0-1,0 1,1 0,-1-1,1 0,0 0,0-1,0 1,1-1,-1 0,1 0,0-1,0 0,0 0,0 0,0-1,0 0,0 0,0 0,1-1,2 0,0-1,0 0,-1-1,1 0,-1 0,1-1,-1 0,0 0,0-1,0 0,-1 0,1-1,-1 0,0-1,-1 1,1-1,-1-1,0 1,-1-1,1 0,-1 0,-1-1,1 1,-1-1,-1 0,1 0,-1-1,-1 1,0-1,0 1,0-1,-1 0,-1 1,1-1,-1 0,-1 0,0 0,0 1,-1-1,0 1,-2-6,2 6,-2 0,1 1,-1-1,0 1,-1 0,0 0,0 0,0 1,-1 0,0 0,0 0,0 1,-1-1,0 2,0-1,0 1,-1 0,0 0,1 1,-1 0,0 1,0 0,-1 0,1 0,0 1,-1 1,1-1,0 1,-1 1,1-1,-1 1,1 1,0 0,0 0,0 0,-2 2,-16 8,4-2</inkml:trace>
  <inkml:trace contextRef="#ctx0" brushRef="#br0" timeOffset="4052.687">11341 1,'-5'57,"-1"29,0 4,1-7,1-10,2-11,1-12,1-10,0-6,5-5,1-2,0-1,-1 0,-1 0,-6-4,-8-6,-3-5</inkml:trace>
  <inkml:trace contextRef="#ctx0" brushRef="#br0" timeOffset="4500.553">11059 423,'320'62,"-68"-20,-61-33,-182-10,-1-1,0 0,1 0,-1-1,0 0,0-1,-1 1,1-2,-1 1,0-1,0 0,0 0,0-1,-1 0,0 0,-1-1,1 1,-1-1,0 0,-1-1,0 1,0-1,0 0,-1 0,0 0,-1 0,0-1,1-4,-3 10,0 0,-1 1,1-1,0 1,-1-1,1 0,-1 1,0-1,0 1,0-1,0 1,0 0,0-1,-1 1,1 0,-1 0,0 0,1 0,-1 0,0 0,0 0,0 1,-1-1,1 1,0-1,-1 1,1 0,0 0,-1 0,1 0,-1 1,0-1,1 1,-1-1,0 1,1 0,-1 0,0 0,0 1,-108 17,98-11,0 0,1 2,-1-1,2 1,-1 1,2 0,-1 1,1 0,1 0,0 1,0 0,2 1,-1 0,2 0,-1 1,2-1,0 2,1-1,0 0,1 1,0-1,2 1,-1 6,2-14,0 0,1 0,0 0,0 0,0 0,1-1,0 1,1-1,-1 1,1-1,0 0,1 0,-1 0,1 0,1 0,-1-1,1 0,-1 0,2 0,-1-1,0 0,1 0,0 0,0 0,0-1,0 0,1 0,14 6,1 0,0-2,0 0,0-1,1-2,0 0,12 0,210-2,-218-3</inkml:trace>
  <inkml:trace contextRef="#ctx0" brushRef="#br0" timeOffset="5001.897">8688 1242,'205'13,"0"-8,0-10,-1-8,143-30,591-89,40 56,-659 73,-213 20,-81-12</inkml:trace>
  <inkml:trace contextRef="#ctx0" brushRef="#br0" timeOffset="7284.135">12808 367,'-4'5,"-3"6,1-3,2 1,0 4,2 1</inkml:trace>
  <inkml:trace contextRef="#ctx0" brushRef="#br0" timeOffset="7697.622">12894 706,'-10'9,"2"-1,2-2</inkml:trace>
  <inkml:trace contextRef="#ctx0" brushRef="#br0" timeOffset="9238.441">13486 282,'0'-9,"0"28,0 34,0-23,-3-6,2-1,1 1,1 0,1-1,1 1,1-1,1 0,1 0,1 0,1-1,0 0,2 0,8 11,-15-28,0-1,1 0,0 0,0 0,0-1,0 1,0-1,1 0,-1 0,1-1,0 1,0-1,0 0,0 0,0-1,1 1,-1-1,0 0,1-1,-1 1,0-1,1 0,-1-1,1 1,-1-1,0 0,1 0,-1-1,0 0,0 1,0-2,0 1,0-1,-1 1,1-1,-1-1,0 1,3-3,89-99,-94 104,0 1,0-1,0 1,0 0,0-1,0 1,0 0,0 1,0-1,0 0,0 0,0 1,0 0,0-1,0 1,0 0,0 0,-1 0,1 0,0 0,0 0,-1 0,1 1,-1-1,1 1,-1-1,0 1,0-1,1 1,-1 0,0 0,-1-1,1 1,0 0,0 0,-1 0,1 0,-1 0,0 0,1 0,-1 0,0 0,0 0,0 0,-1 1,10 17,-6-14,0 0,0 0,1-1,0 1,0-1,1 0,-1 0,1 0,0-1,0 0,1 0,-1 0,1 0,0-1,0 0,0 0,0-1,1 0,-1 0,1 0,-1-1,1 0,0 0,-1-1,1 0,0 0,-1 0,1-1,0 0,-1 0,1-1,-1 0,1 0,0-1,11-5,-1-2,0 0,-1-1,0-1,-1 0,0-1,-1-1,0 0,-2-1,1-1,-2 1,0-2,-1 0,0 0,-2-1,0 0,-1 0,-1-1,0 0,-2 0,0 0,-1-1,-1 1,-1-1,0 1,-2-7,5-19,1 33</inkml:trace>
  <inkml:trace contextRef="#ctx0" brushRef="#br0" timeOffset="9652.011">14643 678,'34'-19,"13"-4,-1-3,-1-2,-2-2,0-2,18-19,-57 49,-1-1,1 1,-1-1,0 0,0 1,0-1,0-1,0 1,-1 0,0-1,1 1,-1-1,0 0,-1 0,1 0,-1 0,1 0,-1 0,0 0,-1 0,1 0,-1 0,0-1,0 1,0 0,-1 0,1 0,-1-1,0 1,0 0,0 0,-2-2,-1 2,-1 0,1 0,-1 1,0 0,0 0,0 0,0 1,-1-1,1 1,-1 1,0-1,1 1,-1 0,0 0,0 1,1-1,-1 1,0 1,0-1,0 1,1 0,-1 0,0 0,-3 3,-7 1,1 1,0 1,0 0,0 1,1 0,0 2,1-1,-2 3,4-3,0 0,1 0,0 1,1 0,0 1,1 0,0 0,0 1,1 0,1 0,0 1,1-1,0 1,1 1,0-1,1 1,1-1,0 1,0 0,2 0,0 0,0-1,2 1,-1 0,2 0,0-1,0 1,5 10,4-11,-1-1,2 1,-1-2,2 0,-1 0,1-2,1 1,0-2,0 0,1-1,0 0,0-2,1 1,-1-2,1 0,0-2,0 1,0-2,15 0,18 0,0-2,0-2,-1-2,18-5,-37 4</inkml:trace>
  <inkml:trace contextRef="#ctx0" brushRef="#br0" timeOffset="11568.54">447 1778,'-17'-8,"0"1,0 1,0 0,-1 2,0 0,0 1,0 0,0 2,-1 0,1 1,0 1,0 0,0 2,0 0,0 1,0 1,1 0,-1 2,10-2,0 0,0 1,1 0,0 0,0 1,0 0,1 0,0 1,0 0,1 0,0 0,0 0,1 1,0 0,1 0,0 0,0 0,1 1,0-1,1 0,0 1,0 0,1-1,0 1,1-1,0 1,1-1,-1 1,2-1,0 0,1 4,-1-6,0 0,1 0,0 0,0 0,1 0,0-1,0 0,0 0,1 0,0-1,0 1,1-1,-1-1,1 1,0-1,0-1,0 1,1-1,-1 0,1-1,0 0,0 0,0-1,-1 0,2 0,-1-1,0 0,0 0,0-1,7-1,5-2,0-1,0-1,0 0,-1-2,0 0,0-1,-1-1,0-1,-1-1,0 0,-1-1,0-1,-1 0,-1-1,0 0,-1-2,-1 1,10-18,28-68,-47 95,-11 28,6-15,-1 1,-1 0,1 1,0-1,1 1,0 0,0 0,1 0,0 0,0 0,1 0,0 0,0 0,1 0,0 0,0 0,1 0,0 0,0 0,1-1,0 1,1-1,-1 0,2 0,-1 0,1 0,-1-1,2 0,1 3,5-4,-1 0,1-1,1 0,-1 0,0-1,1-1,-1 0,1-1,0 0,0-1,-1-1,1 0,0 0,-1-1,1-1,-1 0,1-1,-1 0,-1-1,1 0,-1-1,1 0,6-6,34-15,-1-2,-2-2,-1-3,-2-1,-1-3,12-14,-51 45,11-6,-1 0,-1-2,0 0,-1-1,-1 0,-1-1,0 0,-1-1,0 0,-2-1,0 0,-1-1,-2 0,0 0,0 0,-2-1,-1 1,0-3,-3 19,-1 0,1 1,-1-1,0 0,0 1,0-1,0 1,-1 0,1-1,-1 1,0 0,0 0,0 0,-1 0,1 0,-1 1,1-1,-1 1,0-1,0 1,0 0,0 0,0 0,-1 1,1-1,0 1,-1 0,1 0,-1 0,0 0,1 0,-1 1,0 0,1 0,-1 0,0 0,1 0,-1 1,0 0,1-1,-1 1,1 1,-3 0,-15 8,0 1,1 0,1 2,0 0,1 1,0 1,1 0,1 2,-14 17,26-30,-1 0,1 0,0 0,0 0,0 1,0 0,1 0,0 0,0 0,0 0,1 0,0 1,0 0,0-1,1 1,0 0,0 0,0-1,0 1,1 0,0 0,1 0,-1 0,1 0,0 0,1-1,-1 1,1 0,0-1,1 1,-1-1,1 0,0 0,0 0,1 1,5 2,1-1,0 0,0-1,0 0,1 0,0-1,0-1,0 0,0 0,1-1,0-1,-1 0,1 0,0-1,0 0,4-2,189-25,-182 18,-21 7,-1-1,1 1,0 0,-1-1,1 1,0 0,0 0,0 0,0 0,0 0,0 1,0-1,0 1,1-1,-1 1,0 0,0 0,0 0,1 0,-1 0,0 0,0 1,0-1,0 1,0-1,0 1,0 0,0 0,0 0,0 0,0 0,0 0,0 0,-1 1,1-1,0 1,-1-1,1 1,-1 0,0 0,0-1,1 1,-11 66,7-63,0 1,1-1,-1 1,1 0,0-1,1 1,-1 0,1 0,0-1,0 1,1 0,0 0,0-1,0 1,1 0,0-1,0 1,0-1,1 0,0 0,0 0,0 0,0 0,2 0,9 4,1-2,0 0,1-1,0 0,-1-2,2 0,-1 0,0-2,1 0,-1 0,1-2,0 0,-1-1,1-1,15-3,-3 2,0-1,0-1,-1-1,1-2,-2-1,1-1,6-4,-23 9,1-1,-1 0,0-1,-1 0,0 0,0-1,0-1,-1 1,-1-1,1-1,-1 0,-1 0,0-1,0 0,-1 0,-1 0,4-11,-6 18,-1 0,0-1,0 1,0-1,-1 0,1 0,-1 1,-1-1,1 0,0 0,-1 0,0 0,0 0,-1 0,0 0,1 0,-1 0,-1 0,1 1,-1-1,0 0,0 1,0-1,-1 1,1 0,-1 0,0 0,-1 0,1 0,0 1,-1-1,0 1,0 0,0 0,0 1,0-1,-1 1,1 0,-1 0,0 0,1 1,-5-1,-2 4,0 1,0 0,0 1,0 0,1 1,-1 0,1 0,0 1,1 1,-1 0,2 0,-1 1,1 0,0 0,0 1,1 0,0 0,1 1,0-1,0 2,1-1,0 1,-2 0,0 0,0 1,1 0,1 0,-1 0,2 1,0-1,1 1,0 0,1 0,0 1,1-1,0 0,2 1,-1-1,1 0,1 0,1 0,0 0,0 0,1 0,3 4,-1-6,1-1,0 1,1-1,0-1,1 0,0 0,1 0,0-1,0 0,0-1,1-1,0 1,0-2,1 1,0-2,10 4,7 0,1 0,-1-3,2 0,-1-2,0 0,15-3,-18 0</inkml:trace>
  <inkml:trace contextRef="#ctx0" brushRef="#br0" timeOffset="15050.949">5217 1299,'0'0</inkml:trace>
  <inkml:trace contextRef="#ctx0" brushRef="#br0" timeOffset="19040.59">10156 2060,'-16'-5,"0"1,0 0,-1 2,1-1,0 2,-1 0,0 1,1 1,-1 1,1 0,-16 4,25-4,0 0,0 0,0 1,0 0,1 0,-1 0,1 1,0 0,0 0,0 1,1 0,-1 0,1 0,0 1,1-1,-1 1,1 0,0 0,1 1,0-1,0 1,0 0,0 0,1 0,1 0,-1 0,0 7,2-6,0 0,0 1,0-1,1 0,0 1,1-1,0 0,0 0,1 0,0 0,1-1,-1 1,1-1,1 0,-1 0,1 0,1-1,-1 0,1 0,5 5,142 92,-148-99,-1-1,2 0,-1 0,0 0,1 0,-1-1,1 0,0 0,0 0,0-1,-1 0,1 0,1-1,-1 1,0-1,0-1,0 1,0-1,0 0,0 0,0-1,-1 1,1-2,0 1,-1 0,5-4,11-9</inkml:trace>
  <inkml:trace contextRef="#ctx0" brushRef="#br0" timeOffset="19453.158">10522 1637,'-28'478,"45"-348,-15-126,-1 0,1 0,-1 0,1-1,0 1,1 0,-1-1,0 1,1-1,0 0,0 0,0 0,0 0,0-1,1 1,-1-1,1 0,0 0,-1 0,1 0,0-1,0 0,0 1,0-1,0-1,1 1,-1-1,0 1,2-1,2-2,1-1,0 1,-1-1,1 0,-1-1,0 0,0-1,-1 1,1-2,-1 1,0-1,0 0,5-6,20-15,-20 18,-11 7,1 0,-1 0,1 0,0 0,0 0,-1 0,1 0,1 1,-1-1,0 1,0-1,0 1,1 0,-1 0,1 0,-1 0,1 1,-1-1,1 0,-1 1,1 0,-1 0,1 0,0 0,-1 0,1 0,0 1,-1-1,1 1,-1-1,1 1,-1 0,0 0,1 0,-1 1,0-1,0 1,1-1,-1 1,0 0,1 1,50 139,-43-128</inkml:trace>
  <inkml:trace contextRef="#ctx0" brushRef="#br0" timeOffset="19872.889">11454 2033,'-59'36,"3"4,1 1,-33 35,38-6,49-68,0 0,0 0,0 0,1 0,-1 0,1 0,-1 0,1 0,0 0,0 0,0 0,0 0,0 0,1 0,-1 0,0 0,1 0,0 0,-1 0,1 0,0 0,0 0,0 0,0-1,0 1,1 0,-1-1,0 1,1-1,-1 0,1 1,0-1,-1 0,1 0,0 0,0 0,-1 0,1 0,1 0,6 0,0 0,0 0,0-1,0 0,0-1,0 0,0 0,-1-1,1 0,0-1,-1 0,1 0,-1-1,0 0,0 0,-1-1,1 0,-1 0,0-1,0 0,4-5,35-21,158-122,-163 129,-41 24,1 1,-1-1,1 1,0-1,-1 1,1 0,0-1,-1 1,1 0,0 0,-1 0,1-1,0 1,0 0,-1 0,1 0,0 0,-1 0,1 0,0 1,0-1,-1 0,1 0,0 0,-1 1,1-1,0 0,-1 1,1-1,0 0,-1 1,1-1,-1 1,1-1,-1 1,1-1,-1 1,1 0,-1-1,0 1,1 0,-1-1,0 1,1 0,-1-1,0 1,0 0,0-1,0 1,1 0,-1 0,0-1,0 1,0 0,-1-1,1 1,0 0,0 0,0-1,0 1,-1 0,1-1,-11 58,8-51,1 0,0 0,0 0,1 0,0 1,0-1,0 1,1-1,0 1,1-1,0 1,0-1,0 1,1-1,0 0,0 0,1 0,0 0,0 0,1-1,0 1,0 0,14 11</inkml:trace>
  <inkml:trace contextRef="#ctx0" brushRef="#br0" timeOffset="20242.948">11877 2314,'144'-222,"-144"221,1 0,-1 0,0 0,0-1,1 1,-1 0,1 0,-1 0,1 0,-1 0,1 0,0 0,0 0,-1 0,1 0,0 0,0 0,0 0,0 1,0-1,0 0,0 1,0-1,0 1,0-1,1 1,-1-1,0 1,0 0,0 0,1-1,-1 1,0 0,0 0,0 0,1 1,-1-1,0 0,0 0,1 1,-1-1,0 0,0 1,0-1,0 1,0 0,0-1,0 1,0 0,0-1,0 1,0 0,0 0,0 0,-1 0,1 0,0 0,-1 0,1 0,0 1,2 52,-4-50,1 1,-1-1,0 1,1-1,0 0,0 1,1-1,-1 1,1-1,0 0,0 1,0-1,0 0,1 0,0 0,0 0,0 0,0 0,1 0,-1-1,1 1,0-1,0 0,1 0,-1 0,0 0,1-1,0 1,-1-1,5 2,2-2,0-1,0-1,1 1,-1-1,0-1,0 0,0-1,1 0,-1 0,-1-1,1 0,0-1,-1 0,0 0,1-1,-2-1,1 1,-1-1,0-1,0 1,0-2,-1 1,-1-1,1 0,-1 0,0 0,-1-1,0 0,2-5,9-10,-1 5</inkml:trace>
  <inkml:trace contextRef="#ctx0" brushRef="#br0" timeOffset="20974.642">12724 1976,'-28'10,"1"1,0 2,1 0,0 2,1 1,1 0,0 2,-20 20,44-37,-7 4,0 0,0 1,0 0,1 0,0 0,0 1,1 0,0 0,0 1,1-1,0 1,0 0,1 0,-1 1,2-1,0 0,0 1,2-6,0 0,1 0,-1-1,1 1,0-1,0 1,0-1,0 1,1-1,-1 0,1 1,-1-1,1 0,0 0,0 0,0 0,0 0,0-1,0 1,0-1,1 1,-1-1,1 0,-1 0,1 0,-1 0,1 0,-1 0,1-1,0 1,0-1,-1 0,4 0,89-15,-12-34,-70 40,-1 0,2 0,-1 2,1 0,0 0,1 1,-1 1,1 1,0 0,0 1,10-1,-21 4,0 0,0 1,0-1,0 1,0 0,0 0,-1 1,1-1,0 1,-1 0,1-1,-1 2,1-1,-1 0,0 1,0 0,0-1,0 1,-1 0,1 0,-1 1,1-1,-1 1,0-1,-1 1,1-1,0 4,26 107,-24-85,3 17,-1 1,-3-1,-1 1,-3 0,-4 27,0-37,-2 1,-2-1,-1 0,-2-1,-1 0,-2-1,-11 17,-54 37,78-87,0 0,0 0,-1-1,1 1,-1 0,1-1,-1 0,1 0,-1 0,0 0,0 0,1 0,-1-1,0 1,0-1,0 0,0 0,0 0,1 0,-1 0,0-1,0 1,0-1,1 0,-1 0,0 0,0 0,1 0,-1-1,1 1,0-1,-1 0,1 0,0 1,0-1,0-1,0 1,0 0,0-1,-2-8,1 1,0-1,0 0,2 0,-1 0,1 0,1 0,0 0,0 0,1 0,1 0,-1 0,2 0,0 1,0-1,1 1,0 0,1-1,0 2,2-4,-5 9,23-43,1 0,3 1,2 2,2 1,1 2,35-32,123-96,-87 85,-28-14,-75 94,0 0,0 0,0-1,0 1,-1-1,1 1,-1-1,-1 0,1 1,-1-1,1 0,-1 1,-1-1,1 0,-1 0,1 1,-1-1,-1 0,1 1,-1 0,1-1,-1 1,-1 0,-1-3,-1 2,-1 1,0 0,0 1,0 0,0 0,-1 0,1 1,-1-1,1 2,-1-1,0 1,0 0,0 0,0 1,0 0,0 0,0 1,0-1,1 2,-1-1,0 1,0 0,1 0,-1 1,1 0,-4 2,2-1,1 0,-1 0,1 1,0-1,0 2,1-1,0 1,0 0,0 0,0 1,1-1,0 1,1 1,0-1,0 1,0-1,1 1,0 0,0 0,1 0,0 1,1-1,0 1,0-1,1 1,0-1,0 1,1-1,0 1,1-1,0 0,0 0,0 1,1-2,1 1,-1 0,1 0,0-1,1 1,7 10,0 0,1 0,1-2,1 1,0-2,1 0,0-1,2 0,-1-1,2-1,-1-1,2-1,-1-1,1 0,1-1,19 4,-27-10,0 0,0-1,0-1,1 0,-1-1,0 0,0-1,0-1,11-2,0-3</inkml:trace>
  <inkml:trace contextRef="#ctx0" brushRef="#br0" timeOffset="17804.714">7842 1496,'22'237,"-16"259,-6-488,1 1,-2 0,1 0,-1 0,0 0,-1-1,0 1,0-1,-1 1,0-1,-1 0,0 0,0 0,-1 0,1-1,-2 0,1 0,-1 0,0-1,0 0,-1 0,0 0,-3 1,-10 2</inkml:trace>
  <inkml:trace contextRef="#ctx0" brushRef="#br0" timeOffset="18051.296">7559 2004,'43'-5,"34"-6,8-2,0 2,-11 3,-12 2,-8 3,-7 1,-8 2,-5 0,-4 0,3 1,0-1,-5 1</inkml:trace>
  <inkml:trace contextRef="#ctx0" brushRef="#br0" timeOffset="18290.218">8463 1976,'-14'18,"1"0,1 1,1 1,1 0,0 1,2-1,0 2,1-1,1 1,2 0,0 0,0 10,4-28,0 0,0 0,1 0,-1 1,1-1,0 0,0 0,1 0,-1 0,1-1,0 1,-1 0,2-1,-1 1,0-1,1 0,0 1,0-1,0-1,0 1,0 0,0-1,1 1,-1-1,1 0,0 0,-1-1,1 1,0-1,0 0,0 0,0 0,0 0,1-1,-1 1,2-1,4 0,-1 0,1 0,-1-1,1 0,-1 0,0-1,1-1,-1 1,0-2,0 1,-1-1,1 0,-1-1,0 0,7-5,-6 3,0 1,-1-1,1 0,-1-1,-1 0,1 0,-2-1,1 0,-1 0,0-1,-1 1,0-1,-1 0,0-1,0 1,-1-1,0 0,-1 1,-1-1,1 0,-2 0,0-1,0 1,-2-10,0 15,-1 1,1 0,-1 0,-1 0,1 0,-1 0,1 1,-1 0,-1-1,1 1,-1 1,1-1,-1 1,0 0,0 0,0 0,-1 1,1 0,-1 0,1 0,-1 1,0-1,0 1,-19-3</inkml:trace>
  <inkml:trace contextRef="#ctx0" brushRef="#br0" timeOffset="14290.054">4032 1750,'-17'-7,"0"1,0 0,-1 2,1 0,-1 1,0 0,0 2,0 0,0 1,-1 1,1 0,0 2,1 0,-1 1,0 1,1 0,6 2,0 0,1 0,-1 1,2 1,-1-1,1 2,1-1,-1 1,2 1,-1-1,1 1,1 0,0 1,1 0,0 0,1 0,0 0,1 1,0-1,1 1,-1 11,3-19,-1 0,0 0,1 0,0 0,0 0,1 0,-1 1,1-1,0 0,0 0,1 0,0-1,0 1,0 0,0-1,1 1,-1-1,1 0,0 1,1-2,-1 1,1 0,-1-1,1 1,0-1,1 0,-1 0,0-1,1 1,-1-1,1 0,0 0,0-1,0 1,0-1,0 0,0 0,0-1,0 0,0 0,0 0,1 0,-1-1,2 0,9-5,1 0,-1-1,0-1,-1 0,0-1,0-1,-1-1,0 0,-1 0,0-1,-1-1,-1 0,7-9,0 2,134-180,-129 171,-23 28,0 1,1-1,-1 1,0 0,1-1,-1 1,1-1,-1 1,1 0,-1-1,0 1,1 0,-1-1,1 1,-1 0,1 0,0 0,-1-1,1 1,-1 0,1 0,-1 0,1 0,-1 0,1 0,-1 0,1 0,0 0,-1 0,1 1,-1-1,1 0,-1 0,1 0,-1 1,1-1,-1 0,1 0,-1 1,1-1,-1 1,0-1,1 0,-1 1,1-1,-1 1,0-1,0 1,1-1,-1 1,0-1,0 1,1-1,-1 1,0-1,0 1,0-1,0 1,0 0,0-1,5 170,-8 426,0-563,-1-1,-2 1,-2-1,0 0,-3 0,0-1,-2 0,-1-1,-1-1,-2 0,-1-1,-1-1,-9 8,-39 13,65-48,0 1,0-1,0 1,0-1,0 0,0 0,0 0,0 0,0 0,0 0,0-1,0 1,0 0,0-1,0 0,0 0,0 1,0-1,0 0,0-1,1 1,-1 0,0 0,1-1,-1 1,1-1,0 1,-1-1,1 0,0 1,0-1,0 0,0 0,0 0,1 0,-1 0,0-1,-3-17,0 0,2 0,0 0,1-1,1 1,1 0,1 0,0 0,2 0,3-11,6-20,1 1,3 0,2 2,2 0,2 1,2 1,2 2,31-38,-48 68,0 1,1 1,0 0,1 1,0 0,1 1,0 0,9-5,2 3</inkml:trace>
  <inkml:trace contextRef="#ctx0" brushRef="#br0" timeOffset="14640.716">4737 1806,'-17'15,"1"0,1 1,1 1,0 0,1 1,1 1,1 0,0 0,1 1,2 0,0 1,1 0,-3 13,10-29,-1 0,1 0,-1 0,1 1,1-1,-1 0,1 0,0 0,0 0,0 0,1 0,0 0,0 0,0 0,0-1,1 1,0-1,0 0,0 0,0 0,1 0,-1 0,1-1,0 1,0-1,1 0,-1 0,1-1,-1 1,1-1,0 0,0-1,0 1,0-1,0 0,0 0,0 0,0-1,0 1,1-1,-1-1,0 1,0-1,0 0,0 0,0 0,2-2,2-1,0 0,0-1,-1 0,0-1,0 1,0-2,-1 1,0-1,0 0,-1-1,0 1,0-1,-1-1,0 1,0-1,-1 1,0-2,-1 1,2-6,2-6,-2-1,-1 1,0-1,-2 0,-1 1,0-1,-1 0,-2-7,1 21,1 1,-1 0,0 0,-1 0,1 0,-1 0,-1 0,1 1,-1-1,-1 1,1 0,-1-1,0 2,0-1,-1 0,1 1,-1 0,-1 0,1 0,-2-1,-11-2</inkml:trace>
  <inkml:trace contextRef="#ctx0" brushRef="#br0" timeOffset="14886.323">5245 1891,'-10'33,"-7"21,-2 7,3-4,4-5,5-12</inkml:trace>
  <inkml:trace contextRef="#ctx0" brushRef="#br0" timeOffset="16554.778">5668 1722,'-2'24,"-1"0,-2-1,0 1,-1-1,-2 0,0-1,-4 6,-1 6,-124 295,262-567,-105 200,4-3,-2-1,-2-2,-2 0,1-9,-13 40,-13 48,1-13,1 0,1 0,1 0,0 1,2-1,1 1,1-1,1 1,2 7,-4-25,1 0,0 0,1-1,-1 1,1 0,0 0,0-1,0 0,0 1,1-1,0 0,0 0,0 0,0 0,1-1,-1 1,1-1,0 0,0 0,0-1,1 1,-1-1,1 0,-1 0,1 0,0 0,-1-1,1 0,0 0,0 0,0-1,0 0,0 0,0 0,0 0,0-1,0 0,0 0,-1 0,1 0,0-1,0 0,-1 0,1 0,-1-1,0 1,0-1,1-1,5-4,1-1,-1-1,-1 0,0 0,0-1,-1 0,0 0,-1-1,-1 0,0 0,0-1,-1 0,-1 0,0 0,-1 0,0-1,-1 1,0-1,-1 0,-1 0,0 1,-1-1,-1-5,-6 1</inkml:trace>
  <inkml:trace contextRef="#ctx0" brushRef="#br0" timeOffset="17168.297">6487 1722,'-34'24,"2"1,0 1,1 2,2 1,1 1,2 1,0 2,-8 16,-9 59,42-103,-1 0,1-1,1 1,-1 0,1-1,0 1,0 0,0 0,1-1,-1 1,1 0,0-1,1 1,-1 0,1-1,0 0,0 1,0-1,0 0,1 0,0 0,3 3,-4-6,0 1,0-1,0 0,0 1,0-1,1 0,-1 0,1-1,-1 1,1 0,-1-1,1 1,-1-1,1 0,-1 0,1 0,-1 0,1-1,-1 1,1 0,-1-1,1 0,-1 0,0 0,1 0,-1 0,0 0,0 0,1-1,-1 1,0-1,-1 0,1 1,62-64,0-30,-53 76,0 1,1 0,1 0,1 1,0 0,1 2,1 0,0 0,1 2,13-9,-28 21,0-1,0 1,1 0,-1 0,0 0,0 0,1 0,-1 1,0-1,1 1,-1-1,1 1,-1 0,0 0,1 0,-1 0,1 1,-1-1,0 1,1-1,-1 1,0 0,1 0,-1 0,0 0,0 0,0 0,0 1,0-1,0 1,0-1,-1 1,1 0,0 0,-1-1,1 1,-1 0,0 1,0-1,0 0,0 0,0 0,0 1,-1-1,1 0,-1 1,1-1,-1 1,0-1,0 0,0 1,0-1,-1 2,-18 170,11-132,-18 146,-1 190,24-316,1-8,4-41,-2 1,0 0,0 0,-1 0,-1 0,0-1,-1 1,-1-1,0 1,-1-1,0-1,-1 1,0-1,-5 7,7-15,-1 0,0-1,0 1,0-1,-1 0,1 0,-1-1,1 0,-1 0,0 0,0-1,0 1,0-2,0 1,0 0,0-1,0 0,0-1,0 1,0-1,0-1,0 1,0-1,0 0,1 0,-1 0,1-1,-1 0,1 0,0 0,0-1,0 0,-2-3,-1-1,0-1,1 0,0 0,1-1,0 0,0 0,1 0,1-1,-1 0,2 0,-1 0,2 0,-1-1,2 1,0-1,0 1,1-1,0 1,1-1,0 0,1 1,0-2,2-3,1-1,0 0,1 1,1 0,1 0,0 1,1 0,0 0,1 1,1 0,0 1,1 1,0-1,8-4,122-78,-117 83</inkml:trace>
  <inkml:trace contextRef="#ctx0" brushRef="#br0" timeOffset="22102.502">14586 2004,'-19'31,"0"1,3 1,0 1,2 0,2 1,1 1,1 0,-4 36,13-67,-1 0,0 0,1 1,0-1,1 1,-1-1,1 0,0 1,0-1,1 1,-1-1,1 1,0-1,1 0,0 1,-1-1,1 0,1 0,-1 0,1-1,0 1,0-1,0 1,1-1,0 0,0 0,0 0,0-1,0 0,1 1,-1-2,1 1,0 0,0-1,0 0,0 0,0 0,1-1,3 1,5-4,1 0,-1-2,0 1,0-2,-1 0,1 0,-1-1,0-1,0 0,-1-1,0 0,-1-1,1-1,8-9,-12 12,0 0,-1 0,0-1,0 0,-1 0,0-1,0 0,-1 0,0 0,-1-1,0 1,0-1,-1 0,0 0,-1 0,0-1,-1 1,0 0,-1-1,0-5,0-7,0 0,-2 0,0 0,-2 0,0 0,-5-12,7 29,1 1,-1-1,0 1,-1 0,1 0,-1 0,0 0,0 1,-1-1,1 1,-1 0,0 0,0 0,0 0,-1 1,0 0,1-1,-1 2,0-1,0 1,0-1,-1 1,1 1,0-1,-1 1,1 0,-1 0,0 1,-3-1,-45 10,30-2</inkml:trace>
  <inkml:trace contextRef="#ctx0" brushRef="#br0" timeOffset="22923.021">15236 1976,'-16'30,"0"2,2-1,2 2,1 0,1 0,2 1,-1 16,8-47,1 1,-1-1,1 0,0 1,0-1,0 1,0-1,1 0,-1 1,1-1,0 0,0 1,0-1,1 0,-1 0,1 0,-1 0,1 0,0 0,0-1,0 1,1-1,-1 1,1-1,-1 0,1 0,0 0,0 0,0 0,0-1,0 1,0-1,0 0,0 0,1 0,-1 0,0-1,1 1,-1-1,1 0,-1 0,0 0,4-1,16-6,0-2,0 0,-1-1,-1-2,0 0,0-1,-1-1,-1-1,0 0,-2-2,1 0,-2-1,11-15,36-30,-62 63,1 0,-1 1,1-1,-1 1,0 0,1 0,-1-1,0 1,0 0,1 0,-1 0,0 0,0 0,0 1,0-1,0 0,0 0,-1 1,1-1,0 0,-1 1,1-1,-1 1,1-1,-1 1,0-1,1 1,-1-1,0 1,0-1,0 1,0-1,-1 1,1-1,0 1,0-1,-1 1,1-1,-1 1,0-1,1 0,-1 1,0-1,-4 23,3-17,-1 0,1 0,1 0,-1 0,1 0,0 0,1 0,-1 1,2-1,-1 0,1 0,0 0,0 1,1-1,0 0,0-1,1 1,0 0,0-1,0 1,1-1,0 0,0 0,1 0,1 1,1-2,0 0,1-1,-1 0,1-1,-1 1,1-1,0-1,0 0,1 0,-1 0,0-1,1 0,-1-1,0 0,1 0,-1-1,1 0,-1 0,0-1,0 0,0-1,0 1,0-2,0 1,-1-1,0 0,0-1,0 1,1-2,16-11,0-2,-1 0,-1-2,-1-1,10-12,-7 4,5 0,-1-2,-2 0,-2-2,0-1,-3-1,-1-1,-1 0,-2-2,-2 0,7-29,-21 65,0-1,1 1,-1 0,-1 0,1-1,-1 1,1 0,-1-1,0 1,0-1,0 1,-1-1,1 1,-1 0,0-1,1 1,-2 0,1 0,0 0,-1 0,1 0,-1 0,0 0,0 0,0 0,0 1,-1-1,1 1,-1 0,0 0,1 0,-1 0,0 0,0 0,0 1,0-1,0 1,-1 0,1 0,-4 0,-9 6,1 0,-1 2,1 0,0 1,1 0,0 1,0 1,1 0,0 1,0 0,1 1,-7 9,13-15,-65 84,69-87,1 0,-1 1,1-1,0 0,0 1,0-1,0 1,0-1,1 1,0-1,-1 1,1 0,1-1,-1 1,0-1,1 1,0-1,0 1,0-1,0 1,0-1,1 0,-1 0,1 0,0 0,0 0,0 0,1 0,-1 0,1 0,8 3,0 1,0-2,0 1,1-2,0 1,0-2,0 0,0 0,0-1,1 0,-1-1,1-1,-1 0,0 0,1-2,6-1,12 2,-7 1,125 9,-144-8,0 1,0-1,0 1,0 0,-1 0,1 1,0 0,-1-1,0 2,0-1,0 0,0 1,0-1,-1 1,0 0,0 1,0-1,0 0,0 1,-1 0,0-1,0 1,0 0,-1 0,1 0,-1 3,1 10,-1-1,-1 1,-1-1,0 1,-1-1,-1 1,-1-1,0 0,-1-1,-3 6,-16 71,23-88,0 0,0 0,1-1,-1 1,1 0,0 0,1 0,-1 0,1 0,0 0,0 0,1-1,-1 1,1 0,0-1,1 1,-1-1,1 0,-1 0,1 0,0 0,1 0,-1-1,1 1,0-1,-1 0,3 1,16 8</inkml:trace>
  <inkml:trace contextRef="#ctx0" brushRef="#br0" timeOffset="25790.774">476 3048,'-4'2,"1"0,0 0,0 0,0 0,0 0,0 1,1 0,-1-1,1 1,0 0,0 0,0 0,0 1,0-1,1 0,-1 1,1-1,0 1,0-1,0 2,-2 3,-3 4,1 0,0 0,1 0,1 1,0 0,0 0,2 0,-1 0,2 0,-1 0,2 0,0 0,0 0,2 0,-1 0,2-1,-1 1,2-1,0 0,0 0,1 0,0-1,1 0,1 0,0-1,8 9,-8-12,0 0,1 0,0-1,0 0,1-1,0 0,0-1,0 0,0 0,1-1,-1 0,1-1,0 0,0-1,0 0,0-1,0 0,0-1,-1 0,1 0,0-2,0 1,-1-1,1-1,-1 1,7-5,142-81,-153 85,-1 0,0 0,0-1,0 0,-1 1,1-1,-1-1,0 1,-1-1,1 1,-1-1,0 0,-1 0,0 0,1-1,-2 1,1-1,-1 1,0-1,0 1,-1-1,0 0,0 1,-1-1,0 1,0-1,-5-12</inkml:trace>
  <inkml:trace contextRef="#ctx0" brushRef="#br0" timeOffset="26158.611">1548 2964,'-37'19,"2"1,1 3,0 0,2 2,1 2,-2 3,2 21,31-50,0 1,0-1,0 1,0-1,1 0,-1 1,0-1,0 1,1-1,-1 0,1 1,0-1,-1 0,1 0,0 1,0-1,-1 0,1 0,0 0,0 0,0 0,1 0,-1 0,0 0,0 0,0-1,1 1,-1-1,0 1,1 0,-1-1,0 0,1 1,-1-1,1 0,-1 0,1 0,-1 0,145 13,-124-10,76 21,-95-23,0 0,0 1,0-1,-1 1,1-1,0 1,-1 0,1 0,-1 0,0 0,0 1,0-1,0 0,0 1,0 0,-1-1,1 1,-1 0,0 0,0 0,0 0,0 0,0 0,-1 0,1 0,-1 0,0 0,0 3,-4 7,-1 0,0-1,-1 0,0 0,0 0,-2-1,1 0,-2 0,1-1,-1 0,-1 0,0-1,0-1,-1 0,0 0,0-1,-8 4,9-4,-134 71,120-71</inkml:trace>
  <inkml:trace contextRef="#ctx0" brushRef="#br0" timeOffset="26477.389">2056 3048,'-5'18,"0"0,1 1,1 0,1-1,0 1,2 0,0 0,1 0,1 0,0-1,2 1,0-1,1 1,1-1,1-1,0 1,2 1,-6-15,0-1,0 1,0-1,0 1,1-1,-1 0,1-1,0 1,0 0,0-1,0 0,0 0,1-1,-1 1,0-1,1 1,-1-2,1 1,0 0,-1-1,1 0,-1 0,1 0,0-1,-1 1,1-1,-1 0,1 0,-1-1,1 1,-1-1,0 0,0 0,1-1,7-4,0-1,-1 0,1 0,-1-1,-1-1,0 1,0-2,-1 0,-1 0,7-10,-3 1,-1-2,-1 0,0 0,-2 0,-1-1,0-1,1-15,-5 15</inkml:trace>
  <inkml:trace contextRef="#ctx0" brushRef="#br0" timeOffset="27127.274">2959 3048,'-59'44,"2"3,2 2,3 2,-5 11,54-59,-3 2,1 1,-1 0,1 1,0-1,1 1,0 0,0 0,0 1,1-1,0 1,1 0,-1-1,1 1,0 5,2-11,0-1,1 1,-1-1,0 1,1-1,-1 1,1-1,-1 1,1-1,0 1,-1-1,1 0,0 1,0-1,0 0,0 0,0 0,1 0,-1 0,0 0,0 0,1 0,-1 0,0 0,1-1,-1 1,1 0,-1-1,1 0,-1 1,1-1,0 0,-1 0,1 0,-1 0,1 0,0 0,-1 0,1 0,62-14,-38 2,0 0,-1-1,0-2,-1-1,0 0,-2-2,0-1,-1 0,-1-2,4-6,14-5,-37 31,-1 1,1 0,0-1,-1 1,1 0,-1 0,1 0,0 0,0-1,-1 1,1 0,0 0,-1 0,1 0,0 0,-1 1,1-1,0 0,-1 0,1 0,0 1,-1-1,1 0,0 1,-1-1,1 0,-1 1,1-1,-1 1,1-1,-1 1,1-1,-1 1,1-1,-1 1,0-1,1 1,-1 0,0-1,0 1,1 0,-1-1,0 1,0 0,0-1,0 1,0 0,0-1,0 1,0 0,0-1,0 1,0 0,0-1,0 1,-1 0,1-1,0 1,-1 0,1-1,0 1,-1-1,1 1,-1 0,1-1,0 1,-1-1,-6 38,-2 85,9-119,1 1,0-1,0 1,1-1,-1 1,1-1,0 0,0 0,0 0,1 0,-1 0,1 0,0-1,0 1,0-1,1 0,-1 0,1 0,0 0,-1-1,1 1,1-1,-1 0,0-1,2 2,1-1,-1-1,1 1,-1-1,1 0,0-1,-1 1,1-1,0-1,-1 1,1-1,0 0,-1-1,1 0,-1 0,0 0,0-1,1 1,-2-2,1 1,0-1,-1 1,1-1,-1-1,0 1,3-5,9-9,-1 0,-1 0,-1-2,-1 0,0 0,5-15,-3 9,-2-1,-1-1,-1 0,-1 0,-2-1,0-1,-2 1,-2-1,0 0,-2 0,-2 0,0 0,-2 0,-1 0,-2 0,-1 0,-1 1,-1 0,-2 0,-1 1,-2-2,11 26,1 1,-1-1,1 1,-1 0,0-1,0 1,-1 0,1 0,-1 1,1-1,-1 0,0 1,0 0,0-1,0 1,0 0,-1 1,1-1,-1 1,1-1,-1 1,1 0,-1 0,0 1,0-1,1 1,-1 0,0 0,0 0,1 0,-1 1,0-1,0 1,1 0,-1 0,-1 1,-2 3,-1 1,2 0,-1 1,1-1,-1 1,2 1,-1-1,1 1,0 0,1 0,0 0,0 1,1-1,0 1,0 0,1 0,-1 6,-9 160,12-174,1 28,1 0,2-1,0 1,2-1,1 0,2-1,0 1,2-2,1 1,1-2,1 0,1 0,1-1,2-1,0-1,1-1,4 2,8 10,-20-20,0-1,1 0,0-1,1 0,1-1,0 0,14 7,-3-5,-2-2</inkml:trace>
  <inkml:trace contextRef="#ctx0" brushRef="#br0" timeOffset="27945.053">4286 3528,'103'-87,"59"-98,-32 22,-83 114,-45 79,-17 26,-12 83,27-133,0 0,1 0,-1 1,1-1,1 0,-1 0,1 0,0 0,0 0,1 0,-1-1,1 1,1-1,-1 0,1 0,0 0,0 0,0 0,1-1,-1 0,3 1,1 1,0-1,1-1,0 1,0-1,0-1,0 1,1-2,-1 1,1-1,0-1,-1 0,1 0,0-1,0 0,0 0,0-1,-1-1,1 0,0 0,-1-1,0 0,0 0,1-1,-2-1,1 1,-1-1,1-1,-1 0,-1 0,1 0,-1-1,0 0,2-3,6-7,-1 1,-1-2,0 0,-1-1,-1 0,-1 0,-1-1,-1-1,0 0,-1 0,-2 0,4-22,-6 19</inkml:trace>
  <inkml:trace contextRef="#ctx0" brushRef="#br0" timeOffset="28240.946">5555 3077,'-24'22,"0"1,2 1,0 1,2 1,1 1,1 0,2 1,0 2,-5 15,19-41,0 0,0 0,0 0,0 0,1 0,0 0,0 0,0 0,0 1,1-1,-1 0,1 1,0-1,0 0,1 1,0-1,-1 0,1 1,1-1,-1 0,0 0,1 0,0 0,0 0,0-1,1 1,-1 0,1-1,0 0,0 0,0 0,0 0,1 0,-1 0,1-1,0 0,-1 0,1 0,0 0,1 0,6 0,0-1,-1 0,1-1,0 0,0-1,0 0,-1 0,1-1,0-1,-1 0,0 0,0-1,0 0,0-1,0 0,-1-1,0 0,0 0,-1-1,1 0,-2 0,1-1,-1 0,0 0,0-1,-1 0,-1 0,1-1,-2 0,1 1,-1-1,-1-1,1 1,-2-1,0 1,0-1,-1 0,0 1,0-1,-2 0,1 0,-1 0,-1 1,-2-9,1 10,0 0,-1 1,0-1,-1 1,0-1,0 1,-1 1,0-1,0 1,-1 0,-5-4,-3-1</inkml:trace>
  <inkml:trace contextRef="#ctx0" brushRef="#br0" timeOffset="28559.769">5951 2597,'-10'43,"-8"38,0 15,2 1,4-11,4-11,3-14,3-11,2-11,0-6,1-4,0-2,-1-2,1 1,-1 0,0 1,1-10,-1-7</inkml:trace>
  <inkml:trace contextRef="#ctx0" brushRef="#br0" timeOffset="28807.953">5640 3077,'39'0,"31"0,9 4,0 3,-7-1,-8-1,-9-2,-9-1,-9 4,-4 1,-4-1,-2 3,0 1,-6-2</inkml:trace>
  <inkml:trace contextRef="#ctx0" brushRef="#br0" timeOffset="29406.428">6543 3132,'-36'19,"1"1,1 2,1 2,2 0,0 2,-5 8,-12 40,47-73,0 1,0-1,0 1,1 0,-1 0,1-1,-1 1,1 0,-1 0,1 0,0-1,0 1,0 0,0 0,0 0,1 0,-1-1,0 1,1 0,-1 0,1-1,0 1,0 0,0-1,-1 1,1 0,1-1,-1 1,0-1,0 0,0 1,1-1,-1 0,1 0,-1 0,1 0,-1 0,1 0,0 0,0-1,-1 1,1-1,0 1,0-1,9 0,1 0,-1-1,0-1,0 0,0 0,0-1,0 0,0-1,-1-1,1 0,-1 0,0 0,-1-2,1 1,1-3,132-81,-141 90,1-1,0 1,0 0,-1 0,1 0,0 0,-1 1,1-1,0 1,-1-1,1 1,-1 0,1 0,-1 0,1 1,-1-1,0 1,1-1,-1 1,0 0,0-1,0 1,-1 0,1 0,0 1,-1-1,1 0,-1 0,0 1,0-1,1 1,-2-1,1 1,0 0,-1-1,1 1,-1 0,0-1,1 1,-1 1,9 22,-6-19,0 0,1 0,-1 0,1-1,0 0,1 1,0-2,0 1,0 0,0-1,1 0,0 0,0-1,0 1,1-1,0-1,-1 1,1-1,0 0,1-1,-1 0,0 0,1-1,-1 1,1-1,-1-1,1 0,0 0,-1 0,1-1,3-1,9-7,-1-1,0 0,0-2,-1 0,-1-1,0-1,0 0,-2-2,0 0,0 0,-2-1,0-1,1-4,10-8,4-5,0-1,-3-2,-1 0,-1-2,-3 0,-1-2,6-23,-22 58,2-3,-1-1,0 0,0-1,-1 1,-1 0,0-1,0 0,-1 1,-1-1,0 0,-1 0,0 1,0-1,-1 0,-1 1,0-1,-3-5,5 15,0 0,0 1,0-1,0 1,-1 0,1-1,0 1,-1 0,1 0,-1 0,1 0,-1 0,0 0,1 0,-1 1,0-1,0 0,1 1,-1 0,0-1,0 1,0 0,0 0,0 0,1 0,-1 0,0 1,0-1,0 0,0 1,1-1,-1 1,0 0,1 0,-1-1,0 1,1 0,-1 1,1-1,-1 0,-52 57,44-37,1 0,1 0,1 1,1 0,1 0,1 1,1-1,0 21,-1-19,2 0,0 0,2 0,0 0,2 0,0 0,2-1,1 1,0-1,2 1,1-2,1 1,0-1,2-1,8 13,-10-23,-4-7</inkml:trace>
  <inkml:trace contextRef="#ctx0" brushRef="#br0" timeOffset="29642.637">6910 3077,'29'-5,"38"-2,12 1,3 1,-8 2,-6 0,-12 2,-8 6,-5 1,-3 1,-5 3,-3 0,-2-2,-7-2</inkml:trace>
  <inkml:trace contextRef="#ctx0" brushRef="#br0" timeOffset="30089.996">8096 3132,'-10'34,"-3"30,1 9,2-3,8-14,4-20,2-18</inkml:trace>
  <inkml:trace contextRef="#ctx0" brushRef="#br0" timeOffset="30314.385">8152 2765,'-5'10,"4"12,1 3</inkml:trace>
  <inkml:trace contextRef="#ctx0" brushRef="#br0" timeOffset="30544.47">8575 3048,'-11'13,"0"1,2 0,-1 1,2 0,0 0,1 1,0 0,2 0,-1 0,2 1,0 0,2 0,-1 0,2 0,0 1,2 5,0-19,0 0,0 0,0 0,1 0,-1-1,1 1,0 0,0-1,1 0,-1 1,1-1,-1 0,1 0,0 0,0-1,0 1,1-1,-1 1,1-1,-1 0,1 0,0-1,0 1,0-1,-1 0,1 0,1 0,-1-1,0 1,0-1,0 0,0 0,7 0,0 0,-1 0,1-1,-1-1,1 0,-1 0,0-1,0-1,0 1,0-2,0 1,0-2,-4 2,-1 0,0 0,-1 0,1-1,-1 1,0-1,0 0,0-1,-1 1,1-1,-1 1,-1-1,1 0,-1 0,0 0,-1 0,1-1,-1 1,0 0,-1-1,1 1,-1 0,-1-1,1 1,-1-1,0 1,-1 0,1 0,-1 0,0 0,-1 0,0 0,0 0,0 1,0-1,-1 1,0 0,0 0,0 0,-1 1,0-1,1 1,-2 0,1 1,0-1,-1 1,-3-2,-1 2,0 0,0 1,-1 0,1 0,-1 1,1 1,-1-1,1 2,-1-1,1 2,0-1,-1 1,1 1,-5 2,-4 2</inkml:trace>
  <inkml:trace contextRef="#ctx0" brushRef="#br0" timeOffset="30928.434">8942 3387,'1'-8,"1"0,1 0,0 1,0-1,0 1,1-1,0 1,0 0,1 1,0-1,0 1,3-2,-2-1,94-90,-100 98,1 1,0-1,-1 0,1 1,0-1,0 1,0-1,-1 1,1-1,0 1,0-1,0 1,0 0,0-1,0 1,0 0,0 0,0 0,0 0,0 0,0 0,0 0,0 0,0 0,0 0,0 1,0-1,0 0,0 1,0-1,-1 1,1-1,0 1,0-1,0 1,0 0,-1-1,1 1,0 0,-1-1,1 1,-1 0,1 0,-1 0,1 0,10 51,-8-27,-1-18,0 0,0-1,1 1,0-1,0 0,0 1,1-2,0 1,0 0,0-1,1 1,0-1,0-1,0 1,1-1,-1 1,1-2,0 1,0-1,1 0,-1 0,0 0,1-1,0 0,0 0,0-1,-1 0,1 0,0-1,0 0,0 0,0 0,0-1,0 0,0-1,0 1,0-1,2-2,4 0,-1-1,0 0,0-1,0 0,-1-1,0-1,0 1,-1-2,0 1,0-2,-1 1,-1-1,1 0,-2-1,1 0,-1 0,-1-1,5-11,-4 4</inkml:trace>
  <inkml:trace contextRef="#ctx0" brushRef="#br0" timeOffset="31760.687">11200 3161,'-36'6,"1"1,0 1,1 2,-1 2,2 1,0 2,1 1,0 1,-3 4,23-13,0 1,0 0,0 0,1 1,1 1,0-1,0 2,-1 2,8-11,1 0,0 0,0 0,1 1,-1-1,1 0,-1 1,1-1,0 1,1-1,-1 1,0-1,1 1,0 0,0-1,0 1,0 0,1-1,-1 1,1-1,0 1,0-1,0 1,1-1,-1 1,1-1,-1 0,1 0,0 0,1 0,-1 0,0-1,1 1,0 0,0 0,7 2,0 1,1-2,-1 1,1-1,0-1,0 0,0-1,0 0,0 0,1-1,-1-1,0 0,1 0,-1-1,0-1,1 0,-1 0,0-1,-1-1,1 0,7-4,0 2,-1-2,-1 0,1-1,-2-1,1 0,-1-1,-1-1,0 0,0-1,-2 0,1-1,-2-1,0 0,0 0,-2-1,0 0,-1-1,0 0,1-8,0 7,-6 34,0 6,0-5,-2-6,0 0,1 0,0 0,1 0,0 0,1 0,0-1,0 0,1 0,1 0,-1 0,2-1,-1 0,1 0,1 0,0-1,1 0,8 1</inkml:trace>
  <inkml:trace contextRef="#ctx0" brushRef="#br0" timeOffset="33358.887">12188 2653,'-17'157,"7"0,8 37,-26 63,28-256,0 1,0-1,0 1,0-1,0 0,0 1,0-1,1 1,-1-1,1 0,-1 1,1-1,-1 0,1 1,0-1,-1 0,1 0,0 0,0 0,0 1,0-1,0-1,0 1,0 0,0 0,1 0,-1 0,0-1,0 1,1-1,-1 1,0-1,1 1,-1-1,1 0,-1 0,0 1,1-1,-1 0,1 0,-1-1,1 1,-1 0,0 0,1-1,-1 1,0-1,1 1,-1-1,66-34,-67 35,23-15,-5 0,1 1,1 0,0 2,1 0,0 1,1 1,0 1,1 1,-1 1,2 2,-1 0,0 1,1 1,21 0,-41 4,1 0,-1 0,1 1,-1 0,1-1,-1 1,0 1,0-1,0 1,0-1,-1 1,1 0,-1 1,1-1,-1 0,0 1,0 0,-1 0,1 0,-1 0,0 0,0 0,0 1,0-1,-1 1,0-1,0 1,0-1,-1 1,1 0,-1-1,0 1,0 0,-1-1,0 1,1 0,-1-1,-1 1,1-1,-3 9,0 0,-1-1,0 0,-1 0,0 0,-1 0,0-1,0-1,-2 1,1-1,-1 0,-1-1,0 0,0-1,-1 0,1 0,-2-1,1-1,-9 4,10-5,0-1,0 1,-1-2,0 1,1-2,-1 1,0-2,0 1,-1-2,1 1,0-1,-7-2,13 2,0-1,0 1,0-1,0-1,0 1,0-1,1 0,-1 0,0 0,1 0,0-1,0 0,0 0,0 0,0 0,0-1,1 0,0 1,0-1,0 0,0-1,0 1,1 0,0-1,0 1,0-1,0 0,0-3,-2-17,2 2</inkml:trace>
  <inkml:trace contextRef="#ctx0" brushRef="#br0" timeOffset="33756.652">13148 3274,'-10'34,"-3"15,1 5,2-7</inkml:trace>
  <inkml:trace contextRef="#ctx0" brushRef="#br0" timeOffset="34027.388">13261 2822,'-20'24,"0"8,1-1</inkml:trace>
  <inkml:trace contextRef="#ctx0" brushRef="#br0" timeOffset="34295.49">13881 2625,'9'142,"-6"0,-9 51,0 8,-23 27,18-194,4-29</inkml:trace>
  <inkml:trace contextRef="#ctx0" brushRef="#br0" timeOffset="34475.619">13571 3132,'43'0,"29"0,16 0,3 0,-4 0,-13 0,-9 0,-5 0,-4 0,-7 0,-7 0,-10 0</inkml:trace>
  <inkml:trace contextRef="#ctx0" brushRef="#br0" timeOffset="39230.258">14926 3048,'0'5,"-5"6,-2 6,6 1,2-9,7-5,6-3,1-7,-7-2,-5 0</inkml:trace>
  <inkml:trace contextRef="#ctx0" brushRef="#br0" timeOffset="39698.216">14982 3443,'0'5,"-5"1,-1 5,5 0,-3-1,5-3,2-7,1-4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5:23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10104 736,'-119'180,"117"-176,0-1,1 0,-1 1,1-1,0 1,0 0,0-1,1 1,-1 0,1 0,0-1,0 1,0 0,1-1,-1 1,1 0,0 0,0-1,0 1,0-1,1 1,0-1,-1 0,1 0,0 1,0-1,1 0,-1-1,1 1,0 0,-1-1,1 1,0-1,0 0,1 0,-1 0,1 0,0-1,0 1,0-1,-1 1,1 0,0 0,-1 0,0 1,1-1,-1 1,0 0,0 0,-1 0,1 0,-1 0,1 1,-1-1,0 1,0-1,0 1,-1 0,0 0,1 0,-1 0,0 0,-1 0,1 0,-1 0,0 0,0 0,0 0,-1 0,1 0,-1 1,0-1,0-1,0 1,-1 0,1 0,-3 3,-1-1,-1 0,0 0,-1 0,1-1,-1 1,0-2,0 1,-1-1,0 0,1-1,-1 0,0 0,-1 0,1-1,0-1,-1 1,1-1,-4-1,-11 2</inkml:trace>
  <inkml:trace contextRef="#ctx0" brushRef="#br0" timeOffset="890.629">10471 933,'2'117,"0"-16,-5-1,-9 53,12-147,0 0,0 0,0-1,-1 1,0 0,0-1,0 1,-1-1,0 1,0-1,0 0,-1 0,1 0,-1 0,-1 0,1 0,-1-1,1 0,-1 1,0-2,-1 1,1 0,-1-1,0 0,0 0,0 0,-1 0,4-3,1 0,-1 0,0 0,0 0,1 0,-1-1,0 1,1 0,-1-1,0 1,1-1,-1 0,1 0,-1 0,1 0,-1 0,1 0,-1 0,1 0,0 0,0 0,0-1,0 1,0-1,0 1,0-1,0 1,0-1,1 1,-1-1,1 0,-1 1,1-1,0 0,-1 1,1-1,0-2,5-64,6 33,2 1,1 1,2 0,1 1,2 1,1 0,1 2,1 0,2 2,21-20,-31 32,0 0,0 1,2 0,-1 1,2 1,0 0,0 2,1 0,0 0,1 2,0 1,0 0,1 1,12-2,-28 8,-1 0,1 0,0 0,-1 0,1 1,-1-1,1 1,0 0,-1 0,1 0,-1 1,0-1,1 1,-1 0,0-1,0 2,0-1,0 0,-1 1,1-1,-1 1,1 0,-1-1,0 1,0 1,0-1,0 0,-1 0,1 1,-1-1,0 1,0-1,0 1,0-1,-1 1,1 0,-1-1,0 1,0 0,-1-1,1 1,-1-1,1 1,-1 0,0-1,-1 2,-3 16,-1-1,-1 0,0 0,-2-1,0 0,-1-1,-1 0,-1 0,0-1,-1 0,-1-2,-1 1,0-2,-10 8,22-18,-1-1,1 0,0-1,-1 1,0 0,1-1,-1 0,0 0,0 0,0 0,0-1,-1 0,1 0,0 0,-1 0,1 0,-1-1,1 0,0 0,-1 0,1-1,-1 1,1-1,0 0,-1 0,1-1,0 1,0-1,-2-1,-5-10</inkml:trace>
  <inkml:trace contextRef="#ctx0" brushRef="#br0" timeOffset="1155.179">11233 369,'-53'389,"20"-39,17-258,11-73</inkml:trace>
  <inkml:trace contextRef="#ctx0" brushRef="#br0" timeOffset="1683.805">11713 877,'-8'-4,"-1"1,1 0,-1 0,0 1,0 1,0-1,0 2,0-1,0 1,0 0,0 1,0 0,0 0,0 1,0 0,1 1,-1 0,1 0,0 1,-1 0,2 1,-1-1,-1 3,-10 6,0 1,1 1,1 1,1 0,0 1,1 1,1 0,-7 14,-11 61,31-90,1 0,0-1,0 1,1-1,-1 1,0 0,1-1,0 1,-1-1,1 1,0-1,0 1,0-1,1 0,-1 0,1 0,-1 1,1-1,0 0,-1-1,1 1,0 0,0 0,1-1,-1 0,0 1,0-1,1 0,-1 0,1 0,-1 0,1 0,-1-1,1 1,1-1,15 0,0 0,0-2,-1 0,1-1,-1-1,0-1,0 0,0-2,-1 0,0-1,0 0,-1-1,0-1,11-10,148-134,-175 154,1-1,-1 0,1 0,-1 0,1 1,-1-1,1 0,0 1,0-1,-1 0,1 1,0-1,0 1,-1-1,1 1,0-1,0 1,0 0,0-1,0 1,0 0,0 0,-1 0,1 0,0 0,0 0,0 0,0 0,0 0,0 0,0 0,0 1,0-1,0 0,0 1,-1-1,1 0,0 1,0-1,0 1,-1-1,1 1,0 0,-1-1,1 1,0 0,-1 0,1-1,-1 1,1 0,-1 0,1 0,-1 0,0-1,1 1,-1 0,0 0,0 0,0 0,0 0,0 0,0 0,0 0,0 0,0 0,14 48,-14-42,1 0,0 0,0 0,1 0,0 0,0 0,1 0,0-1,0 1,0-1,1 0,0 0,0 0,0 0,1-1,0 0,0 0,1 0,-1 0,1-1,0 0,0 0,0-1,1 0,-1 0,1 0,1 0,66-8,-55-2</inkml:trace>
  <inkml:trace contextRef="#ctx0" brushRef="#br0" timeOffset="1973.349">12418 764,'-75'56,"3"4,-39 43,107-101,1 0,0 0,0 0,-1 1,1 0,1-1,-1 1,0 0,1 0,-1 0,1 1,0-1,0 0,0 1,1 0,-1-1,1 1,0 0,0 0,0-1,1 1,-1 0,1 0,0 0,0 0,0 0,1 0,-1 0,1 0,0 0,0-1,0 1,1 0,-1-1,1 1,0-1,0 1,0-1,2 2,12 3,1-1,0-1,0-1,1 0,0-1,0-1,0-1,0 0,0-2,0 0,0-1,0 0,0-2,0 0,0-1,-1-1,0 0,11-6,109-43,-120 43</inkml:trace>
  <inkml:trace contextRef="#ctx0" brushRef="#br0" timeOffset="2290.015">12644 990,'31'2,"-1"-1,1-1,0-1,-1-2,1-1,-1-1,0-2,-1-1,1-2,-2 0,1-2,17-11,25-46,-69 67,-1 0,0-1,0 1,0 0,0-1,0 1,0-1,-1 1,1-1,-1 1,0-1,0 1,0-1,0 1,0-1,0 1,-1-1,1 1,-1-1,0 1,1-1,-1 1,0 0,-1-1,1 1,0 0,-1 0,1 0,-1 0,1 0,-1 0,0 1,0-1,0 0,0 1,0 0,0-1,-3 0,-1-1,1 1,0 0,0 0,-1 1,1-1,-1 1,1 0,-1 1,0-1,1 1,-1 0,1 1,-1 0,0-1,1 2,-1-1,1 0,0 1,-1 0,-2 2,-102 64,96-56,1 1,0 0,1 1,1 0,0 1,1 0,1 1,-4 8,10-18,-1 1,1 0,1 0,0 0,-1 0,2 0,-1 0,1 0,0 1,1-1,0 0,0 1,1-1,-1 0,2 1,-1-1,1 0,0 0,0 0,1 0,0-1,1 2,1-2,0 0,1 0,0-1,0 0,1 0,-1 0,1 0,0-1,1-1,-1 1,1-1,-1 0,1-1,0 0,0 0,0 0,0-1,0-1,0 1,1-1,4-1,13 1</inkml:trace>
  <inkml:trace contextRef="#ctx0" brushRef="#br0" timeOffset="2789.09">13265 1130,'197'-227,"-160"198,-36 29,-1-1,1 1,0 0,-1 0,1-1,-1 1,1 0,0 0,-1 0,1-1,-1 1,1 0,0 0,-1 0,1 0,0 0,-1 0,1 1,0-1,-1 0,1 0,-1 0,1 0,0 1,-1-1,1 0,-1 1,1-1,-1 0,1 1,-1-1,1 1,-1-1,1 1,-1-1,0 1,1-1,-1 1,0-1,1 1,-1 0,0-1,0 1,0-1,1 1,-1 0,0-1,0 1,0 0,0-1,0 1,0 0,0-1,0 1,0-1,-1 1,1 0,0-1,0 1,-1-1,1 1,0 0,-1-1,1 1,-1 11,0-10,0 0,0 0,0 0,0 0,1 0,-1 0,1 1,-1-1,1 0,0 0,0 1,0-1,0 0,1 0,-1 1,1-1,-1 0,1 0,0 0,-1 0,1 0,0 1,1-2,-1 1,0 0,0 0,1 0,-1-1,1 1,0 0,-1-1,1 0,0 1,0-1,0 0,0 0,0 0,0 0,0 0,1 0,7-3,1 0,-1 0,0-1,-1 0,1 0,0-1,-1-1,0 0,0 0,0 0,-1-1,1-1,-1 1,1-3,6-3,14-10,-17 11,1 1,0 0,1 1,0 0,1 1,-1 1,1 0,10-2,-24 9,0-1,0 1,0 0,0-1,0 1,0 0,0 0,1 0,-1 0,0 0,0 0,0 0,0 0,0 1,0-1,0 0,0 0,0 1,0-1,0 1,0-1,0 1,0 0,0-1,0 1,0 0,0-1,-1 1,1 0,0 0,-1 0,1 0,0 0,-1 0,1 0,-1 0,1 0,-1 0,0 0,0 0,1 0,-1 0,0 0,0 0,0 1,-6 57,3-44,2-9,0 0,0 0,1 0,0 0,0 0,0 0,1 0,0 0,0 0,0-1,1 1,0 0,0 0,0-1,1 0,-1 1,2-1,-1 0,0 0,1 0,0-1,1 1,9 6</inkml:trace>
  <inkml:trace contextRef="#ctx0" brushRef="#br0" timeOffset="3417.683">14028 1017,'42'-3,"1"-1,0-3,-1-2,-1-1,0-2,0-2,-1-2,-1-2,19-11,-52 26,1 0,-1-1,0 0,0 0,-1-1,1 1,-1-1,0 0,0-1,0 1,-1-1,0 0,0 0,-1 0,1 0,-1-1,-1 0,1 1,-1-1,0 0,-1 0,0 0,0 0,0-8,-3 12,0 0,-1 0,1 0,-1 0,0 0,0 0,0 1,0-1,-1 1,1 0,0 0,-1 0,0 0,1 1,-1-1,0 1,0 0,0 0,0 1,0-1,0 1,0 0,0 0,0 0,0 0,0 1,1 0,-1 0,0 0,0 0,0 0,1 1,-1 0,0-1,1 1,-1 1,-20 8,1 1,0 2,0 0,2 1,0 1,0 1,2 1,0 1,1 1,1 0,-8 14,21-30,1 1,0-1,0 1,0 0,0 0,1 0,0 0,0 1,0-1,0 1,1-1,0 1,0-1,1 1,0 0,0-1,0 1,0-1,1 1,0 0,0-1,1 1,0-1,-1 0,2 1,-1-1,1 0,-1 0,1-1,1 1,-1-1,1 1,0-1,0 0,0 0,0-1,2 2,4 1,1 0,-1-1,1 0,0-1,0 0,1-1,-1 0,1-1,-1 0,1-1,0 0,0-1,0 0,0-1,-1 0,3-2,16-2,0-1,0-2,-1-2,0 0,18-11,-18 6,-7 0</inkml:trace>
  <inkml:trace contextRef="#ctx0" brushRef="#br0" timeOffset="3803.086">14705 1017,'49'-15,"-1"-3,0-2,-2-1,0-3,-2-2,37-28,-39 22,-43 74,0-36,0 1,-1-1,2 1,-1 0,1 0,0-1,1 1,-1 0,1 0,1-1,-1 1,1-1,0 1,1-1,-1 0,1 0,0 0,1 0,0-1,0 1,0-1,0 0,1 0,0 0,0-1,0 1,0-1,1-1,0 1,0-1,0 0,0 0,4 1,-3-3,-1 1,1-2,-1 1,1-1,0 1,-1-2,1 1,0-1,-1 0,1-1,-1 1,1-1,-1 0,0-1,0 0,0 0,0 0,0 0,-1-1,0 0,2-2,95-106,-93 101,42-59,-41 51</inkml:trace>
  <inkml:trace contextRef="#ctx0" brushRef="#br0" timeOffset="4019.058">15720 227,'-9'62,"-4"31,1 4,2-10,3-10,3-13,1-13,2-10,1-7,6-5,1-3,0 0,-2 0,4-5,-1-5</inkml:trace>
  <inkml:trace contextRef="#ctx0" brushRef="#br0" timeOffset="4207.882">15410 538,'43'0,"29"0,12 0,-4 0,-6 0,-6 0,-9 0,-6-4,-7-3,-6 1,-5 1,-9 1</inkml:trace>
  <inkml:trace contextRef="#ctx0" brushRef="#br0" timeOffset="-761.531">8721 1046,'-17'-6,"-1"0,0 1,0 1,0 1,-1 0,1 2,-1 0,1 1,-1 0,1 2,-1 0,10 0,0-1,0 2,1-1,-1 1,1 0,0 1,0 0,0 1,0-1,1 1,-1 1,1-1,1 1,-1 1,1-1,0 1,1 0,-1 0,1 1,1 0,-1-1,1 2,0 2,1-6,1 0,-1 0,1 0,1 0,-1 0,1 0,-1 0,2 1,-1-1,1 0,-1 1,1-1,1 0,-1 1,1-1,0 0,0 1,1-1,-1 0,1 0,0 0,1 0,-1 0,1-1,0 1,0-1,0 0,1 1,0-2,0 1,0 0,0-1,0 0,0 1,1-2,2 2,11-2,-1-1,0-1,0-1,0 0,0-1,0-1,0 0,0-2,-1 0,0-1,0 0,0-1,-1-1,0 0,0-1,-1-1,0-1,-1 1,6-8,14-10,0-2,-3-1,0-2,-2 0,-1-2,-2-1,-2-1,-1-1,-2-1,-2-1,-1 0,7-30,-19 52,-1 0,-1 0,0 0,-2 0,0 0,-1 0,-1-15,0 26,0 1,0-1,0 0,-1 1,0-1,0 0,-1 1,1 0,-1 0,-1 0,1 0,-1 0,0 1,-1-1,1 1,-1 0,0 1,0-1,0 1,-1 0,-5-3,5 5,1-1,-1 2,0-1,0 1,0-1,0 2,0-1,0 1,0 0,0 0,0 0,0 1,0 0,0 0,0 1,0 0,0 0,0 0,1 1,-1-1,1 1,0 1,0-1,-3 3,-6 5,0 0,1 1,1 0,0 1,0 1,1-1,1 2,0 0,-2 6,0-1,1 2,2 0,0 0,1 1,1-1,2 2,0-1,1 1,2-1,0 1,1 0,2 0,0 0,2 0,0-1,2 1,1-1,0 0,2 0,0-1,2 0,0-1,2 0,0 0,1-1,1-1,13 13,-10-18,2-1,-1-1,2 0,-1-2,2 0,-1-1,1-1,17 4,-12-3,-21-8,0 1,1-1,-1 0,1 0,-1 0,1-1,-1 0,1 0,0 0,-1-1,1 0,-1 0,0 0,1-1,-1 0,0 0,0 0,0 0,0-1,0 0,0 0,-1 0,3-3,83-98,-77 86,2-1</inkml:trace>
  <inkml:trace contextRef="#ctx0" brushRef="#br0" timeOffset="-580.503">9511 849,'0'33,"0"22,5 0,2-4,-1-5,4-12,0-10</inkml:trace>
  <inkml:trace contextRef="#ctx0" brushRef="#br0" timeOffset="-310.921">9511 453,'-19'29,"8"19,6 1</inkml:trace>
  <inkml:trace contextRef="#ctx0" brushRef="#br0" timeOffset="-3144.952">5363 566,'-8'-7,"-1"-1,0 1,0 1,0 0,-1 0,0 1,0 0,0 1,-1 0,0 0,0 1,0 1,0 0,0 0,0 1,0 1,0 0,-1 0,1 1,0 0,0 1,0 1,0-1,0 2,1 0,-4 1,-29 19,17-12,0 1,2 1,-1 2,2 0,0 2,1 0,1 1,1 1,-14 19,32-36,0 1,-1 0,2 0,-1 0,0 0,1 0,0 0,0 0,0 1,0-1,1 0,0 0,0 1,0-1,0 0,0 1,1-1,0 0,0 0,0 0,1 1,-1-1,1-1,0 1,0 0,0 0,1-1,-1 1,1-1,0 0,0 1,0-1,4 2,123 81,117 22,-239-104,1 0,-1 0,0 1,0 0,-1 0,1 1,-1 0,0 0,-1 1,1 0,-1 0,-1 0,1 1,-1 0,-1 0,0 0,0 0,0 1,-1 0,0 0,-1 0,0 0,0 0,-1 0,0 0,-1 1,0-1,0 0,-1 0,0 1,-1-1,0 0,0 0,-1 0,0 0,-9 8,0-1,0 0,-2-1,0 0,0-1,-2-1,1 0,-2-1,0-1,0 0,-1-2,-7 3,9-6,-1-1,0 0,0-2,0 0,0-1,0 0,-1-1,1-2,-1 1,-9-3,22 2,1 0,-1-1,1 1,-1-1,1 0,0 0,0 0,0-1,0 1,0-1,0 0,1 0,-1 0,1-1,0 1,0-1,0 0,0 0,1 0,0 0,-1 0,1 0,1-1,-1 1,1-1,0 1,0-1,0 0,1 1,-1-1,1 0,0 1,0-1,1 0,0 0,0 1,0-1,0 1,0-1,1 1,0-1,1-1,6-15,2 1,0 0,1 0,1 1,0 0,2 1,0 1,1 1,1 0,9-7,6-7,-27 23,1 0,-1 1,1 0,0 0,1 1,-1 0,1 0,0 0,1 1,-1 0,1 0,0 1,-1 0,1 0,1 1,-1 0,0 1,1-1,-1 2,0-1,1 1,-1 0,1 1,3 1,6 4</inkml:trace>
  <inkml:trace contextRef="#ctx0" brushRef="#br0" timeOffset="-2098.324">6435 482,'-12'32,"1"1,1 1,2-1,2 1,1 1,1-1,2 1,2 11,-11 100,2-67,6-42,-1-1,-2 1,-1-1,-3 0,-12 33,65-122,-17 15,2 2,1 1,2 1,1 1,2 2,1 2,1 1,2 2,0 1,29-12,-64 35,0-1,0 1,0 1,0-1,0 0,0 1,0 0,1-1,-1 1,1 1,-1-1,0 0,1 1,-1 0,1 0,-1 0,1 0,-1 0,1 1,-1-1,1 1,-1 0,1 0,-1 1,0-1,0 0,0 1,0 0,0 0,0 0,0 0,0 0,-1 1,1-1,-1 1,1 10,0 0,-1 0,-1 0,0 0,0 1,-2-1,1 0,-2 0,0 0,-3 10,0-2,-1-1,0 0,-2 0,0-1,-2 0,0-1,-1 0,0 0,-2-1,0-1,-1 0,0-1,-1 0,-1-1,-1-1,-1 0,10-8,0 0,0 0,-1-1,0-1,1 0,-1 0,0 0,-1-1,1 0,0-1,-1 0,1-1,-10 0,15 0,0-1,0 1,0-1,1 1,-1-1,0-1,0 1,0 0,1-1,-1 0,1 0,-1 0,1 0,0-1,-1 1,1-1,1 1,-1-1,0 0,1-1,-1 1,1 0,0-1,0 1,0-1,1 1,-1-1,1 0,0 0,0 0,0 0,1 0,-1 0,1-4,1 0,-1 1,1-1,0 0,1 1,0-1,0 1,1 0,0 0,0 0,0 0,1 0,0 1,1-1,-1 1,1 0,2-1,7-13</inkml:trace>
  <inkml:trace contextRef="#ctx0" brushRef="#br0" timeOffset="-1712.452">6802 1159,'28'13,"1"-1,0-2,1-1,0-1,1-1,-1-2,1-1,0-2,0-1,0-1,5-2,-24-1,0 0,-1 0,1-1,-1-1,0 0,0 0,0-1,-1-1,1 1,-2-2,1 1,-1-2,0 1,-1-1,0 0,0-1,-1 0,0 0,-1 0,0-1,-1 0,0 0,-1-1,0 0,2-10,-5 18,0 1,0 0,-1 0,1-1,-1 1,0-1,0 1,0-1,0 1,0 0,-1-1,0 1,0 0,0-1,0 1,0 0,0 0,-1 0,0 0,1 0,-1 0,0 0,-1 1,1-1,0 1,-1 0,1-1,-1 1,0 0,0 0,0 1,0-1,0 1,0-1,0 1,0 0,-1 0,1 0,0 1,-1-1,1 1,0 0,-1 0,1 0,-1 0,1 0,-12 5,0-1,1 2,-1 0,1 1,1 0,-1 1,1 1,1 0,-1 0,2 1,-1 1,1 0,1 1,0 0,1 0,0 1,1 0,0 1,-4 11,7-17,0 1,1-1,0 1,0 0,1 1,0-1,1 1,0-1,0 1,1 0,1 0,-1 0,1-1,1 1,0 0,0 0,1 0,1-1,-1 1,1-1,1 0,0 0,0 0,1 0,0-1,0 0,7 8,4-5,1-2,1 0,-1 0,1-2,1 0,-1-1,1-1,0-1,0 0,1-2,-1 0,1-1,-1-1,1-1,-1 0,1-2,12-3,70-12,-75 13</inkml:trace>
  <inkml:trace contextRef="#ctx0" brushRef="#br0" timeOffset="-6648.968">735 340,'61'26,"1"-2,0-4,2-2,0-3,2-2,-1-4,1-2,0-3,50-5,-79-1,1-2,-1-1,0-2,-1-2,0-1,0-1,-1-3,0 0,-2-3,1 0,3-6,-30 17,0-1,-1 1,0-1,-1-1,1 1,-1-1,-1 0,1 0,-1 0,-1 0,0-1,0 0,-1 1,0-1,0 0,-1 0,0 0,0-1,-1 1,-1 0,1 0,-1 0,-2-3,3 5,-2 0,1 1,-1-1,0 1,0-1,-1 1,1-1,-2 1,1 0,-1 1,1-1,-2 0,1 1,0 0,-1 0,0 1,-1-1,1 1,0 0,-1 0,0 1,0-1,0 1,-1 1,1-1,-1 1,1 0,-1 1,0 0,1 0,-1 0,-5 3,0 1,0 0,1 1,-1 0,1 1,0 0,0 1,1 0,0 1,0 0,0 0,1 1,0 1,0-1,1 1,1 1,-1-1,1 1,1 1,0 0,-40 60,4 3,3 0,4 3,3 1,-6 27,3-12,-9 23,-6 20,-5-2,-7-3,-23 29,77-144,-1-1,0 0,-1-1,0 0,-2 0,1-1,-2-1,0 0,0-1,-1 0,0-1,-1 0,0-1,-1-1,1-1,-2 0,1-1,-1 0,0-2,-3 1,16-5,-1 0,1 0,-1-1,1 1,0-1,-1 0,1-1,0 1,0 0,0-1,0 0,0 0,0-1,0 1,1-1,-1 1,1-1,0 0,-1 0,1-1,1 1,-1-1,0 1,1-1,0 0,0 0,0 0,0 0,1 0,0-1,0 1,0 0,0-1,0 1,1 0,0-1,0 1,0-1,1 1,-1-1,1 1,0 0,0 0,1-1,-1 1,1 0,1-2,3-10,0 0,2 0,-1 0,2 1,0 1,1-1,0 2,1-1,1 1,0 1,1 0,0 1,0 0,1 1,1 1,0 0,0 1,1 0,0 2,0-1,0 2,1 0,0 2,0-1,0 2,0 0,1 1,-1 1,0 1,1 0,-1 1,0 1,0 1,11 3,273 132,-277-130,0-2,0 0,0-1,1-2,0 0,-1-2,10 0,-21-2,1-1,-1 0,0 0,0-1,0-1,0 0,-1-1,1-1,-1 0,0 0,0-1,-1-1,5-2,1-4</inkml:trace>
  <inkml:trace contextRef="#ctx0" brushRef="#br0" timeOffset="-6034.448">2004 1159,'4'9,"1"-1,0 1,0-1,1 0,-1-1,2 0,-1 0,1 0,0 0,1-1,-1 0,1-1,0 0,1 0,-1-1,1 0,0 0,0-1,0 0,1-1,-1 0,0 0,1-1,0 0,-1-1,1 0,-1-1,1 0,-1 0,1-1,-1 0,0 0,1-1,-1-1,-1 1,7-5,1 0,-1-2,1 0,-2-1,0 0,0-1,-1-1,0 0,-1-1,-1 0,0-1,-1 0,0-1,3-9,-12 22,1 1,-1-1,0 0,0 0,0 0,0 0,-1 0,1 0,-1 0,0 0,1 0,-1 0,-1 0,1 0,0 0,-1 0,0 0,0 0,1 1,-2-1,1 0,0 0,-1 1,1-1,-1 0,0 1,1 0,-1-1,0 1,-1 0,1 0,0 0,-1 0,1 1,-1-1,1 0,-1 1,0 0,0 0,-5-3,0 1,-1 1,1 0,-1 0,0 0,1 1,-1 1,0-1,0 1,1 1,-1 0,0 0,0 0,-5 3,0 1,0 0,1 1,0 0,0 1,0 1,1 0,0 1,1 0,-1 0,2 1,0 1,0 0,1 0,0 1,1 0,0 0,1 1,0 0,1 1,1-1,-2 9,3-13,1 1,0-1,1 1,0 0,1 0,0 0,0 0,1 0,0-1,1 1,0 0,0 0,1 0,1 0,0-1,0 1,1-1,0 0,0 0,1-1,0 1,1-1,0 0,0 0,7 7,5-5,0-1,1-1,0 0,0-1,1-1,0-1,0-1,0-1,0 0,1-2,-1 0,1-1,-1-2,0 0,20-4,2-5,-1-2,0-1,0-2,-2-2,0-2,-1-1,-1-2,-1-2,31-28,-26 22,-1-3,-2-1,-2-2,-1-2,-2-1,-1-1,-3-2,-1-1,-3-1,-1-1,-2-1,14-48,-31 83,0 0,-1 0,-1 0,0 0,0 0,-1 0,-1-1,0 1,-1-1,0 1,-1-1,-1 1,0-1,0 1,-1 0,-1 0,0 0,0 1,-1-1,-1 1,0 0,-1-1,4 10,1-1,-1 1,0 0,0 0,0 0,0 1,0-1,0 1,-1 0,1 0,0 0,-1 0,1 0,-1 1,1 0,-1 0,1 0,-1 0,1 0,0 0,-1 1,1 0,-1 0,1 0,0 0,0 0,-1 1,1-1,0 1,0 0,0 0,1 0,-1 0,-77 87,64-55,1 1,1 0,2 1,2 1,1 0,2 0,1 0,2 1,2 18,4-13,3 0,1 0,3-1,1 1,2-2,2 0,1 0,3-2,21 38,-26-51,-13-19,-7-11</inkml:trace>
  <inkml:trace contextRef="#ctx0" brushRef="#br0" timeOffset="-5783.367">2681 820,'39'5,"51"1,19 1,1-2,-8-7,-13-2,-11-1,-9 0,-12 2,-6-4,-7-1,-6 1,-4 2,-4 2,-7 1</inkml:trace>
  <inkml:trace contextRef="#ctx0" brushRef="#br0" timeOffset="7307.482">903 2514,'-34'62,"2"1,2 2,4 0,1 8,17-1,9-71,-1 1,0-1,0 0,0 1,1-1,-1 0,1 1,-1-1,1 0,0 1,-1-1,1 0,0 0,0 0,0 0,0 0,0 0,0 0,0 0,0 0,0-1,0 1,0 0,1-1,-1 1,0 0,1-1,-1 0,0 1,1-1,-1 0,0 0,1 0,-1 0,0 0,1 0,-1 0,1 0,-1 0,0-1,1 1,-1 0,0-1,1 1,-1-1,0 0,0 1,1-1,12-7,0-1,0 0,0-1,-2 0,1-1,-1 0,-1-1,0-1,0 1,-1-2,4-8,-1 3,-1-1,0-1,-2 0,0-1,-1 0,-2 0,0-1,-1 1,-2-2,0 1,-1 0,-2-1,0 1,-2-9,1 27,-1 0,0 0,0 0,0 0,0 0,-1 0,0 0,0 0,0 0,0 1,-1-1,0 1,0 0,0 0,-1 0,1 0,-1 1,0-1,0 1,0 0,0 0,-1 0,1 1,-1 0,1-1,-1 1,0 1,0-1,0 1,0 0,0 0,0 1,-1-1,1 1,0 0,0 1,0-1,0 1,0 0,0 0,0 0,0 1,0 0,-1 1,1-2,0 0,1 1,0 0,-1 0,1 0,0 0,0 1,0-1,0 1,1 0,-1 0,1 1,0-1,0 1,0-1,0 1,1 0,-1 0,1 0,0 1,0-1,0 0,1 1,0-1,0 1,0 0,0 2,3-4,1 0,-1 0,1 0,0 0,0-1,0 1,0-1,0 0,1 0,-1 0,1 0,-1-1,1 1,-1-1,1 0,0 0,0-1,0 1,0-1,-1 1,1-1,0 0,0-1,0 1,0-1,0 0,-1 0,1 0,0 0,-1 0,4-2,19-7,0-1,0-1,-2-1,1-1,-1-1,-1-1,-1-1,0-1,-2-1,12-15,0 6,-12 12,-1-1,0-1,-1 0,-1-2,0 0,-2 0,0-2,-2 0,0 0,-2-1,0-1,-2 0,0 0,-2-1,-1 0,0 0,-2-1,0-20,-3 45,-1 0,1 1,-1-1,0 1,0-1,1 0,-1 1,0-1,0 0,0 1,0-1,0 0,0 1,0-1,0 0,0 1,0-1,0 0,0 1,0-1,0 0,-1 1,1-1,0 1,-1-1,1 0,0 1,-1-1,1 1,-1-1,1 1,0-1,-1 1,1-1,-1 1,0 0,1-1,-1 1,1 0,-1-1,0 1,1 0,-1 0,1 0,-1-1,0 1,1 0,-1 0,0 0,1 0,-1 0,0 0,-22 30,6 14,2 1,2 0,2 1,2 0,2 1,2 0,3 0,1 16,4 104,6-1,28 137,-10-96,-25-192,1-1,-2 0,0 1,-1-1,0 1,-1 0,-1-1,0 0,-1 1,0-1,-1 0,-1 0,0-1,-1 0,-1 0,0 0,0 0,-1-1,-1-1,0 1,-1-1,-2 1,9-9,0-1,0 1,0-1,0 0,-1 0,1-1,-1 1,1-1,-1 1,0-1,0 0,1 0,-1-1,0 1,0-1,0 0,0 0,0 0,0-1,1 1,-1-1,0 0,0 0,0 0,1-1,-1 1,1-1,-1 0,1 0,0 0,0 0,-1-1,2 1,-1-1,0 0,0 0,1 0,0 0,-1 0,1 0,1-1,-1 1,0-1,1 0,0 1,-1-1,1 0,1 0,-1 1,1-2,-3-22,2 1,1-1,2 0,0 0,2 0,1 1,1-1,1 1,1 1,6-12,-1 1,2 2,1 0,1 1,2 0,21-25,-16 25</inkml:trace>
  <inkml:trace contextRef="#ctx0" brushRef="#br0" timeOffset="8593.438">2089 2796,'10'1,"0"-1,0 0,0 0,0 0,0-1,-1-1,1 0,0 0,-1-1,0 0,1-1,-1 0,-1 0,1-1,2-2,22-13,-2-2,0-2,-2 0,-1-2,-1-2,5-6,114-104,-65 99,-78 39,-1 0,0-1,0 1,0 0,0 0,0 0,0 0,0 1,0-1,0 1,0-1,0 1,0 0,0-1,0 1,0 0,0 0,-1 1,1-1,0 0,-1 0,1 1,-1-1,1 1,-1 0,0-1,0 1,1 0,-1 0,0-1,-1 1,1 0,0 0,-1 0,1 0,-1 0,1 0,-1 1,0-1,0 2,1 15,-2 1,0 0,-1 0,-1-1,-1 1,-1-1,0 0,-2 0,0 0,-1-1,-1 0,0-1,-2 0,0 0,0-1,-2-1,-12 12,-117 95,141-121,0 1,0-1,0 0,0 0,-1 0,1 0,0 0,0-1,-1 1,1 0,-1-1,1 1,-1-1,1 1,-1-1,1 0,-1 1,1-1,-1 0,1 0,-1 0,1 0,-1 0,1-1,-1 1,0 0,1-1,0 1,-1-1,1 0,-1 1,1-1,0 0,-1 0,1 0,0 0,0 0,0 0,0 0,-1 0,2 0,-1 0,0-1,0 1,0 0,1-1,-1 1,0-1,1 1,-1-1,1 1,0-1,0 1,-1-1,1 1,0-1,0 0,1 1,2-7,0 0,1 1,0-1,1 1,0 0,0 1,0-1,1 1,0 0,0 0,0 1,1 0,0 0,0 1,0-1,1 2,-1-1,1 1,0 0,0 0,0 1,0 0,1 1,-1 0,1 0,3 0,-1 1,1 1,0 0,0 1,-1 0,1 0,-1 1,0 1,1 0,-2 1,1 0,0 0,-1 1,3 3,-4-4,0-1,1 0,-1 0,1 0,-1-1,1-1,0 0,0 0,0-1,1 0,-1-1,0 0,0-1,0 0,0 0,0-1,0 0,0-1,0 0,-1-1,1 0,-1 0,0-1,0 0,0-2,11-4,-1 0,0-2,-1-1,0 0,-1-1,0-1,-1-1,-2 0,1-1,-2 0,0-1,0-4,-10 18,3-4,-1 1,-1-1,0 0,0 0,-1-1,0 1,0-1,-1 0,0 1,-1-1,0 0,-1-5,-16 32,10 12,1 1,1 0,2 0,1 0,1 0,3 10,-2 25,-1 276,-29-177,8-126,20-38,1 1,0-1,-1 1,1-1,-1 1,1-1,0 1,-1-1,1 0,-1 1,1-1,-1 0,0 1,1-1,-1 0,1 1,-1-1,0 0,1 0,-1 0,1 0,-1 0,0 0,1 0,-1 0,0 0,1 0,-1 0,1 0,-1 0,0 0,1-1,-1 1,1 0,-1 0,0-1,1 1,-1 0,1-1,-1 1,1-1,-1 1,1 0,0-1,-1 1,1-1,-1 0,1 1,0-1,0 1,-1-1,1 1,0-1,0 0,0 1,-1-1,1 1,0-1,0 0,0 1,0-1,0 0,1 0,-4-16,1-1,1 0,1 0,0 0,1 0,1 0,1 1,1-1,0 1,1 0,1 0,1 0,6-13,-5 10,30-76,4 2,50-80,-85 159,1-1,1 1,0 1,1 0,0 0,1 1,1 0,0 1,1 0,0 1,1 0,0 2,1-1,0 2,0 0,0 0,1 2,1 0,-1 1,1 0,0 1,0 1,16 0,-29 3,0 0,0 1,0-1,0 1,0 0,0 0,-1 0,1 1,0-1,-1 1,1 0,-1 0,1 0,-1 1,0-1,0 1,0 0,0 0,0 0,-1 0,0 0,1 0,-1 1,0-1,0 1,-1-1,1 1,-1 0,0 0,0 0,0 0,-1 0,1 0,-1 0,0 0,0 0,0 0,0 0,-1 0,0 2,-2 9,-1 0,0-1,-1 1,-1-1,0 0,-1-1,0 0,-1 0,-1 0,0-1,0 0,-1-1,-1 0,0-1,0 0,-1 0,-2 0,-19 13,-1-2,-1-1,0-2,-2-2,-36 12,12-11,35-13</inkml:trace>
  <inkml:trace contextRef="#ctx0" brushRef="#br0" timeOffset="9253.856">3726 2852,'49'-23,"-1"-1,-1-3,-1-2,-2-2,0-2,-3-1,-1-3,3-5,-26 24,-1-1,-1-1,-1 0,0-1,-2-1,0 0,-1 0,-2-2,0 1,-1-1,-2 0,0 0,-2-1,-3 23,0 0,0 0,-1 0,1 0,-1 0,1 0,-1 0,0 0,0-1,0 1,0 0,0 0,0 0,-1 0,1 0,-1-1,0 1,1 0,-1 0,0 0,0 1,0-1,0 0,-1 0,1 0,0 1,-1-1,1 1,-1-1,1 1,-1 0,0-1,0 1,0 0,0 0,0 0,1 0,-2 1,1-1,0 1,0-1,0 1,0-1,0 1,0 0,0 0,-1 0,1 0,-1 1,-4 2,1 0,-1 0,1 1,0-1,0 2,0-1,0 1,1 0,-1 0,1 0,1 1,-1-1,1 1,0 0,0 1,1-1,0 1,0-1,0 1,1 0,0 0,0 0,1 1,0-1,0-2,0 1,0-1,1 1,0-1,0 1,1-1,-1 1,1-1,0 1,1-1,-1 0,1 1,0-1,0 0,1 0,0 0,-1-1,2 1,-1-1,0 0,1 1,0-1,0-1,0 1,0-1,1 1,0-1,-1-1,1 1,0-1,5 2,53 13,-55-16,0-1,0 1,0 1,0-1,-1 1,1 0,0 1,-1 0,0 0,0 1,0 0,0 0,-1 0,1 1,-1 0,0 1,-1-1,1 1,-1 0,0 0,0 1,-1-1,0 1,1 3,-5-2,0 1,-1 0,0-1,0 1,-1-1,0 1,0-1,-1 0,0 0,-1 0,1 0,-2 0,1-1,-1 0,-1 2,0 0,1 2,0-1,0 2,1-1,0 1,1-1,0 1,1 0,0 0,1 0,0 1,1 3,0 8</inkml:trace>
  <inkml:trace contextRef="#ctx0" brushRef="#br0" timeOffset="9737.064">4657 2626,'5'19,"1"16,1 7,-2 1,-7-6,-2-6,-1-12,0-9</inkml:trace>
  <inkml:trace contextRef="#ctx0" brushRef="#br0" timeOffset="9974.842">4686 2090,'4'29,"3"9</inkml:trace>
  <inkml:trace contextRef="#ctx0" brushRef="#br0" timeOffset="10343.426">4827 2796,'202'-268,"-202"266,1 1,-1 0,1 0,-1 0,1 0,-1 0,1 0,0 1,0-1,-1 0,1 0,0 0,0 1,0-1,0 0,0 1,0-1,0 1,0-1,0 1,0-1,0 1,0 0,0-1,0 1,0 0,1 0,-1 0,0 0,0 0,0 0,0 0,0 1,0-1,0 0,1 0,-1 1,0-1,0 1,0-1,0 1,0 0,0-1,-1 1,1 0,0-1,0 1,0 0,-1 0,1 0,0 0,-1 0,1 0,-1 0,1 0,-1 0,1 0,-1 0,0 0,1 0,-1 0,0 0,0 1,0-1,8 55,-7-43,1-1,0 0,0 1,1-1,1 0,0 0,1 0,5 9,-8-15,1-1,0 0,-1 0,2 0,-1-1,0 1,1-1,0 0,0 0,0 0,1 0,-1-1,1 1,0-1,0-1,0 1,0-1,1 1,-1-1,1-1,-1 1,1-1,-1 0,1 0,0-1,0 0,-1 0,1 0,0-1,-1 0,1 0,0 0,-1 0,1-1,-1 0,0 0,0-1,1 0,-1 1,-1-2,1 1,3-3,2-10,0 1,-1-1,-1 0,-1-1,0 0,-1 0,2-12,32-76,-25 81</inkml:trace>
  <inkml:trace contextRef="#ctx0" brushRef="#br0" timeOffset="10939.452">5814 2401,'-14'2,"-1"2,1-1,-1 2,1 0,1 0,-1 2,1-1,0 2,0 0,1 0,0 1,1 1,0 0,0 0,1 1,0 1,1-1,1 2,0-1,0 1,-1 3,-43 109,51-121,0 1,0-1,0 1,1-1,-1 1,1-1,1 1,-1 0,1-1,-1 1,1-1,0 1,1-1,-1 0,1 0,0 1,0-1,0 0,1 0,-1-1,1 1,0 0,0-1,1 0,-1 0,0 0,5 3,-2-5,1 0,-1 0,1 0,0-1,-1 0,1 0,0 0,-1-1,1 0,-1 0,1-1,-1 0,0 0,1-1,-1 1,0-1,-1-1,1 1,0-1,-1 0,0 0,0-1,0 1,-1-1,1 0,-1 0,2-4,30-32,-1-2,-2-1,-3-1,2-7,-32 50,1 0,0-1,0 1,0 0,0 0,0-1,1 1,-1 0,0 0,1 1,0-1,-1 0,1 0,0 1,0-1,0 1,0 0,0-1,0 1,0 0,1 0,-1 0,0 1,1-1,-1 1,0-1,1 1,-1 0,1-1,-1 1,1 1,-1-1,0 0,1 0,-1 1,1 0,-1-1,0 1,0 0,1 0,-1 0,0 0,0 1,0-1,0 1,0-1,0 1,4 6,-1 1,0-1,-1 1,0-1,0 1,-1 0,0 1,0-1,-1 0,0 1,-1 0,0-1,-1 3,5 23,62 447,-61-444,-2 1,-2 0,-1 0,-3 0,-3 23,4-56,0-1,0 1,-1 0,1-1,-1 1,-1-1,1 0,-1 0,0 0,0 0,0 0,-1-1,0 1,0-1,0 0,0 0,-1 0,1-1,-1 0,0 0,0 0,0 0,0-1,-1 0,1 0,-1 0,1 0,-1-1,0 0,0-1,1 1,-6-1,4 2,0-1,0 0,0-1,-1 1,1-1,0 0,0-1,0 0,0 0,-1-1,2 1,-1-2,0 1,0-1,1 0,-1 0,1-1,0 0,0 0,0 0,1-1,-1 1,1-2,0 1,1 0,-1-1,1 0,0 0,0 0,1-1,0 1,0-1,1 0,-1-1,1-7,0 0,2 1,-1-1,2 0,0 0,1 0,0 0,1 0,1 1,0-1,1 1,1 0,0 1,1-1,0 1,1 1,0-1,1 1,1 1,0-1,0 2,1-1,0 2,1-1,0 2,1-1,8-3,9-3,1 0,1 2,0 1,0 2,1 1,0 2,19-2,-28 7</inkml:trace>
  <inkml:trace contextRef="#ctx0" brushRef="#br0" timeOffset="14521.858">6999 2204,'83'-25,"-2"-3,-1-4,-2-3,5-7,-71 36,-4 3,1 0,-1-1,0 0,0-1,0 0,0 0,-1-1,0 0,0 0,-1-1,0 1,0-1,0-1,1-3,-7 11,0-1,-1 0,1 1,0-1,-1 1,1-1,-1 1,1-1,-1 1,1-1,-1 1,0-1,1 1,-1-1,1 1,-1 0,0 0,1-1,-1 1,0 0,1 0,-1 0,0-1,0 1,1 0,-1 0,0 0,1 0,-1 1,0-1,0 0,1 0,-1 0,0 0,1 1,-1-1,0 0,1 1,-1-1,1 0,-1 1,1-1,-1 1,1-1,-1 1,1-1,-1 1,1 0,-1-1,1 1,0-1,-1 1,1 0,0-1,0 1,-1 0,1 0,-12 16,1 0,0 1,1 0,1 1,1 0,0 1,2-1,0 1,1 1,2-1,0 1,-1 18,-2 1,-22 301,26-254,-4-1,-3 0,-4 0,-18 55,25-118,-2-1,0 0,-2 0,0 0,-1-1,-2-1,-6 8,16-25,0 1,-1-1,0 0,0 0,0-1,0 1,0-1,-1 0,1 0,0 0,-1-1,0 1,1-1,-1 0,0-1,0 1,1-1,-1 0,0 0,0 0,0-1,1 0,-1 0,0 0,1 0,-1-1,1 0,-1 0,1 0,0 0,0-1,0 0,0 1,0-1,0-1,1 1,0-1,0 1,0-1,0 0,0 0,1 0,-2-4,-2-5,0 0,1-1,0 1,2-1,-1 0,2-1,0 1,0 0,2-1,-1 1,2-1,0 1,1 0,0-1,1 1,1 0,0 1,3-7,2-1,1-1,0 1,2 1,0 0,2 1,0 0,1 1,0 1,2 0,0 1,2 0,20-13,1 2,1 1,1 2,2 3,0 1,43-13,-77 29,2 0,-1 0,0 1,1 1,-1 0,1 0,0 1,0 1,-1 0,1 1,11 1,-6 5</inkml:trace>
  <inkml:trace contextRef="#ctx0" brushRef="#br0" timeOffset="14811.732">7733 2909,'-9'-5,"5"-16,10-9,8-4,6-2,0 1,1 2,2 1,2 7,-3 2,-1 0,1 0,-3-1,-1 3,-2 5</inkml:trace>
  <inkml:trace contextRef="#ctx0" brushRef="#br0" timeOffset="15107.683">8213 2542,'-19'22,"0"1,1 1,2 0,0 1,2 1,0 1,2 0,-7 26,17-51,1 0,0 1,0 0,0-1,0 1,0-1,1 1,-1 0,1 0,0-1,-1 1,1 0,1 0,-1-1,0 1,1 0,-1-1,1 1,0 0,0-1,0 1,0-1,0 1,1-1,-1 1,1-1,-1 0,1 0,0 0,0 0,0 0,0 0,0-1,1 1,-1-1,0 1,1-1,-1 0,1 0,-1 0,1 0,0 0,-1-1,1 1,0-1,0 0,-1 1,2-2,10 0,0-2,-1 0,1-1,-1 0,1-1,-1 0,0-1,-1-1,0 0,0-1,0 0,-1 0,0-2,-1 1,0-1,0-1,7-11,-12 16,-1-1,0 0,0 0,0-1,-1 1,0-1,-1 0,0 0,0 0,-1 0,0 0,0-6,0 11,-1 0,0-1,0 1,-1 0,1 0,-1-1,0 1,1 0,-2 0,1 0,0 0,0 0,-1 0,0 0,1 0,-1 1,0-1,0 0,-1 1,1 0,-1 0,1-1,-1 1,1 1,-1-1,0 0,0 1,0-1,0 1,0 0,0 0,-1 0,-20-3,1 2</inkml:trace>
  <inkml:trace contextRef="#ctx0" brushRef="#br0" timeOffset="15592.538">8524 2852,'1'-12,"1"0,1 0,0 1,0-1,1 1,1 0,0 0,0 0,1 0,1 1,0 0,6-7,-5 8,-1 0,2 0,-1 1,1 0,0 1,1 0,-1 0,2 1,-1 0,0 1,1 0,9-3,-17 8,-1 0,1-1,-1 1,1 0,-1 0,1 0,-1 1,1-1,-1 1,1-1,-1 1,1 0,-1 0,0 0,0 0,1 0,-1 1,0-1,0 0,0 1,0 0,-1-1,1 1,0 0,-1 0,1 0,-1 0,2 2,-2-1,1 0,0-1,0 1,0-1,1 1,-1-1,1 0,-1 0,1 0,0 0,-1-1,1 1,0-1,0 0,0 1,0-1,0-1,1 1,-1 0,1-1,61-17,-61 15,0 0,1 0,-1 0,1 0,-1 0,1 1,0 0,0 0,-1 0,1 1,0 0,0-1,0 2,0-1,0 1,-1-1,1 1,0 1,0-1,-1 1,4 1,25 63,-17-23,41 11,-35-45</inkml:trace>
  <inkml:trace contextRef="#ctx0" brushRef="#br0" timeOffset="16705.326">9765 2881,'84'-86,"-5"-4,-3-3,30-54,-67 83,-67 151,24-76,0 0,0 1,2-1,-1 1,1 0,1 0,0 0,1 0,0 0,1 0,0 0,1 0,0-1,1 1,1-1,-1 1,2-1,0 0,0 0,1-1,5 8,-2-13,0-1,0 0,0-1,0 0,1 0,-1-1,1 0,0-1,-1 0,1-1,0 0,0 0,0-1,-1 0,1-1,0 0,3-1,6-4,-1-1,0-1,0 0,-1-2,0 1,-1-2,0 0,-1-1,0-1,-1 0,-1-1,0-1,-1 0,-1 0,0-1,-2-1,1 1,-2-2,-1 1,0-1,1-9,23-73,-23 84</inkml:trace>
  <inkml:trace contextRef="#ctx0" brushRef="#br0" timeOffset="17409.408">11092 2231,'-56'42,"1"2,2 3,2 2,1 4,45-48,-13 12,1 1,0 0,2 1,0 1,1 0,1 1,1 0,0 1,-1 9,12-29,0 0,1 0,-1 0,1 0,-1 0,1 0,0 0,0 0,0 0,0 0,0 0,0 0,1 0,-1 0,1 0,-1 0,1 0,0 0,0 0,0 0,0-1,0 1,0 0,0 0,1-1,-1 1,1-1,-1 0,1 1,-1-1,1 0,0 0,0 0,0 0,-1 0,1 0,0 0,0-1,0 1,0-1,0 1,2-1,90-5,-75-2,1 0,-1-2,-1 0,0-1,0-1,-1-1,0 0,-1-1,0-1,-2-1,1 0,-2 0,0-2,6-9,69-92,-64 87,-36 66,8-21,1 1,1-1,0 1,1 0,0 0,1-1,1 1,0 0,3 12,-3-21,1 0,-1-1,1 1,0 0,1-1,0 1,-1-1,2 0,-1 0,1 0,-1-1,1 1,0-1,1 0,-1 0,1 0,0 0,0-1,0 0,0 0,1 0,-1-1,1 0,-1 0,3 0,5-1,-1-1,0-1,-1 0,1-1,0 0,0-1,-1 0,1 0,-1-2,0 1,0-1,0-1,-1 0,0-1,0 0,-1 0,1-1,-2 0,1-1,5-7,6-6,-1-1,-1 0,-1-1,-1-1,-2-1,0 0,-2-1,0-1,-2 0,-2 0,0 0,-2-1,0-3,5-62,-4 0,-4 0,-6-40,2 76,-10 77,-18 172,18-92,4 0,4 0,8 58,21 43,4-105,-30-96,0 1,-1-1,1 1,0-1,0 1,0-1,0 1,0-1,0 1,0-1,0 1,0-1,0 1,0-1,0 1,0-1,0 1,1-1,-1 1,0-1,0 1,1-1,-1 1,0-1,0 1,1 0,-1-1,0 1,1 0,-1-1,1 1,-1 0,0-1,1 1,-1 0,1 0,-1 0,1-1,-1 1,1 0,-1 0,1 0,-1 0,1 0,-1 0,1 0,-1 0,1 0,-1 0,1 0,-1 0,1 0,-1 0,1 1,-24-43,7 20</inkml:trace>
  <inkml:trace contextRef="#ctx0" brushRef="#br0" timeOffset="17655.688">11374 2231,'38'0,"37"0,11 0,-5 0,-7 0,-10 5,-12 1,-10 0,-7-1,0-2,-2 0,-1-2,-5-1</inkml:trace>
  <inkml:trace contextRef="#ctx0" brushRef="#br0" timeOffset="18187.792">12108 2288,'-13'28,"2"1,2 0,0 0,2 1,1 0,1 1,0 29,5-57,0 0,-1-1,1 1,0 0,0 0,0 0,1 0,-1 0,1 0,0 0,0-1,0 1,0 0,0 0,0-1,1 1,-1-1,1 1,0-1,0 0,0 0,0 0,0 0,0 0,0 0,1 0,-1-1,1 1,-1-1,1 0,0 1,0-1,-1-1,1 1,0 0,0-1,0 1,0-1,0 0,0 0,-1 0,1 0,0-1,0 1,0-1,12-5,0-1,-1 0,0-1,0-1,-1 0,0-1,-1 0,0-1,0 0,2-5,113-135,-127 150,0 1,1-1,-1 0,0 0,1 0,-1 0,1 0,-1 1,1-1,0 0,-1 0,1 1,0-1,0 0,-1 1,1-1,0 1,0-1,0 1,0-1,0 1,0 0,-1-1,1 1,0 0,0 0,0 0,0 0,0 0,0 0,0 0,0 0,0 0,0 0,0 0,0 1,0-1,0 0,0 1,0-1,0 1,-1-1,1 1,0-1,0 1,0 0,-1-1,1 1,0 0,-1-1,1 1,-1 0,1 0,-1 0,1 0,-1 0,1-1,-1 2,9 74,-10-71,0 0,1 1,-1-1,1 0,1 1,-1-1,1 1,-1-1,2 0,-1 0,0 1,1-1,0 0,0 0,1-1,0 1,-1 0,1-1,1 0,-1 1,1-1,-1 0,1-1,0 1,1-1,-1 0,1 0,-1 0,1 0,0-1,2 1,2-1,1 0,-1-1,0 0,1-1,-1 1,1-2,-1 0,1 0,-1 0,0-1,0-1,0 1,0-2,0 1,0-1,-1 0,0-1,0 0,0 0,0-1,5-6,5-3,0-2,-2 0,0-1,-1-1,-1 0,0-1,-2 0,2-5,-8 13,-1-1,0 1,-1-1,0 0,-1-1,0 1,-1 0,-1-1,0 0,0 1,-3-13,3 24,-1 1,0-1,0 0,0 1,0-1,0 0,-1 1,1-1,0 0,-1 1,1-1,-1 1,0-1,1 1,-1-1,0 1,0-1,0 1,0 0,0-1,0 1,-1 0,1 0,0 0,-1 0,1 0,0 0,-1 0,1 1,-1-1,0 0,1 1,-1-1,1 1,-1 0,0-1,1 1,-1 0,0 0,1 0,-1 0,0 0,1 1,-1-1,0 0,1 1,-1-1,1 1,-1 0,1 0,-1-1,-1 2,-71 57,71-56,0-1,0 1,1-1,-1 1,1 0,0 0,0 0,0 1,0-1,0 0,1 1,-1-1,1 1,0-1,0 1,1 0,-1 0,1-1,-1 1,1 0,0 0,1-1,-1 1,1 0,-1-1,1 1,0 0,1-1,-1 1,1-1,-1 1,1-1,0 0,0 0,0 0,1 0,-1 0,1 0,-1-1,1 1,0-1,0 0,0 0,1 0,-1 0,2 1,63 5,-62-10,0 2,0-1,0 1,0 0,0 0,0 0,0 1,0 0,0 0,0 1,0 0,-1 0,1 0,0 0,-1 1,0 0,0 0,0 1,0-1,0 1,-1 0,1 1,-1-1,0 1,-1-1,1 1,-1 0,0 1,2 3,-16 127,13-117</inkml:trace>
  <inkml:trace contextRef="#ctx0" brushRef="#br0" timeOffset="18829.01">13519 2231,'-33'24,"2"1,0 1,2 2,1 1,1 1,2 2,-17 27,19 6,22-64,1 1,0-1,-1 1,1-1,0 1,0-1,0 1,0-1,0 1,0-1,1 1,-1-1,0 0,1 1,-1-1,1 1,0-1,-1 0,1 1,0-1,0 0,0 0,0 0,0 1,0-1,0 0,0 0,0-1,0 1,1 0,-1 0,0 0,1-1,-1 1,0-1,1 1,-1-1,1 0,-1 1,1-1,0 0,9-2,0 0,0-1,-1 0,1 0,-1-1,0-1,0 0,0 0,-1-1,1 0,-1-1,-1 0,0 0,5-6,144-132,-156 144,0 0,0-1,-1 1,1 0,1 0,-1 0,0 0,0 0,0 0,0 0,1 0,-1 1,0-1,1 0,-1 1,1-1,-1 1,1 0,-1-1,1 1,-1 0,1 0,-1 0,1 0,-1 0,1 0,-1 0,1 1,-1-1,1 0,-1 1,0 0,1-1,-1 1,1 0,-1-1,0 1,0 0,0 0,1 0,-1 0,0 0,0 0,0 1,0-1,-1 0,1 0,0 1,0-1,6 130,-4-124,0-1,0 0,1 0,-1 0,1 0,1-1,-1 0,1 0,0 0,0 0,1-1,-1 1,1-1,0-1,0 1,0-1,1 0,-1-1,1 1,-1-1,1-1,0 1,0-1,0 0,0-1,0 0,0 0,0 0,-1-1,1 0,0 0,0-1,0 1,-1-2,1 1,-1-1,1 0,0-1,30-15,-1-1,0-2,-2-2,0-1,-2-2,-1 0,-1-3,12-16,-26 25,-2-1,-1 0,-1-1,-1 0,0-1,-2 0,-1-1,-1 0,-1 0,-2 0,0-1,-1 0,-2 1,-1-1,0 0,-2 0,-2-2,5 22,-1 0,0 1,0-1,0 1,0-1,-1 0,0 1,-1-1,1 1,-1 0,0-1,0 1,-1 0,1 0,-1 0,0 1,-1-1,1 1,-1-1,0 1,0 0,0 1,0-1,-1 1,1 0,-1 0,0 0,0 0,0 1,0 0,-1 0,1 0,-1 1,1 0,-1 0,1 0,-1 1,1 0,-1 0,0 0,1 1,-1 0,1 0,-1 0,-3 2,-2 5,1 1,1 0,-1 0,2 1,-1 0,1 1,1 0,0 0,0 1,2-1,-1 1,1 1,1-1,0 1,1 0,0 0,1 0,0 0,1 0,1 0,0 1,2 11,-3-4,1 0,1-1,0 1,2-1,0 1,2-1,0 0,1 0,1-1,1 0,0 0,6 6,-1-2,1-1,1-1,1 0,1-2,1 0,1 0,0-2,1 0,1-2,0 0,2-1,-1-1,1-1,1-1,0-2,9 3,51-9,-61-8</inkml:trace>
  <inkml:trace contextRef="#ctx0" brushRef="#br0" timeOffset="20561.121">1 4433,'1'1,"1"1,-1-1,1 1,-1-1,1 0,0 1,-1-1,1 0,0 0,0 0,0-1,0 1,0 0,0-1,0 1,0-1,0 0,0 1,0-1,0 0,0 0,1-1,-1 1,0 0,0-1,0 1,0-1,0 0,0 1,0-1,-1 0,1 0,0-1,142-72,-85 36,-2-1,-1-4,-3-2,27-30,-62 60,0-2,-2 0,0-1,-1-1,-1 0,-1 0,-1-2,0 0,-1 0,-2-1,0 0,-2-1,0 1,-1-2,-1 1,-2-1,0 1,-2-1,0-13,-2 31,-1 0,0 1,0-1,0 0,-1 1,1 0,-1-1,0 1,-1 0,1 0,-1 1,0-1,-1 1,1 0,0 0,-1 0,0 1,0-1,0 1,-1 1,1-1,-1 1,1-1,-1 2,0-1,0 1,0 0,0 0,0 0,0 1,0 0,0 0,0 0,0 1,0 0,1 0,-1 1,0 0,0 0,-3 2,-8 2,0 2,0 0,1 1,0 1,0 0,1 1,1 1,0 0,0 1,1 1,1 0,0 0,1 1,1 1,0 0,1 0,1 1,1 0,0 0,1 1,1 0,0 0,1 6,2-13,1 1,0-1,1 1,0-1,1 1,0-1,1 1,1-1,-1 0,2 0,-1 0,2 0,-1-1,1 1,1-1,0 0,0-1,1 1,1-1,-1-1,1 1,5 2,1 2,1-1,1 0,0-1,0-1,1-1,0 0,1-1,0-1,0-1,1 0,-1-1,1-1,4-1,4 1,1 0,0-2,-1-2,1 0,0-2,0-1,-1-1,1-1,-1-2,0 0,-1-2,0-1,12-7,-27 10,0 0,0-1,-1 0,0-1,-1 0,0 0,0-1,-1 0,0-1,-1 0,0 0,-1-1,0 1,-1-1,0 0,-1-1,3-9,-7 19,1 0,-1 0,0 1,1-1,-1 0,0 0,-1 0,1 1,0-1,-1 0,0 0,0 1,1-1,-1 0,-1 1,1-1,0 1,-1-1,1 1,-1 0,0 0,0 0,0 0,0 0,0 0,0 0,0 0,-1 1,1-1,-1 1,1 0,-1 0,1 0,-1 0,0 0,1 0,-1 1,0 0,0-1,0 1,1 0,-1 0,0 0,0 1,0-1,1 1,-1-1,0 1,-1 1,-9 3,0 1,1 1,0 0,0 1,0 0,1 0,0 2,1-1,0 1,0 1,1 0,1 0,0 1,0-1,1 2,0-1,2 1,-1 0,-2 13,6-20,1 1,0 0,1 0,-1 0,1 0,1 0,-1 0,1 0,0 0,1-1,0 1,0 0,0-1,1 1,0-1,0 0,1 0,0 0,0 0,0-1,0 1,1-1,0 0,0-1,1 1,-1-1,1 0,0 0,0-1,0 0,0 0,1 0,-1-1,1 0,0 0,0 0,-1-1,1 0,0-1,0 1,3-2,14 2,-1-2,1-1,-1-1,0-1,0-1,0 0,-1-2,0-1,0-1,-1-1,0 0,0-2,-1 0,-1-1,0-1,7-9,159-111,-185 132,1 1,-1 0,1 0,0 0,0-1,0 1,-1 0,1 0,0 0,0 0,0 1,1-1,-1 0,0 0,0 0,0 1,1-1,-1 1,0-1,0 1,1 0,-1-1,1 1,-1 0,0 0,1 0,-1 0,0 0,1 0,-1 0,1 0,-1 1,0-1,1 0,-1 1,0-1,0 1,1 0,-1-1,0 1,0 0,0 0,0 0,0 0,0 0,0 0,0 0,1 1,-4 44,0-43,1 0,0-1,1 1,-1 0,0 0,1-1,0 1,0 0,0 0,0 0,0-1,0 1,1 0,-1 0,1 0,0-1,0 1,0 0,0-1,0 1,0-1,1 1,-1-1,1 0,0 0,0 1,0-1,0 0,0-1,0 1,0 0,1-1,-1 1,1-1,-1 1,2-1,8 1,1 0,0-1,0 0,0-1,-1 0,1-1,0-1,0 0,-1-1,1 0,-1-1,0 0,0-1,0 0,4-4,31-9,-46 17,1 0,-1 0,0 0,0 1,0-1,1 0,-1 1,0-1,1 1,-1 0,1-1,-1 1,0 0,1 0,-1 0,1 0,-1 0,0 0,1 0,-1 1,1-1,-1 0,0 1,1-1,-1 1,0 0,0-1,1 1,-1 0,0 0,0-1,0 1,0 0,0 0,0 0,0 1,0-1,0 0,-1 0,1 0,0 1,-1-1,1 0,-1 1,1-1,-1 0,0 1,0-1,1 1,-1 0,0 10,18 47,-5-49</inkml:trace>
  <inkml:trace contextRef="#ctx0" brushRef="#br0" timeOffset="21547.34">2456 4122,'-19'-2,"0"0,0 1,0 1,-1 0,1 2,0 0,0 1,-12 4,25-6,0 1,1 0,-1 0,1 1,-1-1,1 1,0 0,0 0,0 1,0 0,1 0,-1 0,1 0,0 1,0-1,1 1,-1 0,1 0,0 0,1 1,-1-1,1 1,0-1,0 1,1 0,0 0,0 0,0 0,1 1,-1-2,1 0,1-1,-1 1,1 0,-1-1,1 1,1 0,-1-1,1 1,-1-1,1 0,1 0,-1 1,0-1,1-1,0 1,0 0,0-1,1 1,-1-1,1 0,-1 0,1 0,0-1,0 1,1-1,-1 0,0 0,1-1,-1 1,1-1,-1 0,1 0,0 0,-1-1,1 0,0 0,0 0,-1 0,1-1,0 0,-1 0,1 0,0 0,0-1,14-5,-1-1,0-1,0 0,0-2,-2 0,1 0,13-14,36-23,-64 46,0 0,1 0,0 0,-1 0,1 1,0-1,0 1,0 0,0 0,0 0,0 0,0 0,1 1,-1-1,0 1,0 0,1 0,-1 0,0 1,0-1,0 1,1-1,-1 1,0 0,0 0,0 1,0-1,-1 1,1-1,0 1,0 0,-1 0,1 0,-1 0,0 1,0-1,0 0,1 2,5 14,-1-1,-1 1,-1 0,-1 1,0-1,-1 1,-1 0,-1-1,-1 1,0 0,-2 0,-1 8,-56 220,49-213,-1 0,-2 0,-2-1,0-1,-3 0,0-1,-2-2,-1 1,-1-2,-6 3,27-29,0 0,0 0,0 0,-1 0,1 0,-1 0,1-1,-1 1,0-1,0 1,0-1,0 1,0-1,0 0,0 0,0 0,0 0,-1 0,1-1,0 1,-1-1,1 1,0-1,-1 0,1 0,0 0,-1 0,1 0,0-1,-1 1,1-1,0 1,-1-1,1 0,0 0,0 0,0 0,-2-1,1-10,1-1,0 1,1 0,1-1,0 1,0-1,1 1,1-1,0 1,0 0,1 0,1 0,4-10,16-48,3 0,3 3,2 0,4 2,22-28,277-330,-317 399,-1-1,-1-1,-2 0,-1-1,0-1,-2 0,-2 0,0-1,-2 0,-1-1,-1 1,-2-1,-1 0,-1 0,-2 0,-1 0,-1 0,-5-20,7 44,0 0,0 0,-1 0,1 0,-1 0,0 1,-1-1,0 1,1-1,-2 1,1 0,-1 0,1 1,-1-1,0 1,-1 0,1 0,-1 0,0 0,-1 0,3 5,0 0,-1 0,1 0,0 0,0 0,0 1,0-1,0 1,1 0,-1 0,0 0,1 0,-1 0,1 0,0 1,0-1,0 1,0 0,0-1,1 1,-1 0,1 0,0 0,-1 0,1 1,1-1,-1 0,0 0,1 1,0-1,0 0,0 1,0-1,0 0,1 1,-4 65,4-1,2 1,3-1,4 1,7 19,-4-11,-2 197,-11-227,-23 61,19-100</inkml:trace>
  <inkml:trace contextRef="#ctx0" brushRef="#br0" timeOffset="22107.761">2738 3953,'76'-12,"0"-3,-1-3,-1-4,-1-3,-1-3,-2-3,0-3,101-71,-167 102,0 0,0 0,-1 0,1-1,-1 0,1 1,-1-1,0 0,-1 0,1-1,-1 1,0-1,0 1,0-1,0 0,-1 1,0-1,0 0,0 0,-1 0,1 0,-1 0,-1 0,1 0,-1 0,1 0,-1 0,-1-2,1 6,1 1,-1-1,1 0,-1 1,1-1,-1 0,1 1,-1-1,0 1,1-1,-1 1,0-1,1 1,-1-1,0 1,0 0,1-1,-1 1,0 0,0 0,0 0,0-1,1 1,-1 0,0 0,0 0,0 0,0 0,1 1,-1-1,0 0,0 0,0 1,1-1,-1 0,0 1,0-1,1 0,-1 1,0-1,1 1,-1 0,0-1,1 1,-1-1,1 1,-1 0,1 0,-1-1,1 1,0 0,-1 0,-21 42,-47 307,59-299,1-1,3 1,2 1,3-1,3 33,-3-82,1 0,0 0,-1 1,1-1,0 0,0 0,1 1,-1-1,0 0,1 0,-1 1,1-1,0 0,0 0,0 0,0 0,0 0,0 0,1 0,-1 0,0-1,1 1,0 0,-1-1,1 1,0-1,0 0,0 1,0-1,0 0,0 0,0 0,0-1,0 1,0 0,1-1,-1 1,0-1,0 0,1 0,-1 0,0 0,0 0,2-1,10-4,0-2,0 0,-1-1,1 0,-2-1,1 0,8-9,-11 9,-1 0,2 1,-1 0,1 1,1 1,-1-1,1 2,0 0,0 0,1 1,1 0,-11 4,0 1,0-1,0 1,0 0,1 0,-1 0,-1 0,1 1,0-1,0 1,0 0,-1 0,1 0,-1 0,1 0,-1 0,0 1,0-1,0 1,0 0,0-1,-1 1,1 0,-1 0,0 0,0 0,0 0,0 0,0 1,-1-1,0 0,1 0,-1 0,0 1,0-1,-1 0,1 0,-1 1,0-1,1 0,-2 1,4 28,0-23,-1-1,1 0,0 0,1 0,0 0,0 0,0 0,1-1,1 0,-1 1,3 1,6 4</inkml:trace>
  <inkml:trace contextRef="#ctx0" brushRef="#br0" timeOffset="24695.666">4770 3416,'-33'251,"-26"134,0-169,58-214,1 0,-1 1,0-1,1 0,-1 0,1 1,0-1,0 0,0 0,0 1,0-1,0 0,1 0,-1 1,1-1,0 0,0 0,-1 0,1 0,0 0,1 0,-1 0,0 0,1 0,-1 0,1-1,-1 1,1-1,0 1,-1-1,1 1,0-1,0 0,0 0,0 0,0 0,1 0,-1-1,0 1,0-1,1 1,-1-1,0 0,0 0,1 0,-1 0,0 0,0 0,1-1,0 0,27-3,0-2,-1-1,0-2,0 0,10-7,121-32,-71 19,-76 18</inkml:trace>
  <inkml:trace contextRef="#ctx0" brushRef="#br0" timeOffset="25061.162">5476 4037,'-12'6,"0"0,1 1,0 1,0 0,1 0,0 1,0 0,1 1,0 0,0 0,1 1,1 0,0 0,0 1,2 0,-1 0,1 1,1-1,0 1,-2 12,6-21,1 0,-1 0,0 0,1 0,0 0,0 0,0 0,0 0,1 0,0 0,0-1,0 1,0-1,0 1,0-1,1 0,0 0,0 0,0 0,0 0,0-1,0 1,1-1,-1 0,1 0,0 0,1 0,4 2,0 0,0-1,0 0,1-1,-1 0,1 0,0-1,0 0,-1 0,1-1,1-1,3-1,0-1,-1-1,1 0,0-1,-1 0,0-1,-1-1,1 0,-1 0,0-2,-1 1,0-1,-1-1,1 0,-2 0,1-1,-2 0,1-1,-1-1,-5 9,-1 0,1 0,-1 0,0-1,0 1,-1-1,1 1,-1-1,0 0,0 1,0-1,-1 0,0 0,0 0,0 1,0-1,-1 0,0 0,0 1,0-1,-1 0,1 1,-1-1,0 1,0 0,-1 0,1 0,-1 0,0 0,0 0,0 1,-1-1,1 1,-1 0,0 0,0 0,0 1,0-1,0 1,0 0,-1 0,1 0,-1 1,-2-1,-62-10,38 10</inkml:trace>
  <inkml:trace contextRef="#ctx0" brushRef="#br0" timeOffset="27464.162">6125 4376,'-10'5,"2"1,3 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5:57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114 395,'-19'38,"-7"18,2 4,4-3,11-12,12-13,4-17,3-11</inkml:trace>
  <inkml:trace contextRef="#ctx0" brushRef="#br0" timeOffset="163.194">1 0,'10'29,"2"9</inkml:trace>
  <inkml:trace contextRef="#ctx0" brushRef="#br0" timeOffset="445.834">594 197,'-20'10,"1"-2,1 0,0 1,1 1,0 0,0 2,1 0,1 0,0 2,1 0,0 0,-6 10,19-22,-1 1,1 0,0-1,0 1,0 0,0 0,0-1,0 1,1 0,0 0,-1 0,1 0,0 0,0 0,1 0,-1 0,0-1,1 1,0 0,0 0,0 0,0-1,0 1,1 0,-1-1,1 1,-1-1,1 0,0 1,0-1,0 0,0 0,0 0,91 55,-61-41,-25-12,0 0,0 1,0 0,0 0,-1 1,0 0,0 0,-1 0,0 1,0 0,0 0,-1 0,0 1,0-1,0 1,-1 0,-1 0,1 0,-2 0,1 0,-1 1,0-1,0 0,-1 1,0-1,-1 1,-1 6,0-10,0-1,-1 0,1 0,-1 0,0-1,0 1,0-1,-1 1,1-1,-1 0,1 0,-1-1,0 1,0-1,-1 0,1 0,0 0,-1 0,1-1,-1 0,1 0,-1 0,0 0,0-1,1 0,-1 0,0 0,1-1,-1 1,0-1,1 0,-1 0,1-1,-3 0,-6-10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5:56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536 290,'-11'256,"-7"-25,-18 116,-7-144,42-219,7-3</inkml:trace>
  <inkml:trace contextRef="#ctx0" brushRef="#br0" timeOffset="627.269">0 347,'81'-4,"0"-3,0-4,-1-3,-1-4,12-7,-14 6,0-4,-2-3,-1-3,-2-3,25-17,-5-28,-91 75,0 1,0 0,1 0,-1 0,0 1,1-1,-1 0,0 0,1 1,-1-1,1 1,-1-1,1 1,-1-1,1 1,0 0,-1 0,1 0,-1 0,1 0,0 0,-1 1,1-1,-1 0,1 1,-1-1,1 1,-1-1,1 1,-1 0,0 0,1 0,-1 0,0 0,0 0,0 0,1 0,-1 0,0 0,0 1,-1-1,1 0,0 1,0-1,-1 1,1-1,-1 1,1-1,-1 1,0-1,1 1,-1-1,0 1,0 0,0-1,0 1,5 23,-1 0,-1 0,-1 1,-1-1,-1 1,-3 14,1 20,-3 54,-6 0,-4-2,-17 55,24-129,1 0,2 1,2 0,2 31,0-68,1 1,-1-1,1 0,0 1,0-1,0 0,0 1,0-1,1 0,-1 0,1 1,-1-1,1 0,0 0,0 1,0-1,0 0,0 0,0 0,1 0,-1 0,1-1,-1 1,1 0,0-1,-1 1,1-1,0 0,0 1,0-1,0 0,0 0,1 0,-1 0,0-1,0 1,1-1,-1 1,0-1,1 0,-1 0,0 0,1 0,-1 0,0 0,1-1,0 0,135-93,-108 70,32-29,-47 37,2 1,-1 1,2 1,0 0,0 2,1 0,20-9,-37 19,0 0,0 0,0 0,1 0,-1 0,0 1,0-1,1 1,-1-1,0 1,1 0,-1 0,0 0,1 0,-1 0,0 1,1-1,-1 1,0-1,0 1,0 0,1 0,-1 0,0 0,0 0,0 1,0-1,-1 1,1-1,0 1,-1-1,1 1,-1 0,1 0,-1 0,0 0,0 0,0 0,0 0,0 0,0 0,0 1,-1-1,1 0,-1 1,0-1,0 1,-13 88,10-83,0 1,1-1,0 1,1 0,0-1,0 1,1 0,0 0,0 0,1 0,1 0,-1-1,3 8,-3-14,0 0,0 0,0 0,0-1,0 1,0 0,0 0,1-1,-1 1,1-1,-1 1,1-1,0 0,-1 0,1 0,0 1,0-2,0 1,0 0,0 0,0-1,0 1,0-1,0 1,0-1,0 0,2 0,16-1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5:58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1 649,'9'-53,"14"8,1 0,2 2,2 1,1 1,3 1,1 2,2 2,9-6,-36 33,-3 3,0 0,0 0,0 0,1 1,0 0,0 0,0 0,0 1,1 0,0 0,0 0,0 1,0 0,1 1,-1-1,1 2,0-1,4 0,-9 5,1-1,-1 1,0 0,0 0,-1 0,1 1,-1-1,1 1,-1-1,0 1,0 0,-1 0,1 0,-1 0,0 0,0 0,0 0,0 0,-1 0,1 1,-1-1,-1 0,1 0,0 0,-1 1,0 1,1 0,-4 142,3-146,1 0,0 0,0-1,0 1,0 0,0-1,0 1,1 0,-1-1,1 1,-1 0,1-1,-1 1,1-1,0 1,0-1,0 1,0-1,0 1,0-1,0 0,1 0,-1 0,0 1,1-1,-1 0,0-1,1 1,-1 0,1 0,0-1,-1 1,1-1,0 1,-1-1,1 0,0 1,-1-1,1 0,0 0,-1 0,1 0,0-1,0 1,-1 0,1-1,0 1,-1-1,1 0,-1 1,1-1,-1 0,1 0,-1 0,276-186,-276 186,1-1,0 1,-1 0,1 0,0 0,0 0,0 0,0 0,0 0,0 0,0 1,1-1,-1 1,0 0,0-1,0 1,1 0,-1 0,0 1,0-1,0 0,1 1,-1-1,0 1,0 0,0 0,0-1,0 1,0 1,0-1,-1 0,1 0,0 1,-1-1,1 1,0-1,-1 1,0 0,1 0,-1 0,0-1,0 1,0 0,0 0,-1 0,1 1,0-1,-1 0,1 2,-2 101,-1-92,1 0,0 0,1 0,0 0,1 0,1 0,0 0,0 0,1-1,2 2,-5-12,1 0,0 0,0 0,0 0,0-1,0 1,1 0,-1-1,0 1,1-1,-1 1,1-1,-1 0,1 0,0 0,0 1,0-2,-1 1,1 0,0 0,0-1,0 1,0-1,0 1,2-1,9-1</inkml:trace>
  <inkml:trace contextRef="#ctx0" brushRef="#br0" timeOffset="4321.446">1355 368,'196'-1,"-186"0,0-1,0-1,0 1,0-2,-1 1,1-1,-1-1,0 1,-1-2,1 1,-1-1,0 0,0-1,-1 0,0 0,0-1,-1 0,0 0,0 0,-1-1,0 0,0 0,-1 0,0 0,2-10,-5 15,-1 0,0 0,0 0,0 0,0 0,0 0,-1 1,0-1,0 0,0 0,0 0,0 1,-1-1,0 1,0-1,0 1,0 0,0 0,-1-1,1 2,-1-1,0 0,0 0,0 1,0 0,0-1,0 1,-1 1,1-1,-1 0,0 1,0-1,-7-1,-1 0,1 0,-1 1,0 0,0 1,0 0,0 1,0 0,0 1,0 1,-11 1,1 2,0 1,1 0,0 1,0 2,0 0,1 1,0 1,1 1,0 1,1 0,1 1,0 1,1 1,0 0,2 1,0 1,-1 2,10-13,0 0,0 0,1 1,0 0,0 0,1 0,0 0,1 1,-1-1,2 1,-1-1,1 1,0 0,1 0,0-1,0 1,1 0,1-1,-1 1,1 0,0-1,1 0,0 1,1-1,-1 0,1-1,1 1,0-1,0 1,0-2,6 7,6-1,1-1,0 0,1-1,0-1,0-1,1-1,0-1,1 0,-1-2,1 0,0-1,0-1,0-1,0-1,0-1,0-1,0-1,8-2,-7 3,1-1,-1-1,0-1,0-1,0-1,-1 0,0-2,-1-1,0 0,0-2,-1 0,-1-1,7-6,-3-1</inkml:trace>
  <inkml:trace contextRef="#ctx0" brushRef="#br0" timeOffset="4798.89">2456 226,'-27'-2,"-1"1,1 1,-1 1,1 2,0 0,0 2,0 1,0 2,1 0,0 2,1 0,0 2,-6 5,21-12,0 2,1-1,0 1,0 0,1 1,0 0,0 1,1 0,0 0,0 0,1 1,0 0,1 0,0 0,1 1,0-1,1 1,0 0,0 1,1-1,1 0,0 1,0-1,1 0,1 1,0 1,0-9,0 0,-1 0,2 0,-1 0,0 0,1 0,-1-1,1 1,0-1,1 1,-1-1,0 0,1 0,0 0,0 0,0 0,0 0,0-1,0 0,1 1,-1-1,1-1,0 1,-1 0,1-1,0 0,0 0,0 0,0 0,0-1,0 1,0-1,0 0,0 0,1-1,12 0,-1 0,0-1,-1-1,1 0,0-1,-1-1,0-1,6-3,14-9,-1-2,-1-1,-1-1,-1-2,-1-2,-1 0,-1-2,-2-1,-1-1,-1-2,15-24,-5-19,-50 91,8-1,-1-1,2 1,0 1,1-1,0 1,2 0,0 1,0-1,2 1,0 0,0 10,4-17,1 0,-1 0,1-1,1 1,0-1,0 0,1 0,0-1,1 1,0-1,0 0,1-1,0 1,0-2,0 1,1-1,0 0,1 0,-1-1,1 0,0 0,0-1,0-1,9 3,5 2</inkml:trace>
  <inkml:trace contextRef="#ctx0" brushRef="#br0" timeOffset="5252.03">2851 565,'244'-271,"-111"99,-120 164,-19 32,4-16,-3 13,0 0,2 0,1 0,0 1,2-1,0 0,1 1,4 15,-3-29,0 0,0 0,1 0,0 0,1-1,0 1,0-1,1 0,-1 0,1-1,1 1,-1-1,1 0,1-1,-1 1,1-1,-1 0,1-1,1 0,-1 0,1 0,-1-1,1 0,0-1,0 1,1-2,-1 1,0-1,0 0,1-1,-1 0,0 0,1-1,-1 0,0-1,0 1,1-2,-1 1,-1-1,1 0,0-1,-1 1,0-2,3-1,3-4,0-1,0 0,-1-1,-1 0,0-1,-1 0,0-1,-1 0,0 0,-1-1,-1 0,-1 0,0-1,-1 0,0-2,27-90,-23 90</inkml:trace>
  <inkml:trace contextRef="#ctx0" brushRef="#br0" timeOffset="5619.952">4121 1,'-18'6,"0"1,1 1,-1 1,2 0,-1 1,1 1,1 0,0 2,0-1,2 2,-8 8,19-20,0 1,1-1,-1 1,1-1,0 1,0-1,0 1,0 0,0 0,0-1,1 1,-1 0,1 0,0 0,0 0,0 0,0 0,0-1,1 1,-1 0,1 0,0 0,0-1,0 1,0 0,0-1,1 1,-1-1,1 1,0-1,0 0,-1 0,1 0,1 0,-1 0,0 0,0 0,1-1,0 1,109 49,-105-49,3 2,0 0,0 0,-1 1,1 0,-1 1,-1 0,1 0,-1 1,0 0,0 0,-1 1,4 4,-8-8,-1-1,0 1,0 0,0 0,0 0,0 0,-1 0,1 0,-1 0,0 0,-1 0,1 1,-1-1,1 0,-1 1,-1-1,1 0,-1 1,1-1,-1 0,0 0,-1 0,1 0,-1 0,0 0,0 0,0 0,0 0,-1-1,1 1,-4 2,-1 2,-1 1,-1-1,0-1,0 0,0 0,-1 0,0-1,0-1,0 0,-1 0,0-1,0 0,0-1,0 0,-1-1,1-1,-1 1,1-2,-1 1,0-2,1 0,-1 0,1-1,-3-1,-4-3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6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144 414,'-20'25,"1"1,0 1,2 1,2 0,0 2,2-1,0 3,12-30,0 0,-1 0,1 0,0 0,0 1,0-1,0 0,0 0,1 0,-1 1,0-1,1 0,0 1,0-1,0 1,0-1,0 0,0 1,0-1,1 0,0 1,-1-1,1 0,0 1,0-1,0 0,0 0,0 0,1 0,-1 0,0 0,1 0,0-1,-1 1,1-1,0 1,0-1,0 1,0-1,0 0,0 0,0 0,1 0,-1 0,0-1,1 1,-1-1,1 1,6-4,0-1,0 0,0-1,-1 1,0-2,0 1,0-1,0 0,-1-1,0 0,0 0,-1 0,0-1,0 0,-1 0,0-1,0 1,-1-1,0 0,-1 0,0 0,0-1,0-3,-1 7,0 1,0-1,0 1,-1-1,0 1,0-1,-1 0,1 1,-1-1,0 0,-1 1,1-1,-1 0,0 1,-1-1,0 1,1-1,-1 1,-1 0,1-1,-1 1,0 1,0-1,-1 0,1 1,-1 0,0-1,0 2,-1-1,1 0,-1 1,-3-2,9 6,0-1,0 1,-1 0,1 0,0 0,-1 0,1-1,-1 1,1 0,-1 0,0 0,1 0,-1 0,0 0,0 0,1 0,-1 0,0 0,0 0,0 1,0-1,-1 0,1 0,0 0,0 0,-1 0,1 0,0 0,-1 0,1 0,-1-1,1 1,-1 0,0 0,1 0,-1 0,0-1,1 1,-1 0,0-1,0 1,0 0,0-1,0 1,0-1,1 0,-1 1,0-1,0 0,-1 1,1-1,0 0,0 0,0 0,0 0,0 0,0 0,0 0,0 0,0-1,0 1,0 0,0 0,0-1,0 1,0-1,11 3,-1 0,1-1,0 0,0-1,0 0,-1-1,1 0,0 0,0-1,-1 0,1-1,-1 0,0-1,0 1,8-6,11-2,0 0,-1-3,0 0,-1-1,-1-2,0-1,-1 0,-2-2,1-1,-2 0,-1-2,-1 0,-1-2,-1 0,-1 0,1-6,19-43,-37 75,1-1,0 0,0 0,-1 1,1-1,0 0,0 1,-1-1,1 0,0 1,0-1,0 0,-1 1,1-1,0 1,0-1,0 0,0 1,0-1,0 0,0 1,0-1,0 1,0-1,0 0,0 1,0-1,0 1,1-1,-1 0,0 1,0-1,0 0,0 1,1-1,-1 0,0 1,0-1,1 0,-1 1,0-1,1 0,-1 0,0 1,1-1,-1 0,0 0,1 0,-1 0,1 0,-1 1,0-1,1 0,-1 0,0 0,1 0,-1 0,1 0,-1 0,0 0,-29 275,21-149,-4 149,11-172,-4 1,-5-1,-15 62,18-134,-2 0,0-1,-2 0,-1-1,-2 0,-11 18,23-44,0 0,1 0,-1 0,-1 0,1 0,0 0,0-1,-1 1,0-1,1 0,-1 0,0 0,0 0,0 0,0-1,-1 1,1-1,0 0,-1 0,1 0,-1-1,1 1,-1-1,1 1,-1-1,1-1,-1 1,1 0,-1-1,1 1,0-1,-1 0,1 0,0-1,-1 1,1-1,0 1,0-1,0 0,0 0,1 0,-1-1,0 1,1-1,0 1,-1-1,1 0,0 0,1 0,-1 0,0 0,1 0,0-1,0 1,-1-3,0-11,1-1,0 1,1 0,1 0,1 0,0 0,1 0,1 0,0 0,2 1,0 0,1 0,0 0,1 0,-3 6,33-73,4 2,39-57,-52 93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10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1,'-18'72,"-107"255,23-19,101-305,-1 0,1 0,-1 0,1 0,0 0,0 0,1 0,-1 1,0-1,1 0,0 0,0 1,0-1,0 0,1 0,-1 1,1-1,-1 0,1 0,0 0,1 0,-1 0,0 0,1 0,0 0,0-1,-1 1,2 0,-1-1,0 0,0 1,1-1,-1 0,1 0,0 0,-1-1,1 1,0-1,0 1,0-1,0 0,1 0,167-2,-87-11,-72 9,1 0,-1 1,1 0,0 1,0 1,0 0,-1 0,1 1,6 2,76 13,-72-14</inkml:trace>
  <inkml:trace contextRef="#ctx0" brushRef="#br0" timeOffset="549.987">1075 565,'-7'-4,"-1"0,1 1,-1 0,0 0,0 1,0 0,0 0,0 1,0 0,0 1,0-1,-1 1,1 1,0 0,0 0,0 1,0 0,0 0,-8 4,4-3,-1 2,1 0,0 0,0 1,1 0,0 1,0 1,-8 7,18-15,0 1,0 0,0-1,1 1,-1 0,0 0,1 0,-1 0,0 0,1 0,-1 0,1 0,0 0,-1 0,1 0,0 0,0 0,-1 0,1 0,0 0,0 0,0 0,0 0,1 0,-1 0,0 0,0 1,1-1,-1 0,0 0,1 0,-1 0,1 0,-1-1,1 1,0 0,-1 0,1 0,0 0,0-1,-1 1,1 0,0-1,0 1,49 28,-38-23,25 11,-31-16,1 1,0 0,-1 1,1 0,-1 0,0 0,0 0,0 1,-1 0,1 0,-1 1,0 0,0 0,0 0,-1 0,0 1,0-1,0 1,-1 0,0 0,0 1,0-1,-1 1,0-1,0 1,-1 0,1 5,-2-7,-1 1,1 0,-1-1,-1 1,1-1,-1 1,0-1,0 0,0 1,-1-1,0 0,0-1,0 1,0 0,-1-1,0 0,0 0,0 0,0 0,-1-1,0 1,1-1,-2 0,-124 47,126-48,1-1,0 0,-1 0,1 0,-1-1,1 0,-1 1,1-1,-1 0,1 0,-1-1,1 1,-1-1,1 0,-1 0,1 0,0 0,0-1,-1 1,1-1,0 0,0 1,0-2,1 1,-1 0,0 0,1-1,0 0,-5-14</inkml:trace>
  <inkml:trace contextRef="#ctx0" brushRef="#br0" timeOffset="1166.118">1301 847,'6'4,"0"-1,0 0,0 0,0 0,1-1,-1 0,1 0,0-1,-1 0,1 0,0-1,0 0,0 0,-1 0,1-1,0 0,0 0,-1-1,1 1,-1-2,6-1,-6 2,-1 1,1-1,-1-1,0 1,0-1,1 1,-2-2,1 1,0 0,-1-1,1 0,-1 0,0 0,0-1,-1 1,1-1,-1 0,0 0,-1 0,1 0,-1 0,0-1,0 1,0-1,-1 0,0 1,0-1,-1 0,1 0,-1 1,-1-1,1-3,-2 6,1 0,-1 1,1-1,-1 1,0 0,0-1,0 1,0 0,-1 0,1 0,-1 1,1-1,-1 0,1 1,-1 0,0-1,0 1,0 0,1 1,-1-1,0 0,0 1,0 0,0-1,0 1,0 0,0 1,-3 0,-84 21,77-14,0 2,0-1,1 1,0 1,1 0,0 1,1 0,0 0,1 1,0 1,1-1,1 1,0 1,1-1,0 1,1 0,-2 13,6-23,0 0,1 0,-1 0,1 1,0-1,1 0,-1 0,1 0,0 0,0 1,0-1,1 0,0-1,0 1,0 0,1-1,-1 1,1-1,0 0,1 1,-1-1,1-1,-1 1,1-1,0 1,1-1,-1 0,0-1,1 1,-1-1,1 0,1 1,12 4,0-1,0-1,0 0,1-2,0 0,-1-1,1-1,7 0,177-22,-176 16,-3 1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15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29,'1'1,"-1"0,1 0,-1 0,1 0,0 0,0 0,0 0,-1 0,1-1,0 1,0 0,0 0,0-1,0 1,0-1,1 1,-1-1,0 1,0-1,0 0,0 0,1 0,-1 1,0-1,0 0,0 0,1 0,-1-1,0 1,0 0,0 0,0-1,1 1,-1-1,0 1,0-1,0 1,0-1,0 1,0-1,0 0,0 0,0 0,8 0,192-34,-59 35,-140 0,0 0,0 0,0 1,0-1,0 0,0 1,0-1,0 1,0 0,0 0,0-1,0 1,-1 0,1 1,0-1,0 0,-1 1,1-1,-1 0,1 1,-1 0,0-1,0 1,0 0,0 0,1 0,-2 10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16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88,'43'-5,"24"-6,11-2,-5 2,-8-2,-12 1,-9 3,-7 2,-6 3,-3 2,-6 2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16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0,'-65'115,"57"-96,-202 384,140-215,69-186,0 1,0 0,1 0,-1 0,1-1,-1 1,1 0,0 0,0 0,0 0,0 0,1 0,-1 0,1 0,0-1,-1 1,1 0,1 0,-1-1,0 1,1-1,-1 1,1-1,0 1,0-1,0 0,0 0,0 0,0 0,0 0,1-1,-1 1,1-1,-1 1,1-1,0 0,-1 0,1 0,0 0,0-1,0 1,0-1,0 0,0 0,1 0,115-26,-62 7,-2 9,-30 8</inkml:trace>
  <inkml:trace contextRef="#ctx0" brushRef="#br0" timeOffset="338.407">669 649,'-13'16,"0"1,2 1,0 0,0 0,2 1,0 1,2 0,0 0,1 0,1 1,1-1,0 3,4-20,0-1,0 1,0-1,0 1,0-1,0 1,1-1,-1 1,1-1,0 1,0-1,0 1,0-1,0 0,0 0,1 1,-1-1,1 0,0 0,-1-1,1 1,0 0,0 0,0-1,0 1,0-1,1 0,-1 0,0 0,1 0,-1 0,1 0,-1 0,0-1,1 1,0-1,-1 0,1 0,-1 0,1 0,-1 0,1-1,-1 1,1-1,0 0,8-1,1 0,-1-2,0 1,0-1,0-1,-1 0,0-1,0 0,6-4,-8 3,0 0,-1 0,0-1,0 0,0 0,-1-1,0 0,-1 0,0 0,0-1,-1 1,-1-1,1 0,-2-1,1 1,-1 0,-1-1,1-8,-3 14,0 1,0 0,0-1,0 1,-1 0,0 0,0 0,0 0,0 0,0 0,-1 1,0-1,0 1,0 0,0 0,0 0,-1 0,1 0,-1 1,0 0,1-1,-1 1,0 1,0-1,-1 0,1 1,0 0,-1 0,1 0,0 1,-1 0,1 0,-1 0,1 0,-21-2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20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0,'-21'0,"1"1,-1 0,0 2,1 0,-1 1,1 1,0 1,1 1,-1 1,-8 4,15-2,1 1,0 0,0 1,1 0,1 0,0 1,0 0,2 1,-7 14,12-25,1 1,0 0,1 0,-1 0,1 0,0 0,0 0,0 0,0 1,1-1,-1 0,1 0,0 1,1-1,-1 0,1 0,0 1,0-1,0 0,0 0,1 0,0 0,-1 0,1 0,1-1,-1 1,1-1,-1 1,2 0,103 82,-80-68,-15-10,-1 0,0 1,-1 1,0-1,0 2,-1-1,0 1,-1 1,0-1,-1 2,0-1,-1 1,-1-1,0 2,0-1,-1 0,-1 1,0 0,0 11,-2-17,0 1,0 0,-1-1,0 1,0 0,-1-1,0 1,-1 0,0-1,0 1,-1-1,0 0,0 0,-1 0,0 0,0-1,-1 0,0 1,-1-2,1 1,-1-1,0 1,-5 2,-5 2,0 0,0-1,-2-1,1-1,-1 0,0-1,0-1,-1-1,0 0,0-2,0 0,-12 0,29-3,0 0,0 0,0 0,0 0,0 0,0 0,1 0,-1-1,0 1,0-1,0 1,0-1,1 0,-1 1,0-1,0 0,1 0,-1-1,1 1,-1 0,1 0,0-1,-1 1,1-1,0 1,0-1,0 0,0 1,0-1,0 0,1 1,-1-1,0 0,1 0,-1 0,1 0,0 0,0 0,0 0,0 0,0 1,0-1,0 0,1 0,-1 0,1 0,38-84,91-58,-56 74,-56 52</inkml:trace>
  <inkml:trace contextRef="#ctx0" brushRef="#br0" timeOffset="399.494">617 678,'-4'11,"-1"1,1-1,1 1,0 0,1 0,0 0,1 1,0-1,1 0,0 1,1-1,1 0,0 0,0 0,1 0,3 7,-5-17,0 1,0-1,1 0,-1 0,0 0,1 1,-1-1,1-1,0 1,0 0,0 0,0-1,0 1,0-1,0 1,0-1,1 0,-1 0,0 0,1 0,-1-1,1 1,-1 0,1-1,0 0,-1 0,1 0,-1 0,1 0,-1 0,1 0,-1-1,1 0,-1 1,1-1,-1 0,1 0,0-1,3-1,1 0,-1 0,0-1,0 0,0 0,-1-1,1 1,-1-1,0-1,0 1,-1-1,0 1,2-4,-3 5,0 1,-1-1,0 0,0 0,0 0,0 0,0 0,-1-1,0 1,0 0,0-1,0 1,-1-1,0 1,0-1,0 1,0-1,-1 1,1 0,-1-1,0 1,-1 0,1-1,-1 1,0 0,0 0,0 0,0 0,-1 1,0-1,0 1,0-1,0 1,-1-1,-18-3,-1 4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19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0 198,'24'0,"22"0,9 0,-1 0,-5 0,-6 0,-5 0,-4 0,-4 0,-1 0,-1 0,-1-5,0-1,-5-5,-11 0,-6 1</inkml:trace>
  <inkml:trace contextRef="#ctx0" brushRef="#br0" timeOffset="254.587">338 1,'-4'33,"-8"26,0 8,1-4,3-6,2-10,2-6,3-7,0-3,2-3,-1-6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24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0,'0'0</inkml:trace>
  <inkml:trace contextRef="#ctx0" brushRef="#br0" timeOffset="278.059">203 0,'2'2,"0"-1,0 1,-1 0,1 0,0 0,-1 0,0 0,1 0,-1 0,0 0,0 0,0 1,0-1,-1 0,1 1,-1-1,1 1,-1-1,0 1,0-1,0 0,0 1,0-1,0 1,-1-1,1 1,-1-1,0 0,0 1,-1 1,-5 23,-1-1,-1 0,-1 0,-2 0,-1-2,0 0,-2 0,-1-1,0-1,-6 4,-38 31,42-45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1,'-56'130,"-7"-3,-4-2,-9-1,64-106,2-5,0 1,1 0,1 1,0 0,1 0,0 0,1 1,1 0,1 0,-2 13,6-26,0-1,0 1,0-1,0 0,1 1,-1-1,1 0,-1 1,1-1,0 0,0 0,0 0,0 0,0 0,1 0,-1 0,1 0,-1 0,1 0,0-1,0 1,-1-1,1 1,0-1,0 0,1 0,-1 0,0 0,0 0,0 0,1 0,-1-1,2 1,87 3,-75-4,-2-1,-2 2,0 0,0-1,0-1,0 0,0-1,0 0,0 0,0-2,-1 1,1-2,-1 1,0-2,0 1,-1-1,10-8,-9 2</inkml:trace>
  <inkml:trace contextRef="#ctx0" brushRef="#br0" timeOffset="216.522">0 339,'48'0,"45"-5,16-1,-2 0,-8 1,-16 2,-14 0,-18 2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0,'-4'5,"-8"1,5 0,2-1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4.8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499 82,'-15'-11,"-1"1,0 0,-1 1,0 0,0 2,-1 0,-14-4,27 10,0-1,0 1,0 0,0 0,-1 0,1 1,0 0,0 0,0 0,0 1,-1-1,1 1,0 1,0-1,0 1,1-1,-1 1,0 1,1-1,-1 1,1 0,0 0,0 0,0 0,0 1,0-1,1 1,0 0,-1 0,0 3,-1 6,0 1,0 0,2-1,-1 1,2 1,0-1,1 0,0 1,1-1,1 0,0 1,1 2,-3 95,-17-6,-6-1,-23 62,-11 20,29-48,28-137,0-1,0 1,0 0,1 0,-1 0,1 0,-1 0,1 0,0 0,0 0,0 0,0 0,0 0,0 0,0 0,1 0,-1 0,1-1,0 1,-1 0,1 0,0 0,0-1,0 1,0 0,0-1,1 1,-1-1,0 1,1-1,-1 1,1-1,-1 0,1 0,0 0,0 0,-1 0,1 0,0-1,0 1,0 0,0-1,0 0,0 1,0-1,1 0,265-1,-24-28,-220 29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53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206 1,'-27'26,"1"2,2 1,1 1,1 1,1 0,2 2,0 5,15-32,1 1,-1 1,1-1,1 0,0 1,0-1,0 1,1 0,0 0,0 0,1-1,0 1,1 0,0 0,0 0,0-1,1 1,0 0,1-1,0 0,0 0,0 1,1-2,0 1,-1-5,-1-1,1 1,0-1,0 0,0 0,0 0,0 0,0-1,0 1,0-1,0 0,0 0,0 0,0 0,0 0,0-1,0 1,0-1,0 0,0 0,0 0,0 0,0-1,-1 1,1-1,0 0,-1 1,1-1,-1 0,0-1,0 1,0 0,0 0,0-1,0 0,-1 1,11-13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1,'5'0,"-4"0,4 0,-5 0,-1 5,-2 1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0,'-5'0,"-2"5,-4 1,-5 5,5 0,9-6,10-4,-2-3,-1 5,-2 1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2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 1,'-5'24,"-1"13,5 0,7-7,3-7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7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31 344,'58'-11,"8"-1,0-3,-1-3,17-9,-71 22,1-1,-1 0,0 0,-1-1,1-1,-1 0,-1 0,0-1,0 0,7-10,-14 16,1 0,-1 0,1 0,-1-1,0 1,0-1,-1 1,1-1,-1 0,0 0,0 0,0 0,0 0,-1 0,0 0,1 0,-1 0,-1 0,1 0,-1 0,1 0,-1 1,0-1,-1 0,1 0,-1 0,1 1,-1-1,0 1,0-1,-1 1,1 0,-1 0,0 0,-1-1,-1 0,0 0,-1 0,1 0,-1 1,0 0,0 0,0 0,-1 1,1 0,-1 0,1 0,-1 1,0 0,1 1,-1-1,0 1,1 1,-1-1,0 1,0 0,0 1,-133 51,121-40,0 1,1 0,1 1,0 1,1 1,1 0,0 1,2 1,-5 8,14-21,0 0,0 0,0 0,1 1,0-1,1 1,-1 0,1 0,1 0,-1 0,1 0,0 0,1 0,0 0,0 1,0-1,1 0,0 0,1 0,-1 0,1 0,1 0,-1 0,1-1,0 1,1-1,0 0,0 0,0 0,0 0,1-1,0 0,0 0,2 1,8 4,0-2,1 0,0-1,0 0,1-1,-1-1,1-1,0 0,1-1,-1-1,0-1,1 0,-1-1,1-1,14-3,-4 3,-10 1,0-1,0 0,0-2,0 0,0-1,-1-1,0 0,0-1,0-1,-1-1,3-2,0-2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7.0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1,'-14'14,"-5"10,0 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3.87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30 37,'-14'94,"10"-74,0-1,1 0,1 1,0 0,2-1,0 1,1 0,3 8,-4-26,0-1,0 1,0 0,0 0,0 0,1 0,-1-1,1 1,-1 0,1 0,0-1,0 1,0-1,0 1,0 0,0-1,0 0,0 1,0-1,1 0,-1 1,1-1,-1 0,1 0,-1 0,1 0,0-1,-1 1,1 0,0-1,0 1,-1-1,1 0,0 1,0-1,0 0,0 0,-1 0,1 0,0-1,0 1,0 0,-1-1,1 1,0-1,0 0,-1 1,1-1,17-12,-1 0,-1-2,0 0,-1 0,0-2,-1 0,-1 0,-1-1,-1-1,0-1,2-7,66-109,-80 135,1 0,-1 0,0 1,0-1,1 0,-1 1,0-1,1 0,-1 1,1-1,-1 1,1-1,-1 1,1-1,0 1,-1-1,1 1,-1-1,1 1,0 0,-1-1,1 1,0 0,0 0,-1-1,1 1,0 0,0 0,-1 0,1 0,0 0,0 0,-1 0,1 0,0 0,0 1,-1-1,1 0,0 0,-1 1,1-1,0 0,-1 1,1-1,0 1,-1-1,1 1,-1-1,1 1,-1-1,1 1,-1-1,1 1,-1 0,0-1,1 1,-1 0,0-1,1 1,-1 0,0-1,0 1,0 1,7 55,-6-45,23 173,5 129,-28-283,-2-1,-1 1,-1-1,-1 0,-2 0,-1 0,-2-1,-1 0,-1 0,-1-1,-1-1,-6 7,-66 66,82-96,-1-1,0 0,-1 0,1 0,-1 0,1-1,-1 1,0-1,0 0,0-1,0 1,0-1,0 0,0 0,-1-1,1 0,0 1,0-2,-1 1,1-1,0 0,0 0,-2-1,2-1,0-1,0 0,0-1,1 1,-1-1,1 0,1 0,-1 0,1-1,0 1,0-1,0 0,1 0,0 0,0 0,0 0,1 0,0-1,0 1,1 0,0-1,0 1,0 0,1-1,0 1,0 0,1-3,5-12,1 1,0 0,2 0,0 0,1 1,1 1,1 0,0 1,1 0,1 1,4-2,169-124,-164 126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6.1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0,'5'10,"1"3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8.3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389 624,'-172'213,"-18"46,164-222,52-74,68-94,6 4,15-7,-48 61,-67 73,1-1,-1 1,0 0,0-1,1 1,-1 0,0 0,1-1,-1 1,0 0,1-1,-1 1,0 0,1 0,-1 0,1 0,-1-1,1 1,-1 0,0 0,1 0,-1 0,1 0,-1 0,0 0,1 0,-1 0,1 0,-1 0,1 0,-1 0,0 1,1-1,-1 0,1 0,-1 0,0 1,1-1,-1 0,0 0,1 1,-1-1,0 0,1 1,-1-1,0 0,0 1,1-1,-1 0,0 1,0-1,0 1,0-1,1 0,-1 1,0-1,0 1,0-1,0 1,0-1,0 0,0 1,0-1,0 1,0-1,0 0,-1 1,1 0,-3 31,-6 3,2-1,1 2,2-1,1 0,2 25,2-53,1 0,-1-1,1 1,0-1,0 1,1-1,0 0,0 1,1-2,0 1,-1 0,2-1,-1 1,1-1,0-1,0 1,0-1,1 0,2 2,-4-3,-1-1,1 0,0 0,-1 0,1 0,0-1,0 0,1 1,-1-1,0-1,0 1,0-1,1 0,-1 1,0-2,0 1,1-1,-1 1,0-1,0 0,0 0,0-1,0 1,0-1,0 0,-1 0,1-1,-1 1,1-1,-1 1,2-3,15-14,-1-1,-1 0,0-2,-2 0,-1-1,0 0,-2-1,-1 0,-1-2,-1 1,-1-1,-1 0,-2-1,1-9,0-9,-1 33</inkml:trace>
  <inkml:trace contextRef="#ctx0" brushRef="#br0" timeOffset="709.358">1377 681,'-36'16,"1"1,1 2,1 1,1 2,1 1,0 2,2 1,-1 4,23-26,2 1,-1-1,0 2,1-1,0 1,0-1,1 1,0 0,0 1,0-1,1 1,0 0,0 0,0 0,1 0,0 0,1 1,0-1,0 0,0 2,1-7,1-1,-1 1,1-1,0 1,-1-1,1 0,0 1,0-1,0 0,0 0,0 1,0-1,0 0,0 0,1 0,-1 0,0-1,1 1,-1 0,0 0,1-1,-1 1,1-1,-1 1,1-1,-1 0,1 1,-1-1,1 0,0 0,-1 0,1 0,-1-1,1 1,-1 0,1-1,0 1,59-22,-58 21,36-19,-2-1,0-3,-2 0,0-2,-2-2,15-17,-48 44,1 0,-1 0,1 0,-1 0,1 1,-1-1,1 0,-1 0,1 0,0 0,-1 1,1-1,0 0,0 1,0-1,0 1,0-1,-1 1,1-1,0 1,0-1,0 1,0 0,0 0,0-1,0 1,0 0,1 0,-1 0,0 0,0 0,0 1,0-1,0 0,0 0,0 1,0-1,0 0,0 1,-1-1,1 1,0-1,0 1,0 0,0-1,-1 1,1 0,0 0,0-1,-1 1,1 0,-1 0,1 0,-1 0,1 0,-1 0,17 79,-15-62,1 0,1 1,1-1,0-1,1 1,1-1,1 0,1 0,-7-13,1-1,-1 1,1-1,0 0,0 0,0-1,0 1,1 0,-1-1,1 0,-1 0,1 0,0 0,0-1,0 1,0-1,0 0,0 0,0 0,1-1,-1 0,0 1,0-2,0 1,1 0,-1-1,0 0,2 0,5-2,0 0,0-1,-1-1,0 1,0-1,0-1,0 0,-1 0,0-1,2-2,29-27,-2-2,-1-1,-2-2,-2-2,-1 0,-3-3,-1 0,-3-2,6-17,-21 33,0 0,-2 0,-2-1,-1 0,-1-1,-2 1,-2 0,0-1,-3 1,0-1,-8-25,10 55,0-6,0 0,-1 0,-1 0,0 0,0 0,-1 0,0 1,0 0,-1-1,-1 2,1-1,-1 1,-2-2,7 9,-1 0,1 0,0 0,-1 0,1 0,0 0,-1 1,1-1,-1 1,1-1,-1 1,1-1,-1 1,1 0,-1 0,0 0,1 0,-1 0,1 0,-1 0,0 0,1 1,-1-1,1 0,-1 1,1 0,-1-1,1 1,0 0,-1 0,1 0,0-1,-1 1,1 1,0-1,0 0,0 0,0 0,0 1,0-1,0 0,1 1,-1-1,-27 66,22-23,3 1,1 0,2 0,2-1,2 1,2 0,2-1,2-1,2 1,1-1,3-1,13 25,53 152,-82-218,1 0,-1 0,1 1,-1-1,0 0,1 1,-1-1,0 0,0 1,0-1,0 1,0-1,0 0,-1 1,1-1,0 0,-1 1,1-1,-1 0,1 0,-1 0,0 1,0-1,1 0,-1 0,0 0,0 0,0 0,0 0,0 0,0 0,0-1,0 1,-1 0,1-1,0 1,0-1,-1 1,1-1,0 1,-1-1,1 0,0 0,-1 0,1 0,0 0,-1 0,1 0,-14-3</inkml:trace>
  <inkml:trace contextRef="#ctx0" brushRef="#br0" timeOffset="890.169">1659 568,'43'0,"44"0,15 0,-3 0,-11 0,-14 0,-15 0,-13 0,-9 0,-7 0,-8 0</inkml:trace>
  <inkml:trace contextRef="#ctx0" brushRef="#br0" timeOffset="1584.911">2421 596,'-4'29,"2"1,0 0,2 0,2 0,1 0,1 0,4 12,-6-37,0 0,0-1,1 1,0-1,0 0,0 0,1 0,-1 0,1 0,0-1,0 0,0 1,1-1,-1-1,1 1,-1-1,1 0,0 0,0 0,0-1,0 1,0-1,1-1,-1 1,0-1,0 1,0-2,1 1,-1 0,0-1,0 0,0 0,0-1,0 0,2 0,7-3,-1 0,0 0,0-1,0-1,-1 0,0-1,0 0,-1-1,0 0,-1-1,0 0,18-14,48-51,-55 51,-30 61,6-34,1 1,0 1,0-1,1 0,-1 0,1 1,0-1,0 1,0-1,1 1,-1 0,1-1,0 1,0-1,1 1,0 0,-1-1,2 1,-1-1,0 0,1 1,0-1,0 0,0 0,0 0,1 0,0 0,-1-1,2 1,-1-1,1 1,0 0,1 0,0-1,0 0,0 0,0 0,0 0,0-1,1 0,-1 0,1-1,0 1,-1-1,1 0,0-1,0 1,0-1,-1-1,1 1,0-1,0 0,-1 0,1 0,0-1,-1 0,1 0,-1 0,3-3,12-5,0-2,-1 0,-1-1,0 0,0-2,7-9,-4 3,0-1,-2 0,-1-2,-1 0,-1-1,-1 0,-2-1,0-1,-1-1,1-8,-12 33,1 0,-1 1,1-1,-1 0,0 0,0 0,-1 0,1 0,0 0,-1 0,0 0,0 0,0 0,0 0,0 0,-1 0,1 0,-1 0,0 0,0 0,0 0,0 0,0 0,-1 1,1-1,-1 0,0 1,0-1,0 1,0 0,0 0,0 0,-1 0,1 0,-1 0,1 1,-1-1,0 1,1-1,-1 1,0 0,0 0,0 1,0-1,0 0,0 1,0 0,-3 0,-6 4,-1 1,2 0,-1 1,1 1,0 0,0 0,1 1,0 0,0 1,1 0,0 0,0 1,1 1,1-1,-6 10,11-18,0 0,0 0,0 0,1 0,-1 1,0-1,1 0,-1 1,1-1,0 1,0-1,0 1,0 0,1-1,-1 1,1 0,-1 0,1 0,0-1,0 1,0 0,1 0,-1 0,1-1,-1 1,1 0,0-1,0 1,0-1,0 1,0-1,1 1,-1-1,1 0,0 1,0-1,0 0,0 0,0 0,0-1,0 1,0 0,1-1,0 1,118 15,-39-12,-76-4,0-1,0 1,0 0,0 1,0-1,0 1,-1 0,1 1,-1-1,1 1,-1 0,0 0,0 1,-1 0,1 0,-1 0,1 0,-1 1,-1-1,1 1,-1 0,1 0,-1 1,-1-1,1 1,-1-1,0 1,0 0,-1-1,0 1,0 0,0 2,-11 67,4 45,12-102</inkml:trace>
  <inkml:trace contextRef="#ctx0" brushRef="#br0" timeOffset="2536.387">4029 624,'-41'45,"2"1,1 2,3 2,2 1,-5 15,21 3,19-68,-1 0,1 0,-1 0,1 0,0 0,-1 0,1 0,0-1,0 1,-1-1,1 1,0-1,0 0,0 1,0-1,0 0,0 0,0 0,0-1,-1 1,1 0,0-1,0 1,0-1,0 0,-1 0,1 1,0-1,-1 0,1 0,-1-1,1 1,0 0,26-15,-1-1,-1-1,-1-1,0-1,-1-1,-2-2,0 0,1-4,24-22,31-26,-77 75,0-1,-1 1,1-1,0 1,-1-1,1 1,0 0,0-1,0 1,-1 0,1-1,0 1,0 0,0 0,0 0,-1 0,1 0,0 0,0 0,0 0,0 0,0 0,-1 0,1 0,0 1,0-1,0 0,-1 1,1-1,0 1,0-1,-1 0,1 1,0 0,-1-1,1 1,-1-1,1 1,-1 0,1-1,-1 1,1 0,-1 0,1-1,-1 1,0 0,0 0,1 0,-1 0,0-1,0 2,4 47,-4-45,0 4,0 1,0-1,1 0,0 1,0-1,1 0,0 0,0 0,1 0,0 0,1-1,-1 1,1-1,1 0,-1 0,1 0,1-1,-1 0,1 0,0 0,1 0,-1-1,1 0,0-1,0 0,0 0,1 0,0-1,5 2,-6-3,0 0,1-1,-1 0,0 0,1 0,-1-1,1 0,-1-1,1 1,-1-1,1-1,-1 0,0 0,0 0,0-1,0 0,0 0,-1-1,1 0,5-4,108-107,-107 99,16-15,-1-2,-2-1,-1-1,-2-1,1-6,-7 8,-2-2,-1 0,-2 0,-1-2,-2 1,-2-1,-1 0,-2-1,-2 1,-1-18,-2 46,0-1,0 1,-1 0,0 0,0 0,-2 0,1 1,-1-1,0 1,-1 0,-1-2,4 8,0 1,0-1,0 0,0 1,0-1,-1 1,1 0,-1 0,0 0,1 0,-1 0,0 0,0 1,0-1,-1 1,1 0,0 0,0 0,-1 1,1-1,0 1,-1 0,1 0,0 0,-1 0,1 0,0 1,-1-1,1 1,0 0,0 0,-1 1,1-1,0 0,0 1,-10 5,0 1,1 0,0 1,1 0,0 1,0 0,1 0,1 1,0 1,0 0,1 0,0 0,1 1,1 0,0 1,-4 11,1 4,0 0,2 0,2 1,0 0,2 0,1 0,2 23,0-35,1-1,1 1,0-1,1 0,1 0,1 0,0 0,1-1,1 1,0-1,1-1,1 0,1 0,0-1,1 0,0 0,2 0,6 5,0-1,2 0,-1-2,2 0,0-2,1 0,22 8,-6-4,-25-9</inkml:trace>
  <inkml:trace contextRef="#ctx0" brushRef="#br0" timeOffset="3506.471">4905 878,'7'6,"1"-1,-1 1,1-2,0 1,0-1,1 0,-1-1,1 0,0 0,0-1,0 0,0-1,0 0,0 0,0-1,0 0,1-1,-1 0,0 0,0-1,4-1,12-9,-1 0,-1-1,0-2,-1 0,0-2,-2 0,0-1,-1-1,0-1,6-11,1 1,-2-2,-1 0,-2-2,-1 0,-2-1,-1-1,-2-1,-1 0,1-12,-8 23,-2-1,0 0,-2 0,-1-1,-1 1,-2-13,1 37,0 1,0 0,0 0,0-1,-1 1,1 0,-1-1,0 1,1 0,-1 0,0 0,0 0,-1 0,1 0,0 0,0 0,-1 1,0-1,1 0,-1 1,0-1,1 1,-1-1,0 1,0 0,0 0,0 0,-1 0,1 0,0 1,0-1,0 1,-1-1,1 1,0 0,-1 0,1 0,0 0,0 0,-1 0,1 1,0-1,0 1,-1 0,1-1,0 1,0 0,0 0,0 0,-1 2,-13 8,1 1,1 1,0 1,1 0,0 0,1 1,1 1,0 0,1 1,1 0,1 0,0 1,-1 7,0-2,0 1,2 0,1 1,1-1,1 1,1 0,2 0,0 1,1-1,2 0,1 0,2 11,-1-25,0 1,0-2,1 1,1 0,0-1,0 0,1-1,0 1,0-1,1 0,1-1,-1 0,1 0,1-1,-1 0,1-1,1 0,-1-1,1 0,0 0,8 2,0 1</inkml:trace>
  <inkml:trace contextRef="#ctx0" brushRef="#br0" timeOffset="4089.362">5667 765,'-3'9,"-2"4,0 1,1-1,1 1,0 0,1 0,0 0,1 0,1 0,0 0,1 0,0 0,1 0,4 13,-5-25,-1-1,1 1,0 0,-1-1,1 0,0 1,0-1,0 0,0 1,0-1,1 0,-1 0,0 0,0 0,1 0,-1 0,1 0,-1 0,1-1,-1 1,1 0,-1-1,1 1,-1-1,1 0,0 0,-1 1,1-1,0 0,-1 0,1-1,0 1,-1 0,1 0,-1-1,1 1,0-1,-1 0,1 1,-1-1,1 0,-1 0,1 0,61-51,-57 46,167-204,-172 208,-1 0,1 0,0 1,-1-1,1 0,0 0,0 0,0 1,1-1,-1 1,0-1,0 1,1-1,-1 1,1 0,0-1,-1 1,1 0,0 0,-1 0,1 0,0 1,0-1,0 0,0 1,0 0,0-1,0 1,0 0,0 0,0 0,0 0,0 0,0 0,0 1,0-1,0 1,-1-1,1 1,0 0,0 0,0 0,-1 0,1 0,0 0,-1 0,1 0,0 2,5 14,0 1,-2 1,0-1,-2 1,0 0,0 0,-2 0,-1 17,5 42,6-2,-3 2,-4-1,-3 0,-3 1,-9 48,6-101,0-1,-2 1,0-1,-2 0,-1 0,0-1,-2-1,-1 0,0 0,-2-1,0-1,-2-1,-2 2,9-10,0-2,0 1,-1-1,-1-1,1 0,-1-1,-1 0,-5 2,16-9,0 1,1 0,-1-1,0 0,0 0,0 1,0-1,0 0,0 0,0-1,1 1,-1 0,0-1,0 1,0-1,0 1,1-1,-1 0,0 0,1 0,-1 0,0 0,1 0,-1 0,1-1,0 1,-1 0,1-1,0 1,0-1,0 0,0 1,0-1,0 0,1 1,-1-1,1 0,-1 0,1 0,-1 0,1-1,-9-84,9 86,2-40,1 0,3 0,1 1,2-1,1 2,3 0,1 0,1 1,3 1,1 0,10-13,47-41,-60 79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5.9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69 113,'-19'34,"-7"15,2 0</inkml:trace>
  <inkml:trace contextRef="#ctx0" brushRef="#br0" timeOffset="594.208">239 338,'150'-215,"-150"213,0 1,1-1,0 1,-1-1,1 1,0-1,0 1,0-1,0 1,0 0,0 0,0 0,1-1,-1 1,0 0,0 0,1 1,-1-1,1 0,-1 0,1 1,-1-1,1 1,0-1,-1 1,1 0,-1-1,1 1,0 0,-1 0,1 0,0 0,-1 1,1-1,0 0,-1 1,1-1,-1 1,1 0,-1-1,1 1,-1 0,1 0,-1 0,0 0,1 0,-1 0,0 0,0 0,0 1,0-1,0 0,0 1,0 0,12 40,23 50,-34-90,0 1,0-1,0 1,1-1,-1 0,0 0,1 0,0 0,-1-1,1 1,0-1,0 1,0-1,0 0,0 0,0-1,0 1,0 0,0-1,0 0,0 0,0 0,0 0,1 0,-1-1,0 1,0-1,0 0,1 0,99-53,-83 42</inkml:trace>
  <inkml:trace contextRef="#ctx0" brushRef="#br0" timeOffset="1193.71">1170 0,'-11'2,"0"0,0 1,1 0,-1 1,1 0,0 1,0 0,0 1,0-1,1 2,0 0,1 0,-1 0,1 1,1 0,-1 1,2-1,-1 2,1-1,-5 10,-27 89,37-104,1 0,-1 0,1 0,-1 0,1 0,1 0,-1 1,0-1,1 0,0 0,0 0,0-1,0 1,1 0,0 0,-1-1,1 1,1-1,-1 1,0-1,1 0,0 0,-1 0,1 0,1 0,0 0,-1-1,1-1,0 1,-1-1,1 0,0 0,0 0,0 0,0-1,0 1,-1-1,1 0,0-1,0 1,0-1,0 1,0-1,0 0,-1-1,1 1,0 0,-1-1,1 0,-1 0,4-2,74-66,-74 63,137-129,-143 136,-1-1,1 0,-1 0,0 0,1 1,0-1,-1 0,1 1,-1-1,1 0,0 1,-1-1,1 1,0-1,0 1,-1-1,1 1,0 0,0-1,0 1,0 0,-1 0,1-1,0 1,0 0,0 0,0 0,0 0,0 0,-1 0,1 1,0-1,0 0,0 0,0 1,0-1,-1 0,1 1,0-1,0 1,-1-1,1 1,0-1,0 1,-1-1,1 1,-1 0,1-1,-1 1,1 0,-1 0,1-1,-1 1,1 0,-1 0,0 0,0 0,1-1,-1 1,0 0,0 0,0 0,0 0,0 0,0 0,0 0,0-1,-1 1,1 1,-4 236,-25 143,31-363,-2 1,0 0,-1-1,-1 1,-1-1,-1 1,0-1,-1 0,-1 0,-1-1,0 0,-2 0,0-1,0 0,-2 0,0-1,0 0,-1-1,-14 12,23-24,-1 0,1 0,-1-1,1 1,-1-1,1 0,-1 0,0 0,0 0,1-1,-1 1,0-1,0 0,0 0,0 0,1-1,-1 1,0-1,0 0,1 0,-1-1,1 1,-1-1,1 1,-1-1,1 0,0 0,0-1,0 1,0-1,0 1,1-1,-1 0,-1-2,-3-4,1 1,0-1,1 0,-1 0,2-1,-1 0,1 1,1-1,0-1,0 1,1 0,0-3,2 3,0 1,1-1,-1 0,2 1,0-1,0 0,0 1,1 0,1 0,0 0,0 0,0 0,1 1,1 0,-1 0,1 0,1 1,-1-1,1 2,4-4,10-8,0 2,1 0,0 1,2 2,-1 0,23-8,49-16,-52 22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4.6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310 0,'-25'218,"-32"159,26-150,1-87,20-122,7-26,7-8,0-1</inkml:trace>
  <inkml:trace contextRef="#ctx0" brushRef="#br0" timeOffset="285.102">0 508,'38'0,"28"0,11 0,-1 0,-10 0,-11 0,-11 0,-7 0,-5 5,-4 1,-1 0,-1-1,-5 3,-5 1</inkml:trace>
  <inkml:trace contextRef="#ctx0" brushRef="#br0" timeOffset="1097.182">706 85,'-33'233,"-9"69,20-162,21-137,0-1,0-1,0 0,0 1,0-1,0 1,1-1,-1 1,1 0,-1-1,1 1,-1 0,1-1,0 1,0 0,-1-1,1 1,1 0,-1 0,0-1,0 1,1 0,-1-1,1 1,-1-1,1 1,0 0,-1-1,1 1,0-1,0 0,0 1,0-1,0 0,1 1,-1-1,0 0,1 0,-1 0,0 0,1 0,-1-1,1 1,0 0,-1-1,1 1,12-8,0-1,-1-1,0 0,-1-1,1 0,-2 0,0-2,10-11,133-110,-152 132,-1 0,1-1,0 1,0 1,-1-1,1 0,0 0,0 1,0-1,0 1,0-1,0 1,0 0,0 0,0 0,0 0,0 0,0 0,-1 1,1-1,0 1,0-1,0 1,0 0,0-1,-1 1,1 0,0 0,-1 0,1 1,0-1,-1 0,0 1,1-1,-1 1,0-1,0 1,0-1,0 1,0 0,0 0,0 0,0-1,-1 1,1 0,-1 0,0 0,1 1,13 99,-27 90,11-179,3-6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2.0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0 312,'37'-2,"-2"0,1-3,0 0,-1-3,0-1,0-1,20-10,57-50,-108 68,-1-1,0 1,0-1,-1 0,1 0,0 0,-1 0,0-1,0 1,0-1,0 1,0-1,-1 0,0 0,0 0,0 0,0 1,0-1,-1-1,0 1,0 0,0 0,0 0,0 0,-1 0,0 0,0 0,0 1,0-1,-2-2,-2 0,0 0,0 1,0-1,-1 1,0 1,0-1,0 1,-1 0,1 1,-1-1,0 1,0 1,0-1,-1 1,1 0,-1 1,1 0,-1 0,-6 0,-1 3,1 1,0 0,0 0,0 1,0 1,1 1,-1 0,1 0,1 1,-1 1,1 0,1 1,0 0,0 1,0 0,2 0,-1 1,1 1,1 0,0 0,0 0,1 1,1 1,1-7,1-1,-1 1,2 0,-1 0,1 0,0 0,0 1,1-1,0 1,1-1,-1 1,1 0,1 0,0 0,0 0,0-1,1 1,0 0,1 0,-1-1,1 1,1 0,0-1,0 0,0 0,1 0,0 0,0-1,1 1,0-1,0 0,0 0,1-1,0 0,0 0,0 0,1 0,0-1,-1-1,1 1,3 0,12-1,0-1,1-1,-1-1,0-1,1 0,-1-2,0-1,0-1,-1-1,1 0,-1-2,-1 0,1-2,-2 0,1-1,5-5,-1 2,-1-1,0-1,-2-1,0-1,0-1,-2-1,0 0,-2-1,14-21,0-22,-31 64,1 0,0 0,0-1,-1 1,1 0,0 0,0 0,-1 0,1 0,0 0,0 0,-1 0,1 1,0-1,-1 0,1 0,0 1,0-1,-1 0,1 1,0-1,-1 0,1 1,-1-1,1 1,-1-1,1 1,-1 0,1-1,-1 1,1-1,-1 1,0 0,1-1,-1 1,0 0,0 0,1-1,-1 1,0 0,0 0,0-1,0 1,0 0,0 0,0-1,0 1,0 0,0 0,-1-1,1 1,32 164,-29-117,-3-38,0-1,0 1,1-1,0 0,1 1,0-1,0 0,1 0,0 0,1 0,4 6,-7-14,0 0,0 0,0 1,0-1,0-1,0 1,0 0,1 0,-1 0,0-1,1 1,-1 0,0-1,1 1,-1-1,1 0,-1 1,1-1,-1 0,1 0,-1 0,1 0,-1 0,1 0,-1-1,0 1,1 0,-1-1,1 1,-1-1,0 0,1 1,-1-1,0 0,1 0,-1 0,0 0,0 0,1 0,41-45,116-216,-92 157,-60 81,-9 23</inkml:trace>
  <inkml:trace contextRef="#ctx0" brushRef="#br0" timeOffset="732.477">1271 312,'34'-9,"-1"-2,0 0,-1-2,0-2,-1-1,-1-1,0-1,2-5,-27 19,0-1,0 0,0 0,-1-1,0 1,0-1,0 0,-1 0,0 0,0-1,0 1,1-7,-4 11,1 0,-1 0,0 0,1-1,-1 1,0 0,-1 0,1-1,0 1,0 0,-1 0,1-1,-1 1,0 0,0 0,0 0,0 0,0 0,0 0,0 0,-1 0,1 1,-1-1,1 0,-1 1,0-1,0 1,0 0,1 0,-1-1,0 1,0 0,-1 1,1-1,0 0,0 0,0 1,-1 0,1-1,0 1,-5-1,1 0,-1 1,0 0,1 0,-1 0,0 1,1 0,-1 0,1 0,-1 1,1 0,0 1,0-1,0 1,0 0,0 1,1-1,-1 1,1 0,0 1,-2 2,-85 113,86-110,0 1,1 0,1 1,0-1,0 1,1-1,1 1,0 0,1 0,0 2,1-9,-1 0,2 0,-1 0,1 0,-1 0,1-1,1 1,-1 0,1-1,0 1,0-1,0 1,0-1,1 0,0 0,0 0,0 0,0 0,1-1,-1 1,1-1,0 0,0 0,0-1,4 3,8-1,1-1,-1 0,1-1,0-1,-1-1,1 0,0-1,-1-1,1 0,-1-1,1-1,-1-1,-1 0,1-1,-1-1,0 0,0-1,13-10,-1 3,1-2,-2-1,0-1,-2-2,0 0,-1-1,-1-1,-1-2,10-16,8-40,-39 79,1 0,0 0,-1 0,1 0,-1 0,0 0,0 0,0 0,0 0,0 0,0 0,0 0,0 0,-1 0,1 0,-1 0,0 0,0 0,1 1,-1-1,0 0,0 0,-1 1,1-1,0 1,-1-1,1 1,0-1,-1 1,0 0,1 0,-1 0,0 0,0 0,1 0,-1 0,0 0,0 1,0-1,0 1,0-1,-1 1,-2 1,-1-1,1 1,-1 1,1-1,-1 1,1 0,0 0,0 1,0-1,0 1,0 0,1 1,-1-1,1 1,0 0,0 0,0 0,1 0,0 1,-1 0,1-1,1 1,-1 0,1 0,0 1,0-1,0 0,1 2,0-4,1 0,0 0,0 0,0 0,0 1,1-1,-1 0,1 0,0 0,0 0,0 0,0 0,0 0,1-1,-1 1,1 0,0-1,-1 1,1-1,1 1,-1-1,0 0,1 0,-1 0,1 0,-1-1,1 1,0-1,0 1,2 0,96 30,-90-29,-6-3,-1 1,0-1,0 1,0 0,0 0,0 0,0 1,-1-1,1 1,0 0,-1 0,1 0,-1 1,0-1,0 1,0 0,0 0,0 0,0 0,-1 0,0 1,1-1,-1 1,-1-1,1 1,0 0,-1 0,0 0,0 0,0 0,0 0,-1 1,-23 113,19-97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31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283 681,'192'-91,"-82"41,-2-5,-2-5,24-21,-114 71,-1-1,0 0,0-1,-2 0,1-1,-1-1,-1 0,-1-1,0 0,-1-1,0 0,-1 0,-1-1,-1 0,0-1,3-13,-10 28,1 0,-1 0,0 0,0 0,0 0,0 0,0 0,-1 0,1 0,-1 0,0 0,0 1,0-1,0 0,-1 1,1-1,-1 0,1 1,-1 0,0-1,0 1,0 0,0 0,0 0,-1 0,1 0,-1 1,1-1,-1 1,1-1,-1 1,0 0,0 0,0 0,1 1,-2-1,-4 0,1 0,-1 0,1 0,-1 1,0 1,1-1,-1 1,1 0,-1 1,1 0,-1 0,1 1,0 0,0 0,-10 9,1 1,1 1,0 1,0 0,2 0,0 2,0 0,2 0,0 1,1 0,1 1,1 0,-1 4,5-16,-38 94,4 2,5 2,4 1,5 1,4 1,6 1,2 34,-19 282,29-386,-2-1,-1 0,-3 0,-1 0,-1-1,-6 10,13-40,1 0,-2-1,1 1,-1-1,0 1,0-1,0-1,-1 1,0 0,0-1,-1 0,1 0,-1-1,0 0,0 0,-1 0,1-1,-1 1,0-2,0 1,0-1,0 0,0 0,0-1,-1 0,1 0,0-1,-1 0,1 0,-1-1,1 0,-5-1,-3-1,4 2,-1 0,0-1,0 0,1 0,-1-1,1-1,0 0,0-1,0 0,1 0,-1-1,2 0,-1-1,0 0,1-1,1 0,-1 0,1-1,1 0,-1-1,2 1,-4-8,3-8,3 1</inkml:trace>
  <inkml:trace contextRef="#ctx0" brushRef="#br0" timeOffset="510.181">0 1218,'61'-28,"1"3,1 3,1 3,25-3,80-5,87-18,-255 44,-1 2,0-1,0 1,0-1,0 1,0 0,0-1,0 1,0-1,0 1,0-1,0 1,0 0,0-1,1 1,-1-1,0 1,0-1,1 1,-1-1,0 1,1-1,-1 1,0-1,1 0,-1 1,1-1,-1 1,0-1,1 0,-1 0,1 1,-1-1,1 0,0 0,-1 1,1-1,-1 0,1 0,-1 0,1 0,-1 0,1 0,0 0,-1 0,1 0,-1 0,1 0,-1 0,1 0,0-1,-1 1,1 0,-1 0,1-1,-1 1,1 0,-1 0,1-1,-1 1,0-1,1 1,-1 0,1-1,-9 11,2 0,0 1,0-1,1 1,0 1,1-1,0 1,1 0,0-1,1 1,0 1,1-1,0 0,1 3,15 27,-2-30</inkml:trace>
  <inkml:trace contextRef="#ctx0" brushRef="#br0" timeOffset="5661.81">1439 652,'-12'7,"1"0,-1 0,1 1,1 0,-1 1,1 0,1 1,0 0,0 1,1 0,0 0,-2 7,-6 11,2 2,1-1,2 2,1-1,2 2,0-1,3 1,0 0,3 0,0 22,0-44,1 0,0 0,1 1,0-1,1 0,0 0,1 0,0 0,1 0,0 0,1-1,0 1,0-1,1 0,1 0,0-1,0 1,1-1,0-1,0 1,1-1,0-1,0 1,1-1,0-1,0 1,1-2,0 1,0-1,0-1,0 0,1 0,8 1,-13-4,0 0,0 0,1 0,-1-1,0 0,0 0,0-1,0 1,1-2,-1 1,0 0,0-1,-1 0,1-1,0 1,-1-1,1 0,-1-1,0 1,0-1,0 0,-1 0,0 0,1-1,-1 0,1-1,8-16</inkml:trace>
  <inkml:trace contextRef="#ctx0" brushRef="#br0" timeOffset="6082.079">1892 681,'-63'303,"59"-285,0-8,0-1,1 1,0 1,1-1,0 0,0 0,1 1,1-1,-1 1,2-1,0 1,0-1,0 1,2-1,-1 0,1 0,1 0,-1 0,2 0,-1-1,2 0,-1 0,1 0,3 2,-1-7,0 0,0 0,1-1,0-1,-1 0,1 0,0 0,0-1,0 0,0-1,0 0,1-1,-1 1,0-2,-1 1,1-1,0-1,7-3,21-21,-31 11</inkml:trace>
  <inkml:trace contextRef="#ctx0" brushRef="#br0" timeOffset="6335.067">1552 935,'44'-5,"32"-6,9-2,-5-2,-11 0,-14 3,-10 4,-8-2,-7 1,-2 2,-2 2,-5-3,-6 0</inkml:trace>
  <inkml:trace contextRef="#ctx0" brushRef="#br0" timeOffset="6631.668">2286 540,'28'33,"-2"1,-1 2,-1 0,-3 2,-1 0,-1 1,-3 1,-1 0,-2 2,0 5,-11-34,1 0,-2 1,0-1,0 0,-2 1,1-1,-2 1,0-1,0 0,-1 0,-1 0,0 0,-1 0,0-1,-1 0,-1 0,1 0,-8 8,-2 2,-1-2,-1 1,-1-2,0-1,-18 14,2-3,17-12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6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424 635,'-44'12,"2"2,0 2,1 2,-28 16,54-25,1 0,0 1,0 0,1 1,0 1,1 0,0 0,1 1,1 1,0 0,0 0,2 1,-6 13,12-26,0 1,0 0,1 0,0-1,-1 1,1 0,0 0,0 1,0-1,1 0,-1 0,1 0,0 0,0 1,0-1,0 0,0 0,1 0,0 0,-1 1,1-1,0 0,0 0,1 0,-1-1,1 1,-1 0,1 0,0-1,0 1,0-1,1 0,-1 1,0-1,1 0,-1 0,1-1,0 1,0 0,-1-1,1 0,0 0,0 1,1-2,1 2,7-3,0-1,1 0,-1 0,-1-1,1-1,0 0,-1 0,0-1,0-1,0 0,0 0,-1-1,5-5,8-2,53-37,-1-4,-3-3,32-34,-104 91,0 0,1 0,-1 0,1 0,-1 0,1 0,0 1,-1-1,1 0,0 0,-1 1,1-1,0 0,0 1,0-1,0 1,0-1,0 1,0-1,0 1,0 0,0-1,0 1,0 0,0 0,0 0,0 0,0 0,0 0,0 0,0 0,0 0,0 0,0 1,0-1,0 0,0 1,0-1,0 1,0-1,0 1,-1-1,1 1,0 0,0-1,-1 1,1 0,0 0,-1 0,1-1,0 1,-1 0,1 0,-1 0,0 0,1 0,21 73,-22-66,1 0,0 0,0 0,1-1,0 1,1 0,-1-1,2 1,-1-1,1 0,0 0,0-1,1 1,0-1,0 0,0 0,1 0,0-1,0 0,0 0,1-1,0 1,0-1,0-1,0 1,1-1,6-3,-1-1,1 0,0-1,-1 0,0-1,0-1,0 0,0-1,0 0,-1-1,0 0,0-1,0 0,-1-1,0 0,-1-1,0 0,9-11,58-50,-3-2,54-72,-111 122,-1 0,-2-1,0-1,-1 0,-2-1,0-1,-2 1,-1-2,-1 1,-1-1,-1 0,-2 0,0 0,-2-1,-1 1,-1-1,-3-11,-21-19,24 57,0 0,0 0,-1 0,1 0,0 1,0-1,-1 0,1 1,0-1,-1 1,1 0,-1-1,1 1,0 0,-1 0,1 0,-1 0,1 0,-1 0,1 0,-1 0,1 1,0-1,-1 0,1 1,-1-1,1 1,0 0,0-1,-1 1,1 0,0 0,0 0,0 0,0 0,0 0,0 0,0 0,0 0,0 1,0 0,-8 12,0 1,2 0,-1 0,2 1,0 0,1 0,1 0,0 1,1-1,1 1,0 0,1 0,1 1,1 257,53 12,-51-263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0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24,'43'5,"33"1,14 0,1-1,-5-2,-4-5,-5-4,-6 1,-7 0,-3 2,-8 0,-3-3,-6-1,-5 0,-9 2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8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1015,'44'-9,"-1"-2,0-1,0-3,-2-1,12-8,-43 20,29-11,0-2,0-1,-2-3,0-1,-1-1,-2-2,-1-2,0 0,-2-3,-2 0,16-22,-38 41,1-1,-2 0,0 0,0 0,-1-1,-1 0,0 0,-1 0,2-12,-4 20,0 0,-1 0,1 1,-1-1,0 0,-1 0,1 0,-1 0,0 1,0-1,0 0,-1 1,1-1,-1 1,0-1,-1 1,1 0,-1 0,0 0,0 0,0 0,0 1,-1-1,1 1,-1 0,0 0,0 0,-3-1,1 3,0-1,1 1,-1 0,0 1,0-1,0 1,0 0,1 1,-1-1,0 1,0 1,0-1,1 1,-1 0,1 0,-1 0,1 1,0 0,0 0,0 0,0 1,1-1,-1 1,1 0,0 1,0-1,1 1,-1-1,1 1,0 0,0 1,1-1,-1 0,1 1,0-1,1 1,-1 0,1-1,0 1,1 0,-1 0,1 0,0 0,1 0,0-1,0 1,0 0,0 0,1-1,0 1,0-1,0 1,1 0,3-1,1 1,0-1,0-1,0 1,0-1,1 0,-1-1,1 1,0-2,0 1,0-1,1 0,-1-1,0 0,2 0,9 2,-2 0,0-1,0 0,1-2,-1 0,0-1,0-1,1 0,2-2,-18 3,1 0,-1 0,1 0,-1 0,0 1,1-1,0 1,-1 0,1-1,-1 1,1 1,-1-1,1 0,-1 0,1 1,-1 0,1-1,-1 1,0 0,1 0,-1 0,0 0,1 1,-1-1,0 1,0-1,0 1,-1 0,1 0,0 0,-1 0,1 0,-1 0,1 0,-1 0,0 0,0 1,0-1,0 1,-1-1,1 0,0 1,-23 143,39-8,-15-114</inkml:trace>
  <inkml:trace contextRef="#ctx0" brushRef="#br0" timeOffset="6738.724">1215 704,'9'8,"0"0,1-1,-1 0,2-1,-1 0,1-1,0 0,0-1,0 0,1-1,-1 0,1 0,0-2,0 1,0-1,0-1,0 0,0-1,4-1,-2-1,-1-1,0 0,0-1,0-1,0 0,-1 0,0-1,-1-1,1 0,-1-1,-1 0,0 0,0-1,-1 0,0-1,0 0,-2-1,3-3,-9 11,1 0,-1 0,0 0,0-1,0 1,0 0,-1-1,0 1,0 0,0-1,0 1,-1 0,1-1,-1 1,0 0,-1 0,1 0,-1 0,0 0,0 0,0 0,0 0,-1 1,1-1,-1 1,0 0,0-1,0 2,-1-1,1 0,-1 0,1 1,-1 0,0 0,0 0,0 0,0 1,0-1,0 1,0 0,-1 1,1-1,0 1,-4-1,-7 2,1 0,-1 2,0-1,1 2,-1 0,1 0,0 1,1 1,-1 1,1 0,0 0,1 1,0 1,0 0,1 1,0 0,0 1,2 0,-1 0,1 1,1 0,0 1,1 0,-1 2,4-8,0 1,1-1,-1 1,2 0,-1 0,1 0,0 0,1 0,0 0,0 0,1 1,0-1,0 0,1 0,0 1,1-1,0 0,0 0,0 0,1 0,1-1,-1 1,1-1,0 0,1 0,0 0,0-1,0 1,1-1,0 0,0-1,0 1,1-1,0-1,2 2,9 0,0 0,1-2,-1 0,1-1,0-1,-1 0,1-2,0 0,10-2,-3 1,9-1,0-2,0-1,-1-2,0-1,0-2,-1-1,14-7,-19 8,-4 2</inkml:trace>
  <inkml:trace contextRef="#ctx0" brushRef="#br0" timeOffset="7207.268">2456 451,'-42'12,"1"2,1 2,0 1,1 3,-22 15,59-35,-1 1,1 0,0 0,0 0,-1 0,1 0,0 0,0 0,0 1,0-1,1 1,-1 0,0 0,1-1,-1 1,1 0,0 0,-1 0,1 0,0 1,0-1,0 0,1 0,-1 1,0-1,1 0,0 1,-1-1,1 1,0-1,0 0,1 1,-1-1,0 1,1-1,-1 0,1 1,0-1,0 0,0 0,0 1,0-1,0 0,1 0,-1 0,1-1,-1 1,1 0,0 0,0-1,-1 1,1-1,1 1,106 39,-93-37,0 0,0 1,-1 1,0 1,0 0,0 1,8 6,-20-12,-1 1,0-1,1 0,-1 1,0-1,0 1,0-1,-1 1,1 0,-1 0,0 0,1 0,-1 0,0 0,-1 0,1 0,-1 0,1 1,-1-1,0 0,0 0,0 0,-1 1,1-1,-1 0,0 0,1 0,-1 0,-1 0,1 0,0 0,-1 0,0 0,1-1,-1 1,0-1,0 1,-1-1,1 0,0 0,-1 0,1 0,-1 0,0 0,0-1,0 1,0-1,-2 1,-8 5,-1-1,0 0,0-1,-1-1,0 0,1-1,-1-1,0 0,0-1,-5 0,-5-1</inkml:trace>
  <inkml:trace contextRef="#ctx0" brushRef="#br0" timeOffset="7670.601">3105 84,'-1'311,"-5"-272,-1 0,-3-1,-1-1,-1 0,-14 28,-33 105,50-98,9-71,0-1,1 1,-1-1,1 0,-1 1,1-1,0 1,-1-1,1 0,-1 1,1-1,0 0,-1 0,1 0,0 1,-1-1,1 0,0 0,-1 0,1 0,0 0,-1 0,1 0,0 0,-1-1,1 1,0 0,-1 0,1-1,0 1,-1 0,1 0,-1-1,1 1,-1-1,1 1,-1-1,1 1,-1-1,1 1,-1-1,1 1,-1-1,0 1,1-1,-1 0,0 1,0-1,1 1,-1-1,0 0,0 1,0-1,0 0,0 0,0 1,0-1,0 0,0 1,0-1,0 0,0 1,-1-1,1 0,0 1,-1-1,20-49,-12 25</inkml:trace>
  <inkml:trace contextRef="#ctx0" brushRef="#br0" timeOffset="7918.333">2738 478,'29'5,"33"1,11 0,3-1,-2-2,-9 0,-5-2,-4-1,-7-5,-2-1,-4 0,-4 1,0 1,-1 2,-8 1</inkml:trace>
  <inkml:trace contextRef="#ctx0" brushRef="#br0" timeOffset="8792.113">3669 55,'218'-39,"-207"37,-9 0,1 0,0 1,0-1,0 1,0 0,0 0,0 0,0 0,0 0,1 1,-1-1,0 1,0 0,1 0,-1 0,0 1,0-1,1 1,-1 0,0 0,0 0,0 0,0 0,0 0,0 1,0 0,-1-1,1 1,0 0,-1 1,1-1,-1 0,0 1,0-1,0 1,0 0,-1-1,1 1,0 0,-1 0,0 0,0 1,-4 214,-9 47,-8 8,-6-37,26-220,1-11,0-1,-1 0,1 1,-1-1,0 1,0-1,0 1,0-1,-1 1,0-1,0 0,0 1,-1-1,1 0,-1 0,0 0,0 0,-1 0,1 0,-1-1,0 1,1-1,-2 0,1 1,0-2,-1 1,1 0,-1-1,0 1,0-1,-3 1,-245 10,139 3,89-14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3:22.6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1 765,'823'-1,"-319"-25,682 25,-617 30,-272-31,-116-25,-132 20,-32 7</inkml:trace>
  <inkml:trace contextRef="#ctx0" brushRef="#br0" timeOffset="632.016">1270 32,'-1'-2,"1"0,-1 0,0 0,-1 1,1-1,0 0,0 0,-1 1,1-1,-1 1,1 0,-1-1,0 1,0 0,1 0,-1 0,0 0,0 0,0 0,0 0,0 1,0-1,0 1,0 0,0-1,-1 1,1 0,0 0,0 0,0 1,0-1,0 0,0 1,0 0,0-1,0 1,0 0,0 0,-2 1,-68 52,-449 388,375-312,146-130,-1 0,1 0,-1 0,1 0,-1 0,1 0,-1 0,1 1,-1-1,1 0,-1 0,1 0,0 1,-1-1,1 0,-1 1,1-1,0 0,-1 1,1-1,0 1,0-1,-1 0,1 1,0-1,0 1,-1-1,1 1,0-1,0 1,0-1,0 1,0-1,0 1,0-1,0 1,0-1,0 1,0-1,0 1,0-1,0 1,1-1,-1 1,0-1,0 0,0 1,1-1,-1 1,0-1,1 0,-1 1,0-1,1 1,-1-1,0 0,1 0,-1 1,1-1,-1 0,1 0,-1 1,0-1,1 0,0 0,36 2,-30-3,110-25,-91 15</inkml:trace>
  <inkml:trace contextRef="#ctx0" brushRef="#br0" timeOffset="1003.71">1976 144,'-95'39,"-117"92,-6 22,-153 98,370-251,0 0,0 0,0 0,0 1,0-1,0 0,0 1,0-1,0 1,0-1,0 1,1 0,-1-1,0 1,0 0,1-1,-1 1,0 0,1 0,-1 0,1 0,-1-1,1 1,-1 0,1 0,0 0,-1 0,1 0,0 0,0 0,0 0,0 0,0 0,0 0,0 0,0 0,0 0,0 0,1 0,-1 0,0 0,1 0,-1 0,0 0,1 0,-1 0,1 0,0-1,-1 1,1 0,0 0,-1-1,1 1,0 0,0-1,0 1,0-1,0 1,-1-1,1 1,0-1,13 2,0-1,0 0,0-1,0 0,0-2,0 1,-1-2,1 0,0 0,-1-1,0-1,0 0,0-1,10-7,45-15,-43 20</inkml:trace>
  <inkml:trace contextRef="#ctx0" brushRef="#br0" timeOffset="1403.84">2767 173,'0'-1,"1"1,0-1,-1 0,1 0,-1 0,1 1,-1-1,1 0,-1 0,0 0,1 0,-1 0,0 0,0 0,0 0,0 1,0-1,0 0,0 0,0 0,0 0,0 0,0 0,0 0,-1 0,1 0,0 0,-1 0,1 1,-1-1,1 0,-1 0,1 0,-1 1,0-1,1 0,-1 1,0-1,0 0,1 1,-1-1,0 1,0-1,0 1,0 0,1-1,-1 1,0 0,-48 7,-108 87,-278 182,298-174,136-102,0 1,-1 0,1-1,0 1,-1 0,1 0,0 0,0 0,0 0,0 0,0 0,0 0,0 0,0 1,0-1,1 0,-1 1,0-1,1 0,-1 1,1-1,0 1,-1-1,1 0,0 1,0-1,0 1,0-1,0 1,0-1,0 1,1-1,-1 1,0-1,1 1,-1-1,1 0,0 1,-1-1,1 0,0 0,0 1,0-1,0 0,0 0,0 0,0 0,0 0,0 0,1 0,0 0,11 1,0-1,0 0,0-1,0 0,0-1,0-1,0 0,0 0,-1-2,1 1,-1-2,0 1,0-2,0 0,8-6,4-2</inkml:trace>
  <inkml:trace contextRef="#ctx0" brushRef="#br0" timeOffset="1717.649">3585 60,'-82'35,"2"4,2 4,-48 35,124-77,-69 49,3 3,2 3,2 2,1 6,-87 78,142-135,2-3,1 0,0 0,1 0,-1 1,1 0,-1 0,1 0,1 0,-1 0,1 1,0 0,0 0,1 0,-2 3,5-8,-1 1,0-1,1 1,-1-1,1 1,0-1,-1 0,1 1,0-1,0 0,0 0,0 1,0-1,0 0,0 0,0 0,0 0,0 0,1 0,-1-1,0 1,1 0,-1-1,1 1,-1-1,0 1,1-1,-1 0,1 1,-1-1,1 0,-1 0,1 0,19 3</inkml:trace>
  <inkml:trace contextRef="#ctx0" brushRef="#br0" timeOffset="2131.008">4121 173,'-200'145,"77"-53,40-33,3 4,2 4,-40 46,96-86,5-3</inkml:trace>
  <inkml:trace contextRef="#ctx0" brushRef="#br0" timeOffset="6935.383">2456 821,'0'1,"-1"-1,1 1,-1-1,1 0,-1 1,1-1,-1 0,1 0,-1 1,1-1,-1 0,0 0,1 0,-1 0,1 0,-1 1,0-1,1 0,-1-1,0 1,1 0,-1 0,1 0,-1 0,0 0,1-1,-1 1,1 0,-1 0,1-1,-1 1,1 0,-1-1,1 1,-1-1,1 1,0-1,-1 1,1-1,-1 1,1-1,0 1,0-1,-1 1,1-1,0 1,0-1,0 0,-1 1,1-1,0 1,0-1,0 0,0 1,0-1,0 1,0-1,1 0,-1 1,0-1,0 1,0-1,1 0,-1 1,-8 174,9-99,-2 25,5 0,11 56,-2 21,-12-175,-1 1,0 0,1-1,0 1,0-1,-1 1,1-1,1 1,-1-1,0 0,1 1,-1-1,1 0,0 0,-1 0,1 0,0-1,0 1,0 0,1-1,-1 1,0-1,1 0,-1 0,0 0,1 0,-1 0,1 0,0-1,-1 1,1-1,0 0,-1 0,1 0,0 0,32 9,-33-9,0 1,-1-1,1 1,0 0,0 0,-1-1,1 1,-1 0,1 0,-1 1,1-1,-1 0,0 1,1-1,-1 0,0 1,0-1,0 1,0 0,0-1,-1 1,1 0,0 0,-1-1,1 1,-1 0,0 0,0 0,1-1,-1 1,0 0,0 0,-1 0,1 0,0 0,-1-1,1 1,-1 0,0 0,1-1,-1 1,0 0,0-1,0 1,0-1,-1 2,-61 65,-141 45,202-112,1-1,0 0,0 1,0-1,0 1,0-1,0 1,0 0,0-1,0 1,0 0,0 0,0 0,0 0,0-1,0 1,1 0,-1 1,1-1,-1 0,0 0,1 0,0 0,-1 0,1 0,0 1,-1-1,1 0,0 0,0 1,0-1,0 0,0 0,1 0,-1 1,0-1,0 0,1 0,-1 0,1 1,-1-1,1 0,-1 0,1 0,0 0,0 0,-1 0,1 0,0 0,0-1,0 1,0 0,0 0,0-1,0 1,0-1,0 1,0-1,1 1,149 54,-72-32,118 44,-195-67,-1 0,1 0,0 1,-1-1,1 0,-1 1,1-1,-1 1,1 0,-1 0,1-1,-1 1,0 0,0 0,1 0,-1 0,0 1,0-1,0 0,0 0,0 1,0-1,0 0,-1 1,1-1,0 1,-1-1,1 1,-1 0,0-1,1 1,-1-1,0 1,0 0,0-1,0 1,0-1,0 1,-1 0,1-1,-1 1,1-1,-1 1,1-1,-1 1,0-1,0 1,0-1,1 0,-1 1,-1-1,1 0,0 0,0 0,0 0,-19 13,0-1,-1-1,-1-1,0-1,0 0,-20 4,-36 16,48-18,-46 25,74-36,1 1,-1-1,1 1,0-1,-1 1,1-1,0 1,0 0,0 0,0-1,0 1,1 0,-1 0,0 0,1 0,0 0,-1 0,1 0,0 0,0 0,0 0,0 0,0 0,1 0,-1 0,1 0,-1 0,1 0,0 0,-1 0,1 0,0 0,0-1,1 1,-1 0,0-1,1 1,10 11,2 0,0-1,0 0,1-1,0-1,1 0,0-2,1 1,0-2,0 0,0-1,1-1,17 3,-20-4,57 32,-70-35,0 0,0 1,0-1,-1 0,1 1,-1 0,1-1,-1 1,0 0,1 0,-1 0,0 0,0 0,0 0,-1 0,1 0,0 0,-1 0,1 1,-1-1,0 0,0 0,0 1,0-1,0 0,0 0,-1 1,1-1,-1 0,1 0,-1 0,0 0,-1 2,-7 8,0-1,-1 0,0 0,-1-1,0 0,-1-1,0-1,0 1,-1-2,-10 5,-13 10,-216 123,176-99,75-44,1 0,0 0,-1 0,1 0,0 0,0 0,0 1,0-1,1 0,-1 0,1 0,-1 0,1-1,0 1,-1 0,1 0,0 0,0 0,1-1,-1 1,0 0,0-1,1 1,-1-1,1 0,-1 1,1-1,0 0,-1 0,1 0,0 0,0 0,0 0,0-1,0 1,0-1,0 1,0-1,0 0,0 0,0 0,0 0,1 0,3 2,160 37,-137-35,-1 1,0 1,0 2,0 0,-1 2,6 4,-29-12,0 0,0 0,0 0,-1 1,1-1,-1 1,0 0,0 0,0 0,0 1,0-1,-1 1,0-1,1 1,-1 0,-1 0,1 0,0 0,-1 0,0 0,0 0,0 1,-1-1,1 0,-1 1,0-1,0 0,-1 1,1-1,-1 0,0 1,0-1,0 0,-1 0,1 0,-1 0,0 0,0-1,-1 1,1 0,-1-1,0 1,-8 8,0 0,-1-1,0 0,-1-1,0 0,-1-1,0-1,-7 3,-43 30,63-41,0 0,1 1,-1-1,0 0,1 1,-1-1,1 1,-1-1,1 0,-1 1,1-1,-1 1,1 0,-1-1,1 1,0-1,-1 1,1 0,0-1,-1 1,1 0,0-1,0 1,0 0,0-1,0 1,0 0,0 0,0-1,0 1,0 0,0-1,0 1,0 0,0 0,1-1,-1 1,0-1,1 1,-1 0,0-1,1 1,-1-1,1 1,-1 0,1-1,-1 1,1-1,-1 0,1 1,-1-1,1 1,0-1,-1 0,1 1,0-1,-1 0,1 0,0 0,-1 0,2 1,51 14,-44-13,67 12,-58-12,0 0,0 2,0 0,-1 1,0 0,0 2,8 4,-22-10,0 1,0 0,-1 0,1 0,-1 0,1 0,-1 0,0 1,1-1,-1 1,-1 0,1-1,0 1,-1 0,1 0,-1 0,0 0,0 0,0 0,0 1,-1-1,1 0,-1 0,0 1,0-1,0 0,0 1,-1-1,1 0,-1 0,0 0,0 1,0-1,0 0,-1 0,-2 7,-1 0,0-1,-1 0,0 0,0-1,-1 1,0-2,0 1,-1-1,-4 3,-19 12,-1-2,-1-2,0-1,-2-1,-7 1,29-13,12-4,-1 0,1 0,-1 0,1-1,-1 2,1-1,-1 0,1 0,0 0,-1 1,1-1,-1 0,1 1,0 0,-1-1,1 1,0 0,0-1,-1 1,1 0,0 0,0 0,0 0,0 0,0 1,0-1,0 0,1 0,-1 0,0 1,1-1,-1 0,1 1,-1-1,1 1,0-1,-1 1,1-1,0 0,0 1,0-1,0 1,0-1,1 1,-1-1,0 1,11 12,28 61,-6 164,-64 197,32-323,-1-114</inkml:trace>
  <inkml:trace contextRef="#ctx0" brushRef="#br0" timeOffset="7817.754">1891 4717,'-17'305,"6"-121,10 137,2-140,0-176,-1 0,0 0,0 1,-1-1,1 0,-1 0,0 0,0 0,-1 0,0 0,0 0,0 0,0-1,-1 1,0-1,0 1,0-1,0 0,-1 0,1-1,-1 1,0-1,0 1,-2-1,-6-3,12-7</inkml:trace>
  <inkml:trace contextRef="#ctx0" brushRef="#br0" timeOffset="9901.642">1891 4717,'226'-27,"63"-4,84 3,154 29,-359-29,-81 15,-86 13,0 1,0 0,0 0,0 0,0 0,-1 0,1 0,0 0,-1 0,1 0,-1 0,1 0,-1 0,1 0,-1 0,0 1,0-1,1 0,-1 0,0 1,0-1,0 0,0 0,-1 0,1 1,0-1,0 0,-1 0,1 0,-1 0,1 0,-1 1,1-1,-1 0,0 0,0 3,-35 134,5 80,3 42,29 83,-15-210,39-25,-24-106,1 0,-1 1,1-1,-1 0,0 0,0 1,0-1,0 1,-1-1,1 1,-1-1,1 1,-1 0,0-1,0 1,0-1,0 1,-1 0,1-1,-1 1,1-1,-1 1,0-1,0 1,0-1,0 0,-1 0,1 1,-1-1,1 0,-1 0,0 0,1 0,-1-1,0 1,0 0,-1-1,1 1,0-1,0 0,-1 0,1 0,-1 0,1 0,-1-1,-1 1,-226-1,-137-1,169-27,-535 29,638 15,93-16,0-1,0 1,0-1,0 0,0 1,0-1,0 0,0 0,0 0,1 0,-1-1,0 1,1 0,-1-1,1 1,-1-1,1 0,0 1,0-1,0 0,0 0,0 0,0 0,0 0,0 0,1 0,-1 0,1 0,0 0,-1 0,1 0,0 0,0 0,1 0,-1 0,0 0,1-1,-1 1,1 0,-1 0,1 1,0-1,0 0,0 0,0 0,0 0,0 1,1-1,1-15,3-124,-11 123</inkml:trace>
  <inkml:trace contextRef="#ctx0" brushRef="#br0" timeOffset="12518.501">2484 5055,'-47'202,"-14"23,46-181,41-61,75-150,-57 93,-20 30,2 1,3 1,1 2,22-23,-11 30,-40 32,0 1,-1 0,1-1,0 1,0-1,0 1,-1 0,1-1,0 1,0 0,0 0,0 0,0 0,0 0,0 0,-1 0,1 0,0 0,0 0,0 0,0 1,0-1,-1 0,1 1,0-1,0 0,0 1,-1-1,1 1,0-1,0 1,-1 0,1-1,-1 1,1 0,-1-1,1 1,-1 0,1 0,-1-1,1 1,-1 0,0 0,1 0,-1 0,0-1,0 1,0 0,0 0,0 0,0 0,0 0,0 0,0-1,0 1,0 0,-29 141,21-114,1 0,2 0,1 0,1 1,1-1,1 1,2 3,-1-30,-1 1,1 0,0-1,0 1,0-1,0 1,0 0,0-1,1 1,0-1,-1 1,1-1,0 1,0-1,0 0,0 1,1-1,-1 0,1 0,-1 0,1 0,0 0,0 0,0 0,0-1,0 1,0-1,0 1,0-1,1 0,-1 0,1 0,-1 0,0 0,1-1,0 1,-1-1,1 1,-1-1,1 0,-1 0,1 0,0-1,-1 1,1-1,-1 1,1-1,-1 0,1 0,-1 0,0 0,2-1,22-21,-1-2,-2 0,0-2,-2-1,16-26,41-51,-20 33,-57 72,0 1,1-1,-1 1,0 0,0-1,0 1,-1 0,1 0,0 0,0 0,0 0,0 0,-1 0,1 0,-1 0,1 0,-1 0,1 0,-1 0,1 0,-1 1,0-1,0 0,1 0,-1 0,0 1,0-1,0 0,-1 0,1 0,0 1,0 0,4 287,13-238,-6-34</inkml:trace>
  <inkml:trace contextRef="#ctx0" brushRef="#br1" timeOffset="25362.883">4488 4688,'0'-68,"11"307,18 54,-18-199,-4 1,-5 1,-7 66,-23 93,29 219,16-391,-7-109,-9-115,-3 133,1 0,-1 0,-1 0,0 0,0 0,0 1,-1-1,0 1,0 0,-1 1,0-1,0 1,-1-1,1 2,-1-1,-1 1,1 0,-1 0,0 0,-4-1,-154-63,-42 21,309 46,176-40,30 0,-69 44,-237-3,0 0,0 1,0 0,0 0,0-1,1 1,-1 0,0 1,0-1,0 0,0 1,0-1,0 1,0-1,0 1,0 0,-1 0,1 0,0 0,0 0,-1 0,1 1,0-1,-1 0,1 1,-1 0,0-1,0 1,1 0,-1-1,0 1,0 0,-1 0,1 0,0 0,-1 0,1 0,-1 0,1 0,-1 0,0 0,0 0,0 0,0 0,0 0,-1 0,1 0,-1 0,1 0,-1 0,0 0,0 0,1 0,-1 0,-1 0,-8 11,0-2,-1 1,0-2,-1 1,0-2,-1 1,0-2,0 1,-1-2,-4 2,-15 9,-13 10,-2-2,-1-2,-1-2,-31 8,70-32,15-2</inkml:trace>
  <inkml:trace contextRef="#ctx0" brushRef="#br1" timeOffset="27928.931">4544 4660,'282'0,"-44"-28,113-1,321 30,-687-3,0 0,1-1,-1 0,1-1,0-1,0 0,1-1,0-1,-4-1,-14-7,29 14,1 0,-1 0,0 1,1-1,-1 1,0-1,1 1,-1 0,0-1,0 1,1 0,-1 0,0 0,0 1,1-1,-1 0,0 1,0-1,1 1,-1-1,0 1,1 0,-1 0,1 0,-1 0,1 0,0 0,-1 0,1 0,0 1,0-1,0 0,0 1,0-1,0 1,0-1,0 1,0 0,1-1,-1 1,1 0,-1-1,1 1,0 0,-11 81,13 334,20-456,131-247,-69 150,-65 123,-14 17</inkml:trace>
  <inkml:trace contextRef="#ctx0" brushRef="#br1" timeOffset="29578.046">6040 4547,'-48'-34,"42"29,0 0,0 0,-1 1,0 0,1 0,-1 1,0-1,-1 2,1-1,0 1,-1 0,0 0,1 1,-1 0,0 0,0 1,1 0,-7 1,11 2,0-1,0 0,0 1,1-1,0 1,-1 0,1 0,0 0,0 0,1 0,-1 1,1-1,-1 0,1 1,0-1,0 1,1 0,-1-1,1 1,0-1,0 1,0 0,0-1,0 1,1-1,0 1,0 0,0-1,0 1,0-1,1 0,-1 0,2 2,2 17,8 26,-5-34</inkml:trace>
  <inkml:trace contextRef="#ctx0" brushRef="#br1" timeOffset="30590.855">6407 4350,'1'269,"15"-198,-16-70,1 1,0-1,-1 0,1 1,0-1,-1 0,1 1,0-1,0 0,0 0,0 0,0 0,0 0,1 0,-1 0,0 0,0-1,1 1,-1 0,0-1,1 1,-1-1,1 1,-1-1,0 0,1 0,-1 0,1 0,-1 0,1 0,-1 0,1 0,-1 0,1 0,-1-1,1 1,-1-1,0 1,1-1,-1 0,0 1,0-1,1 0,-1 0,1 0,17-15,-1-1,-1-1,0 0,-1-1,-1-1,-1-1,0 0,-2 0,1-4,11-17,72-134,-96 175,0 0,0 0,0 0,0 0,1 0,-1 0,0 0,1 1,-1-1,0 0,1 0,-1 0,1 1,0-1,-1 0,1 0,-1 1,1-1,0 0,0 1,-1-1,1 1,0-1,0 1,0-1,-1 1,1 0,0-1,0 1,0 0,0 0,0 0,0 0,0 0,0 0,0 0,0 0,0 0,-1 0,1 0,0 0,0 1,0-1,0 0,0 1,0-1,-1 1,1-1,0 1,0-1,0 1,-1-1,1 1,0 0,-1-1,1 1,-1 0,1 0,-1 0,1-1,-1 1,1 0,-1 0,0 0,0 0,1 0,-1 0,0 0,0-1,8 167,-11-108,2 13,-1 8,3 0,11 75,-8-128,12 144,-17-162,1 0,-1-1,0 1,-1 0,1-1,-2 1,0-1,0 0,0 1,-1-1,0-1,0 1,-1-1,0 0,-1 0,1 0,-6 4,9-8,-1 0,1 0,-1-1,0 1,0-1,0 0,0 0,0 0,-1 0,1-1,-1 1,1-1,-1 0,1 0,-1 0,0 0,1-1,-1 1,0-1,1 0,-1 0,0-1,0 1,1-1,-1 1,0-1,1 0,-1-1,1 1,-1-1,1 1,0-1,0 0,0 0,0-1,0 1,0 0,0-1,-1-1,2-3,0 1,0-1,1 1,-1-1,2 1,-1-1,1 0,0 1,0-1,0 0,1 1,0-1,1 1,0-1,0 1,0 0,0-1,1 1,0 0,3-3,85-107,-72 94,0 1,2 1,0 1,2 1,0 1,1 0,0 2,1 1,1 1,0 1,1 2,0 0,1 2,8-1,-9 6</inkml:trace>
  <inkml:trace contextRef="#ctx0" brushRef="#br1" timeOffset="31298.939">5109 6466,'-45'67,"4"1,2 2,3 2,3 1,0 14,17-42,-1-1,-2-1,-2-1,-2-1,-4 3,27-43,-1 1,1-1,-1 0,0 0,0 1,1-1,-1 0,0 0,0 0,0 0,0 0,0 0,0 0,0-1,-1 1,1 0,0-1,0 1,-1 0,1-1,0 0,-1 1,1-1,0 0,-1 1,1-1,-1 0,1 0,0 0,-1 0,1-1,-1 1,1 0,-1-1,-11-7</inkml:trace>
  <inkml:trace contextRef="#ctx0" brushRef="#br1" timeOffset="31594.827">4629 6551,'202'205,"-115"-127,3-4,40 23,-115-86,-2 1,1 0,-2 1,0 1,0 0,-2 0,1 1,-2 1,4 7,-3-2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08.45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1509 4799,'-1'-2,"0"0,-1 0,1 0,-1 0,0 1,0-1,1 1,-1-1,0 1,0 0,0 0,-1 0,1 0,0 0,0 0,-1 0,1 1,0-1,-1 1,1 0,0 0,-1 0,1 0,-3 0,2 0,-366-4,200-23,45 43,86-10,1 0,-1-3,0-1,0-2,-19-3,-25 1,69 1,0 2,-1-1,1 1,-1 1,1 1,0 0,0 0,0 1,1 1,-1 0,0 2,-5 3</inkml:trace>
  <inkml:trace contextRef="#ctx0" brushRef="#br0" timeOffset="1452.169">493 1,'11'138,"-6"-118,-2 0,0 0,-1 1,-1-1,-1 1,-1-1,-1 1,-1 2,-10 92,5 1,5-1,6 12,-1 3,-1 33,-13 441,-6 299,19-621,-29 75,27 446,1-749,12 145,-2-134,-3 1,-3 1,-2-1,-6 33,2 19,2 445,-26-419,16-82,33-95,-13 8,1 0</inkml:trace>
  <inkml:trace contextRef="#ctx0" brushRef="#br0" timeOffset="1697.811">889 4094,'-48'47,"-40"51,-15 17,6-1,14-11,17-12,14-13,12-15,8-8,4-9,7-7,7-6,1-3,3-3,3-5</inkml:trace>
  <inkml:trace contextRef="#ctx0" brushRef="#br0" timeOffset="2765.796">690 537,'-38'82,"-161"159,-157 166,332-384,16-17,1 1,0 0,0 0,0 0,1 1,0 0,0 1,1-1,0 1,1 0,-1 1,5-9,0 0,0 1,0-1,1 0,-1 0,0 1,0-1,1 0,-1 0,1 0,-1 1,1-1,0 0,-1 0,1 0,0 0,0 0,0 0,-1 0,1 0,0 0,0-1,0 1,1 0,-1-1,0 1,0 0,0-1,0 0,1 1,-1-1,0 0,0 1,1-1,-1 0,0 0,1 0,-1 0,1 0,19 2</inkml:trace>
  <inkml:trace contextRef="#ctx0" brushRef="#br0" timeOffset="6298.772">860 1751,'-22'107,"18"-64,-28 223,33 139,-1-403,-1 0,0 0,1 0,0 0,-1 0,1 1,0-1,0 0,0 0,0 0,1 0,-1 1,1-1,-1 0,1 0,0 0,-1 0,1 0,0 0,0 0,1-1,-1 1,0 0,1 0,-1-1,1 1,-1-1,1 1,0-1,-1 0,1 0,0 0,0 0,0 0,0 0,0 0,0-1,0 1,0-1,0 1,1-1,-1 0,0 0,0 0,0 0,0 0,2 0,167-65,-64 46,-94 23,-18 0</inkml:trace>
  <inkml:trace contextRef="#ctx0" brushRef="#br0" timeOffset="6851.524">1509 2315,'-11'0,"0"0,0 0,-1 1,1 1,0 0,0 0,0 1,0 0,1 1,-1 0,1 1,0 0,0 1,1 0,-1 0,1 1,1 0,-1 1,1 0,-1 2,7-8,1 1,-1 0,1 0,0 0,0 0,0 0,0 0,0 0,0 0,1 0,0 0,-1 0,1 1,1-1,-1 0,0 0,1 0,-1 0,1 0,0 0,0 0,0 0,1 0,-1 0,1 0,-1-1,1 1,0 0,1 0,77 57,-34-29,-43-29,-1-1,0 1,0 0,0 0,0 0,0 0,0 1,0-1,-1 0,1 1,-1-1,0 1,1 0,-1-1,0 1,-1 0,1-1,0 1,-1 0,0 0,0 0,0 0,0 0,0-1,0 1,-1 0,1 0,-1 0,0-1,0 1,0 0,0-1,0 1,0-1,-1 1,0-1,1 1,-1-1,0 0,0 0,0 0,0 0,0 0,-1-1,1 1,-1-1,-1 2,-109 34,91-34</inkml:trace>
  <inkml:trace contextRef="#ctx0" brushRef="#br0" timeOffset="7380.259">1623 2626,'8'3,"1"-1,-1 0,1 0,0-1,0 0,-1-1,1 0,0 0,0-1,0 0,0-1,-1 1,1-2,-1 1,1-1,-1-1,0 1,0-1,0-1,-1 1,0-1,1-1,-2 1,1-1,-1-1,0 1,0-1,0 0,-1 0,-3 2,1 0,-1 0,0 0,0 0,-1 0,1 0,-1-1,0 1,-1 0,1-1,-1 1,0-1,0 1,-1 0,0-1,0 1,0 0,0 2,1 1,-1 0,1 0,-1 0,0 0,0 1,0-1,0 0,0 0,-1 0,1 1,0-1,-1 1,0-1,1 1,-1-1,0 1,1 0,-1 0,0 0,0 0,0 0,0 0,0 1,0-1,0 1,0-1,0 1,0 0,-1 0,1 0,0 0,0 0,0 0,0 1,0-1,0 1,0-1,0 1,0 0,0 0,-2 0,-8 5,0 1,0 0,0 1,1 0,0 0,0 1,1 1,0 0,1 0,0 1,1 0,0 1,1-1,0 1,1 1,0 0,1 1,4-9,0 1,0 0,1 0,0 0,0-1,0 1,1 0,0 0,0 0,1-1,-1 1,1-1,0 1,1-1,-1 0,1 0,0 0,1 0,-1 0,1-1,0 1,0-1,0 0,0 0,1-1,0 1,0-1,0 0,0 0,0-1,0 0,1 0,-1 0,6 1,5 4,0 0,1-1,0-1,0-1,0 0,0-1,1-1,-1-1,2 0,93-3,-87 2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28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8660 733,'-5'0,"-1"5,4 2,4-1</inkml:trace>
  <inkml:trace contextRef="#ctx0" brushRef="#br0" timeOffset="3018.654">9817 85,'-106'208,"-20"72,67-146,-32 100,60-189,31-92,10 21,1 0</inkml:trace>
  <inkml:trace contextRef="#ctx0" brushRef="#br0" timeOffset="3401.39">9676 113,'4'2,"0"0,0 1,-1 0,1 0,0 0,-1 1,0-1,0 1,0-1,0 1,0 0,-1 0,0 1,0-1,0 0,0 1,-1-1,1 4,-1-7,9 32,-1 0,-2 0,-1 1,-1 0,-2 0,-2 4,7 53,33 98,-41-186,1 1,0 0,-1-1,2 0,-1 1,0-1,1 0,-1 1,1-1,0 0,0 0,0 0,1-1,-1 1,1 0,0-1,-1 0,1 0,0 1,0-2,0 1,1 0,-1-1,0 1,1-1,-1 0,0 0,1 0,0-1,-1 1,1-1,-1 0,1 0,0 0,-1 0,1-1,-1 1,1-1,-1 0,1 0,-1 0,3-2,12-13,-1 0,0-1,-1-1,-1-1,-1 0,0 0,-2-2,0 0,-1 0,6-20,-9 24,9-16,-1-1,-2-1,-1-1,-2 0,-1 0,-2-1,-2 0,-1 0,-2-1,-1 1,-3-9,-15-7,16 52,0 0,-1 0,1 0,-1 0,1 0,-1 0,1 1,-1-1,0 0,1 1,-1-1,0 0,0 1,1-1,-1 1,0-1,0 1,0-1,0 1,0-1,0 1,0 0,1 0,-1 0,0-1,0 1,0 0,0 0,0 0,0 0,0 1,0-1,0 0,0 0,0 0,0 1,0-1,0 1,0-1,0 1,1-1,-1 1,0-1,0 1,0 0,1-1,-1 1,0 0,1-1,-1 1,1 1,-11 11,2 2</inkml:trace>
  <inkml:trace contextRef="#ctx0" brushRef="#br0" timeOffset="3736.973">10466 536,'0'17,"1"-1,1 0,1 1,0-1,1 0,0 0,2 0,0-1,6 11,-10-20,1 0,0-1,1 0,-1 1,1-1,0-1,0 1,1 0,-1-1,1 0,0 0,0-1,0 1,1-1,-1 0,1 0,0-1,0 0,0 0,0 0,0-1,0 0,0 0,0 0,1-1,2 0,0-1,0 0,-1-1,1 0,-1 0,1-1,-1 0,0 0,0-1,0 0,-1 0,1-1,-1 0,0-1,-1 1,1-1,-1-1,0 1,-1-1,1 0,-1 0,-1-1,1 1,-1-1,-1 0,1 0,-1-1,-1 1,0-1,0 1,0-1,-1 0,-1 1,1-1,-1 0,-1 0,0 0,0 1,-1-1,0 1,-2-6,2 6,-2 0,1 1,-1-1,0 1,-1 0,0 0,0 0,0 1,-1 0,0 0,0 0,0 1,-1-1,0 2,0-1,0 1,-1 0,0 0,1 1,-1 0,0 1,0 0,-1 0,1 0,0 1,-1 1,1-1,0 1,-1 1,1-1,-1 1,1 1,0 0,0 0,0 0,-2 2,-16 8,4-2</inkml:trace>
  <inkml:trace contextRef="#ctx0" brushRef="#br0" timeOffset="4052.687">11341 1,'-5'57,"-1"29,0 4,1-7,1-10,2-11,1-12,1-10,0-6,5-5,1-2,0-1,-1 0,-1 0,-6-4,-8-6,-3-5</inkml:trace>
  <inkml:trace contextRef="#ctx0" brushRef="#br0" timeOffset="4500.553">11059 423,'320'62,"-68"-20,-61-33,-182-10,-1-1,0 0,1 0,-1-1,0 0,0-1,-1 1,1-2,-1 1,0-1,0 0,0 0,0-1,-1 0,0 0,-1-1,1 1,-1-1,0 0,-1-1,0 1,0-1,0 0,-1 0,0 0,-1 0,0-1,1-4,-3 10,0 0,-1 1,1-1,0 1,-1-1,1 0,-1 1,0-1,0 1,0-1,0 1,0 0,0-1,-1 1,1 0,-1 0,0 0,1 0,-1 0,0 0,0 0,0 1,-1-1,1 1,0-1,-1 1,1 0,0 0,-1 0,1 0,-1 1,0-1,1 1,-1-1,0 1,1 0,-1 0,0 0,0 1,-108 17,98-11,0 0,1 2,-1-1,2 1,-1 1,2 0,-1 1,1 0,1 0,0 1,0 0,2 1,-1 0,2 0,-1 1,2-1,0 2,1-1,0 0,1 1,0-1,2 1,-1 6,2-14,0 0,1 0,0 0,0 0,0 0,1-1,0 1,1-1,-1 1,1-1,0 0,1 0,-1 0,1 0,1 0,-1-1,1 0,-1 0,2 0,-1-1,0 0,1 0,0 0,0 0,0-1,0 0,1 0,14 6,1 0,0-2,0 0,0-1,1-2,0 0,12 0,210-2,-218-3</inkml:trace>
  <inkml:trace contextRef="#ctx0" brushRef="#br0" timeOffset="5001.897">8688 1242,'205'13,"0"-8,0-10,-1-8,143-30,591-89,40 56,-659 73,-213 20,-81-12</inkml:trace>
  <inkml:trace contextRef="#ctx0" brushRef="#br0" timeOffset="7284.135">12808 367,'-4'5,"-3"6,1-3,2 1,0 4,2 1</inkml:trace>
  <inkml:trace contextRef="#ctx0" brushRef="#br0" timeOffset="7697.622">12894 706,'-10'9,"2"-1,2-2</inkml:trace>
  <inkml:trace contextRef="#ctx0" brushRef="#br0" timeOffset="9238.441">13486 282,'0'-9,"0"28,0 34,0-23,-3-6,2-1,1 1,1 0,1-1,1 1,1-1,1 0,1 0,1 0,1-1,0 0,2 0,8 11,-15-28,0-1,1 0,0 0,0 0,0-1,0 1,0-1,1 0,-1 0,1-1,0 1,0-1,0 0,0 0,0-1,1 1,-1-1,0 0,1-1,-1 1,0-1,1 0,-1-1,1 1,-1-1,0 0,1 0,-1-1,0 0,0 1,0-2,0 1,0-1,-1 1,1-1,-1-1,0 1,3-3,89-99,-94 104,0 1,0-1,0 1,0 0,0-1,0 1,0 0,0 1,0-1,0 0,0 0,0 1,0 0,0-1,0 1,0 0,0 0,-1 0,1 0,0 0,0 0,-1 0,1 1,-1-1,1 1,-1-1,0 1,0-1,1 1,-1 0,0 0,-1-1,1 1,0 0,0 0,-1 0,1 0,-1 0,0 0,1 0,-1 0,0 0,0 0,0 0,-1 1,10 17,-6-14,0 0,0 0,1-1,0 1,0-1,1 0,-1 0,1 0,0-1,0 0,1 0,-1 0,1 0,0-1,0 0,0 0,0-1,1 0,-1 0,1 0,-1-1,1 0,0 0,-1-1,1 0,0 0,-1 0,1-1,0 0,-1 0,1-1,-1 0,1 0,0-1,11-5,-1-2,0 0,-1-1,0-1,-1 0,0-1,-1-1,0 0,-2-1,1-1,-2 1,0-2,-1 0,0 0,-2-1,0 0,-1 0,-1-1,0 0,-2 0,0 0,-1-1,-1 1,-1-1,0 1,-2-7,5-19,1 33</inkml:trace>
  <inkml:trace contextRef="#ctx0" brushRef="#br0" timeOffset="9652.011">14643 678,'34'-19,"13"-4,-1-3,-1-2,-2-2,0-2,18-19,-57 49,-1-1,1 1,-1-1,0 0,0 1,0-1,0-1,0 1,-1 0,0-1,1 1,-1-1,0 0,-1 0,1 0,-1 0,1 0,-1 0,0 0,-1 0,1 0,-1 0,0-1,0 1,0 0,-1 0,1 0,-1-1,0 1,0 0,0 0,-2-2,-1 2,-1 0,1 0,-1 1,0 0,0 0,0 0,0 1,-1-1,1 1,-1 1,0-1,1 1,-1 0,0 0,0 1,1-1,-1 1,0 1,0-1,0 1,1 0,-1 0,0 0,-3 3,-7 1,1 1,0 1,0 0,0 1,1 0,0 2,1-1,-2 3,4-3,0 0,1 0,0 1,1 0,0 1,1 0,0 0,0 1,1 0,1 0,0 1,1-1,0 1,1 1,0-1,1 1,1-1,0 1,0 0,2 0,0 0,0-1,2 1,-1 0,2 0,0-1,0 1,5 10,4-11,-1-1,2 1,-1-2,2 0,-1 0,1-2,1 1,0-2,0 0,1-1,0 0,0-2,1 1,-1-2,1 0,0-2,0 1,0-2,15 0,18 0,0-2,0-2,-1-2,18-5,-37 4</inkml:trace>
  <inkml:trace contextRef="#ctx0" brushRef="#br0" timeOffset="11568.54">447 1778,'-17'-8,"0"1,0 1,0 0,-1 2,0 0,0 1,0 0,0 2,-1 0,1 1,0 1,0 0,0 2,0 0,0 1,0 1,1 0,-1 2,10-2,0 0,0 1,1 0,0 0,0 1,0 0,1 0,0 1,0 0,1 0,0 0,0 0,1 1,0 0,1 0,0 0,0 0,1 1,0-1,1 0,0 1,0 0,1-1,0 1,1-1,0 1,1-1,-1 1,2-1,0 0,1 4,-1-6,0 0,1 0,0 0,0 0,1 0,0-1,0 0,0 0,1 0,0-1,0 1,1-1,-1-1,1 1,0-1,0-1,0 1,1-1,-1 0,1-1,0 0,0 0,0-1,-1 0,2 0,-1-1,0 0,0 0,0-1,7-1,5-2,0-1,0-1,0 0,-1-2,0 0,0-1,-1-1,0-1,-1-1,0 0,-1-1,0-1,-1 0,-1-1,0 0,-1-2,-1 1,10-18,28-68,-47 95,-11 28,6-15,-1 1,-1 0,1 1,0-1,1 1,0 0,0 0,1 0,0 0,0 0,1 0,0 0,0 0,1 0,0 0,0 0,1 0,0 0,0 0,1-1,0 1,1-1,-1 0,2 0,-1 0,1 0,-1-1,2 0,1 3,5-4,-1 0,1-1,1 0,-1 0,0-1,1-1,-1 0,1-1,0 0,0-1,-1-1,1 0,0 0,-1-1,1-1,-1 0,1-1,-1 0,-1-1,1 0,-1-1,1 0,6-6,34-15,-1-2,-2-2,-1-3,-2-1,-1-3,12-14,-51 45,11-6,-1 0,-1-2,0 0,-1-1,-1 0,-1-1,0 0,-1-1,0 0,-2-1,0 0,-1-1,-2 0,0 0,0 0,-2-1,-1 1,0-3,-3 19,-1 0,1 1,-1-1,0 0,0 1,0-1,0 1,-1 0,1-1,-1 1,0 0,0 0,0 0,-1 0,1 0,-1 1,1-1,-1 1,0-1,0 1,0 0,0 0,0 0,-1 1,1-1,0 1,-1 0,1 0,-1 0,0 0,1 0,-1 1,0 0,1 0,-1 0,0 0,1 0,-1 1,0 0,1-1,-1 1,1 1,-3 0,-15 8,0 1,1 0,1 2,0 0,1 1,0 1,1 0,1 2,-14 17,26-30,-1 0,1 0,0 0,0 0,0 1,0 0,1 0,0 0,0 0,0 0,1 0,0 1,0 0,0-1,1 1,0 0,0 0,0-1,0 1,1 0,0 0,1 0,-1 0,1 0,0 0,1-1,-1 1,1 0,0-1,1 1,-1-1,1 0,0 0,0 0,1 1,5 2,1-1,0 0,0-1,0 0,1 0,0-1,0-1,0 0,0 0,1-1,0-1,-1 0,1 0,0-1,0 0,4-2,189-25,-182 18,-21 7,-1-1,1 1,0 0,-1-1,1 1,0 0,0 0,0 0,0 0,0 0,0 1,0-1,0 1,1-1,-1 1,0 0,0 0,0 0,1 0,-1 0,0 0,0 1,0-1,0 1,0-1,0 1,0 0,0 0,0 0,0 0,0 0,0 0,0 0,-1 1,1-1,0 1,-1-1,1 1,-1 0,0 0,0-1,1 1,-11 66,7-63,0 1,1-1,-1 1,1 0,0-1,1 1,-1 0,1 0,0-1,0 1,1 0,0 0,0-1,0 1,1 0,0-1,0 1,0-1,1 0,0 0,0 0,0 0,0 0,2 0,9 4,1-2,0 0,1-1,0 0,-1-2,2 0,-1 0,0-2,1 0,-1 0,1-2,0 0,-1-1,1-1,15-3,-3 2,0-1,0-1,-1-1,1-2,-2-1,1-1,6-4,-23 9,1-1,-1 0,0-1,-1 0,0 0,0-1,0-1,-1 1,-1-1,1-1,-1 0,-1 0,0-1,0 0,-1 0,-1 0,4-11,-6 18,-1 0,0-1,0 1,0-1,-1 0,1 0,-1 1,-1-1,1 0,0 0,-1 0,0 0,0 0,-1 0,0 0,1 0,-1 0,-1 0,1 1,-1-1,0 0,0 1,0-1,-1 1,1 0,-1 0,0 0,-1 0,1 0,0 1,-1-1,0 1,0 0,0 0,0 1,0-1,-1 1,1 0,-1 0,0 0,1 1,-5-1,-2 4,0 1,0 0,0 1,0 0,1 1,-1 0,1 0,0 1,1 1,-1 0,2 0,-1 1,1 0,0 0,0 1,1 0,0 0,1 1,0-1,0 2,1-1,0 1,-2 0,0 0,0 1,1 0,1 0,-1 0,2 1,0-1,1 1,0 0,1 0,0 1,1-1,0 0,2 1,-1-1,1 0,1 0,1 0,0 0,0 0,1 0,3 4,-1-6,1-1,0 1,1-1,0-1,1 0,0 0,1 0,0-1,0 0,0-1,1-1,0 1,0-2,1 1,0-2,10 4,7 0,1 0,-1-3,2 0,-1-2,0 0,15-3,-18 0</inkml:trace>
  <inkml:trace contextRef="#ctx0" brushRef="#br0" timeOffset="15050.949">5217 1299,'0'0</inkml:trace>
  <inkml:trace contextRef="#ctx0" brushRef="#br0" timeOffset="19040.59">10156 2060,'-16'-5,"0"1,0 0,-1 2,1-1,0 2,-1 0,0 1,1 1,-1 1,1 0,-16 4,25-4,0 0,0 0,0 1,0 0,1 0,-1 0,1 1,0 0,0 0,0 1,1 0,-1 0,1 0,0 1,1-1,-1 1,1 0,0 0,1 1,0-1,0 1,0 0,0 0,1 0,1 0,-1 0,0 7,2-6,0 0,0 1,0-1,1 0,0 1,1-1,0 0,0 0,1 0,0 0,1-1,-1 1,1-1,1 0,-1 0,1 0,1-1,-1 0,1 0,5 5,142 92,-148-99,-1-1,2 0,-1 0,0 0,1 0,-1-1,1 0,0 0,0 0,0-1,-1 0,1 0,1-1,-1 1,0-1,0-1,0 1,0-1,0 0,0 0,0-1,-1 1,1-2,0 1,-1 0,5-4,11-9</inkml:trace>
  <inkml:trace contextRef="#ctx0" brushRef="#br0" timeOffset="19453.158">10522 1637,'-28'478,"45"-348,-15-126,-1 0,1 0,-1 0,1-1,0 1,1 0,-1-1,0 1,1-1,0 0,0 0,0 0,0 0,0-1,1 1,-1-1,1 0,0 0,-1 0,1 0,0-1,0 0,0 1,0-1,0-1,1 1,-1-1,0 1,2-1,2-2,1-1,0 1,-1-1,1 0,-1-1,0 0,0-1,-1 1,1-2,-1 1,0-1,0 0,5-6,20-15,-20 18,-11 7,1 0,-1 0,1 0,0 0,0 0,-1 0,1 0,1 1,-1-1,0 1,0-1,0 1,1 0,-1 0,1 0,-1 0,1 1,-1-1,1 0,-1 1,1 0,-1 0,1 0,0 0,-1 0,1 0,0 1,-1-1,1 1,-1-1,1 1,-1 0,0 0,1 0,-1 1,0-1,0 1,1-1,-1 1,0 0,1 1,50 139,-43-128</inkml:trace>
  <inkml:trace contextRef="#ctx0" brushRef="#br0" timeOffset="19872.889">11454 2033,'-59'36,"3"4,1 1,-33 35,38-6,49-68,0 0,0 0,0 0,1 0,-1 0,1 0,-1 0,1 0,0 0,0 0,0 0,0 0,0 0,1 0,-1 0,0 0,1 0,0 0,-1 0,1 0,0 0,0 0,0 0,0-1,0 1,1 0,-1-1,0 1,1-1,-1 0,1 1,0-1,-1 0,1 0,0 0,0 0,-1 0,1 0,1 0,6 0,0 0,0 0,0-1,0 0,0-1,0 0,0 0,-1-1,1 0,0-1,-1 0,1 0,-1-1,0 0,0 0,-1-1,1 0,-1 0,0-1,0 0,4-5,35-21,158-122,-163 129,-41 24,1 1,-1-1,1 1,0-1,-1 1,1 0,0-1,-1 1,1 0,0 0,-1 0,1-1,0 1,0 0,-1 0,1 0,0 0,-1 0,1 0,0 1,0-1,-1 0,1 0,0 0,-1 1,1-1,0 0,-1 1,1-1,0 0,-1 1,1-1,-1 1,1-1,-1 1,1-1,-1 1,1 0,-1-1,0 1,1 0,-1-1,0 1,1 0,-1-1,0 1,0 0,0-1,0 1,1 0,-1 0,0-1,0 1,0 0,-1-1,1 1,0 0,0 0,0-1,0 1,-1 0,1-1,-11 58,8-51,1 0,0 0,0 0,1 0,0 1,0-1,0 1,1-1,0 1,1-1,0 1,0-1,0 1,1-1,0 0,0 0,1 0,0 0,0 0,1-1,0 1,0 0,14 11</inkml:trace>
  <inkml:trace contextRef="#ctx0" brushRef="#br0" timeOffset="20242.948">11877 2314,'144'-222,"-144"221,1 0,-1 0,0 0,0-1,1 1,-1 0,1 0,-1 0,1 0,-1 0,1 0,0 0,0 0,-1 0,1 0,0 0,0 0,0 0,0 1,0-1,0 0,0 1,0-1,0 1,0-1,1 1,-1-1,0 1,0 0,0 0,1-1,-1 1,0 0,0 0,0 0,1 1,-1-1,0 0,0 0,1 1,-1-1,0 0,0 1,0-1,0 1,0 0,0-1,0 1,0 0,0-1,0 1,0 0,0 0,0 0,-1 0,1 0,0 0,-1 0,1 0,0 1,2 52,-4-50,1 1,-1-1,0 1,1-1,0 0,0 1,1-1,-1 1,1-1,0 0,0 1,0-1,0 0,1 0,0 0,0 0,0 0,0 0,1 0,-1-1,1 1,0-1,0 0,1 0,-1 0,0 0,1-1,0 1,-1-1,5 2,2-2,0-1,0-1,1 1,-1-1,0-1,0 0,0-1,1 0,-1 0,-1-1,1 0,0-1,-1 0,0 0,1-1,-2-1,1 1,-1-1,0-1,0 1,0-2,-1 1,-1-1,1 0,-1 0,0 0,-1-1,0 0,2-5,9-10,-1 5</inkml:trace>
  <inkml:trace contextRef="#ctx0" brushRef="#br0" timeOffset="20974.642">12724 1976,'-28'10,"1"1,0 2,1 0,0 2,1 1,1 0,0 2,-20 20,44-37,-7 4,0 0,0 1,0 0,1 0,0 0,0 1,1 0,0 0,0 1,1-1,0 1,0 0,1 0,-1 1,2-1,0 0,0 1,2-6,0 0,1 0,-1-1,1 1,0-1,0 1,0-1,0 1,1-1,-1 0,1 1,-1-1,1 0,0 0,0 0,0 0,0 0,0-1,0 1,0-1,1 1,-1-1,1 0,-1 0,1 0,-1 0,1 0,-1 0,1-1,0 1,0-1,-1 0,4 0,89-15,-12-34,-70 40,-1 0,2 0,-1 2,1 0,0 0,1 1,-1 1,1 1,0 0,0 1,10-1,-21 4,0 0,0 1,0-1,0 1,0 0,0 0,-1 1,1-1,0 1,-1 0,1-1,-1 2,1-1,-1 0,0 1,0 0,0-1,0 1,-1 0,1 0,-1 1,1-1,-1 1,0-1,-1 1,1-1,0 4,26 107,-24-85,3 17,-1 1,-3-1,-1 1,-3 0,-4 27,0-37,-2 1,-2-1,-1 0,-2-1,-1 0,-2-1,-11 17,-54 37,78-87,0 0,0 0,-1-1,1 1,-1 0,1-1,-1 0,1 0,-1 0,0 0,0 0,1 0,-1-1,0 1,0-1,0 0,0 0,0 0,1 0,-1 0,0-1,0 1,0-1,1 0,-1 0,0 0,0 0,1 0,-1-1,1 1,0-1,-1 0,1 0,0 1,0-1,0-1,0 1,0 0,0-1,-2-8,1 1,0-1,0 0,2 0,-1 0,1 0,1 0,0 0,0 0,1 0,1 0,-1 0,2 0,0 1,0-1,1 1,0 0,1-1,0 2,2-4,-5 9,23-43,1 0,3 1,2 2,2 1,1 2,35-32,123-96,-87 85,-28-14,-75 94,0 0,0 0,0-1,0 1,-1-1,1 1,-1-1,-1 0,1 1,-1-1,1 0,-1 1,-1-1,1 0,-1 0,1 1,-1-1,-1 0,1 1,-1 0,1-1,-1 1,-1 0,-1-3,-1 2,-1 1,0 0,0 1,0 0,0 0,-1 0,1 1,-1-1,1 2,-1-1,0 1,0 0,0 0,0 1,0 0,0 0,0 1,0-1,1 2,-1-1,0 1,0 0,1 0,-1 1,1 0,-4 2,2-1,1 0,-1 0,1 1,0-1,0 2,1-1,0 1,0 0,0 0,0 1,1-1,0 1,1 1,0-1,0 1,0-1,1 1,0 0,0 0,1 0,0 1,1-1,0 1,0-1,1 1,0-1,0 1,1-1,0 1,1-1,0 0,0 0,0 1,1-2,1 1,-1 0,1 0,0-1,1 1,7 10,0 0,1 0,1-2,1 1,0-2,1 0,0-1,2 0,-1-1,2-1,-1-1,2-1,-1-1,1 0,1-1,19 4,-27-10,0 0,0-1,0-1,1 0,-1-1,0 0,0-1,0-1,11-2,0-3</inkml:trace>
  <inkml:trace contextRef="#ctx0" brushRef="#br0" timeOffset="17804.714">7842 1496,'22'237,"-16"259,-6-488,1 1,-2 0,1 0,-1 0,0 0,-1-1,0 1,0-1,-1 1,0-1,-1 0,0 0,0 0,-1 0,1-1,-2 0,1 0,-1 0,0-1,0 0,-1 0,0 0,-3 1,-10 2</inkml:trace>
  <inkml:trace contextRef="#ctx0" brushRef="#br0" timeOffset="18051.296">7559 2004,'43'-5,"34"-6,8-2,0 2,-11 3,-12 2,-8 3,-7 1,-8 2,-5 0,-4 0,3 1,0-1,-5 1</inkml:trace>
  <inkml:trace contextRef="#ctx0" brushRef="#br0" timeOffset="18290.218">8463 1976,'-14'18,"1"0,1 1,1 1,1 0,0 1,2-1,0 2,1-1,1 1,2 0,0 0,0 10,4-28,0 0,0 0,1 0,-1 1,1-1,0 0,0 0,1 0,-1 0,1-1,0 1,-1 0,2-1,-1 1,0-1,1 0,0 1,0-1,0-1,0 1,0 0,0-1,1 1,-1-1,1 0,0 0,-1-1,1 1,0-1,0 0,0 0,0 0,0 0,1-1,-1 1,2-1,4 0,-1 0,1 0,-1-1,1 0,-1 0,0-1,1-1,-1 1,0-2,0 1,-1-1,1 0,-1-1,0 0,7-5,-6 3,0 1,-1-1,1 0,-1-1,-1 0,1 0,-2-1,1 0,-1 0,0-1,-1 1,0-1,-1 0,0-1,0 1,-1-1,0 0,-1 1,-1-1,1 0,-2 0,0-1,0 1,-2-10,0 15,-1 1,1 0,-1 0,-1 0,1 0,-1 0,1 1,-1 0,-1-1,1 1,-1 1,1-1,-1 1,0 0,0 0,0 0,-1 1,1 0,-1 0,1 0,-1 1,0-1,0 1,-19-3</inkml:trace>
  <inkml:trace contextRef="#ctx0" brushRef="#br0" timeOffset="14290.054">4032 1750,'-17'-7,"0"1,0 0,-1 2,1 0,-1 1,0 0,0 2,0 0,0 1,-1 1,1 0,0 2,1 0,-1 1,0 1,1 0,6 2,0 0,1 0,-1 1,2 1,-1-1,1 2,1-1,-1 1,2 1,-1-1,1 1,1 0,0 1,1 0,0 0,1 0,0 0,1 1,0-1,1 1,-1 11,3-19,-1 0,0 0,1 0,0 0,0 0,1 0,-1 1,1-1,0 0,0 0,1 0,0-1,0 1,0 0,0-1,1 1,-1-1,1 0,0 1,1-2,-1 1,1 0,-1-1,1 1,0-1,1 0,-1 0,0-1,1 1,-1-1,1 0,0 0,0-1,0 1,0-1,0 0,0 0,0-1,0 0,0 0,0 0,1 0,-1-1,2 0,9-5,1 0,-1-1,0-1,-1 0,0-1,0-1,-1-1,0 0,-1 0,0-1,-1-1,-1 0,7-9,0 2,134-180,-129 171,-23 28,0 1,1-1,-1 1,0 0,1-1,-1 1,1-1,-1 1,1 0,-1-1,0 1,1 0,-1-1,1 1,-1 0,1 0,0 0,-1-1,1 1,-1 0,1 0,-1 0,1 0,-1 0,1 0,-1 0,1 0,0 0,-1 0,1 1,-1-1,1 0,-1 0,1 0,-1 1,1-1,-1 0,1 0,-1 1,1-1,-1 1,0-1,1 0,-1 1,1-1,-1 1,0-1,0 1,1-1,-1 1,0-1,0 1,1-1,-1 1,0-1,0 1,0-1,0 1,0 0,0-1,5 170,-8 426,0-563,-1-1,-2 1,-2-1,0 0,-3 0,0-1,-2 0,-1-1,-1-1,-2 0,-1-1,-1-1,-9 8,-39 13,65-48,0 1,0-1,0 1,0-1,0 0,0 0,0 0,0 0,0 0,0 0,0-1,0 1,0 0,0-1,0 0,0 0,0 1,0-1,0 0,0-1,1 1,-1 0,0 0,1-1,-1 1,1-1,0 1,-1-1,1 0,0 1,0-1,0 0,0 0,0 0,1 0,-1 0,0-1,-3-17,0 0,2 0,0 0,1-1,1 1,1 0,1 0,0 0,2 0,3-11,6-20,1 1,3 0,2 2,2 0,2 1,2 1,2 2,31-38,-48 68,0 1,1 1,0 0,1 1,0 0,1 1,0 0,9-5,2 3</inkml:trace>
  <inkml:trace contextRef="#ctx0" brushRef="#br0" timeOffset="14640.716">4737 1806,'-17'15,"1"0,1 1,1 1,0 0,1 1,1 1,1 0,0 0,1 1,2 0,0 1,1 0,-3 13,10-29,-1 0,1 0,-1 0,1 1,1-1,-1 0,1 0,0 0,0 0,0 0,1 0,0 0,0 0,0 0,0-1,1 1,0-1,0 0,0 0,0 0,1 0,-1 0,1-1,0 1,0-1,1 0,-1 0,1-1,-1 1,1-1,0 0,0-1,0 1,0-1,0 0,0 0,0 0,0-1,0 1,1-1,-1-1,0 1,0-1,0 0,0 0,0 0,2-2,2-1,0 0,0-1,-1 0,0-1,0 1,0-2,-1 1,0-1,0 0,-1-1,0 1,0-1,-1-1,0 1,0-1,-1 1,0-2,-1 1,2-6,2-6,-2-1,-1 1,0-1,-2 0,-1 1,0-1,-1 0,-2-7,1 21,1 1,-1 0,0 0,-1 0,1 0,-1 0,-1 0,1 1,-1-1,-1 1,1 0,-1-1,0 2,0-1,-1 0,1 1,-1 0,-1 0,1 0,-2-1,-11-2</inkml:trace>
  <inkml:trace contextRef="#ctx0" brushRef="#br0" timeOffset="14886.323">5245 1891,'-10'33,"-7"21,-2 7,3-4,4-5,5-12</inkml:trace>
  <inkml:trace contextRef="#ctx0" brushRef="#br0" timeOffset="16554.778">5668 1722,'-2'24,"-1"0,-2-1,0 1,-1-1,-2 0,0-1,-4 6,-1 6,-124 295,262-567,-105 200,4-3,-2-1,-2-2,-2 0,1-9,-13 40,-13 48,1-13,1 0,1 0,1 0,0 1,2-1,1 1,1-1,1 1,2 7,-4-25,1 0,0 0,1-1,-1 1,1 0,0 0,0-1,0 0,0 1,1-1,0 0,0 0,0 0,0 0,1-1,-1 1,1-1,0 0,0 0,0-1,1 1,-1-1,1 0,-1 0,1 0,0 0,-1-1,1 0,0 0,0 0,0-1,0 0,0 0,0 0,0 0,0-1,0 0,0 0,-1 0,1 0,0-1,0 0,-1 0,1 0,-1-1,0 1,0-1,1-1,5-4,1-1,-1-1,-1 0,0 0,0-1,-1 0,0 0,-1-1,-1 0,0 0,0-1,-1 0,-1 0,0 0,-1 0,0-1,-1 1,0-1,-1 0,-1 0,0 1,-1-1,-1-5,-6 1</inkml:trace>
  <inkml:trace contextRef="#ctx0" brushRef="#br0" timeOffset="17168.297">6487 1722,'-34'24,"2"1,0 1,1 2,2 1,1 1,2 1,0 2,-8 16,-9 59,42-103,-1 0,1-1,1 1,-1 0,1-1,0 1,0 0,0 0,1-1,-1 1,1 0,0-1,1 1,-1 0,1-1,0 0,0 1,0-1,0 0,1 0,0 0,3 3,-4-6,0 1,0-1,0 0,0 1,0-1,1 0,-1 0,1-1,-1 1,1 0,-1-1,1 1,-1-1,1 0,-1 0,1 0,-1 0,1-1,-1 1,1 0,-1-1,1 0,-1 0,0 0,1 0,-1 0,0 0,0 0,1-1,-1 1,0-1,-1 0,1 1,62-64,0-30,-53 76,0 1,1 0,1 0,1 1,0 0,1 2,1 0,0 0,1 2,13-9,-28 21,0-1,0 1,1 0,-1 0,0 0,0 0,1 0,-1 1,0-1,1 1,-1-1,1 1,-1 0,0 0,1 0,-1 0,1 1,-1-1,0 1,1-1,-1 1,0 0,1 0,-1 0,0 0,0 0,0 0,0 1,0-1,0 1,0-1,-1 1,1 0,0 0,-1-1,1 1,-1 0,0 1,0-1,0 0,0 0,0 0,0 1,-1-1,1 0,-1 1,1-1,-1 1,0-1,0 0,0 1,0-1,-1 2,-18 170,11-132,-18 146,-1 190,24-316,1-8,4-41,-2 1,0 0,0 0,-1 0,-1 0,0-1,-1 1,-1-1,0 1,-1-1,0-1,-1 1,0-1,-5 7,7-15,-1 0,0-1,0 1,0-1,-1 0,1 0,-1-1,1 0,-1 0,0 0,0-1,0 1,0-2,0 1,0 0,0-1,0 0,0-1,0 1,0-1,0-1,0 1,0-1,0 0,1 0,-1 0,1-1,-1 0,1 0,0 0,0-1,0 0,-2-3,-1-1,0-1,1 0,0 0,1-1,0 0,0 0,1 0,1-1,-1 0,2 0,-1 0,2 0,-1-1,2 1,0-1,0 1,1-1,0 1,1-1,0 0,1 1,0-2,2-3,1-1,0 0,1 1,1 0,1 0,0 1,1 0,0 0,1 1,1 0,0 1,1 1,0-1,8-4,122-78,-117 83</inkml:trace>
  <inkml:trace contextRef="#ctx0" brushRef="#br0" timeOffset="22102.502">14586 2004,'-19'31,"0"1,3 1,0 1,2 0,2 1,1 1,1 0,-4 36,13-67,-1 0,0 0,1 1,0-1,1 1,-1-1,1 0,0 1,0-1,1 1,-1-1,1 1,0-1,1 0,0 1,-1-1,1 0,1 0,-1 0,1-1,0 1,0-1,0 1,1-1,0 0,0 0,0 0,0-1,0 0,1 1,-1-2,1 1,0 0,0-1,0 0,0 0,0 0,1-1,3 1,5-4,1 0,-1-2,0 1,0-2,-1 0,1 0,-1-1,0-1,0 0,-1-1,0 0,-1-1,1-1,8-9,-12 12,0 0,-1 0,0-1,0 0,-1 0,0-1,0 0,-1 0,0 0,-1-1,0 1,0-1,-1 0,0 0,-1 0,0-1,-1 1,0 0,-1-1,0-5,0-7,0 0,-2 0,0 0,-2 0,0 0,-5-12,7 29,1 1,-1-1,0 1,-1 0,1 0,-1 0,0 0,0 1,-1-1,1 1,-1 0,0 0,0 0,0 0,-1 1,0 0,1-1,-1 2,0-1,0 1,0-1,-1 1,1 1,0-1,-1 1,1 0,-1 0,0 1,-3-1,-45 10,30-2</inkml:trace>
  <inkml:trace contextRef="#ctx0" brushRef="#br0" timeOffset="22923.021">15236 1976,'-16'30,"0"2,2-1,2 2,1 0,1 0,2 1,-1 16,8-47,1 1,-1-1,1 0,0 1,0-1,0 1,0-1,1 0,-1 1,1-1,0 0,0 1,0-1,1 0,-1 0,1 0,-1 0,1 0,0 0,0-1,0 1,1-1,-1 1,1-1,-1 0,1 0,0 0,0 0,0 0,0-1,0 1,0-1,0 0,0 0,1 0,-1 0,0-1,1 1,-1-1,1 0,-1 0,0 0,4-1,16-6,0-2,0 0,-1-1,-1-2,0 0,0-1,-1-1,-1-1,0 0,-2-2,1 0,-2-1,11-15,36-30,-62 63,1 0,-1 1,1-1,-1 1,0 0,1 0,-1-1,0 1,0 0,1 0,-1 0,0 0,0 0,0 1,0-1,0 0,0 0,-1 1,1-1,0 0,-1 1,1-1,-1 1,1-1,-1 1,0-1,1 1,-1-1,0 1,0-1,0 1,0-1,-1 1,1-1,0 1,0-1,-1 1,1-1,-1 1,0-1,1 0,-1 1,0-1,-4 23,3-17,-1 0,1 0,1 0,-1 0,1 0,0 0,1 0,-1 1,2-1,-1 0,1 0,0 0,0 1,1-1,0 0,0-1,1 1,0 0,0-1,0 1,1-1,0 0,0 0,1 0,1 1,1-2,0 0,1-1,-1 0,1-1,-1 1,1-1,0-1,0 0,1 0,-1 0,0-1,1 0,-1-1,0 0,1 0,-1-1,1 0,-1 0,0-1,0 0,0-1,0 1,0-2,0 1,-1-1,0 0,0-1,0 1,1-2,16-11,0-2,-1 0,-1-2,-1-1,10-12,-7 4,5 0,-1-2,-2 0,-2-2,0-1,-3-1,-1-1,-1 0,-2-2,-2 0,7-29,-21 65,0-1,1 1,-1 0,-1 0,1-1,-1 1,1 0,-1-1,0 1,0-1,0 1,-1-1,1 1,-1 0,0-1,1 1,-2 0,1 0,0 0,-1 0,1 0,-1 0,0 0,0 0,0 0,0 1,-1-1,1 1,-1 0,0 0,1 0,-1 0,0 0,0 0,0 1,0-1,0 1,-1 0,1 0,-4 0,-9 6,1 0,-1 2,1 0,0 1,1 0,0 1,0 1,1 0,0 1,0 0,1 1,-7 9,13-15,-65 84,69-87,1 0,-1 1,1-1,0 0,0 1,0-1,0 1,0-1,1 1,0-1,-1 1,1 0,1-1,-1 1,0-1,1 1,0-1,0 1,0-1,0 1,0-1,1 0,-1 0,1 0,0 0,0 0,0 0,1 0,-1 0,1 0,8 3,0 1,0-2,0 1,1-2,0 1,0-2,0 0,0 0,0-1,1 0,-1-1,1-1,-1 0,0 0,1-2,6-1,12 2,-7 1,125 9,-144-8,0 1,0-1,0 1,0 0,-1 0,1 1,0 0,-1-1,0 2,0-1,0 0,0 1,0-1,-1 1,0 0,0 1,0-1,0 0,0 1,-1 0,0-1,0 1,0 0,-1 0,1 0,-1 3,1 10,-1-1,-1 1,-1-1,0 1,-1-1,-1 1,-1-1,0 0,-1-1,-3 6,-16 71,23-88,0 0,0 0,1-1,-1 1,1 0,0 0,1 0,-1 0,1 0,0 0,0 0,1-1,-1 1,1 0,0-1,1 1,-1-1,1 0,-1 0,1 0,0 0,1 0,-1-1,1 1,0-1,-1 0,3 1,16 8</inkml:trace>
  <inkml:trace contextRef="#ctx0" brushRef="#br0" timeOffset="25790.774">476 3048,'-4'2,"1"0,0 0,0 0,0 0,0 0,0 1,1 0,-1-1,1 1,0 0,0 0,0 0,0 1,0-1,1 0,-1 1,1-1,0 1,0-1,0 2,-2 3,-3 4,1 0,0 0,1 0,1 1,0 0,0 0,2 0,-1 0,2 0,-1 0,2 0,0 0,0 0,2 0,-1 0,2-1,-1 1,2-1,0 0,0 0,1 0,0-1,1 0,1 0,0-1,8 9,-8-12,0 0,1 0,0-1,0 0,1-1,0 0,0-1,0 0,0 0,1-1,-1 0,1-1,0 0,0-1,0 0,0-1,0 0,0-1,-1 0,1 0,0-2,0 1,-1-1,1-1,-1 1,7-5,142-81,-153 85,-1 0,0 0,0-1,0 0,-1 1,1-1,-1-1,0 1,-1-1,1 1,-1-1,0 0,-1 0,0 0,1-1,-2 1,1-1,-1 1,0-1,0 1,-1-1,0 0,0 1,-1-1,0 1,0-1,-5-12</inkml:trace>
  <inkml:trace contextRef="#ctx0" brushRef="#br0" timeOffset="26158.611">1548 2964,'-37'19,"2"1,1 3,0 0,2 2,1 2,-2 3,2 21,31-50,0 1,0-1,0 1,0-1,1 0,-1 1,0-1,0 1,1-1,-1 0,1 1,0-1,-1 0,1 0,0 1,0-1,-1 0,1 0,0 0,0 0,0 0,1 0,-1 0,0 0,0 0,0-1,1 1,-1-1,0 1,1 0,-1-1,0 0,1 1,-1-1,1 0,-1 0,1 0,-1 0,145 13,-124-10,76 21,-95-23,0 0,0 1,0-1,-1 1,1-1,0 1,-1 0,1 0,-1 0,0 0,0 1,0-1,0 0,0 1,0 0,-1-1,1 1,-1 0,0 0,0 0,0 0,0 0,0 0,-1 0,1 0,-1 0,0 0,0 3,-4 7,-1 0,0-1,-1 0,0 0,0 0,-2-1,1 0,-2 0,1-1,-1 0,-1 0,0-1,0-1,-1 0,0 0,0-1,-8 4,9-4,-134 71,120-71</inkml:trace>
  <inkml:trace contextRef="#ctx0" brushRef="#br0" timeOffset="26477.389">2056 3048,'-5'18,"0"0,1 1,1 0,1-1,0 1,2 0,0 0,1 0,1 0,0-1,2 1,0-1,1 1,1-1,1-1,0 1,2 1,-6-15,0-1,0 1,0-1,0 1,1-1,-1 0,1-1,0 1,0 0,0-1,0 0,0 0,1-1,-1 1,0-1,1 1,-1-2,1 1,0 0,-1-1,1 0,-1 0,1 0,0-1,-1 1,1-1,-1 0,1 0,-1-1,1 1,-1-1,0 0,0 0,1-1,7-4,0-1,-1 0,1 0,-1-1,-1-1,0 1,0-2,-1 0,-1 0,7-10,-3 1,-1-2,-1 0,0 0,-2 0,-1-1,0-1,1-15,-5 15</inkml:trace>
  <inkml:trace contextRef="#ctx0" brushRef="#br0" timeOffset="27127.274">2959 3048,'-59'44,"2"3,2 2,3 2,-5 11,54-59,-3 2,1 1,-1 0,1 1,0-1,1 1,0 0,0 0,0 1,1-1,0 1,1 0,-1-1,1 1,0 5,2-11,0-1,1 1,-1-1,0 1,1-1,-1 1,1-1,-1 1,1-1,0 1,-1-1,1 0,0 1,0-1,0 0,0 0,0 0,1 0,-1 0,0 0,0 0,1 0,-1 0,0 0,1-1,-1 1,1 0,-1-1,1 0,-1 1,1-1,0 0,-1 0,1 0,-1 0,1 0,0 0,-1 0,1 0,62-14,-38 2,0 0,-1-1,0-2,-1-1,0 0,-2-2,0-1,-1 0,-1-2,4-6,14-5,-37 31,-1 1,1 0,0-1,-1 1,1 0,-1 0,1 0,0 0,0-1,-1 1,1 0,0 0,-1 0,1 0,0 0,-1 1,1-1,0 0,-1 0,1 0,0 1,-1-1,1 0,0 1,-1-1,1 0,-1 1,1-1,-1 1,1-1,-1 1,1-1,-1 1,1-1,-1 1,0-1,1 1,-1 0,0-1,0 1,1 0,-1-1,0 1,0 0,0-1,0 1,0 0,0-1,0 1,0 0,0-1,0 1,0 0,0-1,0 1,-1 0,1-1,0 1,-1 0,1-1,0 1,-1-1,1 1,-1 0,1-1,0 1,-1-1,-6 38,-2 85,9-119,1 1,0-1,0 1,1-1,-1 1,1-1,0 0,0 0,0 0,1 0,-1 0,1 0,0-1,0 1,0-1,1 0,-1 0,1 0,0 0,-1-1,1 1,1-1,-1 0,0-1,2 2,1-1,-1-1,1 1,-1-1,1 0,0-1,-1 1,1-1,0-1,-1 1,1-1,0 0,-1-1,1 0,-1 0,0 0,0-1,1 1,-2-2,1 1,0-1,-1 1,1-1,-1-1,0 1,3-5,9-9,-1 0,-1 0,-1-2,-1 0,0 0,5-15,-3 9,-2-1,-1-1,-1 0,-1 0,-2-1,0-1,-2 1,-2-1,0 0,-2 0,-2 0,0 0,-2 0,-1 0,-2 0,-1 0,-1 1,-1 0,-2 0,-1 1,-2-2,11 26,1 1,-1-1,1 1,-1 0,0-1,0 1,-1 0,1 0,-1 1,1-1,-1 0,0 1,0 0,0-1,0 1,0 0,-1 1,1-1,-1 1,1-1,-1 1,1 0,-1 0,0 1,0-1,1 1,-1 0,0 0,0 0,1 0,-1 1,0-1,0 1,1 0,-1 0,-1 1,-2 3,-1 1,2 0,-1 1,1-1,-1 1,2 1,-1-1,1 1,0 0,1 0,0 0,0 1,1-1,0 1,0 0,1 0,-1 6,-9 160,12-174,1 28,1 0,2-1,0 1,2-1,1 0,2-1,0 1,2-2,1 1,1-2,1 0,1 0,1-1,2-1,0-1,1-1,4 2,8 10,-20-20,0-1,1 0,0-1,1 0,1-1,0 0,14 7,-3-5,-2-2</inkml:trace>
  <inkml:trace contextRef="#ctx0" brushRef="#br0" timeOffset="27945.053">4286 3528,'103'-87,"59"-98,-32 22,-83 114,-45 79,-17 26,-12 83,27-133,0 0,1 0,-1 1,1-1,1 0,-1 0,1 0,0 0,0 0,1 0,-1-1,1 1,1-1,-1 0,1 0,0 0,0 0,0 0,1-1,-1 0,3 1,1 1,0-1,1-1,0 1,0-1,0-1,0 1,1-2,-1 1,1-1,0-1,-1 0,1 0,0-1,0 0,0 0,0-1,-1-1,1 0,0 0,-1-1,0 0,0 0,1-1,-2-1,1 1,-1-1,1-1,-1 0,-1 0,1 0,-1-1,0 0,2-3,6-7,-1 1,-1-2,0 0,-1-1,-1 0,-1 0,-1-1,-1-1,0 0,-1 0,-2 0,4-22,-6 19</inkml:trace>
  <inkml:trace contextRef="#ctx0" brushRef="#br0" timeOffset="28240.946">5555 3077,'-24'22,"0"1,2 1,0 1,2 1,1 1,1 0,2 1,0 2,-5 15,19-41,0 0,0 0,0 0,0 0,1 0,0 0,0 0,0 0,0 1,1-1,-1 0,1 1,0-1,0 0,1 1,0-1,-1 0,1 1,1-1,-1 0,0 0,1 0,0 0,0 0,0-1,1 1,-1 0,1-1,0 0,0 0,0 0,0 0,1 0,-1 0,1-1,0 0,-1 0,1 0,0 0,1 0,6 0,0-1,-1 0,1-1,0 0,0-1,0 0,-1 0,1-1,0-1,-1 0,0 0,0-1,0 0,0-1,0 0,-1-1,0 0,0 0,-1-1,1 0,-2 0,1-1,-1 0,0 0,0-1,-1 0,-1 0,1-1,-2 0,1 1,-1-1,-1-1,1 1,-2-1,0 1,0-1,-1 0,0 1,0-1,-2 0,1 0,-1 0,-1 1,-2-9,1 10,0 0,-1 1,0-1,-1 1,0-1,0 1,-1 1,0-1,0 1,-1 0,-5-4,-3-1</inkml:trace>
  <inkml:trace contextRef="#ctx0" brushRef="#br0" timeOffset="28559.769">5951 2597,'-10'43,"-8"38,0 15,2 1,4-11,4-11,3-14,3-11,2-11,0-6,1-4,0-2,-1-2,1 1,-1 0,0 1,1-10,-1-7</inkml:trace>
  <inkml:trace contextRef="#ctx0" brushRef="#br0" timeOffset="28807.953">5640 3077,'39'0,"31"0,9 4,0 3,-7-1,-8-1,-9-2,-9-1,-9 4,-4 1,-4-1,-2 3,0 1,-6-2</inkml:trace>
  <inkml:trace contextRef="#ctx0" brushRef="#br0" timeOffset="29406.428">6543 3132,'-36'19,"1"1,1 2,1 2,2 0,0 2,-5 8,-12 40,47-73,0 1,0-1,0 1,1 0,-1 0,1-1,-1 1,1 0,-1 0,1 0,0-1,0 1,0 0,0 0,0 0,1 0,-1-1,0 1,1 0,-1 0,1-1,0 1,0 0,0-1,-1 1,1 0,1-1,-1 1,0-1,0 0,0 1,1-1,-1 0,1 0,-1 0,1 0,-1 0,1 0,0 0,0-1,-1 1,1-1,0 1,0-1,9 0,1 0,-1-1,0-1,0 0,0 0,0-1,0 0,0-1,-1-1,1 0,-1 0,0 0,-1-2,1 1,1-3,132-81,-141 90,1-1,0 1,0 0,-1 0,1 0,0 0,-1 1,1-1,0 1,-1-1,1 1,-1 0,1 0,-1 0,1 1,-1-1,0 1,1-1,-1 1,0 0,0-1,0 1,-1 0,1 0,0 1,-1-1,1 0,-1 0,0 1,0-1,1 1,-2-1,1 1,0 0,-1-1,1 1,-1 0,0-1,1 1,-1 1,9 22,-6-19,0 0,1 0,-1 0,1-1,0 0,1 1,0-2,0 1,0 0,0-1,1 0,0 0,0-1,0 1,1-1,0-1,-1 1,1-1,0 0,1-1,-1 0,0 0,1-1,-1 1,1-1,-1-1,1 0,0 0,-1 0,1-1,3-1,9-7,-1-1,0 0,0-2,-1 0,-1-1,0-1,0 0,-2-2,0 0,0 0,-2-1,0-1,1-4,10-8,4-5,0-1,-3-2,-1 0,-1-2,-3 0,-1-2,6-23,-22 58,2-3,-1-1,0 0,0-1,-1 1,-1 0,0-1,0 0,-1 1,-1-1,0 0,-1 0,0 1,0-1,-1 0,-1 1,0-1,-3-5,5 15,0 0,0 1,0-1,0 1,-1 0,1-1,0 1,-1 0,1 0,-1 0,1 0,-1 0,0 0,1 0,-1 1,0-1,0 0,1 1,-1 0,0-1,0 1,0 0,0 0,0 0,1 0,-1 0,0 1,0-1,0 0,0 1,1-1,-1 1,0 0,1 0,-1-1,0 1,1 0,-1 1,1-1,-1 0,-52 57,44-37,1 0,1 0,1 1,1 0,1 0,1 1,1-1,0 21,-1-19,2 0,0 0,2 0,0 0,2 0,0 0,2-1,1 1,0-1,2 1,1-2,1 1,0-1,2-1,8 13,-10-23,-4-7</inkml:trace>
  <inkml:trace contextRef="#ctx0" brushRef="#br0" timeOffset="29642.637">6910 3077,'29'-5,"38"-2,12 1,3 1,-8 2,-6 0,-12 2,-8 6,-5 1,-3 1,-5 3,-3 0,-2-2,-7-2</inkml:trace>
  <inkml:trace contextRef="#ctx0" brushRef="#br0" timeOffset="30089.996">8096 3132,'-10'34,"-3"30,1 9,2-3,8-14,4-20,2-18</inkml:trace>
  <inkml:trace contextRef="#ctx0" brushRef="#br0" timeOffset="30314.385">8152 2765,'-5'10,"4"12,1 3</inkml:trace>
  <inkml:trace contextRef="#ctx0" brushRef="#br0" timeOffset="30544.47">8575 3048,'-11'13,"0"1,2 0,-1 1,2 0,0 0,1 1,0 0,2 0,-1 0,2 1,0 0,2 0,-1 0,2 0,0 1,2 5,0-19,0 0,0 0,0 0,1 0,-1-1,1 1,0 0,0-1,1 0,-1 1,1-1,-1 0,1 0,0 0,0-1,0 1,1-1,-1 1,1-1,-1 0,1 0,0-1,0 1,0-1,-1 0,1 0,1 0,-1-1,0 1,0-1,0 0,0 0,7 0,0 0,-1 0,1-1,-1-1,1 0,-1 0,0-1,0-1,0 1,0-2,0 1,0-2,-4 2,-1 0,0 0,-1 0,1-1,-1 1,0-1,0 0,0-1,-1 1,1-1,-1 1,-1-1,1 0,-1 0,0 0,-1 0,1-1,-1 1,0 0,-1-1,1 1,-1 0,-1-1,1 1,-1-1,0 1,-1 0,1 0,-1 0,0 0,-1 0,0 0,0 0,0 1,0-1,-1 1,0 0,0 0,0 0,-1 1,0-1,1 1,-2 0,1 1,0-1,-1 1,-3-2,-1 2,0 0,0 1,-1 0,1 0,-1 1,1 1,-1-1,1 2,-1-1,1 2,0-1,-1 1,1 1,-5 2,-4 2</inkml:trace>
  <inkml:trace contextRef="#ctx0" brushRef="#br0" timeOffset="30928.434">8942 3387,'1'-8,"1"0,1 0,0 1,0-1,0 1,1-1,0 1,0 0,1 1,0-1,0 1,3-2,-2-1,94-90,-100 98,1 1,0-1,-1 0,1 1,0-1,0 1,0-1,-1 1,1-1,0 1,0-1,0 1,0 0,0-1,0 1,0 0,0 0,0 0,0 0,0 0,0 0,0 0,0 0,0 0,0 0,0 1,0-1,0 0,0 1,0-1,-1 1,1-1,0 1,0-1,0 1,0 0,-1-1,1 1,0 0,-1-1,1 1,-1 0,1 0,-1 0,1 0,10 51,-8-27,-1-18,0 0,0-1,1 1,0-1,0 0,0 1,1-2,0 1,0 0,0-1,1 1,0-1,0-1,0 1,1-1,-1 1,1-2,0 1,0-1,1 0,-1 0,0 0,1-1,0 0,0 0,0-1,-1 0,1 0,0-1,0 0,0 0,0 0,0-1,0 0,0-1,0 1,0-1,2-2,4 0,-1-1,0 0,0-1,0 0,-1-1,0-1,0 1,-1-2,0 1,0-2,-1 1,-1-1,1 0,-2-1,1 0,-1 0,-1-1,5-11,-4 4</inkml:trace>
  <inkml:trace contextRef="#ctx0" brushRef="#br0" timeOffset="31760.687">11200 3161,'-36'6,"1"1,0 1,1 2,-1 2,2 1,0 2,1 1,0 1,-3 4,23-13,0 1,0 0,0 0,1 1,1 1,0-1,0 2,-1 2,8-11,1 0,0 0,0 0,1 1,-1-1,1 0,-1 1,1-1,0 1,1-1,-1 1,0-1,1 1,0 0,0-1,0 1,0 0,1-1,-1 1,1-1,0 1,0-1,0 1,1-1,-1 1,1-1,-1 0,1 0,0 0,1 0,-1 0,0-1,1 1,0 0,0 0,7 2,0 1,1-2,-1 1,1-1,0-1,0 0,0-1,0 0,0 0,1-1,-1-1,0 0,1 0,-1-1,0-1,1 0,-1 0,0-1,-1-1,1 0,7-4,0 2,-1-2,-1 0,1-1,-2-1,1 0,-1-1,-1-1,0 0,0-1,-2 0,1-1,-2-1,0 0,0 0,-2-1,0 0,-1-1,0 0,1-8,0 7,-6 34,0 6,0-5,-2-6,0 0,1 0,0 0,1 0,0 0,1 0,0-1,0 0,1 0,1 0,-1 0,2-1,-1 0,1 0,1 0,0-1,1 0,8 1</inkml:trace>
  <inkml:trace contextRef="#ctx0" brushRef="#br0" timeOffset="33358.887">12188 2653,'-17'157,"7"0,8 37,-26 63,28-256,0 1,0-1,0 1,0-1,0 0,0 1,0-1,1 1,-1-1,1 0,-1 1,1-1,-1 0,1 1,0-1,-1 0,1 0,0 0,0 0,0 1,0-1,0-1,0 1,0 0,0 0,1 0,-1 0,0-1,0 1,1-1,-1 1,0-1,1 1,-1-1,1 0,-1 0,0 1,1-1,-1 0,1 0,-1-1,1 1,-1 0,0 0,1-1,-1 1,0-1,1 1,-1-1,66-34,-67 35,23-15,-5 0,1 1,1 0,0 2,1 0,0 1,1 1,0 1,1 1,-1 1,2 2,-1 0,0 1,1 1,21 0,-41 4,1 0,-1 0,1 1,-1 0,1-1,-1 1,0 1,0-1,0 1,0-1,-1 1,1 0,-1 1,1-1,-1 0,0 1,0 0,-1 0,1 0,-1 0,0 0,0 0,0 1,0-1,-1 1,0-1,0 1,0-1,-1 1,1 0,-1-1,0 1,0 0,-1-1,0 1,1 0,-1-1,-1 1,1-1,-3 9,0 0,-1-1,0 0,-1 0,0 0,-1 0,0-1,0-1,-2 1,1-1,-1 0,-1-1,0 0,0-1,-1 0,1 0,-2-1,1-1,-9 4,10-5,0-1,0 1,-1-2,0 1,1-2,-1 1,0-2,0 1,-1-2,1 1,0-1,-7-2,13 2,0-1,0 1,0-1,0-1,0 1,0-1,1 0,-1 0,0 0,1 0,0-1,0 0,0 0,0 0,0 0,0-1,1 0,0 1,0-1,0 0,0-1,0 1,1 0,0-1,0 1,0-1,0 0,0-3,-2-17,2 2</inkml:trace>
  <inkml:trace contextRef="#ctx0" brushRef="#br0" timeOffset="33756.652">13148 3274,'-10'34,"-3"15,1 5,2-7</inkml:trace>
  <inkml:trace contextRef="#ctx0" brushRef="#br0" timeOffset="34027.388">13261 2822,'-20'24,"0"8,1-1</inkml:trace>
  <inkml:trace contextRef="#ctx0" brushRef="#br0" timeOffset="34295.49">13881 2625,'9'142,"-6"0,-9 51,0 8,-23 27,18-194,4-29</inkml:trace>
  <inkml:trace contextRef="#ctx0" brushRef="#br0" timeOffset="34475.619">13571 3132,'43'0,"29"0,16 0,3 0,-4 0,-13 0,-9 0,-5 0,-4 0,-7 0,-7 0,-10 0</inkml:trace>
  <inkml:trace contextRef="#ctx0" brushRef="#br0" timeOffset="39230.258">14926 3048,'0'5,"-5"6,-2 6,6 1,2-9,7-5,6-3,1-7,-7-2,-5 0</inkml:trace>
  <inkml:trace contextRef="#ctx0" brushRef="#br0" timeOffset="39698.216">14982 3443,'0'5,"-5"1,-1 5,5 0,-3-1,5-3,2-7,1-4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5:23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10104 736,'-119'180,"117"-176,0-1,1 0,-1 1,1-1,0 1,0 0,0-1,1 1,-1 0,1 0,0-1,0 1,0 0,1-1,-1 1,1 0,0 0,0-1,0 1,0-1,1 1,0-1,-1 0,1 0,0 1,0-1,1 0,-1-1,1 1,0 0,-1-1,1 1,0-1,0 0,1 0,-1 0,1 0,0-1,0 1,0-1,-1 1,1 0,0 0,-1 0,0 1,1-1,-1 1,0 0,0 0,-1 0,1 0,-1 0,1 1,-1-1,0 1,0-1,0 1,-1 0,0 0,1 0,-1 0,0 0,-1 0,1 0,-1 0,0 0,0 0,0 0,-1 0,1 0,-1 1,0-1,0-1,0 1,-1 0,1 0,-3 3,-1-1,-1 0,0 0,-1 0,1-1,-1 1,0-2,0 1,-1-1,0 0,1-1,-1 0,0 0,-1 0,1-1,0-1,-1 1,1-1,-4-1,-11 2</inkml:trace>
  <inkml:trace contextRef="#ctx0" brushRef="#br0" timeOffset="890.629">10471 933,'2'117,"0"-16,-5-1,-9 53,12-147,0 0,0 0,0-1,-1 1,0 0,0-1,0 1,-1-1,0 1,0-1,0 0,-1 0,1 0,-1 0,-1 0,1 0,-1-1,1 0,-1 1,0-2,-1 1,1 0,-1-1,0 0,0 0,0 0,-1 0,4-3,1 0,-1 0,0 0,0 0,1 0,-1-1,0 1,1 0,-1-1,0 1,1-1,-1 0,1 0,-1 0,1 0,-1 0,1 0,-1 0,1 0,0 0,0 0,0-1,0 1,0-1,0 1,0-1,0 1,0-1,1 1,-1-1,1 0,-1 1,1-1,0 0,-1 1,1-1,0-2,5-64,6 33,2 1,1 1,2 0,1 1,2 1,1 0,1 2,1 0,2 2,21-20,-31 32,0 0,0 1,2 0,-1 1,2 1,0 0,0 2,1 0,0 0,1 2,0 1,0 0,1 1,12-2,-28 8,-1 0,1 0,0 0,-1 0,1 1,-1-1,1 1,0 0,-1 0,1 0,-1 1,0-1,1 1,-1 0,0-1,0 2,0-1,0 0,-1 1,1-1,-1 1,1 0,-1-1,0 1,0 1,0-1,0 0,-1 0,1 1,-1-1,0 1,0-1,0 1,0-1,-1 1,1 0,-1-1,0 1,0 0,-1-1,1 1,-1-1,1 1,-1 0,0-1,-1 2,-3 16,-1-1,-1 0,0 0,-2-1,0 0,-1-1,-1 0,-1 0,0-1,-1 0,-1-2,-1 1,0-2,-10 8,22-18,-1-1,1 0,0-1,-1 1,0 0,1-1,-1 0,0 0,0 0,0 0,0-1,-1 0,1 0,0 0,-1 0,1 0,-1-1,1 0,0 0,-1 0,1-1,-1 1,1-1,0 0,-1 0,1-1,0 1,0-1,-2-1,-5-10</inkml:trace>
  <inkml:trace contextRef="#ctx0" brushRef="#br0" timeOffset="1155.179">11233 369,'-53'389,"20"-39,17-258,11-73</inkml:trace>
  <inkml:trace contextRef="#ctx0" brushRef="#br0" timeOffset="1683.805">11713 877,'-8'-4,"-1"1,1 0,-1 0,0 1,0 1,0-1,0 2,0-1,0 1,0 0,0 1,0 0,0 0,0 1,0 0,1 1,-1 0,1 0,0 1,-1 0,2 1,-1-1,-1 3,-10 6,0 1,1 1,1 1,1 0,0 1,1 1,1 0,-7 14,-11 61,31-90,1 0,0-1,0 1,1-1,-1 1,0 0,1-1,0 1,-1-1,1 1,0-1,0 1,0-1,1 0,-1 0,1 0,-1 1,1-1,0 0,-1-1,1 1,0 0,0 0,1-1,-1 0,0 1,0-1,1 0,-1 0,1 0,-1 0,1 0,-1-1,1 1,1-1,15 0,0 0,0-2,-1 0,1-1,-1-1,0-1,0 0,0-2,-1 0,0-1,0 0,-1-1,0-1,11-10,148-134,-175 154,1-1,-1 0,1 0,-1 0,1 1,-1-1,1 0,0 1,0-1,-1 0,1 1,0-1,0 1,-1-1,1 1,0-1,0 1,0 0,0-1,0 1,0 0,0 0,-1 0,1 0,0 0,0 0,0 0,0 0,0 0,0 0,0 0,0 1,0-1,0 0,0 1,-1-1,1 0,0 1,0-1,0 1,-1-1,1 1,0 0,-1-1,1 1,0 0,-1 0,1-1,-1 1,1 0,-1 0,1 0,-1 0,0-1,1 1,-1 0,0 0,0 0,0 0,0 0,0 0,0 0,0 0,0 0,0 0,14 48,-14-42,1 0,0 0,0 0,1 0,0 0,0 0,1 0,0-1,0 1,0-1,1 0,0 0,0 0,0 0,1-1,0 0,0 0,1 0,-1 0,1-1,0 0,0 0,0-1,1 0,-1 0,1 0,1 0,66-8,-55-2</inkml:trace>
  <inkml:trace contextRef="#ctx0" brushRef="#br0" timeOffset="1973.349">12418 764,'-75'56,"3"4,-39 43,107-101,1 0,0 0,0 0,-1 1,1 0,1-1,-1 1,0 0,1 0,-1 0,1 1,0-1,0 0,0 1,1 0,-1-1,1 1,0 0,0 0,0-1,1 1,-1 0,1 0,0 0,0 0,0 0,1 0,-1 0,1 0,0 0,0-1,0 1,1 0,-1-1,1 1,0-1,0 1,0-1,2 2,12 3,1-1,0-1,0-1,1 0,0-1,0-1,0-1,0 0,0-2,0 0,0-1,0 0,0-2,0 0,0-1,-1-1,0 0,11-6,109-43,-120 43</inkml:trace>
  <inkml:trace contextRef="#ctx0" brushRef="#br0" timeOffset="2290.015">12644 990,'31'2,"-1"-1,1-1,0-1,-1-2,1-1,-1-1,0-2,-1-1,1-2,-2 0,1-2,17-11,25-46,-69 67,-1 0,0-1,0 1,0 0,0-1,0 1,0-1,-1 1,1-1,-1 1,0-1,0 1,0-1,0 1,0-1,0 1,-1-1,1 1,-1-1,0 1,1-1,-1 1,0 0,-1-1,1 1,0 0,-1 0,1 0,-1 0,1 0,-1 0,0 1,0-1,0 0,0 1,0 0,0-1,-3 0,-1-1,1 1,0 0,0 0,-1 1,1-1,-1 1,1 0,-1 1,0-1,1 1,-1 0,1 1,-1 0,0-1,1 2,-1-1,1 0,0 1,-1 0,-2 2,-102 64,96-56,1 1,0 0,1 1,1 0,0 1,1 0,1 1,-4 8,10-18,-1 1,1 0,1 0,0 0,-1 0,2 0,-1 0,1 0,0 1,1-1,0 0,0 1,1-1,-1 0,2 1,-1-1,1 0,0 0,0 0,1 0,0-1,1 2,1-2,0 0,1 0,0-1,0 0,1 0,-1 0,1 0,0-1,1-1,-1 1,1-1,-1 0,1-1,0 0,0 0,0 0,0-1,0-1,0 1,1-1,4-1,13 1</inkml:trace>
  <inkml:trace contextRef="#ctx0" brushRef="#br0" timeOffset="2789.09">13265 1130,'197'-227,"-160"198,-36 29,-1-1,1 1,0 0,-1 0,1-1,-1 1,1 0,0 0,-1 0,1-1,-1 1,1 0,0 0,-1 0,1 0,0 0,-1 0,1 1,0-1,-1 0,1 0,-1 0,1 0,0 1,-1-1,1 0,-1 1,1-1,-1 0,1 1,-1-1,1 1,-1-1,1 1,-1-1,0 1,1-1,-1 1,0-1,1 1,-1 0,0-1,0 1,0-1,1 1,-1 0,0-1,0 1,0 0,0-1,0 1,0 0,0-1,0 1,0-1,-1 1,1 0,0-1,0 1,-1-1,1 1,0 0,-1-1,1 1,-1 11,0-10,0 0,0 0,0 0,0 0,1 0,-1 0,1 1,-1-1,1 0,0 0,0 1,0-1,0 0,1 0,-1 1,1-1,-1 0,1 0,0 0,-1 0,1 0,0 1,1-2,-1 1,0 0,0 0,1 0,-1-1,1 1,0 0,-1-1,1 0,0 1,0-1,0 0,0 0,0 0,0 0,0 0,1 0,7-3,1 0,-1 0,0-1,-1 0,1 0,0-1,-1-1,0 0,0 0,0 0,-1-1,1-1,-1 1,1-3,6-3,14-10,-17 11,1 1,0 0,1 1,0 0,1 1,-1 1,1 0,10-2,-24 9,0-1,0 1,0 0,0-1,0 1,0 0,0 0,1 0,-1 0,0 0,0 0,0 0,0 0,0 1,0-1,0 0,0 0,0 1,0-1,0 1,0-1,0 1,0 0,0-1,0 1,0 0,0-1,-1 1,1 0,0 0,-1 0,1 0,0 0,-1 0,1 0,-1 0,1 0,-1 0,0 0,0 0,1 0,-1 0,0 0,0 0,0 1,-6 57,3-44,2-9,0 0,0 0,1 0,0 0,0 0,0 0,1 0,0 0,0 0,0-1,1 1,0 0,0 0,0-1,1 0,-1 1,2-1,-1 0,0 0,1 0,0-1,1 1,9 6</inkml:trace>
  <inkml:trace contextRef="#ctx0" brushRef="#br0" timeOffset="3417.683">14028 1017,'42'-3,"1"-1,0-3,-1-2,-1-1,0-2,0-2,-1-2,-1-2,19-11,-52 26,1 0,-1-1,0 0,0 0,-1-1,1 1,-1-1,0 0,0-1,0 1,-1-1,0 0,0 0,-1 0,1 0,-1-1,-1 0,1 1,-1-1,0 0,-1 0,0 0,0 0,0-8,-3 12,0 0,-1 0,1 0,-1 0,0 0,0 0,0 1,0-1,-1 1,1 0,0 0,-1 0,0 0,1 1,-1-1,0 1,0 0,0 0,0 1,0-1,0 1,0 0,0 0,0 0,0 0,0 1,1 0,-1 0,0 0,0 0,0 0,1 1,-1 0,0-1,1 1,-1 1,-20 8,1 1,0 2,0 0,2 1,0 1,0 1,2 1,0 1,1 1,1 0,-8 14,21-30,1 1,0-1,0 1,0 0,0 0,1 0,0 0,0 1,0-1,0 1,1-1,0 1,0-1,1 1,0 0,0-1,0 1,0-1,1 1,0 0,0-1,1 1,0-1,-1 0,2 1,-1-1,1 0,-1 0,1-1,1 1,-1-1,1 1,0-1,0 0,0 0,0-1,2 2,4 1,1 0,-1-1,1 0,0-1,0 0,1-1,-1 0,1-1,-1 0,1-1,0 0,0-1,0 0,0-1,-1 0,3-2,16-2,0-1,0-2,-1-2,0 0,18-11,-18 6,-7 0</inkml:trace>
  <inkml:trace contextRef="#ctx0" brushRef="#br0" timeOffset="3803.086">14705 1017,'49'-15,"-1"-3,0-2,-2-1,0-3,-2-2,37-28,-39 22,-43 74,0-36,0 1,-1-1,2 1,-1 0,1 0,0-1,1 1,-1 0,1 0,1-1,-1 1,1-1,0 1,1-1,-1 0,1 0,0 0,1 0,0-1,0 1,0-1,0 0,1 0,0 0,0-1,0 1,0-1,1-1,0 1,0-1,0 0,0 0,4 1,-3-3,-1 1,1-2,-1 1,1-1,0 1,-1-2,1 1,0-1,-1 0,1-1,-1 1,1-1,-1 0,0-1,0 0,0 0,0 0,0 0,-1-1,0 0,2-2,95-106,-93 101,42-59,-41 51</inkml:trace>
  <inkml:trace contextRef="#ctx0" brushRef="#br0" timeOffset="4019.058">15720 227,'-9'62,"-4"31,1 4,2-10,3-10,3-13,1-13,2-10,1-7,6-5,1-3,0 0,-2 0,4-5,-1-5</inkml:trace>
  <inkml:trace contextRef="#ctx0" brushRef="#br0" timeOffset="4207.882">15410 538,'43'0,"29"0,12 0,-4 0,-6 0,-6 0,-9 0,-6-4,-7-3,-6 1,-5 1,-9 1</inkml:trace>
  <inkml:trace contextRef="#ctx0" brushRef="#br0" timeOffset="-761.531">8721 1046,'-17'-6,"-1"0,0 1,0 1,0 1,-1 0,1 2,-1 0,1 1,-1 0,1 2,-1 0,10 0,0-1,0 2,1-1,-1 1,1 0,0 1,0 0,0 1,0-1,1 1,-1 1,1-1,1 1,-1 1,1-1,0 1,1 0,-1 0,1 1,1 0,-1-1,1 2,0 2,1-6,1 0,-1 0,1 0,1 0,-1 0,1 0,-1 0,2 1,-1-1,1 0,-1 1,1-1,1 0,-1 1,1-1,0 0,0 1,1-1,-1 0,1 0,0 0,1 0,-1 0,1-1,0 1,0-1,0 0,1 1,0-2,0 1,0 0,0-1,0 0,0 1,1-2,2 2,11-2,-1-1,0-1,0-1,0 0,0-1,0-1,0 0,0-2,-1 0,0-1,0 0,0-1,-1-1,0 0,0-1,-1-1,0-1,-1 1,6-8,14-10,0-2,-3-1,0-2,-2 0,-1-2,-2-1,-2-1,-1-1,-2-1,-2-1,-1 0,7-30,-19 52,-1 0,-1 0,0 0,-2 0,0 0,-1 0,-1-15,0 26,0 1,0-1,0 0,-1 1,0-1,0 0,-1 1,1 0,-1 0,-1 0,1 0,-1 0,0 1,-1-1,1 1,-1 0,0 1,0-1,0 1,-1 0,-5-3,5 5,1-1,-1 2,0-1,0 1,0-1,0 2,0-1,0 1,0 0,0 0,0 0,0 1,0 0,0 0,0 1,0 0,0 0,0 0,1 1,-1-1,1 1,0 1,0-1,-3 3,-6 5,0 0,1 1,1 0,0 1,0 1,1-1,1 2,0 0,-2 6,0-1,1 2,2 0,0 0,1 1,1-1,2 2,0-1,1 1,2-1,0 1,1 0,2 0,0 0,2 0,0-1,2 1,1-1,0 0,2 0,0-1,2 0,0-1,2 0,0 0,1-1,1-1,13 13,-10-18,2-1,-1-1,2 0,-1-2,2 0,-1-1,1-1,17 4,-12-3,-21-8,0 1,1-1,-1 0,1 0,-1 0,1-1,-1 0,1 0,0 0,-1-1,1 0,-1 0,0 0,1-1,-1 0,0 0,0 0,0 0,0-1,0 0,0 0,-1 0,3-3,83-98,-77 86,2-1</inkml:trace>
  <inkml:trace contextRef="#ctx0" brushRef="#br0" timeOffset="-580.503">9511 849,'0'33,"0"22,5 0,2-4,-1-5,4-12,0-10</inkml:trace>
  <inkml:trace contextRef="#ctx0" brushRef="#br0" timeOffset="-310.921">9511 453,'-19'29,"8"19,6 1</inkml:trace>
  <inkml:trace contextRef="#ctx0" brushRef="#br0" timeOffset="-3144.952">5363 566,'-8'-7,"-1"-1,0 1,0 1,0 0,-1 0,0 1,0 0,0 1,-1 0,0 0,0 1,0 1,0 0,0 0,0 1,0 1,0 0,-1 0,1 1,0 0,0 1,0 1,0-1,0 2,1 0,-4 1,-29 19,17-12,0 1,2 1,-1 2,2 0,0 2,1 0,1 1,1 1,-14 19,32-36,0 1,-1 0,2 0,-1 0,0 0,1 0,0 0,0 0,0 1,0-1,1 0,0 0,0 1,0-1,0 0,0 1,1-1,0 0,0 0,0 0,1 1,-1-1,1-1,0 1,0 0,0 0,1-1,-1 1,1-1,0 0,0 1,0-1,4 2,123 81,117 22,-239-104,1 0,-1 0,0 1,0 0,-1 0,1 1,-1 0,0 0,-1 1,1 0,-1 0,-1 0,1 1,-1 0,-1 0,0 0,0 0,0 1,-1 0,0 0,-1 0,0 0,0 0,-1 0,0 0,-1 1,0-1,0 0,-1 0,0 1,-1-1,0 0,0 0,-1 0,0 0,-9 8,0-1,0 0,-2-1,0 0,0-1,-2-1,1 0,-2-1,0-1,0 0,-1-2,-7 3,9-6,-1-1,0 0,0-2,0 0,0-1,0 0,-1-1,1-2,-1 1,-9-3,22 2,1 0,-1-1,1 1,-1-1,1 0,0 0,0 0,0-1,0 1,0-1,0 0,1 0,-1 0,1-1,0 1,0-1,0 0,0 0,1 0,0 0,-1 0,1 0,1-1,-1 1,1-1,0 1,0-1,0 0,1 1,-1-1,1 0,0 1,0-1,1 0,0 0,0 1,0-1,0 1,0-1,1 1,0-1,1-1,6-15,2 1,0 0,1 0,1 1,0 0,2 1,0 1,1 1,1 0,9-7,6-7,-27 23,1 0,-1 1,1 0,0 0,1 1,-1 0,1 0,0 0,1 1,-1 0,1 0,0 1,-1 0,1 0,1 1,-1 0,0 1,1-1,-1 2,0-1,1 1,-1 0,1 1,3 1,6 4</inkml:trace>
  <inkml:trace contextRef="#ctx0" brushRef="#br0" timeOffset="-2098.324">6435 482,'-12'32,"1"1,1 1,2-1,2 1,1 1,1-1,2 1,2 11,-11 100,2-67,6-42,-1-1,-2 1,-1-1,-3 0,-12 33,65-122,-17 15,2 2,1 1,2 1,1 1,2 2,1 2,1 1,2 2,0 1,29-12,-64 35,0-1,0 1,0 1,0-1,0 0,0 1,0 0,1-1,-1 1,1 1,-1-1,0 0,1 1,-1 0,1 0,-1 0,1 0,-1 0,1 1,-1-1,1 1,-1 0,1 0,-1 1,0-1,0 0,0 1,0 0,0 0,0 0,0 0,0 0,-1 1,1-1,-1 1,1 10,0 0,-1 0,-1 0,0 0,0 1,-2-1,1 0,-2 0,0 0,-3 10,0-2,-1-1,0 0,-2 0,0-1,-2 0,0-1,-1 0,0 0,-2-1,0-1,-1 0,0-1,-1 0,-1-1,-1-1,-1 0,10-8,0 0,0 0,-1-1,0-1,1 0,-1 0,0 0,-1-1,1 0,0-1,-1 0,1-1,-10 0,15 0,0-1,0 1,0-1,1 1,-1-1,0-1,0 1,0 0,1-1,-1 0,1 0,-1 0,1 0,0-1,-1 1,1-1,1 1,-1-1,0 0,1-1,-1 1,1 0,0-1,0 1,0-1,1 1,-1-1,1 0,0 0,0 0,0 0,1 0,-1 0,1-4,1 0,-1 1,1-1,0 0,1 1,0-1,0 1,1 0,0 0,0 0,0 0,1 0,0 1,1-1,-1 1,1 0,2-1,7-13</inkml:trace>
  <inkml:trace contextRef="#ctx0" brushRef="#br0" timeOffset="-1712.452">6802 1159,'28'13,"1"-1,0-2,1-1,0-1,1-1,-1-2,1-1,0-2,0-1,0-1,5-2,-24-1,0 0,-1 0,1-1,-1-1,0 0,0 0,0-1,-1-1,1 1,-2-2,1 1,-1-2,0 1,-1-1,0 0,0-1,-1 0,0 0,-1 0,0-1,-1 0,0 0,-1-1,0 0,2-10,-5 18,0 1,0 0,-1 0,1-1,-1 1,0-1,0 1,0-1,0 1,0 0,-1-1,0 1,0 0,0-1,0 1,0 0,0 0,-1 0,0 0,1 0,-1 0,0 0,-1 1,1-1,0 1,-1 0,1-1,-1 1,0 0,0 0,0 1,0-1,0 1,0-1,0 1,0 0,-1 0,1 0,0 1,-1-1,1 1,0 0,-1 0,1 0,-1 0,1 0,-12 5,0-1,1 2,-1 0,1 1,1 0,-1 1,1 1,1 0,-1 0,2 1,-1 1,1 0,1 1,0 0,1 0,0 1,1 0,0 1,-4 11,7-17,0 1,1-1,0 1,0 0,1 1,0-1,1 1,0-1,0 1,1 0,1 0,-1 0,1-1,1 1,0 0,0 0,1 0,1-1,-1 1,1-1,1 0,0 0,0 0,1 0,0-1,0 0,7 8,4-5,1-2,1 0,-1 0,1-2,1 0,-1-1,1-1,0-1,0 0,1-2,-1 0,1-1,-1-1,1-1,-1 0,1-2,12-3,70-12,-75 13</inkml:trace>
  <inkml:trace contextRef="#ctx0" brushRef="#br0" timeOffset="-6648.968">735 340,'61'26,"1"-2,0-4,2-2,0-3,2-2,-1-4,1-2,0-3,50-5,-79-1,1-2,-1-1,0-2,-1-2,0-1,0-1,-1-3,0 0,-2-3,1 0,3-6,-30 17,0-1,-1 1,0-1,-1-1,1 1,-1-1,-1 0,1 0,-1 0,-1 0,0-1,0 0,-1 1,0-1,0 0,-1 0,0 0,0-1,-1 1,-1 0,1 0,-1 0,-2-3,3 5,-2 0,1 1,-1-1,0 1,0-1,-1 1,1-1,-2 1,1 0,-1 1,1-1,-2 0,1 1,0 0,-1 0,0 1,-1-1,1 1,0 0,-1 0,0 1,0-1,0 1,-1 1,1-1,-1 1,1 0,-1 1,0 0,1 0,-1 0,-5 3,0 1,0 0,1 1,-1 0,1 1,0 0,0 1,1 0,0 1,0 0,0 0,1 1,0 1,0-1,1 1,1 1,-1-1,1 1,1 1,0 0,-40 60,4 3,3 0,4 3,3 1,-6 27,3-12,-9 23,-6 20,-5-2,-7-3,-23 29,77-144,-1-1,0 0,-1-1,0 0,-2 0,1-1,-2-1,0 0,0-1,-1 0,0-1,-1 0,0-1,-1-1,1-1,-2 0,1-1,-1 0,0-2,-3 1,16-5,-1 0,1 0,-1-1,1 1,0-1,-1 0,1-1,0 1,0 0,0-1,0 0,0 0,0-1,0 1,1-1,-1 1,1-1,0 0,-1 0,1-1,1 1,-1-1,0 1,1-1,0 0,0 0,0 0,0 0,1 0,0-1,0 1,0 0,0-1,0 1,1 0,0-1,0 1,0-1,1 1,-1-1,1 1,0 0,0 0,1-1,-1 1,1 0,1-2,3-10,0 0,2 0,-1 0,2 1,0 1,1-1,0 2,1-1,1 1,0 1,1 0,0 1,0 0,1 1,1 1,0 0,0 1,1 0,0 2,0-1,0 2,1 0,0 2,0-1,0 2,0 0,1 1,-1 1,0 1,1 0,-1 1,0 1,0 1,11 3,273 132,-277-130,0-2,0 0,0-1,1-2,0 0,-1-2,10 0,-21-2,1-1,-1 0,0 0,0-1,0-1,0 0,-1-1,1-1,-1 0,0 0,0-1,-1-1,5-2,1-4</inkml:trace>
  <inkml:trace contextRef="#ctx0" brushRef="#br0" timeOffset="-6034.448">2004 1159,'4'9,"1"-1,0 1,0-1,1 0,-1-1,2 0,-1 0,1 0,0 0,1-1,-1 0,1-1,0 0,1 0,-1-1,1 0,0 0,0-1,0 0,1-1,-1 0,0 0,1-1,0 0,-1-1,1 0,-1-1,1 0,-1 0,1-1,-1 0,0 0,1-1,-1-1,-1 1,7-5,1 0,-1-2,1 0,-2-1,0 0,0-1,-1-1,0 0,-1-1,-1 0,0-1,-1 0,0-1,3-9,-12 22,1 1,-1-1,0 0,0 0,0 0,0 0,-1 0,1 0,-1 0,0 0,1 0,-1 0,-1 0,1 0,0 0,-1 0,0 0,0 0,1 1,-2-1,1 0,0 0,-1 1,1-1,-1 0,0 1,1 0,-1-1,0 1,-1 0,1 0,0 0,-1 0,1 1,-1-1,1 0,-1 1,0 0,0 0,-5-3,0 1,-1 1,1 0,-1 0,0 0,1 1,-1 1,0-1,0 1,1 1,-1 0,0 0,0 0,-5 3,0 1,0 0,1 1,0 0,0 1,0 1,1 0,0 1,1 0,-1 0,2 1,0 1,0 0,1 0,0 1,1 0,0 0,1 1,0 0,1 1,1-1,-2 9,3-13,1 1,0-1,1 1,0 0,1 0,0 0,0 0,1 0,0-1,1 1,0 0,0 0,1 0,1 0,0-1,0 1,1-1,0 0,0 0,1-1,0 1,1-1,0 0,0 0,7 7,5-5,0-1,1-1,0 0,0-1,1-1,0-1,0-1,0-1,0 0,1-2,-1 0,1-1,-1-2,0 0,20-4,2-5,-1-2,0-1,0-2,-2-2,0-2,-1-1,-1-2,-1-2,31-28,-26 22,-1-3,-2-1,-2-2,-1-2,-2-1,-1-1,-3-2,-1-1,-3-1,-1-1,-2-1,14-48,-31 83,0 0,-1 0,-1 0,0 0,0 0,-1 0,-1-1,0 1,-1-1,0 1,-1-1,-1 1,0-1,0 1,-1 0,-1 0,0 0,0 1,-1-1,-1 1,0 0,-1-1,4 10,1-1,-1 1,0 0,0 0,0 0,0 1,0-1,0 1,-1 0,1 0,0 0,-1 0,1 0,-1 1,1 0,-1 0,1 0,-1 0,1 0,0 0,-1 1,1 0,-1 0,1 0,0 0,0 0,-1 1,1-1,0 1,0 0,0 0,1 0,-1 0,-77 87,64-55,1 1,1 0,2 1,2 1,1 0,2 0,1 0,2 1,2 18,4-13,3 0,1 0,3-1,1 1,2-2,2 0,1 0,3-2,21 38,-26-51,-13-19,-7-11</inkml:trace>
  <inkml:trace contextRef="#ctx0" brushRef="#br0" timeOffset="-5783.367">2681 820,'39'5,"51"1,19 1,1-2,-8-7,-13-2,-11-1,-9 0,-12 2,-6-4,-7-1,-6 1,-4 2,-4 2,-7 1</inkml:trace>
  <inkml:trace contextRef="#ctx0" brushRef="#br0" timeOffset="7307.482">903 2514,'-34'62,"2"1,2 2,4 0,1 8,17-1,9-71,-1 1,0-1,0 0,0 1,1-1,-1 0,1 1,-1-1,1 0,0 1,-1-1,1 0,0 0,0 0,0 0,0 0,0 0,0 0,0 0,0 0,0-1,0 1,0 0,1-1,-1 1,0 0,1-1,-1 0,0 1,1-1,-1 0,0 0,1 0,-1 0,0 0,1 0,-1 0,1 0,-1 0,0-1,1 1,-1 0,0-1,1 1,-1-1,0 0,0 1,1-1,12-7,0-1,0 0,0-1,-2 0,1-1,-1 0,-1-1,0-1,0 1,-1-2,4-8,-1 3,-1-1,0-1,-2 0,0-1,-1 0,-2 0,0-1,-1 1,-2-2,0 1,-1 0,-2-1,0 1,-2-9,1 27,-1 0,0 0,0 0,0 0,0 0,-1 0,0 0,0 0,0 0,0 1,-1-1,0 1,0 0,0 0,-1 0,1 0,-1 1,0-1,0 1,0 0,0 0,-1 0,1 1,-1 0,1-1,-1 1,0 1,0-1,0 1,0 0,0 0,0 1,-1-1,1 1,0 0,0 1,0-1,0 1,0 0,0 0,0 0,0 1,0 0,-1 1,1-2,0 0,1 1,0 0,-1 0,1 0,0 0,0 1,0-1,0 1,1 0,-1 0,1 1,0-1,0 1,0-1,0 1,1 0,-1 0,1 0,0 1,0-1,0 0,1 1,0-1,0 1,0 0,0 2,3-4,1 0,-1 0,1 0,0 0,0-1,0 1,0-1,0 0,1 0,-1 0,1 0,-1-1,1 1,-1-1,1 0,0 0,0-1,0 1,0-1,-1 1,1-1,0 0,0-1,0 1,0-1,0 0,-1 0,1 0,0 0,-1 0,4-2,19-7,0-1,0-1,-2-1,1-1,-1-1,-1-1,-1-1,0-1,-2-1,12-15,0 6,-12 12,-1-1,0-1,-1 0,-1-2,0 0,-2 0,0-2,-2 0,0 0,-2-1,0-1,-2 0,0 0,-2-1,-1 0,0 0,-2-1,0-20,-3 45,-1 0,1 1,-1-1,0 1,0-1,1 0,-1 1,0-1,0 0,0 1,0-1,0 0,0 1,0-1,0 0,0 1,0-1,0 0,0 1,0-1,0 0,-1 1,1-1,0 1,-1-1,1 0,0 1,-1-1,1 1,-1-1,1 1,0-1,-1 1,1-1,-1 1,0 0,1-1,-1 1,1 0,-1-1,0 1,1 0,-1 0,1 0,-1-1,0 1,1 0,-1 0,0 0,1 0,-1 0,0 0,-22 30,6 14,2 1,2 0,2 1,2 0,2 1,2 0,3 0,1 16,4 104,6-1,28 137,-10-96,-25-192,1-1,-2 0,0 1,-1-1,0 1,-1 0,-1-1,0 0,-1 1,0-1,-1 0,-1 0,0-1,-1 0,-1 0,0 0,0 0,-1-1,-1-1,0 1,-1-1,-2 1,9-9,0-1,0 1,0-1,0 0,-1 0,1-1,-1 1,1-1,-1 1,0-1,0 0,1 0,-1-1,0 1,0-1,0 0,0 0,0 0,0-1,1 1,-1-1,0 0,0 0,0 0,1-1,-1 1,1-1,-1 0,1 0,0 0,0 0,-1-1,2 1,-1-1,0 0,0 0,1 0,0 0,-1 0,1 0,1-1,-1 1,0-1,1 0,0 1,-1-1,1 0,1 0,-1 1,1-2,-3-22,2 1,1-1,2 0,0 0,2 0,1 1,1-1,1 1,1 1,6-12,-1 1,2 2,1 0,1 1,2 0,21-25,-16 25</inkml:trace>
  <inkml:trace contextRef="#ctx0" brushRef="#br0" timeOffset="8593.438">2089 2796,'10'1,"0"-1,0 0,0 0,0 0,0-1,-1-1,1 0,0 0,-1-1,0 0,1-1,-1 0,-1 0,1-1,2-2,22-13,-2-2,0-2,-2 0,-1-2,-1-2,5-6,114-104,-65 99,-78 39,-1 0,0-1,0 1,0 0,0 0,0 0,0 0,0 1,0-1,0 1,0-1,0 1,0 0,0-1,0 1,0 0,0 0,-1 1,1-1,0 0,-1 0,1 1,-1-1,1 1,-1 0,0-1,0 1,1 0,-1 0,0-1,-1 1,1 0,0 0,-1 0,1 0,-1 0,1 0,-1 1,0-1,0 2,1 15,-2 1,0 0,-1 0,-1-1,-1 1,-1-1,0 0,-2 0,0 0,-1-1,-1 0,0-1,-2 0,0 0,0-1,-2-1,-12 12,-117 95,141-121,0 1,0-1,0 0,0 0,-1 0,1 0,0 0,0-1,-1 1,1 0,-1-1,1 1,-1-1,1 1,-1-1,1 0,-1 1,1-1,-1 0,1 0,-1 0,1 0,-1 0,1-1,-1 1,0 0,1-1,0 1,-1-1,1 0,-1 1,1-1,0 0,-1 0,1 0,0 0,0 0,0 0,0 0,-1 0,2 0,-1 0,0-1,0 1,0 0,1-1,-1 1,0-1,1 1,-1-1,1 1,0-1,0 1,-1-1,1 1,0-1,0 0,1 1,2-7,0 0,1 1,0-1,1 1,0 0,0 1,0-1,1 1,0 0,0 0,0 1,1 0,0 0,0 1,0-1,1 2,-1-1,1 1,0 0,0 0,0 1,0 0,1 1,-1 0,1 0,3 0,-1 1,1 1,0 0,0 1,-1 0,1 0,-1 1,0 1,1 0,-2 1,1 0,0 0,-1 1,3 3,-4-4,0-1,1 0,-1 0,1 0,-1-1,1-1,0 0,0 0,0-1,1 0,-1-1,0 0,0-1,0 0,0 0,0-1,0 0,0-1,0 0,-1-1,1 0,-1 0,0-1,0 0,0-2,11-4,-1 0,0-2,-1-1,0 0,-1-1,0-1,-1-1,-2 0,1-1,-2 0,0-1,0-4,-10 18,3-4,-1 1,-1-1,0 0,0 0,-1-1,0 1,0-1,-1 0,0 1,-1-1,0 0,-1-5,-16 32,10 12,1 1,1 0,2 0,1 0,1 0,3 10,-2 25,-1 276,-29-177,8-126,20-38,1 1,0-1,-1 1,1-1,-1 1,1-1,0 1,-1-1,1 0,-1 1,1-1,-1 0,0 1,1-1,-1 0,1 1,-1-1,0 0,1 0,-1 0,1 0,-1 0,0 0,1 0,-1 0,0 0,1 0,-1 0,1 0,-1 0,0 0,1-1,-1 1,1 0,-1 0,0-1,1 1,-1 0,1-1,-1 1,1-1,-1 1,1 0,0-1,-1 1,1-1,-1 0,1 1,0-1,0 1,-1-1,1 1,0-1,0 0,0 1,-1-1,1 1,0-1,0 0,0 1,0-1,0 0,1 0,-4-16,1-1,1 0,1 0,0 0,1 0,1 0,1 1,1-1,0 1,1 0,1 0,1 0,6-13,-5 10,30-76,4 2,50-80,-85 159,1-1,1 1,0 1,1 0,0 0,1 1,1 0,0 1,1 0,0 1,1 0,0 2,1-1,0 2,0 0,0 0,1 2,1 0,-1 1,1 0,0 1,0 1,16 0,-29 3,0 0,0 1,0-1,0 1,0 0,0 0,-1 0,1 1,0-1,-1 1,1 0,-1 0,1 0,-1 1,0-1,0 1,0 0,0 0,0 0,-1 0,0 0,1 0,-1 1,0-1,0 1,-1-1,1 1,-1 0,0 0,0 0,0 0,-1 0,1 0,-1 0,0 0,0 0,0 0,0 0,-1 0,0 2,-2 9,-1 0,0-1,-1 1,-1-1,0 0,-1-1,0 0,-1 0,-1 0,0-1,0 0,-1-1,-1 0,0-1,0 0,-1 0,-2 0,-19 13,-1-2,-1-1,0-2,-2-2,-36 12,12-11,35-13</inkml:trace>
  <inkml:trace contextRef="#ctx0" brushRef="#br0" timeOffset="9253.856">3726 2852,'49'-23,"-1"-1,-1-3,-1-2,-2-2,0-2,-3-1,-1-3,3-5,-26 24,-1-1,-1-1,-1 0,0-1,-2-1,0 0,-1 0,-2-2,0 1,-1-1,-2 0,0 0,-2-1,-3 23,0 0,0 0,-1 0,1 0,-1 0,1 0,-1 0,0 0,0-1,0 1,0 0,0 0,0 0,-1 0,1 0,-1-1,0 1,1 0,-1 0,0 0,0 1,0-1,0 0,-1 0,1 0,0 1,-1-1,1 1,-1-1,1 1,-1 0,0-1,0 1,0 0,0 0,0 0,1 0,-2 1,1-1,0 1,0-1,0 1,0-1,0 1,0 0,0 0,-1 0,1 0,-1 1,-4 2,1 0,-1 0,1 1,0-1,0 2,0-1,0 1,1 0,-1 0,1 0,1 1,-1-1,1 1,0 0,0 1,1-1,0 1,0-1,0 1,1 0,0 0,0 0,1 1,0-1,0-2,0 1,0-1,1 1,0-1,0 1,1-1,-1 1,1-1,0 1,1-1,-1 0,1 1,0-1,0 0,1 0,0 0,-1-1,2 1,-1-1,0 0,1 1,0-1,0-1,0 1,0-1,1 1,0-1,-1-1,1 1,0-1,5 2,53 13,-55-16,0-1,0 1,0 1,0-1,-1 1,1 0,0 1,-1 0,0 0,0 1,0 0,0 0,-1 0,1 1,-1 0,0 1,-1-1,1 1,-1 0,0 0,0 1,-1-1,0 1,1 3,-5-2,0 1,-1 0,0-1,0 1,-1-1,0 1,0-1,-1 0,0 0,-1 0,1 0,-2 0,1-1,-1 0,-1 2,0 0,1 2,0-1,0 2,1-1,0 1,1-1,0 1,1 0,0 0,1 0,0 1,1 3,0 8</inkml:trace>
  <inkml:trace contextRef="#ctx0" brushRef="#br0" timeOffset="9737.064">4657 2626,'5'19,"1"16,1 7,-2 1,-7-6,-2-6,-1-12,0-9</inkml:trace>
  <inkml:trace contextRef="#ctx0" brushRef="#br0" timeOffset="9974.842">4686 2090,'4'29,"3"9</inkml:trace>
  <inkml:trace contextRef="#ctx0" brushRef="#br0" timeOffset="10343.426">4827 2796,'202'-268,"-202"266,1 1,-1 0,1 0,-1 0,1 0,-1 0,1 0,0 1,0-1,-1 0,1 0,0 0,0 1,0-1,0 0,0 1,0-1,0 1,0-1,0 1,0-1,0 1,0 0,0-1,0 1,0 0,1 0,-1 0,0 0,0 0,0 0,0 0,0 1,0-1,0 0,1 0,-1 1,0-1,0 1,0-1,0 1,0 0,0-1,-1 1,1 0,0-1,0 1,0 0,-1 0,1 0,0 0,-1 0,1 0,-1 0,1 0,-1 0,1 0,-1 0,0 0,1 0,-1 0,0 0,0 1,0-1,8 55,-7-43,1-1,0 0,0 1,1-1,1 0,0 0,1 0,5 9,-8-15,1-1,0 0,-1 0,2 0,-1-1,0 1,1-1,0 0,0 0,0 0,1 0,-1-1,1 1,0-1,0-1,0 1,0-1,1 1,-1-1,1-1,-1 1,1-1,-1 0,1 0,0-1,0 0,-1 0,1 0,0-1,-1 0,1 0,0 0,-1 0,1-1,-1 0,0 0,0-1,1 0,-1 1,-1-2,1 1,3-3,2-10,0 1,-1-1,-1 0,-1-1,0 0,-1 0,2-12,32-76,-25 81</inkml:trace>
  <inkml:trace contextRef="#ctx0" brushRef="#br0" timeOffset="10939.452">5814 2401,'-14'2,"-1"2,1-1,-1 2,1 0,1 0,-1 2,1-1,0 2,0 0,1 0,0 1,1 1,0 0,0 0,1 1,0 1,1-1,1 2,0-1,0 1,-1 3,-43 109,51-121,0 1,0-1,0 1,1-1,-1 1,1-1,1 1,-1 0,1-1,-1 1,1-1,0 1,1-1,-1 0,1 0,0 1,0-1,0 0,1 0,-1-1,1 1,0 0,0-1,1 0,-1 0,0 0,5 3,-2-5,1 0,-1 0,1 0,0-1,-1 0,1 0,0 0,-1-1,1 0,-1 0,1-1,-1 0,0 0,1-1,-1 1,0-1,-1-1,1 1,0-1,-1 0,0 0,0-1,0 1,-1-1,1 0,-1 0,2-4,30-32,-1-2,-2-1,-3-1,2-7,-32 50,1 0,0-1,0 1,0 0,0 0,0-1,1 1,-1 0,0 0,1 1,0-1,-1 0,1 0,0 1,0-1,0 1,0 0,0-1,0 1,0 0,1 0,-1 0,0 1,1-1,-1 1,0-1,1 1,-1 0,1-1,-1 1,1 1,-1-1,0 0,1 0,-1 1,1 0,-1-1,0 1,0 0,1 0,-1 0,0 0,0 1,0-1,0 1,0-1,0 1,4 6,-1 1,0-1,-1 1,0-1,0 1,-1 0,0 1,0-1,-1 0,0 1,-1 0,0-1,-1 3,5 23,62 447,-61-444,-2 1,-2 0,-1 0,-3 0,-3 23,4-56,0-1,0 1,-1 0,1-1,-1 1,-1-1,1 0,-1 0,0 0,0 0,0 0,-1-1,0 1,0-1,0 0,0 0,-1 0,1-1,-1 0,0 0,0 0,0 0,0-1,-1 0,1 0,-1 0,1 0,-1-1,0 0,0-1,1 1,-6-1,4 2,0-1,0 0,0-1,-1 1,1-1,0 0,0-1,0 0,0 0,-1-1,2 1,-1-2,0 1,0-1,1 0,-1 0,1-1,0 0,0 0,0 0,1-1,-1 1,1-2,0 1,1 0,-1-1,1 0,0 0,0 0,1-1,0 1,0-1,1 0,-1-1,1-7,0 0,2 1,-1-1,2 0,0 0,1 0,0 0,1 0,1 1,0-1,1 1,1 0,0 1,1-1,0 1,1 1,0-1,1 1,1 1,0-1,0 2,1-1,0 2,1-1,0 2,1-1,8-3,9-3,1 0,1 2,0 1,0 2,1 1,0 2,19-2,-28 7</inkml:trace>
  <inkml:trace contextRef="#ctx0" brushRef="#br0" timeOffset="14521.858">6999 2204,'83'-25,"-2"-3,-1-4,-2-3,5-7,-71 36,-4 3,1 0,-1-1,0 0,0-1,0 0,0 0,-1-1,0 0,0 0,-1-1,0 1,0-1,0-1,1-3,-7 11,0-1,-1 0,1 1,0-1,-1 1,1-1,-1 1,1-1,-1 1,1-1,-1 1,0-1,1 1,-1-1,1 1,-1 0,0 0,1-1,-1 1,0 0,1 0,-1 0,0-1,0 1,1 0,-1 0,0 0,1 0,-1 1,0-1,0 0,1 0,-1 0,0 0,1 1,-1-1,0 0,1 1,-1-1,1 0,-1 1,1-1,-1 1,1-1,-1 1,1-1,-1 1,1 0,-1-1,1 1,0-1,-1 1,1 0,0-1,0 1,-1 0,1 0,-12 16,1 0,0 1,1 0,1 1,1 0,0 1,2-1,0 1,1 1,2-1,0 1,-1 18,-2 1,-22 301,26-254,-4-1,-3 0,-4 0,-18 55,25-118,-2-1,0 0,-2 0,0 0,-1-1,-2-1,-6 8,16-25,0 1,-1-1,0 0,0 0,0-1,0 1,0-1,-1 0,1 0,0 0,-1-1,0 1,1-1,-1 0,0-1,0 1,1-1,-1 0,0 0,0 0,0-1,1 0,-1 0,0 0,1 0,-1-1,1 0,-1 0,1 0,0 0,0-1,0 0,0 1,0-1,0-1,1 1,0-1,0 1,0-1,0 0,0 0,1 0,-2-4,-2-5,0 0,1-1,0 1,2-1,-1 0,2-1,0 1,0 0,2-1,-1 1,2-1,0 1,1 0,0-1,1 1,1 0,0 1,3-7,2-1,1-1,0 1,2 1,0 0,2 1,0 0,1 1,0 1,2 0,0 1,2 0,20-13,1 2,1 1,1 2,2 3,0 1,43-13,-77 29,2 0,-1 0,0 1,1 1,-1 0,1 0,0 1,0 1,-1 0,1 1,11 1,-6 5</inkml:trace>
  <inkml:trace contextRef="#ctx0" brushRef="#br0" timeOffset="14811.732">7733 2909,'-9'-5,"5"-16,10-9,8-4,6-2,0 1,1 2,2 1,2 7,-3 2,-1 0,1 0,-3-1,-1 3,-2 5</inkml:trace>
  <inkml:trace contextRef="#ctx0" brushRef="#br0" timeOffset="15107.683">8213 2542,'-19'22,"0"1,1 1,2 0,0 1,2 1,0 1,2 0,-7 26,17-51,1 0,0 1,0 0,0-1,0 1,0-1,1 1,-1 0,1 0,0-1,-1 1,1 0,1 0,-1-1,0 1,1 0,-1-1,1 1,0 0,0-1,0 1,0-1,0 1,1-1,-1 1,1-1,-1 0,1 0,0 0,0 0,0 0,0 0,0-1,1 1,-1-1,0 1,1-1,-1 0,1 0,-1 0,1 0,0 0,-1-1,1 1,0-1,0 0,-1 1,2-2,10 0,0-2,-1 0,1-1,-1 0,1-1,-1 0,0-1,-1-1,0 0,0-1,0 0,-1 0,0-2,-1 1,0-1,0-1,7-11,-12 16,-1-1,0 0,0 0,0-1,-1 1,0-1,-1 0,0 0,0 0,-1 0,0 0,0-6,0 11,-1 0,0-1,0 1,-1 0,1 0,-1-1,0 1,1 0,-2 0,1 0,0 0,0 0,-1 0,0 0,1 0,-1 1,0-1,0 0,-1 1,1 0,-1 0,1-1,-1 1,1 1,-1-1,0 0,0 1,0-1,0 1,0 0,0 0,-1 0,-20-3,1 2</inkml:trace>
  <inkml:trace contextRef="#ctx0" brushRef="#br0" timeOffset="15592.538">8524 2852,'1'-12,"1"0,1 0,0 1,0-1,1 1,1 0,0 0,0 0,1 0,1 1,0 0,6-7,-5 8,-1 0,2 0,-1 1,1 0,0 1,1 0,-1 0,2 1,-1 0,0 1,1 0,9-3,-17 8,-1 0,1-1,-1 1,1 0,-1 0,1 0,-1 1,1-1,-1 1,1-1,-1 1,1 0,-1 0,0 0,0 0,1 0,-1 1,0-1,0 0,0 1,0 0,-1-1,1 1,0 0,-1 0,1 0,-1 0,2 2,-2-1,1 0,0-1,0 1,0-1,1 1,-1-1,1 0,-1 0,1 0,0 0,-1-1,1 1,0-1,0 0,0 1,0-1,0-1,1 1,-1 0,1-1,61-17,-61 15,0 0,1 0,-1 0,1 0,-1 0,1 1,0 0,0 0,-1 0,1 1,0 0,0-1,0 2,0-1,0 1,-1-1,1 1,0 1,0-1,-1 1,4 1,25 63,-17-23,41 11,-35-45</inkml:trace>
  <inkml:trace contextRef="#ctx0" brushRef="#br0" timeOffset="16705.326">9765 2881,'84'-86,"-5"-4,-3-3,30-54,-67 83,-67 151,24-76,0 0,0 1,2-1,-1 1,1 0,1 0,0 0,1 0,0 0,1 0,0 0,1 0,0-1,1 1,1-1,-1 1,2-1,0 0,0 0,1-1,5 8,-2-13,0-1,0 0,0-1,0 0,1 0,-1-1,1 0,0-1,-1 0,1-1,0 0,0 0,0-1,-1 0,1-1,0 0,3-1,6-4,-1-1,0-1,0 0,-1-2,0 1,-1-2,0 0,-1-1,0-1,-1 0,-1-1,0-1,-1 0,-1 0,0-1,-2-1,1 1,-2-2,-1 1,0-1,1-9,23-73,-23 84</inkml:trace>
  <inkml:trace contextRef="#ctx0" brushRef="#br0" timeOffset="17409.408">11092 2231,'-56'42,"1"2,2 3,2 2,1 4,45-48,-13 12,1 1,0 0,2 1,0 1,1 0,1 1,1 0,0 1,-1 9,12-29,0 0,1 0,-1 0,1 0,-1 0,1 0,0 0,0 0,0 0,0 0,0 0,0 0,1 0,-1 0,1 0,-1 0,1 0,0 0,0 0,0 0,0-1,0 1,0 0,0 0,1-1,-1 1,1-1,-1 0,1 1,-1-1,1 0,0 0,0 0,0 0,-1 0,1 0,0 0,0-1,0 1,0-1,0 1,2-1,90-5,-75-2,1 0,-1-2,-1 0,0-1,0-1,-1-1,0 0,-1-1,0-1,-2-1,1 0,-2 0,0-2,6-9,69-92,-64 87,-36 66,8-21,1 1,1-1,0 1,1 0,0 0,1-1,1 1,0 0,3 12,-3-21,1 0,-1-1,1 1,0 0,1-1,0 1,-1-1,2 0,-1 0,1 0,-1-1,1 1,0-1,1 0,-1 0,1 0,0 0,0-1,0 0,0 0,1 0,-1-1,1 0,-1 0,3 0,5-1,-1-1,0-1,-1 0,1-1,0 0,0-1,-1 0,1 0,-1-2,0 1,0-1,0-1,-1 0,0-1,0 0,-1 0,1-1,-2 0,1-1,5-7,6-6,-1-1,-1 0,-1-1,-1-1,-2-1,0 0,-2-1,0-1,-2 0,-2 0,0 0,-2-1,0-3,5-62,-4 0,-4 0,-6-40,2 76,-10 77,-18 172,18-92,4 0,4 0,8 58,21 43,4-105,-30-96,0 1,-1-1,1 1,0-1,0 1,0-1,0 1,0-1,0 1,0-1,0 1,0-1,0 1,0-1,0 1,0-1,0 1,1-1,-1 1,0-1,0 1,1-1,-1 1,0-1,0 1,1 0,-1-1,0 1,1 0,-1-1,1 1,-1 0,0-1,1 1,-1 0,1 0,-1 0,1-1,-1 1,1 0,-1 0,1 0,-1 0,1 0,-1 0,1 0,-1 0,1 0,-1 0,1 0,-1 0,1 0,-1 0,1 1,-24-43,7 20</inkml:trace>
  <inkml:trace contextRef="#ctx0" brushRef="#br0" timeOffset="17655.688">11374 2231,'38'0,"37"0,11 0,-5 0,-7 0,-10 5,-12 1,-10 0,-7-1,0-2,-2 0,-1-2,-5-1</inkml:trace>
  <inkml:trace contextRef="#ctx0" brushRef="#br0" timeOffset="18187.792">12108 2288,'-13'28,"2"1,2 0,0 0,2 1,1 0,1 1,0 29,5-57,0 0,-1-1,1 1,0 0,0 0,0 0,1 0,-1 0,1 0,0 0,0-1,0 1,0 0,0 0,0-1,1 1,-1-1,1 1,0-1,0 0,0 0,0 0,0 0,0 0,0 0,1 0,-1-1,1 1,-1-1,1 0,0 1,0-1,-1-1,1 1,0 0,0-1,0 1,0-1,0 0,0 0,-1 0,1 0,0-1,0 1,0-1,12-5,0-1,-1 0,0-1,0-1,-1 0,0-1,-1 0,0-1,0 0,2-5,113-135,-127 150,0 1,1-1,-1 0,0 0,1 0,-1 0,1 0,-1 1,1-1,0 0,-1 0,1 1,0-1,0 0,-1 1,1-1,0 1,0-1,0 1,0-1,0 1,0 0,-1-1,1 1,0 0,0 0,0 0,0 0,0 0,0 0,0 0,0 0,0 0,0 0,0 0,0 1,0-1,0 0,0 1,0-1,0 1,-1-1,1 1,0-1,0 1,0 0,-1-1,1 1,0 0,-1-1,1 1,-1 0,1 0,-1 0,1 0,-1 0,1-1,-1 2,9 74,-10-71,0 0,1 1,-1-1,1 0,1 1,-1-1,1 1,-1-1,2 0,-1 0,0 1,1-1,0 0,0 0,1-1,0 1,-1 0,1-1,1 0,-1 1,1-1,-1 0,1-1,0 1,1-1,-1 0,1 0,-1 0,1 0,0-1,2 1,2-1,1 0,-1-1,0 0,1-1,-1 1,1-2,-1 0,1 0,-1 0,0-1,0-1,0 1,0-2,0 1,0-1,-1 0,0-1,0 0,0 0,0-1,5-6,5-3,0-2,-2 0,0-1,-1-1,-1 0,0-1,-2 0,2-5,-8 13,-1-1,0 1,-1-1,0 0,-1-1,0 1,-1 0,-1-1,0 0,0 1,-3-13,3 24,-1 1,0-1,0 0,0 1,0-1,0 0,-1 1,1-1,0 0,-1 1,1-1,-1 1,0-1,1 1,-1-1,0 1,0-1,0 1,0 0,0-1,0 1,-1 0,1 0,0 0,-1 0,1 0,0 0,-1 0,1 1,-1-1,0 0,1 1,-1-1,1 1,-1 0,0-1,1 1,-1 0,0 0,1 0,-1 0,0 0,1 1,-1-1,0 0,1 1,-1-1,1 1,-1 0,1 0,-1-1,-1 2,-71 57,71-56,0-1,0 1,1-1,-1 1,1 0,0 0,0 0,0 1,0-1,0 0,1 1,-1-1,1 1,0-1,0 1,1 0,-1 0,1-1,-1 1,1 0,0 0,1-1,-1 1,1 0,-1-1,1 1,0 0,1-1,-1 1,1-1,-1 1,1-1,0 0,0 0,0 0,1 0,-1 0,1 0,-1-1,1 1,0-1,0 0,0 0,1 0,-1 0,2 1,63 5,-62-10,0 2,0-1,0 1,0 0,0 0,0 0,0 1,0 0,0 0,0 1,0 0,-1 0,1 0,0 0,-1 1,0 0,0 0,0 1,0-1,0 1,-1 0,1 1,-1-1,0 1,-1-1,1 1,-1 0,0 1,2 3,-16 127,13-117</inkml:trace>
  <inkml:trace contextRef="#ctx0" brushRef="#br0" timeOffset="18829.01">13519 2231,'-33'24,"2"1,0 1,2 2,1 1,1 1,2 2,-17 27,19 6,22-64,1 1,0-1,-1 1,1-1,0 1,0-1,0 1,0-1,0 1,0-1,1 1,-1-1,0 0,1 1,-1-1,1 1,0-1,-1 0,1 1,0-1,0 0,0 0,0 0,0 1,0-1,0 0,0 0,0-1,0 1,1 0,-1 0,0 0,1-1,-1 1,0-1,1 1,-1-1,1 0,-1 1,1-1,0 0,9-2,0 0,0-1,-1 0,1 0,-1-1,0-1,0 0,0 0,-1-1,1 0,-1-1,-1 0,0 0,5-6,144-132,-156 144,0 0,0-1,-1 1,1 0,1 0,-1 0,0 0,0 0,0 0,0 0,1 0,-1 1,0-1,1 0,-1 1,1-1,-1 1,1 0,-1-1,1 1,-1 0,1 0,-1 0,1 0,-1 0,1 0,-1 0,1 1,-1-1,1 0,-1 1,0 0,1-1,-1 1,1 0,-1-1,0 1,0 0,0 0,1 0,-1 0,0 0,0 0,0 1,0-1,-1 0,1 0,0 1,0-1,6 130,-4-124,0-1,0 0,1 0,-1 0,1 0,1-1,-1 0,1 0,0 0,0 0,1-1,-1 1,1-1,0-1,0 1,0-1,1 0,-1-1,1 1,-1-1,1-1,0 1,0-1,0 0,0-1,0 0,0 0,0 0,-1-1,1 0,0 0,0-1,0 1,-1-2,1 1,-1-1,1 0,0-1,30-15,-1-1,0-2,-2-2,0-1,-2-2,-1 0,-1-3,12-16,-26 25,-2-1,-1 0,-1-1,-1 0,0-1,-2 0,-1-1,-1 0,-1 0,-2 0,0-1,-1 0,-2 1,-1-1,0 0,-2 0,-2-2,5 22,-1 0,0 1,0-1,0 1,0-1,-1 0,0 1,-1-1,1 1,-1 0,0-1,0 1,-1 0,1 0,-1 0,0 1,-1-1,1 1,-1-1,0 1,0 0,0 1,0-1,-1 1,1 0,-1 0,0 0,0 0,0 1,0 0,-1 0,1 0,-1 1,1 0,-1 0,1 0,-1 1,1 0,-1 0,0 0,1 1,-1 0,1 0,-1 0,-3 2,-2 5,1 1,1 0,-1 0,2 1,-1 0,1 1,1 0,0 0,0 1,2-1,-1 1,1 1,1-1,0 1,1 0,0 0,1 0,0 0,1 0,1 0,0 1,2 11,-3-4,1 0,1-1,0 1,2-1,0 1,2-1,0 0,1 0,1-1,1 0,0 0,6 6,-1-2,1-1,1-1,1 0,1-2,1 0,1 0,0-2,1 0,1-2,0 0,2-1,-1-1,1-1,1-1,0-2,9 3,51-9,-61-8</inkml:trace>
  <inkml:trace contextRef="#ctx0" brushRef="#br0" timeOffset="20561.121">1 4433,'1'1,"1"1,-1-1,1 1,-1-1,1 0,0 1,-1-1,1 0,0 0,0 0,0-1,0 1,0 0,0-1,0 1,0-1,0 0,0 1,0-1,0 0,0 0,1-1,-1 1,0 0,0-1,0 1,0-1,0 0,0 1,0-1,-1 0,1 0,0-1,142-72,-85 36,-2-1,-1-4,-3-2,27-30,-62 60,0-2,-2 0,0-1,-1-1,-1 0,-1 0,-1-2,0 0,-1 0,-2-1,0 0,-2-1,0 1,-1-2,-1 1,-2-1,0 1,-2-1,0-13,-2 31,-1 0,0 1,0-1,0 0,-1 1,1 0,-1-1,0 1,-1 0,1 0,-1 1,0-1,-1 1,1 0,0 0,-1 0,0 1,0-1,0 1,-1 1,1-1,-1 1,1-1,-1 2,0-1,0 1,0 0,0 0,0 0,0 1,0 0,0 0,0 0,0 1,0 0,1 0,-1 1,0 0,0 0,-3 2,-8 2,0 2,0 0,1 1,0 1,0 0,1 1,1 1,0 0,0 1,1 1,1 0,0 0,1 1,1 1,0 0,1 0,1 1,1 0,0 0,1 1,1 0,0 0,1 6,2-13,1 1,0-1,1 1,0-1,1 1,0-1,1 1,1-1,-1 0,2 0,-1 0,2 0,-1-1,1 1,1-1,0 0,0-1,1 1,1-1,-1-1,1 1,5 2,1 2,1-1,1 0,0-1,0-1,1-1,0 0,1-1,0-1,0-1,1 0,-1-1,1-1,4-1,4 1,1 0,0-2,-1-2,1 0,0-2,0-1,-1-1,1-1,-1-2,0 0,-1-2,0-1,12-7,-27 10,0 0,0-1,-1 0,0-1,-1 0,0 0,0-1,-1 0,0-1,-1 0,0 0,-1-1,0 1,-1-1,0 0,-1-1,3-9,-7 19,1 0,-1 0,0 1,1-1,-1 0,0 0,-1 0,1 1,0-1,-1 0,0 0,0 1,1-1,-1 0,-1 1,1-1,0 1,-1-1,1 1,-1 0,0 0,0 0,0 0,0 0,0 0,0 0,0 0,-1 1,1-1,-1 1,1 0,-1 0,1 0,-1 0,0 0,1 0,-1 1,0 0,0-1,0 1,1 0,-1 0,0 0,0 1,0-1,1 1,-1-1,0 1,-1 1,-9 3,0 1,1 1,0 0,0 1,0 0,1 0,0 2,1-1,0 1,0 1,1 0,1 0,0 1,0-1,1 2,0-1,2 1,-1 0,-2 13,6-20,1 1,0 0,1 0,-1 0,1 0,1 0,-1 0,1 0,0 0,1-1,0 1,0 0,0-1,1 1,0-1,0 0,1 0,0 0,0 0,0-1,0 1,1-1,0 0,0-1,1 1,-1-1,1 0,0 0,0-1,0 0,0 0,1 0,-1-1,1 0,0 0,0 0,-1-1,1 0,0-1,0 1,3-2,14 2,-1-2,1-1,-1-1,0-1,0-1,0 0,-1-2,0-1,0-1,-1-1,0 0,0-2,-1 0,-1-1,0-1,7-9,159-111,-185 132,1 1,-1 0,1 0,0 0,0-1,0 1,-1 0,1 0,0 0,0 0,0 1,1-1,-1 0,0 0,0 0,0 1,1-1,-1 1,0-1,0 1,1 0,-1-1,1 1,-1 0,0 0,1 0,-1 0,0 0,1 0,-1 0,1 0,-1 1,0-1,1 0,-1 1,0-1,0 1,1 0,-1-1,0 1,0 0,0 0,0 0,0 0,0 0,0 0,0 0,1 1,-4 44,0-43,1 0,0-1,1 1,-1 0,0 0,1-1,0 1,0 0,0 0,0 0,0-1,0 1,1 0,-1 0,1 0,0-1,0 1,0 0,0-1,0 1,0-1,1 1,-1-1,1 0,0 0,0 1,0-1,0 0,0-1,0 1,0 0,1-1,-1 1,1-1,-1 1,2-1,8 1,1 0,0-1,0 0,0-1,-1 0,1-1,0-1,0 0,-1-1,1 0,-1-1,0 0,0-1,0 0,4-4,31-9,-46 17,1 0,-1 0,0 0,0 1,0-1,1 0,-1 1,0-1,1 1,-1 0,1-1,-1 1,0 0,1 0,-1 0,1 0,-1 0,0 0,1 0,-1 1,1-1,-1 0,0 1,1-1,-1 1,0 0,0-1,1 1,-1 0,0 0,0-1,0 1,0 0,0 0,0 0,0 1,0-1,0 0,-1 0,1 0,0 1,-1-1,1 0,-1 1,1-1,-1 0,0 1,0-1,1 1,-1 0,0 10,18 47,-5-49</inkml:trace>
  <inkml:trace contextRef="#ctx0" brushRef="#br0" timeOffset="21547.34">2456 4122,'-19'-2,"0"0,0 1,0 1,-1 0,1 2,0 0,0 1,-12 4,25-6,0 1,1 0,-1 0,1 1,-1-1,1 1,0 0,0 0,0 1,0 0,1 0,-1 0,1 0,0 1,0-1,1 1,-1 0,1 0,0 0,1 1,-1-1,1 1,0-1,0 1,1 0,0 0,0 0,0 0,1 1,-1-2,1 0,1-1,-1 1,1 0,-1-1,1 1,1 0,-1-1,1 1,-1-1,1 0,1 0,-1 1,0-1,1-1,0 1,0 0,0-1,1 1,-1-1,1 0,-1 0,1 0,0-1,0 1,1-1,-1 0,0 0,1-1,-1 1,1-1,-1 0,1 0,0 0,-1-1,1 0,0 0,0 0,-1 0,1-1,0 0,-1 0,1 0,0 0,0-1,14-5,-1-1,0-1,0 0,0-2,-2 0,1 0,13-14,36-23,-64 46,0 0,1 0,0 0,-1 0,1 1,0-1,0 1,0 0,0 0,0 0,0 0,0 0,1 1,-1-1,0 1,0 0,1 0,-1 0,0 1,0-1,0 1,1-1,-1 1,0 0,0 0,0 1,0-1,-1 1,1-1,0 1,0 0,-1 0,1 0,-1 0,0 1,0-1,0 0,1 2,5 14,-1-1,-1 1,-1 0,-1 1,0-1,-1 1,-1 0,-1-1,-1 1,0 0,-2 0,-1 8,-56 220,49-213,-1 0,-2 0,-2-1,0-1,-3 0,0-1,-2-2,-1 1,-1-2,-6 3,27-29,0 0,0 0,0 0,-1 0,1 0,-1 0,1-1,-1 1,0-1,0 1,0-1,0 1,0-1,0 0,0 0,0 0,0 0,-1 0,1-1,0 1,-1-1,1 1,0-1,-1 0,1 0,0 0,-1 0,1 0,0-1,-1 1,1-1,0 1,-1-1,1 0,0 0,0 0,0 0,-2-1,1-10,1-1,0 1,1 0,1-1,0 1,0-1,1 1,1-1,0 1,0 0,1 0,1 0,4-10,16-48,3 0,3 3,2 0,4 2,22-28,277-330,-317 399,-1-1,-1-1,-2 0,-1-1,0-1,-2 0,-2 0,0-1,-2 0,-1-1,-1 1,-2-1,-1 0,-1 0,-2 0,-1 0,-1 0,-5-20,7 44,0 0,0 0,-1 0,1 0,-1 0,0 1,-1-1,0 1,1-1,-2 1,1 0,-1 0,1 1,-1-1,0 1,-1 0,1 0,-1 0,0 0,-1 0,3 5,0 0,-1 0,1 0,0 0,0 0,0 1,0-1,0 1,1 0,-1 0,0 0,1 0,-1 0,1 0,0 1,0-1,0 1,0 0,0-1,1 1,-1 0,1 0,0 0,-1 0,1 1,1-1,-1 0,0 0,1 1,0-1,0 0,0 1,0-1,0 0,1 1,-4 65,4-1,2 1,3-1,4 1,7 19,-4-11,-2 197,-11-227,-23 61,19-100</inkml:trace>
  <inkml:trace contextRef="#ctx0" brushRef="#br0" timeOffset="22107.761">2738 3953,'76'-12,"0"-3,-1-3,-1-4,-1-3,-1-3,-2-3,0-3,101-71,-167 102,0 0,0 0,-1 0,1-1,-1 0,1 1,-1-1,0 0,-1 0,1-1,-1 1,0-1,0 1,0-1,0 0,-1 1,0-1,0 0,0 0,-1 0,1 0,-1 0,-1 0,1 0,-1 0,1 0,-1 0,-1-2,1 6,1 1,-1-1,1 0,-1 1,1-1,-1 0,1 1,-1-1,0 1,1-1,-1 1,0-1,1 1,-1-1,0 1,0 0,1-1,-1 1,0 0,0 0,0 0,0-1,1 1,-1 0,0 0,0 0,0 0,0 0,1 1,-1-1,0 0,0 0,0 1,1-1,-1 0,0 1,0-1,1 0,-1 1,0-1,1 1,-1 0,0-1,1 1,-1-1,1 1,-1 0,1 0,-1-1,1 1,0 0,-1 0,-21 42,-47 307,59-299,1-1,3 1,2 1,3-1,3 33,-3-82,1 0,0 0,-1 1,1-1,0 0,0 0,1 1,-1-1,0 0,1 0,-1 1,1-1,0 0,0 0,0 0,0 0,0 0,0 0,1 0,-1 0,0-1,1 1,0 0,-1-1,1 1,0-1,0 0,0 1,0-1,0 0,0 0,0 0,0-1,0 1,0 0,1-1,-1 1,0-1,0 0,1 0,-1 0,0 0,0 0,2-1,10-4,0-2,0 0,-1-1,1 0,-2-1,1 0,8-9,-11 9,-1 0,2 1,-1 0,1 1,1 1,-1-1,1 2,0 0,0 0,1 1,1 0,-11 4,0 1,0-1,0 1,0 0,1 0,-1 0,-1 0,1 1,0-1,0 1,0 0,-1 0,1 0,-1 0,1 0,-1 0,0 1,0-1,0 1,0 0,0-1,-1 1,1 0,-1 0,0 0,0 0,0 0,0 0,0 1,-1-1,0 0,1 0,-1 0,0 1,0-1,-1 0,1 0,-1 1,0-1,1 0,-2 1,4 28,0-23,-1-1,1 0,0 0,1 0,0 0,0 0,0 0,1-1,1 0,-1 1,3 1,6 4</inkml:trace>
  <inkml:trace contextRef="#ctx0" brushRef="#br0" timeOffset="24695.666">4770 3416,'-33'251,"-26"134,0-169,58-214,1 0,-1 1,0-1,1 0,-1 0,1 1,0-1,0 0,0 0,0 1,0-1,0 0,1 0,-1 1,1-1,0 0,0 0,-1 0,1 0,0 0,1 0,-1 0,0 0,1 0,-1 0,1-1,-1 1,1-1,0 1,-1-1,1 1,0-1,0 0,0 0,0 0,0 0,1 0,-1-1,0 1,0-1,1 1,-1-1,0 0,0 0,1 0,-1 0,0 0,0 0,1-1,0 0,27-3,0-2,-1-1,0-2,0 0,10-7,121-32,-71 19,-76 18</inkml:trace>
  <inkml:trace contextRef="#ctx0" brushRef="#br0" timeOffset="25061.162">5476 4037,'-12'6,"0"0,1 1,0 1,0 0,1 0,0 1,0 0,1 1,0 0,0 0,1 1,1 0,0 0,0 1,2 0,-1 0,1 1,1-1,0 1,-2 12,6-21,1 0,-1 0,0 0,1 0,0 0,0 0,0 0,0 0,1 0,0 0,0-1,0 1,0-1,0 1,0-1,1 0,0 0,0 0,0 0,0 0,0-1,0 1,1-1,-1 0,1 0,0 0,1 0,4 2,0 0,0-1,0 0,1-1,-1 0,1 0,0-1,0 0,-1 0,1-1,1-1,3-1,0-1,-1-1,1 0,0-1,-1 0,0-1,-1-1,1 0,-1 0,0-2,-1 1,0-1,-1-1,1 0,-2 0,1-1,-2 0,1-1,-1-1,-5 9,-1 0,1 0,-1 0,0-1,0 1,-1-1,1 1,-1-1,0 0,0 1,0-1,-1 0,0 0,0 0,0 1,0-1,-1 0,0 0,0 1,0-1,-1 0,1 1,-1-1,0 1,0 0,-1 0,1 0,-1 0,0 0,0 0,0 1,-1-1,1 1,-1 0,0 0,0 0,0 1,0-1,0 1,0 0,-1 0,1 0,-1 1,-2-1,-62-10,38 10</inkml:trace>
  <inkml:trace contextRef="#ctx0" brushRef="#br0" timeOffset="27464.162">6125 4376,'-10'5,"2"1,3 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5:57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114 395,'-19'38,"-7"18,2 4,4-3,11-12,12-13,4-17,3-11</inkml:trace>
  <inkml:trace contextRef="#ctx0" brushRef="#br0" timeOffset="163.194">1 0,'10'29,"2"9</inkml:trace>
  <inkml:trace contextRef="#ctx0" brushRef="#br0" timeOffset="445.834">594 197,'-20'10,"1"-2,1 0,0 1,1 1,0 0,0 2,1 0,1 0,0 2,1 0,0 0,-6 10,19-22,-1 1,1 0,0-1,0 1,0 0,0 0,0-1,0 1,1 0,0 0,-1 0,1 0,0 0,0 0,1 0,-1 0,0-1,1 1,0 0,0 0,0 0,0-1,0 1,1 0,-1-1,1 1,-1-1,1 0,0 1,0-1,0 0,0 0,0 0,91 55,-61-41,-25-12,0 0,0 1,0 0,0 0,-1 1,0 0,0 0,-1 0,0 1,0 0,0 0,-1 0,0 1,0-1,0 1,-1 0,-1 0,1 0,-2 0,1 0,-1 1,0-1,0 0,-1 1,0-1,-1 1,-1 6,0-10,0-1,-1 0,1 0,-1 0,0-1,0 1,0-1,-1 1,1-1,-1 0,1 0,-1-1,0 1,0-1,-1 0,1 0,0 0,-1 0,1-1,-1 0,1 0,-1 0,0 0,0-1,1 0,-1 0,0 0,1-1,-1 1,0-1,1 0,-1 0,1-1,-3 0,-6-10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5:56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536 290,'-11'256,"-7"-25,-18 116,-7-144,42-219,7-3</inkml:trace>
  <inkml:trace contextRef="#ctx0" brushRef="#br0" timeOffset="627.269">0 347,'81'-4,"0"-3,0-4,-1-3,-1-4,12-7,-14 6,0-4,-2-3,-1-3,-2-3,25-17,-5-28,-91 75,0 1,0 0,1 0,-1 0,0 1,1-1,-1 0,0 0,1 1,-1-1,1 1,-1-1,1 1,-1-1,1 1,0 0,-1 0,1 0,-1 0,1 0,0 0,-1 1,1-1,-1 0,1 1,-1-1,1 1,-1-1,1 1,-1 0,0 0,1 0,-1 0,0 0,0 0,0 0,1 0,-1 0,0 0,0 1,-1-1,1 0,0 1,0-1,-1 1,1-1,-1 1,1-1,-1 1,0-1,1 1,-1-1,0 1,0 0,0-1,0 1,5 23,-1 0,-1 0,-1 1,-1-1,-1 1,-3 14,1 20,-3 54,-6 0,-4-2,-17 55,24-129,1 0,2 1,2 0,2 31,0-68,1 1,-1-1,1 0,0 1,0-1,0 0,0 1,0-1,1 0,-1 0,1 1,-1-1,1 0,0 0,0 1,0-1,0 0,0 0,0 0,1 0,-1 0,1-1,-1 1,1 0,0-1,-1 1,1-1,0 0,0 1,0-1,0 0,0 0,1 0,-1 0,0-1,0 1,1-1,-1 1,0-1,1 0,-1 0,0 0,1 0,-1 0,0 0,1-1,0 0,135-93,-108 70,32-29,-47 37,2 1,-1 1,2 1,0 0,0 2,1 0,20-9,-37 19,0 0,0 0,0 0,1 0,-1 0,0 1,0-1,1 1,-1-1,0 1,1 0,-1 0,0 0,1 0,-1 0,0 1,1-1,-1 1,0-1,0 1,0 0,1 0,-1 0,0 0,0 0,0 1,0-1,-1 1,1-1,0 1,-1-1,1 1,-1 0,1 0,-1 0,0 0,0 0,0 0,0 0,0 0,0 0,0 1,-1-1,1 0,-1 1,0-1,0 1,-13 88,10-83,0 1,1-1,0 1,1 0,0-1,0 1,1 0,0 0,0 0,1 0,1 0,-1-1,3 8,-3-14,0 0,0 0,0 0,0-1,0 1,0 0,0 0,1-1,-1 1,1-1,-1 1,1-1,0 0,-1 0,1 0,0 1,0-2,0 1,0 0,0 0,0-1,0 1,0-1,0 1,0-1,0 0,2 0,16-1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5:58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1 649,'9'-53,"14"8,1 0,2 2,2 1,1 1,3 1,1 2,2 2,9-6,-36 33,-3 3,0 0,0 0,0 0,1 1,0 0,0 0,0 0,0 1,1 0,0 0,0 0,0 1,0 0,1 1,-1-1,1 2,0-1,4 0,-9 5,1-1,-1 1,0 0,0 0,-1 0,1 1,-1-1,1 1,-1-1,0 1,0 0,-1 0,1 0,-1 0,0 0,0 0,0 0,0 0,-1 0,1 1,-1-1,-1 0,1 0,0 0,-1 1,0 1,1 0,-4 142,3-146,1 0,0 0,0-1,0 1,0 0,0-1,0 1,1 0,-1-1,1 1,-1 0,1-1,-1 1,1-1,0 1,0-1,0 1,0-1,0 1,0-1,0 0,1 0,-1 0,0 1,1-1,-1 0,0-1,1 1,-1 0,1 0,0-1,-1 1,1-1,0 1,-1-1,1 0,0 1,-1-1,1 0,0 0,-1 0,1 0,0-1,0 1,-1 0,1-1,0 1,-1-1,1 0,-1 1,1-1,-1 0,1 0,-1 0,276-186,-276 186,1-1,0 1,-1 0,1 0,0 0,0 0,0 0,0 0,0 0,0 0,0 1,1-1,-1 1,0 0,0-1,0 1,1 0,-1 0,0 1,0-1,0 0,1 1,-1-1,0 1,0 0,0 0,0-1,0 1,0 1,0-1,-1 0,1 0,0 1,-1-1,1 1,0-1,-1 1,0 0,1 0,-1 0,0-1,0 1,0 0,0 0,-1 0,1 1,0-1,-1 0,1 2,-2 101,-1-92,1 0,0 0,1 0,0 0,1 0,1 0,0 0,0 0,1-1,2 2,-5-12,1 0,0 0,0 0,0 0,0-1,0 1,1 0,-1-1,0 1,1-1,-1 1,1-1,-1 0,1 0,0 0,0 1,0-2,-1 1,1 0,0 0,0-1,0 1,0-1,0 1,2-1,9-1</inkml:trace>
  <inkml:trace contextRef="#ctx0" brushRef="#br0" timeOffset="4321.446">1355 368,'196'-1,"-186"0,0-1,0-1,0 1,0-2,-1 1,1-1,-1-1,0 1,-1-2,1 1,-1-1,0 0,0-1,-1 0,0 0,0-1,-1 0,0 0,0 0,-1-1,0 0,0 0,-1 0,0 0,2-10,-5 15,-1 0,0 0,0 0,0 0,0 0,0 0,-1 1,0-1,0 0,0 0,0 0,0 1,-1-1,0 1,0-1,0 1,0 0,0 0,-1-1,1 2,-1-1,0 0,0 0,0 1,0 0,0-1,0 1,-1 1,1-1,-1 0,0 1,0-1,-7-1,-1 0,1 0,-1 1,0 0,0 1,0 0,0 1,0 0,0 1,0 1,-11 1,1 2,0 1,1 0,0 1,0 2,0 0,1 1,0 1,1 1,0 1,1 0,1 1,0 1,1 1,0 0,2 1,0 1,-1 2,10-13,0 0,0 0,1 1,0 0,0 0,1 0,0 0,1 1,-1-1,2 1,-1-1,1 1,0 0,1 0,0-1,0 1,1 0,1-1,-1 1,1 0,0-1,1 0,0 1,1-1,-1 0,1-1,1 1,0-1,0 1,0-2,6 7,6-1,1-1,0 0,1-1,0-1,0-1,1-1,0-1,1 0,-1-2,1 0,0-1,0-1,0-1,0-1,0-1,0-1,0-1,8-2,-7 3,1-1,-1-1,0-1,0-1,0-1,-1 0,0-2,-1-1,0 0,0-2,-1 0,-1-1,7-6,-3-1</inkml:trace>
  <inkml:trace contextRef="#ctx0" brushRef="#br0" timeOffset="4798.89">2456 226,'-27'-2,"-1"1,1 1,-1 1,1 2,0 0,0 2,0 1,0 2,1 0,0 2,1 0,0 2,-6 5,21-12,0 2,1-1,0 1,0 0,1 1,0 0,0 1,1 0,0 0,0 0,1 1,0 0,1 0,0 0,1 1,0-1,1 1,0 0,0 1,1-1,1 0,0 1,0-1,1 0,1 1,0 1,0-9,0 0,-1 0,2 0,-1 0,0 0,1 0,-1-1,1 1,0-1,1 1,-1-1,0 0,1 0,0 0,0 0,0 0,0 0,0-1,0 0,1 1,-1-1,1-1,0 1,-1 0,1-1,0 0,0 0,0 0,0 0,0-1,0 1,0-1,0 0,0 0,1-1,12 0,-1 0,0-1,-1-1,1 0,0-1,-1-1,0-1,6-3,14-9,-1-2,-1-1,-1-1,-1-2,-1-2,-1 0,-1-2,-2-1,-1-1,-1-2,15-24,-5-19,-50 91,8-1,-1-1,2 1,0 1,1-1,0 1,2 0,0 1,0-1,2 1,0 0,0 10,4-17,1 0,-1 0,1-1,1 1,0-1,0 0,1 0,0-1,1 1,0-1,0 0,1-1,0 1,0-2,0 1,1-1,0 0,1 0,-1-1,1 0,0 0,0-1,0-1,9 3,5 2</inkml:trace>
  <inkml:trace contextRef="#ctx0" brushRef="#br0" timeOffset="5252.03">2851 565,'244'-271,"-111"99,-120 164,-19 32,4-16,-3 13,0 0,2 0,1 0,0 1,2-1,0 0,1 1,4 15,-3-29,0 0,0 0,1 0,0 0,1-1,0 1,0-1,1 0,-1 0,1-1,1 1,-1-1,1 0,1-1,-1 1,1-1,-1 0,1-1,1 0,-1 0,1 0,-1-1,1 0,0-1,0 1,1-2,-1 1,0-1,0 0,1-1,-1 0,0 0,1-1,-1 0,0-1,0 1,1-2,-1 1,-1-1,1 0,0-1,-1 1,0-2,3-1,3-4,0-1,0 0,-1-1,-1 0,0-1,-1 0,0-1,-1 0,0 0,-1-1,-1 0,-1 0,0-1,-1 0,0-2,27-90,-23 90</inkml:trace>
  <inkml:trace contextRef="#ctx0" brushRef="#br0" timeOffset="5619.952">4121 1,'-18'6,"0"1,1 1,-1 1,2 0,-1 1,1 1,1 0,0 2,0-1,2 2,-8 8,19-20,0 1,1-1,-1 1,1-1,0 1,0-1,0 1,0 0,0 0,0-1,1 1,-1 0,1 0,0 0,0 0,0 0,0 0,0-1,1 1,-1 0,1 0,0 0,0-1,0 1,0 0,0-1,1 1,-1-1,1 1,0-1,0 0,-1 0,1 0,1 0,-1 0,0 0,0 0,1-1,0 1,109 49,-105-49,3 2,0 0,0 0,-1 1,1 0,-1 1,-1 0,1 0,-1 1,0 0,0 0,-1 1,4 4,-8-8,-1-1,0 1,0 0,0 0,0 0,0 0,-1 0,1 0,-1 0,0 0,-1 0,1 1,-1-1,1 0,-1 1,-1-1,1 0,-1 1,1-1,-1 0,0 0,-1 0,1 0,-1 0,0 0,0 0,0 0,0 0,-1-1,1 1,-4 2,-1 2,-1 1,-1-1,0-1,0 0,0 0,-1 0,0-1,0-1,0 0,-1 0,0-1,0 0,0-1,0 0,-1-1,1-1,-1 1,1-2,-1 1,0-2,1 0,-1 0,1-1,-3-1,-4-3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1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0,'0'5,"-4"11,-7 8,-2 4,-2 3,-5 0,-3 0,3 0,-1-6,3-2,1-1,-3 2,-2-4,3-1,4-2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10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1,'-18'72,"-107"255,23-19,101-305,-1 0,1 0,-1 0,1 0,0 0,0 0,1 0,-1 1,0-1,1 0,0 0,0 1,0-1,0 0,1 0,-1 1,1-1,-1 0,1 0,0 0,1 0,-1 0,0 0,1 0,0 0,0-1,-1 1,2 0,-1-1,0 0,0 1,1-1,-1 0,1 0,0 0,-1-1,1 1,0-1,0 1,0-1,0 0,1 0,167-2,-87-11,-72 9,1 0,-1 1,1 0,0 1,0 1,0 0,-1 0,1 1,6 2,76 13,-72-14</inkml:trace>
  <inkml:trace contextRef="#ctx0" brushRef="#br0" timeOffset="549.987">1075 565,'-7'-4,"-1"0,1 1,-1 0,0 0,0 1,0 0,0 0,0 1,0 0,0 1,0-1,-1 1,1 1,0 0,0 0,0 1,0 0,0 0,-8 4,4-3,-1 2,1 0,0 0,0 1,1 0,0 1,0 1,-8 7,18-15,0 1,0 0,0-1,1 1,-1 0,0 0,1 0,-1 0,0 0,1 0,-1 0,1 0,0 0,-1 0,1 0,0 0,0 0,-1 0,1 0,0 0,0 0,0 0,0 0,1 0,-1 0,0 0,0 1,1-1,-1 0,0 0,1 0,-1 0,1 0,-1-1,1 1,0 0,-1 0,1 0,0 0,0-1,-1 1,1 0,0-1,0 1,49 28,-38-23,25 11,-31-16,1 1,0 0,-1 1,1 0,-1 0,0 0,0 0,0 1,-1 0,1 0,-1 1,0 0,0 0,0 0,-1 0,0 1,0-1,0 1,-1 0,0 0,0 1,0-1,-1 1,0-1,0 1,-1 0,1 5,-2-7,-1 1,1 0,-1-1,-1 1,1-1,-1 1,0-1,0 0,0 1,-1-1,0 0,0-1,0 1,0 0,-1-1,0 0,0 0,0 0,0 0,-1-1,0 1,1-1,-2 0,-124 47,126-48,1-1,0 0,-1 0,1 0,-1-1,1 0,-1 1,1-1,-1 0,1 0,-1-1,1 1,-1-1,1 0,-1 0,1 0,0 0,0-1,-1 1,1-1,0 0,0 1,0-2,1 1,-1 0,0 0,1-1,0 0,-5-14</inkml:trace>
  <inkml:trace contextRef="#ctx0" brushRef="#br0" timeOffset="1166.118">1301 847,'6'4,"0"-1,0 0,0 0,0 0,1-1,-1 0,1 0,0-1,-1 0,1 0,0-1,0 0,0 0,-1 0,1-1,0 0,0 0,-1-1,1 1,-1-2,6-1,-6 2,-1 1,1-1,-1-1,0 1,0-1,1 1,-2-2,1 1,0 0,-1-1,1 0,-1 0,0 0,0-1,-1 1,1-1,-1 0,0 0,-1 0,1 0,-1 0,0-1,0 1,0-1,-1 0,0 1,0-1,-1 0,1 0,-1 1,-1-1,1-3,-2 6,1 0,-1 1,1-1,-1 1,0 0,0-1,0 1,0 0,-1 0,1 0,-1 1,1-1,-1 0,1 1,-1 0,0-1,0 1,0 0,1 1,-1-1,0 0,0 1,0 0,0-1,0 1,0 0,0 1,-3 0,-84 21,77-14,0 2,0-1,1 1,0 1,1 0,0 1,1 0,0 0,1 1,0 1,1-1,1 1,0 1,1-1,0 1,1 0,-2 13,6-23,0 0,1 0,-1 0,1 1,0-1,1 0,-1 0,1 0,0 0,0 1,0-1,1 0,0-1,0 1,0 0,1-1,-1 1,1-1,0 0,1 1,-1-1,1-1,-1 1,1-1,0 1,1-1,-1 0,0-1,1 1,-1-1,1 0,1 1,12 4,0-1,0-1,0 0,1-2,0 0,-1-1,1-1,7 0,177-22,-176 16,-3 1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15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29,'1'1,"-1"0,1 0,-1 0,1 0,0 0,0 0,0 0,-1 0,1-1,0 1,0 0,0 0,0-1,0 1,0-1,1 1,-1-1,0 1,0-1,0 0,0 0,1 0,-1 1,0-1,0 0,0 0,1 0,-1-1,0 1,0 0,0 0,0-1,1 1,-1-1,0 1,0-1,0 1,0-1,0 1,0-1,0 0,0 0,0 0,8 0,192-34,-59 35,-140 0,0 0,0 0,0 1,0-1,0 0,0 1,0-1,0 1,0 0,0 0,0-1,0 1,-1 0,1 1,0-1,0 0,-1 1,1-1,-1 0,1 1,-1 0,0-1,0 1,0 0,0 0,1 0,-2 10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16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88,'43'-5,"24"-6,11-2,-5 2,-8-2,-12 1,-9 3,-7 2,-6 3,-3 2,-6 2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16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0,'-65'115,"57"-96,-202 384,140-215,69-186,0 1,0 0,1 0,-1 0,1-1,-1 1,1 0,0 0,0 0,0 0,0 0,1 0,-1 0,1 0,0-1,-1 1,1 0,1 0,-1-1,0 1,1-1,-1 1,1-1,0 1,0-1,0 0,0 0,0 0,0 0,0 0,1-1,-1 1,1-1,-1 1,1-1,0 0,-1 0,1 0,0 0,0-1,0 1,0-1,0 0,0 0,1 0,115-26,-62 7,-2 9,-30 8</inkml:trace>
  <inkml:trace contextRef="#ctx0" brushRef="#br0" timeOffset="338.407">669 649,'-13'16,"0"1,2 1,0 0,0 0,2 1,0 1,2 0,0 0,1 0,1 1,1-1,0 3,4-20,0-1,0 1,0-1,0 1,0-1,0 1,1-1,-1 1,1-1,0 1,0-1,0 1,0-1,0 0,0 0,1 1,-1-1,1 0,0 0,-1-1,1 1,0 0,0 0,0-1,0 1,0-1,1 0,-1 0,0 0,1 0,-1 0,1 0,-1 0,0-1,1 1,0-1,-1 0,1 0,-1 0,1 0,-1 0,1-1,-1 1,1-1,0 0,8-1,1 0,-1-2,0 1,0-1,0-1,-1 0,0-1,0 0,6-4,-8 3,0 0,-1 0,0-1,0 0,0 0,-1-1,0 0,-1 0,0 0,0-1,-1 1,-1-1,1 0,-2-1,1 1,-1 0,-1-1,1-8,-3 14,0 1,0 0,0-1,0 1,-1 0,0 0,0 0,0 0,0 0,0 0,-1 1,0-1,0 1,0 0,0 0,0 0,-1 0,1 0,-1 1,0 0,1-1,-1 1,0 1,0-1,-1 0,1 1,0 0,-1 0,1 0,0 1,-1 0,1 0,-1 0,1 0,-21-2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20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0,'-21'0,"1"1,-1 0,0 2,1 0,-1 1,1 1,0 1,1 1,-1 1,-8 4,15-2,1 1,0 0,0 1,1 0,1 0,0 1,0 0,2 1,-7 14,12-25,1 1,0 0,1 0,-1 0,1 0,0 0,0 0,0 0,0 1,1-1,-1 0,1 0,0 1,1-1,-1 0,1 0,0 1,0-1,0 0,0 0,1 0,0 0,-1 0,1 0,1-1,-1 1,1-1,-1 1,2 0,103 82,-80-68,-15-10,-1 0,0 1,-1 1,0-1,0 2,-1-1,0 1,-1 1,0-1,-1 2,0-1,-1 1,-1-1,0 2,0-1,-1 0,-1 1,0 0,0 11,-2-17,0 1,0 0,-1-1,0 1,0 0,-1-1,0 1,-1 0,0-1,0 1,-1-1,0 0,0 0,-1 0,0 0,0-1,-1 0,0 1,-1-2,1 1,-1-1,0 1,-5 2,-5 2,0 0,0-1,-2-1,1-1,-1 0,0-1,0-1,-1-1,0 0,0-2,0 0,-12 0,29-3,0 0,0 0,0 0,0 0,0 0,0 0,1 0,-1-1,0 1,0-1,0 1,0-1,1 0,-1 1,0-1,0 0,1 0,-1-1,1 1,-1 0,1 0,0-1,-1 1,1-1,0 1,0-1,0 0,0 1,0-1,0 0,1 1,-1-1,0 0,1 0,-1 0,1 0,0 0,0 0,0 0,0 0,0 1,0-1,0 0,1 0,-1 0,1 0,38-84,91-58,-56 74,-56 52</inkml:trace>
  <inkml:trace contextRef="#ctx0" brushRef="#br0" timeOffset="399.494">617 678,'-4'11,"-1"1,1-1,1 1,0 0,1 0,0 0,1 1,0-1,1 0,0 1,1-1,1 0,0 0,0 0,1 0,3 7,-5-17,0 1,0-1,1 0,-1 0,0 0,1 1,-1-1,1-1,0 1,0 0,0 0,0-1,0 1,0-1,0 1,0-1,1 0,-1 0,0 0,1 0,-1-1,1 1,-1 0,1-1,0 0,-1 0,1 0,-1 0,1 0,-1 0,1 0,-1-1,1 0,-1 1,1-1,-1 0,1 0,0-1,3-1,1 0,-1 0,0-1,0 0,0 0,-1-1,1 1,-1-1,0-1,0 1,-1-1,0 1,2-4,-3 5,0 1,-1-1,0 0,0 0,0 0,0 0,0 0,-1-1,0 1,0 0,0-1,0 1,-1-1,0 1,0-1,0 1,0-1,-1 1,1 0,-1-1,0 1,-1 0,1-1,-1 1,0 0,0 0,0 0,0 0,-1 1,0-1,0 1,0-1,0 1,-1-1,-18-3,-1 4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19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0 198,'24'0,"22"0,9 0,-1 0,-5 0,-6 0,-5 0,-4 0,-4 0,-1 0,-1 0,-1-5,0-1,-5-5,-11 0,-6 1</inkml:trace>
  <inkml:trace contextRef="#ctx0" brushRef="#br0" timeOffset="254.587">338 1,'-4'33,"-8"26,0 8,1-4,3-6,2-10,2-6,3-7,0-3,2-3,-1-6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24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0,'0'0</inkml:trace>
  <inkml:trace contextRef="#ctx0" brushRef="#br0" timeOffset="278.059">203 0,'2'2,"0"-1,0 1,-1 0,1 0,0 0,-1 0,0 0,1 0,-1 0,0 0,0 0,0 1,0-1,-1 0,1 1,-1-1,1 1,-1-1,0 1,0-1,0 0,0 1,0-1,0 1,-1-1,1 1,-1-1,0 0,0 1,-1 1,-5 23,-1-1,-1 0,-1 0,-2 0,-1-2,0 0,-2 0,-1-1,0-1,-6 4,-38 31,42-45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30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32 621,'-7'19,"1"1,1 0,0 0,2 0,0 1,1-1,1 1,1-1,2 15,-2-3,1-17,-1 1,2 0,0-1,1 1,0-1,2 0,-1 0,4 4,-7-15,1-1,-1 1,1 0,0-1,0 1,1-1,-1 0,1 0,-1 0,1 0,0 0,0 0,1-1,-1 1,0-1,1 0,-1 0,1 0,0-1,0 1,0-1,0 0,-1 0,1 0,1-1,-1 0,0 1,0-1,0 0,0-1,0 1,0-1,3 0,7-5,-1-1,1 1,-1-2,0 0,-1-1,0 0,0 0,-1-2,0 1,-1-1,7-10,4-1,48-56,-69 77,1 0,0 0,-1 1,1-1,0 0,-1 1,1-1,0 0,0 1,0-1,-1 1,1-1,0 1,0 0,0-1,0 1,0 0,0 0,0-1,0 1,0 0,0 0,0 0,0 0,0 0,0 0,0 1,0-1,0 0,0 0,0 1,0-1,0 1,-1-1,1 1,0-1,0 1,0-1,-1 1,1 0,0-1,0 1,-1 0,22 45,-13-24,-6-17,0 0,0-1,1 1,-1-1,1 1,0-1,0 0,0 0,1-1,-1 1,1-1,0 0,0 0,0-1,0 0,1 0,-1 0,0 0,1-1,0 0,-1 0,1 0,0-1,-1 1,1-2,0 1,2-1,5-1,-1 0,0-1,0 0,0-1,0 0,0-1,-1 0,0-1,0 0,0-1,-1 0,1-2,1 0,0 0,-1 0,-1-2,0 1,0-1,-1-1,0 1,-1-2,0 1,-1-1,0 0,-1-1,-1 1,0-1,-1 0,-1-1,0 1,-1-1,1-6,-3-7,-1 4</inkml:trace>
  <inkml:trace contextRef="#ctx0" brushRef="#br0" timeOffset="1172.127">1161 0,'-28'86,"4"1,4 1,-1 32,8-14,5 0,5 1,6 38,-3-142,24 99,-23-99,1 0,-1-1,1 1,0 0,0-1,0 0,1 0,-1 1,0-1,1-1,0 1,-1 0,1-1,0 1,0-1,0 0,0 0,0 0,0 0,0 0,0-1,0 1,0-1,0 0,0 0,0 0,1-1,-1 1,0-1,0 1,0-1,0 0,12-4,-1-1,0-1,0 0,0-1,-1 0,0-1,-1 0,1-1,-2 0,4-6,21-15,-34 29,-1 0,1 0,0 0,0 1,0-1,0 0,0 1,1 0,-1-1,0 1,1 0,-1 0,0 1,1-1,-1 0,1 1,-1-1,1 1,0 0,-1 0,1 0,-1 0,1 0,0 1,-1-1,1 1,-1 0,0 0,1 0,-1 0,1 0,-1 0,0 0,0 1,0-1,0 1,0 0,0-1,0 1,0 0,-1 0,1 0,-1 1,0-1,1 2,15 23,-12-16,0-1,1 0,1 0,0 0,0-1,1 0,0-1,0 0,1 0,0 0,10 5,-10-8,0-1,1 0,0-1,0 1,0-2,0 1,0-2,1 1,-1-1,0-1,1 0,-1 0,1-1,-1-1,0 1,1-2,-1 1,0-1,-1-1,1 0,0 0,-1-1,0 0,0-1,-1 0,0 0,0-1,0 0,0 0,-1-1,-1 0,1 0,-1-1,-1 0,0 0,3-6,6-9,-9 17,1 0,-1-1,-1 1,1-1,-2 0,1-1,-1 1,0-1,0 1,-1-1,-1 0,1 0,-1 0,-1 0,0 0,0 0,-1 0,-1-7,1 13,0 1,0 0,0 0,-1 0,1 0,0 1,-1-1,0 0,1 1,-1-1,0 1,0-1,0 1,0 0,0 0,0 0,0 0,-1 0,1 0,0 0,0 1,-1-1,1 1,0 0,-1 0,1 0,-1 0,1 0,0 0,-1 1,1-1,0 1,0 0,-1-1,1 1,-2 1,-73 47,68-37,0 1,1-1,1 1,0 1,0-1,2 1,-1 1,2-1,0 1,1-1,0 1,1 0,1 0,0 0,1 0,1 0,1 2,-2-12,1 0,0 0,0 0,1 0,0 0,0 0,0 0,0 0,1-1,-1 1,1-1,0 0,1 1,-1-2,1 1,0 0,0-1,0 1,0-1,1 0,-1-1,1 1,-1-1,1 0,0 0,0 0,0-1,0 0,1 0,0 0,164 5,-143-10,-1-2,1 0,-1-2,0 0,-1-2,0-1,-1-1,0-1,-1-1,-1-1,0-1,-1-1,0-1,-2-1,0 0,-1-2,-1 0,-1-1,-1 0,-1-1,-1-1,-1 0,3-11,-6 16,-4 10,0 0,0-1,-1 1,0-1,-1 0,0 0,-1 0,0-1,0 1,-1 0,0-1,-1 1,0-1,-2-6,2 16,-1-1,1 1,-1 0,0 0,1-1,-1 1,0 0,0 0,0 0,0 0,0 0,0 0,0 0,0 0,0 0,0 1,0-1,-1 0,1 1,0-1,-1 1,1-1,0 1,-1 0,1-1,0 1,-1 0,1 0,-1 0,1 0,-1 0,1 0,0 1,-1-1,1 0,0 1,-1-1,1 1,0-1,-1 1,1 0,-1 0,-52 35,-70 99,122-133,1 0,-1 0,1 0,0 0,-1 0,1 0,0 0,0 1,1-1,-1 0,0 1,1-1,0 0,-1 1,1-1,0 1,0-1,0 1,1-1,-1 0,0 1,1-1,0 1,0-1,-1 0,1 0,1 1,-1-1,0 0,0 0,1 0,-1 0,1 0,0-1,-1 1,1 0,0-1,0 1,0-1,0 0,0 0,1 0,-1 0,0 0,0 0,1 0,-1-1,14 4,1-2,-1 0,0-1,1 0,-1-1,1-1,-1-1,0 0,1-1,0-1,34-5,-48 9,0 0,0 1,0-1,0 1,-1-1,1 1,0 0,0 0,0 0,-1 1,1-1,-1 1,1-1,-1 1,1 0,-1 0,0 0,0 0,0 0,0 0,0 1,-1-1,1 1,-1-1,1 1,-1 0,0-1,0 1,0 0,-1 0,1 0,0 0,-1 0,0 0,0 0,0 0,0 0,0-1,-1 3,16 50,-11-48,1-1,-1 0,1 0,0-1,1 1,-1-1,1 0,0-1,0 1,1-1,-1 0,1-1,0 0,0 0,0 0,0-1,1 0,-1 0,1-1,-1 0,1 0,-1-1,1 0,0-1,3 0,4 0,0-1,0 0,-1-2,1 1,-1-2,0 0,0-1,-1 0,0-1,0 0,0-1,6-6,-7 4,-1 0,0-1,-1-1,0 0,-1 0,0-1,-1 0,0 0,-1-1,-1 0,0-1,-5 12,1-1,-1 0,0 1,-1-1,1 0,-1 0,0 0,0 1,0-1,0 0,0 0,-1 0,0 1,0-1,0 0,0 1,-1-1,1 0,-1 1,0 0,0-1,0 1,0 0,-1 0,1 0,-1 1,0-1,0 1,0-1,0 1,0 0,0 0,-1 0,1 0,-1 1,1 0,-1-1,0 1,1 0,-1 1,0-1,0 1,0 0,1 0,-1 0,0 0,0 0,-11 4,0 0,1 0,0 1,0 1,0 0,0 1,1 1,1 0,-1 1,1 0,0 0,1 2,1-1,-1 1,2 1,-1 0,2 0,-1 1,2 0,0 0,0 1,2 0,-1 0,2 1,0-1,1 1,-1 3,3-9,0 1,0-1,0 1,1-1,1 1,0-1,0 1,1-1,0 0,0 1,1-1,1 0,-1 0,1-1,1 1,0-1,0 0,0 0,1-1,0 1,1-1,0-1,0 1,0-1,1 0,-1-1,2 0,-1 0,0-1,1 0,0 0,0-1,0 0,0 0,9 0,12 6,1-1,0-1,0-2,1-2,0 0,-1-2,1-2,0 0,-1-3,1 0,-1-2,28-9,-35 6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37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1,'0'36,"2"2,-3-1,-1 1,-2 0,-1-1,-7 21,-146 369,155-424,1 1,1-1,-1 1,0 0,1-1,0 1,0 0,0 0,0 0,1 0,-1 0,1 0,0 0,0 0,1 0,-1 0,1 0,0 0,0 0,0-1,0 1,1 0,-1 0,1-1,0 1,0-1,1 0,-1 1,1-1,-1 0,1-1,0 1,0 0,1-1,-1 0,0 1,1-1,-1-1,2 2,13-1,-1 0,1-1,-1-1,1 0,-1-2,1 0,-1-1,0 0,0-2,0 0,11-5,36-9,-13 14,-33 9</inkml:trace>
  <inkml:trace contextRef="#ctx0" brushRef="#br0" timeOffset="483.719">1014 594,'-7'-4,"-1"1,0 0,0 0,0 1,0 0,0 0,-1 1,1 0,0 1,-1 0,1 0,-1 0,1 1,0 1,0-1,-1 1,1 1,0 0,1 0,-1 0,0 1,1 0,0 1,0-1,0 1,1 1,-1-1,-1 3,7-6,-1 0,0 0,1-1,0 1,-1 0,1 1,0-1,0 0,0 0,0 1,0-1,1 0,-1 1,1-1,-1 0,1 1,0-1,0 1,0-1,0 1,1-1,-1 0,1 1,-1-1,1 0,0 1,0-1,0 0,0 0,0 1,56 51,-4-5,-51-46,0 0,0 0,-1 0,1 0,-1 1,0-1,0 0,0 1,0-1,-1 1,1-1,-1 1,0-1,0 1,0-1,0 1,-1-1,1 1,-1-1,0 0,0 1,0-1,-1 0,1 0,-1 0,0 0,0 0,0 0,0 0,0 0,-1-1,1 1,-3 1,-1 1,-1 0,-1 0,1 0,-1-1,0 0,0-1,0 1,0-2,-1 1,1-1,-1 0,1-1,-3 0,-15 1,2-2</inkml:trace>
  <inkml:trace contextRef="#ctx0" brushRef="#br0" timeOffset="902.974">1071 875,'42'-4,"0"-2,0-2,-1-2,0-1,-1-2,18-10,-53 21,0 0,0-1,0 0,-1 1,1-2,-1 1,0 0,0-1,0 0,0 0,-1 0,0 0,0-1,0 1,0-1,0 0,-1 0,0 0,0 0,-1 0,1 0,-1-1,0 1,0 0,-1-1,0-2,0 6,-1 0,0 0,0 0,0 0,0 0,0 0,0 0,0 1,-1-1,1 0,-1 1,1-1,-1 1,0-1,1 1,-1 0,0 0,0 0,0 0,0 0,0 0,0 0,0 1,0-1,0 1,0 0,-1-1,1 1,0 0,0 0,-2 1,-68 9,60-6,0 1,1 1,0 0,1 0,-1 1,1 1,0 0,1 0,0 1,0 0,1 0,0 1,1 0,0 0,-2 7,5-12,1 1,0 0,0 0,0 0,1 0,0 0,0 1,1-1,0 0,0 1,0-1,1 1,0 0,0-1,0 1,1-1,0 1,1-1,-1 1,1-1,1 0,-1 0,1 0,0 0,0 0,1-1,-1 1,1-1,1 0,-1 0,11 7,0-2,0 0,1 0,0-2,1 0,0 0,0-2,1 0,0-1,0-1,0-1,0 0,1-1,-1-1,1-1,0-1,45-8,-37 2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39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57,'164'-11,"69"-8,-47-7,-176 35,-14-2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1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118 424,'26'9,"1"-2,1-1,-1-2,0 0,1-2,0-1,16-2,-19 1,0-1,1-1,-1-2,0 0,-1-2,1-1,-1-1,0 0,-1-2,0-1,0-1,-1-1,-1-1,0 0,-1-2,-1 0,0-2,-2 0,0 0,0-2,-2 0,-1-1,0-1,-2 0,5-11,-8 13,-6 15,1 0,-2-1,1 0,-1 1,0-1,0 0,0 0,-1 0,0 0,0 0,0-1,-1 1,0 0,-1-6,0 11,0 1,0-1,0 1,0 0,0-1,0 1,0 0,0 0,0-1,0 1,-1 0,1 0,0 0,0 0,0 0,0 1,0-1,0 0,0 0,0 1,0-1,0 1,0-1,0 1,0-1,0 1,0 0,0-1,0 1,0 0,1 0,-1-1,0 1,0 0,1 0,-1 0,1 0,-1 0,1 0,-1 0,1 0,0 0,0 0,-1 1,1-1,0 0,0 0,0 0,0 1,-19 44,2 1,2 0,2 1,1 9,-10 33,0 4,-5-2,-3-2,-4 0,-4-2,-4-2,-3-2,-45 61,77-124,-1-1,-1 0,0-1,-2 0,0-1,-1-1,0-1,-2-1,0 0,0-2,-1 0,-1-1,0-1,-1-1,-17 4,35-13,-1-1,1 1,0-1,-1 0,1-1,0 0,-1 0,1 0,0 0,0-1,0 0,0 0,0 0,0 0,0-1,1 0,-1 0,1 0,0-1,0 1,0-1,1 0,-1 0,1 0,0-1,0 1,0-1,1 0,0 0,-1 0,2 0,-1 0,1 0,-1 0,1 0,1-1,-1 1,1 0,0-1,0 1,1-1,-1 1,0 1,-1 0,1 0,0 0,0 0,0 0,1 0,-1 1,1-1,0 0,0 0,0 1,1-1,-1 0,1 1,0 0,0-1,0 1,0 0,0 0,1 0,0 0,-1 0,1 1,0-1,0 1,1 0,-1 0,0 0,1 0,-1 0,1 1,0 0,-1 0,1 0,0 0,0 0,125 65,-83-47,0-3,1-2,0-1,1-3,0-2,0-1,0-3,0-3,36-4,-22 4,-36 0,1-2,-1-1,0-1,0-2,0 0,-1-2,0 0,13-9,-15 8</inkml:trace>
  <inkml:trace contextRef="#ctx0" brushRef="#br0" timeOffset="8771.893">1416 1102,'35'-16,"0"-1,-1-2,-1-1,-1-1,-1-2,2-4,-29 25,0-1,-1 0,1 0,-1 0,1 0,-1 0,0-1,0 1,-1-1,1 0,-1 0,0 0,0 0,0 0,0-1,-1 1,1-1,-1 1,0-1,-1 1,1-1,-1 1,0-1,0 0,0 1,-1-1,0 1,0-1,0 1,0-1,-1 1,1 0,-1-1,0 1,-1 0,1 0,-1 0,1 1,-1-1,-1 0,-2 0,0 0,-1 0,1 0,-1 1,0 0,0 1,0-1,0 1,0 1,-1-1,1 1,0 0,-1 1,1 0,-1 0,1 1,-1 0,1 0,0 0,-1 1,1 0,0 1,0 0,0 0,1 0,-1 1,1 0,0 0,0 0,0 1,0 0,-3 5,-1-2,0 1,1 0,0 0,0 1,1 0,1 1,0 0,0 0,1 0,0 1,1 0,0 0,1 0,1 1,0-1,0 1,2 0,-1 0,2 0,-1 0,2 0,0 0,0-1,1 1,1 0,0 0,0-6,1-1,-1 1,1-1,0 0,1 0,-1 0,1 0,0-1,1 0,-1 0,1 0,0-1,0 0,1 0,-1 0,1-1,0 0,0 0,0-1,0 0,0 0,4 0,11 3,0-2,1-1,0 0,-1-2,1-1,18-2,7-7,0-1,-2-3,1-1,-2-3,0-2,-1-1,-2-3,0-1,-1-2,-2-2,-1-1,15-17,-11 8,-2-2,-2-1,-2-2,-1-1,-3-2,-2-1,2-8,-14 25,-2-1,-1-1,-2 0,-1 0,-2-1,-1-1,-1 0,-2 0,-2 0,-1-3,-2 34,0 0,-1 1,1-1,-1 0,0 1,0-1,0 0,-1 0,1 1,-1-1,0 1,0-1,0 0,-1 1,1 0,-1-1,0 1,0 0,0 0,0 0,-1 0,1 0,-1 0,1 1,-1-1,0 1,0 0,0 0,0 0,-1 0,1 1,0-1,-1 1,1 0,-1 0,0 0,1 0,-1 1,0-1,1 1,-1 0,0 0,0 0,1 1,-1-1,0 1,-6 4,2 1,-1-1,0 2,1-1,1 1,-1 0,1 1,0-1,0 1,1 1,1-1,-1 1,1 0,0 1,1-1,-1 6,-8 19,3 1,0 0,2 1,2 0,2 0,1 0,1 6,5 24,3-1,3 1,2-1,12 30,-23-93,21 80,-10-43,-2 0,-2 0,-1 1,-2 0,-1 7,-5 24,2-60</inkml:trace>
  <inkml:trace contextRef="#ctx0" brushRef="#br0" timeOffset="8988.483">1924 622,'38'0,"47"-5,18-1,1-5,-7 0,-11 1,-10 4,-9-4,-6 1,-4 2,-6 1,-12 3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39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59,'48'-5,"30"-1,7-1,-2-2,-9-1,-14 2,-11 2,-10 2,-7 2,-3 1,-2 1,-1 0,-1 0,-3 1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39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41,'39'5,"31"-3,9-3,0 0,-7 0,-13-5,-10-2,-10 2,-6 0,1 3,-1 0,-5-3,-9 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58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74 670,'-10'14,"1"1,1 0,0 0,1 1,1 0,0 0,1 0,1 1,0 0,1 0,1 0,1 0,0 0,1 0,3 17,-2-30,0 0,0 0,0 0,1-1,0 1,-1 0,1-1,1 1,-1-1,0 0,1 0,0 0,0 0,0 0,0-1,0 1,0-1,0 0,1 1,0-2,-1 1,1 0,0-1,0 0,-1 0,1 0,0 0,0 0,0-1,0 0,0 0,1 0,-1 0,0-1,9 0,1-1,-1-1,0 0,0 0,-1-1,1-1,-1 0,0-1,9-6,-13 9,-1-1,0 0,0 0,-1-1,1 1,-1-2,0 1,-1-1,1 1,-1-1,0-1,0 1,-1-1,0 0,0 0,-1 0,0-1,0 1,0-1,-1 1,0-1,-1 0,0 0,0 0,-1 0,1 0,-2 0,1 0,-1 0,-1 0,1 0,-1 1,-1-1,1 0,-1 1,-1-1,-3-2,-1-1,0 2,-1-1,0 1,-1 1,0-1,0 2,0-1,-1 1,0 1,-1 0,1 1,-1 0,0 0,-1 2,1-1,-1 2,-5-1,20 3,-1 1,1 0,-1 0,1 0,-1 0,0 0,1 0,-1 0,0 0,0 1,0-1,0 0,0 1,0-1,-1 1,1-1,0 1,-1-1,1 1,-1-1,1 1,-1 0,0-1,0 1,1 0,-1-1,0 1,-1 0,1-1,0 1,0 0,-1-1,1 1,-1-1,0 1,1-1,-1 1,0-1,0 1,0-1,0 0,0 1,0-1,0 0,0 0,0 0,-1 0,1 0,0 0,-1 0,1 0,-1 0,1-1,-1 1,0-1,1 1,-1-1,1 0,-1 1,0-1,1 0,-1 0,0 0,1 0,-1 0,0-1,1 1,-1-1,1 1,-1-1,8 5,0 0,1-1,0 1,0-2,0 1,0-1,0 0,0 0,1-1,-1 0,1 0,-1-1,0 0,1 0,-1-1,1 0,-1 0,0-1,1 0,-1 0,3-2,7-2,0-1,-1-1,0 0,0-1,-1-1,0-1,-1 0,6-5,4-6,0-1,-2-2,-1 0,0-1,-2 0,-1-2,-2 0,0-2,-2 1,-1-2,-2 0,0 0,-3-1,0 0,-2 0,-2-1,0 0,-3-4,-2-8,55 464,-37-268,-6 0,-7 0,-11 88,2-178,-2 0,-3-1,-2 0,-3 0,-3-1,-2-2,-10 16,-5-16,34-56,1 0,-1 0,0 0,1 0,-1 0,0 0,0 0,0-1,1 1,-1 0,0 0,0-1,0 1,0-1,0 1,0-1,-1 0,1 1,0-1,0 0,0 0,0 1,0-1,-1 0,1 0,0 0,0-1,0 1,0 0,0 0,-1-1,1 1,0 0,0-1,0 1,0-1,0 1,0-1,0 0,0 0,1 1,-1-1,0 0,0 0,0 0,1 0,-1 0,1 0,-1 0,0 0,1 0,0 0,-1 0,-3-12,1 1,0-1,0 0,2 1,-1-1,2 0,0 0,0 0,1 0,1 0,0 0,1 0,0 1,1-1,3-5,-3 1,35-111,5 1,38-72,-54 137,-3 12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5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1120,'3'3,"0"-1,0 1,0-1,0 0,0 0,0-1,1 1,-1-1,1 1,-1-1,1 0,0 0,-1-1,1 1,0-1,0 0,-1 0,1 0,0 0,0-1,-1 0,1 1,0-1,-1 0,1-1,-1 1,0-1,3-1,19-10,0-1,-1-2,0 0,-2-2,0 0,12-14,5-3,19-19,-2-3,-3-2,-2-3,-3-1,19-37,-58 86,-1-1,-1 0,0 0,-1-1,-1 1,0-1,-2-1,1 1,-2 0,0-1,-1 1,-1-7,0 16,0-1,-1 1,1-1,-2 1,1 0,-1 0,0-1,-1 1,1 0,-1 1,-1-1,1 0,-1 1,-1 0,1 0,-1 0,0 0,0 1,0 0,-1 0,0 0,0 1,0 0,-1 0,1 1,-1-1,-7-1,9 3,-1 1,0 0,1 0,-1 0,0 1,0 0,0 0,0 0,1 1,-1 0,0 0,1 0,-1 1,0 0,1 0,0 0,0 1,-1 0,1 0,1 0,-1 0,0 1,1 0,-3 2,-6 8,0 0,1 0,1 1,0 0,1 1,0 1,1 1,-3-1,2 2,0-1,2 1,0 1,0 0,2 0,1 0,0 1,2-1,0 1,1 0,1 0,1 0,1 0,1 0,1 0,1 0,0-1,2 1,1 2,6-1,0-1,2 0,0-1,1 0,1-2,1 0,1-1,0 0,1-2,1 0,0-2,10 5,-14-8</inkml:trace>
  <inkml:trace contextRef="#ctx0" brushRef="#br0" timeOffset="578.353">791 923,'23'-3,"-1"-1,0-1,0 0,-1-2,1-1,-1 0,-1-2,18-11,-35 20,0-1,0 0,0 0,0 0,0 0,0 0,-1-1,1 1,-1-1,0 0,0 1,0-1,0 0,0 0,-1-1,1 1,-1 0,0 0,0-1,0 1,0-1,-1 1,1-1,-1 1,0-1,0 1,0-1,-1 1,1-1,-1 1,0-1,0 1,0 0,0-1,0 1,-1 0,0 0,1 0,-1 0,0 0,-1 0,1 1,0-1,-1 1,1-1,-1 1,0 0,0 0,0 0,0 0,0 1,0-1,-3 0,-1 0,0 1,0-1,-1 1,1 0,-1 1,1 0,-1 0,1 1,-1-1,1 2,0-1,-1 1,1 0,0 0,0 1,0 0,1 1,-1-1,1 1,0 0,0 1,0-1,0 1,-4 5,2-1,-1 0,1 1,1 0,0 0,0 1,1 0,0 0,1 0,0 0,1 1,0 0,1 0,0 0,0 10,2-16,0 1,0-1,1 0,0 0,0 1,0-1,1 0,0 1,0-1,1 0,0 0,0 0,0 0,1-1,0 1,0 0,0-1,1 0,-1 0,1 0,1 0,-1-1,1 1,-1-1,1 0,0-1,1 1,-1-1,1 0,-1 0,4 0,10 1,1-1,-1-1,1-1,-1 0,1-2,0 0,-1-1,1-1,0-1,64-25,-59 19</inkml:trace>
  <inkml:trace contextRef="#ctx0" brushRef="#br0" timeOffset="1700.987">1553 725,'-2'-1,"0"0,0 0,0 1,-1-1,1 1,0-1,0 1,-1 0,1 0,0 0,0 0,0 0,-1 1,1-1,0 1,0-1,0 1,0 0,0 0,0 0,0 0,-1 0,-54 72,37-40,-121 197,133-206,21-29,194-236,-114 134,-93 108,1-1,-1 0,0 1,0-1,1 0,-1 0,0 1,0-1,1 0,-1 0,0 1,1-1,-1 0,0 0,1 0,-1 1,0-1,1 0,-1 0,1 0,-1 0,0 0,1 0,-1 0,1 0,-1 0,0 0,1 0,-1 0,0 0,1 0,-1 0,1 0,-1-1,0 1,1 0,-1 0,0 0,1-1,-1 1,0 0,1 0,-1-1,0 1,0 0,1 0,-1-1,0 1,0 0,0-1,1 1,-1-1,0 1,0 0,0-1,0 1,0 0,0-1,0 0,-6 34,4-29,-1 2,1-1,0 0,0 0,1 1,-1-1,1 1,0-1,1 1,-1-1,1 1,0-1,1 1,-1 0,1-1,0 1,1-1,-1 1,1-1,0 0,0 0,1 0,-1 0,1 0,0 0,1-1,-1 1,1-1,0 0,0 0,0-1,0 1,1-1,0 0,-1 0,1 0,3 1,0-2,0 0,1 0,-1-1,0-1,0 1,1-1,-1 0,0-1,0 0,1 0,-1-1,0 0,0 0,0-1,-1 0,1-1,-1 1,1-2,-1 1,-1-1,1 0,-1 0,1 0,1-3,5-6,0 1,-1-2,-1 1,0-2,-1 1,-1-2,0 1,-1-1,-1 0,2-10,8-70,-11 79</inkml:trace>
  <inkml:trace contextRef="#ctx0" brushRef="#br0" timeOffset="2960.806">2456 754,'-1'-5,"0"1,-1 0,0 0,0 0,0 0,0 0,-1 0,1 0,-1 1,0 0,0-1,-1 1,1 0,0 0,-1 1,0-1,0 1,0 0,0 0,0 0,0 0,0 1,-1 0,1 0,0 0,-1 0,1 1,-1-1,1 1,-1 0,1 1,-1-1,1 1,-1 0,1 0,0 0,-1 1,1-1,0 1,0 0,0 0,0 1,1-1,-1 1,1 0,-1-1,1 2,-3 2,1 0,0 1,0 0,0 0,1 0,0 1,1-1,0 1,0 0,0 0,1 0,0 0,1 0,0 1,0-1,0 0,1 1,1-1,0 0,0 1,0-1,1 0,0 0,1 0,-1 0,2 0,-1 0,1-1,4 6,-5-8,0-1,1 1,0-1,0 0,0 0,0 0,1 0,-1-1,1 0,0 0,0 0,0 0,1-1,-1 0,0 0,1 0,-1-1,1 0,0 0,-1 0,1-1,0 0,0 0,-1 0,1-1,0 0,0 0,-1 0,1-1,-1 0,5-2,11-8,1-1,-1-1,-1-1,-1-1,0-1,-1 0,-1-2,7-9,-1 3,-22 24,-1 0,0 0,1 0,-1 0,1 0,-1 0,1 0,-1 0,1 0,0 1,-1-1,1 0,0 0,0 1,-1-1,1 0,0 1,0-1,0 1,0-1,0 1,0-1,0 1,0 0,0-1,0 1,0 0,0 0,0 0,0 0,1 0,-1 0,0 0,0 0,0 0,0 1,0-1,0 0,0 1,0-1,0 1,0-1,0 1,0-1,-1 1,1 0,0-1,0 1,0 0,-1 0,1-1,0 1,-1 0,1 0,-1 0,1 0,4 144,-33 118,26-244,-1 1,-1 0,-1-1,0 0,-1 0,-1-1,-1 1,-1-2,0 1,-1-1,-1 0,-1-1,0-1,-1 0,-1 0,0-2,-12 10,24-21,0 0,0 1,-1-1,1 0,-1 0,1 0,-1-1,1 1,-1-1,0 1,0-1,0 0,0 0,0 0,0-1,0 1,0-1,0 1,0-1,-1 0,1 0,0-1,0 1,0-1,0 1,0-1,0 0,0 0,0 0,0-1,0 1,1-1,-1 1,1-1,-1 0,1 0,-1 0,1 0,0-1,-1-4,1-1,0 1,1-1,-1 0,2 0,-1 0,1 1,0-1,0 0,1 0,1 0,-1 1,1-1,0 0,1 1,-1 0,2-1,-1 1,1-1,93-122,116-38,-107 92,-64 45,-1-2,-2-2,-1-1,-1-2,-3-1,-1-2,-2-2,7-15,-17 22,-1-1,-3-1,0 0,-3-2,-1 0,-2 0,-2-1,-2 0,-1-1,-3 1,-1-1,-2-22,0 58,0-1,-1 0,0 1,0-1,-1 1,1-1,-1 1,-1 0,1 0,-1 0,0 0,-1 0,1 0,-1 1,0 0,-1 0,1 0,-4-3,7 7,-1 1,1-1,-1 0,1 1,-1-1,0 1,1 0,-1-1,0 1,1 0,-1 0,0 0,1 0,-1 0,0 0,1 1,-1-1,0 0,1 1,-1 0,1-1,-1 1,1 0,-1 0,1 0,-1 0,1 0,0 0,0 0,-1 0,1 0,0 1,0-1,0 0,0 1,0-1,1 1,-1-1,0 1,1 0,-28 68,27-68,-7 24,1-1,1 1,2 0,0 1,2-1,1 0,1 1,1-1,1 1,2-1,4 19,124 333,-122-346,-3-17,-1 0,-1 0,-1 1,0 0,-1 0,-1 0,0 0,-1 0,-1 0,0 0,-1 1,-1-1,-1 0,0-1,-3 9,5-22,0 1,-1-1,1 1,0-1,-1 0,1 0,-1 1,0-1,0 0,0-1,0 1,0 0,0 0,-1-1,1 0,-1 1,1-1,-1 0,1 0,-1 0,1 0,-1-1,0 1,1-1,-1 0,0 1,0-1,1 0,-1-1,0 1,0 0,1-1,-1 0,0 1,1-1,-1 0,1 0,-1-1,1 1,0-1,-1 1,0-2,-10-8</inkml:trace>
  <inkml:trace contextRef="#ctx0" brushRef="#br0" timeOffset="3511.253">2823 612,'94'-36,"414"-140,-501 175,0 0,-1 0,1-1,-1 0,0 0,1-1,-1 1,0-1,0-1,-1 1,1-1,-1 0,0 0,0-1,0 1,0-1,-1 0,0-1,0 1,0-1,-1 0,0 1,0-1,1-4,12-176,-16 185,0 0,0 1,0-1,0 0,0 0,0 0,0 0,0 1,1-1,-1 0,0 0,0 1,1-1,-1 0,0 0,1 1,-1-1,1 0,-1 1,1-1,0 1,-1-1,1 0,-1 1,1 0,0-1,-1 1,1-1,0 1,0 0,-1-1,1 1,0 0,0 0,0 0,-1-1,1 1,0 0,0 0,0 0,-1 0,1 1,0-1,0 0,0 0,-1 0,1 1,0-1,0 0,-1 1,1-1,0 0,0 1,-1-1,1 1,-1-1,1 1,0 0,-1-1,1 1,-1 0,1-1,-1 1,0 0,1-1,-1 1,0 0,1 0,4 16,-1 0,-1-1,0 1,-1 1,-1-1,0 0,-2 0,0 1,0-1,-2 0,0 0,-1 0,-6 14,2 3,-9 45,2-19,2 1,3-1,3 2,2-1,3 22,2-78,0 0,0 0,1 0,-1-1,1 1,0 0,0 0,1 0,0-1,-1 1,1-1,1 0,-1 1,1-1,0 0,0 0,0 0,0-1,0 1,1-1,0 0,0 0,0 0,0 0,0-1,0 0,1 1,-1-2,1 1,0 0,-1-1,1 0,0 0,0 0,0-1,0 0,-1 0,1 0,0 0,0-1,0 0,3-1,22-10,-1-1,0-1,-1-1,-1-2,-1-1,0-1,15-15,-28 23,-11 9,-1 1,0-1,0 0,1 1,-1-1,1 1,-1-1,1 1,0 0,-1 0,1-1,0 1,0 1,0-1,0 0,0 0,0 1,0-1,0 1,0-1,0 1,0 0,1 0,-1 0,0 0,0 1,0-1,0 0,0 1,0-1,0 1,0 0,0 0,0 0,0 0,0 0,-1 0,1 0,0 1,-1-1,1 0,-1 1,1 0,-1-1,0 1,0 0,0-1,0 1,0 0,0 0,0 0,0 1,4 85,-6-79,1 0,0 1,0-1,0 0,2 0,-1 1,1-1,0 0,1 0,3 7,5 3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59.6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57,'-281'147,"268"-140,6-4,0 1,-1 0,2 0,-1 1,0 0,1 0,0 0,0 1,0 0,1 0,0 0,-3 6,8-9,0-1,0 0,0 1,0-1,1 0,-1 1,1-1,-1 0,1 0,0 0,0 0,0 1,0-1,1-1,-1 1,0 0,1 0,-1 0,1-1,0 1,0-1,-1 1,1-1,0 0,0 1,0-1,0 0,1 0,-1-1,0 1,0 0,1-1,-1 0,0 1,0-1,1 0,-1 0,0 0,1 0,0-1,1 2,44 8,91 28,-133-35,0 0,-1 1,1 0,-1 0,0 1,0-1,0 1,-1 0,1 0,-1 1,0-1,0 1,0 0,-1 0,0 0,0 1,0-1,0 1,-1-1,0 1,0 0,-3 2,0 0,0 0,-1 0,0 0,0 0,-1-1,0 1,0-1,-1 0,0 0,0 0,-1 0,1-1,-2 0,1 0,0 0,-1-1,0 1,-1-2,-1 2,-34 29,-2-2,-1-2,-1-1,-45 19,91-49,-1 1,-1 0,1 0,-1 0,1 0,-1 0,1 0,-1-1,1 1,-1 0,0-1,0 0,1 1,-1-1,0 0,1 0,-1 0,0 0,0 0,1 0,-1 0,0-1,0 1,1 0,-1-1,0 0,1 1,-1-1,1 0,-1 0,-2-10</inkml:trace>
  <inkml:trace contextRef="#ctx0" brushRef="#br0" timeOffset="435.474">806 226,'-2'74,"-4"0,-2-1,-4 0,-3-1,-17 46,29-102,0-1,-1 0,-1-1,0 1,-1-1,-1 0,0 0,-1-1,0 0,-1 0,-1-1,1 0,-2-1,0 0,0-1,-1 0,-8 5,19-14,0-1,0 1,1 0,-1-1,0 1,0-1,0 1,0-1,0 1,0-1,0 0,0 1,0-1,0 0,0 0,-1 0,1 0,0 0,0 0,0 0,0 0,0 0,0-1,0 1,0 0,0-1,0 1,0 0,0-1,0 0,0 1,0-1,0 1,1-1,-1 0,0 0,0 1,1-1,-1 0,0 0,1 0,-1 0,1 0,-1 0,1 0,0 0,-1 0,1 0,0 0,0 0,-1 0,1 0,11-59,5 21,3 1,1 0,1 2,2 0,27-30,-35 45,10-16,1 1,2 0,2 2,1 2,1 1,2 1,1 2,1 1,2 2,22-11,-57 34,0 0,-1 0,1 0,0 1,0-1,0 1,0-1,0 1,0 0,0 0,0 1,1-1,-1 1,0-1,0 1,1 0,-1 0,0 1,0-1,1 1,-1-1,0 1,0 0,0 0,0 1,0-1,0 1,0-1,0 1,-1 0,1 0,0 0,-1 0,0 1,1-1,0 2,-2 6,0 0,-1 0,0 0,-1 0,0 0,-1 0,0 0,0 0,-1-1,0 1,-1-1,0 0,0 0,-1 0,0 0,-1-1,0 0,0 0,-1 0,0-1,0 0,0-1,-1 1,0-1,-2 0,-14 14,-1-2,-1-1,0 0,-1-2,-1-1,-17 5,-72 23,111-38</inkml:trace>
  <inkml:trace contextRef="#ctx0" brushRef="#br0" timeOffset="936.559">1230 622,'39'-14,"-1"-3,-1-1,0-1,-1-2,-2-2,0-1,-1-2,24-25,-50 44,-1 0,0-1,-1 1,0-1,0-1,-1 1,0-1,0 0,-1 1,1-7,-3 12,0-1,0 1,-1 0,1-1,-1 1,0 0,0-1,0 1,0-1,0 1,-1-1,0 1,0 0,0 0,0-1,0 1,0 0,-1 0,0 0,0 0,1 0,-2 1,1-1,0 0,0 1,-1 0,0-1,1 1,-1 0,-1 0,-1 0,0 1,0 0,0 0,0 0,0 0,-1 1,1 0,0 0,0 0,-1 1,1-1,0 1,0 1,0-1,0 1,0-1,0 2,0-1,0 0,1 1,-1 0,1 0,0 0,0 1,0-1,1 1,-1 0,1 0,-2 3,3-5,1 0,0 0,0 0,0-1,1 1,-1 0,0 0,1 0,-1 0,1 0,0 0,-1 0,1 1,0-1,0 0,1 0,-1 0,0 0,1 0,-1 0,1 0,0 0,-1 0,1 0,0-1,0 1,0 0,1 0,-1-1,0 1,1-1,-1 1,1-1,-1 1,1-1,-1 0,1 0,0 0,0 0,0 0,0 0,0 0,86 27,84 2,-169-29,0 0,0 0,0 0,-1 0,1 0,0 0,0 1,-1-1,1 1,-1 0,1 0,-1 0,0 0,0 0,0 1,0-1,0 1,-1-1,1 1,-1 0,1-1,-1 1,0 0,0 0,0 0,0 0,-1 0,1 0,-1 0,0 0,0 0,0 0,0 0,-1 0,1 0,-1 0,0 0,1 0,-3 3,-78 136,78-112,10-22</inkml:trace>
  <inkml:trace contextRef="#ctx0" brushRef="#br0" timeOffset="1183.443">2104 480,'-19'34,"-6"15,5 0,7-13,5-18,5-12</inkml:trace>
  <inkml:trace contextRef="#ctx0" brushRef="#br0" timeOffset="1431.091">2077 0,'-5'0,"-2"0</inkml:trace>
  <inkml:trace contextRef="#ctx0" brushRef="#br0" timeOffset="1651.639">2246 566,'121'-209,"-89"180,-31 29,0 0,0 0,0 0,0 0,-1 0,1 1,0-1,0 0,0 0,-1 1,1-1,0 0,0 1,0-1,-1 1,1-1,0 1,-1-1,1 1,-1-1,1 1,0 0,-1-1,1 1,-1 0,0 0,1-1,-1 1,0 0,1 0,-1-1,0 1,0 0,1 0,-1 0,0 0,0-1,0 1,0 0,0 0,-1 0,1 0,0 0,0-1,2 22,-3-15,1 0,0 0,0 0,0 0,1 0,0 0,1 0,-1-1,1 1,0 0,1-1,0 1,0-1,0 0,1 0,0 0,0-1,0 1,1-1,0 0,0 0,0-1,1 1,-1-1,1 0,2 1,-1-4,1 1,-1-2,0 1,0-1,0 0,0 0,1-1,-1 0,0 0,0 0,0-1,-1-1,1 1,0-1,-1 0,1 0,-1-1,0 0,0 0,-1 0,1-1,1-1,104-127,-95 110,-11 16,1 0,1 0,-1 1,1 0,0 0,1 1,-1-1,1 1,0 1,6-3,8-2</inkml:trace>
  <inkml:trace contextRef="#ctx0" brushRef="#br0" timeOffset="2148.344">3092 199,'-9'-1,"0"1,-1 0,1 1,0 0,0 1,0 0,0 0,0 0,0 2,0-1,1 1,0 0,0 0,0 1,0 1,-2 2,0-2,0 0,0 1,1 1,0-1,1 2,0-1,0 1,1 0,0 1,0-1,1 1,0 1,1-1,0 1,1 0,0 0,1 0,0 1,1-1,0 1,1 0,0-1,1 1,0 0,1 4,0-13,0 0,0 0,0-1,0 1,0 0,1 0,0-1,-1 1,1-1,0 0,0 1,0-1,0 0,0 0,1 0,-1 0,1-1,-1 1,1 0,0-1,-1 0,1 0,0 0,0 0,0 0,0-1,0 1,0-1,0 0,0 0,0 0,0 0,0 0,0-1,0 1,0-1,1 0,105-51,131-167,-239 217,1 1,0-1,0 0,0 1,0-1,0 1,0 0,0 0,0 0,0 0,1 0,-1 0,0 0,1 1,-1-1,1 1,-1 0,0 0,1 0,-1 0,1 0,-1 0,1 1,-1-1,0 1,1-1,-1 1,0 0,1 0,-1 0,0 0,0 1,0-1,0 1,0-1,0 1,-1-1,1 1,0 0,-1 0,1 0,-1 0,0 0,0 0,0 1,0-1,0 0,0 0,0 3,1 13,-1 0,-1 0,0 0,-2 0,0-1,-1 1,0 0,-4 8,-1 9,-14 77,-23 118,-41 103,82-316,-2-1,0 1,0-2,-2 1,0-1,-1 0,0-1,-1 0,-11 12,19-24,1 0,-1-1,1 1,-1-1,0 1,0-1,1 0,-1 0,0 0,0 0,0 0,0 0,0 0,0-1,-1 1,1-1,0 1,0-1,0 0,-1 0,1 0,0 0,0 0,0-1,-1 1,1-1,0 1,0-1,0 0,0 0,0 0,0 0,0 0,0 0,1-1,-1 1,0 0,1-1,-1 0,1 1,-1-1,1 0,0 0,0 1,0-1,0 0,0 0,0 0,0-1,1 1,-1 0,1 0,-1 0,1 0,0-1,0 1,0-1,1-18,1 1,0-1,2 1,0 0,2 0,0 0,1 1,0-1,4-2,-3 3,-1-4,2 0,0 0,2 1,0 1,2 0,0 0,1 1,1 1,1 1,1 0,0 1,1 0,1 2,0 0,1 1,1 2,1-1,-11 8,0 0,1 1,-1 0,1 1,0 0,0 1,1 0,-1 1,0 0,10 2,2 4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7:10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1,'0'19,"0"7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7:13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0,'-15'38,"1"18,2-1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7:14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1,'0'5,"0"1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7:14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1,'7'111,"-5"1,-8 56,6-158,-33 470,38-434,-5-46,0 1,0 0,0 0,0-1,0 1,0 0,0 0,1-1,-1 1,0 0,0 0,1-1,-1 1,1 0,-1-1,0 1,1-1,-1 1,1-1,0 1,-1 0,1-1,-1 0,1 1,0-1,-1 1,1-1,0 0,-1 0,1 1,0-1,0 0,-1 0,1 0,0 0,0 0,-1 0,1 0,0 0,0 0,-1 0,1 0,0 0,0 0,-1-1,1 1,0 0,-1-1,1 1,0 0,-1-1,1 1,0-1,-1 1,1-1,-1 1,111-118,-85 92,1 2,1 0,0 2,2 2,1 0,0 2,1 1,5 0,63-1,-97 18,-1 0,1 0,-1 0,0 0,1 0,-1 1,1-1,-1 1,0-1,1 1,-1 0,0 0,0 0,0 0,0 0,0 1,0-1,0 0,0 1,0 0,-1-1,1 1,0 0,-1 0,0 0,1 0,-1 0,0 0,0 0,0 1,0-1,-1 0,1 1,-1-1,1 0,-1 1,0-1,0 0,0 2,-3 6,-1-1,0 1,0-1,-1 0,0 0,-1-1,0 0,0 1,-1-2,0 1,0-1,-1 0,0-1,0 0,0 0,-1-1,-6 3,14-7,-18 13,-1 0,-1-1,0-1,0-1,-1-2,-1 0,0-1,0-1,0-1,-1-1,0-1,0-1,0-1,-11-1,-26-25,48 12</inkml:trace>
  <inkml:trace contextRef="#ctx0" brushRef="#br0" timeOffset="564.106">539 932,'327'-209,"-317"203,-1-1,1-1,-1 1,-1-1,1-1,-2 0,1 0,-1 0,0-1,-1 0,0-1,-1 1,0-1,-1 0,0 0,-1-1,0 1,0-1,-1 1,-1-1,0 0,-1 0,0-3,-1 12,1 0,-1 0,0 0,-1 0,1 0,0 1,-1-1,1 0,-1 1,0-1,0 1,0 0,0 0,0-1,0 1,-1 0,1 1,-1-1,0 0,1 1,-1 0,0-1,0 1,0 0,0 1,0-1,0 0,0 1,0-1,0 1,0 0,0 0,0 1,0-1,0 0,0 1,0 0,0 0,0 0,0 0,0 0,1 0,-1 1,0 0,1-1,-1 1,1 0,0 0,0 0,-1 0,1 1,1-1,-1 1,0-1,0 2,-1 1,1-1,0 1,0-1,0 1,1 0,0-1,0 1,0 0,0 0,1 0,0 0,0 0,0 0,1 0,-1 0,1 0,0-1,1 1,-1 0,1 0,0-1,0 1,1-1,-1 0,1 0,0 0,0 0,0 0,0 0,1-1,0 1,0-1,-1 0,2-1,0 2,53 26,-51-28,-1 0,1 1,-1-1,1 1,-1 1,0-1,0 1,0 0,-1 0,1 1,-1 0,0 0,-1 0,1 0,-1 1,0 0,0 0,-1 0,1 0,-2 0,1 1,-1 0,2 5,-4 7,0 0,-2 0,0-1,-1 1,-1-1,0 1,-2-1,0 0,-5 8,10-23,-8 22</inkml:trace>
  <inkml:trace contextRef="#ctx0" brushRef="#br0" timeOffset="812.388">1357 819,'19'29,"7"9</inkml:trace>
  <inkml:trace contextRef="#ctx0" brushRef="#br0" timeOffset="965.33">1386 339,'0'0</inkml:trace>
  <inkml:trace contextRef="#ctx0" brushRef="#br0" timeOffset="1230.769">1667 622,'-3'24,"1"0,1 0,1 0,1 0,1 0,1 0,1 0,1-1,6 17,-10-36,0 1,1-1,-1 0,1 0,0 0,0 0,0 0,0 0,1-1,0 1,-1-1,1 0,1 0,-1 0,0 0,1 0,-1-1,1 1,0-1,0 0,0 0,0 0,0-1,0 0,1 1,-1-1,0-1,1 1,-1-1,1 0,-1 0,0 0,1 0,-1-1,1 0,-1 0,0 0,0 0,1-1,-1 1,3-3,9-7,0-2,-1 1,-1-2,0 0,-1 0,-1-1,0-1,-1 0,0-1,-2 0,0 0,-1-1,0 0,-2-1,0 0,-1 0,1-9,-1 4</inkml:trace>
  <inkml:trace contextRef="#ctx0" brushRef="#br0" timeOffset="1854.582">2204 903,'195'-208,"-189"202,0 0,1 0,0 1,0 0,0 0,1 1,-1 0,1 0,0 1,0 0,1 0,-1 1,0 0,1 0,0 1,-1 0,1 1,0 0,2 0,63 68,-71-65,0-1,0 1,1-1,-1 0,0 0,1-1,0 1,-1-1,1 1,0-1,0 0,0 0,0-1,0 1,0-1,0 0,0 0,0-1,0 1,-1-1,1 1,0-1,0-1,0 1,-1 0,2-1,94-57,-79 44,140-74,-159 89,0-1,-1 1,1-1,0 1,0 0,0-1,0 1,0 0,0-1,0 1,0 0,0 0,0 0,0 0,0 0,0 0,0 0,0 0,0 1,0-1,0 0,0 1,0-1,0 0,-1 1,1-1,0 1,0-1,0 1,0 0,-1-1,1 1,0 0,-1 0,1-1,0 1,-1 0,1 0,-1 0,0 0,1 0,-1 0,0 0,1-1,-1 1,0 0,0 0,0 0,0 0,0 0,0 1,-8 58,6-50,7 115,-10-85,0-23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7:11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0 764,'30'1,"-1"-1,1-1,-1-2,0-1,0-1,0-1,-1-2,0-1,0-1,-1-1,0-1,-1-2,13-9,32-53,-70 74,1-1,-1 1,0 0,0-1,0 1,0-1,-1 1,1-1,-1 0,1 1,-1-1,0 0,0 1,0-1,0 0,-1 1,1-1,-1 1,0-1,1 1,-1-1,0 1,-1-1,1 1,0 0,-1-1,1 1,-1 0,1 0,-1 0,0 0,0 0,0 1,0-1,0 1,-3-2,-5-1,-1 0,1 0,-1 1,0 1,0 0,0 0,-1 1,1 0,0 1,0 1,0 0,-1 0,1 1,0 0,0 1,1 0,-1 1,0 0,-2 1,-1 1,1 0,0 0,1 2,0-1,0 1,0 1,1 0,1 1,-1 0,2 1,-1 0,1 0,1 1,0 0,1 1,0 0,1 0,1 0,0 0,0 1,2 0,-1 0,2 0,0 1,1-1,0 9,1-16,1 0,-1 0,1 1,1-1,0 0,0 0,0 0,1 0,0-1,0 1,0-1,1 0,0 0,1 0,-1 0,1-1,0 1,0-1,1 0,-1-1,1 0,0 0,1 0,-1 0,1-1,-1 0,1 0,7 1,4 1,0 0,1-1,0-1,0-1,0-1,0 0,0-2,0 0,0-1,12-3,1-2,-1-2,0-2,-1 0,0-2,-1-2,5-3,-3-1</inkml:trace>
  <inkml:trace contextRef="#ctx0" brushRef="#br0" timeOffset="650.313">1158 424,'-25'3,"0"1,0 1,0 1,1 1,0 1,1 1,0 1,0 1,1 1,1 1,0 1,0 1,2 1,-18 17,32-27,1 1,-1 0,1 0,0 0,0 0,1 0,0 1,1 0,-1-1,2 1,-2 8,2-13,1-1,0 1,-1-1,1 1,0-1,0 1,1-1,-1 0,1 1,-1-1,1 1,0-1,-1 0,1 1,1-1,-1 0,0 0,0 0,1 0,-1 0,1 0,0 0,-1 0,1-1,0 1,0-1,0 1,0-1,0 0,1 0,-1 0,0 0,1 0,-1 0,0-1,1 1,-1-1,1 0,1 1,9-3,-1 0,1-1,-1 0,0 0,0-2,-1 1,1-2,-1 1,0-2,0 1,-1-1,0-1,0 0,-1 0,5-7,-4 7,172-166,-155 154,-26 19,-1 1,1 0,-1 0,1 0,-1 0,1 0,-1 0,1 0,-1 0,1 0,-1 0,1 0,-1 0,1 0,-1 0,0 0,1 0,-1 1,1-1,-1 0,1 0,-1 1,0-1,1 0,-1 0,1 1,-1-1,0 0,0 1,1-1,-1 1,0-1,1 0,-1 1,0-1,0 1,0-1,0 1,1-1,-1 1,0-1,0 1,0-1,0 1,0-1,0 1,0-1,0 0,0 1,-1-1,1 1,0-1,0 1,0-1,0 1,-1-1,1 1,0-1,0 0,-1 1,1-1,0 0,-1 1,1-1,-102 338,94-309,-19 57,4 2,4 0,3 1,-2 83,17-160,1 0,0 1,1-1,1 0,0 1,0-1,1 0,1 0,0-1,1 1,0-1,1 0,0 0,5 6,-10-16,-1 0,1 1,-1-1,1 0,0 0,-1 0,1 0,0 0,0 0,0 0,0-1,0 1,0 0,0 0,0-1,0 1,0 0,0-1,1 1,-1-1,0 0,0 1,0-1,1 0,-1 0,0 0,1 0,-1 0,0 0,0 0,1 0,-1 0,0-1,0 1,1-1,-1 1,0-1,0 1,0-1,0 1,0-1,0 0,0 0,0 1,0-1,0 0,0 0,0 0,0-1,-3-2,0-1,0 1,0 0,-1 0,1 0,-1 0,0 1,0-1,-1 1,1 0,-1 0,1 0,-1 0,0 1,0-1,0 1,-5-2,5 2,-256-126,243 119,12 8,1 0,-1-1,0 0,1 0,0 0,-1-1,1 1,0-1,0 0,0 0,1-1,-1 1,1-1,-1 0,1 0,1 0,-1 0,0 0,1 0,0-1,0 1,-1-4,5 5,-1 0,1 0,-1 0,1 0,0 0,0 1,0-1,0 1,1-1,-1 1,1 0,-1 0,1 0,0 0,0 1,0-1,0 1,0-1,0 1,0 0,0 0,1 1,1-1,2-2,333-114,-130 58,-177 53</inkml:trace>
  <inkml:trace contextRef="#ctx0" brushRef="#br0" timeOffset="972.762">1581 594,'-7'30,"1"-1,1 2,2-1,1 0,1 1,2-1,1 0,1 1,3 3,-5-29,0 0,0 0,0 0,1-1,0 1,0 0,0-1,0 1,1-1,0 0,0 0,0 0,0 0,1 0,-1-1,1 0,0 0,0 0,0 0,0 0,1-1,-1 1,1-1,0-1,-1 1,1-1,0 1,0-1,0-1,0 1,0-1,0 0,0 0,0 0,0-1,0 1,0-1,0 0,1-1,12-6,0 0,-1 0,0-2,0 0,-1-1,0-1,-1 0,-1-1,0-1,-1 0,0-1,-1 0,0-1,-2-1,0 1,-1-2,0 1,-2-1,0 0,-1-1,0 0,1-18,-3 12</inkml:trace>
  <inkml:trace contextRef="#ctx0" brushRef="#br0" timeOffset="1220.357">2343 678,'-5'34,"-1"15,0 5,1-7</inkml:trace>
  <inkml:trace contextRef="#ctx0" brushRef="#br0" timeOffset="1374.062">2230 198,'0'0</inkml:trace>
  <inkml:trace contextRef="#ctx0" brushRef="#br0" timeOffset="1600.952">2710 1,'-45'415,"31"-86,-9-168,21-136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0:49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58 283,'17'95,"-7"21,-4 0,-8 68,0-49,1 463,6-572,1-27</inkml:trace>
  <inkml:trace contextRef="#ctx0" brushRef="#br0" timeOffset="384.279">594 226,'-28'120,"6"0,5 2,5 0,5 0,6 36,5-119,1 0,2 0,2-1,1 0,2-1,1 0,3-1,17 31,-10-23,-23-45,0 1,0 0,0-1,0 1,0 0,-1-1,1 1,0 0,0-1,0 1,0 0,0-1,0 1,0 0,1 0,-1-1,0 1,0 0,0-1,0 1,0 0,0-1,0 1,1 0,-1 0,0-1,0 1,0 0,1 0,-1 0,0-1,0 1,1 0,-1 0,0 0,1-1,-1 1,0 0,0 0,1 0,-1 0,0 0,1 0,-1 0,0 0,1 0,-1 0,0 0,1 0,-1 0,0 0,1 0,-1 0,0 0,0 0,1 0,-1 1,0-1,1 0,-1 0,0 0,-1-30,-9 0,0 1,-2 1,-1 0,-2 0,0 2,-2 0,0 0,-2 2,-1 0,-1 1,-1 1,0 2,-2 0,-1 1,13 8,-1 1,-1 1,1 0,-2 1,1 0,-1 1,0 1,-1 0,1 1,-1 1,0 1,0 0,-1 1,1 0,0 1,-1 1,-1 1,13 0,-1 0,1 0,0 1,0-1,-1 1,1 0,0 1,1-1,-1 1,0 0,1 0,0 0,0 1,0 0,0-1,0 1,1 1,-1-1,1 0,0 1,1 0,-1 0,1 0,0 0,0 1,-6 18</inkml:trace>
  <inkml:trace contextRef="#ctx0" brushRef="#br0" timeOffset="1189.626">989 1158,'-7'15,"1"0,1 0,1 1,0 0,1 0,1 0,0 1,1-1,1 1,0-1,1 0,1 1,1-1,0 0,2 2,-3-14,0 0,0-1,0 1,0-1,1 1,0-1,-1 0,1 0,0 0,1-1,-1 1,0-1,1 1,0-1,-1 0,1-1,0 1,0-1,0 1,0-1,0 0,0-1,0 1,1-1,-1 0,0 0,0 0,0 0,0-1,1 0,-1 1,0-2,0 1,0 0,-1-1,1 0,0 0,0 0,-1 0,1 0,-1-1,0 0,0 1,0-1,0 0,0-1,-1 1,1 0,-1-1,0 0,0 1,1-4,7-10,0-1,-1 0,-1 0,-1-1,-1 0,0 0,-1-1,-2 0,0 0,0 0,-2 0,-1 0,0 0,-2 0,0 0,-1 0,-1 0,-1 1,-2-7,5 21,0 1,1-1,-1 1,-1-1,1 1,-1 0,1 0,-1 0,0 0,-1 0,1 1,-1-1,1 1,-1 0,0 0,0 0,-1 1,1-1,-1 1,1 0,-1 1,1-1,-1 1,0 0,0 0,0 0,0 0,1 1,-1 0,0 0,0 1,0-1,0 1,0 0,0 0,-2 1,1 1,1 0,-1 1,0 0,1-1,0 2,0-1,0 1,0-1,1 1,0 1,0-1,0 0,0 1,1 0,0 0,0 0,1 0,0 1,0-1,0 0,1 1,0 0,0-1,1 1,0-1,0 1,0 0,1-1,0 1,0 0,1-1,0 0,0 1,0-1,1 0,0 0,0 0,0 0,1-1,0 1,0-1,0 0,1 0,0-1,0 1,0-1,6 4,1-3,0 1,0-1,0-1,1 0,0-1,0-1,0 0,0 0,0-1,0-1,1 0,-1-1,0 0,0-1,0-1,0 0,-1-1,1 0,-1-1,9-4,17-10,0-2,-2-1,0-2,-2-1,25-24,-28 24,-2-1,0-2,-2-1,0-1,-3-1,0-1,-2-1,-2-1,-1-1,-1-1,-3 0,7-22,-15 37,0-1,-2 1,0-1,-1-1,-1 1,-2 0,0-1,-1 1,-1-1,-1 1,-2 0,0 0,-1 0,-1 0,-1 1,-1 0,0 0,-2 1,-12-19,20 35,-1 0,0 0,0 1,0-1,0 1,0 0,-1 0,0 0,1 0,-1 1,0 0,0-1,-1 1,1 1,0-1,-1 1,1-1,-1 1,1 1,-1-1,0 0,1 1,-1 0,1 0,-1 1,0-1,1 1,-1 0,1 0,-1 1,1-1,0 1,-1 0,1 0,0 0,0 1,0-1,-2 4,-7 11,2 1,0 0,1 0,1 2,0-1,2 1,0 0,1 0,2 1,0 0,0 0,2 0,1 0,1 0,2 21,-4 20,2 0,3 0,3 0,3 0,2-1,3 0,7 16,116 260,-137-335,1 0,-1 0,0 0,1 0,0 0,-1 0,1 0,0 0,0-1,0 1,0 0,0 0,0-1,1 1,-1-1,0 0,1 1,-1-1,1 0,0 0,-1 1,1-1,0-1,0 1,0 0,-1 0,1-1,0 1,0-1,0 1,0-1,0 0,0 0,0 0,0 0,0 0,0-1,0 1,0 0,0-1,0 1,0-1,12-9,0 0</inkml:trace>
  <inkml:trace contextRef="#ctx0" brushRef="#br0" timeOffset="1432.748">2090 1017,'-5'38,"-1"23,0 5,1-8</inkml:trace>
  <inkml:trace contextRef="#ctx0" brushRef="#br0" timeOffset="1601.639">2090 566,'4'14,"3"5</inkml:trace>
  <inkml:trace contextRef="#ctx0" brushRef="#br0" timeOffset="1989.61">2485 791,'-21'30,"0"2,2 0,2 1,1 1,1 1,2 0,2 0,-4 19,14-49,-1 0,0 0,1 0,0 0,0 0,1 0,-1 0,1 1,0-1,1 0,-1 0,1 0,0 0,0 0,1 0,-1 0,1 0,0 0,1-1,-1 1,1-1,0 0,0 1,0-1,0 0,1-1,0 1,0-1,0 0,0 1,0-2,0 1,1 0,0-1,-1 0,1 0,0 0,0-1,0 0,3 1,5-3,1 1,-1-2,0 0,0 0,0-1,0-1,-1 0,0-1,1 0,-2-1,1-1,-1 1,1-2,-2 0,1 0,-1-1,-1 0,0 0,0-1,-1-1,0 1,5-9,33-49,-3-1,-2-2,-4-2,14-43,-37 77,-2-1,-1-1,-2 0,-2 0,-2-1,-2 1,-1-1,-2 0,-2 0,-2 0,-2 1,-8-32,11 61,-1-1,-1 1,0 0,0 0,-1 1,0-1,-1 1,-1 1,-3-4,9 10,-2 0,1 1,0 0,-1 0,1 0,-1 0,0 0,0 1,0 0,-1-1,1 2,0-1,-1 0,1 1,-1 0,1 0,-1 0,0 1,1-1,-1 1,0 0,0 1,1-1,-1 1,0 0,1 0,-2 1,-6 2,0 1,1 1,0 0,0 1,0 0,1 1,0 0,0 0,1 1,0 0,0 1,1 0,1 0,0 1,0 0,-1 4,-6 13,0 0,3 2,0-1,2 2,1-1,0 4,3-2,1-1,2 1,1-1,1 1,2 0,1-1,1 1,2-1,1 0,1-1,2 0,1 0,2-1,0 0,2-1,1-1,2 0,0-1,1-1,10 7,-19-21,2-1,-1-1,1 0,0 0,1-1,0-1,0 0,1-1,-1 0,1-1,1 0,-1-2,1 1,-1-2,1 0,0-1,0 0,0-1,0-1,0 0,-1-1,1-1,2-1,16-6,-5-1</inkml:trace>
  <inkml:trace contextRef="#ctx0" brushRef="#br0" timeOffset="2952.602">3530 622,'-30'24,"-31"22,2 3,3 3,2 2,-17 23,28 15,42-90,0 1,0-1,1 1,0-1,-1 1,1 0,0-1,0 1,0-1,1 1,-1-1,0 1,1 0,0-1,0 0,0 1,0-1,0 1,0-1,0 0,1 0,-1 0,1 0,0 0,-1 0,1 0,0 0,0-1,0 1,0-1,1 1,-1-1,0 0,1 0,-1 0,3 0,4 0,0-1,0 0,0-1,1 0,-1 0,0-1,0 0,-1-1,1 0,0 0,-1-1,0 0,0 0,2-2,-4 3,25-16,0-1,-2-1,-1-2,0-1,-2-1,-1-1,-1-1,-1-1,-1-2,11-21,-10 30,-14 39,-19 40,5-39,1 1,1 0,1 1,0-1,2 0,0 0,2 1,0-1,1 0,2 7,-3-23,-1 0,0 0,1-1,0 1,0-1,0 1,0-1,0 0,1 0,-1 0,1 0,0 0,0 0,0-1,0 1,1-1,-1 0,0 0,1-1,0 1,-1 0,1-1,0 0,0 0,0 0,0-1,0 1,0-1,0 0,0 0,0 0,0-1,-1 1,1-1,0 0,0 0,0 0,0-1,-1 1,1-1,-1 0,1 0,-1 0,0-1,0 1,1-2,17-16,-1-1,-2 0,0-2,-1 0,-1-1,-2 0,0-1,-2-1,0 0,-2-1,-1 0,0-4,-2 10,-4 12,-13 35,5-5,1 1,0 0,2 0,0 0,2 0,0 0,2 0,0 0,2 4,-4-21,1-1,0 1,0 0,0 0,1-1,-1 1,1-1,0 1,1-1,-1 0,1 0,-1 0,1 0,1 0,-1-1,0 1,1-1,0 0,-1 0,1 0,0-1,1 1,-1-1,0 0,1 0,-1-1,1 1,0-1,-1 0,1 0,0 0,0-1,0 0,0 0,-1 0,1 0,0-1,0 0,0 0,-1 0,1-1,-1 1,3-2,8-10,0 0,-1-1,-1 0,0-1,-1 0,-1-1,0-1,-1 0,-1 0,-1-1,0 0,-1 0,-1-1,0-4,16-33,3 0,2 2,2 1,36-47,-65 100,0-1,0 0,0 1,0-1,1 1,-1-1,0 0,1 1,-1-1,0 1,1-1,-1 1,1-1,-1 1,1 0,-1-1,1 1,-1-1,1 1,-1 0,1-1,-1 1,1 0,0 0,-1 0,1-1,0 1,-1 0,1 0,-1 0,1 0,0 0,-1 0,1 0,0 0,-1 1,1-1,0 0,-1 0,1 0,-1 1,1-1,-1 0,1 1,0-1,-1 0,1 1,-1-1,0 1,1-1,-1 0,1 1,-1 0,0-1,1 1,-1-1,0 1,1-1,-1 1,0 0,0-1,0 1,1 0,10 42,-11-42,5 43,-3-1,-1 0,-3 1,-1-1,-3 12,-4 53,-10 341,12-281,8-78,-4-1,-5 1,-3-1,-3-1,-5 0,-4-2,-13 28,28-92,-2 0,0 0,-2-2,0 1,-2-1,-8 9,17-23,0 1,0-1,0-1,-1 1,0-1,0 0,0 0,-1-1,1 0,-1-1,0 0,0 0,0 0,-1-1,1 0,0-1,-1 0,0 0,1-1,-3 0,8 0,-1-1,0 1,0-1,0 0,1 0,-1-1,0 1,1-1,-1 1,1-1,0 0,-1-1,1 1,0-1,0 1,1-1,-1 0,1 0,-1 0,1 0,0 0,0-1,0 1,0-1,1 1,0-1,-1 1,1-1,1 0,-1 0,0-3,3-127,9 81,3 0,3 0,1 2,3 0,2 2,2 0,3 2,1 0,2 2,2 2,2 1,2 1,4 0,-16 14,2 0,0 2,1 1,2 1,0 2,2 1,0 1,1 2,1 1,0 1,36-8,138-7,-172 29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9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1,'-47'714,"19"-544,25-151,10-20,16-25,10-16,1 1,3 3,0 0,3 3,0 1,3 2,0 2,26-12,16 12,-83 30,1-1,-1 1,1 0,-1 0,1 1,-1-1,0 0,1 1,-1-1,1 1,-1 0,0 0,1 0,-1 0,0 0,0 1,0-1,0 1,0-1,0 1,0 0,0-1,-1 1,1 0,-1 0,0 0,1 1,-1-1,0 0,0 0,0 1,0-1,-1 1,1 0,1 5,-1 0,0 0,-1 0,0 0,0 0,-1 0,1 0,-2 0,1 0,-1 0,-1 0,1 0,-1-1,-1 1,1-1,-1 0,0 0,-1 0,-3 3,-107 116,96-109,-1-1,-1 0,0-2,-1 0,0-2,-1 0,0-2,-1 0,-24 6,46-15,-1 0,1 0,0 0,0 0,-1-1,1 1,-1-1,1 1,-1-1,1 0,0 0,-1 0,1 0,-1 0,1-1,-1 1,1-1,0 0,-1 1,1-1,0 0,-1-1,1 1,0 0,0 0,0-1,0 1,0-1,1 0,-1 0,0 1,1-1,-1 0,1 0,0-1,0 1,0 0,0 0,0-1,0 1,0 0,1-1,-1 1,1-1,0 1,0 0,0-1,0 1,0-1,0 1,0-1,1 1,0-1,-1 1,10-19,3 1</inkml:trace>
  <inkml:trace contextRef="#ctx0" brushRef="#br0" timeOffset="315.202">586 819,'75'-8,"-1"-2,0-4,37-13,-101 24,-1-1,1 1,-1-2,0 1,-1-1,1 0,-1-1,0 0,0 0,-1-1,0 0,0 0,0-1,-1 1,0-2,-1 1,0 0,0-1,-1 0,0 0,0-1,-1 1,-1-1,1 0,-1 1,-1-2,0 8,-1-1,0 1,0 0,0 0,0-1,0 1,-1 0,1-1,-1 1,0 0,0 0,0 0,0 0,-1 0,1 0,-1 0,0 0,0 1,0-1,0 0,0 1,-1 0,1-1,-1 1,1 0,-1 0,0 1,0-1,0 1,0-1,0 1,0 0,0 0,0 0,0 0,-1 1,1-1,0 1,0 0,-1 0,1 0,0 1,-1-1,1 1,0-1,0 1,-3 1,-7 3,0 1,1 0,0 0,0 1,0 1,1 0,0 1,0 0,1 0,0 1,1 1,0 0,1 0,0 0,0 1,2 0,-1 1,2-1,-1 1,2 1,0-1,0 0,2 1,-1 1,1-7,0 1,1 0,0-1,0 1,1 0,0-1,0 1,1 0,0-1,1 1,0-1,0 1,1-1,0 0,0 0,1 0,0 0,1-1,-1 1,2-1,-1 0,1-1,0 1,0-1,0 0,1-1,0 0,0 0,8 4,2-2,0 0,1-1,0-1,0-1,0-1,0 0,1-1,-1-1,1-1,-1-1,1 0,9-3,1 0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7:10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1 192,'5'24,"1"13,1 0</inkml:trace>
  <inkml:trace contextRef="#ctx0" brushRef="#br0" timeOffset="534.819">284 362,'154'-276,"-148"264,-5 9,0-1,0 0,1 1,-1 0,1-1,0 1,0 0,0 0,0 0,1 0,0 0,-1 0,1 1,0-1,0 1,0 0,0 0,1 0,1-1,-2 5,-1-1,0 1,0 0,0 0,0 0,0 0,0 0,0 0,-1 0,1 0,-1 1,0-1,0 1,0-1,0 1,0-1,0 1,0 0,-1-1,0 2,1-1,0 3,-1 1,1 0,1 0,-1-1,1 1,0-1,0 1,1-1,0 0,0 0,1 0,-1 0,1-1,1 1,-1-1,1 0,0 0,0-1,0 1,0-1,1 0,0-1,0 1,0-1,0-1,0 1,1-1,-1 0,1 0,0-1,-1 0,1 0,6 0,-3-4,1-1,-1-1,0 1,0-1,0-1,0 0,-1-1,0 0,-1 0,1 0,-1-1,-1-1,0 1,0-1,0 0,-1-1,-1 0,1 0,-2 0,1 0,-1-1,-1 0,1-6,7-8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7:08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115 623,'-33'31,"18"3,1 0,2 1,1 0,2 1,1 0,1 6,6-39,0 1,0-1,0 0,0 1,1-1,0 1,-1-1,1 1,1-1,-1 1,0-1,1 0,0 1,-1-1,1 1,1-1,-1 0,0 0,1 0,0 0,-1 0,1 0,1 0,-1 0,0-1,0 1,1-1,0 0,-1 0,1 0,0 0,0 0,0 0,0-1,1 0,-1 1,0-1,0 0,1-1,-1 1,1 0,-1-1,1 0,-1 0,1 0,12-4,-1-1,0-1,0 0,-1-1,0-1,0 0,0 0,-1-2,-1 0,1 0,-2-1,4-4,4-1,93-101,-111 116,0 0,0 0,0 0,0 0,0 0,0 0,0 1,0-1,1 0,-1 1,0-1,0 1,1 0,-1-1,0 1,1 0,-1 0,1 0,-1 0,0 0,1 0,-1 0,0 0,1 1,-1-1,0 0,1 1,-1-1,0 1,0 0,0-1,1 1,-1 0,0-1,0 1,0 0,0 0,0 0,0 0,-1 0,1 0,0 1,0-1,-1 0,1 0,-1 0,1 1,-1-1,1 0,-1 1,0 0,9 32,-9-28,1 1,0 0,0-1,1 1,-1-1,2 0,-1 0,1 0,0 0,0 0,0 0,1-1,0 1,0-1,0 0,1 0,0-1,0 1,0-1,0 0,1 0,3 1,2-3,0-1,0 0,0 0,0-1,1-1,-1 0,0 0,0-1,0-1,-1 1,1-2,-1 0,1 0,-1-1,0 0,-1 0,1-1,-1-1,0 0,-1 0,1 0,-2-1,3-3,-3 5,-1-1,0 0,0-1,0 1,-1-1,0 0,-1 0,0-1,0 1,-1-1,0 0,0 0,-1 0,1-9,0-6</inkml:trace>
  <inkml:trace contextRef="#ctx0" brushRef="#br0" timeOffset="465.633">1159 1,'-41'138,"7"2,5 2,-1 64,29-194,-3 8,1 1,1 0,1 0,1 1,0-1,2 0,1 0,0 0,3 6,-5-25,0 1,-1 0,1-1,0 0,1 1,-1-1,0 1,1-1,-1 0,1 0,0 0,-1 0,1 0,0 0,0-1,1 1,-1-1,0 1,0-1,1 0,-1 0,1 0,-1 0,1 0,-1 0,1-1,-1 1,1-1,0 0,-1 0,1 0,0 0,-1 0,1-1,0 1,-1-1,1 0,-1 1,1-1,-1 0,2-1,93-63,-15-31,-82 96,1 1,-1 0,0 0,0-1,1 1,-1 0,0-1,1 1,-1 0,1-1,-1 1,1-1,-1 1,1-1,-1 1,1-1,-1 1,1-1,0 1,-1-1,1 0,0 1,-1-1,1 0,0 0,0 1,-1-1,1 0,0 0,0 0,-1 0,1 0,0 0,0 0,-1 0,1-1,0 1,0 0,-1 0,1 0,0-1,-1 1,1-1,0 1,-1 0,1-1,-1 1,1-1,0 1,-1-1,1 1,-1-1,0 0,1 1,-1-1,1 0,-1 1,0-1,0 0,1 1,-1-1,0 0,0 0,0 0,2 62,-3-54,0-1,0 1,1 0,0-1,0 1,0 0,1-1,0 1,0 0,1-1,0 1,0-1,1 0,-1 0,1 0,0 0,1 0,0 0,0-1,0 0,0 0,1 0,0 0,0-1,0 0,1 1,30 15,-26-13</inkml:trace>
  <inkml:trace contextRef="#ctx0" brushRef="#br0" timeOffset="980.761">1555 877,'28'1,"0"-1,0-1,0-1,0-2,0-1,-1-1,1-1,-1-1,-1-2,0-1,16-9,-38 18,-1 0,1 0,0-1,-1 0,1 0,-1 0,0 0,0 0,0-1,-1 1,1-1,-1 0,0 0,0 0,0 0,0 0,-1 0,1 0,-1-1,0 1,-1-1,1 1,-1 0,0-1,0 1,0-1,-1 1,1-1,-1 1,0 0,0-1,-1 1,1 0,-1 0,0 0,0 0,-2-2,0 2,0 0,-1 1,0-1,0 1,0 0,0 1,0-1,-1 1,1 0,-1 0,1 1,-1-1,0 1,1 1,-1-1,0 1,0 0,0 0,0 0,1 1,-1 0,0 0,1 1,-1 0,0 0,1 0,0 0,0 1,0 0,0 0,0 0,0 1,1 0,-1 0,1 0,0 0,1 0,-3 4,-3 6,-1 1,2 0,0 1,1 0,1 0,1 0,0 1,1 0,0 0,2 0,0 0,1 0,0 1,2 13,0-27,-1 0,1 0,0 0,0 0,0 0,1 0,-1-1,1 1,0 0,0-1,0 1,1-1,-1 0,1 0,0 0,0 0,0 0,0 0,0-1,1 1,-1-1,1 0,0 0,-1-1,1 1,0-1,0 0,0 0,0 0,0 0,0 0,0-1,1 0,-1 0,1 0,148-21,-127 15</inkml:trace>
  <inkml:trace contextRef="#ctx0" brushRef="#br0" timeOffset="1347.309">2119 989,'188'-215,"-166"193,-21 23,0 0,0 0,0 0,0 0,0 0,0 0,-1 0,1 0,0 1,-1-1,1 0,-1 0,1 0,-1 1,1-1,-1 0,0 1,0-1,0 0,0 1,0-1,0 1,0-1,0 0,0 1,0-1,-1 0,1 0,-1 1,1-1,-1 0,1 0,-1 1,0-1,0 0,1 0,-1 0,0 0,-1 6,1-3,-1 0,1 0,0 0,0 0,0 0,1 0,-1 1,1-1,0 0,0 0,1 1,-1-1,1 0,0 0,0 0,0 0,1 0,-1 0,1 0,0 0,0 0,0-1,1 1,0-1,-1 0,1 0,0 0,0 0,1 0,-1 0,0-1,1 0,1 1,2-1,0-1,1 0,-1 0,0-1,0 0,1 0,-1-1,0 0,1 0,-1-1,0 0,0 0,0 0,0-1,-1 0,1-1,-1 1,0-1,6-5,101-100,-103 96,-1-2,-1 1,0-1,-1-1,0 1,-1-1,-1 0,0-3,2-6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7:23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7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1,'-6'71,"3"-1,3 1,5 30,-4-91,32 425,-35-72,2-351</inkml:trace>
  <inkml:trace contextRef="#ctx0" brushRef="#br0" timeOffset="262.947">1 651,'57'-20,"25"-10,7-1,-7 5,-12 7,-8 2,-11 4,-8 4,-7 4,-6 2,-1-2,-3-2,-4 2</inkml:trace>
  <inkml:trace contextRef="#ctx0" brushRef="#br0" timeOffset="678.403">791 30,'-25'428,"24"-366,3 1,3-1,2 0,3-1,10 29,-19-89,-1 4,0 0,1 0,-1 0,1-1,0 1,1 0,-1-1,1 1,0-1,0 1,0-1,1 0,0 0,-1 0,1 0,1 0,-1-1,1 0,-1 1,1-1,0 0,0-1,0 1,0-1,1 0,-1 0,1 0,-1 0,1-1,-1 0,4 1,3-6,-1 0,1 0,-1-1,0 0,-1-1,1 0,-1 0,0-1,-1 0,0-1,5-5,-8 7,0 0,1 0,0 0,0 1,0 0,1 0,0 0,-1 1,2 0,-1 1,0-1,1 1,0 1,-1-1,1 1,0 1,0-1,0 1,1 1,-1 0,4 0,-7 2,0 1,-1-1,1 1,-1 0,1 1,-1-1,0 1,0-1,-1 1,1 0,-1 1,0-1,0 0,0 1,-1 0,0 0,0-1,0 1,0 1,-1-1,0 0,0 0,0 0,0 1,-1-1,0 0,0 3,8 34,-8-39,0-1,0 1,0 0,0-1,1 1,-1-1,1 1,0-1,0 1,0-1,0 1,0-1,0 0,1 1,-1-1,1 0,0 0,-1 0,1 0,0-1,0 1,0 0,1-1,-1 0,0 1,0-1,1 0,-1 0,1 0,-1 0,1-1,-1 1,1-1,-1 1,1-1,0 0,0 0,10-6</inkml:trace>
  <inkml:trace contextRef="#ctx0" brushRef="#br0" timeOffset="1063.158">1581 1017,'19'-5,"-1"0,1-2,-1 0,0-2,-1 0,0 0,0-2,-1 0,0-1,-1 0,-1-2,0 1,-1-2,0 0,3-6,-14 19,0 0,0 0,0 0,-1 0,1 0,-1-1,0 1,1 0,-1-1,0 0,0 1,-1-1,1 1,0-1,-1 0,0 0,1 1,-1-1,0 0,-1 0,1 1,0-1,-1 0,0 1,1-1,-1 0,0 1,0-1,0 1,-1-1,1 1,-1 0,1 0,-1-1,0 1,0 0,0 0,0 1,0-1,0 0,-1 1,1-1,0 1,-1 0,1 0,-1 0,1 0,-1 0,0 0,-7 3,0 0,1 1,-1 0,1 0,0 1,0 0,0 1,0 0,1 0,0 1,0 0,1 1,-1-1,1 1,1 1,-1-1,1 1,1 0,-1 1,1-1,1 1,-2 5,2-9,0 0,1 0,0 1,0-1,0 1,0 0,1-1,0 1,1 0,-1 1,1-1,0 0,0 0,1 0,0 1,0-1,1 0,-1 0,1 1,1-1,-1 0,1 0,0 0,0-1,1 1,0 0,0-1,0 0,1 1,-1-1,1 0,0-1,1 1,-1-1,1 0,0 0,0 0,0-1,1 0,-1 0,1 0,1 0,156 5,-142-9,11 0</inkml:trace>
  <inkml:trace contextRef="#ctx0" brushRef="#br0" timeOffset="1441.243">2146 1017,'17'52,"-2"-75,3-36,-16 46,1 1,1 0,0 0,1 0,0 1,0 0,1-1,1 2,4-7,-6 10,1 1,0 0,0 0,0 0,0 0,1 1,0 0,0 0,0 1,1 0,0 0,-1 1,6-1,8-1</inkml:trace>
  <inkml:trace contextRef="#ctx0" brushRef="#br0" timeOffset="1814.411">2625 932,'28'-6,"-1"-2,1-1,-2-1,1-1,-2-2,1 0,-2-2,0 0,-1-2,0-1,-1 0,14-18,-33 35,-1-1,0 0,1 0,-1 0,0 0,0-1,0 1,0 0,-1-1,1 0,-1 1,1-1,-1 0,0 0,0 1,0-1,0 0,-1 0,1 0,-1 0,0 0,0 0,0 0,0 0,0 0,-1 0,1 0,-1 0,0 0,0 0,0 0,0 0,0 1,-1-1,0 0,1 1,-1-1,0 1,0 0,0 0,0 0,0 0,-1 0,1 0,-1 0,-10 0,1 1,-1 0,0 1,1 1,-1 0,0 0,1 1,-1 1,1 0,0 1,0 0,0 1,1 0,0 1,0 0,0 1,0 0,1 1,1 0,-1 0,1 1,0 0,1 1,-4 7,2-5,0 2,1-1,0 1,2 0,-1 1,2 0,0 0,1 1,-3 15,6-24,1 0,0 0,1 0,-1 0,2 0,-1 0,1 0,0 0,0 0,1 0,0 0,0 0,0 0,1-1,0 1,1-1,-1 0,1 0,0 0,1-1,-1 1,1-1,0 0,1 0,11 7,1-1,1 0,0-2,0 0,1 0,0-2,0-1,1 0,-1-2,1 0,1-2,-1 0,20-1,-14-3,1-1,-1-1,1-1,-1-1,20-9,-24 8,5-1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2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27,'-2'-2,"1"0,-1 0,1 0,-1 0,1 1,-1-1,0 1,0-1,0 1,0 0,0 0,0 0,0 0,0 0,-1 0,1 0,0 1,0-1,-1 1,1 0,0 0,-1 0,1 0,0 0,-1 0,0 0,-6-1,0 0,0 1,0 1,1 0,-1 0,0 0,1 1,-1 0,1 1,-1 0,1 0,0 1,0 0,1 0,-1 1,1 0,0 1,0-1,0 1,1 0,-1 2,6-7,0 1,0 0,0-1,0 1,0 0,0-1,1 1,-1 0,0 0,1 0,-1 0,1 0,0 0,0-1,0 1,0 0,0 0,0 0,0 0,1 0,-1 0,1 0,-1 0,1-1,0 1,0 0,0 0,0-1,0 1,0-1,0 1,0-1,1 1,-1-1,1 1,60 40,-52-36,65 27,-61-29,-1 1,0 0,0 1,0 1,-1 0,0 1,-1 0,1 0,-2 2,3 1,-11-8,0-1,0 1,0-1,-1 1,1-1,-1 1,0 0,0 0,0-1,0 1,0 0,-1 0,1 0,-1 0,0 0,0 0,0 0,0 0,0 0,-1 0,1 0,-1 0,0 0,0 0,0 0,0 0,-1-1,1 1,-1-1,1 1,-1-1,0 1,0-1,0 0,0 0,-1 0,1 0,-1 0,0 0,-108 58,74-48,-1-1,0-3,0-1,-1-1,0-2,-5-2,20-2</inkml:trace>
  <inkml:trace contextRef="#ctx0" brushRef="#br0" timeOffset="321.053">761 225,'-6'11,"0"0,1 0,1 0,-1 1,2-1,0 1,0 0,1 0,0 1,1-1,1 0,0 0,0 1,1-1,1 0,0 0,1 0,0 0,3 6,-4-14,0 0,1-1,0 1,0-1,0 0,0 1,0-2,1 1,-1 0,1-1,0 1,-1-1,1 0,0 0,0-1,1 1,-1-1,0 0,0 0,1 0,-1-1,1 0,-1 1,0-2,1 1,0 0,114-29,-104 21,0 0,0-1,0 0,-2-1,1-1,-1 0,-1-1,0 0,0-1,-1 0,-1-1,0 0,-1 0,-1-1,0-1,-1 1,-1-1,0 0,2-10,-7 21,1 1,-1 0,0-1,0 0,-1 1,1-1,-1 1,0-1,0 0,-1 1,0-1,1 1,-1-1,-1 1,1-1,-1 1,1-1,-1 1,0 0,-1 0,1 0,-1 0,0 1,0-1,0 1,0 0,-1-1,1 1,-1 1,0-1,0 0,0 1,0 0,0 0,0 0,-1 1,-3-2,-76 1,58 9</inkml:trace>
  <inkml:trace contextRef="#ctx0" brushRef="#br0" timeOffset="819.055">1354 450,'8'-26,"0"0,2 1,0 0,2 1,1 0,1 0,1 2,1 0,0 0,2 2,1 0,12-10,-29 28,-1 0,1 0,0 0,1 0,-1 0,0 0,0 0,1 1,-1-1,1 1,0-1,-1 1,1 0,0 0,0 1,-1-1,1 0,0 1,0 0,0-1,0 1,0 0,0 1,0-1,0 0,-1 1,1 0,0 0,0 0,-1 0,1 0,0 0,-1 1,1-1,-1 1,1-1,-1 1,0 0,0 0,0 0,0 1,0-1,0 0,0 2,15 124,-17-127,0 0,1 0,-1 0,0 0,1-1,-1 1,1 0,-1 0,1 0,-1 0,1 0,0-1,-1 1,1 0,0 0,0-1,-1 1,1 0,0-1,0 1,0-1,0 0,0 1,0-1,0 1,0-1,0 0,0 0,0 0,0 0,0 0,0 0,0 0,0 0,0 0,0 0,0 0,0-1,0 1,0 0,0-1,0 1,0-1,0 1,0-1,45-28,-38 23,12-10,0 2,1 0,1 1,0 1,1 1,0 1,9-1,-30 10,-1 0,1 1,0 0,0-1,0 1,0 0,-1 0,1 0,0 0,0 0,0 0,0 1,0-1,-1 1,1-1,0 1,0 0,-1-1,1 1,0 0,-1 0,1 0,-1 1,1-1,-1 0,0 0,1 1,-1-1,0 1,0-1,0 1,0 0,0-1,0 1,-1 0,1 0,0-1,-1 1,0 0,1 0,3 87,-5-58,9 17,-2-29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4.8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499 82,'-15'-11,"-1"1,0 0,-1 1,0 0,0 2,-1 0,-14-4,27 10,0-1,0 1,0 0,0 0,-1 0,1 1,0 0,0 0,0 0,0 1,-1-1,1 1,0 1,0-1,0 1,1-1,-1 1,0 1,1-1,-1 1,1 0,0 0,0 0,0 0,0 1,0-1,1 1,0 0,-1 0,0 3,-1 6,0 1,0 0,2-1,-1 1,2 1,0-1,1 0,0 1,1-1,1 0,0 1,1 2,-3 95,-17-6,-6-1,-23 62,-11 20,29-48,28-137,0-1,0 1,0 0,1 0,-1 0,1 0,-1 0,1 0,0 0,0 0,0 0,0 0,0 0,0 0,0 0,1 0,-1 0,1-1,0 1,-1 0,1 0,0 0,0-1,0 1,0 0,0-1,1 1,-1-1,0 1,1-1,-1 1,1-1,-1 0,1 0,0 0,0 0,-1 0,1 0,0-1,0 1,0 0,0-1,0 0,0 1,0-1,1 0,265-1,-24-28,-220 29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53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206 1,'-27'26,"1"2,2 1,1 1,1 1,1 0,2 2,0 5,15-32,1 1,-1 1,1-1,1 0,0 1,0-1,0 1,1 0,0 0,0 0,1-1,0 1,1 0,0 0,0 0,0-1,1 1,0 0,1-1,0 0,0 0,0 1,1-2,0 1,-1-5,-1-1,1 1,0-1,0 0,0 0,0 0,0 0,0-1,0 1,0-1,0 0,0 0,0 0,0 0,0 0,0-1,0 1,0-1,0 0,0 0,0 0,0 0,0-1,-1 1,1-1,0 0,-1 1,1-1,-1 0,0-1,0 1,0 0,0 0,0-1,0 0,-1 1,11-13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0,'-5'0,"-2"5,-4 1,-5 5,5 0,9-6,10-4,-2-3,-1 5,-2 1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2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 1,'-5'24,"-1"13,5 0,7-7,3-7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7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31 344,'58'-11,"8"-1,0-3,-1-3,17-9,-71 22,1-1,-1 0,0 0,-1-1,1-1,-1 0,-1 0,0-1,0 0,7-10,-14 16,1 0,-1 0,1 0,-1-1,0 1,0-1,-1 1,1-1,-1 0,0 0,0 0,0 0,0 0,-1 0,0 0,1 0,-1 0,-1 0,1 0,-1 0,1 0,-1 1,0-1,-1 0,1 0,-1 0,1 1,-1-1,0 1,0-1,-1 1,1 0,-1 0,0 0,-1-1,-1 0,0 0,-1 0,1 0,-1 1,0 0,0 0,0 0,-1 1,1 0,-1 0,1 0,-1 1,0 0,1 1,-1-1,0 1,1 1,-1-1,0 1,0 0,0 1,-133 51,121-40,0 1,1 0,1 1,0 1,1 1,1 0,0 1,2 1,-5 8,14-21,0 0,0 0,0 0,1 1,0-1,1 1,-1 0,1 0,1 0,-1 0,1 0,0 0,1 0,0 0,0 1,0-1,1 0,0 0,1 0,-1 0,1 0,1 0,-1 0,1-1,0 1,1-1,0 0,0 0,0 0,0 0,1-1,0 0,0 0,2 1,8 4,0-2,1 0,0-1,0 0,1-1,-1-1,1-1,0 0,1-1,-1-1,0-1,1 0,-1-1,1-1,14-3,-4 3,-10 1,0-1,0 0,0-2,0 0,0-1,-1-1,0 0,0-1,0-1,-1-1,3-2,0-2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7.0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1,'-14'14,"-5"10,0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4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80 342,'27'-4,"0"-1,-1-1,1-2,-1 0,-1-2,0-1,0-1,-1-1,0 0,-2-2,6-5,-24 17,1 1,-1 0,0-1,0 0,0 0,0 0,-1-1,1 1,-1-1,0 0,0 0,0 0,-1 0,1 0,-1 0,0-1,0 1,-1-1,1 0,-1 1,0-1,0 0,-1 0,1 0,-1 0,0 0,-1 0,1 1,-1-1,0 0,0 0,0 0,-1 1,0-1,1 1,-2-1,1 1,0 0,-1 0,0 0,-2-3,-5 2,1-1,-1 1,-1 1,1 0,0 0,-1 1,0 0,0 1,0 1,0-1,0 2,0-1,0 2,0-1,-1 1,1 1,0 0,1 1,-1 0,0 1,1 0,0 0,-9 6,6-3,0 1,1 0,0 0,1 1,0 1,0 0,1 1,0 0,1 0,0 1,-2 4,8-11,-1 1,1-1,0 1,1 0,-1 0,1 0,0 0,0 0,1 1,0-1,0 1,1-1,0 1,0-1,0 0,1 1,-1-1,2 1,-1-1,1 0,0 0,0 0,1 0,-1 0,1 0,2 2,8 5,0 0,1 0,0-2,1 1,0-2,0 0,1-1,1-1,0 0,0-1,0-1,1 0,0-2,0 0,0-1,0-1,0 0,1-2,-1 0,1-1,-1 0,0-2,82-20,-75 11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3.87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30 37,'-14'94,"10"-74,0-1,1 0,1 1,0 0,2-1,0 1,1 0,3 8,-4-26,0-1,0 1,0 0,0 0,0 0,1 0,-1-1,1 1,-1 0,1 0,0-1,0 1,0-1,0 1,0 0,0-1,0 0,0 1,0-1,1 0,-1 1,1-1,-1 0,1 0,-1 0,1 0,0-1,-1 1,1 0,0-1,0 1,-1-1,1 0,0 1,0-1,0 0,0 0,-1 0,1 0,0-1,0 1,0 0,-1-1,1 1,0-1,0 0,-1 1,1-1,17-12,-1 0,-1-2,0 0,-1 0,0-2,-1 0,-1 0,-1-1,-1-1,0-1,2-7,66-109,-80 135,1 0,-1 0,0 1,0-1,1 0,-1 1,0-1,1 0,-1 1,1-1,-1 1,1-1,-1 1,1-1,0 1,-1-1,1 1,-1-1,1 1,0 0,-1-1,1 1,0 0,0 0,-1-1,1 1,0 0,0 0,-1 0,1 0,0 0,0 0,-1 0,1 0,0 0,0 1,-1-1,1 0,0 0,-1 1,1-1,0 0,-1 1,1-1,0 1,-1-1,1 1,-1-1,1 1,-1-1,1 1,-1-1,1 1,-1 0,0-1,1 1,-1 0,0-1,1 1,-1 0,0-1,0 1,0 1,7 55,-6-45,23 173,5 129,-28-283,-2-1,-1 1,-1-1,-1 0,-2 0,-1 0,-2-1,-1 0,-1 0,-1-1,-1-1,-6 7,-66 66,82-96,-1-1,0 0,-1 0,1 0,-1 0,1-1,-1 1,0-1,0 0,0-1,0 1,0-1,0 0,0 0,-1-1,1 0,0 1,0-2,-1 1,1-1,0 0,0 0,-2-1,2-1,0-1,0 0,0-1,1 1,-1-1,1 0,1 0,-1 0,1-1,0 1,0-1,0 0,1 0,0 0,0 0,0 0,1 0,0-1,0 1,1 0,0-1,0 1,0 0,1-1,0 1,0 0,1-3,5-12,1 1,0 0,2 0,0 0,1 1,1 1,1 0,0 1,1 0,1 1,4-2,169-124,-164 126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6.1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0,'5'10,"1"3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8.3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389 624,'-172'213,"-18"46,164-222,52-74,68-94,6 4,15-7,-48 61,-67 73,1-1,-1 1,0 0,0-1,1 1,-1 0,0 0,1-1,-1 1,0 0,1-1,-1 1,0 0,1 0,-1 0,1 0,-1-1,1 1,-1 0,0 0,1 0,-1 0,1 0,-1 0,0 0,1 0,-1 0,1 0,-1 0,1 0,-1 0,0 1,1-1,-1 0,1 0,-1 0,0 1,1-1,-1 0,0 0,1 1,-1-1,0 0,1 1,-1-1,0 0,0 1,1-1,-1 0,0 1,0-1,0 1,0-1,1 0,-1 1,0-1,0 1,0-1,0 1,0-1,0 0,0 1,0-1,0 1,0-1,0 0,-1 1,1 0,-3 31,-6 3,2-1,1 2,2-1,1 0,2 25,2-53,1 0,-1-1,1 1,0-1,0 1,1-1,0 0,0 1,1-2,0 1,-1 0,2-1,-1 1,1-1,0-1,0 1,0-1,1 0,2 2,-4-3,-1-1,1 0,0 0,-1 0,1 0,0-1,0 0,1 1,-1-1,0-1,0 1,0-1,1 0,-1 1,0-2,0 1,1-1,-1 1,0-1,0 0,0 0,0-1,0 1,0-1,0 0,-1 0,1-1,-1 1,1-1,-1 1,2-3,15-14,-1-1,-1 0,0-2,-2 0,-1-1,0 0,-2-1,-1 0,-1-2,-1 1,-1-1,-1 0,-2-1,1-9,0-9,-1 33</inkml:trace>
  <inkml:trace contextRef="#ctx0" brushRef="#br0" timeOffset="709.358">1377 681,'-36'16,"1"1,1 2,1 1,1 2,1 1,0 2,2 1,-1 4,23-26,2 1,-1-1,0 2,1-1,0 1,0-1,1 1,0 0,0 1,0-1,1 1,0 0,0 0,0 0,1 0,0 0,1 1,0-1,0 0,0 2,1-7,1-1,-1 1,1-1,0 1,-1-1,1 0,0 1,0-1,0 0,0 0,0 1,0-1,0 0,0 0,1 0,-1 0,0-1,1 1,-1 0,0 0,1-1,-1 1,1-1,-1 1,1-1,-1 0,1 1,-1-1,1 0,0 0,-1 0,1 0,-1-1,1 1,-1 0,1-1,0 1,59-22,-58 21,36-19,-2-1,0-3,-2 0,0-2,-2-2,15-17,-48 44,1 0,-1 0,1 0,-1 0,1 1,-1-1,1 0,-1 0,1 0,0 0,-1 1,1-1,0 0,0 1,0-1,0 1,0-1,-1 1,1-1,0 1,0-1,0 1,0 0,0 0,0-1,0 1,0 0,1 0,-1 0,0 0,0 0,0 1,0-1,0 0,0 0,0 1,0-1,0 0,0 1,-1-1,1 1,0-1,0 1,0 0,0-1,-1 1,1 0,0 0,0-1,-1 1,1 0,-1 0,1 0,-1 0,1 0,-1 0,17 79,-15-62,1 0,1 1,1-1,0-1,1 1,1-1,1 0,1 0,-7-13,1-1,-1 1,1-1,0 0,0 0,0-1,0 1,1 0,-1-1,1 0,-1 0,1 0,0 0,0-1,0 1,0-1,0 0,0 0,0 0,1-1,-1 0,0 1,0-2,0 1,1 0,-1-1,0 0,2 0,5-2,0 0,0-1,-1-1,0 1,0-1,0-1,0 0,-1 0,0-1,2-2,29-27,-2-2,-1-1,-2-2,-2-2,-1 0,-3-3,-1 0,-3-2,6-17,-21 33,0 0,-2 0,-2-1,-1 0,-1-1,-2 1,-2 0,0-1,-3 1,0-1,-8-25,10 55,0-6,0 0,-1 0,-1 0,0 0,0 0,-1 0,0 1,0 0,-1-1,-1 2,1-1,-1 1,-2-2,7 9,-1 0,1 0,0 0,-1 0,1 0,0 0,-1 1,1-1,-1 1,1-1,-1 1,1-1,-1 1,1 0,-1 0,0 0,1 0,-1 0,1 0,-1 0,0 0,1 1,-1-1,1 0,-1 1,1 0,-1-1,1 1,0 0,-1 0,1 0,0-1,-1 1,1 1,0-1,0 0,0 0,0 0,0 1,0-1,0 0,1 1,-1-1,-27 66,22-23,3 1,1 0,2 0,2-1,2 1,2 0,2-1,2-1,2 1,1-1,3-1,13 25,53 152,-82-218,1 0,-1 0,1 1,-1-1,0 0,1 1,-1-1,0 0,0 1,0-1,0 1,0-1,0 0,-1 1,1-1,0 0,-1 1,1-1,-1 0,1 0,-1 0,0 1,0-1,1 0,-1 0,0 0,0 0,0 0,0 0,0 0,0 0,0-1,0 1,-1 0,1-1,0 1,0-1,-1 1,1-1,0 1,-1-1,1 0,0 0,-1 0,1 0,0 0,-1 0,1 0,-14-3</inkml:trace>
  <inkml:trace contextRef="#ctx0" brushRef="#br0" timeOffset="890.169">1659 568,'43'0,"44"0,15 0,-3 0,-11 0,-14 0,-15 0,-13 0,-9 0,-7 0,-8 0</inkml:trace>
  <inkml:trace contextRef="#ctx0" brushRef="#br0" timeOffset="1584.911">2421 596,'-4'29,"2"1,0 0,2 0,2 0,1 0,1 0,4 12,-6-37,0 0,0-1,1 1,0-1,0 0,0 0,1 0,-1 0,1 0,0-1,0 0,0 1,1-1,-1-1,1 1,-1-1,1 0,0 0,0 0,0-1,0 1,0-1,1-1,-1 1,0-1,0 1,0-2,1 1,-1 0,0-1,0 0,0 0,0-1,0 0,2 0,7-3,-1 0,0 0,0-1,0-1,-1 0,0-1,0 0,-1-1,0 0,-1-1,0 0,18-14,48-51,-55 51,-30 61,6-34,1 1,0 1,0-1,1 0,-1 0,1 1,0-1,0 1,0-1,1 1,-1 0,1-1,0 1,0-1,1 1,0 0,-1-1,2 1,-1-1,0 0,1 1,0-1,0 0,0 0,0 0,1 0,0 0,-1-1,2 1,-1-1,1 1,0 0,1 0,0-1,0 0,0 0,0 0,0 0,0-1,1 0,-1 0,1-1,0 1,-1-1,1 0,0-1,0 1,0-1,-1-1,1 1,0-1,0 0,-1 0,1 0,0-1,-1 0,1 0,-1 0,3-3,12-5,0-2,-1 0,-1-1,0 0,0-2,7-9,-4 3,0-1,-2 0,-1-2,-1 0,-1-1,-1 0,-2-1,0-1,-1-1,1-8,-12 33,1 0,-1 1,1-1,-1 0,0 0,0 0,-1 0,1 0,0 0,-1 0,0 0,0 0,0 0,0 0,0 0,-1 0,1 0,-1 0,0 0,0 0,0 0,0 0,0 0,-1 1,1-1,-1 0,0 1,0-1,0 1,0 0,0 0,0 0,-1 0,1 0,-1 0,1 1,-1-1,0 1,1-1,-1 1,0 0,0 0,0 1,0-1,0 0,0 1,0 0,-3 0,-6 4,-1 1,2 0,-1 1,1 1,0 0,0 0,1 1,0 0,0 1,1 0,0 0,0 1,1 1,1-1,-6 10,11-18,0 0,0 0,0 0,1 0,-1 1,0-1,1 0,-1 1,1-1,0 1,0-1,0 1,0 0,1-1,-1 1,1 0,-1 0,1 0,0-1,0 1,0 0,1 0,-1 0,1-1,-1 1,1 0,0-1,0 1,0-1,0 1,0-1,1 1,-1-1,1 0,0 1,0-1,0 0,0 0,0 0,0-1,0 1,0 0,1-1,0 1,118 15,-39-12,-76-4,0-1,0 1,0 0,0 1,0-1,0 1,-1 0,1 1,-1-1,1 1,-1 0,0 0,0 1,-1 0,1 0,-1 0,1 0,-1 1,-1-1,1 1,-1 0,1 0,-1 1,-1-1,1 1,-1-1,0 1,0 0,-1-1,0 1,0 0,0 2,-11 67,4 45,12-102</inkml:trace>
  <inkml:trace contextRef="#ctx0" brushRef="#br0" timeOffset="2536.387">4029 624,'-41'45,"2"1,1 2,3 2,2 1,-5 15,21 3,19-68,-1 0,1 0,-1 0,1 0,0 0,-1 0,1 0,0-1,0 1,-1-1,1 1,0-1,0 0,0 1,0-1,0 0,0 0,0 0,0-1,-1 1,1 0,0-1,0 1,0-1,0 0,-1 0,1 1,0-1,-1 0,1 0,-1-1,1 1,0 0,26-15,-1-1,-1-1,-1-1,0-1,-1-1,-2-2,0 0,1-4,24-22,31-26,-77 75,0-1,-1 1,1-1,0 1,-1-1,1 1,0 0,0-1,0 1,-1 0,1-1,0 1,0 0,0 0,0 0,-1 0,1 0,0 0,0 0,0 0,0 0,0 0,-1 0,1 0,0 1,0-1,0 0,-1 1,1-1,0 1,0-1,-1 0,1 1,0 0,-1-1,1 1,-1-1,1 1,-1 0,1-1,-1 1,1 0,-1 0,1-1,-1 1,0 0,0 0,1 0,-1 0,0-1,0 2,4 47,-4-45,0 4,0 1,0-1,1 0,0 1,0-1,1 0,0 0,0 0,1 0,0 0,1-1,-1 1,1-1,1 0,-1 0,1 0,1-1,-1 0,1 0,0 0,1 0,-1-1,1 0,0-1,0 0,0 0,1 0,0-1,5 2,-6-3,0 0,1-1,-1 0,0 0,1 0,-1-1,1 0,-1-1,1 1,-1-1,1-1,-1 0,0 0,0 0,0-1,0 0,0 0,-1-1,1 0,5-4,108-107,-107 99,16-15,-1-2,-2-1,-1-1,-2-1,1-6,-7 8,-2-2,-1 0,-2 0,-1-2,-2 1,-2-1,-1 0,-2-1,-2 1,-1-18,-2 46,0-1,0 1,-1 0,0 0,0 0,-2 0,1 1,-1-1,0 1,-1 0,-1-2,4 8,0 1,0-1,0 0,0 1,0-1,-1 1,1 0,-1 0,0 0,1 0,-1 0,0 0,0 1,0-1,-1 1,1 0,0 0,0 0,-1 1,1-1,0 1,-1 0,1 0,0 0,-1 0,1 0,0 1,-1-1,1 1,0 0,0 0,-1 1,1-1,0 0,0 1,-10 5,0 1,1 0,0 1,1 0,0 1,0 0,1 0,1 1,0 1,0 0,1 0,0 0,1 1,1 0,0 1,-4 11,1 4,0 0,2 0,2 1,0 0,2 0,1 0,2 23,0-35,1-1,1 1,0-1,1 0,1 0,1 0,0 0,1-1,1 1,0-1,1-1,1 0,1 0,0-1,1 0,0 0,2 0,6 5,0-1,2 0,-1-2,2 0,0-2,1 0,22 8,-6-4,-25-9</inkml:trace>
  <inkml:trace contextRef="#ctx0" brushRef="#br0" timeOffset="3506.471">4905 878,'7'6,"1"-1,-1 1,1-2,0 1,0-1,1 0,-1-1,1 0,0 0,0-1,0 0,0-1,0 0,0 0,0-1,0 0,1-1,-1 0,0 0,0-1,4-1,12-9,-1 0,-1-1,0-2,-1 0,0-2,-2 0,0-1,-1-1,0-1,6-11,1 1,-2-2,-1 0,-2-2,-1 0,-2-1,-1-1,-2-1,-1 0,1-12,-8 23,-2-1,0 0,-2 0,-1-1,-1 1,-2-13,1 37,0 1,0 0,0 0,0-1,-1 1,1 0,-1-1,0 1,1 0,-1 0,0 0,0 0,-1 0,1 0,0 0,0 0,-1 1,0-1,1 0,-1 1,0-1,1 1,-1-1,0 1,0 0,0 0,0 0,-1 0,1 0,0 1,0-1,0 1,-1-1,1 1,0 0,-1 0,1 0,0 0,0 0,-1 0,1 1,0-1,0 1,-1 0,1-1,0 1,0 0,0 0,0 0,-1 2,-13 8,1 1,1 1,0 1,1 0,0 0,1 1,1 1,0 0,1 1,1 0,1 0,0 1,-1 7,0-2,0 1,2 0,1 1,1-1,1 1,1 0,2 0,0 1,1-1,2 0,1 0,2 11,-1-25,0 1,0-2,1 1,1 0,0-1,0 0,1-1,0 1,0-1,1 0,1-1,-1 0,1 0,1-1,-1 0,1-1,1 0,-1-1,1 0,0 0,8 2,0 1</inkml:trace>
  <inkml:trace contextRef="#ctx0" brushRef="#br0" timeOffset="4089.362">5667 765,'-3'9,"-2"4,0 1,1-1,1 1,0 0,1 0,0 0,1 0,1 0,0 0,1 0,0 0,1 0,4 13,-5-25,-1-1,1 1,0 0,-1-1,1 0,0 1,0-1,0 0,0 1,0-1,1 0,-1 0,0 0,0 0,1 0,-1 0,1 0,-1 0,1-1,-1 1,1 0,-1-1,1 1,-1-1,1 0,0 0,-1 1,1-1,0 0,-1 0,1-1,0 1,-1 0,1 0,-1-1,1 1,0-1,-1 0,1 1,-1-1,1 0,-1 0,1 0,61-51,-57 46,167-204,-172 208,-1 0,1 0,0 1,-1-1,1 0,0 0,0 0,0 1,1-1,-1 1,0-1,0 1,1-1,-1 1,1 0,0-1,-1 1,1 0,0 0,-1 0,1 0,0 1,0-1,0 0,0 1,0 0,0-1,0 1,0 0,0 0,0 0,0 0,0 0,0 0,0 1,0-1,0 1,-1-1,1 1,0 0,0 0,0 0,-1 0,1 0,0 0,-1 0,1 0,0 2,5 14,0 1,-2 1,0-1,-2 1,0 0,0 0,-2 0,-1 17,5 42,6-2,-3 2,-4-1,-3 0,-3 1,-9 48,6-101,0-1,-2 1,0-1,-2 0,-1 0,0-1,-2-1,-1 0,0 0,-2-1,0-1,-2-1,-2 2,9-10,0-2,0 1,-1-1,-1-1,1 0,-1-1,-1 0,-5 2,16-9,0 1,1 0,-1-1,0 0,0 0,0 1,0-1,0 0,0 0,0-1,1 1,-1 0,0-1,0 1,0-1,0 1,1-1,-1 0,0 0,1 0,-1 0,0 0,1 0,-1 0,1-1,0 1,-1 0,1-1,0 1,0-1,0 0,0 1,0-1,0 0,1 1,-1-1,1 0,-1 0,1 0,-1 0,1-1,-9-84,9 86,2-40,1 0,3 0,1 1,2-1,1 2,3 0,1 0,1 1,3 1,1 0,10-13,47-41,-60 79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5.9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69 113,'-19'34,"-7"15,2 0</inkml:trace>
  <inkml:trace contextRef="#ctx0" brushRef="#br0" timeOffset="594.208">239 338,'150'-215,"-150"213,0 1,1-1,0 1,-1-1,1 1,0-1,0 1,0-1,0 1,0 0,0 0,0 0,1-1,-1 1,0 0,0 0,1 1,-1-1,1 0,-1 0,1 1,-1-1,1 1,0-1,-1 1,1 0,-1-1,1 1,0 0,-1 0,1 0,0 0,-1 1,1-1,0 0,-1 1,1-1,-1 1,1 0,-1-1,1 1,-1 0,1 0,-1 0,0 0,1 0,-1 0,0 0,0 0,0 1,0-1,0 0,0 1,0 0,12 40,23 50,-34-90,0 1,0-1,0 1,1-1,-1 0,0 0,1 0,0 0,-1-1,1 1,0-1,0 1,0-1,0 0,0 0,0-1,0 1,0 0,0-1,0 0,0 0,0 0,0 0,1 0,-1-1,0 1,0-1,0 0,1 0,99-53,-83 42</inkml:trace>
  <inkml:trace contextRef="#ctx0" brushRef="#br0" timeOffset="1193.71">1170 0,'-11'2,"0"0,0 1,1 0,-1 1,1 0,0 1,0 0,0 1,0-1,1 2,0 0,1 0,-1 0,1 1,1 0,-1 1,2-1,-1 2,1-1,-5 10,-27 89,37-104,1 0,-1 0,1 0,-1 0,1 0,1 0,-1 1,0-1,1 0,0 0,0 0,0-1,0 1,1 0,0 0,-1-1,1 1,1-1,-1 1,0-1,1 0,0 0,-1 0,1 0,1 0,0 0,-1-1,1-1,0 1,-1-1,1 0,0 0,0 0,0 0,0-1,0 1,-1-1,1 0,0-1,0 1,0-1,0 1,0-1,0 0,-1-1,1 1,0 0,-1-1,1 0,-1 0,4-2,74-66,-74 63,137-129,-143 136,-1-1,1 0,-1 0,0 0,1 1,0-1,-1 0,1 1,-1-1,1 0,0 1,-1-1,1 1,0-1,0 1,-1-1,1 1,0 0,0-1,0 1,0 0,-1 0,1-1,0 1,0 0,0 0,0 0,0 0,0 0,-1 0,1 1,0-1,0 0,0 0,0 1,0-1,-1 0,1 1,0-1,0 1,-1-1,1 1,0-1,0 1,-1-1,1 1,-1 0,1-1,-1 1,1 0,-1 0,1-1,-1 1,1 0,-1 0,0 0,0 0,1-1,-1 1,0 0,0 0,0 0,0 0,0 0,0 0,0 0,0-1,-1 1,1 1,-4 236,-25 143,31-363,-2 1,0 0,-1-1,-1 1,-1-1,-1 1,0-1,-1 0,-1 0,-1-1,0 0,-2 0,0-1,0 0,-2 0,0-1,0 0,-1-1,-14 12,23-24,-1 0,1 0,-1-1,1 1,-1-1,1 0,-1 0,0 0,0 0,1-1,-1 1,0-1,0 0,0 0,0 0,1-1,-1 1,0-1,0 0,1 0,-1-1,1 1,-1-1,1 1,-1-1,1 0,0 0,0-1,0 1,0-1,0 1,1-1,-1 0,-1-2,-3-4,1 1,0-1,1 0,-1 0,2-1,-1 0,1 1,1-1,0-1,0 1,1 0,0-3,2 3,0 1,1-1,-1 0,2 1,0-1,0 0,0 1,1 0,1 0,0 0,0 0,0 0,1 1,1 0,-1 0,1 0,1 1,-1-1,1 2,4-4,10-8,0 2,1 0,0 1,2 2,-1 0,23-8,49-16,-52 22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4.6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310 0,'-25'218,"-32"159,26-150,1-87,20-122,7-26,7-8,0-1</inkml:trace>
  <inkml:trace contextRef="#ctx0" brushRef="#br0" timeOffset="285.102">0 508,'38'0,"28"0,11 0,-1 0,-10 0,-11 0,-11 0,-7 0,-5 5,-4 1,-1 0,-1-1,-5 3,-5 1</inkml:trace>
  <inkml:trace contextRef="#ctx0" brushRef="#br0" timeOffset="1097.182">706 85,'-33'233,"-9"69,20-162,21-137,0-1,0-1,0 0,0 1,0-1,0 1,1-1,-1 1,1 0,-1-1,1 1,-1 0,1-1,0 1,0 0,-1-1,1 1,1 0,-1 0,0-1,0 1,1 0,-1-1,1 1,-1-1,1 1,0 0,-1-1,1 1,0-1,0 0,0 1,0-1,0 0,1 1,-1-1,0 0,1 0,-1 0,0 0,1 0,-1-1,1 1,0 0,-1-1,1 1,12-8,0-1,-1-1,0 0,-1-1,1 0,-2 0,0-2,10-11,133-110,-152 132,-1 0,1-1,0 1,0 1,-1-1,1 0,0 0,0 1,0-1,0 1,0-1,0 1,0 0,0 0,0 0,0 0,0 0,0 0,-1 1,1-1,0 1,0-1,0 1,0 0,0-1,-1 1,1 0,0 0,-1 0,1 1,0-1,-1 0,0 1,1-1,-1 1,0-1,0 1,0-1,0 1,0 0,0 0,0 0,0-1,-1 1,1 0,-1 0,0 0,1 1,13 99,-27 90,11-179,3-6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2.0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0 312,'37'-2,"-2"0,1-3,0 0,-1-3,0-1,0-1,20-10,57-50,-108 68,-1-1,0 1,0-1,-1 0,1 0,0 0,-1 0,0-1,0 1,0-1,0 1,0-1,-1 0,0 0,0 0,0 0,0 1,0-1,-1-1,0 1,0 0,0 0,0 0,0 0,-1 0,0 0,0 0,0 1,0-1,-2-2,-2 0,0 0,0 1,0-1,-1 1,0 1,0-1,0 1,-1 0,1 1,-1-1,0 1,0 1,0-1,-1 1,1 0,-1 1,1 0,-1 0,-6 0,-1 3,1 1,0 0,0 0,0 1,0 1,1 1,-1 0,1 0,1 1,-1 1,1 0,1 1,0 0,0 1,0 0,2 0,-1 1,1 1,1 0,0 0,0 0,1 1,1 1,1-7,1-1,-1 1,2 0,-1 0,1 0,0 0,0 1,1-1,0 1,1-1,-1 1,1 0,1 0,0 0,0 0,0-1,1 1,0 0,1 0,-1-1,1 1,1 0,0-1,0 0,0 0,1 0,0 0,0-1,1 1,0-1,0 0,0 0,1-1,0 0,0 0,0 0,1 0,0-1,-1-1,1 1,3 0,12-1,0-1,1-1,-1-1,0-1,1 0,-1-2,0-1,0-1,-1-1,1 0,-1-2,-1 0,1-2,-2 0,1-1,5-5,-1 2,-1-1,0-1,-2-1,0-1,0-1,-2-1,0 0,-2-1,14-21,0-22,-31 64,1 0,0 0,0-1,-1 1,1 0,0 0,0 0,-1 0,1 0,0 0,0 0,-1 0,1 1,0-1,-1 0,1 0,0 1,0-1,-1 0,1 1,0-1,-1 0,1 1,-1-1,1 1,-1-1,1 1,-1 0,1-1,-1 1,1-1,-1 1,0 0,1-1,-1 1,0 0,0 0,1-1,-1 1,0 0,0 0,0-1,0 1,0 0,0 0,0-1,0 1,0 0,0 0,-1-1,1 1,32 164,-29-117,-3-38,0-1,0 1,1-1,0 0,1 1,0-1,0 0,1 0,0 0,1 0,4 6,-7-14,0 0,0 0,0 1,0-1,0-1,0 1,0 0,1 0,-1 0,0-1,1 1,-1 0,0-1,1 1,-1-1,1 0,-1 1,1-1,-1 0,1 0,-1 0,1 0,-1 0,1 0,-1-1,0 1,1 0,-1-1,1 1,-1-1,0 0,1 1,-1-1,0 0,1 0,-1 0,0 0,0 0,1 0,41-45,116-216,-92 157,-60 81,-9 23</inkml:trace>
  <inkml:trace contextRef="#ctx0" brushRef="#br0" timeOffset="732.477">1271 312,'34'-9,"-1"-2,0 0,-1-2,0-2,-1-1,-1-1,0-1,2-5,-27 19,0-1,0 0,0 0,-1-1,0 1,0-1,0 0,-1 0,0 0,0-1,0 1,1-7,-4 11,1 0,-1 0,0 0,1-1,-1 1,0 0,-1 0,1-1,0 1,0 0,-1 0,1-1,-1 1,0 0,0 0,0 0,0 0,0 0,0 0,0 0,-1 0,1 1,-1-1,1 0,-1 1,0-1,0 1,0 0,1 0,-1-1,0 1,0 0,-1 1,1-1,0 0,0 0,0 1,-1 0,1-1,0 1,-5-1,1 0,-1 1,0 0,1 0,-1 0,0 1,1 0,-1 0,1 0,-1 1,1 0,0 1,0-1,0 1,0 0,0 1,1-1,-1 1,1 0,0 1,-2 2,-85 113,86-110,0 1,1 0,1 1,0-1,0 1,1-1,1 1,0 0,1 0,0 2,1-9,-1 0,2 0,-1 0,1 0,-1 0,1-1,1 1,-1 0,1-1,0 1,0-1,0 1,0-1,1 0,0 0,0 0,0 0,0 0,1-1,-1 1,1-1,0 0,0 0,0-1,4 3,8-1,1-1,-1 0,1-1,0-1,-1-1,1 0,0-1,-1-1,1 0,-1-1,1-1,-1-1,-1 0,1-1,-1-1,0 0,0-1,13-10,-1 3,1-2,-2-1,0-1,-2-2,0 0,-1-1,-1-1,-1-2,10-16,8-40,-39 79,1 0,0 0,-1 0,1 0,-1 0,0 0,0 0,0 0,0 0,0 0,0 0,0 0,0 0,-1 0,1 0,-1 0,0 0,0 0,1 1,-1-1,0 0,0 0,-1 1,1-1,0 1,-1-1,1 1,0-1,-1 1,0 0,1 0,-1 0,0 0,0 0,1 0,-1 0,0 0,0 1,0-1,0 1,0-1,-1 1,-2 1,-1-1,1 1,-1 1,1-1,-1 1,1 0,0 0,0 1,0-1,0 1,0 0,1 1,-1-1,1 1,0 0,0 0,0 0,1 0,0 1,-1 0,1-1,1 1,-1 0,1 0,0 1,0-1,0 0,1 2,0-4,1 0,0 0,0 0,0 0,0 1,1-1,-1 0,1 0,0 0,0 0,0 0,0 0,0 0,1-1,-1 1,1 0,0-1,-1 1,1-1,1 1,-1-1,0 0,1 0,-1 0,1 0,-1-1,1 1,0-1,0 1,2 0,96 30,-90-29,-6-3,-1 1,0-1,0 1,0 0,0 0,0 0,0 1,-1-1,1 1,0 0,-1 0,1 0,-1 1,0-1,0 1,0 0,0 0,0 0,0 0,-1 0,0 1,1-1,-1 1,-1-1,1 1,0 0,-1 0,0 0,0 0,0 0,0 0,-1 1,-23 113,19-97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6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424 635,'-44'12,"2"2,0 2,1 2,-28 16,54-25,1 0,0 1,0 0,1 1,0 1,1 0,0 0,1 1,1 1,0 0,0 0,2 1,-6 13,12-26,0 1,0 0,1 0,0-1,-1 1,1 0,0 0,0 1,0-1,1 0,-1 0,1 0,0 0,0 1,0-1,0 0,0 0,1 0,0 0,-1 1,1-1,0 0,0 0,1 0,-1-1,1 1,-1 0,1 0,0-1,0 1,0-1,1 0,-1 1,0-1,1 0,-1 0,1-1,0 1,0 0,-1-1,1 0,0 0,0 1,1-2,1 2,7-3,0-1,1 0,-1 0,-1-1,1-1,0 0,-1 0,0-1,0-1,0 0,0 0,-1-1,5-5,8-2,53-37,-1-4,-3-3,32-34,-104 91,0 0,1 0,-1 0,1 0,-1 0,1 0,0 1,-1-1,1 0,0 0,-1 1,1-1,0 0,0 1,0-1,0 1,0-1,0 1,0-1,0 1,0 0,0-1,0 1,0 0,0 0,0 0,0 0,0 0,0 0,0 0,0 0,0 0,0 0,0 1,0-1,0 0,0 1,0-1,0 1,0-1,0 1,-1-1,1 1,0 0,0-1,-1 1,1 0,0 0,-1 0,1-1,0 1,-1 0,1 0,-1 0,0 0,1 0,21 73,-22-66,1 0,0 0,0 0,1-1,0 1,1 0,-1-1,2 1,-1-1,1 0,0 0,0-1,1 1,0-1,0 0,0 0,1 0,0-1,0 0,0 0,1-1,0 1,0-1,0-1,0 1,1-1,6-3,-1-1,1 0,0-1,-1 0,0-1,0-1,0 0,0-1,0 0,-1-1,0 0,0-1,0 0,-1-1,0 0,-1-1,0 0,9-11,58-50,-3-2,54-72,-111 122,-1 0,-2-1,0-1,-1 0,-2-1,0-1,-2 1,-1-2,-1 1,-1-1,-1 0,-2 0,0 0,-2-1,-1 1,-1-1,-3-11,-21-19,24 57,0 0,0 0,-1 0,1 0,0 1,0-1,-1 0,1 1,0-1,-1 1,1 0,-1-1,1 1,0 0,-1 0,1 0,-1 0,1 0,-1 0,1 0,-1 0,1 1,0-1,-1 0,1 1,-1-1,1 1,0 0,0-1,-1 1,1 0,0 0,0 0,0 0,0 0,0 0,0 0,0 0,0 0,0 1,0 0,-8 12,0 1,2 0,-1 0,2 1,0 0,1 0,1 0,0 1,1-1,1 1,0 0,1 0,1 1,1 257,53 12,-51-263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0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24,'43'5,"33"1,14 0,1-1,-5-2,-4-5,-5-4,-6 1,-7 0,-3 2,-8 0,-3-3,-6-1,-5 0,-9 2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8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1015,'44'-9,"-1"-2,0-1,0-3,-2-1,12-8,-43 20,29-11,0-2,0-1,-2-3,0-1,-1-1,-2-2,-1-2,0 0,-2-3,-2 0,16-22,-38 41,1-1,-2 0,0 0,0 0,-1-1,-1 0,0 0,-1 0,2-12,-4 20,0 0,-1 0,1 1,-1-1,0 0,-1 0,1 0,-1 0,0 1,0-1,0 0,-1 1,1-1,-1 1,0-1,-1 1,1 0,-1 0,0 0,0 0,0 0,0 1,-1-1,1 1,-1 0,0 0,0 0,-3-1,1 3,0-1,1 1,-1 0,0 1,0-1,0 1,0 0,1 1,-1-1,0 1,0 1,0-1,1 1,-1 0,1 0,-1 0,1 1,0 0,0 0,0 0,0 1,1-1,-1 1,1 0,0 1,0-1,1 1,-1-1,1 1,0 0,0 1,1-1,-1 0,1 1,0-1,1 1,-1 0,1-1,0 1,1 0,-1 0,1 0,0 0,1 0,0-1,0 1,0 0,0 0,1-1,0 1,0-1,0 1,1 0,3-1,1 1,0-1,0-1,0 1,0-1,1 0,-1-1,1 1,0-2,0 1,0-1,1 0,-1-1,0 0,2 0,9 2,-2 0,0-1,0 0,1-2,-1 0,0-1,0-1,1 0,2-2,-18 3,1 0,-1 0,1 0,-1 0,0 1,1-1,0 1,-1 0,1-1,-1 1,1 1,-1-1,1 0,-1 0,1 1,-1 0,1-1,-1 1,0 0,1 0,-1 0,0 0,1 1,-1-1,0 1,0-1,0 1,-1 0,1 0,0 0,-1 0,1 0,-1 0,1 0,-1 0,0 0,0 1,0-1,0 1,-1-1,1 0,0 1,-23 143,39-8,-15-114</inkml:trace>
  <inkml:trace contextRef="#ctx0" brushRef="#br0" timeOffset="6738.724">1215 704,'9'8,"0"0,1-1,-1 0,2-1,-1 0,1-1,0 0,0-1,0 0,1-1,-1 0,1 0,0-2,0 1,0-1,0-1,0 0,0-1,4-1,-2-1,-1-1,0 0,0-1,0-1,0 0,-1 0,0-1,-1-1,1 0,-1-1,-1 0,0 0,0-1,-1 0,0-1,0 0,-2-1,3-3,-9 11,1 0,-1 0,0 0,0-1,0 1,0 0,-1-1,0 1,0 0,0-1,0 1,-1 0,1-1,-1 1,0 0,-1 0,1 0,-1 0,0 0,0 0,0 0,0 0,-1 1,1-1,-1 1,0 0,0-1,0 2,-1-1,1 0,-1 0,1 1,-1 0,0 0,0 0,0 0,0 1,0-1,0 1,0 0,-1 1,1-1,0 1,-4-1,-7 2,1 0,-1 2,0-1,1 2,-1 0,1 0,0 1,1 1,-1 1,1 0,0 0,1 1,0 1,0 0,1 1,0 0,0 1,2 0,-1 0,1 1,1 0,0 1,1 0,-1 2,4-8,0 1,1-1,-1 1,2 0,-1 0,1 0,0 0,1 0,0 0,0 0,1 1,0-1,0 0,1 0,0 1,1-1,0 0,0 0,0 0,1 0,1-1,-1 1,1-1,0 0,1 0,0 0,0-1,0 1,1-1,0 0,0-1,0 1,1-1,0-1,2 2,9 0,0 0,1-2,-1 0,1-1,0-1,-1 0,1-2,0 0,10-2,-3 1,9-1,0-2,0-1,-1-2,0-1,0-2,-1-1,14-7,-19 8,-4 2</inkml:trace>
  <inkml:trace contextRef="#ctx0" brushRef="#br0" timeOffset="7207.268">2456 451,'-42'12,"1"2,1 2,0 1,1 3,-22 15,59-35,-1 1,1 0,0 0,0 0,-1 0,1 0,0 0,0 0,0 1,0-1,1 1,-1 0,0 0,1-1,-1 1,1 0,0 0,-1 0,1 0,0 1,0-1,0 0,1 0,-1 1,0-1,1 0,0 1,-1-1,1 1,0-1,0 0,1 1,-1-1,0 1,1-1,-1 0,1 1,0-1,0 0,0 0,0 1,0-1,0 0,1 0,-1 0,1-1,-1 1,1 0,0 0,0-1,-1 1,1-1,1 1,106 39,-93-37,0 0,0 1,-1 1,0 1,0 0,0 1,8 6,-20-12,-1 1,0-1,1 0,-1 1,0-1,0 1,0-1,-1 1,1 0,-1 0,0 0,1 0,-1 0,0 0,-1 0,1 0,-1 0,1 1,-1-1,0 0,0 0,0 0,-1 1,1-1,-1 0,0 0,1 0,-1 0,-1 0,1 0,0 0,-1 0,0 0,1-1,-1 1,0-1,0 1,-1-1,1 0,0 0,-1 0,1 0,-1 0,0 0,0-1,0 1,0-1,-2 1,-8 5,-1-1,0 0,0-1,-1-1,0 0,1-1,-1-1,0 0,0-1,-5 0,-5-1</inkml:trace>
  <inkml:trace contextRef="#ctx0" brushRef="#br0" timeOffset="7670.601">3105 84,'-1'311,"-5"-272,-1 0,-3-1,-1-1,-1 0,-14 28,-33 105,50-98,9-71,0-1,1 1,-1-1,1 0,-1 1,1-1,0 1,-1-1,1 0,-1 1,1-1,0 0,-1 0,1 0,0 1,-1-1,1 0,0 0,-1 0,1 0,0 0,-1 0,1 0,0 0,-1-1,1 1,0 0,-1 0,1-1,0 1,-1 0,1 0,-1-1,1 1,-1-1,1 1,-1-1,1 1,-1-1,1 1,-1-1,1 1,-1-1,0 1,1-1,-1 0,0 1,0-1,1 1,-1-1,0 0,0 1,0-1,0 0,0 0,0 1,0-1,0 0,0 1,0-1,0 0,0 1,-1-1,1 0,0 1,-1-1,20-49,-12 25</inkml:trace>
  <inkml:trace contextRef="#ctx0" brushRef="#br0" timeOffset="7918.333">2738 478,'29'5,"33"1,11 0,3-1,-2-2,-9 0,-5-2,-4-1,-7-5,-2-1,-4 0,-4 1,0 1,-1 2,-8 1</inkml:trace>
  <inkml:trace contextRef="#ctx0" brushRef="#br0" timeOffset="8792.113">3669 55,'218'-39,"-207"37,-9 0,1 0,0 1,0-1,0 1,0 0,0 0,0 0,0 0,0 0,1 1,-1-1,0 1,0 0,1 0,-1 0,0 1,0-1,1 1,-1 0,0 0,0 0,0 0,0 0,0 0,0 1,0 0,-1-1,1 1,0 0,-1 1,1-1,-1 0,0 1,0-1,0 1,0 0,-1-1,1 1,0 0,-1 0,0 0,0 1,-4 214,-9 47,-8 8,-6-37,26-220,1-11,0-1,-1 0,1 1,-1-1,0 1,0-1,0 1,0-1,-1 1,0-1,0 0,0 1,-1-1,1 0,-1 0,0 0,0 0,-1 0,1 0,-1-1,0 1,1-1,-2 0,1 1,0-2,-1 1,1 0,-1-1,0 1,0-1,-3 1,-245 10,139 3,89-14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3:22.6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1 765,'823'-1,"-319"-25,682 25,-617 30,-272-31,-116-25,-132 20,-32 7</inkml:trace>
  <inkml:trace contextRef="#ctx0" brushRef="#br0" timeOffset="632.016">1270 32,'-1'-2,"1"0,-1 0,0 0,-1 1,1-1,0 0,0 0,-1 1,1-1,-1 1,1 0,-1-1,0 1,0 0,1 0,-1 0,0 0,0 0,0 0,0 0,0 1,0-1,0 1,0 0,0-1,-1 1,1 0,0 0,0 0,0 1,0-1,0 0,0 1,0 0,0-1,0 1,0 0,0 0,-2 1,-68 52,-449 388,375-312,146-130,-1 0,1 0,-1 0,1 0,-1 0,1 0,-1 0,1 1,-1-1,1 0,-1 0,1 0,0 1,-1-1,1 0,-1 1,1-1,0 0,-1 1,1-1,0 1,0-1,-1 0,1 1,0-1,0 1,-1-1,1 1,0-1,0 1,0-1,0 1,0-1,0 1,0-1,0 1,0-1,0 1,0-1,0 1,0-1,0 1,1-1,-1 1,0-1,0 0,0 1,1-1,-1 1,0-1,1 0,-1 1,0-1,1 1,-1-1,0 0,1 0,-1 1,1-1,-1 0,1 0,-1 1,0-1,1 0,0 0,36 2,-30-3,110-25,-91 15</inkml:trace>
  <inkml:trace contextRef="#ctx0" brushRef="#br0" timeOffset="1003.71">1976 144,'-95'39,"-117"92,-6 22,-153 98,370-251,0 0,0 0,0 0,0 1,0-1,0 0,0 1,0-1,0 1,0-1,0 1,1 0,-1-1,0 1,0 0,1-1,-1 1,0 0,1 0,-1 0,1 0,-1-1,1 1,-1 0,1 0,0 0,-1 0,1 0,0 0,0 0,0 0,0 0,0 0,0 0,0 0,0 0,0 0,0 0,1 0,-1 0,0 0,1 0,-1 0,0 0,1 0,-1 0,1 0,0-1,-1 1,1 0,0 0,-1-1,1 1,0 0,0-1,0 1,0-1,0 1,-1-1,1 1,0-1,13 2,0-1,0 0,0-1,0 0,0-2,0 1,-1-2,1 0,0 0,-1-1,0-1,0 0,0-1,10-7,45-15,-43 20</inkml:trace>
  <inkml:trace contextRef="#ctx0" brushRef="#br0" timeOffset="1403.84">2767 173,'0'-1,"1"1,0-1,-1 0,1 0,-1 0,1 1,-1-1,1 0,-1 0,0 0,1 0,-1 0,0 0,0 0,0 0,0 1,0-1,0 0,0 0,0 0,0 0,0 0,0 0,0 0,-1 0,1 0,0 0,-1 0,1 1,-1-1,1 0,-1 0,1 0,-1 1,0-1,1 0,-1 1,0-1,0 0,1 1,-1-1,0 1,0-1,0 1,0 0,1-1,-1 1,0 0,-48 7,-108 87,-278 182,298-174,136-102,0 1,-1 0,1-1,0 1,-1 0,1 0,0 0,0 0,0 0,0 0,0 0,0 0,0 0,0 1,0-1,1 0,-1 1,0-1,1 0,-1 1,1-1,0 1,-1-1,1 0,0 1,0-1,0 1,0-1,0 1,0-1,0 1,1-1,-1 1,0-1,1 1,-1-1,1 0,0 1,-1-1,1 0,0 0,0 1,0-1,0 0,0 0,0 0,0 0,0 0,0 0,1 0,0 0,11 1,0-1,0 0,0-1,0 0,0-1,0-1,0 0,0 0,-1-2,1 1,-1-2,0 1,0-2,0 0,8-6,4-2</inkml:trace>
  <inkml:trace contextRef="#ctx0" brushRef="#br0" timeOffset="1717.649">3585 60,'-82'35,"2"4,2 4,-48 35,124-77,-69 49,3 3,2 3,2 2,1 6,-87 78,142-135,2-3,1 0,0 0,1 0,-1 1,1 0,-1 0,1 0,1 0,-1 0,1 1,0 0,0 0,1 0,-2 3,5-8,-1 1,0-1,1 1,-1-1,1 1,0-1,-1 0,1 1,0-1,0 0,0 0,0 1,0-1,0 0,0 0,0 0,0 0,0 0,1 0,-1-1,0 1,1 0,-1-1,1 1,-1-1,0 1,1-1,-1 0,1 1,-1-1,1 0,-1 0,1 0,19 3</inkml:trace>
  <inkml:trace contextRef="#ctx0" brushRef="#br0" timeOffset="2131.008">4121 173,'-200'145,"77"-53,40-33,3 4,2 4,-40 46,96-86,5-3</inkml:trace>
  <inkml:trace contextRef="#ctx0" brushRef="#br0" timeOffset="6935.383">2456 821,'0'1,"-1"-1,1 1,-1-1,1 0,-1 1,1-1,-1 0,1 0,-1 1,1-1,-1 0,0 0,1 0,-1 0,1 0,-1 1,0-1,1 0,-1-1,0 1,1 0,-1 0,1 0,-1 0,0 0,1-1,-1 1,1 0,-1 0,1-1,-1 1,1 0,-1-1,1 1,-1-1,1 1,0-1,-1 1,1-1,-1 1,1-1,0 1,0-1,-1 1,1-1,0 1,0-1,0 0,-1 1,1-1,0 1,0-1,0 0,0 1,0-1,0 1,0-1,1 0,-1 1,0-1,0 1,0-1,1 0,-1 1,-8 174,9-99,-2 25,5 0,11 56,-2 21,-12-175,-1 1,0 0,1-1,0 1,0-1,-1 1,1-1,1 1,-1-1,0 0,1 1,-1-1,1 0,0 0,-1 0,1 0,0-1,0 1,0 0,1-1,-1 1,0-1,1 0,-1 0,0 0,1 0,-1 0,1 0,0-1,-1 1,1-1,0 0,-1 0,1 0,0 0,32 9,-33-9,0 1,-1-1,1 1,0 0,0 0,-1-1,1 1,-1 0,1 0,-1 1,1-1,-1 0,0 1,1-1,-1 0,0 1,0-1,0 1,0 0,0-1,-1 1,1 0,0 0,-1-1,1 1,-1 0,0 0,0 0,1-1,-1 1,0 0,0 0,-1 0,1 0,0 0,-1-1,1 1,-1 0,0 0,1-1,-1 1,0 0,0-1,0 1,0-1,-1 2,-61 65,-141 45,202-112,1-1,0 0,0 1,0-1,0 1,0-1,0 1,0 0,0-1,0 1,0 0,0 0,0 0,0 0,0-1,0 1,1 0,-1 1,1-1,-1 0,0 0,1 0,0 0,-1 0,1 0,0 1,-1-1,1 0,0 0,0 1,0-1,0 0,0 0,1 0,-1 1,0-1,0 0,1 0,-1 0,1 1,-1-1,1 0,-1 0,1 0,0 0,0 0,-1 0,1 0,0 0,0-1,0 1,0 0,0 0,0-1,0 1,0-1,0 1,0-1,1 1,149 54,-72-32,118 44,-195-67,-1 0,1 0,0 1,-1-1,1 0,-1 1,1-1,-1 1,1 0,-1 0,1-1,-1 1,0 0,0 0,1 0,-1 0,0 1,0-1,0 0,0 0,0 1,0-1,0 0,-1 1,1-1,0 1,-1-1,1 1,-1 0,0-1,1 1,-1-1,0 1,0 0,0-1,0 1,0-1,0 1,-1 0,1-1,-1 1,1-1,-1 1,1-1,-1 1,0-1,0 1,0-1,1 0,-1 1,-1-1,1 0,0 0,0 0,0 0,-19 13,0-1,-1-1,-1-1,0-1,0 0,-20 4,-36 16,48-18,-46 25,74-36,1 1,-1-1,1 1,0-1,-1 1,1-1,0 1,0 0,0 0,0-1,0 1,1 0,-1 0,0 0,1 0,0 0,-1 0,1 0,0 0,0 0,0 0,0 0,0 0,1 0,-1 0,1 0,-1 0,1 0,0 0,-1 0,1 0,0 0,0-1,1 1,-1 0,0-1,1 1,10 11,2 0,0-1,0 0,1-1,0-1,1 0,0-2,1 1,0-2,0 0,0-1,1-1,17 3,-20-4,57 32,-70-35,0 0,0 1,0-1,-1 0,1 1,-1 0,1-1,-1 1,0 0,1 0,-1 0,0 0,0 0,0 0,-1 0,1 0,0 0,-1 0,1 1,-1-1,0 0,0 0,0 1,0-1,0 0,0 0,-1 1,1-1,-1 0,1 0,-1 0,0 0,-1 2,-7 8,0-1,-1 0,0 0,-1-1,0 0,-1-1,0-1,0 1,-1-2,-10 5,-13 10,-216 123,176-99,75-44,1 0,0 0,-1 0,1 0,0 0,0 0,0 1,0-1,1 0,-1 0,1 0,-1 0,1-1,0 1,-1 0,1 0,0 0,0 0,1-1,-1 1,0 0,0-1,1 1,-1-1,1 0,-1 1,1-1,0 0,-1 0,1 0,0 0,0 0,0 0,0-1,0 1,0-1,0 1,0-1,0 0,0 0,0 0,0 0,1 0,3 2,160 37,-137-35,-1 1,0 1,0 2,0 0,-1 2,6 4,-29-12,0 0,0 0,0 0,-1 1,1-1,-1 1,0 0,0 0,0 0,0 1,0-1,-1 1,0-1,1 1,-1 0,-1 0,1 0,0 0,-1 0,0 0,0 0,0 1,-1-1,1 0,-1 1,0-1,0 0,-1 1,1-1,-1 0,0 1,0-1,0 0,-1 0,1 0,-1 0,0 0,0-1,-1 1,1 0,-1-1,0 1,-8 8,0 0,-1-1,0 0,-1-1,0 0,-1-1,0-1,-7 3,-43 30,63-41,0 0,1 1,-1-1,0 0,1 1,-1-1,1 1,-1-1,1 0,-1 1,1-1,-1 1,1 0,-1-1,1 1,0-1,-1 1,1 0,0-1,-1 1,1 0,0-1,0 1,0 0,0-1,0 1,0 0,0 0,0-1,0 1,0 0,0-1,0 1,0 0,0 0,1-1,-1 1,0-1,1 1,-1 0,0-1,1 1,-1-1,1 1,-1 0,1-1,-1 1,1-1,-1 0,1 1,-1-1,1 1,0-1,-1 0,1 1,0-1,-1 0,1 0,0 0,-1 0,2 1,51 14,-44-13,67 12,-58-12,0 0,0 2,0 0,-1 1,0 0,0 2,8 4,-22-10,0 1,0 0,-1 0,1 0,-1 0,1 0,-1 0,0 1,1-1,-1 1,-1 0,1-1,0 1,-1 0,1 0,-1 0,0 0,0 0,0 0,0 1,-1-1,1 0,-1 0,0 1,0-1,0 0,0 1,-1-1,1 0,-1 0,0 0,0 1,0-1,0 0,-1 0,-2 7,-1 0,0-1,-1 0,0 0,0-1,-1 1,0-2,0 1,-1-1,-4 3,-19 12,-1-2,-1-2,0-1,-2-1,-7 1,29-13,12-4,-1 0,1 0,-1 0,1-1,-1 2,1-1,-1 0,1 0,0 0,-1 1,1-1,-1 0,1 1,0 0,-1-1,1 1,0 0,0-1,-1 1,1 0,0 0,0 0,0 0,0 0,0 1,0-1,0 0,1 0,-1 0,0 1,1-1,-1 0,1 1,-1-1,1 1,0-1,-1 1,1-1,0 0,0 1,0-1,0 1,0-1,1 1,-1-1,0 1,11 12,28 61,-6 164,-64 197,32-323,-1-114</inkml:trace>
  <inkml:trace contextRef="#ctx0" brushRef="#br0" timeOffset="7817.754">1891 4717,'-17'305,"6"-121,10 137,2-140,0-176,-1 0,0 0,0 1,-1-1,1 0,-1 0,0 0,0 0,-1 0,0 0,0 0,0 0,0-1,-1 1,0-1,0 1,0-1,0 0,-1 0,1-1,-1 1,0-1,0 1,-2-1,-6-3,12-7</inkml:trace>
  <inkml:trace contextRef="#ctx0" brushRef="#br0" timeOffset="9901.642">1891 4717,'226'-27,"63"-4,84 3,154 29,-359-29,-81 15,-86 13,0 1,0 0,0 0,0 0,0 0,-1 0,1 0,0 0,-1 0,1 0,-1 0,1 0,-1 0,1 0,-1 0,0 1,0-1,1 0,-1 0,0 1,0-1,0 0,0 0,-1 0,1 1,0-1,0 0,-1 0,1 0,-1 0,1 0,-1 1,1-1,-1 0,0 0,0 3,-35 134,5 80,3 42,29 83,-15-210,39-25,-24-106,1 0,-1 1,1-1,-1 0,0 0,0 1,0-1,0 1,-1-1,1 1,-1-1,1 1,-1 0,0-1,0 1,0-1,0 1,-1 0,1-1,-1 1,1-1,-1 1,0-1,0 1,0-1,0 0,-1 0,1 1,-1-1,1 0,-1 0,0 0,1 0,-1-1,0 1,0 0,-1-1,1 1,0-1,0 0,-1 0,1 0,-1 0,1 0,-1-1,-1 1,-226-1,-137-1,169-27,-535 29,638 15,93-16,0-1,0 1,0-1,0 0,0 1,0-1,0 0,0 0,0 0,1 0,-1-1,0 1,1 0,-1-1,1 1,-1-1,1 0,0 1,0-1,0 0,0 0,0 0,0 0,0 0,0 0,1 0,-1 0,1 0,0 0,-1 0,1 0,0 0,0 0,1 0,-1 0,0 0,1-1,-1 1,1 0,-1 0,1 1,0-1,0 0,0 0,0 0,0 0,0 1,1-1,1-15,3-124,-11 123</inkml:trace>
  <inkml:trace contextRef="#ctx0" brushRef="#br0" timeOffset="12518.501">2484 5055,'-47'202,"-14"23,46-181,41-61,75-150,-57 93,-20 30,2 1,3 1,1 2,22-23,-11 30,-40 32,0 1,-1 0,1-1,0 1,0-1,0 1,-1 0,1-1,0 1,0 0,0 0,0 0,0 0,0 0,0 0,-1 0,1 0,0 0,0 0,0 0,0 1,0-1,-1 0,1 1,0-1,0 0,0 1,-1-1,1 1,0-1,0 1,-1 0,1-1,-1 1,1 0,-1-1,1 1,-1 0,1 0,-1-1,1 1,-1 0,0 0,1 0,-1 0,0-1,0 1,0 0,0 0,0 0,0 0,0 0,0 0,0-1,0 1,0 0,-29 141,21-114,1 0,2 0,1 0,1 1,1-1,1 1,2 3,-1-30,-1 1,1 0,0-1,0 1,0-1,0 1,0 0,0-1,1 1,0-1,-1 1,1-1,0 1,0-1,0 0,0 1,1-1,-1 0,1 0,-1 0,1 0,0 0,0 0,0 0,0-1,0 1,0-1,0 1,0-1,1 0,-1 0,1 0,-1 0,0 0,1-1,0 1,-1-1,1 1,-1-1,1 0,-1 0,1 0,0-1,-1 1,1-1,-1 1,1-1,-1 0,1 0,-1 0,0 0,2-1,22-21,-1-2,-2 0,0-2,-2-1,16-26,41-51,-20 33,-57 72,0 1,1-1,-1 1,0 0,0-1,0 1,-1 0,1 0,0 0,0 0,0 0,0 0,-1 0,1 0,-1 0,1 0,-1 0,1 0,-1 0,1 0,-1 1,0-1,0 0,1 0,-1 0,0 1,0-1,0 0,-1 0,1 0,0 1,0 0,4 287,13-238,-6-34</inkml:trace>
  <inkml:trace contextRef="#ctx0" brushRef="#br1" timeOffset="25362.883">4488 4688,'0'-68,"11"307,18 54,-18-199,-4 1,-5 1,-7 66,-23 93,29 219,16-391,-7-109,-9-115,-3 133,1 0,-1 0,-1 0,0 0,0 0,0 1,-1-1,0 1,0 0,-1 1,0-1,0 1,-1-1,1 2,-1-1,-1 1,1 0,-1 0,0 0,-4-1,-154-63,-42 21,309 46,176-40,30 0,-69 44,-237-3,0 0,0 1,0 0,0 0,0-1,1 1,-1 0,0 1,0-1,0 0,0 1,0-1,0 1,0-1,0 1,0 0,-1 0,1 0,0 0,0 0,-1 0,1 1,0-1,-1 0,1 1,-1 0,0-1,0 1,1 0,-1-1,0 1,0 0,-1 0,1 0,0 0,-1 0,1 0,-1 0,1 0,-1 0,0 0,0 0,0 0,0 0,0 0,-1 0,1 0,-1 0,1 0,-1 0,0 0,0 0,1 0,-1 0,-1 0,-8 11,0-2,-1 1,0-2,-1 1,0-2,-1 1,0-2,0 1,-1-2,-4 2,-15 9,-13 10,-2-2,-1-2,-1-2,-31 8,70-32,15-2</inkml:trace>
  <inkml:trace contextRef="#ctx0" brushRef="#br1" timeOffset="27928.931">4544 4660,'282'0,"-44"-28,113-1,321 30,-687-3,0 0,1-1,-1 0,1-1,0-1,0 0,1-1,0-1,-4-1,-14-7,29 14,1 0,-1 0,0 1,1-1,-1 1,0-1,1 1,-1 0,0-1,0 1,1 0,-1 0,0 0,0 1,1-1,-1 0,0 1,0-1,1 1,-1-1,0 1,1 0,-1 0,1 0,-1 0,1 0,0 0,-1 0,1 0,0 1,0-1,0 0,0 1,0-1,0 1,0-1,0 1,0 0,1-1,-1 1,1 0,-1-1,1 1,0 0,-11 81,13 334,20-456,131-247,-69 150,-65 123,-14 17</inkml:trace>
  <inkml:trace contextRef="#ctx0" brushRef="#br1" timeOffset="29578.046">6040 4547,'-48'-34,"42"29,0 0,0 0,-1 1,0 0,1 0,-1 1,0-1,-1 2,1-1,0 1,-1 0,0 0,1 1,-1 0,0 0,0 1,1 0,-7 1,11 2,0-1,0 0,0 1,1-1,0 1,-1 0,1 0,0 0,0 0,1 0,-1 1,1-1,-1 0,1 1,0-1,0 1,1 0,-1-1,1 1,0-1,0 1,0 0,0-1,0 1,1-1,0 1,0 0,0-1,0 1,0-1,1 0,-1 0,2 2,2 17,8 26,-5-34</inkml:trace>
  <inkml:trace contextRef="#ctx0" brushRef="#br1" timeOffset="30590.855">6407 4350,'1'269,"15"-198,-16-70,1 1,0-1,-1 0,1 1,0-1,-1 0,1 1,0-1,0 0,0 0,0 0,0 0,0 0,1 0,-1 0,0 0,0-1,1 1,-1 0,0-1,1 1,-1-1,1 1,-1-1,0 0,1 0,-1 0,1 0,-1 0,1 0,-1 0,1 0,-1 0,1 0,-1-1,1 1,-1-1,0 1,1-1,-1 0,0 1,0-1,1 0,-1 0,1 0,17-15,-1-1,-1-1,0 0,-1-1,-1-1,-1-1,0 0,-2 0,1-4,11-17,72-134,-96 175,0 0,0 0,0 0,0 0,1 0,-1 0,0 0,1 1,-1-1,0 0,1 0,-1 0,1 1,0-1,-1 0,1 0,-1 1,1-1,0 0,0 1,-1-1,1 1,0-1,0 1,0-1,-1 1,1 0,0-1,0 1,0 0,0 0,0 0,0 0,0 0,0 0,0 0,0 0,0 0,-1 0,1 0,0 0,0 1,0-1,0 0,0 1,0-1,-1 1,1-1,0 1,0-1,0 1,-1-1,1 1,0 0,-1-1,1 1,-1 0,1 0,-1 0,1-1,-1 1,1 0,-1 0,0 0,0 0,1 0,-1 0,0 0,0-1,8 167,-11-108,2 13,-1 8,3 0,11 75,-8-128,12 144,-17-162,1 0,-1-1,0 1,-1 0,1-1,-2 1,0-1,0 0,0 1,-1-1,0-1,0 1,-1-1,0 0,-1 0,1 0,-6 4,9-8,-1 0,1 0,-1-1,0 1,0-1,0 0,0 0,0 0,-1 0,1-1,-1 1,1-1,-1 0,1 0,-1 0,0 0,1-1,-1 1,0-1,1 0,-1 0,0-1,0 1,1-1,-1 1,0-1,1 0,-1-1,1 1,-1-1,1 1,0-1,0 0,0 0,0-1,0 1,0 0,0-1,-1-1,2-3,0 1,0-1,1 1,-1-1,2 1,-1-1,1 0,0 1,0-1,0 0,1 1,0-1,1 1,0-1,0 1,0 0,0-1,1 1,0 0,3-3,85-107,-72 94,0 1,2 1,0 1,2 1,0 1,1 0,0 2,1 1,1 1,0 1,1 2,0 0,1 2,8-1,-9 6</inkml:trace>
  <inkml:trace contextRef="#ctx0" brushRef="#br1" timeOffset="31298.939">5109 6466,'-45'67,"4"1,2 2,3 2,3 1,0 14,17-42,-1-1,-2-1,-2-1,-2-1,-4 3,27-43,-1 1,1-1,-1 0,0 0,0 1,1-1,-1 0,0 0,0 0,0 0,0 0,0 0,0 0,0-1,-1 1,1 0,0-1,0 1,-1 0,1-1,0 0,-1 1,1-1,0 0,-1 1,1-1,-1 0,1 0,0 0,-1 0,1-1,-1 1,1 0,-1-1,-11-7</inkml:trace>
  <inkml:trace contextRef="#ctx0" brushRef="#br1" timeOffset="31594.827">4629 6551,'202'205,"-115"-127,3-4,40 23,-115-86,-2 1,1 0,-2 1,0 1,0 0,-2 0,1 1,-2 1,4 7,-3-2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198 289,'85'-26,"-1"-4,-2-4,-1-3,27-19,-91 48,-3 2,-1-1,1 0,-1-1,-1 0,1-1,-1-1,-1 0,0 0,10-12,-49 61,-44 214,49-153,-79 422,89-455,7-18,-2-1,-2 0,-2-1,-3 0,-1-1,-3-1,-1 0,-3-2,-5 6,-45 18,56-58</inkml:trace>
  <inkml:trace contextRef="#ctx0" brushRef="#br0" timeOffset="235.608">1 994,'38'-14,"32"-10,14-5,2 1,-4 2,-2 0,-4 4,-6 2,-11-1,-4 3,-8 5,-2-1,-3 3,-5-2,-4 1,-7 3</inkml:trace>
  <inkml:trace contextRef="#ctx0" brushRef="#br0" timeOffset="618.116">1073 713,'-1'37,"0"-20,0 0,1 0,1 0,0 0,1 0,1 0,1 0,0 0,2-1,-1 0,5 7,-9-21,1 1,-1-1,0 0,1 0,-1 0,1 0,-1-1,1 1,0 0,0-1,0 1,0-1,0 1,0-1,0 0,1 0,-1 0,0 0,1-1,-1 1,1-1,-1 1,0-1,1 0,-1 0,1 0,-1 0,1 0,-1 0,1-1,-1 1,0-1,1 0,-1 0,0 0,1 0,-1 0,0 0,0-1,0 1,0-1,1 0,76-77,6-49,-73 104</inkml:trace>
  <inkml:trace contextRef="#ctx0" brushRef="#br0" timeOffset="1021.705">1496 994,'128'-212,"-125"208,34-41,-36 45,0-1,0 0,0 1,0-1,0 1,0-1,0 1,0 0,0-1,0 1,0 0,1 0,-1 0,0 0,0 0,0 0,0 0,0 0,1 0,-1 1,0-1,0 0,0 1,0-1,0 1,0-1,0 1,0 0,0-1,0 1,0 0,-1 0,1-1,0 1,0 0,-1 0,1 0,0 0,-1 0,1 0,-1 0,1 0,-1 0,0 0,1 1,-1-1,0 0,1 3,1 1,0-1,-1 0,2 0,-1 0,0 0,1-1,0 1,0-1,0 1,0-1,0 0,1 0,-1 0,1-1,0 1,0-1,0 0,0 0,0 0,0-1,1 1,-1-1,0 0,1 0,-1-1,1 1,0-1,5-1,0-1,-1 0,1 0,-1-1,1 0,-1 0,0-1,0-1,0 1,-1-1,0-1,0 0,0 0,0 0,-1-1,0 0,-1-1,0 1,29-26,-22 22</inkml:trace>
  <inkml:trace contextRef="#ctx0" brushRef="#br0" timeOffset="1284.213">2343 684,'-18'15,"0"1,1 1,1 1,0 0,2 1,0 1,1 0,-3 8,14-26,0 1,1-1,-1 1,1 0,-1 0,1-1,0 1,0 0,0 0,1 0,-1 0,1 0,0 0,-1 1,2-1,-1 0,0 0,0 0,1 0,0 0,-1 0,1 0,0 0,1 0,-1-1,0 1,1 0,0-1,-1 1,1-1,0 1,0-1,0 0,1 0,-1 0,1 0,-1 0,1-1,-1 1,1-1,0 1,0-1,0 0,0 0,0 0,0-1,1 1,12-1,0 0,0 0,-1-2,1 0,0-1,-1-1,0 0,1-1,-2 0,1-2,-1 1,0-2,0 0,-1 0,11-10,-5 4</inkml:trace>
  <inkml:trace contextRef="#ctx0" brushRef="#br0" timeOffset="1537.587">2822 260,'-10'43,"-7"24,-2 6,4-6,3-8,4-10,3-9,3-6,2-3,0-4,1 0,0-1,0 0,-1-4</inkml:trace>
  <inkml:trace contextRef="#ctx0" brushRef="#br0" timeOffset="1783.22">2511 571,'34'0,"35"5,10 6,-3 1,-9-1,-13-2,-9 1,-8 0,-6-2,-8-3</inkml:trace>
  <inkml:trace contextRef="#ctx0" brushRef="#br0" timeOffset="2034.616">3218 740,'0'24,"0"8</inkml:trace>
  <inkml:trace contextRef="#ctx0" brushRef="#br0" timeOffset="2189.818">3218 458,'4'-5,"3"-1</inkml:trace>
  <inkml:trace contextRef="#ctx0" brushRef="#br0" timeOffset="2387.507">3528 684,'-9'12,"-2"2,0 0,1 0,0 1,1 1,1 0,0 0,1 0,1 1,1 0,0 0,0 10,5-25,0 0,1 0,-1 0,1 0,0 0,-1 0,1 0,0 0,0 0,0 0,1-1,-1 1,0 0,1-1,-1 1,1-1,-1 1,1-1,0 0,-1 0,1 0,0 0,0 0,0 0,0 0,0 0,0-1,0 1,0-1,0 0,0 1,0-1,0 0,1 0,-1-1,0 1,0 0,0-1,0 1,0-1,0 1,0-1,0 0,0 0,0 0,-1 0,1 0,0-1,0 1,-1 0,1-1,-1 1,0-1,1 0,-1 1,0-1,1-1,5-4,0-1,0 0,-1 0,0 0,0-1,-1 1,0-1,0-1,-1 1,-1-1,1 1,-2-1,1 0,-1 0,-1-1,0 1,0 0,-1 0,0-1,-2-4,2 12,0 0,0 1,-1-1,0 1,1-1,-1 1,0-1,0 1,0-1,0 1,-1 0,1-1,-1 1,1 0,-1 0,0 0,0 0,0 1,0-1,0 0,0 1,-1 0,1-1,-1 1,-15-6</inkml:trace>
  <inkml:trace contextRef="#ctx0" brushRef="#br0" timeOffset="2756.659">3782 769,'8'-10,"52"-57,-59 66,1-1,0 1,0 0,0 0,-1 0,1 0,0 0,0 0,0 1,1-1,-1 1,0-1,0 1,0 0,0 0,0 0,1 0,-1 0,0 0,0 1,0-1,0 1,0 0,0-1,0 1,0 0,0 0,0 0,0 0,-1 1,1-1,0 0,-1 1,1-1,-1 1,1 0,0 1,1 0,-1 1,0 0,1 0,-1 0,1 0,0-1,0 1,0-1,0 0,1 0,0 0,-1-1,1 1,0-1,0 0,0 0,0 0,1 0,-1-1,1 1,-1-1,1-1,-1 1,1 0,-1-1,1 0,-1 0,1-1,0 1,-1-1,1 0,1-1,-1-1,1-1,-1 1,0-1,-1 0,1-1,-1 1,0-1,0 0,0 0,-1 0,0-1,0 1,0-1,0 0,-1 0,2-6,1 0,5-13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08.45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1509 4799,'-1'-2,"0"0,-1 0,1 0,-1 0,0 1,0-1,1 1,-1-1,0 1,0 0,0 0,-1 0,1 0,0 0,0 0,-1 0,1 1,0-1,-1 1,1 0,0 0,-1 0,1 0,-3 0,2 0,-366-4,200-23,45 43,86-10,1 0,-1-3,0-1,0-2,-19-3,-25 1,69 1,0 2,-1-1,1 1,-1 1,1 1,0 0,0 0,0 1,1 1,-1 0,0 2,-5 3</inkml:trace>
  <inkml:trace contextRef="#ctx0" brushRef="#br0" timeOffset="1452.169">493 1,'11'138,"-6"-118,-2 0,0 0,-1 1,-1-1,-1 1,-1-1,-1 1,-1 2,-10 92,5 1,5-1,6 12,-1 3,-1 33,-13 441,-6 299,19-621,-29 75,27 446,1-749,12 145,-2-134,-3 1,-3 1,-2-1,-6 33,2 19,2 445,-26-419,16-82,33-95,-13 8,1 0</inkml:trace>
  <inkml:trace contextRef="#ctx0" brushRef="#br0" timeOffset="1697.811">889 4094,'-48'47,"-40"51,-15 17,6-1,14-11,17-12,14-13,12-15,8-8,4-9,7-7,7-6,1-3,3-3,3-5</inkml:trace>
  <inkml:trace contextRef="#ctx0" brushRef="#br0" timeOffset="2765.796">690 537,'-38'82,"-161"159,-157 166,332-384,16-17,1 1,0 0,0 0,0 0,1 1,0 0,0 1,1-1,0 1,1 0,-1 1,5-9,0 0,0 1,0-1,1 0,-1 0,0 1,0-1,1 0,-1 0,1 0,-1 1,1-1,0 0,-1 0,1 0,0 0,0 0,0 0,-1 0,1 0,0 0,0-1,0 1,1 0,-1-1,0 1,0 0,0-1,0 0,1 1,-1-1,0 0,0 1,1-1,-1 0,0 0,1 0,-1 0,1 0,19 2</inkml:trace>
  <inkml:trace contextRef="#ctx0" brushRef="#br0" timeOffset="6298.772">860 1751,'-22'107,"18"-64,-28 223,33 139,-1-403,-1 0,0 0,1 0,0 0,-1 0,1 1,0-1,0 0,0 0,0 0,1 0,-1 1,1-1,-1 0,1 0,0 0,-1 0,1 0,0 0,0 0,1-1,-1 1,0 0,1 0,-1-1,1 1,-1-1,1 1,0-1,-1 0,1 0,0 0,0 0,0 0,0 0,0 0,0-1,0 1,0-1,0 1,1-1,-1 0,0 0,0 0,0 0,0 0,2 0,167-65,-64 46,-94 23,-18 0</inkml:trace>
  <inkml:trace contextRef="#ctx0" brushRef="#br0" timeOffset="6851.524">1509 2315,'-11'0,"0"0,0 0,-1 1,1 1,0 0,0 0,0 1,0 0,1 1,-1 0,1 1,0 0,0 1,1 0,-1 0,1 1,1 0,-1 1,1 0,-1 2,7-8,1 1,-1 0,1 0,0 0,0 0,0 0,0 0,0 0,0 0,1 0,0 0,-1 0,1 1,1-1,-1 0,0 0,1 0,-1 0,1 0,0 0,0 0,0 0,1 0,-1 0,1 0,-1-1,1 1,0 0,1 0,77 57,-34-29,-43-29,-1-1,0 1,0 0,0 0,0 0,0 0,0 1,0-1,-1 0,1 1,-1-1,0 1,1 0,-1-1,0 1,-1 0,1-1,0 1,-1 0,0 0,0 0,0 0,0 0,0-1,0 1,-1 0,1 0,-1 0,0-1,0 1,0 0,0-1,0 1,0-1,-1 1,0-1,1 1,-1-1,0 0,0 0,0 0,0 0,0 0,-1-1,1 1,-1-1,-1 2,-109 34,91-34</inkml:trace>
  <inkml:trace contextRef="#ctx0" brushRef="#br0" timeOffset="7380.259">1623 2626,'8'3,"1"-1,-1 0,1 0,0-1,0 0,-1-1,1 0,0 0,0-1,0 0,0-1,-1 1,1-2,-1 1,1-1,-1-1,0 1,0-1,0-1,-1 1,0-1,1-1,-2 1,1-1,-1-1,0 1,0-1,0 0,-1 0,-3 2,1 0,-1 0,0 0,0 0,-1 0,1 0,-1-1,0 1,-1 0,1-1,-1 1,0-1,0 1,-1 0,0-1,0 1,0 0,0 2,1 1,-1 0,1 0,-1 0,0 0,0 1,0-1,0 0,0 0,-1 0,1 1,0-1,-1 1,0-1,1 1,-1-1,0 1,1 0,-1 0,0 0,0 0,0 0,0 0,0 1,0-1,0 1,0-1,0 1,0 0,-1 0,1 0,0 0,0 0,0 0,0 1,0-1,0 1,0-1,0 1,0 0,0 0,-2 0,-8 5,0 1,0 0,0 1,1 0,0 0,0 1,1 1,0 0,1 0,0 1,1 0,0 1,1-1,0 1,1 1,0 0,1 1,4-9,0 1,0 0,1 0,0 0,0-1,0 1,1 0,0 0,0 0,1-1,-1 1,1-1,0 1,1-1,-1 0,1 0,0 0,1 0,-1 0,1-1,0 1,0-1,0 0,0 0,1-1,0 1,0-1,0 0,0 0,0-1,0 0,1 0,-1 0,6 1,5 4,0 0,1-1,0-1,0-1,0 0,0-1,1-1,-1-1,2 0,93-3,-87 2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28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8660 733,'-5'0,"-1"5,4 2,4-1</inkml:trace>
  <inkml:trace contextRef="#ctx0" brushRef="#br0" timeOffset="3018.654">9817 85,'-106'208,"-20"72,67-146,-32 100,60-189,31-92,10 21,1 0</inkml:trace>
  <inkml:trace contextRef="#ctx0" brushRef="#br0" timeOffset="3401.39">9676 113,'4'2,"0"0,0 1,-1 0,1 0,0 0,-1 1,0-1,0 1,0-1,0 1,0 0,-1 0,0 1,0-1,0 0,0 1,-1-1,1 4,-1-7,9 32,-1 0,-2 0,-1 1,-1 0,-2 0,-2 4,7 53,33 98,-41-186,1 1,0 0,-1-1,2 0,-1 1,0-1,1 0,-1 1,1-1,0 0,0 0,0 0,1-1,-1 1,1 0,0-1,-1 0,1 0,0 1,0-2,0 1,1 0,-1-1,0 1,1-1,-1 0,0 0,1 0,0-1,-1 1,1-1,-1 0,1 0,0 0,-1 0,1-1,-1 1,1-1,-1 0,1 0,-1 0,3-2,12-13,-1 0,0-1,-1-1,-1-1,-1 0,0 0,-2-2,0 0,-1 0,6-20,-9 24,9-16,-1-1,-2-1,-1-1,-2 0,-1 0,-2-1,-2 0,-1 0,-2-1,-1 1,-3-9,-15-7,16 52,0 0,-1 0,1 0,-1 0,1 0,-1 0,1 1,-1-1,0 0,1 1,-1-1,0 0,0 1,1-1,-1 1,0-1,0 1,0-1,0 1,0-1,0 1,0 0,1 0,-1 0,0-1,0 1,0 0,0 0,0 0,0 0,0 1,0-1,0 0,0 0,0 0,0 1,0-1,0 1,0-1,0 1,1-1,-1 1,0-1,0 1,0 0,1-1,-1 1,0 0,1-1,-1 1,1 1,-11 11,2 2</inkml:trace>
  <inkml:trace contextRef="#ctx0" brushRef="#br0" timeOffset="3736.973">10466 536,'0'17,"1"-1,1 0,1 1,0-1,1 0,0 0,2 0,0-1,6 11,-10-20,1 0,0-1,1 0,-1 1,1-1,0-1,0 1,1 0,-1-1,1 0,0 0,0-1,0 1,1-1,-1 0,1 0,0-1,0 0,0 0,0 0,0-1,0 0,0 0,0 0,1-1,2 0,0-1,0 0,-1-1,1 0,-1 0,1-1,-1 0,0 0,0-1,0 0,-1 0,1-1,-1 0,0-1,-1 1,1-1,-1-1,0 1,-1-1,1 0,-1 0,-1-1,1 1,-1-1,-1 0,1 0,-1-1,-1 1,0-1,0 1,0-1,-1 0,-1 1,1-1,-1 0,-1 0,0 0,0 1,-1-1,0 1,-2-6,2 6,-2 0,1 1,-1-1,0 1,-1 0,0 0,0 0,0 1,-1 0,0 0,0 0,0 1,-1-1,0 2,0-1,0 1,-1 0,0 0,1 1,-1 0,0 1,0 0,-1 0,1 0,0 1,-1 1,1-1,0 1,-1 1,1-1,-1 1,1 1,0 0,0 0,0 0,-2 2,-16 8,4-2</inkml:trace>
  <inkml:trace contextRef="#ctx0" brushRef="#br0" timeOffset="4052.687">11341 1,'-5'57,"-1"29,0 4,1-7,1-10,2-11,1-12,1-10,0-6,5-5,1-2,0-1,-1 0,-1 0,-6-4,-8-6,-3-5</inkml:trace>
  <inkml:trace contextRef="#ctx0" brushRef="#br0" timeOffset="4500.553">11059 423,'320'62,"-68"-20,-61-33,-182-10,-1-1,0 0,1 0,-1-1,0 0,0-1,-1 1,1-2,-1 1,0-1,0 0,0 0,0-1,-1 0,0 0,-1-1,1 1,-1-1,0 0,-1-1,0 1,0-1,0 0,-1 0,0 0,-1 0,0-1,1-4,-3 10,0 0,-1 1,1-1,0 1,-1-1,1 0,-1 1,0-1,0 1,0-1,0 1,0 0,0-1,-1 1,1 0,-1 0,0 0,1 0,-1 0,0 0,0 0,0 1,-1-1,1 1,0-1,-1 1,1 0,0 0,-1 0,1 0,-1 1,0-1,1 1,-1-1,0 1,1 0,-1 0,0 0,0 1,-108 17,98-11,0 0,1 2,-1-1,2 1,-1 1,2 0,-1 1,1 0,1 0,0 1,0 0,2 1,-1 0,2 0,-1 1,2-1,0 2,1-1,0 0,1 1,0-1,2 1,-1 6,2-14,0 0,1 0,0 0,0 0,0 0,1-1,0 1,1-1,-1 1,1-1,0 0,1 0,-1 0,1 0,1 0,-1-1,1 0,-1 0,2 0,-1-1,0 0,1 0,0 0,0 0,0-1,0 0,1 0,14 6,1 0,0-2,0 0,0-1,1-2,0 0,12 0,210-2,-218-3</inkml:trace>
  <inkml:trace contextRef="#ctx0" brushRef="#br0" timeOffset="5001.897">8688 1242,'205'13,"0"-8,0-10,-1-8,143-30,591-89,40 56,-659 73,-213 20,-81-12</inkml:trace>
  <inkml:trace contextRef="#ctx0" brushRef="#br0" timeOffset="7284.135">12808 367,'-4'5,"-3"6,1-3,2 1,0 4,2 1</inkml:trace>
  <inkml:trace contextRef="#ctx0" brushRef="#br0" timeOffset="7697.622">12894 706,'-10'9,"2"-1,2-2</inkml:trace>
  <inkml:trace contextRef="#ctx0" brushRef="#br0" timeOffset="9238.441">13486 282,'0'-9,"0"28,0 34,0-23,-3-6,2-1,1 1,1 0,1-1,1 1,1-1,1 0,1 0,1 0,1-1,0 0,2 0,8 11,-15-28,0-1,1 0,0 0,0 0,0-1,0 1,0-1,1 0,-1 0,1-1,0 1,0-1,0 0,0 0,0-1,1 1,-1-1,0 0,1-1,-1 1,0-1,1 0,-1-1,1 1,-1-1,0 0,1 0,-1-1,0 0,0 1,0-2,0 1,0-1,-1 1,1-1,-1-1,0 1,3-3,89-99,-94 104,0 1,0-1,0 1,0 0,0-1,0 1,0 0,0 1,0-1,0 0,0 0,0 1,0 0,0-1,0 1,0 0,0 0,-1 0,1 0,0 0,0 0,-1 0,1 1,-1-1,1 1,-1-1,0 1,0-1,1 1,-1 0,0 0,-1-1,1 1,0 0,0 0,-1 0,1 0,-1 0,0 0,1 0,-1 0,0 0,0 0,0 0,-1 1,10 17,-6-14,0 0,0 0,1-1,0 1,0-1,1 0,-1 0,1 0,0-1,0 0,1 0,-1 0,1 0,0-1,0 0,0 0,0-1,1 0,-1 0,1 0,-1-1,1 0,0 0,-1-1,1 0,0 0,-1 0,1-1,0 0,-1 0,1-1,-1 0,1 0,0-1,11-5,-1-2,0 0,-1-1,0-1,-1 0,0-1,-1-1,0 0,-2-1,1-1,-2 1,0-2,-1 0,0 0,-2-1,0 0,-1 0,-1-1,0 0,-2 0,0 0,-1-1,-1 1,-1-1,0 1,-2-7,5-19,1 33</inkml:trace>
  <inkml:trace contextRef="#ctx0" brushRef="#br0" timeOffset="9652.011">14643 678,'34'-19,"13"-4,-1-3,-1-2,-2-2,0-2,18-19,-57 49,-1-1,1 1,-1-1,0 0,0 1,0-1,0-1,0 1,-1 0,0-1,1 1,-1-1,0 0,-1 0,1 0,-1 0,1 0,-1 0,0 0,-1 0,1 0,-1 0,0-1,0 1,0 0,-1 0,1 0,-1-1,0 1,0 0,0 0,-2-2,-1 2,-1 0,1 0,-1 1,0 0,0 0,0 0,0 1,-1-1,1 1,-1 1,0-1,1 1,-1 0,0 0,0 1,1-1,-1 1,0 1,0-1,0 1,1 0,-1 0,0 0,-3 3,-7 1,1 1,0 1,0 0,0 1,1 0,0 2,1-1,-2 3,4-3,0 0,1 0,0 1,1 0,0 1,1 0,0 0,0 1,1 0,1 0,0 1,1-1,0 1,1 1,0-1,1 1,1-1,0 1,0 0,2 0,0 0,0-1,2 1,-1 0,2 0,0-1,0 1,5 10,4-11,-1-1,2 1,-1-2,2 0,-1 0,1-2,1 1,0-2,0 0,1-1,0 0,0-2,1 1,-1-2,1 0,0-2,0 1,0-2,15 0,18 0,0-2,0-2,-1-2,18-5,-37 4</inkml:trace>
  <inkml:trace contextRef="#ctx0" brushRef="#br0" timeOffset="11568.54">447 1778,'-17'-8,"0"1,0 1,0 0,-1 2,0 0,0 1,0 0,0 2,-1 0,1 1,0 1,0 0,0 2,0 0,0 1,0 1,1 0,-1 2,10-2,0 0,0 1,1 0,0 0,0 1,0 0,1 0,0 1,0 0,1 0,0 0,0 0,1 1,0 0,1 0,0 0,0 0,1 1,0-1,1 0,0 1,0 0,1-1,0 1,1-1,0 1,1-1,-1 1,2-1,0 0,1 4,-1-6,0 0,1 0,0 0,0 0,1 0,0-1,0 0,0 0,1 0,0-1,0 1,1-1,-1-1,1 1,0-1,0-1,0 1,1-1,-1 0,1-1,0 0,0 0,0-1,-1 0,2 0,-1-1,0 0,0 0,0-1,7-1,5-2,0-1,0-1,0 0,-1-2,0 0,0-1,-1-1,0-1,-1-1,0 0,-1-1,0-1,-1 0,-1-1,0 0,-1-2,-1 1,10-18,28-68,-47 95,-11 28,6-15,-1 1,-1 0,1 1,0-1,1 1,0 0,0 0,1 0,0 0,0 0,1 0,0 0,0 0,1 0,0 0,0 0,1 0,0 0,0 0,1-1,0 1,1-1,-1 0,2 0,-1 0,1 0,-1-1,2 0,1 3,5-4,-1 0,1-1,1 0,-1 0,0-1,1-1,-1 0,1-1,0 0,0-1,-1-1,1 0,0 0,-1-1,1-1,-1 0,1-1,-1 0,-1-1,1 0,-1-1,1 0,6-6,34-15,-1-2,-2-2,-1-3,-2-1,-1-3,12-14,-51 45,11-6,-1 0,-1-2,0 0,-1-1,-1 0,-1-1,0 0,-1-1,0 0,-2-1,0 0,-1-1,-2 0,0 0,0 0,-2-1,-1 1,0-3,-3 19,-1 0,1 1,-1-1,0 0,0 1,0-1,0 1,-1 0,1-1,-1 1,0 0,0 0,0 0,-1 0,1 0,-1 1,1-1,-1 1,0-1,0 1,0 0,0 0,0 0,-1 1,1-1,0 1,-1 0,1 0,-1 0,0 0,1 0,-1 1,0 0,1 0,-1 0,0 0,1 0,-1 1,0 0,1-1,-1 1,1 1,-3 0,-15 8,0 1,1 0,1 2,0 0,1 1,0 1,1 0,1 2,-14 17,26-30,-1 0,1 0,0 0,0 0,0 1,0 0,1 0,0 0,0 0,0 0,1 0,0 1,0 0,0-1,1 1,0 0,0 0,0-1,0 1,1 0,0 0,1 0,-1 0,1 0,0 0,1-1,-1 1,1 0,0-1,1 1,-1-1,1 0,0 0,0 0,1 1,5 2,1-1,0 0,0-1,0 0,1 0,0-1,0-1,0 0,0 0,1-1,0-1,-1 0,1 0,0-1,0 0,4-2,189-25,-182 18,-21 7,-1-1,1 1,0 0,-1-1,1 1,0 0,0 0,0 0,0 0,0 0,0 1,0-1,0 1,1-1,-1 1,0 0,0 0,0 0,1 0,-1 0,0 0,0 1,0-1,0 1,0-1,0 1,0 0,0 0,0 0,0 0,0 0,0 0,0 0,-1 1,1-1,0 1,-1-1,1 1,-1 0,0 0,0-1,1 1,-11 66,7-63,0 1,1-1,-1 1,1 0,0-1,1 1,-1 0,1 0,0-1,0 1,1 0,0 0,0-1,0 1,1 0,0-1,0 1,0-1,1 0,0 0,0 0,0 0,0 0,2 0,9 4,1-2,0 0,1-1,0 0,-1-2,2 0,-1 0,0-2,1 0,-1 0,1-2,0 0,-1-1,1-1,15-3,-3 2,0-1,0-1,-1-1,1-2,-2-1,1-1,6-4,-23 9,1-1,-1 0,0-1,-1 0,0 0,0-1,0-1,-1 1,-1-1,1-1,-1 0,-1 0,0-1,0 0,-1 0,-1 0,4-11,-6 18,-1 0,0-1,0 1,0-1,-1 0,1 0,-1 1,-1-1,1 0,0 0,-1 0,0 0,0 0,-1 0,0 0,1 0,-1 0,-1 0,1 1,-1-1,0 0,0 1,0-1,-1 1,1 0,-1 0,0 0,-1 0,1 0,0 1,-1-1,0 1,0 0,0 0,0 1,0-1,-1 1,1 0,-1 0,0 0,1 1,-5-1,-2 4,0 1,0 0,0 1,0 0,1 1,-1 0,1 0,0 1,1 1,-1 0,2 0,-1 1,1 0,0 0,0 1,1 0,0 0,1 1,0-1,0 2,1-1,0 1,-2 0,0 0,0 1,1 0,1 0,-1 0,2 1,0-1,1 1,0 0,1 0,0 1,1-1,0 0,2 1,-1-1,1 0,1 0,1 0,0 0,0 0,1 0,3 4,-1-6,1-1,0 1,1-1,0-1,1 0,0 0,1 0,0-1,0 0,0-1,1-1,0 1,0-2,1 1,0-2,10 4,7 0,1 0,-1-3,2 0,-1-2,0 0,15-3,-18 0</inkml:trace>
  <inkml:trace contextRef="#ctx0" brushRef="#br0" timeOffset="15050.949">5217 1299,'0'0</inkml:trace>
  <inkml:trace contextRef="#ctx0" brushRef="#br0" timeOffset="19040.59">10156 2060,'-16'-5,"0"1,0 0,-1 2,1-1,0 2,-1 0,0 1,1 1,-1 1,1 0,-16 4,25-4,0 0,0 0,0 1,0 0,1 0,-1 0,1 1,0 0,0 0,0 1,1 0,-1 0,1 0,0 1,1-1,-1 1,1 0,0 0,1 1,0-1,0 1,0 0,0 0,1 0,1 0,-1 0,0 7,2-6,0 0,0 1,0-1,1 0,0 1,1-1,0 0,0 0,1 0,0 0,1-1,-1 1,1-1,1 0,-1 0,1 0,1-1,-1 0,1 0,5 5,142 92,-148-99,-1-1,2 0,-1 0,0 0,1 0,-1-1,1 0,0 0,0 0,0-1,-1 0,1 0,1-1,-1 1,0-1,0-1,0 1,0-1,0 0,0 0,0-1,-1 1,1-2,0 1,-1 0,5-4,11-9</inkml:trace>
  <inkml:trace contextRef="#ctx0" brushRef="#br0" timeOffset="19453.158">10522 1637,'-28'478,"45"-348,-15-126,-1 0,1 0,-1 0,1-1,0 1,1 0,-1-1,0 1,1-1,0 0,0 0,0 0,0 0,0-1,1 1,-1-1,1 0,0 0,-1 0,1 0,0-1,0 0,0 1,0-1,0-1,1 1,-1-1,0 1,2-1,2-2,1-1,0 1,-1-1,1 0,-1-1,0 0,0-1,-1 1,1-2,-1 1,0-1,0 0,5-6,20-15,-20 18,-11 7,1 0,-1 0,1 0,0 0,0 0,-1 0,1 0,1 1,-1-1,0 1,0-1,0 1,1 0,-1 0,1 0,-1 0,1 1,-1-1,1 0,-1 1,1 0,-1 0,1 0,0 0,-1 0,1 0,0 1,-1-1,1 1,-1-1,1 1,-1 0,0 0,1 0,-1 1,0-1,0 1,1-1,-1 1,0 0,1 1,50 139,-43-128</inkml:trace>
  <inkml:trace contextRef="#ctx0" brushRef="#br0" timeOffset="19872.889">11454 2033,'-59'36,"3"4,1 1,-33 35,38-6,49-68,0 0,0 0,0 0,1 0,-1 0,1 0,-1 0,1 0,0 0,0 0,0 0,0 0,0 0,1 0,-1 0,0 0,1 0,0 0,-1 0,1 0,0 0,0 0,0 0,0-1,0 1,1 0,-1-1,0 1,1-1,-1 0,1 1,0-1,-1 0,1 0,0 0,0 0,-1 0,1 0,1 0,6 0,0 0,0 0,0-1,0 0,0-1,0 0,0 0,-1-1,1 0,0-1,-1 0,1 0,-1-1,0 0,0 0,-1-1,1 0,-1 0,0-1,0 0,4-5,35-21,158-122,-163 129,-41 24,1 1,-1-1,1 1,0-1,-1 1,1 0,0-1,-1 1,1 0,0 0,-1 0,1-1,0 1,0 0,-1 0,1 0,0 0,-1 0,1 0,0 1,0-1,-1 0,1 0,0 0,-1 1,1-1,0 0,-1 1,1-1,0 0,-1 1,1-1,-1 1,1-1,-1 1,1-1,-1 1,1 0,-1-1,0 1,1 0,-1-1,0 1,1 0,-1-1,0 1,0 0,0-1,0 1,1 0,-1 0,0-1,0 1,0 0,-1-1,1 1,0 0,0 0,0-1,0 1,-1 0,1-1,-11 58,8-51,1 0,0 0,0 0,1 0,0 1,0-1,0 1,1-1,0 1,1-1,0 1,0-1,0 1,1-1,0 0,0 0,1 0,0 0,0 0,1-1,0 1,0 0,14 11</inkml:trace>
  <inkml:trace contextRef="#ctx0" brushRef="#br0" timeOffset="20242.948">11877 2314,'144'-222,"-144"221,1 0,-1 0,0 0,0-1,1 1,-1 0,1 0,-1 0,1 0,-1 0,1 0,0 0,0 0,-1 0,1 0,0 0,0 0,0 0,0 1,0-1,0 0,0 1,0-1,0 1,0-1,1 1,-1-1,0 1,0 0,0 0,1-1,-1 1,0 0,0 0,0 0,1 1,-1-1,0 0,0 0,1 1,-1-1,0 0,0 1,0-1,0 1,0 0,0-1,0 1,0 0,0-1,0 1,0 0,0 0,0 0,-1 0,1 0,0 0,-1 0,1 0,0 1,2 52,-4-50,1 1,-1-1,0 1,1-1,0 0,0 1,1-1,-1 1,1-1,0 0,0 1,0-1,0 0,1 0,0 0,0 0,0 0,0 0,1 0,-1-1,1 1,0-1,0 0,1 0,-1 0,0 0,1-1,0 1,-1-1,5 2,2-2,0-1,0-1,1 1,-1-1,0-1,0 0,0-1,1 0,-1 0,-1-1,1 0,0-1,-1 0,0 0,1-1,-2-1,1 1,-1-1,0-1,0 1,0-2,-1 1,-1-1,1 0,-1 0,0 0,-1-1,0 0,2-5,9-10,-1 5</inkml:trace>
  <inkml:trace contextRef="#ctx0" brushRef="#br0" timeOffset="20974.642">12724 1976,'-28'10,"1"1,0 2,1 0,0 2,1 1,1 0,0 2,-20 20,44-37,-7 4,0 0,0 1,0 0,1 0,0 0,0 1,1 0,0 0,0 1,1-1,0 1,0 0,1 0,-1 1,2-1,0 0,0 1,2-6,0 0,1 0,-1-1,1 1,0-1,0 1,0-1,0 1,1-1,-1 0,1 1,-1-1,1 0,0 0,0 0,0 0,0 0,0-1,0 1,0-1,1 1,-1-1,1 0,-1 0,1 0,-1 0,1 0,-1 0,1-1,0 1,0-1,-1 0,4 0,89-15,-12-34,-70 40,-1 0,2 0,-1 2,1 0,0 0,1 1,-1 1,1 1,0 0,0 1,10-1,-21 4,0 0,0 1,0-1,0 1,0 0,0 0,-1 1,1-1,0 1,-1 0,1-1,-1 2,1-1,-1 0,0 1,0 0,0-1,0 1,-1 0,1 0,-1 1,1-1,-1 1,0-1,-1 1,1-1,0 4,26 107,-24-85,3 17,-1 1,-3-1,-1 1,-3 0,-4 27,0-37,-2 1,-2-1,-1 0,-2-1,-1 0,-2-1,-11 17,-54 37,78-87,0 0,0 0,-1-1,1 1,-1 0,1-1,-1 0,1 0,-1 0,0 0,0 0,1 0,-1-1,0 1,0-1,0 0,0 0,0 0,1 0,-1 0,0-1,0 1,0-1,1 0,-1 0,0 0,0 0,1 0,-1-1,1 1,0-1,-1 0,1 0,0 1,0-1,0-1,0 1,0 0,0-1,-2-8,1 1,0-1,0 0,2 0,-1 0,1 0,1 0,0 0,0 0,1 0,1 0,-1 0,2 0,0 1,0-1,1 1,0 0,1-1,0 2,2-4,-5 9,23-43,1 0,3 1,2 2,2 1,1 2,35-32,123-96,-87 85,-28-14,-75 94,0 0,0 0,0-1,0 1,-1-1,1 1,-1-1,-1 0,1 1,-1-1,1 0,-1 1,-1-1,1 0,-1 0,1 1,-1-1,-1 0,1 1,-1 0,1-1,-1 1,-1 0,-1-3,-1 2,-1 1,0 0,0 1,0 0,0 0,-1 0,1 1,-1-1,1 2,-1-1,0 1,0 0,0 0,0 1,0 0,0 0,0 1,0-1,1 2,-1-1,0 1,0 0,1 0,-1 1,1 0,-4 2,2-1,1 0,-1 0,1 1,0-1,0 2,1-1,0 1,0 0,0 0,0 1,1-1,0 1,1 1,0-1,0 1,0-1,1 1,0 0,0 0,1 0,0 1,1-1,0 1,0-1,1 1,0-1,0 1,1-1,0 1,1-1,0 0,0 0,0 1,1-2,1 1,-1 0,1 0,0-1,1 1,7 10,0 0,1 0,1-2,1 1,0-2,1 0,0-1,2 0,-1-1,2-1,-1-1,2-1,-1-1,1 0,1-1,19 4,-27-10,0 0,0-1,0-1,1 0,-1-1,0 0,0-1,0-1,11-2,0-3</inkml:trace>
  <inkml:trace contextRef="#ctx0" brushRef="#br0" timeOffset="17804.714">7842 1496,'22'237,"-16"259,-6-488,1 1,-2 0,1 0,-1 0,0 0,-1-1,0 1,0-1,-1 1,0-1,-1 0,0 0,0 0,-1 0,1-1,-2 0,1 0,-1 0,0-1,0 0,-1 0,0 0,-3 1,-10 2</inkml:trace>
  <inkml:trace contextRef="#ctx0" brushRef="#br0" timeOffset="18051.296">7559 2004,'43'-5,"34"-6,8-2,0 2,-11 3,-12 2,-8 3,-7 1,-8 2,-5 0,-4 0,3 1,0-1,-5 1</inkml:trace>
  <inkml:trace contextRef="#ctx0" brushRef="#br0" timeOffset="18290.218">8463 1976,'-14'18,"1"0,1 1,1 1,1 0,0 1,2-1,0 2,1-1,1 1,2 0,0 0,0 10,4-28,0 0,0 0,1 0,-1 1,1-1,0 0,0 0,1 0,-1 0,1-1,0 1,-1 0,2-1,-1 1,0-1,1 0,0 1,0-1,0-1,0 1,0 0,0-1,1 1,-1-1,1 0,0 0,-1-1,1 1,0-1,0 0,0 0,0 0,0 0,1-1,-1 1,2-1,4 0,-1 0,1 0,-1-1,1 0,-1 0,0-1,1-1,-1 1,0-2,0 1,-1-1,1 0,-1-1,0 0,7-5,-6 3,0 1,-1-1,1 0,-1-1,-1 0,1 0,-2-1,1 0,-1 0,0-1,-1 1,0-1,-1 0,0-1,0 1,-1-1,0 0,-1 1,-1-1,1 0,-2 0,0-1,0 1,-2-10,0 15,-1 1,1 0,-1 0,-1 0,1 0,-1 0,1 1,-1 0,-1-1,1 1,-1 1,1-1,-1 1,0 0,0 0,0 0,-1 1,1 0,-1 0,1 0,-1 1,0-1,0 1,-19-3</inkml:trace>
  <inkml:trace contextRef="#ctx0" brushRef="#br0" timeOffset="14290.054">4032 1750,'-17'-7,"0"1,0 0,-1 2,1 0,-1 1,0 0,0 2,0 0,0 1,-1 1,1 0,0 2,1 0,-1 1,0 1,1 0,6 2,0 0,1 0,-1 1,2 1,-1-1,1 2,1-1,-1 1,2 1,-1-1,1 1,1 0,0 1,1 0,0 0,1 0,0 0,1 1,0-1,1 1,-1 11,3-19,-1 0,0 0,1 0,0 0,0 0,1 0,-1 1,1-1,0 0,0 0,1 0,0-1,0 1,0 0,0-1,1 1,-1-1,1 0,0 1,1-2,-1 1,1 0,-1-1,1 1,0-1,1 0,-1 0,0-1,1 1,-1-1,1 0,0 0,0-1,0 1,0-1,0 0,0 0,0-1,0 0,0 0,0 0,1 0,-1-1,2 0,9-5,1 0,-1-1,0-1,-1 0,0-1,0-1,-1-1,0 0,-1 0,0-1,-1-1,-1 0,7-9,0 2,134-180,-129 171,-23 28,0 1,1-1,-1 1,0 0,1-1,-1 1,1-1,-1 1,1 0,-1-1,0 1,1 0,-1-1,1 1,-1 0,1 0,0 0,-1-1,1 1,-1 0,1 0,-1 0,1 0,-1 0,1 0,-1 0,1 0,0 0,-1 0,1 1,-1-1,1 0,-1 0,1 0,-1 1,1-1,-1 0,1 0,-1 1,1-1,-1 1,0-1,1 0,-1 1,1-1,-1 1,0-1,0 1,1-1,-1 1,0-1,0 1,1-1,-1 1,0-1,0 1,0-1,0 1,0 0,0-1,5 170,-8 426,0-563,-1-1,-2 1,-2-1,0 0,-3 0,0-1,-2 0,-1-1,-1-1,-2 0,-1-1,-1-1,-9 8,-39 13,65-48,0 1,0-1,0 1,0-1,0 0,0 0,0 0,0 0,0 0,0 0,0-1,0 1,0 0,0-1,0 0,0 0,0 1,0-1,0 0,0-1,1 1,-1 0,0 0,1-1,-1 1,1-1,0 1,-1-1,1 0,0 1,0-1,0 0,0 0,0 0,1 0,-1 0,0-1,-3-17,0 0,2 0,0 0,1-1,1 1,1 0,1 0,0 0,2 0,3-11,6-20,1 1,3 0,2 2,2 0,2 1,2 1,2 2,31-38,-48 68,0 1,1 1,0 0,1 1,0 0,1 1,0 0,9-5,2 3</inkml:trace>
  <inkml:trace contextRef="#ctx0" brushRef="#br0" timeOffset="14640.716">4737 1806,'-17'15,"1"0,1 1,1 1,0 0,1 1,1 1,1 0,0 0,1 1,2 0,0 1,1 0,-3 13,10-29,-1 0,1 0,-1 0,1 1,1-1,-1 0,1 0,0 0,0 0,0 0,1 0,0 0,0 0,0 0,0-1,1 1,0-1,0 0,0 0,0 0,1 0,-1 0,1-1,0 1,0-1,1 0,-1 0,1-1,-1 1,1-1,0 0,0-1,0 1,0-1,0 0,0 0,0 0,0-1,0 1,1-1,-1-1,0 1,0-1,0 0,0 0,0 0,2-2,2-1,0 0,0-1,-1 0,0-1,0 1,0-2,-1 1,0-1,0 0,-1-1,0 1,0-1,-1-1,0 1,0-1,-1 1,0-2,-1 1,2-6,2-6,-2-1,-1 1,0-1,-2 0,-1 1,0-1,-1 0,-2-7,1 21,1 1,-1 0,0 0,-1 0,1 0,-1 0,-1 0,1 1,-1-1,-1 1,1 0,-1-1,0 2,0-1,-1 0,1 1,-1 0,-1 0,1 0,-2-1,-11-2</inkml:trace>
  <inkml:trace contextRef="#ctx0" brushRef="#br0" timeOffset="14886.323">5245 1891,'-10'33,"-7"21,-2 7,3-4,4-5,5-12</inkml:trace>
  <inkml:trace contextRef="#ctx0" brushRef="#br0" timeOffset="16554.778">5668 1722,'-2'24,"-1"0,-2-1,0 1,-1-1,-2 0,0-1,-4 6,-1 6,-124 295,262-567,-105 200,4-3,-2-1,-2-2,-2 0,1-9,-13 40,-13 48,1-13,1 0,1 0,1 0,0 1,2-1,1 1,1-1,1 1,2 7,-4-25,1 0,0 0,1-1,-1 1,1 0,0 0,0-1,0 0,0 1,1-1,0 0,0 0,0 0,0 0,1-1,-1 1,1-1,0 0,0 0,0-1,1 1,-1-1,1 0,-1 0,1 0,0 0,-1-1,1 0,0 0,0 0,0-1,0 0,0 0,0 0,0 0,0-1,0 0,0 0,-1 0,1 0,0-1,0 0,-1 0,1 0,-1-1,0 1,0-1,1-1,5-4,1-1,-1-1,-1 0,0 0,0-1,-1 0,0 0,-1-1,-1 0,0 0,0-1,-1 0,-1 0,0 0,-1 0,0-1,-1 1,0-1,-1 0,-1 0,0 1,-1-1,-1-5,-6 1</inkml:trace>
  <inkml:trace contextRef="#ctx0" brushRef="#br0" timeOffset="17168.297">6487 1722,'-34'24,"2"1,0 1,1 2,2 1,1 1,2 1,0 2,-8 16,-9 59,42-103,-1 0,1-1,1 1,-1 0,1-1,0 1,0 0,0 0,1-1,-1 1,1 0,0-1,1 1,-1 0,1-1,0 0,0 1,0-1,0 0,1 0,0 0,3 3,-4-6,0 1,0-1,0 0,0 1,0-1,1 0,-1 0,1-1,-1 1,1 0,-1-1,1 1,-1-1,1 0,-1 0,1 0,-1 0,1-1,-1 1,1 0,-1-1,1 0,-1 0,0 0,1 0,-1 0,0 0,0 0,1-1,-1 1,0-1,-1 0,1 1,62-64,0-30,-53 76,0 1,1 0,1 0,1 1,0 0,1 2,1 0,0 0,1 2,13-9,-28 21,0-1,0 1,1 0,-1 0,0 0,0 0,1 0,-1 1,0-1,1 1,-1-1,1 1,-1 0,0 0,1 0,-1 0,1 1,-1-1,0 1,1-1,-1 1,0 0,1 0,-1 0,0 0,0 0,0 0,0 1,0-1,0 1,0-1,-1 1,1 0,0 0,-1-1,1 1,-1 0,0 1,0-1,0 0,0 0,0 0,0 1,-1-1,1 0,-1 1,1-1,-1 1,0-1,0 0,0 1,0-1,-1 2,-18 170,11-132,-18 146,-1 190,24-316,1-8,4-41,-2 1,0 0,0 0,-1 0,-1 0,0-1,-1 1,-1-1,0 1,-1-1,0-1,-1 1,0-1,-5 7,7-15,-1 0,0-1,0 1,0-1,-1 0,1 0,-1-1,1 0,-1 0,0 0,0-1,0 1,0-2,0 1,0 0,0-1,0 0,0-1,0 1,0-1,0-1,0 1,0-1,0 0,1 0,-1 0,1-1,-1 0,1 0,0 0,0-1,0 0,-2-3,-1-1,0-1,1 0,0 0,1-1,0 0,0 0,1 0,1-1,-1 0,2 0,-1 0,2 0,-1-1,2 1,0-1,0 1,1-1,0 1,1-1,0 0,1 1,0-2,2-3,1-1,0 0,1 1,1 0,1 0,0 1,1 0,0 0,1 1,1 0,0 1,1 1,0-1,8-4,122-78,-117 83</inkml:trace>
  <inkml:trace contextRef="#ctx0" brushRef="#br0" timeOffset="22102.502">14586 2004,'-19'31,"0"1,3 1,0 1,2 0,2 1,1 1,1 0,-4 36,13-67,-1 0,0 0,1 1,0-1,1 1,-1-1,1 0,0 1,0-1,1 1,-1-1,1 1,0-1,1 0,0 1,-1-1,1 0,1 0,-1 0,1-1,0 1,0-1,0 1,1-1,0 0,0 0,0 0,0-1,0 0,1 1,-1-2,1 1,0 0,0-1,0 0,0 0,0 0,1-1,3 1,5-4,1 0,-1-2,0 1,0-2,-1 0,1 0,-1-1,0-1,0 0,-1-1,0 0,-1-1,1-1,8-9,-12 12,0 0,-1 0,0-1,0 0,-1 0,0-1,0 0,-1 0,0 0,-1-1,0 1,0-1,-1 0,0 0,-1 0,0-1,-1 1,0 0,-1-1,0-5,0-7,0 0,-2 0,0 0,-2 0,0 0,-5-12,7 29,1 1,-1-1,0 1,-1 0,1 0,-1 0,0 0,0 1,-1-1,1 1,-1 0,0 0,0 0,0 0,-1 1,0 0,1-1,-1 2,0-1,0 1,0-1,-1 1,1 1,0-1,-1 1,1 0,-1 0,0 1,-3-1,-45 10,30-2</inkml:trace>
  <inkml:trace contextRef="#ctx0" brushRef="#br0" timeOffset="22923.021">15236 1976,'-16'30,"0"2,2-1,2 2,1 0,1 0,2 1,-1 16,8-47,1 1,-1-1,1 0,0 1,0-1,0 1,0-1,1 0,-1 1,1-1,0 0,0 1,0-1,1 0,-1 0,1 0,-1 0,1 0,0 0,0-1,0 1,1-1,-1 1,1-1,-1 0,1 0,0 0,0 0,0 0,0-1,0 1,0-1,0 0,0 0,1 0,-1 0,0-1,1 1,-1-1,1 0,-1 0,0 0,4-1,16-6,0-2,0 0,-1-1,-1-2,0 0,0-1,-1-1,-1-1,0 0,-2-2,1 0,-2-1,11-15,36-30,-62 63,1 0,-1 1,1-1,-1 1,0 0,1 0,-1-1,0 1,0 0,1 0,-1 0,0 0,0 0,0 1,0-1,0 0,0 0,-1 1,1-1,0 0,-1 1,1-1,-1 1,1-1,-1 1,0-1,1 1,-1-1,0 1,0-1,0 1,0-1,-1 1,1-1,0 1,0-1,-1 1,1-1,-1 1,0-1,1 0,-1 1,0-1,-4 23,3-17,-1 0,1 0,1 0,-1 0,1 0,0 0,1 0,-1 1,2-1,-1 0,1 0,0 0,0 1,1-1,0 0,0-1,1 1,0 0,0-1,0 1,1-1,0 0,0 0,1 0,1 1,1-2,0 0,1-1,-1 0,1-1,-1 1,1-1,0-1,0 0,1 0,-1 0,0-1,1 0,-1-1,0 0,1 0,-1-1,1 0,-1 0,0-1,0 0,0-1,0 1,0-2,0 1,-1-1,0 0,0-1,0 1,1-2,16-11,0-2,-1 0,-1-2,-1-1,10-12,-7 4,5 0,-1-2,-2 0,-2-2,0-1,-3-1,-1-1,-1 0,-2-2,-2 0,7-29,-21 65,0-1,1 1,-1 0,-1 0,1-1,-1 1,1 0,-1-1,0 1,0-1,0 1,-1-1,1 1,-1 0,0-1,1 1,-2 0,1 0,0 0,-1 0,1 0,-1 0,0 0,0 0,0 0,0 1,-1-1,1 1,-1 0,0 0,1 0,-1 0,0 0,0 0,0 1,0-1,0 1,-1 0,1 0,-4 0,-9 6,1 0,-1 2,1 0,0 1,1 0,0 1,0 1,1 0,0 1,0 0,1 1,-7 9,13-15,-65 84,69-87,1 0,-1 1,1-1,0 0,0 1,0-1,0 1,0-1,1 1,0-1,-1 1,1 0,1-1,-1 1,0-1,1 1,0-1,0 1,0-1,0 1,0-1,1 0,-1 0,1 0,0 0,0 0,0 0,1 0,-1 0,1 0,8 3,0 1,0-2,0 1,1-2,0 1,0-2,0 0,0 0,0-1,1 0,-1-1,1-1,-1 0,0 0,1-2,6-1,12 2,-7 1,125 9,-144-8,0 1,0-1,0 1,0 0,-1 0,1 1,0 0,-1-1,0 2,0-1,0 0,0 1,0-1,-1 1,0 0,0 1,0-1,0 0,0 1,-1 0,0-1,0 1,0 0,-1 0,1 0,-1 3,1 10,-1-1,-1 1,-1-1,0 1,-1-1,-1 1,-1-1,0 0,-1-1,-3 6,-16 71,23-88,0 0,0 0,1-1,-1 1,1 0,0 0,1 0,-1 0,1 0,0 0,0 0,1-1,-1 1,1 0,0-1,1 1,-1-1,1 0,-1 0,1 0,0 0,1 0,-1-1,1 1,0-1,-1 0,3 1,16 8</inkml:trace>
  <inkml:trace contextRef="#ctx0" brushRef="#br0" timeOffset="25790.774">476 3048,'-4'2,"1"0,0 0,0 0,0 0,0 0,0 1,1 0,-1-1,1 1,0 0,0 0,0 0,0 1,0-1,1 0,-1 1,1-1,0 1,0-1,0 2,-2 3,-3 4,1 0,0 0,1 0,1 1,0 0,0 0,2 0,-1 0,2 0,-1 0,2 0,0 0,0 0,2 0,-1 0,2-1,-1 1,2-1,0 0,0 0,1 0,0-1,1 0,1 0,0-1,8 9,-8-12,0 0,1 0,0-1,0 0,1-1,0 0,0-1,0 0,0 0,1-1,-1 0,1-1,0 0,0-1,0 0,0-1,0 0,0-1,-1 0,1 0,0-2,0 1,-1-1,1-1,-1 1,7-5,142-81,-153 85,-1 0,0 0,0-1,0 0,-1 1,1-1,-1-1,0 1,-1-1,1 1,-1-1,0 0,-1 0,0 0,1-1,-2 1,1-1,-1 1,0-1,0 1,-1-1,0 0,0 1,-1-1,0 1,0-1,-5-12</inkml:trace>
  <inkml:trace contextRef="#ctx0" brushRef="#br0" timeOffset="26158.611">1548 2964,'-37'19,"2"1,1 3,0 0,2 2,1 2,-2 3,2 21,31-50,0 1,0-1,0 1,0-1,1 0,-1 1,0-1,0 1,1-1,-1 0,1 1,0-1,-1 0,1 0,0 1,0-1,-1 0,1 0,0 0,0 0,0 0,1 0,-1 0,0 0,0 0,0-1,1 1,-1-1,0 1,1 0,-1-1,0 0,1 1,-1-1,1 0,-1 0,1 0,-1 0,145 13,-124-10,76 21,-95-23,0 0,0 1,0-1,-1 1,1-1,0 1,-1 0,1 0,-1 0,0 0,0 1,0-1,0 0,0 1,0 0,-1-1,1 1,-1 0,0 0,0 0,0 0,0 0,0 0,-1 0,1 0,-1 0,0 0,0 3,-4 7,-1 0,0-1,-1 0,0 0,0 0,-2-1,1 0,-2 0,1-1,-1 0,-1 0,0-1,0-1,-1 0,0 0,0-1,-8 4,9-4,-134 71,120-71</inkml:trace>
  <inkml:trace contextRef="#ctx0" brushRef="#br0" timeOffset="26477.389">2056 3048,'-5'18,"0"0,1 1,1 0,1-1,0 1,2 0,0 0,1 0,1 0,0-1,2 1,0-1,1 1,1-1,1-1,0 1,2 1,-6-15,0-1,0 1,0-1,0 1,1-1,-1 0,1-1,0 1,0 0,0-1,0 0,0 0,1-1,-1 1,0-1,1 1,-1-2,1 1,0 0,-1-1,1 0,-1 0,1 0,0-1,-1 1,1-1,-1 0,1 0,-1-1,1 1,-1-1,0 0,0 0,1-1,7-4,0-1,-1 0,1 0,-1-1,-1-1,0 1,0-2,-1 0,-1 0,7-10,-3 1,-1-2,-1 0,0 0,-2 0,-1-1,0-1,1-15,-5 15</inkml:trace>
  <inkml:trace contextRef="#ctx0" brushRef="#br0" timeOffset="27127.274">2959 3048,'-59'44,"2"3,2 2,3 2,-5 11,54-59,-3 2,1 1,-1 0,1 1,0-1,1 1,0 0,0 0,0 1,1-1,0 1,1 0,-1-1,1 1,0 5,2-11,0-1,1 1,-1-1,0 1,1-1,-1 1,1-1,-1 1,1-1,0 1,-1-1,1 0,0 1,0-1,0 0,0 0,0 0,1 0,-1 0,0 0,0 0,1 0,-1 0,0 0,1-1,-1 1,1 0,-1-1,1 0,-1 1,1-1,0 0,-1 0,1 0,-1 0,1 0,0 0,-1 0,1 0,62-14,-38 2,0 0,-1-1,0-2,-1-1,0 0,-2-2,0-1,-1 0,-1-2,4-6,14-5,-37 31,-1 1,1 0,0-1,-1 1,1 0,-1 0,1 0,0 0,0-1,-1 1,1 0,0 0,-1 0,1 0,0 0,-1 1,1-1,0 0,-1 0,1 0,0 1,-1-1,1 0,0 1,-1-1,1 0,-1 1,1-1,-1 1,1-1,-1 1,1-1,-1 1,1-1,-1 1,0-1,1 1,-1 0,0-1,0 1,1 0,-1-1,0 1,0 0,0-1,0 1,0 0,0-1,0 1,0 0,0-1,0 1,0 0,0-1,0 1,-1 0,1-1,0 1,-1 0,1-1,0 1,-1-1,1 1,-1 0,1-1,0 1,-1-1,-6 38,-2 85,9-119,1 1,0-1,0 1,1-1,-1 1,1-1,0 0,0 0,0 0,1 0,-1 0,1 0,0-1,0 1,0-1,1 0,-1 0,1 0,0 0,-1-1,1 1,1-1,-1 0,0-1,2 2,1-1,-1-1,1 1,-1-1,1 0,0-1,-1 1,1-1,0-1,-1 1,1-1,0 0,-1-1,1 0,-1 0,0 0,0-1,1 1,-2-2,1 1,0-1,-1 1,1-1,-1-1,0 1,3-5,9-9,-1 0,-1 0,-1-2,-1 0,0 0,5-15,-3 9,-2-1,-1-1,-1 0,-1 0,-2-1,0-1,-2 1,-2-1,0 0,-2 0,-2 0,0 0,-2 0,-1 0,-2 0,-1 0,-1 1,-1 0,-2 0,-1 1,-2-2,11 26,1 1,-1-1,1 1,-1 0,0-1,0 1,-1 0,1 0,-1 1,1-1,-1 0,0 1,0 0,0-1,0 1,0 0,-1 1,1-1,-1 1,1-1,-1 1,1 0,-1 0,0 1,0-1,1 1,-1 0,0 0,0 0,1 0,-1 1,0-1,0 1,1 0,-1 0,-1 1,-2 3,-1 1,2 0,-1 1,1-1,-1 1,2 1,-1-1,1 1,0 0,1 0,0 0,0 1,1-1,0 1,0 0,1 0,-1 6,-9 160,12-174,1 28,1 0,2-1,0 1,2-1,1 0,2-1,0 1,2-2,1 1,1-2,1 0,1 0,1-1,2-1,0-1,1-1,4 2,8 10,-20-20,0-1,1 0,0-1,1 0,1-1,0 0,14 7,-3-5,-2-2</inkml:trace>
  <inkml:trace contextRef="#ctx0" brushRef="#br0" timeOffset="27945.053">4286 3528,'103'-87,"59"-98,-32 22,-83 114,-45 79,-17 26,-12 83,27-133,0 0,1 0,-1 1,1-1,1 0,-1 0,1 0,0 0,0 0,1 0,-1-1,1 1,1-1,-1 0,1 0,0 0,0 0,0 0,1-1,-1 0,3 1,1 1,0-1,1-1,0 1,0-1,0-1,0 1,1-2,-1 1,1-1,0-1,-1 0,1 0,0-1,0 0,0 0,0-1,-1-1,1 0,0 0,-1-1,0 0,0 0,1-1,-2-1,1 1,-1-1,1-1,-1 0,-1 0,1 0,-1-1,0 0,2-3,6-7,-1 1,-1-2,0 0,-1-1,-1 0,-1 0,-1-1,-1-1,0 0,-1 0,-2 0,4-22,-6 19</inkml:trace>
  <inkml:trace contextRef="#ctx0" brushRef="#br0" timeOffset="28240.946">5555 3077,'-24'22,"0"1,2 1,0 1,2 1,1 1,1 0,2 1,0 2,-5 15,19-41,0 0,0 0,0 0,0 0,1 0,0 0,0 0,0 0,0 1,1-1,-1 0,1 1,0-1,0 0,1 1,0-1,-1 0,1 1,1-1,-1 0,0 0,1 0,0 0,0 0,0-1,1 1,-1 0,1-1,0 0,0 0,0 0,0 0,1 0,-1 0,1-1,0 0,-1 0,1 0,0 0,1 0,6 0,0-1,-1 0,1-1,0 0,0-1,0 0,-1 0,1-1,0-1,-1 0,0 0,0-1,0 0,0-1,0 0,-1-1,0 0,0 0,-1-1,1 0,-2 0,1-1,-1 0,0 0,0-1,-1 0,-1 0,1-1,-2 0,1 1,-1-1,-1-1,1 1,-2-1,0 1,0-1,-1 0,0 1,0-1,-2 0,1 0,-1 0,-1 1,-2-9,1 10,0 0,-1 1,0-1,-1 1,0-1,0 1,-1 1,0-1,0 1,-1 0,-5-4,-3-1</inkml:trace>
  <inkml:trace contextRef="#ctx0" brushRef="#br0" timeOffset="28559.769">5951 2597,'-10'43,"-8"38,0 15,2 1,4-11,4-11,3-14,3-11,2-11,0-6,1-4,0-2,-1-2,1 1,-1 0,0 1,1-10,-1-7</inkml:trace>
  <inkml:trace contextRef="#ctx0" brushRef="#br0" timeOffset="28807.953">5640 3077,'39'0,"31"0,9 4,0 3,-7-1,-8-1,-9-2,-9-1,-9 4,-4 1,-4-1,-2 3,0 1,-6-2</inkml:trace>
  <inkml:trace contextRef="#ctx0" brushRef="#br0" timeOffset="29406.428">6543 3132,'-36'19,"1"1,1 2,1 2,2 0,0 2,-5 8,-12 40,47-73,0 1,0-1,0 1,1 0,-1 0,1-1,-1 1,1 0,-1 0,1 0,0-1,0 1,0 0,0 0,0 0,1 0,-1-1,0 1,1 0,-1 0,1-1,0 1,0 0,0-1,-1 1,1 0,1-1,-1 1,0-1,0 0,0 1,1-1,-1 0,1 0,-1 0,1 0,-1 0,1 0,0 0,0-1,-1 1,1-1,0 1,0-1,9 0,1 0,-1-1,0-1,0 0,0 0,0-1,0 0,0-1,-1-1,1 0,-1 0,0 0,-1-2,1 1,1-3,132-81,-141 90,1-1,0 1,0 0,-1 0,1 0,0 0,-1 1,1-1,0 1,-1-1,1 1,-1 0,1 0,-1 0,1 1,-1-1,0 1,1-1,-1 1,0 0,0-1,0 1,-1 0,1 0,0 1,-1-1,1 0,-1 0,0 1,0-1,1 1,-2-1,1 1,0 0,-1-1,1 1,-1 0,0-1,1 1,-1 1,9 22,-6-19,0 0,1 0,-1 0,1-1,0 0,1 1,0-2,0 1,0 0,0-1,1 0,0 0,0-1,0 1,1-1,0-1,-1 1,1-1,0 0,1-1,-1 0,0 0,1-1,-1 1,1-1,-1-1,1 0,0 0,-1 0,1-1,3-1,9-7,-1-1,0 0,0-2,-1 0,-1-1,0-1,0 0,-2-2,0 0,0 0,-2-1,0-1,1-4,10-8,4-5,0-1,-3-2,-1 0,-1-2,-3 0,-1-2,6-23,-22 58,2-3,-1-1,0 0,0-1,-1 1,-1 0,0-1,0 0,-1 1,-1-1,0 0,-1 0,0 1,0-1,-1 0,-1 1,0-1,-3-5,5 15,0 0,0 1,0-1,0 1,-1 0,1-1,0 1,-1 0,1 0,-1 0,1 0,-1 0,0 0,1 0,-1 1,0-1,0 0,1 1,-1 0,0-1,0 1,0 0,0 0,0 0,1 0,-1 0,0 1,0-1,0 0,0 1,1-1,-1 1,0 0,1 0,-1-1,0 1,1 0,-1 1,1-1,-1 0,-52 57,44-37,1 0,1 0,1 1,1 0,1 0,1 1,1-1,0 21,-1-19,2 0,0 0,2 0,0 0,2 0,0 0,2-1,1 1,0-1,2 1,1-2,1 1,0-1,2-1,8 13,-10-23,-4-7</inkml:trace>
  <inkml:trace contextRef="#ctx0" brushRef="#br0" timeOffset="29642.637">6910 3077,'29'-5,"38"-2,12 1,3 1,-8 2,-6 0,-12 2,-8 6,-5 1,-3 1,-5 3,-3 0,-2-2,-7-2</inkml:trace>
  <inkml:trace contextRef="#ctx0" brushRef="#br0" timeOffset="30089.996">8096 3132,'-10'34,"-3"30,1 9,2-3,8-14,4-20,2-18</inkml:trace>
  <inkml:trace contextRef="#ctx0" brushRef="#br0" timeOffset="30314.385">8152 2765,'-5'10,"4"12,1 3</inkml:trace>
  <inkml:trace contextRef="#ctx0" brushRef="#br0" timeOffset="30544.47">8575 3048,'-11'13,"0"1,2 0,-1 1,2 0,0 0,1 1,0 0,2 0,-1 0,2 1,0 0,2 0,-1 0,2 0,0 1,2 5,0-19,0 0,0 0,0 0,1 0,-1-1,1 1,0 0,0-1,1 0,-1 1,1-1,-1 0,1 0,0 0,0-1,0 1,1-1,-1 1,1-1,-1 0,1 0,0-1,0 1,0-1,-1 0,1 0,1 0,-1-1,0 1,0-1,0 0,0 0,7 0,0 0,-1 0,1-1,-1-1,1 0,-1 0,0-1,0-1,0 1,0-2,0 1,0-2,-4 2,-1 0,0 0,-1 0,1-1,-1 1,0-1,0 0,0-1,-1 1,1-1,-1 1,-1-1,1 0,-1 0,0 0,-1 0,1-1,-1 1,0 0,-1-1,1 1,-1 0,-1-1,1 1,-1-1,0 1,-1 0,1 0,-1 0,0 0,-1 0,0 0,0 0,0 1,0-1,-1 1,0 0,0 0,0 0,-1 1,0-1,1 1,-2 0,1 1,0-1,-1 1,-3-2,-1 2,0 0,0 1,-1 0,1 0,-1 1,1 1,-1-1,1 2,-1-1,1 2,0-1,-1 1,1 1,-5 2,-4 2</inkml:trace>
  <inkml:trace contextRef="#ctx0" brushRef="#br0" timeOffset="30928.434">8942 3387,'1'-8,"1"0,1 0,0 1,0-1,0 1,1-1,0 1,0 0,1 1,0-1,0 1,3-2,-2-1,94-90,-100 98,1 1,0-1,-1 0,1 1,0-1,0 1,0-1,-1 1,1-1,0 1,0-1,0 1,0 0,0-1,0 1,0 0,0 0,0 0,0 0,0 0,0 0,0 0,0 0,0 0,0 0,0 1,0-1,0 0,0 1,0-1,-1 1,1-1,0 1,0-1,0 1,0 0,-1-1,1 1,0 0,-1-1,1 1,-1 0,1 0,-1 0,1 0,10 51,-8-27,-1-18,0 0,0-1,1 1,0-1,0 0,0 1,1-2,0 1,0 0,0-1,1 1,0-1,0-1,0 1,1-1,-1 1,1-2,0 1,0-1,1 0,-1 0,0 0,1-1,0 0,0 0,0-1,-1 0,1 0,0-1,0 0,0 0,0 0,0-1,0 0,0-1,0 1,0-1,2-2,4 0,-1-1,0 0,0-1,0 0,-1-1,0-1,0 1,-1-2,0 1,0-2,-1 1,-1-1,1 0,-2-1,1 0,-1 0,-1-1,5-11,-4 4</inkml:trace>
  <inkml:trace contextRef="#ctx0" brushRef="#br0" timeOffset="31760.687">11200 3161,'-36'6,"1"1,0 1,1 2,-1 2,2 1,0 2,1 1,0 1,-3 4,23-13,0 1,0 0,0 0,1 1,1 1,0-1,0 2,-1 2,8-11,1 0,0 0,0 0,1 1,-1-1,1 0,-1 1,1-1,0 1,1-1,-1 1,0-1,1 1,0 0,0-1,0 1,0 0,1-1,-1 1,1-1,0 1,0-1,0 1,1-1,-1 1,1-1,-1 0,1 0,0 0,1 0,-1 0,0-1,1 1,0 0,0 0,7 2,0 1,1-2,-1 1,1-1,0-1,0 0,0-1,0 0,0 0,1-1,-1-1,0 0,1 0,-1-1,0-1,1 0,-1 0,0-1,-1-1,1 0,7-4,0 2,-1-2,-1 0,1-1,-2-1,1 0,-1-1,-1-1,0 0,0-1,-2 0,1-1,-2-1,0 0,0 0,-2-1,0 0,-1-1,0 0,1-8,0 7,-6 34,0 6,0-5,-2-6,0 0,1 0,0 0,1 0,0 0,1 0,0-1,0 0,1 0,1 0,-1 0,2-1,-1 0,1 0,1 0,0-1,1 0,8 1</inkml:trace>
  <inkml:trace contextRef="#ctx0" brushRef="#br0" timeOffset="33358.887">12188 2653,'-17'157,"7"0,8 37,-26 63,28-256,0 1,0-1,0 1,0-1,0 0,0 1,0-1,1 1,-1-1,1 0,-1 1,1-1,-1 0,1 1,0-1,-1 0,1 0,0 0,0 0,0 1,0-1,0-1,0 1,0 0,0 0,1 0,-1 0,0-1,0 1,1-1,-1 1,0-1,1 1,-1-1,1 0,-1 0,0 1,1-1,-1 0,1 0,-1-1,1 1,-1 0,0 0,1-1,-1 1,0-1,1 1,-1-1,66-34,-67 35,23-15,-5 0,1 1,1 0,0 2,1 0,0 1,1 1,0 1,1 1,-1 1,2 2,-1 0,0 1,1 1,21 0,-41 4,1 0,-1 0,1 1,-1 0,1-1,-1 1,0 1,0-1,0 1,0-1,-1 1,1 0,-1 1,1-1,-1 0,0 1,0 0,-1 0,1 0,-1 0,0 0,0 0,0 1,0-1,-1 1,0-1,0 1,0-1,-1 1,1 0,-1-1,0 1,0 0,-1-1,0 1,1 0,-1-1,-1 1,1-1,-3 9,0 0,-1-1,0 0,-1 0,0 0,-1 0,0-1,0-1,-2 1,1-1,-1 0,-1-1,0 0,0-1,-1 0,1 0,-2-1,1-1,-9 4,10-5,0-1,0 1,-1-2,0 1,1-2,-1 1,0-2,0 1,-1-2,1 1,0-1,-7-2,13 2,0-1,0 1,0-1,0-1,0 1,0-1,1 0,-1 0,0 0,1 0,0-1,0 0,0 0,0 0,0 0,0-1,1 0,0 1,0-1,0 0,0-1,0 1,1 0,0-1,0 1,0-1,0 0,0-3,-2-17,2 2</inkml:trace>
  <inkml:trace contextRef="#ctx0" brushRef="#br0" timeOffset="33756.652">13148 3274,'-10'34,"-3"15,1 5,2-7</inkml:trace>
  <inkml:trace contextRef="#ctx0" brushRef="#br0" timeOffset="34027.388">13261 2822,'-20'24,"0"8,1-1</inkml:trace>
  <inkml:trace contextRef="#ctx0" brushRef="#br0" timeOffset="34295.49">13881 2625,'9'142,"-6"0,-9 51,0 8,-23 27,18-194,4-29</inkml:trace>
  <inkml:trace contextRef="#ctx0" brushRef="#br0" timeOffset="34475.619">13571 3132,'43'0,"29"0,16 0,3 0,-4 0,-13 0,-9 0,-5 0,-4 0,-7 0,-7 0,-10 0</inkml:trace>
  <inkml:trace contextRef="#ctx0" brushRef="#br0" timeOffset="39230.258">14926 3048,'0'5,"-5"6,-2 6,6 1,2-9,7-5,6-3,1-7,-7-2,-5 0</inkml:trace>
  <inkml:trace contextRef="#ctx0" brushRef="#br0" timeOffset="39698.216">14982 3443,'0'5,"-5"1,-1 5,5 0,-3-1,5-3,2-7,1-4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5:23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10104 736,'-119'180,"117"-176,0-1,1 0,-1 1,1-1,0 1,0 0,0-1,1 1,-1 0,1 0,0-1,0 1,0 0,1-1,-1 1,1 0,0 0,0-1,0 1,0-1,1 1,0-1,-1 0,1 0,0 1,0-1,1 0,-1-1,1 1,0 0,-1-1,1 1,0-1,0 0,1 0,-1 0,1 0,0-1,0 1,0-1,-1 1,1 0,0 0,-1 0,0 1,1-1,-1 1,0 0,0 0,-1 0,1 0,-1 0,1 1,-1-1,0 1,0-1,0 1,-1 0,0 0,1 0,-1 0,0 0,-1 0,1 0,-1 0,0 0,0 0,0 0,-1 0,1 0,-1 1,0-1,0-1,0 1,-1 0,1 0,-3 3,-1-1,-1 0,0 0,-1 0,1-1,-1 1,0-2,0 1,-1-1,0 0,1-1,-1 0,0 0,-1 0,1-1,0-1,-1 1,1-1,-4-1,-11 2</inkml:trace>
  <inkml:trace contextRef="#ctx0" brushRef="#br0" timeOffset="890.629">10471 933,'2'117,"0"-16,-5-1,-9 53,12-147,0 0,0 0,0-1,-1 1,0 0,0-1,0 1,-1-1,0 1,0-1,0 0,-1 0,1 0,-1 0,-1 0,1 0,-1-1,1 0,-1 1,0-2,-1 1,1 0,-1-1,0 0,0 0,0 0,-1 0,4-3,1 0,-1 0,0 0,0 0,1 0,-1-1,0 1,1 0,-1-1,0 1,1-1,-1 0,1 0,-1 0,1 0,-1 0,1 0,-1 0,1 0,0 0,0 0,0-1,0 1,0-1,0 1,0-1,0 1,0-1,1 1,-1-1,1 0,-1 1,1-1,0 0,-1 1,1-1,0-2,5-64,6 33,2 1,1 1,2 0,1 1,2 1,1 0,1 2,1 0,2 2,21-20,-31 32,0 0,0 1,2 0,-1 1,2 1,0 0,0 2,1 0,0 0,1 2,0 1,0 0,1 1,12-2,-28 8,-1 0,1 0,0 0,-1 0,1 1,-1-1,1 1,0 0,-1 0,1 0,-1 1,0-1,1 1,-1 0,0-1,0 2,0-1,0 0,-1 1,1-1,-1 1,1 0,-1-1,0 1,0 1,0-1,0 0,-1 0,1 1,-1-1,0 1,0-1,0 1,0-1,-1 1,1 0,-1-1,0 1,0 0,-1-1,1 1,-1-1,1 1,-1 0,0-1,-1 2,-3 16,-1-1,-1 0,0 0,-2-1,0 0,-1-1,-1 0,-1 0,0-1,-1 0,-1-2,-1 1,0-2,-10 8,22-18,-1-1,1 0,0-1,-1 1,0 0,1-1,-1 0,0 0,0 0,0 0,0-1,-1 0,1 0,0 0,-1 0,1 0,-1-1,1 0,0 0,-1 0,1-1,-1 1,1-1,0 0,-1 0,1-1,0 1,0-1,-2-1,-5-10</inkml:trace>
  <inkml:trace contextRef="#ctx0" brushRef="#br0" timeOffset="1155.179">11233 369,'-53'389,"20"-39,17-258,11-73</inkml:trace>
  <inkml:trace contextRef="#ctx0" brushRef="#br0" timeOffset="1683.805">11713 877,'-8'-4,"-1"1,1 0,-1 0,0 1,0 1,0-1,0 2,0-1,0 1,0 0,0 1,0 0,0 0,0 1,0 0,1 1,-1 0,1 0,0 1,-1 0,2 1,-1-1,-1 3,-10 6,0 1,1 1,1 1,1 0,0 1,1 1,1 0,-7 14,-11 61,31-90,1 0,0-1,0 1,1-1,-1 1,0 0,1-1,0 1,-1-1,1 1,0-1,0 1,0-1,1 0,-1 0,1 0,-1 1,1-1,0 0,-1-1,1 1,0 0,0 0,1-1,-1 0,0 1,0-1,1 0,-1 0,1 0,-1 0,1 0,-1-1,1 1,1-1,15 0,0 0,0-2,-1 0,1-1,-1-1,0-1,0 0,0-2,-1 0,0-1,0 0,-1-1,0-1,11-10,148-134,-175 154,1-1,-1 0,1 0,-1 0,1 1,-1-1,1 0,0 1,0-1,-1 0,1 1,0-1,0 1,-1-1,1 1,0-1,0 1,0 0,0-1,0 1,0 0,0 0,-1 0,1 0,0 0,0 0,0 0,0 0,0 0,0 0,0 0,0 1,0-1,0 0,0 1,-1-1,1 0,0 1,0-1,0 1,-1-1,1 1,0 0,-1-1,1 1,0 0,-1 0,1-1,-1 1,1 0,-1 0,1 0,-1 0,0-1,1 1,-1 0,0 0,0 0,0 0,0 0,0 0,0 0,0 0,0 0,0 0,14 48,-14-42,1 0,0 0,0 0,1 0,0 0,0 0,1 0,0-1,0 1,0-1,1 0,0 0,0 0,0 0,1-1,0 0,0 0,1 0,-1 0,1-1,0 0,0 0,0-1,1 0,-1 0,1 0,1 0,66-8,-55-2</inkml:trace>
  <inkml:trace contextRef="#ctx0" brushRef="#br0" timeOffset="1973.349">12418 764,'-75'56,"3"4,-39 43,107-101,1 0,0 0,0 0,-1 1,1 0,1-1,-1 1,0 0,1 0,-1 0,1 1,0-1,0 0,0 1,1 0,-1-1,1 1,0 0,0 0,0-1,1 1,-1 0,1 0,0 0,0 0,0 0,1 0,-1 0,1 0,0 0,0-1,0 1,1 0,-1-1,1 1,0-1,0 1,0-1,2 2,12 3,1-1,0-1,0-1,1 0,0-1,0-1,0-1,0 0,0-2,0 0,0-1,0 0,0-2,0 0,0-1,-1-1,0 0,11-6,109-43,-120 43</inkml:trace>
  <inkml:trace contextRef="#ctx0" brushRef="#br0" timeOffset="2290.015">12644 990,'31'2,"-1"-1,1-1,0-1,-1-2,1-1,-1-1,0-2,-1-1,1-2,-2 0,1-2,17-11,25-46,-69 67,-1 0,0-1,0 1,0 0,0-1,0 1,0-1,-1 1,1-1,-1 1,0-1,0 1,0-1,0 1,0-1,0 1,-1-1,1 1,-1-1,0 1,1-1,-1 1,0 0,-1-1,1 1,0 0,-1 0,1 0,-1 0,1 0,-1 0,0 1,0-1,0 0,0 1,0 0,0-1,-3 0,-1-1,1 1,0 0,0 0,-1 1,1-1,-1 1,1 0,-1 1,0-1,1 1,-1 0,1 1,-1 0,0-1,1 2,-1-1,1 0,0 1,-1 0,-2 2,-102 64,96-56,1 1,0 0,1 1,1 0,0 1,1 0,1 1,-4 8,10-18,-1 1,1 0,1 0,0 0,-1 0,2 0,-1 0,1 0,0 1,1-1,0 0,0 1,1-1,-1 0,2 1,-1-1,1 0,0 0,0 0,1 0,0-1,1 2,1-2,0 0,1 0,0-1,0 0,1 0,-1 0,1 0,0-1,1-1,-1 1,1-1,-1 0,1-1,0 0,0 0,0 0,0-1,0-1,0 1,1-1,4-1,13 1</inkml:trace>
  <inkml:trace contextRef="#ctx0" brushRef="#br0" timeOffset="2789.09">13265 1130,'197'-227,"-160"198,-36 29,-1-1,1 1,0 0,-1 0,1-1,-1 1,1 0,0 0,-1 0,1-1,-1 1,1 0,0 0,-1 0,1 0,0 0,-1 0,1 1,0-1,-1 0,1 0,-1 0,1 0,0 1,-1-1,1 0,-1 1,1-1,-1 0,1 1,-1-1,1 1,-1-1,1 1,-1-1,0 1,1-1,-1 1,0-1,1 1,-1 0,0-1,0 1,0-1,1 1,-1 0,0-1,0 1,0 0,0-1,0 1,0 0,0-1,0 1,0-1,-1 1,1 0,0-1,0 1,-1-1,1 1,0 0,-1-1,1 1,-1 11,0-10,0 0,0 0,0 0,0 0,1 0,-1 0,1 1,-1-1,1 0,0 0,0 1,0-1,0 0,1 0,-1 1,1-1,-1 0,1 0,0 0,-1 0,1 0,0 1,1-2,-1 1,0 0,0 0,1 0,-1-1,1 1,0 0,-1-1,1 0,0 1,0-1,0 0,0 0,0 0,0 0,0 0,1 0,7-3,1 0,-1 0,0-1,-1 0,1 0,0-1,-1-1,0 0,0 0,0 0,-1-1,1-1,-1 1,1-3,6-3,14-10,-17 11,1 1,0 0,1 1,0 0,1 1,-1 1,1 0,10-2,-24 9,0-1,0 1,0 0,0-1,0 1,0 0,0 0,1 0,-1 0,0 0,0 0,0 0,0 0,0 1,0-1,0 0,0 0,0 1,0-1,0 1,0-1,0 1,0 0,0-1,0 1,0 0,0-1,-1 1,1 0,0 0,-1 0,1 0,0 0,-1 0,1 0,-1 0,1 0,-1 0,0 0,0 0,1 0,-1 0,0 0,0 0,0 1,-6 57,3-44,2-9,0 0,0 0,1 0,0 0,0 0,0 0,1 0,0 0,0 0,0-1,1 1,0 0,0 0,0-1,1 0,-1 1,2-1,-1 0,0 0,1 0,0-1,1 1,9 6</inkml:trace>
  <inkml:trace contextRef="#ctx0" brushRef="#br0" timeOffset="3417.683">14028 1017,'42'-3,"1"-1,0-3,-1-2,-1-1,0-2,0-2,-1-2,-1-2,19-11,-52 26,1 0,-1-1,0 0,0 0,-1-1,1 1,-1-1,0 0,0-1,0 1,-1-1,0 0,0 0,-1 0,1 0,-1-1,-1 0,1 1,-1-1,0 0,-1 0,0 0,0 0,0-8,-3 12,0 0,-1 0,1 0,-1 0,0 0,0 0,0 1,0-1,-1 1,1 0,0 0,-1 0,0 0,1 1,-1-1,0 1,0 0,0 0,0 1,0-1,0 1,0 0,0 0,0 0,0 0,0 1,1 0,-1 0,0 0,0 0,0 0,1 1,-1 0,0-1,1 1,-1 1,-20 8,1 1,0 2,0 0,2 1,0 1,0 1,2 1,0 1,1 1,1 0,-8 14,21-30,1 1,0-1,0 1,0 0,0 0,1 0,0 0,0 1,0-1,0 1,1-1,0 1,0-1,1 1,0 0,0-1,0 1,0-1,1 1,0 0,0-1,1 1,0-1,-1 0,2 1,-1-1,1 0,-1 0,1-1,1 1,-1-1,1 1,0-1,0 0,0 0,0-1,2 2,4 1,1 0,-1-1,1 0,0-1,0 0,1-1,-1 0,1-1,-1 0,1-1,0 0,0-1,0 0,0-1,-1 0,3-2,16-2,0-1,0-2,-1-2,0 0,18-11,-18 6,-7 0</inkml:trace>
  <inkml:trace contextRef="#ctx0" brushRef="#br0" timeOffset="3803.086">14705 1017,'49'-15,"-1"-3,0-2,-2-1,0-3,-2-2,37-28,-39 22,-43 74,0-36,0 1,-1-1,2 1,-1 0,1 0,0-1,1 1,-1 0,1 0,1-1,-1 1,1-1,0 1,1-1,-1 0,1 0,0 0,1 0,0-1,0 1,0-1,0 0,1 0,0 0,0-1,0 1,0-1,1-1,0 1,0-1,0 0,0 0,4 1,-3-3,-1 1,1-2,-1 1,1-1,0 1,-1-2,1 1,0-1,-1 0,1-1,-1 1,1-1,-1 0,0-1,0 0,0 0,0 0,0 0,-1-1,0 0,2-2,95-106,-93 101,42-59,-41 51</inkml:trace>
  <inkml:trace contextRef="#ctx0" brushRef="#br0" timeOffset="4019.058">15720 227,'-9'62,"-4"31,1 4,2-10,3-10,3-13,1-13,2-10,1-7,6-5,1-3,0 0,-2 0,4-5,-1-5</inkml:trace>
  <inkml:trace contextRef="#ctx0" brushRef="#br0" timeOffset="4207.882">15410 538,'43'0,"29"0,12 0,-4 0,-6 0,-6 0,-9 0,-6-4,-7-3,-6 1,-5 1,-9 1</inkml:trace>
  <inkml:trace contextRef="#ctx0" brushRef="#br0" timeOffset="-761.531">8721 1046,'-17'-6,"-1"0,0 1,0 1,0 1,-1 0,1 2,-1 0,1 1,-1 0,1 2,-1 0,10 0,0-1,0 2,1-1,-1 1,1 0,0 1,0 0,0 1,0-1,1 1,-1 1,1-1,1 1,-1 1,1-1,0 1,1 0,-1 0,1 1,1 0,-1-1,1 2,0 2,1-6,1 0,-1 0,1 0,1 0,-1 0,1 0,-1 0,2 1,-1-1,1 0,-1 1,1-1,1 0,-1 1,1-1,0 0,0 1,1-1,-1 0,1 0,0 0,1 0,-1 0,1-1,0 1,0-1,0 0,1 1,0-2,0 1,0 0,0-1,0 0,0 1,1-2,2 2,11-2,-1-1,0-1,0-1,0 0,0-1,0-1,0 0,0-2,-1 0,0-1,0 0,0-1,-1-1,0 0,0-1,-1-1,0-1,-1 1,6-8,14-10,0-2,-3-1,0-2,-2 0,-1-2,-2-1,-2-1,-1-1,-2-1,-2-1,-1 0,7-30,-19 52,-1 0,-1 0,0 0,-2 0,0 0,-1 0,-1-15,0 26,0 1,0-1,0 0,-1 1,0-1,0 0,-1 1,1 0,-1 0,-1 0,1 0,-1 0,0 1,-1-1,1 1,-1 0,0 1,0-1,0 1,-1 0,-5-3,5 5,1-1,-1 2,0-1,0 1,0-1,0 2,0-1,0 1,0 0,0 0,0 0,0 1,0 0,0 0,0 1,0 0,0 0,0 0,1 1,-1-1,1 1,0 1,0-1,-3 3,-6 5,0 0,1 1,1 0,0 1,0 1,1-1,1 2,0 0,-2 6,0-1,1 2,2 0,0 0,1 1,1-1,2 2,0-1,1 1,2-1,0 1,1 0,2 0,0 0,2 0,0-1,2 1,1-1,0 0,2 0,0-1,2 0,0-1,2 0,0 0,1-1,1-1,13 13,-10-18,2-1,-1-1,2 0,-1-2,2 0,-1-1,1-1,17 4,-12-3,-21-8,0 1,1-1,-1 0,1 0,-1 0,1-1,-1 0,1 0,0 0,-1-1,1 0,-1 0,0 0,1-1,-1 0,0 0,0 0,0 0,0-1,0 0,0 0,-1 0,3-3,83-98,-77 86,2-1</inkml:trace>
  <inkml:trace contextRef="#ctx0" brushRef="#br0" timeOffset="-580.503">9511 849,'0'33,"0"22,5 0,2-4,-1-5,4-12,0-10</inkml:trace>
  <inkml:trace contextRef="#ctx0" brushRef="#br0" timeOffset="-310.921">9511 453,'-19'29,"8"19,6 1</inkml:trace>
  <inkml:trace contextRef="#ctx0" brushRef="#br0" timeOffset="-3144.952">5363 566,'-8'-7,"-1"-1,0 1,0 1,0 0,-1 0,0 1,0 0,0 1,-1 0,0 0,0 1,0 1,0 0,0 0,0 1,0 1,0 0,-1 0,1 1,0 0,0 1,0 1,0-1,0 2,1 0,-4 1,-29 19,17-12,0 1,2 1,-1 2,2 0,0 2,1 0,1 1,1 1,-14 19,32-36,0 1,-1 0,2 0,-1 0,0 0,1 0,0 0,0 0,0 1,0-1,1 0,0 0,0 1,0-1,0 0,0 1,1-1,0 0,0 0,0 0,1 1,-1-1,1-1,0 1,0 0,0 0,1-1,-1 1,1-1,0 0,0 1,0-1,4 2,123 81,117 22,-239-104,1 0,-1 0,0 1,0 0,-1 0,1 1,-1 0,0 0,-1 1,1 0,-1 0,-1 0,1 1,-1 0,-1 0,0 0,0 0,0 1,-1 0,0 0,-1 0,0 0,0 0,-1 0,0 0,-1 1,0-1,0 0,-1 0,0 1,-1-1,0 0,0 0,-1 0,0 0,-9 8,0-1,0 0,-2-1,0 0,0-1,-2-1,1 0,-2-1,0-1,0 0,-1-2,-7 3,9-6,-1-1,0 0,0-2,0 0,0-1,0 0,-1-1,1-2,-1 1,-9-3,22 2,1 0,-1-1,1 1,-1-1,1 0,0 0,0 0,0-1,0 1,0-1,0 0,1 0,-1 0,1-1,0 1,0-1,0 0,0 0,1 0,0 0,-1 0,1 0,1-1,-1 1,1-1,0 1,0-1,0 0,1 1,-1-1,1 0,0 1,0-1,1 0,0 0,0 1,0-1,0 1,0-1,1 1,0-1,1-1,6-15,2 1,0 0,1 0,1 1,0 0,2 1,0 1,1 1,1 0,9-7,6-7,-27 23,1 0,-1 1,1 0,0 0,1 1,-1 0,1 0,0 0,1 1,-1 0,1 0,0 1,-1 0,1 0,1 1,-1 0,0 1,1-1,-1 2,0-1,1 1,-1 0,1 1,3 1,6 4</inkml:trace>
  <inkml:trace contextRef="#ctx0" brushRef="#br0" timeOffset="-2098.324">6435 482,'-12'32,"1"1,1 1,2-1,2 1,1 1,1-1,2 1,2 11,-11 100,2-67,6-42,-1-1,-2 1,-1-1,-3 0,-12 33,65-122,-17 15,2 2,1 1,2 1,1 1,2 2,1 2,1 1,2 2,0 1,29-12,-64 35,0-1,0 1,0 1,0-1,0 0,0 1,0 0,1-1,-1 1,1 1,-1-1,0 0,1 1,-1 0,1 0,-1 0,1 0,-1 0,1 1,-1-1,1 1,-1 0,1 0,-1 1,0-1,0 0,0 1,0 0,0 0,0 0,0 0,0 0,-1 1,1-1,-1 1,1 10,0 0,-1 0,-1 0,0 0,0 1,-2-1,1 0,-2 0,0 0,-3 10,0-2,-1-1,0 0,-2 0,0-1,-2 0,0-1,-1 0,0 0,-2-1,0-1,-1 0,0-1,-1 0,-1-1,-1-1,-1 0,10-8,0 0,0 0,-1-1,0-1,1 0,-1 0,0 0,-1-1,1 0,0-1,-1 0,1-1,-10 0,15 0,0-1,0 1,0-1,1 1,-1-1,0-1,0 1,0 0,1-1,-1 0,1 0,-1 0,1 0,0-1,-1 1,1-1,1 1,-1-1,0 0,1-1,-1 1,1 0,0-1,0 1,0-1,1 1,-1-1,1 0,0 0,0 0,0 0,1 0,-1 0,1-4,1 0,-1 1,1-1,0 0,1 1,0-1,0 1,1 0,0 0,0 0,0 0,1 0,0 1,1-1,-1 1,1 0,2-1,7-13</inkml:trace>
  <inkml:trace contextRef="#ctx0" brushRef="#br0" timeOffset="-1712.452">6802 1159,'28'13,"1"-1,0-2,1-1,0-1,1-1,-1-2,1-1,0-2,0-1,0-1,5-2,-24-1,0 0,-1 0,1-1,-1-1,0 0,0 0,0-1,-1-1,1 1,-2-2,1 1,-1-2,0 1,-1-1,0 0,0-1,-1 0,0 0,-1 0,0-1,-1 0,0 0,-1-1,0 0,2-10,-5 18,0 1,0 0,-1 0,1-1,-1 1,0-1,0 1,0-1,0 1,0 0,-1-1,0 1,0 0,0-1,0 1,0 0,0 0,-1 0,0 0,1 0,-1 0,0 0,-1 1,1-1,0 1,-1 0,1-1,-1 1,0 0,0 0,0 1,0-1,0 1,0-1,0 1,0 0,-1 0,1 0,0 1,-1-1,1 1,0 0,-1 0,1 0,-1 0,1 0,-12 5,0-1,1 2,-1 0,1 1,1 0,-1 1,1 1,1 0,-1 0,2 1,-1 1,1 0,1 1,0 0,1 0,0 1,1 0,0 1,-4 11,7-17,0 1,1-1,0 1,0 0,1 1,0-1,1 1,0-1,0 1,1 0,1 0,-1 0,1-1,1 1,0 0,0 0,1 0,1-1,-1 1,1-1,1 0,0 0,0 0,1 0,0-1,0 0,7 8,4-5,1-2,1 0,-1 0,1-2,1 0,-1-1,1-1,0-1,0 0,1-2,-1 0,1-1,-1-1,1-1,-1 0,1-2,12-3,70-12,-75 13</inkml:trace>
  <inkml:trace contextRef="#ctx0" brushRef="#br0" timeOffset="-6648.968">735 340,'61'26,"1"-2,0-4,2-2,0-3,2-2,-1-4,1-2,0-3,50-5,-79-1,1-2,-1-1,0-2,-1-2,0-1,0-1,-1-3,0 0,-2-3,1 0,3-6,-30 17,0-1,-1 1,0-1,-1-1,1 1,-1-1,-1 0,1 0,-1 0,-1 0,0-1,0 0,-1 1,0-1,0 0,-1 0,0 0,0-1,-1 1,-1 0,1 0,-1 0,-2-3,3 5,-2 0,1 1,-1-1,0 1,0-1,-1 1,1-1,-2 1,1 0,-1 1,1-1,-2 0,1 1,0 0,-1 0,0 1,-1-1,1 1,0 0,-1 0,0 1,0-1,0 1,-1 1,1-1,-1 1,1 0,-1 1,0 0,1 0,-1 0,-5 3,0 1,0 0,1 1,-1 0,1 1,0 0,0 1,1 0,0 1,0 0,0 0,1 1,0 1,0-1,1 1,1 1,-1-1,1 1,1 1,0 0,-40 60,4 3,3 0,4 3,3 1,-6 27,3-12,-9 23,-6 20,-5-2,-7-3,-23 29,77-144,-1-1,0 0,-1-1,0 0,-2 0,1-1,-2-1,0 0,0-1,-1 0,0-1,-1 0,0-1,-1-1,1-1,-2 0,1-1,-1 0,0-2,-3 1,16-5,-1 0,1 0,-1-1,1 1,0-1,-1 0,1-1,0 1,0 0,0-1,0 0,0 0,0-1,0 1,1-1,-1 1,1-1,0 0,-1 0,1-1,1 1,-1-1,0 1,1-1,0 0,0 0,0 0,0 0,1 0,0-1,0 1,0 0,0-1,0 1,1 0,0-1,0 1,0-1,1 1,-1-1,1 1,0 0,0 0,1-1,-1 1,1 0,1-2,3-10,0 0,2 0,-1 0,2 1,0 1,1-1,0 2,1-1,1 1,0 1,1 0,0 1,0 0,1 1,1 1,0 0,0 1,1 0,0 2,0-1,0 2,1 0,0 2,0-1,0 2,0 0,1 1,-1 1,0 1,1 0,-1 1,0 1,0 1,11 3,273 132,-277-130,0-2,0 0,0-1,1-2,0 0,-1-2,10 0,-21-2,1-1,-1 0,0 0,0-1,0-1,0 0,-1-1,1-1,-1 0,0 0,0-1,-1-1,5-2,1-4</inkml:trace>
  <inkml:trace contextRef="#ctx0" brushRef="#br0" timeOffset="-6034.448">2004 1159,'4'9,"1"-1,0 1,0-1,1 0,-1-1,2 0,-1 0,1 0,0 0,1-1,-1 0,1-1,0 0,1 0,-1-1,1 0,0 0,0-1,0 0,1-1,-1 0,0 0,1-1,0 0,-1-1,1 0,-1-1,1 0,-1 0,1-1,-1 0,0 0,1-1,-1-1,-1 1,7-5,1 0,-1-2,1 0,-2-1,0 0,0-1,-1-1,0 0,-1-1,-1 0,0-1,-1 0,0-1,3-9,-12 22,1 1,-1-1,0 0,0 0,0 0,0 0,-1 0,1 0,-1 0,0 0,1 0,-1 0,-1 0,1 0,0 0,-1 0,0 0,0 0,1 1,-2-1,1 0,0 0,-1 1,1-1,-1 0,0 1,1 0,-1-1,0 1,-1 0,1 0,0 0,-1 0,1 1,-1-1,1 0,-1 1,0 0,0 0,-5-3,0 1,-1 1,1 0,-1 0,0 0,1 1,-1 1,0-1,0 1,1 1,-1 0,0 0,0 0,-5 3,0 1,0 0,1 1,0 0,0 1,0 1,1 0,0 1,1 0,-1 0,2 1,0 1,0 0,1 0,0 1,1 0,0 0,1 1,0 0,1 1,1-1,-2 9,3-13,1 1,0-1,1 1,0 0,1 0,0 0,0 0,1 0,0-1,1 1,0 0,0 0,1 0,1 0,0-1,0 1,1-1,0 0,0 0,1-1,0 1,1-1,0 0,0 0,7 7,5-5,0-1,1-1,0 0,0-1,1-1,0-1,0-1,0-1,0 0,1-2,-1 0,1-1,-1-2,0 0,20-4,2-5,-1-2,0-1,0-2,-2-2,0-2,-1-1,-1-2,-1-2,31-28,-26 22,-1-3,-2-1,-2-2,-1-2,-2-1,-1-1,-3-2,-1-1,-3-1,-1-1,-2-1,14-48,-31 83,0 0,-1 0,-1 0,0 0,0 0,-1 0,-1-1,0 1,-1-1,0 1,-1-1,-1 1,0-1,0 1,-1 0,-1 0,0 0,0 1,-1-1,-1 1,0 0,-1-1,4 10,1-1,-1 1,0 0,0 0,0 0,0 1,0-1,0 1,-1 0,1 0,0 0,-1 0,1 0,-1 1,1 0,-1 0,1 0,-1 0,1 0,0 0,-1 1,1 0,-1 0,1 0,0 0,0 0,-1 1,1-1,0 1,0 0,0 0,1 0,-1 0,-77 87,64-55,1 1,1 0,2 1,2 1,1 0,2 0,1 0,2 1,2 18,4-13,3 0,1 0,3-1,1 1,2-2,2 0,1 0,3-2,21 38,-26-51,-13-19,-7-11</inkml:trace>
  <inkml:trace contextRef="#ctx0" brushRef="#br0" timeOffset="-5783.367">2681 820,'39'5,"51"1,19 1,1-2,-8-7,-13-2,-11-1,-9 0,-12 2,-6-4,-7-1,-6 1,-4 2,-4 2,-7 1</inkml:trace>
  <inkml:trace contextRef="#ctx0" brushRef="#br0" timeOffset="7307.482">903 2514,'-34'62,"2"1,2 2,4 0,1 8,17-1,9-71,-1 1,0-1,0 0,0 1,1-1,-1 0,1 1,-1-1,1 0,0 1,-1-1,1 0,0 0,0 0,0 0,0 0,0 0,0 0,0 0,0 0,0-1,0 1,0 0,1-1,-1 1,0 0,1-1,-1 0,0 1,1-1,-1 0,0 0,1 0,-1 0,0 0,1 0,-1 0,1 0,-1 0,0-1,1 1,-1 0,0-1,1 1,-1-1,0 0,0 1,1-1,12-7,0-1,0 0,0-1,-2 0,1-1,-1 0,-1-1,0-1,0 1,-1-2,4-8,-1 3,-1-1,0-1,-2 0,0-1,-1 0,-2 0,0-1,-1 1,-2-2,0 1,-1 0,-2-1,0 1,-2-9,1 27,-1 0,0 0,0 0,0 0,0 0,-1 0,0 0,0 0,0 0,0 1,-1-1,0 1,0 0,0 0,-1 0,1 0,-1 1,0-1,0 1,0 0,0 0,-1 0,1 1,-1 0,1-1,-1 1,0 1,0-1,0 1,0 0,0 0,0 1,-1-1,1 1,0 0,0 1,0-1,0 1,0 0,0 0,0 0,0 1,0 0,-1 1,1-2,0 0,1 1,0 0,-1 0,1 0,0 0,0 1,0-1,0 1,1 0,-1 0,1 1,0-1,0 1,0-1,0 1,1 0,-1 0,1 0,0 1,0-1,0 0,1 1,0-1,0 1,0 0,0 2,3-4,1 0,-1 0,1 0,0 0,0-1,0 1,0-1,0 0,1 0,-1 0,1 0,-1-1,1 1,-1-1,1 0,0 0,0-1,0 1,0-1,-1 1,1-1,0 0,0-1,0 1,0-1,0 0,-1 0,1 0,0 0,-1 0,4-2,19-7,0-1,0-1,-2-1,1-1,-1-1,-1-1,-1-1,0-1,-2-1,12-15,0 6,-12 12,-1-1,0-1,-1 0,-1-2,0 0,-2 0,0-2,-2 0,0 0,-2-1,0-1,-2 0,0 0,-2-1,-1 0,0 0,-2-1,0-20,-3 45,-1 0,1 1,-1-1,0 1,0-1,1 0,-1 1,0-1,0 0,0 1,0-1,0 0,0 1,0-1,0 0,0 1,0-1,0 0,0 1,0-1,0 0,-1 1,1-1,0 1,-1-1,1 0,0 1,-1-1,1 1,-1-1,1 1,0-1,-1 1,1-1,-1 1,0 0,1-1,-1 1,1 0,-1-1,0 1,1 0,-1 0,1 0,-1-1,0 1,1 0,-1 0,0 0,1 0,-1 0,0 0,-22 30,6 14,2 1,2 0,2 1,2 0,2 1,2 0,3 0,1 16,4 104,6-1,28 137,-10-96,-25-192,1-1,-2 0,0 1,-1-1,0 1,-1 0,-1-1,0 0,-1 1,0-1,-1 0,-1 0,0-1,-1 0,-1 0,0 0,0 0,-1-1,-1-1,0 1,-1-1,-2 1,9-9,0-1,0 1,0-1,0 0,-1 0,1-1,-1 1,1-1,-1 1,0-1,0 0,1 0,-1-1,0 1,0-1,0 0,0 0,0 0,0-1,1 1,-1-1,0 0,0 0,0 0,1-1,-1 1,1-1,-1 0,1 0,0 0,0 0,-1-1,2 1,-1-1,0 0,0 0,1 0,0 0,-1 0,1 0,1-1,-1 1,0-1,1 0,0 1,-1-1,1 0,1 0,-1 1,1-2,-3-22,2 1,1-1,2 0,0 0,2 0,1 1,1-1,1 1,1 1,6-12,-1 1,2 2,1 0,1 1,2 0,21-25,-16 25</inkml:trace>
  <inkml:trace contextRef="#ctx0" brushRef="#br0" timeOffset="8593.438">2089 2796,'10'1,"0"-1,0 0,0 0,0 0,0-1,-1-1,1 0,0 0,-1-1,0 0,1-1,-1 0,-1 0,1-1,2-2,22-13,-2-2,0-2,-2 0,-1-2,-1-2,5-6,114-104,-65 99,-78 39,-1 0,0-1,0 1,0 0,0 0,0 0,0 0,0 1,0-1,0 1,0-1,0 1,0 0,0-1,0 1,0 0,0 0,-1 1,1-1,0 0,-1 0,1 1,-1-1,1 1,-1 0,0-1,0 1,1 0,-1 0,0-1,-1 1,1 0,0 0,-1 0,1 0,-1 0,1 0,-1 1,0-1,0 2,1 15,-2 1,0 0,-1 0,-1-1,-1 1,-1-1,0 0,-2 0,0 0,-1-1,-1 0,0-1,-2 0,0 0,0-1,-2-1,-12 12,-117 95,141-121,0 1,0-1,0 0,0 0,-1 0,1 0,0 0,0-1,-1 1,1 0,-1-1,1 1,-1-1,1 1,-1-1,1 0,-1 1,1-1,-1 0,1 0,-1 0,1 0,-1 0,1-1,-1 1,0 0,1-1,0 1,-1-1,1 0,-1 1,1-1,0 0,-1 0,1 0,0 0,0 0,0 0,0 0,-1 0,2 0,-1 0,0-1,0 1,0 0,1-1,-1 1,0-1,1 1,-1-1,1 1,0-1,0 1,-1-1,1 1,0-1,0 0,1 1,2-7,0 0,1 1,0-1,1 1,0 0,0 1,0-1,1 1,0 0,0 0,0 1,1 0,0 0,0 1,0-1,1 2,-1-1,1 1,0 0,0 0,0 1,0 0,1 1,-1 0,1 0,3 0,-1 1,1 1,0 0,0 1,-1 0,1 0,-1 1,0 1,1 0,-2 1,1 0,0 0,-1 1,3 3,-4-4,0-1,1 0,-1 0,1 0,-1-1,1-1,0 0,0 0,0-1,1 0,-1-1,0 0,0-1,0 0,0 0,0-1,0 0,0-1,0 0,-1-1,1 0,-1 0,0-1,0 0,0-2,11-4,-1 0,0-2,-1-1,0 0,-1-1,0-1,-1-1,-2 0,1-1,-2 0,0-1,0-4,-10 18,3-4,-1 1,-1-1,0 0,0 0,-1-1,0 1,0-1,-1 0,0 1,-1-1,0 0,-1-5,-16 32,10 12,1 1,1 0,2 0,1 0,1 0,3 10,-2 25,-1 276,-29-177,8-126,20-38,1 1,0-1,-1 1,1-1,-1 1,1-1,0 1,-1-1,1 0,-1 1,1-1,-1 0,0 1,1-1,-1 0,1 1,-1-1,0 0,1 0,-1 0,1 0,-1 0,0 0,1 0,-1 0,0 0,1 0,-1 0,1 0,-1 0,0 0,1-1,-1 1,1 0,-1 0,0-1,1 1,-1 0,1-1,-1 1,1-1,-1 1,1 0,0-1,-1 1,1-1,-1 0,1 1,0-1,0 1,-1-1,1 1,0-1,0 0,0 1,-1-1,1 1,0-1,0 0,0 1,0-1,0 0,1 0,-4-16,1-1,1 0,1 0,0 0,1 0,1 0,1 1,1-1,0 1,1 0,1 0,1 0,6-13,-5 10,30-76,4 2,50-80,-85 159,1-1,1 1,0 1,1 0,0 0,1 1,1 0,0 1,1 0,0 1,1 0,0 2,1-1,0 2,0 0,0 0,1 2,1 0,-1 1,1 0,0 1,0 1,16 0,-29 3,0 0,0 1,0-1,0 1,0 0,0 0,-1 0,1 1,0-1,-1 1,1 0,-1 0,1 0,-1 1,0-1,0 1,0 0,0 0,0 0,-1 0,0 0,1 0,-1 1,0-1,0 1,-1-1,1 1,-1 0,0 0,0 0,0 0,-1 0,1 0,-1 0,0 0,0 0,0 0,0 0,-1 0,0 2,-2 9,-1 0,0-1,-1 1,-1-1,0 0,-1-1,0 0,-1 0,-1 0,0-1,0 0,-1-1,-1 0,0-1,0 0,-1 0,-2 0,-19 13,-1-2,-1-1,0-2,-2-2,-36 12,12-11,35-13</inkml:trace>
  <inkml:trace contextRef="#ctx0" brushRef="#br0" timeOffset="9253.856">3726 2852,'49'-23,"-1"-1,-1-3,-1-2,-2-2,0-2,-3-1,-1-3,3-5,-26 24,-1-1,-1-1,-1 0,0-1,-2-1,0 0,-1 0,-2-2,0 1,-1-1,-2 0,0 0,-2-1,-3 23,0 0,0 0,-1 0,1 0,-1 0,1 0,-1 0,0 0,0-1,0 1,0 0,0 0,0 0,-1 0,1 0,-1-1,0 1,1 0,-1 0,0 0,0 1,0-1,0 0,-1 0,1 0,0 1,-1-1,1 1,-1-1,1 1,-1 0,0-1,0 1,0 0,0 0,0 0,1 0,-2 1,1-1,0 1,0-1,0 1,0-1,0 1,0 0,0 0,-1 0,1 0,-1 1,-4 2,1 0,-1 0,1 1,0-1,0 2,0-1,0 1,1 0,-1 0,1 0,1 1,-1-1,1 1,0 0,0 1,1-1,0 1,0-1,0 1,1 0,0 0,0 0,1 1,0-1,0-2,0 1,0-1,1 1,0-1,0 1,1-1,-1 1,1-1,0 1,1-1,-1 0,1 1,0-1,0 0,1 0,0 0,-1-1,2 1,-1-1,0 0,1 1,0-1,0-1,0 1,0-1,1 1,0-1,-1-1,1 1,0-1,5 2,53 13,-55-16,0-1,0 1,0 1,0-1,-1 1,1 0,0 1,-1 0,0 0,0 1,0 0,0 0,-1 0,1 1,-1 0,0 1,-1-1,1 1,-1 0,0 0,0 1,-1-1,0 1,1 3,-5-2,0 1,-1 0,0-1,0 1,-1-1,0 1,0-1,-1 0,0 0,-1 0,1 0,-2 0,1-1,-1 0,-1 2,0 0,1 2,0-1,0 2,1-1,0 1,1-1,0 1,1 0,0 0,1 0,0 1,1 3,0 8</inkml:trace>
  <inkml:trace contextRef="#ctx0" brushRef="#br0" timeOffset="9737.064">4657 2626,'5'19,"1"16,1 7,-2 1,-7-6,-2-6,-1-12,0-9</inkml:trace>
  <inkml:trace contextRef="#ctx0" brushRef="#br0" timeOffset="9974.842">4686 2090,'4'29,"3"9</inkml:trace>
  <inkml:trace contextRef="#ctx0" brushRef="#br0" timeOffset="10343.426">4827 2796,'202'-268,"-202"266,1 1,-1 0,1 0,-1 0,1 0,-1 0,1 0,0 1,0-1,-1 0,1 0,0 0,0 1,0-1,0 0,0 1,0-1,0 1,0-1,0 1,0-1,0 1,0 0,0-1,0 1,0 0,1 0,-1 0,0 0,0 0,0 0,0 0,0 1,0-1,0 0,1 0,-1 1,0-1,0 1,0-1,0 1,0 0,0-1,-1 1,1 0,0-1,0 1,0 0,-1 0,1 0,0 0,-1 0,1 0,-1 0,1 0,-1 0,1 0,-1 0,0 0,1 0,-1 0,0 0,0 1,0-1,8 55,-7-43,1-1,0 0,0 1,1-1,1 0,0 0,1 0,5 9,-8-15,1-1,0 0,-1 0,2 0,-1-1,0 1,1-1,0 0,0 0,0 0,1 0,-1-1,1 1,0-1,0-1,0 1,0-1,1 1,-1-1,1-1,-1 1,1-1,-1 0,1 0,0-1,0 0,-1 0,1 0,0-1,-1 0,1 0,0 0,-1 0,1-1,-1 0,0 0,0-1,1 0,-1 1,-1-2,1 1,3-3,2-10,0 1,-1-1,-1 0,-1-1,0 0,-1 0,2-12,32-76,-25 81</inkml:trace>
  <inkml:trace contextRef="#ctx0" brushRef="#br0" timeOffset="10939.452">5814 2401,'-14'2,"-1"2,1-1,-1 2,1 0,1 0,-1 2,1-1,0 2,0 0,1 0,0 1,1 1,0 0,0 0,1 1,0 1,1-1,1 2,0-1,0 1,-1 3,-43 109,51-121,0 1,0-1,0 1,1-1,-1 1,1-1,1 1,-1 0,1-1,-1 1,1-1,0 1,1-1,-1 0,1 0,0 1,0-1,0 0,1 0,-1-1,1 1,0 0,0-1,1 0,-1 0,0 0,5 3,-2-5,1 0,-1 0,1 0,0-1,-1 0,1 0,0 0,-1-1,1 0,-1 0,1-1,-1 0,0 0,1-1,-1 1,0-1,-1-1,1 1,0-1,-1 0,0 0,0-1,0 1,-1-1,1 0,-1 0,2-4,30-32,-1-2,-2-1,-3-1,2-7,-32 50,1 0,0-1,0 1,0 0,0 0,0-1,1 1,-1 0,0 0,1 1,0-1,-1 0,1 0,0 1,0-1,0 1,0 0,0-1,0 1,0 0,1 0,-1 0,0 1,1-1,-1 1,0-1,1 1,-1 0,1-1,-1 1,1 1,-1-1,0 0,1 0,-1 1,1 0,-1-1,0 1,0 0,1 0,-1 0,0 0,0 1,0-1,0 1,0-1,0 1,4 6,-1 1,0-1,-1 1,0-1,0 1,-1 0,0 1,0-1,-1 0,0 1,-1 0,0-1,-1 3,5 23,62 447,-61-444,-2 1,-2 0,-1 0,-3 0,-3 23,4-56,0-1,0 1,-1 0,1-1,-1 1,-1-1,1 0,-1 0,0 0,0 0,0 0,-1-1,0 1,0-1,0 0,0 0,-1 0,1-1,-1 0,0 0,0 0,0 0,0-1,-1 0,1 0,-1 0,1 0,-1-1,0 0,0-1,1 1,-6-1,4 2,0-1,0 0,0-1,-1 1,1-1,0 0,0-1,0 0,0 0,-1-1,2 1,-1-2,0 1,0-1,1 0,-1 0,1-1,0 0,0 0,0 0,1-1,-1 1,1-2,0 1,1 0,-1-1,1 0,0 0,0 0,1-1,0 1,0-1,1 0,-1-1,1-7,0 0,2 1,-1-1,2 0,0 0,1 0,0 0,1 0,1 1,0-1,1 1,1 0,0 1,1-1,0 1,1 1,0-1,1 1,1 1,0-1,0 2,1-1,0 2,1-1,0 2,1-1,8-3,9-3,1 0,1 2,0 1,0 2,1 1,0 2,19-2,-28 7</inkml:trace>
  <inkml:trace contextRef="#ctx0" brushRef="#br0" timeOffset="14521.858">6999 2204,'83'-25,"-2"-3,-1-4,-2-3,5-7,-71 36,-4 3,1 0,-1-1,0 0,0-1,0 0,0 0,-1-1,0 0,0 0,-1-1,0 1,0-1,0-1,1-3,-7 11,0-1,-1 0,1 1,0-1,-1 1,1-1,-1 1,1-1,-1 1,1-1,-1 1,0-1,1 1,-1-1,1 1,-1 0,0 0,1-1,-1 1,0 0,1 0,-1 0,0-1,0 1,1 0,-1 0,0 0,1 0,-1 1,0-1,0 0,1 0,-1 0,0 0,1 1,-1-1,0 0,1 1,-1-1,1 0,-1 1,1-1,-1 1,1-1,-1 1,1-1,-1 1,1 0,-1-1,1 1,0-1,-1 1,1 0,0-1,0 1,-1 0,1 0,-12 16,1 0,0 1,1 0,1 1,1 0,0 1,2-1,0 1,1 1,2-1,0 1,-1 18,-2 1,-22 301,26-254,-4-1,-3 0,-4 0,-18 55,25-118,-2-1,0 0,-2 0,0 0,-1-1,-2-1,-6 8,16-25,0 1,-1-1,0 0,0 0,0-1,0 1,0-1,-1 0,1 0,0 0,-1-1,0 1,1-1,-1 0,0-1,0 1,1-1,-1 0,0 0,0 0,0-1,1 0,-1 0,0 0,1 0,-1-1,1 0,-1 0,1 0,0 0,0-1,0 0,0 1,0-1,0-1,1 1,0-1,0 1,0-1,0 0,0 0,1 0,-2-4,-2-5,0 0,1-1,0 1,2-1,-1 0,2-1,0 1,0 0,2-1,-1 1,2-1,0 1,1 0,0-1,1 1,1 0,0 1,3-7,2-1,1-1,0 1,2 1,0 0,2 1,0 0,1 1,0 1,2 0,0 1,2 0,20-13,1 2,1 1,1 2,2 3,0 1,43-13,-77 29,2 0,-1 0,0 1,1 1,-1 0,1 0,0 1,0 1,-1 0,1 1,11 1,-6 5</inkml:trace>
  <inkml:trace contextRef="#ctx0" brushRef="#br0" timeOffset="14811.732">7733 2909,'-9'-5,"5"-16,10-9,8-4,6-2,0 1,1 2,2 1,2 7,-3 2,-1 0,1 0,-3-1,-1 3,-2 5</inkml:trace>
  <inkml:trace contextRef="#ctx0" brushRef="#br0" timeOffset="15107.683">8213 2542,'-19'22,"0"1,1 1,2 0,0 1,2 1,0 1,2 0,-7 26,17-51,1 0,0 1,0 0,0-1,0 1,0-1,1 1,-1 0,1 0,0-1,-1 1,1 0,1 0,-1-1,0 1,1 0,-1-1,1 1,0 0,0-1,0 1,0-1,0 1,1-1,-1 1,1-1,-1 0,1 0,0 0,0 0,0 0,0 0,0-1,1 1,-1-1,0 1,1-1,-1 0,1 0,-1 0,1 0,0 0,-1-1,1 1,0-1,0 0,-1 1,2-2,10 0,0-2,-1 0,1-1,-1 0,1-1,-1 0,0-1,-1-1,0 0,0-1,0 0,-1 0,0-2,-1 1,0-1,0-1,7-11,-12 16,-1-1,0 0,0 0,0-1,-1 1,0-1,-1 0,0 0,0 0,-1 0,0 0,0-6,0 11,-1 0,0-1,0 1,-1 0,1 0,-1-1,0 1,1 0,-2 0,1 0,0 0,0 0,-1 0,0 0,1 0,-1 1,0-1,0 0,-1 1,1 0,-1 0,1-1,-1 1,1 1,-1-1,0 0,0 1,0-1,0 1,0 0,0 0,-1 0,-20-3,1 2</inkml:trace>
  <inkml:trace contextRef="#ctx0" brushRef="#br0" timeOffset="15592.538">8524 2852,'1'-12,"1"0,1 0,0 1,0-1,1 1,1 0,0 0,0 0,1 0,1 1,0 0,6-7,-5 8,-1 0,2 0,-1 1,1 0,0 1,1 0,-1 0,2 1,-1 0,0 1,1 0,9-3,-17 8,-1 0,1-1,-1 1,1 0,-1 0,1 0,-1 1,1-1,-1 1,1-1,-1 1,1 0,-1 0,0 0,0 0,1 0,-1 1,0-1,0 0,0 1,0 0,-1-1,1 1,0 0,-1 0,1 0,-1 0,2 2,-2-1,1 0,0-1,0 1,0-1,1 1,-1-1,1 0,-1 0,1 0,0 0,-1-1,1 1,0-1,0 0,0 1,0-1,0-1,1 1,-1 0,1-1,61-17,-61 15,0 0,1 0,-1 0,1 0,-1 0,1 1,0 0,0 0,-1 0,1 1,0 0,0-1,0 2,0-1,0 1,-1-1,1 1,0 1,0-1,-1 1,4 1,25 63,-17-23,41 11,-35-45</inkml:trace>
  <inkml:trace contextRef="#ctx0" brushRef="#br0" timeOffset="16705.326">9765 2881,'84'-86,"-5"-4,-3-3,30-54,-67 83,-67 151,24-76,0 0,0 1,2-1,-1 1,1 0,1 0,0 0,1 0,0 0,1 0,0 0,1 0,0-1,1 1,1-1,-1 1,2-1,0 0,0 0,1-1,5 8,-2-13,0-1,0 0,0-1,0 0,1 0,-1-1,1 0,0-1,-1 0,1-1,0 0,0 0,0-1,-1 0,1-1,0 0,3-1,6-4,-1-1,0-1,0 0,-1-2,0 1,-1-2,0 0,-1-1,0-1,-1 0,-1-1,0-1,-1 0,-1 0,0-1,-2-1,1 1,-2-2,-1 1,0-1,1-9,23-73,-23 84</inkml:trace>
  <inkml:trace contextRef="#ctx0" brushRef="#br0" timeOffset="17409.408">11092 2231,'-56'42,"1"2,2 3,2 2,1 4,45-48,-13 12,1 1,0 0,2 1,0 1,1 0,1 1,1 0,0 1,-1 9,12-29,0 0,1 0,-1 0,1 0,-1 0,1 0,0 0,0 0,0 0,0 0,0 0,0 0,1 0,-1 0,1 0,-1 0,1 0,0 0,0 0,0 0,0-1,0 1,0 0,0 0,1-1,-1 1,1-1,-1 0,1 1,-1-1,1 0,0 0,0 0,0 0,-1 0,1 0,0 0,0-1,0 1,0-1,0 1,2-1,90-5,-75-2,1 0,-1-2,-1 0,0-1,0-1,-1-1,0 0,-1-1,0-1,-2-1,1 0,-2 0,0-2,6-9,69-92,-64 87,-36 66,8-21,1 1,1-1,0 1,1 0,0 0,1-1,1 1,0 0,3 12,-3-21,1 0,-1-1,1 1,0 0,1-1,0 1,-1-1,2 0,-1 0,1 0,-1-1,1 1,0-1,1 0,-1 0,1 0,0 0,0-1,0 0,0 0,1 0,-1-1,1 0,-1 0,3 0,5-1,-1-1,0-1,-1 0,1-1,0 0,0-1,-1 0,1 0,-1-2,0 1,0-1,0-1,-1 0,0-1,0 0,-1 0,1-1,-2 0,1-1,5-7,6-6,-1-1,-1 0,-1-1,-1-1,-2-1,0 0,-2-1,0-1,-2 0,-2 0,0 0,-2-1,0-3,5-62,-4 0,-4 0,-6-40,2 76,-10 77,-18 172,18-92,4 0,4 0,8 58,21 43,4-105,-30-96,0 1,-1-1,1 1,0-1,0 1,0-1,0 1,0-1,0 1,0-1,0 1,0-1,0 1,0-1,0 1,0-1,0 1,1-1,-1 1,0-1,0 1,1-1,-1 1,0-1,0 1,1 0,-1-1,0 1,1 0,-1-1,1 1,-1 0,0-1,1 1,-1 0,1 0,-1 0,1-1,-1 1,1 0,-1 0,1 0,-1 0,1 0,-1 0,1 0,-1 0,1 0,-1 0,1 0,-1 0,1 0,-1 0,1 1,-24-43,7 20</inkml:trace>
  <inkml:trace contextRef="#ctx0" brushRef="#br0" timeOffset="17655.688">11374 2231,'38'0,"37"0,11 0,-5 0,-7 0,-10 5,-12 1,-10 0,-7-1,0-2,-2 0,-1-2,-5-1</inkml:trace>
  <inkml:trace contextRef="#ctx0" brushRef="#br0" timeOffset="18187.792">12108 2288,'-13'28,"2"1,2 0,0 0,2 1,1 0,1 1,0 29,5-57,0 0,-1-1,1 1,0 0,0 0,0 0,1 0,-1 0,1 0,0 0,0-1,0 1,0 0,0 0,0-1,1 1,-1-1,1 1,0-1,0 0,0 0,0 0,0 0,0 0,0 0,1 0,-1-1,1 1,-1-1,1 0,0 1,0-1,-1-1,1 1,0 0,0-1,0 1,0-1,0 0,0 0,-1 0,1 0,0-1,0 1,0-1,12-5,0-1,-1 0,0-1,0-1,-1 0,0-1,-1 0,0-1,0 0,2-5,113-135,-127 150,0 1,1-1,-1 0,0 0,1 0,-1 0,1 0,-1 1,1-1,0 0,-1 0,1 1,0-1,0 0,-1 1,1-1,0 1,0-1,0 1,0-1,0 1,0 0,-1-1,1 1,0 0,0 0,0 0,0 0,0 0,0 0,0 0,0 0,0 0,0 0,0 0,0 1,0-1,0 0,0 1,0-1,0 1,-1-1,1 1,0-1,0 1,0 0,-1-1,1 1,0 0,-1-1,1 1,-1 0,1 0,-1 0,1 0,-1 0,1-1,-1 2,9 74,-10-71,0 0,1 1,-1-1,1 0,1 1,-1-1,1 1,-1-1,2 0,-1 0,0 1,1-1,0 0,0 0,1-1,0 1,-1 0,1-1,1 0,-1 1,1-1,-1 0,1-1,0 1,1-1,-1 0,1 0,-1 0,1 0,0-1,2 1,2-1,1 0,-1-1,0 0,1-1,-1 1,1-2,-1 0,1 0,-1 0,0-1,0-1,0 1,0-2,0 1,0-1,-1 0,0-1,0 0,0 0,0-1,5-6,5-3,0-2,-2 0,0-1,-1-1,-1 0,0-1,-2 0,2-5,-8 13,-1-1,0 1,-1-1,0 0,-1-1,0 1,-1 0,-1-1,0 0,0 1,-3-13,3 24,-1 1,0-1,0 0,0 1,0-1,0 0,-1 1,1-1,0 0,-1 1,1-1,-1 1,0-1,1 1,-1-1,0 1,0-1,0 1,0 0,0-1,0 1,-1 0,1 0,0 0,-1 0,1 0,0 0,-1 0,1 1,-1-1,0 0,1 1,-1-1,1 1,-1 0,0-1,1 1,-1 0,0 0,1 0,-1 0,0 0,1 1,-1-1,0 0,1 1,-1-1,1 1,-1 0,1 0,-1-1,-1 2,-71 57,71-56,0-1,0 1,1-1,-1 1,1 0,0 0,0 0,0 1,0-1,0 0,1 1,-1-1,1 1,0-1,0 1,1 0,-1 0,1-1,-1 1,1 0,0 0,1-1,-1 1,1 0,-1-1,1 1,0 0,1-1,-1 1,1-1,-1 1,1-1,0 0,0 0,0 0,1 0,-1 0,1 0,-1-1,1 1,0-1,0 0,0 0,1 0,-1 0,2 1,63 5,-62-10,0 2,0-1,0 1,0 0,0 0,0 0,0 1,0 0,0 0,0 1,0 0,-1 0,1 0,0 0,-1 1,0 0,0 0,0 1,0-1,0 1,-1 0,1 1,-1-1,0 1,-1-1,1 1,-1 0,0 1,2 3,-16 127,13-117</inkml:trace>
  <inkml:trace contextRef="#ctx0" brushRef="#br0" timeOffset="18829.01">13519 2231,'-33'24,"2"1,0 1,2 2,1 1,1 1,2 2,-17 27,19 6,22-64,1 1,0-1,-1 1,1-1,0 1,0-1,0 1,0-1,0 1,0-1,1 1,-1-1,0 0,1 1,-1-1,1 1,0-1,-1 0,1 1,0-1,0 0,0 0,0 0,0 1,0-1,0 0,0 0,0-1,0 1,1 0,-1 0,0 0,1-1,-1 1,0-1,1 1,-1-1,1 0,-1 1,1-1,0 0,9-2,0 0,0-1,-1 0,1 0,-1-1,0-1,0 0,0 0,-1-1,1 0,-1-1,-1 0,0 0,5-6,144-132,-156 144,0 0,0-1,-1 1,1 0,1 0,-1 0,0 0,0 0,0 0,0 0,1 0,-1 1,0-1,1 0,-1 1,1-1,-1 1,1 0,-1-1,1 1,-1 0,1 0,-1 0,1 0,-1 0,1 0,-1 0,1 1,-1-1,1 0,-1 1,0 0,1-1,-1 1,1 0,-1-1,0 1,0 0,0 0,1 0,-1 0,0 0,0 0,0 1,0-1,-1 0,1 0,0 1,0-1,6 130,-4-124,0-1,0 0,1 0,-1 0,1 0,1-1,-1 0,1 0,0 0,0 0,1-1,-1 1,1-1,0-1,0 1,0-1,1 0,-1-1,1 1,-1-1,1-1,0 1,0-1,0 0,0-1,0 0,0 0,0 0,-1-1,1 0,0 0,0-1,0 1,-1-2,1 1,-1-1,1 0,0-1,30-15,-1-1,0-2,-2-2,0-1,-2-2,-1 0,-1-3,12-16,-26 25,-2-1,-1 0,-1-1,-1 0,0-1,-2 0,-1-1,-1 0,-1 0,-2 0,0-1,-1 0,-2 1,-1-1,0 0,-2 0,-2-2,5 22,-1 0,0 1,0-1,0 1,0-1,-1 0,0 1,-1-1,1 1,-1 0,0-1,0 1,-1 0,1 0,-1 0,0 1,-1-1,1 1,-1-1,0 1,0 0,0 1,0-1,-1 1,1 0,-1 0,0 0,0 0,0 1,0 0,-1 0,1 0,-1 1,1 0,-1 0,1 0,-1 1,1 0,-1 0,0 0,1 1,-1 0,1 0,-1 0,-3 2,-2 5,1 1,1 0,-1 0,2 1,-1 0,1 1,1 0,0 0,0 1,2-1,-1 1,1 1,1-1,0 1,1 0,0 0,1 0,0 0,1 0,1 0,0 1,2 11,-3-4,1 0,1-1,0 1,2-1,0 1,2-1,0 0,1 0,1-1,1 0,0 0,6 6,-1-2,1-1,1-1,1 0,1-2,1 0,1 0,0-2,1 0,1-2,0 0,2-1,-1-1,1-1,1-1,0-2,9 3,51-9,-61-8</inkml:trace>
  <inkml:trace contextRef="#ctx0" brushRef="#br0" timeOffset="20561.121">1 4433,'1'1,"1"1,-1-1,1 1,-1-1,1 0,0 1,-1-1,1 0,0 0,0 0,0-1,0 1,0 0,0-1,0 1,0-1,0 0,0 1,0-1,0 0,0 0,1-1,-1 1,0 0,0-1,0 1,0-1,0 0,0 1,0-1,-1 0,1 0,0-1,142-72,-85 36,-2-1,-1-4,-3-2,27-30,-62 60,0-2,-2 0,0-1,-1-1,-1 0,-1 0,-1-2,0 0,-1 0,-2-1,0 0,-2-1,0 1,-1-2,-1 1,-2-1,0 1,-2-1,0-13,-2 31,-1 0,0 1,0-1,0 0,-1 1,1 0,-1-1,0 1,-1 0,1 0,-1 1,0-1,-1 1,1 0,0 0,-1 0,0 1,0-1,0 1,-1 1,1-1,-1 1,1-1,-1 2,0-1,0 1,0 0,0 0,0 0,0 1,0 0,0 0,0 0,0 1,0 0,1 0,-1 1,0 0,0 0,-3 2,-8 2,0 2,0 0,1 1,0 1,0 0,1 1,1 1,0 0,0 1,1 1,1 0,0 0,1 1,1 1,0 0,1 0,1 1,1 0,0 0,1 1,1 0,0 0,1 6,2-13,1 1,0-1,1 1,0-1,1 1,0-1,1 1,1-1,-1 0,2 0,-1 0,2 0,-1-1,1 1,1-1,0 0,0-1,1 1,1-1,-1-1,1 1,5 2,1 2,1-1,1 0,0-1,0-1,1-1,0 0,1-1,0-1,0-1,1 0,-1-1,1-1,4-1,4 1,1 0,0-2,-1-2,1 0,0-2,0-1,-1-1,1-1,-1-2,0 0,-1-2,0-1,12-7,-27 10,0 0,0-1,-1 0,0-1,-1 0,0 0,0-1,-1 0,0-1,-1 0,0 0,-1-1,0 1,-1-1,0 0,-1-1,3-9,-7 19,1 0,-1 0,0 1,1-1,-1 0,0 0,-1 0,1 1,0-1,-1 0,0 0,0 1,1-1,-1 0,-1 1,1-1,0 1,-1-1,1 1,-1 0,0 0,0 0,0 0,0 0,0 0,0 0,0 0,-1 1,1-1,-1 1,1 0,-1 0,1 0,-1 0,0 0,1 0,-1 1,0 0,0-1,0 1,1 0,-1 0,0 0,0 1,0-1,1 1,-1-1,0 1,-1 1,-9 3,0 1,1 1,0 0,0 1,0 0,1 0,0 2,1-1,0 1,0 1,1 0,1 0,0 1,0-1,1 2,0-1,2 1,-1 0,-2 13,6-20,1 1,0 0,1 0,-1 0,1 0,1 0,-1 0,1 0,0 0,1-1,0 1,0 0,0-1,1 1,0-1,0 0,1 0,0 0,0 0,0-1,0 1,1-1,0 0,0-1,1 1,-1-1,1 0,0 0,0-1,0 0,0 0,1 0,-1-1,1 0,0 0,0 0,-1-1,1 0,0-1,0 1,3-2,14 2,-1-2,1-1,-1-1,0-1,0-1,0 0,-1-2,0-1,0-1,-1-1,0 0,0-2,-1 0,-1-1,0-1,7-9,159-111,-185 132,1 1,-1 0,1 0,0 0,0-1,0 1,-1 0,1 0,0 0,0 0,0 1,1-1,-1 0,0 0,0 0,0 1,1-1,-1 1,0-1,0 1,1 0,-1-1,1 1,-1 0,0 0,1 0,-1 0,0 0,1 0,-1 0,1 0,-1 1,0-1,1 0,-1 1,0-1,0 1,1 0,-1-1,0 1,0 0,0 0,0 0,0 0,0 0,0 0,0 0,1 1,-4 44,0-43,1 0,0-1,1 1,-1 0,0 0,1-1,0 1,0 0,0 0,0 0,0-1,0 1,1 0,-1 0,1 0,0-1,0 1,0 0,0-1,0 1,0-1,1 1,-1-1,1 0,0 0,0 1,0-1,0 0,0-1,0 1,0 0,1-1,-1 1,1-1,-1 1,2-1,8 1,1 0,0-1,0 0,0-1,-1 0,1-1,0-1,0 0,-1-1,1 0,-1-1,0 0,0-1,0 0,4-4,31-9,-46 17,1 0,-1 0,0 0,0 1,0-1,1 0,-1 1,0-1,1 1,-1 0,1-1,-1 1,0 0,1 0,-1 0,1 0,-1 0,0 0,1 0,-1 1,1-1,-1 0,0 1,1-1,-1 1,0 0,0-1,1 1,-1 0,0 0,0-1,0 1,0 0,0 0,0 0,0 1,0-1,0 0,-1 0,1 0,0 1,-1-1,1 0,-1 1,1-1,-1 0,0 1,0-1,1 1,-1 0,0 10,18 47,-5-49</inkml:trace>
  <inkml:trace contextRef="#ctx0" brushRef="#br0" timeOffset="21547.34">2456 4122,'-19'-2,"0"0,0 1,0 1,-1 0,1 2,0 0,0 1,-12 4,25-6,0 1,1 0,-1 0,1 1,-1-1,1 1,0 0,0 0,0 1,0 0,1 0,-1 0,1 0,0 1,0-1,1 1,-1 0,1 0,0 0,1 1,-1-1,1 1,0-1,0 1,1 0,0 0,0 0,0 0,1 1,-1-2,1 0,1-1,-1 1,1 0,-1-1,1 1,1 0,-1-1,1 1,-1-1,1 0,1 0,-1 1,0-1,1-1,0 1,0 0,0-1,1 1,-1-1,1 0,-1 0,1 0,0-1,0 1,1-1,-1 0,0 0,1-1,-1 1,1-1,-1 0,1 0,0 0,-1-1,1 0,0 0,0 0,-1 0,1-1,0 0,-1 0,1 0,0 0,0-1,14-5,-1-1,0-1,0 0,0-2,-2 0,1 0,13-14,36-23,-64 46,0 0,1 0,0 0,-1 0,1 1,0-1,0 1,0 0,0 0,0 0,0 0,0 0,1 1,-1-1,0 1,0 0,1 0,-1 0,0 1,0-1,0 1,1-1,-1 1,0 0,0 0,0 1,0-1,-1 1,1-1,0 1,0 0,-1 0,1 0,-1 0,0 1,0-1,0 0,1 2,5 14,-1-1,-1 1,-1 0,-1 1,0-1,-1 1,-1 0,-1-1,-1 1,0 0,-2 0,-1 8,-56 220,49-213,-1 0,-2 0,-2-1,0-1,-3 0,0-1,-2-2,-1 1,-1-2,-6 3,27-29,0 0,0 0,0 0,-1 0,1 0,-1 0,1-1,-1 1,0-1,0 1,0-1,0 1,0-1,0 0,0 0,0 0,0 0,-1 0,1-1,0 1,-1-1,1 1,0-1,-1 0,1 0,0 0,-1 0,1 0,0-1,-1 1,1-1,0 1,-1-1,1 0,0 0,0 0,0 0,-2-1,1-10,1-1,0 1,1 0,1-1,0 1,0-1,1 1,1-1,0 1,0 0,1 0,1 0,4-10,16-48,3 0,3 3,2 0,4 2,22-28,277-330,-317 399,-1-1,-1-1,-2 0,-1-1,0-1,-2 0,-2 0,0-1,-2 0,-1-1,-1 1,-2-1,-1 0,-1 0,-2 0,-1 0,-1 0,-5-20,7 44,0 0,0 0,-1 0,1 0,-1 0,0 1,-1-1,0 1,1-1,-2 1,1 0,-1 0,1 1,-1-1,0 1,-1 0,1 0,-1 0,0 0,-1 0,3 5,0 0,-1 0,1 0,0 0,0 0,0 1,0-1,0 1,1 0,-1 0,0 0,1 0,-1 0,1 0,0 1,0-1,0 1,0 0,0-1,1 1,-1 0,1 0,0 0,-1 0,1 1,1-1,-1 0,0 0,1 1,0-1,0 0,0 1,0-1,0 0,1 1,-4 65,4-1,2 1,3-1,4 1,7 19,-4-11,-2 197,-11-227,-23 61,19-100</inkml:trace>
  <inkml:trace contextRef="#ctx0" brushRef="#br0" timeOffset="22107.761">2738 3953,'76'-12,"0"-3,-1-3,-1-4,-1-3,-1-3,-2-3,0-3,101-71,-167 102,0 0,0 0,-1 0,1-1,-1 0,1 1,-1-1,0 0,-1 0,1-1,-1 1,0-1,0 1,0-1,0 0,-1 1,0-1,0 0,0 0,-1 0,1 0,-1 0,-1 0,1 0,-1 0,1 0,-1 0,-1-2,1 6,1 1,-1-1,1 0,-1 1,1-1,-1 0,1 1,-1-1,0 1,1-1,-1 1,0-1,1 1,-1-1,0 1,0 0,1-1,-1 1,0 0,0 0,0 0,0-1,1 1,-1 0,0 0,0 0,0 0,0 0,1 1,-1-1,0 0,0 0,0 1,1-1,-1 0,0 1,0-1,1 0,-1 1,0-1,1 1,-1 0,0-1,1 1,-1-1,1 1,-1 0,1 0,-1-1,1 1,0 0,-1 0,-21 42,-47 307,59-299,1-1,3 1,2 1,3-1,3 33,-3-82,1 0,0 0,-1 1,1-1,0 0,0 0,1 1,-1-1,0 0,1 0,-1 1,1-1,0 0,0 0,0 0,0 0,0 0,0 0,1 0,-1 0,0-1,1 1,0 0,-1-1,1 1,0-1,0 0,0 1,0-1,0 0,0 0,0 0,0-1,0 1,0 0,1-1,-1 1,0-1,0 0,1 0,-1 0,0 0,0 0,2-1,10-4,0-2,0 0,-1-1,1 0,-2-1,1 0,8-9,-11 9,-1 0,2 1,-1 0,1 1,1 1,-1-1,1 2,0 0,0 0,1 1,1 0,-11 4,0 1,0-1,0 1,0 0,1 0,-1 0,-1 0,1 1,0-1,0 1,0 0,-1 0,1 0,-1 0,1 0,-1 0,0 1,0-1,0 1,0 0,0-1,-1 1,1 0,-1 0,0 0,0 0,0 0,0 0,0 1,-1-1,0 0,1 0,-1 0,0 1,0-1,-1 0,1 0,-1 1,0-1,1 0,-2 1,4 28,0-23,-1-1,1 0,0 0,1 0,0 0,0 0,0 0,1-1,1 0,-1 1,3 1,6 4</inkml:trace>
  <inkml:trace contextRef="#ctx0" brushRef="#br0" timeOffset="24695.666">4770 3416,'-33'251,"-26"134,0-169,58-214,1 0,-1 1,0-1,1 0,-1 0,1 1,0-1,0 0,0 0,0 1,0-1,0 0,1 0,-1 1,1-1,0 0,0 0,-1 0,1 0,0 0,1 0,-1 0,0 0,1 0,-1 0,1-1,-1 1,1-1,0 1,-1-1,1 1,0-1,0 0,0 0,0 0,0 0,1 0,-1-1,0 1,0-1,1 1,-1-1,0 0,0 0,1 0,-1 0,0 0,0 0,1-1,0 0,27-3,0-2,-1-1,0-2,0 0,10-7,121-32,-71 19,-76 18</inkml:trace>
  <inkml:trace contextRef="#ctx0" brushRef="#br0" timeOffset="25061.162">5476 4037,'-12'6,"0"0,1 1,0 1,0 0,1 0,0 1,0 0,1 1,0 0,0 0,1 1,1 0,0 0,0 1,2 0,-1 0,1 1,1-1,0 1,-2 12,6-21,1 0,-1 0,0 0,1 0,0 0,0 0,0 0,0 0,1 0,0 0,0-1,0 1,0-1,0 1,0-1,1 0,0 0,0 0,0 0,0 0,0-1,0 1,1-1,-1 0,1 0,0 0,1 0,4 2,0 0,0-1,0 0,1-1,-1 0,1 0,0-1,0 0,-1 0,1-1,1-1,3-1,0-1,-1-1,1 0,0-1,-1 0,0-1,-1-1,1 0,-1 0,0-2,-1 1,0-1,-1-1,1 0,-2 0,1-1,-2 0,1-1,-1-1,-5 9,-1 0,1 0,-1 0,0-1,0 1,-1-1,1 1,-1-1,0 0,0 1,0-1,-1 0,0 0,0 0,0 1,0-1,-1 0,0 0,0 1,0-1,-1 0,1 1,-1-1,0 1,0 0,-1 0,1 0,-1 0,0 0,0 0,0 1,-1-1,1 1,-1 0,0 0,0 0,0 1,0-1,0 1,0 0,-1 0,1 0,-1 1,-2-1,-62-10,38 10</inkml:trace>
  <inkml:trace contextRef="#ctx0" brushRef="#br0" timeOffset="27464.162">6125 4376,'-10'5,"2"1,3 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5:57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114 395,'-19'38,"-7"18,2 4,4-3,11-12,12-13,4-17,3-11</inkml:trace>
  <inkml:trace contextRef="#ctx0" brushRef="#br0" timeOffset="163.194">1 0,'10'29,"2"9</inkml:trace>
  <inkml:trace contextRef="#ctx0" brushRef="#br0" timeOffset="445.834">594 197,'-20'10,"1"-2,1 0,0 1,1 1,0 0,0 2,1 0,1 0,0 2,1 0,0 0,-6 10,19-22,-1 1,1 0,0-1,0 1,0 0,0 0,0-1,0 1,1 0,0 0,-1 0,1 0,0 0,0 0,1 0,-1 0,0-1,1 1,0 0,0 0,0 0,0-1,0 1,1 0,-1-1,1 1,-1-1,1 0,0 1,0-1,0 0,0 0,0 0,91 55,-61-41,-25-12,0 0,0 1,0 0,0 0,-1 1,0 0,0 0,-1 0,0 1,0 0,0 0,-1 0,0 1,0-1,0 1,-1 0,-1 0,1 0,-2 0,1 0,-1 1,0-1,0 0,-1 1,0-1,-1 1,-1 6,0-10,0-1,-1 0,1 0,-1 0,0-1,0 1,0-1,-1 1,1-1,-1 0,1 0,-1-1,0 1,0-1,-1 0,1 0,0 0,-1 0,1-1,-1 0,1 0,-1 0,0 0,0-1,1 0,-1 0,0 0,1-1,-1 1,0-1,1 0,-1 0,1-1,-3 0,-6-10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5:56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536 290,'-11'256,"-7"-25,-18 116,-7-144,42-219,7-3</inkml:trace>
  <inkml:trace contextRef="#ctx0" brushRef="#br0" timeOffset="627.269">0 347,'81'-4,"0"-3,0-4,-1-3,-1-4,12-7,-14 6,0-4,-2-3,-1-3,-2-3,25-17,-5-28,-91 75,0 1,0 0,1 0,-1 0,0 1,1-1,-1 0,0 0,1 1,-1-1,1 1,-1-1,1 1,-1-1,1 1,0 0,-1 0,1 0,-1 0,1 0,0 0,-1 1,1-1,-1 0,1 1,-1-1,1 1,-1-1,1 1,-1 0,0 0,1 0,-1 0,0 0,0 0,0 0,1 0,-1 0,0 0,0 1,-1-1,1 0,0 1,0-1,-1 1,1-1,-1 1,1-1,-1 1,0-1,1 1,-1-1,0 1,0 0,0-1,0 1,5 23,-1 0,-1 0,-1 1,-1-1,-1 1,-3 14,1 20,-3 54,-6 0,-4-2,-17 55,24-129,1 0,2 1,2 0,2 31,0-68,1 1,-1-1,1 0,0 1,0-1,0 0,0 1,0-1,1 0,-1 0,1 1,-1-1,1 0,0 0,0 1,0-1,0 0,0 0,0 0,1 0,-1 0,1-1,-1 1,1 0,0-1,-1 1,1-1,0 0,0 1,0-1,0 0,0 0,1 0,-1 0,0-1,0 1,1-1,-1 1,0-1,1 0,-1 0,0 0,1 0,-1 0,0 0,1-1,0 0,135-93,-108 70,32-29,-47 37,2 1,-1 1,2 1,0 0,0 2,1 0,20-9,-37 19,0 0,0 0,0 0,1 0,-1 0,0 1,0-1,1 1,-1-1,0 1,1 0,-1 0,0 0,1 0,-1 0,0 1,1-1,-1 1,0-1,0 1,0 0,1 0,-1 0,0 0,0 0,0 1,0-1,-1 1,1-1,0 1,-1-1,1 1,-1 0,1 0,-1 0,0 0,0 0,0 0,0 0,0 0,0 0,0 1,-1-1,1 0,-1 1,0-1,0 1,-13 88,10-83,0 1,1-1,0 1,1 0,0-1,0 1,1 0,0 0,0 0,1 0,1 0,-1-1,3 8,-3-14,0 0,0 0,0 0,0-1,0 1,0 0,0 0,1-1,-1 1,1-1,-1 1,1-1,0 0,-1 0,1 0,0 1,0-2,0 1,0 0,0 0,0-1,0 1,0-1,0 1,0-1,0 0,2 0,16-1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5:58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1 649,'9'-53,"14"8,1 0,2 2,2 1,1 1,3 1,1 2,2 2,9-6,-36 33,-3 3,0 0,0 0,0 0,1 1,0 0,0 0,0 0,0 1,1 0,0 0,0 0,0 1,0 0,1 1,-1-1,1 2,0-1,4 0,-9 5,1-1,-1 1,0 0,0 0,-1 0,1 1,-1-1,1 1,-1-1,0 1,0 0,-1 0,1 0,-1 0,0 0,0 0,0 0,0 0,-1 0,1 1,-1-1,-1 0,1 0,0 0,-1 1,0 1,1 0,-4 142,3-146,1 0,0 0,0-1,0 1,0 0,0-1,0 1,1 0,-1-1,1 1,-1 0,1-1,-1 1,1-1,0 1,0-1,0 1,0-1,0 1,0-1,0 0,1 0,-1 0,0 1,1-1,-1 0,0-1,1 1,-1 0,1 0,0-1,-1 1,1-1,0 1,-1-1,1 0,0 1,-1-1,1 0,0 0,-1 0,1 0,0-1,0 1,-1 0,1-1,0 1,-1-1,1 0,-1 1,1-1,-1 0,1 0,-1 0,276-186,-276 186,1-1,0 1,-1 0,1 0,0 0,0 0,0 0,0 0,0 0,0 0,0 1,1-1,-1 1,0 0,0-1,0 1,1 0,-1 0,0 1,0-1,0 0,1 1,-1-1,0 1,0 0,0 0,0-1,0 1,0 1,0-1,-1 0,1 0,0 1,-1-1,1 1,0-1,-1 1,0 0,1 0,-1 0,0-1,0 1,0 0,0 0,-1 0,1 1,0-1,-1 0,1 2,-2 101,-1-92,1 0,0 0,1 0,0 0,1 0,1 0,0 0,0 0,1-1,2 2,-5-12,1 0,0 0,0 0,0 0,0-1,0 1,1 0,-1-1,0 1,1-1,-1 1,1-1,-1 0,1 0,0 0,0 1,0-2,-1 1,1 0,0 0,0-1,0 1,0-1,0 1,2-1,9-1</inkml:trace>
  <inkml:trace contextRef="#ctx0" brushRef="#br0" timeOffset="4321.446">1355 368,'196'-1,"-186"0,0-1,0-1,0 1,0-2,-1 1,1-1,-1-1,0 1,-1-2,1 1,-1-1,0 0,0-1,-1 0,0 0,0-1,-1 0,0 0,0 0,-1-1,0 0,0 0,-1 0,0 0,2-10,-5 15,-1 0,0 0,0 0,0 0,0 0,0 0,-1 1,0-1,0 0,0 0,0 0,0 1,-1-1,0 1,0-1,0 1,0 0,0 0,-1-1,1 2,-1-1,0 0,0 0,0 1,0 0,0-1,0 1,-1 1,1-1,-1 0,0 1,0-1,-7-1,-1 0,1 0,-1 1,0 0,0 1,0 0,0 1,0 0,0 1,0 1,-11 1,1 2,0 1,1 0,0 1,0 2,0 0,1 1,0 1,1 1,0 1,1 0,1 1,0 1,1 1,0 0,2 1,0 1,-1 2,10-13,0 0,0 0,1 1,0 0,0 0,1 0,0 0,1 1,-1-1,2 1,-1-1,1 1,0 0,1 0,0-1,0 1,1 0,1-1,-1 1,1 0,0-1,1 0,0 1,1-1,-1 0,1-1,1 1,0-1,0 1,0-2,6 7,6-1,1-1,0 0,1-1,0-1,0-1,1-1,0-1,1 0,-1-2,1 0,0-1,0-1,0-1,0-1,0-1,0-1,0-1,8-2,-7 3,1-1,-1-1,0-1,0-1,0-1,-1 0,0-2,-1-1,0 0,0-2,-1 0,-1-1,7-6,-3-1</inkml:trace>
  <inkml:trace contextRef="#ctx0" brushRef="#br0" timeOffset="4798.89">2456 226,'-27'-2,"-1"1,1 1,-1 1,1 2,0 0,0 2,0 1,0 2,1 0,0 2,1 0,0 2,-6 5,21-12,0 2,1-1,0 1,0 0,1 1,0 0,0 1,1 0,0 0,0 0,1 1,0 0,1 0,0 0,1 1,0-1,1 1,0 0,0 1,1-1,1 0,0 1,0-1,1 0,1 1,0 1,0-9,0 0,-1 0,2 0,-1 0,0 0,1 0,-1-1,1 1,0-1,1 1,-1-1,0 0,1 0,0 0,0 0,0 0,0 0,0-1,0 0,1 1,-1-1,1-1,0 1,-1 0,1-1,0 0,0 0,0 0,0 0,0-1,0 1,0-1,0 0,0 0,1-1,12 0,-1 0,0-1,-1-1,1 0,0-1,-1-1,0-1,6-3,14-9,-1-2,-1-1,-1-1,-1-2,-1-2,-1 0,-1-2,-2-1,-1-1,-1-2,15-24,-5-19,-50 91,8-1,-1-1,2 1,0 1,1-1,0 1,2 0,0 1,0-1,2 1,0 0,0 10,4-17,1 0,-1 0,1-1,1 1,0-1,0 0,1 0,0-1,1 1,0-1,0 0,1-1,0 1,0-2,0 1,1-1,0 0,1 0,-1-1,1 0,0 0,0-1,0-1,9 3,5 2</inkml:trace>
  <inkml:trace contextRef="#ctx0" brushRef="#br0" timeOffset="5252.03">2851 565,'244'-271,"-111"99,-120 164,-19 32,4-16,-3 13,0 0,2 0,1 0,0 1,2-1,0 0,1 1,4 15,-3-29,0 0,0 0,1 0,0 0,1-1,0 1,0-1,1 0,-1 0,1-1,1 1,-1-1,1 0,1-1,-1 1,1-1,-1 0,1-1,1 0,-1 0,1 0,-1-1,1 0,0-1,0 1,1-2,-1 1,0-1,0 0,1-1,-1 0,0 0,1-1,-1 0,0-1,0 1,1-2,-1 1,-1-1,1 0,0-1,-1 1,0-2,3-1,3-4,0-1,0 0,-1-1,-1 0,0-1,-1 0,0-1,-1 0,0 0,-1-1,-1 0,-1 0,0-1,-1 0,0-2,27-90,-23 90</inkml:trace>
  <inkml:trace contextRef="#ctx0" brushRef="#br0" timeOffset="5619.952">4121 1,'-18'6,"0"1,1 1,-1 1,2 0,-1 1,1 1,1 0,0 2,0-1,2 2,-8 8,19-20,0 1,1-1,-1 1,1-1,0 1,0-1,0 1,0 0,0 0,0-1,1 1,-1 0,1 0,0 0,0 0,0 0,0 0,0-1,1 1,-1 0,1 0,0 0,0-1,0 1,0 0,0-1,1 1,-1-1,1 1,0-1,0 0,-1 0,1 0,1 0,-1 0,0 0,0 0,1-1,0 1,109 49,-105-49,3 2,0 0,0 0,-1 1,1 0,-1 1,-1 0,1 0,-1 1,0 0,0 0,-1 1,4 4,-8-8,-1-1,0 1,0 0,0 0,0 0,0 0,-1 0,1 0,-1 0,0 0,-1 0,1 1,-1-1,1 0,-1 1,-1-1,1 0,-1 1,1-1,-1 0,0 0,-1 0,1 0,-1 0,0 0,0 0,0 0,0 0,-1-1,1 1,-4 2,-1 2,-1 1,-1-1,0-1,0 0,0 0,-1 0,0-1,0-1,0 0,-1 0,0-1,0 0,0-1,0 0,-1-1,1-1,-1 1,1-2,-1 1,0-2,1 0,-1 0,1-1,-3-1,-4-3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10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1,'-18'72,"-107"255,23-19,101-305,-1 0,1 0,-1 0,1 0,0 0,0 0,1 0,-1 1,0-1,1 0,0 0,0 1,0-1,0 0,1 0,-1 1,1-1,-1 0,1 0,0 0,1 0,-1 0,0 0,1 0,0 0,0-1,-1 1,2 0,-1-1,0 0,0 1,1-1,-1 0,1 0,0 0,-1-1,1 1,0-1,0 1,0-1,0 0,1 0,167-2,-87-11,-72 9,1 0,-1 1,1 0,0 1,0 1,0 0,-1 0,1 1,6 2,76 13,-72-14</inkml:trace>
  <inkml:trace contextRef="#ctx0" brushRef="#br0" timeOffset="549.987">1075 565,'-7'-4,"-1"0,1 1,-1 0,0 0,0 1,0 0,0 0,0 1,0 0,0 1,0-1,-1 1,1 1,0 0,0 0,0 1,0 0,0 0,-8 4,4-3,-1 2,1 0,0 0,0 1,1 0,0 1,0 1,-8 7,18-15,0 1,0 0,0-1,1 1,-1 0,0 0,1 0,-1 0,0 0,1 0,-1 0,1 0,0 0,-1 0,1 0,0 0,0 0,-1 0,1 0,0 0,0 0,0 0,0 0,1 0,-1 0,0 0,0 1,1-1,-1 0,0 0,1 0,-1 0,1 0,-1-1,1 1,0 0,-1 0,1 0,0 0,0-1,-1 1,1 0,0-1,0 1,49 28,-38-23,25 11,-31-16,1 1,0 0,-1 1,1 0,-1 0,0 0,0 0,0 1,-1 0,1 0,-1 1,0 0,0 0,0 0,-1 0,0 1,0-1,0 1,-1 0,0 0,0 1,0-1,-1 1,0-1,0 1,-1 0,1 5,-2-7,-1 1,1 0,-1-1,-1 1,1-1,-1 1,0-1,0 0,0 1,-1-1,0 0,0-1,0 1,0 0,-1-1,0 0,0 0,0 0,0 0,-1-1,0 1,1-1,-2 0,-124 47,126-48,1-1,0 0,-1 0,1 0,-1-1,1 0,-1 1,1-1,-1 0,1 0,-1-1,1 1,-1-1,1 0,-1 0,1 0,0 0,0-1,-1 1,1-1,0 0,0 1,0-2,1 1,-1 0,0 0,1-1,0 0,-5-14</inkml:trace>
  <inkml:trace contextRef="#ctx0" brushRef="#br0" timeOffset="1166.118">1301 847,'6'4,"0"-1,0 0,0 0,0 0,1-1,-1 0,1 0,0-1,-1 0,1 0,0-1,0 0,0 0,-1 0,1-1,0 0,0 0,-1-1,1 1,-1-2,6-1,-6 2,-1 1,1-1,-1-1,0 1,0-1,1 1,-2-2,1 1,0 0,-1-1,1 0,-1 0,0 0,0-1,-1 1,1-1,-1 0,0 0,-1 0,1 0,-1 0,0-1,0 1,0-1,-1 0,0 1,0-1,-1 0,1 0,-1 1,-1-1,1-3,-2 6,1 0,-1 1,1-1,-1 1,0 0,0-1,0 1,0 0,-1 0,1 0,-1 1,1-1,-1 0,1 1,-1 0,0-1,0 1,0 0,1 1,-1-1,0 0,0 1,0 0,0-1,0 1,0 0,0 1,-3 0,-84 21,77-14,0 2,0-1,1 1,0 1,1 0,0 1,1 0,0 0,1 1,0 1,1-1,1 1,0 1,1-1,0 1,1 0,-2 13,6-23,0 0,1 0,-1 0,1 1,0-1,1 0,-1 0,1 0,0 0,0 1,0-1,1 0,0-1,0 1,0 0,1-1,-1 1,1-1,0 0,1 1,-1-1,1-1,-1 1,1-1,0 1,1-1,-1 0,0-1,1 1,-1-1,1 0,1 1,12 4,0-1,0-1,0 0,1-2,0 0,-1-1,1-1,7 0,177-22,-176 16,-3 1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15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29,'1'1,"-1"0,1 0,-1 0,1 0,0 0,0 0,0 0,-1 0,1-1,0 1,0 0,0 0,0-1,0 1,0-1,1 1,-1-1,0 1,0-1,0 0,0 0,1 0,-1 1,0-1,0 0,0 0,1 0,-1-1,0 1,0 0,0 0,0-1,1 1,-1-1,0 1,0-1,0 1,0-1,0 1,0-1,0 0,0 0,0 0,8 0,192-34,-59 35,-140 0,0 0,0 0,0 1,0-1,0 0,0 1,0-1,0 1,0 0,0 0,0-1,0 1,-1 0,1 1,0-1,0 0,-1 1,1-1,-1 0,1 1,-1 0,0-1,0 1,0 0,0 0,1 0,-2 10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16.1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88,'43'-5,"24"-6,11-2,-5 2,-8-2,-12 1,-9 3,-7 2,-6 3,-3 2,-6 2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16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0,'-65'115,"57"-96,-202 384,140-215,69-186,0 1,0 0,1 0,-1 0,1-1,-1 1,1 0,0 0,0 0,0 0,0 0,1 0,-1 0,1 0,0-1,-1 1,1 0,1 0,-1-1,0 1,1-1,-1 1,1-1,0 1,0-1,0 0,0 0,0 0,0 0,0 0,1-1,-1 1,1-1,-1 1,1-1,0 0,-1 0,1 0,0 0,0-1,0 1,0-1,0 0,0 0,1 0,115-26,-62 7,-2 9,-30 8</inkml:trace>
  <inkml:trace contextRef="#ctx0" brushRef="#br0" timeOffset="338.407">669 649,'-13'16,"0"1,2 1,0 0,0 0,2 1,0 1,2 0,0 0,1 0,1 1,1-1,0 3,4-20,0-1,0 1,0-1,0 1,0-1,0 1,1-1,-1 1,1-1,0 1,0-1,0 1,0-1,0 0,0 0,1 1,-1-1,1 0,0 0,-1-1,1 1,0 0,0 0,0-1,0 1,0-1,1 0,-1 0,0 0,1 0,-1 0,1 0,-1 0,0-1,1 1,0-1,-1 0,1 0,-1 0,1 0,-1 0,1-1,-1 1,1-1,0 0,8-1,1 0,-1-2,0 1,0-1,0-1,-1 0,0-1,0 0,6-4,-8 3,0 0,-1 0,0-1,0 0,0 0,-1-1,0 0,-1 0,0 0,0-1,-1 1,-1-1,1 0,-2-1,1 1,-1 0,-1-1,1-8,-3 14,0 1,0 0,0-1,0 1,-1 0,0 0,0 0,0 0,0 0,0 0,-1 1,0-1,0 1,0 0,0 0,0 0,-1 0,1 0,-1 1,0 0,1-1,-1 1,0 1,0-1,-1 0,1 1,0 0,-1 0,1 0,0 1,-1 0,1 0,-1 0,1 0,-21-2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6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144 414,'-20'25,"1"1,0 1,2 1,2 0,0 2,2-1,0 3,12-30,0 0,-1 0,1 0,0 0,0 1,0-1,0 0,0 0,1 0,-1 1,0-1,1 0,0 1,0-1,0 1,0-1,0 0,0 1,0-1,1 0,0 1,-1-1,1 0,0 1,0-1,0 0,0 0,0 0,1 0,-1 0,0 0,1 0,0-1,-1 1,1-1,0 1,0-1,0 1,0-1,0 0,0 0,0 0,1 0,-1 0,0-1,1 1,-1-1,1 1,6-4,0-1,0 0,0-1,-1 1,0-2,0 1,0-1,0 0,-1-1,0 0,0 0,-1 0,0-1,0 0,-1 0,0-1,0 1,-1-1,0 0,-1 0,0 0,0-1,0-3,-1 7,0 1,0-1,0 1,-1-1,0 1,0-1,-1 0,1 1,-1-1,0 0,-1 1,1-1,-1 0,0 1,-1-1,0 1,1-1,-1 1,-1 0,1-1,-1 1,0 1,0-1,-1 0,1 1,-1 0,0-1,0 2,-1-1,1 0,-1 1,-3-2,9 6,0-1,0 1,-1 0,1 0,0 0,-1 0,1-1,-1 1,1 0,-1 0,0 0,1 0,-1 0,0 0,0 0,1 0,-1 0,0 0,0 0,0 1,0-1,-1 0,1 0,0 0,0 0,-1 0,1 0,0 0,-1 0,1 0,-1-1,1 1,-1 0,0 0,1 0,-1 0,0-1,1 1,-1 0,0-1,0 1,0 0,0-1,0 1,0-1,1 0,-1 1,0-1,0 0,-1 1,1-1,0 0,0 0,0 0,0 0,0 0,0 0,0 0,0 0,0-1,0 1,0 0,0 0,0-1,0 1,0-1,11 3,-1 0,1-1,0 0,0-1,0 0,-1-1,1 0,0 0,0-1,-1 0,1-1,-1 0,0-1,0 1,8-6,11-2,0 0,-1-3,0 0,-1-1,-1-2,0-1,-1 0,-2-2,1-1,-2 0,-1-2,-1 0,-1-2,-1 0,-1 0,1-6,19-43,-37 75,1-1,0 0,0 0,-1 1,1-1,0 0,0 1,-1-1,1 0,0 1,0-1,0 0,-1 1,1-1,0 1,0-1,0 0,0 1,0-1,0 0,0 1,0-1,0 1,0-1,0 0,0 1,0-1,0 1,1-1,-1 0,0 1,0-1,0 0,0 1,1-1,-1 0,0 1,0-1,1 0,-1 1,0-1,1 0,-1 0,0 1,1-1,-1 0,0 0,1 0,-1 0,1 0,-1 1,0-1,1 0,-1 0,0 0,1 0,-1 0,1 0,-1 0,0 0,-29 275,21-149,-4 149,11-172,-4 1,-5-1,-15 62,18-134,-2 0,0-1,-2 0,-1-1,-2 0,-11 18,23-44,0 0,1 0,-1 0,-1 0,1 0,0 0,0-1,-1 1,0-1,1 0,-1 0,0 0,0 0,0 0,0-1,-1 1,1-1,0 0,-1 0,1 0,-1-1,1 1,-1-1,1 1,-1-1,1-1,-1 1,1 0,-1-1,1 1,0-1,-1 0,1 0,0-1,-1 1,1-1,0 1,0-1,0 0,0 0,1 0,-1-1,0 1,1-1,0 1,-1-1,1 0,0 0,1 0,-1 0,0 0,1 0,0-1,0 1,-1-3,0-11,1-1,0 1,1 0,1 0,1 0,0 0,1 0,1 0,0 0,2 1,0 0,1 0,0 0,1 0,-3 6,33-73,4 2,39-57,-52 93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20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0,'-21'0,"1"1,-1 0,0 2,1 0,-1 1,1 1,0 1,1 1,-1 1,-8 4,15-2,1 1,0 0,0 1,1 0,1 0,0 1,0 0,2 1,-7 14,12-25,1 1,0 0,1 0,-1 0,1 0,0 0,0 0,0 0,0 1,1-1,-1 0,1 0,0 1,1-1,-1 0,1 0,0 1,0-1,0 0,0 0,1 0,0 0,-1 0,1 0,1-1,-1 1,1-1,-1 1,2 0,103 82,-80-68,-15-10,-1 0,0 1,-1 1,0-1,0 2,-1-1,0 1,-1 1,0-1,-1 2,0-1,-1 1,-1-1,0 2,0-1,-1 0,-1 1,0 0,0 11,-2-17,0 1,0 0,-1-1,0 1,0 0,-1-1,0 1,-1 0,0-1,0 1,-1-1,0 0,0 0,-1 0,0 0,0-1,-1 0,0 1,-1-2,1 1,-1-1,0 1,-5 2,-5 2,0 0,0-1,-2-1,1-1,-1 0,0-1,0-1,-1-1,0 0,0-2,0 0,-12 0,29-3,0 0,0 0,0 0,0 0,0 0,0 0,1 0,-1-1,0 1,0-1,0 1,0-1,1 0,-1 1,0-1,0 0,1 0,-1-1,1 1,-1 0,1 0,0-1,-1 1,1-1,0 1,0-1,0 0,0 1,0-1,0 0,1 1,-1-1,0 0,1 0,-1 0,1 0,0 0,0 0,0 0,0 0,0 1,0-1,0 0,1 0,-1 0,1 0,38-84,91-58,-56 74,-56 52</inkml:trace>
  <inkml:trace contextRef="#ctx0" brushRef="#br0" timeOffset="399.494">617 678,'-4'11,"-1"1,1-1,1 1,0 0,1 0,0 0,1 1,0-1,1 0,0 1,1-1,1 0,0 0,0 0,1 0,3 7,-5-17,0 1,0-1,1 0,-1 0,0 0,1 1,-1-1,1-1,0 1,0 0,0 0,0-1,0 1,0-1,0 1,0-1,1 0,-1 0,0 0,1 0,-1-1,1 1,-1 0,1-1,0 0,-1 0,1 0,-1 0,1 0,-1 0,1 0,-1-1,1 0,-1 1,1-1,-1 0,1 0,0-1,3-1,1 0,-1 0,0-1,0 0,0 0,-1-1,1 1,-1-1,0-1,0 1,-1-1,0 1,2-4,-3 5,0 1,-1-1,0 0,0 0,0 0,0 0,0 0,-1-1,0 1,0 0,0-1,0 1,-1-1,0 1,0-1,0 1,0-1,-1 1,1 0,-1-1,0 1,-1 0,1-1,-1 1,0 0,0 0,0 0,0 0,-1 1,0-1,0 1,0-1,0 1,-1-1,-18-3,-1 4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19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0 198,'24'0,"22"0,9 0,-1 0,-5 0,-6 0,-5 0,-4 0,-4 0,-1 0,-1 0,-1-5,0-1,-5-5,-11 0,-6 1</inkml:trace>
  <inkml:trace contextRef="#ctx0" brushRef="#br0" timeOffset="254.587">338 1,'-4'33,"-8"26,0 8,1-4,3-6,2-10,2-6,3-7,0-3,2-3,-1-6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24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0,'0'0</inkml:trace>
  <inkml:trace contextRef="#ctx0" brushRef="#br0" timeOffset="278.059">203 0,'2'2,"0"-1,0 1,-1 0,1 0,0 0,-1 0,0 0,1 0,-1 0,0 0,0 0,0 1,0-1,-1 0,1 1,-1-1,1 1,-1-1,0 1,0-1,0 0,0 1,0-1,0 1,-1-1,1 1,-1-1,0 0,0 1,-1 1,-5 23,-1-1,-1 0,-1 0,-2 0,-1-2,0 0,-2 0,-1-1,0-1,-6 4,-38 31,42-45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30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32 621,'-7'19,"1"1,1 0,0 0,2 0,0 1,1-1,1 1,1-1,2 15,-2-3,1-17,-1 1,2 0,0-1,1 1,0-1,2 0,-1 0,4 4,-7-15,1-1,-1 1,1 0,0-1,0 1,1-1,-1 0,1 0,-1 0,1 0,0 0,0 0,1-1,-1 1,0-1,1 0,-1 0,1 0,0-1,0 1,0-1,0 0,-1 0,1 0,1-1,-1 0,0 1,0-1,0 0,0-1,0 1,0-1,3 0,7-5,-1-1,1 1,-1-2,0 0,-1-1,0 0,0 0,-1-2,0 1,-1-1,7-10,4-1,48-56,-69 77,1 0,0 0,-1 1,1-1,0 0,-1 1,1-1,0 0,0 1,0-1,-1 1,1-1,0 1,0 0,0-1,0 1,0 0,0 0,0-1,0 1,0 0,0 0,0 0,0 0,0 0,0 0,0 1,0-1,0 0,0 0,0 1,0-1,0 1,-1-1,1 1,0-1,0 1,0-1,-1 1,1 0,0-1,0 1,-1 0,22 45,-13-24,-6-17,0 0,0-1,1 1,-1-1,1 1,0-1,0 0,0 0,1-1,-1 1,1-1,0 0,0 0,0-1,0 0,1 0,-1 0,0 0,1-1,0 0,-1 0,1 0,0-1,-1 1,1-2,0 1,2-1,5-1,-1 0,0-1,0 0,0-1,0 0,0-1,-1 0,0-1,0 0,0-1,-1 0,1-2,1 0,0 0,-1 0,-1-2,0 1,0-1,-1-1,0 1,-1-2,0 1,-1-1,0 0,-1-1,-1 1,0-1,-1 0,-1-1,0 1,-1-1,1-6,-3-7,-1 4</inkml:trace>
  <inkml:trace contextRef="#ctx0" brushRef="#br0" timeOffset="1172.127">1161 0,'-28'86,"4"1,4 1,-1 32,8-14,5 0,5 1,6 38,-3-142,24 99,-23-99,1 0,-1-1,1 1,0 0,0-1,0 0,1 0,-1 1,0-1,1-1,0 1,-1 0,1-1,0 1,0-1,0 0,0 0,0 0,0 0,0 0,0-1,0 1,0-1,0 0,0 0,0 0,1-1,-1 1,0-1,0 1,0-1,0 0,12-4,-1-1,0-1,0 0,0-1,-1 0,0-1,-1 0,1-1,-2 0,4-6,21-15,-34 29,-1 0,1 0,0 0,0 1,0-1,0 0,0 1,1 0,-1-1,0 1,1 0,-1 0,0 1,1-1,-1 0,1 1,-1-1,1 1,0 0,-1 0,1 0,-1 0,1 0,0 1,-1-1,1 1,-1 0,0 0,1 0,-1 0,1 0,-1 0,0 0,0 1,0-1,0 1,0 0,0-1,0 1,0 0,-1 0,1 0,-1 1,0-1,1 2,15 23,-12-16,0-1,1 0,1 0,0 0,0-1,1 0,0-1,0 0,1 0,0 0,10 5,-10-8,0-1,1 0,0-1,0 1,0-2,0 1,0-2,1 1,-1-1,0-1,1 0,-1 0,1-1,-1-1,0 1,1-2,-1 1,0-1,-1-1,1 0,0 0,-1-1,0 0,0-1,-1 0,0 0,0-1,0 0,0 0,-1-1,-1 0,1 0,-1-1,-1 0,0 0,3-6,6-9,-9 17,1 0,-1-1,-1 1,1-1,-2 0,1-1,-1 1,0-1,0 1,-1-1,-1 0,1 0,-1 0,-1 0,0 0,0 0,-1 0,-1-7,1 13,0 1,0 0,0 0,-1 0,1 0,0 1,-1-1,0 0,1 1,-1-1,0 1,0-1,0 1,0 0,0 0,0 0,0 0,-1 0,1 0,0 0,0 1,-1-1,1 1,0 0,-1 0,1 0,-1 0,1 0,0 0,-1 1,1-1,0 1,0 0,-1-1,1 1,-2 1,-73 47,68-37,0 1,1-1,1 1,0 1,0-1,2 1,-1 1,2-1,0 1,1-1,0 1,1 0,1 0,0 0,1 0,1 0,1 2,-2-12,1 0,0 0,0 0,1 0,0 0,0 0,0 0,0 0,1-1,-1 1,1-1,0 0,1 1,-1-2,1 1,0 0,0-1,0 1,0-1,1 0,-1-1,1 1,-1-1,1 0,0 0,0 0,0-1,0 0,1 0,0 0,164 5,-143-10,-1-2,1 0,-1-2,0 0,-1-2,0-1,-1-1,0-1,-1-1,-1-1,0-1,-1-1,0-1,-2-1,0 0,-1-2,-1 0,-1-1,-1 0,-1-1,-1-1,-1 0,3-11,-6 16,-4 10,0 0,0-1,-1 1,0-1,-1 0,0 0,-1 0,0-1,0 1,-1 0,0-1,-1 1,0-1,-2-6,2 16,-1-1,1 1,-1 0,0 0,1-1,-1 1,0 0,0 0,0 0,0 0,0 0,0 0,0 0,0 0,0 0,0 1,0-1,-1 0,1 1,0-1,-1 1,1-1,0 1,-1 0,1-1,0 1,-1 0,1 0,-1 0,1 0,-1 0,1 0,0 1,-1-1,1 0,0 1,-1-1,1 1,0-1,-1 1,1 0,-1 0,-52 35,-70 99,122-133,1 0,-1 0,1 0,0 0,-1 0,1 0,0 0,0 1,1-1,-1 0,0 1,1-1,0 0,-1 1,1-1,0 1,0-1,0 1,1-1,-1 0,0 1,1-1,0 1,0-1,-1 0,1 0,1 1,-1-1,0 0,0 0,1 0,-1 0,1 0,0-1,-1 1,1 0,0-1,0 1,0-1,0 0,0 0,1 0,-1 0,0 0,0 0,1 0,-1-1,14 4,1-2,-1 0,0-1,1 0,-1-1,1-1,-1-1,0 0,1-1,0-1,34-5,-48 9,0 0,0 1,0-1,0 1,-1-1,1 1,0 0,0 0,0 0,-1 1,1-1,-1 1,1-1,-1 1,1 0,-1 0,0 0,0 0,0 0,0 0,0 1,-1-1,1 1,-1-1,1 1,-1 0,0-1,0 1,0 0,-1 0,1 0,0 0,-1 0,0 0,0 0,0 0,0 0,0-1,-1 3,16 50,-11-48,1-1,-1 0,1 0,0-1,1 1,-1-1,1 0,0-1,0 1,1-1,-1 0,1-1,0 0,0 0,0 0,0-1,1 0,-1 0,1-1,-1 0,1 0,-1-1,1 0,0-1,3 0,4 0,0-1,0 0,-1-2,1 1,-1-2,0 0,0-1,-1 0,0-1,0 0,0-1,6-6,-7 4,-1 0,0-1,-1-1,0 0,-1 0,0-1,-1 0,0 0,-1-1,-1 0,0-1,-5 12,1-1,-1 0,0 1,-1-1,1 0,-1 0,0 0,0 1,0-1,0 0,0 0,-1 0,0 1,0-1,0 0,0 1,-1-1,1 0,-1 1,0 0,0-1,0 1,0 0,-1 0,1 0,-1 1,0-1,0 1,0-1,0 1,0 0,0 0,-1 0,1 0,-1 1,1 0,-1-1,0 1,1 0,-1 1,0-1,0 1,0 0,1 0,-1 0,0 0,0 0,-11 4,0 0,1 0,0 1,0 1,0 0,0 1,1 1,1 0,-1 1,1 0,0 0,1 2,1-1,-1 1,2 1,-1 0,2 0,-1 1,2 0,0 0,0 1,2 0,-1 0,2 1,0-1,1 1,-1 3,3-9,0 1,0-1,0 1,1-1,1 1,0-1,0 1,1-1,0 0,0 1,1-1,1 0,-1 0,1-1,1 1,0-1,0 0,0 0,1-1,0 1,1-1,0-1,0 1,0-1,1 0,-1-1,2 0,-1 0,0-1,1 0,0 0,0-1,0 0,0 0,9 0,12 6,1-1,0-1,0-2,1-2,0 0,-1-2,1-2,0 0,-1-3,1 0,-1-2,28-9,-35 6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37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1,'0'36,"2"2,-3-1,-1 1,-2 0,-1-1,-7 21,-146 369,155-424,1 1,1-1,-1 1,0 0,1-1,0 1,0 0,0 0,0 0,1 0,-1 0,1 0,0 0,0 0,1 0,-1 0,1 0,0 0,0 0,0-1,0 1,1 0,-1 0,1-1,0 1,0-1,1 0,-1 1,1-1,-1 0,1-1,0 1,0 0,1-1,-1 0,0 1,1-1,-1-1,2 2,13-1,-1 0,1-1,-1-1,1 0,-1-2,1 0,-1-1,0 0,0-2,0 0,11-5,36-9,-13 14,-33 9</inkml:trace>
  <inkml:trace contextRef="#ctx0" brushRef="#br0" timeOffset="483.719">1014 594,'-7'-4,"-1"1,0 0,0 0,0 1,0 0,0 0,-1 1,1 0,0 1,-1 0,1 0,-1 0,1 1,0 1,0-1,-1 1,1 1,0 0,1 0,-1 0,0 1,1 0,0 1,0-1,0 1,1 1,-1-1,-1 3,7-6,-1 0,0 0,1-1,0 1,-1 0,1 1,0-1,0 0,0 0,0 1,0-1,1 0,-1 1,1-1,-1 0,1 1,0-1,0 1,0-1,0 1,1-1,-1 0,1 1,-1-1,1 0,0 1,0-1,0 0,0 0,0 1,56 51,-4-5,-51-46,0 0,0 0,-1 0,1 0,-1 1,0-1,0 0,0 1,0-1,-1 1,1-1,-1 1,0-1,0 1,0-1,0 1,-1-1,1 1,-1-1,0 0,0 1,0-1,-1 0,1 0,-1 0,0 0,0 0,0 0,0 0,0 0,-1-1,1 1,-3 1,-1 1,-1 0,-1 0,1 0,-1-1,0 0,0-1,0 1,0-2,-1 1,1-1,-1 0,1-1,-3 0,-15 1,2-2</inkml:trace>
  <inkml:trace contextRef="#ctx0" brushRef="#br0" timeOffset="902.974">1071 875,'42'-4,"0"-2,0-2,-1-2,0-1,-1-2,18-10,-53 21,0 0,0-1,0 0,-1 1,1-2,-1 1,0 0,0-1,0 0,0 0,-1 0,0 0,0-1,0 1,0-1,0 0,-1 0,0 0,0 0,-1 0,1 0,-1-1,0 1,0 0,-1-1,0-2,0 6,-1 0,0 0,0 0,0 0,0 0,0 0,0 0,0 1,-1-1,1 0,-1 1,1-1,-1 1,0-1,1 1,-1 0,0 0,0 0,0 0,0 0,0 0,0 0,0 1,0-1,0 1,0 0,-1-1,1 1,0 0,0 0,-2 1,-68 9,60-6,0 1,1 1,0 0,1 0,-1 1,1 1,0 0,1 0,0 1,0 0,1 0,0 1,1 0,0 0,-2 7,5-12,1 1,0 0,0 0,0 0,1 0,0 0,0 1,1-1,0 0,0 1,0-1,1 1,0 0,0-1,0 1,1-1,0 1,1-1,-1 1,1-1,1 0,-1 0,1 0,0 0,0 0,1-1,-1 1,1-1,1 0,-1 0,11 7,0-2,0 0,1 0,0-2,1 0,0 0,0-2,1 0,0-1,0-1,0-1,0 0,1-1,-1-1,1-1,0-1,45-8,-37 2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39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57,'164'-11,"69"-8,-47-7,-176 35,-14-2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39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59,'48'-5,"30"-1,7-1,-2-2,-9-1,-14 2,-11 2,-10 2,-7 2,-3 1,-2 1,-1 0,-1 0,-3 1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39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41,'39'5,"31"-3,9-3,0 0,-7 0,-13-5,-10-2,-10 2,-6 0,1 3,-1 0,-5-3,-9 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58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74 670,'-10'14,"1"1,1 0,0 0,1 1,1 0,0 0,1 0,1 1,0 0,1 0,1 0,1 0,0 0,1 0,3 17,-2-30,0 0,0 0,0 0,1-1,0 1,-1 0,1-1,1 1,-1-1,0 0,1 0,0 0,0 0,0 0,0-1,0 1,0-1,0 0,1 1,0-2,-1 1,1 0,0-1,0 0,-1 0,1 0,0 0,0 0,0-1,0 0,0 0,1 0,-1 0,0-1,9 0,1-1,-1-1,0 0,0 0,-1-1,1-1,-1 0,0-1,9-6,-13 9,-1-1,0 0,0 0,-1-1,1 1,-1-2,0 1,-1-1,1 1,-1-1,0-1,0 1,-1-1,0 0,0 0,-1 0,0-1,0 1,0-1,-1 1,0-1,-1 0,0 0,0 0,-1 0,1 0,-2 0,1 0,-1 0,-1 0,1 0,-1 1,-1-1,1 0,-1 1,-1-1,-3-2,-1-1,0 2,-1-1,0 1,-1 1,0-1,0 2,0-1,-1 1,0 1,-1 0,1 1,-1 0,0 0,-1 2,1-1,-1 2,-5-1,20 3,-1 1,1 0,-1 0,1 0,-1 0,0 0,1 0,-1 0,0 0,0 1,0-1,0 0,0 1,0-1,-1 1,1-1,0 1,-1-1,1 1,-1-1,1 1,-1 0,0-1,0 1,1 0,-1-1,0 1,-1 0,1-1,0 1,0 0,-1-1,1 1,-1-1,0 1,1-1,-1 1,0-1,0 1,0-1,0 0,0 1,0-1,0 0,0 0,0 0,-1 0,1 0,0 0,-1 0,1 0,-1 0,1-1,-1 1,0-1,1 1,-1-1,1 0,-1 1,0-1,1 0,-1 0,0 0,1 0,-1 0,0-1,1 1,-1-1,1 1,-1-1,8 5,0 0,1-1,0 1,0-2,0 1,0-1,0 0,0 0,1-1,-1 0,1 0,-1-1,0 0,1 0,-1-1,1 0,-1 0,0-1,1 0,-1 0,3-2,7-2,0-1,-1-1,0 0,0-1,-1-1,0-1,-1 0,6-5,4-6,0-1,-2-2,-1 0,0-1,-2 0,-1-2,-2 0,0-2,-2 1,-1-2,-2 0,0 0,-3-1,0 0,-2 0,-2-1,0 0,-3-4,-2-8,55 464,-37-268,-6 0,-7 0,-11 88,2-178,-2 0,-3-1,-2 0,-3 0,-3-1,-2-2,-10 16,-5-16,34-56,1 0,-1 0,0 0,1 0,-1 0,0 0,0 0,0-1,1 1,-1 0,0 0,0-1,0 1,0-1,0 1,0-1,-1 0,1 1,0-1,0 0,0 0,0 1,0-1,-1 0,1 0,0 0,0-1,0 1,0 0,0 0,-1-1,1 1,0 0,0-1,0 1,0-1,0 1,0-1,0 0,0 0,1 1,-1-1,0 0,0 0,0 0,1 0,-1 0,1 0,-1 0,0 0,1 0,0 0,-1 0,-3-12,1 1,0-1,0 0,2 1,-1-1,2 0,0 0,0 0,1 0,1 0,0 0,1 0,0 1,1-1,3-5,-3 1,35-111,5 1,38-72,-54 137,-3 12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53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1120,'3'3,"0"-1,0 1,0-1,0 0,0 0,0-1,1 1,-1-1,1 1,-1-1,1 0,0 0,-1-1,1 1,0-1,0 0,-1 0,1 0,0 0,0-1,-1 0,1 1,0-1,-1 0,1-1,-1 1,0-1,3-1,19-10,0-1,-1-2,0 0,-2-2,0 0,12-14,5-3,19-19,-2-3,-3-2,-2-3,-3-1,19-37,-58 86,-1-1,-1 0,0 0,-1-1,-1 1,0-1,-2-1,1 1,-2 0,0-1,-1 1,-1-7,0 16,0-1,-1 1,1-1,-2 1,1 0,-1 0,0-1,-1 1,1 0,-1 1,-1-1,1 0,-1 1,-1 0,1 0,-1 0,0 0,0 1,0 0,-1 0,0 0,0 1,0 0,-1 0,1 1,-1-1,-7-1,9 3,-1 1,0 0,1 0,-1 0,0 1,0 0,0 0,0 0,1 1,-1 0,0 0,1 0,-1 1,0 0,1 0,0 0,0 1,-1 0,1 0,1 0,-1 0,0 1,1 0,-3 2,-6 8,0 0,1 0,1 1,0 0,1 1,0 1,1 1,-3-1,2 2,0-1,2 1,0 1,0 0,2 0,1 0,0 1,2-1,0 1,1 0,1 0,1 0,1 0,1 0,1 0,1 0,0-1,2 1,1 2,6-1,0-1,2 0,0-1,1 0,1-2,1 0,1-1,0 0,1-2,1 0,0-2,10 5,-14-8</inkml:trace>
  <inkml:trace contextRef="#ctx0" brushRef="#br0" timeOffset="578.353">791 923,'23'-3,"-1"-1,0-1,0 0,-1-2,1-1,-1 0,-1-2,18-11,-35 20,0-1,0 0,0 0,0 0,0 0,0 0,-1-1,1 1,-1-1,0 0,0 1,0-1,0 0,0 0,-1-1,1 1,-1 0,0 0,0-1,0 1,0-1,-1 1,1-1,-1 1,0-1,0 1,0-1,-1 1,1-1,-1 1,0-1,0 1,0 0,0-1,0 1,-1 0,0 0,1 0,-1 0,0 0,-1 0,1 1,0-1,-1 1,1-1,-1 1,0 0,0 0,0 0,0 0,0 1,0-1,-3 0,-1 0,0 1,0-1,-1 1,1 0,-1 1,1 0,-1 0,1 1,-1-1,1 2,0-1,-1 1,1 0,0 0,0 1,0 0,1 1,-1-1,1 1,0 0,0 1,0-1,0 1,-4 5,2-1,-1 0,1 1,1 0,0 0,0 1,1 0,0 0,1 0,0 0,1 1,0 0,1 0,0 0,0 10,2-16,0 1,0-1,1 0,0 0,0 1,0-1,1 0,0 1,0-1,1 0,0 0,0 0,0 0,1-1,0 1,0 0,0-1,1 0,-1 0,1 0,1 0,-1-1,1 1,-1-1,1 0,0-1,1 1,-1-1,1 0,-1 0,4 0,10 1,1-1,-1-1,1-1,-1 0,1-2,0 0,-1-1,1-1,0-1,64-25,-59 19</inkml:trace>
  <inkml:trace contextRef="#ctx0" brushRef="#br0" timeOffset="1700.987">1553 725,'-2'-1,"0"0,0 0,0 1,-1-1,1 1,0-1,0 1,-1 0,1 0,0 0,0 0,0 0,-1 1,1-1,0 1,0-1,0 1,0 0,0 0,0 0,0 0,-1 0,-54 72,37-40,-121 197,133-206,21-29,194-236,-114 134,-93 108,1-1,-1 0,0 1,0-1,1 0,-1 0,0 1,0-1,1 0,-1 0,0 1,1-1,-1 0,0 0,1 0,-1 1,0-1,1 0,-1 0,1 0,-1 0,0 0,1 0,-1 0,1 0,-1 0,0 0,1 0,-1 0,0 0,1 0,-1 0,1 0,-1-1,0 1,1 0,-1 0,0 0,1-1,-1 1,0 0,1 0,-1-1,0 1,0 0,1 0,-1-1,0 1,0 0,0-1,1 1,-1-1,0 1,0 0,0-1,0 1,0 0,0-1,0 0,-6 34,4-29,-1 2,1-1,0 0,0 0,1 1,-1-1,1 1,0-1,1 1,-1-1,1 1,0-1,1 1,-1 0,1-1,0 1,1-1,-1 1,1-1,0 0,0 0,1 0,-1 0,1 0,0 0,1-1,-1 1,1-1,0 0,0 0,0-1,0 1,1-1,0 0,-1 0,1 0,3 1,0-2,0 0,1 0,-1-1,0-1,0 1,1-1,-1 0,0-1,0 0,1 0,-1-1,0 0,0 0,0-1,-1 0,1-1,-1 1,1-2,-1 1,-1-1,1 0,-1 0,1 0,1-3,5-6,0 1,-1-2,-1 1,0-2,-1 1,-1-2,0 1,-1-1,-1 0,2-10,8-70,-11 79</inkml:trace>
  <inkml:trace contextRef="#ctx0" brushRef="#br0" timeOffset="2960.806">2456 754,'-1'-5,"0"1,-1 0,0 0,0 0,0 0,0 0,-1 0,1 0,-1 1,0 0,0-1,-1 1,1 0,0 0,-1 1,0-1,0 1,0 0,0 0,0 0,0 0,0 1,-1 0,1 0,0 0,-1 0,1 1,-1-1,1 1,-1 0,1 1,-1-1,1 1,-1 0,1 0,0 0,-1 1,1-1,0 1,0 0,0 0,0 1,1-1,-1 1,1 0,-1-1,1 2,-3 2,1 0,0 1,0 0,0 0,1 0,0 1,1-1,0 1,0 0,0 0,1 0,0 0,1 0,0 1,0-1,0 0,1 1,1-1,0 0,0 1,0-1,1 0,0 0,1 0,-1 0,2 0,-1 0,1-1,4 6,-5-8,0-1,1 1,0-1,0 0,0 0,0 0,1 0,-1-1,1 0,0 0,0 0,0 0,1-1,-1 0,0 0,1 0,-1-1,1 0,0 0,-1 0,1-1,0 0,0 0,-1 0,1-1,0 0,0 0,-1 0,1-1,-1 0,5-2,11-8,1-1,-1-1,-1-1,-1-1,0-1,-1 0,-1-2,7-9,-1 3,-22 24,-1 0,0 0,1 0,-1 0,1 0,-1 0,1 0,-1 0,1 0,0 1,-1-1,1 0,0 0,0 1,-1-1,1 0,0 1,0-1,0 1,0-1,0 1,0-1,0 1,0 0,0-1,0 1,0 0,0 0,0 0,0 0,1 0,-1 0,0 0,0 0,0 0,0 1,0-1,0 0,0 1,0-1,0 1,0-1,0 1,0-1,-1 1,1 0,0-1,0 1,0 0,-1 0,1-1,0 1,-1 0,1 0,-1 0,1 0,4 144,-33 118,26-244,-1 1,-1 0,-1-1,0 0,-1 0,-1-1,-1 1,-1-2,0 1,-1-1,-1 0,-1-1,0-1,-1 0,-1 0,0-2,-12 10,24-21,0 0,0 1,-1-1,1 0,-1 0,1 0,-1-1,1 1,-1-1,0 1,0-1,0 0,0 0,0 0,0-1,0 1,0-1,0 1,0-1,-1 0,1 0,0-1,0 1,0-1,0 1,0-1,0 0,0 0,0 0,0-1,0 1,1-1,-1 1,1-1,-1 0,1 0,-1 0,1 0,0-1,-1-4,1-1,0 1,1-1,-1 0,2 0,-1 0,1 1,0-1,0 0,1 0,1 0,-1 1,1-1,0 0,1 1,-1 0,2-1,-1 1,1-1,93-122,116-38,-107 92,-64 45,-1-2,-2-2,-1-1,-1-2,-3-1,-1-2,-2-2,7-15,-17 22,-1-1,-3-1,0 0,-3-2,-1 0,-2 0,-2-1,-2 0,-1-1,-3 1,-1-1,-2-22,0 58,0-1,-1 0,0 1,0-1,-1 1,1-1,-1 1,-1 0,1 0,-1 0,0 0,-1 0,1 0,-1 1,0 0,-1 0,1 0,-4-3,7 7,-1 1,1-1,-1 0,1 1,-1-1,0 1,1 0,-1-1,0 1,1 0,-1 0,0 0,1 0,-1 0,0 0,1 1,-1-1,0 0,1 1,-1 0,1-1,-1 1,1 0,-1 0,1 0,-1 0,1 0,0 0,0 0,-1 0,1 0,0 1,0-1,0 0,0 1,0-1,1 1,-1-1,0 1,1 0,-28 68,27-68,-7 24,1-1,1 1,2 0,0 1,2-1,1 0,1 1,1-1,1 1,2-1,4 19,124 333,-122-346,-3-17,-1 0,-1 0,-1 1,0 0,-1 0,-1 0,0 0,-1 0,-1 0,0 0,-1 1,-1-1,-1 0,0-1,-3 9,5-22,0 1,-1-1,1 1,0-1,-1 0,1 0,-1 1,0-1,0 0,0-1,0 1,0 0,0 0,-1-1,1 0,-1 1,1-1,-1 0,1 0,-1 0,1 0,-1-1,0 1,1-1,-1 0,0 1,0-1,1 0,-1-1,0 1,0 0,1-1,-1 0,0 1,1-1,-1 0,1 0,-1-1,1 1,0-1,-1 1,0-2,-10-8</inkml:trace>
  <inkml:trace contextRef="#ctx0" brushRef="#br0" timeOffset="3511.253">2823 612,'94'-36,"414"-140,-501 175,0 0,-1 0,1-1,-1 0,0 0,1-1,-1 1,0-1,0-1,-1 1,1-1,-1 0,0 0,0-1,0 1,0-1,-1 0,0-1,0 1,0-1,-1 0,0 1,0-1,1-4,12-176,-16 185,0 0,0 1,0-1,0 0,0 0,0 0,0 0,0 1,1-1,-1 0,0 0,0 1,1-1,-1 0,0 0,1 1,-1-1,1 0,-1 1,1-1,0 1,-1-1,1 0,-1 1,1 0,0-1,-1 1,1-1,0 1,0 0,-1-1,1 1,0 0,0 0,0 0,-1-1,1 1,0 0,0 0,0 0,-1 0,1 1,0-1,0 0,0 0,-1 0,1 1,0-1,0 0,-1 1,1-1,0 0,0 1,-1-1,1 1,-1-1,1 1,0 0,-1-1,1 1,-1 0,1-1,-1 1,0 0,1-1,-1 1,0 0,1 0,4 16,-1 0,-1-1,0 1,-1 1,-1-1,0 0,-2 0,0 1,0-1,-2 0,0 0,-1 0,-6 14,2 3,-9 45,2-19,2 1,3-1,3 2,2-1,3 22,2-78,0 0,0 0,1 0,-1-1,1 1,0 0,0 0,1 0,0-1,-1 1,1-1,1 0,-1 1,1-1,0 0,0 0,0 0,0-1,0 1,1-1,0 0,0 0,0 0,0 0,0-1,0 0,1 1,-1-2,1 1,0 0,-1-1,1 0,0 0,0 0,0-1,0 0,-1 0,1 0,0 0,0-1,0 0,3-1,22-10,-1-1,0-1,-1-1,-1-2,-1-1,0-1,15-15,-28 23,-11 9,-1 1,0-1,0 0,1 1,-1-1,1 1,-1-1,1 1,0 0,-1 0,1-1,0 1,0 1,0-1,0 0,0 0,0 1,0-1,0 1,0-1,0 1,0 0,1 0,-1 0,0 0,0 1,0-1,0 0,0 1,0-1,0 1,0 0,0 0,0 0,0 0,0 0,-1 0,1 0,0 1,-1-1,1 0,-1 1,1 0,-1-1,0 1,0 0,0-1,0 1,0 0,0 0,0 0,0 1,4 85,-6-79,1 0,0 1,0-1,0 0,2 0,-1 1,1-1,0 0,1 0,3 7,5 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1,'-56'130,"-7"-3,-4-2,-9-1,64-106,2-5,0 1,1 0,1 1,0 0,1 0,0 0,1 1,1 0,1 0,-2 13,6-26,0-1,0 1,0-1,0 0,1 1,-1-1,1 0,-1 1,1-1,0 0,0 0,0 0,0 0,0 0,1 0,-1 0,1 0,-1 0,1 0,0-1,0 1,-1-1,1 1,0-1,0 0,1 0,-1 0,0 0,0 0,0 0,1 0,-1-1,2 1,87 3,-75-4,-2-1,-2 2,0 0,0-1,0-1,0 0,0-1,0 0,0 0,0-2,-1 1,1-2,-1 1,0-2,0 1,-1-1,10-8,-9 2</inkml:trace>
  <inkml:trace contextRef="#ctx0" brushRef="#br0" timeOffset="216.522">0 339,'48'0,"45"-5,16-1,-2 0,-8 1,-16 2,-14 0,-18 2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6:59.6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57,'-281'147,"268"-140,6-4,0 1,-1 0,2 0,-1 1,0 0,1 0,0 0,0 1,0 0,1 0,0 0,-3 6,8-9,0-1,0 0,0 1,0-1,1 0,-1 1,1-1,-1 0,1 0,0 0,0 0,0 1,0-1,1-1,-1 1,0 0,1 0,-1 0,1-1,0 1,0-1,-1 1,1-1,0 0,0 1,0-1,0 0,1 0,-1-1,0 1,0 0,1-1,-1 0,0 1,0-1,1 0,-1 0,0 0,1 0,0-1,1 2,44 8,91 28,-133-35,0 0,-1 1,1 0,-1 0,0 1,0-1,0 1,-1 0,1 0,-1 1,0-1,0 1,0 0,-1 0,0 0,0 1,0-1,0 1,-1-1,0 1,0 0,-3 2,0 0,0 0,-1 0,0 0,0 0,-1-1,0 1,0-1,-1 0,0 0,0 0,-1 0,1-1,-2 0,1 0,0 0,-1-1,0 1,-1-2,-1 2,-34 29,-2-2,-1-2,-1-1,-45 19,91-49,-1 1,-1 0,1 0,-1 0,1 0,-1 0,1 0,-1-1,1 1,-1 0,0-1,0 0,1 1,-1-1,0 0,1 0,-1 0,0 0,0 0,1 0,-1 0,0-1,0 1,1 0,-1-1,0 0,1 1,-1-1,1 0,-1 0,-2-10</inkml:trace>
  <inkml:trace contextRef="#ctx0" brushRef="#br0" timeOffset="435.474">806 226,'-2'74,"-4"0,-2-1,-4 0,-3-1,-17 46,29-102,0-1,-1 0,-1-1,0 1,-1-1,-1 0,0 0,-1-1,0 0,-1 0,-1-1,1 0,-2-1,0 0,0-1,-1 0,-8 5,19-14,0-1,0 1,1 0,-1-1,0 1,0-1,0 1,0-1,0 1,0-1,0 0,0 1,0-1,0 0,0 0,-1 0,1 0,0 0,0 0,0 0,0 0,0 0,0-1,0 1,0 0,0-1,0 1,0 0,0-1,0 0,0 1,0-1,0 1,1-1,-1 0,0 0,0 1,1-1,-1 0,0 0,1 0,-1 0,1 0,-1 0,1 0,0 0,-1 0,1 0,0 0,0 0,-1 0,1 0,11-59,5 21,3 1,1 0,1 2,2 0,27-30,-35 45,10-16,1 1,2 0,2 2,1 2,1 1,2 1,1 2,1 1,2 2,22-11,-57 34,0 0,-1 0,1 0,0 1,0-1,0 1,0-1,0 1,0 0,0 0,0 1,1-1,-1 1,0-1,0 1,1 0,-1 0,0 1,0-1,1 1,-1-1,0 1,0 0,0 0,0 1,0-1,0 1,0-1,0 1,-1 0,1 0,0 0,-1 0,0 1,1-1,0 2,-2 6,0 0,-1 0,0 0,-1 0,0 0,-1 0,0 0,0 0,-1-1,0 1,-1-1,0 0,0 0,-1 0,0 0,-1-1,0 0,0 0,-1 0,0-1,0 0,0-1,-1 1,0-1,-2 0,-14 14,-1-2,-1-1,0 0,-1-2,-1-1,-17 5,-72 23,111-38</inkml:trace>
  <inkml:trace contextRef="#ctx0" brushRef="#br0" timeOffset="936.559">1230 622,'39'-14,"-1"-3,-1-1,0-1,-1-2,-2-2,0-1,-1-2,24-25,-50 44,-1 0,0-1,-1 1,0-1,0-1,-1 1,0-1,0 0,-1 1,1-7,-3 12,0-1,0 1,-1 0,1-1,-1 1,0 0,0-1,0 1,0-1,0 1,-1-1,0 1,0 0,0 0,0-1,0 1,0 0,-1 0,0 0,0 0,1 0,-2 1,1-1,0 0,0 1,-1 0,0-1,1 1,-1 0,-1 0,-1 0,0 1,0 0,0 0,0 0,0 0,-1 1,1 0,0 0,0 0,-1 1,1-1,0 1,0 1,0-1,0 1,0-1,0 2,0-1,0 0,1 1,-1 0,1 0,0 0,0 1,0-1,1 1,-1 0,1 0,-2 3,3-5,1 0,0 0,0 0,0-1,1 1,-1 0,0 0,1 0,-1 0,1 0,0 0,-1 0,1 1,0-1,0 0,1 0,-1 0,0 0,1 0,-1 0,1 0,0 0,-1 0,1 0,0-1,0 1,0 0,1 0,-1-1,0 1,1-1,-1 1,1-1,-1 1,1-1,-1 0,1 0,0 0,0 0,0 0,0 0,0 0,86 27,84 2,-169-29,0 0,0 0,0 0,-1 0,1 0,0 0,0 1,-1-1,1 1,-1 0,1 0,-1 0,0 0,0 0,0 1,0-1,0 1,-1-1,1 1,-1 0,1-1,-1 1,0 0,0 0,0 0,0 0,-1 0,1 0,-1 0,0 0,0 0,0 0,0 0,-1 0,1 0,-1 0,0 0,1 0,-3 3,-78 136,78-112,10-22</inkml:trace>
  <inkml:trace contextRef="#ctx0" brushRef="#br0" timeOffset="1183.443">2104 480,'-19'34,"-6"15,5 0,7-13,5-18,5-12</inkml:trace>
  <inkml:trace contextRef="#ctx0" brushRef="#br0" timeOffset="1431.091">2077 0,'-5'0,"-2"0</inkml:trace>
  <inkml:trace contextRef="#ctx0" brushRef="#br0" timeOffset="1651.639">2246 566,'121'-209,"-89"180,-31 29,0 0,0 0,0 0,0 0,-1 0,1 1,0-1,0 0,0 0,-1 1,1-1,0 0,0 1,0-1,-1 1,1-1,0 1,-1-1,1 1,-1-1,1 1,0 0,-1-1,1 1,-1 0,0 0,1-1,-1 1,0 0,1 0,-1-1,0 1,0 0,1 0,-1 0,0 0,0-1,0 1,0 0,0 0,-1 0,1 0,0 0,0-1,2 22,-3-15,1 0,0 0,0 0,0 0,1 0,0 0,1 0,-1-1,1 1,0 0,1-1,0 1,0-1,0 0,1 0,0 0,0-1,0 1,1-1,0 0,0 0,0-1,1 1,-1-1,1 0,2 1,-1-4,1 1,-1-2,0 1,0-1,0 0,0 0,1-1,-1 0,0 0,0 0,0-1,-1-1,1 1,0-1,-1 0,1 0,-1-1,0 0,0 0,-1 0,1-1,1-1,104-127,-95 110,-11 16,1 0,1 0,-1 1,1 0,0 0,1 1,-1-1,1 1,0 1,6-3,8-2</inkml:trace>
  <inkml:trace contextRef="#ctx0" brushRef="#br0" timeOffset="2148.344">3092 199,'-9'-1,"0"1,-1 0,1 1,0 0,0 1,0 0,0 0,0 0,0 2,0-1,1 1,0 0,0 0,0 1,0 1,-2 2,0-2,0 0,0 1,1 1,0-1,1 2,0-1,0 1,1 0,0 1,0-1,1 1,0 1,1-1,0 1,1 0,0 0,1 0,0 1,1-1,0 1,1 0,0-1,1 1,0 0,1 4,0-13,0 0,0 0,0-1,0 1,0 0,1 0,0-1,-1 1,1-1,0 0,0 1,0-1,0 0,0 0,1 0,-1 0,1-1,-1 1,1 0,0-1,-1 0,1 0,0 0,0 0,0 0,0-1,0 1,0-1,0 0,0 0,0 0,0 0,0 0,0-1,0 1,0-1,1 0,105-51,131-167,-239 217,1 1,0-1,0 0,0 1,0-1,0 1,0 0,0 0,0 0,0 0,1 0,-1 0,0 0,1 1,-1-1,1 1,-1 0,0 0,1 0,-1 0,1 0,-1 0,1 1,-1-1,0 1,1-1,-1 1,0 0,1 0,-1 0,0 0,0 1,0-1,0 1,0-1,0 1,-1-1,1 1,0 0,-1 0,1 0,-1 0,0 0,0 0,0 1,0-1,0 0,0 0,0 3,1 13,-1 0,-1 0,0 0,-2 0,0-1,-1 1,0 0,-4 8,-1 9,-14 77,-23 118,-41 103,82-316,-2-1,0 1,0-2,-2 1,0-1,-1 0,0-1,-1 0,-11 12,19-24,1 0,-1-1,1 1,-1-1,0 1,0-1,1 0,-1 0,0 0,0 0,0 0,0 0,0 0,0-1,-1 1,1-1,0 1,0-1,0 0,-1 0,1 0,0 0,0 0,0-1,-1 1,1-1,0 1,0-1,0 0,0 0,0 0,0 0,0 0,0 0,1-1,-1 1,0 0,1-1,-1 0,1 1,-1-1,1 0,0 0,0 1,0-1,0 0,0 0,0 0,0-1,1 1,-1 0,1 0,-1 0,1 0,0-1,0 1,0-1,1-18,1 1,0-1,2 1,0 0,2 0,0 0,1 1,0-1,4-2,-3 3,-1-4,2 0,0 0,2 1,0 1,2 0,0 0,1 1,1 1,1 1,1 0,0 1,1 0,1 2,0 0,1 1,1 2,1-1,-11 8,0 0,1 1,-1 0,1 1,0 0,0 1,1 0,-1 1,0 0,10 2,2 4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7:10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1,'0'19,"0"7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7:13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0,'-15'38,"1"18,2-1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7:14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1,'0'5,"0"1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7:14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1,'7'111,"-5"1,-8 56,6-158,-33 470,38-434,-5-46,0 1,0 0,0 0,0-1,0 1,0 0,0 0,1-1,-1 1,0 0,0 0,1-1,-1 1,1 0,-1-1,0 1,1-1,-1 1,1-1,0 1,-1 0,1-1,-1 0,1 1,0-1,-1 1,1-1,0 0,-1 0,1 1,0-1,0 0,-1 0,1 0,0 0,0 0,-1 0,1 0,0 0,0 0,-1 0,1 0,0 0,0 0,-1-1,1 1,0 0,-1-1,1 1,0 0,-1-1,1 1,0-1,-1 1,1-1,-1 1,111-118,-85 92,1 2,1 0,0 2,2 2,1 0,0 2,1 1,5 0,63-1,-97 18,-1 0,1 0,-1 0,0 0,1 0,-1 1,1-1,-1 1,0-1,1 1,-1 0,0 0,0 0,0 0,0 0,0 1,0-1,0 0,0 1,0 0,-1-1,1 1,0 0,-1 0,0 0,1 0,-1 0,0 0,0 0,0 1,0-1,-1 0,1 1,-1-1,1 0,-1 1,0-1,0 0,0 2,-3 6,-1-1,0 1,0-1,-1 0,0 0,-1-1,0 0,0 1,-1-2,0 1,0-1,-1 0,0-1,0 0,0 0,-1-1,-6 3,14-7,-18 13,-1 0,-1-1,0-1,0-1,-1-2,-1 0,0-1,0-1,0-1,-1-1,0-1,0-1,0-1,-11-1,-26-25,48 12</inkml:trace>
  <inkml:trace contextRef="#ctx0" brushRef="#br0" timeOffset="564.106">539 932,'327'-209,"-317"203,-1-1,1-1,-1 1,-1-1,1-1,-2 0,1 0,-1 0,0-1,-1 0,0-1,-1 1,0-1,-1 0,0 0,-1-1,0 1,0-1,-1 1,-1-1,0 0,-1 0,0-3,-1 12,1 0,-1 0,0 0,-1 0,1 0,0 1,-1-1,1 0,-1 1,0-1,0 1,0 0,0 0,0-1,0 1,-1 0,1 1,-1-1,0 0,1 1,-1 0,0-1,0 1,0 0,0 1,0-1,0 0,0 1,0-1,0 1,0 0,0 0,0 1,0-1,0 0,0 1,0 0,0 0,0 0,0 0,0 0,1 0,-1 1,0 0,1-1,-1 1,1 0,0 0,0 0,-1 0,1 1,1-1,-1 1,0-1,0 2,-1 1,1-1,0 1,0-1,0 1,1 0,0-1,0 1,0 0,0 0,1 0,0 0,0 0,0 0,1 0,-1 0,1 0,0-1,1 1,-1 0,1 0,0-1,0 1,1-1,-1 0,1 0,0 0,0 0,0 0,0 0,1-1,0 1,0-1,-1 0,2-1,0 2,53 26,-51-28,-1 0,1 1,-1-1,1 1,-1 1,0-1,0 1,0 0,-1 0,1 1,-1 0,0 0,-1 0,1 0,-1 1,0 0,0 0,-1 0,1 0,-2 0,1 1,-1 0,2 5,-4 7,0 0,-2 0,0-1,-1 1,-1-1,0 1,-2-1,0 0,-5 8,10-23,-8 22</inkml:trace>
  <inkml:trace contextRef="#ctx0" brushRef="#br0" timeOffset="812.388">1357 819,'19'29,"7"9</inkml:trace>
  <inkml:trace contextRef="#ctx0" brushRef="#br0" timeOffset="965.33">1386 339,'0'0</inkml:trace>
  <inkml:trace contextRef="#ctx0" brushRef="#br0" timeOffset="1230.769">1667 622,'-3'24,"1"0,1 0,1 0,1 0,1 0,1 0,1 0,1-1,6 17,-10-36,0 1,1-1,-1 0,1 0,0 0,0 0,0 0,0 0,1-1,0 1,-1-1,1 0,1 0,-1 0,0 0,1 0,-1-1,1 1,0-1,0 0,0 0,0 0,0-1,0 0,1 1,-1-1,0-1,1 1,-1-1,1 0,-1 0,0 0,1 0,-1-1,1 0,-1 0,0 0,0 0,1-1,-1 1,3-3,9-7,0-2,-1 1,-1-2,0 0,-1 0,-1-1,0-1,-1 0,0-1,-2 0,0 0,-1-1,0 0,-2-1,0 0,-1 0,1-9,-1 4</inkml:trace>
  <inkml:trace contextRef="#ctx0" brushRef="#br0" timeOffset="1854.582">2204 903,'195'-208,"-189"202,0 0,1 0,0 1,0 0,0 0,1 1,-1 0,1 0,0 1,0 0,1 0,-1 1,0 0,1 0,0 1,-1 0,1 1,0 0,2 0,63 68,-71-65,0-1,0 1,1-1,-1 0,0 0,1-1,0 1,-1-1,1 1,0-1,0 0,0 0,0-1,0 1,0-1,0 0,0 0,0-1,0 1,-1-1,1 1,0-1,0-1,0 1,-1 0,2-1,94-57,-79 44,140-74,-159 89,0-1,-1 1,1-1,0 1,0 0,0-1,0 1,0 0,0-1,0 1,0 0,0 0,0 0,0 0,0 0,0 0,0 0,0 0,0 1,0-1,0 0,0 1,0-1,0 0,-1 1,1-1,0 1,0-1,0 1,0 0,-1-1,1 1,0 0,-1 0,1-1,0 1,-1 0,1 0,-1 0,0 0,1 0,-1 0,0 0,1-1,-1 1,0 0,0 0,0 0,0 0,0 0,0 1,-8 58,6-50,7 115,-10-85,0-23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7:11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0 764,'30'1,"-1"-1,1-1,-1-2,0-1,0-1,0-1,-1-2,0-1,0-1,-1-1,0-1,-1-2,13-9,32-53,-70 74,1-1,-1 1,0 0,0-1,0 1,0-1,-1 1,1-1,-1 0,1 1,-1-1,0 0,0 1,0-1,0 0,-1 1,1-1,-1 1,0-1,1 1,-1-1,0 1,-1-1,1 1,0 0,-1-1,1 1,-1 0,1 0,-1 0,0 0,0 0,0 1,0-1,0 1,-3-2,-5-1,-1 0,1 0,-1 1,0 1,0 0,0 0,-1 1,1 0,0 1,0 1,0 0,-1 0,1 1,0 0,0 1,1 0,-1 1,0 0,-2 1,-1 1,1 0,0 0,1 2,0-1,0 1,0 1,1 0,1 1,-1 0,2 1,-1 0,1 0,1 1,0 0,1 1,0 0,1 0,1 0,0 0,0 1,2 0,-1 0,2 0,0 1,1-1,0 9,1-16,1 0,-1 0,1 1,1-1,0 0,0 0,0 0,1 0,0-1,0 1,0-1,1 0,0 0,1 0,-1 0,1-1,0 1,0-1,1 0,-1-1,1 0,0 0,1 0,-1 0,1-1,-1 0,1 0,7 1,4 1,0 0,1-1,0-1,0-1,0-1,0 0,0-2,0 0,0-1,12-3,1-2,-1-2,0-2,-1 0,0-2,-1-2,5-3,-3-1</inkml:trace>
  <inkml:trace contextRef="#ctx0" brushRef="#br0" timeOffset="650.313">1158 424,'-25'3,"0"1,0 1,0 1,1 1,0 1,1 1,0 1,0 1,1 1,1 1,0 1,0 1,2 1,-18 17,32-27,1 1,-1 0,1 0,0 0,0 0,1 0,0 1,1 0,-1-1,2 1,-2 8,2-13,1-1,0 1,-1-1,1 1,0-1,0 1,1-1,-1 0,1 1,-1-1,1 1,0-1,-1 0,1 1,1-1,-1 0,0 0,0 0,1 0,-1 0,1 0,0 0,-1 0,1-1,0 1,0-1,0 1,0-1,0 0,1 0,-1 0,0 0,1 0,-1 0,0-1,1 1,-1-1,1 0,1 1,9-3,-1 0,1-1,-1 0,0 0,0-2,-1 1,1-2,-1 1,0-2,0 1,-1-1,0-1,0 0,-1 0,5-7,-4 7,172-166,-155 154,-26 19,-1 1,1 0,-1 0,1 0,-1 0,1 0,-1 0,1 0,-1 0,1 0,-1 0,1 0,-1 0,1 0,-1 0,0 0,1 0,-1 1,1-1,-1 0,1 0,-1 1,0-1,1 0,-1 0,1 1,-1-1,0 0,0 1,1-1,-1 1,0-1,1 0,-1 1,0-1,0 1,0-1,0 1,1-1,-1 1,0-1,0 1,0-1,0 1,0-1,0 1,0-1,0 0,0 1,-1-1,1 1,0-1,0 1,0-1,0 1,-1-1,1 1,0-1,0 0,-1 1,1-1,0 0,-1 1,1-1,-102 338,94-309,-19 57,4 2,4 0,3 1,-2 83,17-160,1 0,0 1,1-1,1 0,0 1,0-1,1 0,1 0,0-1,1 1,0-1,1 0,0 0,5 6,-10-16,-1 0,1 1,-1-1,1 0,0 0,-1 0,1 0,0 0,0 0,0 0,0-1,0 1,0 0,0 0,0-1,0 1,0 0,0-1,1 1,-1-1,0 0,0 1,0-1,1 0,-1 0,0 0,1 0,-1 0,0 0,0 0,1 0,-1 0,0-1,0 1,1-1,-1 1,0-1,0 1,0-1,0 1,0-1,0 0,0 0,0 1,0-1,0 0,0 0,0 0,0-1,-3-2,0-1,0 1,0 0,-1 0,1 0,-1 0,0 1,0-1,-1 1,1 0,-1 0,1 0,-1 0,0 1,0-1,0 1,-5-2,5 2,-256-126,243 119,12 8,1 0,-1-1,0 0,1 0,0 0,-1-1,1 1,0-1,0 0,0 0,1-1,-1 1,1-1,-1 0,1 0,1 0,-1 0,0 0,1 0,0-1,0 1,-1-4,5 5,-1 0,1 0,-1 0,1 0,0 0,0 1,0-1,0 1,1-1,-1 1,1 0,-1 0,1 0,0 0,0 1,0-1,0 1,0-1,0 1,0 0,0 0,1 1,1-1,2-2,333-114,-130 58,-177 53</inkml:trace>
  <inkml:trace contextRef="#ctx0" brushRef="#br0" timeOffset="972.762">1581 594,'-7'30,"1"-1,1 2,2-1,1 0,1 1,2-1,1 0,1 1,3 3,-5-29,0 0,0 0,0 0,1-1,0 1,0 0,0-1,0 1,1-1,0 0,0 0,0 0,0 0,1 0,-1-1,1 0,0 0,0 0,0 0,0 0,1-1,-1 1,1-1,0-1,-1 1,1-1,0 1,0-1,0-1,0 1,0-1,0 0,0 0,0 0,0-1,0 1,0-1,0 0,1-1,12-6,0 0,-1 0,0-2,0 0,-1-1,0-1,-1 0,-1-1,0-1,-1 0,0-1,-1 0,0-1,-2-1,0 1,-1-2,0 1,-2-1,0 0,-1-1,0 0,1-18,-3 12</inkml:trace>
  <inkml:trace contextRef="#ctx0" brushRef="#br0" timeOffset="1220.357">2343 678,'-5'34,"-1"15,0 5,1-7</inkml:trace>
  <inkml:trace contextRef="#ctx0" brushRef="#br0" timeOffset="1374.062">2230 198,'0'0</inkml:trace>
  <inkml:trace contextRef="#ctx0" brushRef="#br0" timeOffset="1600.952">2710 1,'-45'415,"31"-86,-9-168,21-136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7:10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1 192,'5'24,"1"13,1 0</inkml:trace>
  <inkml:trace contextRef="#ctx0" brushRef="#br0" timeOffset="534.819">284 362,'154'-276,"-148"264,-5 9,0-1,0 0,1 1,-1 0,1-1,0 1,0 0,0 0,0 0,1 0,0 0,-1 0,1 1,0-1,0 1,0 0,0 0,1 0,1-1,-2 5,-1-1,0 1,0 0,0 0,0 0,0 0,0 0,0 0,-1 0,1 0,-1 1,0-1,0 1,0-1,0 1,0-1,0 1,0 0,-1-1,0 2,1-1,0 3,-1 1,1 0,1 0,-1-1,1 1,0-1,0 1,1-1,0 0,0 0,1 0,-1 0,1-1,1 1,-1-1,1 0,0 0,0-1,0 1,0-1,1 0,0-1,0 1,0-1,0-1,0 1,1-1,-1 0,1 0,0-1,-1 0,1 0,6 0,-3-4,1-1,-1-1,0 1,0-1,0-1,0 0,-1-1,0 0,-1 0,1 0,-1-1,-1-1,0 1,0-1,0 0,-1-1,-1 0,1 0,-2 0,1 0,-1-1,-1 0,1-6,7-8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7:08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115 623,'-33'31,"18"3,1 0,2 1,1 0,2 1,1 0,1 6,6-39,0 1,0-1,0 0,0 1,1-1,0 1,-1-1,1 1,1-1,-1 1,0-1,1 0,0 1,-1-1,1 1,1-1,-1 0,0 0,1 0,0 0,-1 0,1 0,1 0,-1 0,0-1,0 1,1-1,0 0,-1 0,1 0,0 0,0 0,0 0,0-1,1 0,-1 1,0-1,0 0,1-1,-1 1,1 0,-1-1,1 0,-1 0,1 0,12-4,-1-1,0-1,0 0,-1-1,0-1,0 0,0 0,-1-2,-1 0,1 0,-2-1,4-4,4-1,93-101,-111 116,0 0,0 0,0 0,0 0,0 0,0 0,0 1,0-1,1 0,-1 1,0-1,0 1,1 0,-1-1,0 1,1 0,-1 0,1 0,-1 0,0 0,1 0,-1 0,0 0,1 1,-1-1,0 0,1 1,-1-1,0 1,0 0,0-1,1 1,-1 0,0-1,0 1,0 0,0 0,0 0,0 0,-1 0,1 0,0 1,0-1,-1 0,1 0,-1 0,1 1,-1-1,1 0,-1 1,0 0,9 32,-9-28,1 1,0 0,0-1,1 1,-1-1,2 0,-1 0,1 0,0 0,0 0,0 0,1-1,0 1,0-1,0 0,1 0,0-1,0 1,0-1,0 0,1 0,3 1,2-3,0-1,0 0,0 0,0-1,1-1,-1 0,0 0,0-1,0-1,-1 1,1-2,-1 0,1 0,-1-1,0 0,-1 0,1-1,-1-1,0 0,-1 0,1 0,-2-1,3-3,-3 5,-1-1,0 0,0-1,0 1,-1-1,0 0,-1 0,0-1,0 1,-1-1,0 0,0 0,-1 0,1-9,0-6</inkml:trace>
  <inkml:trace contextRef="#ctx0" brushRef="#br0" timeOffset="465.633">1159 1,'-41'138,"7"2,5 2,-1 64,29-194,-3 8,1 1,1 0,1 0,1 1,0-1,2 0,1 0,0 0,3 6,-5-25,0 1,-1 0,1-1,0 0,1 1,-1-1,0 1,1-1,-1 0,1 0,0 0,-1 0,1 0,0 0,0-1,1 1,-1-1,0 1,0-1,1 0,-1 0,1 0,-1 0,1 0,-1 0,1-1,-1 1,1-1,0 0,-1 0,1 0,0 0,-1 0,1-1,0 1,-1-1,1 0,-1 1,1-1,-1 0,2-1,93-63,-15-31,-82 96,1 1,-1 0,0 0,0-1,1 1,-1 0,0-1,1 1,-1 0,1-1,-1 1,1-1,-1 1,1-1,-1 1,1-1,-1 1,1-1,0 1,-1-1,1 0,0 1,-1-1,1 0,0 0,0 1,-1-1,1 0,0 0,0 0,-1 0,1 0,0 0,0 0,-1 0,1-1,0 1,0 0,-1 0,1 0,0-1,-1 1,1-1,0 1,-1 0,1-1,-1 1,1-1,0 1,-1-1,1 1,-1-1,0 0,1 1,-1-1,1 0,-1 1,0-1,0 0,1 1,-1-1,0 0,0 0,0 0,2 62,-3-54,0-1,0 1,1 0,0-1,0 1,0 0,1-1,0 1,0 0,1-1,0 1,0-1,1 0,-1 0,1 0,0 0,1 0,0 0,0-1,0 0,0 0,1 0,0 0,0-1,0 0,1 1,30 15,-26-13</inkml:trace>
  <inkml:trace contextRef="#ctx0" brushRef="#br0" timeOffset="980.761">1555 877,'28'1,"0"-1,0-1,0-1,0-2,0-1,-1-1,1-1,-1-1,-1-2,0-1,16-9,-38 18,-1 0,1 0,0-1,-1 0,1 0,-1 0,0 0,0 0,0-1,-1 1,1-1,-1 0,0 0,0 0,0 0,0 0,-1 0,1 0,-1-1,0 1,-1-1,1 1,-1 0,0-1,0 1,0-1,-1 1,1-1,-1 1,0 0,0-1,-1 1,1 0,-1 0,0 0,0 0,-2-2,0 2,0 0,-1 1,0-1,0 1,0 0,0 1,0-1,-1 1,1 0,-1 0,1 1,-1-1,0 1,1 1,-1-1,0 1,0 0,0 0,0 0,1 1,-1 0,0 0,1 1,-1 0,0 0,1 0,0 0,0 1,0 0,0 0,0 0,0 1,1 0,-1 0,1 0,0 0,1 0,-3 4,-3 6,-1 1,2 0,0 1,1 0,1 0,1 0,0 1,1 0,0 0,2 0,0 0,1 0,0 1,2 13,0-27,-1 0,1 0,0 0,0 0,0 0,1 0,-1-1,1 1,0 0,0-1,0 1,1-1,-1 0,1 0,0 0,0 0,0 0,0 0,0-1,1 1,-1-1,1 0,0 0,-1-1,1 1,0-1,0 0,0 0,0 0,0 0,0 0,0-1,1 0,-1 0,1 0,148-21,-127 15</inkml:trace>
  <inkml:trace contextRef="#ctx0" brushRef="#br0" timeOffset="1347.309">2119 989,'188'-215,"-166"193,-21 23,0 0,0 0,0 0,0 0,0 0,0 0,-1 0,1 0,0 1,-1-1,1 0,-1 0,1 0,-1 1,1-1,-1 0,0 1,0-1,0 0,0 1,0-1,0 1,0-1,0 0,0 1,0-1,-1 0,1 0,-1 1,1-1,-1 0,1 0,-1 1,0-1,0 0,1 0,-1 0,0 0,-1 6,1-3,-1 0,1 0,0 0,0 0,0 0,1 0,-1 1,1-1,0 0,0 0,1 1,-1-1,1 0,0 0,0 0,0 0,1 0,-1 0,1 0,0 0,0 0,0-1,1 1,0-1,-1 0,1 0,0 0,0 0,1 0,-1 0,0-1,1 0,1 1,2-1,0-1,1 0,-1 0,0-1,0 0,1 0,-1-1,0 0,1 0,-1-1,0 0,0 0,0 0,0-1,-1 0,1-1,-1 1,0-1,6-5,101-100,-103 96,-1-2,-1 1,0-1,-1-1,0 1,-1-1,-1 0,0-3,2-6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7:23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7:29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44,'11'313,"-4"-248,-3-15,2 0,3 0,1-1,10 22,-20-68,1 1,0-1,0 1,0-1,0 0,1 1,-1-1,1 0,0 0,0 0,0 0,0 0,1-1,-1 1,1-1,-1 1,1-1,0 0,0 0,0 0,0 0,0-1,1 1,-1-1,0 0,1 0,-1 0,1-1,-1 1,1-1,0 1,-1-1,1 0,-1-1,1 1,-1-1,1 1,-1-1,1 0,-1 0,1-1,-1 1,0-1,0 1,0-1,0 0,26-19,0 0,-2-2,-1-1,-1-1,-1-1,-1-1,-2-1,0-1,-2-1,2-7,64-125,-85 161,0-1,0 1,0 0,0 0,0 0,0 0,1 0,-1 0,0 0,1 0,-1-1,0 1,1 0,-1 0,1 0,0 1,-1-1,1 0,0 0,-1 0,1 0,0 0,0 1,0-1,0 0,0 1,0-1,0 1,0-1,0 1,0 0,0-1,0 1,0 0,0-1,0 1,0 0,0 0,1 0,-1 0,0 0,0 1,0-1,0 0,0 0,0 1,0-1,0 0,0 1,0-1,0 1,0 0,0-1,0 1,0 0,10 155,-9-146,0 0,0 0,1-1,1 1,-1-1,2 1,-1-1,1 0,0-1,1 1,3 3,-6-9,-1 0,1-1,0 1,0 0,-1-1,1 0,1 0,-1 0,0 0,1 0,-1-1,1 1,-1-1,1 0,-1 0,1 0,0-1,0 1,-1-1,1 0,0 0,0 0,0-1,-1 1,1-1,0 0,-1 0,1 0,-1 0,1-1,2-1,16-12,-2 0,1-1,-2-1,0-1,-2-1,0-1,0 0,-2-1,-1 0,0-2,-4 6,-1-1,0 0,-2-1,0 1,-1-1,0-1,-2 1,0-1,-2 0,0 0,-1 0,-1 0,0 0,-2 0,-3-12,0 9,-1 6</inkml:trace>
  <inkml:trace contextRef="#ctx0" brushRef="#br0" timeOffset="352.889">1327 636,'19'-11,"-1"0,-1-2,1 0,-2-1,0 0,-1-1,0-1,-1-1,-1 0,-1 0,0-2,-1 1,-1-1,2-9,-10 25,-1 0,0 1,0-1,0 0,0 0,-1 0,1 0,-1 0,0 0,0 0,0 0,0-1,0 1,-1 0,1 0,-1 0,0 1,0-1,0 0,0 0,-1 0,1 1,-1-1,1 0,-1 1,0 0,0-1,0 1,0 0,-1 0,1 0,-1 0,1 0,-1 1,1-1,-1 1,0 0,0 0,0 0,0 0,0 0,0 1,0-1,0 1,0 0,0 0,0 0,0 0,0 0,-5 0,0 0,1 1,-1 0,0 0,1 0,-1 1,1 0,0 1,-1-1,1 2,0-1,1 1,-1 0,1 0,-1 1,1-1,1 2,-1-1,1 0,0 1,0 0,0 0,1 1,0-1,0 1,1 0,0 0,0 0,0 3,-4 9,1 0,1 0,1 0,0 0,2 1,0 0,1-1,1 1,1 0,1 0,1 1,-1-11,0 1,2-1,-1 0,1 0,1-1,-1 1,2-1,-1 0,1-1,1 1,-1-1,2 0,-1-1,1 0,0 0,0 0,1-1,0 0,0-1,0 0,1-1,16 8,0-2,0-1,1-1,1-1,-1-2,1 0,10-1,-2-1</inkml:trace>
  <inkml:trace contextRef="#ctx0" brushRef="#br0" timeOffset="1656.085">2654 466,'-19'2,"1"0,0 1,-1 1,2 1,-1 0,0 1,1 1,0 1,1 0,0 2,0 0,1 0,0 1,1 1,0 0,-4 6,14-15,0 0,0 0,1 1,-1-1,0 1,1 0,0 0,0 0,0 1,1-1,-1 0,1 1,0 0,1 0,-1-1,1 1,0 0,0 0,0 0,1 1,-1-1,1 0,1 0,-1 0,1 0,0 0,0 0,0 0,1 0,-1 0,1-1,0 1,1-1,-1 1,1-1,0 0,0 0,0 0,1 0,-1 0,1-1,0 0,0 1,3-1,0-1,-1 1,1-1,0-1,0 1,0-1,0-1,0 1,0-1,1 0,-1-1,0 1,0-2,0 1,0-1,0 0,-1 0,1-1,-1 1,1-2,-1 1,5-4,8-5,0-1,0-1,-2-1,0 0,0-1,6-10,49-89,-56 87,-16 28,0 0,0 1,0-1,0 1,0-1,0 0,0 1,0-1,0 1,0-1,0 1,0-1,1 0,-1 1,0-1,0 0,0 1,1-1,-1 0,0 1,0-1,1 0,-1 1,0-1,1 0,-1 0,0 1,1-1,-1 0,0 0,1 0,-1 0,1 1,-1-1,0 0,1 0,-1 0,1 0,-1 0,0 0,1 0,-1 0,1 0,-1 0,0 0,1 0,-1 0,1-1,-1 1,0 0,1 0,-1 0,0-1,1 1,-1 0,0 0,1-1,-1 1,0 0,1 0,-1-1,0 1,0 0,1-1,-1 1,0-1,0 1,0 0,0-1,1 1,6 95,-8-85,0 0,1 0,1 1,0-1,0 0,1 0,0 1,0-1,1-1,1 1,0 0,0-1,1 0,2 3,-2-6,0 0,1-1,-1 1,1-1,0-1,1 1,-1-1,1 0,0-1,0 0,0 0,0 0,1-1,-1 0,1 0,0-1,-1 0,1 0,0-1,-1 0,1-1,0 1,-1-1,1-1,5-1,8-2,0-1,0-1,-1 0,0-2,-1 0,0-2,0 0,12-10,3-3,-1-1,-2-2,-1-1,-1-2,-1 0,-2-2,-1-1,-2-1,-1-1,-2 0,6-16,-24 47,0-1,1 1,-1-1,-1 0,1 1,-1-1,0 0,0 0,0 0,-1 0,1 0,-1 0,0 0,-1 0,1 0,-1 0,0 0,-1 0,1 0,-1 1,0-1,0 0,0 1,-1-1,1 1,-1 0,0 0,0 0,-1 0,1 1,-1-1,0 1,0 0,0 0,0 1,0-1,-1 1,1-1,-1 2,0-1,1 0,-1 1,0 0,0 0,0 0,-4 0,-3 5,-1 0,0 0,1 1,0 0,0 1,1 1,0 0,0 0,0 1,1 1,0-1,0 2,1-1,1 1,0 1,0 0,1 0,0 0,-3 8,8-15,0 0,0-1,1 1,-1 0,1 1,0-1,0 0,1 0,-1 0,1 1,0-1,0 0,0 0,1 1,-1-1,1 0,0 0,0 0,0 0,1 0,0 0,0 0,0 0,0 0,0-1,1 1,-1-1,1 0,0 0,0 0,0 0,1 0,-1 0,1-1,-1 0,1 0,0 0,0 0,0-1,0 1,2 0,14 3,0 0,0 0,1-2,0-1,-1-1,1 0,0-2,0 0,0-1,-1-1,1-1,-1-1,0-1,0-1,-1 0,4-3,23-5,-40 13,56-3,-61 7,-1 0,0 0,1 0,-1 0,0 0,-1 0,1 0,0 0,0 1,-1-1,0 0,1 0,-1-1,0 1,0 0,0 0,0 0,0 0,0-1,0 1,-1 0,1-1,-1 1,-2 3,-1 3,3-5,-1 0,0-1,1 1,0 1,-1-1,1 0,0 0,1 1,-1-1,1 1,-1 0,1-1,0 1,1 0,-1 0,1-1,-1 1,1 0,0 0,1 0,-1 0,0-1,1 1,0 0,0 0,0-1,1 1,-1-1,1 1,0-1,0 1,0-1,1 1,6 2,1 0,-1-1,1 0,0-1,0 0,0-1,0 0,1-1,0 0,-1 0,1-1,0 0,-1-1,1-1,0 1,0-2,5-1,15 2,-1-2,0 0,0-3,-1 0,0-2,0-1,0-1,-1-2,-1 0,0-2,-1-1,0-2,-2 0,0-1,0-2,-2 0,15-18,-33 31,1 1,-1-1,0-1,-1 1,0-1,0 1,0-1,-1 0,0 0,-1 0,1-6,-2 11,0 0,0 0,0 0,0 0,-1 1,1-1,-1 0,0 0,0 0,0 1,0-1,0 0,-1 1,1-1,-1 1,1-1,-1 1,0 0,0 0,0 0,0 0,0 0,-1 0,1 0,-1 1,1-1,-1 1,1 0,-1 0,0 0,0 0,0 0,-1 0,-9 1,1 0,0 1,-1 0,1 0,0 2,0-1,0 2,1-1,-1 2,1-1,0 2,0 0,0 0,1 0,0 2,0-1,1 1,0 0,0 1,1 0,0 1,0 0,1 0,1 0,0 1,0 0,1 0,0 0,1 1,0 0,-1 0,1-1,0 1,1 0,0 0,0 0,1 0,1 1,0-1,1 0,0 1,1-1,1 0,0 1,0-1,1 0,1 0,0-1,0 1,1-1,1 0,0 0,0 0,1-1,0 0,1-1,0 1,1-1,3 2,9 2,0-1,0-2,1 0,1-1,-1-1,1-1,1-1,-1-1,1-2,0 0,0-1,0-1,16-3,-1 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0,'-4'5,"-8"1,5 0,2-1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7:46.0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307 453,'-46'14,"27"-9,0 1,0 0,1 1,0 1,0 1,1 1,-1 1,17-11,-1 1,1-1,0 1,-1 0,1 0,0 0,0 0,-1 0,1 0,0 0,0 0,0 0,0 0,0 1,1-1,-1 0,0 1,1-1,-1 1,0-1,1 1,0-1,-1 1,1-1,0 1,0-1,0 1,0-1,0 1,0-1,0 1,1-1,-1 1,0-1,1 1,-1-1,1 1,0-1,-1 0,1 1,0-1,0 0,0 1,0-1,0 0,0 0,0 0,0 0,1 0,0 0,53 28,33 23,-85-50,-1 0,0 1,0-1,0 1,0-1,-1 1,1 0,-1 0,1 0,-1-1,0 1,0 1,-1-1,1 0,0 0,-1 0,0 0,0 0,0 0,0 1,0-1,-1 0,1 0,-1 0,0 0,0 0,0 0,0 0,-2 2,-6 8,0 0,-1 0,-1-1,0 0,0-1,-2 0,1-1,-1 0,0-1,-1-1,0 0,-1-1,-14 5,-47 6,69-23,7 0</inkml:trace>
  <inkml:trace contextRef="#ctx0" brushRef="#br0" timeOffset="248.738">561 594,'36'170,"-33"-161,1 1,0-1,0 0,0 0,1 0,1-1,0 0,0 0,0 0,1 0,0-1,0 0,1-1,0 0,0 0,2 0,-7-4,1-1,0 1,0-1,1 0,-1 0,0 0,0 0,0-1,1 0,-1 1,0-2,1 1,-1 0,0-1,0 0,0 0,1 0,-1-1,0 1,-1-1,1 0,0 0,0 0,-1-1,3-1,76-80,-81 83,63-99,-52 87</inkml:trace>
  <inkml:trace contextRef="#ctx0" brushRef="#br0" timeOffset="815.703">1465 509,'-17'2,"1"0,-1 1,1 0,0 1,0 1,1 1,-1 0,1 1,0 0,1 1,0 1,0 1,1 0,0 0,-7 9,17-16,-1 1,1-1,0 1,0 0,0 0,1 0,0 0,-1 1,1-1,1 1,-1-1,1 1,-1 0,1-1,1 1,-1 0,1 0,0 0,0 0,0-1,0 1,1 0,0 0,0 0,0-1,1 1,0-1,0 1,0-1,0 1,1-1,-1 0,1 0,0 0,0-1,1 1,-1-1,1 0,-1 0,1 0,0 0,1 0,-1-1,0 0,1 0,-1 0,1 0,1-1,10 2,0-1,1-1,-1 0,0-1,0-1,1-1,-1 0,0-1,0-1,-1 0,1-1,-1-1,0 0,0-1,-1-1,0 0,0-1,-1-1,0 0,-1 0,3-4,57-63,-60 61</inkml:trace>
  <inkml:trace contextRef="#ctx0" brushRef="#br0" timeOffset="1169.933">1888 1,'-11'44,"-28"109,7 2,3 30,27-169,1 0,1 1,0-1,1 0,1 1,1-1,0 0,2 4,-3-14,0 0,0-1,0 1,1 0,0-1,0 0,0 0,1 0,-1 0,1 0,0-1,1 1,-1-1,1-1,0 1,0 0,0-1,1 0,-1 0,1-1,-1 0,1 0,0 0,7-1,0 0,0-1,0-1,0 0,0-1,0-1,0 1,0-2,-1 0,1-1,-1 0,0 0,-1-2,1 1,-1-1,-1-1,1 0,-1-1,-1 0,5-5,46-31,-49 37,-10 6,-1 0,1 1,0-1,0 1,1-1,-1 1,0 0,0-1,1 1,-1 0,1 0,-1 0,1 0,-1 0,1 0,0 0,-1 0,1 1,0-1,-1 1,1-1,0 1,0 0,0 0,0 0,-1 0,1 0,0 0,0 0,0 0,0 1,-1-1,1 1,0 0,0-1,-1 1,1 0,-1 0,1 0,-1 0,1 0,-1 0,1 0,-1 1,0-1,4 111,-7-102,1 0,0-1,0 1,1 0,1 0,-1 0,2 0,-1-1,1 1,1 0,0-1,3 7,6 3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7:33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1309 1,'0'0</inkml:trace>
  <inkml:trace contextRef="#ctx0" brushRef="#br0" timeOffset="-247.941">1393 424,'-9'34,"-4"25,1 7,3-7</inkml:trace>
  <inkml:trace contextRef="#ctx0" brushRef="#br0" timeOffset="265.682">1563 678,'13'-49,"3"0,1 1,3 0,2 2,5-6,-27 51,0-1,0 1,0 0,0 0,0-1,1 1,-1 0,0 0,1-1,-1 1,1 0,-1 0,1 0,0 0,-1 0,1-1,0 1,0 1,0-1,0 0,0 0,0 0,0 0,0 1,0-1,0 0,0 1,0-1,0 1,1-1,-1 1,0 0,0-1,1 1,-1 0,0 0,1 0,-1 0,0 0,0 0,1 1,-1-1,0 0,0 0,1 1,-1-1,0 1,0-1,0 1,0 0,0-1,0 1,0 0,0 0,0 0,0 0,0 0,5 98,0 11,-5-106,0 0,1-1,-1 1,1 0,0-1,0 0,0 1,1-1,-1 0,1 0,-1 0,1 0,0-1,0 1,0-1,1 0,-1 0,1 0,-1 0,1 0,-1-1,1 1,0-1,0 0,2 0,-1 0,-1-1,1 0,-1 0,1 0,0 0,-1-1,1 1,-1-1,1-1,-1 1,1 0,-1-1,0 0,0 0,0 0,0-1,0 1,0-1,-1 0,1 0,-1 0,2-3,64-88,-56 75,1-2,-1 2</inkml:trace>
  <inkml:trace contextRef="#ctx0" brushRef="#br0" timeOffset="722.748">2240 283,'-27'22,"1"1,1 2,1 1,2 0,0 2,2 0,-12 23,30-49,1 0,-1-1,1 1,-1 0,1 0,0 0,0 0,0 0,0 0,0 0,0 0,1 0,-1 0,1 1,-1-1,1 0,0 0,0 1,0-1,0 0,0 0,1 1,-1-1,1 0,-1 0,1 0,0 0,0 0,0 0,0 0,0 0,0 0,1 0,-1 0,1-1,-1 1,1 0,0-1,-1 0,1 1,0-1,0 0,0 0,0 0,0 0,0 0,0 0,9-1,-1-1,1 0,-1 0,0-1,1-1,-1 0,0 0,-1 0,1-2,0 1,-1-1,0 0,0-1,-1 0,0-1,0 1,0-2,4-4,43-30,-53 41,83-43,-82 43,-1 0,1 0,0 0,0 1,0-1,0 1,0 0,0-1,0 1,0 1,-1-1,1 0,0 1,0-1,0 1,0 0,-1 0,1 0,0 1,-1-1,1 0,-1 1,1 0,-1 0,0-1,1 1,-1 1,0-1,-1 0,1 1,5 10,-2 2,1-1,-2 0,0 1,-1 0,0 0,-1 0,-1 0,-1 1,0-1,0 0,-4 15,3 13,0 38,-3 1,-4-1,-3-1,-14 47,24-121,0-1,0 0,0 1,-1-1,0 0,0 0,0 0,-1 0,1 0,-1-1,0 1,0-1,-1 0,0 0,1 0,-1 0,0-1,-1 1,1-1,-1 0,1-1,-1 1,0-1,0 0,-4 2,6-6,0 0,0 0,0 0,1-1,-1 1,0-1,1 1,0-1,-1 0,1 0,1 0,-1 0,0 0,1 0,-1-1,1 1,0-1,0 1,0-1,1 1,-1-1,1 1,0-1,0 1,0-1,0 1,1-1,-1 0,2-1,-3 1,11-278,32 132,-28 124</inkml:trace>
  <inkml:trace contextRef="#ctx0" brushRef="#br0" timeOffset="-812.967">321 198,'-16'1,"0"0,-1 2,1-1,0 2,0 0,1 1,-1 1,1 0,0 1,1 1,-1 0,1 1,1 0,0 1,0 1,1 0,1 0,-8 10,14-13,0 1,0 0,1 0,0 0,1 1,0-1,0 1,1 0,0 0,1-1,0 1,1 0,0 0,0 0,1 0,0 0,1 0,0 0,1 0,0-1,0 0,1 1,0-5,-1 0,1 0,0-1,0 0,0 1,0-1,1-1,0 1,0-1,0 0,0 0,0 0,1-1,-1 1,1-1,-1-1,1 1,0-1,0 0,0 0,0-1,0 0,-1 0,1 0,0-1,0 0,0 0,0 0,0-1,-1 1,1-2,-1 1,1 0,-1-1,0 0,0-1,0 1,3-4,9-11,-1 0,0-1,-1-1,-2-1,0 0,-1-1,-1 0,-1-1,4-15,9-14,-23 51,0 0,0 0,0 0,0 0,0 0,0 0,0 0,0 0,0 0,1 0,-1 0,0 0,1 0,-1 0,1 0,-1 0,1 1,-1-1,1 0,-1 0,1 0,0 1,0-1,-1 0,1 1,0-1,0 1,0-1,0 1,-1-1,1 1,0-1,0 1,0 0,0 0,0 0,0-1,0 1,0 0,0 0,0 0,0 0,0 1,0-1,0 0,0 0,0 0,0 1,0-1,0 1,0-1,0 1,-1-1,1 1,0-1,0 1,-1 0,1-1,58 198,-9-41,-31-112,-2 0,-2 2,-3-1,-1 2,-2-1,-3 2,-2-1,-1 0,-3 1,-2-1,-3 10,0-42,0 0,-1-1,-1 1,0-1,-1 0,-1-1,0 0,-1 0,-1-1,0 0,0-1,-2-1,1 1,-5 1,15-10,-1-1,1 1,0-1,0 0,-1 0,1 0,-1 0,0 0,0-1,1 1,-1-1,0 0,0 0,0 0,0 0,-1 0,1-1,0 1,0-1,0 0,-1 0,1 0,0 0,0-1,0 1,0-1,-1 0,1 0,0 0,0 0,1-1,-1 1,0-1,0 1,1-1,-1 0,1 0,-1 0,1-1,0 1,0-1,0 1,0-1,0 1,1-1,-1 0,1 0,0 0,-1-1,-2-25,2-1,0 1,2-1,1 0,2 1,1-1,4-15,7-17,3 1,2 1,2 1,4 1,22-37,-2 15,-35 62</inkml:trace>
  <inkml:trace contextRef="#ctx0" brushRef="#br0" timeOffset="-496.161">999 339,'-35'35,"2"2,1 1,2 2,2 1,2 1,-11 24,35-63,-1-1,1 1,0-1,1 1,-1 0,0 0,1 0,0 0,0 0,0 0,0 0,0 0,0 0,1 0,-1 1,1-1,0 0,0 0,0 1,1-1,-1 0,1 0,0 0,0 1,0-1,0 0,0 0,1 0,-1-1,1 1,0 0,0-1,0 1,0-1,0 1,1-1,-1 0,1 0,-1 0,1 0,0-1,0 1,0-1,-1 1,2-1,-1 0,0 0,2 0,6-2,0-1,0-1,0 1,0-2,0 1,-1-2,1 1,-1-1,0-1,-1 0,1 0,-1-1,-1 0,1-1,-1 0,0 0,2-4,-2 5,-1 1,0-1,-1 0,1 0,-1-1,-1 0,1 0,-1-1,-1 1,0-1,0 0,0 0,-1-1,-1 1,0 0,0-1,0 0,-2 1,1-1,-1 0,0 0,-1 1,0-1,-1 0,0 1,0-1,-1 1,0 0,-1 0,0 0,-1 0,1 1,-2-1,1 1,-1 1,0-1,-1 0,-11-6</inkml:trace>
  <inkml:trace contextRef="#ctx0" brushRef="#br0" timeOffset="1300.678">3680 29,'0'5,"-5"30,-1 19,0 9,-4 5,0-1,2-1,2-8,2-4,2-6,1-6,1-6,0-5,1-1,-1-3,-5-4,-1-8</inkml:trace>
  <inkml:trace contextRef="#ctx0" brushRef="#br0" timeOffset="1697.878">3341 509,'592'-138,"-398"82,-108 38,-86 17,1 1,-1 0,0-1,1 1,-1 0,0 0,1 0,-1-1,1 1,-1 0,0 0,1 0,-1 0,1 0,-1 0,0 0,1 0,-1 0,1 0,-1 0,1 0,-1 0,0 0,1 0,-1 0,1 1,-1-1,0 0,1 0,-1 0,0 1,1-1,-1 0,0 0,1 1,-1-1,0 0,0 1,1-1,-1 0,0 1,0-1,1 1,-1-1,0 0,0 1,0-1,0 1,0-1,0 0,0 1,0-1,0 1,0-1,0 1,0-1,0 0,0 1,0-1,0 1,0-1,0 0,-1 1,1-1,0 0,0 1,0-1,-1 1,1-1,0 0,-26 23,21-19,-123 118,123-116,0 0,0 0,1 1,0 0,1-1,-1 2,1-1,0 0,1 1,0-1,0 1,1 0,0-1,0 1,0 0,1 0,1 0,-1 0,1-1,1 1,0 1,-1-3,1-1,1 0,-1-1,1 1,0 0,0-1,0 1,1-1,-1 0,1 0,0-1,0 1,0-1,1 1,-1-1,1-1,0 1,0-1,0 0,0 0,0 0,0-1,1 1,-1-1,1-1,-1 1,3-1,5 1,0-1,0 0,0-1,-1 0,1-1,0-1,-1 0,0-1,1 0,-1-1,2-1,-8 3,1 0,0-1,-1 0,1 0,-1-1,0 1,0-1,-1-1,0 1,0-1,0 0,0 0,-1 0,0-1,0 1,-1-1,0 0,0 0,-1 0,0-1,0 1,0-1,-1 1,0-1,-1 1,0-1,0 1,0-1,-1 0,0 1,-1-2,-1 1,-1 1,0-1,-1 1,1-1,-1 1,-1 1,1-1,-1 1,0 0,-1 0,1 1,-5-3,-11-5</inkml:trace>
  <inkml:trace contextRef="#ctx0" brushRef="#br0" timeOffset="15220.76">1873 1243,'-26'181,"7"1,6 163,12-266,-1-34,2 1,2-1,2 1,2-1,5 13,-2-32,1-7</inkml:trace>
  <inkml:trace contextRef="#ctx0" brushRef="#br0" timeOffset="15704.153">1338 1948,'170'-20,"-1"-7,41-17,-189 39,0-1,0-1,0-1,-1-1,-1-1,1 0,-1-2,-1 0,0-1,-1 0,0-2,-2 0,1-1,-2-1,0 0,-1 0,-1-2,4-8,9-76,-112 717,101-513,-13-98,0-1,0 0,0 1,0-1,1 0,-1 0,1 0,0 0,-1 0,1 0,0-1,0 1,0 0,0-1,1 0,-1 1,0-1,1 0,-1 0,1 0,-1-1,0 1,1-1,0 1,-1-1,1 0,-1 0,1 0,-1 0,1 0,0 0,-1-1,1 0,-1 1,1-1,-1 0,3-1,23-11,-1 0,0-2,-1-2,0 0,8-9,-20 16,86-60,-99 69,1 1,0 0,-1 0,1 0,0 0,-1 0,1 0,0 0,-1 1,1-1,0 0,-1 1,1 0,-1-1,1 1,-1 0,1 0,-1 0,0 0,1 0,-1 0,0 0,0 0,0 0,0 1,0-1,0 0,0 1,0-1,0 1,-1-1,1 1,0-1,-1 1,0 0,1-1,-1 1,0 0,0-1,0 1,0 0,0-1,0 1,0 0,-1-1,1 1,-1 0,1-1,-1 1,1-1,-1 1,1 8,0 4</inkml:trace>
  <inkml:trace contextRef="#ctx0" brushRef="#br0" timeOffset="16376.137">3144 1920,'-51'29,"2"3,1 2,1 2,2 2,-16 20,54-53,1 0,0 0,1 1,0 0,-1 0,2 1,-1-1,1 1,0 0,0 0,1 1,0-1,0 1,1-1,0 1,1 0,-1 0,1 0,1 3,2-8,0 0,1-1,0 1,0-1,0 1,0-1,0 0,0 0,1 0,-1-1,1 1,-1-1,1 0,-1 0,1 0,0 0,-1-1,1 1,0-1,0 0,0 0,-1 0,1-1,0 1,0-1,-1 0,1 0,-1-1,1 1,-1-1,1 1,-1-1,0 0,0 0,1-1,0-1,25-14,0-1,-2-2,-1 0,0-2,-2-1,-1-1,-1-1,-1-1,1-4,-2 10,-10 39,-8 25,-4-35,2 1,-1-1,1 0,1 0,0 0,0 0,0 1,1-1,0 0,0-1,1 1,0 0,1-1,0 0,0 0,0 0,1 0,0 0,0-1,5 5,-5-7,-1 0,1 0,0-1,0 0,1 1,-1-2,0 1,1 0,0-1,-1 0,1-1,0 1,0-1,0 0,0-1,0 1,1-1,-1 0,0-1,0 0,0 0,0 0,0 0,0-1,2-1,20-12,0-2,-1-1,0 0,-2-2,2-3,-2 2,6-5,-2-2,-1 0,0-2,-3-1,0-2,-2 0,-2-1,-1-1,-2-1,-1-1,-2-1,-1 0,-2 0,-2-1,-2-1,-1 0,-2 0,-2 0,-1 0,-3-1,1 38,0-5,0-1,0 1,-1-1,0 1,0-1,-1 1,0-1,-1 1,1 0,-2 0,1 1,-1-1,0 1,-4-6,6 13,0 0,1-1,-1 1,0 0,0 0,1 0,-1 0,0 0,0 1,1-1,-1 0,0 1,1-1,-1 1,0 0,1-1,-1 1,1 0,-1 0,1 0,-1 0,1 0,0 1,0-1,-1 0,1 0,0 1,0-1,0 1,1-1,-1 1,0 0,0-1,1 1,-1-1,1 1,0 0,-1 0,1-1,0 1,0 0,0 0,0 0,-1 0,-9 37,2 1,1 0,2 0,2 0,1 1,3-1,2 10,-2 10,-4-35,2 0,1 0,1 1,1-1,2 0,0 0,1 0,2-1,1 0,0 0,2 0,1-1,0-1,2 0,13 18,-9-17,-24-29</inkml:trace>
  <inkml:trace contextRef="#ctx0" brushRef="#br0" timeOffset="16621.174">3425 1723,'44'-5,"32"-2,14 1,1 1,-5 1,-8 2,-3 1,-5-4,-4-1,1-5,-1 0,-2 1,-8-1,-13 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7:37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2621 550,'-12'18,"1"0,1 1,1 0,0 1,1 0,1 0,1 1,1 0,1 0,1 0,1 0,0 21,2-38,0 0,1 0,-1 0,1 1,0-1,0 0,1 0,-1 0,1-1,0 1,0 0,0-1,0 1,1-1,-1 0,1 1,0-1,0-1,0 1,1 0,-1-1,1 1,-1-1,1 0,0 0,-1-1,1 1,0-1,0 0,0 0,1 0,-1 0,0-1,0 0,0 0,0 0,1 0,-1-1,0 1,0-1,0 0,0 0,0-1,0 1,2-2,3-1,0 0,0 0,0-1,-1-1,1 1,-1-1,-1-1,1 1,-1-1,0-1,-1 1,0-1,0 0,0-1,-1 1,-1-1,1 0,-2 0,1-1,-1 1,0-1,-1 0,0 1,-1-1,0 0,0 0,-1 0,-1 0,1 0,-3-6,1 11,0 0,-1 0,0 0,0 0,-1 0,1 0,-1 1,0 0,-1 0,1 0,0 0,-1 0,0 1,0 0,0 0,0 1,-1-1,1 1,-1 0,1 0,-1 1,0 0,0 0,1 0,-1 1,0 0,0 0,0 0,0 1,1-1,-1 1,0 1,0-1,1 1,-1 0,1 1,-4 1,-10 8</inkml:trace>
  <inkml:trace contextRef="#ctx0" brushRef="#br0" timeOffset="281.942">3242 578,'5'34,"11"15,7 0,6-8,1-12,2-15,-1-15,-5-12,-3-8,-4-6,-7-3,1 3,-3 2,-3 1,-2 3</inkml:trace>
  <inkml:trace contextRef="#ctx0" brushRef="#br0" timeOffset="864.737">3806 917,'34'-125,"-19"92,1 2,1 0,2 1,1 1,1 0,12-10,7-11,-35 42,0 0,1 0,0 0,1 1,0 0,0 0,0 1,1 0,0 0,0 1,1 0,-1 1,1-1,0 2,0-1,0 1,1 1,0-1,8 5</inkml:trace>
  <inkml:trace contextRef="#ctx0" brushRef="#br0" timeOffset="5399.625">11003 437,'-5'2,"-9"4,0-1,0 2,1 0,0 0,0 1,1 1,0 0,0 1,-2 3,13-11,1 0,0 0,-1 0,1 0,0 0,0 0,0 0,1 0,-1 0,0 0,1 0,-1 0,1 0,0 0,0 0,0-1,0 1,0 0,0 0,0-1,0 1,1-1,-1 1,0-1,1 0,0 1,-1-1,1 0,0 0,-1 0,1 0,0 0,0-1,0 1,0 0,0-1,0 0,0 1,0-1,0 0,0 0,0 0,0 0,0-1,10 6,-7-4,0 0,0 1,0 0,-1 0,1 0,0 1,-1 0,0 0,0 0,0 0,0 0,0 1,0 0,-1 0,0 0,0 0,0 0,0 1,-1-1,0 1,1 0,-2 0,1-1,-1 1,1 0,-1 1,-1-1,1 0,-1 0,0 0,0 0,0 1,-1-1,0 0,0 0,0 0,0 0,-1 0,-1 2,-4 6,-1 0,0-1,-1 0,0 0,0-1,-2 0,1-1,-1 0,-1 0,0-2,0 1,0-1,-9 3,20-11,0 1,0 0,0 0,0-1,-1 1,1-1,0 1,0-1,-1 1,1-1,0 0,-1 1,1-1,0 0,-1 0,1 0,0 0,-1 0,1-1,0 1,-1 0,1-1,0 1,0 0,-1-1,1 0,0 1,0-1,0 0,-1 0,1-8</inkml:trace>
  <inkml:trace contextRef="#ctx0" brushRef="#br0" timeOffset="1428.687">5077 634,'-151'67,"145"-64,0 1,0 0,1 0,0 1,-1-1,1 1,1 1,-1-1,1 1,0-1,0 1,1 0,-1 1,1-1,1 0,-1 1,1 0,1-1,-1 1,1 0,0 0,0 1,1-5,1 1,-1 0,0 0,1 0,0 0,0-1,0 1,1 0,-1-1,1 1,0-1,0 1,0-1,0 0,1 0,-1 0,1 0,0 0,0-1,0 1,0-1,0 0,0 0,1 0,-1 0,1 0,-1-1,1 0,0 1,-1-1,1-1,0 1,0-1,0 1,0-1,1 0,14 1,-1-1,0 0,0-1,0-1,1-1,-2-1,7-2,106-56,-104 46</inkml:trace>
  <inkml:trace contextRef="#ctx0" brushRef="#br0" timeOffset="1686.341">5528 578,'-19'25,"0"2,2 0,1 1,2 0,0 1,2 1,1 0,2 1,-1 6,9-35,0 0,0 1,1 0,-1-1,1 1,-1-1,1 1,0 0,0-1,0 1,0-1,0 1,1 0,-1-1,1 1,-1-1,1 1,0-1,0 1,1-1,-1 0,0 1,1-1,-1 0,1 0,0 0,-1 0,1 0,0-1,0 1,1 0,-1-1,0 0,0 1,1-1,-1 0,1 0,-1 0,1-1,-1 1,1-1,0 1,11-3,-1 0,1-1,-1-1,0 0,0-1,-1 0,1-1,-1 0,0-1,-1 0,0-1,0-1,4-4,-6 7,0-1,-1 0,0 0,0-1,-1 0,0-1,0 0,-1 0,0 0,-1 0,0-1,0 0,-1 0,-1-1,0 1,0-1,-1 0,0 1,0-1,-2 0,1 0,-1 0,-1 0,0 0,-2-9,0 16,0 1,1-1,-2 1,1 0,0 0,-1 0,1 1,-1-1,0 1,0-1,0 1,0 1,0-1,0 0,0 1,-1 0,1 0,-1 0,1 1,-1 0,1-1,-1 1,1 1,-4 0,-16-2</inkml:trace>
  <inkml:trace contextRef="#ctx0" brushRef="#br0" timeOffset="2016.273">6092 607,'-30'26,"6"-8,1 1,1 1,1 1,1 1,1 0,0 2,2 0,-4 9,19-30,1-1,-1 1,0 0,1 0,0-1,0 1,0 0,0 0,0 0,0 0,1 0,-1 1,1-1,0 0,0 0,0 0,1 0,-1 0,1 0,0 0,-1 0,1 0,0 0,1 0,-1 0,1 0,-1-1,1 1,0-1,0 1,0-1,0 0,0 1,0-1,1 0,-1 0,1-1,0 1,-1-1,1 1,0-1,0 0,0 0,0 0,0 0,0 0,0-1,0 0,0 1,0-1,0 0,0-1,2 1,4 0,0-1,-1 0,0 0,1 0,-1-1,0-1,0 1,0-1,0-1,0 0,-1 0,1 0,-1-1,0 0,-1 0,1-1,-1 1,0-2,0 1,-1 0,0-1,0 0,-1-1,1 1,-2-1,1 0,-1 1,0-1,-1-1,0 1,0 0,0-1,-1 1,-1-1,0 1,0-1,0 1,-1-1,0 1,-1-1,0 1,-2-6,-33-28,16 30</inkml:trace>
  <inkml:trace contextRef="#ctx0" brushRef="#br0" timeOffset="2299.561">6318 974,'-5'0,"-1"-5,0-6,6-7,3-4,1-4,4-6,1-4,5 1,-2 1,3 1,4 2,3 1,3 6,1 6,-3 8</inkml:trace>
  <inkml:trace contextRef="#ctx0" brushRef="#br0" timeOffset="3014.727">6629 720,'-4'3,"0"1,0 0,1 1,0-1,-1 0,2 1,-1 0,0 0,1-1,0 2,0-1,1 0,-1 0,1 0,0 1,0-1,1 1,0-1,0 0,0 1,1-1,-1 1,1-1,1 0,-1 1,1-1,0 0,0 0,0 0,1 0,-1-1,1 1,0-1,1 1,-1-1,1 0,0 0,0-1,0 1,0-1,1 0,3 2,3 0,1 0,-1-1,1 0,0-1,0 0,1-1,-1-1,0 0,1 0,-1-1,1-1,-1 0,0-1,1 0,-1-1,0 0,0-1,-1 0,1-1,-1 0,0-1,0 0,-1-1,0 0,8-7,-3 0,-1 0,-1-1,0 0,-1-1,-1-1,0 0,-2 0,1-1,-2 0,-1-1,0 0,-1 0,-1 0,-1-1,-1 1,0-1,-2 0,0 0,-1 0,-1 0,-1 0,-5-18,6 26,-1 1,0-1,-1 1,0-1,-1 1,0 1,-1-1,0 0,-1 1,0 0,-1 1,0-1,0 1,-1 0,0 1,-1 0,1 0,-2 1,1 0,-1 1,0 0,0 0,-1 1,1 0,-1 1,-1 0,1 1,0 0,-1 1,1 1,-5-1,8 3,0 0,1 1,-1-1,0 2,1-1,0 1,-1 0,1 1,0-1,1 1,-1 1,1-1,0 1,0 0,0 1,1 0,-1-1,1 2,1-1,-1 0,1 1,0 0,1 0,-1 2,-2 5,-1 1,2 1,0-1,1 1,1 0,0 0,1 0,1 0,0 1,1-1,2 5,3-3,1 1,1-1,1 0,0 0,1-1,1-1,1 1,0-2,1 1,1-2,1 1,0-2,0 0,1-1,1 0,0-1,0-1,1 0,7 1,2 3,0-1,1-1,1-2,0 0,0-2,1-1,0-2,0 0,0-2,0-1,1-2,25-2,-47 0,-1 0,1 0,-1-1,0 0,0 0,0 0,0-1,-1 0,1 0,-1-1,0 0,0 0,0 0,-1-1,1 0,7-5</inkml:trace>
  <inkml:trace contextRef="#ctx0" brushRef="#br0" timeOffset="3270.223">7644 691,'5'34,"6"15,2 0</inkml:trace>
  <inkml:trace contextRef="#ctx0" brushRef="#br0" timeOffset="3497.9">7588 240,'0'0</inkml:trace>
  <inkml:trace contextRef="#ctx0" brushRef="#br0" timeOffset="3750.61">7983 917,'1'-33,"0"0,2 0,1 0,2 0,2 1,0-1,6-9,-14 40,0 0,0 0,0-1,1 1,-1 0,0 0,1 0,0 0,-1 0,1 0,0 0,0 1,0-1,0 0,0 0,1 1,-1-1,0 0,1 1,-1 0,1-1,0 1,-1 0,1 0,0-1,0 1,0 1,-1-1,1 0,0 0,0 1,0-1,1 1,-1 0,0 0,0-1,0 1,0 1,0-1,0 0,0 0,0 1,0-1,0 1,0 0,0-1,0 1,0 0,0 0,44 86,-44-78,1 0,1 0,0-1,0 1,0-1,1 0,0 0,1-1,0 1,0-1,2 1,-1-4,0-1,0 0,0 0,0-1,1 0,-1 0,1-1,-1 0,1 0,0-1,-1 0,1 0,0-1,-1 0,1 0,-1-1,1 0,-1 0,0 0,0-1,0-1,0 1,0-1,-1 0,1 0,-1-1,-1 0,4-2,64-94,-60 90</inkml:trace>
  <inkml:trace contextRef="#ctx0" brushRef="#br0" timeOffset="4368.266">8858 522,'-32'19,"0"1,2 2,0 0,2 2,0 1,2 2,-15 18,39-43,0 0,0-1,0 1,0 0,0 0,0 0,1 0,-1 0,1 0,-1 1,1-1,0 0,0 1,0-1,0 1,0-1,1 1,-1 0,1-1,0 1,0-1,0 1,0 0,0-1,0 1,1 0,-1-1,1 1,0-1,-1 1,1-1,1 1,-1-1,0 1,0-1,1 0,0 0,-1 0,1 0,0 0,0 0,0 0,0-1,0 1,0-1,1 1,-1-1,0 0,1 0,0 0,9-1,1 0,0-1,-1 0,0-1,1 0,-1-1,0-1,0 0,0-1,-1 0,1 0,-1-1,-1-1,1 0,-1 0,0-1,-1 0,1-1,-2 0,1-1,-2 1,1-2,-1 1,-1-1,3-6,-7 14,-1 2,-1 0,0-1,0 1,1 0,-1 0,0-1,1 1,-1 0,1 0,0 0,-1 0,1 0,0-1,0 1,-1 1,1-1,0 0,0 0,0 0,0 0,0 1,1-1,-1 0,0 1,0-1,0 1,0-1,1 1,-1 0,0 0,1-1,-1 1,0 0,0 0,1 0,-1 0,0 0,1 1,-1-1,0 0,0 1,1-1,7 24,-6-16,0 1,0-1,1 1,0-1,1 0,-1 0,2-1,-1 0,1 1,4 2,-5-5,0-1,0 0,0 0,1 0,0-1,0 1,0-1,0-1,0 1,1-1,-1 0,1-1,-1 1,1-2,0 1,-1 0,1-1,0 0,-1-1,1 0,0 0,-1 0,1-1,-1 0,1 0,-1 0,6-4,15-12,-1-1,-1-1,0-2,-2 0,0-1,-2-2,0 0,-2-1,-1-1,-1-1,-1 0,-2-1,-1-1,-1 0,-1-1,-2 0,-1 0,3-32,-8 51,0 1,-1-1,0 0,-1 0,-1 1,1-1,-2 0,0 0,0 0,-1 1,-1-1,0 1,0-1,-1 1,-1 0,1 0,-2 1,0-1,0 1,-3-2,7 10,1 0,-1 1,0-1,-1 1,1 0,0-1,0 1,0 0,-1 0,1 0,-1 1,1-1,-1 0,1 1,-1 0,1-1,-1 1,1 0,-1 1,1-1,-1 0,1 1,-1-1,1 1,-1 0,1 0,0 0,-1 0,1 0,0 0,0 1,0-1,0 1,0-1,0 1,0 0,1 0,-1 0,0 0,0 1,-4 4,1 1,-1 0,1 0,1 0,0 1,0 0,0-1,1 1,0 1,0 3,-2 28,2 2,2-1,2 0,4 25,-2-46,0 0,2 0,0 0,1-1,1 0,1 0,1-1,1 0,0 0,1-1,2-1,-1 0,2 0,0-1,1-1,1-1,16 13,-17-17</inkml:trace>
  <inkml:trace contextRef="#ctx0" brushRef="#br0" timeOffset="4730.171">9141 466,'507'132,"-477"-127,1 0,0-2,-1-1,1-2,0-1,0-1,0-2,-1-1,0-1,25-9,-50 13,0 0,1 0,-1 0,0-1,0 1,-1-1,1-1,0 1,-1 0,0-1,0 0,0 0,0-1,-1 1,1-1,-1 1,0-1,-1 0,1 0,-1 0,0-1,0 1,-1 0,1-1,-1 0,0 1,-1-1,0 1,1-1,-2 0,1 1,-1-1,0 1,0-1,-2-5,2 7,-1 0,-1 0,1 0,-1 0,1 0,-1 1,0-1,0 1,-1 0,1 0,-1 0,1 0,-1 0,0 1,0 0,0 0,0 0,-1 0,1 1,-1-1,1 1,-1 0,1 0,-1 1,1 0,-1-1,0 1,1 1,-1-1,1 1,-4 0,-5 1,1 1,-1 0,1 0,0 1,0 1,0 0,1 1,-1 0,1 0,1 2,-1-1,-1 3,1 0,1 0,0 1,0 0,1 1,0 0,1 1,0 0,2 0,-1 0,1 1,1 0,1 0,0 0,0 1,1-1,1 1,0 9,3-18,-1 1,1-1,1 1,-1-1,1 0,0 1,0-1,1 0,0 0,0 0,0-1,1 1,0-1,0 0,0 0,1 0,-1 0,1-1,0 0,1 0,-1 0,1 0,-1-1,1 0,0-1,0 1,1-1,1 1,17 5,0-2,1 0,-1-1,1-2,0 0,14-2,-11 0</inkml:trace>
  <inkml:trace contextRef="#ctx0" brushRef="#br0" timeOffset="-1788.833">279 494,'-31'8,"1"2,1 1,0 1,0 1,1 2,-2 3,28-18,1 0,-1 1,0 0,1-1,-1 1,1 0,-1 0,1 0,-1 0,1 0,-1 0,1 0,0 1,0-1,0 0,0 1,0-1,0 1,0-1,0 1,0 0,1-1,-1 1,1 0,-1-1,1 1,0 0,-1 0,1-1,0 1,0 0,0 0,1-1,-1 1,0 0,1 0,-1-1,1 1,-1 0,1-1,0 1,0-1,0 1,0-1,0 1,0-1,0 1,0-1,92 35,-87-35,0-1,0 1,0 0,0 0,0 0,0 1,-1 0,1 1,0-1,-1 1,0 0,0 0,0 0,0 1,0 0,-1 0,1 0,-1 0,0 1,-1 0,1 0,-1 0,0 0,0 0,0 1,1 3,-4-4,0 0,0 0,0 0,-1 0,0 0,0 0,0 0,0 0,-1 0,0-1,0 1,0-1,0 1,-1-1,0 0,0 0,0 0,0 0,-1-1,1 1,-1-1,0 0,0 0,-3 1,-108 60,113-63,-1 1,-1 0,0 0,0 0,0-1,0 1,0-1,0 0,0 0,0 0,-1-1,1 0,0 0,-1 0,1 0,0 0,0-1,0 0,-1 0,1 0,-3-2,-5-7</inkml:trace>
  <inkml:trace contextRef="#ctx0" brushRef="#br0" timeOffset="-1217.924">504 748,'24'1,"0"0,1-1,-1-1,0-1,0-1,0-2,0 0,-1-2,0 0,0-1,14-9,46-44,-81 59,0 0,-1 0,1 0,0 0,-1 0,1 0,-1-1,0 1,1 0,-1-1,-1 1,1-1,0 1,0-1,-1 0,0 1,1-1,-1 1,0-1,0 0,0 1,-1-1,1 0,-1 1,1-1,-1 1,0-1,0 1,0-1,0 1,-1 0,1-1,-1 1,1 0,-1 0,-1-1,-1-1,0 2,1-1,-1 0,0 1,-1 0,1 0,0 0,-1 0,1 1,-1 0,1 0,-1 0,0 0,1 1,-1-1,0 1,0 1,1-1,-1 1,0-1,1 1,-1 1,-3 0,-98 54,97-49,-1 0,1 1,1 0,-1 0,1 1,1 1,0-1,0 1,1 0,0 0,1 1,0 0,0 0,2 0,-1 1,1-1,-1 11,3-16,-1 0,1-1,1 1,-1 0,1 0,0 0,0 0,1 0,-1 0,1-1,1 1,-1 0,1 0,0-1,0 1,1-1,0 0,0 0,0 0,0 0,1 0,0-1,0 1,0-1,0 0,1 0,-1-1,1 1,2 0,13 3,-1-1,1-1,-1-1,1 0,1-2,-1 0,0-1,0-2,1 0,-1 0,0-2,18-5,16-5,0-2,-2-2,0-2,-1-3,-1-2,-1-2,-1-3,-2-1,-1-2,-1-2,25-28,-51 48,-1 0,0-1,-1-1,-1-1,-1 0,0-1,-1 0,-1-1,-1 0,-1-1,0-1,-2 1,0-1,-1-1,-1 1,-2-1,0 0,-1-1,-1 1,-1-1,0 21,-1-1,0 0,1 1,-1-1,-1 0,1 1,0-1,0 0,-1 1,0-1,1 1,-1-1,0 1,0-1,-1 1,1-1,0 1,-1 0,1 0,-1 0,0 0,0 0,0 0,0 0,0 0,0 1,0-1,-1 1,1 0,0 0,-1 0,1 0,-1 0,1 0,-1 0,0 1,1 0,-1-1,0 1,1 0,-1 0,0 0,1 1,-1-1,0 1,1-1,-1 1,0 0,-10 10,2 1,0 0,0 0,1 1,1 1,0 0,1 0,0 0,1 1,1 0,0 1,1-1,1 1,0 0,0 6,1-10,-11 38,2 0,3 1,1 0,3 1,3 0,1 0,4 16,-3-61,0 0,1 0,0 0,1 1,0-1,0-1,0 1,1 0,0 0,0-1,1 0,0 1,0-1,0-1,1 1,-1-1,2 0,1 2,-2-5</inkml:trace>
  <inkml:trace contextRef="#ctx0" brushRef="#br0" timeOffset="-971.252">1154 437,'43'-5,"28"-1,13 5,1 2,-5 2,-5 0,-7-1,-10 0,-5-1,-2-5,0-2,1 0,-4 1,-9 1</inkml:trace>
  <inkml:trace contextRef="#ctx0" brushRef="#br0" timeOffset="5957.476">11398 494,'-1'42,"-1"-31,1 1,0 0,1 0,0 0,1 0,0 0,1 0,1 0,0 0,0-1,1 1,0-1,1 0,1-1,1 4,-4-11,-1 0,1-1,0 1,0-1,0 0,1 0,-1 0,0 0,1 0,-1-1,1 0,0 0,-1 0,1 0,0 0,0 0,-1-1,1 0,0 0,0 0,0 0,-1-1,1 0,0 1,0-1,-1-1,1 1,-1 0,1-1,99-62,-90 54,70-58,77-49,-159 116,0 1,0-1,0 1,0-1,0 1,0-1,0 1,0 0,0-1,0 1,0 0,0 0,0 0,0 0,0 0,0 0,0 0,0 0,0 0,0 1,0-1,0 0,0 1,0-1,0 1,0-1,0 1,0-1,0 1,-1 0,1-1,0 1,0 0,-1 0,1-1,0 1,-1 0,1 0,-1 0,1 0,-1 0,1 0,-1 0,0 0,1 0,-1 0,0 0,0 1,4 58,-4-52,-1 105,-4 0,-5-1,-5 0,-9 21,10-75,11-35,-1 0,-2-1,0 1,-1-2,-1 1,-1-1,-1 0,-1-1,-1 0,-1-1,-10 13,22-31,1 0,-1 0,0 0,0 0,0 0,1 0,-1-1,0 1,0 0,0-1,0 1,0 0,-1-1,1 1,0-1,0 0,0 1,0-1,0 0,-1 0,1 0,0 1,0-1,0-1,-1 1,1 0,0 0,0 0,0-1,0 1,-1 0,1-1,0 1,0-1,0 1,0-1,0 0,0 1,0-1,0 0,1 0,-1 0,0 0,0 0,0 1,1-1,-1-1,1 1,-1 0,1 0,-1 0,1 0,0 0,-1 0,1-1,0 1,0 0,0 0,0 0,0-1,0 1,0 0,0 0,0 0,1 0,-1-1,0-40,1 1,2-1,1 1,3 0,1 0,3 1,0 0,3 0,1 2,17-30,-26 52,6-14,2 1,1 0,1 1,1 1,1 1,20-23,-20 30</inkml:trace>
  <inkml:trace contextRef="#ctx0" brushRef="#br0" timeOffset="6316.179">12555 437,'-9'5,"-5"0,0 2,1-1,0 2,0 0,1 0,0 1,1 0,0 1,0 1,1-1,0 2,0 1,10-11,0 1,0-1,0 1,0 0,0-1,1 1,-1-1,1 1,0-1,-1 1,1-1,0 1,0-1,1 0,-1 1,1-1,-1 0,1 0,-1 0,1 0,0 0,0-1,0 1,0 0,0-1,1 1,-1-1,0 0,1 0,-1 0,0 0,1 0,-1-1,1 1,0-1,-1 1,1-1,-1 0,1 0,0 0,1-1,25 11,-26-9,1 0,-1 1,1 0,-1-1,0 1,0 1,0-1,0 0,0 1,-1 0,1-1,-1 1,1 0,-1 0,0 0,0 1,0-1,-1 0,1 1,-1-1,0 1,0 0,0-1,0 1,-1 0,0 0,1-1,-1 1,-1 0,1 0,0-1,-1 1,0 0,0-1,0 1,0-1,-1 1,1-1,-1 1,0-1,0 0,0 0,0 0,-1 0,-5 8,0-2,0 1,-1-1,0-1,-1 1,0-2,0 1,-1-1,0-1,0 0,0-1,-1 0,0 0,0-1,-5 1,-7-2</inkml:trace>
  <inkml:trace contextRef="#ctx0" brushRef="#br0" timeOffset="6714.334">13063 70,'5'39,"-4"41,-1 16,-1 2,-1-11,1-15,0-11,0-11,1-9,0-6,0-5,0-2,0-2,-5-5,-6-6,-2-5</inkml:trace>
  <inkml:trace contextRef="#ctx0" brushRef="#br0" timeOffset="7134.239">12752 522,'424'56,"-84"2,-319-58,-9 2,0-1,0 0,-1-1,1 0,0-1,0 0,-1-1,1 0,0-1,-1 0,0-1,0 0,0-1,-1 0,1-1,-1 0,7-6,-15 10,-1 0,1 0,-1-1,0 1,0 0,0-1,-1 1,1-1,0 1,-1-1,0 0,1 1,-1-1,0 1,0-1,-1 0,1 1,-1-1,1 1,-1-1,0 1,0-1,0 1,0 0,0-1,0 1,-1 0,1 0,-1 0,1 0,-1 0,0 0,0 0,0 1,0-1,0 1,0-1,-1 1,1 0,0 0,-1 0,1 0,-1 0,1 1,-1-1,1 1,-1-1,1 1,-1 0,0 0,1 0,-1 0,-1 1,-10-1,-1 0,1 1,0 1,0 0,0 1,0 1,1 0,-1 0,1 1,0 1,0 1,1 0,0 0,0 1,1 0,0 1,0 1,1 0,0 0,-7 11,12-17,0 0,1 0,0 1,0 0,0 0,0 0,1 0,0 0,0 1,0-1,1 1,-1 0,1 0,1 0,-1 0,1 0,0 0,1 0,-1 1,1-1,1 0,-1 0,1 0,0 0,0 1,1-1,0-1,0 1,0 0,1 0,-1-1,1 1,1-1,-1 0,1 0,2 2,2 0,-1-1,1 1,0-2,1 1,0-1,0-1,0 0,0 0,0 0,1-1,0-1,0 0,-1 0,9 0,7 0</inkml:trace>
  <inkml:trace contextRef="#ctx0" brushRef="#br0" timeOffset="7664.356">13910 861,'311'-268,"-223"197,-88 71,0-1,1 0,-1 1,1-1,-1 1,1-1,-1 1,1-1,-1 1,1 0,0-1,-1 1,1 0,-1-1,1 1,0 0,0 0,-1-1,1 1,0 0,-1 0,1 0,0 0,-1 0,1 0,0 0,0 0,-1 0,1 1,0-1,-1 0,1 0,0 1,-1-1,1 0,0 1,-1-1,1 0,-1 1,1-1,-1 1,1-1,-1 1,1-1,-1 1,1 0,-1-1,0 1,1 0,-1-1,0 1,0 0,1-1,-1 1,0 0,0-1,0 1,1 51,-2-35,1-14,0 0,0 0,1-1,-1 1,1 0,-1-1,1 1,0 0,0-1,0 1,1-1,-1 1,0-1,1 0,0 1,0-1,-1 0,1 0,0 0,0-1,1 1,-1 0,0-1,1 1,-1-1,1 0,-1 0,1 0,0 0,-1 0,1-1,0 1,-1-1,1 1,0-1,0 0,0 0,-1-1,1 1,0 0,0-1,-1 0,1 0,0 1,-1-1,1-1,44-16,-42 15,0 0,1 0,-1 0,1 0,-1 1,1 0,0 0,0 1,0-1,0 2,0-1,0 0,0 1,1 0,-1 1,0-1,0 1,0 0,0 1,0-1,0 1,-1 0,5 3,24 68,-19-30,-1-19,1-5</inkml:trace>
  <inkml:trace contextRef="#ctx0" brushRef="#br0" timeOffset="17787.001">900 1877,'-16'11,"0"0,1 2,1-1,0 2,1 0,0 1,1 0,1 0,1 1,-7 14,-238 426,150-275,101-169</inkml:trace>
  <inkml:trace contextRef="#ctx0" brushRef="#br0" timeOffset="18155.994">363 1877,'104'95,"3"-4,54 30,-151-114,174 150,-169-140,-1 0,0 1,-1 1,-1 0,-1 0,-1 1,0 1,-1 2,-5-15</inkml:trace>
  <inkml:trace contextRef="#ctx0" brushRef="#br0" timeOffset="18453.959">1210 2159,'39'-5,"40"-11,13-3,-5 2,-8 4,-12-1,-13 2,-11 3,-7 3,-6-2,-8 0</inkml:trace>
  <inkml:trace contextRef="#ctx0" brushRef="#br0" timeOffset="18702.969">1238 2441,'38'-5,"28"-6,11-1,3 1,-8-2,-10 0,-8-1,-2 1,-6-2,-5 2,-6 3,-3-2,-7 1</inkml:trace>
  <inkml:trace contextRef="#ctx0" brushRef="#br0" timeOffset="22236.004">3101 1735,'-12'-3,"0"0,0 0,-1 1,0 0,1 2,-1-1,1 1,-1 1,0 0,1 1,-1 1,1 0,0 0,0 1,0 0,1 1,-1 1,1 0,0 0,1 1,-1 1,-6 6,-7 13,0 0,3 1,0 2,2 0,1 1,1 1,2 0,1 1,2 1,-5 22,13-46,0 0,0 1,1 0,1 0,0 0,0 0,1 0,0 0,1 0,1 0,-1 0,2 0,0 0,0 0,1 0,0 0,0-1,1 0,1 1,0-1,0-1,1 1,1-1,-1 0,1 0,1-1,-1 0,2 0,-1-1,1 0,0-1,6 3,1-2,0 0,0 0,0-2,1 0,0-1,0-1,0 0,0-1,0-1,1-1,-1 0,0-1,0-1,0-1,13-3,0-2,0-1,-1-2,0-1,-1 0,0-3,-1 0,-1-2,24-18,-33 23,0 0,-1-1,0-1,-1 0,0-1,-1-1,-1-1,-1 1,0-2,-1 0,-1 0,-1-1,0 0,-2-1,0 1,-1-2,-1 1,-1 0,-1-1,-1 0,0-11,-2 24,-2-1,1 1,-1 0,0 0,0 0,-1 0,-1 0,1 1,-1-1,0 1,-1 0,1 0,-2 0,1 1,-1 0,0 0,0 0,0 1,-1-1,0 2,0-1,0 1,0 0,-1 0,-7-2,-25-9</inkml:trace>
  <inkml:trace contextRef="#ctx0" brushRef="#br0" timeOffset="22489.218">2057 2356,'58'-40,"2"3,1 2,1 3,6 2,-17 12,2 3,-1 1,2 4,0 1,0 3,0 2,29 3,668-3,-517-22,-192 17</inkml:trace>
  <inkml:trace contextRef="#ctx0" brushRef="#br0" timeOffset="29426.46">4907 2188,'-28'1,"0"2,1 1,-1 2,1 0,0 2,1 1,0 1,0 1,1 2,0 0,-7 7,18-12,0 1,1 0,1 1,-1 0,2 1,-1 1,2-1,-1 2,2-1,0 2,0-1,1 1,1 0,0 1,1 0,1 0,0 0,1 1,1-1,0 1,0 11,3-24,1 1,-1-1,1 0,-1 1,1-1,1 1,-1-1,0 0,1 0,-1 0,1 0,0 0,0 0,0 0,1-1,-1 1,0-1,1 1,0-1,0 0,-1 0,1 0,0-1,1 1,-1-1,0 1,0-1,1 0,-1 0,3 0,2 0,1 1,0-2,0 1,0-1,0 0,0-1,0 0,0-1,0 1,0-2,3 0,9-4,0-1,0-1,-1 0,0-1,-1-2,0 0,-1-1,0 0,-1-2,0 0,-1-1,-1-1,-1 0,0-1,-1 0,-1-1,-1 0,0-4,-8 5,-18 44,13-21,-4 7,0 0,1 1,0-1,1 1,0 0,1 0,1 0,0 0,0 0,2 0,-1 1,2-1,0 0,0 1,1-1,1 0,0 0,5 10,-6-20,0 1,0-1,1 0,-1-1,1 1,-1 0,1-1,0 1,0-1,0 0,0 0,1 0,-1-1,1 1,-1-1,1 1,-1-1,1-1,0 1,-1 0,1-1,0 0,0 1,-1-2,1 1,0 0,0-1,-1 1,1-1,-1 0,3-1,109-52,-66 16,-2-2,-1-1,27-34,-38 39,-8 7,-2 0,0-1,-2-1,-2-2,-1 0,-1-1,-2-1,-1-1,-2 0,-2-1,-1 0,-2-1,-1 0,-2 0,-1-9,-1-4,-2 0,-2 0,-3 1,-1-1,-3 1,-10-37,-9 24,25 62,1 0,-1-1,0 1,0 0,0-1,0 1,0 0,0 0,0 0,0 0,0 0,-1 0,1 0,0 0,-1 1,1-1,-1 0,1 1,-1-1,1 1,-1 0,1-1,-1 1,1 0,-1 0,0 0,1 0,-1 0,1 0,-1 0,1 1,-1-1,1 1,-1-1,1 1,-1-1,1 1,-1 0,1 0,0 0,-1 0,-6 7,1 1,0 0,0 0,0 0,1 1,1 0,0 1,0-1,1 1,0 0,1 0,0 0,-1 11,-13 60,4 1,3 1,4 0,4 0,6 50,-4-99,1-1,2 0,2 0,1-1,1 1,2-1,1-1,2 0,1 0,1-1,2-1,9 12,-15-30,-2-6</inkml:trace>
  <inkml:trace contextRef="#ctx0" brushRef="#br0" timeOffset="29671.968">4878 2046,'44'-5,"42"-6,22-2,1 2,-7-2,-8 1,-9 3,-5 2,-7 3,-6-2,-5-2,2 2,-6 2,-7 1,-13 1</inkml:trace>
  <inkml:trace contextRef="#ctx0" brushRef="#br0" timeOffset="44613.116">6939 2215,'4'5,"0"-1,0 1,0-1,0 0,1 0,0-1,0 0,0 1,0-2,0 1,0 0,1-1,-1 0,1-1,0 1,0-1,-1 0,1 0,0-1,0 0,0 0,0 0,14 1,-1-1,1-1,-1-1,0 0,0-2,1 0,-2-1,1-1,-1 0,0-2,0 0,-1-1,0-1,-1 0,0-2,0 1,8-10,-21 19,1 0,-1-1,0 1,0-1,0 0,0 0,0 0,-1 0,1 0,-1-1,0 1,0-1,0 1,0-1,-1 0,1 0,-1 1,0-1,-1 0,1 0,0 0,-1 0,0-1,0 1,0 0,-1 0,1 0,-1 0,0 0,0 0,0 1,-1-1,1 0,-1 0,0 1,0-1,-1 1,-1-3,-9-1,0 0,0 1,-1 0,1 1,-1 1,-1 0,1 1,-1 0,1 1,-1 1,1 0,-1 1,0 1,-11 2,-5 3,0 1,0 2,1 1,0 2,1 0,0 2,1 2,1 0,0 2,2 1,0 0,1 2,0 1,2 1,1 1,-7 11,13-17,0 1,1 0,1 1,1 1,0 0,2 0,1 1,0 0,2 1,0 0,2 0,0 1,2-1,0 6,3-21,1-1,0 1,0-1,1 0,0 1,0-1,0 0,1 0,0 0,1 0,0-1,0 1,0-1,1 0,0 0,0 0,0-1,1 0,-1 0,1 0,1-1,-1 0,0 0,1-1,0 1,5 1,11 4,0-2,1 0,0-1,0-1,0-1,0-2,20 0,7-4,-1-2,1-2,-1-2,-1-3,0-2,0-2,-2-2,0-2,21-13,-28 13</inkml:trace>
  <inkml:trace contextRef="#ctx0" brushRef="#br0" timeOffset="45429.576">8378 2074,'-70'18,"0"2,2 3,0 3,2 3,44-19,1 2,0 0,1 2,0 0,1 1,1 1,0 0,1 1,1 2,1-1,0 2,2 0,-10 17,19-30,0 1,1 0,-1 0,1 0,1 0,0 0,0 1,0-1,1 1,1-1,-1 1,1-1,1 1,-1-1,2 1,-1-1,2 3,0-7,1-1,1 1,-1-1,0 0,1 0,0-1,-1 1,1-1,0 0,0 0,1-1,-1 1,0-1,0 0,1-1,-1 1,0-1,1 0,-1-1,0 1,1-1,-1 0,0 0,1 0,1-2,32-10,-1-2,-1-1,0-2,-2-2,0-1,-1-1,-1-2,-1-2,-2-1,0-1,-2-1,0-3,106-127,-113 122,-44 48,-14 36,1 2,2 1,-11 25,36-59,-14 24,3 2,1 0,1 1,3 1,2 0,2 1,1 1,3-1,1 1,3 1,2 40,1-81,-1 1,0-1,1 1,0-1,0 1,0-1,0 1,1 0,1-1,-1 0,1 1,0-1,0 0,1 0,-1 0,1 0,1 0,-1-1,1 1,0-1,0 0,1 0,-1-1,1 1,0-1,4 3,-7-6,0 1,0-1,0 1,0-1,0 1,0-1,1 0,-1 0,0 0,1 0,-1-1,1 1,-1-1,1 1,-1-1,1 0,-1 0,1 0,-1 0,1 0,-1-1,1 1,-1-1,0 0,1 1,-1-1,0 0,1-1,-1 1,0 0,0 0,0-1,0 0,0 1,0-1,-1 0,1 0,0 0,-1 0,0 0,1-1,-4-3,0 0,0 1,0-1,-1 0,0 1,0 0,0-1,-1 1,0 1,0-1,0 0,0 1,-1 0,0 0,0 0,0 1,0 0,-1 0,0 0,-4-5,-32-19,-1 3,0 1,-2 2,-3 1,1 0,-144-44,158 66,33-2,-1 1,1-1,0 0,-1 0,1 1,0-1,-1 0,1 1,0-1,-1 0,1 1,0-1,0 0,-1 1,1-1,0 1,0-1,0 0,0 1,0-1,0 1,-1-1,1 1,0-1,0 1,0-1,0 0,1 1,-1-1,0 1,0-1,0 1,0-1,0 0,0 1,1-1,-1 1,0-1,0 0,1 1,-1-1,0 0,1 1,-1-1,0 0,1 1,-1-1,0 0,1 0,-1 1,0-1,1 0,-1 0,1 0,-1 0,1 0,-1 0,0 1,1-1,-1 0,1 0,-1 0,1 0,-1-1,1 1,-1 0,1 0,14 6,0-1,1-1,-1 0,1-1,0-1,0 0,1-1,-1-1,0-1,0 0,4-1,56-9,-2-3,0-3,51-20,-105 31,36-12,0-4,0-1,39-26,-70 34,-4 1</inkml:trace>
  <inkml:trace contextRef="#ctx0" brushRef="#br0" timeOffset="45947.51">8887 2328,'-6'13,"0"0,1 0,1 0,0 0,1 1,0 0,1-1,1 1,0 0,1 0,0 0,1 0,1 0,0 0,1-1,4 12,-5-21,1 0,-1-1,1 0,0 0,0 0,0 0,1 0,-1-1,1 1,-1-1,1 0,0 0,0 0,-1-1,1 1,1-1,-1 0,0 0,0 0,0-1,1 1,-1-1,0 0,0 0,1-1,3 0,109-34,-98 26,0 0,0-1,-1-1,-1 0,0-1,0-2,-1 1,-1-2,-1 0,0 0,0-2,-2 0,0 0,-1-1,1-3,-7 8,-2 10,-1-1,1 0,-1 0,-1 0,1 0,0 0,-1 0,0-1,0 1,0 0,0-1,-1 1,0 0,0-1,0 1,0-1,-1 1,0-1,0 1,0 0,0 0,-1-1,1 1,-3-3,-7-8,1 1</inkml:trace>
  <inkml:trace contextRef="#ctx0" brushRef="#br0" timeOffset="46195.123">9564 2328,'-5'39,"-1"21,0 7,5-15,4-14</inkml:trace>
  <inkml:trace contextRef="#ctx0" brushRef="#br0" timeOffset="46428.522">9451 1905,'0'0</inkml:trace>
  <inkml:trace contextRef="#ctx0" brushRef="#br0" timeOffset="46623.411">9902 1651,'10'62,"3"31,-1 13,-2-1,-3-9,-8-12,-3-15,-1-9,0-6,1-7,1-2,1-3,1-5,1-4,-5-2,-1-2,5-6,3-6</inkml:trace>
  <inkml:trace contextRef="#ctx0" brushRef="#br0" timeOffset="46885.736">10439 2272,'-10'38,"-7"18,-2 4,8-8,5-13</inkml:trace>
  <inkml:trace contextRef="#ctx0" brushRef="#br0" timeOffset="46886.736">10410 1708,'0'0</inkml:trace>
  <inkml:trace contextRef="#ctx0" brushRef="#br0" timeOffset="47246.759">10749 1622,'11'148,"-8"0,-5 0,-7 0,-10 24,-41 115,57-269,14-39,-1-2,14-20,2 1,2 1,1 1,2 2,2 1,1 1,2 2,2 1,-25 22,0-1,1 2,1-1,0 2,0 0,1 1,0 1,1 0,-1 1,1 1,0 0,1 2,-1 0,1 1,-1 0,1 1,0 2,11 0,-26 0,0 0,0 0,-1 0,1 0,0 1,0-1,-1 1,1-1,-1 1,1 0,-1 0,0 0,1 0,-1 1,0-1,-1 0,1 1,0-1,-1 1,1 0,-1 0,0 0,0-1,0 1,0 0,-1 0,1 0,-1 0,0 1,1-1,-2 0,1 0,0 0,0 0,-1 0,0 0,-1 6,-1 1,0-1,0-1,-1 1,0-1,0 1,-1-1,0 0,-1-1,0 1,-3 2,-23 19,-1-2,-1-1,-2-1,0-2,-2-2,0-1,-15 4,18-7,-2 0,1-3,-2-1,-25 4,62-16,0 0,0-1,0 1,-1-1,1 1,0-1,-1 0,1 0,0 1,0-1,-1 0,1 0,0 0,-1 0,1 0,0-1,-1 1,1 0,0-1,0 1,-1-1,1 1,0-1,0 1,0-1,0 0,0 0,0 1,0-1,0 0,0 0,0 0,0 0,0-1,6-9</inkml:trace>
  <inkml:trace contextRef="#ctx0" brushRef="#br0" timeOffset="47713.172">11341 2639,'54'-26,"-2"-2,-1-2,-1-3,-2-2,8-9,-48 37,0-1,0 0,-1 0,0-1,0 0,-1 0,0-1,-1 1,0-1,0-1,-1 1,-1 0,1-1,-2 0,0 0,0 0,-1 0,0 0,-1 0,0 0,0 0,-2 0,1 0,-1 0,-1 0,0 0,-2-2,4 9,-1 1,0-1,1 0,-2 1,1 0,0-1,-1 1,1 0,-1 0,0 0,0 1,0-1,0 1,-1 0,1-1,-1 2,1-1,-1 0,0 1,0-1,1 1,-1 0,0 0,0 1,0-1,0 1,0 0,0 0,0 0,0 1,0-1,-3 2,-2 0,0 0,0 0,0 1,1 0,-1 1,1 0,0 0,0 1,0 0,1 1,0-1,0 1,0 1,0 0,5-5,-1 0,0 1,1 0,0 0,-1-1,1 1,0 1,0-1,1 0,-1 0,1 1,0-1,-1 1,1-1,1 1,-1 0,1-1,-1 1,1-1,0 1,0 0,1 0,-1-1,1 1,0-1,-1 1,2-1,-1 1,0-1,1 1,0-1,-1 0,1 0,0 0,1 0,1 2,6 3,1 0,0-1,0 0,0-1,1 0,-1-1,1-1,1 1,-1-2,10 2,32 12,68 47,-117-61,-1 0,-1 0,1 1,-1-1,1 1,-1 0,0 0,0 0,-1 0,1 1,-1-1,0 1,0 0,0-1,-1 1,0 0,0 0,0 0,-1 0,1 0,-1 0,0 0,0 0,-1 0,0 0,0 1,-62 115,60-108</inkml:trace>
  <inkml:trace contextRef="#ctx0" brushRef="#br0" timeOffset="48132.676">12217 1848,'0'0</inkml:trace>
  <inkml:trace contextRef="#ctx0" brushRef="#br0" timeOffset="47965.553">12329 2413,'5'38,"1"18,-4-1,-4-10</inkml:trace>
  <inkml:trace contextRef="#ctx0" brushRef="#br0" timeOffset="48415.534">12527 2215,'1'25,"1"1,1-1,1-1,0 1,3 0,0-1,1 0,1-1,1 0,1 0,2-1,0-1,4 5,-10-21,0 0,0 0,1-1,0 0,0-1,0 1,0-1,0-1,1 1,-1-2,1 1,-1-1,1 0,0-1,0 0,-1 0,1-1,0 0,-1-1,1 0,-1 0,0-1,1 0,-1 0,-1-1,1 0,0 0,-1-1,0 0,0 0,0-1,-1 0,0 0,2-3,3-3,-1-1,-1-1,0 1,0-2,-2 1,0-1,0 0,-2 0,0-1,0 0,-1 0,-2 0,1 0,-2-2,1-6</inkml:trace>
  <inkml:trace contextRef="#ctx0" brushRef="#br0" timeOffset="48964.303">13205 2526,'9'2,"1"-1,0 0,0 0,0-1,0 0,0-1,0 0,-1-1,1 0,0 0,-1-1,1 0,-1-1,0 0,0 0,0-1,-1 0,0-1,0 0,0 0,-1-1,0 1,0-2,5-5,6-11,1 2,1 0,1 1,1 2,1 0,0 1,8-3,-30 20,0 0,-1 1,1-1,0 0,0 0,0 1,0-1,0 1,0-1,0 1,0-1,0 1,0 0,0 0,1-1,-1 1,0 0,0 0,0 0,0 0,0 0,0 0,1 1,-1-1,0 0,0 0,0 1,0-1,0 1,0-1,0 1,0-1,0 1,0 0,0-1,-1 1,1 0,0 0,0 0,-1 0,1-1,0 1,-1 0,1 0,-1 0,1 0,-1 1,0-1,1 0,-1 0,6 67,-6-47,0-18,0 0,1 0,-1 0,1 0,0 0,0 0,0-1,0 1,0 0,1 0,-1-1,1 1,0-1,0 0,0 1,0-1,0 0,0 0,1 0,-1 0,1-1,-1 1,1-1,0 1,0-1,-1 0,1 0,0 0,0 0,0-1,0 1,0-1,0 0,0 0,0 0,0 0,0 0,0-1,0 1,0-1,0 0,0 0,0 0,-1 0,1-1,0 1,274-106,-269 104,64-13,-70 16,0 0,-1 0,1 1,0-1,0 1,0-1,0 1,0-1,0 1,0 0,-1 0,1 0,0 0,-1 0,1 1,-1-1,1 0,-1 1,1-1,-1 1,0-1,0 1,0 0,0-1,0 1,0 0,0 0,-1 0,1 0,-1-1,1 1,-1 0,0 0,0 2,4 35,14 41,-8-65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1,'5'0,"-4"0,4 0,-5 0,-1 5,-2 1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31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283 681,'192'-91,"-82"41,-2-5,-2-5,24-21,-114 71,-1-1,0 0,0-1,-2 0,1-1,-1-1,-1 0,-1-1,0 0,-1-1,0 0,-1 0,-1-1,-1 0,0-1,3-13,-10 28,1 0,-1 0,0 0,0 0,0 0,0 0,0 0,-1 0,1 0,-1 0,0 0,0 1,0-1,0 0,-1 1,1-1,-1 0,1 1,-1 0,0-1,0 1,0 0,0 0,0 0,-1 0,1 0,-1 1,1-1,-1 1,1-1,-1 1,0 0,0 0,0 0,1 1,-2-1,-4 0,1 0,-1 0,1 0,-1 1,0 1,1-1,-1 1,1 0,-1 1,1 0,-1 0,1 1,0 0,0 0,-10 9,1 1,1 1,0 1,0 0,2 0,0 2,0 0,2 0,0 1,1 0,1 1,1 0,-1 4,5-16,-38 94,4 2,5 2,4 1,5 1,4 1,6 1,2 34,-19 282,29-386,-2-1,-1 0,-3 0,-1 0,-1-1,-6 10,13-40,1 0,-2-1,1 1,-1-1,0 1,0-1,0-1,-1 1,0 0,0-1,-1 0,1 0,-1-1,0 0,0 0,-1 0,1-1,-1 1,0-2,0 1,0-1,0 0,0 0,0-1,-1 0,1 0,0-1,-1 0,1 0,-1-1,1 0,-5-1,-3-1,4 2,-1 0,0-1,0 0,1 0,-1-1,1-1,0 0,0-1,0 0,1 0,-1-1,2 0,-1-1,0 0,1-1,1 0,-1 0,1-1,1 0,-1-1,2 1,-4-8,3-8,3 1</inkml:trace>
  <inkml:trace contextRef="#ctx0" brushRef="#br0" timeOffset="510.181">0 1218,'61'-28,"1"3,1 3,1 3,25-3,80-5,87-18,-255 44,-1 2,0-1,0 1,0-1,0 1,0 0,0-1,0 1,0-1,0 1,0-1,0 1,0 0,0-1,1 1,-1-1,0 1,0-1,1 1,-1-1,0 1,1-1,-1 1,0-1,1 0,-1 1,1-1,-1 1,0-1,1 0,-1 0,1 1,-1-1,1 0,0 0,-1 1,1-1,-1 0,1 0,-1 0,1 0,-1 0,1 0,0 0,-1 0,1 0,-1 0,1 0,-1 0,1 0,0-1,-1 1,1 0,-1 0,1-1,-1 1,1 0,-1 0,1-1,-1 1,0-1,1 1,-1 0,1-1,-9 11,2 0,0 1,0-1,1 1,0 1,1-1,0 1,1 0,0-1,1 1,0 1,1-1,0 0,1 3,15 27,-2-30</inkml:trace>
  <inkml:trace contextRef="#ctx0" brushRef="#br0" timeOffset="5661.81">1439 652,'-12'7,"1"0,-1 0,1 1,1 0,-1 1,1 0,1 1,0 0,0 1,1 0,0 0,-2 7,-6 11,2 2,1-1,2 2,1-1,2 2,0-1,3 1,0 0,3 0,0 22,0-44,1 0,0 0,1 1,0-1,1 0,0 0,1 0,0 0,1 0,0 0,1-1,0 1,0-1,1 0,1 0,0-1,0 1,1-1,0-1,0 1,1-1,0-1,0 1,1-1,0-1,0 1,1-2,0 1,0-1,0-1,0 0,1 0,8 1,-13-4,0 0,0 0,1 0,-1-1,0 0,0 0,0-1,0 1,1-2,-1 1,0 0,0-1,-1 0,1-1,0 1,-1-1,1 0,-1-1,0 1,0-1,0 0,-1 0,0 0,1-1,-1 0,1-1,8-16</inkml:trace>
  <inkml:trace contextRef="#ctx0" brushRef="#br0" timeOffset="6082.079">1892 681,'-63'303,"59"-285,0-8,0-1,1 1,0 1,1-1,0 0,0 0,1 1,1-1,-1 1,2-1,0 1,0-1,0 1,2-1,-1 0,1 0,1 0,-1 0,2 0,-1-1,2 0,-1 0,1 0,3 2,-1-7,0 0,0 0,1-1,0-1,-1 0,1 0,0 0,0-1,0 0,0-1,0 0,1-1,-1 1,0-2,-1 1,1-1,0-1,7-3,21-21,-31 11</inkml:trace>
  <inkml:trace contextRef="#ctx0" brushRef="#br0" timeOffset="6335.067">1552 935,'44'-5,"32"-6,9-2,-5-2,-11 0,-14 3,-10 4,-8-2,-7 1,-2 2,-2 2,-5-3,-6 0</inkml:trace>
  <inkml:trace contextRef="#ctx0" brushRef="#br0" timeOffset="6631.668">2286 540,'28'33,"-2"1,-1 2,-1 0,-3 2,-1 0,-1 1,-3 1,-1 0,-2 2,0 5,-11-34,1 0,-2 1,0-1,0 0,-2 1,1-1,-2 1,0-1,0 0,-1 0,-1 0,0 0,-1 0,0-1,-1 0,-1 0,1 0,-8 8,-2 2,-1-2,-1 1,-1-2,0-1,-18 14,2-3,17-12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4.8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499 82,'-15'-11,"-1"1,0 0,-1 1,0 0,0 2,-1 0,-14-4,27 10,0-1,0 1,0 0,0 0,-1 0,1 1,0 0,0 0,0 0,0 1,-1-1,1 1,0 1,0-1,0 1,1-1,-1 1,0 1,1-1,-1 1,1 0,0 0,0 0,0 0,0 1,0-1,1 1,0 0,-1 0,0 3,-1 6,0 1,0 0,2-1,-1 1,2 1,0-1,1 0,0 1,1-1,1 0,0 1,1 2,-3 95,-17-6,-6-1,-23 62,-11 20,29-48,28-137,0-1,0 1,0 0,1 0,-1 0,1 0,-1 0,1 0,0 0,0 0,0 0,0 0,0 0,0 0,0 0,1 0,-1 0,1-1,0 1,-1 0,1 0,0 0,0-1,0 1,0 0,0-1,1 1,-1-1,0 1,1-1,-1 1,1-1,-1 0,1 0,0 0,0 0,-1 0,1 0,0-1,0 1,0 0,0-1,0 0,0 1,0-1,1 0,265-1,-24-28,-220 29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53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206 1,'-27'26,"1"2,2 1,1 1,1 1,1 0,2 2,0 5,15-32,1 1,-1 1,1-1,1 0,0 1,0-1,0 1,1 0,0 0,0 0,1-1,0 1,1 0,0 0,0 0,0-1,1 1,0 0,1-1,0 0,0 0,0 1,1-2,0 1,-1-5,-1-1,1 1,0-1,0 0,0 0,0 0,0 0,0-1,0 1,0-1,0 0,0 0,0 0,0 0,0 0,0-1,0 1,0-1,0 0,0 0,0 0,0 0,0-1,-1 1,1-1,0 0,-1 1,1-1,-1 0,0-1,0 1,0 0,0 0,0-1,0 0,-1 1,11-13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0,'-5'0,"-2"5,-4 1,-5 5,5 0,9-6,10-4,-2-3,-1 5,-2 1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2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 1,'-5'24,"-1"13,5 0,7-7,3-7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7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31 344,'58'-11,"8"-1,0-3,-1-3,17-9,-71 22,1-1,-1 0,0 0,-1-1,1-1,-1 0,-1 0,0-1,0 0,7-10,-14 16,1 0,-1 0,1 0,-1-1,0 1,0-1,-1 1,1-1,-1 0,0 0,0 0,0 0,0 0,-1 0,0 0,1 0,-1 0,-1 0,1 0,-1 0,1 0,-1 1,0-1,-1 0,1 0,-1 0,1 1,-1-1,0 1,0-1,-1 1,1 0,-1 0,0 0,-1-1,-1 0,0 0,-1 0,1 0,-1 1,0 0,0 0,0 0,-1 1,1 0,-1 0,1 0,-1 1,0 0,1 1,-1-1,0 1,1 1,-1-1,0 1,0 0,0 1,-133 51,121-40,0 1,1 0,1 1,0 1,1 1,1 0,0 1,2 1,-5 8,14-21,0 0,0 0,0 0,1 1,0-1,1 1,-1 0,1 0,1 0,-1 0,1 0,0 0,1 0,0 0,0 1,0-1,1 0,0 0,1 0,-1 0,1 0,1 0,-1 0,1-1,0 1,1-1,0 0,0 0,0 0,0 0,1-1,0 0,0 0,2 1,8 4,0-2,1 0,0-1,0 0,1-1,-1-1,1-1,0 0,1-1,-1-1,0-1,1 0,-1-1,1-1,14-3,-4 3,-10 1,0-1,0 0,0-2,0 0,0-1,-1-1,0 0,0-1,0-1,-1-1,3-2,0-2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7.0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1,'-14'14,"-5"10,0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09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653 594,'2'1,"0"1,0-1,0 1,-1-1,1 1,0 0,-1 0,1 0,-1 0,0 0,0 0,0 0,0 0,0 0,0 1,-1-1,1 0,-1 1,1-1,-1 0,0 1,0-1,0 0,0 3,0-2,-18 149,-12 11,19-113,1 1,3 0,0 51,6-80,0-19,0 1,0 0,0 0,1 0,0 0,-1 0,1 0,0 0,1 0,-1 0,1 0,0 0,0 0,0 0,0 0,1-1,0 1,-1 0,1-1,0 1,1-1,-1 0,1 0,-1 0,1 0,0 0,0-1,0 1,1-1,-1 0,1 0,-1 0,1 0,0 0,1-1,8 0,0 0,0-1,1-1,-1 0,0-1,0 0,0-1,8-4,64-9,300-13,-379 29,-3 0,-1 1,0-1,1 1,-1-1,0 0,1 0,-1 0,1 0,-1-1,0 1,1-1,-1 1,0-1,1 0,-1 0,0 0,0 0,0 0,0 0,0-1,0 1,0-1,0 1,-1-1,1 0,-1 0,2-1,-3-8</inkml:trace>
  <inkml:trace contextRef="#ctx0" brushRef="#br0" timeOffset="559.935">1500 650,'20'-10,"1"1,1 1,-1 0,1 2,0 1,0 0,1 2,0 0,-1 2,1 0,19 3,-40-3,0 1,1-1,-1 1,0 0,0 0,1 0,-1 0,0 0,0 1,1-1,-1 1,0-1,0 1,0 0,1 0,-1 0,0 0,0 0,-1 0,1 1,0-1,0 0,-1 1,1 0,0-1,-1 1,0 0,1 0,-1 0,0 0,0 0,0 0,0 0,-1 0,1 0,0 1,-1-1,0 0,1 0,-1 1,0-1,0 0,0 1,-1-1,1 0,-1 2,-96 126,97-127,0 1,0 0,0 0,1 0,0-1,-1 1,1 0,1-1,-1 1,1-1,-1 1,1-1,0 0,0 0,0 0,1 0,-1 0,1 0,-1 0,1-1,0 1,0-1,0 0,0 0,1 0,-1 0,1-1,-1 1,1-1,-1 0,1 0,0 0,-1-1,5 1,22 12,6 5,-27-15,-1 0,1 1,0 0,-1 0,0 0,0 1,0 1,-1 0,0 0,0 0,0 0,-1 1,0 1,0-1,0 1,-1-1,-1 2,1-1,-4-3,-1-1,0 1,0-1,0 0,0 1,-1-1,0 0,0 0,0 1,0-1,-1 0,1 0,-1 0,0 0,0 0,-1-1,1 1,-1-1,0 1,0-1,0 0,0 0,-3 2,-86 55,84-57,0 2,-1-1,1 1,-1-2,0 1,0-1,0-1,-1 0,1 0,-1-1,1 0,-1 0,1-1,-6-1,1-19,20 8</inkml:trace>
  <inkml:trace contextRef="#ctx0" brushRef="#br0" timeOffset="826.604">2431 482,'-14'38,"-6"32,2 9,3-4,5-6,-2-9,3-10,1-9,3-7,3-4,0-2,2-2,0 1,1-1,-1-4</inkml:trace>
  <inkml:trace contextRef="#ctx0" brushRef="#br0" timeOffset="5581.84">2911 170,'26'271,"3"-21,-22-189,4 0,2-1,2-1,3 0,3 0,-20-57,2 2,-1-1,0 1,0 0,0 0,0-1,-1 2,0-1,1 0,-2 0,1 0,0 0,-1 1,0-1,0 0,0 0,0 1,-1-1,1 0,-1 0,0 1,-1-1,1 0,-1 0,0-1,1 1,-2 0,1 0,0-1,-1 1,0-1,-1 1,-13 4,0 0,0-1,-1-1,0-1,0-1,0 0,-1-1,-7-1,-24 6,-568 81,-252 63,371-60,-31 30,252-55,277-67,1 0,-1 1,0-1,0 0,1 1,-1-1,0 0,0 0,0 0,1 1,-1-1,0 0,0 0,0 0,0-1,0 1,1 0,-1 0,0 0,0 0,0-1,1 1,-1 0,0-1,0 1,1-1,-1 1,0-1,1 1,-1-1,1 0,-1 1,0-1,1 0,-1 1,1-1,0 0,-1 1,1-1,0 0,-1 0,1 0,0 1,0-1,0 0,-1 0,1 0,0 0,0 1,0-1,1-1,9-50,-5 35,39-305,22-293,-54 517,-5 0,-6-73,-1 166,0 1,0 0,0 0,0 0,1 0,-1-1,1 1,0 0,1 0,-1 0,1 1,-1-1,1 0,0 0,1 1,-1-1,1 1,-1 0,1 0,0 0,0 0,0 0,1 1,-1-1,0 1,1 0,0 0,0 0,-1 1,1-1,0 1,0 0,0 0,1 0,0 0,151-6,105-29,1052-126,-823 126,30 21,-169 42,-314-20,-7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1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0,'0'5,"-4"11,-7 8,-2 4,-2 3,-5 0,-3 0,3 0,-1-6,3-2,1-1,-3 2,-2-4,3-1,4-2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3.87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30 37,'-14'94,"10"-74,0-1,1 0,1 1,0 0,2-1,0 1,1 0,3 8,-4-26,0-1,0 1,0 0,0 0,0 0,1 0,-1-1,1 1,-1 0,1 0,0-1,0 1,0-1,0 1,0 0,0-1,0 0,0 1,0-1,1 0,-1 1,1-1,-1 0,1 0,-1 0,1 0,0-1,-1 1,1 0,0-1,0 1,-1-1,1 0,0 1,0-1,0 0,0 0,-1 0,1 0,0-1,0 1,0 0,-1-1,1 1,0-1,0 0,-1 1,1-1,17-12,-1 0,-1-2,0 0,-1 0,0-2,-1 0,-1 0,-1-1,-1-1,0-1,2-7,66-109,-80 135,1 0,-1 0,0 1,0-1,1 0,-1 1,0-1,1 0,-1 1,1-1,-1 1,1-1,-1 1,1-1,0 1,-1-1,1 1,-1-1,1 1,0 0,-1-1,1 1,0 0,0 0,-1-1,1 1,0 0,0 0,-1 0,1 0,0 0,0 0,-1 0,1 0,0 0,0 1,-1-1,1 0,0 0,-1 1,1-1,0 0,-1 1,1-1,0 1,-1-1,1 1,-1-1,1 1,-1-1,1 1,-1-1,1 1,-1 0,0-1,1 1,-1 0,0-1,1 1,-1 0,0-1,0 1,0 1,7 55,-6-45,23 173,5 129,-28-283,-2-1,-1 1,-1-1,-1 0,-2 0,-1 0,-2-1,-1 0,-1 0,-1-1,-1-1,-6 7,-66 66,82-96,-1-1,0 0,-1 0,1 0,-1 0,1-1,-1 1,0-1,0 0,0-1,0 1,0-1,0 0,0 0,-1-1,1 0,0 1,0-2,-1 1,1-1,0 0,0 0,-2-1,2-1,0-1,0 0,0-1,1 1,-1-1,1 0,1 0,-1 0,1-1,0 1,0-1,0 0,1 0,0 0,0 0,0 0,1 0,0-1,0 1,1 0,0-1,0 1,0 0,1-1,0 1,0 0,1-3,5-12,1 1,0 0,2 0,0 0,1 1,1 1,1 0,0 1,1 0,1 1,4-2,169-124,-164 126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6.1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0,'5'10,"1"3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8.3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389 624,'-172'213,"-18"46,164-222,52-74,68-94,6 4,15-7,-48 61,-67 73,1-1,-1 1,0 0,0-1,1 1,-1 0,0 0,1-1,-1 1,0 0,1-1,-1 1,0 0,1 0,-1 0,1 0,-1-1,1 1,-1 0,0 0,1 0,-1 0,1 0,-1 0,0 0,1 0,-1 0,1 0,-1 0,1 0,-1 0,0 1,1-1,-1 0,1 0,-1 0,0 1,1-1,-1 0,0 0,1 1,-1-1,0 0,1 1,-1-1,0 0,0 1,1-1,-1 0,0 1,0-1,0 1,0-1,1 0,-1 1,0-1,0 1,0-1,0 1,0-1,0 0,0 1,0-1,0 1,0-1,0 0,-1 1,1 0,-3 31,-6 3,2-1,1 2,2-1,1 0,2 25,2-53,1 0,-1-1,1 1,0-1,0 1,1-1,0 0,0 1,1-2,0 1,-1 0,2-1,-1 1,1-1,0-1,0 1,0-1,1 0,2 2,-4-3,-1-1,1 0,0 0,-1 0,1 0,0-1,0 0,1 1,-1-1,0-1,0 1,0-1,1 0,-1 1,0-2,0 1,1-1,-1 1,0-1,0 0,0 0,0-1,0 1,0-1,0 0,-1 0,1-1,-1 1,1-1,-1 1,2-3,15-14,-1-1,-1 0,0-2,-2 0,-1-1,0 0,-2-1,-1 0,-1-2,-1 1,-1-1,-1 0,-2-1,1-9,0-9,-1 33</inkml:trace>
  <inkml:trace contextRef="#ctx0" brushRef="#br0" timeOffset="709.358">1377 681,'-36'16,"1"1,1 2,1 1,1 2,1 1,0 2,2 1,-1 4,23-26,2 1,-1-1,0 2,1-1,0 1,0-1,1 1,0 0,0 1,0-1,1 1,0 0,0 0,0 0,1 0,0 0,1 1,0-1,0 0,0 2,1-7,1-1,-1 1,1-1,0 1,-1-1,1 0,0 1,0-1,0 0,0 0,0 1,0-1,0 0,0 0,1 0,-1 0,0-1,1 1,-1 0,0 0,1-1,-1 1,1-1,-1 1,1-1,-1 0,1 1,-1-1,1 0,0 0,-1 0,1 0,-1-1,1 1,-1 0,1-1,0 1,59-22,-58 21,36-19,-2-1,0-3,-2 0,0-2,-2-2,15-17,-48 44,1 0,-1 0,1 0,-1 0,1 1,-1-1,1 0,-1 0,1 0,0 0,-1 1,1-1,0 0,0 1,0-1,0 1,0-1,-1 1,1-1,0 1,0-1,0 1,0 0,0 0,0-1,0 1,0 0,1 0,-1 0,0 0,0 0,0 1,0-1,0 0,0 0,0 1,0-1,0 0,0 1,-1-1,1 1,0-1,0 1,0 0,0-1,-1 1,1 0,0 0,0-1,-1 1,1 0,-1 0,1 0,-1 0,1 0,-1 0,17 79,-15-62,1 0,1 1,1-1,0-1,1 1,1-1,1 0,1 0,-7-13,1-1,-1 1,1-1,0 0,0 0,0-1,0 1,1 0,-1-1,1 0,-1 0,1 0,0 0,0-1,0 1,0-1,0 0,0 0,0 0,1-1,-1 0,0 1,0-2,0 1,1 0,-1-1,0 0,2 0,5-2,0 0,0-1,-1-1,0 1,0-1,0-1,0 0,-1 0,0-1,2-2,29-27,-2-2,-1-1,-2-2,-2-2,-1 0,-3-3,-1 0,-3-2,6-17,-21 33,0 0,-2 0,-2-1,-1 0,-1-1,-2 1,-2 0,0-1,-3 1,0-1,-8-25,10 55,0-6,0 0,-1 0,-1 0,0 0,0 0,-1 0,0 1,0 0,-1-1,-1 2,1-1,-1 1,-2-2,7 9,-1 0,1 0,0 0,-1 0,1 0,0 0,-1 1,1-1,-1 1,1-1,-1 1,1-1,-1 1,1 0,-1 0,0 0,1 0,-1 0,1 0,-1 0,0 0,1 1,-1-1,1 0,-1 1,1 0,-1-1,1 1,0 0,-1 0,1 0,0-1,-1 1,1 1,0-1,0 0,0 0,0 0,0 1,0-1,0 0,1 1,-1-1,-27 66,22-23,3 1,1 0,2 0,2-1,2 1,2 0,2-1,2-1,2 1,1-1,3-1,13 25,53 152,-82-218,1 0,-1 0,1 1,-1-1,0 0,1 1,-1-1,0 0,0 1,0-1,0 1,0-1,0 0,-1 1,1-1,0 0,-1 1,1-1,-1 0,1 0,-1 0,0 1,0-1,1 0,-1 0,0 0,0 0,0 0,0 0,0 0,0 0,0-1,0 1,-1 0,1-1,0 1,0-1,-1 1,1-1,0 1,-1-1,1 0,0 0,-1 0,1 0,0 0,-1 0,1 0,-14-3</inkml:trace>
  <inkml:trace contextRef="#ctx0" brushRef="#br0" timeOffset="890.169">1659 568,'43'0,"44"0,15 0,-3 0,-11 0,-14 0,-15 0,-13 0,-9 0,-7 0,-8 0</inkml:trace>
  <inkml:trace contextRef="#ctx0" brushRef="#br0" timeOffset="1584.911">2421 596,'-4'29,"2"1,0 0,2 0,2 0,1 0,1 0,4 12,-6-37,0 0,0-1,1 1,0-1,0 0,0 0,1 0,-1 0,1 0,0-1,0 0,0 1,1-1,-1-1,1 1,-1-1,1 0,0 0,0 0,0-1,0 1,0-1,1-1,-1 1,0-1,0 1,0-2,1 1,-1 0,0-1,0 0,0 0,0-1,0 0,2 0,7-3,-1 0,0 0,0-1,0-1,-1 0,0-1,0 0,-1-1,0 0,-1-1,0 0,18-14,48-51,-55 51,-30 61,6-34,1 1,0 1,0-1,1 0,-1 0,1 1,0-1,0 1,0-1,1 1,-1 0,1-1,0 1,0-1,1 1,0 0,-1-1,2 1,-1-1,0 0,1 1,0-1,0 0,0 0,0 0,1 0,0 0,-1-1,2 1,-1-1,1 1,0 0,1 0,0-1,0 0,0 0,0 0,0 0,0-1,1 0,-1 0,1-1,0 1,-1-1,1 0,0-1,0 1,0-1,-1-1,1 1,0-1,0 0,-1 0,1 0,0-1,-1 0,1 0,-1 0,3-3,12-5,0-2,-1 0,-1-1,0 0,0-2,7-9,-4 3,0-1,-2 0,-1-2,-1 0,-1-1,-1 0,-2-1,0-1,-1-1,1-8,-12 33,1 0,-1 1,1-1,-1 0,0 0,0 0,-1 0,1 0,0 0,-1 0,0 0,0 0,0 0,0 0,0 0,-1 0,1 0,-1 0,0 0,0 0,0 0,0 0,0 0,-1 1,1-1,-1 0,0 1,0-1,0 1,0 0,0 0,0 0,-1 0,1 0,-1 0,1 1,-1-1,0 1,1-1,-1 1,0 0,0 0,0 1,0-1,0 0,0 1,0 0,-3 0,-6 4,-1 1,2 0,-1 1,1 1,0 0,0 0,1 1,0 0,0 1,1 0,0 0,0 1,1 1,1-1,-6 10,11-18,0 0,0 0,0 0,1 0,-1 1,0-1,1 0,-1 1,1-1,0 1,0-1,0 1,0 0,1-1,-1 1,1 0,-1 0,1 0,0-1,0 1,0 0,1 0,-1 0,1-1,-1 1,1 0,0-1,0 1,0-1,0 1,0-1,1 1,-1-1,1 0,0 1,0-1,0 0,0 0,0 0,0-1,0 1,0 0,1-1,0 1,118 15,-39-12,-76-4,0-1,0 1,0 0,0 1,0-1,0 1,-1 0,1 1,-1-1,1 1,-1 0,0 0,0 1,-1 0,1 0,-1 0,1 0,-1 1,-1-1,1 1,-1 0,1 0,-1 1,-1-1,1 1,-1-1,0 1,0 0,-1-1,0 1,0 0,0 2,-11 67,4 45,12-102</inkml:trace>
  <inkml:trace contextRef="#ctx0" brushRef="#br0" timeOffset="2536.387">4029 624,'-41'45,"2"1,1 2,3 2,2 1,-5 15,21 3,19-68,-1 0,1 0,-1 0,1 0,0 0,-1 0,1 0,0-1,0 1,-1-1,1 1,0-1,0 0,0 1,0-1,0 0,0 0,0 0,0-1,-1 1,1 0,0-1,0 1,0-1,0 0,-1 0,1 1,0-1,-1 0,1 0,-1-1,1 1,0 0,26-15,-1-1,-1-1,-1-1,0-1,-1-1,-2-2,0 0,1-4,24-22,31-26,-77 75,0-1,-1 1,1-1,0 1,-1-1,1 1,0 0,0-1,0 1,-1 0,1-1,0 1,0 0,0 0,0 0,-1 0,1 0,0 0,0 0,0 0,0 0,0 0,-1 0,1 0,0 1,0-1,0 0,-1 1,1-1,0 1,0-1,-1 0,1 1,0 0,-1-1,1 1,-1-1,1 1,-1 0,1-1,-1 1,1 0,-1 0,1-1,-1 1,0 0,0 0,1 0,-1 0,0-1,0 2,4 47,-4-45,0 4,0 1,0-1,1 0,0 1,0-1,1 0,0 0,0 0,1 0,0 0,1-1,-1 1,1-1,1 0,-1 0,1 0,1-1,-1 0,1 0,0 0,1 0,-1-1,1 0,0-1,0 0,0 0,1 0,0-1,5 2,-6-3,0 0,1-1,-1 0,0 0,1 0,-1-1,1 0,-1-1,1 1,-1-1,1-1,-1 0,0 0,0 0,0-1,0 0,0 0,-1-1,1 0,5-4,108-107,-107 99,16-15,-1-2,-2-1,-1-1,-2-1,1-6,-7 8,-2-2,-1 0,-2 0,-1-2,-2 1,-2-1,-1 0,-2-1,-2 1,-1-18,-2 46,0-1,0 1,-1 0,0 0,0 0,-2 0,1 1,-1-1,0 1,-1 0,-1-2,4 8,0 1,0-1,0 0,0 1,0-1,-1 1,1 0,-1 0,0 0,1 0,-1 0,0 0,0 1,0-1,-1 1,1 0,0 0,0 0,-1 1,1-1,0 1,-1 0,1 0,0 0,-1 0,1 0,0 1,-1-1,1 1,0 0,0 0,-1 1,1-1,0 0,0 1,-10 5,0 1,1 0,0 1,1 0,0 1,0 0,1 0,1 1,0 1,0 0,1 0,0 0,1 1,1 0,0 1,-4 11,1 4,0 0,2 0,2 1,0 0,2 0,1 0,2 23,0-35,1-1,1 1,0-1,1 0,1 0,1 0,0 0,1-1,1 1,0-1,1-1,1 0,1 0,0-1,1 0,0 0,2 0,6 5,0-1,2 0,-1-2,2 0,0-2,1 0,22 8,-6-4,-25-9</inkml:trace>
  <inkml:trace contextRef="#ctx0" brushRef="#br0" timeOffset="3506.471">4905 878,'7'6,"1"-1,-1 1,1-2,0 1,0-1,1 0,-1-1,1 0,0 0,0-1,0 0,0-1,0 0,0 0,0-1,0 0,1-1,-1 0,0 0,0-1,4-1,12-9,-1 0,-1-1,0-2,-1 0,0-2,-2 0,0-1,-1-1,0-1,6-11,1 1,-2-2,-1 0,-2-2,-1 0,-2-1,-1-1,-2-1,-1 0,1-12,-8 23,-2-1,0 0,-2 0,-1-1,-1 1,-2-13,1 37,0 1,0 0,0 0,0-1,-1 1,1 0,-1-1,0 1,1 0,-1 0,0 0,0 0,-1 0,1 0,0 0,0 0,-1 1,0-1,1 0,-1 1,0-1,1 1,-1-1,0 1,0 0,0 0,0 0,-1 0,1 0,0 1,0-1,0 1,-1-1,1 1,0 0,-1 0,1 0,0 0,0 0,-1 0,1 1,0-1,0 1,-1 0,1-1,0 1,0 0,0 0,0 0,-1 2,-13 8,1 1,1 1,0 1,1 0,0 0,1 1,1 1,0 0,1 1,1 0,1 0,0 1,-1 7,0-2,0 1,2 0,1 1,1-1,1 1,1 0,2 0,0 1,1-1,2 0,1 0,2 11,-1-25,0 1,0-2,1 1,1 0,0-1,0 0,1-1,0 1,0-1,1 0,1-1,-1 0,1 0,1-1,-1 0,1-1,1 0,-1-1,1 0,0 0,8 2,0 1</inkml:trace>
  <inkml:trace contextRef="#ctx0" brushRef="#br0" timeOffset="4089.362">5667 765,'-3'9,"-2"4,0 1,1-1,1 1,0 0,1 0,0 0,1 0,1 0,0 0,1 0,0 0,1 0,4 13,-5-25,-1-1,1 1,0 0,-1-1,1 0,0 1,0-1,0 0,0 1,0-1,1 0,-1 0,0 0,0 0,1 0,-1 0,1 0,-1 0,1-1,-1 1,1 0,-1-1,1 1,-1-1,1 0,0 0,-1 1,1-1,0 0,-1 0,1-1,0 1,-1 0,1 0,-1-1,1 1,0-1,-1 0,1 1,-1-1,1 0,-1 0,1 0,61-51,-57 46,167-204,-172 208,-1 0,1 0,0 1,-1-1,1 0,0 0,0 0,0 1,1-1,-1 1,0-1,0 1,1-1,-1 1,1 0,0-1,-1 1,1 0,0 0,-1 0,1 0,0 1,0-1,0 0,0 1,0 0,0-1,0 1,0 0,0 0,0 0,0 0,0 0,0 0,0 1,0-1,0 1,-1-1,1 1,0 0,0 0,0 0,-1 0,1 0,0 0,-1 0,1 0,0 2,5 14,0 1,-2 1,0-1,-2 1,0 0,0 0,-2 0,-1 17,5 42,6-2,-3 2,-4-1,-3 0,-3 1,-9 48,6-101,0-1,-2 1,0-1,-2 0,-1 0,0-1,-2-1,-1 0,0 0,-2-1,0-1,-2-1,-2 2,9-10,0-2,0 1,-1-1,-1-1,1 0,-1-1,-1 0,-5 2,16-9,0 1,1 0,-1-1,0 0,0 0,0 1,0-1,0 0,0 0,0-1,1 1,-1 0,0-1,0 1,0-1,0 1,1-1,-1 0,0 0,1 0,-1 0,0 0,1 0,-1 0,1-1,0 1,-1 0,1-1,0 1,0-1,0 0,0 1,0-1,0 0,1 1,-1-1,1 0,-1 0,1 0,-1 0,1-1,-9-84,9 86,2-40,1 0,3 0,1 1,2-1,1 2,3 0,1 0,1 1,3 1,1 0,10-13,47-41,-60 79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5.9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69 113,'-19'34,"-7"15,2 0</inkml:trace>
  <inkml:trace contextRef="#ctx0" brushRef="#br0" timeOffset="594.208">239 338,'150'-215,"-150"213,0 1,1-1,0 1,-1-1,1 1,0-1,0 1,0-1,0 1,0 0,0 0,0 0,1-1,-1 1,0 0,0 0,1 1,-1-1,1 0,-1 0,1 1,-1-1,1 1,0-1,-1 1,1 0,-1-1,1 1,0 0,-1 0,1 0,0 0,-1 1,1-1,0 0,-1 1,1-1,-1 1,1 0,-1-1,1 1,-1 0,1 0,-1 0,0 0,1 0,-1 0,0 0,0 0,0 1,0-1,0 0,0 1,0 0,12 40,23 50,-34-90,0 1,0-1,0 1,1-1,-1 0,0 0,1 0,0 0,-1-1,1 1,0-1,0 1,0-1,0 0,0 0,0-1,0 1,0 0,0-1,0 0,0 0,0 0,0 0,1 0,-1-1,0 1,0-1,0 0,1 0,99-53,-83 42</inkml:trace>
  <inkml:trace contextRef="#ctx0" brushRef="#br0" timeOffset="1193.71">1170 0,'-11'2,"0"0,0 1,1 0,-1 1,1 0,0 1,0 0,0 1,0-1,1 2,0 0,1 0,-1 0,1 1,1 0,-1 1,2-1,-1 2,1-1,-5 10,-27 89,37-104,1 0,-1 0,1 0,-1 0,1 0,1 0,-1 1,0-1,1 0,0 0,0 0,0-1,0 1,1 0,0 0,-1-1,1 1,1-1,-1 1,0-1,1 0,0 0,-1 0,1 0,1 0,0 0,-1-1,1-1,0 1,-1-1,1 0,0 0,0 0,0 0,0-1,0 1,-1-1,1 0,0-1,0 1,0-1,0 1,0-1,0 0,-1-1,1 1,0 0,-1-1,1 0,-1 0,4-2,74-66,-74 63,137-129,-143 136,-1-1,1 0,-1 0,0 0,1 1,0-1,-1 0,1 1,-1-1,1 0,0 1,-1-1,1 1,0-1,0 1,-1-1,1 1,0 0,0-1,0 1,0 0,-1 0,1-1,0 1,0 0,0 0,0 0,0 0,0 0,-1 0,1 1,0-1,0 0,0 0,0 1,0-1,-1 0,1 1,0-1,0 1,-1-1,1 1,0-1,0 1,-1-1,1 1,-1 0,1-1,-1 1,1 0,-1 0,1-1,-1 1,1 0,-1 0,0 0,0 0,1-1,-1 1,0 0,0 0,0 0,0 0,0 0,0 0,0 0,0-1,-1 1,1 1,-4 236,-25 143,31-363,-2 1,0 0,-1-1,-1 1,-1-1,-1 1,0-1,-1 0,-1 0,-1-1,0 0,-2 0,0-1,0 0,-2 0,0-1,0 0,-1-1,-14 12,23-24,-1 0,1 0,-1-1,1 1,-1-1,1 0,-1 0,0 0,0 0,1-1,-1 1,0-1,0 0,0 0,0 0,1-1,-1 1,0-1,0 0,1 0,-1-1,1 1,-1-1,1 1,-1-1,1 0,0 0,0-1,0 1,0-1,0 1,1-1,-1 0,-1-2,-3-4,1 1,0-1,1 0,-1 0,2-1,-1 0,1 1,1-1,0-1,0 1,1 0,0-3,2 3,0 1,1-1,-1 0,2 1,0-1,0 0,0 1,1 0,1 0,0 0,0 0,0 0,1 1,1 0,-1 0,1 0,1 1,-1-1,1 2,4-4,10-8,0 2,1 0,0 1,2 2,-1 0,23-8,49-16,-52 22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4.6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310 0,'-25'218,"-32"159,26-150,1-87,20-122,7-26,7-8,0-1</inkml:trace>
  <inkml:trace contextRef="#ctx0" brushRef="#br0" timeOffset="285.102">0 508,'38'0,"28"0,11 0,-1 0,-10 0,-11 0,-11 0,-7 0,-5 5,-4 1,-1 0,-1-1,-5 3,-5 1</inkml:trace>
  <inkml:trace contextRef="#ctx0" brushRef="#br0" timeOffset="1097.182">706 85,'-33'233,"-9"69,20-162,21-137,0-1,0-1,0 0,0 1,0-1,0 1,1-1,-1 1,1 0,-1-1,1 1,-1 0,1-1,0 1,0 0,-1-1,1 1,1 0,-1 0,0-1,0 1,1 0,-1-1,1 1,-1-1,1 1,0 0,-1-1,1 1,0-1,0 0,0 1,0-1,0 0,1 1,-1-1,0 0,1 0,-1 0,0 0,1 0,-1-1,1 1,0 0,-1-1,1 1,12-8,0-1,-1-1,0 0,-1-1,1 0,-2 0,0-2,10-11,133-110,-152 132,-1 0,1-1,0 1,0 1,-1-1,1 0,0 0,0 1,0-1,0 1,0-1,0 1,0 0,0 0,0 0,0 0,0 0,0 0,-1 1,1-1,0 1,0-1,0 1,0 0,0-1,-1 1,1 0,0 0,-1 0,1 1,0-1,-1 0,0 1,1-1,-1 1,0-1,0 1,0-1,0 1,0 0,0 0,0 0,0-1,-1 1,1 0,-1 0,0 0,1 1,13 99,-27 90,11-179,3-6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2.0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0 312,'37'-2,"-2"0,1-3,0 0,-1-3,0-1,0-1,20-10,57-50,-108 68,-1-1,0 1,0-1,-1 0,1 0,0 0,-1 0,0-1,0 1,0-1,0 1,0-1,-1 0,0 0,0 0,0 0,0 1,0-1,-1-1,0 1,0 0,0 0,0 0,0 0,-1 0,0 0,0 0,0 1,0-1,-2-2,-2 0,0 0,0 1,0-1,-1 1,0 1,0-1,0 1,-1 0,1 1,-1-1,0 1,0 1,0-1,-1 1,1 0,-1 1,1 0,-1 0,-6 0,-1 3,1 1,0 0,0 0,0 1,0 1,1 1,-1 0,1 0,1 1,-1 1,1 0,1 1,0 0,0 1,0 0,2 0,-1 1,1 1,1 0,0 0,0 0,1 1,1 1,1-7,1-1,-1 1,2 0,-1 0,1 0,0 0,0 1,1-1,0 1,1-1,-1 1,1 0,1 0,0 0,0 0,0-1,1 1,0 0,1 0,-1-1,1 1,1 0,0-1,0 0,0 0,1 0,0 0,0-1,1 1,0-1,0 0,0 0,1-1,0 0,0 0,0 0,1 0,0-1,-1-1,1 1,3 0,12-1,0-1,1-1,-1-1,0-1,1 0,-1-2,0-1,0-1,-1-1,1 0,-1-2,-1 0,1-2,-2 0,1-1,5-5,-1 2,-1-1,0-1,-2-1,0-1,0-1,-2-1,0 0,-2-1,14-21,0-22,-31 64,1 0,0 0,0-1,-1 1,1 0,0 0,0 0,-1 0,1 0,0 0,0 0,-1 0,1 1,0-1,-1 0,1 0,0 1,0-1,-1 0,1 1,0-1,-1 0,1 1,-1-1,1 1,-1-1,1 1,-1 0,1-1,-1 1,1-1,-1 1,0 0,1-1,-1 1,0 0,0 0,1-1,-1 1,0 0,0 0,0-1,0 1,0 0,0 0,0-1,0 1,0 0,0 0,-1-1,1 1,32 164,-29-117,-3-38,0-1,0 1,1-1,0 0,1 1,0-1,0 0,1 0,0 0,1 0,4 6,-7-14,0 0,0 0,0 1,0-1,0-1,0 1,0 0,1 0,-1 0,0-1,1 1,-1 0,0-1,1 1,-1-1,1 0,-1 1,1-1,-1 0,1 0,-1 0,1 0,-1 0,1 0,-1-1,0 1,1 0,-1-1,1 1,-1-1,0 0,1 1,-1-1,0 0,1 0,-1 0,0 0,0 0,1 0,41-45,116-216,-92 157,-60 81,-9 23</inkml:trace>
  <inkml:trace contextRef="#ctx0" brushRef="#br0" timeOffset="732.477">1271 312,'34'-9,"-1"-2,0 0,-1-2,0-2,-1-1,-1-1,0-1,2-5,-27 19,0-1,0 0,0 0,-1-1,0 1,0-1,0 0,-1 0,0 0,0-1,0 1,1-7,-4 11,1 0,-1 0,0 0,1-1,-1 1,0 0,-1 0,1-1,0 1,0 0,-1 0,1-1,-1 1,0 0,0 0,0 0,0 0,0 0,0 0,0 0,-1 0,1 1,-1-1,1 0,-1 1,0-1,0 1,0 0,1 0,-1-1,0 1,0 0,-1 1,1-1,0 0,0 0,0 1,-1 0,1-1,0 1,-5-1,1 0,-1 1,0 0,1 0,-1 0,0 1,1 0,-1 0,1 0,-1 1,1 0,0 1,0-1,0 1,0 0,0 1,1-1,-1 1,1 0,0 1,-2 2,-85 113,86-110,0 1,1 0,1 1,0-1,0 1,1-1,1 1,0 0,1 0,0 2,1-9,-1 0,2 0,-1 0,1 0,-1 0,1-1,1 1,-1 0,1-1,0 1,0-1,0 1,0-1,1 0,0 0,0 0,0 0,0 0,1-1,-1 1,1-1,0 0,0 0,0-1,4 3,8-1,1-1,-1 0,1-1,0-1,-1-1,1 0,0-1,-1-1,1 0,-1-1,1-1,-1-1,-1 0,1-1,-1-1,0 0,0-1,13-10,-1 3,1-2,-2-1,0-1,-2-2,0 0,-1-1,-1-1,-1-2,10-16,8-40,-39 79,1 0,0 0,-1 0,1 0,-1 0,0 0,0 0,0 0,0 0,0 0,0 0,0 0,0 0,-1 0,1 0,-1 0,0 0,0 0,1 1,-1-1,0 0,0 0,-1 1,1-1,0 1,-1-1,1 1,0-1,-1 1,0 0,1 0,-1 0,0 0,0 0,1 0,-1 0,0 0,0 1,0-1,0 1,0-1,-1 1,-2 1,-1-1,1 1,-1 1,1-1,-1 1,1 0,0 0,0 1,0-1,0 1,0 0,1 1,-1-1,1 1,0 0,0 0,0 0,1 0,0 1,-1 0,1-1,1 1,-1 0,1 0,0 1,0-1,0 0,1 2,0-4,1 0,0 0,0 0,0 0,0 1,1-1,-1 0,1 0,0 0,0 0,0 0,0 0,0 0,1-1,-1 1,1 0,0-1,-1 1,1-1,1 1,-1-1,0 0,1 0,-1 0,1 0,-1-1,1 1,0-1,0 1,2 0,96 30,-90-29,-6-3,-1 1,0-1,0 1,0 0,0 0,0 0,0 1,-1-1,1 1,0 0,-1 0,1 0,-1 1,0-1,0 1,0 0,0 0,0 0,0 0,-1 0,0 1,1-1,-1 1,-1-1,1 1,0 0,-1 0,0 0,0 0,0 0,0 0,-1 1,-23 113,19-97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6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424 635,'-44'12,"2"2,0 2,1 2,-28 16,54-25,1 0,0 1,0 0,1 1,0 1,1 0,0 0,1 1,1 1,0 0,0 0,2 1,-6 13,12-26,0 1,0 0,1 0,0-1,-1 1,1 0,0 0,0 1,0-1,1 0,-1 0,1 0,0 0,0 1,0-1,0 0,0 0,1 0,0 0,-1 1,1-1,0 0,0 0,1 0,-1-1,1 1,-1 0,1 0,0-1,0 1,0-1,1 0,-1 1,0-1,1 0,-1 0,1-1,0 1,0 0,-1-1,1 0,0 0,0 1,1-2,1 2,7-3,0-1,1 0,-1 0,-1-1,1-1,0 0,-1 0,0-1,0-1,0 0,0 0,-1-1,5-5,8-2,53-37,-1-4,-3-3,32-34,-104 91,0 0,1 0,-1 0,1 0,-1 0,1 0,0 1,-1-1,1 0,0 0,-1 1,1-1,0 0,0 1,0-1,0 1,0-1,0 1,0-1,0 1,0 0,0-1,0 1,0 0,0 0,0 0,0 0,0 0,0 0,0 0,0 0,0 0,0 0,0 1,0-1,0 0,0 1,0-1,0 1,0-1,0 1,-1-1,1 1,0 0,0-1,-1 1,1 0,0 0,-1 0,1-1,0 1,-1 0,1 0,-1 0,0 0,1 0,21 73,-22-66,1 0,0 0,0 0,1-1,0 1,1 0,-1-1,2 1,-1-1,1 0,0 0,0-1,1 1,0-1,0 0,0 0,1 0,0-1,0 0,0 0,1-1,0 1,0-1,0-1,0 1,1-1,6-3,-1-1,1 0,0-1,-1 0,0-1,0-1,0 0,0-1,0 0,-1-1,0 0,0-1,0 0,-1-1,0 0,-1-1,0 0,9-11,58-50,-3-2,54-72,-111 122,-1 0,-2-1,0-1,-1 0,-2-1,0-1,-2 1,-1-2,-1 1,-1-1,-1 0,-2 0,0 0,-2-1,-1 1,-1-1,-3-11,-21-19,24 57,0 0,0 0,-1 0,1 0,0 1,0-1,-1 0,1 1,0-1,-1 1,1 0,-1-1,1 1,0 0,-1 0,1 0,-1 0,1 0,-1 0,1 0,-1 0,1 1,0-1,-1 0,1 1,-1-1,1 1,0 0,0-1,-1 1,1 0,0 0,0 0,0 0,0 0,0 0,0 0,0 0,0 0,0 1,0 0,-8 12,0 1,2 0,-1 0,2 1,0 0,1 0,1 0,0 1,1-1,1 1,0 0,1 0,1 1,1 257,53 12,-51-263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0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24,'43'5,"33"1,14 0,1-1,-5-2,-4-5,-5-4,-6 1,-7 0,-3 2,-8 0,-3-3,-6-1,-5 0,-9 2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8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1015,'44'-9,"-1"-2,0-1,0-3,-2-1,12-8,-43 20,29-11,0-2,0-1,-2-3,0-1,-1-1,-2-2,-1-2,0 0,-2-3,-2 0,16-22,-38 41,1-1,-2 0,0 0,0 0,-1-1,-1 0,0 0,-1 0,2-12,-4 20,0 0,-1 0,1 1,-1-1,0 0,-1 0,1 0,-1 0,0 1,0-1,0 0,-1 1,1-1,-1 1,0-1,-1 1,1 0,-1 0,0 0,0 0,0 0,0 1,-1-1,1 1,-1 0,0 0,0 0,-3-1,1 3,0-1,1 1,-1 0,0 1,0-1,0 1,0 0,1 1,-1-1,0 1,0 1,0-1,1 1,-1 0,1 0,-1 0,1 1,0 0,0 0,0 0,0 1,1-1,-1 1,1 0,0 1,0-1,1 1,-1-1,1 1,0 0,0 1,1-1,-1 0,1 1,0-1,1 1,-1 0,1-1,0 1,1 0,-1 0,1 0,0 0,1 0,0-1,0 1,0 0,0 0,1-1,0 1,0-1,0 1,1 0,3-1,1 1,0-1,0-1,0 1,0-1,1 0,-1-1,1 1,0-2,0 1,0-1,1 0,-1-1,0 0,2 0,9 2,-2 0,0-1,0 0,1-2,-1 0,0-1,0-1,1 0,2-2,-18 3,1 0,-1 0,1 0,-1 0,0 1,1-1,0 1,-1 0,1-1,-1 1,1 1,-1-1,1 0,-1 0,1 1,-1 0,1-1,-1 1,0 0,1 0,-1 0,0 0,1 1,-1-1,0 1,0-1,0 1,-1 0,1 0,0 0,-1 0,1 0,-1 0,1 0,-1 0,0 0,0 1,0-1,0 1,-1-1,1 0,0 1,-23 143,39-8,-15-114</inkml:trace>
  <inkml:trace contextRef="#ctx0" brushRef="#br0" timeOffset="6738.724">1215 704,'9'8,"0"0,1-1,-1 0,2-1,-1 0,1-1,0 0,0-1,0 0,1-1,-1 0,1 0,0-2,0 1,0-1,0-1,0 0,0-1,4-1,-2-1,-1-1,0 0,0-1,0-1,0 0,-1 0,0-1,-1-1,1 0,-1-1,-1 0,0 0,0-1,-1 0,0-1,0 0,-2-1,3-3,-9 11,1 0,-1 0,0 0,0-1,0 1,0 0,-1-1,0 1,0 0,0-1,0 1,-1 0,1-1,-1 1,0 0,-1 0,1 0,-1 0,0 0,0 0,0 0,0 0,-1 1,1-1,-1 1,0 0,0-1,0 2,-1-1,1 0,-1 0,1 1,-1 0,0 0,0 0,0 0,0 1,0-1,0 1,0 0,-1 1,1-1,0 1,-4-1,-7 2,1 0,-1 2,0-1,1 2,-1 0,1 0,0 1,1 1,-1 1,1 0,0 0,1 1,0 1,0 0,1 1,0 0,0 1,2 0,-1 0,1 1,1 0,0 1,1 0,-1 2,4-8,0 1,1-1,-1 1,2 0,-1 0,1 0,0 0,1 0,0 0,0 0,1 1,0-1,0 0,1 0,0 1,1-1,0 0,0 0,0 0,1 0,1-1,-1 1,1-1,0 0,1 0,0 0,0-1,0 1,1-1,0 0,0-1,0 1,1-1,0-1,2 2,9 0,0 0,1-2,-1 0,1-1,0-1,-1 0,1-2,0 0,10-2,-3 1,9-1,0-2,0-1,-1-2,0-1,0-2,-1-1,14-7,-19 8,-4 2</inkml:trace>
  <inkml:trace contextRef="#ctx0" brushRef="#br0" timeOffset="7207.268">2456 451,'-42'12,"1"2,1 2,0 1,1 3,-22 15,59-35,-1 1,1 0,0 0,0 0,-1 0,1 0,0 0,0 0,0 1,0-1,1 1,-1 0,0 0,1-1,-1 1,1 0,0 0,-1 0,1 0,0 1,0-1,0 0,1 0,-1 1,0-1,1 0,0 1,-1-1,1 1,0-1,0 0,1 1,-1-1,0 1,1-1,-1 0,1 1,0-1,0 0,0 0,0 1,0-1,0 0,1 0,-1 0,1-1,-1 1,1 0,0 0,0-1,-1 1,1-1,1 1,106 39,-93-37,0 0,0 1,-1 1,0 1,0 0,0 1,8 6,-20-12,-1 1,0-1,1 0,-1 1,0-1,0 1,0-1,-1 1,1 0,-1 0,0 0,1 0,-1 0,0 0,-1 0,1 0,-1 0,1 1,-1-1,0 0,0 0,0 0,-1 1,1-1,-1 0,0 0,1 0,-1 0,-1 0,1 0,0 0,-1 0,0 0,1-1,-1 1,0-1,0 1,-1-1,1 0,0 0,-1 0,1 0,-1 0,0 0,0-1,0 1,0-1,-2 1,-8 5,-1-1,0 0,0-1,-1-1,0 0,1-1,-1-1,0 0,0-1,-5 0,-5-1</inkml:trace>
  <inkml:trace contextRef="#ctx0" brushRef="#br0" timeOffset="7670.601">3105 84,'-1'311,"-5"-272,-1 0,-3-1,-1-1,-1 0,-14 28,-33 105,50-98,9-71,0-1,1 1,-1-1,1 0,-1 1,1-1,0 1,-1-1,1 0,-1 1,1-1,0 0,-1 0,1 0,0 1,-1-1,1 0,0 0,-1 0,1 0,0 0,-1 0,1 0,0 0,-1-1,1 1,0 0,-1 0,1-1,0 1,-1 0,1 0,-1-1,1 1,-1-1,1 1,-1-1,1 1,-1-1,1 1,-1-1,1 1,-1-1,0 1,1-1,-1 0,0 1,0-1,1 1,-1-1,0 0,0 1,0-1,0 0,0 0,0 1,0-1,0 0,0 1,0-1,0 0,0 1,-1-1,1 0,0 1,-1-1,20-49,-12 25</inkml:trace>
  <inkml:trace contextRef="#ctx0" brushRef="#br0" timeOffset="7918.333">2738 478,'29'5,"33"1,11 0,3-1,-2-2,-9 0,-5-2,-4-1,-7-5,-2-1,-4 0,-4 1,0 1,-1 2,-8 1</inkml:trace>
  <inkml:trace contextRef="#ctx0" brushRef="#br0" timeOffset="8792.113">3669 55,'218'-39,"-207"37,-9 0,1 0,0 1,0-1,0 1,0 0,0 0,0 0,0 0,0 0,1 1,-1-1,0 1,0 0,1 0,-1 0,0 1,0-1,1 1,-1 0,0 0,0 0,0 0,0 0,0 0,0 1,0 0,-1-1,1 1,0 0,-1 1,1-1,-1 0,0 1,0-1,0 1,0 0,-1-1,1 1,0 0,-1 0,0 0,0 1,-4 214,-9 47,-8 8,-6-37,26-220,1-11,0-1,-1 0,1 1,-1-1,0 1,0-1,0 1,0-1,-1 1,0-1,0 0,0 1,-1-1,1 0,-1 0,0 0,0 0,-1 0,1 0,-1-1,0 1,1-1,-2 0,1 1,0-2,-1 1,1 0,-1-1,0 1,0-1,-3 1,-245 10,139 3,89-14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3:22.6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1 765,'823'-1,"-319"-25,682 25,-617 30,-272-31,-116-25,-132 20,-32 7</inkml:trace>
  <inkml:trace contextRef="#ctx0" brushRef="#br0" timeOffset="632.016">1270 32,'-1'-2,"1"0,-1 0,0 0,-1 1,1-1,0 0,0 0,-1 1,1-1,-1 1,1 0,-1-1,0 1,0 0,1 0,-1 0,0 0,0 0,0 0,0 0,0 1,0-1,0 1,0 0,0-1,-1 1,1 0,0 0,0 0,0 1,0-1,0 0,0 1,0 0,0-1,0 1,0 0,0 0,-2 1,-68 52,-449 388,375-312,146-130,-1 0,1 0,-1 0,1 0,-1 0,1 0,-1 0,1 1,-1-1,1 0,-1 0,1 0,0 1,-1-1,1 0,-1 1,1-1,0 0,-1 1,1-1,0 1,0-1,-1 0,1 1,0-1,0 1,-1-1,1 1,0-1,0 1,0-1,0 1,0-1,0 1,0-1,0 1,0-1,0 1,0-1,0 1,0-1,0 1,1-1,-1 1,0-1,0 0,0 1,1-1,-1 1,0-1,1 0,-1 1,0-1,1 1,-1-1,0 0,1 0,-1 1,1-1,-1 0,1 0,-1 1,0-1,1 0,0 0,36 2,-30-3,110-25,-91 15</inkml:trace>
  <inkml:trace contextRef="#ctx0" brushRef="#br0" timeOffset="1003.71">1976 144,'-95'39,"-117"92,-6 22,-153 98,370-251,0 0,0 0,0 0,0 1,0-1,0 0,0 1,0-1,0 1,0-1,0 1,1 0,-1-1,0 1,0 0,1-1,-1 1,0 0,1 0,-1 0,1 0,-1-1,1 1,-1 0,1 0,0 0,-1 0,1 0,0 0,0 0,0 0,0 0,0 0,0 0,0 0,0 0,0 0,0 0,1 0,-1 0,0 0,1 0,-1 0,0 0,1 0,-1 0,1 0,0-1,-1 1,1 0,0 0,-1-1,1 1,0 0,0-1,0 1,0-1,0 1,-1-1,1 1,0-1,13 2,0-1,0 0,0-1,0 0,0-2,0 1,-1-2,1 0,0 0,-1-1,0-1,0 0,0-1,10-7,45-15,-43 20</inkml:trace>
  <inkml:trace contextRef="#ctx0" brushRef="#br0" timeOffset="1403.84">2767 173,'0'-1,"1"1,0-1,-1 0,1 0,-1 0,1 1,-1-1,1 0,-1 0,0 0,1 0,-1 0,0 0,0 0,0 0,0 1,0-1,0 0,0 0,0 0,0 0,0 0,0 0,0 0,-1 0,1 0,0 0,-1 0,1 1,-1-1,1 0,-1 0,1 0,-1 1,0-1,1 0,-1 1,0-1,0 0,1 1,-1-1,0 1,0-1,0 1,0 0,1-1,-1 1,0 0,-48 7,-108 87,-278 182,298-174,136-102,0 1,-1 0,1-1,0 1,-1 0,1 0,0 0,0 0,0 0,0 0,0 0,0 0,0 0,0 1,0-1,1 0,-1 1,0-1,1 0,-1 1,1-1,0 1,-1-1,1 0,0 1,0-1,0 1,0-1,0 1,0-1,0 1,1-1,-1 1,0-1,1 1,-1-1,1 0,0 1,-1-1,1 0,0 0,0 1,0-1,0 0,0 0,0 0,0 0,0 0,0 0,1 0,0 0,11 1,0-1,0 0,0-1,0 0,0-1,0-1,0 0,0 0,-1-2,1 1,-1-2,0 1,0-2,0 0,8-6,4-2</inkml:trace>
  <inkml:trace contextRef="#ctx0" brushRef="#br0" timeOffset="1717.649">3585 60,'-82'35,"2"4,2 4,-48 35,124-77,-69 49,3 3,2 3,2 2,1 6,-87 78,142-135,2-3,1 0,0 0,1 0,-1 1,1 0,-1 0,1 0,1 0,-1 0,1 1,0 0,0 0,1 0,-2 3,5-8,-1 1,0-1,1 1,-1-1,1 1,0-1,-1 0,1 1,0-1,0 0,0 0,0 1,0-1,0 0,0 0,0 0,0 0,0 0,1 0,-1-1,0 1,1 0,-1-1,1 1,-1-1,0 1,1-1,-1 0,1 1,-1-1,1 0,-1 0,1 0,19 3</inkml:trace>
  <inkml:trace contextRef="#ctx0" brushRef="#br0" timeOffset="2131.008">4121 173,'-200'145,"77"-53,40-33,3 4,2 4,-40 46,96-86,5-3</inkml:trace>
  <inkml:trace contextRef="#ctx0" brushRef="#br0" timeOffset="6935.383">2456 821,'0'1,"-1"-1,1 1,-1-1,1 0,-1 1,1-1,-1 0,1 0,-1 1,1-1,-1 0,0 0,1 0,-1 0,1 0,-1 1,0-1,1 0,-1-1,0 1,1 0,-1 0,1 0,-1 0,0 0,1-1,-1 1,1 0,-1 0,1-1,-1 1,1 0,-1-1,1 1,-1-1,1 1,0-1,-1 1,1-1,-1 1,1-1,0 1,0-1,-1 1,1-1,0 1,0-1,0 0,-1 1,1-1,0 1,0-1,0 0,0 1,0-1,0 1,0-1,1 0,-1 1,0-1,0 1,0-1,1 0,-1 1,-8 174,9-99,-2 25,5 0,11 56,-2 21,-12-175,-1 1,0 0,1-1,0 1,0-1,-1 1,1-1,1 1,-1-1,0 0,1 1,-1-1,1 0,0 0,-1 0,1 0,0-1,0 1,0 0,1-1,-1 1,0-1,1 0,-1 0,0 0,1 0,-1 0,1 0,0-1,-1 1,1-1,0 0,-1 0,1 0,0 0,32 9,-33-9,0 1,-1-1,1 1,0 0,0 0,-1-1,1 1,-1 0,1 0,-1 1,1-1,-1 0,0 1,1-1,-1 0,0 1,0-1,0 1,0 0,0-1,-1 1,1 0,0 0,-1-1,1 1,-1 0,0 0,0 0,1-1,-1 1,0 0,0 0,-1 0,1 0,0 0,-1-1,1 1,-1 0,0 0,1-1,-1 1,0 0,0-1,0 1,0-1,-1 2,-61 65,-141 45,202-112,1-1,0 0,0 1,0-1,0 1,0-1,0 1,0 0,0-1,0 1,0 0,0 0,0 0,0 0,0-1,0 1,1 0,-1 1,1-1,-1 0,0 0,1 0,0 0,-1 0,1 0,0 1,-1-1,1 0,0 0,0 1,0-1,0 0,0 0,1 0,-1 1,0-1,0 0,1 0,-1 0,1 1,-1-1,1 0,-1 0,1 0,0 0,0 0,-1 0,1 0,0 0,0-1,0 1,0 0,0 0,0-1,0 1,0-1,0 1,0-1,1 1,149 54,-72-32,118 44,-195-67,-1 0,1 0,0 1,-1-1,1 0,-1 1,1-1,-1 1,1 0,-1 0,1-1,-1 1,0 0,0 0,1 0,-1 0,0 1,0-1,0 0,0 0,0 1,0-1,0 0,-1 1,1-1,0 1,-1-1,1 1,-1 0,0-1,1 1,-1-1,0 1,0 0,0-1,0 1,0-1,0 1,-1 0,1-1,-1 1,1-1,-1 1,1-1,-1 1,0-1,0 1,0-1,1 0,-1 1,-1-1,1 0,0 0,0 0,0 0,-19 13,0-1,-1-1,-1-1,0-1,0 0,-20 4,-36 16,48-18,-46 25,74-36,1 1,-1-1,1 1,0-1,-1 1,1-1,0 1,0 0,0 0,0-1,0 1,1 0,-1 0,0 0,1 0,0 0,-1 0,1 0,0 0,0 0,0 0,0 0,0 0,1 0,-1 0,1 0,-1 0,1 0,0 0,-1 0,1 0,0 0,0-1,1 1,-1 0,0-1,1 1,10 11,2 0,0-1,0 0,1-1,0-1,1 0,0-2,1 1,0-2,0 0,0-1,1-1,17 3,-20-4,57 32,-70-35,0 0,0 1,0-1,-1 0,1 1,-1 0,1-1,-1 1,0 0,1 0,-1 0,0 0,0 0,0 0,-1 0,1 0,0 0,-1 0,1 1,-1-1,0 0,0 0,0 1,0-1,0 0,0 0,-1 1,1-1,-1 0,1 0,-1 0,0 0,-1 2,-7 8,0-1,-1 0,0 0,-1-1,0 0,-1-1,0-1,0 1,-1-2,-10 5,-13 10,-216 123,176-99,75-44,1 0,0 0,-1 0,1 0,0 0,0 0,0 1,0-1,1 0,-1 0,1 0,-1 0,1-1,0 1,-1 0,1 0,0 0,0 0,1-1,-1 1,0 0,0-1,1 1,-1-1,1 0,-1 1,1-1,0 0,-1 0,1 0,0 0,0 0,0 0,0-1,0 1,0-1,0 1,0-1,0 0,0 0,0 0,0 0,1 0,3 2,160 37,-137-35,-1 1,0 1,0 2,0 0,-1 2,6 4,-29-12,0 0,0 0,0 0,-1 1,1-1,-1 1,0 0,0 0,0 0,0 1,0-1,-1 1,0-1,1 1,-1 0,-1 0,1 0,0 0,-1 0,0 0,0 0,0 1,-1-1,1 0,-1 1,0-1,0 0,-1 1,1-1,-1 0,0 1,0-1,0 0,-1 0,1 0,-1 0,0 0,0-1,-1 1,1 0,-1-1,0 1,-8 8,0 0,-1-1,0 0,-1-1,0 0,-1-1,0-1,-7 3,-43 30,63-41,0 0,1 1,-1-1,0 0,1 1,-1-1,1 1,-1-1,1 0,-1 1,1-1,-1 1,1 0,-1-1,1 1,0-1,-1 1,1 0,0-1,-1 1,1 0,0-1,0 1,0 0,0-1,0 1,0 0,0 0,0-1,0 1,0 0,0-1,0 1,0 0,0 0,1-1,-1 1,0-1,1 1,-1 0,0-1,1 1,-1-1,1 1,-1 0,1-1,-1 1,1-1,-1 0,1 1,-1-1,1 1,0-1,-1 0,1 1,0-1,-1 0,1 0,0 0,-1 0,2 1,51 14,-44-13,67 12,-58-12,0 0,0 2,0 0,-1 1,0 0,0 2,8 4,-22-10,0 1,0 0,-1 0,1 0,-1 0,1 0,-1 0,0 1,1-1,-1 1,-1 0,1-1,0 1,-1 0,1 0,-1 0,0 0,0 0,0 0,0 1,-1-1,1 0,-1 0,0 1,0-1,0 0,0 1,-1-1,1 0,-1 0,0 0,0 1,0-1,0 0,-1 0,-2 7,-1 0,0-1,-1 0,0 0,0-1,-1 1,0-2,0 1,-1-1,-4 3,-19 12,-1-2,-1-2,0-1,-2-1,-7 1,29-13,12-4,-1 0,1 0,-1 0,1-1,-1 2,1-1,-1 0,1 0,0 0,-1 1,1-1,-1 0,1 1,0 0,-1-1,1 1,0 0,0-1,-1 1,1 0,0 0,0 0,0 0,0 0,0 1,0-1,0 0,1 0,-1 0,0 1,1-1,-1 0,1 1,-1-1,1 1,0-1,-1 1,1-1,0 0,0 1,0-1,0 1,0-1,1 1,-1-1,0 1,11 12,28 61,-6 164,-64 197,32-323,-1-114</inkml:trace>
  <inkml:trace contextRef="#ctx0" brushRef="#br0" timeOffset="7817.754">1891 4717,'-17'305,"6"-121,10 137,2-140,0-176,-1 0,0 0,0 1,-1-1,1 0,-1 0,0 0,0 0,-1 0,0 0,0 0,0 0,0-1,-1 1,0-1,0 1,0-1,0 0,-1 0,1-1,-1 1,0-1,0 1,-2-1,-6-3,12-7</inkml:trace>
  <inkml:trace contextRef="#ctx0" brushRef="#br0" timeOffset="9901.642">1891 4717,'226'-27,"63"-4,84 3,154 29,-359-29,-81 15,-86 13,0 1,0 0,0 0,0 0,0 0,-1 0,1 0,0 0,-1 0,1 0,-1 0,1 0,-1 0,1 0,-1 0,0 1,0-1,1 0,-1 0,0 1,0-1,0 0,0 0,-1 0,1 1,0-1,0 0,-1 0,1 0,-1 0,1 0,-1 1,1-1,-1 0,0 0,0 3,-35 134,5 80,3 42,29 83,-15-210,39-25,-24-106,1 0,-1 1,1-1,-1 0,0 0,0 1,0-1,0 1,-1-1,1 1,-1-1,1 1,-1 0,0-1,0 1,0-1,0 1,-1 0,1-1,-1 1,1-1,-1 1,0-1,0 1,0-1,0 0,-1 0,1 1,-1-1,1 0,-1 0,0 0,1 0,-1-1,0 1,0 0,-1-1,1 1,0-1,0 0,-1 0,1 0,-1 0,1 0,-1-1,-1 1,-226-1,-137-1,169-27,-535 29,638 15,93-16,0-1,0 1,0-1,0 0,0 1,0-1,0 0,0 0,0 0,1 0,-1-1,0 1,1 0,-1-1,1 1,-1-1,1 0,0 1,0-1,0 0,0 0,0 0,0 0,0 0,0 0,1 0,-1 0,1 0,0 0,-1 0,1 0,0 0,0 0,1 0,-1 0,0 0,1-1,-1 1,1 0,-1 0,1 1,0-1,0 0,0 0,0 0,0 0,0 1,1-1,1-15,3-124,-11 123</inkml:trace>
  <inkml:trace contextRef="#ctx0" brushRef="#br0" timeOffset="12518.501">2484 5055,'-47'202,"-14"23,46-181,41-61,75-150,-57 93,-20 30,2 1,3 1,1 2,22-23,-11 30,-40 32,0 1,-1 0,1-1,0 1,0-1,0 1,-1 0,1-1,0 1,0 0,0 0,0 0,0 0,0 0,0 0,-1 0,1 0,0 0,0 0,0 0,0 1,0-1,-1 0,1 1,0-1,0 0,0 1,-1-1,1 1,0-1,0 1,-1 0,1-1,-1 1,1 0,-1-1,1 1,-1 0,1 0,-1-1,1 1,-1 0,0 0,1 0,-1 0,0-1,0 1,0 0,0 0,0 0,0 0,0 0,0 0,0-1,0 1,0 0,-29 141,21-114,1 0,2 0,1 0,1 1,1-1,1 1,2 3,-1-30,-1 1,1 0,0-1,0 1,0-1,0 1,0 0,0-1,1 1,0-1,-1 1,1-1,0 1,0-1,0 0,0 1,1-1,-1 0,1 0,-1 0,1 0,0 0,0 0,0 0,0-1,0 1,0-1,0 1,0-1,1 0,-1 0,1 0,-1 0,0 0,1-1,0 1,-1-1,1 1,-1-1,1 0,-1 0,1 0,0-1,-1 1,1-1,-1 1,1-1,-1 0,1 0,-1 0,0 0,2-1,22-21,-1-2,-2 0,0-2,-2-1,16-26,41-51,-20 33,-57 72,0 1,1-1,-1 1,0 0,0-1,0 1,-1 0,1 0,0 0,0 0,0 0,0 0,-1 0,1 0,-1 0,1 0,-1 0,1 0,-1 0,1 0,-1 1,0-1,0 0,1 0,-1 0,0 1,0-1,0 0,-1 0,1 0,0 1,0 0,4 287,13-238,-6-34</inkml:trace>
  <inkml:trace contextRef="#ctx0" brushRef="#br1" timeOffset="25362.883">4488 4688,'0'-68,"11"307,18 54,-18-199,-4 1,-5 1,-7 66,-23 93,29 219,16-391,-7-109,-9-115,-3 133,1 0,-1 0,-1 0,0 0,0 0,0 1,-1-1,0 1,0 0,-1 1,0-1,0 1,-1-1,1 2,-1-1,-1 1,1 0,-1 0,0 0,-4-1,-154-63,-42 21,309 46,176-40,30 0,-69 44,-237-3,0 0,0 1,0 0,0 0,0-1,1 1,-1 0,0 1,0-1,0 0,0 1,0-1,0 1,0-1,0 1,0 0,-1 0,1 0,0 0,0 0,-1 0,1 1,0-1,-1 0,1 1,-1 0,0-1,0 1,1 0,-1-1,0 1,0 0,-1 0,1 0,0 0,-1 0,1 0,-1 0,1 0,-1 0,0 0,0 0,0 0,0 0,0 0,-1 0,1 0,-1 0,1 0,-1 0,0 0,0 0,1 0,-1 0,-1 0,-8 11,0-2,-1 1,0-2,-1 1,0-2,-1 1,0-2,0 1,-1-2,-4 2,-15 9,-13 10,-2-2,-1-2,-1-2,-31 8,70-32,15-2</inkml:trace>
  <inkml:trace contextRef="#ctx0" brushRef="#br1" timeOffset="27928.931">4544 4660,'282'0,"-44"-28,113-1,321 30,-687-3,0 0,1-1,-1 0,1-1,0-1,0 0,1-1,0-1,-4-1,-14-7,29 14,1 0,-1 0,0 1,1-1,-1 1,0-1,1 1,-1 0,0-1,0 1,1 0,-1 0,0 0,0 1,1-1,-1 0,0 1,0-1,1 1,-1-1,0 1,1 0,-1 0,1 0,-1 0,1 0,0 0,-1 0,1 0,0 1,0-1,0 0,0 1,0-1,0 1,0-1,0 1,0 0,1-1,-1 1,1 0,-1-1,1 1,0 0,-11 81,13 334,20-456,131-247,-69 150,-65 123,-14 17</inkml:trace>
  <inkml:trace contextRef="#ctx0" brushRef="#br1" timeOffset="29578.046">6040 4547,'-48'-34,"42"29,0 0,0 0,-1 1,0 0,1 0,-1 1,0-1,-1 2,1-1,0 1,-1 0,0 0,1 1,-1 0,0 0,0 1,1 0,-7 1,11 2,0-1,0 0,0 1,1-1,0 1,-1 0,1 0,0 0,0 0,1 0,-1 1,1-1,-1 0,1 1,0-1,0 1,1 0,-1-1,1 1,0-1,0 1,0 0,0-1,0 1,1-1,0 1,0 0,0-1,0 1,0-1,1 0,-1 0,2 2,2 17,8 26,-5-34</inkml:trace>
  <inkml:trace contextRef="#ctx0" brushRef="#br1" timeOffset="30590.855">6407 4350,'1'269,"15"-198,-16-70,1 1,0-1,-1 0,1 1,0-1,-1 0,1 1,0-1,0 0,0 0,0 0,0 0,0 0,1 0,-1 0,0 0,0-1,1 1,-1 0,0-1,1 1,-1-1,1 1,-1-1,0 0,1 0,-1 0,1 0,-1 0,1 0,-1 0,1 0,-1 0,1 0,-1-1,1 1,-1-1,0 1,1-1,-1 0,0 1,0-1,1 0,-1 0,1 0,17-15,-1-1,-1-1,0 0,-1-1,-1-1,-1-1,0 0,-2 0,1-4,11-17,72-134,-96 175,0 0,0 0,0 0,0 0,1 0,-1 0,0 0,1 1,-1-1,0 0,1 0,-1 0,1 1,0-1,-1 0,1 0,-1 1,1-1,0 0,0 1,-1-1,1 1,0-1,0 1,0-1,-1 1,1 0,0-1,0 1,0 0,0 0,0 0,0 0,0 0,0 0,0 0,0 0,0 0,-1 0,1 0,0 0,0 1,0-1,0 0,0 1,0-1,-1 1,1-1,0 1,0-1,0 1,-1-1,1 1,0 0,-1-1,1 1,-1 0,1 0,-1 0,1-1,-1 1,1 0,-1 0,0 0,0 0,1 0,-1 0,0 0,0-1,8 167,-11-108,2 13,-1 8,3 0,11 75,-8-128,12 144,-17-162,1 0,-1-1,0 1,-1 0,1-1,-2 1,0-1,0 0,0 1,-1-1,0-1,0 1,-1-1,0 0,-1 0,1 0,-6 4,9-8,-1 0,1 0,-1-1,0 1,0-1,0 0,0 0,0 0,-1 0,1-1,-1 1,1-1,-1 0,1 0,-1 0,0 0,1-1,-1 1,0-1,1 0,-1 0,0-1,0 1,1-1,-1 1,0-1,1 0,-1-1,1 1,-1-1,1 1,0-1,0 0,0 0,0-1,0 1,0 0,0-1,-1-1,2-3,0 1,0-1,1 1,-1-1,2 1,-1-1,1 0,0 1,0-1,0 0,1 1,0-1,1 1,0-1,0 1,0 0,0-1,1 1,0 0,3-3,85-107,-72 94,0 1,2 1,0 1,2 1,0 1,1 0,0 2,1 1,1 1,0 1,1 2,0 0,1 2,8-1,-9 6</inkml:trace>
  <inkml:trace contextRef="#ctx0" brushRef="#br1" timeOffset="31298.939">5109 6466,'-45'67,"4"1,2 2,3 2,3 1,0 14,17-42,-1-1,-2-1,-2-1,-2-1,-4 3,27-43,-1 1,1-1,-1 0,0 0,0 1,1-1,-1 0,0 0,0 0,0 0,0 0,0 0,0 0,0-1,-1 1,1 0,0-1,0 1,-1 0,1-1,0 0,-1 1,1-1,0 0,-1 1,1-1,-1 0,1 0,0 0,-1 0,1-1,-1 1,1 0,-1-1,-11-7</inkml:trace>
  <inkml:trace contextRef="#ctx0" brushRef="#br1" timeOffset="31594.827">4629 6551,'202'205,"-115"-127,3-4,40 23,-115-86,-2 1,1 0,-2 1,0 1,0 0,-2 0,1 1,-2 1,4 7,-3-2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328 115,'0'-4,"0"-1,0 1,0-1,-1 1,1-1,-1 1,0-1,-1 1,1-1,-1 1,1 0,-1 0,-1 0,1 0,0 0,-1 0,0 1,0-1,0 1,0 0,-1 0,1 0,-1 0,0 1,0-1,0 1,0 0,0 0,0 0,-1 1,1-1,0 1,-1 0,1 1,-1-1,1 1,-1 0,-1 0,-2 0,1 0,-1 1,1 0,-1 1,1-1,0 1,-1 1,1 0,0 0,0 0,1 0,-1 1,1 0,-4 3,8-4,-1-1,0 0,1 1,0-1,-1 1,1 0,0 0,0 0,1 0,-1 0,1 0,-1 0,1 1,0-1,0 0,0 1,1-1,-1 1,1-1,0 1,0-1,0 1,0-1,1 1,0-1,-1 0,1 1,0-1,0 0,1 1,-1-1,1 0,6 10,0-1,1 0,0 0,1-1,0 0,0 0,13 8,51 59,-70-73,-1 0,0 0,0 1,0-1,-1 1,0 0,0-1,0 1,-1 0,0 0,0 0,0 1,-1-1,0 0,0 0,0 0,-1 0,0 0,0 0,-1 0,1 0,-1 0,-1 0,1-1,-1 1,0-1,0 0,-1 0,1 0,-1 0,-4 4,-3-1,1-1,-1 0,0 0,0-1,-1 0,0-1,0-1,0 0,-1 0,-6 0,-5 4,21-7,0 1,0-1,0 0,0 0,0 0,0 0,0 0,0-1,0 1,0-1,0 0,-1 0,1 0,0 0,0 0,0-1,0 0,-1 1,1-1,0 0,0-1,-2 0,4 0,1 1,-1 0,1 0,0-1,0 1,-1 0,1-1,0 1,0 0,0 0,0-1,1 1,-1 0,0-1,0 1,1 0,-1 0,1-1,-1 1,1 0,0 0,-1 0,1 0,0 0,0 0,0 0,0 0,0 0,0 0,0 0,0 0,0 1,0-1,1 0,15-12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08.45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1509 4799,'-1'-2,"0"0,-1 0,1 0,-1 0,0 1,0-1,1 1,-1-1,0 1,0 0,0 0,-1 0,1 0,0 0,0 0,-1 0,1 1,0-1,-1 1,1 0,0 0,-1 0,1 0,-3 0,2 0,-366-4,200-23,45 43,86-10,1 0,-1-3,0-1,0-2,-19-3,-25 1,69 1,0 2,-1-1,1 1,-1 1,1 1,0 0,0 0,0 1,1 1,-1 0,0 2,-5 3</inkml:trace>
  <inkml:trace contextRef="#ctx0" brushRef="#br0" timeOffset="1452.169">493 1,'11'138,"-6"-118,-2 0,0 0,-1 1,-1-1,-1 1,-1-1,-1 1,-1 2,-10 92,5 1,5-1,6 12,-1 3,-1 33,-13 441,-6 299,19-621,-29 75,27 446,1-749,12 145,-2-134,-3 1,-3 1,-2-1,-6 33,2 19,2 445,-26-419,16-82,33-95,-13 8,1 0</inkml:trace>
  <inkml:trace contextRef="#ctx0" brushRef="#br0" timeOffset="1697.811">889 4094,'-48'47,"-40"51,-15 17,6-1,14-11,17-12,14-13,12-15,8-8,4-9,7-7,7-6,1-3,3-3,3-5</inkml:trace>
  <inkml:trace contextRef="#ctx0" brushRef="#br0" timeOffset="2765.796">690 537,'-38'82,"-161"159,-157 166,332-384,16-17,1 1,0 0,0 0,0 0,1 1,0 0,0 1,1-1,0 1,1 0,-1 1,5-9,0 0,0 1,0-1,1 0,-1 0,0 1,0-1,1 0,-1 0,1 0,-1 1,1-1,0 0,-1 0,1 0,0 0,0 0,0 0,-1 0,1 0,0 0,0-1,0 1,1 0,-1-1,0 1,0 0,0-1,0 0,1 1,-1-1,0 0,0 1,1-1,-1 0,0 0,1 0,-1 0,1 0,19 2</inkml:trace>
  <inkml:trace contextRef="#ctx0" brushRef="#br0" timeOffset="6298.772">860 1751,'-22'107,"18"-64,-28 223,33 139,-1-403,-1 0,0 0,1 0,0 0,-1 0,1 1,0-1,0 0,0 0,0 0,1 0,-1 1,1-1,-1 0,1 0,0 0,-1 0,1 0,0 0,0 0,1-1,-1 1,0 0,1 0,-1-1,1 1,-1-1,1 1,0-1,-1 0,1 0,0 0,0 0,0 0,0 0,0 0,0-1,0 1,0-1,0 1,1-1,-1 0,0 0,0 0,0 0,0 0,2 0,167-65,-64 46,-94 23,-18 0</inkml:trace>
  <inkml:trace contextRef="#ctx0" brushRef="#br0" timeOffset="6851.524">1509 2315,'-11'0,"0"0,0 0,-1 1,1 1,0 0,0 0,0 1,0 0,1 1,-1 0,1 1,0 0,0 1,1 0,-1 0,1 1,1 0,-1 1,1 0,-1 2,7-8,1 1,-1 0,1 0,0 0,0 0,0 0,0 0,0 0,0 0,1 0,0 0,-1 0,1 1,1-1,-1 0,0 0,1 0,-1 0,1 0,0 0,0 0,0 0,1 0,-1 0,1 0,-1-1,1 1,0 0,1 0,77 57,-34-29,-43-29,-1-1,0 1,0 0,0 0,0 0,0 0,0 1,0-1,-1 0,1 1,-1-1,0 1,1 0,-1-1,0 1,-1 0,1-1,0 1,-1 0,0 0,0 0,0 0,0 0,0-1,0 1,-1 0,1 0,-1 0,0-1,0 1,0 0,0-1,0 1,0-1,-1 1,0-1,1 1,-1-1,0 0,0 0,0 0,0 0,0 0,-1-1,1 1,-1-1,-1 2,-109 34,91-34</inkml:trace>
  <inkml:trace contextRef="#ctx0" brushRef="#br0" timeOffset="7380.259">1623 2626,'8'3,"1"-1,-1 0,1 0,0-1,0 0,-1-1,1 0,0 0,0-1,0 0,0-1,-1 1,1-2,-1 1,1-1,-1-1,0 1,0-1,0-1,-1 1,0-1,1-1,-2 1,1-1,-1-1,0 1,0-1,0 0,-1 0,-3 2,1 0,-1 0,0 0,0 0,-1 0,1 0,-1-1,0 1,-1 0,1-1,-1 1,0-1,0 1,-1 0,0-1,0 1,0 0,0 2,1 1,-1 0,1 0,-1 0,0 0,0 1,0-1,0 0,0 0,-1 0,1 1,0-1,-1 1,0-1,1 1,-1-1,0 1,1 0,-1 0,0 0,0 0,0 0,0 0,0 1,0-1,0 1,0-1,0 1,0 0,-1 0,1 0,0 0,0 0,0 0,0 1,0-1,0 1,0-1,0 1,0 0,0 0,-2 0,-8 5,0 1,0 0,0 1,1 0,0 0,0 1,1 1,0 0,1 0,0 1,1 0,0 1,1-1,0 1,1 1,0 0,1 1,4-9,0 1,0 0,1 0,0 0,0-1,0 1,1 0,0 0,0 0,1-1,-1 1,1-1,0 1,1-1,-1 0,1 0,0 0,1 0,-1 0,1-1,0 1,0-1,0 0,0 0,1-1,0 1,0-1,0 0,0 0,0-1,0 0,1 0,-1 0,6 1,5 4,0 0,1-1,0-1,0-1,0 0,0-1,1-1,-1-1,2 0,93-3,-87 2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18 501,'-1'-2,"-1"1,1-1,-1 1,1-1,0 1,0-1,-1 0,1 0,0 0,1 1,-1-1,0 0,0 0,1 0,-1 0,1 0,0-1,0 1,-1 0,1 0,1 0,-1 0,0 0,0 0,1 0,-1 0,1 0,0 0,0 0,-1 0,1 0,0 0,1 0,10-31,1-1,2 2,2 0,0 0,2 2,2 0,1 2,23-25,54-36,-98 88,-1 1,1-1,0 0,0 1,0-1,0 1,-1-1,1 1,0-1,0 1,0 0,0-1,0 1,0 0,0 0,0 0,0 0,0 0,0 0,0 0,0 0,0 0,0 0,0 1,0-1,0 0,0 1,0-1,0 1,0-1,0 1,0-1,-1 1,1 0,0-1,0 1,-1 0,1 0,0-1,-1 1,1 0,-1 0,1 0,-1 0,0 0,1 0,-1 0,0 0,1 0,-1 0,0 0,0 0,4 61,-4-55,-4 227,4-232,0-1,0 1,0 0,0-1,0 1,0-1,0 1,0 0,1-1,-1 1,1-1,-1 1,1-1,-1 1,1-1,0 1,0-1,0 0,0 1,0-1,0 0,0 0,0 0,0 0,1 0,-1 0,0 0,1 0,-1 0,1 0,-1-1,1 1,-1-1,1 1,-1-1,1 0,0 1,-1-1,1 0,-1 0,1 0,0 0,-1-1,1 1,-1 0,1-1,0 1,-1-1,1 1,-1-1,1 0,-1 0,0 1,1-2,119-111,-35 30,-54 50,2 1,1 1,1 2,2 1,20-10,-56 37,-1 0,0 0,1 0,-1 0,1 0,-1 0,1 1,0-1,-1 1,1-1,0 1,0-1,-1 1,1 0,0 0,0 0,-1 0,1 0,0 0,-1 1,1-1,0 1,0-1,-1 1,1-1,-1 1,1 0,-1 0,1 0,-1 0,1 0,-1 0,0 0,1 0,-1 1,0-1,0 0,0 1,0-1,0 1,0-1,-1 1,1-1,0 1,-1 0,1-1,-1 1,0 0,1 0,-1-1,0 1,0 0,0 0,0-1,1 23,-1 0,0 0,-2 0,0-1,-2 1,-1-1,0 0,-8 19,-3 16,15-56,0 1,0-1,0 1,1-1,-1 1,0-1,1 1,0-1,-1 1,1 0,0-1,0 1,1-1,-1 1,1 0,-1-1,1 1,0-1,0 1,0-1,0 0,0 1,0-1,1 0,9 4</inkml:trace>
  <inkml:trace contextRef="#ctx0" brushRef="#br0" timeOffset="649.843">1260 134,'-12'2,"1"1,-1 0,1 1,0 0,0 0,0 2,1-1,-1 1,2 1,-1 0,1 0,0 1,0 0,1 0,0 1,0 1,1-1,0 1,1 0,0 0,1 1,0 0,1 0,0 0,0 0,1 1,1 0,0-1,0 1,2 1,-1-10,0 0,1 0,-1 0,1-1,0 1,0 0,0 0,0 0,1 0,-1 0,1 0,0 0,0 0,0-1,0 1,0 0,1-1,-1 1,1-1,-1 1,1-1,0 0,0 1,0-1,0 0,1 0,-1-1,0 1,1 0,0-1,-1 0,1 1,0-1,-1 0,1 0,0-1,0 1,0-1,0 1,0-1,0 0,0 0,0 0,-1 0,1-1,0 1,1-1,10-3,0-1,-1 0,1-1,-2-1,1 0,-1-1,0 0,0 0,-1-1,0-1,-1 0,0-1,0 0,-1 0,-1-1,2-3,55-59,-47 56,61-45,-77 63,0 0,0-1,0 1,0 0,-1 0,1 0,0 0,0 0,0 0,0 1,0-1,-1 1,1-1,0 1,0-1,0 1,-1 0,1 0,-1 0,1 0,-1 0,1 1,-1-1,1 0,-1 1,0-1,0 1,0-1,0 1,0-1,0 1,0 0,0 0,-1-1,1 1,16 66,-14 10,-4 0,-4 0,-3-1,-3 0,-6 13,13-63,-2 0,0 0,-2 0,-1-1,-1 0,-1-1,-1 0,-1-1,-1 0,-2-1,0-1,15-19,-1-1,1 1,-1-1,0 1,0-1,0 0,0 0,0 0,0 0,-1 0,1-1,0 1,-1-1,0 1,1-1,-1 0,0 0,0 0,1 0,-1-1,0 1,0-1,0 1,0-1,0 0,0 0,0-1,0 1,0-1,0 1,1-1,-1 0,0 0,0 0,1 0,-1-1,1 1,-1-1,1 1,-1-1,1 0,0 0,0 0,-1-1,-1-11,1-1,0 1,1-1,1 1,0-1,1 1,0-1,1 0,1 1,1-1,1-3,3-7,1 0,1 1,1 0,2 1,0 0,1 0,1 2,2 0,0 0,5-4,-5 6,-6 6,0 2,1-1,0 2,1-1,0 1,1 1,0 1,0 0,1 0,0 1,1 1,-1 0,1 1,0 1,3 0,7-2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4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0,'-18'5,"0"1,0 1,0 1,1 0,0 1,0 1,1 0,1 2,0 0,0 0,1 1,1 1,0 0,0 2,11-12,-1 0,2 0,-1 1,0-1,1 0,0 1,0-1,0 1,0-1,1 1,0-1,0 1,0 0,0-1,1 1,0-1,0 1,0-1,0 0,1 1,0-1,0 0,0 0,0 0,1 0,-1 0,1-1,0 1,0-1,0 0,1 0,-1 0,1 0,-1 0,1-1,0 0,0 0,1 1,86 44,-79-43,0 1,0 0,-1 1,1 0,-1 1,-1 0,1 0,-1 2,-1-1,1 1,-2 0,1 1,-1 0,0 1,0 1,-5-7,-1 0,0 0,0 0,0 1,0-1,-1 0,0 1,0-1,-1 0,1 1,-1-1,0 1,-1-1,1 1,-1-1,0 1,0-1,-1 0,0 0,0 1,0-1,0 0,-1-1,0 1,0 0,0-1,-1 0,1 0,-1 0,0 0,0 0,-1-1,0 1,-120 67,121-69,1-1,-1 0,1 0,-1 0,1-1,-1 1,0-1,1 0,-1 0,1 0,-1 0,0-1,1 0,-1 1,1-1,-1 0,1-1,-1 1,1-1,0 1,0-1,0 0,0 0,0-1,0 1,1 0,-1-1,1 0,-1 0,1 1,0-1,0-1,0 1,1 0,-1 0,1-1,0 1,-1 0,2-1,-1 0,0 1,1-1,-1 1,1-1,0 0,1 1,-1-1,0 0,1 1,0-1,0 1,0-1,0 1,1 0,0-2,3-5,0 1,1-1,1 1,0 0,0 0,1 1,0 0,0 0,0 1,1 0,1 1,-1 0,1 0,0 1,0 0,0 1,1 0,14-7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0,'0'39,"5"31,1 14,0-3,-1-5,-2-11,0-12,-2-10,-1-8,0-4,0-3,0-2,-1 0,-4 0,-1-9,0-12,6-12,3-5</inkml:trace>
  <inkml:trace contextRef="#ctx0" brushRef="#br0" timeOffset="433.025">367 29,'-267'225,"265"-223,-1-1,1 1,0 0,0 0,-1 0,1 0,0 0,1 0,-1 0,0 1,1-1,-1 1,1 0,0-1,0 1,0 0,0 0,0-1,1 1,-1 0,1 0,0 0,-1 0,2 0,-1 0,0 0,0-1,1 1,0 0,-1 0,1 0,0 0,1-1,-1 1,0-1,1 1,-1-1,1 1,0-1,0 0,1 1,67 69,-52-56,-1 1,-1 1,0 0,-2 1,0 0,2 6,-10-13,-5-9,-1 0,1-1,0 1,0 0,0-1,0 1,1 0,-1-1,1 0,-1 1,1-1,0 0,0 0,0 0,0 0,0 0,1 0,-1 0,1-1,-1 1,1-1,-1 0,1 0,0 0,-1 0,1 0,0-1,0 1,0-1,10-7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1107,'-21'48,"21"-45,-8 233,9-155,-7 96,-28 156,-34 5,67-313,13-31,-2-12,0-1</inkml:trace>
  <inkml:trace contextRef="#ctx0" brushRef="#br0" timeOffset="1402.562">53 1078,'234'-24,"-125"19,89-22,54-2,-197 21,-48 6,-1 0,1 0,0 1,0 0,0 0,-1 1,1 0,0 0,0 0,0 1,0 0,-1 1,1-1,5 3,-8 0,0 1,0-1,-1 1,0 0,0 0,0 0,0 0,-1 1,0-1,0 1,0-1,-1 1,0 0,0-1,0 1,-1 0,0 0,0 0,0 0,-1-1,0 1,0 0,0 0,-1-1,0 1,0-1,0 1,-1-1,-2 16,-4 35,3 0,3 1,2 0,2 1,-9 168,-27 80,23-1,13-210,-1-92,1-1,0 0,-1 0,0 1,1-1,-1 0,0 0,0 0,0 1,0-1,-1 0,1 0,-1 0,1 0,-1 0,0 1,0-1,1 0,-2 0,1-1,0 1,0 0,0 0,-1-1,1 1,-1 0,0-1,1 0,-1 1,0-1,0 0,0 0,0 0,0 0,0 0,-1 0,-160-13,-348 11,501 1,1 0,0-1,0-1,0 1,0-1,0-1,0 1,0-2,1 1,-1-1,1 0,0-1,0 0,0-1,3-2,7 3</inkml:trace>
  <inkml:trace contextRef="#ctx0" brushRef="#br0" timeOffset="2588.867">420 2462,'40'254,"-30"-188,-3 1,-3-1,-3 1,-4 28,0 26,3 36,-6-174,0 1,-1 0,0 0,-2 1,0 0,0 1,-1 0,-1 0,-1 1,0 0,0 1,-1 1,0 0,-1 0,-1 1,0 1,0 1,0 0,-7-1,-108-36,152 39,123-3,186-26,-275 28,1 2,-1 3,1 2,7 4,-62-4,-1-1,1 2,0-1,0 0,-1 0,1 0,0 1,-1-1,1 1,0-1,-1 1,1 0,-1 0,1 0,-1 0,1 0,-1 0,0 0,1 0,-1 0,0 1,0-1,0 0,0 1,0-1,0 1,0-1,-1 1,1 0,0-1,-1 1,1 0,-1-1,0 1,0 0,1 0,-1-1,0 1,-1 0,1-1,0 1,0 0,-1 0,1-1,-1 1,1 0,-1-1,0 1,0-1,0 1,1-1,-2 1,1-1,0 0,0 1,0-1,-1 0,1 0,0 0,-1 0,1 0,-1 0,0 0,-28 24,-1-1,-2-1,0-2,-1-2,-33 14,15-6,-131 46,164-65</inkml:trace>
  <inkml:trace contextRef="#ctx0" brushRef="#br0" timeOffset="7038.365">561 34,'-7'112,"4"0,8 37,-1-10,-4 173,-16-240,11-61</inkml:trace>
  <inkml:trace contextRef="#ctx0" brushRef="#br0" timeOffset="7600.393">645 119,'-62'29,"-83"52,144-81,0 0,0 1,0-1,0 1,1-1,-1 1,0 0,0-1,1 1,-1-1,0 1,1 0,-1 0,1 0,-1-1,1 1,-1 0,1 0,-1 0,1 0,0 0,0 0,-1 0,1 0,0-1,0 1,0 0,0 0,0 0,0 0,0 0,0 0,1 0,-1 0,0 0,1 0,-1 0,0 0,1-1,-1 1,1 0,-1 0,1 0,0-1,-1 1,1 0,0-1,0 1,-1 0,1-1,0 1,0-1,0 1,-1-1,2 0,51 17,276-16,-133-1,-172-5,-32-7,-211-78,62-5,154 93,1 0,0 0,-1 0,1 0,0 0,0 0,0 0,1-1,-1 1,0-1,1 1,0-1,0 0,-1 0,1 1,1-1,-1 0,0 0,1 0,0 0,-1 0,1 0,0 0,1 0,-1 0,0 0,5-13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1,'-11'28,"1"0,1 1,2 0,1 0,1 1,2 0,1 0,1 0,1 5,0-30,1-1,-1 1,1 0,-1-1,1 1,1-1,-1 0,1 1,-1-1,1 0,0 0,1 0,-1 0,1 0,0-1,-1 1,2-1,-1 0,0 0,1 0,-1 0,1 0,0-1,0 0,0 0,0 0,0 0,1 0,-1-1,0 0,1 0,-1 0,1 0,-1-1,1 0,0 0,-1 0,1 0,-1-1,1 0,3-1,11-6,0-1,0-1,-1-1,0 0,-1-1,-1-1,0-1,0 0,-2-1,0 0,0-2,-2 1,0-2,0 1,-2-2,-1 1,2-5,33-62,-31 60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1,'-19'3,"0"0,1 2,-1 0,1 1,0 1,1 0,-1 1,1 1,1 1,0 1,0 0,1 1,1 0,0 1,-12 15,19-18,0 1,1 0,0 0,1 0,0 1,1 0,0 0,1 0,0 0,1 0,1 1,0-1,0 1,2 8,0-16,0 1,1 0,0 0,0-1,0 1,1-1,0 1,0-1,0 0,1 0,0 0,-1-1,2 0,-1 1,0-1,1-1,0 1,0-1,0 1,0-1,1-1,-1 1,1-1,-1 0,1 0,0-1,1 1,4 0,0-1,-1 0,1 0,0-1,-1 0,1 0,-1-2,1 1,0-1,-1-1,0 0,0 0,0-1,0 0,1-2,7-4,-2 1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4.8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499 82,'-15'-11,"-1"1,0 0,-1 1,0 0,0 2,-1 0,-14-4,27 10,0-1,0 1,0 0,0 0,-1 0,1 1,0 0,0 0,0 0,0 1,-1-1,1 1,0 1,0-1,0 1,1-1,-1 1,0 1,1-1,-1 1,1 0,0 0,0 0,0 0,0 1,0-1,1 1,0 0,-1 0,0 3,-1 6,0 1,0 0,2-1,-1 1,2 1,0-1,1 0,0 1,1-1,1 0,0 1,1 2,-3 95,-17-6,-6-1,-23 62,-11 20,29-48,28-137,0-1,0 1,0 0,1 0,-1 0,1 0,-1 0,1 0,0 0,0 0,0 0,0 0,0 0,0 0,0 0,1 0,-1 0,1-1,0 1,-1 0,1 0,0 0,0-1,0 1,0 0,0-1,1 1,-1-1,0 1,1-1,-1 1,1-1,-1 0,1 0,0 0,0 0,-1 0,1 0,0-1,0 1,0 0,0-1,0 0,0 1,0-1,1 0,265-1,-24-28,-220 29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53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206 1,'-27'26,"1"2,2 1,1 1,1 1,1 0,2 2,0 5,15-32,1 1,-1 1,1-1,1 0,0 1,0-1,0 1,1 0,0 0,0 0,1-1,0 1,1 0,0 0,0 0,0-1,1 1,0 0,1-1,0 0,0 0,0 1,1-2,0 1,-1-5,-1-1,1 1,0-1,0 0,0 0,0 0,0 0,0-1,0 1,0-1,0 0,0 0,0 0,0 0,0 0,0-1,0 1,0-1,0 0,0 0,0 0,0 0,0-1,-1 1,1-1,0 0,-1 1,1-1,-1 0,0-1,0 1,0 0,0 0,0-1,0 0,-1 1,11-13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0,'-5'0,"-2"5,-4 1,-5 5,5 0,9-6,10-4,-2-3,-1 5,-2 1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2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 1,'-5'24,"-1"13,5 0,7-7,3-7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7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0,'-39'152,"-13"129,41-221,4 1,2 0,3 0,5 57,-3-117,-1 1,1 0,1 0,-1-1,0 1,0 0,1-1,-1 1,1 0,-1-1,1 1,0 0,-1-1,1 1,0-1,0 1,0-1,0 0,0 1,1-1,-1 0,0 0,1 0,-1 0,1 0,-1 0,1 0,-1 0,1-1,0 1,-1 0,1-1,0 0,-1 1,1-1,0 0,0 0,-1 0,1 0,0 0,0 0,-1 0,1-1,0 1,-1-1,1 1,0-1,-1 0,1 0,-1 1,1-1,0-1,234-140,-205 124,-26 13,0 1,0 1,1-1,0 1,-1 0,1 0,0 0,1 1,-1 0,0 0,1 1,-1 0,1 0,-1 0,1 1,-1 0,6 1,-9 1,1 1,-1 0,0 0,0 0,0 0,0 1,-1-1,0 1,1 0,-1-1,0 1,-1 0,1 0,-1 0,1 1,-1-1,-1 0,1 0,-1 1,1-1,-1 0,0 1,-1 3,9 42,26 1,-21-40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7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31 344,'58'-11,"8"-1,0-3,-1-3,17-9,-71 22,1-1,-1 0,0 0,-1-1,1-1,-1 0,-1 0,0-1,0 0,7-10,-14 16,1 0,-1 0,1 0,-1-1,0 1,0-1,-1 1,1-1,-1 0,0 0,0 0,0 0,0 0,-1 0,0 0,1 0,-1 0,-1 0,1 0,-1 0,1 0,-1 1,0-1,-1 0,1 0,-1 0,1 1,-1-1,0 1,0-1,-1 1,1 0,-1 0,0 0,-1-1,-1 0,0 0,-1 0,1 0,-1 1,0 0,0 0,0 0,-1 1,1 0,-1 0,1 0,-1 1,0 0,1 1,-1-1,0 1,1 1,-1-1,0 1,0 0,0 1,-133 51,121-40,0 1,1 0,1 1,0 1,1 1,1 0,0 1,2 1,-5 8,14-21,0 0,0 0,0 0,1 1,0-1,1 1,-1 0,1 0,1 0,-1 0,1 0,0 0,1 0,0 0,0 1,0-1,1 0,0 0,1 0,-1 0,1 0,1 0,-1 0,1-1,0 1,1-1,0 0,0 0,0 0,0 0,1-1,0 0,0 0,2 1,8 4,0-2,1 0,0-1,0 0,1-1,-1-1,1-1,0 0,1-1,-1-1,0-1,1 0,-1-1,1-1,14-3,-4 3,-10 1,0-1,0 0,0-2,0 0,0-1,-1-1,0 0,0-1,0-1,-1-1,3-2,0-2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7.0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1,'-14'14,"-5"10,0 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3.87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30 37,'-14'94,"10"-74,0-1,1 0,1 1,0 0,2-1,0 1,1 0,3 8,-4-26,0-1,0 1,0 0,0 0,0 0,1 0,-1-1,1 1,-1 0,1 0,0-1,0 1,0-1,0 1,0 0,0-1,0 0,0 1,0-1,1 0,-1 1,1-1,-1 0,1 0,-1 0,1 0,0-1,-1 1,1 0,0-1,0 1,-1-1,1 0,0 1,0-1,0 0,0 0,-1 0,1 0,0-1,0 1,0 0,-1-1,1 1,0-1,0 0,-1 1,1-1,17-12,-1 0,-1-2,0 0,-1 0,0-2,-1 0,-1 0,-1-1,-1-1,0-1,2-7,66-109,-80 135,1 0,-1 0,0 1,0-1,1 0,-1 1,0-1,1 0,-1 1,1-1,-1 1,1-1,-1 1,1-1,0 1,-1-1,1 1,-1-1,1 1,0 0,-1-1,1 1,0 0,0 0,-1-1,1 1,0 0,0 0,-1 0,1 0,0 0,0 0,-1 0,1 0,0 0,0 1,-1-1,1 0,0 0,-1 1,1-1,0 0,-1 1,1-1,0 1,-1-1,1 1,-1-1,1 1,-1-1,1 1,-1-1,1 1,-1 0,0-1,1 1,-1 0,0-1,1 1,-1 0,0-1,0 1,0 1,7 55,-6-45,23 173,5 129,-28-283,-2-1,-1 1,-1-1,-1 0,-2 0,-1 0,-2-1,-1 0,-1 0,-1-1,-1-1,-6 7,-66 66,82-96,-1-1,0 0,-1 0,1 0,-1 0,1-1,-1 1,0-1,0 0,0-1,0 1,0-1,0 0,0 0,-1-1,1 0,0 1,0-2,-1 1,1-1,0 0,0 0,-2-1,2-1,0-1,0 0,0-1,1 1,-1-1,1 0,1 0,-1 0,1-1,0 1,0-1,0 0,1 0,0 0,0 0,0 0,1 0,0-1,0 1,1 0,0-1,0 1,0 0,1-1,0 1,0 0,1-3,5-12,1 1,0 0,2 0,0 0,1 1,1 1,1 0,0 1,1 0,1 1,4-2,169-124,-164 126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6.1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0,'5'10,"1"3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8.3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389 624,'-172'213,"-18"46,164-222,52-74,68-94,6 4,15-7,-48 61,-67 73,1-1,-1 1,0 0,0-1,1 1,-1 0,0 0,1-1,-1 1,0 0,1-1,-1 1,0 0,1 0,-1 0,1 0,-1-1,1 1,-1 0,0 0,1 0,-1 0,1 0,-1 0,0 0,1 0,-1 0,1 0,-1 0,1 0,-1 0,0 1,1-1,-1 0,1 0,-1 0,0 1,1-1,-1 0,0 0,1 1,-1-1,0 0,1 1,-1-1,0 0,0 1,1-1,-1 0,0 1,0-1,0 1,0-1,1 0,-1 1,0-1,0 1,0-1,0 1,0-1,0 0,0 1,0-1,0 1,0-1,0 0,-1 1,1 0,-3 31,-6 3,2-1,1 2,2-1,1 0,2 25,2-53,1 0,-1-1,1 1,0-1,0 1,1-1,0 0,0 1,1-2,0 1,-1 0,2-1,-1 1,1-1,0-1,0 1,0-1,1 0,2 2,-4-3,-1-1,1 0,0 0,-1 0,1 0,0-1,0 0,1 1,-1-1,0-1,0 1,0-1,1 0,-1 1,0-2,0 1,1-1,-1 1,0-1,0 0,0 0,0-1,0 1,0-1,0 0,-1 0,1-1,-1 1,1-1,-1 1,2-3,15-14,-1-1,-1 0,0-2,-2 0,-1-1,0 0,-2-1,-1 0,-1-2,-1 1,-1-1,-1 0,-2-1,1-9,0-9,-1 33</inkml:trace>
  <inkml:trace contextRef="#ctx0" brushRef="#br0" timeOffset="709.358">1377 681,'-36'16,"1"1,1 2,1 1,1 2,1 1,0 2,2 1,-1 4,23-26,2 1,-1-1,0 2,1-1,0 1,0-1,1 1,0 0,0 1,0-1,1 1,0 0,0 0,0 0,1 0,0 0,1 1,0-1,0 0,0 2,1-7,1-1,-1 1,1-1,0 1,-1-1,1 0,0 1,0-1,0 0,0 0,0 1,0-1,0 0,0 0,1 0,-1 0,0-1,1 1,-1 0,0 0,1-1,-1 1,1-1,-1 1,1-1,-1 0,1 1,-1-1,1 0,0 0,-1 0,1 0,-1-1,1 1,-1 0,1-1,0 1,59-22,-58 21,36-19,-2-1,0-3,-2 0,0-2,-2-2,15-17,-48 44,1 0,-1 0,1 0,-1 0,1 1,-1-1,1 0,-1 0,1 0,0 0,-1 1,1-1,0 0,0 1,0-1,0 1,0-1,-1 1,1-1,0 1,0-1,0 1,0 0,0 0,0-1,0 1,0 0,1 0,-1 0,0 0,0 0,0 1,0-1,0 0,0 0,0 1,0-1,0 0,0 1,-1-1,1 1,0-1,0 1,0 0,0-1,-1 1,1 0,0 0,0-1,-1 1,1 0,-1 0,1 0,-1 0,1 0,-1 0,17 79,-15-62,1 0,1 1,1-1,0-1,1 1,1-1,1 0,1 0,-7-13,1-1,-1 1,1-1,0 0,0 0,0-1,0 1,1 0,-1-1,1 0,-1 0,1 0,0 0,0-1,0 1,0-1,0 0,0 0,0 0,1-1,-1 0,0 1,0-2,0 1,1 0,-1-1,0 0,2 0,5-2,0 0,0-1,-1-1,0 1,0-1,0-1,0 0,-1 0,0-1,2-2,29-27,-2-2,-1-1,-2-2,-2-2,-1 0,-3-3,-1 0,-3-2,6-17,-21 33,0 0,-2 0,-2-1,-1 0,-1-1,-2 1,-2 0,0-1,-3 1,0-1,-8-25,10 55,0-6,0 0,-1 0,-1 0,0 0,0 0,-1 0,0 1,0 0,-1-1,-1 2,1-1,-1 1,-2-2,7 9,-1 0,1 0,0 0,-1 0,1 0,0 0,-1 1,1-1,-1 1,1-1,-1 1,1-1,-1 1,1 0,-1 0,0 0,1 0,-1 0,1 0,-1 0,0 0,1 1,-1-1,1 0,-1 1,1 0,-1-1,1 1,0 0,-1 0,1 0,0-1,-1 1,1 1,0-1,0 0,0 0,0 0,0 1,0-1,0 0,1 1,-1-1,-27 66,22-23,3 1,1 0,2 0,2-1,2 1,2 0,2-1,2-1,2 1,1-1,3-1,13 25,53 152,-82-218,1 0,-1 0,1 1,-1-1,0 0,1 1,-1-1,0 0,0 1,0-1,0 1,0-1,0 0,-1 1,1-1,0 0,-1 1,1-1,-1 0,1 0,-1 0,0 1,0-1,1 0,-1 0,0 0,0 0,0 0,0 0,0 0,0 0,0-1,0 1,-1 0,1-1,0 1,0-1,-1 1,1-1,0 1,-1-1,1 0,0 0,-1 0,1 0,0 0,-1 0,1 0,-14-3</inkml:trace>
  <inkml:trace contextRef="#ctx0" brushRef="#br0" timeOffset="890.169">1659 568,'43'0,"44"0,15 0,-3 0,-11 0,-14 0,-15 0,-13 0,-9 0,-7 0,-8 0</inkml:trace>
  <inkml:trace contextRef="#ctx0" brushRef="#br0" timeOffset="1584.911">2421 596,'-4'29,"2"1,0 0,2 0,2 0,1 0,1 0,4 12,-6-37,0 0,0-1,1 1,0-1,0 0,0 0,1 0,-1 0,1 0,0-1,0 0,0 1,1-1,-1-1,1 1,-1-1,1 0,0 0,0 0,0-1,0 1,0-1,1-1,-1 1,0-1,0 1,0-2,1 1,-1 0,0-1,0 0,0 0,0-1,0 0,2 0,7-3,-1 0,0 0,0-1,0-1,-1 0,0-1,0 0,-1-1,0 0,-1-1,0 0,18-14,48-51,-55 51,-30 61,6-34,1 1,0 1,0-1,1 0,-1 0,1 1,0-1,0 1,0-1,1 1,-1 0,1-1,0 1,0-1,1 1,0 0,-1-1,2 1,-1-1,0 0,1 1,0-1,0 0,0 0,0 0,1 0,0 0,-1-1,2 1,-1-1,1 1,0 0,1 0,0-1,0 0,0 0,0 0,0 0,0-1,1 0,-1 0,1-1,0 1,-1-1,1 0,0-1,0 1,0-1,-1-1,1 1,0-1,0 0,-1 0,1 0,0-1,-1 0,1 0,-1 0,3-3,12-5,0-2,-1 0,-1-1,0 0,0-2,7-9,-4 3,0-1,-2 0,-1-2,-1 0,-1-1,-1 0,-2-1,0-1,-1-1,1-8,-12 33,1 0,-1 1,1-1,-1 0,0 0,0 0,-1 0,1 0,0 0,-1 0,0 0,0 0,0 0,0 0,0 0,-1 0,1 0,-1 0,0 0,0 0,0 0,0 0,0 0,-1 1,1-1,-1 0,0 1,0-1,0 1,0 0,0 0,0 0,-1 0,1 0,-1 0,1 1,-1-1,0 1,1-1,-1 1,0 0,0 0,0 1,0-1,0 0,0 1,0 0,-3 0,-6 4,-1 1,2 0,-1 1,1 1,0 0,0 0,1 1,0 0,0 1,1 0,0 0,0 1,1 1,1-1,-6 10,11-18,0 0,0 0,0 0,1 0,-1 1,0-1,1 0,-1 1,1-1,0 1,0-1,0 1,0 0,1-1,-1 1,1 0,-1 0,1 0,0-1,0 1,0 0,1 0,-1 0,1-1,-1 1,1 0,0-1,0 1,0-1,0 1,0-1,1 1,-1-1,1 0,0 1,0-1,0 0,0 0,0 0,0-1,0 1,0 0,1-1,0 1,118 15,-39-12,-76-4,0-1,0 1,0 0,0 1,0-1,0 1,-1 0,1 1,-1-1,1 1,-1 0,0 0,0 1,-1 0,1 0,-1 0,1 0,-1 1,-1-1,1 1,-1 0,1 0,-1 1,-1-1,1 1,-1-1,0 1,0 0,-1-1,0 1,0 0,0 2,-11 67,4 45,12-102</inkml:trace>
  <inkml:trace contextRef="#ctx0" brushRef="#br0" timeOffset="2536.387">4029 624,'-41'45,"2"1,1 2,3 2,2 1,-5 15,21 3,19-68,-1 0,1 0,-1 0,1 0,0 0,-1 0,1 0,0-1,0 1,-1-1,1 1,0-1,0 0,0 1,0-1,0 0,0 0,0 0,0-1,-1 1,1 0,0-1,0 1,0-1,0 0,-1 0,1 1,0-1,-1 0,1 0,-1-1,1 1,0 0,26-15,-1-1,-1-1,-1-1,0-1,-1-1,-2-2,0 0,1-4,24-22,31-26,-77 75,0-1,-1 1,1-1,0 1,-1-1,1 1,0 0,0-1,0 1,-1 0,1-1,0 1,0 0,0 0,0 0,-1 0,1 0,0 0,0 0,0 0,0 0,0 0,-1 0,1 0,0 1,0-1,0 0,-1 1,1-1,0 1,0-1,-1 0,1 1,0 0,-1-1,1 1,-1-1,1 1,-1 0,1-1,-1 1,1 0,-1 0,1-1,-1 1,0 0,0 0,1 0,-1 0,0-1,0 2,4 47,-4-45,0 4,0 1,0-1,1 0,0 1,0-1,1 0,0 0,0 0,1 0,0 0,1-1,-1 1,1-1,1 0,-1 0,1 0,1-1,-1 0,1 0,0 0,1 0,-1-1,1 0,0-1,0 0,0 0,1 0,0-1,5 2,-6-3,0 0,1-1,-1 0,0 0,1 0,-1-1,1 0,-1-1,1 1,-1-1,1-1,-1 0,0 0,0 0,0-1,0 0,0 0,-1-1,1 0,5-4,108-107,-107 99,16-15,-1-2,-2-1,-1-1,-2-1,1-6,-7 8,-2-2,-1 0,-2 0,-1-2,-2 1,-2-1,-1 0,-2-1,-2 1,-1-18,-2 46,0-1,0 1,-1 0,0 0,0 0,-2 0,1 1,-1-1,0 1,-1 0,-1-2,4 8,0 1,0-1,0 0,0 1,0-1,-1 1,1 0,-1 0,0 0,1 0,-1 0,0 0,0 1,0-1,-1 1,1 0,0 0,0 0,-1 1,1-1,0 1,-1 0,1 0,0 0,-1 0,1 0,0 1,-1-1,1 1,0 0,0 0,-1 1,1-1,0 0,0 1,-10 5,0 1,1 0,0 1,1 0,0 1,0 0,1 0,1 1,0 1,0 0,1 0,0 0,1 1,1 0,0 1,-4 11,1 4,0 0,2 0,2 1,0 0,2 0,1 0,2 23,0-35,1-1,1 1,0-1,1 0,1 0,1 0,0 0,1-1,1 1,0-1,1-1,1 0,1 0,0-1,1 0,0 0,2 0,6 5,0-1,2 0,-1-2,2 0,0-2,1 0,22 8,-6-4,-25-9</inkml:trace>
  <inkml:trace contextRef="#ctx0" brushRef="#br0" timeOffset="3506.471">4905 878,'7'6,"1"-1,-1 1,1-2,0 1,0-1,1 0,-1-1,1 0,0 0,0-1,0 0,0-1,0 0,0 0,0-1,0 0,1-1,-1 0,0 0,0-1,4-1,12-9,-1 0,-1-1,0-2,-1 0,0-2,-2 0,0-1,-1-1,0-1,6-11,1 1,-2-2,-1 0,-2-2,-1 0,-2-1,-1-1,-2-1,-1 0,1-12,-8 23,-2-1,0 0,-2 0,-1-1,-1 1,-2-13,1 37,0 1,0 0,0 0,0-1,-1 1,1 0,-1-1,0 1,1 0,-1 0,0 0,0 0,-1 0,1 0,0 0,0 0,-1 1,0-1,1 0,-1 1,0-1,1 1,-1-1,0 1,0 0,0 0,0 0,-1 0,1 0,0 1,0-1,0 1,-1-1,1 1,0 0,-1 0,1 0,0 0,0 0,-1 0,1 1,0-1,0 1,-1 0,1-1,0 1,0 0,0 0,0 0,-1 2,-13 8,1 1,1 1,0 1,1 0,0 0,1 1,1 1,0 0,1 1,1 0,1 0,0 1,-1 7,0-2,0 1,2 0,1 1,1-1,1 1,1 0,2 0,0 1,1-1,2 0,1 0,2 11,-1-25,0 1,0-2,1 1,1 0,0-1,0 0,1-1,0 1,0-1,1 0,1-1,-1 0,1 0,1-1,-1 0,1-1,1 0,-1-1,1 0,0 0,8 2,0 1</inkml:trace>
  <inkml:trace contextRef="#ctx0" brushRef="#br0" timeOffset="4089.362">5667 765,'-3'9,"-2"4,0 1,1-1,1 1,0 0,1 0,0 0,1 0,1 0,0 0,1 0,0 0,1 0,4 13,-5-25,-1-1,1 1,0 0,-1-1,1 0,0 1,0-1,0 0,0 1,0-1,1 0,-1 0,0 0,0 0,1 0,-1 0,1 0,-1 0,1-1,-1 1,1 0,-1-1,1 1,-1-1,1 0,0 0,-1 1,1-1,0 0,-1 0,1-1,0 1,-1 0,1 0,-1-1,1 1,0-1,-1 0,1 1,-1-1,1 0,-1 0,1 0,61-51,-57 46,167-204,-172 208,-1 0,1 0,0 1,-1-1,1 0,0 0,0 0,0 1,1-1,-1 1,0-1,0 1,1-1,-1 1,1 0,0-1,-1 1,1 0,0 0,-1 0,1 0,0 1,0-1,0 0,0 1,0 0,0-1,0 1,0 0,0 0,0 0,0 0,0 0,0 0,0 1,0-1,0 1,-1-1,1 1,0 0,0 0,0 0,-1 0,1 0,0 0,-1 0,1 0,0 2,5 14,0 1,-2 1,0-1,-2 1,0 0,0 0,-2 0,-1 17,5 42,6-2,-3 2,-4-1,-3 0,-3 1,-9 48,6-101,0-1,-2 1,0-1,-2 0,-1 0,0-1,-2-1,-1 0,0 0,-2-1,0-1,-2-1,-2 2,9-10,0-2,0 1,-1-1,-1-1,1 0,-1-1,-1 0,-5 2,16-9,0 1,1 0,-1-1,0 0,0 0,0 1,0-1,0 0,0 0,0-1,1 1,-1 0,0-1,0 1,0-1,0 1,1-1,-1 0,0 0,1 0,-1 0,0 0,1 0,-1 0,1-1,0 1,-1 0,1-1,0 1,0-1,0 0,0 1,0-1,0 0,1 1,-1-1,1 0,-1 0,1 0,-1 0,1-1,-9-84,9 86,2-40,1 0,3 0,1 1,2-1,1 2,3 0,1 0,1 1,3 1,1 0,10-13,47-41,-60 79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5.9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69 113,'-19'34,"-7"15,2 0</inkml:trace>
  <inkml:trace contextRef="#ctx0" brushRef="#br0" timeOffset="594.208">239 338,'150'-215,"-150"213,0 1,1-1,0 1,-1-1,1 1,0-1,0 1,0-1,0 1,0 0,0 0,0 0,1-1,-1 1,0 0,0 0,1 1,-1-1,1 0,-1 0,1 1,-1-1,1 1,0-1,-1 1,1 0,-1-1,1 1,0 0,-1 0,1 0,0 0,-1 1,1-1,0 0,-1 1,1-1,-1 1,1 0,-1-1,1 1,-1 0,1 0,-1 0,0 0,1 0,-1 0,0 0,0 0,0 1,0-1,0 0,0 1,0 0,12 40,23 50,-34-90,0 1,0-1,0 1,1-1,-1 0,0 0,1 0,0 0,-1-1,1 1,0-1,0 1,0-1,0 0,0 0,0-1,0 1,0 0,0-1,0 0,0 0,0 0,0 0,1 0,-1-1,0 1,0-1,0 0,1 0,99-53,-83 42</inkml:trace>
  <inkml:trace contextRef="#ctx0" brushRef="#br0" timeOffset="1193.71">1170 0,'-11'2,"0"0,0 1,1 0,-1 1,1 0,0 1,0 0,0 1,0-1,1 2,0 0,1 0,-1 0,1 1,1 0,-1 1,2-1,-1 2,1-1,-5 10,-27 89,37-104,1 0,-1 0,1 0,-1 0,1 0,1 0,-1 1,0-1,1 0,0 0,0 0,0-1,0 1,1 0,0 0,-1-1,1 1,1-1,-1 1,0-1,1 0,0 0,-1 0,1 0,1 0,0 0,-1-1,1-1,0 1,-1-1,1 0,0 0,0 0,0 0,0-1,0 1,-1-1,1 0,0-1,0 1,0-1,0 1,0-1,0 0,-1-1,1 1,0 0,-1-1,1 0,-1 0,4-2,74-66,-74 63,137-129,-143 136,-1-1,1 0,-1 0,0 0,1 1,0-1,-1 0,1 1,-1-1,1 0,0 1,-1-1,1 1,0-1,0 1,-1-1,1 1,0 0,0-1,0 1,0 0,-1 0,1-1,0 1,0 0,0 0,0 0,0 0,0 0,-1 0,1 1,0-1,0 0,0 0,0 1,0-1,-1 0,1 1,0-1,0 1,-1-1,1 1,0-1,0 1,-1-1,1 1,-1 0,1-1,-1 1,1 0,-1 0,1-1,-1 1,1 0,-1 0,0 0,0 0,1-1,-1 1,0 0,0 0,0 0,0 0,0 0,0 0,0 0,0-1,-1 1,1 1,-4 236,-25 143,31-363,-2 1,0 0,-1-1,-1 1,-1-1,-1 1,0-1,-1 0,-1 0,-1-1,0 0,-2 0,0-1,0 0,-2 0,0-1,0 0,-1-1,-14 12,23-24,-1 0,1 0,-1-1,1 1,-1-1,1 0,-1 0,0 0,0 0,1-1,-1 1,0-1,0 0,0 0,0 0,1-1,-1 1,0-1,0 0,1 0,-1-1,1 1,-1-1,1 1,-1-1,1 0,0 0,0-1,0 1,0-1,0 1,1-1,-1 0,-1-2,-3-4,1 1,0-1,1 0,-1 0,2-1,-1 0,1 1,1-1,0-1,0 1,1 0,0-3,2 3,0 1,1-1,-1 0,2 1,0-1,0 0,0 1,1 0,1 0,0 0,0 0,0 0,1 1,1 0,-1 0,1 0,1 1,-1-1,1 2,4-4,10-8,0 2,1 0,0 1,2 2,-1 0,23-8,49-16,-52 22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4.6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310 0,'-25'218,"-32"159,26-150,1-87,20-122,7-26,7-8,0-1</inkml:trace>
  <inkml:trace contextRef="#ctx0" brushRef="#br0" timeOffset="285.102">0 508,'38'0,"28"0,11 0,-1 0,-10 0,-11 0,-11 0,-7 0,-5 5,-4 1,-1 0,-1-1,-5 3,-5 1</inkml:trace>
  <inkml:trace contextRef="#ctx0" brushRef="#br0" timeOffset="1097.182">706 85,'-33'233,"-9"69,20-162,21-137,0-1,0-1,0 0,0 1,0-1,0 1,1-1,-1 1,1 0,-1-1,1 1,-1 0,1-1,0 1,0 0,-1-1,1 1,1 0,-1 0,0-1,0 1,1 0,-1-1,1 1,-1-1,1 1,0 0,-1-1,1 1,0-1,0 0,0 1,0-1,0 0,1 1,-1-1,0 0,1 0,-1 0,0 0,1 0,-1-1,1 1,0 0,-1-1,1 1,12-8,0-1,-1-1,0 0,-1-1,1 0,-2 0,0-2,10-11,133-110,-152 132,-1 0,1-1,0 1,0 1,-1-1,1 0,0 0,0 1,0-1,0 1,0-1,0 1,0 0,0 0,0 0,0 0,0 0,0 0,-1 1,1-1,0 1,0-1,0 1,0 0,0-1,-1 1,1 0,0 0,-1 0,1 1,0-1,-1 0,0 1,1-1,-1 1,0-1,0 1,0-1,0 1,0 0,0 0,0 0,0-1,-1 1,1 0,-1 0,0 0,1 1,13 99,-27 90,11-179,3-6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2.0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0 312,'37'-2,"-2"0,1-3,0 0,-1-3,0-1,0-1,20-10,57-50,-108 68,-1-1,0 1,0-1,-1 0,1 0,0 0,-1 0,0-1,0 1,0-1,0 1,0-1,-1 0,0 0,0 0,0 0,0 1,0-1,-1-1,0 1,0 0,0 0,0 0,0 0,-1 0,0 0,0 0,0 1,0-1,-2-2,-2 0,0 0,0 1,0-1,-1 1,0 1,0-1,0 1,-1 0,1 1,-1-1,0 1,0 1,0-1,-1 1,1 0,-1 1,1 0,-1 0,-6 0,-1 3,1 1,0 0,0 0,0 1,0 1,1 1,-1 0,1 0,1 1,-1 1,1 0,1 1,0 0,0 1,0 0,2 0,-1 1,1 1,1 0,0 0,0 0,1 1,1 1,1-7,1-1,-1 1,2 0,-1 0,1 0,0 0,0 1,1-1,0 1,1-1,-1 1,1 0,1 0,0 0,0 0,0-1,1 1,0 0,1 0,-1-1,1 1,1 0,0-1,0 0,0 0,1 0,0 0,0-1,1 1,0-1,0 0,0 0,1-1,0 0,0 0,0 0,1 0,0-1,-1-1,1 1,3 0,12-1,0-1,1-1,-1-1,0-1,1 0,-1-2,0-1,0-1,-1-1,1 0,-1-2,-1 0,1-2,-2 0,1-1,5-5,-1 2,-1-1,0-1,-2-1,0-1,0-1,-2-1,0 0,-2-1,14-21,0-22,-31 64,1 0,0 0,0-1,-1 1,1 0,0 0,0 0,-1 0,1 0,0 0,0 0,-1 0,1 1,0-1,-1 0,1 0,0 1,0-1,-1 0,1 1,0-1,-1 0,1 1,-1-1,1 1,-1-1,1 1,-1 0,1-1,-1 1,1-1,-1 1,0 0,1-1,-1 1,0 0,0 0,1-1,-1 1,0 0,0 0,0-1,0 1,0 0,0 0,0-1,0 1,0 0,0 0,-1-1,1 1,32 164,-29-117,-3-38,0-1,0 1,1-1,0 0,1 1,0-1,0 0,1 0,0 0,1 0,4 6,-7-14,0 0,0 0,0 1,0-1,0-1,0 1,0 0,1 0,-1 0,0-1,1 1,-1 0,0-1,1 1,-1-1,1 0,-1 1,1-1,-1 0,1 0,-1 0,1 0,-1 0,1 0,-1-1,0 1,1 0,-1-1,1 1,-1-1,0 0,1 1,-1-1,0 0,1 0,-1 0,0 0,0 0,1 0,41-45,116-216,-92 157,-60 81,-9 23</inkml:trace>
  <inkml:trace contextRef="#ctx0" brushRef="#br0" timeOffset="732.477">1271 312,'34'-9,"-1"-2,0 0,-1-2,0-2,-1-1,-1-1,0-1,2-5,-27 19,0-1,0 0,0 0,-1-1,0 1,0-1,0 0,-1 0,0 0,0-1,0 1,1-7,-4 11,1 0,-1 0,0 0,1-1,-1 1,0 0,-1 0,1-1,0 1,0 0,-1 0,1-1,-1 1,0 0,0 0,0 0,0 0,0 0,0 0,0 0,-1 0,1 1,-1-1,1 0,-1 1,0-1,0 1,0 0,1 0,-1-1,0 1,0 0,-1 1,1-1,0 0,0 0,0 1,-1 0,1-1,0 1,-5-1,1 0,-1 1,0 0,1 0,-1 0,0 1,1 0,-1 0,1 0,-1 1,1 0,0 1,0-1,0 1,0 0,0 1,1-1,-1 1,1 0,0 1,-2 2,-85 113,86-110,0 1,1 0,1 1,0-1,0 1,1-1,1 1,0 0,1 0,0 2,1-9,-1 0,2 0,-1 0,1 0,-1 0,1-1,1 1,-1 0,1-1,0 1,0-1,0 1,0-1,1 0,0 0,0 0,0 0,0 0,1-1,-1 1,1-1,0 0,0 0,0-1,4 3,8-1,1-1,-1 0,1-1,0-1,-1-1,1 0,0-1,-1-1,1 0,-1-1,1-1,-1-1,-1 0,1-1,-1-1,0 0,0-1,13-10,-1 3,1-2,-2-1,0-1,-2-2,0 0,-1-1,-1-1,-1-2,10-16,8-40,-39 79,1 0,0 0,-1 0,1 0,-1 0,0 0,0 0,0 0,0 0,0 0,0 0,0 0,0 0,-1 0,1 0,-1 0,0 0,0 0,1 1,-1-1,0 0,0 0,-1 1,1-1,0 1,-1-1,1 1,0-1,-1 1,0 0,1 0,-1 0,0 0,0 0,1 0,-1 0,0 0,0 1,0-1,0 1,0-1,-1 1,-2 1,-1-1,1 1,-1 1,1-1,-1 1,1 0,0 0,0 1,0-1,0 1,0 0,1 1,-1-1,1 1,0 0,0 0,0 0,1 0,0 1,-1 0,1-1,1 1,-1 0,1 0,0 1,0-1,0 0,1 2,0-4,1 0,0 0,0 0,0 0,0 1,1-1,-1 0,1 0,0 0,0 0,0 0,0 0,0 0,1-1,-1 1,1 0,0-1,-1 1,1-1,1 1,-1-1,0 0,1 0,-1 0,1 0,-1-1,1 1,0-1,0 1,2 0,96 30,-90-29,-6-3,-1 1,0-1,0 1,0 0,0 0,0 0,0 1,-1-1,1 1,0 0,-1 0,1 0,-1 1,0-1,0 1,0 0,0 0,0 0,0 0,-1 0,0 1,1-1,-1 1,-1-1,1 1,0 0,-1 0,0 0,0 0,0 0,0 0,-1 1,-23 113,19-97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6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424 635,'-44'12,"2"2,0 2,1 2,-28 16,54-25,1 0,0 1,0 0,1 1,0 1,1 0,0 0,1 1,1 1,0 0,0 0,2 1,-6 13,12-26,0 1,0 0,1 0,0-1,-1 1,1 0,0 0,0 1,0-1,1 0,-1 0,1 0,0 0,0 1,0-1,0 0,0 0,1 0,0 0,-1 1,1-1,0 0,0 0,1 0,-1-1,1 1,-1 0,1 0,0-1,0 1,0-1,1 0,-1 1,0-1,1 0,-1 0,1-1,0 1,0 0,-1-1,1 0,0 0,0 1,1-2,1 2,7-3,0-1,1 0,-1 0,-1-1,1-1,0 0,-1 0,0-1,0-1,0 0,0 0,-1-1,5-5,8-2,53-37,-1-4,-3-3,32-34,-104 91,0 0,1 0,-1 0,1 0,-1 0,1 0,0 1,-1-1,1 0,0 0,-1 1,1-1,0 0,0 1,0-1,0 1,0-1,0 1,0-1,0 1,0 0,0-1,0 1,0 0,0 0,0 0,0 0,0 0,0 0,0 0,0 0,0 0,0 0,0 1,0-1,0 0,0 1,0-1,0 1,0-1,0 1,-1-1,1 1,0 0,0-1,-1 1,1 0,0 0,-1 0,1-1,0 1,-1 0,1 0,-1 0,0 0,1 0,21 73,-22-66,1 0,0 0,0 0,1-1,0 1,1 0,-1-1,2 1,-1-1,1 0,0 0,0-1,1 1,0-1,0 0,0 0,1 0,0-1,0 0,0 0,1-1,0 1,0-1,0-1,0 1,1-1,6-3,-1-1,1 0,0-1,-1 0,0-1,0-1,0 0,0-1,0 0,-1-1,0 0,0-1,0 0,-1-1,0 0,-1-1,0 0,9-11,58-50,-3-2,54-72,-111 122,-1 0,-2-1,0-1,-1 0,-2-1,0-1,-2 1,-1-2,-1 1,-1-1,-1 0,-2 0,0 0,-2-1,-1 1,-1-1,-3-11,-21-19,24 57,0 0,0 0,-1 0,1 0,0 1,0-1,-1 0,1 1,0-1,-1 1,1 0,-1-1,1 1,0 0,-1 0,1 0,-1 0,1 0,-1 0,1 0,-1 0,1 1,0-1,-1 0,1 1,-1-1,1 1,0 0,0-1,-1 1,1 0,0 0,0 0,0 0,0 0,0 0,0 0,0 0,0 0,0 1,0 0,-8 12,0 1,2 0,-1 0,2 1,0 0,1 0,1 0,0 1,1-1,1 1,0 0,1 0,1 1,1 257,53 12,-51-263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0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24,'43'5,"33"1,14 0,1-1,-5-2,-4-5,-5-4,-6 1,-7 0,-3 2,-8 0,-3-3,-6-1,-5 0,-9 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8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367 112,'0'653,"-26"-403,-4-88,39-151,-2-16</inkml:trace>
  <inkml:trace contextRef="#ctx0" brushRef="#br0" timeOffset="250.048">0 734,'39'-5,"31"-6,9-1,1 1,-9 2,-7 4,-9 1,-9 3,-8 0,-1-4,-2-1,-1 1,-3 0,-1 2,-1-4,-1 0,-5 1</inkml:trace>
  <inkml:trace contextRef="#ctx0" brushRef="#br0" timeOffset="4935.114">960 0,'-6'17,"1"0,0 0,1 1,1-1,1 1,0 0,1-1,2 11,-2-5,-11 212,-6 100,3-213,2 71,13-192,0-1,0 1,-1 0,1-1,0 1,0-1,0 1,0 0,0-1,0 1,0 0,0-1,0 1,0-1,0 1,0 0,1-1,-1 1,0-1,0 1,1 0,-1-1,0 1,1-1,-1 1,0-1,1 1,-1-1,1 1,-1-1,1 0,-1 1,1-1,-1 0,1 1,-1-1,1 0,0 0,-1 1,1-1,-1 0,1 0,0 0,-1 0,1 0,0 0,-1 0,1 0,-1 0,1 0,0 0,-1 0,1 0,-1-1,1 1,0 0,-1 0,1-1,-1 1,1 0,-1-1,1 1,-1-1,1 1,-1 0,1-1,-1 0,30-36,-29 37,181-264,-108 203,-72 60,0 0,0 0,0 1,0-1,0 0,0 1,0-1,0 1,1-1,-1 1,0 0,0 0,0 0,0 0,1 1,-1-1,0 0,0 1,0-1,0 1,0 0,0 0,0 0,0 0,0 0,-1 0,1 1,0-1,-1 0,1 1,-1 0,1-1,-1 1,0 0,1-1,-1 1,0 0,0 0,0 0,-1 0,1 1,8 21,-2-1,-1 1,-1 0,-1 1,0-1,-2 2,1 7,19 59,-19-72</inkml:trace>
  <inkml:trace contextRef="#ctx0" brushRef="#br0" timeOffset="5650.15">1864 649,'-34'21,"1"3,1 0,1 2,1 1,1 2,2 0,1 2,-2 6,26-36,0 1,0-1,0 1,0 0,1-1,-1 1,0 0,1 0,-1 0,1 0,0 0,-1 1,1-1,0 0,1 0,-1 1,0-1,1 1,-1-1,1 1,0-1,-1 1,1-1,1 1,-1-1,0 0,0 1,1-1,0 1,-1-1,1 0,0 1,0-1,0 0,1 0,-1 1,0-1,1 0,-1 0,1-1,0 1,0 0,-1-1,1 1,0-1,2 2,8-3,0 0,1-1,-2 0,1-1,0 0,0-1,0-1,-1 0,0 0,0-1,0 0,0-1,8-6,193-168,-211 179,0 0,0 0,0 0,0 0,0 1,0-1,0 0,0 0,1 1,-1-1,0 1,0-1,1 1,-1-1,0 1,1 0,-1-1,0 1,1 0,-1 0,1 0,-1 0,0 0,1 1,-1-1,0 0,1 1,-1-1,0 1,1-1,-1 1,0 0,0-1,0 1,0 0,0 0,0 0,0 0,0 0,0 0,0 0,0 0,0 0,-1 0,1 0,0 1,-1-1,1 0,-1 0,0 1,1-1,-1 0,0 1,0-1,0 1,4 50,-5-47,0-1,0 0,1 1,-1-1,1 1,0-1,1 1,-1-1,1 1,0-1,0 0,0 1,1-1,-1 0,1 0,0 0,0 0,0 0,1 0,0-1,-1 1,1-1,0 0,1 1,-1-1,0-1,1 1,0-1,0 1,3 1,11-2,-1-1,1-1,-1-1,1 0,-1-1,1-1,-1 0,0-2,0 0,0 0,-1-2,0 0,0-1,-1-1,0 0,0-1,-1 0,-1-1,11-11,-2 1,0-1,-2-2,-1 0,0 0,-2-2,-1 0,-1-1,5-14,1-8,-1-1,-3-1,-3-1,-1 0,-3-1,-2 0,-2-5,-4 53,-1-1,0 1,0-1,-1 1,1-1,-1 1,0 0,-1-1,1 1,-1-1,-1 1,1-1,0 1,-1 0,0 0,-1 0,1 0,-1 0,0 1,0-1,0 1,-1 0,1-1,-2 1,2 4,0 0,0 1,-1 0,1 0,0 0,0 0,0 0,0 0,0 1,1-1,-1 1,0 0,1 0,-1 0,1 0,0 1,-1-1,1 0,0 1,1 0,-1-1,0 1,1 0,-1 0,1 0,0 0,0 0,0 0,1 0,-1 1,-3 4,-9 26,1 1,2 1,1 0,2 0,1 1,0 19,-5 28,3-22,2 1,3-1,2 1,4 10,25 95,-54-230,17 40,0 1</inkml:trace>
  <inkml:trace contextRef="#ctx0" brushRef="#br0" timeOffset="5903.645">2229 367,'44'15,"42"4,17-1,0-4,-8-3,-10-5,-10-2,-8-3,-7-1,-7 0,-9-1,-7 0,-5 0,-3 1,-6 0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8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1015,'44'-9,"-1"-2,0-1,0-3,-2-1,12-8,-43 20,29-11,0-2,0-1,-2-3,0-1,-1-1,-2-2,-1-2,0 0,-2-3,-2 0,16-22,-38 41,1-1,-2 0,0 0,0 0,-1-1,-1 0,0 0,-1 0,2-12,-4 20,0 0,-1 0,1 1,-1-1,0 0,-1 0,1 0,-1 0,0 1,0-1,0 0,-1 1,1-1,-1 1,0-1,-1 1,1 0,-1 0,0 0,0 0,0 0,0 1,-1-1,1 1,-1 0,0 0,0 0,-3-1,1 3,0-1,1 1,-1 0,0 1,0-1,0 1,0 0,1 1,-1-1,0 1,0 1,0-1,1 1,-1 0,1 0,-1 0,1 1,0 0,0 0,0 0,0 1,1-1,-1 1,1 0,0 1,0-1,1 1,-1-1,1 1,0 0,0 1,1-1,-1 0,1 1,0-1,1 1,-1 0,1-1,0 1,1 0,-1 0,1 0,0 0,1 0,0-1,0 1,0 0,0 0,1-1,0 1,0-1,0 1,1 0,3-1,1 1,0-1,0-1,0 1,0-1,1 0,-1-1,1 1,0-2,0 1,0-1,1 0,-1-1,0 0,2 0,9 2,-2 0,0-1,0 0,1-2,-1 0,0-1,0-1,1 0,2-2,-18 3,1 0,-1 0,1 0,-1 0,0 1,1-1,0 1,-1 0,1-1,-1 1,1 1,-1-1,1 0,-1 0,1 1,-1 0,1-1,-1 1,0 0,1 0,-1 0,0 0,1 1,-1-1,0 1,0-1,0 1,-1 0,1 0,0 0,-1 0,1 0,-1 0,1 0,-1 0,0 0,0 1,0-1,0 1,-1-1,1 0,0 1,-23 143,39-8,-15-114</inkml:trace>
  <inkml:trace contextRef="#ctx0" brushRef="#br0" timeOffset="6738.724">1215 704,'9'8,"0"0,1-1,-1 0,2-1,-1 0,1-1,0 0,0-1,0 0,1-1,-1 0,1 0,0-2,0 1,0-1,0-1,0 0,0-1,4-1,-2-1,-1-1,0 0,0-1,0-1,0 0,-1 0,0-1,-1-1,1 0,-1-1,-1 0,0 0,0-1,-1 0,0-1,0 0,-2-1,3-3,-9 11,1 0,-1 0,0 0,0-1,0 1,0 0,-1-1,0 1,0 0,0-1,0 1,-1 0,1-1,-1 1,0 0,-1 0,1 0,-1 0,0 0,0 0,0 0,0 0,-1 1,1-1,-1 1,0 0,0-1,0 2,-1-1,1 0,-1 0,1 1,-1 0,0 0,0 0,0 0,0 1,0-1,0 1,0 0,-1 1,1-1,0 1,-4-1,-7 2,1 0,-1 2,0-1,1 2,-1 0,1 0,0 1,1 1,-1 1,1 0,0 0,1 1,0 1,0 0,1 1,0 0,0 1,2 0,-1 0,1 1,1 0,0 1,1 0,-1 2,4-8,0 1,1-1,-1 1,2 0,-1 0,1 0,0 0,1 0,0 0,0 0,1 1,0-1,0 0,1 0,0 1,1-1,0 0,0 0,0 0,1 0,1-1,-1 1,1-1,0 0,1 0,0 0,0-1,0 1,1-1,0 0,0-1,0 1,1-1,0-1,2 2,9 0,0 0,1-2,-1 0,1-1,0-1,-1 0,1-2,0 0,10-2,-3 1,9-1,0-2,0-1,-1-2,0-1,0-2,-1-1,14-7,-19 8,-4 2</inkml:trace>
  <inkml:trace contextRef="#ctx0" brushRef="#br0" timeOffset="7207.268">2456 451,'-42'12,"1"2,1 2,0 1,1 3,-22 15,59-35,-1 1,1 0,0 0,0 0,-1 0,1 0,0 0,0 0,0 1,0-1,1 1,-1 0,0 0,1-1,-1 1,1 0,0 0,-1 0,1 0,0 1,0-1,0 0,1 0,-1 1,0-1,1 0,0 1,-1-1,1 1,0-1,0 0,1 1,-1-1,0 1,1-1,-1 0,1 1,0-1,0 0,0 0,0 1,0-1,0 0,1 0,-1 0,1-1,-1 1,1 0,0 0,0-1,-1 1,1-1,1 1,106 39,-93-37,0 0,0 1,-1 1,0 1,0 0,0 1,8 6,-20-12,-1 1,0-1,1 0,-1 1,0-1,0 1,0-1,-1 1,1 0,-1 0,0 0,1 0,-1 0,0 0,-1 0,1 0,-1 0,1 1,-1-1,0 0,0 0,0 0,-1 1,1-1,-1 0,0 0,1 0,-1 0,-1 0,1 0,0 0,-1 0,0 0,1-1,-1 1,0-1,0 1,-1-1,1 0,0 0,-1 0,1 0,-1 0,0 0,0-1,0 1,0-1,-2 1,-8 5,-1-1,0 0,0-1,-1-1,0 0,1-1,-1-1,0 0,0-1,-5 0,-5-1</inkml:trace>
  <inkml:trace contextRef="#ctx0" brushRef="#br0" timeOffset="7670.601">3105 84,'-1'311,"-5"-272,-1 0,-3-1,-1-1,-1 0,-14 28,-33 105,50-98,9-71,0-1,1 1,-1-1,1 0,-1 1,1-1,0 1,-1-1,1 0,-1 1,1-1,0 0,-1 0,1 0,0 1,-1-1,1 0,0 0,-1 0,1 0,0 0,-1 0,1 0,0 0,-1-1,1 1,0 0,-1 0,1-1,0 1,-1 0,1 0,-1-1,1 1,-1-1,1 1,-1-1,1 1,-1-1,1 1,-1-1,1 1,-1-1,0 1,1-1,-1 0,0 1,0-1,1 1,-1-1,0 0,0 1,0-1,0 0,0 0,0 1,0-1,0 0,0 1,0-1,0 0,0 1,-1-1,1 0,0 1,-1-1,20-49,-12 25</inkml:trace>
  <inkml:trace contextRef="#ctx0" brushRef="#br0" timeOffset="7918.333">2738 478,'29'5,"33"1,11 0,3-1,-2-2,-9 0,-5-2,-4-1,-7-5,-2-1,-4 0,-4 1,0 1,-1 2,-8 1</inkml:trace>
  <inkml:trace contextRef="#ctx0" brushRef="#br0" timeOffset="8792.113">3669 55,'218'-39,"-207"37,-9 0,1 0,0 1,0-1,0 1,0 0,0 0,0 0,0 0,0 0,1 1,-1-1,0 1,0 0,1 0,-1 0,0 1,0-1,1 1,-1 0,0 0,0 0,0 0,0 0,0 0,0 1,0 0,-1-1,1 1,0 0,-1 1,1-1,-1 0,0 1,0-1,0 1,0 0,-1-1,1 1,0 0,-1 0,0 0,0 1,-4 214,-9 47,-8 8,-6-37,26-220,1-11,0-1,-1 0,1 1,-1-1,0 1,0-1,0 1,0-1,-1 1,0-1,0 0,0 1,-1-1,1 0,-1 0,0 0,0 0,-1 0,1 0,-1-1,0 1,1-1,-2 0,1 1,0-2,-1 1,1 0,-1-1,0 1,0-1,-3 1,-245 10,139 3,89-14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3:22.6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1 765,'823'-1,"-319"-25,682 25,-617 30,-272-31,-116-25,-132 20,-32 7</inkml:trace>
  <inkml:trace contextRef="#ctx0" brushRef="#br0" timeOffset="632.016">1270 32,'-1'-2,"1"0,-1 0,0 0,-1 1,1-1,0 0,0 0,-1 1,1-1,-1 1,1 0,-1-1,0 1,0 0,1 0,-1 0,0 0,0 0,0 0,0 0,0 1,0-1,0 1,0 0,0-1,-1 1,1 0,0 0,0 0,0 1,0-1,0 0,0 1,0 0,0-1,0 1,0 0,0 0,-2 1,-68 52,-449 388,375-312,146-130,-1 0,1 0,-1 0,1 0,-1 0,1 0,-1 0,1 1,-1-1,1 0,-1 0,1 0,0 1,-1-1,1 0,-1 1,1-1,0 0,-1 1,1-1,0 1,0-1,-1 0,1 1,0-1,0 1,-1-1,1 1,0-1,0 1,0-1,0 1,0-1,0 1,0-1,0 1,0-1,0 1,0-1,0 1,0-1,0 1,1-1,-1 1,0-1,0 0,0 1,1-1,-1 1,0-1,1 0,-1 1,0-1,1 1,-1-1,0 0,1 0,-1 1,1-1,-1 0,1 0,-1 1,0-1,1 0,0 0,36 2,-30-3,110-25,-91 15</inkml:trace>
  <inkml:trace contextRef="#ctx0" brushRef="#br0" timeOffset="1003.71">1976 144,'-95'39,"-117"92,-6 22,-153 98,370-251,0 0,0 0,0 0,0 1,0-1,0 0,0 1,0-1,0 1,0-1,0 1,1 0,-1-1,0 1,0 0,1-1,-1 1,0 0,1 0,-1 0,1 0,-1-1,1 1,-1 0,1 0,0 0,-1 0,1 0,0 0,0 0,0 0,0 0,0 0,0 0,0 0,0 0,0 0,0 0,1 0,-1 0,0 0,1 0,-1 0,0 0,1 0,-1 0,1 0,0-1,-1 1,1 0,0 0,-1-1,1 1,0 0,0-1,0 1,0-1,0 1,-1-1,1 1,0-1,13 2,0-1,0 0,0-1,0 0,0-2,0 1,-1-2,1 0,0 0,-1-1,0-1,0 0,0-1,10-7,45-15,-43 20</inkml:trace>
  <inkml:trace contextRef="#ctx0" brushRef="#br0" timeOffset="1403.84">2767 173,'0'-1,"1"1,0-1,-1 0,1 0,-1 0,1 1,-1-1,1 0,-1 0,0 0,1 0,-1 0,0 0,0 0,0 0,0 1,0-1,0 0,0 0,0 0,0 0,0 0,0 0,0 0,-1 0,1 0,0 0,-1 0,1 1,-1-1,1 0,-1 0,1 0,-1 1,0-1,1 0,-1 1,0-1,0 0,1 1,-1-1,0 1,0-1,0 1,0 0,1-1,-1 1,0 0,-48 7,-108 87,-278 182,298-174,136-102,0 1,-1 0,1-1,0 1,-1 0,1 0,0 0,0 0,0 0,0 0,0 0,0 0,0 0,0 1,0-1,1 0,-1 1,0-1,1 0,-1 1,1-1,0 1,-1-1,1 0,0 1,0-1,0 1,0-1,0 1,0-1,0 1,1-1,-1 1,0-1,1 1,-1-1,1 0,0 1,-1-1,1 0,0 0,0 1,0-1,0 0,0 0,0 0,0 0,0 0,0 0,1 0,0 0,11 1,0-1,0 0,0-1,0 0,0-1,0-1,0 0,0 0,-1-2,1 1,-1-2,0 1,0-2,0 0,8-6,4-2</inkml:trace>
  <inkml:trace contextRef="#ctx0" brushRef="#br0" timeOffset="1717.649">3585 60,'-82'35,"2"4,2 4,-48 35,124-77,-69 49,3 3,2 3,2 2,1 6,-87 78,142-135,2-3,1 0,0 0,1 0,-1 1,1 0,-1 0,1 0,1 0,-1 0,1 1,0 0,0 0,1 0,-2 3,5-8,-1 1,0-1,1 1,-1-1,1 1,0-1,-1 0,1 1,0-1,0 0,0 0,0 1,0-1,0 0,0 0,0 0,0 0,0 0,1 0,-1-1,0 1,1 0,-1-1,1 1,-1-1,0 1,1-1,-1 0,1 1,-1-1,1 0,-1 0,1 0,19 3</inkml:trace>
  <inkml:trace contextRef="#ctx0" brushRef="#br0" timeOffset="2131.008">4121 173,'-200'145,"77"-53,40-33,3 4,2 4,-40 46,96-86,5-3</inkml:trace>
  <inkml:trace contextRef="#ctx0" brushRef="#br0" timeOffset="6935.383">2456 821,'0'1,"-1"-1,1 1,-1-1,1 0,-1 1,1-1,-1 0,1 0,-1 1,1-1,-1 0,0 0,1 0,-1 0,1 0,-1 1,0-1,1 0,-1-1,0 1,1 0,-1 0,1 0,-1 0,0 0,1-1,-1 1,1 0,-1 0,1-1,-1 1,1 0,-1-1,1 1,-1-1,1 1,0-1,-1 1,1-1,-1 1,1-1,0 1,0-1,-1 1,1-1,0 1,0-1,0 0,-1 1,1-1,0 1,0-1,0 0,0 1,0-1,0 1,0-1,1 0,-1 1,0-1,0 1,0-1,1 0,-1 1,-8 174,9-99,-2 25,5 0,11 56,-2 21,-12-175,-1 1,0 0,1-1,0 1,0-1,-1 1,1-1,1 1,-1-1,0 0,1 1,-1-1,1 0,0 0,-1 0,1 0,0-1,0 1,0 0,1-1,-1 1,0-1,1 0,-1 0,0 0,1 0,-1 0,1 0,0-1,-1 1,1-1,0 0,-1 0,1 0,0 0,32 9,-33-9,0 1,-1-1,1 1,0 0,0 0,-1-1,1 1,-1 0,1 0,-1 1,1-1,-1 0,0 1,1-1,-1 0,0 1,0-1,0 1,0 0,0-1,-1 1,1 0,0 0,-1-1,1 1,-1 0,0 0,0 0,1-1,-1 1,0 0,0 0,-1 0,1 0,0 0,-1-1,1 1,-1 0,0 0,1-1,-1 1,0 0,0-1,0 1,0-1,-1 2,-61 65,-141 45,202-112,1-1,0 0,0 1,0-1,0 1,0-1,0 1,0 0,0-1,0 1,0 0,0 0,0 0,0 0,0-1,0 1,1 0,-1 1,1-1,-1 0,0 0,1 0,0 0,-1 0,1 0,0 1,-1-1,1 0,0 0,0 1,0-1,0 0,0 0,1 0,-1 1,0-1,0 0,1 0,-1 0,1 1,-1-1,1 0,-1 0,1 0,0 0,0 0,-1 0,1 0,0 0,0-1,0 1,0 0,0 0,0-1,0 1,0-1,0 1,0-1,1 1,149 54,-72-32,118 44,-195-67,-1 0,1 0,0 1,-1-1,1 0,-1 1,1-1,-1 1,1 0,-1 0,1-1,-1 1,0 0,0 0,1 0,-1 0,0 1,0-1,0 0,0 0,0 1,0-1,0 0,-1 1,1-1,0 1,-1-1,1 1,-1 0,0-1,1 1,-1-1,0 1,0 0,0-1,0 1,0-1,0 1,-1 0,1-1,-1 1,1-1,-1 1,1-1,-1 1,0-1,0 1,0-1,1 0,-1 1,-1-1,1 0,0 0,0 0,0 0,-19 13,0-1,-1-1,-1-1,0-1,0 0,-20 4,-36 16,48-18,-46 25,74-36,1 1,-1-1,1 1,0-1,-1 1,1-1,0 1,0 0,0 0,0-1,0 1,1 0,-1 0,0 0,1 0,0 0,-1 0,1 0,0 0,0 0,0 0,0 0,0 0,1 0,-1 0,1 0,-1 0,1 0,0 0,-1 0,1 0,0 0,0-1,1 1,-1 0,0-1,1 1,10 11,2 0,0-1,0 0,1-1,0-1,1 0,0-2,1 1,0-2,0 0,0-1,1-1,17 3,-20-4,57 32,-70-35,0 0,0 1,0-1,-1 0,1 1,-1 0,1-1,-1 1,0 0,1 0,-1 0,0 0,0 0,0 0,-1 0,1 0,0 0,-1 0,1 1,-1-1,0 0,0 0,0 1,0-1,0 0,0 0,-1 1,1-1,-1 0,1 0,-1 0,0 0,-1 2,-7 8,0-1,-1 0,0 0,-1-1,0 0,-1-1,0-1,0 1,-1-2,-10 5,-13 10,-216 123,176-99,75-44,1 0,0 0,-1 0,1 0,0 0,0 0,0 1,0-1,1 0,-1 0,1 0,-1 0,1-1,0 1,-1 0,1 0,0 0,0 0,1-1,-1 1,0 0,0-1,1 1,-1-1,1 0,-1 1,1-1,0 0,-1 0,1 0,0 0,0 0,0 0,0-1,0 1,0-1,0 1,0-1,0 0,0 0,0 0,0 0,1 0,3 2,160 37,-137-35,-1 1,0 1,0 2,0 0,-1 2,6 4,-29-12,0 0,0 0,0 0,-1 1,1-1,-1 1,0 0,0 0,0 0,0 1,0-1,-1 1,0-1,1 1,-1 0,-1 0,1 0,0 0,-1 0,0 0,0 0,0 1,-1-1,1 0,-1 1,0-1,0 0,-1 1,1-1,-1 0,0 1,0-1,0 0,-1 0,1 0,-1 0,0 0,0-1,-1 1,1 0,-1-1,0 1,-8 8,0 0,-1-1,0 0,-1-1,0 0,-1-1,0-1,-7 3,-43 30,63-41,0 0,1 1,-1-1,0 0,1 1,-1-1,1 1,-1-1,1 0,-1 1,1-1,-1 1,1 0,-1-1,1 1,0-1,-1 1,1 0,0-1,-1 1,1 0,0-1,0 1,0 0,0-1,0 1,0 0,0 0,0-1,0 1,0 0,0-1,0 1,0 0,0 0,1-1,-1 1,0-1,1 1,-1 0,0-1,1 1,-1-1,1 1,-1 0,1-1,-1 1,1-1,-1 0,1 1,-1-1,1 1,0-1,-1 0,1 1,0-1,-1 0,1 0,0 0,-1 0,2 1,51 14,-44-13,67 12,-58-12,0 0,0 2,0 0,-1 1,0 0,0 2,8 4,-22-10,0 1,0 0,-1 0,1 0,-1 0,1 0,-1 0,0 1,1-1,-1 1,-1 0,1-1,0 1,-1 0,1 0,-1 0,0 0,0 0,0 0,0 1,-1-1,1 0,-1 0,0 1,0-1,0 0,0 1,-1-1,1 0,-1 0,0 0,0 1,0-1,0 0,-1 0,-2 7,-1 0,0-1,-1 0,0 0,0-1,-1 1,0-2,0 1,-1-1,-4 3,-19 12,-1-2,-1-2,0-1,-2-1,-7 1,29-13,12-4,-1 0,1 0,-1 0,1-1,-1 2,1-1,-1 0,1 0,0 0,-1 1,1-1,-1 0,1 1,0 0,-1-1,1 1,0 0,0-1,-1 1,1 0,0 0,0 0,0 0,0 0,0 1,0-1,0 0,1 0,-1 0,0 1,1-1,-1 0,1 1,-1-1,1 1,0-1,-1 1,1-1,0 0,0 1,0-1,0 1,0-1,1 1,-1-1,0 1,11 12,28 61,-6 164,-64 197,32-323,-1-114</inkml:trace>
  <inkml:trace contextRef="#ctx0" brushRef="#br0" timeOffset="7817.754">1891 4717,'-17'305,"6"-121,10 137,2-140,0-176,-1 0,0 0,0 1,-1-1,1 0,-1 0,0 0,0 0,-1 0,0 0,0 0,0 0,0-1,-1 1,0-1,0 1,0-1,0 0,-1 0,1-1,-1 1,0-1,0 1,-2-1,-6-3,12-7</inkml:trace>
  <inkml:trace contextRef="#ctx0" brushRef="#br0" timeOffset="9901.642">1891 4717,'226'-27,"63"-4,84 3,154 29,-359-29,-81 15,-86 13,0 1,0 0,0 0,0 0,0 0,-1 0,1 0,0 0,-1 0,1 0,-1 0,1 0,-1 0,1 0,-1 0,0 1,0-1,1 0,-1 0,0 1,0-1,0 0,0 0,-1 0,1 1,0-1,0 0,-1 0,1 0,-1 0,1 0,-1 1,1-1,-1 0,0 0,0 3,-35 134,5 80,3 42,29 83,-15-210,39-25,-24-106,1 0,-1 1,1-1,-1 0,0 0,0 1,0-1,0 1,-1-1,1 1,-1-1,1 1,-1 0,0-1,0 1,0-1,0 1,-1 0,1-1,-1 1,1-1,-1 1,0-1,0 1,0-1,0 0,-1 0,1 1,-1-1,1 0,-1 0,0 0,1 0,-1-1,0 1,0 0,-1-1,1 1,0-1,0 0,-1 0,1 0,-1 0,1 0,-1-1,-1 1,-226-1,-137-1,169-27,-535 29,638 15,93-16,0-1,0 1,0-1,0 0,0 1,0-1,0 0,0 0,0 0,1 0,-1-1,0 1,1 0,-1-1,1 1,-1-1,1 0,0 1,0-1,0 0,0 0,0 0,0 0,0 0,0 0,1 0,-1 0,1 0,0 0,-1 0,1 0,0 0,0 0,1 0,-1 0,0 0,1-1,-1 1,1 0,-1 0,1 1,0-1,0 0,0 0,0 0,0 0,0 1,1-1,1-15,3-124,-11 123</inkml:trace>
  <inkml:trace contextRef="#ctx0" brushRef="#br0" timeOffset="12518.501">2484 5055,'-47'202,"-14"23,46-181,41-61,75-150,-57 93,-20 30,2 1,3 1,1 2,22-23,-11 30,-40 32,0 1,-1 0,1-1,0 1,0-1,0 1,-1 0,1-1,0 1,0 0,0 0,0 0,0 0,0 0,0 0,-1 0,1 0,0 0,0 0,0 0,0 1,0-1,-1 0,1 1,0-1,0 0,0 1,-1-1,1 1,0-1,0 1,-1 0,1-1,-1 1,1 0,-1-1,1 1,-1 0,1 0,-1-1,1 1,-1 0,0 0,1 0,-1 0,0-1,0 1,0 0,0 0,0 0,0 0,0 0,0 0,0-1,0 1,0 0,-29 141,21-114,1 0,2 0,1 0,1 1,1-1,1 1,2 3,-1-30,-1 1,1 0,0-1,0 1,0-1,0 1,0 0,0-1,1 1,0-1,-1 1,1-1,0 1,0-1,0 0,0 1,1-1,-1 0,1 0,-1 0,1 0,0 0,0 0,0 0,0-1,0 1,0-1,0 1,0-1,1 0,-1 0,1 0,-1 0,0 0,1-1,0 1,-1-1,1 1,-1-1,1 0,-1 0,1 0,0-1,-1 1,1-1,-1 1,1-1,-1 0,1 0,-1 0,0 0,2-1,22-21,-1-2,-2 0,0-2,-2-1,16-26,41-51,-20 33,-57 72,0 1,1-1,-1 1,0 0,0-1,0 1,-1 0,1 0,0 0,0 0,0 0,0 0,-1 0,1 0,-1 0,1 0,-1 0,1 0,-1 0,1 0,-1 1,0-1,0 0,1 0,-1 0,0 1,0-1,0 0,-1 0,1 0,0 1,0 0,4 287,13-238,-6-34</inkml:trace>
  <inkml:trace contextRef="#ctx0" brushRef="#br1" timeOffset="25362.883">4488 4688,'0'-68,"11"307,18 54,-18-199,-4 1,-5 1,-7 66,-23 93,29 219,16-391,-7-109,-9-115,-3 133,1 0,-1 0,-1 0,0 0,0 0,0 1,-1-1,0 1,0 0,-1 1,0-1,0 1,-1-1,1 2,-1-1,-1 1,1 0,-1 0,0 0,-4-1,-154-63,-42 21,309 46,176-40,30 0,-69 44,-237-3,0 0,0 1,0 0,0 0,0-1,1 1,-1 0,0 1,0-1,0 0,0 1,0-1,0 1,0-1,0 1,0 0,-1 0,1 0,0 0,0 0,-1 0,1 1,0-1,-1 0,1 1,-1 0,0-1,0 1,1 0,-1-1,0 1,0 0,-1 0,1 0,0 0,-1 0,1 0,-1 0,1 0,-1 0,0 0,0 0,0 0,0 0,0 0,-1 0,1 0,-1 0,1 0,-1 0,0 0,0 0,1 0,-1 0,-1 0,-8 11,0-2,-1 1,0-2,-1 1,0-2,-1 1,0-2,0 1,-1-2,-4 2,-15 9,-13 10,-2-2,-1-2,-1-2,-31 8,70-32,15-2</inkml:trace>
  <inkml:trace contextRef="#ctx0" brushRef="#br1" timeOffset="27928.931">4544 4660,'282'0,"-44"-28,113-1,321 30,-687-3,0 0,1-1,-1 0,1-1,0-1,0 0,1-1,0-1,-4-1,-14-7,29 14,1 0,-1 0,0 1,1-1,-1 1,0-1,1 1,-1 0,0-1,0 1,1 0,-1 0,0 0,0 1,1-1,-1 0,0 1,0-1,1 1,-1-1,0 1,1 0,-1 0,1 0,-1 0,1 0,0 0,-1 0,1 0,0 1,0-1,0 0,0 1,0-1,0 1,0-1,0 1,0 0,1-1,-1 1,1 0,-1-1,1 1,0 0,-11 81,13 334,20-456,131-247,-69 150,-65 123,-14 17</inkml:trace>
  <inkml:trace contextRef="#ctx0" brushRef="#br1" timeOffset="29578.046">6040 4547,'-48'-34,"42"29,0 0,0 0,-1 1,0 0,1 0,-1 1,0-1,-1 2,1-1,0 1,-1 0,0 0,1 1,-1 0,0 0,0 1,1 0,-7 1,11 2,0-1,0 0,0 1,1-1,0 1,-1 0,1 0,0 0,0 0,1 0,-1 1,1-1,-1 0,1 1,0-1,0 1,1 0,-1-1,1 1,0-1,0 1,0 0,0-1,0 1,1-1,0 1,0 0,0-1,0 1,0-1,1 0,-1 0,2 2,2 17,8 26,-5-34</inkml:trace>
  <inkml:trace contextRef="#ctx0" brushRef="#br1" timeOffset="30590.855">6407 4350,'1'269,"15"-198,-16-70,1 1,0-1,-1 0,1 1,0-1,-1 0,1 1,0-1,0 0,0 0,0 0,0 0,0 0,1 0,-1 0,0 0,0-1,1 1,-1 0,0-1,1 1,-1-1,1 1,-1-1,0 0,1 0,-1 0,1 0,-1 0,1 0,-1 0,1 0,-1 0,1 0,-1-1,1 1,-1-1,0 1,1-1,-1 0,0 1,0-1,1 0,-1 0,1 0,17-15,-1-1,-1-1,0 0,-1-1,-1-1,-1-1,0 0,-2 0,1-4,11-17,72-134,-96 175,0 0,0 0,0 0,0 0,1 0,-1 0,0 0,1 1,-1-1,0 0,1 0,-1 0,1 1,0-1,-1 0,1 0,-1 1,1-1,0 0,0 1,-1-1,1 1,0-1,0 1,0-1,-1 1,1 0,0-1,0 1,0 0,0 0,0 0,0 0,0 0,0 0,0 0,0 0,0 0,-1 0,1 0,0 0,0 1,0-1,0 0,0 1,0-1,-1 1,1-1,0 1,0-1,0 1,-1-1,1 1,0 0,-1-1,1 1,-1 0,1 0,-1 0,1-1,-1 1,1 0,-1 0,0 0,0 0,1 0,-1 0,0 0,0-1,8 167,-11-108,2 13,-1 8,3 0,11 75,-8-128,12 144,-17-162,1 0,-1-1,0 1,-1 0,1-1,-2 1,0-1,0 0,0 1,-1-1,0-1,0 1,-1-1,0 0,-1 0,1 0,-6 4,9-8,-1 0,1 0,-1-1,0 1,0-1,0 0,0 0,0 0,-1 0,1-1,-1 1,1-1,-1 0,1 0,-1 0,0 0,1-1,-1 1,0-1,1 0,-1 0,0-1,0 1,1-1,-1 1,0-1,1 0,-1-1,1 1,-1-1,1 1,0-1,0 0,0 0,0-1,0 1,0 0,0-1,-1-1,2-3,0 1,0-1,1 1,-1-1,2 1,-1-1,1 0,0 1,0-1,0 0,1 1,0-1,1 1,0-1,0 1,0 0,0-1,1 1,0 0,3-3,85-107,-72 94,0 1,2 1,0 1,2 1,0 1,1 0,0 2,1 1,1 1,0 1,1 2,0 0,1 2,8-1,-9 6</inkml:trace>
  <inkml:trace contextRef="#ctx0" brushRef="#br1" timeOffset="31298.939">5109 6466,'-45'67,"4"1,2 2,3 2,3 1,0 14,17-42,-1-1,-2-1,-2-1,-2-1,-4 3,27-43,-1 1,1-1,-1 0,0 0,0 1,1-1,-1 0,0 0,0 0,0 0,0 0,0 0,0 0,0-1,-1 1,1 0,0-1,0 1,-1 0,1-1,0 0,-1 1,1-1,0 0,-1 1,1-1,-1 0,1 0,0 0,-1 0,1-1,-1 1,1 0,-1-1,-11-7</inkml:trace>
  <inkml:trace contextRef="#ctx0" brushRef="#br1" timeOffset="31594.827">4629 6551,'202'205,"-115"-127,3-4,40 23,-115-86,-2 1,1 0,-2 1,0 1,0 0,-2 0,1 1,-2 1,4 7,-3-2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08.45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1509 4799,'-1'-2,"0"0,-1 0,1 0,-1 0,0 1,0-1,1 1,-1-1,0 1,0 0,0 0,-1 0,1 0,0 0,0 0,-1 0,1 1,0-1,-1 1,1 0,0 0,-1 0,1 0,-3 0,2 0,-366-4,200-23,45 43,86-10,1 0,-1-3,0-1,0-2,-19-3,-25 1,69 1,0 2,-1-1,1 1,-1 1,1 1,0 0,0 0,0 1,1 1,-1 0,0 2,-5 3</inkml:trace>
  <inkml:trace contextRef="#ctx0" brushRef="#br0" timeOffset="1452.169">493 1,'11'138,"-6"-118,-2 0,0 0,-1 1,-1-1,-1 1,-1-1,-1 1,-1 2,-10 92,5 1,5-1,6 12,-1 3,-1 33,-13 441,-6 299,19-621,-29 75,27 446,1-749,12 145,-2-134,-3 1,-3 1,-2-1,-6 33,2 19,2 445,-26-419,16-82,33-95,-13 8,1 0</inkml:trace>
  <inkml:trace contextRef="#ctx0" brushRef="#br0" timeOffset="1697.811">889 4094,'-48'47,"-40"51,-15 17,6-1,14-11,17-12,14-13,12-15,8-8,4-9,7-7,7-6,1-3,3-3,3-5</inkml:trace>
  <inkml:trace contextRef="#ctx0" brushRef="#br0" timeOffset="2765.796">690 537,'-38'82,"-161"159,-157 166,332-384,16-17,1 1,0 0,0 0,0 0,1 1,0 0,0 1,1-1,0 1,1 0,-1 1,5-9,0 0,0 1,0-1,1 0,-1 0,0 1,0-1,1 0,-1 0,1 0,-1 1,1-1,0 0,-1 0,1 0,0 0,0 0,0 0,-1 0,1 0,0 0,0-1,0 1,1 0,-1-1,0 1,0 0,0-1,0 0,1 1,-1-1,0 0,0 1,1-1,-1 0,0 0,1 0,-1 0,1 0,19 2</inkml:trace>
  <inkml:trace contextRef="#ctx0" brushRef="#br0" timeOffset="6298.772">860 1751,'-22'107,"18"-64,-28 223,33 139,-1-403,-1 0,0 0,1 0,0 0,-1 0,1 1,0-1,0 0,0 0,0 0,1 0,-1 1,1-1,-1 0,1 0,0 0,-1 0,1 0,0 0,0 0,1-1,-1 1,0 0,1 0,-1-1,1 1,-1-1,1 1,0-1,-1 0,1 0,0 0,0 0,0 0,0 0,0 0,0-1,0 1,0-1,0 1,1-1,-1 0,0 0,0 0,0 0,0 0,2 0,167-65,-64 46,-94 23,-18 0</inkml:trace>
  <inkml:trace contextRef="#ctx0" brushRef="#br0" timeOffset="6851.524">1509 2315,'-11'0,"0"0,0 0,-1 1,1 1,0 0,0 0,0 1,0 0,1 1,-1 0,1 1,0 0,0 1,1 0,-1 0,1 1,1 0,-1 1,1 0,-1 2,7-8,1 1,-1 0,1 0,0 0,0 0,0 0,0 0,0 0,0 0,1 0,0 0,-1 0,1 1,1-1,-1 0,0 0,1 0,-1 0,1 0,0 0,0 0,0 0,1 0,-1 0,1 0,-1-1,1 1,0 0,1 0,77 57,-34-29,-43-29,-1-1,0 1,0 0,0 0,0 0,0 0,0 1,0-1,-1 0,1 1,-1-1,0 1,1 0,-1-1,0 1,-1 0,1-1,0 1,-1 0,0 0,0 0,0 0,0 0,0-1,0 1,-1 0,1 0,-1 0,0-1,0 1,0 0,0-1,0 1,0-1,-1 1,0-1,1 1,-1-1,0 0,0 0,0 0,0 0,0 0,-1-1,1 1,-1-1,-1 2,-109 34,91-34</inkml:trace>
  <inkml:trace contextRef="#ctx0" brushRef="#br0" timeOffset="7380.259">1623 2626,'8'3,"1"-1,-1 0,1 0,0-1,0 0,-1-1,1 0,0 0,0-1,0 0,0-1,-1 1,1-2,-1 1,1-1,-1-1,0 1,0-1,0-1,-1 1,0-1,1-1,-2 1,1-1,-1-1,0 1,0-1,0 0,-1 0,-3 2,1 0,-1 0,0 0,0 0,-1 0,1 0,-1-1,0 1,-1 0,1-1,-1 1,0-1,0 1,-1 0,0-1,0 1,0 0,0 2,1 1,-1 0,1 0,-1 0,0 0,0 1,0-1,0 0,0 0,-1 0,1 1,0-1,-1 1,0-1,1 1,-1-1,0 1,1 0,-1 0,0 0,0 0,0 0,0 0,0 1,0-1,0 1,0-1,0 1,0 0,-1 0,1 0,0 0,0 0,0 0,0 1,0-1,0 1,0-1,0 1,0 0,0 0,-2 0,-8 5,0 1,0 0,0 1,1 0,0 0,0 1,1 1,0 0,1 0,0 1,1 0,0 1,1-1,0 1,1 1,0 0,1 1,4-9,0 1,0 0,1 0,0 0,0-1,0 1,1 0,0 0,0 0,1-1,-1 1,1-1,0 1,1-1,-1 0,1 0,0 0,1 0,-1 0,1-1,0 1,0-1,0 0,0 0,1-1,0 1,0-1,0 0,0 0,0-1,0 0,1 0,-1 0,6 1,5 4,0 0,1-1,0-1,0-1,0 0,0-1,1-1,-1-1,2 0,93-3,-87 2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18 501,'-1'-2,"-1"1,1-1,-1 1,1-1,0 1,0-1,-1 0,1 0,0 0,1 1,-1-1,0 0,0 0,1 0,-1 0,1 0,0-1,0 1,-1 0,1 0,1 0,-1 0,0 0,0 0,1 0,-1 0,1 0,0 0,0 0,-1 0,1 0,0 0,1 0,10-31,1-1,2 2,2 0,0 0,2 2,2 0,1 2,23-25,54-36,-98 88,-1 1,1-1,0 0,0 1,0-1,0 1,-1-1,1 1,0-1,0 1,0 0,0-1,0 1,0 0,0 0,0 0,0 0,0 0,0 0,0 0,0 0,0 0,0 0,0 1,0-1,0 0,0 1,0-1,0 1,0-1,0 1,0-1,-1 1,1 0,0-1,0 1,-1 0,1 0,0-1,-1 1,1 0,-1 0,1 0,-1 0,0 0,1 0,-1 0,0 0,1 0,-1 0,0 0,0 0,4 61,-4-55,-4 227,4-232,0-1,0 1,0 0,0-1,0 1,0-1,0 1,0 0,1-1,-1 1,1-1,-1 1,1-1,-1 1,1-1,0 1,0-1,0 0,0 1,0-1,0 0,0 0,0 0,0 0,1 0,-1 0,0 0,1 0,-1 0,1 0,-1-1,1 1,-1-1,1 1,-1-1,1 0,0 1,-1-1,1 0,-1 0,1 0,0 0,-1-1,1 1,-1 0,1-1,0 1,-1-1,1 1,-1-1,1 0,-1 0,0 1,1-2,119-111,-35 30,-54 50,2 1,1 1,1 2,2 1,20-10,-56 37,-1 0,0 0,1 0,-1 0,1 0,-1 0,1 1,0-1,-1 1,1-1,0 1,0-1,-1 1,1 0,0 0,0 0,-1 0,1 0,0 0,-1 1,1-1,0 1,0-1,-1 1,1-1,-1 1,1 0,-1 0,1 0,-1 0,1 0,-1 0,0 0,1 0,-1 1,0-1,0 0,0 1,0-1,0 1,0-1,-1 1,1-1,0 1,-1 0,1-1,-1 1,0 0,1 0,-1-1,0 1,0 0,0 0,0-1,1 23,-1 0,0 0,-2 0,0-1,-2 1,-1-1,0 0,-8 19,-3 16,15-56,0 1,0-1,0 1,1-1,-1 1,0-1,1 1,0-1,-1 1,1 0,0-1,0 1,1-1,-1 1,1 0,-1-1,1 1,0-1,0 1,0-1,0 0,0 1,0-1,1 0,9 4</inkml:trace>
  <inkml:trace contextRef="#ctx0" brushRef="#br0" timeOffset="649.843">1260 134,'-12'2,"1"1,-1 0,1 1,0 0,0 0,0 2,1-1,-1 1,2 1,-1 0,1 0,0 1,0 0,1 0,0 1,0 1,1-1,0 1,1 0,0 0,1 1,0 0,1 0,0 0,0 0,1 1,1 0,0-1,0 1,2 1,-1-10,0 0,1 0,-1 0,1-1,0 1,0 0,0 0,0 0,1 0,-1 0,1 0,0 0,0 0,0-1,0 1,0 0,1-1,-1 1,1-1,-1 1,1-1,0 0,0 1,0-1,0 0,1 0,-1-1,0 1,1 0,0-1,-1 0,1 1,0-1,-1 0,1 0,0-1,0 1,0-1,0 1,0-1,0 0,0 0,0 0,-1 0,1-1,0 1,1-1,10-3,0-1,-1 0,1-1,-2-1,1 0,-1-1,0 0,0 0,-1-1,0-1,-1 0,0-1,0 0,-1 0,-1-1,2-3,55-59,-47 56,61-45,-77 63,0 0,0-1,0 1,0 0,-1 0,1 0,0 0,0 0,0 0,0 1,0-1,-1 1,1-1,0 1,0-1,0 1,-1 0,1 0,-1 0,1 0,-1 0,1 1,-1-1,1 0,-1 1,0-1,0 1,0-1,0 1,0-1,0 1,0 0,0 0,-1-1,1 1,16 66,-14 10,-4 0,-4 0,-3-1,-3 0,-6 13,13-63,-2 0,0 0,-2 0,-1-1,-1 0,-1-1,-1 0,-1-1,-1 0,-2-1,0-1,15-19,-1-1,1 1,-1-1,0 1,0-1,0 0,0 0,0 0,0 0,-1 0,1-1,0 1,-1-1,0 1,1-1,-1 0,0 0,0 0,1 0,-1-1,0 1,0-1,0 1,0-1,0 0,0 0,0-1,0 1,0-1,0 1,1-1,-1 0,0 0,0 0,1 0,-1-1,1 1,-1-1,1 1,-1-1,1 0,0 0,0 0,-1-1,-1-11,1-1,0 1,1-1,1 1,0-1,1 1,0-1,1 0,1 1,1-1,1-3,3-7,1 0,1 1,1 0,2 1,0 0,1 0,1 2,2 0,0 0,5-4,-5 6,-6 6,0 2,1-1,0 2,1-1,0 1,1 1,0 1,0 0,1 0,0 1,1 1,-1 0,1 1,0 1,3 0,7-2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4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0,'-18'5,"0"1,0 1,0 1,1 0,0 1,0 1,1 0,1 2,0 0,0 0,1 1,1 1,0 0,0 2,11-12,-1 0,2 0,-1 1,0-1,1 0,0 1,0-1,0 1,0-1,1 1,0-1,0 1,0 0,0-1,1 1,0-1,0 1,0-1,0 0,1 1,0-1,0 0,0 0,0 0,1 0,-1 0,1-1,0 1,0-1,0 0,1 0,-1 0,1 0,-1 0,1-1,0 0,0 0,1 1,86 44,-79-43,0 1,0 0,-1 1,1 0,-1 1,-1 0,1 0,-1 2,-1-1,1 1,-2 0,1 1,-1 0,0 1,0 1,-5-7,-1 0,0 0,0 0,0 1,0-1,-1 0,0 1,0-1,-1 0,1 1,-1-1,0 1,-1-1,1 1,-1-1,0 1,0-1,-1 0,0 0,0 1,0-1,0 0,-1-1,0 1,0 0,0-1,-1 0,1 0,-1 0,0 0,0 0,-1-1,0 1,-120 67,121-69,1-1,-1 0,1 0,-1 0,1-1,-1 1,0-1,1 0,-1 0,1 0,-1 0,0-1,1 0,-1 1,1-1,-1 0,1-1,-1 1,1-1,0 1,0-1,0 0,0 0,0-1,0 1,1 0,-1-1,1 0,-1 0,1 1,0-1,0-1,0 1,1 0,-1 0,1-1,0 1,-1 0,2-1,-1 0,0 1,1-1,-1 1,1-1,0 0,1 1,-1-1,0 0,1 1,0-1,0 1,0-1,0 1,1 0,0-2,3-5,0 1,1-1,1 1,0 0,0 0,1 1,0 0,0 0,0 1,1 0,1 1,-1 0,1 0,0 1,0 0,0 1,1 0,14-7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0,'0'39,"5"31,1 14,0-3,-1-5,-2-11,0-12,-2-10,-1-8,0-4,0-3,0-2,-1 0,-4 0,-1-9,0-12,6-12,3-5</inkml:trace>
  <inkml:trace contextRef="#ctx0" brushRef="#br0" timeOffset="433.025">367 29,'-267'225,"265"-223,-1-1,1 1,0 0,0 0,-1 0,1 0,0 0,1 0,-1 0,0 1,1-1,-1 1,1 0,0-1,0 1,0 0,0 0,0-1,1 1,-1 0,1 0,0 0,-1 0,2 0,-1 0,0 0,0-1,1 1,0 0,-1 0,1 0,0 0,1-1,-1 1,0-1,1 1,-1-1,1 1,0-1,0 0,1 1,67 69,-52-56,-1 1,-1 1,0 0,-2 1,0 0,2 6,-10-13,-5-9,-1 0,1-1,0 1,0 0,0-1,0 1,1 0,-1-1,1 0,-1 1,1-1,0 0,0 0,0 0,0 0,0 0,1 0,-1 0,1-1,-1 1,1-1,-1 0,1 0,0 0,-1 0,1 0,0-1,0 1,0-1,10-7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1107,'-21'48,"21"-45,-8 233,9-155,-7 96,-28 156,-34 5,67-313,13-31,-2-12,0-1</inkml:trace>
  <inkml:trace contextRef="#ctx0" brushRef="#br0" timeOffset="1402.562">53 1078,'234'-24,"-125"19,89-22,54-2,-197 21,-48 6,-1 0,1 0,0 1,0 0,0 0,-1 1,1 0,0 0,0 0,0 1,0 0,-1 1,1-1,5 3,-8 0,0 1,0-1,-1 1,0 0,0 0,0 0,0 0,-1 1,0-1,0 1,0-1,-1 1,0 0,0-1,0 1,-1 0,0 0,0 0,0 0,-1-1,0 1,0 0,0 0,-1-1,0 1,0-1,0 1,-1-1,-2 16,-4 35,3 0,3 1,2 0,2 1,-9 168,-27 80,23-1,13-210,-1-92,1-1,0 0,-1 0,0 1,1-1,-1 0,0 0,0 0,0 1,0-1,-1 0,1 0,-1 0,1 0,-1 0,0 1,0-1,1 0,-2 0,1-1,0 1,0 0,0 0,-1-1,1 1,-1 0,0-1,1 0,-1 1,0-1,0 0,0 0,0 0,0 0,0 0,-1 0,-160-13,-348 11,501 1,1 0,0-1,0-1,0 1,0-1,0-1,0 1,0-2,1 1,-1-1,1 0,0-1,0 0,0-1,3-2,7 3</inkml:trace>
  <inkml:trace contextRef="#ctx0" brushRef="#br0" timeOffset="2588.867">420 2462,'40'254,"-30"-188,-3 1,-3-1,-3 1,-4 28,0 26,3 36,-6-174,0 1,-1 0,0 0,-2 1,0 0,0 1,-1 0,-1 0,-1 1,0 0,0 1,-1 1,0 0,-1 0,-1 1,0 1,0 1,0 0,-7-1,-108-36,152 39,123-3,186-26,-275 28,1 2,-1 3,1 2,7 4,-62-4,-1-1,1 2,0-1,0 0,-1 0,1 0,0 1,-1-1,1 1,0-1,-1 1,1 0,-1 0,1 0,-1 0,1 0,-1 0,0 0,1 0,-1 0,0 1,0-1,0 0,0 1,0-1,0 1,0-1,-1 1,1 0,0-1,-1 1,1 0,-1-1,0 1,0 0,1 0,-1-1,0 1,-1 0,1-1,0 1,0 0,-1 0,1-1,-1 1,1 0,-1-1,0 1,0-1,0 1,1-1,-2 1,1-1,0 0,0 1,0-1,-1 0,1 0,0 0,-1 0,1 0,-1 0,0 0,-28 24,-1-1,-2-1,0-2,-1-2,-33 14,15-6,-131 46,164-65</inkml:trace>
  <inkml:trace contextRef="#ctx0" brushRef="#br0" timeOffset="7038.365">561 34,'-7'112,"4"0,8 37,-1-10,-4 173,-16-240,11-61</inkml:trace>
  <inkml:trace contextRef="#ctx0" brushRef="#br0" timeOffset="7600.393">645 119,'-62'29,"-83"52,144-81,0 0,0 1,0-1,0 1,1-1,-1 1,0 0,0-1,1 1,-1-1,0 1,1 0,-1 0,1 0,-1-1,1 1,-1 0,1 0,-1 0,1 0,0 0,0 0,-1 0,1 0,0-1,0 1,0 0,0 0,0 0,0 0,0 0,0 0,1 0,-1 0,0 0,1 0,-1 0,0 0,1-1,-1 1,1 0,-1 0,1 0,0-1,-1 1,1 0,0-1,0 1,-1 0,1-1,0 1,0-1,0 1,-1-1,2 0,51 17,276-16,-133-1,-172-5,-32-7,-211-78,62-5,154 93,1 0,0 0,-1 0,1 0,0 0,0 0,0 0,1-1,-1 1,0-1,1 1,0-1,0 0,-1 0,1 1,1-1,-1 0,0 0,1 0,0 0,-1 0,1 0,0 0,1 0,-1 0,0 0,5-13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02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6 784,'-1'2,"0"0,0 0,1 0,-1 0,0 0,1 0,0 0,0 0,0 0,-1 0,2 0,-1 0,0 0,0 0,1 0,-1 0,1 0,-1 0,1 0,0 0,0-1,0 1,0 0,0 0,0-1,1 1,-1-1,0 1,1-1,-1 0,1 1,0-1,-1 0,1 0,0 0,0 0,0 0,1 0,79 19,-62-24,1-1,0 0,-1-1,0-2,-1 0,0-1,0 0,-1-2,0 0,0-1,-2-1,1-1,-2 0,0-1,-1 0,5-8,82-89,-5-5,78-126,-51 58,-122 184,-1-1,0 1,1-1,-1 1,1-1,0 1,-1-1,1 1,0 0,0-1,0 1,0 0,0 0,0 0,0 0,0 0,0 0,1 0,-1 0,0 0,1 0,-1 1,0-1,1 1,-1-1,1 1,-1-1,1 1,-1 0,1 0,0 0,-1-1,1 2,-1-1,1 0,-1 0,1 0,-1 1,1-1,-1 1,1-1,-1 1,1 0,-1-1,0 1,1 0,-1 0,0 0,0 0,0 0,0 0,0 1,0-1,0 0,0 0,0 1,0-1,-1 0,1 1,-1-1,1 1,0 0,12 79,-4 1,-3 0,-3 0,-4 0,-4 1,-3-2,-4 1,-7 13,17-81,-1-1,-1 1,0-1,-1 0,-1 0,0-1,0 1,-1-1,-1 0,0-1,0 0,-1 0,-1-1,0 0,0-1,-1 0,0-1,-1 0,1-1,-2 0,1 0,-1-1,3 0,-1 0,0 0,0-1,-1-1,0 1,1-2,-1 0,-1 0,1-1,0-1,0 0,-1 0,1-1,-1-1,1 0,0-1,0 0,0-1,0-1,0 1,0-2,1 0,0 0,0-1,0 0,1-1,-1-1,-7-12</inkml:trace>
  <inkml:trace contextRef="#ctx0" brushRef="#br0" timeOffset="350.224">1614 417,'-34'18,"0"1,1 2,1 1,1 1,1 2,1 1,1 1,-7 11,28-29,0 0,1 0,0 1,0 0,1 0,0 0,1 1,0-1,1 1,0 0,0 4,2-11,0 1,1 0,0-1,0 1,0 0,1-1,0 1,-1-1,2 1,-1-1,0 1,1-1,0 0,0 0,0 1,1-2,-1 1,1 0,0 0,0-1,0 1,0-1,1 0,-1 0,1 0,0-1,0 1,1-1,13 5,1-1,-1-1,1-1,0 0,0-1,0-2,0 0,0 0,0-2,16-2,-11 0,1 0,-1-2,0 0,-1-2,1 0,-1-2,0-1,-1 0,-1-2,1 0,-2-2,5-3,-19 13,0 0,-1-1,1 1,-1-1,0 0,0 0,0 0,-1-1,0 0,0 0,-1 0,1 0,-1-1,-1 1,1-1,-1 0,0 1,-1-1,1 0,-1 0,-1 0,1 0,-1 0,-1-1,1 1,-1 0,0 0,-1 0,0 1,0-1,0 0,-1 1,0-1,0 1,-1 0,-1-3,-9-3,-1 1,0 1,0 0,-1 1,-1 0,1 2,-1 0,0 1,-1 0,0 1,1 1,-2 1,1 1,0 0,-10 2,-72 2,62 3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05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586 63,'255'-28,"-208"32,-46-5,0 1,-1 0,1 0,0 0,0 0,-1 0,1 0,0 0,-1 0,1 0,0 1,0-1,-1 0,1 0,0 0,-1 1,1-1,0 1,-1-1,1 0,-1 1,1-1,-1 1,1-1,-1 1,1-1,-1 1,1 0,-1-1,0 1,1-1,-1 1,0 0,0-1,1 1,-1 0,0 0,0-1,0 1,0 0,0-1,0 1,0 0,0 0,0-1,0 1,0 0,0-1,-1 1,1 0,0-1,-1 1,1 0,0-1,-1 1,1 0,0-1,-1 1,1-1,-1 1,0-1,-8 7,0 0,0-1,-1 0,0-1,0 0,0-1,-1 0,1 0,-1-1,-1 0,-1 1,-400 114,384-113,-43 21,72-25,-1 1,1 0,1 0,-1 0,0 0,0 0,1 0,-1 0,1-1,-1 1,1 0,0 0,0 0,-1-1,1 1,1-1,-1 1,0-1,0 1,0-1,1 1,-1-1,1 0,-1 0,1 0,0 0,-1 0,1 0,0 0,0-1,-1 1,1-1,2 1,20 9,1-1,1-1,-1-1,1-2,0 0,16 0,51 10,-76-12,66 20,-81-22,0-1,-1 1,1 0,0 0,0 0,0 0,-1 0,1 1,-1-1,1 0,-1 1,1 0,-1-1,0 1,0-1,0 1,0 0,0 0,0 0,0 0,-1 0,1 0,-1 0,1 0,-1 0,0 0,1 0,-1 0,0 0,-1 0,1 0,0 0,-1 0,1 0,-1 0,0 1,-3 4,-1 0,0 0,0 0,-1-1,0 0,0 0,-1 0,1-1,-1 0,-1 0,1-1,0 0,-8 3,5-2,-364 179,324-159,35-19,0 1,0 0,1 0,0 2,1-1,-1 2,2 0,-1 0,2 1,-1 1,2 0,-1 1,-1 4,11-16,0 0,0 0,1 1,-1-1,0 0,1 1,-1-1,1 1,0-1,-1 1,1-1,0 1,0-1,0 1,0-1,0 1,0-1,0 1,0-1,1 1,-1-1,1 0,-1 1,1-1,0 1,-1-1,1 0,0 0,0 1,0-1,0 0,0 0,0 0,0 0,0 0,0 0,1 0,-1 0,0-1,1 1,-1 0,0-1,1 1,-1-1,1 0,0 1,75 6,-70-7,173-6,0-8,60-17,-113 14,-115 10,-8 1</inkml:trace>
  <inkml:trace contextRef="#ctx0" brushRef="#br0" timeOffset="351.995">1433 203,'-11'13,"0"1,2 0,0 1,0-1,2 2,0-1,-3 9,-59 227,34-99,2-37,29-69,18-61,41-87,-42 76</inkml:trace>
  <inkml:trace contextRef="#ctx0" brushRef="#br0" timeOffset="599.42">1319 119,'435'-81,"-293"44,-175 42,-21 15,28-8</inkml:trace>
  <inkml:trace contextRef="#ctx0" brushRef="#br0" timeOffset="847.428">1235 401,'34'19,"34"2,12-3,0-9,-7-7,-7-3,-11-1,-8-6,-9-1,-5 1,-4 2,-2 2,0 1,-1 2,-4 1</inkml:trace>
  <inkml:trace contextRef="#ctx0" brushRef="#br0" timeOffset="1103.07">2138 457,'-29'44,"-19"27,-6 8,6-5,7-16,9-12,12-9,3-11,5-6,-1-5,3-1,-3-3,2-3</inkml:trace>
  <inkml:trace contextRef="#ctx0" brushRef="#br0" timeOffset="1335.918">1715 486,'29'43,"19"29,6 7,-2-6,-4-14,-5-14,-7-8,-8-7,-4-7,-7-4,-1-5,-3 1,1-4,-2-2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07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1 282,'340'0,"-154"-29,-175 29</inkml:trace>
  <inkml:trace contextRef="#ctx0" brushRef="#br0" timeOffset="264.477">113 508,'29'5,"28"-4,15-1,-1-6,-2-2,-8-4,-6 0,-6 1,-3-1,-3 1,-6-3,-3 2,-3 2,-7 3</inkml:trace>
  <inkml:trace contextRef="#ctx0" brushRef="#br0" timeOffset="751.27">1637 0,'-42'15,"1"2,0 2,2 2,0 1,1 2,2 1,-23 22,52-40,0 0,1 0,-1 1,2 0,-1 1,1-1,1 1,-1 0,2 0,-1 0,1 0,0 1,1-1,0 1,1 0,0 0,1-1,-1 1,2 0,0 0,0 0,0-1,1 1,1 0,0-1,0 0,1 1,0-1,0-1,1 1,3 3,-3-5,1 0,0-1,1 1,0-1,0-1,0 1,0-1,1-1,0 1,0-1,0 0,1-1,-1 0,1-1,0 1,0-1,3-1,157 5,-138-7,0-2,1-1,-1-1,-1-2,1-1,-1-1,0-1,-1-2,-1-1,0-2,0 0,-2-2,0-1,-1-1,0-1,-2-1,9-12,-28 30,0-1,0 0,0 0,-1 0,1 0,-1-1,-1 1,1-1,0 0,-1 0,0 0,0 0,-1 0,1 0,-1-1,0 1,-1-1,1 1,-1 0,0-1,-1 1,1-1,-1 1,0 0,0-1,-1 1,1 0,-1 0,0 0,-1 0,1 0,-1 1,0-1,0 1,-13-12,0 2,0 0,-2 1,1 1,-2 1,0 0,0 2,-1 0,-20-6,28 9,-32-12</inkml:trace>
  <inkml:trace contextRef="#ctx0" brushRef="#br0" timeOffset="979.913">932 197,'204'18,"161"-8,613-67,-630 59,-321-2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56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592 530,'-19'-2,"0"1,-1 1,1 1,-1 1,1 0,0 1,0 2,0 0,1 1,-1 0,2 2,-1 0,1 1,0 0,0 2,2 0,-1 1,1 0,1 1,-3 4,13-10,0 1,0-1,1 0,0 1,0 0,1 0,0 0,1 0,-1 0,1 0,1 0,0 0,0 5,0-9,1 0,-1 0,0-1,1 1,0 0,0 0,0-1,1 1,-1-1,1 1,0-1,0 0,0 1,0-1,0 0,1 0,0-1,-1 1,1-1,0 1,0-1,0 0,1 0,-1 0,0 0,1-1,-1 1,1-1,1 1,11 0,1-1,-1 0,0-2,0 1,0-2,0 0,0-1,0-1,0 0,-1-1,1-1,-2 0,1-1,-1 0,0-2,0 1,-1-2,0 0,-1 0,0-1,0-1,-1 0,-1 0,0-1,2-5,19-15,-1-1,-2-2,-1 0,-2-2,-1-1,-2-1,-2-1,-2 0,-2-2,-1 0,7-39,-21 73,0 1,-1 0,0-1,-1 1,0 0,0-1,-1 1,0 0,0 0,-1 0,0 0,0 1,-4-6,5 10,0-1,0 1,0 0,0 0,-1 0,0 1,1-1,-1 0,0 1,0 0,0 0,0 0,-1 0,1 0,-1 1,1-1,-1 1,1 0,-1 0,0 0,1 1,-1-1,0 1,0 0,1 0,-1 0,0 0,0 1,1 0,-1 0,0 0,-2 1,1 0,-1 1,1 0,-1 0,1 1,0 0,1-1,-1 1,0 1,1-1,0 1,0 0,1 0,-1 0,1 0,0 1,0-1,1 1,0 0,-1 0,-29 124,27-91,2 0,1 1,2 0,2-1,1 0,3 1,1-1,1-1,3 0,1 0,4 6,-11-30,1-1,0 1,1-1,0 0,1-1,0 0,1 0,1-1,-1 0,2-1,0 0,11 8,-5-10</inkml:trace>
  <inkml:trace contextRef="#ctx0" brushRef="#br0" timeOffset="569.743">1158 77,'11'-7,"1"1,-1 0,2 1,-1 0,0 1,1 0,0 1,0 0,0 1,0 1,0 0,0 0,1 2,1 0,-14-1,0 0,0 1,0-1,0 1,0-1,0 1,-1 0,1-1,0 1,0 0,0 0,-1-1,1 1,0 0,-1 0,1 0,-1 0,1 0,-1 0,1 0,-1 0,0 0,1 0,-1 0,0 0,0 1,0-1,0 0,0 0,0 0,0 0,0 0,0 0,-1 0,1 0,0 0,-1 0,1 1,-1-2,1 1,-1 0,1 0,-1 0,0 0,1 0,-1 0,-32 44,33-45,-10 12,-76 109,84-118,1 1,-1 0,1 0,0-1,0 1,0 0,0 0,1 0,-1 0,1 0,0 0,1 0,-1 0,1 0,-1 0,1 0,0 0,1 0,-1-1,1 1,-1 0,1-1,0 1,0-1,1 0,-1 0,1 0,0 0,0 0,0 0,0-1,0 1,0-1,2 1,1 1,-1 0,2 0,-1 0,0-1,1 0,-1 0,1-1,0 0,0 0,0 0,0-1,0 0,0-1,1 1,-1-1,0-1,0 1,0-1,0 0,0-1,0 0,0 0,0-1,5-2,3-5</inkml:trace>
  <inkml:trace contextRef="#ctx0" brushRef="#br0" timeOffset="1248.11">1552 190,'34'12,"1"-2,-1-2,1 0,1-3,-1-1,1-2,18-1,-47-1,0 0,1 0,-1-1,0 0,0 0,0-1,0 0,0 0,0-1,0 1,-1-2,1 1,-1-1,0 0,0 0,0 0,-1-1,1 0,-1 0,0 0,-1-1,1 0,-1 0,2-4,5-8,-7 12,1 0,-1 0,-1 0,1 0,-1-1,0 1,-1-1,0 0,0 0,0 0,-1 0,0 0,0 0,-1 0,0-7,-1 12,0 1,0-1,0 0,-1 1,1-1,-1 1,1-1,-1 1,1 0,-1 0,0 0,0 0,1 0,-1 0,0 0,0 0,0 1,0-1,0 1,0 0,0-1,0 1,-1 0,1 0,0 0,0 0,0 1,0-1,0 1,0-1,0 1,0-1,0 1,0 0,1 0,-1 0,0 0,0 1,1-1,-1 0,1 1,-1-1,1 1,0-1,-1 1,1 0,0-1,0 1,0 0,0 0,0 0,0 2,-13 20,1 2,0 0,2 0,1 1,-5 24,-4 8,-9 22,3 1,3 1,4 1,4 1,4 0,3 2,7-70,-1 1,-1 0,-1-1,0 0,-1 0,-1 0,0 0,-7 12,9-23,0 1,-1-1,0 0,0 0,-1 0,1-1,-1 0,0 0,-1 0,1 0,-1-1,0 0,0 0,-1-1,1 1,-1-1,1-1,-1 1,0-1,0 0,0-1,-3 1,3 0,1-1,-1 1,0-1,1 0,-1-1,0 0,0 0,0 0,0-1,1 0,-1 0,0 0,1-1,-1 0,1-1,-1 0,1 1,0-2,0 1,1-1,-1 0,1 0,-1-1,1 1,1-1,-1 0,1-1,0 1,0-1,0 0,1 0,-1-1,1-3,1 1,0-1,1 1,0-1,0 0,1 0,1 0,-1 1,2-1,-1 0,1 1,1-1,0 1,0-1,1 1,0 0,0 1,6-9,0 0,1 1,1 0,0 1,1 0,1 0,0 2,1 0,16-11,-14 15,0 1,0 0,1 1,0 1,1 1,-1 0,1 2,-1 0,3 1,-2-1,139-17,-25-14,-114 29</inkml:trace>
  <inkml:trace contextRef="#ctx0" brushRef="#br0" timeOffset="1833.68">0 1122,'212'-9,"152"-28,-148 12,806-64,-626 79,-370 10</inkml:trace>
  <inkml:trace contextRef="#ctx0" brushRef="#br0" timeOffset="2450.029">1072 1320,'-37'13,"1"2,0 1,1 2,1 1,1 2,0 1,2 1,-19 19,46-39,0 1,0-1,1 1,-1-1,1 1,0 0,0 0,0 1,1-1,-1 0,1 1,0 0,0-1,1 1,0 0,-1 0,2 0,-1 0,0 0,1 0,0 0,0 0,1 0,-1 0,1 0,0 0,1 0,-1 0,1-1,0 1,0 0,0-1,1 0,-1 1,1-1,0 0,1 0,-1-1,1 1,-1-1,4 3,5-2,0 0,1 0,0-2,-1 1,1-1,0-1,0-1,0 0,0 0,0-1,0-1,0 0,0-1,-1 0,1-1,-1 0,0-1,0-1,-1 0,9-6,12-2,-2-1,0-1,0-2,-2-1,0-2,-2 0,21-22,-24 19,-2-1,-1 0,-1-2,-1 0,-1-1,-2-1,0 0,-2-1,7-26,-17 45,0-1,-1 0,-1 0,1 1,-2-1,0 0,0 0,-1 0,0 0,-1 0,-1 1,0-1,0 1,-3-6,4 11,-1 0,0 0,0 1,0-1,0 1,-1 0,0 0,0 0,0 0,-1 1,1-1,-1 1,0 1,-1-1,1 1,-1-1,1 2,-1-1,0 1,0-1,0 2,0-1,0 1,0 0,-1 0,1 0,-4 1,1 3,0 0,0 1,0 0,0 0,1 1,0 0,0 0,0 1,1 0,0 0,0 1,0 0,1 0,0 1,1 0,-1 0,2 0,-1 0,1 1,0 0,-2 7,-4 9,0 0,2 0,1 1,0 0,2 0,2 0,0 1,1-1,2 1,1 0,1-1,5 25,0-23,2 0,1 0,2-1,0 0,2-1,0-1,10 11,5 3,-16-27</inkml:trace>
  <inkml:trace contextRef="#ctx0" brushRef="#br0" timeOffset="2885.793">1892 1037,'-198'354,"129"-150,66-200,1-1,0 1,0 0,0-1,0 1,0 0,1 0,0 0,0 0,0 1,0-1,1 0,0 0,-1 0,2 1,-1-1,0 0,1 0,0 1,0-1,0 0,0 0,1 0,-1 0,1-1,0 1,1 0,-1-1,0 1,1-1,0 0,0 0,0 0,0 0,0 0,1-1,-1 1,1-1,0 0,3 1,11 0,0-2,0 0,0-1,0-1,0 0,0-2,0 0,0-1,0-1,1-1,22-19,-29 10</inkml:trace>
  <inkml:trace contextRef="#ctx0" brushRef="#br0" timeOffset="3146.247">1525 1348,'38'0,"22"0,11 0,-2-5,-8-1,-9 0,-10 1,-6 2,-5-5,-7 1</inkml:trace>
  <inkml:trace contextRef="#ctx0" brushRef="#br0" timeOffset="3532.886">2202 1066,'38'-1,"-23"0,1 1,-1 0,0 0,0 2,0 0,0 0,-1 2,15 4,-28-7,1-1,-1 1,1-1,-1 1,1 0,-1 0,0 0,0 0,1 0,-1 0,0 0,0 0,0 0,0 1,0-1,0 0,0 1,-1-1,1 1,0-1,-1 1,1-1,-1 1,0-1,1 1,-1-1,0 1,0 0,0-1,0 1,0-1,-1 1,1 0,0-1,-1 1,1-1,-1 1,1-1,-1 1,0-1,0 0,1 1,-1-1,0 0,-1 1,-50 55,50-56,0 1,-37 40,38-41,0-1,0 1,0 0,1 0,-1 0,0 0,1 0,-1 0,1 0,-1 0,1 0,0 0,-1 0,1 0,0 0,0 0,0 0,0 0,0 0,0 0,0 1,0-1,0 0,0 0,0 0,1 0,-1 0,1 0,-1 0,0 0,1 0,0 0,-1 0,1 0,0 0,-1-1,1 1,0 0,0 0,0-1,-1 1,1 0,0-1,0 1,0-1,1 1,6 1,0 0,0-1,0 0,0-1,1 1,-1-1,0-1,0 0,0 0,0 0,0-1,0-1,2 0,9-2,7-1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11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0 339,'407'-32,"-232"13,35-5,-25 3,-185 20,0 1,0 0,-1 0,1 0,0-1,0 1,0 0,-1 0,1-1,0 1,0 0,0-1,0 1,0 0,-1-1,-12 6</inkml:trace>
  <inkml:trace contextRef="#ctx0" brushRef="#br0" timeOffset="303.135">170 452,'24'9,"0"0,1-2,0 0,1-2,-1-1,1-1,0-1,0-1,0-1,11-3,290-30,-100 4,-114 13,-95 9</inkml:trace>
  <inkml:trace contextRef="#ctx0" brushRef="#br0" timeOffset="833.722">592 1,'115'68,"-78"-52,210 89,-55-17,-190-88,-1 0,1 1,0-1,0 0,-1 1,1 0,0-1,-1 1,1 0,0 0,-1 0,0 0,1 0,-1 0,1 0,-1 1,0-1,0 0,0 1,0-1,0 1,0-1,0 1,0 0,-1-1,1 1,0 0,-1-1,0 1,1 0,-1 0,0-1,0 1,0 0,0 0,0 0,0-1,-1 1,1 0,-1 0,1-1,-1 1,1 0,-1-1,0 1,0 0,0-1,0 0,-1 2,-140 95,32-27,42-18,-170 149,224-186,4-2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00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0 744,'15'5,"19"1,8 0,2-1,-2-2,-3-1,-3-1,-3 0,-3-1,-1 0,-1-1,0 1,-1-5,-4-1</inkml:trace>
  <inkml:trace contextRef="#ctx0" brushRef="#br0" timeOffset="235.232">86 1027,'38'0,"23"0,9 0,-1-5,-8-2,-9 1,-9 1,-7 1,-5 2,-8 1</inkml:trace>
  <inkml:trace contextRef="#ctx0" brushRef="#br0" timeOffset="2167.44">932 744,'19'0,"16"0,12 0,2 0,-1 0,-6-5,-4-1,-4 0,-2 1,-3 2,-1 1,-1 0,-4 2</inkml:trace>
  <inkml:trace contextRef="#ctx0" brushRef="#br0" timeOffset="3069.963">1355 998,'66'-23,"-2"-3,-1-2,-1-3,-1-3,53-40,-93 58,0-2,-1 0,-1-1,-1-1,0 0,-2-2,0 0,-2 0,0-2,-2 0,2-4,-14 27,1 0,-1 1,1-1,-1 0,1 0,-1 0,0 0,1 1,-1-1,0 0,0 0,1 0,-1 0,0 0,0 0,0 0,0 0,0 0,-1 0,1 0,0 0,0 0,-1 1,1-1,0 0,-1 0,1 0,-1 0,1 0,-1 1,1-1,-1 0,0 1,1-1,-1 0,0 1,0-1,1 1,-1-1,0 1,0-1,0 1,0 0,0-1,1 1,-1 0,0 0,0-1,0 1,0 0,0 0,0 0,0 0,0 0,-52 15,39-4,0 0,2 1,-1 0,1 0,1 2,0-1,1 1,1 1,0 0,1 0,1 1,0 0,-4 16,9-28,0 0,1 0,0 0,0 0,0 1,0-1,1 0,0 1,-1-1,2 0,-1 0,0 1,1-1,0 0,0 1,0-1,1 0,-1 0,1 0,0 0,0-1,0 1,1 0,-1-1,1 1,0-1,0 0,0 0,0 0,1-1,-1 1,1-1,-1 1,1-1,0 0,0-1,0 1,0-1,0 0,3 1,15 0,0-1,0-1,0-1,0-1,0-1,0-1,-1-1,1-1,-1-1,-1 0,1-2,-1 0,-1-2,1 0,-2-1,0 0,0-2,4-5,97-97,-119 116,0 0,0 0,0 0,0 1,1-1,-1 0,0 0,0 0,1 0,-1 1,0-1,0 0,1 0,-1 0,0 0,0 0,1 0,-1 0,0 0,0 0,1 0,-1 0,0 0,1 0,-1 0,0 0,0 0,1 0,-1 0,0 0,1 0,-1 0,0 0,0-1,0 1,1 0,-1 0,0 0,0 0,1-1,-1 1,-14 33,9-23,2-6,1-1,0 1,0 0,0 0,0 0,1 0,0 0,-1 0,2 0,-1 0,0 0,1 1,0-1,0 0,0 1,0-1,1 0,-1 0,1 0,0 1,1-1,-1 0,1 0,-1 0,1-1,0 1,1 0,-1-1,1 1,-1-1,1 0,0 0,0 0,1 0,-1-1,4 3,1-2,-1-1,1 0,0 0,0-1,0 0,0 0,0-1,0 0,0-1,0 0,0 0,0 0,0-1,-1 0,1-1,0 0,-1 0,4-2,122-85,-103 67,-10 6,0-1,-2 0,0-1,-1-1,0-1,11-20,-10-8,-18 48,0 1,1-1,-1 0,0 0,0 0,0 0,0 0,0 0,0 1,0-1,0 0,0 0,0 0,0 0,-1 0,1 0,0 1,-1-1,1 0,-1 0,1 0,0 1,-1-1,0 0,1 1,-1-1,1 0,-1 1,0-1,1 1,-1-1,0 1,0-1,0 1,1-1,-1 1,0 0,0 0,0-1,0 1,0 0,1 0,-1 0,0 0,0 0,0 0,0 0,0 0,0 0,0 1,1-1,-1 0,0 0,0 1,0-1,-9 6,0-1,0 1,0 1,1 0,0 0,0 1,1 0,0 1,1 0,-1 0,2 0,-1 1,2 0,-1 0,1 1,1-1,-2 6,4-8,0-1,1 1,0 0,0 0,1 0,0 0,0-1,1 1,0 0,0 0,1-1,0 1,1-1,-1 1,1-1,1 0,-1 0,1 0,1 0,-1-1,1 0,0 0,0 0,1 0,0-1,0 0,0 0,0-1,1 0,0 0,0 0,0-1,0 0,1 0,-1-1,1 0,-1 0,1-1,0 0,0 0,6-1,43 2,-32-2</inkml:trace>
  <inkml:trace contextRef="#ctx0" brushRef="#br0" timeOffset="3465.809">3049 151,'37'-10,"-17"4,-1 0,2 1,-1 1,0 2,1-1,-1 2,1 1,0 1,0 0,-20-1,1 0,-1 0,0 1,0-1,1 0,-1 1,0-1,0 0,0 1,1-1,-1 1,0 0,0-1,0 1,0 0,0 0,0 0,0 0,0 0,-1 0,1 0,0 0,-1 0,1 0,0 0,-1 0,1 0,-1 0,0 1,1-1,-1 0,0 0,0 1,0-1,0 0,0 1,0-1,0 0,0 0,0 1,-1-1,1 0,0 0,-1 1,-33 56,23-41,6-9,1-5,1 0,0 0,1 0,-1 0,0 0,1 0,0 1,0 0,0-1,0 1,0 0,1 0,0-1,0 1,0 0,0 1,0-1,1 0,0 0,0 0,0 0,0 0,1 0,-1 0,1 0,0 0,0 0,1 0,-1 0,1 0,0 0,0-1,0 1,1-1,-1 0,1 0,0 1,-1-2,2 2,6 2,-1 0,1 0,0-1,0 0,0-1,1 0,0-1,-1 0,1-1,0 0,1 0,11-1</inkml:trace>
  <inkml:trace contextRef="#ctx0" brushRef="#br0" timeOffset="5970.046">3754 236,'81'-13,"-1"-3,-1-4,27-12,-93 29,-1 0,0 0,0-1,-1-1,1 0,-1-1,0 0,0 0,-1-1,0 0,0-1,0-1,-1 1,-1-1,1-1,5-8,-14 18,1-1,0 1,-1-1,1 0,-1 0,1 1,-1-1,1 0,-1 0,1 0,-1 1,0-1,1 0,-1 0,0 0,0 0,0 0,0 0,1 0,-1 0,-1 1,1-1,0 0,0 0,0 0,0 0,-1 0,1 0,0 0,-1 1,1-1,-1 0,1 0,-1 0,1 1,-1-1,1 0,-1 1,0-1,1 0,-1 1,0-1,0 1,1-1,-1 1,0-1,0 1,0 0,0 0,0-1,0 1,1 0,-1 0,0 0,0 0,0 0,0 0,0 0,0 0,0 0,0 0,0 1,1-1,-1 0,0 0,0 1,0-1,0 1,-8 6,-1 1,2 0,-1 0,1 1,1 0,-1 0,2 1,-1 0,1 0,1 0,0 1,0 0,-1 6,-30 82,4 2,5 1,0 27,-38 136,-77 188,137-437,-1 0,0-1,-1 0,-1-1,-1 1,0-1,0-1,-2 0,0 0,0-1,-1-1,0 0,-12 8,22-17,-1-1,0 1,0-1,0 0,1 1,-1-1,-1-1,1 1,0 0,0-1,0 0,0 1,0-1,0 0,0-1,-1 1,1-1,0 1,0-1,0 0,0 0,0 0,1 0,-1-1,0 1,0-1,1 0,-1 0,1 0,-1 0,1 0,0 0,-1-2,-2-3,0 0,1 0,0 0,0 0,0-1,1 1,0-1,1 0,0 0,0 0,1 0,-1-4,4-232,-3 234,0-1,1 1,0-1,1 1,0-1,0 1,1-1,1 1,0 0,0-1,1 2,0-1,0 0,1 1,1 0,0 0,0 0,1 1,-1 0,2 0,-1 1,7-5,248-83,-225 78,-2-2,0-1,-1-1,26-23,68-41,-127 84,1-1,-1 1,1-1,0 1,-1 0,1 0,0 0,0 0,0 0,-1 0,1 0,0 0,0 1,1-1,-1 1,0 0,0-1,0 1,0 0,0 0,0 0,0 1,0-1,0 0,0 1,0-1,0 1,0 0,0 0,0 0,0 0,0 0,-1 0,1 0,0 1,-1-1,1 0,-1 1,1 0,-1-1,0 1,0 0,0-1,0 1,0 0,0 0,0 0,0 0,-1 0,1 0,-1 2,-1 255,5-236,2-5</inkml:trace>
  <inkml:trace contextRef="#ctx0" brushRef="#br0" timeOffset="11275.437">4939 941,'-24'34,"-17"20,-2 6,1-7,4-8,7-6,6-11,0-9,6-8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1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118 424,'26'9,"1"-2,1-1,-1-2,0 0,1-2,0-1,16-2,-19 1,0-1,1-1,-1-2,0 0,-1-2,1-1,-1-1,0 0,-1-2,0-1,0-1,-1-1,-1-1,0 0,-1-2,-1 0,0-2,-2 0,0 0,0-2,-2 0,-1-1,0-1,-2 0,5-11,-8 13,-6 15,1 0,-2-1,1 0,-1 1,0-1,0 0,0 0,-1 0,0 0,0 0,0-1,-1 1,0 0,-1-6,0 11,0 1,0-1,0 1,0 0,0-1,0 1,0 0,0 0,0-1,0 1,-1 0,1 0,0 0,0 0,0 0,0 1,0-1,0 0,0 0,0 1,0-1,0 1,0-1,0 1,0-1,0 1,0 0,0-1,0 1,0 0,1 0,-1-1,0 1,0 0,1 0,-1 0,1 0,-1 0,1 0,-1 0,1 0,0 0,0 0,-1 1,1-1,0 0,0 0,0 0,0 1,-19 44,2 1,2 0,2 1,1 9,-10 33,0 4,-5-2,-3-2,-4 0,-4-2,-4-2,-3-2,-45 61,77-124,-1-1,-1 0,0-1,-2 0,0-1,-1-1,0-1,-2-1,0 0,0-2,-1 0,-1-1,0-1,-1-1,-17 4,35-13,-1-1,1 1,0-1,-1 0,1-1,0 0,-1 0,1 0,0 0,0-1,0 0,0 0,0 0,0 0,0-1,1 0,-1 0,1 0,0-1,0 1,0-1,1 0,-1 0,1 0,0-1,0 1,0-1,1 0,0 0,-1 0,2 0,-1 0,1 0,-1 0,1 0,1-1,-1 1,1 0,0-1,0 1,1-1,-1 1,0 1,-1 0,1 0,0 0,0 0,0 0,1 0,-1 1,1-1,0 0,0 0,0 1,1-1,-1 0,1 1,0 0,0-1,0 1,0 0,0 0,1 0,0 0,-1 0,1 1,0-1,0 1,1 0,-1 0,0 0,1 0,-1 0,1 1,0 0,-1 0,1 0,0 0,0 0,125 65,-83-47,0-3,1-2,0-1,1-3,0-2,0-1,0-3,0-3,36-4,-22 4,-36 0,1-2,-1-1,0-1,0-2,0 0,-1-2,0 0,13-9,-15 8</inkml:trace>
  <inkml:trace contextRef="#ctx0" brushRef="#br0" timeOffset="8771.893">1416 1102,'35'-16,"0"-1,-1-2,-1-1,-1-1,-1-2,2-4,-29 25,0-1,-1 0,1 0,-1 0,1 0,-1 0,0-1,0 1,-1-1,1 0,-1 0,0 0,0 0,0 0,0-1,-1 1,1-1,-1 1,0-1,-1 1,1-1,-1 1,0-1,0 0,0 1,-1-1,0 1,0-1,0 1,0-1,-1 1,1 0,-1-1,0 1,-1 0,1 0,-1 0,1 1,-1-1,-1 0,-2 0,0 0,-1 0,1 0,-1 1,0 0,0 1,0-1,0 1,0 1,-1-1,1 1,0 0,-1 1,1 0,-1 0,1 1,-1 0,1 0,0 0,-1 1,1 0,0 1,0 0,0 0,1 0,-1 1,1 0,0 0,0 0,0 1,0 0,-3 5,-1-2,0 1,1 0,0 0,0 1,1 0,1 1,0 0,0 0,1 0,0 1,1 0,0 0,1 0,1 1,0-1,0 1,2 0,-1 0,2 0,-1 0,2 0,0 0,0-1,1 1,1 0,0 0,0-6,1-1,-1 1,1-1,0 0,1 0,-1 0,1 0,0-1,1 0,-1 0,1 0,0-1,0 0,1 0,-1 0,1-1,0 0,0 0,0-1,0 0,0 0,4 0,11 3,0-2,1-1,0 0,-1-2,1-1,18-2,7-7,0-1,-2-3,1-1,-2-3,0-2,-1-1,-2-3,0-1,-1-2,-2-2,-1-1,15-17,-11 8,-2-2,-2-1,-2-2,-1-1,-3-2,-2-1,2-8,-14 25,-2-1,-1-1,-2 0,-1 0,-2-1,-1-1,-1 0,-2 0,-2 0,-1-3,-2 34,0 0,-1 1,1-1,-1 0,0 1,0-1,0 0,-1 0,1 1,-1-1,0 1,0-1,0 0,-1 1,1 0,-1-1,0 1,0 0,0 0,0 0,-1 0,1 0,-1 0,1 1,-1-1,0 1,0 0,0 0,0 0,-1 0,1 1,0-1,-1 1,1 0,-1 0,0 0,1 0,-1 1,0-1,1 1,-1 0,0 0,0 0,1 1,-1-1,0 1,-6 4,2 1,-1-1,0 2,1-1,1 1,-1 0,1 1,0-1,0 1,1 1,1-1,-1 1,1 0,0 1,1-1,-1 6,-8 19,3 1,0 0,2 1,2 0,2 0,1 0,1 6,5 24,3-1,3 1,2-1,12 30,-23-93,21 80,-10-43,-2 0,-2 0,-1 1,-2 0,-1 7,-5 24,2-60</inkml:trace>
  <inkml:trace contextRef="#ctx0" brushRef="#br0" timeOffset="8988.483">1924 622,'38'0,"47"-5,18-1,1-5,-7 0,-11 1,-10 4,-9-4,-6 1,-4 2,-6 1,-12 3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4.8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499 82,'-15'-11,"-1"1,0 0,-1 1,0 0,0 2,-1 0,-14-4,27 10,0-1,0 1,0 0,0 0,-1 0,1 1,0 0,0 0,0 0,0 1,-1-1,1 1,0 1,0-1,0 1,1-1,-1 1,0 1,1-1,-1 1,1 0,0 0,0 0,0 0,0 1,0-1,1 1,0 0,-1 0,0 3,-1 6,0 1,0 0,2-1,-1 1,2 1,0-1,1 0,0 1,1-1,1 0,0 1,1 2,-3 95,-17-6,-6-1,-23 62,-11 20,29-48,28-137,0-1,0 1,0 0,1 0,-1 0,1 0,-1 0,1 0,0 0,0 0,0 0,0 0,0 0,0 0,0 0,1 0,-1 0,1-1,0 1,-1 0,1 0,0 0,0-1,0 1,0 0,0-1,1 1,-1-1,0 1,1-1,-1 1,1-1,-1 0,1 0,0 0,0 0,-1 0,1 0,0-1,0 1,0 0,0-1,0 0,0 1,0-1,1 0,265-1,-24-28,-220 29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53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206 1,'-27'26,"1"2,2 1,1 1,1 1,1 0,2 2,0 5,15-32,1 1,-1 1,1-1,1 0,0 1,0-1,0 1,1 0,0 0,0 0,1-1,0 1,1 0,0 0,0 0,0-1,1 1,0 0,1-1,0 0,0 0,0 1,1-2,0 1,-1-5,-1-1,1 1,0-1,0 0,0 0,0 0,0 0,0-1,0 1,0-1,0 0,0 0,0 0,0 0,0 0,0-1,0 1,0-1,0 0,0 0,0 0,0 0,0-1,-1 1,1-1,0 0,-1 1,1-1,-1 0,0-1,0 1,0 0,0 0,0-1,0 0,-1 1,11-13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0,'-5'0,"-2"5,-4 1,-5 5,5 0,9-6,10-4,-2-3,-1 5,-2 1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2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 1,'-5'24,"-1"13,5 0,7-7,3-7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7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31 344,'58'-11,"8"-1,0-3,-1-3,17-9,-71 22,1-1,-1 0,0 0,-1-1,1-1,-1 0,-1 0,0-1,0 0,7-10,-14 16,1 0,-1 0,1 0,-1-1,0 1,0-1,-1 1,1-1,-1 0,0 0,0 0,0 0,0 0,-1 0,0 0,1 0,-1 0,-1 0,1 0,-1 0,1 0,-1 1,0-1,-1 0,1 0,-1 0,1 1,-1-1,0 1,0-1,-1 1,1 0,-1 0,0 0,-1-1,-1 0,0 0,-1 0,1 0,-1 1,0 0,0 0,0 0,-1 1,1 0,-1 0,1 0,-1 1,0 0,1 1,-1-1,0 1,1 1,-1-1,0 1,0 0,0 1,-133 51,121-40,0 1,1 0,1 1,0 1,1 1,1 0,0 1,2 1,-5 8,14-21,0 0,0 0,0 0,1 1,0-1,1 1,-1 0,1 0,1 0,-1 0,1 0,0 0,1 0,0 0,0 1,0-1,1 0,0 0,1 0,-1 0,1 0,1 0,-1 0,1-1,0 1,1-1,0 0,0 0,0 0,0 0,1-1,0 0,0 0,2 1,8 4,0-2,1 0,0-1,0 0,1-1,-1-1,1-1,0 0,1-1,-1-1,0-1,1 0,-1-1,1-1,14-3,-4 3,-10 1,0-1,0 0,0-2,0 0,0-1,-1-1,0 0,0-1,0-1,-1-1,3-2,0-2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7.0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1,'-14'14,"-5"10,0 0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3.87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30 37,'-14'94,"10"-74,0-1,1 0,1 1,0 0,2-1,0 1,1 0,3 8,-4-26,0-1,0 1,0 0,0 0,0 0,1 0,-1-1,1 1,-1 0,1 0,0-1,0 1,0-1,0 1,0 0,0-1,0 0,0 1,0-1,1 0,-1 1,1-1,-1 0,1 0,-1 0,1 0,0-1,-1 1,1 0,0-1,0 1,-1-1,1 0,0 1,0-1,0 0,0 0,-1 0,1 0,0-1,0 1,0 0,-1-1,1 1,0-1,0 0,-1 1,1-1,17-12,-1 0,-1-2,0 0,-1 0,0-2,-1 0,-1 0,-1-1,-1-1,0-1,2-7,66-109,-80 135,1 0,-1 0,0 1,0-1,1 0,-1 1,0-1,1 0,-1 1,1-1,-1 1,1-1,-1 1,1-1,0 1,-1-1,1 1,-1-1,1 1,0 0,-1-1,1 1,0 0,0 0,-1-1,1 1,0 0,0 0,-1 0,1 0,0 0,0 0,-1 0,1 0,0 0,0 1,-1-1,1 0,0 0,-1 1,1-1,0 0,-1 1,1-1,0 1,-1-1,1 1,-1-1,1 1,-1-1,1 1,-1-1,1 1,-1 0,0-1,1 1,-1 0,0-1,1 1,-1 0,0-1,0 1,0 1,7 55,-6-45,23 173,5 129,-28-283,-2-1,-1 1,-1-1,-1 0,-2 0,-1 0,-2-1,-1 0,-1 0,-1-1,-1-1,-6 7,-66 66,82-96,-1-1,0 0,-1 0,1 0,-1 0,1-1,-1 1,0-1,0 0,0-1,0 1,0-1,0 0,0 0,-1-1,1 0,0 1,0-2,-1 1,1-1,0 0,0 0,-2-1,2-1,0-1,0 0,0-1,1 1,-1-1,1 0,1 0,-1 0,1-1,0 1,0-1,0 0,1 0,0 0,0 0,0 0,1 0,0-1,0 1,1 0,0-1,0 1,0 0,1-1,0 1,0 0,1-3,5-12,1 1,0 0,2 0,0 0,1 1,1 1,1 0,0 1,1 0,1 1,4-2,169-124,-164 126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6.1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0,'5'10,"1"3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9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1,'-47'714,"19"-544,25-151,10-20,16-25,10-16,1 1,3 3,0 0,3 3,0 1,3 2,0 2,26-12,16 12,-83 30,1-1,-1 1,1 0,-1 0,1 1,-1-1,0 0,1 1,-1-1,1 1,-1 0,0 0,1 0,-1 0,0 0,0 1,0-1,0 1,0-1,0 1,0 0,0-1,-1 1,1 0,-1 0,0 0,1 1,-1-1,0 0,0 0,0 1,0-1,-1 1,1 0,1 5,-1 0,0 0,-1 0,0 0,0 0,-1 0,1 0,-2 0,1 0,-1 0,-1 0,1 0,-1-1,-1 1,1-1,-1 0,0 0,-1 0,-3 3,-107 116,96-109,-1-1,-1 0,0-2,-1 0,0-2,-1 0,0-2,-1 0,-24 6,46-15,-1 0,1 0,0 0,0 0,-1-1,1 1,-1-1,1 1,-1-1,1 0,0 0,-1 0,1 0,-1 0,1-1,-1 1,1-1,0 0,-1 1,1-1,0 0,-1-1,1 1,0 0,0 0,0-1,0 1,0-1,1 0,-1 0,0 1,1-1,-1 0,1 0,0-1,0 1,0 0,0 0,0-1,0 1,0 0,1-1,-1 1,1-1,0 1,0 0,0-1,0 1,0-1,0 1,0-1,1 1,0-1,-1 1,10-19,3 1</inkml:trace>
  <inkml:trace contextRef="#ctx0" brushRef="#br0" timeOffset="315.202">586 819,'75'-8,"-1"-2,0-4,37-13,-101 24,-1-1,1 1,-1-2,0 1,-1-1,1 0,-1-1,0 0,0 0,-1-1,0 0,0 0,0-1,-1 1,0-2,-1 1,0 0,0-1,-1 0,0 0,0-1,-1 1,-1-1,1 0,-1 1,-1-2,0 8,-1-1,0 1,0 0,0 0,0-1,0 1,-1 0,1-1,-1 1,0 0,0 0,0 0,0 0,-1 0,1 0,-1 0,0 0,0 1,0-1,0 0,0 1,-1 0,1-1,-1 1,1 0,-1 0,0 1,0-1,0 1,0-1,0 1,0 0,0 0,0 0,0 0,-1 1,1-1,0 1,0 0,-1 0,1 0,0 1,-1-1,1 1,0-1,0 1,-3 1,-7 3,0 1,1 0,0 0,0 1,0 1,1 0,0 1,0 0,1 0,0 1,1 1,0 0,1 0,0 0,0 1,2 0,-1 1,2-1,-1 1,2 1,0-1,0 0,2 1,-1 1,1-7,0 1,1 0,0-1,0 1,1 0,0-1,0 1,1 0,0-1,1 1,0-1,0 1,1-1,0 0,0 0,1 0,0 0,1-1,-1 1,2-1,-1 0,1-1,0 1,0-1,0 0,1-1,0 0,0 0,8 4,2-2,0 0,1-1,0-1,0-1,0-1,0 0,1-1,-1-1,1-1,-1-1,1 0,9-3,1 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8.3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389 624,'-172'213,"-18"46,164-222,52-74,68-94,6 4,15-7,-48 61,-67 73,1-1,-1 1,0 0,0-1,1 1,-1 0,0 0,1-1,-1 1,0 0,1-1,-1 1,0 0,1 0,-1 0,1 0,-1-1,1 1,-1 0,0 0,1 0,-1 0,1 0,-1 0,0 0,1 0,-1 0,1 0,-1 0,1 0,-1 0,0 1,1-1,-1 0,1 0,-1 0,0 1,1-1,-1 0,0 0,1 1,-1-1,0 0,1 1,-1-1,0 0,0 1,1-1,-1 0,0 1,0-1,0 1,0-1,1 0,-1 1,0-1,0 1,0-1,0 1,0-1,0 0,0 1,0-1,0 1,0-1,0 0,-1 1,1 0,-3 31,-6 3,2-1,1 2,2-1,1 0,2 25,2-53,1 0,-1-1,1 1,0-1,0 1,1-1,0 0,0 1,1-2,0 1,-1 0,2-1,-1 1,1-1,0-1,0 1,0-1,1 0,2 2,-4-3,-1-1,1 0,0 0,-1 0,1 0,0-1,0 0,1 1,-1-1,0-1,0 1,0-1,1 0,-1 1,0-2,0 1,1-1,-1 1,0-1,0 0,0 0,0-1,0 1,0-1,0 0,-1 0,1-1,-1 1,1-1,-1 1,2-3,15-14,-1-1,-1 0,0-2,-2 0,-1-1,0 0,-2-1,-1 0,-1-2,-1 1,-1-1,-1 0,-2-1,1-9,0-9,-1 33</inkml:trace>
  <inkml:trace contextRef="#ctx0" brushRef="#br0" timeOffset="709.358">1377 681,'-36'16,"1"1,1 2,1 1,1 2,1 1,0 2,2 1,-1 4,23-26,2 1,-1-1,0 2,1-1,0 1,0-1,1 1,0 0,0 1,0-1,1 1,0 0,0 0,0 0,1 0,0 0,1 1,0-1,0 0,0 2,1-7,1-1,-1 1,1-1,0 1,-1-1,1 0,0 1,0-1,0 0,0 0,0 1,0-1,0 0,0 0,1 0,-1 0,0-1,1 1,-1 0,0 0,1-1,-1 1,1-1,-1 1,1-1,-1 0,1 1,-1-1,1 0,0 0,-1 0,1 0,-1-1,1 1,-1 0,1-1,0 1,59-22,-58 21,36-19,-2-1,0-3,-2 0,0-2,-2-2,15-17,-48 44,1 0,-1 0,1 0,-1 0,1 1,-1-1,1 0,-1 0,1 0,0 0,-1 1,1-1,0 0,0 1,0-1,0 1,0-1,-1 1,1-1,0 1,0-1,0 1,0 0,0 0,0-1,0 1,0 0,1 0,-1 0,0 0,0 0,0 1,0-1,0 0,0 0,0 1,0-1,0 0,0 1,-1-1,1 1,0-1,0 1,0 0,0-1,-1 1,1 0,0 0,0-1,-1 1,1 0,-1 0,1 0,-1 0,1 0,-1 0,17 79,-15-62,1 0,1 1,1-1,0-1,1 1,1-1,1 0,1 0,-7-13,1-1,-1 1,1-1,0 0,0 0,0-1,0 1,1 0,-1-1,1 0,-1 0,1 0,0 0,0-1,0 1,0-1,0 0,0 0,0 0,1-1,-1 0,0 1,0-2,0 1,1 0,-1-1,0 0,2 0,5-2,0 0,0-1,-1-1,0 1,0-1,0-1,0 0,-1 0,0-1,2-2,29-27,-2-2,-1-1,-2-2,-2-2,-1 0,-3-3,-1 0,-3-2,6-17,-21 33,0 0,-2 0,-2-1,-1 0,-1-1,-2 1,-2 0,0-1,-3 1,0-1,-8-25,10 55,0-6,0 0,-1 0,-1 0,0 0,0 0,-1 0,0 1,0 0,-1-1,-1 2,1-1,-1 1,-2-2,7 9,-1 0,1 0,0 0,-1 0,1 0,0 0,-1 1,1-1,-1 1,1-1,-1 1,1-1,-1 1,1 0,-1 0,0 0,1 0,-1 0,1 0,-1 0,0 0,1 1,-1-1,1 0,-1 1,1 0,-1-1,1 1,0 0,-1 0,1 0,0-1,-1 1,1 1,0-1,0 0,0 0,0 0,0 1,0-1,0 0,1 1,-1-1,-27 66,22-23,3 1,1 0,2 0,2-1,2 1,2 0,2-1,2-1,2 1,1-1,3-1,13 25,53 152,-82-218,1 0,-1 0,1 1,-1-1,0 0,1 1,-1-1,0 0,0 1,0-1,0 1,0-1,0 0,-1 1,1-1,0 0,-1 1,1-1,-1 0,1 0,-1 0,0 1,0-1,1 0,-1 0,0 0,0 0,0 0,0 0,0 0,0 0,0-1,0 1,-1 0,1-1,0 1,0-1,-1 1,1-1,0 1,-1-1,1 0,0 0,-1 0,1 0,0 0,-1 0,1 0,-14-3</inkml:trace>
  <inkml:trace contextRef="#ctx0" brushRef="#br0" timeOffset="890.169">1659 568,'43'0,"44"0,15 0,-3 0,-11 0,-14 0,-15 0,-13 0,-9 0,-7 0,-8 0</inkml:trace>
  <inkml:trace contextRef="#ctx0" brushRef="#br0" timeOffset="1584.911">2421 596,'-4'29,"2"1,0 0,2 0,2 0,1 0,1 0,4 12,-6-37,0 0,0-1,1 1,0-1,0 0,0 0,1 0,-1 0,1 0,0-1,0 0,0 1,1-1,-1-1,1 1,-1-1,1 0,0 0,0 0,0-1,0 1,0-1,1-1,-1 1,0-1,0 1,0-2,1 1,-1 0,0-1,0 0,0 0,0-1,0 0,2 0,7-3,-1 0,0 0,0-1,0-1,-1 0,0-1,0 0,-1-1,0 0,-1-1,0 0,18-14,48-51,-55 51,-30 61,6-34,1 1,0 1,0-1,1 0,-1 0,1 1,0-1,0 1,0-1,1 1,-1 0,1-1,0 1,0-1,1 1,0 0,-1-1,2 1,-1-1,0 0,1 1,0-1,0 0,0 0,0 0,1 0,0 0,-1-1,2 1,-1-1,1 1,0 0,1 0,0-1,0 0,0 0,0 0,0 0,0-1,1 0,-1 0,1-1,0 1,-1-1,1 0,0-1,0 1,0-1,-1-1,1 1,0-1,0 0,-1 0,1 0,0-1,-1 0,1 0,-1 0,3-3,12-5,0-2,-1 0,-1-1,0 0,0-2,7-9,-4 3,0-1,-2 0,-1-2,-1 0,-1-1,-1 0,-2-1,0-1,-1-1,1-8,-12 33,1 0,-1 1,1-1,-1 0,0 0,0 0,-1 0,1 0,0 0,-1 0,0 0,0 0,0 0,0 0,0 0,-1 0,1 0,-1 0,0 0,0 0,0 0,0 0,0 0,-1 1,1-1,-1 0,0 1,0-1,0 1,0 0,0 0,0 0,-1 0,1 0,-1 0,1 1,-1-1,0 1,1-1,-1 1,0 0,0 0,0 1,0-1,0 0,0 1,0 0,-3 0,-6 4,-1 1,2 0,-1 1,1 1,0 0,0 0,1 1,0 0,0 1,1 0,0 0,0 1,1 1,1-1,-6 10,11-18,0 0,0 0,0 0,1 0,-1 1,0-1,1 0,-1 1,1-1,0 1,0-1,0 1,0 0,1-1,-1 1,1 0,-1 0,1 0,0-1,0 1,0 0,1 0,-1 0,1-1,-1 1,1 0,0-1,0 1,0-1,0 1,0-1,1 1,-1-1,1 0,0 1,0-1,0 0,0 0,0 0,0-1,0 1,0 0,1-1,0 1,118 15,-39-12,-76-4,0-1,0 1,0 0,0 1,0-1,0 1,-1 0,1 1,-1-1,1 1,-1 0,0 0,0 1,-1 0,1 0,-1 0,1 0,-1 1,-1-1,1 1,-1 0,1 0,-1 1,-1-1,1 1,-1-1,0 1,0 0,-1-1,0 1,0 0,0 2,-11 67,4 45,12-102</inkml:trace>
  <inkml:trace contextRef="#ctx0" brushRef="#br0" timeOffset="2536.387">4029 624,'-41'45,"2"1,1 2,3 2,2 1,-5 15,21 3,19-68,-1 0,1 0,-1 0,1 0,0 0,-1 0,1 0,0-1,0 1,-1-1,1 1,0-1,0 0,0 1,0-1,0 0,0 0,0 0,0-1,-1 1,1 0,0-1,0 1,0-1,0 0,-1 0,1 1,0-1,-1 0,1 0,-1-1,1 1,0 0,26-15,-1-1,-1-1,-1-1,0-1,-1-1,-2-2,0 0,1-4,24-22,31-26,-77 75,0-1,-1 1,1-1,0 1,-1-1,1 1,0 0,0-1,0 1,-1 0,1-1,0 1,0 0,0 0,0 0,-1 0,1 0,0 0,0 0,0 0,0 0,0 0,-1 0,1 0,0 1,0-1,0 0,-1 1,1-1,0 1,0-1,-1 0,1 1,0 0,-1-1,1 1,-1-1,1 1,-1 0,1-1,-1 1,1 0,-1 0,1-1,-1 1,0 0,0 0,1 0,-1 0,0-1,0 2,4 47,-4-45,0 4,0 1,0-1,1 0,0 1,0-1,1 0,0 0,0 0,1 0,0 0,1-1,-1 1,1-1,1 0,-1 0,1 0,1-1,-1 0,1 0,0 0,1 0,-1-1,1 0,0-1,0 0,0 0,1 0,0-1,5 2,-6-3,0 0,1-1,-1 0,0 0,1 0,-1-1,1 0,-1-1,1 1,-1-1,1-1,-1 0,0 0,0 0,0-1,0 0,0 0,-1-1,1 0,5-4,108-107,-107 99,16-15,-1-2,-2-1,-1-1,-2-1,1-6,-7 8,-2-2,-1 0,-2 0,-1-2,-2 1,-2-1,-1 0,-2-1,-2 1,-1-18,-2 46,0-1,0 1,-1 0,0 0,0 0,-2 0,1 1,-1-1,0 1,-1 0,-1-2,4 8,0 1,0-1,0 0,0 1,0-1,-1 1,1 0,-1 0,0 0,1 0,-1 0,0 0,0 1,0-1,-1 1,1 0,0 0,0 0,-1 1,1-1,0 1,-1 0,1 0,0 0,-1 0,1 0,0 1,-1-1,1 1,0 0,0 0,-1 1,1-1,0 0,0 1,-10 5,0 1,1 0,0 1,1 0,0 1,0 0,1 0,1 1,0 1,0 0,1 0,0 0,1 1,1 0,0 1,-4 11,1 4,0 0,2 0,2 1,0 0,2 0,1 0,2 23,0-35,1-1,1 1,0-1,1 0,1 0,1 0,0 0,1-1,1 1,0-1,1-1,1 0,1 0,0-1,1 0,0 0,2 0,6 5,0-1,2 0,-1-2,2 0,0-2,1 0,22 8,-6-4,-25-9</inkml:trace>
  <inkml:trace contextRef="#ctx0" brushRef="#br0" timeOffset="3506.471">4905 878,'7'6,"1"-1,-1 1,1-2,0 1,0-1,1 0,-1-1,1 0,0 0,0-1,0 0,0-1,0 0,0 0,0-1,0 0,1-1,-1 0,0 0,0-1,4-1,12-9,-1 0,-1-1,0-2,-1 0,0-2,-2 0,0-1,-1-1,0-1,6-11,1 1,-2-2,-1 0,-2-2,-1 0,-2-1,-1-1,-2-1,-1 0,1-12,-8 23,-2-1,0 0,-2 0,-1-1,-1 1,-2-13,1 37,0 1,0 0,0 0,0-1,-1 1,1 0,-1-1,0 1,1 0,-1 0,0 0,0 0,-1 0,1 0,0 0,0 0,-1 1,0-1,1 0,-1 1,0-1,1 1,-1-1,0 1,0 0,0 0,0 0,-1 0,1 0,0 1,0-1,0 1,-1-1,1 1,0 0,-1 0,1 0,0 0,0 0,-1 0,1 1,0-1,0 1,-1 0,1-1,0 1,0 0,0 0,0 0,-1 2,-13 8,1 1,1 1,0 1,1 0,0 0,1 1,1 1,0 0,1 1,1 0,1 0,0 1,-1 7,0-2,0 1,2 0,1 1,1-1,1 1,1 0,2 0,0 1,1-1,2 0,1 0,2 11,-1-25,0 1,0-2,1 1,1 0,0-1,0 0,1-1,0 1,0-1,1 0,1-1,-1 0,1 0,1-1,-1 0,1-1,1 0,-1-1,1 0,0 0,8 2,0 1</inkml:trace>
  <inkml:trace contextRef="#ctx0" brushRef="#br0" timeOffset="4089.362">5667 765,'-3'9,"-2"4,0 1,1-1,1 1,0 0,1 0,0 0,1 0,1 0,0 0,1 0,0 0,1 0,4 13,-5-25,-1-1,1 1,0 0,-1-1,1 0,0 1,0-1,0 0,0 1,0-1,1 0,-1 0,0 0,0 0,1 0,-1 0,1 0,-1 0,1-1,-1 1,1 0,-1-1,1 1,-1-1,1 0,0 0,-1 1,1-1,0 0,-1 0,1-1,0 1,-1 0,1 0,-1-1,1 1,0-1,-1 0,1 1,-1-1,1 0,-1 0,1 0,61-51,-57 46,167-204,-172 208,-1 0,1 0,0 1,-1-1,1 0,0 0,0 0,0 1,1-1,-1 1,0-1,0 1,1-1,-1 1,1 0,0-1,-1 1,1 0,0 0,-1 0,1 0,0 1,0-1,0 0,0 1,0 0,0-1,0 1,0 0,0 0,0 0,0 0,0 0,0 0,0 1,0-1,0 1,-1-1,1 1,0 0,0 0,0 0,-1 0,1 0,0 0,-1 0,1 0,0 2,5 14,0 1,-2 1,0-1,-2 1,0 0,0 0,-2 0,-1 17,5 42,6-2,-3 2,-4-1,-3 0,-3 1,-9 48,6-101,0-1,-2 1,0-1,-2 0,-1 0,0-1,-2-1,-1 0,0 0,-2-1,0-1,-2-1,-2 2,9-10,0-2,0 1,-1-1,-1-1,1 0,-1-1,-1 0,-5 2,16-9,0 1,1 0,-1-1,0 0,0 0,0 1,0-1,0 0,0 0,0-1,1 1,-1 0,0-1,0 1,0-1,0 1,1-1,-1 0,0 0,1 0,-1 0,0 0,1 0,-1 0,1-1,0 1,-1 0,1-1,0 1,0-1,0 0,0 1,0-1,0 0,1 1,-1-1,1 0,-1 0,1 0,-1 0,1-1,-9-84,9 86,2-40,1 0,3 0,1 1,2-1,1 2,3 0,1 0,1 1,3 1,1 0,10-13,47-41,-60 79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5.9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69 113,'-19'34,"-7"15,2 0</inkml:trace>
  <inkml:trace contextRef="#ctx0" brushRef="#br0" timeOffset="594.208">239 338,'150'-215,"-150"213,0 1,1-1,0 1,-1-1,1 1,0-1,0 1,0-1,0 1,0 0,0 0,0 0,1-1,-1 1,0 0,0 0,1 1,-1-1,1 0,-1 0,1 1,-1-1,1 1,0-1,-1 1,1 0,-1-1,1 1,0 0,-1 0,1 0,0 0,-1 1,1-1,0 0,-1 1,1-1,-1 1,1 0,-1-1,1 1,-1 0,1 0,-1 0,0 0,1 0,-1 0,0 0,0 0,0 1,0-1,0 0,0 1,0 0,12 40,23 50,-34-90,0 1,0-1,0 1,1-1,-1 0,0 0,1 0,0 0,-1-1,1 1,0-1,0 1,0-1,0 0,0 0,0-1,0 1,0 0,0-1,0 0,0 0,0 0,0 0,1 0,-1-1,0 1,0-1,0 0,1 0,99-53,-83 42</inkml:trace>
  <inkml:trace contextRef="#ctx0" brushRef="#br0" timeOffset="1193.71">1170 0,'-11'2,"0"0,0 1,1 0,-1 1,1 0,0 1,0 0,0 1,0-1,1 2,0 0,1 0,-1 0,1 1,1 0,-1 1,2-1,-1 2,1-1,-5 10,-27 89,37-104,1 0,-1 0,1 0,-1 0,1 0,1 0,-1 1,0-1,1 0,0 0,0 0,0-1,0 1,1 0,0 0,-1-1,1 1,1-1,-1 1,0-1,1 0,0 0,-1 0,1 0,1 0,0 0,-1-1,1-1,0 1,-1-1,1 0,0 0,0 0,0 0,0-1,0 1,-1-1,1 0,0-1,0 1,0-1,0 1,0-1,0 0,-1-1,1 1,0 0,-1-1,1 0,-1 0,4-2,74-66,-74 63,137-129,-143 136,-1-1,1 0,-1 0,0 0,1 1,0-1,-1 0,1 1,-1-1,1 0,0 1,-1-1,1 1,0-1,0 1,-1-1,1 1,0 0,0-1,0 1,0 0,-1 0,1-1,0 1,0 0,0 0,0 0,0 0,0 0,-1 0,1 1,0-1,0 0,0 0,0 1,0-1,-1 0,1 1,0-1,0 1,-1-1,1 1,0-1,0 1,-1-1,1 1,-1 0,1-1,-1 1,1 0,-1 0,1-1,-1 1,1 0,-1 0,0 0,0 0,1-1,-1 1,0 0,0 0,0 0,0 0,0 0,0 0,0 0,0-1,-1 1,1 1,-4 236,-25 143,31-363,-2 1,0 0,-1-1,-1 1,-1-1,-1 1,0-1,-1 0,-1 0,-1-1,0 0,-2 0,0-1,0 0,-2 0,0-1,0 0,-1-1,-14 12,23-24,-1 0,1 0,-1-1,1 1,-1-1,1 0,-1 0,0 0,0 0,1-1,-1 1,0-1,0 0,0 0,0 0,1-1,-1 1,0-1,0 0,1 0,-1-1,1 1,-1-1,1 1,-1-1,1 0,0 0,0-1,0 1,0-1,0 1,1-1,-1 0,-1-2,-3-4,1 1,0-1,1 0,-1 0,2-1,-1 0,1 1,1-1,0-1,0 1,1 0,0-3,2 3,0 1,1-1,-1 0,2 1,0-1,0 0,0 1,1 0,1 0,0 0,0 0,0 0,1 1,1 0,-1 0,1 0,1 1,-1-1,1 2,4-4,10-8,0 2,1 0,0 1,2 2,-1 0,23-8,49-16,-52 22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4.6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310 0,'-25'218,"-32"159,26-150,1-87,20-122,7-26,7-8,0-1</inkml:trace>
  <inkml:trace contextRef="#ctx0" brushRef="#br0" timeOffset="285.102">0 508,'38'0,"28"0,11 0,-1 0,-10 0,-11 0,-11 0,-7 0,-5 5,-4 1,-1 0,-1-1,-5 3,-5 1</inkml:trace>
  <inkml:trace contextRef="#ctx0" brushRef="#br0" timeOffset="1097.182">706 85,'-33'233,"-9"69,20-162,21-137,0-1,0-1,0 0,0 1,0-1,0 1,1-1,-1 1,1 0,-1-1,1 1,-1 0,1-1,0 1,0 0,-1-1,1 1,1 0,-1 0,0-1,0 1,1 0,-1-1,1 1,-1-1,1 1,0 0,-1-1,1 1,0-1,0 0,0 1,0-1,0 0,1 1,-1-1,0 0,1 0,-1 0,0 0,1 0,-1-1,1 1,0 0,-1-1,1 1,12-8,0-1,-1-1,0 0,-1-1,1 0,-2 0,0-2,10-11,133-110,-152 132,-1 0,1-1,0 1,0 1,-1-1,1 0,0 0,0 1,0-1,0 1,0-1,0 1,0 0,0 0,0 0,0 0,0 0,0 0,-1 1,1-1,0 1,0-1,0 1,0 0,0-1,-1 1,1 0,0 0,-1 0,1 1,0-1,-1 0,0 1,1-1,-1 1,0-1,0 1,0-1,0 1,0 0,0 0,0 0,0-1,-1 1,1 0,-1 0,0 0,1 1,13 99,-27 90,11-179,3-6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2.0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0 312,'37'-2,"-2"0,1-3,0 0,-1-3,0-1,0-1,20-10,57-50,-108 68,-1-1,0 1,0-1,-1 0,1 0,0 0,-1 0,0-1,0 1,0-1,0 1,0-1,-1 0,0 0,0 0,0 0,0 1,0-1,-1-1,0 1,0 0,0 0,0 0,0 0,-1 0,0 0,0 0,0 1,0-1,-2-2,-2 0,0 0,0 1,0-1,-1 1,0 1,0-1,0 1,-1 0,1 1,-1-1,0 1,0 1,0-1,-1 1,1 0,-1 1,1 0,-1 0,-6 0,-1 3,1 1,0 0,0 0,0 1,0 1,1 1,-1 0,1 0,1 1,-1 1,1 0,1 1,0 0,0 1,0 0,2 0,-1 1,1 1,1 0,0 0,0 0,1 1,1 1,1-7,1-1,-1 1,2 0,-1 0,1 0,0 0,0 1,1-1,0 1,1-1,-1 1,1 0,1 0,0 0,0 0,0-1,1 1,0 0,1 0,-1-1,1 1,1 0,0-1,0 0,0 0,1 0,0 0,0-1,1 1,0-1,0 0,0 0,1-1,0 0,0 0,0 0,1 0,0-1,-1-1,1 1,3 0,12-1,0-1,1-1,-1-1,0-1,1 0,-1-2,0-1,0-1,-1-1,1 0,-1-2,-1 0,1-2,-2 0,1-1,5-5,-1 2,-1-1,0-1,-2-1,0-1,0-1,-2-1,0 0,-2-1,14-21,0-22,-31 64,1 0,0 0,0-1,-1 1,1 0,0 0,0 0,-1 0,1 0,0 0,0 0,-1 0,1 1,0-1,-1 0,1 0,0 1,0-1,-1 0,1 1,0-1,-1 0,1 1,-1-1,1 1,-1-1,1 1,-1 0,1-1,-1 1,1-1,-1 1,0 0,1-1,-1 1,0 0,0 0,1-1,-1 1,0 0,0 0,0-1,0 1,0 0,0 0,0-1,0 1,0 0,0 0,-1-1,1 1,32 164,-29-117,-3-38,0-1,0 1,1-1,0 0,1 1,0-1,0 0,1 0,0 0,1 0,4 6,-7-14,0 0,0 0,0 1,0-1,0-1,0 1,0 0,1 0,-1 0,0-1,1 1,-1 0,0-1,1 1,-1-1,1 0,-1 1,1-1,-1 0,1 0,-1 0,1 0,-1 0,1 0,-1-1,0 1,1 0,-1-1,1 1,-1-1,0 0,1 1,-1-1,0 0,1 0,-1 0,0 0,0 0,1 0,41-45,116-216,-92 157,-60 81,-9 23</inkml:trace>
  <inkml:trace contextRef="#ctx0" brushRef="#br0" timeOffset="732.477">1271 312,'34'-9,"-1"-2,0 0,-1-2,0-2,-1-1,-1-1,0-1,2-5,-27 19,0-1,0 0,0 0,-1-1,0 1,0-1,0 0,-1 0,0 0,0-1,0 1,1-7,-4 11,1 0,-1 0,0 0,1-1,-1 1,0 0,-1 0,1-1,0 1,0 0,-1 0,1-1,-1 1,0 0,0 0,0 0,0 0,0 0,0 0,0 0,-1 0,1 1,-1-1,1 0,-1 1,0-1,0 1,0 0,1 0,-1-1,0 1,0 0,-1 1,1-1,0 0,0 0,0 1,-1 0,1-1,0 1,-5-1,1 0,-1 1,0 0,1 0,-1 0,0 1,1 0,-1 0,1 0,-1 1,1 0,0 1,0-1,0 1,0 0,0 1,1-1,-1 1,1 0,0 1,-2 2,-85 113,86-110,0 1,1 0,1 1,0-1,0 1,1-1,1 1,0 0,1 0,0 2,1-9,-1 0,2 0,-1 0,1 0,-1 0,1-1,1 1,-1 0,1-1,0 1,0-1,0 1,0-1,1 0,0 0,0 0,0 0,0 0,1-1,-1 1,1-1,0 0,0 0,0-1,4 3,8-1,1-1,-1 0,1-1,0-1,-1-1,1 0,0-1,-1-1,1 0,-1-1,1-1,-1-1,-1 0,1-1,-1-1,0 0,0-1,13-10,-1 3,1-2,-2-1,0-1,-2-2,0 0,-1-1,-1-1,-1-2,10-16,8-40,-39 79,1 0,0 0,-1 0,1 0,-1 0,0 0,0 0,0 0,0 0,0 0,0 0,0 0,0 0,-1 0,1 0,-1 0,0 0,0 0,1 1,-1-1,0 0,0 0,-1 1,1-1,0 1,-1-1,1 1,0-1,-1 1,0 0,1 0,-1 0,0 0,0 0,1 0,-1 0,0 0,0 1,0-1,0 1,0-1,-1 1,-2 1,-1-1,1 1,-1 1,1-1,-1 1,1 0,0 0,0 1,0-1,0 1,0 0,1 1,-1-1,1 1,0 0,0 0,0 0,1 0,0 1,-1 0,1-1,1 1,-1 0,1 0,0 1,0-1,0 0,1 2,0-4,1 0,0 0,0 0,0 0,0 1,1-1,-1 0,1 0,0 0,0 0,0 0,0 0,0 0,1-1,-1 1,1 0,0-1,-1 1,1-1,1 1,-1-1,0 0,1 0,-1 0,1 0,-1-1,1 1,0-1,0 1,2 0,96 30,-90-29,-6-3,-1 1,0-1,0 1,0 0,0 0,0 0,0 1,-1-1,1 1,0 0,-1 0,1 0,-1 1,0-1,0 1,0 0,0 0,0 0,0 0,-1 0,0 1,1-1,-1 1,-1-1,1 1,0 0,-1 0,0 0,0 0,0 0,0 0,-1 1,-23 113,19-97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6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424 635,'-44'12,"2"2,0 2,1 2,-28 16,54-25,1 0,0 1,0 0,1 1,0 1,1 0,0 0,1 1,1 1,0 0,0 0,2 1,-6 13,12-26,0 1,0 0,1 0,0-1,-1 1,1 0,0 0,0 1,0-1,1 0,-1 0,1 0,0 0,0 1,0-1,0 0,0 0,1 0,0 0,-1 1,1-1,0 0,0 0,1 0,-1-1,1 1,-1 0,1 0,0-1,0 1,0-1,1 0,-1 1,0-1,1 0,-1 0,1-1,0 1,0 0,-1-1,1 0,0 0,0 1,1-2,1 2,7-3,0-1,1 0,-1 0,-1-1,1-1,0 0,-1 0,0-1,0-1,0 0,0 0,-1-1,5-5,8-2,53-37,-1-4,-3-3,32-34,-104 91,0 0,1 0,-1 0,1 0,-1 0,1 0,0 1,-1-1,1 0,0 0,-1 1,1-1,0 0,0 1,0-1,0 1,0-1,0 1,0-1,0 1,0 0,0-1,0 1,0 0,0 0,0 0,0 0,0 0,0 0,0 0,0 0,0 0,0 0,0 1,0-1,0 0,0 1,0-1,0 1,0-1,0 1,-1-1,1 1,0 0,0-1,-1 1,1 0,0 0,-1 0,1-1,0 1,-1 0,1 0,-1 0,0 0,1 0,21 73,-22-66,1 0,0 0,0 0,1-1,0 1,1 0,-1-1,2 1,-1-1,1 0,0 0,0-1,1 1,0-1,0 0,0 0,1 0,0-1,0 0,0 0,1-1,0 1,0-1,0-1,0 1,1-1,6-3,-1-1,1 0,0-1,-1 0,0-1,0-1,0 0,0-1,0 0,-1-1,0 0,0-1,0 0,-1-1,0 0,-1-1,0 0,9-11,58-50,-3-2,54-72,-111 122,-1 0,-2-1,0-1,-1 0,-2-1,0-1,-2 1,-1-2,-1 1,-1-1,-1 0,-2 0,0 0,-2-1,-1 1,-1-1,-3-11,-21-19,24 57,0 0,0 0,-1 0,1 0,0 1,0-1,-1 0,1 1,0-1,-1 1,1 0,-1-1,1 1,0 0,-1 0,1 0,-1 0,1 0,-1 0,1 0,-1 0,1 1,0-1,-1 0,1 1,-1-1,1 1,0 0,0-1,-1 1,1 0,0 0,0 0,0 0,0 0,0 0,0 0,0 0,0 0,0 1,0 0,-8 12,0 1,2 0,-1 0,2 1,0 0,1 0,1 0,0 1,1-1,1 1,0 0,1 0,1 1,1 257,53 12,-51-263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0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24,'43'5,"33"1,14 0,1-1,-5-2,-4-5,-5-4,-6 1,-7 0,-3 2,-8 0,-3-3,-6-1,-5 0,-9 2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8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1015,'44'-9,"-1"-2,0-1,0-3,-2-1,12-8,-43 20,29-11,0-2,0-1,-2-3,0-1,-1-1,-2-2,-1-2,0 0,-2-3,-2 0,16-22,-38 41,1-1,-2 0,0 0,0 0,-1-1,-1 0,0 0,-1 0,2-12,-4 20,0 0,-1 0,1 1,-1-1,0 0,-1 0,1 0,-1 0,0 1,0-1,0 0,-1 1,1-1,-1 1,0-1,-1 1,1 0,-1 0,0 0,0 0,0 0,0 1,-1-1,1 1,-1 0,0 0,0 0,-3-1,1 3,0-1,1 1,-1 0,0 1,0-1,0 1,0 0,1 1,-1-1,0 1,0 1,0-1,1 1,-1 0,1 0,-1 0,1 1,0 0,0 0,0 0,0 1,1-1,-1 1,1 0,0 1,0-1,1 1,-1-1,1 1,0 0,0 1,1-1,-1 0,1 1,0-1,1 1,-1 0,1-1,0 1,1 0,-1 0,1 0,0 0,1 0,0-1,0 1,0 0,0 0,1-1,0 1,0-1,0 1,1 0,3-1,1 1,0-1,0-1,0 1,0-1,1 0,-1-1,1 1,0-2,0 1,0-1,1 0,-1-1,0 0,2 0,9 2,-2 0,0-1,0 0,1-2,-1 0,0-1,0-1,1 0,2-2,-18 3,1 0,-1 0,1 0,-1 0,0 1,1-1,0 1,-1 0,1-1,-1 1,1 1,-1-1,1 0,-1 0,1 1,-1 0,1-1,-1 1,0 0,1 0,-1 0,0 0,1 1,-1-1,0 1,0-1,0 1,-1 0,1 0,0 0,-1 0,1 0,-1 0,1 0,-1 0,0 0,0 1,0-1,0 1,-1-1,1 0,0 1,-23 143,39-8,-15-114</inkml:trace>
  <inkml:trace contextRef="#ctx0" brushRef="#br0" timeOffset="6738.724">1215 704,'9'8,"0"0,1-1,-1 0,2-1,-1 0,1-1,0 0,0-1,0 0,1-1,-1 0,1 0,0-2,0 1,0-1,0-1,0 0,0-1,4-1,-2-1,-1-1,0 0,0-1,0-1,0 0,-1 0,0-1,-1-1,1 0,-1-1,-1 0,0 0,0-1,-1 0,0-1,0 0,-2-1,3-3,-9 11,1 0,-1 0,0 0,0-1,0 1,0 0,-1-1,0 1,0 0,0-1,0 1,-1 0,1-1,-1 1,0 0,-1 0,1 0,-1 0,0 0,0 0,0 0,0 0,-1 1,1-1,-1 1,0 0,0-1,0 2,-1-1,1 0,-1 0,1 1,-1 0,0 0,0 0,0 0,0 1,0-1,0 1,0 0,-1 1,1-1,0 1,-4-1,-7 2,1 0,-1 2,0-1,1 2,-1 0,1 0,0 1,1 1,-1 1,1 0,0 0,1 1,0 1,0 0,1 1,0 0,0 1,2 0,-1 0,1 1,1 0,0 1,1 0,-1 2,4-8,0 1,1-1,-1 1,2 0,-1 0,1 0,0 0,1 0,0 0,0 0,1 1,0-1,0 0,1 0,0 1,1-1,0 0,0 0,0 0,1 0,1-1,-1 1,1-1,0 0,1 0,0 0,0-1,0 1,1-1,0 0,0-1,0 1,1-1,0-1,2 2,9 0,0 0,1-2,-1 0,1-1,0-1,-1 0,1-2,0 0,10-2,-3 1,9-1,0-2,0-1,-1-2,0-1,0-2,-1-1,14-7,-19 8,-4 2</inkml:trace>
  <inkml:trace contextRef="#ctx0" brushRef="#br0" timeOffset="7207.268">2456 451,'-42'12,"1"2,1 2,0 1,1 3,-22 15,59-35,-1 1,1 0,0 0,0 0,-1 0,1 0,0 0,0 0,0 1,0-1,1 1,-1 0,0 0,1-1,-1 1,1 0,0 0,-1 0,1 0,0 1,0-1,0 0,1 0,-1 1,0-1,1 0,0 1,-1-1,1 1,0-1,0 0,1 1,-1-1,0 1,1-1,-1 0,1 1,0-1,0 0,0 0,0 1,0-1,0 0,1 0,-1 0,1-1,-1 1,1 0,0 0,0-1,-1 1,1-1,1 1,106 39,-93-37,0 0,0 1,-1 1,0 1,0 0,0 1,8 6,-20-12,-1 1,0-1,1 0,-1 1,0-1,0 1,0-1,-1 1,1 0,-1 0,0 0,1 0,-1 0,0 0,-1 0,1 0,-1 0,1 1,-1-1,0 0,0 0,0 0,-1 1,1-1,-1 0,0 0,1 0,-1 0,-1 0,1 0,0 0,-1 0,0 0,1-1,-1 1,0-1,0 1,-1-1,1 0,0 0,-1 0,1 0,-1 0,0 0,0-1,0 1,0-1,-2 1,-8 5,-1-1,0 0,0-1,-1-1,0 0,1-1,-1-1,0 0,0-1,-5 0,-5-1</inkml:trace>
  <inkml:trace contextRef="#ctx0" brushRef="#br0" timeOffset="7670.601">3105 84,'-1'311,"-5"-272,-1 0,-3-1,-1-1,-1 0,-14 28,-33 105,50-98,9-71,0-1,1 1,-1-1,1 0,-1 1,1-1,0 1,-1-1,1 0,-1 1,1-1,0 0,-1 0,1 0,0 1,-1-1,1 0,0 0,-1 0,1 0,0 0,-1 0,1 0,0 0,-1-1,1 1,0 0,-1 0,1-1,0 1,-1 0,1 0,-1-1,1 1,-1-1,1 1,-1-1,1 1,-1-1,1 1,-1-1,1 1,-1-1,0 1,1-1,-1 0,0 1,0-1,1 1,-1-1,0 0,0 1,0-1,0 0,0 0,0 1,0-1,0 0,0 1,0-1,0 0,0 1,-1-1,1 0,0 1,-1-1,20-49,-12 25</inkml:trace>
  <inkml:trace contextRef="#ctx0" brushRef="#br0" timeOffset="7918.333">2738 478,'29'5,"33"1,11 0,3-1,-2-2,-9 0,-5-2,-4-1,-7-5,-2-1,-4 0,-4 1,0 1,-1 2,-8 1</inkml:trace>
  <inkml:trace contextRef="#ctx0" brushRef="#br0" timeOffset="8792.113">3669 55,'218'-39,"-207"37,-9 0,1 0,0 1,0-1,0 1,0 0,0 0,0 0,0 0,0 0,1 1,-1-1,0 1,0 0,1 0,-1 0,0 1,0-1,1 1,-1 0,0 0,0 0,0 0,0 0,0 0,0 1,0 0,-1-1,1 1,0 0,-1 1,1-1,-1 0,0 1,0-1,0 1,0 0,-1-1,1 1,0 0,-1 0,0 0,0 1,-4 214,-9 47,-8 8,-6-37,26-220,1-11,0-1,-1 0,1 1,-1-1,0 1,0-1,0 1,0-1,-1 1,0-1,0 0,0 1,-1-1,1 0,-1 0,0 0,0 0,-1 0,1 0,-1-1,0 1,1-1,-2 0,1 1,0-2,-1 1,1 0,-1-1,0 1,0-1,-3 1,-245 10,139 3,89-14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3:22.6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1 765,'823'-1,"-319"-25,682 25,-617 30,-272-31,-116-25,-132 20,-32 7</inkml:trace>
  <inkml:trace contextRef="#ctx0" brushRef="#br0" timeOffset="632.016">1270 32,'-1'-2,"1"0,-1 0,0 0,-1 1,1-1,0 0,0 0,-1 1,1-1,-1 1,1 0,-1-1,0 1,0 0,1 0,-1 0,0 0,0 0,0 0,0 0,0 1,0-1,0 1,0 0,0-1,-1 1,1 0,0 0,0 0,0 1,0-1,0 0,0 1,0 0,0-1,0 1,0 0,0 0,-2 1,-68 52,-449 388,375-312,146-130,-1 0,1 0,-1 0,1 0,-1 0,1 0,-1 0,1 1,-1-1,1 0,-1 0,1 0,0 1,-1-1,1 0,-1 1,1-1,0 0,-1 1,1-1,0 1,0-1,-1 0,1 1,0-1,0 1,-1-1,1 1,0-1,0 1,0-1,0 1,0-1,0 1,0-1,0 1,0-1,0 1,0-1,0 1,0-1,0 1,1-1,-1 1,0-1,0 0,0 1,1-1,-1 1,0-1,1 0,-1 1,0-1,1 1,-1-1,0 0,1 0,-1 1,1-1,-1 0,1 0,-1 1,0-1,1 0,0 0,36 2,-30-3,110-25,-91 15</inkml:trace>
  <inkml:trace contextRef="#ctx0" brushRef="#br0" timeOffset="1003.71">1976 144,'-95'39,"-117"92,-6 22,-153 98,370-251,0 0,0 0,0 0,0 1,0-1,0 0,0 1,0-1,0 1,0-1,0 1,1 0,-1-1,0 1,0 0,1-1,-1 1,0 0,1 0,-1 0,1 0,-1-1,1 1,-1 0,1 0,0 0,-1 0,1 0,0 0,0 0,0 0,0 0,0 0,0 0,0 0,0 0,0 0,0 0,1 0,-1 0,0 0,1 0,-1 0,0 0,1 0,-1 0,1 0,0-1,-1 1,1 0,0 0,-1-1,1 1,0 0,0-1,0 1,0-1,0 1,-1-1,1 1,0-1,13 2,0-1,0 0,0-1,0 0,0-2,0 1,-1-2,1 0,0 0,-1-1,0-1,0 0,0-1,10-7,45-15,-43 20</inkml:trace>
  <inkml:trace contextRef="#ctx0" brushRef="#br0" timeOffset="1403.84">2767 173,'0'-1,"1"1,0-1,-1 0,1 0,-1 0,1 1,-1-1,1 0,-1 0,0 0,1 0,-1 0,0 0,0 0,0 0,0 1,0-1,0 0,0 0,0 0,0 0,0 0,0 0,0 0,-1 0,1 0,0 0,-1 0,1 1,-1-1,1 0,-1 0,1 0,-1 1,0-1,1 0,-1 1,0-1,0 0,1 1,-1-1,0 1,0-1,0 1,0 0,1-1,-1 1,0 0,-48 7,-108 87,-278 182,298-174,136-102,0 1,-1 0,1-1,0 1,-1 0,1 0,0 0,0 0,0 0,0 0,0 0,0 0,0 0,0 1,0-1,1 0,-1 1,0-1,1 0,-1 1,1-1,0 1,-1-1,1 0,0 1,0-1,0 1,0-1,0 1,0-1,0 1,1-1,-1 1,0-1,1 1,-1-1,1 0,0 1,-1-1,1 0,0 0,0 1,0-1,0 0,0 0,0 0,0 0,0 0,0 0,1 0,0 0,11 1,0-1,0 0,0-1,0 0,0-1,0-1,0 0,0 0,-1-2,1 1,-1-2,0 1,0-2,0 0,8-6,4-2</inkml:trace>
  <inkml:trace contextRef="#ctx0" brushRef="#br0" timeOffset="1717.649">3585 60,'-82'35,"2"4,2 4,-48 35,124-77,-69 49,3 3,2 3,2 2,1 6,-87 78,142-135,2-3,1 0,0 0,1 0,-1 1,1 0,-1 0,1 0,1 0,-1 0,1 1,0 0,0 0,1 0,-2 3,5-8,-1 1,0-1,1 1,-1-1,1 1,0-1,-1 0,1 1,0-1,0 0,0 0,0 1,0-1,0 0,0 0,0 0,0 0,0 0,1 0,-1-1,0 1,1 0,-1-1,1 1,-1-1,0 1,1-1,-1 0,1 1,-1-1,1 0,-1 0,1 0,19 3</inkml:trace>
  <inkml:trace contextRef="#ctx0" brushRef="#br0" timeOffset="2131.008">4121 173,'-200'145,"77"-53,40-33,3 4,2 4,-40 46,96-86,5-3</inkml:trace>
  <inkml:trace contextRef="#ctx0" brushRef="#br0" timeOffset="6935.383">2456 821,'0'1,"-1"-1,1 1,-1-1,1 0,-1 1,1-1,-1 0,1 0,-1 1,1-1,-1 0,0 0,1 0,-1 0,1 0,-1 1,0-1,1 0,-1-1,0 1,1 0,-1 0,1 0,-1 0,0 0,1-1,-1 1,1 0,-1 0,1-1,-1 1,1 0,-1-1,1 1,-1-1,1 1,0-1,-1 1,1-1,-1 1,1-1,0 1,0-1,-1 1,1-1,0 1,0-1,0 0,-1 1,1-1,0 1,0-1,0 0,0 1,0-1,0 1,0-1,1 0,-1 1,0-1,0 1,0-1,1 0,-1 1,-8 174,9-99,-2 25,5 0,11 56,-2 21,-12-175,-1 1,0 0,1-1,0 1,0-1,-1 1,1-1,1 1,-1-1,0 0,1 1,-1-1,1 0,0 0,-1 0,1 0,0-1,0 1,0 0,1-1,-1 1,0-1,1 0,-1 0,0 0,1 0,-1 0,1 0,0-1,-1 1,1-1,0 0,-1 0,1 0,0 0,32 9,-33-9,0 1,-1-1,1 1,0 0,0 0,-1-1,1 1,-1 0,1 0,-1 1,1-1,-1 0,0 1,1-1,-1 0,0 1,0-1,0 1,0 0,0-1,-1 1,1 0,0 0,-1-1,1 1,-1 0,0 0,0 0,1-1,-1 1,0 0,0 0,-1 0,1 0,0 0,-1-1,1 1,-1 0,0 0,1-1,-1 1,0 0,0-1,0 1,0-1,-1 2,-61 65,-141 45,202-112,1-1,0 0,0 1,0-1,0 1,0-1,0 1,0 0,0-1,0 1,0 0,0 0,0 0,0 0,0-1,0 1,1 0,-1 1,1-1,-1 0,0 0,1 0,0 0,-1 0,1 0,0 1,-1-1,1 0,0 0,0 1,0-1,0 0,0 0,1 0,-1 1,0-1,0 0,1 0,-1 0,1 1,-1-1,1 0,-1 0,1 0,0 0,0 0,-1 0,1 0,0 0,0-1,0 1,0 0,0 0,0-1,0 1,0-1,0 1,0-1,1 1,149 54,-72-32,118 44,-195-67,-1 0,1 0,0 1,-1-1,1 0,-1 1,1-1,-1 1,1 0,-1 0,1-1,-1 1,0 0,0 0,1 0,-1 0,0 1,0-1,0 0,0 0,0 1,0-1,0 0,-1 1,1-1,0 1,-1-1,1 1,-1 0,0-1,1 1,-1-1,0 1,0 0,0-1,0 1,0-1,0 1,-1 0,1-1,-1 1,1-1,-1 1,1-1,-1 1,0-1,0 1,0-1,1 0,-1 1,-1-1,1 0,0 0,0 0,0 0,-19 13,0-1,-1-1,-1-1,0-1,0 0,-20 4,-36 16,48-18,-46 25,74-36,1 1,-1-1,1 1,0-1,-1 1,1-1,0 1,0 0,0 0,0-1,0 1,1 0,-1 0,0 0,1 0,0 0,-1 0,1 0,0 0,0 0,0 0,0 0,0 0,1 0,-1 0,1 0,-1 0,1 0,0 0,-1 0,1 0,0 0,0-1,1 1,-1 0,0-1,1 1,10 11,2 0,0-1,0 0,1-1,0-1,1 0,0-2,1 1,0-2,0 0,0-1,1-1,17 3,-20-4,57 32,-70-35,0 0,0 1,0-1,-1 0,1 1,-1 0,1-1,-1 1,0 0,1 0,-1 0,0 0,0 0,0 0,-1 0,1 0,0 0,-1 0,1 1,-1-1,0 0,0 0,0 1,0-1,0 0,0 0,-1 1,1-1,-1 0,1 0,-1 0,0 0,-1 2,-7 8,0-1,-1 0,0 0,-1-1,0 0,-1-1,0-1,0 1,-1-2,-10 5,-13 10,-216 123,176-99,75-44,1 0,0 0,-1 0,1 0,0 0,0 0,0 1,0-1,1 0,-1 0,1 0,-1 0,1-1,0 1,-1 0,1 0,0 0,0 0,1-1,-1 1,0 0,0-1,1 1,-1-1,1 0,-1 1,1-1,0 0,-1 0,1 0,0 0,0 0,0 0,0-1,0 1,0-1,0 1,0-1,0 0,0 0,0 0,0 0,1 0,3 2,160 37,-137-35,-1 1,0 1,0 2,0 0,-1 2,6 4,-29-12,0 0,0 0,0 0,-1 1,1-1,-1 1,0 0,0 0,0 0,0 1,0-1,-1 1,0-1,1 1,-1 0,-1 0,1 0,0 0,-1 0,0 0,0 0,0 1,-1-1,1 0,-1 1,0-1,0 0,-1 1,1-1,-1 0,0 1,0-1,0 0,-1 0,1 0,-1 0,0 0,0-1,-1 1,1 0,-1-1,0 1,-8 8,0 0,-1-1,0 0,-1-1,0 0,-1-1,0-1,-7 3,-43 30,63-41,0 0,1 1,-1-1,0 0,1 1,-1-1,1 1,-1-1,1 0,-1 1,1-1,-1 1,1 0,-1-1,1 1,0-1,-1 1,1 0,0-1,-1 1,1 0,0-1,0 1,0 0,0-1,0 1,0 0,0 0,0-1,0 1,0 0,0-1,0 1,0 0,0 0,1-1,-1 1,0-1,1 1,-1 0,0-1,1 1,-1-1,1 1,-1 0,1-1,-1 1,1-1,-1 0,1 1,-1-1,1 1,0-1,-1 0,1 1,0-1,-1 0,1 0,0 0,-1 0,2 1,51 14,-44-13,67 12,-58-12,0 0,0 2,0 0,-1 1,0 0,0 2,8 4,-22-10,0 1,0 0,-1 0,1 0,-1 0,1 0,-1 0,0 1,1-1,-1 1,-1 0,1-1,0 1,-1 0,1 0,-1 0,0 0,0 0,0 0,0 1,-1-1,1 0,-1 0,0 1,0-1,0 0,0 1,-1-1,1 0,-1 0,0 0,0 1,0-1,0 0,-1 0,-2 7,-1 0,0-1,-1 0,0 0,0-1,-1 1,0-2,0 1,-1-1,-4 3,-19 12,-1-2,-1-2,0-1,-2-1,-7 1,29-13,12-4,-1 0,1 0,-1 0,1-1,-1 2,1-1,-1 0,1 0,0 0,-1 1,1-1,-1 0,1 1,0 0,-1-1,1 1,0 0,0-1,-1 1,1 0,0 0,0 0,0 0,0 0,0 1,0-1,0 0,1 0,-1 0,0 1,1-1,-1 0,1 1,-1-1,1 1,0-1,-1 1,1-1,0 0,0 1,0-1,0 1,0-1,1 1,-1-1,0 1,11 12,28 61,-6 164,-64 197,32-323,-1-114</inkml:trace>
  <inkml:trace contextRef="#ctx0" brushRef="#br0" timeOffset="7817.754">1891 4717,'-17'305,"6"-121,10 137,2-140,0-176,-1 0,0 0,0 1,-1-1,1 0,-1 0,0 0,0 0,-1 0,0 0,0 0,0 0,0-1,-1 1,0-1,0 1,0-1,0 0,-1 0,1-1,-1 1,0-1,0 1,-2-1,-6-3,12-7</inkml:trace>
  <inkml:trace contextRef="#ctx0" brushRef="#br0" timeOffset="9901.642">1891 4717,'226'-27,"63"-4,84 3,154 29,-359-29,-81 15,-86 13,0 1,0 0,0 0,0 0,0 0,-1 0,1 0,0 0,-1 0,1 0,-1 0,1 0,-1 0,1 0,-1 0,0 1,0-1,1 0,-1 0,0 1,0-1,0 0,0 0,-1 0,1 1,0-1,0 0,-1 0,1 0,-1 0,1 0,-1 1,1-1,-1 0,0 0,0 3,-35 134,5 80,3 42,29 83,-15-210,39-25,-24-106,1 0,-1 1,1-1,-1 0,0 0,0 1,0-1,0 1,-1-1,1 1,-1-1,1 1,-1 0,0-1,0 1,0-1,0 1,-1 0,1-1,-1 1,1-1,-1 1,0-1,0 1,0-1,0 0,-1 0,1 1,-1-1,1 0,-1 0,0 0,1 0,-1-1,0 1,0 0,-1-1,1 1,0-1,0 0,-1 0,1 0,-1 0,1 0,-1-1,-1 1,-226-1,-137-1,169-27,-535 29,638 15,93-16,0-1,0 1,0-1,0 0,0 1,0-1,0 0,0 0,0 0,1 0,-1-1,0 1,1 0,-1-1,1 1,-1-1,1 0,0 1,0-1,0 0,0 0,0 0,0 0,0 0,0 0,1 0,-1 0,1 0,0 0,-1 0,1 0,0 0,0 0,1 0,-1 0,0 0,1-1,-1 1,1 0,-1 0,1 1,0-1,0 0,0 0,0 0,0 0,0 1,1-1,1-15,3-124,-11 123</inkml:trace>
  <inkml:trace contextRef="#ctx0" brushRef="#br0" timeOffset="12518.501">2484 5055,'-47'202,"-14"23,46-181,41-61,75-150,-57 93,-20 30,2 1,3 1,1 2,22-23,-11 30,-40 32,0 1,-1 0,1-1,0 1,0-1,0 1,-1 0,1-1,0 1,0 0,0 0,0 0,0 0,0 0,0 0,-1 0,1 0,0 0,0 0,0 0,0 1,0-1,-1 0,1 1,0-1,0 0,0 1,-1-1,1 1,0-1,0 1,-1 0,1-1,-1 1,1 0,-1-1,1 1,-1 0,1 0,-1-1,1 1,-1 0,0 0,1 0,-1 0,0-1,0 1,0 0,0 0,0 0,0 0,0 0,0 0,0-1,0 1,0 0,-29 141,21-114,1 0,2 0,1 0,1 1,1-1,1 1,2 3,-1-30,-1 1,1 0,0-1,0 1,0-1,0 1,0 0,0-1,1 1,0-1,-1 1,1-1,0 1,0-1,0 0,0 1,1-1,-1 0,1 0,-1 0,1 0,0 0,0 0,0 0,0-1,0 1,0-1,0 1,0-1,1 0,-1 0,1 0,-1 0,0 0,1-1,0 1,-1-1,1 1,-1-1,1 0,-1 0,1 0,0-1,-1 1,1-1,-1 1,1-1,-1 0,1 0,-1 0,0 0,2-1,22-21,-1-2,-2 0,0-2,-2-1,16-26,41-51,-20 33,-57 72,0 1,1-1,-1 1,0 0,0-1,0 1,-1 0,1 0,0 0,0 0,0 0,0 0,-1 0,1 0,-1 0,1 0,-1 0,1 0,-1 0,1 0,-1 1,0-1,0 0,1 0,-1 0,0 1,0-1,0 0,-1 0,1 0,0 1,0 0,4 287,13-238,-6-34</inkml:trace>
  <inkml:trace contextRef="#ctx0" brushRef="#br1" timeOffset="25362.883">4488 4688,'0'-68,"11"307,18 54,-18-199,-4 1,-5 1,-7 66,-23 93,29 219,16-391,-7-109,-9-115,-3 133,1 0,-1 0,-1 0,0 0,0 0,0 1,-1-1,0 1,0 0,-1 1,0-1,0 1,-1-1,1 2,-1-1,-1 1,1 0,-1 0,0 0,-4-1,-154-63,-42 21,309 46,176-40,30 0,-69 44,-237-3,0 0,0 1,0 0,0 0,0-1,1 1,-1 0,0 1,0-1,0 0,0 1,0-1,0 1,0-1,0 1,0 0,-1 0,1 0,0 0,0 0,-1 0,1 1,0-1,-1 0,1 1,-1 0,0-1,0 1,1 0,-1-1,0 1,0 0,-1 0,1 0,0 0,-1 0,1 0,-1 0,1 0,-1 0,0 0,0 0,0 0,0 0,0 0,-1 0,1 0,-1 0,1 0,-1 0,0 0,0 0,1 0,-1 0,-1 0,-8 11,0-2,-1 1,0-2,-1 1,0-2,-1 1,0-2,0 1,-1-2,-4 2,-15 9,-13 10,-2-2,-1-2,-1-2,-31 8,70-32,15-2</inkml:trace>
  <inkml:trace contextRef="#ctx0" brushRef="#br1" timeOffset="27928.931">4544 4660,'282'0,"-44"-28,113-1,321 30,-687-3,0 0,1-1,-1 0,1-1,0-1,0 0,1-1,0-1,-4-1,-14-7,29 14,1 0,-1 0,0 1,1-1,-1 1,0-1,1 1,-1 0,0-1,0 1,1 0,-1 0,0 0,0 1,1-1,-1 0,0 1,0-1,1 1,-1-1,0 1,1 0,-1 0,1 0,-1 0,1 0,0 0,-1 0,1 0,0 1,0-1,0 0,0 1,0-1,0 1,0-1,0 1,0 0,1-1,-1 1,1 0,-1-1,1 1,0 0,-11 81,13 334,20-456,131-247,-69 150,-65 123,-14 17</inkml:trace>
  <inkml:trace contextRef="#ctx0" brushRef="#br1" timeOffset="29578.046">6040 4547,'-48'-34,"42"29,0 0,0 0,-1 1,0 0,1 0,-1 1,0-1,-1 2,1-1,0 1,-1 0,0 0,1 1,-1 0,0 0,0 1,1 0,-7 1,11 2,0-1,0 0,0 1,1-1,0 1,-1 0,1 0,0 0,0 0,1 0,-1 1,1-1,-1 0,1 1,0-1,0 1,1 0,-1-1,1 1,0-1,0 1,0 0,0-1,0 1,1-1,0 1,0 0,0-1,0 1,0-1,1 0,-1 0,2 2,2 17,8 26,-5-34</inkml:trace>
  <inkml:trace contextRef="#ctx0" brushRef="#br1" timeOffset="30590.855">6407 4350,'1'269,"15"-198,-16-70,1 1,0-1,-1 0,1 1,0-1,-1 0,1 1,0-1,0 0,0 0,0 0,0 0,0 0,1 0,-1 0,0 0,0-1,1 1,-1 0,0-1,1 1,-1-1,1 1,-1-1,0 0,1 0,-1 0,1 0,-1 0,1 0,-1 0,1 0,-1 0,1 0,-1-1,1 1,-1-1,0 1,1-1,-1 0,0 1,0-1,1 0,-1 0,1 0,17-15,-1-1,-1-1,0 0,-1-1,-1-1,-1-1,0 0,-2 0,1-4,11-17,72-134,-96 175,0 0,0 0,0 0,0 0,1 0,-1 0,0 0,1 1,-1-1,0 0,1 0,-1 0,1 1,0-1,-1 0,1 0,-1 1,1-1,0 0,0 1,-1-1,1 1,0-1,0 1,0-1,-1 1,1 0,0-1,0 1,0 0,0 0,0 0,0 0,0 0,0 0,0 0,0 0,0 0,-1 0,1 0,0 0,0 1,0-1,0 0,0 1,0-1,-1 1,1-1,0 1,0-1,0 1,-1-1,1 1,0 0,-1-1,1 1,-1 0,1 0,-1 0,1-1,-1 1,1 0,-1 0,0 0,0 0,1 0,-1 0,0 0,0-1,8 167,-11-108,2 13,-1 8,3 0,11 75,-8-128,12 144,-17-162,1 0,-1-1,0 1,-1 0,1-1,-2 1,0-1,0 0,0 1,-1-1,0-1,0 1,-1-1,0 0,-1 0,1 0,-6 4,9-8,-1 0,1 0,-1-1,0 1,0-1,0 0,0 0,0 0,-1 0,1-1,-1 1,1-1,-1 0,1 0,-1 0,0 0,1-1,-1 1,0-1,1 0,-1 0,0-1,0 1,1-1,-1 1,0-1,1 0,-1-1,1 1,-1-1,1 1,0-1,0 0,0 0,0-1,0 1,0 0,0-1,-1-1,2-3,0 1,0-1,1 1,-1-1,2 1,-1-1,1 0,0 1,0-1,0 0,1 1,0-1,1 1,0-1,0 1,0 0,0-1,1 1,0 0,3-3,85-107,-72 94,0 1,2 1,0 1,2 1,0 1,1 0,0 2,1 1,1 1,0 1,1 2,0 0,1 2,8-1,-9 6</inkml:trace>
  <inkml:trace contextRef="#ctx0" brushRef="#br1" timeOffset="31298.939">5109 6466,'-45'67,"4"1,2 2,3 2,3 1,0 14,17-42,-1-1,-2-1,-2-1,-2-1,-4 3,27-43,-1 1,1-1,-1 0,0 0,0 1,1-1,-1 0,0 0,0 0,0 0,0 0,0 0,0 0,0-1,-1 1,1 0,0-1,0 1,-1 0,1-1,0 0,-1 1,1-1,0 0,-1 1,1-1,-1 0,1 0,0 0,-1 0,1-1,-1 1,1 0,-1-1,-11-7</inkml:trace>
  <inkml:trace contextRef="#ctx0" brushRef="#br1" timeOffset="31594.827">4629 6551,'202'205,"-115"-127,3-4,40 23,-115-86,-2 1,1 0,-2 1,0 1,0 0,-2 0,1 1,-2 1,4 7,-3-2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08.45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1509 4799,'-1'-2,"0"0,-1 0,1 0,-1 0,0 1,0-1,1 1,-1-1,0 1,0 0,0 0,-1 0,1 0,0 0,0 0,-1 0,1 1,0-1,-1 1,1 0,0 0,-1 0,1 0,-3 0,2 0,-366-4,200-23,45 43,86-10,1 0,-1-3,0-1,0-2,-19-3,-25 1,69 1,0 2,-1-1,1 1,-1 1,1 1,0 0,0 0,0 1,1 1,-1 0,0 2,-5 3</inkml:trace>
  <inkml:trace contextRef="#ctx0" brushRef="#br0" timeOffset="1452.169">493 1,'11'138,"-6"-118,-2 0,0 0,-1 1,-1-1,-1 1,-1-1,-1 1,-1 2,-10 92,5 1,5-1,6 12,-1 3,-1 33,-13 441,-6 299,19-621,-29 75,27 446,1-749,12 145,-2-134,-3 1,-3 1,-2-1,-6 33,2 19,2 445,-26-419,16-82,33-95,-13 8,1 0</inkml:trace>
  <inkml:trace contextRef="#ctx0" brushRef="#br0" timeOffset="1697.811">889 4094,'-48'47,"-40"51,-15 17,6-1,14-11,17-12,14-13,12-15,8-8,4-9,7-7,7-6,1-3,3-3,3-5</inkml:trace>
  <inkml:trace contextRef="#ctx0" brushRef="#br0" timeOffset="2765.796">690 537,'-38'82,"-161"159,-157 166,332-384,16-17,1 1,0 0,0 0,0 0,1 1,0 0,0 1,1-1,0 1,1 0,-1 1,5-9,0 0,0 1,0-1,1 0,-1 0,0 1,0-1,1 0,-1 0,1 0,-1 1,1-1,0 0,-1 0,1 0,0 0,0 0,0 0,-1 0,1 0,0 0,0-1,0 1,1 0,-1-1,0 1,0 0,0-1,0 0,1 1,-1-1,0 0,0 1,1-1,-1 0,0 0,1 0,-1 0,1 0,19 2</inkml:trace>
  <inkml:trace contextRef="#ctx0" brushRef="#br0" timeOffset="6298.772">860 1751,'-22'107,"18"-64,-28 223,33 139,-1-403,-1 0,0 0,1 0,0 0,-1 0,1 1,0-1,0 0,0 0,0 0,1 0,-1 1,1-1,-1 0,1 0,0 0,-1 0,1 0,0 0,0 0,1-1,-1 1,0 0,1 0,-1-1,1 1,-1-1,1 1,0-1,-1 0,1 0,0 0,0 0,0 0,0 0,0 0,0-1,0 1,0-1,0 1,1-1,-1 0,0 0,0 0,0 0,0 0,2 0,167-65,-64 46,-94 23,-18 0</inkml:trace>
  <inkml:trace contextRef="#ctx0" brushRef="#br0" timeOffset="6851.524">1509 2315,'-11'0,"0"0,0 0,-1 1,1 1,0 0,0 0,0 1,0 0,1 1,-1 0,1 1,0 0,0 1,1 0,-1 0,1 1,1 0,-1 1,1 0,-1 2,7-8,1 1,-1 0,1 0,0 0,0 0,0 0,0 0,0 0,0 0,1 0,0 0,-1 0,1 1,1-1,-1 0,0 0,1 0,-1 0,1 0,0 0,0 0,0 0,1 0,-1 0,1 0,-1-1,1 1,0 0,1 0,77 57,-34-29,-43-29,-1-1,0 1,0 0,0 0,0 0,0 0,0 1,0-1,-1 0,1 1,-1-1,0 1,1 0,-1-1,0 1,-1 0,1-1,0 1,-1 0,0 0,0 0,0 0,0 0,0-1,0 1,-1 0,1 0,-1 0,0-1,0 1,0 0,0-1,0 1,0-1,-1 1,0-1,1 1,-1-1,0 0,0 0,0 0,0 0,0 0,-1-1,1 1,-1-1,-1 2,-109 34,91-34</inkml:trace>
  <inkml:trace contextRef="#ctx0" brushRef="#br0" timeOffset="7380.259">1623 2626,'8'3,"1"-1,-1 0,1 0,0-1,0 0,-1-1,1 0,0 0,0-1,0 0,0-1,-1 1,1-2,-1 1,1-1,-1-1,0 1,0-1,0-1,-1 1,0-1,1-1,-2 1,1-1,-1-1,0 1,0-1,0 0,-1 0,-3 2,1 0,-1 0,0 0,0 0,-1 0,1 0,-1-1,0 1,-1 0,1-1,-1 1,0-1,0 1,-1 0,0-1,0 1,0 0,0 2,1 1,-1 0,1 0,-1 0,0 0,0 1,0-1,0 0,0 0,-1 0,1 1,0-1,-1 1,0-1,1 1,-1-1,0 1,1 0,-1 0,0 0,0 0,0 0,0 0,0 1,0-1,0 1,0-1,0 1,0 0,-1 0,1 0,0 0,0 0,0 0,0 1,0-1,0 1,0-1,0 1,0 0,0 0,-2 0,-8 5,0 1,0 0,0 1,1 0,0 0,0 1,1 1,0 0,1 0,0 1,1 0,0 1,1-1,0 1,1 1,0 0,1 1,4-9,0 1,0 0,1 0,0 0,0-1,0 1,1 0,0 0,0 0,1-1,-1 1,1-1,0 1,1-1,-1 0,1 0,0 0,1 0,-1 0,1-1,0 1,0-1,0 0,0 0,1-1,0 1,0-1,0 0,0 0,0-1,0 0,1 0,-1 0,6 1,5 4,0 0,1-1,0-1,0-1,0 0,0-1,1-1,-1-1,2 0,93-3,-87 2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18 501,'-1'-2,"-1"1,1-1,-1 1,1-1,0 1,0-1,-1 0,1 0,0 0,1 1,-1-1,0 0,0 0,1 0,-1 0,1 0,0-1,0 1,-1 0,1 0,1 0,-1 0,0 0,0 0,1 0,-1 0,1 0,0 0,0 0,-1 0,1 0,0 0,1 0,10-31,1-1,2 2,2 0,0 0,2 2,2 0,1 2,23-25,54-36,-98 88,-1 1,1-1,0 0,0 1,0-1,0 1,-1-1,1 1,0-1,0 1,0 0,0-1,0 1,0 0,0 0,0 0,0 0,0 0,0 0,0 0,0 0,0 0,0 0,0 1,0-1,0 0,0 1,0-1,0 1,0-1,0 1,0-1,-1 1,1 0,0-1,0 1,-1 0,1 0,0-1,-1 1,1 0,-1 0,1 0,-1 0,0 0,1 0,-1 0,0 0,1 0,-1 0,0 0,0 0,4 61,-4-55,-4 227,4-232,0-1,0 1,0 0,0-1,0 1,0-1,0 1,0 0,1-1,-1 1,1-1,-1 1,1-1,-1 1,1-1,0 1,0-1,0 0,0 1,0-1,0 0,0 0,0 0,0 0,1 0,-1 0,0 0,1 0,-1 0,1 0,-1-1,1 1,-1-1,1 1,-1-1,1 0,0 1,-1-1,1 0,-1 0,1 0,0 0,-1-1,1 1,-1 0,1-1,0 1,-1-1,1 1,-1-1,1 0,-1 0,0 1,1-2,119-111,-35 30,-54 50,2 1,1 1,1 2,2 1,20-10,-56 37,-1 0,0 0,1 0,-1 0,1 0,-1 0,1 1,0-1,-1 1,1-1,0 1,0-1,-1 1,1 0,0 0,0 0,-1 0,1 0,0 0,-1 1,1-1,0 1,0-1,-1 1,1-1,-1 1,1 0,-1 0,1 0,-1 0,1 0,-1 0,0 0,1 0,-1 1,0-1,0 0,0 1,0-1,0 1,0-1,-1 1,1-1,0 1,-1 0,1-1,-1 1,0 0,1 0,-1-1,0 1,0 0,0 0,0-1,1 23,-1 0,0 0,-2 0,0-1,-2 1,-1-1,0 0,-8 19,-3 16,15-56,0 1,0-1,0 1,1-1,-1 1,0-1,1 1,0-1,-1 1,1 0,0-1,0 1,1-1,-1 1,1 0,-1-1,1 1,0-1,0 1,0-1,0 0,0 1,0-1,1 0,9 4</inkml:trace>
  <inkml:trace contextRef="#ctx0" brushRef="#br0" timeOffset="649.843">1260 134,'-12'2,"1"1,-1 0,1 1,0 0,0 0,0 2,1-1,-1 1,2 1,-1 0,1 0,0 1,0 0,1 0,0 1,0 1,1-1,0 1,1 0,0 0,1 1,0 0,1 0,0 0,0 0,1 1,1 0,0-1,0 1,2 1,-1-10,0 0,1 0,-1 0,1-1,0 1,0 0,0 0,0 0,1 0,-1 0,1 0,0 0,0 0,0-1,0 1,0 0,1-1,-1 1,1-1,-1 1,1-1,0 0,0 1,0-1,0 0,1 0,-1-1,0 1,1 0,0-1,-1 0,1 1,0-1,-1 0,1 0,0-1,0 1,0-1,0 1,0-1,0 0,0 0,0 0,-1 0,1-1,0 1,1-1,10-3,0-1,-1 0,1-1,-2-1,1 0,-1-1,0 0,0 0,-1-1,0-1,-1 0,0-1,0 0,-1 0,-1-1,2-3,55-59,-47 56,61-45,-77 63,0 0,0-1,0 1,0 0,-1 0,1 0,0 0,0 0,0 0,0 1,0-1,-1 1,1-1,0 1,0-1,0 1,-1 0,1 0,-1 0,1 0,-1 0,1 1,-1-1,1 0,-1 1,0-1,0 1,0-1,0 1,0-1,0 1,0 0,0 0,-1-1,1 1,16 66,-14 10,-4 0,-4 0,-3-1,-3 0,-6 13,13-63,-2 0,0 0,-2 0,-1-1,-1 0,-1-1,-1 0,-1-1,-1 0,-2-1,0-1,15-19,-1-1,1 1,-1-1,0 1,0-1,0 0,0 0,0 0,0 0,-1 0,1-1,0 1,-1-1,0 1,1-1,-1 0,0 0,0 0,1 0,-1-1,0 1,0-1,0 1,0-1,0 0,0 0,0-1,0 1,0-1,0 1,1-1,-1 0,0 0,0 0,1 0,-1-1,1 1,-1-1,1 1,-1-1,1 0,0 0,0 0,-1-1,-1-11,1-1,0 1,1-1,1 1,0-1,1 1,0-1,1 0,1 1,1-1,1-3,3-7,1 0,1 1,1 0,2 1,0 0,1 0,1 2,2 0,0 0,5-4,-5 6,-6 6,0 2,1-1,0 2,1-1,0 1,1 1,0 1,0 0,1 0,0 1,1 1,-1 0,1 1,0 1,3 0,7-2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0,'0'44,"5"32,1 9,0 0,-1-10,-2-9,0-10,-2-10,-1-8,0-5,0-5,5-1,1-1,0 1,-1-5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7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1,'-6'71,"3"-1,3 1,5 30,-4-91,32 425,-35-72,2-351</inkml:trace>
  <inkml:trace contextRef="#ctx0" brushRef="#br0" timeOffset="262.947">1 651,'57'-20,"25"-10,7-1,-7 5,-12 7,-8 2,-11 4,-8 4,-7 4,-6 2,-1-2,-3-2,-4 2</inkml:trace>
  <inkml:trace contextRef="#ctx0" brushRef="#br0" timeOffset="678.403">791 30,'-25'428,"24"-366,3 1,3-1,2 0,3-1,10 29,-19-89,-1 4,0 0,1 0,-1 0,1-1,0 1,1 0,-1-1,1 1,0-1,0 1,0-1,1 0,0 0,-1 0,1 0,1 0,-1-1,1 0,-1 1,1-1,0 0,0-1,0 1,0-1,1 0,-1 0,1 0,-1 0,1-1,-1 0,4 1,3-6,-1 0,1 0,-1-1,0 0,-1-1,1 0,-1 0,0-1,-1 0,0-1,5-5,-8 7,0 0,1 0,0 0,0 1,0 0,1 0,0 0,-1 1,2 0,-1 1,0-1,1 1,0 1,-1-1,1 1,0 1,0-1,0 1,1 1,-1 0,4 0,-7 2,0 1,-1-1,1 1,-1 0,1 1,-1-1,0 1,0-1,-1 1,1 0,-1 1,0-1,0 0,0 1,-1 0,0 0,0-1,0 1,0 1,-1-1,0 0,0 0,0 0,0 1,-1-1,0 0,0 3,8 34,-8-39,0-1,0 1,0 0,0-1,1 1,-1-1,1 1,0-1,0 1,0-1,0 1,0-1,0 0,1 1,-1-1,1 0,0 0,-1 0,1 0,0-1,0 1,0 0,1-1,-1 0,0 1,0-1,1 0,-1 0,1 0,-1 0,1-1,-1 1,1-1,-1 1,1-1,0 0,0 0,10-6</inkml:trace>
  <inkml:trace contextRef="#ctx0" brushRef="#br0" timeOffset="1063.158">1581 1017,'19'-5,"-1"0,1-2,-1 0,0-2,-1 0,0 0,0-2,-1 0,0-1,-1 0,-1-2,0 1,-1-2,0 0,3-6,-14 19,0 0,0 0,0 0,-1 0,1 0,-1-1,0 1,1 0,-1-1,0 0,0 1,-1-1,1 1,0-1,-1 0,0 0,1 1,-1-1,0 0,-1 0,1 1,0-1,-1 0,0 1,1-1,-1 0,0 1,0-1,0 1,-1-1,1 1,-1 0,1 0,-1-1,0 1,0 0,0 0,0 1,0-1,0 0,-1 1,1-1,0 1,-1 0,1 0,-1 0,1 0,-1 0,0 0,-7 3,0 0,1 1,-1 0,1 0,0 1,0 0,0 1,0 0,1 0,0 1,0 0,1 1,-1-1,1 1,1 1,-1-1,1 1,1 0,-1 1,1-1,1 1,-2 5,2-9,0 0,1 0,0 1,0-1,0 1,0 0,1-1,0 1,1 0,-1 1,1-1,0 0,0 0,1 0,0 1,0-1,1 0,-1 0,1 1,1-1,-1 0,1 0,0 0,0-1,1 1,0 0,0-1,0 0,1 1,-1-1,1 0,0-1,1 1,-1-1,1 0,0 0,0 0,0-1,1 0,-1 0,1 0,1 0,156 5,-142-9,11 0</inkml:trace>
  <inkml:trace contextRef="#ctx0" brushRef="#br0" timeOffset="1441.243">2146 1017,'17'52,"-2"-75,3-36,-16 46,1 1,1 0,0 0,1 0,0 1,0 0,1-1,1 2,4-7,-6 10,1 1,0 0,0 0,0 0,0 0,1 1,0 0,0 0,0 1,1 0,0 0,-1 1,6-1,8-1</inkml:trace>
  <inkml:trace contextRef="#ctx0" brushRef="#br0" timeOffset="1814.411">2625 932,'28'-6,"-1"-2,1-1,-2-1,1-1,-2-2,1 0,-2-2,0 0,-1-2,0-1,-1 0,14-18,-33 35,-1-1,0 0,1 0,-1 0,0 0,0-1,0 1,0 0,-1-1,1 0,-1 1,1-1,-1 0,0 0,0 1,0-1,0 0,-1 0,1 0,-1 0,0 0,0 0,0 0,0 0,0 0,-1 0,1 0,-1 0,0 0,0 0,0 0,0 0,0 1,-1-1,0 0,1 1,-1-1,0 1,0 0,0 0,0 0,0 0,-1 0,1 0,-1 0,-10 0,1 1,-1 0,0 1,1 1,-1 0,0 0,1 1,-1 1,1 0,0 1,0 0,0 1,1 0,0 1,0 0,0 1,0 0,1 1,1 0,-1 0,1 1,0 0,1 1,-4 7,2-5,0 2,1-1,0 1,2 0,-1 1,2 0,0 0,1 1,-3 15,6-24,1 0,0 0,1 0,-1 0,2 0,-1 0,1 0,0 0,0 0,1 0,0 0,0 0,0 0,1-1,0 1,1-1,-1 0,1 0,0 0,1-1,-1 1,1-1,0 0,1 0,11 7,1-1,1 0,0-2,0 0,1 0,0-2,0-1,1 0,-1-2,1 0,1-2,-1 0,20-1,-14-3,1-1,-1-1,1-1,-1-1,20-9,-24 8,5-1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4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0,'-18'5,"0"1,0 1,0 1,1 0,0 1,0 1,1 0,1 2,0 0,0 0,1 1,1 1,0 0,0 2,11-12,-1 0,2 0,-1 1,0-1,1 0,0 1,0-1,0 1,0-1,1 1,0-1,0 1,0 0,0-1,1 1,0-1,0 1,0-1,0 0,1 1,0-1,0 0,0 0,0 0,1 0,-1 0,1-1,0 1,0-1,0 0,1 0,-1 0,1 0,-1 0,1-1,0 0,0 0,1 1,86 44,-79-43,0 1,0 0,-1 1,1 0,-1 1,-1 0,1 0,-1 2,-1-1,1 1,-2 0,1 1,-1 0,0 1,0 1,-5-7,-1 0,0 0,0 0,0 1,0-1,-1 0,0 1,0-1,-1 0,1 1,-1-1,0 1,-1-1,1 1,-1-1,0 1,0-1,-1 0,0 0,0 1,0-1,0 0,-1-1,0 1,0 0,0-1,-1 0,1 0,-1 0,0 0,0 0,-1-1,0 1,-120 67,121-69,1-1,-1 0,1 0,-1 0,1-1,-1 1,0-1,1 0,-1 0,1 0,-1 0,0-1,1 0,-1 1,1-1,-1 0,1-1,-1 1,1-1,0 1,0-1,0 0,0 0,0-1,0 1,1 0,-1-1,1 0,-1 0,1 1,0-1,0-1,0 1,1 0,-1 0,1-1,0 1,-1 0,2-1,-1 0,0 1,1-1,-1 1,1-1,0 0,1 1,-1-1,0 0,1 1,0-1,0 1,0-1,0 1,1 0,0-2,3-5,0 1,1-1,1 1,0 0,0 0,1 1,0 0,0 0,0 1,1 0,1 1,-1 0,1 0,0 1,0 0,0 1,1 0,14-7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0,'0'39,"5"31,1 14,0-3,-1-5,-2-11,0-12,-2-10,-1-8,0-4,0-3,0-2,-1 0,-4 0,-1-9,0-12,6-12,3-5</inkml:trace>
  <inkml:trace contextRef="#ctx0" brushRef="#br0" timeOffset="433.025">367 29,'-267'225,"265"-223,-1-1,1 1,0 0,0 0,-1 0,1 0,0 0,1 0,-1 0,0 1,1-1,-1 1,1 0,0-1,0 1,0 0,0 0,0-1,1 1,-1 0,1 0,0 0,-1 0,2 0,-1 0,0 0,0-1,1 1,0 0,-1 0,1 0,0 0,1-1,-1 1,0-1,1 1,-1-1,1 1,0-1,0 0,1 1,67 69,-52-56,-1 1,-1 1,0 0,-2 1,0 0,2 6,-10-13,-5-9,-1 0,1-1,0 1,0 0,0-1,0 1,1 0,-1-1,1 0,-1 1,1-1,0 0,0 0,0 0,0 0,0 0,1 0,-1 0,1-1,-1 1,1-1,-1 0,1 0,0 0,-1 0,1 0,0-1,0 1,0-1,10-7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1107,'-21'48,"21"-45,-8 233,9-155,-7 96,-28 156,-34 5,67-313,13-31,-2-12,0-1</inkml:trace>
  <inkml:trace contextRef="#ctx0" brushRef="#br0" timeOffset="1402.562">53 1078,'234'-24,"-125"19,89-22,54-2,-197 21,-48 6,-1 0,1 0,0 1,0 0,0 0,-1 1,1 0,0 0,0 0,0 1,0 0,-1 1,1-1,5 3,-8 0,0 1,0-1,-1 1,0 0,0 0,0 0,0 0,-1 1,0-1,0 1,0-1,-1 1,0 0,0-1,0 1,-1 0,0 0,0 0,0 0,-1-1,0 1,0 0,0 0,-1-1,0 1,0-1,0 1,-1-1,-2 16,-4 35,3 0,3 1,2 0,2 1,-9 168,-27 80,23-1,13-210,-1-92,1-1,0 0,-1 0,0 1,1-1,-1 0,0 0,0 0,0 1,0-1,-1 0,1 0,-1 0,1 0,-1 0,0 1,0-1,1 0,-2 0,1-1,0 1,0 0,0 0,-1-1,1 1,-1 0,0-1,1 0,-1 1,0-1,0 0,0 0,0 0,0 0,0 0,-1 0,-160-13,-348 11,501 1,1 0,0-1,0-1,0 1,0-1,0-1,0 1,0-2,1 1,-1-1,1 0,0-1,0 0,0-1,3-2,7 3</inkml:trace>
  <inkml:trace contextRef="#ctx0" brushRef="#br0" timeOffset="2588.867">420 2462,'40'254,"-30"-188,-3 1,-3-1,-3 1,-4 28,0 26,3 36,-6-174,0 1,-1 0,0 0,-2 1,0 0,0 1,-1 0,-1 0,-1 1,0 0,0 1,-1 1,0 0,-1 0,-1 1,0 1,0 1,0 0,-7-1,-108-36,152 39,123-3,186-26,-275 28,1 2,-1 3,1 2,7 4,-62-4,-1-1,1 2,0-1,0 0,-1 0,1 0,0 1,-1-1,1 1,0-1,-1 1,1 0,-1 0,1 0,-1 0,1 0,-1 0,0 0,1 0,-1 0,0 1,0-1,0 0,0 1,0-1,0 1,0-1,-1 1,1 0,0-1,-1 1,1 0,-1-1,0 1,0 0,1 0,-1-1,0 1,-1 0,1-1,0 1,0 0,-1 0,1-1,-1 1,1 0,-1-1,0 1,0-1,0 1,1-1,-2 1,1-1,0 0,0 1,0-1,-1 0,1 0,0 0,-1 0,1 0,-1 0,0 0,-28 24,-1-1,-2-1,0-2,-1-2,-33 14,15-6,-131 46,164-65</inkml:trace>
  <inkml:trace contextRef="#ctx0" brushRef="#br0" timeOffset="7038.365">561 34,'-7'112,"4"0,8 37,-1-10,-4 173,-16-240,11-61</inkml:trace>
  <inkml:trace contextRef="#ctx0" brushRef="#br0" timeOffset="7600.393">645 119,'-62'29,"-83"52,144-81,0 0,0 1,0-1,0 1,1-1,-1 1,0 0,0-1,1 1,-1-1,0 1,1 0,-1 0,1 0,-1-1,1 1,-1 0,1 0,-1 0,1 0,0 0,0 0,-1 0,1 0,0-1,0 1,0 0,0 0,0 0,0 0,0 0,0 0,1 0,-1 0,0 0,1 0,-1 0,0 0,1-1,-1 1,1 0,-1 0,1 0,0-1,-1 1,1 0,0-1,0 1,-1 0,1-1,0 1,0-1,0 1,-1-1,2 0,51 17,276-16,-133-1,-172-5,-32-7,-211-78,62-5,154 93,1 0,0 0,-1 0,1 0,0 0,0 0,0 0,1-1,-1 1,0-1,1 1,0-1,0 0,-1 0,1 1,1-1,-1 0,0 0,1 0,0 0,-1 0,1 0,0 0,1 0,-1 0,0 0,5-13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02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6 784,'-1'2,"0"0,0 0,1 0,-1 0,0 0,1 0,0 0,0 0,0 0,-1 0,2 0,-1 0,0 0,0 0,1 0,-1 0,1 0,-1 0,1 0,0 0,0-1,0 1,0 0,0 0,0-1,1 1,-1-1,0 1,1-1,-1 0,1 1,0-1,-1 0,1 0,0 0,0 0,0 0,1 0,79 19,-62-24,1-1,0 0,-1-1,0-2,-1 0,0-1,0 0,-1-2,0 0,0-1,-2-1,1-1,-2 0,0-1,-1 0,5-8,82-89,-5-5,78-126,-51 58,-122 184,-1-1,0 1,1-1,-1 1,1-1,0 1,-1-1,1 1,0 0,0-1,0 1,0 0,0 0,0 0,0 0,0 0,0 0,1 0,-1 0,0 0,1 0,-1 1,0-1,1 1,-1-1,1 1,-1-1,1 1,-1 0,1 0,0 0,-1-1,1 2,-1-1,1 0,-1 0,1 0,-1 1,1-1,-1 1,1-1,-1 1,1 0,-1-1,0 1,1 0,-1 0,0 0,0 0,0 0,0 0,0 1,0-1,0 0,0 0,0 1,0-1,-1 0,1 1,-1-1,1 1,0 0,12 79,-4 1,-3 0,-3 0,-4 0,-4 1,-3-2,-4 1,-7 13,17-81,-1-1,-1 1,0-1,-1 0,-1 0,0-1,0 1,-1-1,-1 0,0-1,0 0,-1 0,-1-1,0 0,0-1,-1 0,0-1,-1 0,1-1,-2 0,1 0,-1-1,3 0,-1 0,0 0,0-1,-1-1,0 1,1-2,-1 0,-1 0,1-1,0-1,0 0,-1 0,1-1,-1-1,1 0,0-1,0 0,0-1,0-1,0 1,0-2,1 0,0 0,0-1,0 0,1-1,-1-1,-7-12</inkml:trace>
  <inkml:trace contextRef="#ctx0" brushRef="#br0" timeOffset="350.224">1614 417,'-34'18,"0"1,1 2,1 1,1 1,1 2,1 1,1 1,-7 11,28-29,0 0,1 0,0 1,0 0,1 0,0 0,1 1,0-1,1 1,0 0,0 4,2-11,0 1,1 0,0-1,0 1,0 0,1-1,0 1,-1-1,2 1,-1-1,0 1,1-1,0 0,0 0,0 1,1-2,-1 1,1 0,0 0,0-1,0 1,0-1,1 0,-1 0,1 0,0-1,0 1,1-1,13 5,1-1,-1-1,1-1,0 0,0-1,0-2,0 0,0 0,0-2,16-2,-11 0,1 0,-1-2,0 0,-1-2,1 0,-1-2,0-1,-1 0,-1-2,1 0,-2-2,5-3,-19 13,0 0,-1-1,1 1,-1-1,0 0,0 0,0 0,-1-1,0 0,0 0,-1 0,1 0,-1-1,-1 1,1-1,-1 0,0 1,-1-1,1 0,-1 0,-1 0,1 0,-1 0,-1-1,1 1,-1 0,0 0,-1 0,0 1,0-1,0 0,-1 1,0-1,0 1,-1 0,-1-3,-9-3,-1 1,0 1,0 0,-1 1,-1 0,1 2,-1 0,0 1,-1 0,0 1,1 1,-2 1,1 1,0 0,-10 2,-72 2,62 3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05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586 63,'255'-28,"-208"32,-46-5,0 1,-1 0,1 0,0 0,0 0,-1 0,1 0,0 0,-1 0,1 0,0 1,0-1,-1 0,1 0,0 0,-1 1,1-1,0 1,-1-1,1 0,-1 1,1-1,-1 1,1-1,-1 1,1-1,-1 1,1 0,-1-1,0 1,1-1,-1 1,0 0,0-1,1 1,-1 0,0 0,0-1,0 1,0 0,0-1,0 1,0 0,0 0,0-1,0 1,0 0,0-1,-1 1,1 0,0-1,-1 1,1 0,0-1,-1 1,1 0,0-1,-1 1,1-1,-1 1,0-1,-8 7,0 0,0-1,-1 0,0-1,0 0,0-1,-1 0,1 0,-1-1,-1 0,-1 1,-400 114,384-113,-43 21,72-25,-1 1,1 0,1 0,-1 0,0 0,0 0,1 0,-1 0,1-1,-1 1,1 0,0 0,0 0,-1-1,1 1,1-1,-1 1,0-1,0 1,0-1,1 1,-1-1,1 0,-1 0,1 0,0 0,-1 0,1 0,0 0,0-1,-1 1,1-1,2 1,20 9,1-1,1-1,-1-1,1-2,0 0,16 0,51 10,-76-12,66 20,-81-22,0-1,-1 1,1 0,0 0,0 0,0 0,-1 0,1 1,-1-1,1 0,-1 1,1 0,-1-1,0 1,0-1,0 1,0 0,0 0,0 0,0 0,-1 0,1 0,-1 0,1 0,-1 0,0 0,1 0,-1 0,0 0,-1 0,1 0,0 0,-1 0,1 0,-1 0,0 1,-3 4,-1 0,0 0,0 0,-1-1,0 0,0 0,-1 0,1-1,-1 0,-1 0,1-1,0 0,-8 3,5-2,-364 179,324-159,35-19,0 1,0 0,1 0,0 2,1-1,-1 2,2 0,-1 0,2 1,-1 1,2 0,-1 1,-1 4,11-16,0 0,0 0,1 1,-1-1,0 0,1 1,-1-1,1 1,0-1,-1 1,1-1,0 1,0-1,0 1,0-1,0 1,0-1,0 1,0-1,1 1,-1-1,1 0,-1 1,1-1,0 1,-1-1,1 0,0 0,0 1,0-1,0 0,0 0,0 0,0 0,0 0,0 0,1 0,-1 0,0-1,1 1,-1 0,0-1,1 1,-1-1,1 0,0 1,75 6,-70-7,173-6,0-8,60-17,-113 14,-115 10,-8 1</inkml:trace>
  <inkml:trace contextRef="#ctx0" brushRef="#br0" timeOffset="351.995">1433 203,'-11'13,"0"1,2 0,0 1,0-1,2 2,0-1,-3 9,-59 227,34-99,2-37,29-69,18-61,41-87,-42 76</inkml:trace>
  <inkml:trace contextRef="#ctx0" brushRef="#br0" timeOffset="599.42">1319 119,'435'-81,"-293"44,-175 42,-21 15,28-8</inkml:trace>
  <inkml:trace contextRef="#ctx0" brushRef="#br0" timeOffset="847.428">1235 401,'34'19,"34"2,12-3,0-9,-7-7,-7-3,-11-1,-8-6,-9-1,-5 1,-4 2,-2 2,0 1,-1 2,-4 1</inkml:trace>
  <inkml:trace contextRef="#ctx0" brushRef="#br0" timeOffset="1103.07">2138 457,'-29'44,"-19"27,-6 8,6-5,7-16,9-12,12-9,3-11,5-6,-1-5,3-1,-3-3,2-3</inkml:trace>
  <inkml:trace contextRef="#ctx0" brushRef="#br0" timeOffset="1335.918">1715 486,'29'43,"19"29,6 7,-2-6,-4-14,-5-14,-7-8,-8-7,-4-7,-7-4,-1-5,-3 1,1-4,-2-2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07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1 282,'340'0,"-154"-29,-175 29</inkml:trace>
  <inkml:trace contextRef="#ctx0" brushRef="#br0" timeOffset="264.477">113 508,'29'5,"28"-4,15-1,-1-6,-2-2,-8-4,-6 0,-6 1,-3-1,-3 1,-6-3,-3 2,-3 2,-7 3</inkml:trace>
  <inkml:trace contextRef="#ctx0" brushRef="#br0" timeOffset="751.27">1637 0,'-42'15,"1"2,0 2,2 2,0 1,1 2,2 1,-23 22,52-40,0 0,1 0,-1 1,2 0,-1 1,1-1,1 1,-1 0,2 0,-1 0,1 0,0 1,1-1,0 1,1 0,0 0,1-1,-1 1,2 0,0 0,0 0,0-1,1 1,1 0,0-1,0 0,1 1,0-1,0-1,1 1,3 3,-3-5,1 0,0-1,1 1,0-1,0-1,0 1,0-1,1-1,0 1,0-1,0 0,1-1,-1 0,1-1,0 1,0-1,3-1,157 5,-138-7,0-2,1-1,-1-1,-1-2,1-1,-1-1,0-1,-1-2,-1-1,0-2,0 0,-2-2,0-1,-1-1,0-1,-2-1,9-12,-28 30,0-1,0 0,0 0,-1 0,1 0,-1-1,-1 1,1-1,0 0,-1 0,0 0,0 0,-1 0,1 0,-1-1,0 1,-1-1,1 1,-1 0,0-1,-1 1,1-1,-1 1,0 0,0-1,-1 1,1 0,-1 0,0 0,-1 0,1 0,-1 1,0-1,0 1,-13-12,0 2,0 0,-2 1,1 1,-2 1,0 0,0 2,-1 0,-20-6,28 9,-32-12</inkml:trace>
  <inkml:trace contextRef="#ctx0" brushRef="#br0" timeOffset="979.913">932 197,'204'18,"161"-8,613-67,-630 59,-321-2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11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0 339,'407'-32,"-232"13,35-5,-25 3,-185 20,0 1,0 0,-1 0,1 0,0-1,0 1,0 0,-1 0,1-1,0 1,0 0,0-1,0 1,0 0,-1-1,-12 6</inkml:trace>
  <inkml:trace contextRef="#ctx0" brushRef="#br0" timeOffset="303.135">170 452,'24'9,"0"0,1-2,0 0,1-2,-1-1,1-1,0-1,0-1,0-1,11-3,290-30,-100 4,-114 13,-95 9</inkml:trace>
  <inkml:trace contextRef="#ctx0" brushRef="#br0" timeOffset="833.722">592 1,'115'68,"-78"-52,210 89,-55-17,-190-88,-1 0,1 1,0-1,0 0,-1 1,1 0,0-1,-1 1,1 0,0 0,-1 0,0 0,1 0,-1 0,1 0,-1 1,0-1,0 0,0 1,0-1,0 1,0-1,0 1,0 0,-1-1,1 1,0 0,-1-1,0 1,1 0,-1 0,0-1,0 1,0 0,0 0,0 0,0-1,-1 1,1 0,-1 0,1-1,-1 1,1 0,-1-1,0 1,0 0,0-1,0 0,-1 2,-140 95,32-27,42-18,-170 149,224-186,4-2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20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81,'167'-11,"63"-25,-88 14,-36 11,-88 16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20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1,'27'466,"-26"-89,-1-377</inkml:trace>
  <inkml:trace contextRef="#ctx0" brushRef="#br0" timeOffset="431.114">367 169,'-305'207,"303"-206,-1 1,1-1,0 1,0 0,0 0,0-1,1 2,-1-1,0 0,1 0,0 0,-1 1,1-1,0 1,0-1,0 1,1-1,-1 1,0-1,1 1,0 0,0-1,0 1,0 0,0-1,0 1,1 0,-1-1,1 1,0 0,-1-1,1 1,1-1,-1 0,0 1,0-1,1 0,0 0,-1 1,1-1,0-1,0 1,1 1,12 12,1-1,1 0,0-1,1-1,0-1,11 5,92 69,-87-36,-24-36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23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7,'-13'-2,"0"0,-1 0,1 2,0 0,-1 0,1 1,-1 1,1 0,-13 4,21-5,1 0,-1 1,1 0,0 0,-1 0,1 0,0 1,0 0,0-1,1 2,-1-1,1 0,0 1,0-1,0 1,0 0,0 0,1 0,0 0,0 1,0-1,0 0,1 1,-1 0,1-1,1 1,-1 0,0-1,1 3,2 3,0-1,0 1,1 0,0-1,0 0,1 0,1 0,-1 0,2 0,-1-1,1 0,0 0,1-1,0 1,0-2,0 1,1-1,0 0,0 0,5 2,50 47,-56-48,-1-1,0 1,0 1,0-1,-1 1,0 0,0 0,-1 0,0 1,-1 0,0-1,0 1,-1 0,0 1,-1-1,1 0,-2 0,0 1,0-1,0 0,-1 1,-1-1,1 0,-1 0,-1 0,0 0,0 0,-1-1,-4 9,-5-3,-1 1,-1-2,0 0,0-1,-2 0,1-1,-1-1,-10 4,25-13,-1 1,1-1,0 0,-1 0,0 0,1 0,-1-1,0 1,1-1,-1 1,0-1,0 0,1 0,-1 0,0 0,0-1,1 1,-1-1,0 0,1 0,-1 0,1 0,-1 0,1 0,0-1,-1 1,1-1,0 1,0-1,0 0,0 0,0 0,0 0,1 0,-1-1,1 1,-1 0,1-1,0 1,0-1,0 1,0-1,1 0,-1 1,1-1,-1 0,1 0,0 1,0-1,0 0,1-9,1 0,0 0,1 1,1 0,-1-1,2 1,-1 0,2 1,-1-1,2 1,-1 0,1 1,1-1,-1 1,4-2,13-20,-18 21,0 0,0 0,1 1,1 0,-1 0,1 0,1 1,0 0,0 1,0 0,1 1,0 0,0 0,1 1,0 0,0 1,0 0,4 0,2 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2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27,'-2'-2,"1"0,-1 0,1 0,-1 0,1 1,-1-1,0 1,0-1,0 1,0 0,0 0,0 0,0 0,0 0,-1 0,1 0,0 1,0-1,-1 1,1 0,0 0,-1 0,1 0,0 0,-1 0,0 0,-6-1,0 0,0 1,0 1,1 0,-1 0,0 0,1 1,-1 0,1 1,-1 0,1 0,0 1,0 0,1 0,-1 1,1 0,0 1,0-1,0 1,1 0,-1 2,6-7,0 1,0 0,0-1,0 1,0 0,0-1,1 1,-1 0,0 0,1 0,-1 0,1 0,0 0,0-1,0 1,0 0,0 0,0 0,0 0,1 0,-1 0,1 0,-1 0,1-1,0 1,0 0,0 0,0-1,0 1,0-1,0 1,0-1,1 1,-1-1,1 1,60 40,-52-36,65 27,-61-29,-1 1,0 0,0 1,0 1,-1 0,0 1,-1 0,1 0,-2 2,3 1,-11-8,0-1,0 1,0-1,-1 1,1-1,-1 1,0 0,0 0,0-1,0 1,0 0,-1 0,1 0,-1 0,0 0,0 0,0 0,0 0,0 0,-1 0,1 0,-1 0,0 0,0 0,0 0,0 0,-1-1,1 1,-1-1,1 1,-1-1,0 1,0-1,0 0,0 0,-1 0,1 0,-1 0,0 0,-108 58,74-48,-1-1,0-3,0-1,-1-1,0-2,-5-2,20-2</inkml:trace>
  <inkml:trace contextRef="#ctx0" brushRef="#br0" timeOffset="321.053">761 225,'-6'11,"0"0,1 0,1 0,-1 1,2-1,0 1,0 0,1 0,0 1,1-1,1 0,0 0,0 1,1-1,1 0,0 0,1 0,0 0,3 6,-4-14,0 0,1-1,0 1,0-1,0 0,0 1,0-2,1 1,-1 0,1-1,0 1,-1-1,1 0,0 0,0-1,1 1,-1-1,0 0,0 0,1 0,-1-1,1 0,-1 1,0-2,1 1,0 0,114-29,-104 21,0 0,0-1,0 0,-2-1,1-1,-1 0,-1-1,0 0,0-1,-1 0,-1-1,0 0,-1 0,-1-1,0-1,-1 1,-1-1,0 0,2-10,-7 21,1 1,-1 0,0-1,0 0,-1 1,1-1,-1 1,0-1,0 0,-1 1,0-1,1 1,-1-1,-1 1,1-1,-1 1,1-1,-1 1,0 0,-1 0,1 0,-1 0,0 1,0-1,0 1,0 0,-1-1,1 1,-1 1,0-1,0 0,0 1,0 0,0 0,0 0,-1 1,-3-2,-76 1,58 9</inkml:trace>
  <inkml:trace contextRef="#ctx0" brushRef="#br0" timeOffset="819.055">1354 450,'8'-26,"0"0,2 1,0 0,2 1,1 0,1 0,1 2,1 0,0 0,2 2,1 0,12-10,-29 28,-1 0,1 0,0 0,1 0,-1 0,0 0,0 0,1 1,-1-1,1 1,0-1,-1 1,1 0,0 0,0 1,-1-1,1 0,0 1,0 0,0-1,0 1,0 0,0 1,0-1,0 0,-1 1,1 0,0 0,0 0,-1 0,1 0,0 0,-1 1,1-1,-1 1,1-1,-1 1,0 0,0 0,0 0,0 1,0-1,0 0,0 2,15 124,-17-127,0 0,1 0,-1 0,0 0,1-1,-1 1,1 0,-1 0,1 0,-1 0,1 0,0-1,-1 1,1 0,0 0,0-1,-1 1,1 0,0-1,0 1,0-1,0 0,0 1,0-1,0 1,0-1,0 0,0 0,0 0,0 0,0 0,0 0,0 0,0 0,0 0,0 0,0 0,0-1,0 1,0 0,0-1,0 1,0-1,0 1,0-1,45-28,-38 23,12-10,0 2,1 0,1 1,0 1,1 1,0 1,9-1,-30 10,-1 0,1 1,0 0,0-1,0 1,0 0,-1 0,1 0,0 0,0 0,0 0,0 1,0-1,-1 1,1-1,0 1,0 0,-1-1,1 1,0 0,-1 0,1 0,-1 1,1-1,-1 0,0 0,1 1,-1-1,0 1,0-1,0 1,0 0,0-1,0 1,-1 0,1 0,0-1,-1 1,0 0,1 0,3 87,-5-58,9 17,-2-29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24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1 540,'533'0,"-533"0</inkml:trace>
  <inkml:trace contextRef="#ctx0" brushRef="#br0" timeOffset="246.774">368 258,'-10'43,"-3"33,1 9,2-5,3-12,3-12,2-11,1-9,1-5,0-3,1-2,-1 0,1-5</inkml:trace>
  <inkml:trace contextRef="#ctx0" brushRef="#br0" timeOffset="970.411">763 765,'16'-51,"-10"30,0 0,1 1,1 0,1 0,0 1,2 0,9-12,119-153,-37 93,-102 91,1-1,0 1,0-1,0 1,0-1,0 1,0-1,0 1,0 0,0 0,0 0,0-1,0 1,0 0,0 0,0 0,0 1,0-1,0 0,0 0,0 0,0 1,0-1,0 0,0 1,-1-1,1 1,0-1,0 1,0 0,0-1,-1 1,1 0,0 0,-1-1,1 1,0 0,-1 0,1 0,-1 0,0 0,1 0,-1 0,0-1,1 1,-1 0,0 0,0 1,0-1,0 0,0 0,0 0,2 64,-2-56,-4 197,4-204,-1-1,1 1,0-1,0 1,0 0,0-1,1 1,-1-1,0 1,0-1,1 1,-1-1,1 1,0-1,-1 1,1-1,0 0,0 1,0-1,0 0,0 0,0 0,0 0,0 0,1 0,-1 0,0 0,1 0,-1 0,0-1,1 1,-1-1,1 1,-1-1,1 1,-1-1,1 0,-1 0,1 0,0 0,-1 0,1 0,-1 0,1 0,-1 0,1-1,-1 1,1-1,-1 1,1-1,-1 0,0 0,1 1,-1-1,0 0,1 0,-1 0,0 0,0-1,107-112,-89 93,13-15,0 2,3 1,0 2,9-4,-43 33,0 0,1 1,-1-1,0 1,1-1,-1 1,1-1,-1 1,1 0,0 0,-1 0,1 0,0 0,0 0,0 0,0 1,0-1,-1 1,1-1,0 1,1 0,-1 0,0 0,0 0,0 0,0 0,0 0,0 1,0-1,0 1,-1 0,1-1,0 1,0 0,0 0,0 0,-1 0,1 0,-1 1,1-1,-1 1,1-1,-1 1,0-1,1 1,-1-1,0 1,0 0,0 0,-1 0,1 0,0 0,0 1,-1 8,0 1,0-1,-1 1,0-1,-1 1,0-1,-1 0,-1 0,1 0,-2-1,-2 7,-22 75,28-88,1-1,-1 1,1 0,-1-1,1 1,0-1,1 1,-1 0,1-1,-1 1,1-1,0 1,0-1,1 1,-1-1,1 0,0 0,1 2,9 7</inkml:trace>
  <inkml:trace contextRef="#ctx0" brushRef="#br0" timeOffset="1551.119">2061 258,'-28'15,"0"1,1 1,0 2,2 0,0 2,2 1,0 1,1 1,-11 17,3 41,29-80,1 0,-1 0,1 0,0 1,0-1,0 0,0 1,0-1,0 0,1 0,-1 1,1-1,0 0,-1 0,1 0,0 0,0 0,0 0,1 0,-1 0,0 0,1 0,-1-1,1 1,0-1,-1 1,1-1,0 0,0 1,0-1,0 0,0 0,0 0,0-1,2 1,5-1,0-1,0 0,0 0,-1-1,1-1,0 1,-1-1,1-1,-1 0,0 0,0 0,-1-1,1 0,-1-1,0 1,0-2,194-176,-180 164,-18 14,0 0,1 0,0 1,0 0,0 0,0 0,1 0,-1 0,1 1,0 0,0 0,1 0,-1 1,0 0,1 0,-1 0,1 1,0-1,0 1,0 1,-1-1,1 1,0 0,0 0,0 1,0 0,0 0,-1 4,-1 1,0 0,0 0,0 0,-1 0,0 1,0-1,-1 1,0 0,0 0,0 0,-1 0,0 0,-1 0,1 0,-1 0,-1 0,1 0,-2 5,2 0,-6 315,2-283,-3 0,-1 0,-2-1,-2 0,-2-1,-2-1,-18 35,28-63,1 0,-2 0,1-1,-2 0,0 0,0 0,-1-1,0-1,-1 0,0 0,-1 0,0-2,0 1,-1-1,0-1,-1 0,1-1,-1 0,0-1,-1 0,-10 1,22-6,0 0,-1 0,1 0,-1 0,1-1,-1 1,1-1,0 1,-1-1,1 0,0 0,0 0,-1 0,1-1,0 1,0 0,0-1,1 0,-1 1,0-1,0 0,1 0,-1 0,1 0,0 0,0 0,0 0,0 0,0-1,0 1,0 0,1-1,-1 1,1-1,-1 1,1-1,0 1,0 0,0-1,1 1,-1-2,22-102,-7 68,2 0,1 2,2 0,2 1,1 1,1 1,2 1,11-8,71-66,-91 94</inkml:trace>
  <inkml:trace contextRef="#ctx0" brushRef="#br0" timeOffset="1817.997">2682 314,'39'5,"26"1,8 0,0-1,-7-2,-10-1,-9 0,-9-2,-5 0,-4 0,-2 0,-1-1,0 1,1 0,-5 0</inkml:trace>
  <inkml:trace contextRef="#ctx0" brushRef="#br0" timeOffset="2063.036">2852 568,'33'5,"41"-4,16-1,-2-1,-11-1,-13 1,-14-5,-10-1,-7 1,0 1,0 1,-6 2</inkml:trace>
  <inkml:trace contextRef="#ctx0" brushRef="#br0" timeOffset="2432.445">4150 60,'-24'17,"0"0,2 2,0 0,1 2,0 0,2 2,1 0,1 1,1 0,1 1,1 1,-1 5,13-26,0 1,0 0,0 0,1 0,-1 0,1 0,1 0,-1 0,1 0,0 0,1 0,-1 0,1 0,0 0,1 0,0 0,-1-1,2 1,-1 0,1-1,0 1,0-1,0 0,1 0,0-1,0 1,0-1,0 1,1-1,-1 0,1-1,2 2,7 2,0 0,0-1,0-1,1 0,-1 0,1-2,0 0,1-1,-1 0,0-1,1-1,-1 0,0-1,0-1,1-1,8-2,8-3,-1-1,0-1,0-2,-1-2,-1 0,0-2,7-6,-11 6,-1 0,-1-2,0 0,-2-2,0 0,-1-1,-1-2,-1 0,0-2,-15 21,-1 0,1 0,-1 0,0-1,-1 1,1 0,-1-1,0 0,0 1,0-1,-1 0,1 1,-1-1,0 0,0 0,-1 1,0-1,0 0,0 1,0-1,-1 1,1-1,-1 1,0 0,-1 0,1 0,-1 0,1 0,-1 0,0 0,-1 1,-1-2,-9-7,-2 0,0 1,0 1,-1 0,0 1,-1 1,1 0,-2 2,1 0,-1 1,0 1,0 0,0 2,-6 0,-19-2</inkml:trace>
  <inkml:trace contextRef="#ctx0" brushRef="#br0" timeOffset="2678.811">3613 285,'961'1,"-837"8,-1 6,42 14,103 13,-17-25,-184-15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4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80 342,'27'-4,"0"-1,-1-1,1-2,-1 0,-1-2,0-1,0-1,-1-1,0 0,-2-2,6-5,-24 17,1 1,-1 0,0-1,0 0,0 0,0 0,-1-1,1 1,-1-1,0 0,0 0,0 0,-1 0,1 0,-1 0,0-1,0 1,-1-1,1 0,-1 1,0-1,0 0,-1 0,1 0,-1 0,0 0,-1 0,1 1,-1-1,0 0,0 0,0 0,-1 1,0-1,1 1,-2-1,1 1,0 0,-1 0,0 0,-2-3,-5 2,1-1,-1 1,-1 1,1 0,0 0,-1 1,0 0,0 1,0 1,0-1,0 2,0-1,0 2,0-1,-1 1,1 1,0 0,1 1,-1 0,0 1,1 0,0 0,-9 6,6-3,0 1,1 0,0 0,1 1,0 1,0 0,1 1,0 0,1 0,0 1,-2 4,8-11,-1 1,1-1,0 1,1 0,-1 0,1 0,0 0,0 0,1 1,0-1,0 1,1-1,0 1,0-1,0 0,1 1,-1-1,2 1,-1-1,1 0,0 0,0 0,1 0,-1 0,1 0,2 2,8 5,0 0,1 0,0-2,1 1,0-2,0 0,1-1,1-1,0 0,0-1,0-1,1 0,0-2,0 0,0-1,0-1,0 0,1-2,-1 0,1-1,-1 0,0-2,82-20,-75 11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198 289,'85'-26,"-1"-4,-2-4,-1-3,27-19,-91 48,-3 2,-1-1,1 0,-1-1,-1 0,1-1,-1-1,-1 0,0 0,10-12,-49 61,-44 214,49-153,-79 422,89-455,7-18,-2-1,-2 0,-2-1,-3 0,-1-1,-3-1,-1 0,-3-2,-5 6,-45 18,56-58</inkml:trace>
  <inkml:trace contextRef="#ctx0" brushRef="#br0" timeOffset="235.608">1 994,'38'-14,"32"-10,14-5,2 1,-4 2,-2 0,-4 4,-6 2,-11-1,-4 3,-8 5,-2-1,-3 3,-5-2,-4 1,-7 3</inkml:trace>
  <inkml:trace contextRef="#ctx0" brushRef="#br0" timeOffset="618.116">1073 713,'-1'37,"0"-20,0 0,1 0,1 0,0 0,1 0,1 0,1 0,0 0,2-1,-1 0,5 7,-9-21,1 1,-1-1,0 0,1 0,-1 0,1 0,-1-1,1 1,0 0,0-1,0 1,0-1,0 1,0-1,0 0,1 0,-1 0,0 0,1-1,-1 1,1-1,-1 1,0-1,1 0,-1 0,1 0,-1 0,1 0,-1 0,1-1,-1 1,0-1,1 0,-1 0,0 0,1 0,-1 0,0 0,0-1,0 1,0-1,1 0,76-77,6-49,-73 104</inkml:trace>
  <inkml:trace contextRef="#ctx0" brushRef="#br0" timeOffset="1021.705">1496 994,'128'-212,"-125"208,34-41,-36 45,0-1,0 0,0 1,0-1,0 1,0-1,0 1,0 0,0-1,0 1,0 0,1 0,-1 0,0 0,0 0,0 0,0 0,0 0,1 0,-1 1,0-1,0 0,0 1,0-1,0 1,0-1,0 1,0 0,0-1,0 1,0 0,-1 0,1-1,0 1,0 0,-1 0,1 0,0 0,-1 0,1 0,-1 0,1 0,-1 0,0 0,1 1,-1-1,0 0,1 3,1 1,0-1,-1 0,2 0,-1 0,0 0,1-1,0 1,0-1,0 1,0-1,0 0,1 0,-1 0,1-1,0 1,0-1,0 0,0 0,0 0,0-1,1 1,-1-1,0 0,1 0,-1-1,1 1,0-1,5-1,0-1,-1 0,1 0,-1-1,1 0,-1 0,0-1,0-1,0 1,-1-1,0-1,0 0,0 0,0 0,-1-1,0 0,-1-1,0 1,29-26,-22 22</inkml:trace>
  <inkml:trace contextRef="#ctx0" brushRef="#br0" timeOffset="1284.213">2343 684,'-18'15,"0"1,1 1,1 1,0 0,2 1,0 1,1 0,-3 8,14-26,0 1,1-1,-1 1,1 0,-1 0,1-1,0 1,0 0,0 0,1 0,-1 0,1 0,0 0,-1 1,2-1,-1 0,0 0,0 0,1 0,0 0,-1 0,1 0,0 0,1 0,-1-1,0 1,1 0,0-1,-1 1,1-1,0 1,0-1,0 0,1 0,-1 0,1 0,-1 0,1-1,-1 1,1-1,0 1,0-1,0 0,0 0,0 0,0-1,1 1,12-1,0 0,0 0,-1-2,1 0,0-1,-1-1,0 0,1-1,-2 0,1-2,-1 1,0-2,0 0,-1 0,11-10,-5 4</inkml:trace>
  <inkml:trace contextRef="#ctx0" brushRef="#br0" timeOffset="1537.587">2822 260,'-10'43,"-7"24,-2 6,4-6,3-8,4-10,3-9,3-6,2-3,0-4,1 0,0-1,0 0,-1-4</inkml:trace>
  <inkml:trace contextRef="#ctx0" brushRef="#br0" timeOffset="1783.22">2511 571,'34'0,"35"5,10 6,-3 1,-9-1,-13-2,-9 1,-8 0,-6-2,-8-3</inkml:trace>
  <inkml:trace contextRef="#ctx0" brushRef="#br0" timeOffset="2034.616">3218 740,'0'24,"0"8</inkml:trace>
  <inkml:trace contextRef="#ctx0" brushRef="#br0" timeOffset="2189.818">3218 458,'4'-5,"3"-1</inkml:trace>
  <inkml:trace contextRef="#ctx0" brushRef="#br0" timeOffset="2387.507">3528 684,'-9'12,"-2"2,0 0,1 0,0 1,1 1,1 0,0 0,1 0,1 1,1 0,0 0,0 10,5-25,0 0,1 0,-1 0,1 0,0 0,-1 0,1 0,0 0,0 0,0 0,1-1,-1 1,0 0,1-1,-1 1,1-1,-1 1,1-1,0 0,-1 0,1 0,0 0,0 0,0 0,0 0,0 0,0-1,0 1,0-1,0 0,0 1,0-1,0 0,1 0,-1-1,0 1,0 0,0-1,0 1,0-1,0 1,0-1,0 0,0 0,0 0,-1 0,1 0,0-1,0 1,-1 0,1-1,-1 1,0-1,1 0,-1 1,0-1,1-1,5-4,0-1,0 0,-1 0,0 0,0-1,-1 1,0-1,0-1,-1 1,-1-1,1 1,-2-1,1 0,-1 0,-1-1,0 1,0 0,-1 0,0-1,-2-4,2 12,0 0,0 1,-1-1,0 1,1-1,-1 1,0-1,0 1,0-1,0 1,-1 0,1-1,-1 1,1 0,-1 0,0 0,0 0,0 1,0-1,0 0,0 1,-1 0,1-1,-1 1,-15-6</inkml:trace>
  <inkml:trace contextRef="#ctx0" brushRef="#br0" timeOffset="2756.659">3782 769,'8'-10,"52"-57,-59 66,1-1,0 1,0 0,0 0,-1 0,1 0,0 0,0 0,0 1,1-1,-1 1,0-1,0 1,0 0,0 0,0 0,1 0,-1 0,0 0,0 1,0-1,0 1,0 0,0-1,0 1,0 0,0 0,0 0,0 0,-1 1,1-1,0 0,-1 1,1-1,-1 1,1 0,0 1,1 0,-1 1,0 0,1 0,-1 0,1 0,0-1,0 1,0-1,0 0,1 0,0 0,-1-1,1 1,0-1,0 0,0 0,0 0,1 0,-1-1,1 1,-1-1,1-1,-1 1,1 0,-1-1,1 0,-1 0,1-1,0 1,-1-1,1 0,1-1,-1-1,1-1,-1 1,0-1,-1 0,1-1,-1 1,0-1,0 0,0 0,-1 0,0-1,0 1,0-1,0 0,-1 0,2-6,1 0,5-13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4.8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499 82,'-15'-11,"-1"1,0 0,-1 1,0 0,0 2,-1 0,-14-4,27 10,0-1,0 1,0 0,0 0,-1 0,1 1,0 0,0 0,0 0,0 1,-1-1,1 1,0 1,0-1,0 1,1-1,-1 1,0 1,1-1,-1 1,1 0,0 0,0 0,0 0,0 1,0-1,1 1,0 0,-1 0,0 3,-1 6,0 1,0 0,2-1,-1 1,2 1,0-1,1 0,0 1,1-1,1 0,0 1,1 2,-3 95,-17-6,-6-1,-23 62,-11 20,29-48,28-137,0-1,0 1,0 0,1 0,-1 0,1 0,-1 0,1 0,0 0,0 0,0 0,0 0,0 0,0 0,0 0,1 0,-1 0,1-1,0 1,-1 0,1 0,0 0,0-1,0 1,0 0,0-1,1 1,-1-1,0 1,1-1,-1 1,1-1,-1 0,1 0,0 0,0 0,-1 0,1 0,0-1,0 1,0 0,0-1,0 0,0 1,0-1,1 0,265-1,-24-28,-220 29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53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206 1,'-27'26,"1"2,2 1,1 1,1 1,1 0,2 2,0 5,15-32,1 1,-1 1,1-1,1 0,0 1,0-1,0 1,1 0,0 0,0 0,1-1,0 1,1 0,0 0,0 0,0-1,1 1,0 0,1-1,0 0,0 0,0 1,1-2,0 1,-1-5,-1-1,1 1,0-1,0 0,0 0,0 0,0 0,0-1,0 1,0-1,0 0,0 0,0 0,0 0,0 0,0-1,0 1,0-1,0 0,0 0,0 0,0 0,0-1,-1 1,1-1,0 0,-1 1,1-1,-1 0,0-1,0 1,0 0,0 0,0-1,0 0,-1 1,11-13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0,'-5'0,"-2"5,-4 1,-5 5,5 0,9-6,10-4,-2-3,-1 5,-2 1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2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 1,'-5'24,"-1"13,5 0,7-7,3-7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7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31 344,'58'-11,"8"-1,0-3,-1-3,17-9,-71 22,1-1,-1 0,0 0,-1-1,1-1,-1 0,-1 0,0-1,0 0,7-10,-14 16,1 0,-1 0,1 0,-1-1,0 1,0-1,-1 1,1-1,-1 0,0 0,0 0,0 0,0 0,-1 0,0 0,1 0,-1 0,-1 0,1 0,-1 0,1 0,-1 1,0-1,-1 0,1 0,-1 0,1 1,-1-1,0 1,0-1,-1 1,1 0,-1 0,0 0,-1-1,-1 0,0 0,-1 0,1 0,-1 1,0 0,0 0,0 0,-1 1,1 0,-1 0,1 0,-1 1,0 0,1 1,-1-1,0 1,1 1,-1-1,0 1,0 0,0 1,-133 51,121-40,0 1,1 0,1 1,0 1,1 1,1 0,0 1,2 1,-5 8,14-21,0 0,0 0,0 0,1 1,0-1,1 1,-1 0,1 0,1 0,-1 0,1 0,0 0,1 0,0 0,0 1,0-1,1 0,0 0,1 0,-1 0,1 0,1 0,-1 0,1-1,0 1,1-1,0 0,0 0,0 0,0 0,1-1,0 0,0 0,2 1,8 4,0-2,1 0,0-1,0 0,1-1,-1-1,1-1,0 0,1-1,-1-1,0-1,1 0,-1-1,1-1,14-3,-4 3,-10 1,0-1,0 0,0-2,0 0,0-1,-1-1,0 0,0-1,0-1,-1-1,3-2,0-2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7.0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1,'-14'14,"-5"10,0 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3.87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30 37,'-14'94,"10"-74,0-1,1 0,1 1,0 0,2-1,0 1,1 0,3 8,-4-26,0-1,0 1,0 0,0 0,0 0,1 0,-1-1,1 1,-1 0,1 0,0-1,0 1,0-1,0 1,0 0,0-1,0 0,0 1,0-1,1 0,-1 1,1-1,-1 0,1 0,-1 0,1 0,0-1,-1 1,1 0,0-1,0 1,-1-1,1 0,0 1,0-1,0 0,0 0,-1 0,1 0,0-1,0 1,0 0,-1-1,1 1,0-1,0 0,-1 1,1-1,17-12,-1 0,-1-2,0 0,-1 0,0-2,-1 0,-1 0,-1-1,-1-1,0-1,2-7,66-109,-80 135,1 0,-1 0,0 1,0-1,1 0,-1 1,0-1,1 0,-1 1,1-1,-1 1,1-1,-1 1,1-1,0 1,-1-1,1 1,-1-1,1 1,0 0,-1-1,1 1,0 0,0 0,-1-1,1 1,0 0,0 0,-1 0,1 0,0 0,0 0,-1 0,1 0,0 0,0 1,-1-1,1 0,0 0,-1 1,1-1,0 0,-1 1,1-1,0 1,-1-1,1 1,-1-1,1 1,-1-1,1 1,-1-1,1 1,-1 0,0-1,1 1,-1 0,0-1,1 1,-1 0,0-1,0 1,0 1,7 55,-6-45,23 173,5 129,-28-283,-2-1,-1 1,-1-1,-1 0,-2 0,-1 0,-2-1,-1 0,-1 0,-1-1,-1-1,-6 7,-66 66,82-96,-1-1,0 0,-1 0,1 0,-1 0,1-1,-1 1,0-1,0 0,0-1,0 1,0-1,0 0,0 0,-1-1,1 0,0 1,0-2,-1 1,1-1,0 0,0 0,-2-1,2-1,0-1,0 0,0-1,1 1,-1-1,1 0,1 0,-1 0,1-1,0 1,0-1,0 0,1 0,0 0,0 0,0 0,1 0,0-1,0 1,1 0,0-1,0 1,0 0,1-1,0 1,0 0,1-3,5-12,1 1,0 0,2 0,0 0,1 1,1 1,1 0,0 1,1 0,1 1,4-2,169-124,-164 126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6.1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0,'5'10,"1"3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6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144 414,'-20'25,"1"1,0 1,2 1,2 0,0 2,2-1,0 3,12-30,0 0,-1 0,1 0,0 0,0 1,0-1,0 0,0 0,1 0,-1 1,0-1,1 0,0 1,0-1,0 1,0-1,0 0,0 1,0-1,1 0,0 1,-1-1,1 0,0 1,0-1,0 0,0 0,0 0,1 0,-1 0,0 0,1 0,0-1,-1 1,1-1,0 1,0-1,0 1,0-1,0 0,0 0,0 0,1 0,-1 0,0-1,1 1,-1-1,1 1,6-4,0-1,0 0,0-1,-1 1,0-2,0 1,0-1,0 0,-1-1,0 0,0 0,-1 0,0-1,0 0,-1 0,0-1,0 1,-1-1,0 0,-1 0,0 0,0-1,0-3,-1 7,0 1,0-1,0 1,-1-1,0 1,0-1,-1 0,1 1,-1-1,0 0,-1 1,1-1,-1 0,0 1,-1-1,0 1,1-1,-1 1,-1 0,1-1,-1 1,0 1,0-1,-1 0,1 1,-1 0,0-1,0 2,-1-1,1 0,-1 1,-3-2,9 6,0-1,0 1,-1 0,1 0,0 0,-1 0,1-1,-1 1,1 0,-1 0,0 0,1 0,-1 0,0 0,0 0,1 0,-1 0,0 0,0 0,0 1,0-1,-1 0,1 0,0 0,0 0,-1 0,1 0,0 0,-1 0,1 0,-1-1,1 1,-1 0,0 0,1 0,-1 0,0-1,1 1,-1 0,0-1,0 1,0 0,0-1,0 1,0-1,1 0,-1 1,0-1,0 0,-1 1,1-1,0 0,0 0,0 0,0 0,0 0,0 0,0 0,0 0,0-1,0 1,0 0,0 0,0-1,0 1,0-1,11 3,-1 0,1-1,0 0,0-1,0 0,-1-1,1 0,0 0,0-1,-1 0,1-1,-1 0,0-1,0 1,8-6,11-2,0 0,-1-3,0 0,-1-1,-1-2,0-1,-1 0,-2-2,1-1,-2 0,-1-2,-1 0,-1-2,-1 0,-1 0,1-6,19-43,-37 75,1-1,0 0,0 0,-1 1,1-1,0 0,0 1,-1-1,1 0,0 1,0-1,0 0,-1 1,1-1,0 1,0-1,0 0,0 1,0-1,0 0,0 1,0-1,0 1,0-1,0 0,0 1,0-1,0 1,1-1,-1 0,0 1,0-1,0 0,0 1,1-1,-1 0,0 1,0-1,1 0,-1 1,0-1,1 0,-1 0,0 1,1-1,-1 0,0 0,1 0,-1 0,1 0,-1 1,0-1,1 0,-1 0,0 0,1 0,-1 0,1 0,-1 0,0 0,-29 275,21-149,-4 149,11-172,-4 1,-5-1,-15 62,18-134,-2 0,0-1,-2 0,-1-1,-2 0,-11 18,23-44,0 0,1 0,-1 0,-1 0,1 0,0 0,0-1,-1 1,0-1,1 0,-1 0,0 0,0 0,0 0,0-1,-1 1,1-1,0 0,-1 0,1 0,-1-1,1 1,-1-1,1 1,-1-1,1-1,-1 1,1 0,-1-1,1 1,0-1,-1 0,1 0,0-1,-1 1,1-1,0 1,0-1,0 0,0 0,1 0,-1-1,0 1,1-1,0 1,-1-1,1 0,0 0,1 0,-1 0,0 0,1 0,0-1,0 1,-1-3,0-11,1-1,0 1,1 0,1 0,1 0,0 0,1 0,1 0,0 0,2 1,0 0,1 0,0 0,1 0,-3 6,33-73,4 2,39-57,-52 93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8.3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389 624,'-172'213,"-18"46,164-222,52-74,68-94,6 4,15-7,-48 61,-67 73,1-1,-1 1,0 0,0-1,1 1,-1 0,0 0,1-1,-1 1,0 0,1-1,-1 1,0 0,1 0,-1 0,1 0,-1-1,1 1,-1 0,0 0,1 0,-1 0,1 0,-1 0,0 0,1 0,-1 0,1 0,-1 0,1 0,-1 0,0 1,1-1,-1 0,1 0,-1 0,0 1,1-1,-1 0,0 0,1 1,-1-1,0 0,1 1,-1-1,0 0,0 1,1-1,-1 0,0 1,0-1,0 1,0-1,1 0,-1 1,0-1,0 1,0-1,0 1,0-1,0 0,0 1,0-1,0 1,0-1,0 0,-1 1,1 0,-3 31,-6 3,2-1,1 2,2-1,1 0,2 25,2-53,1 0,-1-1,1 1,0-1,0 1,1-1,0 0,0 1,1-2,0 1,-1 0,2-1,-1 1,1-1,0-1,0 1,0-1,1 0,2 2,-4-3,-1-1,1 0,0 0,-1 0,1 0,0-1,0 0,1 1,-1-1,0-1,0 1,0-1,1 0,-1 1,0-2,0 1,1-1,-1 1,0-1,0 0,0 0,0-1,0 1,0-1,0 0,-1 0,1-1,-1 1,1-1,-1 1,2-3,15-14,-1-1,-1 0,0-2,-2 0,-1-1,0 0,-2-1,-1 0,-1-2,-1 1,-1-1,-1 0,-2-1,1-9,0-9,-1 33</inkml:trace>
  <inkml:trace contextRef="#ctx0" brushRef="#br0" timeOffset="709.358">1377 681,'-36'16,"1"1,1 2,1 1,1 2,1 1,0 2,2 1,-1 4,23-26,2 1,-1-1,0 2,1-1,0 1,0-1,1 1,0 0,0 1,0-1,1 1,0 0,0 0,0 0,1 0,0 0,1 1,0-1,0 0,0 2,1-7,1-1,-1 1,1-1,0 1,-1-1,1 0,0 1,0-1,0 0,0 0,0 1,0-1,0 0,0 0,1 0,-1 0,0-1,1 1,-1 0,0 0,1-1,-1 1,1-1,-1 1,1-1,-1 0,1 1,-1-1,1 0,0 0,-1 0,1 0,-1-1,1 1,-1 0,1-1,0 1,59-22,-58 21,36-19,-2-1,0-3,-2 0,0-2,-2-2,15-17,-48 44,1 0,-1 0,1 0,-1 0,1 1,-1-1,1 0,-1 0,1 0,0 0,-1 1,1-1,0 0,0 1,0-1,0 1,0-1,-1 1,1-1,0 1,0-1,0 1,0 0,0 0,0-1,0 1,0 0,1 0,-1 0,0 0,0 0,0 1,0-1,0 0,0 0,0 1,0-1,0 0,0 1,-1-1,1 1,0-1,0 1,0 0,0-1,-1 1,1 0,0 0,0-1,-1 1,1 0,-1 0,1 0,-1 0,1 0,-1 0,17 79,-15-62,1 0,1 1,1-1,0-1,1 1,1-1,1 0,1 0,-7-13,1-1,-1 1,1-1,0 0,0 0,0-1,0 1,1 0,-1-1,1 0,-1 0,1 0,0 0,0-1,0 1,0-1,0 0,0 0,0 0,1-1,-1 0,0 1,0-2,0 1,1 0,-1-1,0 0,2 0,5-2,0 0,0-1,-1-1,0 1,0-1,0-1,0 0,-1 0,0-1,2-2,29-27,-2-2,-1-1,-2-2,-2-2,-1 0,-3-3,-1 0,-3-2,6-17,-21 33,0 0,-2 0,-2-1,-1 0,-1-1,-2 1,-2 0,0-1,-3 1,0-1,-8-25,10 55,0-6,0 0,-1 0,-1 0,0 0,0 0,-1 0,0 1,0 0,-1-1,-1 2,1-1,-1 1,-2-2,7 9,-1 0,1 0,0 0,-1 0,1 0,0 0,-1 1,1-1,-1 1,1-1,-1 1,1-1,-1 1,1 0,-1 0,0 0,1 0,-1 0,1 0,-1 0,0 0,1 1,-1-1,1 0,-1 1,1 0,-1-1,1 1,0 0,-1 0,1 0,0-1,-1 1,1 1,0-1,0 0,0 0,0 0,0 1,0-1,0 0,1 1,-1-1,-27 66,22-23,3 1,1 0,2 0,2-1,2 1,2 0,2-1,2-1,2 1,1-1,3-1,13 25,53 152,-82-218,1 0,-1 0,1 1,-1-1,0 0,1 1,-1-1,0 0,0 1,0-1,0 1,0-1,0 0,-1 1,1-1,0 0,-1 1,1-1,-1 0,1 0,-1 0,0 1,0-1,1 0,-1 0,0 0,0 0,0 0,0 0,0 0,0 0,0-1,0 1,-1 0,1-1,0 1,0-1,-1 1,1-1,0 1,-1-1,1 0,0 0,-1 0,1 0,0 0,-1 0,1 0,-14-3</inkml:trace>
  <inkml:trace contextRef="#ctx0" brushRef="#br0" timeOffset="890.169">1659 568,'43'0,"44"0,15 0,-3 0,-11 0,-14 0,-15 0,-13 0,-9 0,-7 0,-8 0</inkml:trace>
  <inkml:trace contextRef="#ctx0" brushRef="#br0" timeOffset="1584.911">2421 596,'-4'29,"2"1,0 0,2 0,2 0,1 0,1 0,4 12,-6-37,0 0,0-1,1 1,0-1,0 0,0 0,1 0,-1 0,1 0,0-1,0 0,0 1,1-1,-1-1,1 1,-1-1,1 0,0 0,0 0,0-1,0 1,0-1,1-1,-1 1,0-1,0 1,0-2,1 1,-1 0,0-1,0 0,0 0,0-1,0 0,2 0,7-3,-1 0,0 0,0-1,0-1,-1 0,0-1,0 0,-1-1,0 0,-1-1,0 0,18-14,48-51,-55 51,-30 61,6-34,1 1,0 1,0-1,1 0,-1 0,1 1,0-1,0 1,0-1,1 1,-1 0,1-1,0 1,0-1,1 1,0 0,-1-1,2 1,-1-1,0 0,1 1,0-1,0 0,0 0,0 0,1 0,0 0,-1-1,2 1,-1-1,1 1,0 0,1 0,0-1,0 0,0 0,0 0,0 0,0-1,1 0,-1 0,1-1,0 1,-1-1,1 0,0-1,0 1,0-1,-1-1,1 1,0-1,0 0,-1 0,1 0,0-1,-1 0,1 0,-1 0,3-3,12-5,0-2,-1 0,-1-1,0 0,0-2,7-9,-4 3,0-1,-2 0,-1-2,-1 0,-1-1,-1 0,-2-1,0-1,-1-1,1-8,-12 33,1 0,-1 1,1-1,-1 0,0 0,0 0,-1 0,1 0,0 0,-1 0,0 0,0 0,0 0,0 0,0 0,-1 0,1 0,-1 0,0 0,0 0,0 0,0 0,0 0,-1 1,1-1,-1 0,0 1,0-1,0 1,0 0,0 0,0 0,-1 0,1 0,-1 0,1 1,-1-1,0 1,1-1,-1 1,0 0,0 0,0 1,0-1,0 0,0 1,0 0,-3 0,-6 4,-1 1,2 0,-1 1,1 1,0 0,0 0,1 1,0 0,0 1,1 0,0 0,0 1,1 1,1-1,-6 10,11-18,0 0,0 0,0 0,1 0,-1 1,0-1,1 0,-1 1,1-1,0 1,0-1,0 1,0 0,1-1,-1 1,1 0,-1 0,1 0,0-1,0 1,0 0,1 0,-1 0,1-1,-1 1,1 0,0-1,0 1,0-1,0 1,0-1,1 1,-1-1,1 0,0 1,0-1,0 0,0 0,0 0,0-1,0 1,0 0,1-1,0 1,118 15,-39-12,-76-4,0-1,0 1,0 0,0 1,0-1,0 1,-1 0,1 1,-1-1,1 1,-1 0,0 0,0 1,-1 0,1 0,-1 0,1 0,-1 1,-1-1,1 1,-1 0,1 0,-1 1,-1-1,1 1,-1-1,0 1,0 0,-1-1,0 1,0 0,0 2,-11 67,4 45,12-102</inkml:trace>
  <inkml:trace contextRef="#ctx0" brushRef="#br0" timeOffset="2536.387">4029 624,'-41'45,"2"1,1 2,3 2,2 1,-5 15,21 3,19-68,-1 0,1 0,-1 0,1 0,0 0,-1 0,1 0,0-1,0 1,-1-1,1 1,0-1,0 0,0 1,0-1,0 0,0 0,0 0,0-1,-1 1,1 0,0-1,0 1,0-1,0 0,-1 0,1 1,0-1,-1 0,1 0,-1-1,1 1,0 0,26-15,-1-1,-1-1,-1-1,0-1,-1-1,-2-2,0 0,1-4,24-22,31-26,-77 75,0-1,-1 1,1-1,0 1,-1-1,1 1,0 0,0-1,0 1,-1 0,1-1,0 1,0 0,0 0,0 0,-1 0,1 0,0 0,0 0,0 0,0 0,0 0,-1 0,1 0,0 1,0-1,0 0,-1 1,1-1,0 1,0-1,-1 0,1 1,0 0,-1-1,1 1,-1-1,1 1,-1 0,1-1,-1 1,1 0,-1 0,1-1,-1 1,0 0,0 0,1 0,-1 0,0-1,0 2,4 47,-4-45,0 4,0 1,0-1,1 0,0 1,0-1,1 0,0 0,0 0,1 0,0 0,1-1,-1 1,1-1,1 0,-1 0,1 0,1-1,-1 0,1 0,0 0,1 0,-1-1,1 0,0-1,0 0,0 0,1 0,0-1,5 2,-6-3,0 0,1-1,-1 0,0 0,1 0,-1-1,1 0,-1-1,1 1,-1-1,1-1,-1 0,0 0,0 0,0-1,0 0,0 0,-1-1,1 0,5-4,108-107,-107 99,16-15,-1-2,-2-1,-1-1,-2-1,1-6,-7 8,-2-2,-1 0,-2 0,-1-2,-2 1,-2-1,-1 0,-2-1,-2 1,-1-18,-2 46,0-1,0 1,-1 0,0 0,0 0,-2 0,1 1,-1-1,0 1,-1 0,-1-2,4 8,0 1,0-1,0 0,0 1,0-1,-1 1,1 0,-1 0,0 0,1 0,-1 0,0 0,0 1,0-1,-1 1,1 0,0 0,0 0,-1 1,1-1,0 1,-1 0,1 0,0 0,-1 0,1 0,0 1,-1-1,1 1,0 0,0 0,-1 1,1-1,0 0,0 1,-10 5,0 1,1 0,0 1,1 0,0 1,0 0,1 0,1 1,0 1,0 0,1 0,0 0,1 1,1 0,0 1,-4 11,1 4,0 0,2 0,2 1,0 0,2 0,1 0,2 23,0-35,1-1,1 1,0-1,1 0,1 0,1 0,0 0,1-1,1 1,0-1,1-1,1 0,1 0,0-1,1 0,0 0,2 0,6 5,0-1,2 0,-1-2,2 0,0-2,1 0,22 8,-6-4,-25-9</inkml:trace>
  <inkml:trace contextRef="#ctx0" brushRef="#br0" timeOffset="3506.471">4905 878,'7'6,"1"-1,-1 1,1-2,0 1,0-1,1 0,-1-1,1 0,0 0,0-1,0 0,0-1,0 0,0 0,0-1,0 0,1-1,-1 0,0 0,0-1,4-1,12-9,-1 0,-1-1,0-2,-1 0,0-2,-2 0,0-1,-1-1,0-1,6-11,1 1,-2-2,-1 0,-2-2,-1 0,-2-1,-1-1,-2-1,-1 0,1-12,-8 23,-2-1,0 0,-2 0,-1-1,-1 1,-2-13,1 37,0 1,0 0,0 0,0-1,-1 1,1 0,-1-1,0 1,1 0,-1 0,0 0,0 0,-1 0,1 0,0 0,0 0,-1 1,0-1,1 0,-1 1,0-1,1 1,-1-1,0 1,0 0,0 0,0 0,-1 0,1 0,0 1,0-1,0 1,-1-1,1 1,0 0,-1 0,1 0,0 0,0 0,-1 0,1 1,0-1,0 1,-1 0,1-1,0 1,0 0,0 0,0 0,-1 2,-13 8,1 1,1 1,0 1,1 0,0 0,1 1,1 1,0 0,1 1,1 0,1 0,0 1,-1 7,0-2,0 1,2 0,1 1,1-1,1 1,1 0,2 0,0 1,1-1,2 0,1 0,2 11,-1-25,0 1,0-2,1 1,1 0,0-1,0 0,1-1,0 1,0-1,1 0,1-1,-1 0,1 0,1-1,-1 0,1-1,1 0,-1-1,1 0,0 0,8 2,0 1</inkml:trace>
  <inkml:trace contextRef="#ctx0" brushRef="#br0" timeOffset="4089.362">5667 765,'-3'9,"-2"4,0 1,1-1,1 1,0 0,1 0,0 0,1 0,1 0,0 0,1 0,0 0,1 0,4 13,-5-25,-1-1,1 1,0 0,-1-1,1 0,0 1,0-1,0 0,0 1,0-1,1 0,-1 0,0 0,0 0,1 0,-1 0,1 0,-1 0,1-1,-1 1,1 0,-1-1,1 1,-1-1,1 0,0 0,-1 1,1-1,0 0,-1 0,1-1,0 1,-1 0,1 0,-1-1,1 1,0-1,-1 0,1 1,-1-1,1 0,-1 0,1 0,61-51,-57 46,167-204,-172 208,-1 0,1 0,0 1,-1-1,1 0,0 0,0 0,0 1,1-1,-1 1,0-1,0 1,1-1,-1 1,1 0,0-1,-1 1,1 0,0 0,-1 0,1 0,0 1,0-1,0 0,0 1,0 0,0-1,0 1,0 0,0 0,0 0,0 0,0 0,0 0,0 1,0-1,0 1,-1-1,1 1,0 0,0 0,0 0,-1 0,1 0,0 0,-1 0,1 0,0 2,5 14,0 1,-2 1,0-1,-2 1,0 0,0 0,-2 0,-1 17,5 42,6-2,-3 2,-4-1,-3 0,-3 1,-9 48,6-101,0-1,-2 1,0-1,-2 0,-1 0,0-1,-2-1,-1 0,0 0,-2-1,0-1,-2-1,-2 2,9-10,0-2,0 1,-1-1,-1-1,1 0,-1-1,-1 0,-5 2,16-9,0 1,1 0,-1-1,0 0,0 0,0 1,0-1,0 0,0 0,0-1,1 1,-1 0,0-1,0 1,0-1,0 1,1-1,-1 0,0 0,1 0,-1 0,0 0,1 0,-1 0,1-1,0 1,-1 0,1-1,0 1,0-1,0 0,0 1,0-1,0 0,1 1,-1-1,1 0,-1 0,1 0,-1 0,1-1,-9-84,9 86,2-40,1 0,3 0,1 1,2-1,1 2,3 0,1 0,1 1,3 1,1 0,10-13,47-41,-60 79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5.9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69 113,'-19'34,"-7"15,2 0</inkml:trace>
  <inkml:trace contextRef="#ctx0" brushRef="#br0" timeOffset="594.208">239 338,'150'-215,"-150"213,0 1,1-1,0 1,-1-1,1 1,0-1,0 1,0-1,0 1,0 0,0 0,0 0,1-1,-1 1,0 0,0 0,1 1,-1-1,1 0,-1 0,1 1,-1-1,1 1,0-1,-1 1,1 0,-1-1,1 1,0 0,-1 0,1 0,0 0,-1 1,1-1,0 0,-1 1,1-1,-1 1,1 0,-1-1,1 1,-1 0,1 0,-1 0,0 0,1 0,-1 0,0 0,0 0,0 1,0-1,0 0,0 1,0 0,12 40,23 50,-34-90,0 1,0-1,0 1,1-1,-1 0,0 0,1 0,0 0,-1-1,1 1,0-1,0 1,0-1,0 0,0 0,0-1,0 1,0 0,0-1,0 0,0 0,0 0,0 0,1 0,-1-1,0 1,0-1,0 0,1 0,99-53,-83 42</inkml:trace>
  <inkml:trace contextRef="#ctx0" brushRef="#br0" timeOffset="1193.71">1170 0,'-11'2,"0"0,0 1,1 0,-1 1,1 0,0 1,0 0,0 1,0-1,1 2,0 0,1 0,-1 0,1 1,1 0,-1 1,2-1,-1 2,1-1,-5 10,-27 89,37-104,1 0,-1 0,1 0,-1 0,1 0,1 0,-1 1,0-1,1 0,0 0,0 0,0-1,0 1,1 0,0 0,-1-1,1 1,1-1,-1 1,0-1,1 0,0 0,-1 0,1 0,1 0,0 0,-1-1,1-1,0 1,-1-1,1 0,0 0,0 0,0 0,0-1,0 1,-1-1,1 0,0-1,0 1,0-1,0 1,0-1,0 0,-1-1,1 1,0 0,-1-1,1 0,-1 0,4-2,74-66,-74 63,137-129,-143 136,-1-1,1 0,-1 0,0 0,1 1,0-1,-1 0,1 1,-1-1,1 0,0 1,-1-1,1 1,0-1,0 1,-1-1,1 1,0 0,0-1,0 1,0 0,-1 0,1-1,0 1,0 0,0 0,0 0,0 0,0 0,-1 0,1 1,0-1,0 0,0 0,0 1,0-1,-1 0,1 1,0-1,0 1,-1-1,1 1,0-1,0 1,-1-1,1 1,-1 0,1-1,-1 1,1 0,-1 0,1-1,-1 1,1 0,-1 0,0 0,0 0,1-1,-1 1,0 0,0 0,0 0,0 0,0 0,0 0,0 0,0-1,-1 1,1 1,-4 236,-25 143,31-363,-2 1,0 0,-1-1,-1 1,-1-1,-1 1,0-1,-1 0,-1 0,-1-1,0 0,-2 0,0-1,0 0,-2 0,0-1,0 0,-1-1,-14 12,23-24,-1 0,1 0,-1-1,1 1,-1-1,1 0,-1 0,0 0,0 0,1-1,-1 1,0-1,0 0,0 0,0 0,1-1,-1 1,0-1,0 0,1 0,-1-1,1 1,-1-1,1 1,-1-1,1 0,0 0,0-1,0 1,0-1,0 1,1-1,-1 0,-1-2,-3-4,1 1,0-1,1 0,-1 0,2-1,-1 0,1 1,1-1,0-1,0 1,1 0,0-3,2 3,0 1,1-1,-1 0,2 1,0-1,0 0,0 1,1 0,1 0,0 0,0 0,0 0,1 1,1 0,-1 0,1 0,1 1,-1-1,1 2,4-4,10-8,0 2,1 0,0 1,2 2,-1 0,23-8,49-16,-52 22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4.6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310 0,'-25'218,"-32"159,26-150,1-87,20-122,7-26,7-8,0-1</inkml:trace>
  <inkml:trace contextRef="#ctx0" brushRef="#br0" timeOffset="285.102">0 508,'38'0,"28"0,11 0,-1 0,-10 0,-11 0,-11 0,-7 0,-5 5,-4 1,-1 0,-1-1,-5 3,-5 1</inkml:trace>
  <inkml:trace contextRef="#ctx0" brushRef="#br0" timeOffset="1097.182">706 85,'-33'233,"-9"69,20-162,21-137,0-1,0-1,0 0,0 1,0-1,0 1,1-1,-1 1,1 0,-1-1,1 1,-1 0,1-1,0 1,0 0,-1-1,1 1,1 0,-1 0,0-1,0 1,1 0,-1-1,1 1,-1-1,1 1,0 0,-1-1,1 1,0-1,0 0,0 1,0-1,0 0,1 1,-1-1,0 0,1 0,-1 0,0 0,1 0,-1-1,1 1,0 0,-1-1,1 1,12-8,0-1,-1-1,0 0,-1-1,1 0,-2 0,0-2,10-11,133-110,-152 132,-1 0,1-1,0 1,0 1,-1-1,1 0,0 0,0 1,0-1,0 1,0-1,0 1,0 0,0 0,0 0,0 0,0 0,0 0,-1 1,1-1,0 1,0-1,0 1,0 0,0-1,-1 1,1 0,0 0,-1 0,1 1,0-1,-1 0,0 1,1-1,-1 1,0-1,0 1,0-1,0 1,0 0,0 0,0 0,0-1,-1 1,1 0,-1 0,0 0,1 1,13 99,-27 90,11-179,3-6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2.0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0 312,'37'-2,"-2"0,1-3,0 0,-1-3,0-1,0-1,20-10,57-50,-108 68,-1-1,0 1,0-1,-1 0,1 0,0 0,-1 0,0-1,0 1,0-1,0 1,0-1,-1 0,0 0,0 0,0 0,0 1,0-1,-1-1,0 1,0 0,0 0,0 0,0 0,-1 0,0 0,0 0,0 1,0-1,-2-2,-2 0,0 0,0 1,0-1,-1 1,0 1,0-1,0 1,-1 0,1 1,-1-1,0 1,0 1,0-1,-1 1,1 0,-1 1,1 0,-1 0,-6 0,-1 3,1 1,0 0,0 0,0 1,0 1,1 1,-1 0,1 0,1 1,-1 1,1 0,1 1,0 0,0 1,0 0,2 0,-1 1,1 1,1 0,0 0,0 0,1 1,1 1,1-7,1-1,-1 1,2 0,-1 0,1 0,0 0,0 1,1-1,0 1,1-1,-1 1,1 0,1 0,0 0,0 0,0-1,1 1,0 0,1 0,-1-1,1 1,1 0,0-1,0 0,0 0,1 0,0 0,0-1,1 1,0-1,0 0,0 0,1-1,0 0,0 0,0 0,1 0,0-1,-1-1,1 1,3 0,12-1,0-1,1-1,-1-1,0-1,1 0,-1-2,0-1,0-1,-1-1,1 0,-1-2,-1 0,1-2,-2 0,1-1,5-5,-1 2,-1-1,0-1,-2-1,0-1,0-1,-2-1,0 0,-2-1,14-21,0-22,-31 64,1 0,0 0,0-1,-1 1,1 0,0 0,0 0,-1 0,1 0,0 0,0 0,-1 0,1 1,0-1,-1 0,1 0,0 1,0-1,-1 0,1 1,0-1,-1 0,1 1,-1-1,1 1,-1-1,1 1,-1 0,1-1,-1 1,1-1,-1 1,0 0,1-1,-1 1,0 0,0 0,1-1,-1 1,0 0,0 0,0-1,0 1,0 0,0 0,0-1,0 1,0 0,0 0,-1-1,1 1,32 164,-29-117,-3-38,0-1,0 1,1-1,0 0,1 1,0-1,0 0,1 0,0 0,1 0,4 6,-7-14,0 0,0 0,0 1,0-1,0-1,0 1,0 0,1 0,-1 0,0-1,1 1,-1 0,0-1,1 1,-1-1,1 0,-1 1,1-1,-1 0,1 0,-1 0,1 0,-1 0,1 0,-1-1,0 1,1 0,-1-1,1 1,-1-1,0 0,1 1,-1-1,0 0,1 0,-1 0,0 0,0 0,1 0,41-45,116-216,-92 157,-60 81,-9 23</inkml:trace>
  <inkml:trace contextRef="#ctx0" brushRef="#br0" timeOffset="732.477">1271 312,'34'-9,"-1"-2,0 0,-1-2,0-2,-1-1,-1-1,0-1,2-5,-27 19,0-1,0 0,0 0,-1-1,0 1,0-1,0 0,-1 0,0 0,0-1,0 1,1-7,-4 11,1 0,-1 0,0 0,1-1,-1 1,0 0,-1 0,1-1,0 1,0 0,-1 0,1-1,-1 1,0 0,0 0,0 0,0 0,0 0,0 0,0 0,-1 0,1 1,-1-1,1 0,-1 1,0-1,0 1,0 0,1 0,-1-1,0 1,0 0,-1 1,1-1,0 0,0 0,0 1,-1 0,1-1,0 1,-5-1,1 0,-1 1,0 0,1 0,-1 0,0 1,1 0,-1 0,1 0,-1 1,1 0,0 1,0-1,0 1,0 0,0 1,1-1,-1 1,1 0,0 1,-2 2,-85 113,86-110,0 1,1 0,1 1,0-1,0 1,1-1,1 1,0 0,1 0,0 2,1-9,-1 0,2 0,-1 0,1 0,-1 0,1-1,1 1,-1 0,1-1,0 1,0-1,0 1,0-1,1 0,0 0,0 0,0 0,0 0,1-1,-1 1,1-1,0 0,0 0,0-1,4 3,8-1,1-1,-1 0,1-1,0-1,-1-1,1 0,0-1,-1-1,1 0,-1-1,1-1,-1-1,-1 0,1-1,-1-1,0 0,0-1,13-10,-1 3,1-2,-2-1,0-1,-2-2,0 0,-1-1,-1-1,-1-2,10-16,8-40,-39 79,1 0,0 0,-1 0,1 0,-1 0,0 0,0 0,0 0,0 0,0 0,0 0,0 0,0 0,-1 0,1 0,-1 0,0 0,0 0,1 1,-1-1,0 0,0 0,-1 1,1-1,0 1,-1-1,1 1,0-1,-1 1,0 0,1 0,-1 0,0 0,0 0,1 0,-1 0,0 0,0 1,0-1,0 1,0-1,-1 1,-2 1,-1-1,1 1,-1 1,1-1,-1 1,1 0,0 0,0 1,0-1,0 1,0 0,1 1,-1-1,1 1,0 0,0 0,0 0,1 0,0 1,-1 0,1-1,1 1,-1 0,1 0,0 1,0-1,0 0,1 2,0-4,1 0,0 0,0 0,0 0,0 1,1-1,-1 0,1 0,0 0,0 0,0 0,0 0,0 0,1-1,-1 1,1 0,0-1,-1 1,1-1,1 1,-1-1,0 0,1 0,-1 0,1 0,-1-1,1 1,0-1,0 1,2 0,96 30,-90-29,-6-3,-1 1,0-1,0 1,0 0,0 0,0 0,0 1,-1-1,1 1,0 0,-1 0,1 0,-1 1,0-1,0 1,0 0,0 0,0 0,0 0,-1 0,0 1,1-1,-1 1,-1-1,1 1,0 0,-1 0,0 0,0 0,0 0,0 0,-1 1,-23 113,19-97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6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424 635,'-44'12,"2"2,0 2,1 2,-28 16,54-25,1 0,0 1,0 0,1 1,0 1,1 0,0 0,1 1,1 1,0 0,0 0,2 1,-6 13,12-26,0 1,0 0,1 0,0-1,-1 1,1 0,0 0,0 1,0-1,1 0,-1 0,1 0,0 0,0 1,0-1,0 0,0 0,1 0,0 0,-1 1,1-1,0 0,0 0,1 0,-1-1,1 1,-1 0,1 0,0-1,0 1,0-1,1 0,-1 1,0-1,1 0,-1 0,1-1,0 1,0 0,-1-1,1 0,0 0,0 1,1-2,1 2,7-3,0-1,1 0,-1 0,-1-1,1-1,0 0,-1 0,0-1,0-1,0 0,0 0,-1-1,5-5,8-2,53-37,-1-4,-3-3,32-34,-104 91,0 0,1 0,-1 0,1 0,-1 0,1 0,0 1,-1-1,1 0,0 0,-1 1,1-1,0 0,0 1,0-1,0 1,0-1,0 1,0-1,0 1,0 0,0-1,0 1,0 0,0 0,0 0,0 0,0 0,0 0,0 0,0 0,0 0,0 0,0 1,0-1,0 0,0 1,0-1,0 1,0-1,0 1,-1-1,1 1,0 0,0-1,-1 1,1 0,0 0,-1 0,1-1,0 1,-1 0,1 0,-1 0,0 0,1 0,21 73,-22-66,1 0,0 0,0 0,1-1,0 1,1 0,-1-1,2 1,-1-1,1 0,0 0,0-1,1 1,0-1,0 0,0 0,1 0,0-1,0 0,0 0,1-1,0 1,0-1,0-1,0 1,1-1,6-3,-1-1,1 0,0-1,-1 0,0-1,0-1,0 0,0-1,0 0,-1-1,0 0,0-1,0 0,-1-1,0 0,-1-1,0 0,9-11,58-50,-3-2,54-72,-111 122,-1 0,-2-1,0-1,-1 0,-2-1,0-1,-2 1,-1-2,-1 1,-1-1,-1 0,-2 0,0 0,-2-1,-1 1,-1-1,-3-11,-21-19,24 57,0 0,0 0,-1 0,1 0,0 1,0-1,-1 0,1 1,0-1,-1 1,1 0,-1-1,1 1,0 0,-1 0,1 0,-1 0,1 0,-1 0,1 0,-1 0,1 1,0-1,-1 0,1 1,-1-1,1 1,0 0,0-1,-1 1,1 0,0 0,0 0,0 0,0 0,0 0,0 0,0 0,0 0,0 1,0 0,-8 12,0 1,2 0,-1 0,2 1,0 0,1 0,1 0,0 1,1-1,1 1,0 0,1 0,1 1,1 257,53 12,-51-263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0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24,'43'5,"33"1,14 0,1-1,-5-2,-4-5,-5-4,-6 1,-7 0,-3 2,-8 0,-3-3,-6-1,-5 0,-9 2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8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1015,'44'-9,"-1"-2,0-1,0-3,-2-1,12-8,-43 20,29-11,0-2,0-1,-2-3,0-1,-1-1,-2-2,-1-2,0 0,-2-3,-2 0,16-22,-38 41,1-1,-2 0,0 0,0 0,-1-1,-1 0,0 0,-1 0,2-12,-4 20,0 0,-1 0,1 1,-1-1,0 0,-1 0,1 0,-1 0,0 1,0-1,0 0,-1 1,1-1,-1 1,0-1,-1 1,1 0,-1 0,0 0,0 0,0 0,0 1,-1-1,1 1,-1 0,0 0,0 0,-3-1,1 3,0-1,1 1,-1 0,0 1,0-1,0 1,0 0,1 1,-1-1,0 1,0 1,0-1,1 1,-1 0,1 0,-1 0,1 1,0 0,0 0,0 0,0 1,1-1,-1 1,1 0,0 1,0-1,1 1,-1-1,1 1,0 0,0 1,1-1,-1 0,1 1,0-1,1 1,-1 0,1-1,0 1,1 0,-1 0,1 0,0 0,1 0,0-1,0 1,0 0,0 0,1-1,0 1,0-1,0 1,1 0,3-1,1 1,0-1,0-1,0 1,0-1,1 0,-1-1,1 1,0-2,0 1,0-1,1 0,-1-1,0 0,2 0,9 2,-2 0,0-1,0 0,1-2,-1 0,0-1,0-1,1 0,2-2,-18 3,1 0,-1 0,1 0,-1 0,0 1,1-1,0 1,-1 0,1-1,-1 1,1 1,-1-1,1 0,-1 0,1 1,-1 0,1-1,-1 1,0 0,1 0,-1 0,0 0,1 1,-1-1,0 1,0-1,0 1,-1 0,1 0,0 0,-1 0,1 0,-1 0,1 0,-1 0,0 0,0 1,0-1,0 1,-1-1,1 0,0 1,-23 143,39-8,-15-114</inkml:trace>
  <inkml:trace contextRef="#ctx0" brushRef="#br0" timeOffset="6738.724">1215 704,'9'8,"0"0,1-1,-1 0,2-1,-1 0,1-1,0 0,0-1,0 0,1-1,-1 0,1 0,0-2,0 1,0-1,0-1,0 0,0-1,4-1,-2-1,-1-1,0 0,0-1,0-1,0 0,-1 0,0-1,-1-1,1 0,-1-1,-1 0,0 0,0-1,-1 0,0-1,0 0,-2-1,3-3,-9 11,1 0,-1 0,0 0,0-1,0 1,0 0,-1-1,0 1,0 0,0-1,0 1,-1 0,1-1,-1 1,0 0,-1 0,1 0,-1 0,0 0,0 0,0 0,0 0,-1 1,1-1,-1 1,0 0,0-1,0 2,-1-1,1 0,-1 0,1 1,-1 0,0 0,0 0,0 0,0 1,0-1,0 1,0 0,-1 1,1-1,0 1,-4-1,-7 2,1 0,-1 2,0-1,1 2,-1 0,1 0,0 1,1 1,-1 1,1 0,0 0,1 1,0 1,0 0,1 1,0 0,0 1,2 0,-1 0,1 1,1 0,0 1,1 0,-1 2,4-8,0 1,1-1,-1 1,2 0,-1 0,1 0,0 0,1 0,0 0,0 0,1 1,0-1,0 0,1 0,0 1,1-1,0 0,0 0,0 0,1 0,1-1,-1 1,1-1,0 0,1 0,0 0,0-1,0 1,1-1,0 0,0-1,0 1,1-1,0-1,2 2,9 0,0 0,1-2,-1 0,1-1,0-1,-1 0,1-2,0 0,10-2,-3 1,9-1,0-2,0-1,-1-2,0-1,0-2,-1-1,14-7,-19 8,-4 2</inkml:trace>
  <inkml:trace contextRef="#ctx0" brushRef="#br0" timeOffset="7207.268">2456 451,'-42'12,"1"2,1 2,0 1,1 3,-22 15,59-35,-1 1,1 0,0 0,0 0,-1 0,1 0,0 0,0 0,0 1,0-1,1 1,-1 0,0 0,1-1,-1 1,1 0,0 0,-1 0,1 0,0 1,0-1,0 0,1 0,-1 1,0-1,1 0,0 1,-1-1,1 1,0-1,0 0,1 1,-1-1,0 1,1-1,-1 0,1 1,0-1,0 0,0 0,0 1,0-1,0 0,1 0,-1 0,1-1,-1 1,1 0,0 0,0-1,-1 1,1-1,1 1,106 39,-93-37,0 0,0 1,-1 1,0 1,0 0,0 1,8 6,-20-12,-1 1,0-1,1 0,-1 1,0-1,0 1,0-1,-1 1,1 0,-1 0,0 0,1 0,-1 0,0 0,-1 0,1 0,-1 0,1 1,-1-1,0 0,0 0,0 0,-1 1,1-1,-1 0,0 0,1 0,-1 0,-1 0,1 0,0 0,-1 0,0 0,1-1,-1 1,0-1,0 1,-1-1,1 0,0 0,-1 0,1 0,-1 0,0 0,0-1,0 1,0-1,-2 1,-8 5,-1-1,0 0,0-1,-1-1,0 0,1-1,-1-1,0 0,0-1,-5 0,-5-1</inkml:trace>
  <inkml:trace contextRef="#ctx0" brushRef="#br0" timeOffset="7670.601">3105 84,'-1'311,"-5"-272,-1 0,-3-1,-1-1,-1 0,-14 28,-33 105,50-98,9-71,0-1,1 1,-1-1,1 0,-1 1,1-1,0 1,-1-1,1 0,-1 1,1-1,0 0,-1 0,1 0,0 1,-1-1,1 0,0 0,-1 0,1 0,0 0,-1 0,1 0,0 0,-1-1,1 1,0 0,-1 0,1-1,0 1,-1 0,1 0,-1-1,1 1,-1-1,1 1,-1-1,1 1,-1-1,1 1,-1-1,1 1,-1-1,0 1,1-1,-1 0,0 1,0-1,1 1,-1-1,0 0,0 1,0-1,0 0,0 0,0 1,0-1,0 0,0 1,0-1,0 0,0 1,-1-1,1 0,0 1,-1-1,20-49,-12 25</inkml:trace>
  <inkml:trace contextRef="#ctx0" brushRef="#br0" timeOffset="7918.333">2738 478,'29'5,"33"1,11 0,3-1,-2-2,-9 0,-5-2,-4-1,-7-5,-2-1,-4 0,-4 1,0 1,-1 2,-8 1</inkml:trace>
  <inkml:trace contextRef="#ctx0" brushRef="#br0" timeOffset="8792.113">3669 55,'218'-39,"-207"37,-9 0,1 0,0 1,0-1,0 1,0 0,0 0,0 0,0 0,0 0,1 1,-1-1,0 1,0 0,1 0,-1 0,0 1,0-1,1 1,-1 0,0 0,0 0,0 0,0 0,0 0,0 1,0 0,-1-1,1 1,0 0,-1 1,1-1,-1 0,0 1,0-1,0 1,0 0,-1-1,1 1,0 0,-1 0,0 0,0 1,-4 214,-9 47,-8 8,-6-37,26-220,1-11,0-1,-1 0,1 1,-1-1,0 1,0-1,0 1,0-1,-1 1,0-1,0 0,0 1,-1-1,1 0,-1 0,0 0,0 0,-1 0,1 0,-1-1,0 1,1-1,-2 0,1 1,0-2,-1 1,1 0,-1-1,0 1,0-1,-3 1,-245 10,139 3,89-14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3:22.6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1 765,'823'-1,"-319"-25,682 25,-617 30,-272-31,-116-25,-132 20,-32 7</inkml:trace>
  <inkml:trace contextRef="#ctx0" brushRef="#br0" timeOffset="632.016">1270 32,'-1'-2,"1"0,-1 0,0 0,-1 1,1-1,0 0,0 0,-1 1,1-1,-1 1,1 0,-1-1,0 1,0 0,1 0,-1 0,0 0,0 0,0 0,0 0,0 1,0-1,0 1,0 0,0-1,-1 1,1 0,0 0,0 0,0 1,0-1,0 0,0 1,0 0,0-1,0 1,0 0,0 0,-2 1,-68 52,-449 388,375-312,146-130,-1 0,1 0,-1 0,1 0,-1 0,1 0,-1 0,1 1,-1-1,1 0,-1 0,1 0,0 1,-1-1,1 0,-1 1,1-1,0 0,-1 1,1-1,0 1,0-1,-1 0,1 1,0-1,0 1,-1-1,1 1,0-1,0 1,0-1,0 1,0-1,0 1,0-1,0 1,0-1,0 1,0-1,0 1,0-1,0 1,1-1,-1 1,0-1,0 0,0 1,1-1,-1 1,0-1,1 0,-1 1,0-1,1 1,-1-1,0 0,1 0,-1 1,1-1,-1 0,1 0,-1 1,0-1,1 0,0 0,36 2,-30-3,110-25,-91 15</inkml:trace>
  <inkml:trace contextRef="#ctx0" brushRef="#br0" timeOffset="1003.71">1976 144,'-95'39,"-117"92,-6 22,-153 98,370-251,0 0,0 0,0 0,0 1,0-1,0 0,0 1,0-1,0 1,0-1,0 1,1 0,-1-1,0 1,0 0,1-1,-1 1,0 0,1 0,-1 0,1 0,-1-1,1 1,-1 0,1 0,0 0,-1 0,1 0,0 0,0 0,0 0,0 0,0 0,0 0,0 0,0 0,0 0,0 0,1 0,-1 0,0 0,1 0,-1 0,0 0,1 0,-1 0,1 0,0-1,-1 1,1 0,0 0,-1-1,1 1,0 0,0-1,0 1,0-1,0 1,-1-1,1 1,0-1,13 2,0-1,0 0,0-1,0 0,0-2,0 1,-1-2,1 0,0 0,-1-1,0-1,0 0,0-1,10-7,45-15,-43 20</inkml:trace>
  <inkml:trace contextRef="#ctx0" brushRef="#br0" timeOffset="1403.84">2767 173,'0'-1,"1"1,0-1,-1 0,1 0,-1 0,1 1,-1-1,1 0,-1 0,0 0,1 0,-1 0,0 0,0 0,0 0,0 1,0-1,0 0,0 0,0 0,0 0,0 0,0 0,0 0,-1 0,1 0,0 0,-1 0,1 1,-1-1,1 0,-1 0,1 0,-1 1,0-1,1 0,-1 1,0-1,0 0,1 1,-1-1,0 1,0-1,0 1,0 0,1-1,-1 1,0 0,-48 7,-108 87,-278 182,298-174,136-102,0 1,-1 0,1-1,0 1,-1 0,1 0,0 0,0 0,0 0,0 0,0 0,0 0,0 0,0 1,0-1,1 0,-1 1,0-1,1 0,-1 1,1-1,0 1,-1-1,1 0,0 1,0-1,0 1,0-1,0 1,0-1,0 1,1-1,-1 1,0-1,1 1,-1-1,1 0,0 1,-1-1,1 0,0 0,0 1,0-1,0 0,0 0,0 0,0 0,0 0,0 0,1 0,0 0,11 1,0-1,0 0,0-1,0 0,0-1,0-1,0 0,0 0,-1-2,1 1,-1-2,0 1,0-2,0 0,8-6,4-2</inkml:trace>
  <inkml:trace contextRef="#ctx0" brushRef="#br0" timeOffset="1717.649">3585 60,'-82'35,"2"4,2 4,-48 35,124-77,-69 49,3 3,2 3,2 2,1 6,-87 78,142-135,2-3,1 0,0 0,1 0,-1 1,1 0,-1 0,1 0,1 0,-1 0,1 1,0 0,0 0,1 0,-2 3,5-8,-1 1,0-1,1 1,-1-1,1 1,0-1,-1 0,1 1,0-1,0 0,0 0,0 1,0-1,0 0,0 0,0 0,0 0,0 0,1 0,-1-1,0 1,1 0,-1-1,1 1,-1-1,0 1,1-1,-1 0,1 1,-1-1,1 0,-1 0,1 0,19 3</inkml:trace>
  <inkml:trace contextRef="#ctx0" brushRef="#br0" timeOffset="2131.008">4121 173,'-200'145,"77"-53,40-33,3 4,2 4,-40 46,96-86,5-3</inkml:trace>
  <inkml:trace contextRef="#ctx0" brushRef="#br0" timeOffset="6935.383">2456 821,'0'1,"-1"-1,1 1,-1-1,1 0,-1 1,1-1,-1 0,1 0,-1 1,1-1,-1 0,0 0,1 0,-1 0,1 0,-1 1,0-1,1 0,-1-1,0 1,1 0,-1 0,1 0,-1 0,0 0,1-1,-1 1,1 0,-1 0,1-1,-1 1,1 0,-1-1,1 1,-1-1,1 1,0-1,-1 1,1-1,-1 1,1-1,0 1,0-1,-1 1,1-1,0 1,0-1,0 0,-1 1,1-1,0 1,0-1,0 0,0 1,0-1,0 1,0-1,1 0,-1 1,0-1,0 1,0-1,1 0,-1 1,-8 174,9-99,-2 25,5 0,11 56,-2 21,-12-175,-1 1,0 0,1-1,0 1,0-1,-1 1,1-1,1 1,-1-1,0 0,1 1,-1-1,1 0,0 0,-1 0,1 0,0-1,0 1,0 0,1-1,-1 1,0-1,1 0,-1 0,0 0,1 0,-1 0,1 0,0-1,-1 1,1-1,0 0,-1 0,1 0,0 0,32 9,-33-9,0 1,-1-1,1 1,0 0,0 0,-1-1,1 1,-1 0,1 0,-1 1,1-1,-1 0,0 1,1-1,-1 0,0 1,0-1,0 1,0 0,0-1,-1 1,1 0,0 0,-1-1,1 1,-1 0,0 0,0 0,1-1,-1 1,0 0,0 0,-1 0,1 0,0 0,-1-1,1 1,-1 0,0 0,1-1,-1 1,0 0,0-1,0 1,0-1,-1 2,-61 65,-141 45,202-112,1-1,0 0,0 1,0-1,0 1,0-1,0 1,0 0,0-1,0 1,0 0,0 0,0 0,0 0,0-1,0 1,1 0,-1 1,1-1,-1 0,0 0,1 0,0 0,-1 0,1 0,0 1,-1-1,1 0,0 0,0 1,0-1,0 0,0 0,1 0,-1 1,0-1,0 0,1 0,-1 0,1 1,-1-1,1 0,-1 0,1 0,0 0,0 0,-1 0,1 0,0 0,0-1,0 1,0 0,0 0,0-1,0 1,0-1,0 1,0-1,1 1,149 54,-72-32,118 44,-195-67,-1 0,1 0,0 1,-1-1,1 0,-1 1,1-1,-1 1,1 0,-1 0,1-1,-1 1,0 0,0 0,1 0,-1 0,0 1,0-1,0 0,0 0,0 1,0-1,0 0,-1 1,1-1,0 1,-1-1,1 1,-1 0,0-1,1 1,-1-1,0 1,0 0,0-1,0 1,0-1,0 1,-1 0,1-1,-1 1,1-1,-1 1,1-1,-1 1,0-1,0 1,0-1,1 0,-1 1,-1-1,1 0,0 0,0 0,0 0,-19 13,0-1,-1-1,-1-1,0-1,0 0,-20 4,-36 16,48-18,-46 25,74-36,1 1,-1-1,1 1,0-1,-1 1,1-1,0 1,0 0,0 0,0-1,0 1,1 0,-1 0,0 0,1 0,0 0,-1 0,1 0,0 0,0 0,0 0,0 0,0 0,1 0,-1 0,1 0,-1 0,1 0,0 0,-1 0,1 0,0 0,0-1,1 1,-1 0,0-1,1 1,10 11,2 0,0-1,0 0,1-1,0-1,1 0,0-2,1 1,0-2,0 0,0-1,1-1,17 3,-20-4,57 32,-70-35,0 0,0 1,0-1,-1 0,1 1,-1 0,1-1,-1 1,0 0,1 0,-1 0,0 0,0 0,0 0,-1 0,1 0,0 0,-1 0,1 1,-1-1,0 0,0 0,0 1,0-1,0 0,0 0,-1 1,1-1,-1 0,1 0,-1 0,0 0,-1 2,-7 8,0-1,-1 0,0 0,-1-1,0 0,-1-1,0-1,0 1,-1-2,-10 5,-13 10,-216 123,176-99,75-44,1 0,0 0,-1 0,1 0,0 0,0 0,0 1,0-1,1 0,-1 0,1 0,-1 0,1-1,0 1,-1 0,1 0,0 0,0 0,1-1,-1 1,0 0,0-1,1 1,-1-1,1 0,-1 1,1-1,0 0,-1 0,1 0,0 0,0 0,0 0,0-1,0 1,0-1,0 1,0-1,0 0,0 0,0 0,0 0,1 0,3 2,160 37,-137-35,-1 1,0 1,0 2,0 0,-1 2,6 4,-29-12,0 0,0 0,0 0,-1 1,1-1,-1 1,0 0,0 0,0 0,0 1,0-1,-1 1,0-1,1 1,-1 0,-1 0,1 0,0 0,-1 0,0 0,0 0,0 1,-1-1,1 0,-1 1,0-1,0 0,-1 1,1-1,-1 0,0 1,0-1,0 0,-1 0,1 0,-1 0,0 0,0-1,-1 1,1 0,-1-1,0 1,-8 8,0 0,-1-1,0 0,-1-1,0 0,-1-1,0-1,-7 3,-43 30,63-41,0 0,1 1,-1-1,0 0,1 1,-1-1,1 1,-1-1,1 0,-1 1,1-1,-1 1,1 0,-1-1,1 1,0-1,-1 1,1 0,0-1,-1 1,1 0,0-1,0 1,0 0,0-1,0 1,0 0,0 0,0-1,0 1,0 0,0-1,0 1,0 0,0 0,1-1,-1 1,0-1,1 1,-1 0,0-1,1 1,-1-1,1 1,-1 0,1-1,-1 1,1-1,-1 0,1 1,-1-1,1 1,0-1,-1 0,1 1,0-1,-1 0,1 0,0 0,-1 0,2 1,51 14,-44-13,67 12,-58-12,0 0,0 2,0 0,-1 1,0 0,0 2,8 4,-22-10,0 1,0 0,-1 0,1 0,-1 0,1 0,-1 0,0 1,1-1,-1 1,-1 0,1-1,0 1,-1 0,1 0,-1 0,0 0,0 0,0 0,0 1,-1-1,1 0,-1 0,0 1,0-1,0 0,0 1,-1-1,1 0,-1 0,0 0,0 1,0-1,0 0,-1 0,-2 7,-1 0,0-1,-1 0,0 0,0-1,-1 1,0-2,0 1,-1-1,-4 3,-19 12,-1-2,-1-2,0-1,-2-1,-7 1,29-13,12-4,-1 0,1 0,-1 0,1-1,-1 2,1-1,-1 0,1 0,0 0,-1 1,1-1,-1 0,1 1,0 0,-1-1,1 1,0 0,0-1,-1 1,1 0,0 0,0 0,0 0,0 0,0 1,0-1,0 0,1 0,-1 0,0 1,1-1,-1 0,1 1,-1-1,1 1,0-1,-1 1,1-1,0 0,0 1,0-1,0 1,0-1,1 1,-1-1,0 1,11 12,28 61,-6 164,-64 197,32-323,-1-114</inkml:trace>
  <inkml:trace contextRef="#ctx0" brushRef="#br0" timeOffset="7817.754">1891 4717,'-17'305,"6"-121,10 137,2-140,0-176,-1 0,0 0,0 1,-1-1,1 0,-1 0,0 0,0 0,-1 0,0 0,0 0,0 0,0-1,-1 1,0-1,0 1,0-1,0 0,-1 0,1-1,-1 1,0-1,0 1,-2-1,-6-3,12-7</inkml:trace>
  <inkml:trace contextRef="#ctx0" brushRef="#br0" timeOffset="9901.642">1891 4717,'226'-27,"63"-4,84 3,154 29,-359-29,-81 15,-86 13,0 1,0 0,0 0,0 0,0 0,-1 0,1 0,0 0,-1 0,1 0,-1 0,1 0,-1 0,1 0,-1 0,0 1,0-1,1 0,-1 0,0 1,0-1,0 0,0 0,-1 0,1 1,0-1,0 0,-1 0,1 0,-1 0,1 0,-1 1,1-1,-1 0,0 0,0 3,-35 134,5 80,3 42,29 83,-15-210,39-25,-24-106,1 0,-1 1,1-1,-1 0,0 0,0 1,0-1,0 1,-1-1,1 1,-1-1,1 1,-1 0,0-1,0 1,0-1,0 1,-1 0,1-1,-1 1,1-1,-1 1,0-1,0 1,0-1,0 0,-1 0,1 1,-1-1,1 0,-1 0,0 0,1 0,-1-1,0 1,0 0,-1-1,1 1,0-1,0 0,-1 0,1 0,-1 0,1 0,-1-1,-1 1,-226-1,-137-1,169-27,-535 29,638 15,93-16,0-1,0 1,0-1,0 0,0 1,0-1,0 0,0 0,0 0,1 0,-1-1,0 1,1 0,-1-1,1 1,-1-1,1 0,0 1,0-1,0 0,0 0,0 0,0 0,0 0,0 0,1 0,-1 0,1 0,0 0,-1 0,1 0,0 0,0 0,1 0,-1 0,0 0,1-1,-1 1,1 0,-1 0,1 1,0-1,0 0,0 0,0 0,0 0,0 1,1-1,1-15,3-124,-11 123</inkml:trace>
  <inkml:trace contextRef="#ctx0" brushRef="#br0" timeOffset="12518.501">2484 5055,'-47'202,"-14"23,46-181,41-61,75-150,-57 93,-20 30,2 1,3 1,1 2,22-23,-11 30,-40 32,0 1,-1 0,1-1,0 1,0-1,0 1,-1 0,1-1,0 1,0 0,0 0,0 0,0 0,0 0,0 0,-1 0,1 0,0 0,0 0,0 0,0 1,0-1,-1 0,1 1,0-1,0 0,0 1,-1-1,1 1,0-1,0 1,-1 0,1-1,-1 1,1 0,-1-1,1 1,-1 0,1 0,-1-1,1 1,-1 0,0 0,1 0,-1 0,0-1,0 1,0 0,0 0,0 0,0 0,0 0,0 0,0-1,0 1,0 0,-29 141,21-114,1 0,2 0,1 0,1 1,1-1,1 1,2 3,-1-30,-1 1,1 0,0-1,0 1,0-1,0 1,0 0,0-1,1 1,0-1,-1 1,1-1,0 1,0-1,0 0,0 1,1-1,-1 0,1 0,-1 0,1 0,0 0,0 0,0 0,0-1,0 1,0-1,0 1,0-1,1 0,-1 0,1 0,-1 0,0 0,1-1,0 1,-1-1,1 1,-1-1,1 0,-1 0,1 0,0-1,-1 1,1-1,-1 1,1-1,-1 0,1 0,-1 0,0 0,2-1,22-21,-1-2,-2 0,0-2,-2-1,16-26,41-51,-20 33,-57 72,0 1,1-1,-1 1,0 0,0-1,0 1,-1 0,1 0,0 0,0 0,0 0,0 0,-1 0,1 0,-1 0,1 0,-1 0,1 0,-1 0,1 0,-1 1,0-1,0 0,1 0,-1 0,0 1,0-1,0 0,-1 0,1 0,0 1,0 0,4 287,13-238,-6-34</inkml:trace>
  <inkml:trace contextRef="#ctx0" brushRef="#br1" timeOffset="25362.883">4488 4688,'0'-68,"11"307,18 54,-18-199,-4 1,-5 1,-7 66,-23 93,29 219,16-391,-7-109,-9-115,-3 133,1 0,-1 0,-1 0,0 0,0 0,0 1,-1-1,0 1,0 0,-1 1,0-1,0 1,-1-1,1 2,-1-1,-1 1,1 0,-1 0,0 0,-4-1,-154-63,-42 21,309 46,176-40,30 0,-69 44,-237-3,0 0,0 1,0 0,0 0,0-1,1 1,-1 0,0 1,0-1,0 0,0 1,0-1,0 1,0-1,0 1,0 0,-1 0,1 0,0 0,0 0,-1 0,1 1,0-1,-1 0,1 1,-1 0,0-1,0 1,1 0,-1-1,0 1,0 0,-1 0,1 0,0 0,-1 0,1 0,-1 0,1 0,-1 0,0 0,0 0,0 0,0 0,0 0,-1 0,1 0,-1 0,1 0,-1 0,0 0,0 0,1 0,-1 0,-1 0,-8 11,0-2,-1 1,0-2,-1 1,0-2,-1 1,0-2,0 1,-1-2,-4 2,-15 9,-13 10,-2-2,-1-2,-1-2,-31 8,70-32,15-2</inkml:trace>
  <inkml:trace contextRef="#ctx0" brushRef="#br1" timeOffset="27928.931">4544 4660,'282'0,"-44"-28,113-1,321 30,-687-3,0 0,1-1,-1 0,1-1,0-1,0 0,1-1,0-1,-4-1,-14-7,29 14,1 0,-1 0,0 1,1-1,-1 1,0-1,1 1,-1 0,0-1,0 1,1 0,-1 0,0 0,0 1,1-1,-1 0,0 1,0-1,1 1,-1-1,0 1,1 0,-1 0,1 0,-1 0,1 0,0 0,-1 0,1 0,0 1,0-1,0 0,0 1,0-1,0 1,0-1,0 1,0 0,1-1,-1 1,1 0,-1-1,1 1,0 0,-11 81,13 334,20-456,131-247,-69 150,-65 123,-14 17</inkml:trace>
  <inkml:trace contextRef="#ctx0" brushRef="#br1" timeOffset="29578.046">6040 4547,'-48'-34,"42"29,0 0,0 0,-1 1,0 0,1 0,-1 1,0-1,-1 2,1-1,0 1,-1 0,0 0,1 1,-1 0,0 0,0 1,1 0,-7 1,11 2,0-1,0 0,0 1,1-1,0 1,-1 0,1 0,0 0,0 0,1 0,-1 1,1-1,-1 0,1 1,0-1,0 1,1 0,-1-1,1 1,0-1,0 1,0 0,0-1,0 1,1-1,0 1,0 0,0-1,0 1,0-1,1 0,-1 0,2 2,2 17,8 26,-5-34</inkml:trace>
  <inkml:trace contextRef="#ctx0" brushRef="#br1" timeOffset="30590.855">6407 4350,'1'269,"15"-198,-16-70,1 1,0-1,-1 0,1 1,0-1,-1 0,1 1,0-1,0 0,0 0,0 0,0 0,0 0,1 0,-1 0,0 0,0-1,1 1,-1 0,0-1,1 1,-1-1,1 1,-1-1,0 0,1 0,-1 0,1 0,-1 0,1 0,-1 0,1 0,-1 0,1 0,-1-1,1 1,-1-1,0 1,1-1,-1 0,0 1,0-1,1 0,-1 0,1 0,17-15,-1-1,-1-1,0 0,-1-1,-1-1,-1-1,0 0,-2 0,1-4,11-17,72-134,-96 175,0 0,0 0,0 0,0 0,1 0,-1 0,0 0,1 1,-1-1,0 0,1 0,-1 0,1 1,0-1,-1 0,1 0,-1 1,1-1,0 0,0 1,-1-1,1 1,0-1,0 1,0-1,-1 1,1 0,0-1,0 1,0 0,0 0,0 0,0 0,0 0,0 0,0 0,0 0,0 0,-1 0,1 0,0 0,0 1,0-1,0 0,0 1,0-1,-1 1,1-1,0 1,0-1,0 1,-1-1,1 1,0 0,-1-1,1 1,-1 0,1 0,-1 0,1-1,-1 1,1 0,-1 0,0 0,0 0,1 0,-1 0,0 0,0-1,8 167,-11-108,2 13,-1 8,3 0,11 75,-8-128,12 144,-17-162,1 0,-1-1,0 1,-1 0,1-1,-2 1,0-1,0 0,0 1,-1-1,0-1,0 1,-1-1,0 0,-1 0,1 0,-6 4,9-8,-1 0,1 0,-1-1,0 1,0-1,0 0,0 0,0 0,-1 0,1-1,-1 1,1-1,-1 0,1 0,-1 0,0 0,1-1,-1 1,0-1,1 0,-1 0,0-1,0 1,1-1,-1 1,0-1,1 0,-1-1,1 1,-1-1,1 1,0-1,0 0,0 0,0-1,0 1,0 0,0-1,-1-1,2-3,0 1,0-1,1 1,-1-1,2 1,-1-1,1 0,0 1,0-1,0 0,1 1,0-1,1 1,0-1,0 1,0 0,0-1,1 1,0 0,3-3,85-107,-72 94,0 1,2 1,0 1,2 1,0 1,1 0,0 2,1 1,1 1,0 1,1 2,0 0,1 2,8-1,-9 6</inkml:trace>
  <inkml:trace contextRef="#ctx0" brushRef="#br1" timeOffset="31298.939">5109 6466,'-45'67,"4"1,2 2,3 2,3 1,0 14,17-42,-1-1,-2-1,-2-1,-2-1,-4 3,27-43,-1 1,1-1,-1 0,0 0,0 1,1-1,-1 0,0 0,0 0,0 0,0 0,0 0,0 0,0-1,-1 1,1 0,0-1,0 1,-1 0,1-1,0 0,-1 1,1-1,0 0,-1 1,1-1,-1 0,1 0,0 0,-1 0,1-1,-1 1,1 0,-1-1,-11-7</inkml:trace>
  <inkml:trace contextRef="#ctx0" brushRef="#br1" timeOffset="31594.827">4629 6551,'202'205,"-115"-127,3-4,40 23,-115-86,-2 1,1 0,-2 1,0 1,0 0,-2 0,1 1,-2 1,4 7,-3-2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08.45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1509 4799,'-1'-2,"0"0,-1 0,1 0,-1 0,0 1,0-1,1 1,-1-1,0 1,0 0,0 0,-1 0,1 0,0 0,0 0,-1 0,1 1,0-1,-1 1,1 0,0 0,-1 0,1 0,-3 0,2 0,-366-4,200-23,45 43,86-10,1 0,-1-3,0-1,0-2,-19-3,-25 1,69 1,0 2,-1-1,1 1,-1 1,1 1,0 0,0 0,0 1,1 1,-1 0,0 2,-5 3</inkml:trace>
  <inkml:trace contextRef="#ctx0" brushRef="#br0" timeOffset="1452.169">493 1,'11'138,"-6"-118,-2 0,0 0,-1 1,-1-1,-1 1,-1-1,-1 1,-1 2,-10 92,5 1,5-1,6 12,-1 3,-1 33,-13 441,-6 299,19-621,-29 75,27 446,1-749,12 145,-2-134,-3 1,-3 1,-2-1,-6 33,2 19,2 445,-26-419,16-82,33-95,-13 8,1 0</inkml:trace>
  <inkml:trace contextRef="#ctx0" brushRef="#br0" timeOffset="1697.811">889 4094,'-48'47,"-40"51,-15 17,6-1,14-11,17-12,14-13,12-15,8-8,4-9,7-7,7-6,1-3,3-3,3-5</inkml:trace>
  <inkml:trace contextRef="#ctx0" brushRef="#br0" timeOffset="2765.796">690 537,'-38'82,"-161"159,-157 166,332-384,16-17,1 1,0 0,0 0,0 0,1 1,0 0,0 1,1-1,0 1,1 0,-1 1,5-9,0 0,0 1,0-1,1 0,-1 0,0 1,0-1,1 0,-1 0,1 0,-1 1,1-1,0 0,-1 0,1 0,0 0,0 0,0 0,-1 0,1 0,0 0,0-1,0 1,1 0,-1-1,0 1,0 0,0-1,0 0,1 1,-1-1,0 0,0 1,1-1,-1 0,0 0,1 0,-1 0,1 0,19 2</inkml:trace>
  <inkml:trace contextRef="#ctx0" brushRef="#br0" timeOffset="6298.772">860 1751,'-22'107,"18"-64,-28 223,33 139,-1-403,-1 0,0 0,1 0,0 0,-1 0,1 1,0-1,0 0,0 0,0 0,1 0,-1 1,1-1,-1 0,1 0,0 0,-1 0,1 0,0 0,0 0,1-1,-1 1,0 0,1 0,-1-1,1 1,-1-1,1 1,0-1,-1 0,1 0,0 0,0 0,0 0,0 0,0 0,0-1,0 1,0-1,0 1,1-1,-1 0,0 0,0 0,0 0,0 0,2 0,167-65,-64 46,-94 23,-18 0</inkml:trace>
  <inkml:trace contextRef="#ctx0" brushRef="#br0" timeOffset="6851.524">1509 2315,'-11'0,"0"0,0 0,-1 1,1 1,0 0,0 0,0 1,0 0,1 1,-1 0,1 1,0 0,0 1,1 0,-1 0,1 1,1 0,-1 1,1 0,-1 2,7-8,1 1,-1 0,1 0,0 0,0 0,0 0,0 0,0 0,0 0,1 0,0 0,-1 0,1 1,1-1,-1 0,0 0,1 0,-1 0,1 0,0 0,0 0,0 0,1 0,-1 0,1 0,-1-1,1 1,0 0,1 0,77 57,-34-29,-43-29,-1-1,0 1,0 0,0 0,0 0,0 0,0 1,0-1,-1 0,1 1,-1-1,0 1,1 0,-1-1,0 1,-1 0,1-1,0 1,-1 0,0 0,0 0,0 0,0 0,0-1,0 1,-1 0,1 0,-1 0,0-1,0 1,0 0,0-1,0 1,0-1,-1 1,0-1,1 1,-1-1,0 0,0 0,0 0,0 0,0 0,-1-1,1 1,-1-1,-1 2,-109 34,91-34</inkml:trace>
  <inkml:trace contextRef="#ctx0" brushRef="#br0" timeOffset="7380.259">1623 2626,'8'3,"1"-1,-1 0,1 0,0-1,0 0,-1-1,1 0,0 0,0-1,0 0,0-1,-1 1,1-2,-1 1,1-1,-1-1,0 1,0-1,0-1,-1 1,0-1,1-1,-2 1,1-1,-1-1,0 1,0-1,0 0,-1 0,-3 2,1 0,-1 0,0 0,0 0,-1 0,1 0,-1-1,0 1,-1 0,1-1,-1 1,0-1,0 1,-1 0,0-1,0 1,0 0,0 2,1 1,-1 0,1 0,-1 0,0 0,0 1,0-1,0 0,0 0,-1 0,1 1,0-1,-1 1,0-1,1 1,-1-1,0 1,1 0,-1 0,0 0,0 0,0 0,0 0,0 1,0-1,0 1,0-1,0 1,0 0,-1 0,1 0,0 0,0 0,0 0,0 1,0-1,0 1,0-1,0 1,0 0,0 0,-2 0,-8 5,0 1,0 0,0 1,1 0,0 0,0 1,1 1,0 0,1 0,0 1,1 0,0 1,1-1,0 1,1 1,0 0,1 1,4-9,0 1,0 0,1 0,0 0,0-1,0 1,1 0,0 0,0 0,1-1,-1 1,1-1,0 1,1-1,-1 0,1 0,0 0,1 0,-1 0,1-1,0 1,0-1,0 0,0 0,1-1,0 1,0-1,0 0,0 0,0-1,0 0,1 0,-1 0,6 1,5 4,0 0,1-1,0-1,0-1,0 0,0-1,1-1,-1-1,2 0,93-3,-87 2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18 501,'-1'-2,"-1"1,1-1,-1 1,1-1,0 1,0-1,-1 0,1 0,0 0,1 1,-1-1,0 0,0 0,1 0,-1 0,1 0,0-1,0 1,-1 0,1 0,1 0,-1 0,0 0,0 0,1 0,-1 0,1 0,0 0,0 0,-1 0,1 0,0 0,1 0,10-31,1-1,2 2,2 0,0 0,2 2,2 0,1 2,23-25,54-36,-98 88,-1 1,1-1,0 0,0 1,0-1,0 1,-1-1,1 1,0-1,0 1,0 0,0-1,0 1,0 0,0 0,0 0,0 0,0 0,0 0,0 0,0 0,0 0,0 0,0 1,0-1,0 0,0 1,0-1,0 1,0-1,0 1,0-1,-1 1,1 0,0-1,0 1,-1 0,1 0,0-1,-1 1,1 0,-1 0,1 0,-1 0,0 0,1 0,-1 0,0 0,1 0,-1 0,0 0,0 0,4 61,-4-55,-4 227,4-232,0-1,0 1,0 0,0-1,0 1,0-1,0 1,0 0,1-1,-1 1,1-1,-1 1,1-1,-1 1,1-1,0 1,0-1,0 0,0 1,0-1,0 0,0 0,0 0,0 0,1 0,-1 0,0 0,1 0,-1 0,1 0,-1-1,1 1,-1-1,1 1,-1-1,1 0,0 1,-1-1,1 0,-1 0,1 0,0 0,-1-1,1 1,-1 0,1-1,0 1,-1-1,1 1,-1-1,1 0,-1 0,0 1,1-2,119-111,-35 30,-54 50,2 1,1 1,1 2,2 1,20-10,-56 37,-1 0,0 0,1 0,-1 0,1 0,-1 0,1 1,0-1,-1 1,1-1,0 1,0-1,-1 1,1 0,0 0,0 0,-1 0,1 0,0 0,-1 1,1-1,0 1,0-1,-1 1,1-1,-1 1,1 0,-1 0,1 0,-1 0,1 0,-1 0,0 0,1 0,-1 1,0-1,0 0,0 1,0-1,0 1,0-1,-1 1,1-1,0 1,-1 0,1-1,-1 1,0 0,1 0,-1-1,0 1,0 0,0 0,0-1,1 23,-1 0,0 0,-2 0,0-1,-2 1,-1-1,0 0,-8 19,-3 16,15-56,0 1,0-1,0 1,1-1,-1 1,0-1,1 1,0-1,-1 1,1 0,0-1,0 1,1-1,-1 1,1 0,-1-1,1 1,0-1,0 1,0-1,0 0,0 1,0-1,1 0,9 4</inkml:trace>
  <inkml:trace contextRef="#ctx0" brushRef="#br0" timeOffset="649.843">1260 134,'-12'2,"1"1,-1 0,1 1,0 0,0 0,0 2,1-1,-1 1,2 1,-1 0,1 0,0 1,0 0,1 0,0 1,0 1,1-1,0 1,1 0,0 0,1 1,0 0,1 0,0 0,0 0,1 1,1 0,0-1,0 1,2 1,-1-10,0 0,1 0,-1 0,1-1,0 1,0 0,0 0,0 0,1 0,-1 0,1 0,0 0,0 0,0-1,0 1,0 0,1-1,-1 1,1-1,-1 1,1-1,0 0,0 1,0-1,0 0,1 0,-1-1,0 1,1 0,0-1,-1 0,1 1,0-1,-1 0,1 0,0-1,0 1,0-1,0 1,0-1,0 0,0 0,0 0,-1 0,1-1,0 1,1-1,10-3,0-1,-1 0,1-1,-2-1,1 0,-1-1,0 0,0 0,-1-1,0-1,-1 0,0-1,0 0,-1 0,-1-1,2-3,55-59,-47 56,61-45,-77 63,0 0,0-1,0 1,0 0,-1 0,1 0,0 0,0 0,0 0,0 1,0-1,-1 1,1-1,0 1,0-1,0 1,-1 0,1 0,-1 0,1 0,-1 0,1 1,-1-1,1 0,-1 1,0-1,0 1,0-1,0 1,0-1,0 1,0 0,0 0,-1-1,1 1,16 66,-14 10,-4 0,-4 0,-3-1,-3 0,-6 13,13-63,-2 0,0 0,-2 0,-1-1,-1 0,-1-1,-1 0,-1-1,-1 0,-2-1,0-1,15-19,-1-1,1 1,-1-1,0 1,0-1,0 0,0 0,0 0,0 0,-1 0,1-1,0 1,-1-1,0 1,1-1,-1 0,0 0,0 0,1 0,-1-1,0 1,0-1,0 1,0-1,0 0,0 0,0-1,0 1,0-1,0 1,1-1,-1 0,0 0,0 0,1 0,-1-1,1 1,-1-1,1 1,-1-1,1 0,0 0,0 0,-1-1,-1-11,1-1,0 1,1-1,1 1,0-1,1 1,0-1,1 0,1 1,1-1,1-3,3-7,1 0,1 1,1 0,2 1,0 0,1 0,1 2,2 0,0 0,5-4,-5 6,-6 6,0 2,1-1,0 2,1-1,0 1,1 1,0 1,0 0,1 0,0 1,1 1,-1 0,1 1,0 1,3 0,7-2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1,'-56'130,"-7"-3,-4-2,-9-1,64-106,2-5,0 1,1 0,1 1,0 0,1 0,0 0,1 1,1 0,1 0,-2 13,6-26,0-1,0 1,0-1,0 0,1 1,-1-1,1 0,-1 1,1-1,0 0,0 0,0 0,0 0,0 0,1 0,-1 0,1 0,-1 0,1 0,0-1,0 1,-1-1,1 1,0-1,0 0,1 0,-1 0,0 0,0 0,0 0,1 0,-1-1,2 1,87 3,-75-4,-2-1,-2 2,0 0,0-1,0-1,0 0,0-1,0 0,0 0,0-2,-1 1,1-2,-1 1,0-2,0 1,-1-1,10-8,-9 2</inkml:trace>
  <inkml:trace contextRef="#ctx0" brushRef="#br0" timeOffset="216.522">0 339,'48'0,"45"-5,16-1,-2 0,-8 1,-16 2,-14 0,-18 2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4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0,'-18'5,"0"1,0 1,0 1,1 0,0 1,0 1,1 0,1 2,0 0,0 0,1 1,1 1,0 0,0 2,11-12,-1 0,2 0,-1 1,0-1,1 0,0 1,0-1,0 1,0-1,1 1,0-1,0 1,0 0,0-1,1 1,0-1,0 1,0-1,0 0,1 1,0-1,0 0,0 0,0 0,1 0,-1 0,1-1,0 1,0-1,0 0,1 0,-1 0,1 0,-1 0,1-1,0 0,0 0,1 1,86 44,-79-43,0 1,0 0,-1 1,1 0,-1 1,-1 0,1 0,-1 2,-1-1,1 1,-2 0,1 1,-1 0,0 1,0 1,-5-7,-1 0,0 0,0 0,0 1,0-1,-1 0,0 1,0-1,-1 0,1 1,-1-1,0 1,-1-1,1 1,-1-1,0 1,0-1,-1 0,0 0,0 1,0-1,0 0,-1-1,0 1,0 0,0-1,-1 0,1 0,-1 0,0 0,0 0,-1-1,0 1,-120 67,121-69,1-1,-1 0,1 0,-1 0,1-1,-1 1,0-1,1 0,-1 0,1 0,-1 0,0-1,1 0,-1 1,1-1,-1 0,1-1,-1 1,1-1,0 1,0-1,0 0,0 0,0-1,0 1,1 0,-1-1,1 0,-1 0,1 1,0-1,0-1,0 1,1 0,-1 0,1-1,0 1,-1 0,2-1,-1 0,0 1,1-1,-1 1,1-1,0 0,1 1,-1-1,0 0,1 1,0-1,0 1,0-1,0 1,1 0,0-2,3-5,0 1,1-1,1 1,0 0,0 0,1 1,0 0,0 0,0 1,1 0,1 1,-1 0,1 0,0 1,0 0,0 1,1 0,14-7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0,'0'39,"5"31,1 14,0-3,-1-5,-2-11,0-12,-2-10,-1-8,0-4,0-3,0-2,-1 0,-4 0,-1-9,0-12,6-12,3-5</inkml:trace>
  <inkml:trace contextRef="#ctx0" brushRef="#br0" timeOffset="433.025">367 29,'-267'225,"265"-223,-1-1,1 1,0 0,0 0,-1 0,1 0,0 0,1 0,-1 0,0 1,1-1,-1 1,1 0,0-1,0 1,0 0,0 0,0-1,1 1,-1 0,1 0,0 0,-1 0,2 0,-1 0,0 0,0-1,1 1,0 0,-1 0,1 0,0 0,1-1,-1 1,0-1,1 1,-1-1,1 1,0-1,0 0,1 1,67 69,-52-56,-1 1,-1 1,0 0,-2 1,0 0,2 6,-10-13,-5-9,-1 0,1-1,0 1,0 0,0-1,0 1,1 0,-1-1,1 0,-1 1,1-1,0 0,0 0,0 0,0 0,0 0,1 0,-1 0,1-1,-1 1,1-1,-1 0,1 0,0 0,-1 0,1 0,0-1,0 1,0-1,10-7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1107,'-21'48,"21"-45,-8 233,9-155,-7 96,-28 156,-34 5,67-313,13-31,-2-12,0-1</inkml:trace>
  <inkml:trace contextRef="#ctx0" brushRef="#br0" timeOffset="1402.562">53 1078,'234'-24,"-125"19,89-22,54-2,-197 21,-48 6,-1 0,1 0,0 1,0 0,0 0,-1 1,1 0,0 0,0 0,0 1,0 0,-1 1,1-1,5 3,-8 0,0 1,0-1,-1 1,0 0,0 0,0 0,0 0,-1 1,0-1,0 1,0-1,-1 1,0 0,0-1,0 1,-1 0,0 0,0 0,0 0,-1-1,0 1,0 0,0 0,-1-1,0 1,0-1,0 1,-1-1,-2 16,-4 35,3 0,3 1,2 0,2 1,-9 168,-27 80,23-1,13-210,-1-92,1-1,0 0,-1 0,0 1,1-1,-1 0,0 0,0 0,0 1,0-1,-1 0,1 0,-1 0,1 0,-1 0,0 1,0-1,1 0,-2 0,1-1,0 1,0 0,0 0,-1-1,1 1,-1 0,0-1,1 0,-1 1,0-1,0 0,0 0,0 0,0 0,0 0,-1 0,-160-13,-348 11,501 1,1 0,0-1,0-1,0 1,0-1,0-1,0 1,0-2,1 1,-1-1,1 0,0-1,0 0,0-1,3-2,7 3</inkml:trace>
  <inkml:trace contextRef="#ctx0" brushRef="#br0" timeOffset="2588.867">420 2462,'40'254,"-30"-188,-3 1,-3-1,-3 1,-4 28,0 26,3 36,-6-174,0 1,-1 0,0 0,-2 1,0 0,0 1,-1 0,-1 0,-1 1,0 0,0 1,-1 1,0 0,-1 0,-1 1,0 1,0 1,0 0,-7-1,-108-36,152 39,123-3,186-26,-275 28,1 2,-1 3,1 2,7 4,-62-4,-1-1,1 2,0-1,0 0,-1 0,1 0,0 1,-1-1,1 1,0-1,-1 1,1 0,-1 0,1 0,-1 0,1 0,-1 0,0 0,1 0,-1 0,0 1,0-1,0 0,0 1,0-1,0 1,0-1,-1 1,1 0,0-1,-1 1,1 0,-1-1,0 1,0 0,1 0,-1-1,0 1,-1 0,1-1,0 1,0 0,-1 0,1-1,-1 1,1 0,-1-1,0 1,0-1,0 1,1-1,-2 1,1-1,0 0,0 1,0-1,-1 0,1 0,0 0,-1 0,1 0,-1 0,0 0,-28 24,-1-1,-2-1,0-2,-1-2,-33 14,15-6,-131 46,164-65</inkml:trace>
  <inkml:trace contextRef="#ctx0" brushRef="#br0" timeOffset="7038.365">561 34,'-7'112,"4"0,8 37,-1-10,-4 173,-16-240,11-61</inkml:trace>
  <inkml:trace contextRef="#ctx0" brushRef="#br0" timeOffset="7600.393">645 119,'-62'29,"-83"52,144-81,0 0,0 1,0-1,0 1,1-1,-1 1,0 0,0-1,1 1,-1-1,0 1,1 0,-1 0,1 0,-1-1,1 1,-1 0,1 0,-1 0,1 0,0 0,0 0,-1 0,1 0,0-1,0 1,0 0,0 0,0 0,0 0,0 0,0 0,1 0,-1 0,0 0,1 0,-1 0,0 0,1-1,-1 1,1 0,-1 0,1 0,0-1,-1 1,1 0,0-1,0 1,-1 0,1-1,0 1,0-1,0 1,-1-1,2 0,51 17,276-16,-133-1,-172-5,-32-7,-211-78,62-5,154 93,1 0,0 0,-1 0,1 0,0 0,0 0,0 0,1-1,-1 1,0-1,1 1,0-1,0 0,-1 0,1 1,1-1,-1 0,0 0,1 0,0 0,-1 0,1 0,0 0,1 0,-1 0,0 0,5-13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02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6 784,'-1'2,"0"0,0 0,1 0,-1 0,0 0,1 0,0 0,0 0,0 0,-1 0,2 0,-1 0,0 0,0 0,1 0,-1 0,1 0,-1 0,1 0,0 0,0-1,0 1,0 0,0 0,0-1,1 1,-1-1,0 1,1-1,-1 0,1 1,0-1,-1 0,1 0,0 0,0 0,0 0,1 0,79 19,-62-24,1-1,0 0,-1-1,0-2,-1 0,0-1,0 0,-1-2,0 0,0-1,-2-1,1-1,-2 0,0-1,-1 0,5-8,82-89,-5-5,78-126,-51 58,-122 184,-1-1,0 1,1-1,-1 1,1-1,0 1,-1-1,1 1,0 0,0-1,0 1,0 0,0 0,0 0,0 0,0 0,0 0,1 0,-1 0,0 0,1 0,-1 1,0-1,1 1,-1-1,1 1,-1-1,1 1,-1 0,1 0,0 0,-1-1,1 2,-1-1,1 0,-1 0,1 0,-1 1,1-1,-1 1,1-1,-1 1,1 0,-1-1,0 1,1 0,-1 0,0 0,0 0,0 0,0 0,0 1,0-1,0 0,0 0,0 1,0-1,-1 0,1 1,-1-1,1 1,0 0,12 79,-4 1,-3 0,-3 0,-4 0,-4 1,-3-2,-4 1,-7 13,17-81,-1-1,-1 1,0-1,-1 0,-1 0,0-1,0 1,-1-1,-1 0,0-1,0 0,-1 0,-1-1,0 0,0-1,-1 0,0-1,-1 0,1-1,-2 0,1 0,-1-1,3 0,-1 0,0 0,0-1,-1-1,0 1,1-2,-1 0,-1 0,1-1,0-1,0 0,-1 0,1-1,-1-1,1 0,0-1,0 0,0-1,0-1,0 1,0-2,1 0,0 0,0-1,0 0,1-1,-1-1,-7-12</inkml:trace>
  <inkml:trace contextRef="#ctx0" brushRef="#br0" timeOffset="350.224">1614 417,'-34'18,"0"1,1 2,1 1,1 1,1 2,1 1,1 1,-7 11,28-29,0 0,1 0,0 1,0 0,1 0,0 0,1 1,0-1,1 1,0 0,0 4,2-11,0 1,1 0,0-1,0 1,0 0,1-1,0 1,-1-1,2 1,-1-1,0 1,1-1,0 0,0 0,0 1,1-2,-1 1,1 0,0 0,0-1,0 1,0-1,1 0,-1 0,1 0,0-1,0 1,1-1,13 5,1-1,-1-1,1-1,0 0,0-1,0-2,0 0,0 0,0-2,16-2,-11 0,1 0,-1-2,0 0,-1-2,1 0,-1-2,0-1,-1 0,-1-2,1 0,-2-2,5-3,-19 13,0 0,-1-1,1 1,-1-1,0 0,0 0,0 0,-1-1,0 0,0 0,-1 0,1 0,-1-1,-1 1,1-1,-1 0,0 1,-1-1,1 0,-1 0,-1 0,1 0,-1 0,-1-1,1 1,-1 0,0 0,-1 0,0 1,0-1,0 0,-1 1,0-1,0 1,-1 0,-1-3,-9-3,-1 1,0 1,0 0,-1 1,-1 0,1 2,-1 0,0 1,-1 0,0 1,1 1,-2 1,1 1,0 0,-10 2,-72 2,62 3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05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586 63,'255'-28,"-208"32,-46-5,0 1,-1 0,1 0,0 0,0 0,-1 0,1 0,0 0,-1 0,1 0,0 1,0-1,-1 0,1 0,0 0,-1 1,1-1,0 1,-1-1,1 0,-1 1,1-1,-1 1,1-1,-1 1,1-1,-1 1,1 0,-1-1,0 1,1-1,-1 1,0 0,0-1,1 1,-1 0,0 0,0-1,0 1,0 0,0-1,0 1,0 0,0 0,0-1,0 1,0 0,0-1,-1 1,1 0,0-1,-1 1,1 0,0-1,-1 1,1 0,0-1,-1 1,1-1,-1 1,0-1,-8 7,0 0,0-1,-1 0,0-1,0 0,0-1,-1 0,1 0,-1-1,-1 0,-1 1,-400 114,384-113,-43 21,72-25,-1 1,1 0,1 0,-1 0,0 0,0 0,1 0,-1 0,1-1,-1 1,1 0,0 0,0 0,-1-1,1 1,1-1,-1 1,0-1,0 1,0-1,1 1,-1-1,1 0,-1 0,1 0,0 0,-1 0,1 0,0 0,0-1,-1 1,1-1,2 1,20 9,1-1,1-1,-1-1,1-2,0 0,16 0,51 10,-76-12,66 20,-81-22,0-1,-1 1,1 0,0 0,0 0,0 0,-1 0,1 1,-1-1,1 0,-1 1,1 0,-1-1,0 1,0-1,0 1,0 0,0 0,0 0,0 0,-1 0,1 0,-1 0,1 0,-1 0,0 0,1 0,-1 0,0 0,-1 0,1 0,0 0,-1 0,1 0,-1 0,0 1,-3 4,-1 0,0 0,0 0,-1-1,0 0,0 0,-1 0,1-1,-1 0,-1 0,1-1,0 0,-8 3,5-2,-364 179,324-159,35-19,0 1,0 0,1 0,0 2,1-1,-1 2,2 0,-1 0,2 1,-1 1,2 0,-1 1,-1 4,11-16,0 0,0 0,1 1,-1-1,0 0,1 1,-1-1,1 1,0-1,-1 1,1-1,0 1,0-1,0 1,0-1,0 1,0-1,0 1,0-1,1 1,-1-1,1 0,-1 1,1-1,0 1,-1-1,1 0,0 0,0 1,0-1,0 0,0 0,0 0,0 0,0 0,0 0,1 0,-1 0,0-1,1 1,-1 0,0-1,1 1,-1-1,1 0,0 1,75 6,-70-7,173-6,0-8,60-17,-113 14,-115 10,-8 1</inkml:trace>
  <inkml:trace contextRef="#ctx0" brushRef="#br0" timeOffset="351.995">1433 203,'-11'13,"0"1,2 0,0 1,0-1,2 2,0-1,-3 9,-59 227,34-99,2-37,29-69,18-61,41-87,-42 76</inkml:trace>
  <inkml:trace contextRef="#ctx0" brushRef="#br0" timeOffset="599.42">1319 119,'435'-81,"-293"44,-175 42,-21 15,28-8</inkml:trace>
  <inkml:trace contextRef="#ctx0" brushRef="#br0" timeOffset="847.428">1235 401,'34'19,"34"2,12-3,0-9,-7-7,-7-3,-11-1,-8-6,-9-1,-5 1,-4 2,-2 2,0 1,-1 2,-4 1</inkml:trace>
  <inkml:trace contextRef="#ctx0" brushRef="#br0" timeOffset="1103.07">2138 457,'-29'44,"-19"27,-6 8,6-5,7-16,9-12,12-9,3-11,5-6,-1-5,3-1,-3-3,2-3</inkml:trace>
  <inkml:trace contextRef="#ctx0" brushRef="#br0" timeOffset="1335.918">1715 486,'29'43,"19"29,6 7,-2-6,-4-14,-5-14,-7-8,-8-7,-4-7,-7-4,-1-5,-3 1,1-4,-2-2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07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1 282,'340'0,"-154"-29,-175 29</inkml:trace>
  <inkml:trace contextRef="#ctx0" brushRef="#br0" timeOffset="264.477">113 508,'29'5,"28"-4,15-1,-1-6,-2-2,-8-4,-6 0,-6 1,-3-1,-3 1,-6-3,-3 2,-3 2,-7 3</inkml:trace>
  <inkml:trace contextRef="#ctx0" brushRef="#br0" timeOffset="751.27">1637 0,'-42'15,"1"2,0 2,2 2,0 1,1 2,2 1,-23 22,52-40,0 0,1 0,-1 1,2 0,-1 1,1-1,1 1,-1 0,2 0,-1 0,1 0,0 1,1-1,0 1,1 0,0 0,1-1,-1 1,2 0,0 0,0 0,0-1,1 1,1 0,0-1,0 0,1 1,0-1,0-1,1 1,3 3,-3-5,1 0,0-1,1 1,0-1,0-1,0 1,0-1,1-1,0 1,0-1,0 0,1-1,-1 0,1-1,0 1,0-1,3-1,157 5,-138-7,0-2,1-1,-1-1,-1-2,1-1,-1-1,0-1,-1-2,-1-1,0-2,0 0,-2-2,0-1,-1-1,0-1,-2-1,9-12,-28 30,0-1,0 0,0 0,-1 0,1 0,-1-1,-1 1,1-1,0 0,-1 0,0 0,0 0,-1 0,1 0,-1-1,0 1,-1-1,1 1,-1 0,0-1,-1 1,1-1,-1 1,0 0,0-1,-1 1,1 0,-1 0,0 0,-1 0,1 0,-1 1,0-1,0 1,-13-12,0 2,0 0,-2 1,1 1,-2 1,0 0,0 2,-1 0,-20-6,28 9,-32-12</inkml:trace>
  <inkml:trace contextRef="#ctx0" brushRef="#br0" timeOffset="979.913">932 197,'204'18,"161"-8,613-67,-630 59,-321-2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11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0 339,'407'-32,"-232"13,35-5,-25 3,-185 20,0 1,0 0,-1 0,1 0,0-1,0 1,0 0,-1 0,1-1,0 1,0 0,0-1,0 1,0 0,-1-1,-12 6</inkml:trace>
  <inkml:trace contextRef="#ctx0" brushRef="#br0" timeOffset="303.135">170 452,'24'9,"0"0,1-2,0 0,1-2,-1-1,1-1,0-1,0-1,0-1,11-3,290-30,-100 4,-114 13,-95 9</inkml:trace>
  <inkml:trace contextRef="#ctx0" brushRef="#br0" timeOffset="833.722">592 1,'115'68,"-78"-52,210 89,-55-17,-190-88,-1 0,1 1,0-1,0 0,-1 1,1 0,0-1,-1 1,1 0,0 0,-1 0,0 0,1 0,-1 0,1 0,-1 1,0-1,0 0,0 1,0-1,0 1,0-1,0 1,0 0,-1-1,1 1,0 0,-1-1,0 1,1 0,-1 0,0-1,0 1,0 0,0 0,0 0,0-1,-1 1,1 0,-1 0,1-1,-1 1,1 0,-1-1,0 1,0 0,0-1,0 0,-1 2,-140 95,32-27,42-18,-170 149,224-186,4-2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20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81,'167'-11,"63"-25,-88 14,-36 11,-88 16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20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1,'27'466,"-26"-89,-1-377</inkml:trace>
  <inkml:trace contextRef="#ctx0" brushRef="#br0" timeOffset="431.114">367 169,'-305'207,"303"-206,-1 1,1-1,0 1,0 0,0 0,0-1,1 2,-1-1,0 0,1 0,0 0,-1 1,1-1,0 1,0-1,0 1,1-1,-1 1,0-1,1 1,0 0,0-1,0 1,0 0,0-1,0 1,1 0,-1-1,1 1,0 0,-1-1,1 1,1-1,-1 0,0 1,0-1,1 0,0 0,-1 1,1-1,0-1,0 1,1 1,12 12,1-1,1 0,0-1,1-1,0-1,11 5,92 69,-87-36,-24-36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23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7,'-13'-2,"0"0,-1 0,1 2,0 0,-1 0,1 1,-1 1,1 0,-13 4,21-5,1 0,-1 1,1 0,0 0,-1 0,1 0,0 1,0 0,0-1,1 2,-1-1,1 0,0 1,0-1,0 1,0 0,0 0,1 0,0 0,0 1,0-1,0 0,1 1,-1 0,1-1,1 1,-1 0,0-1,1 3,2 3,0-1,0 1,1 0,0-1,0 0,1 0,1 0,-1 0,2 0,-1-1,1 0,0 0,1-1,0 1,0-2,0 1,1-1,0 0,0 0,5 2,50 47,-56-48,-1-1,0 1,0 1,0-1,-1 1,0 0,0 0,-1 0,0 1,-1 0,0-1,0 1,-1 0,0 1,-1-1,1 0,-2 0,0 1,0-1,0 0,-1 1,-1-1,1 0,-1 0,-1 0,0 0,0 0,-1-1,-4 9,-5-3,-1 1,-1-2,0 0,0-1,-2 0,1-1,-1-1,-10 4,25-13,-1 1,1-1,0 0,-1 0,0 0,1 0,-1-1,0 1,1-1,-1 1,0-1,0 0,1 0,-1 0,0 0,0-1,1 1,-1-1,0 0,1 0,-1 0,1 0,-1 0,1 0,0-1,-1 1,1-1,0 1,0-1,0 0,0 0,0 0,0 0,1 0,-1-1,1 1,-1 0,1-1,0 1,0-1,0 1,0-1,1 0,-1 1,1-1,-1 0,1 0,0 1,0-1,0 0,1-9,1 0,0 0,1 1,1 0,-1-1,2 1,-1 0,2 1,-1-1,2 1,-1 0,1 1,1-1,-1 1,4-2,13-20,-18 21,0 0,0 0,1 1,1 0,-1 0,1 0,1 1,0 0,0 1,0 0,1 1,0 0,0 0,1 1,0 0,0 1,0 0,4 0,2 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0,'-4'5,"-8"1,5 0,2-1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24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1 540,'533'0,"-533"0</inkml:trace>
  <inkml:trace contextRef="#ctx0" brushRef="#br0" timeOffset="246.774">368 258,'-10'43,"-3"33,1 9,2-5,3-12,3-12,2-11,1-9,1-5,0-3,1-2,-1 0,1-5</inkml:trace>
  <inkml:trace contextRef="#ctx0" brushRef="#br0" timeOffset="970.411">763 765,'16'-51,"-10"30,0 0,1 1,1 0,1 0,0 1,2 0,9-12,119-153,-37 93,-102 91,1-1,0 1,0-1,0 1,0-1,0 1,0-1,0 1,0 0,0 0,0 0,0-1,0 1,0 0,0 0,0 0,0 1,0-1,0 0,0 0,0 0,0 1,0-1,0 0,0 1,-1-1,1 1,0-1,0 1,0 0,0-1,-1 1,1 0,0 0,-1-1,1 1,0 0,-1 0,1 0,-1 0,0 0,1 0,-1 0,0-1,1 1,-1 0,0 0,0 1,0-1,0 0,0 0,0 0,2 64,-2-56,-4 197,4-204,-1-1,1 1,0-1,0 1,0 0,0-1,1 1,-1-1,0 1,0-1,1 1,-1-1,1 1,0-1,-1 1,1-1,0 0,0 1,0-1,0 0,0 0,0 0,0 0,0 0,1 0,-1 0,0 0,1 0,-1 0,0-1,1 1,-1-1,1 1,-1-1,1 1,-1-1,1 0,-1 0,1 0,0 0,-1 0,1 0,-1 0,1 0,-1 0,1-1,-1 1,1-1,-1 1,1-1,-1 0,0 0,1 1,-1-1,0 0,1 0,-1 0,0 0,0-1,107-112,-89 93,13-15,0 2,3 1,0 2,9-4,-43 33,0 0,1 1,-1-1,0 1,1-1,-1 1,1-1,-1 1,1 0,0 0,-1 0,1 0,0 0,0 0,0 0,0 1,0-1,-1 1,1-1,0 1,1 0,-1 0,0 0,0 0,0 0,0 0,0 0,0 1,0-1,0 1,-1 0,1-1,0 1,0 0,0 0,0 0,-1 0,1 0,-1 1,1-1,-1 1,1-1,-1 1,0-1,1 1,-1-1,0 1,0 0,0 0,-1 0,1 0,0 0,0 1,-1 8,0 1,0-1,-1 1,0-1,-1 1,0-1,-1 0,-1 0,1 0,-2-1,-2 7,-22 75,28-88,1-1,-1 1,1 0,-1-1,1 1,0-1,1 1,-1 0,1-1,-1 1,1-1,0 1,0-1,1 1,-1-1,1 0,0 0,1 2,9 7</inkml:trace>
  <inkml:trace contextRef="#ctx0" brushRef="#br0" timeOffset="1551.119">2061 258,'-28'15,"0"1,1 1,0 2,2 0,0 2,2 1,0 1,1 1,-11 17,3 41,29-80,1 0,-1 0,1 0,0 1,0-1,0 0,0 1,0-1,0 0,1 0,-1 1,1-1,0 0,-1 0,1 0,0 0,0 0,0 0,1 0,-1 0,0 0,1 0,-1-1,1 1,0-1,-1 1,1-1,0 0,0 1,0-1,0 0,0 0,0 0,0-1,2 1,5-1,0-1,0 0,0 0,-1-1,1-1,0 1,-1-1,1-1,-1 0,0 0,0 0,-1-1,1 0,-1-1,0 1,0-2,194-176,-180 164,-18 14,0 0,1 0,0 1,0 0,0 0,0 0,1 0,-1 0,1 1,0 0,0 0,1 0,-1 1,0 0,1 0,-1 0,1 1,0-1,0 1,0 1,-1-1,1 1,0 0,0 0,0 1,0 0,0 0,-1 4,-1 1,0 0,0 0,0 0,-1 0,0 1,0-1,-1 1,0 0,0 0,0 0,-1 0,0 0,-1 0,1 0,-1 0,-1 0,1 0,-2 5,2 0,-6 315,2-283,-3 0,-1 0,-2-1,-2 0,-2-1,-2-1,-18 35,28-63,1 0,-2 0,1-1,-2 0,0 0,0 0,-1-1,0-1,-1 0,0 0,-1 0,0-2,0 1,-1-1,0-1,-1 0,1-1,-1 0,0-1,-1 0,-10 1,22-6,0 0,-1 0,1 0,-1 0,1-1,-1 1,1-1,0 1,-1-1,1 0,0 0,0 0,-1 0,1-1,0 1,0 0,0-1,1 0,-1 1,0-1,0 0,1 0,-1 0,1 0,0 0,0 0,0 0,0 0,0-1,0 1,0 0,1-1,-1 1,1-1,-1 1,1-1,0 1,0 0,0-1,1 1,-1-2,22-102,-7 68,2 0,1 2,2 0,2 1,1 1,1 1,2 1,11-8,71-66,-91 94</inkml:trace>
  <inkml:trace contextRef="#ctx0" brushRef="#br0" timeOffset="1817.997">2682 314,'39'5,"26"1,8 0,0-1,-7-2,-10-1,-9 0,-9-2,-5 0,-4 0,-2 0,-1-1,0 1,1 0,-5 0</inkml:trace>
  <inkml:trace contextRef="#ctx0" brushRef="#br0" timeOffset="2063.036">2852 568,'33'5,"41"-4,16-1,-2-1,-11-1,-13 1,-14-5,-10-1,-7 1,0 1,0 1,-6 2</inkml:trace>
  <inkml:trace contextRef="#ctx0" brushRef="#br0" timeOffset="2432.445">4150 60,'-24'17,"0"0,2 2,0 0,1 2,0 0,2 2,1 0,1 1,1 0,1 1,1 1,-1 5,13-26,0 1,0 0,0 0,1 0,-1 0,1 0,1 0,-1 0,1 0,0 0,1 0,-1 0,1 0,0 0,1 0,0 0,-1-1,2 1,-1 0,1-1,0 1,0-1,0 0,1 0,0-1,0 1,0-1,0 1,1-1,-1 0,1-1,2 2,7 2,0 0,0-1,0-1,1 0,-1 0,1-2,0 0,1-1,-1 0,0-1,1-1,-1 0,0-1,0-1,1-1,8-2,8-3,-1-1,0-1,0-2,-1-2,-1 0,0-2,7-6,-11 6,-1 0,-1-2,0 0,-2-2,0 0,-1-1,-1-2,-1 0,0-2,-15 21,-1 0,1 0,-1 0,0-1,-1 1,1 0,-1-1,0 0,0 1,0-1,-1 0,1 1,-1-1,0 0,0 0,-1 1,0-1,0 0,0 1,0-1,-1 1,1-1,-1 1,0 0,-1 0,1 0,-1 0,1 0,-1 0,0 0,-1 1,-1-2,-9-7,-2 0,0 1,0 1,-1 0,0 1,-1 1,1 0,-2 2,1 0,-1 1,0 1,0 0,0 2,-6 0,-19-2</inkml:trace>
  <inkml:trace contextRef="#ctx0" brushRef="#br0" timeOffset="2678.811">3613 285,'961'1,"-837"8,-1 6,42 14,103 13,-17-25,-184-15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32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0 311,'67'1,"181"-13,5-22,-114 11,-115 17</inkml:trace>
  <inkml:trace contextRef="#ctx0" brushRef="#br0" timeOffset="247.212">57 537,'48'-4,"49"-12,18-3,0 2,-17 4,-14 4,-16 3,-16 3,-12 2,-7 2,-5-1,-3 1,-5 0</inkml:trace>
  <inkml:trace contextRef="#ctx0" brushRef="#br0" timeOffset="686.954">537 1,'2'5,"0"0,0 0,0-1,1 1,0 0,0-1,0 0,1 0,0 0,-1 0,1 0,0-1,1 0,-1 0,1 0,-1 0,3 0,252 121,-253-120,0 1,0 1,0-1,-1 1,1 0,-1 1,-1-1,1 1,-1 0,-1 0,1 0,-1 0,0 1,-1-1,1 1,-2 0,1 0,-1 0,0 0,-1 0,0 0,0 0,-1 0,1 0,-2 0,1-1,-1 1,-1 0,1-1,-1 1,-1-1,-2 6,-8 8,-1 0,-1 0,0-2,-2 0,0-1,-1-1,-1 0,0-2,-1 0,-2-1,-62 49,66-47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36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0,'-18'68,"7"216,10-107,-27 116,32-269,10-31,19-62,-21 44</inkml:trace>
  <inkml:trace contextRef="#ctx0" brushRef="#br0" timeOffset="318.294">396 197,'-75'53,"2"3,2 3,-21 26,32-11,58-72,1 0,0-1,0 1,0 0,0 0,1 1,-1-1,0 0,1 0,-1 0,1 0,0 0,0 1,0-1,0 0,0 0,0 0,1 1,-1-1,1 0,-1 0,1 0,0 0,0 0,0 0,0 0,0 0,1 0,-1-1,0 1,1 0,-1-1,1 1,0-1,-1 1,1-1,0 0,0 0,1 1,14 4,-1 0,1-2,0 0,0 0,1-2,-1 0,0-1,1-1,-1 0,1-1,3-2,24 1,75 20,-117-17,1 0,-1 0,0 0,0 1,0-1,0 1,0 0,0 0,0 0,-1 0,1 0,-1 1,1-1,-1 1,0 0,0-1,0 1,0 0,-1 0,1 0,-1 0,0 1,0-1,0 0,0 1,0-1,-1 0,0 1,1-1,-1 1,-1-1,1 0,0 2,-31 54,24-65,9-6</inkml:trace>
  <inkml:trace contextRef="#ctx0" brushRef="#br0" timeOffset="901.938">989 84,'-222'85,"218"-83,0-1,0 1,1 0,-1 0,1 0,-1 1,1-1,0 1,0-1,0 1,0 0,1 0,-1 1,1-1,-1 1,1-1,0 1,1-1,-1 1,1 0,-1 0,1 0,0 0,1 0,-1 0,1 0,0 0,0 0,0 1,0-1,1 0,-1 0,1 0,0 0,0 0,1 0,-1-1,1 1,0 0,0-1,0 1,2 2,8 6,1 0,0 0,0-1,1-1,0 0,1-1,0 0,16 5,23 16,-46-27,1 2,-1-1,0 1,0 1,-1-1,0 1,1 0,-2 1,1 0,-1 0,0 0,-1 1,1 0,-2 0,1 0,-1 1,0-1,-1 1,0 0,0 0,-1 0,0 1,-1-1,0 0,-1 1,1 1,-3 1,-1-1,0 0,0 0,-1 0,0 0,-1-1,0 0,0 0,-1 0,-1 0,0-1,0 0,-1-1,0 0,0 0,-1 0,0-1,0 0,-1-1,0 0,0-1,-8 4,10-5,-1 0,1 0,-1-1,0 0,0-1,0 0,0 0,-1-1,1 0,0-1,-1 0,1 0,0-1,-1 0,1 0,0-1,0-1,0 0,0 0,1 0,-1-1,1-1,0 1,0-1,0 0,1-1,-3-2,7 3,0 0,0 0,1 0,0-1,0 1,0-1,1 1,0-1,0 0,0 1,0-1,1 0,0 1,0-1,1 0,0 0,0 1,0-1,1 1,-1-1,1 1,1-1,-1 1,1 0,1-3,4-4,-1 0,2 0,-1 0,2 1,-1 1,2 0,-1 0,1 1,9-6,125-38,-82 55,-46 4</inkml:trace>
  <inkml:trace contextRef="#ctx0" brushRef="#br0" timeOffset="1233.403">1272 424,'38'-5,"32"-1,9 0,-4 1,-11 1,-10 2,-11 1,-11 1</inkml:trace>
  <inkml:trace contextRef="#ctx0" brushRef="#br0" timeOffset="1485.687">1299 677,'44'0,"27"0,13 0,-4 0,-11 0,-12 0,-11 0,-13 0</inkml:trace>
  <inkml:trace contextRef="#ctx0" brushRef="#br0" timeOffset="3752.127">2118 197,'-23'329,"18"-291,-2 0,-1-1,-2 0,-12 29,3-36,19-63,8-4,2 0,2 1,1 0,2 0,1 2,2 0,1 1,24-31,96-120,-139 183,1 0,-1-1,1 1,-1 0,1 0,-1 0,1 0,0 0,-1 0,1 0,0 0,0 0,0 1,0-1,0 0,0 0,0 1,0-1,0 1,0-1,0 1,0-1,0 1,1-1,-1 1,0 0,0 0,0 0,1 0,-1 0,0 0,0 0,0 0,1 0,-1 1,0-1,0 0,0 1,0-1,0 1,0-1,1 1,-1-1,0 1,0 0,-1 0,1-1,0 1,0 0,0 0,0 0,-1 0,1 1,2 13,-1 0,-1 0,-1 0,0-1,-1 1,0 0,-1 0,-1 0,-1 0,0-1,-2 5,3-8,-10 28,10-33,0 0,0 0,1 1,0-1,1 0,-1 1,1-1,0 1,1-1,0 1,0 0,0-1,1 1,0 3,-1-9,1 0,-1 1,1-1,-1 0,1 0,-1 0,1 0,0 1,0-1,-1 0,1 0,0-1,0 1,0 0,0 0,0 0,0 0,0-1,0 1,1-1,-1 1,0-1,0 1,1-1,-1 0,0 1,0-1,1 0,-1 0,0 0,1 0,-1 0,0 0,0 0,1-1,-1 1,0 0,0-1,1 1,-1-1,0 1,0-1,0 0,0 1,0-1,0 0,0 0,1 0,48-45,201-230,-207 237,-43 38,0 0,0 1,0-1,0 0,0 1,0-1,0 1,0-1,0 1,1 0,-1-1,0 1,0 0,0 0,1 0,-1 0,0 0,0 0,0 0,1 0,-1 0,0 1,0-1,0 1,1-1,-1 1,0-1,0 1,0-1,0 1,0 0,0-1,0 1,0 0,-1 0,1 0,0 0,0 0,-1 0,1 0,0 0,-1 0,1 0,-1 2,3 6,-2 1,1-1,-1 1,-1 0,0 0,0 0,-1-1,0 1,0 0,-1-1,-1 1,0-1,-1 4,-4 17,-2 11,-15 116,25-154,0-1,0 0,0 1,0-1,1 1,-1-1,1 0,0 1,0-1,0 0,0 0,0 0,0 0,0 0,1 0,-1 0,1 0,0 0,-1 0,1-1,0 1,0-1,0 1,0-1,0 0,0 0,16 6</inkml:trace>
  <inkml:trace contextRef="#ctx0" brushRef="#br0" timeOffset="4379.315">3247 197,'-30'11,"1"2,0 0,1 2,1 1,0 1,1 2,1 0,1 1,-14 17,33-32,1 0,0 0,1 1,0 0,-1-1,2 1,-1 0,1 1,0-1,0 0,1 1,-1-1,1 1,1-1,0 1,-1-1,2 1,-1-1,1 1,0 0,1-1,-1 0,1 1,1 0,-2-5,0 0,0 0,1-1,-1 1,0 0,1-1,-1 1,1-1,0 0,-1 0,1 1,0-1,0 0,0-1,0 1,0 0,0 0,0-1,0 1,0-1,0 0,0 0,0 1,0-1,0-1,1 1,-1 0,0 0,0-1,0 1,0-1,0 0,1 0,67-34,-64 32,22-17,-1-1,0-1,-2-2,21-23,60-54,-105 100,0-1,1 0,-1 1,1 0,-1-1,1 1,-1 0,1 0,-1-1,1 1,0 1,0-1,0 0,0 0,-1 1,1-1,0 1,0-1,0 1,0 0,0 0,0 0,0 0,0 0,0 1,0-1,0 0,0 1,0-1,0 1,0 0,0 0,-1 0,1 0,0 0,-1 0,1 0,-1 0,1 1,-1-1,1 1,-1-1,0 1,1 0,1 10,0 1,0-1,-1 1,-1 0,0 0,-1 0,0-1,-1 1,-1 1,0 20,-27 285,-4-61,30-239,0-1,-2 1,0-1,-1 0,0 0,-2-1,0 0,-1 0,0-1,-1 0,-1-1,-1 0,0 0,-1-1,-1-1,0-1,0 0,-1 0,-9 3,22-13,-1-1,0 1,0-1,0 0,0 0,0 0,0-1,0 1,0-1,0 0,0 0,-1 0,1 0,0 0,0 0,0-1,0 0,0 0,0 0,0 0,0 0,0 0,1-1,-1 1,0-1,1 0,-1 0,1 0,0 0,-1 0,1 0,0-1,0 1,1-1,-1 0,0 1,1-1,0 0,-1 0,1 0,1 0,-1 0,0 0,1 0,-1 0,1-3,0-10,1 0,0 0,1-1,1 1,1 1,0-1,1 1,1-1,0 1,1 1,1-1,0 1,1 1,0-1,1 2,1-1,7-6,3-2,1 0,1 2,0 0,2 2,0 0,1 2,0 1,1 1,1 1,0 2,0 1,1 1,0 1,1 1,-1 2,1 1,0 2,2 0,26 2,-33 0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1,'5'0,"-4"0,4 0,-5 0,-1 5,-2 1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31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283 681,'192'-91,"-82"41,-2-5,-2-5,24-21,-114 71,-1-1,0 0,0-1,-2 0,1-1,-1-1,-1 0,-1-1,0 0,-1-1,0 0,-1 0,-1-1,-1 0,0-1,3-13,-10 28,1 0,-1 0,0 0,0 0,0 0,0 0,0 0,-1 0,1 0,-1 0,0 0,0 1,0-1,0 0,-1 1,1-1,-1 0,1 1,-1 0,0-1,0 1,0 0,0 0,0 0,-1 0,1 0,-1 1,1-1,-1 1,1-1,-1 1,0 0,0 0,0 0,1 1,-2-1,-4 0,1 0,-1 0,1 0,-1 1,0 1,1-1,-1 1,1 0,-1 1,1 0,-1 0,1 1,0 0,0 0,-10 9,1 1,1 1,0 1,0 0,2 0,0 2,0 0,2 0,0 1,1 0,1 1,1 0,-1 4,5-16,-38 94,4 2,5 2,4 1,5 1,4 1,6 1,2 34,-19 282,29-386,-2-1,-1 0,-3 0,-1 0,-1-1,-6 10,13-40,1 0,-2-1,1 1,-1-1,0 1,0-1,0-1,-1 1,0 0,0-1,-1 0,1 0,-1-1,0 0,0 0,-1 0,1-1,-1 1,0-2,0 1,0-1,0 0,0 0,0-1,-1 0,1 0,0-1,-1 0,1 0,-1-1,1 0,-5-1,-3-1,4 2,-1 0,0-1,0 0,1 0,-1-1,1-1,0 0,0-1,0 0,1 0,-1-1,2 0,-1-1,0 0,1-1,1 0,-1 0,1-1,1 0,-1-1,2 1,-4-8,3-8,3 1</inkml:trace>
  <inkml:trace contextRef="#ctx0" brushRef="#br0" timeOffset="510.181">0 1218,'61'-28,"1"3,1 3,1 3,25-3,80-5,87-18,-255 44,-1 2,0-1,0 1,0-1,0 1,0 0,0-1,0 1,0-1,0 1,0-1,0 1,0 0,0-1,1 1,-1-1,0 1,0-1,1 1,-1-1,0 1,1-1,-1 1,0-1,1 0,-1 1,1-1,-1 1,0-1,1 0,-1 0,1 1,-1-1,1 0,0 0,-1 1,1-1,-1 0,1 0,-1 0,1 0,-1 0,1 0,0 0,-1 0,1 0,-1 0,1 0,-1 0,1 0,0-1,-1 1,1 0,-1 0,1-1,-1 1,1 0,-1 0,1-1,-1 1,0-1,1 1,-1 0,1-1,-9 11,2 0,0 1,0-1,1 1,0 1,1-1,0 1,1 0,0-1,1 1,0 1,1-1,0 0,1 3,15 27,-2-30</inkml:trace>
  <inkml:trace contextRef="#ctx0" brushRef="#br0" timeOffset="5661.81">1439 652,'-12'7,"1"0,-1 0,1 1,1 0,-1 1,1 0,1 1,0 0,0 1,1 0,0 0,-2 7,-6 11,2 2,1-1,2 2,1-1,2 2,0-1,3 1,0 0,3 0,0 22,0-44,1 0,0 0,1 1,0-1,1 0,0 0,1 0,0 0,1 0,0 0,1-1,0 1,0-1,1 0,1 0,0-1,0 1,1-1,0-1,0 1,1-1,0-1,0 1,1-1,0-1,0 1,1-2,0 1,0-1,0-1,0 0,1 0,8 1,-13-4,0 0,0 0,1 0,-1-1,0 0,0 0,0-1,0 1,1-2,-1 1,0 0,0-1,-1 0,1-1,0 1,-1-1,1 0,-1-1,0 1,0-1,0 0,-1 0,0 0,1-1,-1 0,1-1,8-16</inkml:trace>
  <inkml:trace contextRef="#ctx0" brushRef="#br0" timeOffset="6082.079">1892 681,'-63'303,"59"-285,0-8,0-1,1 1,0 1,1-1,0 0,0 0,1 1,1-1,-1 1,2-1,0 1,0-1,0 1,2-1,-1 0,1 0,1 0,-1 0,2 0,-1-1,2 0,-1 0,1 0,3 2,-1-7,0 0,0 0,1-1,0-1,-1 0,1 0,0 0,0-1,0 0,0-1,0 0,1-1,-1 1,0-2,-1 1,1-1,0-1,7-3,21-21,-31 11</inkml:trace>
  <inkml:trace contextRef="#ctx0" brushRef="#br0" timeOffset="6335.067">1552 935,'44'-5,"32"-6,9-2,-5-2,-11 0,-14 3,-10 4,-8-2,-7 1,-2 2,-2 2,-5-3,-6 0</inkml:trace>
  <inkml:trace contextRef="#ctx0" brushRef="#br0" timeOffset="6631.668">2286 540,'28'33,"-2"1,-1 2,-1 0,-3 2,-1 0,-1 1,-3 1,-1 0,-2 2,0 5,-11-34,1 0,-2 1,0-1,0 0,-2 1,1-1,-2 1,0-1,0 0,-1 0,-1 0,0 0,-1 0,0-1,-1 0,-1 0,1 0,-8 8,-2 2,-1-2,-1 1,-1-2,0-1,-18 14,2-3,17-12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4.8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499 82,'-15'-11,"-1"1,0 0,-1 1,0 0,0 2,-1 0,-14-4,27 10,0-1,0 1,0 0,0 0,-1 0,1 1,0 0,0 0,0 0,0 1,-1-1,1 1,0 1,0-1,0 1,1-1,-1 1,0 1,1-1,-1 1,1 0,0 0,0 0,0 0,0 1,0-1,1 1,0 0,-1 0,0 3,-1 6,0 1,0 0,2-1,-1 1,2 1,0-1,1 0,0 1,1-1,1 0,0 1,1 2,-3 95,-17-6,-6-1,-23 62,-11 20,29-48,28-137,0-1,0 1,0 0,1 0,-1 0,1 0,-1 0,1 0,0 0,0 0,0 0,0 0,0 0,0 0,0 0,1 0,-1 0,1-1,0 1,-1 0,1 0,0 0,0-1,0 1,0 0,0-1,1 1,-1-1,0 1,1-1,-1 1,1-1,-1 0,1 0,0 0,0 0,-1 0,1 0,0-1,0 1,0 0,0-1,0 0,0 1,0-1,1 0,265-1,-24-28,-220 29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53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206 1,'-27'26,"1"2,2 1,1 1,1 1,1 0,2 2,0 5,15-32,1 1,-1 1,1-1,1 0,0 1,0-1,0 1,1 0,0 0,0 0,1-1,0 1,1 0,0 0,0 0,0-1,1 1,0 0,1-1,0 0,0 0,0 1,1-2,0 1,-1-5,-1-1,1 1,0-1,0 0,0 0,0 0,0 0,0-1,0 1,0-1,0 0,0 0,0 0,0 0,0 0,0-1,0 1,0-1,0 0,0 0,0 0,0 0,0-1,-1 1,1-1,0 0,-1 1,1-1,-1 0,0-1,0 1,0 0,0 0,0-1,0 0,-1 1,11-13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0,'-5'0,"-2"5,-4 1,-5 5,5 0,9-6,10-4,-2-3,-1 5,-2 1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2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 1,'-5'24,"-1"13,5 0,7-7,3-7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7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31 344,'58'-11,"8"-1,0-3,-1-3,17-9,-71 22,1-1,-1 0,0 0,-1-1,1-1,-1 0,-1 0,0-1,0 0,7-10,-14 16,1 0,-1 0,1 0,-1-1,0 1,0-1,-1 1,1-1,-1 0,0 0,0 0,0 0,0 0,-1 0,0 0,1 0,-1 0,-1 0,1 0,-1 0,1 0,-1 1,0-1,-1 0,1 0,-1 0,1 1,-1-1,0 1,0-1,-1 1,1 0,-1 0,0 0,-1-1,-1 0,0 0,-1 0,1 0,-1 1,0 0,0 0,0 0,-1 1,1 0,-1 0,1 0,-1 1,0 0,1 1,-1-1,0 1,1 1,-1-1,0 1,0 0,0 1,-133 51,121-40,0 1,1 0,1 1,0 1,1 1,1 0,0 1,2 1,-5 8,14-21,0 0,0 0,0 0,1 1,0-1,1 1,-1 0,1 0,1 0,-1 0,1 0,0 0,1 0,0 0,0 1,0-1,1 0,0 0,1 0,-1 0,1 0,1 0,-1 0,1-1,0 1,1-1,0 0,0 0,0 0,0 0,1-1,0 0,0 0,2 1,8 4,0-2,1 0,0-1,0 0,1-1,-1-1,1-1,0 0,1-1,-1-1,0-1,1 0,-1-1,1-1,14-3,-4 3,-10 1,0-1,0 0,0-2,0 0,0-1,-1-1,0 0,0-1,0-1,-1-1,3-2,0-2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7.0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1,'-14'14,"-5"10,0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1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0,'0'5,"-4"11,-7 8,-2 4,-2 3,-5 0,-3 0,3 0,-1-6,3-2,1-1,-3 2,-2-4,3-1,4-2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3.87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30 37,'-14'94,"10"-74,0-1,1 0,1 1,0 0,2-1,0 1,1 0,3 8,-4-26,0-1,0 1,0 0,0 0,0 0,1 0,-1-1,1 1,-1 0,1 0,0-1,0 1,0-1,0 1,0 0,0-1,0 0,0 1,0-1,1 0,-1 1,1-1,-1 0,1 0,-1 0,1 0,0-1,-1 1,1 0,0-1,0 1,-1-1,1 0,0 1,0-1,0 0,0 0,-1 0,1 0,0-1,0 1,0 0,-1-1,1 1,0-1,0 0,-1 1,1-1,17-12,-1 0,-1-2,0 0,-1 0,0-2,-1 0,-1 0,-1-1,-1-1,0-1,2-7,66-109,-80 135,1 0,-1 0,0 1,0-1,1 0,-1 1,0-1,1 0,-1 1,1-1,-1 1,1-1,-1 1,1-1,0 1,-1-1,1 1,-1-1,1 1,0 0,-1-1,1 1,0 0,0 0,-1-1,1 1,0 0,0 0,-1 0,1 0,0 0,0 0,-1 0,1 0,0 0,0 1,-1-1,1 0,0 0,-1 1,1-1,0 0,-1 1,1-1,0 1,-1-1,1 1,-1-1,1 1,-1-1,1 1,-1-1,1 1,-1 0,0-1,1 1,-1 0,0-1,1 1,-1 0,0-1,0 1,0 1,7 55,-6-45,23 173,5 129,-28-283,-2-1,-1 1,-1-1,-1 0,-2 0,-1 0,-2-1,-1 0,-1 0,-1-1,-1-1,-6 7,-66 66,82-96,-1-1,0 0,-1 0,1 0,-1 0,1-1,-1 1,0-1,0 0,0-1,0 1,0-1,0 0,0 0,-1-1,1 0,0 1,0-2,-1 1,1-1,0 0,0 0,-2-1,2-1,0-1,0 0,0-1,1 1,-1-1,1 0,1 0,-1 0,1-1,0 1,0-1,0 0,1 0,0 0,0 0,0 0,1 0,0-1,0 1,1 0,0-1,0 1,0 0,1-1,0 1,0 0,1-3,5-12,1 1,0 0,2 0,0 0,1 1,1 1,1 0,0 1,1 0,1 1,4-2,169-124,-164 126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6.1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0,'5'10,"1"3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8.3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389 624,'-172'213,"-18"46,164-222,52-74,68-94,6 4,15-7,-48 61,-67 73,1-1,-1 1,0 0,0-1,1 1,-1 0,0 0,1-1,-1 1,0 0,1-1,-1 1,0 0,1 0,-1 0,1 0,-1-1,1 1,-1 0,0 0,1 0,-1 0,1 0,-1 0,0 0,1 0,-1 0,1 0,-1 0,1 0,-1 0,0 1,1-1,-1 0,1 0,-1 0,0 1,1-1,-1 0,0 0,1 1,-1-1,0 0,1 1,-1-1,0 0,0 1,1-1,-1 0,0 1,0-1,0 1,0-1,1 0,-1 1,0-1,0 1,0-1,0 1,0-1,0 0,0 1,0-1,0 1,0-1,0 0,-1 1,1 0,-3 31,-6 3,2-1,1 2,2-1,1 0,2 25,2-53,1 0,-1-1,1 1,0-1,0 1,1-1,0 0,0 1,1-2,0 1,-1 0,2-1,-1 1,1-1,0-1,0 1,0-1,1 0,2 2,-4-3,-1-1,1 0,0 0,-1 0,1 0,0-1,0 0,1 1,-1-1,0-1,0 1,0-1,1 0,-1 1,0-2,0 1,1-1,-1 1,0-1,0 0,0 0,0-1,0 1,0-1,0 0,-1 0,1-1,-1 1,1-1,-1 1,2-3,15-14,-1-1,-1 0,0-2,-2 0,-1-1,0 0,-2-1,-1 0,-1-2,-1 1,-1-1,-1 0,-2-1,1-9,0-9,-1 33</inkml:trace>
  <inkml:trace contextRef="#ctx0" brushRef="#br0" timeOffset="709.358">1377 681,'-36'16,"1"1,1 2,1 1,1 2,1 1,0 2,2 1,-1 4,23-26,2 1,-1-1,0 2,1-1,0 1,0-1,1 1,0 0,0 1,0-1,1 1,0 0,0 0,0 0,1 0,0 0,1 1,0-1,0 0,0 2,1-7,1-1,-1 1,1-1,0 1,-1-1,1 0,0 1,0-1,0 0,0 0,0 1,0-1,0 0,0 0,1 0,-1 0,0-1,1 1,-1 0,0 0,1-1,-1 1,1-1,-1 1,1-1,-1 0,1 1,-1-1,1 0,0 0,-1 0,1 0,-1-1,1 1,-1 0,1-1,0 1,59-22,-58 21,36-19,-2-1,0-3,-2 0,0-2,-2-2,15-17,-48 44,1 0,-1 0,1 0,-1 0,1 1,-1-1,1 0,-1 0,1 0,0 0,-1 1,1-1,0 0,0 1,0-1,0 1,0-1,-1 1,1-1,0 1,0-1,0 1,0 0,0 0,0-1,0 1,0 0,1 0,-1 0,0 0,0 0,0 1,0-1,0 0,0 0,0 1,0-1,0 0,0 1,-1-1,1 1,0-1,0 1,0 0,0-1,-1 1,1 0,0 0,0-1,-1 1,1 0,-1 0,1 0,-1 0,1 0,-1 0,17 79,-15-62,1 0,1 1,1-1,0-1,1 1,1-1,1 0,1 0,-7-13,1-1,-1 1,1-1,0 0,0 0,0-1,0 1,1 0,-1-1,1 0,-1 0,1 0,0 0,0-1,0 1,0-1,0 0,0 0,0 0,1-1,-1 0,0 1,0-2,0 1,1 0,-1-1,0 0,2 0,5-2,0 0,0-1,-1-1,0 1,0-1,0-1,0 0,-1 0,0-1,2-2,29-27,-2-2,-1-1,-2-2,-2-2,-1 0,-3-3,-1 0,-3-2,6-17,-21 33,0 0,-2 0,-2-1,-1 0,-1-1,-2 1,-2 0,0-1,-3 1,0-1,-8-25,10 55,0-6,0 0,-1 0,-1 0,0 0,0 0,-1 0,0 1,0 0,-1-1,-1 2,1-1,-1 1,-2-2,7 9,-1 0,1 0,0 0,-1 0,1 0,0 0,-1 1,1-1,-1 1,1-1,-1 1,1-1,-1 1,1 0,-1 0,0 0,1 0,-1 0,1 0,-1 0,0 0,1 1,-1-1,1 0,-1 1,1 0,-1-1,1 1,0 0,-1 0,1 0,0-1,-1 1,1 1,0-1,0 0,0 0,0 0,0 1,0-1,0 0,1 1,-1-1,-27 66,22-23,3 1,1 0,2 0,2-1,2 1,2 0,2-1,2-1,2 1,1-1,3-1,13 25,53 152,-82-218,1 0,-1 0,1 1,-1-1,0 0,1 1,-1-1,0 0,0 1,0-1,0 1,0-1,0 0,-1 1,1-1,0 0,-1 1,1-1,-1 0,1 0,-1 0,0 1,0-1,1 0,-1 0,0 0,0 0,0 0,0 0,0 0,0 0,0-1,0 1,-1 0,1-1,0 1,0-1,-1 1,1-1,0 1,-1-1,1 0,0 0,-1 0,1 0,0 0,-1 0,1 0,-14-3</inkml:trace>
  <inkml:trace contextRef="#ctx0" brushRef="#br0" timeOffset="890.169">1659 568,'43'0,"44"0,15 0,-3 0,-11 0,-14 0,-15 0,-13 0,-9 0,-7 0,-8 0</inkml:trace>
  <inkml:trace contextRef="#ctx0" brushRef="#br0" timeOffset="1584.911">2421 596,'-4'29,"2"1,0 0,2 0,2 0,1 0,1 0,4 12,-6-37,0 0,0-1,1 1,0-1,0 0,0 0,1 0,-1 0,1 0,0-1,0 0,0 1,1-1,-1-1,1 1,-1-1,1 0,0 0,0 0,0-1,0 1,0-1,1-1,-1 1,0-1,0 1,0-2,1 1,-1 0,0-1,0 0,0 0,0-1,0 0,2 0,7-3,-1 0,0 0,0-1,0-1,-1 0,0-1,0 0,-1-1,0 0,-1-1,0 0,18-14,48-51,-55 51,-30 61,6-34,1 1,0 1,0-1,1 0,-1 0,1 1,0-1,0 1,0-1,1 1,-1 0,1-1,0 1,0-1,1 1,0 0,-1-1,2 1,-1-1,0 0,1 1,0-1,0 0,0 0,0 0,1 0,0 0,-1-1,2 1,-1-1,1 1,0 0,1 0,0-1,0 0,0 0,0 0,0 0,0-1,1 0,-1 0,1-1,0 1,-1-1,1 0,0-1,0 1,0-1,-1-1,1 1,0-1,0 0,-1 0,1 0,0-1,-1 0,1 0,-1 0,3-3,12-5,0-2,-1 0,-1-1,0 0,0-2,7-9,-4 3,0-1,-2 0,-1-2,-1 0,-1-1,-1 0,-2-1,0-1,-1-1,1-8,-12 33,1 0,-1 1,1-1,-1 0,0 0,0 0,-1 0,1 0,0 0,-1 0,0 0,0 0,0 0,0 0,0 0,-1 0,1 0,-1 0,0 0,0 0,0 0,0 0,0 0,-1 1,1-1,-1 0,0 1,0-1,0 1,0 0,0 0,0 0,-1 0,1 0,-1 0,1 1,-1-1,0 1,1-1,-1 1,0 0,0 0,0 1,0-1,0 0,0 1,0 0,-3 0,-6 4,-1 1,2 0,-1 1,1 1,0 0,0 0,1 1,0 0,0 1,1 0,0 0,0 1,1 1,1-1,-6 10,11-18,0 0,0 0,0 0,1 0,-1 1,0-1,1 0,-1 1,1-1,0 1,0-1,0 1,0 0,1-1,-1 1,1 0,-1 0,1 0,0-1,0 1,0 0,1 0,-1 0,1-1,-1 1,1 0,0-1,0 1,0-1,0 1,0-1,1 1,-1-1,1 0,0 1,0-1,0 0,0 0,0 0,0-1,0 1,0 0,1-1,0 1,118 15,-39-12,-76-4,0-1,0 1,0 0,0 1,0-1,0 1,-1 0,1 1,-1-1,1 1,-1 0,0 0,0 1,-1 0,1 0,-1 0,1 0,-1 1,-1-1,1 1,-1 0,1 0,-1 1,-1-1,1 1,-1-1,0 1,0 0,-1-1,0 1,0 0,0 2,-11 67,4 45,12-102</inkml:trace>
  <inkml:trace contextRef="#ctx0" brushRef="#br0" timeOffset="2536.387">4029 624,'-41'45,"2"1,1 2,3 2,2 1,-5 15,21 3,19-68,-1 0,1 0,-1 0,1 0,0 0,-1 0,1 0,0-1,0 1,-1-1,1 1,0-1,0 0,0 1,0-1,0 0,0 0,0 0,0-1,-1 1,1 0,0-1,0 1,0-1,0 0,-1 0,1 1,0-1,-1 0,1 0,-1-1,1 1,0 0,26-15,-1-1,-1-1,-1-1,0-1,-1-1,-2-2,0 0,1-4,24-22,31-26,-77 75,0-1,-1 1,1-1,0 1,-1-1,1 1,0 0,0-1,0 1,-1 0,1-1,0 1,0 0,0 0,0 0,-1 0,1 0,0 0,0 0,0 0,0 0,0 0,-1 0,1 0,0 1,0-1,0 0,-1 1,1-1,0 1,0-1,-1 0,1 1,0 0,-1-1,1 1,-1-1,1 1,-1 0,1-1,-1 1,1 0,-1 0,1-1,-1 1,0 0,0 0,1 0,-1 0,0-1,0 2,4 47,-4-45,0 4,0 1,0-1,1 0,0 1,0-1,1 0,0 0,0 0,1 0,0 0,1-1,-1 1,1-1,1 0,-1 0,1 0,1-1,-1 0,1 0,0 0,1 0,-1-1,1 0,0-1,0 0,0 0,1 0,0-1,5 2,-6-3,0 0,1-1,-1 0,0 0,1 0,-1-1,1 0,-1-1,1 1,-1-1,1-1,-1 0,0 0,0 0,0-1,0 0,0 0,-1-1,1 0,5-4,108-107,-107 99,16-15,-1-2,-2-1,-1-1,-2-1,1-6,-7 8,-2-2,-1 0,-2 0,-1-2,-2 1,-2-1,-1 0,-2-1,-2 1,-1-18,-2 46,0-1,0 1,-1 0,0 0,0 0,-2 0,1 1,-1-1,0 1,-1 0,-1-2,4 8,0 1,0-1,0 0,0 1,0-1,-1 1,1 0,-1 0,0 0,1 0,-1 0,0 0,0 1,0-1,-1 1,1 0,0 0,0 0,-1 1,1-1,0 1,-1 0,1 0,0 0,-1 0,1 0,0 1,-1-1,1 1,0 0,0 0,-1 1,1-1,0 0,0 1,-10 5,0 1,1 0,0 1,1 0,0 1,0 0,1 0,1 1,0 1,0 0,1 0,0 0,1 1,1 0,0 1,-4 11,1 4,0 0,2 0,2 1,0 0,2 0,1 0,2 23,0-35,1-1,1 1,0-1,1 0,1 0,1 0,0 0,1-1,1 1,0-1,1-1,1 0,1 0,0-1,1 0,0 0,2 0,6 5,0-1,2 0,-1-2,2 0,0-2,1 0,22 8,-6-4,-25-9</inkml:trace>
  <inkml:trace contextRef="#ctx0" brushRef="#br0" timeOffset="3506.471">4905 878,'7'6,"1"-1,-1 1,1-2,0 1,0-1,1 0,-1-1,1 0,0 0,0-1,0 0,0-1,0 0,0 0,0-1,0 0,1-1,-1 0,0 0,0-1,4-1,12-9,-1 0,-1-1,0-2,-1 0,0-2,-2 0,0-1,-1-1,0-1,6-11,1 1,-2-2,-1 0,-2-2,-1 0,-2-1,-1-1,-2-1,-1 0,1-12,-8 23,-2-1,0 0,-2 0,-1-1,-1 1,-2-13,1 37,0 1,0 0,0 0,0-1,-1 1,1 0,-1-1,0 1,1 0,-1 0,0 0,0 0,-1 0,1 0,0 0,0 0,-1 1,0-1,1 0,-1 1,0-1,1 1,-1-1,0 1,0 0,0 0,0 0,-1 0,1 0,0 1,0-1,0 1,-1-1,1 1,0 0,-1 0,1 0,0 0,0 0,-1 0,1 1,0-1,0 1,-1 0,1-1,0 1,0 0,0 0,0 0,-1 2,-13 8,1 1,1 1,0 1,1 0,0 0,1 1,1 1,0 0,1 1,1 0,1 0,0 1,-1 7,0-2,0 1,2 0,1 1,1-1,1 1,1 0,2 0,0 1,1-1,2 0,1 0,2 11,-1-25,0 1,0-2,1 1,1 0,0-1,0 0,1-1,0 1,0-1,1 0,1-1,-1 0,1 0,1-1,-1 0,1-1,1 0,-1-1,1 0,0 0,8 2,0 1</inkml:trace>
  <inkml:trace contextRef="#ctx0" brushRef="#br0" timeOffset="4089.362">5667 765,'-3'9,"-2"4,0 1,1-1,1 1,0 0,1 0,0 0,1 0,1 0,0 0,1 0,0 0,1 0,4 13,-5-25,-1-1,1 1,0 0,-1-1,1 0,0 1,0-1,0 0,0 1,0-1,1 0,-1 0,0 0,0 0,1 0,-1 0,1 0,-1 0,1-1,-1 1,1 0,-1-1,1 1,-1-1,1 0,0 0,-1 1,1-1,0 0,-1 0,1-1,0 1,-1 0,1 0,-1-1,1 1,0-1,-1 0,1 1,-1-1,1 0,-1 0,1 0,61-51,-57 46,167-204,-172 208,-1 0,1 0,0 1,-1-1,1 0,0 0,0 0,0 1,1-1,-1 1,0-1,0 1,1-1,-1 1,1 0,0-1,-1 1,1 0,0 0,-1 0,1 0,0 1,0-1,0 0,0 1,0 0,0-1,0 1,0 0,0 0,0 0,0 0,0 0,0 0,0 1,0-1,0 1,-1-1,1 1,0 0,0 0,0 0,-1 0,1 0,0 0,-1 0,1 0,0 2,5 14,0 1,-2 1,0-1,-2 1,0 0,0 0,-2 0,-1 17,5 42,6-2,-3 2,-4-1,-3 0,-3 1,-9 48,6-101,0-1,-2 1,0-1,-2 0,-1 0,0-1,-2-1,-1 0,0 0,-2-1,0-1,-2-1,-2 2,9-10,0-2,0 1,-1-1,-1-1,1 0,-1-1,-1 0,-5 2,16-9,0 1,1 0,-1-1,0 0,0 0,0 1,0-1,0 0,0 0,0-1,1 1,-1 0,0-1,0 1,0-1,0 1,1-1,-1 0,0 0,1 0,-1 0,0 0,1 0,-1 0,1-1,0 1,-1 0,1-1,0 1,0-1,0 0,0 1,0-1,0 0,1 1,-1-1,1 0,-1 0,1 0,-1 0,1-1,-9-84,9 86,2-40,1 0,3 0,1 1,2-1,1 2,3 0,1 0,1 1,3 1,1 0,10-13,47-41,-60 79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5.9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69 113,'-19'34,"-7"15,2 0</inkml:trace>
  <inkml:trace contextRef="#ctx0" brushRef="#br0" timeOffset="594.208">239 338,'150'-215,"-150"213,0 1,1-1,0 1,-1-1,1 1,0-1,0 1,0-1,0 1,0 0,0 0,0 0,1-1,-1 1,0 0,0 0,1 1,-1-1,1 0,-1 0,1 1,-1-1,1 1,0-1,-1 1,1 0,-1-1,1 1,0 0,-1 0,1 0,0 0,-1 1,1-1,0 0,-1 1,1-1,-1 1,1 0,-1-1,1 1,-1 0,1 0,-1 0,0 0,1 0,-1 0,0 0,0 0,0 1,0-1,0 0,0 1,0 0,12 40,23 50,-34-90,0 1,0-1,0 1,1-1,-1 0,0 0,1 0,0 0,-1-1,1 1,0-1,0 1,0-1,0 0,0 0,0-1,0 1,0 0,0-1,0 0,0 0,0 0,0 0,1 0,-1-1,0 1,0-1,0 0,1 0,99-53,-83 42</inkml:trace>
  <inkml:trace contextRef="#ctx0" brushRef="#br0" timeOffset="1193.71">1170 0,'-11'2,"0"0,0 1,1 0,-1 1,1 0,0 1,0 0,0 1,0-1,1 2,0 0,1 0,-1 0,1 1,1 0,-1 1,2-1,-1 2,1-1,-5 10,-27 89,37-104,1 0,-1 0,1 0,-1 0,1 0,1 0,-1 1,0-1,1 0,0 0,0 0,0-1,0 1,1 0,0 0,-1-1,1 1,1-1,-1 1,0-1,1 0,0 0,-1 0,1 0,1 0,0 0,-1-1,1-1,0 1,-1-1,1 0,0 0,0 0,0 0,0-1,0 1,-1-1,1 0,0-1,0 1,0-1,0 1,0-1,0 0,-1-1,1 1,0 0,-1-1,1 0,-1 0,4-2,74-66,-74 63,137-129,-143 136,-1-1,1 0,-1 0,0 0,1 1,0-1,-1 0,1 1,-1-1,1 0,0 1,-1-1,1 1,0-1,0 1,-1-1,1 1,0 0,0-1,0 1,0 0,-1 0,1-1,0 1,0 0,0 0,0 0,0 0,0 0,-1 0,1 1,0-1,0 0,0 0,0 1,0-1,-1 0,1 1,0-1,0 1,-1-1,1 1,0-1,0 1,-1-1,1 1,-1 0,1-1,-1 1,1 0,-1 0,1-1,-1 1,1 0,-1 0,0 0,0 0,1-1,-1 1,0 0,0 0,0 0,0 0,0 0,0 0,0 0,0-1,-1 1,1 1,-4 236,-25 143,31-363,-2 1,0 0,-1-1,-1 1,-1-1,-1 1,0-1,-1 0,-1 0,-1-1,0 0,-2 0,0-1,0 0,-2 0,0-1,0 0,-1-1,-14 12,23-24,-1 0,1 0,-1-1,1 1,-1-1,1 0,-1 0,0 0,0 0,1-1,-1 1,0-1,0 0,0 0,0 0,1-1,-1 1,0-1,0 0,1 0,-1-1,1 1,-1-1,1 1,-1-1,1 0,0 0,0-1,0 1,0-1,0 1,1-1,-1 0,-1-2,-3-4,1 1,0-1,1 0,-1 0,2-1,-1 0,1 1,1-1,0-1,0 1,1 0,0-3,2 3,0 1,1-1,-1 0,2 1,0-1,0 0,0 1,1 0,1 0,0 0,0 0,0 0,1 1,1 0,-1 0,1 0,1 1,-1-1,1 2,4-4,10-8,0 2,1 0,0 1,2 2,-1 0,23-8,49-16,-52 22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4.6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310 0,'-25'218,"-32"159,26-150,1-87,20-122,7-26,7-8,0-1</inkml:trace>
  <inkml:trace contextRef="#ctx0" brushRef="#br0" timeOffset="285.102">0 508,'38'0,"28"0,11 0,-1 0,-10 0,-11 0,-11 0,-7 0,-5 5,-4 1,-1 0,-1-1,-5 3,-5 1</inkml:trace>
  <inkml:trace contextRef="#ctx0" brushRef="#br0" timeOffset="1097.182">706 85,'-33'233,"-9"69,20-162,21-137,0-1,0-1,0 0,0 1,0-1,0 1,1-1,-1 1,1 0,-1-1,1 1,-1 0,1-1,0 1,0 0,-1-1,1 1,1 0,-1 0,0-1,0 1,1 0,-1-1,1 1,-1-1,1 1,0 0,-1-1,1 1,0-1,0 0,0 1,0-1,0 0,1 1,-1-1,0 0,1 0,-1 0,0 0,1 0,-1-1,1 1,0 0,-1-1,1 1,12-8,0-1,-1-1,0 0,-1-1,1 0,-2 0,0-2,10-11,133-110,-152 132,-1 0,1-1,0 1,0 1,-1-1,1 0,0 0,0 1,0-1,0 1,0-1,0 1,0 0,0 0,0 0,0 0,0 0,0 0,-1 1,1-1,0 1,0-1,0 1,0 0,0-1,-1 1,1 0,0 0,-1 0,1 1,0-1,-1 0,0 1,1-1,-1 1,0-1,0 1,0-1,0 1,0 0,0 0,0 0,0-1,-1 1,1 0,-1 0,0 0,1 1,13 99,-27 90,11-179,3-6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2.0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0 312,'37'-2,"-2"0,1-3,0 0,-1-3,0-1,0-1,20-10,57-50,-108 68,-1-1,0 1,0-1,-1 0,1 0,0 0,-1 0,0-1,0 1,0-1,0 1,0-1,-1 0,0 0,0 0,0 0,0 1,0-1,-1-1,0 1,0 0,0 0,0 0,0 0,-1 0,0 0,0 0,0 1,0-1,-2-2,-2 0,0 0,0 1,0-1,-1 1,0 1,0-1,0 1,-1 0,1 1,-1-1,0 1,0 1,0-1,-1 1,1 0,-1 1,1 0,-1 0,-6 0,-1 3,1 1,0 0,0 0,0 1,0 1,1 1,-1 0,1 0,1 1,-1 1,1 0,1 1,0 0,0 1,0 0,2 0,-1 1,1 1,1 0,0 0,0 0,1 1,1 1,1-7,1-1,-1 1,2 0,-1 0,1 0,0 0,0 1,1-1,0 1,1-1,-1 1,1 0,1 0,0 0,0 0,0-1,1 1,0 0,1 0,-1-1,1 1,1 0,0-1,0 0,0 0,1 0,0 0,0-1,1 1,0-1,0 0,0 0,1-1,0 0,0 0,0 0,1 0,0-1,-1-1,1 1,3 0,12-1,0-1,1-1,-1-1,0-1,1 0,-1-2,0-1,0-1,-1-1,1 0,-1-2,-1 0,1-2,-2 0,1-1,5-5,-1 2,-1-1,0-1,-2-1,0-1,0-1,-2-1,0 0,-2-1,14-21,0-22,-31 64,1 0,0 0,0-1,-1 1,1 0,0 0,0 0,-1 0,1 0,0 0,0 0,-1 0,1 1,0-1,-1 0,1 0,0 1,0-1,-1 0,1 1,0-1,-1 0,1 1,-1-1,1 1,-1-1,1 1,-1 0,1-1,-1 1,1-1,-1 1,0 0,1-1,-1 1,0 0,0 0,1-1,-1 1,0 0,0 0,0-1,0 1,0 0,0 0,0-1,0 1,0 0,0 0,-1-1,1 1,32 164,-29-117,-3-38,0-1,0 1,1-1,0 0,1 1,0-1,0 0,1 0,0 0,1 0,4 6,-7-14,0 0,0 0,0 1,0-1,0-1,0 1,0 0,1 0,-1 0,0-1,1 1,-1 0,0-1,1 1,-1-1,1 0,-1 1,1-1,-1 0,1 0,-1 0,1 0,-1 0,1 0,-1-1,0 1,1 0,-1-1,1 1,-1-1,0 0,1 1,-1-1,0 0,1 0,-1 0,0 0,0 0,1 0,41-45,116-216,-92 157,-60 81,-9 23</inkml:trace>
  <inkml:trace contextRef="#ctx0" brushRef="#br0" timeOffset="732.477">1271 312,'34'-9,"-1"-2,0 0,-1-2,0-2,-1-1,-1-1,0-1,2-5,-27 19,0-1,0 0,0 0,-1-1,0 1,0-1,0 0,-1 0,0 0,0-1,0 1,1-7,-4 11,1 0,-1 0,0 0,1-1,-1 1,0 0,-1 0,1-1,0 1,0 0,-1 0,1-1,-1 1,0 0,0 0,0 0,0 0,0 0,0 0,0 0,-1 0,1 1,-1-1,1 0,-1 1,0-1,0 1,0 0,1 0,-1-1,0 1,0 0,-1 1,1-1,0 0,0 0,0 1,-1 0,1-1,0 1,-5-1,1 0,-1 1,0 0,1 0,-1 0,0 1,1 0,-1 0,1 0,-1 1,1 0,0 1,0-1,0 1,0 0,0 1,1-1,-1 1,1 0,0 1,-2 2,-85 113,86-110,0 1,1 0,1 1,0-1,0 1,1-1,1 1,0 0,1 0,0 2,1-9,-1 0,2 0,-1 0,1 0,-1 0,1-1,1 1,-1 0,1-1,0 1,0-1,0 1,0-1,1 0,0 0,0 0,0 0,0 0,1-1,-1 1,1-1,0 0,0 0,0-1,4 3,8-1,1-1,-1 0,1-1,0-1,-1-1,1 0,0-1,-1-1,1 0,-1-1,1-1,-1-1,-1 0,1-1,-1-1,0 0,0-1,13-10,-1 3,1-2,-2-1,0-1,-2-2,0 0,-1-1,-1-1,-1-2,10-16,8-40,-39 79,1 0,0 0,-1 0,1 0,-1 0,0 0,0 0,0 0,0 0,0 0,0 0,0 0,0 0,-1 0,1 0,-1 0,0 0,0 0,1 1,-1-1,0 0,0 0,-1 1,1-1,0 1,-1-1,1 1,0-1,-1 1,0 0,1 0,-1 0,0 0,0 0,1 0,-1 0,0 0,0 1,0-1,0 1,0-1,-1 1,-2 1,-1-1,1 1,-1 1,1-1,-1 1,1 0,0 0,0 1,0-1,0 1,0 0,1 1,-1-1,1 1,0 0,0 0,0 0,1 0,0 1,-1 0,1-1,1 1,-1 0,1 0,0 1,0-1,0 0,1 2,0-4,1 0,0 0,0 0,0 0,0 1,1-1,-1 0,1 0,0 0,0 0,0 0,0 0,0 0,1-1,-1 1,1 0,0-1,-1 1,1-1,1 1,-1-1,0 0,1 0,-1 0,1 0,-1-1,1 1,0-1,0 1,2 0,96 30,-90-29,-6-3,-1 1,0-1,0 1,0 0,0 0,0 0,0 1,-1-1,1 1,0 0,-1 0,1 0,-1 1,0-1,0 1,0 0,0 0,0 0,0 0,-1 0,0 1,1-1,-1 1,-1-1,1 1,0 0,-1 0,0 0,0 0,0 0,0 0,-1 1,-23 113,19-97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6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424 635,'-44'12,"2"2,0 2,1 2,-28 16,54-25,1 0,0 1,0 0,1 1,0 1,1 0,0 0,1 1,1 1,0 0,0 0,2 1,-6 13,12-26,0 1,0 0,1 0,0-1,-1 1,1 0,0 0,0 1,0-1,1 0,-1 0,1 0,0 0,0 1,0-1,0 0,0 0,1 0,0 0,-1 1,1-1,0 0,0 0,1 0,-1-1,1 1,-1 0,1 0,0-1,0 1,0-1,1 0,-1 1,0-1,1 0,-1 0,1-1,0 1,0 0,-1-1,1 0,0 0,0 1,1-2,1 2,7-3,0-1,1 0,-1 0,-1-1,1-1,0 0,-1 0,0-1,0-1,0 0,0 0,-1-1,5-5,8-2,53-37,-1-4,-3-3,32-34,-104 91,0 0,1 0,-1 0,1 0,-1 0,1 0,0 1,-1-1,1 0,0 0,-1 1,1-1,0 0,0 1,0-1,0 1,0-1,0 1,0-1,0 1,0 0,0-1,0 1,0 0,0 0,0 0,0 0,0 0,0 0,0 0,0 0,0 0,0 0,0 1,0-1,0 0,0 1,0-1,0 1,0-1,0 1,-1-1,1 1,0 0,0-1,-1 1,1 0,0 0,-1 0,1-1,0 1,-1 0,1 0,-1 0,0 0,1 0,21 73,-22-66,1 0,0 0,0 0,1-1,0 1,1 0,-1-1,2 1,-1-1,1 0,0 0,0-1,1 1,0-1,0 0,0 0,1 0,0-1,0 0,0 0,1-1,0 1,0-1,0-1,0 1,1-1,6-3,-1-1,1 0,0-1,-1 0,0-1,0-1,0 0,0-1,0 0,-1-1,0 0,0-1,0 0,-1-1,0 0,-1-1,0 0,9-11,58-50,-3-2,54-72,-111 122,-1 0,-2-1,0-1,-1 0,-2-1,0-1,-2 1,-1-2,-1 1,-1-1,-1 0,-2 0,0 0,-2-1,-1 1,-1-1,-3-11,-21-19,24 57,0 0,0 0,-1 0,1 0,0 1,0-1,-1 0,1 1,0-1,-1 1,1 0,-1-1,1 1,0 0,-1 0,1 0,-1 0,1 0,-1 0,1 0,-1 0,1 1,0-1,-1 0,1 1,-1-1,1 1,0 0,0-1,-1 1,1 0,0 0,0 0,0 0,0 0,0 0,0 0,0 0,0 0,0 1,0 0,-8 12,0 1,2 0,-1 0,2 1,0 0,1 0,1 0,0 1,1-1,1 1,0 0,1 0,1 1,1 257,53 12,-51-263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0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24,'43'5,"33"1,14 0,1-1,-5-2,-4-5,-5-4,-6 1,-7 0,-3 2,-8 0,-3-3,-6-1,-5 0,-9 2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8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1015,'44'-9,"-1"-2,0-1,0-3,-2-1,12-8,-43 20,29-11,0-2,0-1,-2-3,0-1,-1-1,-2-2,-1-2,0 0,-2-3,-2 0,16-22,-38 41,1-1,-2 0,0 0,0 0,-1-1,-1 0,0 0,-1 0,2-12,-4 20,0 0,-1 0,1 1,-1-1,0 0,-1 0,1 0,-1 0,0 1,0-1,0 0,-1 1,1-1,-1 1,0-1,-1 1,1 0,-1 0,0 0,0 0,0 0,0 1,-1-1,1 1,-1 0,0 0,0 0,-3-1,1 3,0-1,1 1,-1 0,0 1,0-1,0 1,0 0,1 1,-1-1,0 1,0 1,0-1,1 1,-1 0,1 0,-1 0,1 1,0 0,0 0,0 0,0 1,1-1,-1 1,1 0,0 1,0-1,1 1,-1-1,1 1,0 0,0 1,1-1,-1 0,1 1,0-1,1 1,-1 0,1-1,0 1,1 0,-1 0,1 0,0 0,1 0,0-1,0 1,0 0,0 0,1-1,0 1,0-1,0 1,1 0,3-1,1 1,0-1,0-1,0 1,0-1,1 0,-1-1,1 1,0-2,0 1,0-1,1 0,-1-1,0 0,2 0,9 2,-2 0,0-1,0 0,1-2,-1 0,0-1,0-1,1 0,2-2,-18 3,1 0,-1 0,1 0,-1 0,0 1,1-1,0 1,-1 0,1-1,-1 1,1 1,-1-1,1 0,-1 0,1 1,-1 0,1-1,-1 1,0 0,1 0,-1 0,0 0,1 1,-1-1,0 1,0-1,0 1,-1 0,1 0,0 0,-1 0,1 0,-1 0,1 0,-1 0,0 0,0 1,0-1,0 1,-1-1,1 0,0 1,-23 143,39-8,-15-114</inkml:trace>
  <inkml:trace contextRef="#ctx0" brushRef="#br0" timeOffset="6738.724">1215 704,'9'8,"0"0,1-1,-1 0,2-1,-1 0,1-1,0 0,0-1,0 0,1-1,-1 0,1 0,0-2,0 1,0-1,0-1,0 0,0-1,4-1,-2-1,-1-1,0 0,0-1,0-1,0 0,-1 0,0-1,-1-1,1 0,-1-1,-1 0,0 0,0-1,-1 0,0-1,0 0,-2-1,3-3,-9 11,1 0,-1 0,0 0,0-1,0 1,0 0,-1-1,0 1,0 0,0-1,0 1,-1 0,1-1,-1 1,0 0,-1 0,1 0,-1 0,0 0,0 0,0 0,0 0,-1 1,1-1,-1 1,0 0,0-1,0 2,-1-1,1 0,-1 0,1 1,-1 0,0 0,0 0,0 0,0 1,0-1,0 1,0 0,-1 1,1-1,0 1,-4-1,-7 2,1 0,-1 2,0-1,1 2,-1 0,1 0,0 1,1 1,-1 1,1 0,0 0,1 1,0 1,0 0,1 1,0 0,0 1,2 0,-1 0,1 1,1 0,0 1,1 0,-1 2,4-8,0 1,1-1,-1 1,2 0,-1 0,1 0,0 0,1 0,0 0,0 0,1 1,0-1,0 0,1 0,0 1,1-1,0 0,0 0,0 0,1 0,1-1,-1 1,1-1,0 0,1 0,0 0,0-1,0 1,1-1,0 0,0-1,0 1,1-1,0-1,2 2,9 0,0 0,1-2,-1 0,1-1,0-1,-1 0,1-2,0 0,10-2,-3 1,9-1,0-2,0-1,-1-2,0-1,0-2,-1-1,14-7,-19 8,-4 2</inkml:trace>
  <inkml:trace contextRef="#ctx0" brushRef="#br0" timeOffset="7207.268">2456 451,'-42'12,"1"2,1 2,0 1,1 3,-22 15,59-35,-1 1,1 0,0 0,0 0,-1 0,1 0,0 0,0 0,0 1,0-1,1 1,-1 0,0 0,1-1,-1 1,1 0,0 0,-1 0,1 0,0 1,0-1,0 0,1 0,-1 1,0-1,1 0,0 1,-1-1,1 1,0-1,0 0,1 1,-1-1,0 1,1-1,-1 0,1 1,0-1,0 0,0 0,0 1,0-1,0 0,1 0,-1 0,1-1,-1 1,1 0,0 0,0-1,-1 1,1-1,1 1,106 39,-93-37,0 0,0 1,-1 1,0 1,0 0,0 1,8 6,-20-12,-1 1,0-1,1 0,-1 1,0-1,0 1,0-1,-1 1,1 0,-1 0,0 0,1 0,-1 0,0 0,-1 0,1 0,-1 0,1 1,-1-1,0 0,0 0,0 0,-1 1,1-1,-1 0,0 0,1 0,-1 0,-1 0,1 0,0 0,-1 0,0 0,1-1,-1 1,0-1,0 1,-1-1,1 0,0 0,-1 0,1 0,-1 0,0 0,0-1,0 1,0-1,-2 1,-8 5,-1-1,0 0,0-1,-1-1,0 0,1-1,-1-1,0 0,0-1,-5 0,-5-1</inkml:trace>
  <inkml:trace contextRef="#ctx0" brushRef="#br0" timeOffset="7670.601">3105 84,'-1'311,"-5"-272,-1 0,-3-1,-1-1,-1 0,-14 28,-33 105,50-98,9-71,0-1,1 1,-1-1,1 0,-1 1,1-1,0 1,-1-1,1 0,-1 1,1-1,0 0,-1 0,1 0,0 1,-1-1,1 0,0 0,-1 0,1 0,0 0,-1 0,1 0,0 0,-1-1,1 1,0 0,-1 0,1-1,0 1,-1 0,1 0,-1-1,1 1,-1-1,1 1,-1-1,1 1,-1-1,1 1,-1-1,1 1,-1-1,0 1,1-1,-1 0,0 1,0-1,1 1,-1-1,0 0,0 1,0-1,0 0,0 0,0 1,0-1,0 0,0 1,0-1,0 0,0 1,-1-1,1 0,0 1,-1-1,20-49,-12 25</inkml:trace>
  <inkml:trace contextRef="#ctx0" brushRef="#br0" timeOffset="7918.333">2738 478,'29'5,"33"1,11 0,3-1,-2-2,-9 0,-5-2,-4-1,-7-5,-2-1,-4 0,-4 1,0 1,-1 2,-8 1</inkml:trace>
  <inkml:trace contextRef="#ctx0" brushRef="#br0" timeOffset="8792.113">3669 55,'218'-39,"-207"37,-9 0,1 0,0 1,0-1,0 1,0 0,0 0,0 0,0 0,0 0,1 1,-1-1,0 1,0 0,1 0,-1 0,0 1,0-1,1 1,-1 0,0 0,0 0,0 0,0 0,0 0,0 1,0 0,-1-1,1 1,0 0,-1 1,1-1,-1 0,0 1,0-1,0 1,0 0,-1-1,1 1,0 0,-1 0,0 0,0 1,-4 214,-9 47,-8 8,-6-37,26-220,1-11,0-1,-1 0,1 1,-1-1,0 1,0-1,0 1,0-1,-1 1,0-1,0 0,0 1,-1-1,1 0,-1 0,0 0,0 0,-1 0,1 0,-1-1,0 1,1-1,-2 0,1 1,0-2,-1 1,1 0,-1-1,0 1,0-1,-3 1,-245 10,139 3,89-14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3:22.6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1 765,'823'-1,"-319"-25,682 25,-617 30,-272-31,-116-25,-132 20,-32 7</inkml:trace>
  <inkml:trace contextRef="#ctx0" brushRef="#br0" timeOffset="632.016">1270 32,'-1'-2,"1"0,-1 0,0 0,-1 1,1-1,0 0,0 0,-1 1,1-1,-1 1,1 0,-1-1,0 1,0 0,1 0,-1 0,0 0,0 0,0 0,0 0,0 1,0-1,0 1,0 0,0-1,-1 1,1 0,0 0,0 0,0 1,0-1,0 0,0 1,0 0,0-1,0 1,0 0,0 0,-2 1,-68 52,-449 388,375-312,146-130,-1 0,1 0,-1 0,1 0,-1 0,1 0,-1 0,1 1,-1-1,1 0,-1 0,1 0,0 1,-1-1,1 0,-1 1,1-1,0 0,-1 1,1-1,0 1,0-1,-1 0,1 1,0-1,0 1,-1-1,1 1,0-1,0 1,0-1,0 1,0-1,0 1,0-1,0 1,0-1,0 1,0-1,0 1,0-1,0 1,1-1,-1 1,0-1,0 0,0 1,1-1,-1 1,0-1,1 0,-1 1,0-1,1 1,-1-1,0 0,1 0,-1 1,1-1,-1 0,1 0,-1 1,0-1,1 0,0 0,36 2,-30-3,110-25,-91 15</inkml:trace>
  <inkml:trace contextRef="#ctx0" brushRef="#br0" timeOffset="1003.71">1976 144,'-95'39,"-117"92,-6 22,-153 98,370-251,0 0,0 0,0 0,0 1,0-1,0 0,0 1,0-1,0 1,0-1,0 1,1 0,-1-1,0 1,0 0,1-1,-1 1,0 0,1 0,-1 0,1 0,-1-1,1 1,-1 0,1 0,0 0,-1 0,1 0,0 0,0 0,0 0,0 0,0 0,0 0,0 0,0 0,0 0,0 0,1 0,-1 0,0 0,1 0,-1 0,0 0,1 0,-1 0,1 0,0-1,-1 1,1 0,0 0,-1-1,1 1,0 0,0-1,0 1,0-1,0 1,-1-1,1 1,0-1,13 2,0-1,0 0,0-1,0 0,0-2,0 1,-1-2,1 0,0 0,-1-1,0-1,0 0,0-1,10-7,45-15,-43 20</inkml:trace>
  <inkml:trace contextRef="#ctx0" brushRef="#br0" timeOffset="1403.84">2767 173,'0'-1,"1"1,0-1,-1 0,1 0,-1 0,1 1,-1-1,1 0,-1 0,0 0,1 0,-1 0,0 0,0 0,0 0,0 1,0-1,0 0,0 0,0 0,0 0,0 0,0 0,0 0,-1 0,1 0,0 0,-1 0,1 1,-1-1,1 0,-1 0,1 0,-1 1,0-1,1 0,-1 1,0-1,0 0,1 1,-1-1,0 1,0-1,0 1,0 0,1-1,-1 1,0 0,-48 7,-108 87,-278 182,298-174,136-102,0 1,-1 0,1-1,0 1,-1 0,1 0,0 0,0 0,0 0,0 0,0 0,0 0,0 0,0 1,0-1,1 0,-1 1,0-1,1 0,-1 1,1-1,0 1,-1-1,1 0,0 1,0-1,0 1,0-1,0 1,0-1,0 1,1-1,-1 1,0-1,1 1,-1-1,1 0,0 1,-1-1,1 0,0 0,0 1,0-1,0 0,0 0,0 0,0 0,0 0,0 0,1 0,0 0,11 1,0-1,0 0,0-1,0 0,0-1,0-1,0 0,0 0,-1-2,1 1,-1-2,0 1,0-2,0 0,8-6,4-2</inkml:trace>
  <inkml:trace contextRef="#ctx0" brushRef="#br0" timeOffset="1717.649">3585 60,'-82'35,"2"4,2 4,-48 35,124-77,-69 49,3 3,2 3,2 2,1 6,-87 78,142-135,2-3,1 0,0 0,1 0,-1 1,1 0,-1 0,1 0,1 0,-1 0,1 1,0 0,0 0,1 0,-2 3,5-8,-1 1,0-1,1 1,-1-1,1 1,0-1,-1 0,1 1,0-1,0 0,0 0,0 1,0-1,0 0,0 0,0 0,0 0,0 0,1 0,-1-1,0 1,1 0,-1-1,1 1,-1-1,0 1,1-1,-1 0,1 1,-1-1,1 0,-1 0,1 0,19 3</inkml:trace>
  <inkml:trace contextRef="#ctx0" brushRef="#br0" timeOffset="2131.008">4121 173,'-200'145,"77"-53,40-33,3 4,2 4,-40 46,96-86,5-3</inkml:trace>
  <inkml:trace contextRef="#ctx0" brushRef="#br0" timeOffset="6935.383">2456 821,'0'1,"-1"-1,1 1,-1-1,1 0,-1 1,1-1,-1 0,1 0,-1 1,1-1,-1 0,0 0,1 0,-1 0,1 0,-1 1,0-1,1 0,-1-1,0 1,1 0,-1 0,1 0,-1 0,0 0,1-1,-1 1,1 0,-1 0,1-1,-1 1,1 0,-1-1,1 1,-1-1,1 1,0-1,-1 1,1-1,-1 1,1-1,0 1,0-1,-1 1,1-1,0 1,0-1,0 0,-1 1,1-1,0 1,0-1,0 0,0 1,0-1,0 1,0-1,1 0,-1 1,0-1,0 1,0-1,1 0,-1 1,-8 174,9-99,-2 25,5 0,11 56,-2 21,-12-175,-1 1,0 0,1-1,0 1,0-1,-1 1,1-1,1 1,-1-1,0 0,1 1,-1-1,1 0,0 0,-1 0,1 0,0-1,0 1,0 0,1-1,-1 1,0-1,1 0,-1 0,0 0,1 0,-1 0,1 0,0-1,-1 1,1-1,0 0,-1 0,1 0,0 0,32 9,-33-9,0 1,-1-1,1 1,0 0,0 0,-1-1,1 1,-1 0,1 0,-1 1,1-1,-1 0,0 1,1-1,-1 0,0 1,0-1,0 1,0 0,0-1,-1 1,1 0,0 0,-1-1,1 1,-1 0,0 0,0 0,1-1,-1 1,0 0,0 0,-1 0,1 0,0 0,-1-1,1 1,-1 0,0 0,1-1,-1 1,0 0,0-1,0 1,0-1,-1 2,-61 65,-141 45,202-112,1-1,0 0,0 1,0-1,0 1,0-1,0 1,0 0,0-1,0 1,0 0,0 0,0 0,0 0,0-1,0 1,1 0,-1 1,1-1,-1 0,0 0,1 0,0 0,-1 0,1 0,0 1,-1-1,1 0,0 0,0 1,0-1,0 0,0 0,1 0,-1 1,0-1,0 0,1 0,-1 0,1 1,-1-1,1 0,-1 0,1 0,0 0,0 0,-1 0,1 0,0 0,0-1,0 1,0 0,0 0,0-1,0 1,0-1,0 1,0-1,1 1,149 54,-72-32,118 44,-195-67,-1 0,1 0,0 1,-1-1,1 0,-1 1,1-1,-1 1,1 0,-1 0,1-1,-1 1,0 0,0 0,1 0,-1 0,0 1,0-1,0 0,0 0,0 1,0-1,0 0,-1 1,1-1,0 1,-1-1,1 1,-1 0,0-1,1 1,-1-1,0 1,0 0,0-1,0 1,0-1,0 1,-1 0,1-1,-1 1,1-1,-1 1,1-1,-1 1,0-1,0 1,0-1,1 0,-1 1,-1-1,1 0,0 0,0 0,0 0,-19 13,0-1,-1-1,-1-1,0-1,0 0,-20 4,-36 16,48-18,-46 25,74-36,1 1,-1-1,1 1,0-1,-1 1,1-1,0 1,0 0,0 0,0-1,0 1,1 0,-1 0,0 0,1 0,0 0,-1 0,1 0,0 0,0 0,0 0,0 0,0 0,1 0,-1 0,1 0,-1 0,1 0,0 0,-1 0,1 0,0 0,0-1,1 1,-1 0,0-1,1 1,10 11,2 0,0-1,0 0,1-1,0-1,1 0,0-2,1 1,0-2,0 0,0-1,1-1,17 3,-20-4,57 32,-70-35,0 0,0 1,0-1,-1 0,1 1,-1 0,1-1,-1 1,0 0,1 0,-1 0,0 0,0 0,0 0,-1 0,1 0,0 0,-1 0,1 1,-1-1,0 0,0 0,0 1,0-1,0 0,0 0,-1 1,1-1,-1 0,1 0,-1 0,0 0,-1 2,-7 8,0-1,-1 0,0 0,-1-1,0 0,-1-1,0-1,0 1,-1-2,-10 5,-13 10,-216 123,176-99,75-44,1 0,0 0,-1 0,1 0,0 0,0 0,0 1,0-1,1 0,-1 0,1 0,-1 0,1-1,0 1,-1 0,1 0,0 0,0 0,1-1,-1 1,0 0,0-1,1 1,-1-1,1 0,-1 1,1-1,0 0,-1 0,1 0,0 0,0 0,0 0,0-1,0 1,0-1,0 1,0-1,0 0,0 0,0 0,0 0,1 0,3 2,160 37,-137-35,-1 1,0 1,0 2,0 0,-1 2,6 4,-29-12,0 0,0 0,0 0,-1 1,1-1,-1 1,0 0,0 0,0 0,0 1,0-1,-1 1,0-1,1 1,-1 0,-1 0,1 0,0 0,-1 0,0 0,0 0,0 1,-1-1,1 0,-1 1,0-1,0 0,-1 1,1-1,-1 0,0 1,0-1,0 0,-1 0,1 0,-1 0,0 0,0-1,-1 1,1 0,-1-1,0 1,-8 8,0 0,-1-1,0 0,-1-1,0 0,-1-1,0-1,-7 3,-43 30,63-41,0 0,1 1,-1-1,0 0,1 1,-1-1,1 1,-1-1,1 0,-1 1,1-1,-1 1,1 0,-1-1,1 1,0-1,-1 1,1 0,0-1,-1 1,1 0,0-1,0 1,0 0,0-1,0 1,0 0,0 0,0-1,0 1,0 0,0-1,0 1,0 0,0 0,1-1,-1 1,0-1,1 1,-1 0,0-1,1 1,-1-1,1 1,-1 0,1-1,-1 1,1-1,-1 0,1 1,-1-1,1 1,0-1,-1 0,1 1,0-1,-1 0,1 0,0 0,-1 0,2 1,51 14,-44-13,67 12,-58-12,0 0,0 2,0 0,-1 1,0 0,0 2,8 4,-22-10,0 1,0 0,-1 0,1 0,-1 0,1 0,-1 0,0 1,1-1,-1 1,-1 0,1-1,0 1,-1 0,1 0,-1 0,0 0,0 0,0 0,0 1,-1-1,1 0,-1 0,0 1,0-1,0 0,0 1,-1-1,1 0,-1 0,0 0,0 1,0-1,0 0,-1 0,-2 7,-1 0,0-1,-1 0,0 0,0-1,-1 1,0-2,0 1,-1-1,-4 3,-19 12,-1-2,-1-2,0-1,-2-1,-7 1,29-13,12-4,-1 0,1 0,-1 0,1-1,-1 2,1-1,-1 0,1 0,0 0,-1 1,1-1,-1 0,1 1,0 0,-1-1,1 1,0 0,0-1,-1 1,1 0,0 0,0 0,0 0,0 0,0 1,0-1,0 0,1 0,-1 0,0 1,1-1,-1 0,1 1,-1-1,1 1,0-1,-1 1,1-1,0 0,0 1,0-1,0 1,0-1,1 1,-1-1,0 1,11 12,28 61,-6 164,-64 197,32-323,-1-114</inkml:trace>
  <inkml:trace contextRef="#ctx0" brushRef="#br0" timeOffset="7817.754">1891 4717,'-17'305,"6"-121,10 137,2-140,0-176,-1 0,0 0,0 1,-1-1,1 0,-1 0,0 0,0 0,-1 0,0 0,0 0,0 0,0-1,-1 1,0-1,0 1,0-1,0 0,-1 0,1-1,-1 1,0-1,0 1,-2-1,-6-3,12-7</inkml:trace>
  <inkml:trace contextRef="#ctx0" brushRef="#br0" timeOffset="9901.642">1891 4717,'226'-27,"63"-4,84 3,154 29,-359-29,-81 15,-86 13,0 1,0 0,0 0,0 0,0 0,-1 0,1 0,0 0,-1 0,1 0,-1 0,1 0,-1 0,1 0,-1 0,0 1,0-1,1 0,-1 0,0 1,0-1,0 0,0 0,-1 0,1 1,0-1,0 0,-1 0,1 0,-1 0,1 0,-1 1,1-1,-1 0,0 0,0 3,-35 134,5 80,3 42,29 83,-15-210,39-25,-24-106,1 0,-1 1,1-1,-1 0,0 0,0 1,0-1,0 1,-1-1,1 1,-1-1,1 1,-1 0,0-1,0 1,0-1,0 1,-1 0,1-1,-1 1,1-1,-1 1,0-1,0 1,0-1,0 0,-1 0,1 1,-1-1,1 0,-1 0,0 0,1 0,-1-1,0 1,0 0,-1-1,1 1,0-1,0 0,-1 0,1 0,-1 0,1 0,-1-1,-1 1,-226-1,-137-1,169-27,-535 29,638 15,93-16,0-1,0 1,0-1,0 0,0 1,0-1,0 0,0 0,0 0,1 0,-1-1,0 1,1 0,-1-1,1 1,-1-1,1 0,0 1,0-1,0 0,0 0,0 0,0 0,0 0,0 0,1 0,-1 0,1 0,0 0,-1 0,1 0,0 0,0 0,1 0,-1 0,0 0,1-1,-1 1,1 0,-1 0,1 1,0-1,0 0,0 0,0 0,0 0,0 1,1-1,1-15,3-124,-11 123</inkml:trace>
  <inkml:trace contextRef="#ctx0" brushRef="#br0" timeOffset="12518.501">2484 5055,'-47'202,"-14"23,46-181,41-61,75-150,-57 93,-20 30,2 1,3 1,1 2,22-23,-11 30,-40 32,0 1,-1 0,1-1,0 1,0-1,0 1,-1 0,1-1,0 1,0 0,0 0,0 0,0 0,0 0,0 0,-1 0,1 0,0 0,0 0,0 0,0 1,0-1,-1 0,1 1,0-1,0 0,0 1,-1-1,1 1,0-1,0 1,-1 0,1-1,-1 1,1 0,-1-1,1 1,-1 0,1 0,-1-1,1 1,-1 0,0 0,1 0,-1 0,0-1,0 1,0 0,0 0,0 0,0 0,0 0,0 0,0-1,0 1,0 0,-29 141,21-114,1 0,2 0,1 0,1 1,1-1,1 1,2 3,-1-30,-1 1,1 0,0-1,0 1,0-1,0 1,0 0,0-1,1 1,0-1,-1 1,1-1,0 1,0-1,0 0,0 1,1-1,-1 0,1 0,-1 0,1 0,0 0,0 0,0 0,0-1,0 1,0-1,0 1,0-1,1 0,-1 0,1 0,-1 0,0 0,1-1,0 1,-1-1,1 1,-1-1,1 0,-1 0,1 0,0-1,-1 1,1-1,-1 1,1-1,-1 0,1 0,-1 0,0 0,2-1,22-21,-1-2,-2 0,0-2,-2-1,16-26,41-51,-20 33,-57 72,0 1,1-1,-1 1,0 0,0-1,0 1,-1 0,1 0,0 0,0 0,0 0,0 0,-1 0,1 0,-1 0,1 0,-1 0,1 0,-1 0,1 0,-1 1,0-1,0 0,1 0,-1 0,0 1,0-1,0 0,-1 0,1 0,0 1,0 0,4 287,13-238,-6-34</inkml:trace>
  <inkml:trace contextRef="#ctx0" brushRef="#br1" timeOffset="25362.883">4488 4688,'0'-68,"11"307,18 54,-18-199,-4 1,-5 1,-7 66,-23 93,29 219,16-391,-7-109,-9-115,-3 133,1 0,-1 0,-1 0,0 0,0 0,0 1,-1-1,0 1,0 0,-1 1,0-1,0 1,-1-1,1 2,-1-1,-1 1,1 0,-1 0,0 0,-4-1,-154-63,-42 21,309 46,176-40,30 0,-69 44,-237-3,0 0,0 1,0 0,0 0,0-1,1 1,-1 0,0 1,0-1,0 0,0 1,0-1,0 1,0-1,0 1,0 0,-1 0,1 0,0 0,0 0,-1 0,1 1,0-1,-1 0,1 1,-1 0,0-1,0 1,1 0,-1-1,0 1,0 0,-1 0,1 0,0 0,-1 0,1 0,-1 0,1 0,-1 0,0 0,0 0,0 0,0 0,0 0,-1 0,1 0,-1 0,1 0,-1 0,0 0,0 0,1 0,-1 0,-1 0,-8 11,0-2,-1 1,0-2,-1 1,0-2,-1 1,0-2,0 1,-1-2,-4 2,-15 9,-13 10,-2-2,-1-2,-1-2,-31 8,70-32,15-2</inkml:trace>
  <inkml:trace contextRef="#ctx0" brushRef="#br1" timeOffset="27928.931">4544 4660,'282'0,"-44"-28,113-1,321 30,-687-3,0 0,1-1,-1 0,1-1,0-1,0 0,1-1,0-1,-4-1,-14-7,29 14,1 0,-1 0,0 1,1-1,-1 1,0-1,1 1,-1 0,0-1,0 1,1 0,-1 0,0 0,0 1,1-1,-1 0,0 1,0-1,1 1,-1-1,0 1,1 0,-1 0,1 0,-1 0,1 0,0 0,-1 0,1 0,0 1,0-1,0 0,0 1,0-1,0 1,0-1,0 1,0 0,1-1,-1 1,1 0,-1-1,1 1,0 0,-11 81,13 334,20-456,131-247,-69 150,-65 123,-14 17</inkml:trace>
  <inkml:trace contextRef="#ctx0" brushRef="#br1" timeOffset="29578.046">6040 4547,'-48'-34,"42"29,0 0,0 0,-1 1,0 0,1 0,-1 1,0-1,-1 2,1-1,0 1,-1 0,0 0,1 1,-1 0,0 0,0 1,1 0,-7 1,11 2,0-1,0 0,0 1,1-1,0 1,-1 0,1 0,0 0,0 0,1 0,-1 1,1-1,-1 0,1 1,0-1,0 1,1 0,-1-1,1 1,0-1,0 1,0 0,0-1,0 1,1-1,0 1,0 0,0-1,0 1,0-1,1 0,-1 0,2 2,2 17,8 26,-5-34</inkml:trace>
  <inkml:trace contextRef="#ctx0" brushRef="#br1" timeOffset="30590.855">6407 4350,'1'269,"15"-198,-16-70,1 1,0-1,-1 0,1 1,0-1,-1 0,1 1,0-1,0 0,0 0,0 0,0 0,0 0,1 0,-1 0,0 0,0-1,1 1,-1 0,0-1,1 1,-1-1,1 1,-1-1,0 0,1 0,-1 0,1 0,-1 0,1 0,-1 0,1 0,-1 0,1 0,-1-1,1 1,-1-1,0 1,1-1,-1 0,0 1,0-1,1 0,-1 0,1 0,17-15,-1-1,-1-1,0 0,-1-1,-1-1,-1-1,0 0,-2 0,1-4,11-17,72-134,-96 175,0 0,0 0,0 0,0 0,1 0,-1 0,0 0,1 1,-1-1,0 0,1 0,-1 0,1 1,0-1,-1 0,1 0,-1 1,1-1,0 0,0 1,-1-1,1 1,0-1,0 1,0-1,-1 1,1 0,0-1,0 1,0 0,0 0,0 0,0 0,0 0,0 0,0 0,0 0,0 0,-1 0,1 0,0 0,0 1,0-1,0 0,0 1,0-1,-1 1,1-1,0 1,0-1,0 1,-1-1,1 1,0 0,-1-1,1 1,-1 0,1 0,-1 0,1-1,-1 1,1 0,-1 0,0 0,0 0,1 0,-1 0,0 0,0-1,8 167,-11-108,2 13,-1 8,3 0,11 75,-8-128,12 144,-17-162,1 0,-1-1,0 1,-1 0,1-1,-2 1,0-1,0 0,0 1,-1-1,0-1,0 1,-1-1,0 0,-1 0,1 0,-6 4,9-8,-1 0,1 0,-1-1,0 1,0-1,0 0,0 0,0 0,-1 0,1-1,-1 1,1-1,-1 0,1 0,-1 0,0 0,1-1,-1 1,0-1,1 0,-1 0,0-1,0 1,1-1,-1 1,0-1,1 0,-1-1,1 1,-1-1,1 1,0-1,0 0,0 0,0-1,0 1,0 0,0-1,-1-1,2-3,0 1,0-1,1 1,-1-1,2 1,-1-1,1 0,0 1,0-1,0 0,1 1,0-1,1 1,0-1,0 1,0 0,0-1,1 1,0 0,3-3,85-107,-72 94,0 1,2 1,0 1,2 1,0 1,1 0,0 2,1 1,1 1,0 1,1 2,0 0,1 2,8-1,-9 6</inkml:trace>
  <inkml:trace contextRef="#ctx0" brushRef="#br1" timeOffset="31298.939">5109 6466,'-45'67,"4"1,2 2,3 2,3 1,0 14,17-42,-1-1,-2-1,-2-1,-2-1,-4 3,27-43,-1 1,1-1,-1 0,0 0,0 1,1-1,-1 0,0 0,0 0,0 0,0 0,0 0,0 0,0-1,-1 1,1 0,0-1,0 1,-1 0,1-1,0 0,-1 1,1-1,0 0,-1 1,1-1,-1 0,1 0,0 0,-1 0,1-1,-1 1,1 0,-1-1,-11-7</inkml:trace>
  <inkml:trace contextRef="#ctx0" brushRef="#br1" timeOffset="31594.827">4629 6551,'202'205,"-115"-127,3-4,40 23,-115-86,-2 1,1 0,-2 1,0 1,0 0,-2 0,1 1,-2 1,4 7,-3-2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1 201,'43'-14,"38"-10,11-1,-2-1,-5 4,-9 1,-11 4,-9 5,-2 0,-7 1,-2 4,-3 2,-4 2,-9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1 201,'43'-14,"38"-10,11-1,-2-1,-5 4,-9 1,-11 4,-9 5,-2 0,-7 1,-2 4,-3 2,-4 2,-9 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328 115,'0'-4,"0"-1,0 1,0-1,-1 1,1-1,-1 1,0-1,-1 1,1-1,-1 1,1 0,-1 0,-1 0,1 0,0 0,-1 0,0 1,0-1,0 1,0 0,-1 0,1 0,-1 0,0 1,0-1,0 1,0 0,0 0,0 0,-1 1,1-1,0 1,-1 0,1 1,-1-1,1 1,-1 0,-1 0,-2 0,1 0,-1 1,1 0,-1 1,1-1,0 1,-1 1,1 0,0 0,0 0,1 0,-1 1,1 0,-4 3,8-4,-1-1,0 0,1 1,0-1,-1 1,1 0,0 0,0 0,1 0,-1 0,1 0,-1 0,1 1,0-1,0 0,0 1,1-1,-1 1,1-1,0 1,0-1,0 1,0-1,1 1,0-1,-1 0,1 1,0-1,0 0,1 1,-1-1,1 0,6 10,0-1,1 0,0 0,1-1,0 0,0 0,13 8,51 59,-70-73,-1 0,0 0,0 1,0-1,-1 1,0 0,0-1,0 1,-1 0,0 0,0 0,0 1,-1-1,0 0,0 0,0 0,-1 0,0 0,0 0,-1 0,1 0,-1 0,-1 0,1-1,-1 1,0-1,0 0,-1 0,1 0,-1 0,-4 4,-3-1,1-1,-1 0,0 0,0-1,-1 0,0-1,0-1,0 0,-1 0,-6 0,-5 4,21-7,0 1,0-1,0 0,0 0,0 0,0 0,0 0,0-1,0 1,0-1,0 0,-1 0,1 0,0 0,0 0,0-1,0 0,-1 1,1-1,0 0,0-1,-2 0,4 0,1 1,-1 0,1 0,0-1,0 1,-1 0,1-1,0 1,0 0,0 0,0-1,1 1,-1 0,0-1,0 1,1 0,-1 0,1-1,-1 1,1 0,0 0,-1 0,1 0,0 0,0 0,0 0,0 0,0 0,0 0,0 0,0 0,0 1,0-1,1 0,15-12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08.45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1509 4799,'-1'-2,"0"0,-1 0,1 0,-1 0,0 1,0-1,1 1,-1-1,0 1,0 0,0 0,-1 0,1 0,0 0,0 0,-1 0,1 1,0-1,-1 1,1 0,0 0,-1 0,1 0,-3 0,2 0,-366-4,200-23,45 43,86-10,1 0,-1-3,0-1,0-2,-19-3,-25 1,69 1,0 2,-1-1,1 1,-1 1,1 1,0 0,0 0,0 1,1 1,-1 0,0 2,-5 3</inkml:trace>
  <inkml:trace contextRef="#ctx0" brushRef="#br0" timeOffset="1452.169">493 1,'11'138,"-6"-118,-2 0,0 0,-1 1,-1-1,-1 1,-1-1,-1 1,-1 2,-10 92,5 1,5-1,6 12,-1 3,-1 33,-13 441,-6 299,19-621,-29 75,27 446,1-749,12 145,-2-134,-3 1,-3 1,-2-1,-6 33,2 19,2 445,-26-419,16-82,33-95,-13 8,1 0</inkml:trace>
  <inkml:trace contextRef="#ctx0" brushRef="#br0" timeOffset="1697.811">889 4094,'-48'47,"-40"51,-15 17,6-1,14-11,17-12,14-13,12-15,8-8,4-9,7-7,7-6,1-3,3-3,3-5</inkml:trace>
  <inkml:trace contextRef="#ctx0" brushRef="#br0" timeOffset="2765.796">690 537,'-38'82,"-161"159,-157 166,332-384,16-17,1 1,0 0,0 0,0 0,1 1,0 0,0 1,1-1,0 1,1 0,-1 1,5-9,0 0,0 1,0-1,1 0,-1 0,0 1,0-1,1 0,-1 0,1 0,-1 1,1-1,0 0,-1 0,1 0,0 0,0 0,0 0,-1 0,1 0,0 0,0-1,0 1,1 0,-1-1,0 1,0 0,0-1,0 0,1 1,-1-1,0 0,0 1,1-1,-1 0,0 0,1 0,-1 0,1 0,19 2</inkml:trace>
  <inkml:trace contextRef="#ctx0" brushRef="#br0" timeOffset="6298.772">860 1751,'-22'107,"18"-64,-28 223,33 139,-1-403,-1 0,0 0,1 0,0 0,-1 0,1 1,0-1,0 0,0 0,0 0,1 0,-1 1,1-1,-1 0,1 0,0 0,-1 0,1 0,0 0,0 0,1-1,-1 1,0 0,1 0,-1-1,1 1,-1-1,1 1,0-1,-1 0,1 0,0 0,0 0,0 0,0 0,0 0,0-1,0 1,0-1,0 1,1-1,-1 0,0 0,0 0,0 0,0 0,2 0,167-65,-64 46,-94 23,-18 0</inkml:trace>
  <inkml:trace contextRef="#ctx0" brushRef="#br0" timeOffset="6851.524">1509 2315,'-11'0,"0"0,0 0,-1 1,1 1,0 0,0 0,0 1,0 0,1 1,-1 0,1 1,0 0,0 1,1 0,-1 0,1 1,1 0,-1 1,1 0,-1 2,7-8,1 1,-1 0,1 0,0 0,0 0,0 0,0 0,0 0,0 0,1 0,0 0,-1 0,1 1,1-1,-1 0,0 0,1 0,-1 0,1 0,0 0,0 0,0 0,1 0,-1 0,1 0,-1-1,1 1,0 0,1 0,77 57,-34-29,-43-29,-1-1,0 1,0 0,0 0,0 0,0 0,0 1,0-1,-1 0,1 1,-1-1,0 1,1 0,-1-1,0 1,-1 0,1-1,0 1,-1 0,0 0,0 0,0 0,0 0,0-1,0 1,-1 0,1 0,-1 0,0-1,0 1,0 0,0-1,0 1,0-1,-1 1,0-1,1 1,-1-1,0 0,0 0,0 0,0 0,0 0,-1-1,1 1,-1-1,-1 2,-109 34,91-34</inkml:trace>
  <inkml:trace contextRef="#ctx0" brushRef="#br0" timeOffset="7380.259">1623 2626,'8'3,"1"-1,-1 0,1 0,0-1,0 0,-1-1,1 0,0 0,0-1,0 0,0-1,-1 1,1-2,-1 1,1-1,-1-1,0 1,0-1,0-1,-1 1,0-1,1-1,-2 1,1-1,-1-1,0 1,0-1,0 0,-1 0,-3 2,1 0,-1 0,0 0,0 0,-1 0,1 0,-1-1,0 1,-1 0,1-1,-1 1,0-1,0 1,-1 0,0-1,0 1,0 0,0 2,1 1,-1 0,1 0,-1 0,0 0,0 1,0-1,0 0,0 0,-1 0,1 1,0-1,-1 1,0-1,1 1,-1-1,0 1,1 0,-1 0,0 0,0 0,0 0,0 0,0 1,0-1,0 1,0-1,0 1,0 0,-1 0,1 0,0 0,0 0,0 0,0 1,0-1,0 1,0-1,0 1,0 0,0 0,-2 0,-8 5,0 1,0 0,0 1,1 0,0 0,0 1,1 1,0 0,1 0,0 1,1 0,0 1,1-1,0 1,1 1,0 0,1 1,4-9,0 1,0 0,1 0,0 0,0-1,0 1,1 0,0 0,0 0,1-1,-1 1,1-1,0 1,1-1,-1 0,1 0,0 0,1 0,-1 0,1-1,0 1,0-1,0 0,0 0,1-1,0 1,0-1,0 0,0 0,0-1,0 0,1 0,-1 0,6 1,5 4,0 0,1-1,0-1,0-1,0 0,0-1,1-1,-1-1,2 0,93-3,-87 2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18 501,'-1'-2,"-1"1,1-1,-1 1,1-1,0 1,0-1,-1 0,1 0,0 0,1 1,-1-1,0 0,0 0,1 0,-1 0,1 0,0-1,0 1,-1 0,1 0,1 0,-1 0,0 0,0 0,1 0,-1 0,1 0,0 0,0 0,-1 0,1 0,0 0,1 0,10-31,1-1,2 2,2 0,0 0,2 2,2 0,1 2,23-25,54-36,-98 88,-1 1,1-1,0 0,0 1,0-1,0 1,-1-1,1 1,0-1,0 1,0 0,0-1,0 1,0 0,0 0,0 0,0 0,0 0,0 0,0 0,0 0,0 0,0 0,0 1,0-1,0 0,0 1,0-1,0 1,0-1,0 1,0-1,-1 1,1 0,0-1,0 1,-1 0,1 0,0-1,-1 1,1 0,-1 0,1 0,-1 0,0 0,1 0,-1 0,0 0,1 0,-1 0,0 0,0 0,4 61,-4-55,-4 227,4-232,0-1,0 1,0 0,0-1,0 1,0-1,0 1,0 0,1-1,-1 1,1-1,-1 1,1-1,-1 1,1-1,0 1,0-1,0 0,0 1,0-1,0 0,0 0,0 0,0 0,1 0,-1 0,0 0,1 0,-1 0,1 0,-1-1,1 1,-1-1,1 1,-1-1,1 0,0 1,-1-1,1 0,-1 0,1 0,0 0,-1-1,1 1,-1 0,1-1,0 1,-1-1,1 1,-1-1,1 0,-1 0,0 1,1-2,119-111,-35 30,-54 50,2 1,1 1,1 2,2 1,20-10,-56 37,-1 0,0 0,1 0,-1 0,1 0,-1 0,1 1,0-1,-1 1,1-1,0 1,0-1,-1 1,1 0,0 0,0 0,-1 0,1 0,0 0,-1 1,1-1,0 1,0-1,-1 1,1-1,-1 1,1 0,-1 0,1 0,-1 0,1 0,-1 0,0 0,1 0,-1 1,0-1,0 0,0 1,0-1,0 1,0-1,-1 1,1-1,0 1,-1 0,1-1,-1 1,0 0,1 0,-1-1,0 1,0 0,0 0,0-1,1 23,-1 0,0 0,-2 0,0-1,-2 1,-1-1,0 0,-8 19,-3 16,15-56,0 1,0-1,0 1,1-1,-1 1,0-1,1 1,0-1,-1 1,1 0,0-1,0 1,1-1,-1 1,1 0,-1-1,1 1,0-1,0 1,0-1,0 0,0 1,0-1,1 0,9 4</inkml:trace>
  <inkml:trace contextRef="#ctx0" brushRef="#br0" timeOffset="649.843">1260 134,'-12'2,"1"1,-1 0,1 1,0 0,0 0,0 2,1-1,-1 1,2 1,-1 0,1 0,0 1,0 0,1 0,0 1,0 1,1-1,0 1,1 0,0 0,1 1,0 0,1 0,0 0,0 0,1 1,1 0,0-1,0 1,2 1,-1-10,0 0,1 0,-1 0,1-1,0 1,0 0,0 0,0 0,1 0,-1 0,1 0,0 0,0 0,0-1,0 1,0 0,1-1,-1 1,1-1,-1 1,1-1,0 0,0 1,0-1,0 0,1 0,-1-1,0 1,1 0,0-1,-1 0,1 1,0-1,-1 0,1 0,0-1,0 1,0-1,0 1,0-1,0 0,0 0,0 0,-1 0,1-1,0 1,1-1,10-3,0-1,-1 0,1-1,-2-1,1 0,-1-1,0 0,0 0,-1-1,0-1,-1 0,0-1,0 0,-1 0,-1-1,2-3,55-59,-47 56,61-45,-77 63,0 0,0-1,0 1,0 0,-1 0,1 0,0 0,0 0,0 0,0 1,0-1,-1 1,1-1,0 1,0-1,0 1,-1 0,1 0,-1 0,1 0,-1 0,1 1,-1-1,1 0,-1 1,0-1,0 1,0-1,0 1,0-1,0 1,0 0,0 0,-1-1,1 1,16 66,-14 10,-4 0,-4 0,-3-1,-3 0,-6 13,13-63,-2 0,0 0,-2 0,-1-1,-1 0,-1-1,-1 0,-1-1,-1 0,-2-1,0-1,15-19,-1-1,1 1,-1-1,0 1,0-1,0 0,0 0,0 0,0 0,-1 0,1-1,0 1,-1-1,0 1,1-1,-1 0,0 0,0 0,1 0,-1-1,0 1,0-1,0 1,0-1,0 0,0 0,0-1,0 1,0-1,0 1,1-1,-1 0,0 0,0 0,1 0,-1-1,1 1,-1-1,1 1,-1-1,1 0,0 0,0 0,-1-1,-1-11,1-1,0 1,1-1,1 1,0-1,1 1,0-1,1 0,1 1,1-1,1-3,3-7,1 0,1 1,1 0,2 1,0 0,1 0,1 2,2 0,0 0,5-4,-5 6,-6 6,0 2,1-1,0 2,1-1,0 1,1 1,0 1,0 0,1 0,0 1,1 1,-1 0,1 1,0 1,3 0,7-2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4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0,'-18'5,"0"1,0 1,0 1,1 0,0 1,0 1,1 0,1 2,0 0,0 0,1 1,1 1,0 0,0 2,11-12,-1 0,2 0,-1 1,0-1,1 0,0 1,0-1,0 1,0-1,1 1,0-1,0 1,0 0,0-1,1 1,0-1,0 1,0-1,0 0,1 1,0-1,0 0,0 0,0 0,1 0,-1 0,1-1,0 1,0-1,0 0,1 0,-1 0,1 0,-1 0,1-1,0 0,0 0,1 1,86 44,-79-43,0 1,0 0,-1 1,1 0,-1 1,-1 0,1 0,-1 2,-1-1,1 1,-2 0,1 1,-1 0,0 1,0 1,-5-7,-1 0,0 0,0 0,0 1,0-1,-1 0,0 1,0-1,-1 0,1 1,-1-1,0 1,-1-1,1 1,-1-1,0 1,0-1,-1 0,0 0,0 1,0-1,0 0,-1-1,0 1,0 0,0-1,-1 0,1 0,-1 0,0 0,0 0,-1-1,0 1,-120 67,121-69,1-1,-1 0,1 0,-1 0,1-1,-1 1,0-1,1 0,-1 0,1 0,-1 0,0-1,1 0,-1 1,1-1,-1 0,1-1,-1 1,1-1,0 1,0-1,0 0,0 0,0-1,0 1,1 0,-1-1,1 0,-1 0,1 1,0-1,0-1,0 1,1 0,-1 0,1-1,0 1,-1 0,2-1,-1 0,0 1,1-1,-1 1,1-1,0 0,1 1,-1-1,0 0,1 1,0-1,0 1,0-1,0 1,1 0,0-2,3-5,0 1,1-1,1 1,0 0,0 0,1 1,0 0,0 0,0 1,1 0,1 1,-1 0,1 0,0 1,0 0,0 1,1 0,14-7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0,'0'39,"5"31,1 14,0-3,-1-5,-2-11,0-12,-2-10,-1-8,0-4,0-3,0-2,-1 0,-4 0,-1-9,0-12,6-12,3-5</inkml:trace>
  <inkml:trace contextRef="#ctx0" brushRef="#br0" timeOffset="433.025">367 29,'-267'225,"265"-223,-1-1,1 1,0 0,0 0,-1 0,1 0,0 0,1 0,-1 0,0 1,1-1,-1 1,1 0,0-1,0 1,0 0,0 0,0-1,1 1,-1 0,1 0,0 0,-1 0,2 0,-1 0,0 0,0-1,1 1,0 0,-1 0,1 0,0 0,1-1,-1 1,0-1,1 1,-1-1,1 1,0-1,0 0,1 1,67 69,-52-56,-1 1,-1 1,0 0,-2 1,0 0,2 6,-10-13,-5-9,-1 0,1-1,0 1,0 0,0-1,0 1,1 0,-1-1,1 0,-1 1,1-1,0 0,0 0,0 0,0 0,0 0,1 0,-1 0,1-1,-1 1,1-1,-1 0,1 0,0 0,-1 0,1 0,0-1,0 1,0-1,10-7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1107,'-21'48,"21"-45,-8 233,9-155,-7 96,-28 156,-34 5,67-313,13-31,-2-12,0-1</inkml:trace>
  <inkml:trace contextRef="#ctx0" brushRef="#br0" timeOffset="1402.562">53 1078,'234'-24,"-125"19,89-22,54-2,-197 21,-48 6,-1 0,1 0,0 1,0 0,0 0,-1 1,1 0,0 0,0 0,0 1,0 0,-1 1,1-1,5 3,-8 0,0 1,0-1,-1 1,0 0,0 0,0 0,0 0,-1 1,0-1,0 1,0-1,-1 1,0 0,0-1,0 1,-1 0,0 0,0 0,0 0,-1-1,0 1,0 0,0 0,-1-1,0 1,0-1,0 1,-1-1,-2 16,-4 35,3 0,3 1,2 0,2 1,-9 168,-27 80,23-1,13-210,-1-92,1-1,0 0,-1 0,0 1,1-1,-1 0,0 0,0 0,0 1,0-1,-1 0,1 0,-1 0,1 0,-1 0,0 1,0-1,1 0,-2 0,1-1,0 1,0 0,0 0,-1-1,1 1,-1 0,0-1,1 0,-1 1,0-1,0 0,0 0,0 0,0 0,0 0,-1 0,-160-13,-348 11,501 1,1 0,0-1,0-1,0 1,0-1,0-1,0 1,0-2,1 1,-1-1,1 0,0-1,0 0,0-1,3-2,7 3</inkml:trace>
  <inkml:trace contextRef="#ctx0" brushRef="#br0" timeOffset="2588.867">420 2462,'40'254,"-30"-188,-3 1,-3-1,-3 1,-4 28,0 26,3 36,-6-174,0 1,-1 0,0 0,-2 1,0 0,0 1,-1 0,-1 0,-1 1,0 0,0 1,-1 1,0 0,-1 0,-1 1,0 1,0 1,0 0,-7-1,-108-36,152 39,123-3,186-26,-275 28,1 2,-1 3,1 2,7 4,-62-4,-1-1,1 2,0-1,0 0,-1 0,1 0,0 1,-1-1,1 1,0-1,-1 1,1 0,-1 0,1 0,-1 0,1 0,-1 0,0 0,1 0,-1 0,0 1,0-1,0 0,0 1,0-1,0 1,0-1,-1 1,1 0,0-1,-1 1,1 0,-1-1,0 1,0 0,1 0,-1-1,0 1,-1 0,1-1,0 1,0 0,-1 0,1-1,-1 1,1 0,-1-1,0 1,0-1,0 1,1-1,-2 1,1-1,0 0,0 1,0-1,-1 0,1 0,0 0,-1 0,1 0,-1 0,0 0,-28 24,-1-1,-2-1,0-2,-1-2,-33 14,15-6,-131 46,164-65</inkml:trace>
  <inkml:trace contextRef="#ctx0" brushRef="#br0" timeOffset="7038.365">561 34,'-7'112,"4"0,8 37,-1-10,-4 173,-16-240,11-61</inkml:trace>
  <inkml:trace contextRef="#ctx0" brushRef="#br0" timeOffset="7600.393">645 119,'-62'29,"-83"52,144-81,0 0,0 1,0-1,0 1,1-1,-1 1,0 0,0-1,1 1,-1-1,0 1,1 0,-1 0,1 0,-1-1,1 1,-1 0,1 0,-1 0,1 0,0 0,0 0,-1 0,1 0,0-1,0 1,0 0,0 0,0 0,0 0,0 0,0 0,1 0,-1 0,0 0,1 0,-1 0,0 0,1-1,-1 1,1 0,-1 0,1 0,0-1,-1 1,1 0,0-1,0 1,-1 0,1-1,0 1,0-1,0 1,-1-1,2 0,51 17,276-16,-133-1,-172-5,-32-7,-211-78,62-5,154 93,1 0,0 0,-1 0,1 0,0 0,0 0,0 0,1-1,-1 1,0-1,1 1,0-1,0 0,-1 0,1 1,1-1,-1 0,0 0,1 0,0 0,-1 0,1 0,0 0,1 0,-1 0,0 0,5-13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02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6 784,'-1'2,"0"0,0 0,1 0,-1 0,0 0,1 0,0 0,0 0,0 0,-1 0,2 0,-1 0,0 0,0 0,1 0,-1 0,1 0,-1 0,1 0,0 0,0-1,0 1,0 0,0 0,0-1,1 1,-1-1,0 1,1-1,-1 0,1 1,0-1,-1 0,1 0,0 0,0 0,0 0,1 0,79 19,-62-24,1-1,0 0,-1-1,0-2,-1 0,0-1,0 0,-1-2,0 0,0-1,-2-1,1-1,-2 0,0-1,-1 0,5-8,82-89,-5-5,78-126,-51 58,-122 184,-1-1,0 1,1-1,-1 1,1-1,0 1,-1-1,1 1,0 0,0-1,0 1,0 0,0 0,0 0,0 0,0 0,0 0,1 0,-1 0,0 0,1 0,-1 1,0-1,1 1,-1-1,1 1,-1-1,1 1,-1 0,1 0,0 0,-1-1,1 2,-1-1,1 0,-1 0,1 0,-1 1,1-1,-1 1,1-1,-1 1,1 0,-1-1,0 1,1 0,-1 0,0 0,0 0,0 0,0 0,0 1,0-1,0 0,0 0,0 1,0-1,-1 0,1 1,-1-1,1 1,0 0,12 79,-4 1,-3 0,-3 0,-4 0,-4 1,-3-2,-4 1,-7 13,17-81,-1-1,-1 1,0-1,-1 0,-1 0,0-1,0 1,-1-1,-1 0,0-1,0 0,-1 0,-1-1,0 0,0-1,-1 0,0-1,-1 0,1-1,-2 0,1 0,-1-1,3 0,-1 0,0 0,0-1,-1-1,0 1,1-2,-1 0,-1 0,1-1,0-1,0 0,-1 0,1-1,-1-1,1 0,0-1,0 0,0-1,0-1,0 1,0-2,1 0,0 0,0-1,0 0,1-1,-1-1,-7-12</inkml:trace>
  <inkml:trace contextRef="#ctx0" brushRef="#br0" timeOffset="350.224">1614 417,'-34'18,"0"1,1 2,1 1,1 1,1 2,1 1,1 1,-7 11,28-29,0 0,1 0,0 1,0 0,1 0,0 0,1 1,0-1,1 1,0 0,0 4,2-11,0 1,1 0,0-1,0 1,0 0,1-1,0 1,-1-1,2 1,-1-1,0 1,1-1,0 0,0 0,0 1,1-2,-1 1,1 0,0 0,0-1,0 1,0-1,1 0,-1 0,1 0,0-1,0 1,1-1,13 5,1-1,-1-1,1-1,0 0,0-1,0-2,0 0,0 0,0-2,16-2,-11 0,1 0,-1-2,0 0,-1-2,1 0,-1-2,0-1,-1 0,-1-2,1 0,-2-2,5-3,-19 13,0 0,-1-1,1 1,-1-1,0 0,0 0,0 0,-1-1,0 0,0 0,-1 0,1 0,-1-1,-1 1,1-1,-1 0,0 1,-1-1,1 0,-1 0,-1 0,1 0,-1 0,-1-1,1 1,-1 0,0 0,-1 0,0 1,0-1,0 0,-1 1,0-1,0 1,-1 0,-1-3,-9-3,-1 1,0 1,0 0,-1 1,-1 0,1 2,-1 0,0 1,-1 0,0 1,1 1,-2 1,1 1,0 0,-10 2,-72 2,62 3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05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586 63,'255'-28,"-208"32,-46-5,0 1,-1 0,1 0,0 0,0 0,-1 0,1 0,0 0,-1 0,1 0,0 1,0-1,-1 0,1 0,0 0,-1 1,1-1,0 1,-1-1,1 0,-1 1,1-1,-1 1,1-1,-1 1,1-1,-1 1,1 0,-1-1,0 1,1-1,-1 1,0 0,0-1,1 1,-1 0,0 0,0-1,0 1,0 0,0-1,0 1,0 0,0 0,0-1,0 1,0 0,0-1,-1 1,1 0,0-1,-1 1,1 0,0-1,-1 1,1 0,0-1,-1 1,1-1,-1 1,0-1,-8 7,0 0,0-1,-1 0,0-1,0 0,0-1,-1 0,1 0,-1-1,-1 0,-1 1,-400 114,384-113,-43 21,72-25,-1 1,1 0,1 0,-1 0,0 0,0 0,1 0,-1 0,1-1,-1 1,1 0,0 0,0 0,-1-1,1 1,1-1,-1 1,0-1,0 1,0-1,1 1,-1-1,1 0,-1 0,1 0,0 0,-1 0,1 0,0 0,0-1,-1 1,1-1,2 1,20 9,1-1,1-1,-1-1,1-2,0 0,16 0,51 10,-76-12,66 20,-81-22,0-1,-1 1,1 0,0 0,0 0,0 0,-1 0,1 1,-1-1,1 0,-1 1,1 0,-1-1,0 1,0-1,0 1,0 0,0 0,0 0,0 0,-1 0,1 0,-1 0,1 0,-1 0,0 0,1 0,-1 0,0 0,-1 0,1 0,0 0,-1 0,1 0,-1 0,0 1,-3 4,-1 0,0 0,0 0,-1-1,0 0,0 0,-1 0,1-1,-1 0,-1 0,1-1,0 0,-8 3,5-2,-364 179,324-159,35-19,0 1,0 0,1 0,0 2,1-1,-1 2,2 0,-1 0,2 1,-1 1,2 0,-1 1,-1 4,11-16,0 0,0 0,1 1,-1-1,0 0,1 1,-1-1,1 1,0-1,-1 1,1-1,0 1,0-1,0 1,0-1,0 1,0-1,0 1,0-1,1 1,-1-1,1 0,-1 1,1-1,0 1,-1-1,1 0,0 0,0 1,0-1,0 0,0 0,0 0,0 0,0 0,0 0,1 0,-1 0,0-1,1 1,-1 0,0-1,1 1,-1-1,1 0,0 1,75 6,-70-7,173-6,0-8,60-17,-113 14,-115 10,-8 1</inkml:trace>
  <inkml:trace contextRef="#ctx0" brushRef="#br0" timeOffset="351.995">1433 203,'-11'13,"0"1,2 0,0 1,0-1,2 2,0-1,-3 9,-59 227,34-99,2-37,29-69,18-61,41-87,-42 76</inkml:trace>
  <inkml:trace contextRef="#ctx0" brushRef="#br0" timeOffset="599.42">1319 119,'435'-81,"-293"44,-175 42,-21 15,28-8</inkml:trace>
  <inkml:trace contextRef="#ctx0" brushRef="#br0" timeOffset="847.428">1235 401,'34'19,"34"2,12-3,0-9,-7-7,-7-3,-11-1,-8-6,-9-1,-5 1,-4 2,-2 2,0 1,-1 2,-4 1</inkml:trace>
  <inkml:trace contextRef="#ctx0" brushRef="#br0" timeOffset="1103.07">2138 457,'-29'44,"-19"27,-6 8,6-5,7-16,9-12,12-9,3-11,5-6,-1-5,3-1,-3-3,2-3</inkml:trace>
  <inkml:trace contextRef="#ctx0" brushRef="#br0" timeOffset="1335.918">1715 486,'29'43,"19"29,6 7,-2-6,-4-14,-5-14,-7-8,-8-7,-4-7,-7-4,-1-5,-3 1,1-4,-2-2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07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1 282,'340'0,"-154"-29,-175 29</inkml:trace>
  <inkml:trace contextRef="#ctx0" brushRef="#br0" timeOffset="264.477">113 508,'29'5,"28"-4,15-1,-1-6,-2-2,-8-4,-6 0,-6 1,-3-1,-3 1,-6-3,-3 2,-3 2,-7 3</inkml:trace>
  <inkml:trace contextRef="#ctx0" brushRef="#br0" timeOffset="751.27">1637 0,'-42'15,"1"2,0 2,2 2,0 1,1 2,2 1,-23 22,52-40,0 0,1 0,-1 1,2 0,-1 1,1-1,1 1,-1 0,2 0,-1 0,1 0,0 1,1-1,0 1,1 0,0 0,1-1,-1 1,2 0,0 0,0 0,0-1,1 1,1 0,0-1,0 0,1 1,0-1,0-1,1 1,3 3,-3-5,1 0,0-1,1 1,0-1,0-1,0 1,0-1,1-1,0 1,0-1,0 0,1-1,-1 0,1-1,0 1,0-1,3-1,157 5,-138-7,0-2,1-1,-1-1,-1-2,1-1,-1-1,0-1,-1-2,-1-1,0-2,0 0,-2-2,0-1,-1-1,0-1,-2-1,9-12,-28 30,0-1,0 0,0 0,-1 0,1 0,-1-1,-1 1,1-1,0 0,-1 0,0 0,0 0,-1 0,1 0,-1-1,0 1,-1-1,1 1,-1 0,0-1,-1 1,1-1,-1 1,0 0,0-1,-1 1,1 0,-1 0,0 0,-1 0,1 0,-1 1,0-1,0 1,-13-12,0 2,0 0,-2 1,1 1,-2 1,0 0,0 2,-1 0,-20-6,28 9,-32-12</inkml:trace>
  <inkml:trace contextRef="#ctx0" brushRef="#br0" timeOffset="979.913">932 197,'204'18,"161"-8,613-67,-630 59,-321-2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11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0 339,'407'-32,"-232"13,35-5,-25 3,-185 20,0 1,0 0,-1 0,1 0,0-1,0 1,0 0,-1 0,1-1,0 1,0 0,0-1,0 1,0 0,-1-1,-12 6</inkml:trace>
  <inkml:trace contextRef="#ctx0" brushRef="#br0" timeOffset="303.135">170 452,'24'9,"0"0,1-2,0 0,1-2,-1-1,1-1,0-1,0-1,0-1,11-3,290-30,-100 4,-114 13,-95 9</inkml:trace>
  <inkml:trace contextRef="#ctx0" brushRef="#br0" timeOffset="833.722">592 1,'115'68,"-78"-52,210 89,-55-17,-190-88,-1 0,1 1,0-1,0 0,-1 1,1 0,0-1,-1 1,1 0,0 0,-1 0,0 0,1 0,-1 0,1 0,-1 1,0-1,0 0,0 1,0-1,0 1,0-1,0 1,0 0,-1-1,1 1,0 0,-1-1,0 1,1 0,-1 0,0-1,0 1,0 0,0 0,0 0,0-1,-1 1,1 0,-1 0,1-1,-1 1,1 0,-1-1,0 1,0 0,0-1,0 0,-1 2,-140 95,32-27,42-18,-170 149,224-186,4-2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20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81,'167'-11,"63"-25,-88 14,-36 11,-88 16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1,'-11'28,"1"0,1 1,2 0,1 0,1 1,2 0,1 0,1 0,1 5,0-30,1-1,-1 1,1 0,-1-1,1 1,1-1,-1 0,1 1,-1-1,1 0,0 0,1 0,-1 0,1 0,0-1,-1 1,2-1,-1 0,0 0,1 0,-1 0,1 0,0-1,0 0,0 0,0 0,0 0,1 0,-1-1,0 0,1 0,-1 0,1 0,-1-1,1 0,0 0,-1 0,1 0,-1-1,1 0,3-1,11-6,0-1,0-1,-1-1,0 0,-1-1,-1-1,0-1,0 0,-2-1,0 0,0-2,-2 1,0-2,0 1,-2-2,-1 1,2-5,33-62,-31 60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20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1,'27'466,"-26"-89,-1-377</inkml:trace>
  <inkml:trace contextRef="#ctx0" brushRef="#br0" timeOffset="431.114">367 169,'-305'207,"303"-206,-1 1,1-1,0 1,0 0,0 0,0-1,1 2,-1-1,0 0,1 0,0 0,-1 1,1-1,0 1,0-1,0 1,1-1,-1 1,0-1,1 1,0 0,0-1,0 1,0 0,0-1,0 1,1 0,-1-1,1 1,0 0,-1-1,1 1,1-1,-1 0,0 1,0-1,1 0,0 0,-1 1,1-1,0-1,0 1,1 1,12 12,1-1,1 0,0-1,1-1,0-1,11 5,92 69,-87-36,-24-36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23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7,'-13'-2,"0"0,-1 0,1 2,0 0,-1 0,1 1,-1 1,1 0,-13 4,21-5,1 0,-1 1,1 0,0 0,-1 0,1 0,0 1,0 0,0-1,1 2,-1-1,1 0,0 1,0-1,0 1,0 0,0 0,1 0,0 0,0 1,0-1,0 0,1 1,-1 0,1-1,1 1,-1 0,0-1,1 3,2 3,0-1,0 1,1 0,0-1,0 0,1 0,1 0,-1 0,2 0,-1-1,1 0,0 0,1-1,0 1,0-2,0 1,1-1,0 0,0 0,5 2,50 47,-56-48,-1-1,0 1,0 1,0-1,-1 1,0 0,0 0,-1 0,0 1,-1 0,0-1,0 1,-1 0,0 1,-1-1,1 0,-2 0,0 1,0-1,0 0,-1 1,-1-1,1 0,-1 0,-1 0,0 0,0 0,-1-1,-4 9,-5-3,-1 1,-1-2,0 0,0-1,-2 0,1-1,-1-1,-10 4,25-13,-1 1,1-1,0 0,-1 0,0 0,1 0,-1-1,0 1,1-1,-1 1,0-1,0 0,1 0,-1 0,0 0,0-1,1 1,-1-1,0 0,1 0,-1 0,1 0,-1 0,1 0,0-1,-1 1,1-1,0 1,0-1,0 0,0 0,0 0,0 0,1 0,-1-1,1 1,-1 0,1-1,0 1,0-1,0 1,0-1,1 0,-1 1,1-1,-1 0,1 0,0 1,0-1,0 0,1-9,1 0,0 0,1 1,1 0,-1-1,2 1,-1 0,2 1,-1-1,2 1,-1 0,1 1,1-1,-1 1,4-2,13-20,-18 21,0 0,0 0,1 1,1 0,-1 0,1 0,1 1,0 0,0 1,0 0,1 1,0 0,0 0,1 1,0 0,0 1,0 0,4 0,2 6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24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1 540,'533'0,"-533"0</inkml:trace>
  <inkml:trace contextRef="#ctx0" brushRef="#br0" timeOffset="246.774">368 258,'-10'43,"-3"33,1 9,2-5,3-12,3-12,2-11,1-9,1-5,0-3,1-2,-1 0,1-5</inkml:trace>
  <inkml:trace contextRef="#ctx0" brushRef="#br0" timeOffset="970.411">763 765,'16'-51,"-10"30,0 0,1 1,1 0,1 0,0 1,2 0,9-12,119-153,-37 93,-102 91,1-1,0 1,0-1,0 1,0-1,0 1,0-1,0 1,0 0,0 0,0 0,0-1,0 1,0 0,0 0,0 0,0 1,0-1,0 0,0 0,0 0,0 1,0-1,0 0,0 1,-1-1,1 1,0-1,0 1,0 0,0-1,-1 1,1 0,0 0,-1-1,1 1,0 0,-1 0,1 0,-1 0,0 0,1 0,-1 0,0-1,1 1,-1 0,0 0,0 1,0-1,0 0,0 0,0 0,2 64,-2-56,-4 197,4-204,-1-1,1 1,0-1,0 1,0 0,0-1,1 1,-1-1,0 1,0-1,1 1,-1-1,1 1,0-1,-1 1,1-1,0 0,0 1,0-1,0 0,0 0,0 0,0 0,0 0,1 0,-1 0,0 0,1 0,-1 0,0-1,1 1,-1-1,1 1,-1-1,1 1,-1-1,1 0,-1 0,1 0,0 0,-1 0,1 0,-1 0,1 0,-1 0,1-1,-1 1,1-1,-1 1,1-1,-1 0,0 0,1 1,-1-1,0 0,1 0,-1 0,0 0,0-1,107-112,-89 93,13-15,0 2,3 1,0 2,9-4,-43 33,0 0,1 1,-1-1,0 1,1-1,-1 1,1-1,-1 1,1 0,0 0,-1 0,1 0,0 0,0 0,0 0,0 1,0-1,-1 1,1-1,0 1,1 0,-1 0,0 0,0 0,0 0,0 0,0 0,0 1,0-1,0 1,-1 0,1-1,0 1,0 0,0 0,0 0,-1 0,1 0,-1 1,1-1,-1 1,1-1,-1 1,0-1,1 1,-1-1,0 1,0 0,0 0,-1 0,1 0,0 0,0 1,-1 8,0 1,0-1,-1 1,0-1,-1 1,0-1,-1 0,-1 0,1 0,-2-1,-2 7,-22 75,28-88,1-1,-1 1,1 0,-1-1,1 1,0-1,1 1,-1 0,1-1,-1 1,1-1,0 1,0-1,1 1,-1-1,1 0,0 0,1 2,9 7</inkml:trace>
  <inkml:trace contextRef="#ctx0" brushRef="#br0" timeOffset="1551.119">2061 258,'-28'15,"0"1,1 1,0 2,2 0,0 2,2 1,0 1,1 1,-11 17,3 41,29-80,1 0,-1 0,1 0,0 1,0-1,0 0,0 1,0-1,0 0,1 0,-1 1,1-1,0 0,-1 0,1 0,0 0,0 0,0 0,1 0,-1 0,0 0,1 0,-1-1,1 1,0-1,-1 1,1-1,0 0,0 1,0-1,0 0,0 0,0 0,0-1,2 1,5-1,0-1,0 0,0 0,-1-1,1-1,0 1,-1-1,1-1,-1 0,0 0,0 0,-1-1,1 0,-1-1,0 1,0-2,194-176,-180 164,-18 14,0 0,1 0,0 1,0 0,0 0,0 0,1 0,-1 0,1 1,0 0,0 0,1 0,-1 1,0 0,1 0,-1 0,1 1,0-1,0 1,0 1,-1-1,1 1,0 0,0 0,0 1,0 0,0 0,-1 4,-1 1,0 0,0 0,0 0,-1 0,0 1,0-1,-1 1,0 0,0 0,0 0,-1 0,0 0,-1 0,1 0,-1 0,-1 0,1 0,-2 5,2 0,-6 315,2-283,-3 0,-1 0,-2-1,-2 0,-2-1,-2-1,-18 35,28-63,1 0,-2 0,1-1,-2 0,0 0,0 0,-1-1,0-1,-1 0,0 0,-1 0,0-2,0 1,-1-1,0-1,-1 0,1-1,-1 0,0-1,-1 0,-10 1,22-6,0 0,-1 0,1 0,-1 0,1-1,-1 1,1-1,0 1,-1-1,1 0,0 0,0 0,-1 0,1-1,0 1,0 0,0-1,1 0,-1 1,0-1,0 0,1 0,-1 0,1 0,0 0,0 0,0 0,0 0,0-1,0 1,0 0,1-1,-1 1,1-1,-1 1,1-1,0 1,0 0,0-1,1 1,-1-2,22-102,-7 68,2 0,1 2,2 0,2 1,1 1,1 1,2 1,11-8,71-66,-91 94</inkml:trace>
  <inkml:trace contextRef="#ctx0" brushRef="#br0" timeOffset="1817.997">2682 314,'39'5,"26"1,8 0,0-1,-7-2,-10-1,-9 0,-9-2,-5 0,-4 0,-2 0,-1-1,0 1,1 0,-5 0</inkml:trace>
  <inkml:trace contextRef="#ctx0" brushRef="#br0" timeOffset="2063.036">2852 568,'33'5,"41"-4,16-1,-2-1,-11-1,-13 1,-14-5,-10-1,-7 1,0 1,0 1,-6 2</inkml:trace>
  <inkml:trace contextRef="#ctx0" brushRef="#br0" timeOffset="2432.445">4150 60,'-24'17,"0"0,2 2,0 0,1 2,0 0,2 2,1 0,1 1,1 0,1 1,1 1,-1 5,13-26,0 1,0 0,0 0,1 0,-1 0,1 0,1 0,-1 0,1 0,0 0,1 0,-1 0,1 0,0 0,1 0,0 0,-1-1,2 1,-1 0,1-1,0 1,0-1,0 0,1 0,0-1,0 1,0-1,0 1,1-1,-1 0,1-1,2 2,7 2,0 0,0-1,0-1,1 0,-1 0,1-2,0 0,1-1,-1 0,0-1,1-1,-1 0,0-1,0-1,1-1,8-2,8-3,-1-1,0-1,0-2,-1-2,-1 0,0-2,7-6,-11 6,-1 0,-1-2,0 0,-2-2,0 0,-1-1,-1-2,-1 0,0-2,-15 21,-1 0,1 0,-1 0,0-1,-1 1,1 0,-1-1,0 0,0 1,0-1,-1 0,1 1,-1-1,0 0,0 0,-1 1,0-1,0 0,0 1,0-1,-1 1,1-1,-1 1,0 0,-1 0,1 0,-1 0,1 0,-1 0,0 0,-1 1,-1-2,-9-7,-2 0,0 1,0 1,-1 0,0 1,-1 1,1 0,-2 2,1 0,-1 1,0 1,0 0,0 2,-6 0,-19-2</inkml:trace>
  <inkml:trace contextRef="#ctx0" brushRef="#br0" timeOffset="2678.811">3613 285,'961'1,"-837"8,-1 6,42 14,103 13,-17-25,-184-15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32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0 311,'67'1,"181"-13,5-22,-114 11,-115 17</inkml:trace>
  <inkml:trace contextRef="#ctx0" brushRef="#br0" timeOffset="247.212">57 537,'48'-4,"49"-12,18-3,0 2,-17 4,-14 4,-16 3,-16 3,-12 2,-7 2,-5-1,-3 1,-5 0</inkml:trace>
  <inkml:trace contextRef="#ctx0" brushRef="#br0" timeOffset="686.954">537 1,'2'5,"0"0,0 0,0-1,1 1,0 0,0-1,0 0,1 0,0 0,-1 0,1 0,0-1,1 0,-1 0,1 0,-1 0,3 0,252 121,-253-120,0 1,0 1,0-1,-1 1,1 0,-1 1,-1-1,1 1,-1 0,-1 0,1 0,-1 0,0 1,-1-1,1 1,-2 0,1 0,-1 0,0 0,-1 0,0 0,0 0,-1 0,1 0,-2 0,1-1,-1 1,-1 0,1-1,-1 1,-1-1,-2 6,-8 8,-1 0,-1 0,0-2,-2 0,0-1,-1-1,-1 0,0-2,-1 0,-2-1,-62 49,66-47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36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0,'-18'68,"7"216,10-107,-27 116,32-269,10-31,19-62,-21 44</inkml:trace>
  <inkml:trace contextRef="#ctx0" brushRef="#br0" timeOffset="318.294">396 197,'-75'53,"2"3,2 3,-21 26,32-11,58-72,1 0,0-1,0 1,0 0,0 0,1 1,-1-1,0 0,1 0,-1 0,1 0,0 0,0 1,0-1,0 0,0 0,0 0,1 1,-1-1,1 0,-1 0,1 0,0 0,0 0,0 0,0 0,0 0,1 0,-1-1,0 1,1 0,-1-1,1 1,0-1,-1 1,1-1,0 0,0 0,1 1,14 4,-1 0,1-2,0 0,0 0,1-2,-1 0,0-1,1-1,-1 0,1-1,3-2,24 1,75 20,-117-17,1 0,-1 0,0 0,0 1,0-1,0 1,0 0,0 0,0 0,-1 0,1 0,-1 1,1-1,-1 1,0 0,0-1,0 1,0 0,-1 0,1 0,-1 0,0 1,0-1,0 0,0 1,0-1,-1 0,0 1,1-1,-1 1,-1-1,1 0,0 2,-31 54,24-65,9-6</inkml:trace>
  <inkml:trace contextRef="#ctx0" brushRef="#br0" timeOffset="901.938">989 84,'-222'85,"218"-83,0-1,0 1,1 0,-1 0,1 0,-1 1,1-1,0 1,0-1,0 1,0 0,1 0,-1 1,1-1,-1 1,1-1,0 1,1-1,-1 1,1 0,-1 0,1 0,0 0,1 0,-1 0,1 0,0 0,0 0,0 1,0-1,1 0,-1 0,1 0,0 0,0 0,1 0,-1-1,1 1,0 0,0-1,0 1,2 2,8 6,1 0,0 0,0-1,1-1,0 0,1-1,0 0,16 5,23 16,-46-27,1 2,-1-1,0 1,0 1,-1-1,0 1,1 0,-2 1,1 0,-1 0,0 0,-1 1,1 0,-2 0,1 0,-1 1,0-1,-1 1,0 0,0 0,-1 0,0 1,-1-1,0 0,-1 1,1 1,-3 1,-1-1,0 0,0 0,-1 0,0 0,-1-1,0 0,0 0,-1 0,-1 0,0-1,0 0,-1-1,0 0,0 0,-1 0,0-1,0 0,-1-1,0 0,0-1,-8 4,10-5,-1 0,1 0,-1-1,0 0,0-1,0 0,0 0,-1-1,1 0,0-1,-1 0,1 0,0-1,-1 0,1 0,0-1,0-1,0 0,0 0,1 0,-1-1,1-1,0 1,0-1,0 0,1-1,-3-2,7 3,0 0,0 0,1 0,0-1,0 1,0-1,1 1,0-1,0 0,0 1,0-1,1 0,0 1,0-1,1 0,0 0,0 1,0-1,1 1,-1-1,1 1,1-1,-1 1,1 0,1-3,4-4,-1 0,2 0,-1 0,2 1,-1 1,2 0,-1 0,1 1,9-6,125-38,-82 55,-46 4</inkml:trace>
  <inkml:trace contextRef="#ctx0" brushRef="#br0" timeOffset="1233.403">1272 424,'38'-5,"32"-1,9 0,-4 1,-11 1,-10 2,-11 1,-11 1</inkml:trace>
  <inkml:trace contextRef="#ctx0" brushRef="#br0" timeOffset="1485.687">1299 677,'44'0,"27"0,13 0,-4 0,-11 0,-12 0,-11 0,-13 0</inkml:trace>
  <inkml:trace contextRef="#ctx0" brushRef="#br0" timeOffset="3752.127">2118 197,'-23'329,"18"-291,-2 0,-1-1,-2 0,-12 29,3-36,19-63,8-4,2 0,2 1,1 0,2 0,1 2,2 0,1 1,24-31,96-120,-139 183,1 0,-1-1,1 1,-1 0,1 0,-1 0,1 0,0 0,-1 0,1 0,0 0,0 0,0 1,0-1,0 0,0 0,0 1,0-1,0 1,0-1,0 1,0-1,0 1,1-1,-1 1,0 0,0 0,0 0,1 0,-1 0,0 0,0 0,0 0,1 0,-1 1,0-1,0 0,0 1,0-1,0 1,0-1,1 1,-1-1,0 1,0 0,-1 0,1-1,0 1,0 0,0 0,0 0,-1 0,1 1,2 13,-1 0,-1 0,-1 0,0-1,-1 1,0 0,-1 0,-1 0,-1 0,0-1,-2 5,3-8,-10 28,10-33,0 0,0 0,1 1,0-1,1 0,-1 1,1-1,0 1,1-1,0 1,0 0,0-1,1 1,0 3,-1-9,1 0,-1 1,1-1,-1 0,1 0,-1 0,1 0,0 1,0-1,-1 0,1 0,0-1,0 1,0 0,0 0,0 0,0 0,0-1,0 1,1-1,-1 1,0-1,0 1,1-1,-1 0,0 1,0-1,1 0,-1 0,0 0,1 0,-1 0,0 0,0 0,1-1,-1 1,0 0,0-1,1 1,-1-1,0 1,0-1,0 0,0 1,0-1,0 0,0 0,1 0,48-45,201-230,-207 237,-43 38,0 0,0 1,0-1,0 0,0 1,0-1,0 1,0-1,0 1,1 0,-1-1,0 1,0 0,0 0,1 0,-1 0,0 0,0 0,0 0,1 0,-1 0,0 1,0-1,0 1,1-1,-1 1,0-1,0 1,0-1,0 1,0 0,0-1,0 1,0 0,-1 0,1 0,0 0,0 0,-1 0,1 0,0 0,-1 0,1 0,-1 2,3 6,-2 1,1-1,-1 1,-1 0,0 0,0 0,-1-1,0 1,0 0,-1-1,-1 1,0-1,-1 4,-4 17,-2 11,-15 116,25-154,0-1,0 0,0 1,0-1,1 1,-1-1,1 0,0 1,0-1,0 0,0 0,0 0,0 0,0 0,1 0,-1 0,1 0,0 0,-1 0,1-1,0 1,0-1,0 1,0-1,0 0,0 0,16 6</inkml:trace>
  <inkml:trace contextRef="#ctx0" brushRef="#br0" timeOffset="4379.315">3247 197,'-30'11,"1"2,0 0,1 2,1 1,0 1,1 2,1 0,1 1,-14 17,33-32,1 0,0 0,1 1,0 0,-1-1,2 1,-1 0,1 1,0-1,0 0,1 1,-1-1,1 1,1-1,0 1,-1-1,2 1,-1-1,1 1,0 0,1-1,-1 0,1 1,1 0,-2-5,0 0,0 0,1-1,-1 1,0 0,1-1,-1 1,1-1,0 0,-1 0,1 1,0-1,0 0,0-1,0 1,0 0,0 0,0-1,0 1,0-1,0 0,0 0,0 1,0-1,0-1,1 1,-1 0,0 0,0-1,0 1,0-1,0 0,1 0,67-34,-64 32,22-17,-1-1,0-1,-2-2,21-23,60-54,-105 100,0-1,1 0,-1 1,1 0,-1-1,1 1,-1 0,1 0,-1-1,1 1,0 1,0-1,0 0,0 0,-1 1,1-1,0 1,0-1,0 1,0 0,0 0,0 0,0 0,0 0,0 1,0-1,0 0,0 1,0-1,0 1,0 0,0 0,-1 0,1 0,0 0,-1 0,1 0,-1 0,1 1,-1-1,1 1,-1-1,0 1,1 0,1 10,0 1,0-1,-1 1,-1 0,0 0,-1 0,0-1,-1 1,-1 1,0 20,-27 285,-4-61,30-239,0-1,-2 1,0-1,-1 0,0 0,-2-1,0 0,-1 0,0-1,-1 0,-1-1,-1 0,0 0,-1-1,-1-1,0-1,0 0,-1 0,-9 3,22-13,-1-1,0 1,0-1,0 0,0 0,0 0,0-1,0 1,0-1,0 0,0 0,-1 0,1 0,0 0,0 0,0-1,0 0,0 0,0 0,0 0,0 0,0 0,1-1,-1 1,0-1,1 0,-1 0,1 0,0 0,-1 0,1 0,0-1,0 1,1-1,-1 0,0 1,1-1,0 0,-1 0,1 0,1 0,-1 0,0 0,1 0,-1 0,1-3,0-10,1 0,0 0,1-1,1 1,1 1,0-1,1 1,1-1,0 1,1 1,1-1,0 1,1 1,0-1,1 2,1-1,7-6,3-2,1 0,1 2,0 0,2 2,0 0,1 2,0 1,1 1,1 1,0 2,0 1,1 1,0 1,1 1,-1 2,1 1,0 2,2 0,26 2,-33 0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0:58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1,'-146'246,"-248"393,313-538,129-181,328-542,-264 399,-108 277,-26 124,9-102,4 0,4 1,3 0,3 0,5 27,-3-85,1 1,1-1,0 0,1-1,1 0,1 0,1 0,3 4,-9-17,0 0,0 0,0-1,0 0,1 1,0-1,0 0,0-1,0 1,1-1,-1 1,1-1,0-1,0 1,0-1,0 0,0 0,1 0,-1-1,1 0,-1 0,1 0,-1-1,1 1,-1-1,1-1,0 1,-1-1,1 0,3-2,6-4,0-1,0 0,-1-2,0 1,-1-2,0 0,-1 0,0-2,-1 1,0-1,-1-1,-1 0,8-14,1 3,18-28,-2-1,-3-2,-2-1,-2-2,5-24,-7 8,-3-1,-3-1,0-30,-18 101,1 2,-1-1,0 0,-1 1,1-1,-1 0,0 1,0-1,0 0,-1 1,0-1,0 0,0 1,0-1,-1 1,0-1,-1-3,-9-4</inkml:trace>
  <inkml:trace contextRef="#ctx0" brushRef="#br0" timeOffset="318.203">1439 368,'-31'44,"2"1,2 2,2 1,2 1,-12 39,27-66,0-1,1 1,2 0,0 1,1-1,1 1,1 8,2-25,0-1,0 1,1 0,0 0,0 0,0-1,0 1,1-1,0 1,0-1,1 1,0-1,-1 0,2 0,-1 0,1-1,-1 1,1-1,0 0,1 0,-1 0,1-1,0 1,-1-1,1 0,1-1,-1 1,0-1,1 0,5 1,5 1,1 0,0-1,0-1,0-1,0-1,0 0,0-1,0 0,0-2,0 0,-1-1,1-1,-1 0,0-1,0-1,-1 0,0-1,0-1,-1 0,0-1,-1-1,9-8,-13 9,-1 0,-1 0,0 0,0-1,-1 0,0-1,-1 1,0-1,-1 0,-1 0,1-1,-2 1,0-1,0 1,-2-1,1 1,-1-1,-1 0,0 1,-1-1,-1 1,0-1,0 1,-1 0,-1 0,0 0,0 1,-1 0,-1 0,0 0,0 1,-6-5,-79-71,64 64</inkml:trace>
  <inkml:trace contextRef="#ctx0" brushRef="#br0" timeOffset="807.093">1892 452,'-4'19,"2"1,0 0,1-1,1 1,1 0,1 0,0-1,2 1,0-1,1 0,1 0,1 0,1-1,0 0,7 9,-13-23,0-1,1 1,-1-1,0 0,1 0,0 0,0 0,0-1,0 1,0-1,1 0,-1 0,1 0,-1 0,1 0,0-1,0 0,0 0,0 0,0 0,0 0,0-1,0 0,0 0,0 0,0 0,0-1,0 1,0-1,-1 0,1 0,0-1,0 1,0-1,0 0,44-32,-1-2,-2-2,-2-2,-1-2,-3-2,5-9,-44 52,0 0,1 0,-1 0,0 0,0 0,1 0,-1 0,1 0,-1 0,1 1,0-1,-1 0,1 0,0 0,-1 1,1-1,0 0,0 0,0 1,-1-1,1 1,0-1,0 1,0-1,0 1,0 0,0 0,0-1,0 1,0 0,0 0,0 0,1 0,-1 0,0 0,0 0,0 0,0 1,0-1,0 0,0 0,0 1,0-1,0 1,0-1,-1 1,1 0,0-1,0 1,0 0,-1-1,1 1,0 0,-1 0,1 0,0-1,-1 1,1 0,-1 0,27 191,-24-183,0 1,1-1,0 0,1 0,0 0,1 0,0-1,0 0,0 0,1-1,1 0,-1 0,1 0,0-1,0-1,1 1,5 2,-5-4,-1-1,1 0,-1-1,1 1,0-2,0 1,0-1,0-1,0 1,0-2,0 1,0-1,-1 0,1-1,0 0,0-1,-1 0,1 0,-1 0,0-1,0-1,0 1,-1-1,1-1,-1 1,-1-1,1 0,-1-1,4-4,19-29,-3-1,-1-1,-2 0,-2-2,8-26,-22 49,-2-1,-1 1,-1-1,0 0,-2 1,0-18,-2 13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1:01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168 227,'-162'518,"157"-499,11-37,6-12,143-284,-24 118,-95 157,-36 39,1-1,0 1,-1 0,1-1,0 1,0 0,0-1,-1 1,1 0,0 0,0 0,0 0,-1 0,1 0,0 0,0 0,0 0,0 0,-1 1,1-1,0 0,0 0,-1 1,1-1,0 0,0 1,-1-1,1 1,0-1,-1 1,1-1,-1 1,1 0,-1-1,1 1,-1 0,1-1,-1 1,0 0,1 0,-1-1,0 1,1 0,-1 0,0 0,0-1,0 1,0 0,0 0,0 0,0 0,0-1,0 1,0 0,-1 0,1 0,0-1,0 1,-1 0,-13 153,-2-16,15-135,1-1,0 1,0-1,0 1,0 0,0-1,0 1,1 0,-1-1,1 1,0-1,-1 1,1-1,0 1,1-1,-1 0,0 1,1-1,-1 0,1 0,0 0,0 0,0 0,0 0,0-1,0 1,0-1,0 1,1-1,-1 0,0 0,1 0,-1 0,1-1,0 1,-1 0,1-1,-1 0,1 0,0 0,-1 0,1 0,0 0,-1-1,1 1,-1-1,1 1,0-1,-1 0,0 0,1-1,-1 1,1-1,22-15,-1-2,0-1,-2-1,0-1,-2-1,14-19,-4 6,113-142,-137 169,-4 6,0 0,0 0,0-1,0 1,1 1,-1-1,1 0,0 0,0 1,0 0,0 0,1 0,-1 0,0 0,1 0,-1 1,1 0,-2 2,-1 0,1 0,-1 1,0-1,1 1,-1-1,0 1,0-1,0 1,0 0,0-1,-1 1,1 0,0 0,-1 0,1 0,-1 0,0-1,1 1,-1 0,0 0,0 0,-1 0,1 0,0 0,0 0,0 2,-5 400,4-400,1 0,-1 0,0 0,1 1,0-1,0 0,0 0,1 1,-1-1,1 0,0 0,0 0,1 0,-1 0,1 0,0 0,0 0,0-1,1 1,-1-1,1 1,0-1,-1 0,2 0,-1 0,0 0,0-1,1 0,0 1,-1-1,1 0,0-1,0 1,0-1,0 0,0 0,0 0,1 0,-1-1,0 1,0-1,1 0,-1 0,3-1,17-9</inkml:trace>
  <inkml:trace contextRef="#ctx0" brushRef="#br0" timeOffset="284.865">1410 142,'-25'41,"3"0,1 2,2 0,2 1,2 1,-10 45,23-84,0-1,0 1,1 0,-1 0,1 0,1 0,-1 0,1 0,0 0,0 0,1 0,-1 0,1 0,1 0,-1 0,1-1,0 1,1 0,-1-1,1 0,0 1,0-1,1 0,-1-1,1 1,0 0,1-1,-1 0,1 0,0-1,1 2,3-1,-1-1,1 0,-1-1,1 0,0 0,0-1,0 0,0-1,0 1,0-2,0 1,0-2,0 1,0-1,0 0,-1-1,1 0,-1 0,0-1,0 0,7-4,0-2,-1 0,0 0,0-1,-1-1,0-1,-1 1,-1-2,0 0,-1 0,7-14,-11 18,-1 0,0-1,-1 0,0 0,-1-1,0 1,-1 0,0-1,0 0,-2 0,1 1,-2-1,1 0,-2 1,1-1,-2 0,1 1,-2 0,1-1,-2 1,1 1,-2-1,1 1,-1 0,-1 0,-2-2,3 3,-1 0,0 0,-1 1,0 0,0 1,0 0,-1 0,0 1,0 0,-1 0,0 1,0 0,0 1,0 0,-1 1,0 0,1 1,-1 0,0 0,0 1,0 1,-10 0,-7 6</inkml:trace>
  <inkml:trace contextRef="#ctx0" brushRef="#br0" timeOffset="604.43">1833 86,'26'59,"-4"1,-1 1,-4 1,2 24,-1-14,16 64,-33-135,-1 1,1-1,0 0,-1 1,1-1,0 1,0-1,0 0,0 0,0 1,0-1,0 0,1 0,-1 0,0 0,0 0,1-1,-1 1,1 0,-1 0,1-1,-1 1,1-1,-1 0,1 1,-1-1,1 0,0 0,-1 0,1 0,-1 0,1 0,-1-1,1 1,0 0,-1-1,1 1,-1-1,1 0,-1 1,1-2,48-46,-30 8,-1 0,-1-2,-3 0,-1 0,-3-1,4-25,8-29,15-18,-30 97</inkml:trace>
  <inkml:trace contextRef="#ctx0" brushRef="#br0" timeOffset="949.318">2426 367,'27'0,"0"-2,0-1,0-1,-1-1,1-1,-1-2,-1-1,0 0,0-2,-1-1,0-1,15-11,-30 16,1 0,-1 0,-1-1,1-1,-2 1,1-1,-1 0,-1-1,0 1,0-1,1-5,-6 13,1-1,-1 0,1 0,-1 0,0 0,0 0,-1 0,0 0,1 0,-1 0,0 0,-1 0,1 0,-1 0,0 0,0 0,0 0,0 0,-1 0,0 0,1 1,-1-1,-1 1,1-1,0 1,-1 0,0 0,0 0,0 0,0 0,0 1,0 0,-1-1,-2 0,0 0,1 1,-1-1,0 2,0-1,0 1,0 0,0 0,0 0,0 1,0 0,0 0,0 1,0-1,0 1,0 1,0-1,0 1,1 0,-1 0,0 1,1 0,-2 1,-8 4,1 2,0-1,0 2,1 0,0 0,1 2,-5 6,2 0,1 1,1 0,1 1,0 0,2 1,1 0,0 1,2 0,1 0,0 1,2-1,-1 16,6-28,0 0,1 0,1 0,0 0,0-1,1 1,0-1,1 0,0 0,0 0,1-1,1 0,-1 0,2 0,-1-1,1 0,0-1,1 0,0 0,0 0,0-1,1-1,0 0,0 0,0-1,0 0,1-1,0 0,0 0,0-1,0-1,0 0,0 0,4-1,25 1,0-2,0-1,0-2,38-10,-49 9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1:04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284 208,'-22'10,"1"2,1 1,0 0,1 1,0 1,1 1,1 1,0 1,2 0,0 0,1 2,0 0,2 1,1 0,0 0,-3 13,12-26,1 1,0-1,1 1,0-1,0 1,1 0,0-1,0 1,1-1,0 0,1 0,0 1,0-1,1-1,-1 1,2-1,1 4,-3-7,-1 0,1-1,0 1,0-1,0 1,0-1,0 0,1 0,-1-1,1 1,0-1,0 1,0-1,0 0,0-1,1 1,-1-1,0 0,1 0,-1 0,1 0,-1-1,1 0,-1 0,1 0,-1-1,1 1,-1-1,1 0,-1 0,0-1,1 1,0-2,14-8,1-1,-1-1,-1-1,-1-1,0 0,-1-1,0-1,3-6,10-13,-1-1,-2-1,-2-2,-1 0,-3-2,-1 0,-1-4,5-42,-39 105,10 12,1 1,1 0,2 0,1 0,1 0,2 8,-2-30,1 0,-1 0,1 0,1 0,0-1,0 1,0-1,1 1,0-1,0 0,1 0,0 0,0 0,1-1,0 1,0-1,0-1,1 1,0-1,0 0,0 0,0 0,1-1,0 0,0-1,0 1,1-1,-1-1,1 1,-1-1,5 0,0-1,0-1,-1 0,1 0,0-1,0 0,-1-1,1-1,-1 1,1-2,-1 0,0 0,0-1,0-1,14-5</inkml:trace>
  <inkml:trace contextRef="#ctx0" brushRef="#br0" timeOffset="380.2">990 292,'-4'8,"1"0,0 1,1-1,0 1,0 0,1 0,0-1,0 1,1 0,0 0,1 0,0 0,0 0,1-1,0 1,0 0,1-1,1 0,-1 1,1-2,0 1,3 4,-4-10,0 1,0-1,0 1,0-1,0 0,0 0,1 0,-1-1,0 1,1-1,0 0,-1 0,1 0,0 0,-1-1,1 1,0-1,0 0,0 0,-1-1,1 1,0-1,-1 1,1-1,0 0,-1-1,1 1,-1-1,2 0,95-60,19-63,-93 97,-26 27,0 1,0-1,1 1,-1-1,0 1,1-1,-1 1,1 0,-1-1,0 1,1-1,-1 1,1 0,-1 0,1-1,-1 1,1 0,-1 0,1-1,0 1,-1 0,1 0,-1 0,1 0,-1 0,1 0,-1 0,1 0,0 0,-1 0,1 0,-1 1,1-1,-1 0,1 0,-1 0,1 1,-1-1,1 0,-1 1,1-1,-1 0,1 1,-1-1,0 1,1-1,-1 0,0 1,1-1,-1 1,0-1,1 1,-1-1,0 1,0 0,0-1,0 1,0-1,1 1,-11 100,10-93,0-1,0 0,1 1,0-1,0 0,0 1,1-1,1 0,-1 0,1 0,0-1,0 1,1-1,0 1,0-1,1 0,-1-1,1 1,1-1,-1 0,1 0,0-1,0 1,0-1,0-1,1 1,0-1,-1 0,1-1,4 1,-2-1,0-1,0-1,0 0,1 0,-1-1,0 0,0 0,0-1,0-1,0 1,-1-1,1-1,-1 1,0-2,0 1,0-1,0 0,-1-1,0 0,0 0,0 0,3-5,12-15,0 0,-2-2,0-1,-3 0,8-16,36-68,-45 89</inkml:trace>
  <inkml:trace contextRef="#ctx0" brushRef="#br0" timeOffset="3022.363">2711 208,'-22'-10,"-1"1,0 1,-1 2,1 0,-1 1,-1 2,-12-1,18 5,0 1,0 1,0 0,0 1,1 1,0 1,0 1,0 0,1 1,0 1,0 1,1 0,1 1,-1 1,2 0,0 1,0 1,1 0,1 0,1 2,0-1,0 2,2-1,0 3,5-15,0 1,0 0,1 0,0 0,0 0,1 1,-1-1,1 1,0 0,1-1,-1 1,1 0,1 0,-1 0,1 0,0 0,0 0,0 0,1 0,0 0,0 0,1 0,0 0,0-1,0 1,0-1,1 1,0-1,0 0,1 0,-1 0,1-1,0 1,0-1,1 0,-1 0,1 0,0-1,0 1,0-1,6 2,0-2,0 0,0-1,1 0,-1 0,1-1,-1-1,1 0,-1-1,1 0,-1-1,0 0,1 0,-1-1,0-1,0 0,7-4,7-5,-1 0,0-1,-1-1,-1-2,0 0,8-10,-12 9,-1-1,-1-1,0-1,-2 0,0-1,-2-1,0 1,-2-2,-1 0,6-20,-12 17,-3 27,0 0,0 0,0 1,0-1,0 0,0 1,-1-1,1 0,0 0,0 1,0-1,0 0,0 0,-1 1,1-1,0 0,0 0,0 0,-1 0,1 1,0-1,0 0,-1 0,1 0,0 0,0 0,-1 1,1-1,0 0,-1 0,1 0,0 0,0 0,-1 0,1 0,0 0,-1 0,1 0,0 0,0 0,-1-1,1 1,0 0,-1 0,1 0,0 0,0 0,-1 0,1-1,0 1,0 0,0 0,-1-1,-23 74,19-47</inkml:trace>
  <inkml:trace contextRef="#ctx0" brushRef="#br0" timeOffset="3568.247">2938 208,'5'-52,"-27"107,19-49,1 1,0-1,1 1,0 0,0-1,0 1,1 0,0 0,0 0,0-1,1 1,0 0,1 0,0-1,0 1,0-1,1 0,-1 1,1-1,1 0,-1-1,1 1,0-1,1 1,-1-1,1 0,0-1,0 1,1-1,-1 0,1-1,0 1,0-1,0 0,0 0,1-1,-1 0,1 0,-1-1,1 1,0-1,0-1,-1 1,1-1,1-1,7-4,0-1,0-1,0-1,-1 0,0-1,-1 0,0-1,-1 0,0-1,0-1,-1 0,-1 0,0-1,2-3,-4 6,106-177,-101 167,36-38,-48 59,1 0,-1-1,1 1,-1 0,1 0,-1 1,0-1,1 0,-1 0,0 1,0-1,0 0,0 1,0-1,0 1,0 0,-1-1,1 1,0 0,-1-1,0 1,1 0,-1 0,0-1,0 1,0 0,0 0,0-1,0 1,0 0,-1 0,1 0,0 6,26 230,2 213,-27-410,-2 0,-2 0,-1 0,-3 0,-9 31,13-59,-1 1,-1-1,0-1,-1 1,0-1,-1 0,-1 0,0-1,0 0,-1 0,0-1,-1 0,0-1,0 0,-1-1,-1 0,1 0,-1-1,-1 0,7-6,1 1,-1-1,1 0,-1 0,1-1,-1 1,0-1,1-1,-1 1,0-1,1 0,-1 0,1 0,-1-1,1 0,0 0,0 0,-1-1,2 0,-1 0,0 0,1 0,-1-1,1 0,0 0,0 0,0 0,1-1,0 1,0-1,0 0,0 0,1 0,-1 0,1-1,1 1,-1 0,1-1,0 1,0-1,1 0,-1 1,1-6,1-13,0-1,1 0,1 1,2-1,0 1,2 0,0 1,2 0,0 0,2 1,0 0,2 0,0 2,1-1,1 2,1 0,1 1,1 0,0 2,1 0,13-8,1 1,-4 5</inkml:trace>
  <inkml:trace contextRef="#ctx0" brushRef="#br0" timeOffset="4182.451">2626 321,'2'-2,"0"1,-1 0,1 0,0-1,0 1,0 1,0-1,0 0,0 0,0 1,0-1,1 1,-1 0,0 0,0 0,0 0,0 0,1 0,-1 0,0 1,0-1,0 1,0-1,0 1,0 0,0 0,0 0,0 0,0 0,0 1,-1-1,1 0,0 1,-1 0,0-1,1 1,-1 0,0-1,1 1,-1 0,0 0,-1 0,1 0,0 0,0 0,-1 2,18 78,-16-63,1-1,1 0,1 0,0 0,1 0,1-1,1 0,2 1,-8-14,1-1,0 0,0 0,0 0,0 0,1 0,-1-1,1 1,0-1,-1 0,1 0,0 0,0-1,0 0,1 1,-1-1,0-1,0 1,1 0,-1-1,18 2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1:11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135 347,'20'-8,"17"-4,-1-1,-1-2,0-2,-1-1,-1-2,-1-1,0-2,-26 18,-1-1,0 1,0-1,-1 0,0-1,0 1,0-1,-1 1,0-1,0 0,-1 0,0-1,0 1,-1 0,0-1,0 1,0-1,-1 1,0-1,-1 1,0-1,0 1,0-1,-1 1,-3-7,5 13,-1 0,0 0,0 0,1 0,-1 0,0 0,0 0,0 1,0-1,0 0,0 1,0-1,0 1,0-1,0 1,0-1,-1 1,1 0,0 0,0-1,0 1,0 0,-1 0,1 0,0 0,0 0,0 1,-1-1,1 0,0 0,0 1,0-1,0 1,0-1,0 1,0 0,0-1,0 1,0 0,0-1,0 1,0 0,0 0,1 0,-1 0,0 0,1 0,-1 0,0 0,1 0,0 0,-1 1,1-1,0 0,-1 0,1 0,0 0,0 1,0-1,0 0,0 0,0 0,0 1,1-1,-1 0,-10 177,11-128,2 563,5-514,-4-76,-1 0,-1 1,-1-1,-2 0,0 1,-1-1,-1 0,-1 0,-1 0,-2 0,0-1,-1 0,-1-8,0-2,-1 0,0 0,-1 0,-1-1,0-1,0 0,-1-1,0 0,0-1,-1-1,0 0,-1 0,0-2,1 0,-2 0,1-2,0 0,-1 0,-15-1,27-1,0-1,0 0,0 0,-1 0,1 0,0-1,0 0,0 0,0 0,0 0,0-1,1 1,-1-1,0 0,1 0,-1 0,1-1,0 1,-1-1,1 0,0 0,1 0,-1 0,1 0,-1-1,1 1,0-1,0 0,1 1,-1-1,1 0,-1 0,1 0,1 0,-1 0,0 0,1-1,0 1,0 0,0 0,1 0,-1 0,1 0,0 0,0 0,0 0,1-1,10-19,0 0,2 0,0 1,2 1,0 1,1 0,2 1,0 1,1 1,13-9,-23 18,277-220,-130 116,-107 90,-37 25</inkml:trace>
  <inkml:trace contextRef="#ctx0" brushRef="#br0" timeOffset="258.197">1038 799,'-33'55,"-3"-2,-2-2,-21 21,40-56,19-17,-1 0,0 0,1 0,-1 0,1 0,-1 0,1 0,-1-1,1 1,0 0,0 0,-1 0,1 0,0 0,0-1,0 1,0 0,0 0,1 0,-1 0,0 0,0-1,1 1,-1 0,1 0,-1 0,1 0,-1 0,1 0,0 0,-1 0,1 0,0 1,20-41,2 1,2 1,1 1,2 2,1 0,8-4,-10 9,88-84,-95 102</inkml:trace>
  <inkml:trace contextRef="#ctx0" brushRef="#br0" timeOffset="546.468">1489 602,'-23'33,"0"2,2 1,2 0,1 2,-8 26,8 30,18-91,0 0,0-1,0 1,1-1,-1 1,1 0,-1-1,1 1,0-1,0 1,0-1,0 0,1 1,-1-1,1 0,-1 0,1 0,0 0,0 0,0 0,0-1,0 1,0 0,0-1,0 0,1 0,-1 1,1-1,-1-1,1 1,-1 0,1 0,2-1,4 0,0-1,0 0,0 0,0-1,0 0,0-1,0 0,-1 0,1-1,-1 0,0 0,0-1,0 0,-1-1,0 0,0 0,0 0,-1-1,0 0,0 0,-1-1,0 1,0-1,0 0,-1-1,-1 1,1-1,-1 1,-1-1,2-7,-3 9,-1 1,1 0,-1-1,0 1,-1-1,1 1,-1 0,-1-1,1 1,-1 0,0 0,-1 0,1 0,-1 0,0 0,0 1,-1 0,0-1,0 1,0 1,-1-1,1 1,-2-1,-16-14</inkml:trace>
  <inkml:trace contextRef="#ctx0" brushRef="#br0" timeOffset="1026.218">1659 1024,'81'-74,"-55"45,117-110,-144 140,1 0,0-1,0 1,0 0,0 0,0 0,0 0,0 0,0 0,0 0,0-1,0 1,0 0,1 0,-1 0,0 0,1-1,-1 1,0 0,1 0,-1-1,1 1,0 0,-1-1,1 1,-1 0,1-1,0 1,0-1,-1 1,1-1,0 1,0-1,0 0,-1 1,1-1,0 0,0 0,0 0,0 1,0-1,-1 0,1 0,0 0,0 0,0-1,0 1,0 0,0 0,-1 0,1-1,0 1,0 0,0-1,-1 1,1-1,0 1,0-1,-1 1,1-1,0 0,-1 1,1-1,-1 0,1 1,-1-1,1 0,-1 0,0 1,1-2,0 23,8 61,-9-80,1 0,-1 0,1-1,-1 1,1 0,0-1,0 1,0 0,0-1,0 1,0-1,0 1,1-1,-1 0,0 0,1 1,-1-1,1 0,-1 0,1 0,0-1,-1 1,1 0,0-1,0 1,-1-1,1 1,0-1,0 0,0 0,0 0,-1 0,1 0,0 0,0 0,0-1,0 1,-1-1,2 1,125-70,-43 18,-73 46,-11 4,0 1,1-1,-1 1,0 0,0 0,1 0,-1 0,1 0,-1 0,1 0,-1 0,1 1,0-1,-1 0,1 1,0 0,0-1,-1 1,1 0,0 0,0 0,-1 0,1 0,0 0,0 0,-1 1,1-1,0 1,-1-1,1 1,0 0,-1 0,1-1,-1 1,1 0,-1 0,0 1,1-1,-1 0,0 0,0 1,0-1,1 2,7 52,-10-51,0-1,1 1,-1 0,1-1,0 1,0-1,0 1,1-1,-1 1,1 0,0-1,0 0,0 1,0-1,1 0,-1 1,1-1,0 0,0 0,0 0,0 0,0-1,1 1,-1-1,1 1,0-1,0 0,0 0,0 0,0 0,0-1,0 1,1-1,-1 0,1 0,-1 0,1 0,-1-1,3 1,17-3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1:21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0,'0'619,"-16"-474,16-145,-1 1,1 0,-1 0,1 0,-1 0,1-1,-1 1,1 0,0 0,-1 0,1 0,0 0,0 0,0 0,0 0,0 0,0 0,0 0,0 0,0 0,0 0,0 0,1 0,-1 0,0 0,1 0,-1 0,1 0,-1-1,1 1,0 0,-1 0,1 0,0-1,-1 1,1 0,0-1,0 1,-1-1,1 1,0-1,0 1,0-1,0 1,0-1,0 0,0 0,0 1,0-1,0 0,0 0,0 0,0 0,0 0,0 0,0-1,0 1,0 0,0 0,0-1,0 1,149-117,-133 103,-1 1,2 0,-1 2,2 0,0 1,0 1,0 0,1 2,1 0,-1 2,1 0,17-2,-34 7,-1 0,0 0,0 0,1 0,-1 1,0-1,0 1,0 0,0 0,0 0,0 0,0 1,0-1,0 1,0 0,-1 0,1 0,-1 0,1 0,-1 0,0 1,0-1,0 1,0-1,0 1,-1 0,1 0,-1 0,0 0,1 0,-2 0,1 0,0 0,0 0,-1 0,0 1,0-1,0 0,0 0,0 1,-1-1,1 0,-1 0,0 0,0 2,-7 12,-1 1,0-1,-1 0,-1-1,0-1,-2 1,1-2,-2 0,0 0,0-1,-2-1,1-1,-1 0,-1-1,0-1,-1 0,1-1,-20 5,35-11,-1-1,0 1,0-1,0 0,0 0,0 0,0 0,-1-1,1 1,0-1,0 0,0 0,-1 0,1 0,0 0,0-1,0 0,0 1,0-1,-1 0,2-1,-1 1,0 0,0-1,0 0,1 1,-1-1,0 0,1-1,0 1,0 0,-1-1,1 1,1-1,-1 1,0-1,1 0,-1 0,1 0,0 0,0-1,1-19,4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1,'-19'3,"0"0,1 2,-1 0,1 1,0 1,1 0,-1 1,1 1,1 1,0 1,0 0,1 1,1 0,0 1,-12 15,19-18,0 1,1 0,0 0,1 0,0 1,1 0,0 0,1 0,0 0,1 0,1 1,0-1,0 1,2 8,0-16,0 1,1 0,0 0,0-1,0 1,1-1,0 1,0-1,0 0,1 0,0 0,-1-1,2 0,-1 1,0-1,1-1,0 1,0-1,0 1,0-1,1-1,-1 1,1-1,-1 0,1 0,0-1,1 1,4 0,0-1,-1 0,1 0,0-1,-1 0,1 0,-1-2,1 1,0-1,-1-1,0 0,0 0,0-1,0 0,1-2,7-4,-2 1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1:21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37,'-14'23,"1"0,2 0,0 1,1 1,2-1,1 2,0-1,-2 26,8-48,0 0,1 1,-1-1,1 0,0 1,0-1,0 0,1 1,-1-1,1 0,-1 0,1 1,0-1,0 0,1 0,-1 0,1 0,-1 0,1-1,0 1,0 0,0-1,0 1,1-1,-1 0,1 0,-1 1,1-2,0 1,0 0,0-1,0 1,0-1,0 0,0 0,0 0,0 0,1-1,-1 1,0-1,1 0,-1 0,0 0,1 0,1-1,12-5,0 0,-1-1,0-1,0-1,0 0,-1-1,-1 0,0-2,0 1,-1-2,-1 1,0-2,-1 0,0 0,-1-1,1-3,44-50,-37 46,-10 12,0-1,0 2,1-1,0 1,1 1,0 0,0 0,1 1,0 0,8-3,-18 9,0 1,1 0,-1 0,0 0,0 0,0 0,0 0,1 0,-1 0,0 0,0 0,0 1,1-1,-1 1,0-1,0 1,0-1,0 1,0-1,0 1,0 0,0 0,0-1,-1 1,1 0,0 0,0 0,-1 0,1 0,0 0,-1 0,1 0,-1 0,0 1,1-1,-1 0,0 0,1 0,-1 0,0 1,0 0,4 57,-5-50,1 142,-7 1,-6-1,-7-1,-29 103,48-252,0 7,0-1,-1 1,0-1,0 0,-1 1,1-1,-2 0,1-1,-1 1,0 0,-1-1,1 0,-1 0,0-1,-1 1,1-1,-4 2,6-7,0 0,0-1,0 1,0-1,0 1,1-1,-1 0,0 0,0 0,0-1,1 1,-1-1,1 1,-1-1,1 0,0 0,-1 0,1 0,0-1,0 1,1 0,-1-1,0 0,1 1,0-1,-1 0,1 1,0-1,0 0,1 0,-1 0,1 0,-1 0,1 0,0 0,0 0,-4-25,1 1,1-1,1 0,2 0,1 0,1 1,1-1,2 1,0 0,2 0,1 0,1 1,2 1,1 2,1 2,1 0,0 1,2 0,1 1,0 1,1 1,1 1,0 0,9-3,-4 1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1:22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280 569,'-16'3,"0"0,0 1,0 0,0 2,1 0,0 0,0 2,1 0,0 0,0 1,1 1,0 1,0 0,1 0,1 1,0 0,1 1,-5 8,13-17,0 1,0-1,0 1,0 0,1 0,0 0,0 0,0 0,1 0,0 0,0 0,0 0,0 0,1 0,0 0,0 0,0 0,1 0,-1-1,1 1,0 0,1-1,-1 1,1-1,0 0,0 0,0 0,0 0,1-1,0 1,0-1,0 0,0 0,0 0,0-1,1 1,-1-1,1 0,0-1,0 1,-1-1,1 0,0 0,4 0,2 1,0-1,0 0,0-1,0-1,0 1,0-2,0 1,0-2,-1 1,1-2,-1 1,1-1,-1-1,0 0,-1 0,1-1,-1 0,0-1,-1 0,0 0,6-7,12-14,-2-1,-1-1,-1-1,-2 0,13-28,-19 31,-1 0,-1-1,-2 0,-1-1,-1 0,-1 0,-2-1,-1 0,-2 0,-1 0,-3-30,1 43,-1 1,-1-1,-1 1,0-1,-2 1,1 0,-2 1,-2-4,7 15,0 1,0-1,-1 1,1 0,-1 0,0 0,0 0,0 1,-1-1,1 1,-1 0,0 0,0 0,0 0,0 1,0-1,-1 1,1 0,-1 1,1-1,-1 1,0 0,1 0,-1 0,0 0,0 1,0 0,0 0,1 1,-1-1,0 1,0 0,-6 5,0 0,1 1,0 1,0-1,1 2,0-1,0 1,1 0,0 1,1 0,0 0,0 1,2 0,-1 0,1 0,0 1,1 0,1-1,0 2,0 3,-2 3,0 0,2 0,0 0,1 0,2 1,-1-1,2 1,1-1,0 0,1 0,1 0,1 0,1-1,1 1,0-1,1-1,1 1,1-2,0 1,1-1,1-1,13 14,-11-15,1-2,0 0,0 0,2-2,-1 0,1-1,1 0,-1-1,1-2,1 1,-1-2,1-1,0 0,0-1,1-1,-1-1,0-1,1 0,-1-2,15-2,38-31,-54 19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1:22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1,'-5'38,"-6"18,-1 4,1-4,2-6,8-11,9-13,3-11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1:23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1:23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240 1,'-30'20,"0"2,2 1,0 1,2 1,0 1,2 2,-5 9,27-36,1 1,-1 0,0 0,1 0,-1 0,1 0,0 0,0 0,0 0,0 1,0-1,0 0,1 1,-1-1,1 1,-1-1,1 0,0 1,0-1,0 1,0-1,1 1,-1-1,1 0,-1 1,1-1,0 0,0 1,0-1,0 0,0 0,1 0,-1 0,1 0,-1 0,1 0,0 0,-1-1,1 1,0-1,0 1,0-1,0 0,1 0,-1 0,0 0,0 0,1 0,-1-1,2 1,56 14,-49-13,0 0,0 1,0 0,0 0,-1 2,1-1,-1 1,0 0,6 6,-13-9,1 0,-1 1,1-1,-1 1,0 0,0 0,0 0,-1 0,1 1,-1-1,1 1,-1 0,-1-1,1 1,0 0,-1 0,0 0,0 0,0 1,0-1,-1 0,1 0,-1 1,0-1,-1 0,1 0,-1 0,1 1,-1-1,-1 0,1 0,-1 0,1 0,-1-1,0 1,0 0,-1-1,1 1,-1-1,0 0,-1 2,-1 0,-1 0,0 0,0 0,-1-1,1 0,-1 0,0 0,0-1,-1 0,1-1,0 1,-1-1,0-1,1 1,-2-1,-14 1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1:24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71,'12'81,"-4"1,-2 77,-5-112,0-17,1-13,0 0,-1 1,-1-1,-1 1,0-1,-2 0,0 0,0 1,-2-2,0 1,-1 0,0-1,-2 0,-6 10,14-25,0-1,0 1,0 0,-1-1,1 1,0-1,0 1,0 0,-1-1,1 1,0-1,-1 1,1-1,-1 1,1-1,0 1,-1-1,1 0,-1 1,1-1,-1 0,1 1,-1-1,1 0,-1 1,0-1,1 0,-1 0,1 0,-1 0,0 0,1 1,-1-1,1 0,-1 0,0-1,1 1,-1 0,0 0,1 0,-1 0,1 0,-1-1,1 1,-1 0,0 0,1-1,-1 1,1-1,-1 1,1 0,0-1,-1 1,1-1,-1 1,1-1,0 1,-1-1,1 1,0-1,-4-40,13 5,1 1,2 0,2 1,1 1,2 0,1 1,1 0,7-5,-3-1,-1 1,1 1,2 1,1 1,2 2,1 0,1 2,2 2,1 0,4 0,26-3,-61 31,-1-1,1 1,-1 0,1 0,-1 0,1 0,0 0,-1 0,1 0,-1 1,1-1,-1 1,1-1,-1 1,1-1,-1 1,1 0,-1 0,0 0,0-1,1 1,-1 1,0-1,0 0,0 0,0 0,0 0,0 1,0-1,0 1,-1-1,1 0,-1 1,1-1,-1 1,1-1,-1 1,0 0,0-1,1 1,-1-1,-1 1,2 13,-2-1,0 0,-1 1,-1-1,0 0,0 0,-2-1,0 1,0-1,-1 0,-5 7,9-14,-84 145,83-145,-2-1,1 0,0 0,-1 0,0-1,0 1,-1-1,1 0,-1-1,0 1,0-1,0 0,0-1,0 0,-1 0,1 0,-1 0,1-1,-1 0,0-1,1 1,-1-1,-6-1,-12-4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1:24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1,'0'29,"0"33,0 11,0-2,0-8,0-6,-5-7,-1-8,0-5,1-6,-3-2,0-1,-4-2,0 1,-2-5,0-1,9-4,4-5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1:25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1,'-302'253,"290"-243,0 0,1 1,0 0,1 1,0 0,1 1,1 0,0 0,0 1,2 0,0 0,0 1,1 1,4-14,1 1,0 0,0 0,0 0,0-1,0 1,1 0,-1 0,1 0,0-1,0 1,0 0,0-1,0 1,0-1,1 1,0-1,-1 0,1 1,0-1,0 0,0 0,0 0,0-1,0 1,1 0,-1-1,1 1,-1-1,1 0,-1 0,1 0,0 0,0-1,-1 1,1-1,0 1,0-1,0 0,-1 0,1 0,0-1,0 1,0-1,-1 1,1-1,0 0,0 0,-1 0,1 0,-1-1,1 0,23-13,0-2,-2-2,0 0,-1-1,-1-1,-1-1,-1-1,2-5,104-187,-112 200,-11 26,-8 29,-11 17,11-45,1 1,0 0,1 0,0 0,1 0,1 0,0 0,1 0,0 1,1-1,0 0,3 9,-2-17,-1 0,1 1,1-2,-1 1,0 0,1 0,0-1,0 0,1 1,-1-1,1 0,0-1,0 1,0-1,0 0,1 0,-1 0,1 0,0-1,0 0,0 0,0 0,0 0,0-1,1 0,-1 0,0-1,1 1,-1-1,0 0,1-1,-1 1,1-1,-1 0,0 0,99-35,-85 25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1:30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478 47,'-5'-4,"-1"-1,1 0,-1 1,0 0,0 1,-1-1,1 1,-1 0,1 1,-1 0,0 0,0 0,0 1,0 0,0 0,0 1,-1 0,1 0,0 0,0 1,0 0,0 1,0 0,0 0,0 0,1 1,-1 0,1 0,-5 3,-13 8,0 1,0 2,2 0,0 1,1 1,-18 21,27-27,0 0,1 1,1 1,0-1,1 2,1-1,0 1,0 2,6-12,0 0,0 0,1 0,0 0,0 0,0 0,0 0,1 1,0-1,1 0,-1 0,1 0,0 0,1 0,0 0,0 0,0 0,0 0,1-1,0 1,0-1,1 0,-1 0,3 3,6 2,-1-1,1-1,0 1,1-2,-1 0,2 0,-1-1,1-1,0 0,0-1,0-1,0 0,1-1,-1 0,1-1,0-1,-1 0,1-1,0-1,-1 0,4-2,-6 2,0 0,0-1,0-1,-1 0,1 0,-1-1,0-1,-1 1,1-2,-1 0,0 0,2-3,9-8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1:36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1,'-9'14,"1"10,7 6,3-3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7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0,'-39'152,"-13"129,41-221,4 1,2 0,3 0,5 57,-3-117,-1 1,1 0,1 0,-1-1,0 1,0 0,1-1,-1 1,1 0,-1-1,1 1,0 0,-1-1,1 1,0-1,0 1,0-1,0 0,0 1,1-1,-1 0,0 0,1 0,-1 0,1 0,-1 0,1 0,-1 0,1-1,0 1,-1 0,1-1,0 0,-1 1,1-1,0 0,0 0,-1 0,1 0,0 0,0 0,-1 0,1-1,0 1,-1-1,1 1,0-1,-1 0,1 0,-1 1,1-1,0-1,234-140,-205 124,-26 13,0 1,0 1,1-1,0 1,-1 0,1 0,0 0,1 1,-1 0,0 0,1 1,-1 0,1 0,-1 0,1 1,-1 0,6 1,-9 1,1 1,-1 0,0 0,0 0,0 0,0 1,-1-1,0 1,1 0,-1-1,0 1,-1 0,1 0,-1 0,1 1,-1-1,-1 0,1 0,-1 1,1-1,-1 0,0 1,-1 3,9 42,26 1,-21-40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1:36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58 147,'-5'-10,"-1"3,0 6,1 8,2 8,0 7,2 3,-4 3,-2 1,1 1,2 0,0 0,2-1,1-10,1-13,0-7</inkml:trace>
  <inkml:trace contextRef="#ctx0" brushRef="#br0" timeOffset="932.645">425 6,'-17'31,"-22"135,-12 51,70-256,36-86,-34 83,-3-1,-1-1,-2 0,3-23,1 105,-17-20,1 0,0 0,2 0,0-1,1 0,0 0,2 0,0-1,1 0,0-1,1 0,1 0,1-1,0-1,0 0,1 0,1-1,0-1,1 0,-10-9,-1 0,0 0,1-1,-1 0,1 0,0 0,-1 0,1-1,0 1,-1-1,1-1,0 1,-1-1,1 1,-1-1,1-1,0 1,-1 0,0-1,1 0,-1 0,0-1,0 1,0-1,-1 0,1 0,0 0,-1 0,0 0,0-1,2-2,7-9,-1-2,0 1,-1-1,-1-1,0 1,5-19,-9 19,-1-1,-1 1,0 0,-1-1,-1 1,-1-1,-1-12,1 28,-1-22</inkml:trace>
  <inkml:trace contextRef="#ctx0" brushRef="#br0" timeOffset="1913.086">1385 6,'-10'-2,"0"1,1-1,-1 2,0-1,0 1,1 1,-1 0,0 0,0 1,1 0,-1 1,1 0,0 1,0-1,0 2,0-1,1 1,0 1,0-1,0 1,-6 7,6-5,2 0,-1 0,1 0,0 0,1 1,0 0,0 1,1-1,0 1,1-1,0 1,1 0,0 1,0-1,1 0,0 0,1 1,0-1,1 0,0 1,2 4,-1-10,0-1,1 0,-1 1,1-1,0 0,0-1,1 1,-1-1,1 1,0-1,0 0,0 0,0-1,0 1,1-1,-1 0,1 0,0 0,-1-1,1 0,0 0,0 0,0 0,0-1,0 0,0 0,0 0,0 0,-1-1,1 0,0 0,0 0,0-1,-1 0,1 1,2-3,24-14,-1-2,-1-1,-1-1,-1-1,-1-1,-1-2,-1 0,0-4,52-53,-76 83,1-1,-1 1,0-1,0 1,0 0,1-1,-1 1,0-1,0 1,1-1,-1 1,0 0,1-1,-1 1,0 0,1-1,-1 1,1 0,-1 0,1 0,-1-1,0 1,1 0,-1 0,1 0,-1 0,1 0,-1 0,1-1,-1 1,1 0,-1 1,1-1,-1 0,1 0,-1 0,1 0,-1 0,1 0,-1 1,0-1,1 0,-1 0,1 0,-1 1,0-1,1 0,-1 1,0-1,1 0,-1 1,0-1,1 1,-1-1,0 0,0 1,1-1,-1 1,0-1,0 1,0-1,0 1,0-1,0 1,3 36,-4-31,-2 907,3-907,0 1,0 0,-1-1,0 1,0 0,-1-1,1 1,-2-1,1 0,-1 1,1-1,-2 0,1-1,-1 1,0-1,0 1,0-1,-1 0,1-1,-1 1,-1-1,1 0,0 0,-1 0,0-1,0 0,0 0,0-1,-1 1,0-1,3 0,0 0,0-1,0 1,0-1,0 0,-1 0,1 0,0-1,0 1,-1-1,1 0,-1-1,1 1,0-1,0 1,-1-1,1 0,0-1,0 1,0-1,0 0,0 0,0 0,1 0,-1-1,1 0,-1 1,1-1,0 0,0-1,0 1,1-1,-1 1,1-1,0 0,0 1,0-2,0-11,1-1,1 1,0 0,1-1,1 1,0 0,2 0,0 0,0 0,1 1,1-1,1 1,0 1,1-1,1 1,0 1,1 0,0 0,1 1,0 0,1 0,0 2,1-1,0 2,1 0,0 0,7-2,-16 8,14-10,0 1,1 0,1 2,-1 0,2 1,-1 2,1 0,0 1,5 1,-3 3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1:41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65,'-162'488,"136"-434,158-307,-93 188,98-134,-135 197,-1-1,0 1,1 0,-1 0,1 0,0 0,-1 0,1 0,0 0,0 1,1-1,-1 1,0-1,0 1,1 0,-1 0,1 0,-1 0,1 0,-1 1,1-1,-1 1,1 0,0-1,-1 1,1 0,0 1,-1-1,1 0,-1 1,1 0,0-1,-1 1,0 0,1 0,-1 0,1 1,-1-1,0 1,0-1,1 2,4 13,0 1,-1 0,-1 1,0-1,-2 1,0 0,-1 0,-1 0,0 0,-2 14,3 38,-2-69,0 0,-1 0,1 1,0-1,0 0,0 0,-1 0,1 0,1 1,-1-1,0 0,0 0,0 0,1 0,-1 1,0-1,1 0,-1 0,1 0,-1 0,1 0,0 0,0 0,-1 0,1 0,0 0,0-1,0 1,0 0,0 0,0-1,0 1,0-1,0 1,0-1,0 1,0-1,0 0,1 1,-1-1,0 0,0 0,0 0,0 0,1 0,-1 0,0 0,0 0,0-1,0 1,1 0,-1-1,0 1,17-12,0-1,-1 0,0-2,-1 0,-1 0,0-2,4-7,5-3,174-170,-148 164,-49 33,0-1,0 1,0 0,0-1,1 1,-1 0,0 0,0 0,0 0,1 0,-1 0,0 1,0-1,0 0,0 0,1 1,-1-1,0 1,0-1,0 1,0 0,0-1,0 1,0 0,0 0,-1-1,1 1,0 0,0 0,-1 0,1 0,0 0,-1 0,1 0,-1 0,1 0,-1 1,0-1,1 0,-1 0,0 0,0 0,0 1,0-1,0 0,0 1,-14 110,1-50,8 109,21-131,-3-28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1:4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0,'-44'25,"4"-6,1 1,2 3,0 1,1 1,2 2,0 2,2 1,-27 33,55-57,0 1,0 0,0 0,1 0,0 1,0-1,1 1,0 0,1 0,-1 0,1 7,1-12,-1 0,2-1,-1 1,0 0,0-1,1 1,-1 0,1-1,0 1,0-1,0 1,0-1,0 1,1-1,-1 0,1 0,-1 1,1-1,0 0,0 0,0-1,0 1,0 0,0-1,0 1,1-1,-1 0,1 0,-1 0,1 0,-1 0,1 0,-1-1,1 1,0-1,0 0,12-1,-1-2,0 0,0-1,0 0,0-1,-1-1,0 0,0-1,0 0,-1-1,0 0,-1-1,0-1,0 1,-1-2,0 1,-1-2,1-1,132-134,-113 116,-26 61,-15 12,-14 98,26-135,1-1,-1 0,1 1,-1-1,1 1,1-1,-1 0,0 0,1 0,0 0,0 0,0 0,1 0,-1-1,1 1,0-1,0 0,0 1,0-1,1-1,-1 1,1 0,-1-1,1 0,0 0,0 0,0 0,1-1,-1 1,0-1,23 5,-2-3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1:42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0,'-249'183,"215"-141,33-42,1 1,0 0,-1 0,1 0,-1 0,1-1,0 1,0 0,-1 0,1 0,0 0,0 0,0 0,0 0,0 0,0 0,0 0,0 0,1-1,-1 1,0 0,0 0,1 0,-1 0,1 0,-1 0,1-1,-1 1,1 0,-1 0,1-1,0 1,-1 0,1-1,0 1,0-1,-1 1,1-1,0 1,0-1,0 0,0 1,0-1,-1 0,1 0,0 1,0-1,0 0,0 0,0 0,95 1,-87-2,1-1,-1 2,1-1,-1 1,1 1,-1-1,1 2,-1-1,0 1,1 1,-1 0,0 0,6 4,-12-5,-1 0,1 0,-1 0,0 0,1 1,-1-1,0 1,-1 0,1-1,0 1,-1 0,1 0,-1 0,0 0,0 0,0 1,-1-1,1 0,-1 0,1 1,-1-1,0 0,-1 0,1 1,0-1,-1 0,0 0,0 0,0 1,0-1,0 0,0 0,-1-1,0 1,0 0,-72 94,-82-2,115-84,27-13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1:42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1,'-302'136,"231"-94,70-41,0 0,-1 0,1 0,0 0,0 0,0 0,0 0,0 0,0 1,0-1,0 0,0 0,0 1,1-1,-1 1,0-1,1 1,0-1,-1 1,1-1,0 1,0-1,-1 1,1 0,1-1,-1 1,0-1,0 1,0-1,1 1,-1-1,1 1,-1-1,1 1,0-1,0 1,-1-1,1 0,0 0,0 1,0-1,0 0,1 0,-1 0,0 0,0 0,1 0,107 49,-97-46,1 0,-1 0,0 1,0 1,0 0,-1 0,0 1,0 1,0 0,3 4,-11-8,0-1,-1 0,0 1,1-1,-1 1,-1 0,1-1,0 1,-1 0,0 0,0 0,0 0,-1 0,1 1,-1-1,0 0,0 0,0 0,-1 0,1 1,-1-1,0 0,0 0,0 0,-1-1,0 1,1 0,-1 0,-1-1,1 1,0-1,-1 0,-1 2,-4 5,0-1,-1 0,0-1,0 0,-1 0,0-1,0 0,-1 0,0-2,-10 5,14-7,-1 0,0-1,0 1,0-2,0 1,0-1,0-1,-1 1,1-1,0-1,0 1,-7-3,-3-3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1:43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40,'-9'-6,"0"1,-1 0,0 1,0 0,-1 0,1 1,-1 0,1 1,-1 0,0 1,0 0,0 1,0 0,0 1,0 0,1 1,-1 0,0 1,1 0,0 0,-1 1,1 0,1 1,-1 0,1 1,0 0,0 0,0 1,1 0,0 1,0 0,-4 6,1 0,1 1,0 0,1 0,0 1,2 0,0 0,0 1,2 0,0 0,1 1,1-1,0 1,1 0,1-1,1 1,1 0,0 3,1-15,0-1,0 1,0-1,1 0,0 1,0-1,0-1,0 1,1 0,0-1,0 0,0 1,0-2,1 1,0 0,0-1,-1 0,2 0,-1 0,0-1,1 0,-1 0,1 0,0-1,-1 0,1 0,0 0,0-1,0 1,-1-2,1 1,0 0,0-1,0 0,-1-1,1 1,2-2,17-6,0 0,-1-2,-1-1,0-1,0-1,-1 0,-1-2,0-1,-2 0,0-1,-1-2,0 1,-2-2,0 0,-2-1,2-5,35-50,-50 76,0 1,1 0,-1-1,0 1,0 0,1 0,-1 0,0 0,1 0,-1 0,0 1,1-1,-1 0,0 1,0-1,0 1,1-1,-1 1,0 0,0-1,0 1,0 0,0 0,0 0,0-1,0 1,0 0,0 0,-1 1,1-1,0 0,-1 0,1 0,-1 0,1 1,-1-1,0 0,1 0,-1 1,0-1,0 0,0 1,0-1,0 0,0 1,0-1,1 4,8 18,-7-14,1 0,0 0,1-1,0 1,0-1,0 0,1 0,1 0,0-1,0 0,0 0,2 2,10 3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1:43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0 364,'18'-7,"0"-1,-1 0,0-1,-1-1,0-1,0 0,-1-1,-1 0,0-2,0-1,-4 7,22-25,0-1,-3-2,0 0,15-29,-44 66,0-1,0 0,0 1,0-1,1 0,-1 1,0-1,0 0,1 1,-1-1,0 0,1 1,-1-1,0 0,1 0,-1 1,0-1,1 0,-1 0,0 0,1 0,-1 0,1 1,-1-1,0 0,1 0,-1 0,1 0,-1 0,1 0,-1 0,0 0,1-1,-1 1,1 0,-1 0,0 0,1 0,-1 0,0-1,1 1,-1 0,0 0,1-1,-1 1,0 0,1 0,-1-1,0 1,0 0,1-1,-1 1,0-1,0 1,0 0,1-1,-1 1,0 0,0-1,0 1,0-1,0 1,0-1,0 1,0-1,1 38,-1-31,-1 31,-1-31,0 0,1 0,0 0,0 0,1 0,0 0,0 1,0-1,1 0,0 0,0 0,0 0,1 0,0 0,0 0,1-1,0 1,-1-1,2 1,-1-1,1 0,0 0,0 0,0-1,0 0,1 0,0 0,1 1,4-3,0 0,0 0,0-1,1-1,-1 1,0-2,1 1,-1-1,0-1,0 0,0 0,0-1,0-1,-1 1,1-1,-1-1,0 0,8-6,20-6,-11 4,0-2,-1 0,0-2,-1-1,-1 0,-1-2,-1 0,0-2,11-16,-16 16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1: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2521 311,'0'0</inkml:trace>
  <inkml:trace contextRef="#ctx0" brushRef="#br0" timeOffset="256.219">3085 85,'-60'593,"43"-505,-4-2,-31 82,43-144</inkml:trace>
  <inkml:trace contextRef="#ctx0" brushRef="#br0" timeOffset="632.749">3481 762,'-5'34,"3"11,7-2,3-9</inkml:trace>
  <inkml:trace contextRef="#ctx0" brushRef="#br0" timeOffset="836.763">3565 85,'0'0</inkml:trace>
  <inkml:trace contextRef="#ctx0" brushRef="#br0" timeOffset="2988.618">5371 395,'0'0</inkml:trace>
  <inkml:trace contextRef="#ctx0" brushRef="#br0" timeOffset="2736.554">5371 961,'-33'38,"-12"13</inkml:trace>
  <inkml:trace contextRef="#ctx0" brushRef="#br0" timeOffset="3186.876">5683 650,'-24'75,"3"1,4 0,3 1,2 17,11-90,0 1,1 0,0-1,-1 1,1 0,1 0,-1 0,1-1,0 1,0 0,0-1,0 1,1-1,0 1,0-1,0 0,1 0,-1 0,1 0,0 0,0 0,0-1,1 1,-1-1,1 0,0 0,0-1,0 1,0-1,0 0,1 0,-1 0,1 0,-1-1,1 0,0 0,-1 0,1 0,0-1,4 0,7-5,-1 0,1-1,-2-1,1-1,-1 0,0-1,-1 0,1-1,-2-1,0 0,0-1,-1 0,9-13,-12 16,-1-1,-1 1,1-1,-2-1,1 1,-1-1,-1 0,0 0,-1 0,0-1,-1 1,0-1,0 0,-1-6,-1-7</inkml:trace>
  <inkml:trace contextRef="#ctx0" brushRef="#br0" timeOffset="3700.495">6105 1129,'72'-87,"4"3,4 3,13-4,-93 85,0 1,0-1,0 1,0-1,0 0,0 1,0-1,0 1,0-1,1 1,-1-1,0 0,0 1,0-1,1 0,-1 1,0-1,1 0,-1 1,0-1,1 0,-1 1,0-1,1 0,-1 0,1 0,-1 1,0-1,1 0,-1 0,1 0,-1 0,1 0,-1 0,1 0,-1 0,0 0,1 0,-1 0,1 0,-1 0,1 0,-1 0,1 0,-1-1,0 1,1 0,-1 0,0 0,1-1,-1 1,1 0,-1-1,0 1,1 0,-1-1,0 1,0 0,1-1,-1 1,0 0,0-1,0 1,1-1,-1 1,-8 34,-9 44,17-76,0 0,0-1,0 1,0 0,0 0,1-1,-1 1,1 0,-1 0,1-1,-1 1,1-1,0 1,0-1,0 1,0-1,0 1,0-1,0 0,1 0,-1 1,0-1,1 0,-1 0,1 0,-1-1,1 1,0 0,-1 0,1-1,0 1,-1-1,1 0,0 1,0-1,-1 0,1 0,0 0,0 0,-1 0,1-1,0 1,13-2,-1-1,0-1,0 0,-1-1,1 0,-1-1,0-1,0 0,-1 0,1-3,42-21,-39 23,-15 6,1 0,-1 0,1 0,0 1,0-1,0 1,0-1,0 1,0 0,0 0,0 0,0 0,1 0,-1 0,0 1,0-1,1 1,-1-1,1 1,-1 0,0 0,1 0,-1 0,1 1,-1-1,0 1,1-1,-1 1,0 0,0 0,0 0,1 0,-1 0,0 0,0 1,0-1,-1 1,1-1,0 1,0 0,-1 0,1 0,8 27,-9-23,0 0,1-1,-1 1,1-1,0 1,1-1,-1 0,1 0,0 0,1 0,-1 0,1-1,0 0,0 0,0 0,1 0,-1 0,1-1,0 0,0 0,0 0,2 0,15 4</inkml:trace>
  <inkml:trace contextRef="#ctx0" brushRef="#br0" timeOffset="1150.705">4102 1,'-47'274,"-62"193,95-411,6-21,0 0,2 0,2 0,1 1,2-1,2 33,10-34,-12-49,-2 0</inkml:trace>
  <inkml:trace contextRef="#ctx0" brushRef="#br0" timeOffset="1682.87">3876 988,'23'-26,"1"0,2 2,0 0,2 2,4-1,-19 14,-1 2,2 0,-1 0,1 1,0 1,0 0,1 1,0 1,-1 0,1 1,0 0,0 1,0 1,0 1,0 0,0 1,8 2,-18-4,0 1,0 0,0 1,0-1,-1 1,1 0,0 0,-1 1,1-1,-1 1,0 0,0 0,0 1,0-1,-1 1,1 0,-1-1,0 2,0-1,0 0,-1 1,1-1,-1 1,0 0,-1-1,1 1,-1 0,0 0,0 0,0 0,-1 0,0 1,0-1,0 0,-1 0,1 0,-1 0,0 0,-1 0,1 0,-1 0,0-1,-1 2,-9 14,0-1,-1-1,-1 0,-1-1,0 0,-1-1,-1-1,-10 6,4-1,11-10,-1-2,1 1,-2-2,1 0,-1 0,0-1,0-1,-1 0,0-1,1-1,-1 0,-1-1,1-1,0 0,0-1,0 0,-11-3,-54-31,66 23</inkml:trace>
  <inkml:trace contextRef="#ctx0" brushRef="#br0" timeOffset="2484.496">4383 1215,'111'-83,"-5"-5,34-40,-130 119,-1-1,0 0,0 0,-1-1,0 0,-1-1,-1 1,1-2,-2 1,0 0,0-1,-1 0,-1 0,0 0,-1-1,0 1,-1 0,-1-1,0 1,-1-1,0-2,0 13,1-1,0 1,-1-1,0 1,0 0,0-1,0 1,0 0,-1 0,0 0,1 0,-1 0,0 0,0 0,-1 1,1-1,-1 1,1-1,-1 1,0 0,0 0,1 0,-1 0,-1 1,1-1,0 1,0 0,-1 0,1 0,0 0,-1 1,1-1,-1 1,1 0,-1 0,1 0,-1 1,1-1,0 1,-1 0,1-1,-1 2,1-1,-2 1,-2 1,0 0,0 1,0 0,1 0,-1 0,1 1,0 0,1 0,-1 1,1 0,0-1,0 2,1-1,0 0,0 1,0 0,1 0,0 0,0 0,1 1,0-1,0 1,1 0,0 3,4-5,0 0,1 0,-1-1,1 1,1-1,-1 1,1-1,0-1,0 1,1-1,-1 0,1 0,0-1,0 1,0-1,0 0,1-1,-1 0,1 0,0 0,-1-1,1 0,0 0,0-1,6 0,41 6,-38-6,-1 1,1 1,0 1,-1 0,1 1,-1 1,0 0,12 6,-25-10,0 1,0-1,0 0,0 1,-1-1,1 1,0 0,-1-1,1 1,-1 0,1 0,-1 0,0 0,0 0,0 0,0 0,0 1,0-1,-1 0,1 1,-1-1,0 0,1 1,-1-1,0 0,0 1,-1-1,1 0,0 1,-1-1,1 0,-2 3,-38 71,32-62,-15 18,18-26,0-1,0 1,1 0,-1 0,2 0,-1 1,1 0,0-1,0 1,1 0,0 1,0-1,0 0,0 8,8 1,4-5</inkml:trace>
  <inkml:trace contextRef="#ctx0" brushRef="#br0" timeOffset="-1978.104">65 961,'67'-11,"-1"-3,-1-2,55-23,-103 35,1-2,-1 0,1-1,-2-1,1 0,-1-1,0-1,-1-1,-1 0,1-1,-2 0,2-2,-13 12,-1 0,1-1,0 1,-1 0,0-1,1 1,-1-1,0 1,0-1,0 0,-1 1,1-1,-1 0,1 0,-1 1,0-1,0 0,0 0,0 0,-1 1,1-1,-1 0,0 0,0 1,0-1,0 1,0-1,0 1,-1-1,1 1,-1 0,1-1,-1 1,0 0,0 0,0 0,0 1,-1-1,1 0,0 1,-1-1,1 1,-1 0,1 0,-1 0,0 0,1 1,-1-1,0 0,0 1,1 0,-2 0,-13 0,0 0,0 1,0 1,0 1,0 0,0 1,1 1,0 1,0 0,0 1,-3 3,-5 0,0 2,1 0,0 1,1 2,1 0,0 1,2 2,-1 0,2 0,1 2,0 0,1 1,1 1,2 0,0 1,-1 6,10-22,1 0,0 0,1 1,-1-1,2 1,-1 0,1-1,0 1,0 0,1 0,0 0,1 0,0 0,0-1,1 1,-1 0,2-1,-1 1,1-1,0 0,1 0,0 0,0 0,0-1,1 1,0-1,0 0,0 0,1-1,0 0,1 1,11 2,-1-1,1 0,0-1,1-1,-1-1,1-1,0-1,0 0,0-1,0-1,0-1,0-1,0 0,0-2,-1 0,5-2,27-11,0-1,-1-3,0-3,-2-1,-1-2,-1-2,-2-3,-27 22,14-13,-6 4</inkml:trace>
  <inkml:trace contextRef="#ctx0" brushRef="#br0" timeOffset="-986.161">1279 819,'-2'-5,"0"0,-1 1,0-1,0 1,0-1,-1 1,1 0,-1 0,0 1,0-1,0 1,-1 0,1 0,-1 0,0 1,1 0,-1 0,0 0,0 0,-1 1,1 0,0 0,0 0,-1 0,1 1,0 0,-1 0,1 1,0 0,-1 0,1 0,0 0,-1 1,-10 3,0 1,0 1,0 0,1 1,0 1,1 0,0 1,0 0,-10 12,11-11,0 0,1 1,1 0,0 1,1 0,0 1,1 0,1 1,0-1,1 2,0-1,1 1,-1 9,6-23,1 1,-1-1,1 1,0 0,0-1,0 1,0-1,1 1,-1 0,1-1,0 1,-1-1,1 1,0-1,0 1,1-1,-1 0,0 0,1 1,-1-1,1 0,0 0,0-1,0 1,0 0,0-1,0 1,0-1,0 1,1-1,-1 0,0 0,1 0,0 0,90 3,-59-15,-1-1,0-1,-1-2,0-1,-1-2,6-5,-2 1,0-1,-2-1,-1-2,-1-1,-1-1,-1-2,13-19,-41 47,1 0,0-1,1 0,-1 1,0-1,-1 0,1 0,0 0,-1-1,0 1,0 0,0 0,0-1,0 1,-1-1,1 1,-1-1,0 0,-2 3,0 1,0 0,0 1,0-1,0 0,0 1,0-1,0 1,0-1,0 1,0 0,0 0,0 0,0 0,1 0,-1 0,0 1,1-1,-1 1,1-1,0 1,-1-1,1 1,-1 1,-5 7,0 0,0 1,1 0,0 0,1 0,1 1,-1-1,2 1,0 0,0 4,-109 323,-19 76,119-262,11-151,1 0,0-1,0 1,0 0,1 0,-1-1,0 1,1 0,-1-1,1 1,-1 0,1-1,0 1,0-1,0 1,0-1,0 1,0-1,0 0,0 0,0 1,1-1,-1 0,0 0,1 0,-1 0,1 0,-1-1,1 1,0 0,-1-1,1 1,0-1,-1 0,1 1,0-1,-1 0,1 0,0 0,0 0,-1 0,1-1,0 1,0-1,-1 1,1-1,-1 1,1-1,0 0,76-48,-47 25,-21 18,0-1,0 0,-1-1,0 0,-1 0,0-1,0 0,-1 0,0-1,-1 0,0-1,1 0,-7 8,1 0,-1 1,1-1,-1 0,0 1,0-1,0 0,0 1,0-1,-1 0,1 1,-1-1,0 1,0-1,0 1,0-1,0 1,0-1,-1 1,1 0,-1 0,1 0,-1 0,0 0,0 0,0 0,0 0,0 1,-1-1,-1 0,-79-36,72 34,-192-61,201 65,1 0,0 0,-1 0,1 0,0-1,0 1,-1 0,1 0,0-1,0 1,-1-1,1 0,0 1,0-1,0 0,0 1,0-1,0 0,0 0,0 0,0 0,0 0,1 0,-1 0,0 0,1 0,-1-1,1 1,-1 0,1 0,-1-1,1 1,0 0,0 0,0-1,-1 1,1 0,1-1,-1 1,0 0,0 0,0-1,1 1,-1 0,0 0,1-1,-1 1,1 0,0 0,-1 0,1 0,0 0,0 0,0-1,22-12,1 1,0 2,0 0,1 1,1 2,15-4,-5 2,133-21,31 14,-177 13,-5-2</inkml:trace>
  <inkml:trace contextRef="#ctx0" brushRef="#br0" timeOffset="-402.353">1872 735,'-2'9,"-4"9,1 0,0 1,1 0,1-1,1 1,1 0,1 1,0-1,1 0,2 0,-1-1,3 6,-3-20,-1 0,1 0,0-1,0 1,1 0,-1-1,1 0,-1 0,1 0,0 0,0 0,0 0,1-1,-1 1,1-1,-1 0,1 0,0 0,0-1,0 1,0-1,0 0,0 0,0-1,0 1,0-1,0 0,0 0,1 0,-1 0,0-1,0 0,0 1,0-2,2 0,9-2,0-1,-1 0,0-2,0 1,0-2,-1 0,0 0,0-1,0-2,10-9,0-1,-1-1,0-1,-2-1,-1-1,10-19,-17 5,-14 25</inkml:trace>
  <inkml:trace contextRef="#ctx0" brushRef="#br0" timeOffset="-164.445">2550 678,'-10'38,"-3"23,-4 5,1-3,3-8,3-13</inkml:trace>
  <inkml:trace contextRef="#ctx0" brushRef="#br0" timeOffset="32928.218">715 2513,'2'-4,"0"0,0 0,0 0,-1 0,1 0,-1 0,0-1,0 1,-1 0,0-1,1 1,-1 0,0-1,-1 1,1 0,-1-1,0 1,0 0,-1 0,1-1,-1 1,0 0,0 1,0-1,0 0,-1 0,1 1,-1 0,0-1,0 1,0 0,-1 1,1-1,-2 0,-8 1,0 1,0 0,0 1,0 0,0 1,1 1,-1 0,0 1,0 0,1 1,0 0,0 1,0 0,0 1,1 1,0 0,0 0,1 1,-6 5,-25 13,28-20,0 0,1 1,0 0,1 0,0 2,0-1,1 1,0 1,0 0,1 0,0 1,1 0,0 1,1 0,0 0,1 0,1 1,0 0,0 0,1 0,-1 11,3-18,1 0,1-1,-1 1,1 0,0 0,0 0,1 0,0 0,0 0,0-1,0 1,1 0,0-1,0 1,1-1,0 0,0 0,0 0,0 0,1 0,0-1,0 1,0-1,0 0,1 0,-1-1,1 1,0-1,0 0,0-1,1 1,4 1,3-1,-1-1,0 0,1-1,-1 0,1-1,-1-1,1 0,-1 0,0-1,1-1,-1 0,0-1,-1 0,1-1,-1 0,0-1,0 0,0 0,0-2,22-16,-1-1,-2-1,0-2,-2-1,6-10,84-120,-118 160,0-1,0 1,-1 0,1-1,0 1,0 0,0-1,0 1,0 0,0-1,0 1,0 0,0 0,0-1,0 1,0 0,1-1,-1 1,0 0,0-1,1 1,-1 0,0-1,1 1,-1-1,1 1,-1-1,1 1,-1-1,1 1,-1-1,1 1,-1-1,1 0,0 1,-1-1,1 0,0 1,-1-1,1 0,0 0,-1 0,1 0,0 0,-1 0,1 0,0 0,0 0,-1 0,1 0,0 0,-1 0,1 0,0-1,-1 1,1 0,0-1,-1 1,1 0,-1-1,1 1,0-1,-1 1,1-1,2 16,3 10,-3-7,0 0,1 0,1-1,1 1,1-1,0-1,1 1,0-1,2 0,0-1,0 0,2-1,-1 0,2-1,0 0,11 8,-2-9</inkml:trace>
  <inkml:trace contextRef="#ctx0" brushRef="#br0" timeOffset="33628.251">1307 2823,'1'-38,"2"0,2 1,1-1,2 1,1 0,2 1,2 0,1 1,2-2,-11 27,-3 3,1 0,0 1,0-1,1 1,0 0,0 0,0 0,1 0,-1 1,1 0,1 0,2-2,-7 7,1 1,-1-1,1 1,-1-1,0 1,1 0,-1 0,0-1,1 1,-1 0,0 0,0 0,0 0,0 1,0-1,0 0,0 0,0 0,-1 1,1-1,0 1,-1-1,1 0,-1 1,1-1,-1 1,0-1,1 1,-1-1,0 1,0-1,0 1,0-1,-1 1,1 0,0-1,-1 2,2 4,24 145,-4-70,-21-80,1-1,0 1,0-1,0 1,0-1,0 1,0-1,0 0,0 0,0 1,1-1,-1 0,1 0,-1 0,1 0,-1-1,1 1,-1 0,1-1,0 1,-1-1,1 1,0-1,-1 0,1 1,0-1,-1 0,1 0,0-1,0 1,-1 0,1 0,0-1,-1 1,1-1,0 0,-1 1,1-1,-1 0,1 0,-1 0,1 0,-1 0,0 0,0 0,2-2,305-278,-307 280,0-1,0 0,0 1,1-1,-1 1,0-1,1 1,-1 0,1 0,-1-1,1 1,0 0,0 0,-1 1,1-1,0 0,0 1,0-1,0 1,0-1,0 1,0 0,0 0,0 0,0 0,0 0,-1 0,1 1,0-1,0 1,0-1,0 1,0 0,0-1,-1 1,1 0,0 0,-1 1,1-1,-1 0,1 0,-1 1,1-1,-1 1,0-1,0 1,0 0,0-1,0 1,0 0,0 0,-1 0,1-1,0 3,-1 9,-1 1,-1-1,0 1,-1-1,0 0,-1 0,0 0,-4 7,-16 57,22-72,1 1,-1-1,1 1,0-1,1 1,-1-1,1 1,0 0,0-1,1 1,0-1,0 1,0-1,1 1,-1-1,1 0,1 0,-1 0,1 0,-1 0,2 0,-1-1,0 1,1-1,0 0,0 0,0 0,0-1,1 1,-1-1,1 0,0 0,0-1,3 2,16 2</inkml:trace>
  <inkml:trace contextRef="#ctx0" brushRef="#br0" timeOffset="34062.859">2521 2343,'-33'17,"1"2,0 0,2 3,0 0,2 2,0 1,2 1,1 2,19-21,0 1,0 0,1 0,0 0,0 0,1 1,1 0,-1 0,1 0,1 0,-2 10,3-15,1 0,0 0,0 0,0 0,1 0,-1 0,1 0,0 0,0 0,0 0,1 0,-1-1,1 1,0-1,0 1,0-1,1 0,-1 1,1-1,0 0,-1-1,1 1,1-1,-1 1,0-1,0 0,1 0,0 0,0 0,10 3,1-1,-1-1,1 0,0-1,0-1,-1 0,1-1,0 0,0-2,0 1,0-2,-1 0,1-1,-1 0,0-1,0-1,-1 0,6-4,6-2,0 0,-1-2,-1-1,-1-1,0-1,-1-1,15-15,-31 27,-1 0,0 0,0 0,0-1,-1 0,0 1,0-1,0 0,-1 0,0-1,-1 1,1 0,-1-1,-1 1,0 0,0-1,0 1,-1-1,0 1,0 0,-1-1,0 1,0 0,-1 0,1 0,-2 0,1 1,-1-1,0 1,-2-3,-2 1,1 0,-1 1,0 0,-1 0,0 1,0 0,0 0,0 1,-1 0,0 1,0 0,-1 0,1 1,0 1,-1 0,0 0,0 1,1 1,-1-1,0 2,0-1,0 2,-10 2,-7 2</inkml:trace>
  <inkml:trace contextRef="#ctx0" brushRef="#br0" timeOffset="34396.044">2944 2427,'-3'22,"0"0,1 1,2-1,0 0,1 0,1 0,1 0,1 0,1 0,2 2,-3-18,-1-1,1 1,0-1,1 0,0 0,-1 0,1 0,1-1,-1 0,1 0,-1-1,1 0,0 0,1 0,-1 0,0-1,1 0,-1 0,1-1,0 0,-1 0,1-1,0 0,0 0,-1 0,1-1,0 0,-1 0,1-1,-1 1,1-2,-1 1,0-1,1 0,-2 0,1 0,0-1,-1 0,1 0,-1-1,4-4,14-7,-2-1,0-1,-1-1,-1 0,-1-2,-1 0,0-1,-2-1,0 0,-2-1,-1-1,-1 0,0 0,-1-7,-5 8</inkml:trace>
  <inkml:trace contextRef="#ctx0" brushRef="#br0" timeOffset="35025.899">3537 2739,'7'-6,"59"-61,-2-2,52-74,-88 92,-29 69,-4-4,0 0,1 0,1 0,0 0,1 1,0-1,1 1,1 0,0 1,0-11,1 0,0 0,-1 0,2 0,-1-1,0 1,1 0,0 0,0-1,1 1,-1-1,1 0,0 0,0 0,0 0,0 0,1 0,0-1,0 0,0 0,0 0,0 0,0-1,1 1,-1-1,1 0,4 1,1-1,0 0,0 0,1-1,-1 0,1-1,-1 0,1 0,-1-1,0-1,1 0,-1 0,0-1,0 0,0-1,-1 0,1-1,-1 0,0 0,0-1,4-4,13-10,-1-1,-1-1,-1-1,-1-2,-1 0,0-1,26-72,-43 75</inkml:trace>
  <inkml:trace contextRef="#ctx0" brushRef="#br0" timeOffset="35400.134">4779 1779,'-5'53,"-1"21,-1 5,2-8,2-11,1-5,1-8,0-7,1-6,0-3,1-3,-1 0,0-2,0 1,0 0,0 0,0 1,0-5</inkml:trace>
  <inkml:trace contextRef="#ctx0" brushRef="#br0" timeOffset="35642.936">4469 2146,'38'0,"32"0,9 0,5 0,-6 0,-7 0,-7 0,-4 0,-2 0,-7 0,-2 0,-5 0,-5 0,-4 0,-4 0,-6 0</inkml:trace>
  <inkml:trace contextRef="#ctx0" brushRef="#br0" timeOffset="38412.84">6360 2173,'-20'14,"1"-1,0 2,1 1,0 0,2 1,0 1,1 1,1 0,-9 15,-11 12,-144 204,173-241,0 0,-1-1,0 0,-1 0,0 0,0-1,-1 0,1 0,-1-1,-1 0,-7 4,3-6</inkml:trace>
  <inkml:trace contextRef="#ctx0" brushRef="#br0" timeOffset="38730.219">5851 2173,'9'30,"1"-1,1 0,1-1,2 0,1-1,7 8,5 5,1-1,2-2,2-1,26 22,51 59,-77-83,-16-21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1:59.36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1 370,'162'-6,"-107"10,538-2,-244-30,328-30,-281 30,-310 28,0 3,69 12,-52-5,0-5,79-7,-52 1,1716 1,-1444-30,-155 19,-91-1,155 7,-206 6,123-27,16-3,17-2,-184 31,111-10,-133 1,1 3,-1 2,1 3,16 3,-10-1,196 26,428-26,470-1,-801-28,503 28,-377 1,-112 25,-150-24,151-20,37-12,-119 8,167-12,-125 20,14 16,-100 0,433-31,-570 28,423 14,-81 5,-5 9,-235-27,117-17,296-6,329 5,-637 20,424 9,5 18,-111-11,-75 9,-194 0,-303-20,-41-1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01.50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30,'279'25,"442"-22,96-32,-149 31,-71 26,301-29,-273-28,-66 1,404 28,-429 29,81-18,-23 8,-140 7,536-25,-406-31,133 2,-180 1,815 26,-789 31,154-2,406-29,-661-26,672 26,-323 1,-239-29,-97 30,-54 27,754-28,-765 11,26 24,95 13,-9-10,183-27,-439-13,-215 7,-32 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8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367 112,'0'653,"-26"-403,-4-88,39-151,-2-16</inkml:trace>
  <inkml:trace contextRef="#ctx0" brushRef="#br0" timeOffset="250.048">0 734,'39'-5,"31"-6,9-1,1 1,-9 2,-7 4,-9 1,-9 3,-8 0,-1-4,-2-1,-1 1,-3 0,-1 2,-1-4,-1 0,-5 1</inkml:trace>
  <inkml:trace contextRef="#ctx0" brushRef="#br0" timeOffset="4935.114">960 0,'-6'17,"1"0,0 0,1 1,1-1,1 1,0 0,1-1,2 11,-2-5,-11 212,-6 100,3-213,2 71,13-192,0-1,0 1,-1 0,1-1,0 1,0-1,0 1,0 0,0-1,0 1,0 0,0-1,0 1,0-1,0 1,0 0,1-1,-1 1,0-1,0 1,1 0,-1-1,0 1,1-1,-1 1,0-1,1 1,-1-1,1 1,-1-1,1 0,-1 1,1-1,-1 0,1 1,-1-1,1 0,0 0,-1 1,1-1,-1 0,1 0,0 0,-1 0,1 0,0 0,-1 0,1 0,-1 0,1 0,0 0,-1 0,1 0,-1-1,1 1,0 0,-1 0,1-1,-1 1,1 0,-1-1,1 1,-1-1,1 1,-1 0,1-1,-1 0,30-36,-29 37,181-264,-108 203,-72 60,0 0,0 0,0 1,0-1,0 0,0 1,0-1,0 1,1-1,-1 1,0 0,0 0,0 0,0 0,1 1,-1-1,0 0,0 1,0-1,0 1,0 0,0 0,0 0,0 0,0 0,-1 0,1 1,0-1,-1 0,1 1,-1 0,1-1,-1 1,0 0,1-1,-1 1,0 0,0 0,0 0,-1 0,1 1,8 21,-2-1,-1 1,-1 0,-1 1,0-1,-2 2,1 7,19 59,-19-72</inkml:trace>
  <inkml:trace contextRef="#ctx0" brushRef="#br0" timeOffset="5650.15">1864 649,'-34'21,"1"3,1 0,1 2,1 1,1 2,2 0,1 2,-2 6,26-36,0 1,0-1,0 1,0 0,1-1,-1 1,0 0,1 0,-1 0,1 0,0 0,-1 1,1-1,0 0,1 0,-1 1,0-1,1 1,-1-1,1 1,0-1,-1 1,1-1,1 1,-1-1,0 0,0 1,1-1,0 1,-1-1,1 0,0 1,0-1,0 0,1 0,-1 1,0-1,1 0,-1 0,1-1,0 1,0 0,-1-1,1 1,0-1,2 2,8-3,0 0,1-1,-2 0,1-1,0 0,0-1,0-1,-1 0,0 0,0-1,0 0,0-1,8-6,193-168,-211 179,0 0,0 0,0 0,0 0,0 1,0-1,0 0,0 0,1 1,-1-1,0 1,0-1,1 1,-1-1,0 1,1 0,-1-1,0 1,1 0,-1 0,1 0,-1 0,0 0,1 1,-1-1,0 0,1 1,-1-1,0 1,1-1,-1 1,0 0,0-1,0 1,0 0,0 0,0 0,0 0,0 0,0 0,0 0,0 0,0 0,-1 0,1 0,0 1,-1-1,1 0,-1 0,0 1,1-1,-1 0,0 1,0-1,0 1,4 50,-5-47,0-1,0 0,1 1,-1-1,1 1,0-1,1 1,-1-1,1 1,0-1,0 0,0 1,1-1,-1 0,1 0,0 0,0 0,0 0,1 0,0-1,-1 1,1-1,0 0,1 1,-1-1,0-1,1 1,0-1,0 1,3 1,11-2,-1-1,1-1,-1-1,1 0,-1-1,1-1,-1 0,0-2,0 0,0 0,-1-2,0 0,0-1,-1-1,0 0,0-1,-1 0,-1-1,11-11,-2 1,0-1,-2-2,-1 0,0 0,-2-2,-1 0,-1-1,5-14,1-8,-1-1,-3-1,-3-1,-1 0,-3-1,-2 0,-2-5,-4 53,-1-1,0 1,0-1,-1 1,1-1,-1 1,0 0,-1-1,1 1,-1-1,-1 1,1-1,0 1,-1 0,0 0,-1 0,1 0,-1 0,0 1,0-1,0 1,-1 0,1-1,-2 1,2 4,0 0,0 1,-1 0,1 0,0 0,0 0,0 0,0 0,0 1,1-1,-1 1,0 0,1 0,-1 0,1 0,0 1,-1-1,1 0,0 1,1 0,-1-1,0 1,1 0,-1 0,1 0,0 0,0 0,0 0,1 0,-1 1,-3 4,-9 26,1 1,2 1,1 0,2 0,1 1,0 19,-5 28,3-22,2 1,3-1,2 1,4 10,25 95,-54-230,17 40,0 1</inkml:trace>
  <inkml:trace contextRef="#ctx0" brushRef="#br0" timeOffset="5903.645">2229 367,'44'15,"42"4,17-1,0-4,-8-3,-10-5,-10-2,-8-3,-7-1,-7 0,-9-1,-7 0,-5 0,-3 1,-6 0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56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592 530,'-19'-2,"0"1,-1 1,1 1,-1 1,1 0,0 1,0 2,0 0,1 1,-1 0,2 2,-1 0,1 1,0 0,0 2,2 0,-1 1,1 0,1 1,-3 4,13-10,0 1,0-1,1 0,0 1,0 0,1 0,0 0,1 0,-1 0,1 0,1 0,0 0,0 5,0-9,1 0,-1 0,0-1,1 1,0 0,0 0,0-1,1 1,-1-1,1 1,0-1,0 0,0 1,0-1,0 0,1 0,0-1,-1 1,1-1,0 1,0-1,0 0,1 0,-1 0,0 0,1-1,-1 1,1-1,1 1,11 0,1-1,-1 0,0-2,0 1,0-2,0 0,0-1,0-1,0 0,-1-1,1-1,-2 0,1-1,-1 0,0-2,0 1,-1-2,0 0,-1 0,0-1,0-1,-1 0,-1 0,0-1,2-5,19-15,-1-1,-2-2,-1 0,-2-2,-1-1,-2-1,-2-1,-2 0,-2-2,-1 0,7-39,-21 73,0 1,-1 0,0-1,-1 1,0 0,0-1,-1 1,0 0,0 0,-1 0,0 0,0 1,-4-6,5 10,0-1,0 1,0 0,0 0,-1 0,0 1,1-1,-1 0,0 1,0 0,0 0,0 0,-1 0,1 0,-1 1,1-1,-1 1,1 0,-1 0,0 0,1 1,-1-1,0 1,0 0,1 0,-1 0,0 0,0 1,1 0,-1 0,0 0,-2 1,1 0,-1 1,1 0,-1 0,1 1,0 0,1-1,-1 1,0 1,1-1,0 1,0 0,1 0,-1 0,1 0,0 1,0-1,1 1,0 0,-1 0,-29 124,27-91,2 0,1 1,2 0,2-1,1 0,3 1,1-1,1-1,3 0,1 0,4 6,-11-30,1-1,0 1,1-1,0 0,1-1,0 0,1 0,1-1,-1 0,2-1,0 0,11 8,-5-10</inkml:trace>
  <inkml:trace contextRef="#ctx0" brushRef="#br0" timeOffset="569.743">1158 77,'11'-7,"1"1,-1 0,2 1,-1 0,0 1,1 0,0 1,0 0,0 1,0 1,0 0,0 0,1 2,1 0,-14-1,0 0,0 1,0-1,0 1,0-1,0 1,-1 0,1-1,0 1,0 0,0 0,-1-1,1 1,0 0,-1 0,1 0,-1 0,1 0,-1 0,1 0,-1 0,0 0,1 0,-1 0,0 0,0 1,0-1,0 0,0 0,0 0,0 0,0 0,0 0,-1 0,1 0,0 0,-1 0,1 1,-1-2,1 1,-1 0,1 0,-1 0,0 0,1 0,-1 0,-32 44,33-45,-10 12,-76 109,84-118,1 1,-1 0,1 0,0-1,0 1,0 0,0 0,1 0,-1 0,1 0,0 0,1 0,-1 0,1 0,-1 0,1 0,0 0,1 0,-1-1,1 1,-1 0,1-1,0 1,0-1,1 0,-1 0,1 0,0 0,0 0,0 0,0-1,0 1,0-1,2 1,1 1,-1 0,2 0,-1 0,0-1,1 0,-1 0,1-1,0 0,0 0,0 0,0-1,0 0,0-1,1 1,-1-1,0-1,0 1,0-1,0 0,0-1,0 0,0 0,0-1,5-2,3-5</inkml:trace>
  <inkml:trace contextRef="#ctx0" brushRef="#br0" timeOffset="1248.11">1552 190,'34'12,"1"-2,-1-2,1 0,1-3,-1-1,1-2,18-1,-47-1,0 0,1 0,-1-1,0 0,0 0,0-1,0 0,0 0,0-1,0 1,-1-2,1 1,-1-1,0 0,0 0,0 0,-1-1,1 0,-1 0,0 0,-1-1,1 0,-1 0,2-4,5-8,-7 12,1 0,-1 0,-1 0,1 0,-1-1,0 1,-1-1,0 0,0 0,0 0,-1 0,0 0,0 0,-1 0,0-7,-1 12,0 1,0-1,0 0,-1 1,1-1,-1 1,1-1,-1 1,1 0,-1 0,0 0,0 0,1 0,-1 0,0 0,0 0,0 1,0-1,0 1,0 0,0-1,0 1,-1 0,1 0,0 0,0 0,0 1,0-1,0 1,0-1,0 1,0-1,0 1,0 0,1 0,-1 0,0 0,0 1,1-1,-1 0,1 1,-1-1,1 1,0-1,-1 1,1 0,0-1,0 1,0 0,0 0,0 0,0 2,-13 20,1 2,0 0,2 0,1 1,-5 24,-4 8,-9 22,3 1,3 1,4 1,4 1,4 0,3 2,7-70,-1 1,-1 0,-1-1,0 0,-1 0,-1 0,0 0,-7 12,9-23,0 1,-1-1,0 0,0 0,-1 0,1-1,-1 0,0 0,-1 0,1 0,-1-1,0 0,0 0,-1-1,1 1,-1-1,1-1,-1 1,0-1,0 0,0-1,-3 1,3 0,1-1,-1 1,0-1,1 0,-1-1,0 0,0 0,0 0,0-1,1 0,-1 0,0 0,1-1,-1 0,1-1,-1 0,1 1,0-2,0 1,1-1,-1 0,1 0,-1-1,1 1,1-1,-1 0,1-1,0 1,0-1,0 0,1 0,-1-1,1-3,1 1,0-1,1 1,0-1,0 0,1 0,1 0,-1 1,2-1,-1 0,1 1,1-1,0 1,0-1,1 1,0 0,0 1,6-9,0 0,1 1,1 0,0 1,1 0,1 0,0 2,1 0,16-11,-14 15,0 1,0 0,1 1,0 1,1 1,-1 0,1 2,-1 0,3 1,-2-1,139-17,-25-14,-114 29</inkml:trace>
  <inkml:trace contextRef="#ctx0" brushRef="#br0" timeOffset="1833.68">0 1122,'212'-9,"152"-28,-148 12,806-64,-626 79,-370 10</inkml:trace>
  <inkml:trace contextRef="#ctx0" brushRef="#br0" timeOffset="2450.029">1072 1320,'-37'13,"1"2,0 1,1 2,1 1,1 2,0 1,2 1,-19 19,46-39,0 1,0-1,1 1,-1-1,1 1,0 0,0 0,0 1,1-1,-1 0,1 1,0 0,0-1,1 1,0 0,-1 0,2 0,-1 0,0 0,1 0,0 0,0 0,1 0,-1 0,1 0,0 0,1 0,-1 0,1-1,0 1,0 0,0-1,1 0,-1 1,1-1,0 0,1 0,-1-1,1 1,-1-1,4 3,5-2,0 0,1 0,0-2,-1 1,1-1,0-1,0-1,0 0,0 0,0-1,0-1,0 0,0-1,-1 0,1-1,-1 0,0-1,0-1,-1 0,9-6,12-2,-2-1,0-1,0-2,-2-1,0-2,-2 0,21-22,-24 19,-2-1,-1 0,-1-2,-1 0,-1-1,-2-1,0 0,-2-1,7-26,-17 45,0-1,-1 0,-1 0,1 1,-2-1,0 0,0 0,-1 0,0 0,-1 0,-1 1,0-1,0 1,-3-6,4 11,-1 0,0 0,0 1,0-1,0 1,-1 0,0 0,0 0,0 0,-1 1,1-1,-1 1,0 1,-1-1,1 1,-1-1,1 2,-1-1,0 1,0-1,0 2,0-1,0 1,0 0,-1 0,1 0,-4 1,1 3,0 0,0 1,0 0,0 0,1 1,0 0,0 0,0 1,1 0,0 0,0 1,0 0,1 0,0 1,1 0,-1 0,2 0,-1 0,1 1,0 0,-2 7,-4 9,0 0,2 0,1 1,0 0,2 0,2 0,0 1,1-1,2 1,1 0,1-1,5 25,0-23,2 0,1 0,2-1,0 0,2-1,0-1,10 11,5 3,-16-27</inkml:trace>
  <inkml:trace contextRef="#ctx0" brushRef="#br0" timeOffset="2885.793">1892 1037,'-198'354,"129"-150,66-200,1-1,0 1,0 0,0-1,0 1,0 0,1 0,0 0,0 0,0 1,0-1,1 0,0 0,-1 0,2 1,-1-1,0 0,1 0,0 1,0-1,0 0,0 0,1 0,-1 0,1-1,0 1,1 0,-1-1,0 1,1-1,0 0,0 0,0 0,0 0,0 0,1-1,-1 1,1-1,0 0,3 1,11 0,0-2,0 0,0-1,0-1,0 0,0-2,0 0,0-1,0-1,1-1,22-19,-29 10</inkml:trace>
  <inkml:trace contextRef="#ctx0" brushRef="#br0" timeOffset="3146.247">1525 1348,'38'0,"22"0,11 0,-2-5,-8-1,-9 0,-10 1,-6 2,-5-5,-7 1</inkml:trace>
  <inkml:trace contextRef="#ctx0" brushRef="#br0" timeOffset="3532.886">2202 1066,'38'-1,"-23"0,1 1,-1 0,0 0,0 2,0 0,0 0,-1 2,15 4,-28-7,1-1,-1 1,1-1,-1 1,1 0,-1 0,0 0,0 0,1 0,-1 0,0 0,0 0,0 0,0 1,0-1,0 0,0 1,-1-1,1 1,0-1,-1 1,1-1,-1 1,0-1,1 1,-1-1,0 1,0 0,0-1,0 1,0-1,-1 1,1 0,0-1,-1 1,1-1,-1 1,1-1,-1 1,0-1,0 0,1 1,-1-1,0 0,-1 1,-50 55,50-56,0 1,-37 40,38-41,0-1,0 1,0 0,1 0,-1 0,0 0,1 0,-1 0,1 0,-1 0,1 0,0 0,-1 0,1 0,0 0,0 0,0 0,0 0,0 0,0 0,0 1,0-1,0 0,0 0,0 0,1 0,-1 0,1 0,-1 0,0 0,1 0,0 0,-1 0,1 0,0 0,-1-1,1 1,0 0,0 0,0-1,-1 1,1 0,0-1,0 1,0-1,1 1,6 1,0 0,0-1,0 0,0-1,1 1,-1-1,0-1,0 0,0 0,0 0,0-1,0-1,2 0,9-2,7-1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00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0 744,'15'5,"19"1,8 0,2-1,-2-2,-3-1,-3-1,-3 0,-3-1,-1 0,-1-1,0 1,-1-5,-4-1</inkml:trace>
  <inkml:trace contextRef="#ctx0" brushRef="#br0" timeOffset="235.232">86 1027,'38'0,"23"0,9 0,-1-5,-8-2,-9 1,-9 1,-7 1,-5 2,-8 1</inkml:trace>
  <inkml:trace contextRef="#ctx0" brushRef="#br0" timeOffset="2167.44">932 744,'19'0,"16"0,12 0,2 0,-1 0,-6-5,-4-1,-4 0,-2 1,-3 2,-1 1,-1 0,-4 2</inkml:trace>
  <inkml:trace contextRef="#ctx0" brushRef="#br0" timeOffset="3069.963">1355 998,'66'-23,"-2"-3,-1-2,-1-3,-1-3,53-40,-93 58,0-2,-1 0,-1-1,-1-1,0 0,-2-2,0 0,-2 0,0-2,-2 0,2-4,-14 27,1 0,-1 1,1-1,-1 0,1 0,-1 0,0 0,1 1,-1-1,0 0,0 0,1 0,-1 0,0 0,0 0,0 0,0 0,0 0,-1 0,1 0,0 0,0 0,-1 1,1-1,0 0,-1 0,1 0,-1 0,1 0,-1 1,1-1,-1 0,0 1,1-1,-1 0,0 1,0-1,1 1,-1-1,0 1,0-1,0 1,0 0,0-1,1 1,-1 0,0 0,0-1,0 1,0 0,0 0,0 0,0 0,0 0,-52 15,39-4,0 0,2 1,-1 0,1 0,1 2,0-1,1 1,1 1,0 0,1 0,1 1,0 0,-4 16,9-28,0 0,1 0,0 0,0 0,0 1,0-1,1 0,0 1,-1-1,2 0,-1 0,0 1,1-1,0 0,0 1,0-1,1 0,-1 0,1 0,0 0,0-1,0 1,1 0,-1-1,1 1,0-1,0 0,0 0,0 0,1-1,-1 1,1-1,-1 1,1-1,0 0,0-1,0 1,0-1,0 0,3 1,15 0,0-1,0-1,0-1,0-1,0-1,0-1,-1-1,1-1,-1-1,-1 0,1-2,-1 0,-1-2,1 0,-2-1,0 0,0-2,4-5,97-97,-119 116,0 0,0 0,0 0,0 1,1-1,-1 0,0 0,0 0,1 0,-1 1,0-1,0 0,1 0,-1 0,0 0,0 0,1 0,-1 0,0 0,0 0,1 0,-1 0,0 0,1 0,-1 0,0 0,0 0,1 0,-1 0,0 0,1 0,-1 0,0 0,0-1,0 1,1 0,-1 0,0 0,0 0,1-1,-1 1,-14 33,9-23,2-6,1-1,0 1,0 0,0 0,0 0,1 0,0 0,-1 0,2 0,-1 0,0 0,1 1,0-1,0 0,0 1,0-1,1 0,-1 0,1 0,0 1,1-1,-1 0,1 0,-1 0,1-1,0 1,1 0,-1-1,1 1,-1-1,1 0,0 0,0 0,1 0,-1-1,4 3,1-2,-1-1,1 0,0 0,0-1,0 0,0 0,0-1,0 0,0-1,0 0,0 0,0 0,0-1,-1 0,1-1,0 0,-1 0,4-2,122-85,-103 67,-10 6,0-1,-2 0,0-1,-1-1,0-1,11-20,-10-8,-18 48,0 1,1-1,-1 0,0 0,0 0,0 0,0 0,0 0,0 1,0-1,0 0,0 0,0 0,0 0,-1 0,1 0,0 1,-1-1,1 0,-1 0,1 0,0 1,-1-1,0 0,1 1,-1-1,1 0,-1 1,0-1,1 1,-1-1,0 1,0-1,0 1,1-1,-1 1,0 0,0 0,0-1,0 1,0 0,1 0,-1 0,0 0,0 0,0 0,0 0,0 0,0 0,0 1,1-1,-1 0,0 0,0 1,0-1,-9 6,0-1,0 1,0 1,1 0,0 0,0 1,1 0,0 1,1 0,-1 0,2 0,-1 1,2 0,-1 0,1 1,1-1,-2 6,4-8,0-1,1 1,0 0,0 0,1 0,0 0,0-1,1 1,0 0,0 0,1-1,0 1,1-1,-1 1,1-1,1 0,-1 0,1 0,1 0,-1-1,1 0,0 0,0 0,1 0,0-1,0 0,0 0,0-1,1 0,0 0,0 0,0-1,0 0,1 0,-1-1,1 0,-1 0,1-1,0 0,0 0,6-1,43 2,-32-2</inkml:trace>
  <inkml:trace contextRef="#ctx0" brushRef="#br0" timeOffset="3465.809">3049 151,'37'-10,"-17"4,-1 0,2 1,-1 1,0 2,1-1,-1 2,1 1,0 1,0 0,-20-1,1 0,-1 0,0 1,0-1,1 0,-1 1,0-1,0 0,0 1,1-1,-1 1,0 0,0-1,0 1,0 0,0 0,0 0,0 0,0 0,-1 0,1 0,0 0,-1 0,1 0,0 0,-1 0,1 0,-1 0,0 1,1-1,-1 0,0 0,0 1,0-1,0 0,0 1,0-1,0 0,0 0,0 1,-1-1,1 0,0 0,-1 1,-33 56,23-41,6-9,1-5,1 0,0 0,1 0,-1 0,0 0,1 0,0 1,0 0,0-1,0 1,0 0,1 0,0-1,0 1,0 0,0 1,0-1,1 0,0 0,0 0,0 0,0 0,1 0,-1 0,1 0,0 0,0 0,1 0,-1 0,1 0,0 0,0-1,0 1,1-1,-1 0,1 0,0 1,-1-2,2 2,6 2,-1 0,1 0,0-1,0 0,0-1,1 0,0-1,-1 0,1-1,0 0,1 0,11-1</inkml:trace>
  <inkml:trace contextRef="#ctx0" brushRef="#br0" timeOffset="5970.046">3754 236,'81'-13,"-1"-3,-1-4,27-12,-93 29,-1 0,0 0,0-1,-1-1,1 0,-1-1,0 0,0 0,-1-1,0 0,0-1,0-1,-1 1,-1-1,1-1,5-8,-14 18,1-1,0 1,-1-1,1 0,-1 0,1 1,-1-1,1 0,-1 0,1 0,-1 1,0-1,1 0,-1 0,0 0,0 0,0 0,0 0,1 0,-1 0,-1 1,1-1,0 0,0 0,0 0,0 0,-1 0,1 0,0 0,-1 1,1-1,-1 0,1 0,-1 0,1 1,-1-1,1 0,-1 1,0-1,1 0,-1 1,0-1,0 1,1-1,-1 1,0-1,0 1,0 0,0 0,0-1,0 1,1 0,-1 0,0 0,0 0,0 0,0 0,0 0,0 0,0 0,0 0,0 1,1-1,-1 0,0 0,0 1,0-1,0 1,-8 6,-1 1,2 0,-1 0,1 1,1 0,-1 0,2 1,-1 0,1 0,1 0,0 1,0 0,-1 6,-30 82,4 2,5 1,0 27,-38 136,-77 188,137-437,-1 0,0-1,-1 0,-1-1,-1 1,0-1,0-1,-2 0,0 0,0-1,-1-1,0 0,-12 8,22-17,-1-1,0 1,0-1,0 0,1 1,-1-1,-1-1,1 1,0 0,0-1,0 0,0 1,0-1,0 0,0-1,-1 1,1-1,0 1,0-1,0 0,0 0,0 0,1 0,-1-1,0 1,0-1,1 0,-1 0,1 0,-1 0,1 0,0 0,-1-2,-2-3,0 0,1 0,0 0,0 0,0-1,1 1,0-1,1 0,0 0,0 0,1 0,-1-4,4-232,-3 234,0-1,1 1,0-1,1 1,0-1,0 1,1-1,1 1,0 0,0-1,1 2,0-1,0 0,1 1,1 0,0 0,0 0,1 1,-1 0,2 0,-1 1,7-5,248-83,-225 78,-2-2,0-1,-1-1,26-23,68-41,-127 84,1-1,-1 1,1-1,0 1,-1 0,1 0,0 0,0 0,0 0,-1 0,1 0,0 0,0 1,1-1,-1 1,0 0,0-1,0 1,0 0,0 0,0 0,0 1,0-1,0 0,0 1,0-1,0 1,0 0,0 0,0 0,0 0,0 0,-1 0,1 0,0 1,-1-1,1 0,-1 1,1 0,-1-1,0 1,0 0,0-1,0 1,0 0,0 0,0 0,0 0,-1 0,1 0,-1 2,-1 255,5-236,2-5</inkml:trace>
  <inkml:trace contextRef="#ctx0" brushRef="#br0" timeOffset="11275.437">4939 941,'-24'34,"-17"20,-2 6,1-7,4-8,7-6,6-11,0-9,6-8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4.8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499 82,'-15'-11,"-1"1,0 0,-1 1,0 0,0 2,-1 0,-14-4,27 10,0-1,0 1,0 0,0 0,-1 0,1 1,0 0,0 0,0 0,0 1,-1-1,1 1,0 1,0-1,0 1,1-1,-1 1,0 1,1-1,-1 1,1 0,0 0,0 0,0 0,0 1,0-1,1 1,0 0,-1 0,0 3,-1 6,0 1,0 0,2-1,-1 1,2 1,0-1,1 0,0 1,1-1,1 0,0 1,1 2,-3 95,-17-6,-6-1,-23 62,-11 20,29-48,28-137,0-1,0 1,0 0,1 0,-1 0,1 0,-1 0,1 0,0 0,0 0,0 0,0 0,0 0,0 0,0 0,1 0,-1 0,1-1,0 1,-1 0,1 0,0 0,0-1,0 1,0 0,0-1,1 1,-1-1,0 1,1-1,-1 1,1-1,-1 0,1 0,0 0,0 0,-1 0,1 0,0-1,0 1,0 0,0-1,0 0,0 1,0-1,1 0,265-1,-24-28,-220 29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53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206 1,'-27'26,"1"2,2 1,1 1,1 1,1 0,2 2,0 5,15-32,1 1,-1 1,1-1,1 0,0 1,0-1,0 1,1 0,0 0,0 0,1-1,0 1,1 0,0 0,0 0,0-1,1 1,0 0,1-1,0 0,0 0,0 1,1-2,0 1,-1-5,-1-1,1 1,0-1,0 0,0 0,0 0,0 0,0-1,0 1,0-1,0 0,0 0,0 0,0 0,0 0,0-1,0 1,0-1,0 0,0 0,0 0,0 0,0-1,-1 1,1-1,0 0,-1 1,1-1,-1 0,0-1,0 1,0 0,0 0,0-1,0 0,-1 1,11-13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0,'-5'0,"-2"5,-4 1,-5 5,5 0,9-6,10-4,-2-3,-1 5,-2 1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2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 1,'-5'24,"-1"13,5 0,7-7,3-7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7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31 344,'58'-11,"8"-1,0-3,-1-3,17-9,-71 22,1-1,-1 0,0 0,-1-1,1-1,-1 0,-1 0,0-1,0 0,7-10,-14 16,1 0,-1 0,1 0,-1-1,0 1,0-1,-1 1,1-1,-1 0,0 0,0 0,0 0,0 0,-1 0,0 0,1 0,-1 0,-1 0,1 0,-1 0,1 0,-1 1,0-1,-1 0,1 0,-1 0,1 1,-1-1,0 1,0-1,-1 1,1 0,-1 0,0 0,-1-1,-1 0,0 0,-1 0,1 0,-1 1,0 0,0 0,0 0,-1 1,1 0,-1 0,1 0,-1 1,0 0,1 1,-1-1,0 1,1 1,-1-1,0 1,0 0,0 1,-133 51,121-40,0 1,1 0,1 1,0 1,1 1,1 0,0 1,2 1,-5 8,14-21,0 0,0 0,0 0,1 1,0-1,1 1,-1 0,1 0,1 0,-1 0,1 0,0 0,1 0,0 0,0 1,0-1,1 0,0 0,1 0,-1 0,1 0,1 0,-1 0,1-1,0 1,1-1,0 0,0 0,0 0,0 0,1-1,0 0,0 0,2 1,8 4,0-2,1 0,0-1,0 0,1-1,-1-1,1-1,0 0,1-1,-1-1,0-1,1 0,-1-1,1-1,14-3,-4 3,-10 1,0-1,0 0,0-2,0 0,0-1,-1-1,0 0,0-1,0-1,-1-1,3-2,0-2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7.0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1,'-14'14,"-5"10,0 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3.87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30 37,'-14'94,"10"-74,0-1,1 0,1 1,0 0,2-1,0 1,1 0,3 8,-4-26,0-1,0 1,0 0,0 0,0 0,1 0,-1-1,1 1,-1 0,1 0,0-1,0 1,0-1,0 1,0 0,0-1,0 0,0 1,0-1,1 0,-1 1,1-1,-1 0,1 0,-1 0,1 0,0-1,-1 1,1 0,0-1,0 1,-1-1,1 0,0 1,0-1,0 0,0 0,-1 0,1 0,0-1,0 1,0 0,-1-1,1 1,0-1,0 0,-1 1,1-1,17-12,-1 0,-1-2,0 0,-1 0,0-2,-1 0,-1 0,-1-1,-1-1,0-1,2-7,66-109,-80 135,1 0,-1 0,0 1,0-1,1 0,-1 1,0-1,1 0,-1 1,1-1,-1 1,1-1,-1 1,1-1,0 1,-1-1,1 1,-1-1,1 1,0 0,-1-1,1 1,0 0,0 0,-1-1,1 1,0 0,0 0,-1 0,1 0,0 0,0 0,-1 0,1 0,0 0,0 1,-1-1,1 0,0 0,-1 1,1-1,0 0,-1 1,1-1,0 1,-1-1,1 1,-1-1,1 1,-1-1,1 1,-1-1,1 1,-1 0,0-1,1 1,-1 0,0-1,1 1,-1 0,0-1,0 1,0 1,7 55,-6-45,23 173,5 129,-28-283,-2-1,-1 1,-1-1,-1 0,-2 0,-1 0,-2-1,-1 0,-1 0,-1-1,-1-1,-6 7,-66 66,82-96,-1-1,0 0,-1 0,1 0,-1 0,1-1,-1 1,0-1,0 0,0-1,0 1,0-1,0 0,0 0,-1-1,1 0,0 1,0-2,-1 1,1-1,0 0,0 0,-2-1,2-1,0-1,0 0,0-1,1 1,-1-1,1 0,1 0,-1 0,1-1,0 1,0-1,0 0,1 0,0 0,0 0,0 0,1 0,0-1,0 1,1 0,0-1,0 1,0 0,1-1,0 1,0 0,1-3,5-12,1 1,0 0,2 0,0 0,1 1,1 1,1 0,0 1,1 0,1 1,4-2,169-124,-164 126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6.1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0,'5'10,"1"3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8.3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389 624,'-172'213,"-18"46,164-222,52-74,68-94,6 4,15-7,-48 61,-67 73,1-1,-1 1,0 0,0-1,1 1,-1 0,0 0,1-1,-1 1,0 0,1-1,-1 1,0 0,1 0,-1 0,1 0,-1-1,1 1,-1 0,0 0,1 0,-1 0,1 0,-1 0,0 0,1 0,-1 0,1 0,-1 0,1 0,-1 0,0 1,1-1,-1 0,1 0,-1 0,0 1,1-1,-1 0,0 0,1 1,-1-1,0 0,1 1,-1-1,0 0,0 1,1-1,-1 0,0 1,0-1,0 1,0-1,1 0,-1 1,0-1,0 1,0-1,0 1,0-1,0 0,0 1,0-1,0 1,0-1,0 0,-1 1,1 0,-3 31,-6 3,2-1,1 2,2-1,1 0,2 25,2-53,1 0,-1-1,1 1,0-1,0 1,1-1,0 0,0 1,1-2,0 1,-1 0,2-1,-1 1,1-1,0-1,0 1,0-1,1 0,2 2,-4-3,-1-1,1 0,0 0,-1 0,1 0,0-1,0 0,1 1,-1-1,0-1,0 1,0-1,1 0,-1 1,0-2,0 1,1-1,-1 1,0-1,0 0,0 0,0-1,0 1,0-1,0 0,-1 0,1-1,-1 1,1-1,-1 1,2-3,15-14,-1-1,-1 0,0-2,-2 0,-1-1,0 0,-2-1,-1 0,-1-2,-1 1,-1-1,-1 0,-2-1,1-9,0-9,-1 33</inkml:trace>
  <inkml:trace contextRef="#ctx0" brushRef="#br0" timeOffset="709.358">1377 681,'-36'16,"1"1,1 2,1 1,1 2,1 1,0 2,2 1,-1 4,23-26,2 1,-1-1,0 2,1-1,0 1,0-1,1 1,0 0,0 1,0-1,1 1,0 0,0 0,0 0,1 0,0 0,1 1,0-1,0 0,0 2,1-7,1-1,-1 1,1-1,0 1,-1-1,1 0,0 1,0-1,0 0,0 0,0 1,0-1,0 0,0 0,1 0,-1 0,0-1,1 1,-1 0,0 0,1-1,-1 1,1-1,-1 1,1-1,-1 0,1 1,-1-1,1 0,0 0,-1 0,1 0,-1-1,1 1,-1 0,1-1,0 1,59-22,-58 21,36-19,-2-1,0-3,-2 0,0-2,-2-2,15-17,-48 44,1 0,-1 0,1 0,-1 0,1 1,-1-1,1 0,-1 0,1 0,0 0,-1 1,1-1,0 0,0 1,0-1,0 1,0-1,-1 1,1-1,0 1,0-1,0 1,0 0,0 0,0-1,0 1,0 0,1 0,-1 0,0 0,0 0,0 1,0-1,0 0,0 0,0 1,0-1,0 0,0 1,-1-1,1 1,0-1,0 1,0 0,0-1,-1 1,1 0,0 0,0-1,-1 1,1 0,-1 0,1 0,-1 0,1 0,-1 0,17 79,-15-62,1 0,1 1,1-1,0-1,1 1,1-1,1 0,1 0,-7-13,1-1,-1 1,1-1,0 0,0 0,0-1,0 1,1 0,-1-1,1 0,-1 0,1 0,0 0,0-1,0 1,0-1,0 0,0 0,0 0,1-1,-1 0,0 1,0-2,0 1,1 0,-1-1,0 0,2 0,5-2,0 0,0-1,-1-1,0 1,0-1,0-1,0 0,-1 0,0-1,2-2,29-27,-2-2,-1-1,-2-2,-2-2,-1 0,-3-3,-1 0,-3-2,6-17,-21 33,0 0,-2 0,-2-1,-1 0,-1-1,-2 1,-2 0,0-1,-3 1,0-1,-8-25,10 55,0-6,0 0,-1 0,-1 0,0 0,0 0,-1 0,0 1,0 0,-1-1,-1 2,1-1,-1 1,-2-2,7 9,-1 0,1 0,0 0,-1 0,1 0,0 0,-1 1,1-1,-1 1,1-1,-1 1,1-1,-1 1,1 0,-1 0,0 0,1 0,-1 0,1 0,-1 0,0 0,1 1,-1-1,1 0,-1 1,1 0,-1-1,1 1,0 0,-1 0,1 0,0-1,-1 1,1 1,0-1,0 0,0 0,0 0,0 1,0-1,0 0,1 1,-1-1,-27 66,22-23,3 1,1 0,2 0,2-1,2 1,2 0,2-1,2-1,2 1,1-1,3-1,13 25,53 152,-82-218,1 0,-1 0,1 1,-1-1,0 0,1 1,-1-1,0 0,0 1,0-1,0 1,0-1,0 0,-1 1,1-1,0 0,-1 1,1-1,-1 0,1 0,-1 0,0 1,0-1,1 0,-1 0,0 0,0 0,0 0,0 0,0 0,0 0,0-1,0 1,-1 0,1-1,0 1,0-1,-1 1,1-1,0 1,-1-1,1 0,0 0,-1 0,1 0,0 0,-1 0,1 0,-14-3</inkml:trace>
  <inkml:trace contextRef="#ctx0" brushRef="#br0" timeOffset="890.169">1659 568,'43'0,"44"0,15 0,-3 0,-11 0,-14 0,-15 0,-13 0,-9 0,-7 0,-8 0</inkml:trace>
  <inkml:trace contextRef="#ctx0" brushRef="#br0" timeOffset="1584.911">2421 596,'-4'29,"2"1,0 0,2 0,2 0,1 0,1 0,4 12,-6-37,0 0,0-1,1 1,0-1,0 0,0 0,1 0,-1 0,1 0,0-1,0 0,0 1,1-1,-1-1,1 1,-1-1,1 0,0 0,0 0,0-1,0 1,0-1,1-1,-1 1,0-1,0 1,0-2,1 1,-1 0,0-1,0 0,0 0,0-1,0 0,2 0,7-3,-1 0,0 0,0-1,0-1,-1 0,0-1,0 0,-1-1,0 0,-1-1,0 0,18-14,48-51,-55 51,-30 61,6-34,1 1,0 1,0-1,1 0,-1 0,1 1,0-1,0 1,0-1,1 1,-1 0,1-1,0 1,0-1,1 1,0 0,-1-1,2 1,-1-1,0 0,1 1,0-1,0 0,0 0,0 0,1 0,0 0,-1-1,2 1,-1-1,1 1,0 0,1 0,0-1,0 0,0 0,0 0,0 0,0-1,1 0,-1 0,1-1,0 1,-1-1,1 0,0-1,0 1,0-1,-1-1,1 1,0-1,0 0,-1 0,1 0,0-1,-1 0,1 0,-1 0,3-3,12-5,0-2,-1 0,-1-1,0 0,0-2,7-9,-4 3,0-1,-2 0,-1-2,-1 0,-1-1,-1 0,-2-1,0-1,-1-1,1-8,-12 33,1 0,-1 1,1-1,-1 0,0 0,0 0,-1 0,1 0,0 0,-1 0,0 0,0 0,0 0,0 0,0 0,-1 0,1 0,-1 0,0 0,0 0,0 0,0 0,0 0,-1 1,1-1,-1 0,0 1,0-1,0 1,0 0,0 0,0 0,-1 0,1 0,-1 0,1 1,-1-1,0 1,1-1,-1 1,0 0,0 0,0 1,0-1,0 0,0 1,0 0,-3 0,-6 4,-1 1,2 0,-1 1,1 1,0 0,0 0,1 1,0 0,0 1,1 0,0 0,0 1,1 1,1-1,-6 10,11-18,0 0,0 0,0 0,1 0,-1 1,0-1,1 0,-1 1,1-1,0 1,0-1,0 1,0 0,1-1,-1 1,1 0,-1 0,1 0,0-1,0 1,0 0,1 0,-1 0,1-1,-1 1,1 0,0-1,0 1,0-1,0 1,0-1,1 1,-1-1,1 0,0 1,0-1,0 0,0 0,0 0,0-1,0 1,0 0,1-1,0 1,118 15,-39-12,-76-4,0-1,0 1,0 0,0 1,0-1,0 1,-1 0,1 1,-1-1,1 1,-1 0,0 0,0 1,-1 0,1 0,-1 0,1 0,-1 1,-1-1,1 1,-1 0,1 0,-1 1,-1-1,1 1,-1-1,0 1,0 0,-1-1,0 1,0 0,0 2,-11 67,4 45,12-102</inkml:trace>
  <inkml:trace contextRef="#ctx0" brushRef="#br0" timeOffset="2536.387">4029 624,'-41'45,"2"1,1 2,3 2,2 1,-5 15,21 3,19-68,-1 0,1 0,-1 0,1 0,0 0,-1 0,1 0,0-1,0 1,-1-1,1 1,0-1,0 0,0 1,0-1,0 0,0 0,0 0,0-1,-1 1,1 0,0-1,0 1,0-1,0 0,-1 0,1 1,0-1,-1 0,1 0,-1-1,1 1,0 0,26-15,-1-1,-1-1,-1-1,0-1,-1-1,-2-2,0 0,1-4,24-22,31-26,-77 75,0-1,-1 1,1-1,0 1,-1-1,1 1,0 0,0-1,0 1,-1 0,1-1,0 1,0 0,0 0,0 0,-1 0,1 0,0 0,0 0,0 0,0 0,0 0,-1 0,1 0,0 1,0-1,0 0,-1 1,1-1,0 1,0-1,-1 0,1 1,0 0,-1-1,1 1,-1-1,1 1,-1 0,1-1,-1 1,1 0,-1 0,1-1,-1 1,0 0,0 0,1 0,-1 0,0-1,0 2,4 47,-4-45,0 4,0 1,0-1,1 0,0 1,0-1,1 0,0 0,0 0,1 0,0 0,1-1,-1 1,1-1,1 0,-1 0,1 0,1-1,-1 0,1 0,0 0,1 0,-1-1,1 0,0-1,0 0,0 0,1 0,0-1,5 2,-6-3,0 0,1-1,-1 0,0 0,1 0,-1-1,1 0,-1-1,1 1,-1-1,1-1,-1 0,0 0,0 0,0-1,0 0,0 0,-1-1,1 0,5-4,108-107,-107 99,16-15,-1-2,-2-1,-1-1,-2-1,1-6,-7 8,-2-2,-1 0,-2 0,-1-2,-2 1,-2-1,-1 0,-2-1,-2 1,-1-18,-2 46,0-1,0 1,-1 0,0 0,0 0,-2 0,1 1,-1-1,0 1,-1 0,-1-2,4 8,0 1,0-1,0 0,0 1,0-1,-1 1,1 0,-1 0,0 0,1 0,-1 0,0 0,0 1,0-1,-1 1,1 0,0 0,0 0,-1 1,1-1,0 1,-1 0,1 0,0 0,-1 0,1 0,0 1,-1-1,1 1,0 0,0 0,-1 1,1-1,0 0,0 1,-10 5,0 1,1 0,0 1,1 0,0 1,0 0,1 0,1 1,0 1,0 0,1 0,0 0,1 1,1 0,0 1,-4 11,1 4,0 0,2 0,2 1,0 0,2 0,1 0,2 23,0-35,1-1,1 1,0-1,1 0,1 0,1 0,0 0,1-1,1 1,0-1,1-1,1 0,1 0,0-1,1 0,0 0,2 0,6 5,0-1,2 0,-1-2,2 0,0-2,1 0,22 8,-6-4,-25-9</inkml:trace>
  <inkml:trace contextRef="#ctx0" brushRef="#br0" timeOffset="3506.471">4905 878,'7'6,"1"-1,-1 1,1-2,0 1,0-1,1 0,-1-1,1 0,0 0,0-1,0 0,0-1,0 0,0 0,0-1,0 0,1-1,-1 0,0 0,0-1,4-1,12-9,-1 0,-1-1,0-2,-1 0,0-2,-2 0,0-1,-1-1,0-1,6-11,1 1,-2-2,-1 0,-2-2,-1 0,-2-1,-1-1,-2-1,-1 0,1-12,-8 23,-2-1,0 0,-2 0,-1-1,-1 1,-2-13,1 37,0 1,0 0,0 0,0-1,-1 1,1 0,-1-1,0 1,1 0,-1 0,0 0,0 0,-1 0,1 0,0 0,0 0,-1 1,0-1,1 0,-1 1,0-1,1 1,-1-1,0 1,0 0,0 0,0 0,-1 0,1 0,0 1,0-1,0 1,-1-1,1 1,0 0,-1 0,1 0,0 0,0 0,-1 0,1 1,0-1,0 1,-1 0,1-1,0 1,0 0,0 0,0 0,-1 2,-13 8,1 1,1 1,0 1,1 0,0 0,1 1,1 1,0 0,1 1,1 0,1 0,0 1,-1 7,0-2,0 1,2 0,1 1,1-1,1 1,1 0,2 0,0 1,1-1,2 0,1 0,2 11,-1-25,0 1,0-2,1 1,1 0,0-1,0 0,1-1,0 1,0-1,1 0,1-1,-1 0,1 0,1-1,-1 0,1-1,1 0,-1-1,1 0,0 0,8 2,0 1</inkml:trace>
  <inkml:trace contextRef="#ctx0" brushRef="#br0" timeOffset="4089.362">5667 765,'-3'9,"-2"4,0 1,1-1,1 1,0 0,1 0,0 0,1 0,1 0,0 0,1 0,0 0,1 0,4 13,-5-25,-1-1,1 1,0 0,-1-1,1 0,0 1,0-1,0 0,0 1,0-1,1 0,-1 0,0 0,0 0,1 0,-1 0,1 0,-1 0,1-1,-1 1,1 0,-1-1,1 1,-1-1,1 0,0 0,-1 1,1-1,0 0,-1 0,1-1,0 1,-1 0,1 0,-1-1,1 1,0-1,-1 0,1 1,-1-1,1 0,-1 0,1 0,61-51,-57 46,167-204,-172 208,-1 0,1 0,0 1,-1-1,1 0,0 0,0 0,0 1,1-1,-1 1,0-1,0 1,1-1,-1 1,1 0,0-1,-1 1,1 0,0 0,-1 0,1 0,0 1,0-1,0 0,0 1,0 0,0-1,0 1,0 0,0 0,0 0,0 0,0 0,0 0,0 1,0-1,0 1,-1-1,1 1,0 0,0 0,0 0,-1 0,1 0,0 0,-1 0,1 0,0 2,5 14,0 1,-2 1,0-1,-2 1,0 0,0 0,-2 0,-1 17,5 42,6-2,-3 2,-4-1,-3 0,-3 1,-9 48,6-101,0-1,-2 1,0-1,-2 0,-1 0,0-1,-2-1,-1 0,0 0,-2-1,0-1,-2-1,-2 2,9-10,0-2,0 1,-1-1,-1-1,1 0,-1-1,-1 0,-5 2,16-9,0 1,1 0,-1-1,0 0,0 0,0 1,0-1,0 0,0 0,0-1,1 1,-1 0,0-1,0 1,0-1,0 1,1-1,-1 0,0 0,1 0,-1 0,0 0,1 0,-1 0,1-1,0 1,-1 0,1-1,0 1,0-1,0 0,0 1,0-1,0 0,1 1,-1-1,1 0,-1 0,1 0,-1 0,1-1,-9-84,9 86,2-40,1 0,3 0,1 1,2-1,1 2,3 0,1 0,1 1,3 1,1 0,10-13,47-41,-60 79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17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56 678,'-1'1,"-1"0,0 1,1-1,-1 0,0 0,1 1,-1-1,1 1,0-1,0 1,-1 0,1 0,0-1,1 1,-1 0,0 0,0 0,1 0,-1 0,1 0,0 0,-1 0,1 0,0 0,0 0,0 1,-1 7,-2 4,-3 3,0 1,2 0,0 1,2-1,0 1,0-1,2 1,0-1,2 1,0 0,0-1,2 0,1 0,0 0,1 0,3 6,-7-21,0 0,0-1,0 1,1-1,-1 1,1-1,-1 0,1 0,0 0,0 0,0 0,0-1,0 1,0-1,0 0,0 0,0 0,1 0,-1-1,1 1,-1-1,0 0,1 0,-1 0,0 0,1-1,-1 1,0-1,1 0,-1 0,1-1,5-1,0 0,0-1,0 0,-1-1,0 0,0 0,0-1,-1 0,1 0,4-6,94-100,-105 112,0-1,0 0,0 1,0-1,0 1,0-1,0 1,1 0,-1-1,0 1,0 0,0 0,0 0,1 0,-1 0,0 0,0 0,0 0,1 1,-1-1,0 0,0 1,0-1,0 0,0 1,1 0,-1-1,0 1,0 0,-1-1,1 1,0 0,0 0,0 0,0 0,-1 0,1 0,0 0,-1 0,1 0,-1 0,1 0,-1 1,21 57,-18-48,1 4,1-1,1 0,0 0,1-1,1 1,0-2,0 1,1-1,6 5,-13-14,2 1,-1-1,0 0,1 0,-1 0,1-1,0 1,0-1,0 0,0 0,0 0,0-1,0 1,1-1,-1 0,1-1,-1 1,1-1,-1 1,1-1,-1-1,1 1,-1 0,1-1,-1 0,0 0,1-1,-1 1,0-1,0 0,0 0,0 0,1-2,13-11,0 0,-2-2,0 0,-1-1,-1-1,0 0,-1 0,-2-2,0 1,-1-2,-1 1,-1-1,-1 0,0-5,11-85,-18 88</inkml:trace>
  <inkml:trace contextRef="#ctx0" brushRef="#br0" timeOffset="1262.49">1072 1,'-20'212,"10"1,11 85,0-119,-1-177,-1 0,0 1,1-1,-1 0,1 0,-1 1,1-1,0 1,0-1,0 0,0 1,0-1,0 0,1 1,-1-1,1 0,0 1,0-1,-1 0,1 0,1 0,-1 0,0 0,0 0,1 0,-1 0,1 0,0 0,0-1,-1 1,1-1,0 0,0 1,0-1,0 0,1 0,-1 0,0 0,0-1,1 1,-1-1,0 1,1-1,8-5,-1 0,0-1,0-1,0 1,0-2,-1 1,-1-1,1-1,-1 1,1-3,10-9,-14 14,17-17,1 0,1 2,1 0,1 2,0 0,12-4,-37 22,-1 1,1-1,0 1,0-1,0 1,0 0,0-1,0 1,0 0,0 0,0-1,0 1,1 0,-1 0,0 0,0 0,0 1,0-1,0 0,0 0,0 1,0-1,0 0,0 1,0-1,0 1,0-1,0 1,-1 0,1-1,0 1,0 0,0 0,-1-1,1 1,-1 0,1 0,0 0,-1 0,1 0,-1 0,0 0,1 0,-1 0,0 0,0 0,0 0,1 1,2 58,-3-52,0 6,-2-3,1 0,0-1,0 1,1 0,1 0,-1-1,2 1,0-1,0 1,1-1,0 1,1-1,0 0,0-1,1 1,0-1,1 0,0 0,1 0,0-1,0 0,3 2,-1-6,0-1,0 0,0 0,0 0,1-1,-1-1,1 1,-1-2,1 1,0-1,-1-1,1 0,-1 0,1-1,-1 0,1-1,-1 0,0 0,0-1,-1 0,1 0,-1-1,0-1,5-3,100-104,-104 103,-1 1,0-2,0 1,-1-1,0 0,-1 0,0-1,-1 0,0 0,-1 0,-1-1,0 1,0-1,0-10,-3 21,0 0,0 0,0 0,0 0,0 0,0-1,-1 1,1 0,-1 0,1 0,-1 0,0 0,0 0,0 0,0 1,0-1,0 0,0 0,-1 1,1-1,-1 1,1-1,-1 1,0 0,1-1,-1 1,0 0,0 0,0 0,0 0,0 1,0-1,0 0,0 1,0 0,0-1,0 1,0 0,-1 0,1 0,-83 24,76-18,0 2,0-1,0 1,1 1,0 0,1 0,-1 0,2 1,0 0,0 0,1 1,0-1,0 1,2 0,-1 1,1-1,1 1,0-1,1 1,0 0,0-1,1 1,1 0,0 0,1-1,2 10,2-12,-1-1,1 0,1 0,0-1,0 1,0-2,1 1,0-1,0 0,0-1,1 0,0 0,0-1,0 0,1 0,-1-1,1 0,0-1,-1 0,1-1,0 0,0 0,0-1,6-1,3-2,0-1,-1-1,0 0,0-1,0-1,0-1,-1-1,0 0,-1-1,0-1,-1 0,2-3,6-6,-1-1,-1 0,0-2,-2-1,-1 0,-1-1,13-26,17-91,-46 140,-1 1,0-1,0 0,0 0,0 0,0 0,0 0,-1 0,1 0,-1 0,1 0,-1 0,0 0,0 1,0-1,0 0,0 1,0-1,0 0,0 1,-1-1,1 1,0 0,-1 0,0-1,1 1,-1 0,0 0,1 0,-1 0,0 1,0-1,0 0,0 1,1 0,-1-1,0 1,0 0,0 0,0 0,0 0,0 0,0 0,0 1,0-1,0 1,0-1,0 1,1 0,-1-1,0 1,0 0,1 0,-1 1,1-1,-1 0,1 0,-1 2,-3-1,0 1,0-1,0 1,1 1,-1-1,1 1,0-1,0 1,0 1,1-1,-1 0,1 1,0 0,0-1,1 1,0 0,-1 1,2-1,-1 0,0 3,4-5,-1 0,1 0,1 0,-1 0,0-1,1 1,-1-1,1 0,0 0,-1 0,1 0,0 0,0 0,0-1,1 0,-1 1,0-1,1-1,-1 1,0 0,1-1,-1 1,1-1,-1 0,1 0,-1-1,0 1,1-1,2 0,-2 1,15 0,49 6,-66-5,-1 0,1-1,-1 1,1 0,-1 0,0 0,1 0,-1 0,0 0,0 0,0 1,0-1,0 0,0 1,0-1,0 1,-1-1,1 1,0-1,-1 1,1-1,-1 1,0 0,1-1,-1 1,0 0,0-1,0 1,0 0,0-1,-1 1,1 0,0-1,-1 1,0-1,1 1,-1-1,0 2,-10 28,9-27,0 0,-1 0,1 1,0-1,1 1,-1 0,1-1,0 1,0 0,1 0,-1 0,1-1,0 1,1 0,-1 0,1 0,0 0,0-1,0 1,0 0,1-1,0 1,0-1,0 0,1 1,0-1,-1 0,1-1,1 1,109 46,-101-40</inkml:trace>
  <inkml:trace contextRef="#ctx0" brushRef="#br0" timeOffset="1868.267">2653 961,'48'-15,"0"-2,-1-2,-1-3,8-6,-42 24,-1-1,0 0,-1 0,1-1,-1 0,0-1,0-1,-1 1,0-1,0-1,-1 0,0 0,-1-1,0 1,0-2,-1 1,-1-1,1 0,-2 0,1 0,-2-1,0 1,1-5,-5 12,1 0,-1 0,0 0,-1 1,1-1,-1 1,1-1,-1 1,0-1,0 1,-1 0,1 0,-1 0,1 0,-1 1,0-1,0 1,0-1,0 1,-1 0,1 0,-1 1,1-1,-1 1,1-1,-1 1,0 0,0 1,0-1,1 1,-1-1,0 1,0 0,0 1,0-1,0 1,1-1,-1 1,0 0,0 1,1-1,-1 1,1-1,-1 1,1 0,0 0,-1 1,-9 6,0 0,0 1,1 0,0 1,1 0,0 1,1 0,0 1,1 0,0 0,1 1,1 0,0 1,1 0,1 0,0 0,1 0,1 1,0-1,0 9,2-16,1 0,0 0,0 0,1 0,0 0,0 0,1-1,0 1,1-1,-1 1,1-1,1 0,-1 0,1 0,1 0,-1-1,1 1,0-1,0 0,1-1,0 0,0 1,0-2,1 1,-1-1,1 0,0 0,0-1,1 0,-1 0,1-1,-1 0,1 0,0-1,0 0,0 0,4 0,0-1,1 0,-1 0,0-2,1 1,-1-1,0-1,0-1,0 1,10-6,2-2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5.9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69 113,'-19'34,"-7"15,2 0</inkml:trace>
  <inkml:trace contextRef="#ctx0" brushRef="#br0" timeOffset="594.208">239 338,'150'-215,"-150"213,0 1,1-1,0 1,-1-1,1 1,0-1,0 1,0-1,0 1,0 0,0 0,0 0,1-1,-1 1,0 0,0 0,1 1,-1-1,1 0,-1 0,1 1,-1-1,1 1,0-1,-1 1,1 0,-1-1,1 1,0 0,-1 0,1 0,0 0,-1 1,1-1,0 0,-1 1,1-1,-1 1,1 0,-1-1,1 1,-1 0,1 0,-1 0,0 0,1 0,-1 0,0 0,0 0,0 1,0-1,0 0,0 1,0 0,12 40,23 50,-34-90,0 1,0-1,0 1,1-1,-1 0,0 0,1 0,0 0,-1-1,1 1,0-1,0 1,0-1,0 0,0 0,0-1,0 1,0 0,0-1,0 0,0 0,0 0,0 0,1 0,-1-1,0 1,0-1,0 0,1 0,99-53,-83 42</inkml:trace>
  <inkml:trace contextRef="#ctx0" brushRef="#br0" timeOffset="1193.71">1170 0,'-11'2,"0"0,0 1,1 0,-1 1,1 0,0 1,0 0,0 1,0-1,1 2,0 0,1 0,-1 0,1 1,1 0,-1 1,2-1,-1 2,1-1,-5 10,-27 89,37-104,1 0,-1 0,1 0,-1 0,1 0,1 0,-1 1,0-1,1 0,0 0,0 0,0-1,0 1,1 0,0 0,-1-1,1 1,1-1,-1 1,0-1,1 0,0 0,-1 0,1 0,1 0,0 0,-1-1,1-1,0 1,-1-1,1 0,0 0,0 0,0 0,0-1,0 1,-1-1,1 0,0-1,0 1,0-1,0 1,0-1,0 0,-1-1,1 1,0 0,-1-1,1 0,-1 0,4-2,74-66,-74 63,137-129,-143 136,-1-1,1 0,-1 0,0 0,1 1,0-1,-1 0,1 1,-1-1,1 0,0 1,-1-1,1 1,0-1,0 1,-1-1,1 1,0 0,0-1,0 1,0 0,-1 0,1-1,0 1,0 0,0 0,0 0,0 0,0 0,-1 0,1 1,0-1,0 0,0 0,0 1,0-1,-1 0,1 1,0-1,0 1,-1-1,1 1,0-1,0 1,-1-1,1 1,-1 0,1-1,-1 1,1 0,-1 0,1-1,-1 1,1 0,-1 0,0 0,0 0,1-1,-1 1,0 0,0 0,0 0,0 0,0 0,0 0,0 0,0-1,-1 1,1 1,-4 236,-25 143,31-363,-2 1,0 0,-1-1,-1 1,-1-1,-1 1,0-1,-1 0,-1 0,-1-1,0 0,-2 0,0-1,0 0,-2 0,0-1,0 0,-1-1,-14 12,23-24,-1 0,1 0,-1-1,1 1,-1-1,1 0,-1 0,0 0,0 0,1-1,-1 1,0-1,0 0,0 0,0 0,1-1,-1 1,0-1,0 0,1 0,-1-1,1 1,-1-1,1 1,-1-1,1 0,0 0,0-1,0 1,0-1,0 1,1-1,-1 0,-1-2,-3-4,1 1,0-1,1 0,-1 0,2-1,-1 0,1 1,1-1,0-1,0 1,1 0,0-3,2 3,0 1,1-1,-1 0,2 1,0-1,0 0,0 1,1 0,1 0,0 0,0 0,0 0,1 1,1 0,-1 0,1 0,1 1,-1-1,1 2,4-4,10-8,0 2,1 0,0 1,2 2,-1 0,23-8,49-16,-52 22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4.6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310 0,'-25'218,"-32"159,26-150,1-87,20-122,7-26,7-8,0-1</inkml:trace>
  <inkml:trace contextRef="#ctx0" brushRef="#br0" timeOffset="285.102">0 508,'38'0,"28"0,11 0,-1 0,-10 0,-11 0,-11 0,-7 0,-5 5,-4 1,-1 0,-1-1,-5 3,-5 1</inkml:trace>
  <inkml:trace contextRef="#ctx0" brushRef="#br0" timeOffset="1097.182">706 85,'-33'233,"-9"69,20-162,21-137,0-1,0-1,0 0,0 1,0-1,0 1,1-1,-1 1,1 0,-1-1,1 1,-1 0,1-1,0 1,0 0,-1-1,1 1,1 0,-1 0,0-1,0 1,1 0,-1-1,1 1,-1-1,1 1,0 0,-1-1,1 1,0-1,0 0,0 1,0-1,0 0,1 1,-1-1,0 0,1 0,-1 0,0 0,1 0,-1-1,1 1,0 0,-1-1,1 1,12-8,0-1,-1-1,0 0,-1-1,1 0,-2 0,0-2,10-11,133-110,-152 132,-1 0,1-1,0 1,0 1,-1-1,1 0,0 0,0 1,0-1,0 1,0-1,0 1,0 0,0 0,0 0,0 0,0 0,0 0,-1 1,1-1,0 1,0-1,0 1,0 0,0-1,-1 1,1 0,0 0,-1 0,1 1,0-1,-1 0,0 1,1-1,-1 1,0-1,0 1,0-1,0 1,0 0,0 0,0 0,0-1,-1 1,1 0,-1 0,0 0,1 1,13 99,-27 90,11-179,3-6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2.0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0 312,'37'-2,"-2"0,1-3,0 0,-1-3,0-1,0-1,20-10,57-50,-108 68,-1-1,0 1,0-1,-1 0,1 0,0 0,-1 0,0-1,0 1,0-1,0 1,0-1,-1 0,0 0,0 0,0 0,0 1,0-1,-1-1,0 1,0 0,0 0,0 0,0 0,-1 0,0 0,0 0,0 1,0-1,-2-2,-2 0,0 0,0 1,0-1,-1 1,0 1,0-1,0 1,-1 0,1 1,-1-1,0 1,0 1,0-1,-1 1,1 0,-1 1,1 0,-1 0,-6 0,-1 3,1 1,0 0,0 0,0 1,0 1,1 1,-1 0,1 0,1 1,-1 1,1 0,1 1,0 0,0 1,0 0,2 0,-1 1,1 1,1 0,0 0,0 0,1 1,1 1,1-7,1-1,-1 1,2 0,-1 0,1 0,0 0,0 1,1-1,0 1,1-1,-1 1,1 0,1 0,0 0,0 0,0-1,1 1,0 0,1 0,-1-1,1 1,1 0,0-1,0 0,0 0,1 0,0 0,0-1,1 1,0-1,0 0,0 0,1-1,0 0,0 0,0 0,1 0,0-1,-1-1,1 1,3 0,12-1,0-1,1-1,-1-1,0-1,1 0,-1-2,0-1,0-1,-1-1,1 0,-1-2,-1 0,1-2,-2 0,1-1,5-5,-1 2,-1-1,0-1,-2-1,0-1,0-1,-2-1,0 0,-2-1,14-21,0-22,-31 64,1 0,0 0,0-1,-1 1,1 0,0 0,0 0,-1 0,1 0,0 0,0 0,-1 0,1 1,0-1,-1 0,1 0,0 1,0-1,-1 0,1 1,0-1,-1 0,1 1,-1-1,1 1,-1-1,1 1,-1 0,1-1,-1 1,1-1,-1 1,0 0,1-1,-1 1,0 0,0 0,1-1,-1 1,0 0,0 0,0-1,0 1,0 0,0 0,0-1,0 1,0 0,0 0,-1-1,1 1,32 164,-29-117,-3-38,0-1,0 1,1-1,0 0,1 1,0-1,0 0,1 0,0 0,1 0,4 6,-7-14,0 0,0 0,0 1,0-1,0-1,0 1,0 0,1 0,-1 0,0-1,1 1,-1 0,0-1,1 1,-1-1,1 0,-1 1,1-1,-1 0,1 0,-1 0,1 0,-1 0,1 0,-1-1,0 1,1 0,-1-1,1 1,-1-1,0 0,1 1,-1-1,0 0,1 0,-1 0,0 0,0 0,1 0,41-45,116-216,-92 157,-60 81,-9 23</inkml:trace>
  <inkml:trace contextRef="#ctx0" brushRef="#br0" timeOffset="732.477">1271 312,'34'-9,"-1"-2,0 0,-1-2,0-2,-1-1,-1-1,0-1,2-5,-27 19,0-1,0 0,0 0,-1-1,0 1,0-1,0 0,-1 0,0 0,0-1,0 1,1-7,-4 11,1 0,-1 0,0 0,1-1,-1 1,0 0,-1 0,1-1,0 1,0 0,-1 0,1-1,-1 1,0 0,0 0,0 0,0 0,0 0,0 0,0 0,-1 0,1 1,-1-1,1 0,-1 1,0-1,0 1,0 0,1 0,-1-1,0 1,0 0,-1 1,1-1,0 0,0 0,0 1,-1 0,1-1,0 1,-5-1,1 0,-1 1,0 0,1 0,-1 0,0 1,1 0,-1 0,1 0,-1 1,1 0,0 1,0-1,0 1,0 0,0 1,1-1,-1 1,1 0,0 1,-2 2,-85 113,86-110,0 1,1 0,1 1,0-1,0 1,1-1,1 1,0 0,1 0,0 2,1-9,-1 0,2 0,-1 0,1 0,-1 0,1-1,1 1,-1 0,1-1,0 1,0-1,0 1,0-1,1 0,0 0,0 0,0 0,0 0,1-1,-1 1,1-1,0 0,0 0,0-1,4 3,8-1,1-1,-1 0,1-1,0-1,-1-1,1 0,0-1,-1-1,1 0,-1-1,1-1,-1-1,-1 0,1-1,-1-1,0 0,0-1,13-10,-1 3,1-2,-2-1,0-1,-2-2,0 0,-1-1,-1-1,-1-2,10-16,8-40,-39 79,1 0,0 0,-1 0,1 0,-1 0,0 0,0 0,0 0,0 0,0 0,0 0,0 0,0 0,-1 0,1 0,-1 0,0 0,0 0,1 1,-1-1,0 0,0 0,-1 1,1-1,0 1,-1-1,1 1,0-1,-1 1,0 0,1 0,-1 0,0 0,0 0,1 0,-1 0,0 0,0 1,0-1,0 1,0-1,-1 1,-2 1,-1-1,1 1,-1 1,1-1,-1 1,1 0,0 0,0 1,0-1,0 1,0 0,1 1,-1-1,1 1,0 0,0 0,0 0,1 0,0 1,-1 0,1-1,1 1,-1 0,1 0,0 1,0-1,0 0,1 2,0-4,1 0,0 0,0 0,0 0,0 1,1-1,-1 0,1 0,0 0,0 0,0 0,0 0,0 0,1-1,-1 1,1 0,0-1,-1 1,1-1,1 1,-1-1,0 0,1 0,-1 0,1 0,-1-1,1 1,0-1,0 1,2 0,96 30,-90-29,-6-3,-1 1,0-1,0 1,0 0,0 0,0 0,0 1,-1-1,1 1,0 0,-1 0,1 0,-1 1,0-1,0 1,0 0,0 0,0 0,0 0,-1 0,0 1,1-1,-1 1,-1-1,1 1,0 0,-1 0,0 0,0 0,0 0,0 0,-1 1,-23 113,19-97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6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424 635,'-44'12,"2"2,0 2,1 2,-28 16,54-25,1 0,0 1,0 0,1 1,0 1,1 0,0 0,1 1,1 1,0 0,0 0,2 1,-6 13,12-26,0 1,0 0,1 0,0-1,-1 1,1 0,0 0,0 1,0-1,1 0,-1 0,1 0,0 0,0 1,0-1,0 0,0 0,1 0,0 0,-1 1,1-1,0 0,0 0,1 0,-1-1,1 1,-1 0,1 0,0-1,0 1,0-1,1 0,-1 1,0-1,1 0,-1 0,1-1,0 1,0 0,-1-1,1 0,0 0,0 1,1-2,1 2,7-3,0-1,1 0,-1 0,-1-1,1-1,0 0,-1 0,0-1,0-1,0 0,0 0,-1-1,5-5,8-2,53-37,-1-4,-3-3,32-34,-104 91,0 0,1 0,-1 0,1 0,-1 0,1 0,0 1,-1-1,1 0,0 0,-1 1,1-1,0 0,0 1,0-1,0 1,0-1,0 1,0-1,0 1,0 0,0-1,0 1,0 0,0 0,0 0,0 0,0 0,0 0,0 0,0 0,0 0,0 0,0 1,0-1,0 0,0 1,0-1,0 1,0-1,0 1,-1-1,1 1,0 0,0-1,-1 1,1 0,0 0,-1 0,1-1,0 1,-1 0,1 0,-1 0,0 0,1 0,21 73,-22-66,1 0,0 0,0 0,1-1,0 1,1 0,-1-1,2 1,-1-1,1 0,0 0,0-1,1 1,0-1,0 0,0 0,1 0,0-1,0 0,0 0,1-1,0 1,0-1,0-1,0 1,1-1,6-3,-1-1,1 0,0-1,-1 0,0-1,0-1,0 0,0-1,0 0,-1-1,0 0,0-1,0 0,-1-1,0 0,-1-1,0 0,9-11,58-50,-3-2,54-72,-111 122,-1 0,-2-1,0-1,-1 0,-2-1,0-1,-2 1,-1-2,-1 1,-1-1,-1 0,-2 0,0 0,-2-1,-1 1,-1-1,-3-11,-21-19,24 57,0 0,0 0,-1 0,1 0,0 1,0-1,-1 0,1 1,0-1,-1 1,1 0,-1-1,1 1,0 0,-1 0,1 0,-1 0,1 0,-1 0,1 0,-1 0,1 1,0-1,-1 0,1 1,-1-1,1 1,0 0,0-1,-1 1,1 0,0 0,0 0,0 0,0 0,0 0,0 0,0 0,0 0,0 1,0 0,-8 12,0 1,2 0,-1 0,2 1,0 0,1 0,1 0,0 1,1-1,1 1,0 0,1 0,1 1,1 257,53 12,-51-263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0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24,'43'5,"33"1,14 0,1-1,-5-2,-4-5,-5-4,-6 1,-7 0,-3 2,-8 0,-3-3,-6-1,-5 0,-9 2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8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1015,'44'-9,"-1"-2,0-1,0-3,-2-1,12-8,-43 20,29-11,0-2,0-1,-2-3,0-1,-1-1,-2-2,-1-2,0 0,-2-3,-2 0,16-22,-38 41,1-1,-2 0,0 0,0 0,-1-1,-1 0,0 0,-1 0,2-12,-4 20,0 0,-1 0,1 1,-1-1,0 0,-1 0,1 0,-1 0,0 1,0-1,0 0,-1 1,1-1,-1 1,0-1,-1 1,1 0,-1 0,0 0,0 0,0 0,0 1,-1-1,1 1,-1 0,0 0,0 0,-3-1,1 3,0-1,1 1,-1 0,0 1,0-1,0 1,0 0,1 1,-1-1,0 1,0 1,0-1,1 1,-1 0,1 0,-1 0,1 1,0 0,0 0,0 0,0 1,1-1,-1 1,1 0,0 1,0-1,1 1,-1-1,1 1,0 0,0 1,1-1,-1 0,1 1,0-1,1 1,-1 0,1-1,0 1,1 0,-1 0,1 0,0 0,1 0,0-1,0 1,0 0,0 0,1-1,0 1,0-1,0 1,1 0,3-1,1 1,0-1,0-1,0 1,0-1,1 0,-1-1,1 1,0-2,0 1,0-1,1 0,-1-1,0 0,2 0,9 2,-2 0,0-1,0 0,1-2,-1 0,0-1,0-1,1 0,2-2,-18 3,1 0,-1 0,1 0,-1 0,0 1,1-1,0 1,-1 0,1-1,-1 1,1 1,-1-1,1 0,-1 0,1 1,-1 0,1-1,-1 1,0 0,1 0,-1 0,0 0,1 1,-1-1,0 1,0-1,0 1,-1 0,1 0,0 0,-1 0,1 0,-1 0,1 0,-1 0,0 0,0 1,0-1,0 1,-1-1,1 0,0 1,-23 143,39-8,-15-114</inkml:trace>
  <inkml:trace contextRef="#ctx0" brushRef="#br0" timeOffset="6738.724">1215 704,'9'8,"0"0,1-1,-1 0,2-1,-1 0,1-1,0 0,0-1,0 0,1-1,-1 0,1 0,0-2,0 1,0-1,0-1,0 0,0-1,4-1,-2-1,-1-1,0 0,0-1,0-1,0 0,-1 0,0-1,-1-1,1 0,-1-1,-1 0,0 0,0-1,-1 0,0-1,0 0,-2-1,3-3,-9 11,1 0,-1 0,0 0,0-1,0 1,0 0,-1-1,0 1,0 0,0-1,0 1,-1 0,1-1,-1 1,0 0,-1 0,1 0,-1 0,0 0,0 0,0 0,0 0,-1 1,1-1,-1 1,0 0,0-1,0 2,-1-1,1 0,-1 0,1 1,-1 0,0 0,0 0,0 0,0 1,0-1,0 1,0 0,-1 1,1-1,0 1,-4-1,-7 2,1 0,-1 2,0-1,1 2,-1 0,1 0,0 1,1 1,-1 1,1 0,0 0,1 1,0 1,0 0,1 1,0 0,0 1,2 0,-1 0,1 1,1 0,0 1,1 0,-1 2,4-8,0 1,1-1,-1 1,2 0,-1 0,1 0,0 0,1 0,0 0,0 0,1 1,0-1,0 0,1 0,0 1,1-1,0 0,0 0,0 0,1 0,1-1,-1 1,1-1,0 0,1 0,0 0,0-1,0 1,1-1,0 0,0-1,0 1,1-1,0-1,2 2,9 0,0 0,1-2,-1 0,1-1,0-1,-1 0,1-2,0 0,10-2,-3 1,9-1,0-2,0-1,-1-2,0-1,0-2,-1-1,14-7,-19 8,-4 2</inkml:trace>
  <inkml:trace contextRef="#ctx0" brushRef="#br0" timeOffset="7207.268">2456 451,'-42'12,"1"2,1 2,0 1,1 3,-22 15,59-35,-1 1,1 0,0 0,0 0,-1 0,1 0,0 0,0 0,0 1,0-1,1 1,-1 0,0 0,1-1,-1 1,1 0,0 0,-1 0,1 0,0 1,0-1,0 0,1 0,-1 1,0-1,1 0,0 1,-1-1,1 1,0-1,0 0,1 1,-1-1,0 1,1-1,-1 0,1 1,0-1,0 0,0 0,0 1,0-1,0 0,1 0,-1 0,1-1,-1 1,1 0,0 0,0-1,-1 1,1-1,1 1,106 39,-93-37,0 0,0 1,-1 1,0 1,0 0,0 1,8 6,-20-12,-1 1,0-1,1 0,-1 1,0-1,0 1,0-1,-1 1,1 0,-1 0,0 0,1 0,-1 0,0 0,-1 0,1 0,-1 0,1 1,-1-1,0 0,0 0,0 0,-1 1,1-1,-1 0,0 0,1 0,-1 0,-1 0,1 0,0 0,-1 0,0 0,1-1,-1 1,0-1,0 1,-1-1,1 0,0 0,-1 0,1 0,-1 0,0 0,0-1,0 1,0-1,-2 1,-8 5,-1-1,0 0,0-1,-1-1,0 0,1-1,-1-1,0 0,0-1,-5 0,-5-1</inkml:trace>
  <inkml:trace contextRef="#ctx0" brushRef="#br0" timeOffset="7670.601">3105 84,'-1'311,"-5"-272,-1 0,-3-1,-1-1,-1 0,-14 28,-33 105,50-98,9-71,0-1,1 1,-1-1,1 0,-1 1,1-1,0 1,-1-1,1 0,-1 1,1-1,0 0,-1 0,1 0,0 1,-1-1,1 0,0 0,-1 0,1 0,0 0,-1 0,1 0,0 0,-1-1,1 1,0 0,-1 0,1-1,0 1,-1 0,1 0,-1-1,1 1,-1-1,1 1,-1-1,1 1,-1-1,1 1,-1-1,1 1,-1-1,0 1,1-1,-1 0,0 1,0-1,1 1,-1-1,0 0,0 1,0-1,0 0,0 0,0 1,0-1,0 0,0 1,0-1,0 0,0 1,-1-1,1 0,0 1,-1-1,20-49,-12 25</inkml:trace>
  <inkml:trace contextRef="#ctx0" brushRef="#br0" timeOffset="7918.333">2738 478,'29'5,"33"1,11 0,3-1,-2-2,-9 0,-5-2,-4-1,-7-5,-2-1,-4 0,-4 1,0 1,-1 2,-8 1</inkml:trace>
  <inkml:trace contextRef="#ctx0" brushRef="#br0" timeOffset="8792.113">3669 55,'218'-39,"-207"37,-9 0,1 0,0 1,0-1,0 1,0 0,0 0,0 0,0 0,0 0,1 1,-1-1,0 1,0 0,1 0,-1 0,0 1,0-1,1 1,-1 0,0 0,0 0,0 0,0 0,0 0,0 1,0 0,-1-1,1 1,0 0,-1 1,1-1,-1 0,0 1,0-1,0 1,0 0,-1-1,1 1,0 0,-1 0,0 0,0 1,-4 214,-9 47,-8 8,-6-37,26-220,1-11,0-1,-1 0,1 1,-1-1,0 1,0-1,0 1,0-1,-1 1,0-1,0 0,0 1,-1-1,1 0,-1 0,0 0,0 0,-1 0,1 0,-1-1,0 1,1-1,-2 0,1 1,0-2,-1 1,1 0,-1-1,0 1,0-1,-3 1,-245 10,139 3,89-14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3:22.6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1 765,'823'-1,"-319"-25,682 25,-617 30,-272-31,-116-25,-132 20,-32 7</inkml:trace>
  <inkml:trace contextRef="#ctx0" brushRef="#br0" timeOffset="632.016">1270 32,'-1'-2,"1"0,-1 0,0 0,-1 1,1-1,0 0,0 0,-1 1,1-1,-1 1,1 0,-1-1,0 1,0 0,1 0,-1 0,0 0,0 0,0 0,0 0,0 1,0-1,0 1,0 0,0-1,-1 1,1 0,0 0,0 0,0 1,0-1,0 0,0 1,0 0,0-1,0 1,0 0,0 0,-2 1,-68 52,-449 388,375-312,146-130,-1 0,1 0,-1 0,1 0,-1 0,1 0,-1 0,1 1,-1-1,1 0,-1 0,1 0,0 1,-1-1,1 0,-1 1,1-1,0 0,-1 1,1-1,0 1,0-1,-1 0,1 1,0-1,0 1,-1-1,1 1,0-1,0 1,0-1,0 1,0-1,0 1,0-1,0 1,0-1,0 1,0-1,0 1,0-1,0 1,1-1,-1 1,0-1,0 0,0 1,1-1,-1 1,0-1,1 0,-1 1,0-1,1 1,-1-1,0 0,1 0,-1 1,1-1,-1 0,1 0,-1 1,0-1,1 0,0 0,36 2,-30-3,110-25,-91 15</inkml:trace>
  <inkml:trace contextRef="#ctx0" brushRef="#br0" timeOffset="1003.71">1976 144,'-95'39,"-117"92,-6 22,-153 98,370-251,0 0,0 0,0 0,0 1,0-1,0 0,0 1,0-1,0 1,0-1,0 1,1 0,-1-1,0 1,0 0,1-1,-1 1,0 0,1 0,-1 0,1 0,-1-1,1 1,-1 0,1 0,0 0,-1 0,1 0,0 0,0 0,0 0,0 0,0 0,0 0,0 0,0 0,0 0,0 0,1 0,-1 0,0 0,1 0,-1 0,0 0,1 0,-1 0,1 0,0-1,-1 1,1 0,0 0,-1-1,1 1,0 0,0-1,0 1,0-1,0 1,-1-1,1 1,0-1,13 2,0-1,0 0,0-1,0 0,0-2,0 1,-1-2,1 0,0 0,-1-1,0-1,0 0,0-1,10-7,45-15,-43 20</inkml:trace>
  <inkml:trace contextRef="#ctx0" brushRef="#br0" timeOffset="1403.84">2767 173,'0'-1,"1"1,0-1,-1 0,1 0,-1 0,1 1,-1-1,1 0,-1 0,0 0,1 0,-1 0,0 0,0 0,0 0,0 1,0-1,0 0,0 0,0 0,0 0,0 0,0 0,0 0,-1 0,1 0,0 0,-1 0,1 1,-1-1,1 0,-1 0,1 0,-1 1,0-1,1 0,-1 1,0-1,0 0,1 1,-1-1,0 1,0-1,0 1,0 0,1-1,-1 1,0 0,-48 7,-108 87,-278 182,298-174,136-102,0 1,-1 0,1-1,0 1,-1 0,1 0,0 0,0 0,0 0,0 0,0 0,0 0,0 0,0 1,0-1,1 0,-1 1,0-1,1 0,-1 1,1-1,0 1,-1-1,1 0,0 1,0-1,0 1,0-1,0 1,0-1,0 1,1-1,-1 1,0-1,1 1,-1-1,1 0,0 1,-1-1,1 0,0 0,0 1,0-1,0 0,0 0,0 0,0 0,0 0,0 0,1 0,0 0,11 1,0-1,0 0,0-1,0 0,0-1,0-1,0 0,0 0,-1-2,1 1,-1-2,0 1,0-2,0 0,8-6,4-2</inkml:trace>
  <inkml:trace contextRef="#ctx0" brushRef="#br0" timeOffset="1717.649">3585 60,'-82'35,"2"4,2 4,-48 35,124-77,-69 49,3 3,2 3,2 2,1 6,-87 78,142-135,2-3,1 0,0 0,1 0,-1 1,1 0,-1 0,1 0,1 0,-1 0,1 1,0 0,0 0,1 0,-2 3,5-8,-1 1,0-1,1 1,-1-1,1 1,0-1,-1 0,1 1,0-1,0 0,0 0,0 1,0-1,0 0,0 0,0 0,0 0,0 0,1 0,-1-1,0 1,1 0,-1-1,1 1,-1-1,0 1,1-1,-1 0,1 1,-1-1,1 0,-1 0,1 0,19 3</inkml:trace>
  <inkml:trace contextRef="#ctx0" brushRef="#br0" timeOffset="2131.008">4121 173,'-200'145,"77"-53,40-33,3 4,2 4,-40 46,96-86,5-3</inkml:trace>
  <inkml:trace contextRef="#ctx0" brushRef="#br0" timeOffset="6935.383">2456 821,'0'1,"-1"-1,1 1,-1-1,1 0,-1 1,1-1,-1 0,1 0,-1 1,1-1,-1 0,0 0,1 0,-1 0,1 0,-1 1,0-1,1 0,-1-1,0 1,1 0,-1 0,1 0,-1 0,0 0,1-1,-1 1,1 0,-1 0,1-1,-1 1,1 0,-1-1,1 1,-1-1,1 1,0-1,-1 1,1-1,-1 1,1-1,0 1,0-1,-1 1,1-1,0 1,0-1,0 0,-1 1,1-1,0 1,0-1,0 0,0 1,0-1,0 1,0-1,1 0,-1 1,0-1,0 1,0-1,1 0,-1 1,-8 174,9-99,-2 25,5 0,11 56,-2 21,-12-175,-1 1,0 0,1-1,0 1,0-1,-1 1,1-1,1 1,-1-1,0 0,1 1,-1-1,1 0,0 0,-1 0,1 0,0-1,0 1,0 0,1-1,-1 1,0-1,1 0,-1 0,0 0,1 0,-1 0,1 0,0-1,-1 1,1-1,0 0,-1 0,1 0,0 0,32 9,-33-9,0 1,-1-1,1 1,0 0,0 0,-1-1,1 1,-1 0,1 0,-1 1,1-1,-1 0,0 1,1-1,-1 0,0 1,0-1,0 1,0 0,0-1,-1 1,1 0,0 0,-1-1,1 1,-1 0,0 0,0 0,1-1,-1 1,0 0,0 0,-1 0,1 0,0 0,-1-1,1 1,-1 0,0 0,1-1,-1 1,0 0,0-1,0 1,0-1,-1 2,-61 65,-141 45,202-112,1-1,0 0,0 1,0-1,0 1,0-1,0 1,0 0,0-1,0 1,0 0,0 0,0 0,0 0,0-1,0 1,1 0,-1 1,1-1,-1 0,0 0,1 0,0 0,-1 0,1 0,0 1,-1-1,1 0,0 0,0 1,0-1,0 0,0 0,1 0,-1 1,0-1,0 0,1 0,-1 0,1 1,-1-1,1 0,-1 0,1 0,0 0,0 0,-1 0,1 0,0 0,0-1,0 1,0 0,0 0,0-1,0 1,0-1,0 1,0-1,1 1,149 54,-72-32,118 44,-195-67,-1 0,1 0,0 1,-1-1,1 0,-1 1,1-1,-1 1,1 0,-1 0,1-1,-1 1,0 0,0 0,1 0,-1 0,0 1,0-1,0 0,0 0,0 1,0-1,0 0,-1 1,1-1,0 1,-1-1,1 1,-1 0,0-1,1 1,-1-1,0 1,0 0,0-1,0 1,0-1,0 1,-1 0,1-1,-1 1,1-1,-1 1,1-1,-1 1,0-1,0 1,0-1,1 0,-1 1,-1-1,1 0,0 0,0 0,0 0,-19 13,0-1,-1-1,-1-1,0-1,0 0,-20 4,-36 16,48-18,-46 25,74-36,1 1,-1-1,1 1,0-1,-1 1,1-1,0 1,0 0,0 0,0-1,0 1,1 0,-1 0,0 0,1 0,0 0,-1 0,1 0,0 0,0 0,0 0,0 0,0 0,1 0,-1 0,1 0,-1 0,1 0,0 0,-1 0,1 0,0 0,0-1,1 1,-1 0,0-1,1 1,10 11,2 0,0-1,0 0,1-1,0-1,1 0,0-2,1 1,0-2,0 0,0-1,1-1,17 3,-20-4,57 32,-70-35,0 0,0 1,0-1,-1 0,1 1,-1 0,1-1,-1 1,0 0,1 0,-1 0,0 0,0 0,0 0,-1 0,1 0,0 0,-1 0,1 1,-1-1,0 0,0 0,0 1,0-1,0 0,0 0,-1 1,1-1,-1 0,1 0,-1 0,0 0,-1 2,-7 8,0-1,-1 0,0 0,-1-1,0 0,-1-1,0-1,0 1,-1-2,-10 5,-13 10,-216 123,176-99,75-44,1 0,0 0,-1 0,1 0,0 0,0 0,0 1,0-1,1 0,-1 0,1 0,-1 0,1-1,0 1,-1 0,1 0,0 0,0 0,1-1,-1 1,0 0,0-1,1 1,-1-1,1 0,-1 1,1-1,0 0,-1 0,1 0,0 0,0 0,0 0,0-1,0 1,0-1,0 1,0-1,0 0,0 0,0 0,0 0,1 0,3 2,160 37,-137-35,-1 1,0 1,0 2,0 0,-1 2,6 4,-29-12,0 0,0 0,0 0,-1 1,1-1,-1 1,0 0,0 0,0 0,0 1,0-1,-1 1,0-1,1 1,-1 0,-1 0,1 0,0 0,-1 0,0 0,0 0,0 1,-1-1,1 0,-1 1,0-1,0 0,-1 1,1-1,-1 0,0 1,0-1,0 0,-1 0,1 0,-1 0,0 0,0-1,-1 1,1 0,-1-1,0 1,-8 8,0 0,-1-1,0 0,-1-1,0 0,-1-1,0-1,-7 3,-43 30,63-41,0 0,1 1,-1-1,0 0,1 1,-1-1,1 1,-1-1,1 0,-1 1,1-1,-1 1,1 0,-1-1,1 1,0-1,-1 1,1 0,0-1,-1 1,1 0,0-1,0 1,0 0,0-1,0 1,0 0,0 0,0-1,0 1,0 0,0-1,0 1,0 0,0 0,1-1,-1 1,0-1,1 1,-1 0,0-1,1 1,-1-1,1 1,-1 0,1-1,-1 1,1-1,-1 0,1 1,-1-1,1 1,0-1,-1 0,1 1,0-1,-1 0,1 0,0 0,-1 0,2 1,51 14,-44-13,67 12,-58-12,0 0,0 2,0 0,-1 1,0 0,0 2,8 4,-22-10,0 1,0 0,-1 0,1 0,-1 0,1 0,-1 0,0 1,1-1,-1 1,-1 0,1-1,0 1,-1 0,1 0,-1 0,0 0,0 0,0 0,0 1,-1-1,1 0,-1 0,0 1,0-1,0 0,0 1,-1-1,1 0,-1 0,0 0,0 1,0-1,0 0,-1 0,-2 7,-1 0,0-1,-1 0,0 0,0-1,-1 1,0-2,0 1,-1-1,-4 3,-19 12,-1-2,-1-2,0-1,-2-1,-7 1,29-13,12-4,-1 0,1 0,-1 0,1-1,-1 2,1-1,-1 0,1 0,0 0,-1 1,1-1,-1 0,1 1,0 0,-1-1,1 1,0 0,0-1,-1 1,1 0,0 0,0 0,0 0,0 0,0 1,0-1,0 0,1 0,-1 0,0 1,1-1,-1 0,1 1,-1-1,1 1,0-1,-1 1,1-1,0 0,0 1,0-1,0 1,0-1,1 1,-1-1,0 1,11 12,28 61,-6 164,-64 197,32-323,-1-114</inkml:trace>
  <inkml:trace contextRef="#ctx0" brushRef="#br0" timeOffset="7817.754">1891 4717,'-17'305,"6"-121,10 137,2-140,0-176,-1 0,0 0,0 1,-1-1,1 0,-1 0,0 0,0 0,-1 0,0 0,0 0,0 0,0-1,-1 1,0-1,0 1,0-1,0 0,-1 0,1-1,-1 1,0-1,0 1,-2-1,-6-3,12-7</inkml:trace>
  <inkml:trace contextRef="#ctx0" brushRef="#br0" timeOffset="9901.642">1891 4717,'226'-27,"63"-4,84 3,154 29,-359-29,-81 15,-86 13,0 1,0 0,0 0,0 0,0 0,-1 0,1 0,0 0,-1 0,1 0,-1 0,1 0,-1 0,1 0,-1 0,0 1,0-1,1 0,-1 0,0 1,0-1,0 0,0 0,-1 0,1 1,0-1,0 0,-1 0,1 0,-1 0,1 0,-1 1,1-1,-1 0,0 0,0 3,-35 134,5 80,3 42,29 83,-15-210,39-25,-24-106,1 0,-1 1,1-1,-1 0,0 0,0 1,0-1,0 1,-1-1,1 1,-1-1,1 1,-1 0,0-1,0 1,0-1,0 1,-1 0,1-1,-1 1,1-1,-1 1,0-1,0 1,0-1,0 0,-1 0,1 1,-1-1,1 0,-1 0,0 0,1 0,-1-1,0 1,0 0,-1-1,1 1,0-1,0 0,-1 0,1 0,-1 0,1 0,-1-1,-1 1,-226-1,-137-1,169-27,-535 29,638 15,93-16,0-1,0 1,0-1,0 0,0 1,0-1,0 0,0 0,0 0,1 0,-1-1,0 1,1 0,-1-1,1 1,-1-1,1 0,0 1,0-1,0 0,0 0,0 0,0 0,0 0,0 0,1 0,-1 0,1 0,0 0,-1 0,1 0,0 0,0 0,1 0,-1 0,0 0,1-1,-1 1,1 0,-1 0,1 1,0-1,0 0,0 0,0 0,0 0,0 1,1-1,1-15,3-124,-11 123</inkml:trace>
  <inkml:trace contextRef="#ctx0" brushRef="#br0" timeOffset="12518.501">2484 5055,'-47'202,"-14"23,46-181,41-61,75-150,-57 93,-20 30,2 1,3 1,1 2,22-23,-11 30,-40 32,0 1,-1 0,1-1,0 1,0-1,0 1,-1 0,1-1,0 1,0 0,0 0,0 0,0 0,0 0,0 0,-1 0,1 0,0 0,0 0,0 0,0 1,0-1,-1 0,1 1,0-1,0 0,0 1,-1-1,1 1,0-1,0 1,-1 0,1-1,-1 1,1 0,-1-1,1 1,-1 0,1 0,-1-1,1 1,-1 0,0 0,1 0,-1 0,0-1,0 1,0 0,0 0,0 0,0 0,0 0,0 0,0-1,0 1,0 0,-29 141,21-114,1 0,2 0,1 0,1 1,1-1,1 1,2 3,-1-30,-1 1,1 0,0-1,0 1,0-1,0 1,0 0,0-1,1 1,0-1,-1 1,1-1,0 1,0-1,0 0,0 1,1-1,-1 0,1 0,-1 0,1 0,0 0,0 0,0 0,0-1,0 1,0-1,0 1,0-1,1 0,-1 0,1 0,-1 0,0 0,1-1,0 1,-1-1,1 1,-1-1,1 0,-1 0,1 0,0-1,-1 1,1-1,-1 1,1-1,-1 0,1 0,-1 0,0 0,2-1,22-21,-1-2,-2 0,0-2,-2-1,16-26,41-51,-20 33,-57 72,0 1,1-1,-1 1,0 0,0-1,0 1,-1 0,1 0,0 0,0 0,0 0,0 0,-1 0,1 0,-1 0,1 0,-1 0,1 0,-1 0,1 0,-1 1,0-1,0 0,1 0,-1 0,0 1,0-1,0 0,-1 0,1 0,0 1,0 0,4 287,13-238,-6-34</inkml:trace>
  <inkml:trace contextRef="#ctx0" brushRef="#br1" timeOffset="25362.883">4488 4688,'0'-68,"11"307,18 54,-18-199,-4 1,-5 1,-7 66,-23 93,29 219,16-391,-7-109,-9-115,-3 133,1 0,-1 0,-1 0,0 0,0 0,0 1,-1-1,0 1,0 0,-1 1,0-1,0 1,-1-1,1 2,-1-1,-1 1,1 0,-1 0,0 0,-4-1,-154-63,-42 21,309 46,176-40,30 0,-69 44,-237-3,0 0,0 1,0 0,0 0,0-1,1 1,-1 0,0 1,0-1,0 0,0 1,0-1,0 1,0-1,0 1,0 0,-1 0,1 0,0 0,0 0,-1 0,1 1,0-1,-1 0,1 1,-1 0,0-1,0 1,1 0,-1-1,0 1,0 0,-1 0,1 0,0 0,-1 0,1 0,-1 0,1 0,-1 0,0 0,0 0,0 0,0 0,0 0,-1 0,1 0,-1 0,1 0,-1 0,0 0,0 0,1 0,-1 0,-1 0,-8 11,0-2,-1 1,0-2,-1 1,0-2,-1 1,0-2,0 1,-1-2,-4 2,-15 9,-13 10,-2-2,-1-2,-1-2,-31 8,70-32,15-2</inkml:trace>
  <inkml:trace contextRef="#ctx0" brushRef="#br1" timeOffset="27928.931">4544 4660,'282'0,"-44"-28,113-1,321 30,-687-3,0 0,1-1,-1 0,1-1,0-1,0 0,1-1,0-1,-4-1,-14-7,29 14,1 0,-1 0,0 1,1-1,-1 1,0-1,1 1,-1 0,0-1,0 1,1 0,-1 0,0 0,0 1,1-1,-1 0,0 1,0-1,1 1,-1-1,0 1,1 0,-1 0,1 0,-1 0,1 0,0 0,-1 0,1 0,0 1,0-1,0 0,0 1,0-1,0 1,0-1,0 1,0 0,1-1,-1 1,1 0,-1-1,1 1,0 0,-11 81,13 334,20-456,131-247,-69 150,-65 123,-14 17</inkml:trace>
  <inkml:trace contextRef="#ctx0" brushRef="#br1" timeOffset="29578.046">6040 4547,'-48'-34,"42"29,0 0,0 0,-1 1,0 0,1 0,-1 1,0-1,-1 2,1-1,0 1,-1 0,0 0,1 1,-1 0,0 0,0 1,1 0,-7 1,11 2,0-1,0 0,0 1,1-1,0 1,-1 0,1 0,0 0,0 0,1 0,-1 1,1-1,-1 0,1 1,0-1,0 1,1 0,-1-1,1 1,0-1,0 1,0 0,0-1,0 1,1-1,0 1,0 0,0-1,0 1,0-1,1 0,-1 0,2 2,2 17,8 26,-5-34</inkml:trace>
  <inkml:trace contextRef="#ctx0" brushRef="#br1" timeOffset="30590.855">6407 4350,'1'269,"15"-198,-16-70,1 1,0-1,-1 0,1 1,0-1,-1 0,1 1,0-1,0 0,0 0,0 0,0 0,0 0,1 0,-1 0,0 0,0-1,1 1,-1 0,0-1,1 1,-1-1,1 1,-1-1,0 0,1 0,-1 0,1 0,-1 0,1 0,-1 0,1 0,-1 0,1 0,-1-1,1 1,-1-1,0 1,1-1,-1 0,0 1,0-1,1 0,-1 0,1 0,17-15,-1-1,-1-1,0 0,-1-1,-1-1,-1-1,0 0,-2 0,1-4,11-17,72-134,-96 175,0 0,0 0,0 0,0 0,1 0,-1 0,0 0,1 1,-1-1,0 0,1 0,-1 0,1 1,0-1,-1 0,1 0,-1 1,1-1,0 0,0 1,-1-1,1 1,0-1,0 1,0-1,-1 1,1 0,0-1,0 1,0 0,0 0,0 0,0 0,0 0,0 0,0 0,0 0,0 0,-1 0,1 0,0 0,0 1,0-1,0 0,0 1,0-1,-1 1,1-1,0 1,0-1,0 1,-1-1,1 1,0 0,-1-1,1 1,-1 0,1 0,-1 0,1-1,-1 1,1 0,-1 0,0 0,0 0,1 0,-1 0,0 0,0-1,8 167,-11-108,2 13,-1 8,3 0,11 75,-8-128,12 144,-17-162,1 0,-1-1,0 1,-1 0,1-1,-2 1,0-1,0 0,0 1,-1-1,0-1,0 1,-1-1,0 0,-1 0,1 0,-6 4,9-8,-1 0,1 0,-1-1,0 1,0-1,0 0,0 0,0 0,-1 0,1-1,-1 1,1-1,-1 0,1 0,-1 0,0 0,1-1,-1 1,0-1,1 0,-1 0,0-1,0 1,1-1,-1 1,0-1,1 0,-1-1,1 1,-1-1,1 1,0-1,0 0,0 0,0-1,0 1,0 0,0-1,-1-1,2-3,0 1,0-1,1 1,-1-1,2 1,-1-1,1 0,0 1,0-1,0 0,1 1,0-1,1 1,0-1,0 1,0 0,0-1,1 1,0 0,3-3,85-107,-72 94,0 1,2 1,0 1,2 1,0 1,1 0,0 2,1 1,1 1,0 1,1 2,0 0,1 2,8-1,-9 6</inkml:trace>
  <inkml:trace contextRef="#ctx0" brushRef="#br1" timeOffset="31298.939">5109 6466,'-45'67,"4"1,2 2,3 2,3 1,0 14,17-42,-1-1,-2-1,-2-1,-2-1,-4 3,27-43,-1 1,1-1,-1 0,0 0,0 1,1-1,-1 0,0 0,0 0,0 0,0 0,0 0,0 0,0-1,-1 1,1 0,0-1,0 1,-1 0,1-1,0 0,-1 1,1-1,0 0,-1 1,1-1,-1 0,1 0,0 0,-1 0,1-1,-1 1,1 0,-1-1,-11-7</inkml:trace>
  <inkml:trace contextRef="#ctx0" brushRef="#br1" timeOffset="31594.827">4629 6551,'202'205,"-115"-127,3-4,40 23,-115-86,-2 1,1 0,-2 1,0 1,0 0,-2 0,1 1,-2 1,4 7,-3-2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08.45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1509 4799,'-1'-2,"0"0,-1 0,1 0,-1 0,0 1,0-1,1 1,-1-1,0 1,0 0,0 0,-1 0,1 0,0 0,0 0,-1 0,1 1,0-1,-1 1,1 0,0 0,-1 0,1 0,-3 0,2 0,-366-4,200-23,45 43,86-10,1 0,-1-3,0-1,0-2,-19-3,-25 1,69 1,0 2,-1-1,1 1,-1 1,1 1,0 0,0 0,0 1,1 1,-1 0,0 2,-5 3</inkml:trace>
  <inkml:trace contextRef="#ctx0" brushRef="#br0" timeOffset="1452.169">493 1,'11'138,"-6"-118,-2 0,0 0,-1 1,-1-1,-1 1,-1-1,-1 1,-1 2,-10 92,5 1,5-1,6 12,-1 3,-1 33,-13 441,-6 299,19-621,-29 75,27 446,1-749,12 145,-2-134,-3 1,-3 1,-2-1,-6 33,2 19,2 445,-26-419,16-82,33-95,-13 8,1 0</inkml:trace>
  <inkml:trace contextRef="#ctx0" brushRef="#br0" timeOffset="1697.811">889 4094,'-48'47,"-40"51,-15 17,6-1,14-11,17-12,14-13,12-15,8-8,4-9,7-7,7-6,1-3,3-3,3-5</inkml:trace>
  <inkml:trace contextRef="#ctx0" brushRef="#br0" timeOffset="2765.796">690 537,'-38'82,"-161"159,-157 166,332-384,16-17,1 1,0 0,0 0,0 0,1 1,0 0,0 1,1-1,0 1,1 0,-1 1,5-9,0 0,0 1,0-1,1 0,-1 0,0 1,0-1,1 0,-1 0,1 0,-1 1,1-1,0 0,-1 0,1 0,0 0,0 0,0 0,-1 0,1 0,0 0,0-1,0 1,1 0,-1-1,0 1,0 0,0-1,0 0,1 1,-1-1,0 0,0 1,1-1,-1 0,0 0,1 0,-1 0,1 0,19 2</inkml:trace>
  <inkml:trace contextRef="#ctx0" brushRef="#br0" timeOffset="6298.772">860 1751,'-22'107,"18"-64,-28 223,33 139,-1-403,-1 0,0 0,1 0,0 0,-1 0,1 1,0-1,0 0,0 0,0 0,1 0,-1 1,1-1,-1 0,1 0,0 0,-1 0,1 0,0 0,0 0,1-1,-1 1,0 0,1 0,-1-1,1 1,-1-1,1 1,0-1,-1 0,1 0,0 0,0 0,0 0,0 0,0 0,0-1,0 1,0-1,0 1,1-1,-1 0,0 0,0 0,0 0,0 0,2 0,167-65,-64 46,-94 23,-18 0</inkml:trace>
  <inkml:trace contextRef="#ctx0" brushRef="#br0" timeOffset="6851.524">1509 2315,'-11'0,"0"0,0 0,-1 1,1 1,0 0,0 0,0 1,0 0,1 1,-1 0,1 1,0 0,0 1,1 0,-1 0,1 1,1 0,-1 1,1 0,-1 2,7-8,1 1,-1 0,1 0,0 0,0 0,0 0,0 0,0 0,0 0,1 0,0 0,-1 0,1 1,1-1,-1 0,0 0,1 0,-1 0,1 0,0 0,0 0,0 0,1 0,-1 0,1 0,-1-1,1 1,0 0,1 0,77 57,-34-29,-43-29,-1-1,0 1,0 0,0 0,0 0,0 0,0 1,0-1,-1 0,1 1,-1-1,0 1,1 0,-1-1,0 1,-1 0,1-1,0 1,-1 0,0 0,0 0,0 0,0 0,0-1,0 1,-1 0,1 0,-1 0,0-1,0 1,0 0,0-1,0 1,0-1,-1 1,0-1,1 1,-1-1,0 0,0 0,0 0,0 0,0 0,-1-1,1 1,-1-1,-1 2,-109 34,91-34</inkml:trace>
  <inkml:trace contextRef="#ctx0" brushRef="#br0" timeOffset="7380.259">1623 2626,'8'3,"1"-1,-1 0,1 0,0-1,0 0,-1-1,1 0,0 0,0-1,0 0,0-1,-1 1,1-2,-1 1,1-1,-1-1,0 1,0-1,0-1,-1 1,0-1,1-1,-2 1,1-1,-1-1,0 1,0-1,0 0,-1 0,-3 2,1 0,-1 0,0 0,0 0,-1 0,1 0,-1-1,0 1,-1 0,1-1,-1 1,0-1,0 1,-1 0,0-1,0 1,0 0,0 2,1 1,-1 0,1 0,-1 0,0 0,0 1,0-1,0 0,0 0,-1 0,1 1,0-1,-1 1,0-1,1 1,-1-1,0 1,1 0,-1 0,0 0,0 0,0 0,0 0,0 1,0-1,0 1,0-1,0 1,0 0,-1 0,1 0,0 0,0 0,0 0,0 1,0-1,0 1,0-1,0 1,0 0,0 0,-2 0,-8 5,0 1,0 0,0 1,1 0,0 0,0 1,1 1,0 0,1 0,0 1,1 0,0 1,1-1,0 1,1 1,0 0,1 1,4-9,0 1,0 0,1 0,0 0,0-1,0 1,1 0,0 0,0 0,1-1,-1 1,1-1,0 1,1-1,-1 0,1 0,0 0,1 0,-1 0,1-1,0 1,0-1,0 0,0 0,1-1,0 1,0-1,0 0,0 0,0-1,0 0,1 0,-1 0,6 1,5 4,0 0,1-1,0-1,0-1,0 0,0-1,1-1,-1-1,2 0,93-3,-87 2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18 501,'-1'-2,"-1"1,1-1,-1 1,1-1,0 1,0-1,-1 0,1 0,0 0,1 1,-1-1,0 0,0 0,1 0,-1 0,1 0,0-1,0 1,-1 0,1 0,1 0,-1 0,0 0,0 0,1 0,-1 0,1 0,0 0,0 0,-1 0,1 0,0 0,1 0,10-31,1-1,2 2,2 0,0 0,2 2,2 0,1 2,23-25,54-36,-98 88,-1 1,1-1,0 0,0 1,0-1,0 1,-1-1,1 1,0-1,0 1,0 0,0-1,0 1,0 0,0 0,0 0,0 0,0 0,0 0,0 0,0 0,0 0,0 0,0 1,0-1,0 0,0 1,0-1,0 1,0-1,0 1,0-1,-1 1,1 0,0-1,0 1,-1 0,1 0,0-1,-1 1,1 0,-1 0,1 0,-1 0,0 0,1 0,-1 0,0 0,1 0,-1 0,0 0,0 0,4 61,-4-55,-4 227,4-232,0-1,0 1,0 0,0-1,0 1,0-1,0 1,0 0,1-1,-1 1,1-1,-1 1,1-1,-1 1,1-1,0 1,0-1,0 0,0 1,0-1,0 0,0 0,0 0,0 0,1 0,-1 0,0 0,1 0,-1 0,1 0,-1-1,1 1,-1-1,1 1,-1-1,1 0,0 1,-1-1,1 0,-1 0,1 0,0 0,-1-1,1 1,-1 0,1-1,0 1,-1-1,1 1,-1-1,1 0,-1 0,0 1,1-2,119-111,-35 30,-54 50,2 1,1 1,1 2,2 1,20-10,-56 37,-1 0,0 0,1 0,-1 0,1 0,-1 0,1 1,0-1,-1 1,1-1,0 1,0-1,-1 1,1 0,0 0,0 0,-1 0,1 0,0 0,-1 1,1-1,0 1,0-1,-1 1,1-1,-1 1,1 0,-1 0,1 0,-1 0,1 0,-1 0,0 0,1 0,-1 1,0-1,0 0,0 1,0-1,0 1,0-1,-1 1,1-1,0 1,-1 0,1-1,-1 1,0 0,1 0,-1-1,0 1,0 0,0 0,0-1,1 23,-1 0,0 0,-2 0,0-1,-2 1,-1-1,0 0,-8 19,-3 16,15-56,0 1,0-1,0 1,1-1,-1 1,0-1,1 1,0-1,-1 1,1 0,0-1,0 1,1-1,-1 1,1 0,-1-1,1 1,0-1,0 1,0-1,0 0,0 1,0-1,1 0,9 4</inkml:trace>
  <inkml:trace contextRef="#ctx0" brushRef="#br0" timeOffset="649.843">1260 134,'-12'2,"1"1,-1 0,1 1,0 0,0 0,0 2,1-1,-1 1,2 1,-1 0,1 0,0 1,0 0,1 0,0 1,0 1,1-1,0 1,1 0,0 0,1 1,0 0,1 0,0 0,0 0,1 1,1 0,0-1,0 1,2 1,-1-10,0 0,1 0,-1 0,1-1,0 1,0 0,0 0,0 0,1 0,-1 0,1 0,0 0,0 0,0-1,0 1,0 0,1-1,-1 1,1-1,-1 1,1-1,0 0,0 1,0-1,0 0,1 0,-1-1,0 1,1 0,0-1,-1 0,1 1,0-1,-1 0,1 0,0-1,0 1,0-1,0 1,0-1,0 0,0 0,0 0,-1 0,1-1,0 1,1-1,10-3,0-1,-1 0,1-1,-2-1,1 0,-1-1,0 0,0 0,-1-1,0-1,-1 0,0-1,0 0,-1 0,-1-1,2-3,55-59,-47 56,61-45,-77 63,0 0,0-1,0 1,0 0,-1 0,1 0,0 0,0 0,0 0,0 1,0-1,-1 1,1-1,0 1,0-1,0 1,-1 0,1 0,-1 0,1 0,-1 0,1 1,-1-1,1 0,-1 1,0-1,0 1,0-1,0 1,0-1,0 1,0 0,0 0,-1-1,1 1,16 66,-14 10,-4 0,-4 0,-3-1,-3 0,-6 13,13-63,-2 0,0 0,-2 0,-1-1,-1 0,-1-1,-1 0,-1-1,-1 0,-2-1,0-1,15-19,-1-1,1 1,-1-1,0 1,0-1,0 0,0 0,0 0,0 0,-1 0,1-1,0 1,-1-1,0 1,1-1,-1 0,0 0,0 0,1 0,-1-1,0 1,0-1,0 1,0-1,0 0,0 0,0-1,0 1,0-1,0 1,1-1,-1 0,0 0,0 0,1 0,-1-1,1 1,-1-1,1 1,-1-1,1 0,0 0,0 0,-1-1,-1-11,1-1,0 1,1-1,1 1,0-1,1 1,0-1,1 0,1 1,1-1,1-3,3-7,1 0,1 1,1 0,2 1,0 0,1 0,1 2,2 0,0 0,5-4,-5 6,-6 6,0 2,1-1,0 2,1-1,0 1,1 1,0 1,0 0,1 0,0 1,1 1,-1 0,1 1,0 1,3 0,7-2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4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0,'-18'5,"0"1,0 1,0 1,1 0,0 1,0 1,1 0,1 2,0 0,0 0,1 1,1 1,0 0,0 2,11-12,-1 0,2 0,-1 1,0-1,1 0,0 1,0-1,0 1,0-1,1 1,0-1,0 1,0 0,0-1,1 1,0-1,0 1,0-1,0 0,1 1,0-1,0 0,0 0,0 0,1 0,-1 0,1-1,0 1,0-1,0 0,1 0,-1 0,1 0,-1 0,1-1,0 0,0 0,1 1,86 44,-79-43,0 1,0 0,-1 1,1 0,-1 1,-1 0,1 0,-1 2,-1-1,1 1,-2 0,1 1,-1 0,0 1,0 1,-5-7,-1 0,0 0,0 0,0 1,0-1,-1 0,0 1,0-1,-1 0,1 1,-1-1,0 1,-1-1,1 1,-1-1,0 1,0-1,-1 0,0 0,0 1,0-1,0 0,-1-1,0 1,0 0,0-1,-1 0,1 0,-1 0,0 0,0 0,-1-1,0 1,-120 67,121-69,1-1,-1 0,1 0,-1 0,1-1,-1 1,0-1,1 0,-1 0,1 0,-1 0,0-1,1 0,-1 1,1-1,-1 0,1-1,-1 1,1-1,0 1,0-1,0 0,0 0,0-1,0 1,1 0,-1-1,1 0,-1 0,1 1,0-1,0-1,0 1,1 0,-1 0,1-1,0 1,-1 0,2-1,-1 0,0 1,1-1,-1 1,1-1,0 0,1 1,-1-1,0 0,1 1,0-1,0 1,0-1,0 1,1 0,0-2,3-5,0 1,1-1,1 1,0 0,0 0,1 1,0 0,0 0,0 1,1 0,1 1,-1 0,1 0,0 1,0 0,0 1,1 0,14-7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1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1 666,'35'1,"0"0,0-3,0-1,0-2,-1-1,1-1,-1-2,-1-2,10-4,6-12,-2-2,0-2,-2-2,-2-2,35-35,53-90,-128 156,0 1,0-1,0 0,-1 0,0 0,1 0,-2 0,1 0,0-1,-1 1,0-1,0 1,0-1,-1 0,1 1,-1-1,0 1,0-1,-1 0,1 1,-1-1,0 1,-1-1,1 1,-1-1,0 1,0 0,0 0,0 0,-1 0,1 0,-1 0,0 1,-1 0,1-1,0 1,-1 0,0 0,1 1,-1-1,0 1,-1 0,-2-1,0 2,1 0,-1 1,1 0,-1 1,1-1,0 1,-1 0,1 1,0 0,-1 0,1 0,0 0,1 1,-1 0,0 1,1-1,0 1,0 0,0 0,-3 4,-84 100,80-92,1 2,1-1,1 1,0 1,1 0,1 0,1 0,1 1,0 0,2 0,0 0,1 0,1 1,1-1,1 0,1 1,3 15,-3-28,0 0,1 0,0 0,1 0,-1 0,1-1,1 1,-1-1,2 0,-1-1,0 1,1-1,1 0,-1 0,1-1,-1 0,2 0,-1-1,0 0,1 0,0 0,0-1,0 0,0-1,0 0,1 0,6 0,12 1,-1-1,1-2,-1 0,1-2,-1 0,0-2,0-1,12-5,-4 0,-2-2,0-1,0-2,-1 0,-1-3,-1 0,0-2,-1-1,-2-1,0-1,-1-1,-2-2,0 0,12-21,-30 40,1 1,-2-1,1 0,-1 0,0-1,-1 1,0-1,0 1,0-1,-1 0,0 0,-1-1,0 1,0 0,-1 0,0-1,0 1,-1-2,1 9,-1 0,1 0,-1 0,1 0,-1 0,0 0,0 0,1 0,-1 0,0 0,0 1,0-1,0 0,0 0,0 1,0-1,0 1,0-1,0 1,0-1,-1 1,1 0,0-1,0 1,0 0,-1 0,1 0,0 0,0 0,0 0,-1 0,1 0,0 1,0-1,0 0,0 1,0-1,-1 1,1-1,0 1,0 0,-1 0,-39 34,31-23,2 1,-1 0,2 1,0 0,0 0,1 0,1 1,1-1,0 2,1-1,-1 9,3-17,0 0,1 0,0 0,0 0,1 0,0 0,0 0,0 0,1-1,0 1,0 0,1-1,0 1,0-1,1 0,-1 0,1 0,1-1,-1 1,1-1,0 0,0 0,0-1,1 1,-1-1,4 1,2 1,1-1,0 0,0-1,0 0,0-1,1-1,0 0,-1 0,1-1,0-1,0 0,-1-1,1 0,0-1,-1 0,1-1,-1-1,10-3,11-6,1-1,-2-2,0-1,-1-2,-1-1,2-3,-10 8,0-2,-1 0,-1-1,0-2,-2 0,0-1,-1 0,-1-1,-1-1,-2-1,0 0,-1-1,-2 0,0-1,5-26,-13 48,-1 0,0 0,0 0,0 0,-1-1,0 1,1 0,-1 0,-1 0,1-1,-1 1,0 0,1 0,-2 0,1 0,0 0,-1 0,0 0,0 0,0 1,0-1,-1 1,0-1,1 1,-1 0,0 0,0 0,-1 1,1-1,-1 1,1-1,-1 1,0 0,0 1,0-1,0 1,0 0,0-1,0 2,0-1,0 0,-1 1,1 0,0 0,0 0,0 1,-2 0,-3 3,-1 0,1 1,0 1,0 0,1 0,0 0,0 1,0 1,1-1,0 1,1 0,-1 1,2-1,-1 1,1 0,0 1,-2 6,-2 7,1 0,1 1,1 0,1 0,1 0,1 0,1 3,1-15,0 1,1-1,0 1,1 0,0-1,1 1,0-1,1 0,1 0,0 0,0 0,1 0,1-1,0 0,0 0,1-1,1 1,0-1,0-1,1 0,0 0,0-1,4 3,1-2,0 0,1-1,0-1,0-1,0 0,1 0,0-2,0 0,0-1,1 0,-1-2,1 0,-1 0,1-2,-1 0,1-1,1-1,7-3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0,'0'39,"5"31,1 14,0-3,-1-5,-2-11,0-12,-2-10,-1-8,0-4,0-3,0-2,-1 0,-4 0,-1-9,0-12,6-12,3-5</inkml:trace>
  <inkml:trace contextRef="#ctx0" brushRef="#br0" timeOffset="433.025">367 29,'-267'225,"265"-223,-1-1,1 1,0 0,0 0,-1 0,1 0,0 0,1 0,-1 0,0 1,1-1,-1 1,1 0,0-1,0 1,0 0,0 0,0-1,1 1,-1 0,1 0,0 0,-1 0,2 0,-1 0,0 0,0-1,1 1,0 0,-1 0,1 0,0 0,1-1,-1 1,0-1,1 1,-1-1,1 1,0-1,0 0,1 1,67 69,-52-56,-1 1,-1 1,0 0,-2 1,0 0,2 6,-10-13,-5-9,-1 0,1-1,0 1,0 0,0-1,0 1,1 0,-1-1,1 0,-1 1,1-1,0 0,0 0,0 0,0 0,0 0,1 0,-1 0,1-1,-1 1,1-1,-1 0,1 0,0 0,-1 0,1 0,0-1,0 1,0-1,10-7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1107,'-21'48,"21"-45,-8 233,9-155,-7 96,-28 156,-34 5,67-313,13-31,-2-12,0-1</inkml:trace>
  <inkml:trace contextRef="#ctx0" brushRef="#br0" timeOffset="1402.562">53 1078,'234'-24,"-125"19,89-22,54-2,-197 21,-48 6,-1 0,1 0,0 1,0 0,0 0,-1 1,1 0,0 0,0 0,0 1,0 0,-1 1,1-1,5 3,-8 0,0 1,0-1,-1 1,0 0,0 0,0 0,0 0,-1 1,0-1,0 1,0-1,-1 1,0 0,0-1,0 1,-1 0,0 0,0 0,0 0,-1-1,0 1,0 0,0 0,-1-1,0 1,0-1,0 1,-1-1,-2 16,-4 35,3 0,3 1,2 0,2 1,-9 168,-27 80,23-1,13-210,-1-92,1-1,0 0,-1 0,0 1,1-1,-1 0,0 0,0 0,0 1,0-1,-1 0,1 0,-1 0,1 0,-1 0,0 1,0-1,1 0,-2 0,1-1,0 1,0 0,0 0,-1-1,1 1,-1 0,0-1,1 0,-1 1,0-1,0 0,0 0,0 0,0 0,0 0,-1 0,-160-13,-348 11,501 1,1 0,0-1,0-1,0 1,0-1,0-1,0 1,0-2,1 1,-1-1,1 0,0-1,0 0,0-1,3-2,7 3</inkml:trace>
  <inkml:trace contextRef="#ctx0" brushRef="#br0" timeOffset="2588.867">420 2462,'40'254,"-30"-188,-3 1,-3-1,-3 1,-4 28,0 26,3 36,-6-174,0 1,-1 0,0 0,-2 1,0 0,0 1,-1 0,-1 0,-1 1,0 0,0 1,-1 1,0 0,-1 0,-1 1,0 1,0 1,0 0,-7-1,-108-36,152 39,123-3,186-26,-275 28,1 2,-1 3,1 2,7 4,-62-4,-1-1,1 2,0-1,0 0,-1 0,1 0,0 1,-1-1,1 1,0-1,-1 1,1 0,-1 0,1 0,-1 0,1 0,-1 0,0 0,1 0,-1 0,0 1,0-1,0 0,0 1,0-1,0 1,0-1,-1 1,1 0,0-1,-1 1,1 0,-1-1,0 1,0 0,1 0,-1-1,0 1,-1 0,1-1,0 1,0 0,-1 0,1-1,-1 1,1 0,-1-1,0 1,0-1,0 1,1-1,-2 1,1-1,0 0,0 1,0-1,-1 0,1 0,0 0,-1 0,1 0,-1 0,0 0,-28 24,-1-1,-2-1,0-2,-1-2,-33 14,15-6,-131 46,164-65</inkml:trace>
  <inkml:trace contextRef="#ctx0" brushRef="#br0" timeOffset="7038.365">561 34,'-7'112,"4"0,8 37,-1-10,-4 173,-16-240,11-61</inkml:trace>
  <inkml:trace contextRef="#ctx0" brushRef="#br0" timeOffset="7600.393">645 119,'-62'29,"-83"52,144-81,0 0,0 1,0-1,0 1,1-1,-1 1,0 0,0-1,1 1,-1-1,0 1,1 0,-1 0,1 0,-1-1,1 1,-1 0,1 0,-1 0,1 0,0 0,0 0,-1 0,1 0,0-1,0 1,0 0,0 0,0 0,0 0,0 0,0 0,1 0,-1 0,0 0,1 0,-1 0,0 0,1-1,-1 1,1 0,-1 0,1 0,0-1,-1 1,1 0,0-1,0 1,-1 0,1-1,0 1,0-1,0 1,-1-1,2 0,51 17,276-16,-133-1,-172-5,-32-7,-211-78,62-5,154 93,1 0,0 0,-1 0,1 0,0 0,0 0,0 0,1-1,-1 1,0-1,1 1,0-1,0 0,-1 0,1 1,1-1,-1 0,0 0,1 0,0 0,-1 0,1 0,0 0,1 0,-1 0,0 0,5-13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3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16,'-1'-2,"0"1,-1 0,1-1,0 1,-1 0,1 0,-1 0,1 0,-1 1,1-1,-1 0,0 1,1-1,-1 1,0-1,1 1,-1 0,0 0,0 0,1 0,-1 0,0 0,0 0,1 0,-1 1,0-1,0 1,1-1,-1 1,1 0,-1 0,0 0,1-1,0 1,-1 1,1-1,0 0,-1 0,1 0,-1 2,-13 10,0 1,1 1,1 0,0 1,1 0,0 1,2 0,0 1,-4 11,2-1,1 0,1 1,1 0,2 0,1 0,2 1,-1 15,-6 37,6-63,1 0,0 0,2 1,0-1,1 1,2 0,0-1,0 1,2-1,1 1,0-1,1 0,1-1,1 1,0-1,2 0,0-1,1 0,1-1,0 0,4 4,-3-9,1 0,1 0,-1-1,2-1,-1 0,1-1,1-1,-1 0,1-1,3 0,1 0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4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0 741,'1'2,"1"-1,-1 1,1 0,0 0,-1-1,1 1,0 0,0-1,0 0,0 0,0 1,0-1,0 0,1-1,-1 1,0 0,0-1,1 1,-1-1,0 1,1-1,-1 0,1 0,1-1,-1 2,225 1,-70-29,-151 26,-8 0</inkml:trace>
  <inkml:trace contextRef="#ctx0" brushRef="#br0" timeOffset="264.06">283 514,'-15'39,"-4"22,1 5,3-4,5-7,4-8,2-8,3-5,1-4,0-2,1-2,0-4</inkml:trace>
  <inkml:trace contextRef="#ctx0" brushRef="#br0" timeOffset="561.81">1017 430,'-29'38,"-19"28,-2 6,4-3,9-9,6-10,4-9,6-6,7-5,0-6,4-4,2 0,4-8,2-6</inkml:trace>
  <inkml:trace contextRef="#ctx0" brushRef="#br0" timeOffset="862.843">622 458,'19'24,"21"17,8 2,1-1,-3-4,-5-7,-4-5,-4-2,-3-5,-6-1,-2-3,-6 0,0-2,-3 1,1-1,-1 1,-4-1</inkml:trace>
  <inkml:trace contextRef="#ctx0" brushRef="#br0" timeOffset="1294.783">1243 7,'6'-2,"1"0,0 1,0 0,0 1,-1-1,1 1,0 1,0-1,0 1,0 0,-1 1,1 0,-1 0,1 0,-1 1,1 0,-1 0,0 0,-1 1,1 0,-1 0,1 1,0 1,8 7,0 0,-1 1,-1 1,0 0,-1 1,-1 0,7 15,72 209,-83-222,-1 0,-1 0,0 1,-2 0,0-1,-1 1,-1 0,0 0,-2-1,0 1,-1 0,-1-1,-1 0,0 0,-2 0,0-1,0 1,-2-2,0 1,-1-1,-12 14,4-11,0 0,-2-2,0 0,0-1,-2-1,0-1,0-1,-2-1,1-1,-1-1,-23 6,23-8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9.2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0 383,'1'0,"-1"0,1 0,-1 0,1 0,-1 0,1 0,-1 0,1 0,-1 0,1 0,-1 0,1 0,-1-1,1 1,-1 0,1 0,-1 0,0-1,1 1,-1 0,1-1,-1 1,0 0,1-1,-1 1,0-1,1 1,-1 0,0-1,1 1,-1-1,0 1,0-1,0 1,0-1,1 1,-1-1,0 1,0-1,0 1,0-1,0 1,0-1,0 1,0-1,-1 1,1-1,0 1,0-1,0 1,0-1,-1 1,1-1,0 1,0-1,-1 1,1 0,0-1,-1 1,1-1,-1 1,1 0,0 0,-1-1,1 1,-1 0,54-20,1 3,0 2,1 3,54-6,26-5,700-112,-622 109,618-53,-634 67,-193 12,-3-1,1 1,-1-1,1 1,-1-1,1 1,-1 0,1 0,-1 0,1 0,0 0,-1 0,1 0,-1 1,1-1,-1 0,1 1,-1-1,1 1,-1 0,0-1,1 1,-1 0,0 0,1 0,-1 0,0 0,0 1,-2 7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1,'0'38,"5"23,2 5,-1-3,-1-8,-1-13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53,'-25'23,"1"1,2 0,0 2,2 1,0 0,2 2,1 0,2 1,-1 4,14-31,0 0,0 0,0-1,1 1,-1 1,1-1,0 0,0 0,0 0,0 1,0-1,1 1,0-1,-1 0,1 1,1-1,-1 1,0-1,1 0,0 1,-1-1,1 0,1 0,-1 1,0-1,1 0,-1 0,1 0,0-1,0 1,0 0,1-1,-1 1,1-1,-1 0,1 0,0 0,-1 0,1 0,0 0,0-1,1 0,-1 1,0-1,0 0,2 0,11-3,-1 0,0-1,0-1,0 0,0-1,-1-1,1 0,-1-1,-1 0,0-1,0-1,0 0,-1-1,0 0,-1 0,1-3,-5 8,0 0,0-1,-1 0,0-1,0 1,0-1,-1-1,0 1,0 0,-1-1,0 0,0 0,-1-1,0 1,0-1,-1 1,0-1,-1 0,0 0,0 0,-1 1,0-1,-1 0,1 0,-2 0,1 0,-1 1,-1-1,0 1,0-1,0 1,-1 0,0 0,-5-5,6 8,-1 1,0-1,0 1,0 0,0 1,-1-1,0 1,0-1,0 1,0 1,0-1,0 1,-1 0,1 0,-1 1,0-1,1 1,-1 0,0 1,0-1,1 1,-1 1,0-1,0 1,1 0,-1 0,0 0,1 1,-1 0,1 0,-2 1,-7 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4.8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499 82,'-15'-11,"-1"1,0 0,-1 1,0 0,0 2,-1 0,-14-4,27 10,0-1,0 1,0 0,0 0,-1 0,1 1,0 0,0 0,0 0,0 1,-1-1,1 1,0 1,0-1,0 1,1-1,-1 1,0 1,1-1,-1 1,1 0,0 0,0 0,0 0,0 1,0-1,1 1,0 0,-1 0,0 3,-1 6,0 1,0 0,2-1,-1 1,2 1,0-1,1 0,0 1,1-1,1 0,0 1,1 2,-3 95,-17-6,-6-1,-23 62,-11 20,29-48,28-137,0-1,0 1,0 0,1 0,-1 0,1 0,-1 0,1 0,0 0,0 0,0 0,0 0,0 0,0 0,0 0,1 0,-1 0,1-1,0 1,-1 0,1 0,0 0,0-1,0 1,0 0,0-1,1 1,-1-1,0 1,1-1,-1 1,1-1,-1 0,1 0,0 0,0 0,-1 0,1 0,0-1,0 1,0 0,0-1,0 0,0 1,0-1,1 0,265-1,-24-28,-220 29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53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206 1,'-27'26,"1"2,2 1,1 1,1 1,1 0,2 2,0 5,15-32,1 1,-1 1,1-1,1 0,0 1,0-1,0 1,1 0,0 0,0 0,1-1,0 1,1 0,0 0,0 0,0-1,1 1,0 0,1-1,0 0,0 0,0 1,1-2,0 1,-1-5,-1-1,1 1,0-1,0 0,0 0,0 0,0 0,0-1,0 1,0-1,0 0,0 0,0 0,0 0,0 0,0-1,0 1,0-1,0 0,0 0,0 0,0 0,0-1,-1 1,1-1,0 0,-1 1,1-1,-1 0,0-1,0 1,0 0,0 0,0-1,0 0,-1 1,11-13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0,'-5'0,"-2"5,-4 1,-5 5,5 0,9-6,10-4,-2-3,-1 5,-2 1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2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 1,'-5'24,"-1"13,5 0,7-7,3-7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1,'-17'11,"0"0,1-1,0 2,1 0,0 1,1 0,1 1,0 1,11-13,1 1,-1-1,1 1,0-1,0 1,0 0,0 0,0-1,0 1,1 0,0 0,-1 0,1 0,0 0,0 0,1-1,-1 1,0 0,1 0,0 0,0 0,0-1,0 1,0 0,0-1,1 1,-1-1,1 0,0 1,0-1,0 0,0 0,0 0,0 0,1 0,-1-1,0 1,1-1,-1 1,1-1,0 0,-1 0,1 0,0 0,1-1,46 16,-42-15,0 0,0 0,0 1,0 0,-1 1,1 0,-1 0,0 0,0 1,0 0,0 1,-1-1,1 1,-1 0,-1 1,1 0,-1 0,0 0,0 0,0 1,-1 0,0 0,1 3,-4-4,1-1,-1 1,0-1,-1 1,0-1,0 1,0 0,0-1,-1 1,0-1,0 1,0-1,-1 1,0-1,0 0,0 0,-1 0,0 0,0 0,0 0,0-1,-1 1,1-1,-1 0,-1 0,1-1,0 1,-1-1,0 0,1 0,-1 0,-5 1,4 1,0-1,0 0,0-1,0 1,-1-1,0 0,1 0,-1-1,0 0,0-1,0 1,0-1,-1 0,1-1,0 0,0 0,-1-1,1 1,0-1,0-1,0 0,0 0,0 0,0-1,-3-1,-3-8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7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31 344,'58'-11,"8"-1,0-3,-1-3,17-9,-71 22,1-1,-1 0,0 0,-1-1,1-1,-1 0,-1 0,0-1,0 0,7-10,-14 16,1 0,-1 0,1 0,-1-1,0 1,0-1,-1 1,1-1,-1 0,0 0,0 0,0 0,0 0,-1 0,0 0,1 0,-1 0,-1 0,1 0,-1 0,1 0,-1 1,0-1,-1 0,1 0,-1 0,1 1,-1-1,0 1,0-1,-1 1,1 0,-1 0,0 0,-1-1,-1 0,0 0,-1 0,1 0,-1 1,0 0,0 0,0 0,-1 1,1 0,-1 0,1 0,-1 1,0 0,1 1,-1-1,0 1,1 1,-1-1,0 1,0 0,0 1,-133 51,121-40,0 1,1 0,1 1,0 1,1 1,1 0,0 1,2 1,-5 8,14-21,0 0,0 0,0 0,1 1,0-1,1 1,-1 0,1 0,1 0,-1 0,1 0,0 0,1 0,0 0,0 1,0-1,1 0,0 0,1 0,-1 0,1 0,1 0,-1 0,1-1,0 1,1-1,0 0,0 0,0 0,0 0,1-1,0 0,0 0,2 1,8 4,0-2,1 0,0-1,0 0,1-1,-1-1,1-1,0 0,1-1,-1-1,0-1,1 0,-1-1,1-1,14-3,-4 3,-10 1,0-1,0 0,0-2,0 0,0-1,-1-1,0 0,0-1,0-1,-1-1,3-2,0-2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7.0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1,'-14'14,"-5"10,0 0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3.87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30 37,'-14'94,"10"-74,0-1,1 0,1 1,0 0,2-1,0 1,1 0,3 8,-4-26,0-1,0 1,0 0,0 0,0 0,1 0,-1-1,1 1,-1 0,1 0,0-1,0 1,0-1,0 1,0 0,0-1,0 0,0 1,0-1,1 0,-1 1,1-1,-1 0,1 0,-1 0,1 0,0-1,-1 1,1 0,0-1,0 1,-1-1,1 0,0 1,0-1,0 0,0 0,-1 0,1 0,0-1,0 1,0 0,-1-1,1 1,0-1,0 0,-1 1,1-1,17-12,-1 0,-1-2,0 0,-1 0,0-2,-1 0,-1 0,-1-1,-1-1,0-1,2-7,66-109,-80 135,1 0,-1 0,0 1,0-1,1 0,-1 1,0-1,1 0,-1 1,1-1,-1 1,1-1,-1 1,1-1,0 1,-1-1,1 1,-1-1,1 1,0 0,-1-1,1 1,0 0,0 0,-1-1,1 1,0 0,0 0,-1 0,1 0,0 0,0 0,-1 0,1 0,0 0,0 1,-1-1,1 0,0 0,-1 1,1-1,0 0,-1 1,1-1,0 1,-1-1,1 1,-1-1,1 1,-1-1,1 1,-1-1,1 1,-1 0,0-1,1 1,-1 0,0-1,1 1,-1 0,0-1,0 1,0 1,7 55,-6-45,23 173,5 129,-28-283,-2-1,-1 1,-1-1,-1 0,-2 0,-1 0,-2-1,-1 0,-1 0,-1-1,-1-1,-6 7,-66 66,82-96,-1-1,0 0,-1 0,1 0,-1 0,1-1,-1 1,0-1,0 0,0-1,0 1,0-1,0 0,0 0,-1-1,1 0,0 1,0-2,-1 1,1-1,0 0,0 0,-2-1,2-1,0-1,0 0,0-1,1 1,-1-1,1 0,1 0,-1 0,1-1,0 1,0-1,0 0,1 0,0 0,0 0,0 0,1 0,0-1,0 1,1 0,0-1,0 1,0 0,1-1,0 1,0 0,1-3,5-12,1 1,0 0,2 0,0 0,1 1,1 1,1 0,0 1,1 0,1 1,4-2,169-124,-164 126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6.1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0,'5'10,"1"3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8.3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389 624,'-172'213,"-18"46,164-222,52-74,68-94,6 4,15-7,-48 61,-67 73,1-1,-1 1,0 0,0-1,1 1,-1 0,0 0,1-1,-1 1,0 0,1-1,-1 1,0 0,1 0,-1 0,1 0,-1-1,1 1,-1 0,0 0,1 0,-1 0,1 0,-1 0,0 0,1 0,-1 0,1 0,-1 0,1 0,-1 0,0 1,1-1,-1 0,1 0,-1 0,0 1,1-1,-1 0,0 0,1 1,-1-1,0 0,1 1,-1-1,0 0,0 1,1-1,-1 0,0 1,0-1,0 1,0-1,1 0,-1 1,0-1,0 1,0-1,0 1,0-1,0 0,0 1,0-1,0 1,0-1,0 0,-1 1,1 0,-3 31,-6 3,2-1,1 2,2-1,1 0,2 25,2-53,1 0,-1-1,1 1,0-1,0 1,1-1,0 0,0 1,1-2,0 1,-1 0,2-1,-1 1,1-1,0-1,0 1,0-1,1 0,2 2,-4-3,-1-1,1 0,0 0,-1 0,1 0,0-1,0 0,1 1,-1-1,0-1,0 1,0-1,1 0,-1 1,0-2,0 1,1-1,-1 1,0-1,0 0,0 0,0-1,0 1,0-1,0 0,-1 0,1-1,-1 1,1-1,-1 1,2-3,15-14,-1-1,-1 0,0-2,-2 0,-1-1,0 0,-2-1,-1 0,-1-2,-1 1,-1-1,-1 0,-2-1,1-9,0-9,-1 33</inkml:trace>
  <inkml:trace contextRef="#ctx0" brushRef="#br0" timeOffset="709.358">1377 681,'-36'16,"1"1,1 2,1 1,1 2,1 1,0 2,2 1,-1 4,23-26,2 1,-1-1,0 2,1-1,0 1,0-1,1 1,0 0,0 1,0-1,1 1,0 0,0 0,0 0,1 0,0 0,1 1,0-1,0 0,0 2,1-7,1-1,-1 1,1-1,0 1,-1-1,1 0,0 1,0-1,0 0,0 0,0 1,0-1,0 0,0 0,1 0,-1 0,0-1,1 1,-1 0,0 0,1-1,-1 1,1-1,-1 1,1-1,-1 0,1 1,-1-1,1 0,0 0,-1 0,1 0,-1-1,1 1,-1 0,1-1,0 1,59-22,-58 21,36-19,-2-1,0-3,-2 0,0-2,-2-2,15-17,-48 44,1 0,-1 0,1 0,-1 0,1 1,-1-1,1 0,-1 0,1 0,0 0,-1 1,1-1,0 0,0 1,0-1,0 1,0-1,-1 1,1-1,0 1,0-1,0 1,0 0,0 0,0-1,0 1,0 0,1 0,-1 0,0 0,0 0,0 1,0-1,0 0,0 0,0 1,0-1,0 0,0 1,-1-1,1 1,0-1,0 1,0 0,0-1,-1 1,1 0,0 0,0-1,-1 1,1 0,-1 0,1 0,-1 0,1 0,-1 0,17 79,-15-62,1 0,1 1,1-1,0-1,1 1,1-1,1 0,1 0,-7-13,1-1,-1 1,1-1,0 0,0 0,0-1,0 1,1 0,-1-1,1 0,-1 0,1 0,0 0,0-1,0 1,0-1,0 0,0 0,0 0,1-1,-1 0,0 1,0-2,0 1,1 0,-1-1,0 0,2 0,5-2,0 0,0-1,-1-1,0 1,0-1,0-1,0 0,-1 0,0-1,2-2,29-27,-2-2,-1-1,-2-2,-2-2,-1 0,-3-3,-1 0,-3-2,6-17,-21 33,0 0,-2 0,-2-1,-1 0,-1-1,-2 1,-2 0,0-1,-3 1,0-1,-8-25,10 55,0-6,0 0,-1 0,-1 0,0 0,0 0,-1 0,0 1,0 0,-1-1,-1 2,1-1,-1 1,-2-2,7 9,-1 0,1 0,0 0,-1 0,1 0,0 0,-1 1,1-1,-1 1,1-1,-1 1,1-1,-1 1,1 0,-1 0,0 0,1 0,-1 0,1 0,-1 0,0 0,1 1,-1-1,1 0,-1 1,1 0,-1-1,1 1,0 0,-1 0,1 0,0-1,-1 1,1 1,0-1,0 0,0 0,0 0,0 1,0-1,0 0,1 1,-1-1,-27 66,22-23,3 1,1 0,2 0,2-1,2 1,2 0,2-1,2-1,2 1,1-1,3-1,13 25,53 152,-82-218,1 0,-1 0,1 1,-1-1,0 0,1 1,-1-1,0 0,0 1,0-1,0 1,0-1,0 0,-1 1,1-1,0 0,-1 1,1-1,-1 0,1 0,-1 0,0 1,0-1,1 0,-1 0,0 0,0 0,0 0,0 0,0 0,0 0,0-1,0 1,-1 0,1-1,0 1,0-1,-1 1,1-1,0 1,-1-1,1 0,0 0,-1 0,1 0,0 0,-1 0,1 0,-14-3</inkml:trace>
  <inkml:trace contextRef="#ctx0" brushRef="#br0" timeOffset="890.169">1659 568,'43'0,"44"0,15 0,-3 0,-11 0,-14 0,-15 0,-13 0,-9 0,-7 0,-8 0</inkml:trace>
  <inkml:trace contextRef="#ctx0" brushRef="#br0" timeOffset="1584.911">2421 596,'-4'29,"2"1,0 0,2 0,2 0,1 0,1 0,4 12,-6-37,0 0,0-1,1 1,0-1,0 0,0 0,1 0,-1 0,1 0,0-1,0 0,0 1,1-1,-1-1,1 1,-1-1,1 0,0 0,0 0,0-1,0 1,0-1,1-1,-1 1,0-1,0 1,0-2,1 1,-1 0,0-1,0 0,0 0,0-1,0 0,2 0,7-3,-1 0,0 0,0-1,0-1,-1 0,0-1,0 0,-1-1,0 0,-1-1,0 0,18-14,48-51,-55 51,-30 61,6-34,1 1,0 1,0-1,1 0,-1 0,1 1,0-1,0 1,0-1,1 1,-1 0,1-1,0 1,0-1,1 1,0 0,-1-1,2 1,-1-1,0 0,1 1,0-1,0 0,0 0,0 0,1 0,0 0,-1-1,2 1,-1-1,1 1,0 0,1 0,0-1,0 0,0 0,0 0,0 0,0-1,1 0,-1 0,1-1,0 1,-1-1,1 0,0-1,0 1,0-1,-1-1,1 1,0-1,0 0,-1 0,1 0,0-1,-1 0,1 0,-1 0,3-3,12-5,0-2,-1 0,-1-1,0 0,0-2,7-9,-4 3,0-1,-2 0,-1-2,-1 0,-1-1,-1 0,-2-1,0-1,-1-1,1-8,-12 33,1 0,-1 1,1-1,-1 0,0 0,0 0,-1 0,1 0,0 0,-1 0,0 0,0 0,0 0,0 0,0 0,-1 0,1 0,-1 0,0 0,0 0,0 0,0 0,0 0,-1 1,1-1,-1 0,0 1,0-1,0 1,0 0,0 0,0 0,-1 0,1 0,-1 0,1 1,-1-1,0 1,1-1,-1 1,0 0,0 0,0 1,0-1,0 0,0 1,0 0,-3 0,-6 4,-1 1,2 0,-1 1,1 1,0 0,0 0,1 1,0 0,0 1,1 0,0 0,0 1,1 1,1-1,-6 10,11-18,0 0,0 0,0 0,1 0,-1 1,0-1,1 0,-1 1,1-1,0 1,0-1,0 1,0 0,1-1,-1 1,1 0,-1 0,1 0,0-1,0 1,0 0,1 0,-1 0,1-1,-1 1,1 0,0-1,0 1,0-1,0 1,0-1,1 1,-1-1,1 0,0 1,0-1,0 0,0 0,0 0,0-1,0 1,0 0,1-1,0 1,118 15,-39-12,-76-4,0-1,0 1,0 0,0 1,0-1,0 1,-1 0,1 1,-1-1,1 1,-1 0,0 0,0 1,-1 0,1 0,-1 0,1 0,-1 1,-1-1,1 1,-1 0,1 0,-1 1,-1-1,1 1,-1-1,0 1,0 0,-1-1,0 1,0 0,0 2,-11 67,4 45,12-102</inkml:trace>
  <inkml:trace contextRef="#ctx0" brushRef="#br0" timeOffset="2536.387">4029 624,'-41'45,"2"1,1 2,3 2,2 1,-5 15,21 3,19-68,-1 0,1 0,-1 0,1 0,0 0,-1 0,1 0,0-1,0 1,-1-1,1 1,0-1,0 0,0 1,0-1,0 0,0 0,0 0,0-1,-1 1,1 0,0-1,0 1,0-1,0 0,-1 0,1 1,0-1,-1 0,1 0,-1-1,1 1,0 0,26-15,-1-1,-1-1,-1-1,0-1,-1-1,-2-2,0 0,1-4,24-22,31-26,-77 75,0-1,-1 1,1-1,0 1,-1-1,1 1,0 0,0-1,0 1,-1 0,1-1,0 1,0 0,0 0,0 0,-1 0,1 0,0 0,0 0,0 0,0 0,0 0,-1 0,1 0,0 1,0-1,0 0,-1 1,1-1,0 1,0-1,-1 0,1 1,0 0,-1-1,1 1,-1-1,1 1,-1 0,1-1,-1 1,1 0,-1 0,1-1,-1 1,0 0,0 0,1 0,-1 0,0-1,0 2,4 47,-4-45,0 4,0 1,0-1,1 0,0 1,0-1,1 0,0 0,0 0,1 0,0 0,1-1,-1 1,1-1,1 0,-1 0,1 0,1-1,-1 0,1 0,0 0,1 0,-1-1,1 0,0-1,0 0,0 0,1 0,0-1,5 2,-6-3,0 0,1-1,-1 0,0 0,1 0,-1-1,1 0,-1-1,1 1,-1-1,1-1,-1 0,0 0,0 0,0-1,0 0,0 0,-1-1,1 0,5-4,108-107,-107 99,16-15,-1-2,-2-1,-1-1,-2-1,1-6,-7 8,-2-2,-1 0,-2 0,-1-2,-2 1,-2-1,-1 0,-2-1,-2 1,-1-18,-2 46,0-1,0 1,-1 0,0 0,0 0,-2 0,1 1,-1-1,0 1,-1 0,-1-2,4 8,0 1,0-1,0 0,0 1,0-1,-1 1,1 0,-1 0,0 0,1 0,-1 0,0 0,0 1,0-1,-1 1,1 0,0 0,0 0,-1 1,1-1,0 1,-1 0,1 0,0 0,-1 0,1 0,0 1,-1-1,1 1,0 0,0 0,-1 1,1-1,0 0,0 1,-10 5,0 1,1 0,0 1,1 0,0 1,0 0,1 0,1 1,0 1,0 0,1 0,0 0,1 1,1 0,0 1,-4 11,1 4,0 0,2 0,2 1,0 0,2 0,1 0,2 23,0-35,1-1,1 1,0-1,1 0,1 0,1 0,0 0,1-1,1 1,0-1,1-1,1 0,1 0,0-1,1 0,0 0,2 0,6 5,0-1,2 0,-1-2,2 0,0-2,1 0,22 8,-6-4,-25-9</inkml:trace>
  <inkml:trace contextRef="#ctx0" brushRef="#br0" timeOffset="3506.471">4905 878,'7'6,"1"-1,-1 1,1-2,0 1,0-1,1 0,-1-1,1 0,0 0,0-1,0 0,0-1,0 0,0 0,0-1,0 0,1-1,-1 0,0 0,0-1,4-1,12-9,-1 0,-1-1,0-2,-1 0,0-2,-2 0,0-1,-1-1,0-1,6-11,1 1,-2-2,-1 0,-2-2,-1 0,-2-1,-1-1,-2-1,-1 0,1-12,-8 23,-2-1,0 0,-2 0,-1-1,-1 1,-2-13,1 37,0 1,0 0,0 0,0-1,-1 1,1 0,-1-1,0 1,1 0,-1 0,0 0,0 0,-1 0,1 0,0 0,0 0,-1 1,0-1,1 0,-1 1,0-1,1 1,-1-1,0 1,0 0,0 0,0 0,-1 0,1 0,0 1,0-1,0 1,-1-1,1 1,0 0,-1 0,1 0,0 0,0 0,-1 0,1 1,0-1,0 1,-1 0,1-1,0 1,0 0,0 0,0 0,-1 2,-13 8,1 1,1 1,0 1,1 0,0 0,1 1,1 1,0 0,1 1,1 0,1 0,0 1,-1 7,0-2,0 1,2 0,1 1,1-1,1 1,1 0,2 0,0 1,1-1,2 0,1 0,2 11,-1-25,0 1,0-2,1 1,1 0,0-1,0 0,1-1,0 1,0-1,1 0,1-1,-1 0,1 0,1-1,-1 0,1-1,1 0,-1-1,1 0,0 0,8 2,0 1</inkml:trace>
  <inkml:trace contextRef="#ctx0" brushRef="#br0" timeOffset="4089.362">5667 765,'-3'9,"-2"4,0 1,1-1,1 1,0 0,1 0,0 0,1 0,1 0,0 0,1 0,0 0,1 0,4 13,-5-25,-1-1,1 1,0 0,-1-1,1 0,0 1,0-1,0 0,0 1,0-1,1 0,-1 0,0 0,0 0,1 0,-1 0,1 0,-1 0,1-1,-1 1,1 0,-1-1,1 1,-1-1,1 0,0 0,-1 1,1-1,0 0,-1 0,1-1,0 1,-1 0,1 0,-1-1,1 1,0-1,-1 0,1 1,-1-1,1 0,-1 0,1 0,61-51,-57 46,167-204,-172 208,-1 0,1 0,0 1,-1-1,1 0,0 0,0 0,0 1,1-1,-1 1,0-1,0 1,1-1,-1 1,1 0,0-1,-1 1,1 0,0 0,-1 0,1 0,0 1,0-1,0 0,0 1,0 0,0-1,0 1,0 0,0 0,0 0,0 0,0 0,0 0,0 1,0-1,0 1,-1-1,1 1,0 0,0 0,0 0,-1 0,1 0,0 0,-1 0,1 0,0 2,5 14,0 1,-2 1,0-1,-2 1,0 0,0 0,-2 0,-1 17,5 42,6-2,-3 2,-4-1,-3 0,-3 1,-9 48,6-101,0-1,-2 1,0-1,-2 0,-1 0,0-1,-2-1,-1 0,0 0,-2-1,0-1,-2-1,-2 2,9-10,0-2,0 1,-1-1,-1-1,1 0,-1-1,-1 0,-5 2,16-9,0 1,1 0,-1-1,0 0,0 0,0 1,0-1,0 0,0 0,0-1,1 1,-1 0,0-1,0 1,0-1,0 1,1-1,-1 0,0 0,1 0,-1 0,0 0,1 0,-1 0,1-1,0 1,-1 0,1-1,0 1,0-1,0 0,0 1,0-1,0 0,1 1,-1-1,1 0,-1 0,1 0,-1 0,1-1,-9-84,9 86,2-40,1 0,3 0,1 1,2-1,1 2,3 0,1 0,1 1,3 1,1 0,10-13,47-41,-60 79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5.9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69 113,'-19'34,"-7"15,2 0</inkml:trace>
  <inkml:trace contextRef="#ctx0" brushRef="#br0" timeOffset="594.208">239 338,'150'-215,"-150"213,0 1,1-1,0 1,-1-1,1 1,0-1,0 1,0-1,0 1,0 0,0 0,0 0,1-1,-1 1,0 0,0 0,1 1,-1-1,1 0,-1 0,1 1,-1-1,1 1,0-1,-1 1,1 0,-1-1,1 1,0 0,-1 0,1 0,0 0,-1 1,1-1,0 0,-1 1,1-1,-1 1,1 0,-1-1,1 1,-1 0,1 0,-1 0,0 0,1 0,-1 0,0 0,0 0,0 1,0-1,0 0,0 1,0 0,12 40,23 50,-34-90,0 1,0-1,0 1,1-1,-1 0,0 0,1 0,0 0,-1-1,1 1,0-1,0 1,0-1,0 0,0 0,0-1,0 1,0 0,0-1,0 0,0 0,0 0,0 0,1 0,-1-1,0 1,0-1,0 0,1 0,99-53,-83 42</inkml:trace>
  <inkml:trace contextRef="#ctx0" brushRef="#br0" timeOffset="1193.71">1170 0,'-11'2,"0"0,0 1,1 0,-1 1,1 0,0 1,0 0,0 1,0-1,1 2,0 0,1 0,-1 0,1 1,1 0,-1 1,2-1,-1 2,1-1,-5 10,-27 89,37-104,1 0,-1 0,1 0,-1 0,1 0,1 0,-1 1,0-1,1 0,0 0,0 0,0-1,0 1,1 0,0 0,-1-1,1 1,1-1,-1 1,0-1,1 0,0 0,-1 0,1 0,1 0,0 0,-1-1,1-1,0 1,-1-1,1 0,0 0,0 0,0 0,0-1,0 1,-1-1,1 0,0-1,0 1,0-1,0 1,0-1,0 0,-1-1,1 1,0 0,-1-1,1 0,-1 0,4-2,74-66,-74 63,137-129,-143 136,-1-1,1 0,-1 0,0 0,1 1,0-1,-1 0,1 1,-1-1,1 0,0 1,-1-1,1 1,0-1,0 1,-1-1,1 1,0 0,0-1,0 1,0 0,-1 0,1-1,0 1,0 0,0 0,0 0,0 0,0 0,-1 0,1 1,0-1,0 0,0 0,0 1,0-1,-1 0,1 1,0-1,0 1,-1-1,1 1,0-1,0 1,-1-1,1 1,-1 0,1-1,-1 1,1 0,-1 0,1-1,-1 1,1 0,-1 0,0 0,0 0,1-1,-1 1,0 0,0 0,0 0,0 0,0 0,0 0,0 0,0-1,-1 1,1 1,-4 236,-25 143,31-363,-2 1,0 0,-1-1,-1 1,-1-1,-1 1,0-1,-1 0,-1 0,-1-1,0 0,-2 0,0-1,0 0,-2 0,0-1,0 0,-1-1,-14 12,23-24,-1 0,1 0,-1-1,1 1,-1-1,1 0,-1 0,0 0,0 0,1-1,-1 1,0-1,0 0,0 0,0 0,1-1,-1 1,0-1,0 0,1 0,-1-1,1 1,-1-1,1 1,-1-1,1 0,0 0,0-1,0 1,0-1,0 1,1-1,-1 0,-1-2,-3-4,1 1,0-1,1 0,-1 0,2-1,-1 0,1 1,1-1,0-1,0 1,1 0,0-3,2 3,0 1,1-1,-1 0,2 1,0-1,0 0,0 1,1 0,1 0,0 0,0 0,0 0,1 1,1 0,-1 0,1 0,1 1,-1-1,1 2,4-4,10-8,0 2,1 0,0 1,2 2,-1 0,23-8,49-16,-52 22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4.6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310 0,'-25'218,"-32"159,26-150,1-87,20-122,7-26,7-8,0-1</inkml:trace>
  <inkml:trace contextRef="#ctx0" brushRef="#br0" timeOffset="285.102">0 508,'38'0,"28"0,11 0,-1 0,-10 0,-11 0,-11 0,-7 0,-5 5,-4 1,-1 0,-1-1,-5 3,-5 1</inkml:trace>
  <inkml:trace contextRef="#ctx0" brushRef="#br0" timeOffset="1097.182">706 85,'-33'233,"-9"69,20-162,21-137,0-1,0-1,0 0,0 1,0-1,0 1,1-1,-1 1,1 0,-1-1,1 1,-1 0,1-1,0 1,0 0,-1-1,1 1,1 0,-1 0,0-1,0 1,1 0,-1-1,1 1,-1-1,1 1,0 0,-1-1,1 1,0-1,0 0,0 1,0-1,0 0,1 1,-1-1,0 0,1 0,-1 0,0 0,1 0,-1-1,1 1,0 0,-1-1,1 1,12-8,0-1,-1-1,0 0,-1-1,1 0,-2 0,0-2,10-11,133-110,-152 132,-1 0,1-1,0 1,0 1,-1-1,1 0,0 0,0 1,0-1,0 1,0-1,0 1,0 0,0 0,0 0,0 0,0 0,0 0,-1 1,1-1,0 1,0-1,0 1,0 0,0-1,-1 1,1 0,0 0,-1 0,1 1,0-1,-1 0,0 1,1-1,-1 1,0-1,0 1,0-1,0 1,0 0,0 0,0 0,0-1,-1 1,1 0,-1 0,0 0,1 1,13 99,-27 90,11-179,3-6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2.0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0 312,'37'-2,"-2"0,1-3,0 0,-1-3,0-1,0-1,20-10,57-50,-108 68,-1-1,0 1,0-1,-1 0,1 0,0 0,-1 0,0-1,0 1,0-1,0 1,0-1,-1 0,0 0,0 0,0 0,0 1,0-1,-1-1,0 1,0 0,0 0,0 0,0 0,-1 0,0 0,0 0,0 1,0-1,-2-2,-2 0,0 0,0 1,0-1,-1 1,0 1,0-1,0 1,-1 0,1 1,-1-1,0 1,0 1,0-1,-1 1,1 0,-1 1,1 0,-1 0,-6 0,-1 3,1 1,0 0,0 0,0 1,0 1,1 1,-1 0,1 0,1 1,-1 1,1 0,1 1,0 0,0 1,0 0,2 0,-1 1,1 1,1 0,0 0,0 0,1 1,1 1,1-7,1-1,-1 1,2 0,-1 0,1 0,0 0,0 1,1-1,0 1,1-1,-1 1,1 0,1 0,0 0,0 0,0-1,1 1,0 0,1 0,-1-1,1 1,1 0,0-1,0 0,0 0,1 0,0 0,0-1,1 1,0-1,0 0,0 0,1-1,0 0,0 0,0 0,1 0,0-1,-1-1,1 1,3 0,12-1,0-1,1-1,-1-1,0-1,1 0,-1-2,0-1,0-1,-1-1,1 0,-1-2,-1 0,1-2,-2 0,1-1,5-5,-1 2,-1-1,0-1,-2-1,0-1,0-1,-2-1,0 0,-2-1,14-21,0-22,-31 64,1 0,0 0,0-1,-1 1,1 0,0 0,0 0,-1 0,1 0,0 0,0 0,-1 0,1 1,0-1,-1 0,1 0,0 1,0-1,-1 0,1 1,0-1,-1 0,1 1,-1-1,1 1,-1-1,1 1,-1 0,1-1,-1 1,1-1,-1 1,0 0,1-1,-1 1,0 0,0 0,1-1,-1 1,0 0,0 0,0-1,0 1,0 0,0 0,0-1,0 1,0 0,0 0,-1-1,1 1,32 164,-29-117,-3-38,0-1,0 1,1-1,0 0,1 1,0-1,0 0,1 0,0 0,1 0,4 6,-7-14,0 0,0 0,0 1,0-1,0-1,0 1,0 0,1 0,-1 0,0-1,1 1,-1 0,0-1,1 1,-1-1,1 0,-1 1,1-1,-1 0,1 0,-1 0,1 0,-1 0,1 0,-1-1,0 1,1 0,-1-1,1 1,-1-1,0 0,1 1,-1-1,0 0,1 0,-1 0,0 0,0 0,1 0,41-45,116-216,-92 157,-60 81,-9 23</inkml:trace>
  <inkml:trace contextRef="#ctx0" brushRef="#br0" timeOffset="732.477">1271 312,'34'-9,"-1"-2,0 0,-1-2,0-2,-1-1,-1-1,0-1,2-5,-27 19,0-1,0 0,0 0,-1-1,0 1,0-1,0 0,-1 0,0 0,0-1,0 1,1-7,-4 11,1 0,-1 0,0 0,1-1,-1 1,0 0,-1 0,1-1,0 1,0 0,-1 0,1-1,-1 1,0 0,0 0,0 0,0 0,0 0,0 0,0 0,-1 0,1 1,-1-1,1 0,-1 1,0-1,0 1,0 0,1 0,-1-1,0 1,0 0,-1 1,1-1,0 0,0 0,0 1,-1 0,1-1,0 1,-5-1,1 0,-1 1,0 0,1 0,-1 0,0 1,1 0,-1 0,1 0,-1 1,1 0,0 1,0-1,0 1,0 0,0 1,1-1,-1 1,1 0,0 1,-2 2,-85 113,86-110,0 1,1 0,1 1,0-1,0 1,1-1,1 1,0 0,1 0,0 2,1-9,-1 0,2 0,-1 0,1 0,-1 0,1-1,1 1,-1 0,1-1,0 1,0-1,0 1,0-1,1 0,0 0,0 0,0 0,0 0,1-1,-1 1,1-1,0 0,0 0,0-1,4 3,8-1,1-1,-1 0,1-1,0-1,-1-1,1 0,0-1,-1-1,1 0,-1-1,1-1,-1-1,-1 0,1-1,-1-1,0 0,0-1,13-10,-1 3,1-2,-2-1,0-1,-2-2,0 0,-1-1,-1-1,-1-2,10-16,8-40,-39 79,1 0,0 0,-1 0,1 0,-1 0,0 0,0 0,0 0,0 0,0 0,0 0,0 0,0 0,-1 0,1 0,-1 0,0 0,0 0,1 1,-1-1,0 0,0 0,-1 1,1-1,0 1,-1-1,1 1,0-1,-1 1,0 0,1 0,-1 0,0 0,0 0,1 0,-1 0,0 0,0 1,0-1,0 1,0-1,-1 1,-2 1,-1-1,1 1,-1 1,1-1,-1 1,1 0,0 0,0 1,0-1,0 1,0 0,1 1,-1-1,1 1,0 0,0 0,0 0,1 0,0 1,-1 0,1-1,1 1,-1 0,1 0,0 1,0-1,0 0,1 2,0-4,1 0,0 0,0 0,0 0,0 1,1-1,-1 0,1 0,0 0,0 0,0 0,0 0,0 0,1-1,-1 1,1 0,0-1,-1 1,1-1,1 1,-1-1,0 0,1 0,-1 0,1 0,-1-1,1 1,0-1,0 1,2 0,96 30,-90-29,-6-3,-1 1,0-1,0 1,0 0,0 0,0 0,0 1,-1-1,1 1,0 0,-1 0,1 0,-1 1,0-1,0 1,0 0,0 0,0 0,0 0,-1 0,0 1,1-1,-1 1,-1-1,1 1,0 0,-1 0,0 0,0 0,0 0,0 0,-1 1,-23 113,19-97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6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424 635,'-44'12,"2"2,0 2,1 2,-28 16,54-25,1 0,0 1,0 0,1 1,0 1,1 0,0 0,1 1,1 1,0 0,0 0,2 1,-6 13,12-26,0 1,0 0,1 0,0-1,-1 1,1 0,0 0,0 1,0-1,1 0,-1 0,1 0,0 0,0 1,0-1,0 0,0 0,1 0,0 0,-1 1,1-1,0 0,0 0,1 0,-1-1,1 1,-1 0,1 0,0-1,0 1,0-1,1 0,-1 1,0-1,1 0,-1 0,1-1,0 1,0 0,-1-1,1 0,0 0,0 1,1-2,1 2,7-3,0-1,1 0,-1 0,-1-1,1-1,0 0,-1 0,0-1,0-1,0 0,0 0,-1-1,5-5,8-2,53-37,-1-4,-3-3,32-34,-104 91,0 0,1 0,-1 0,1 0,-1 0,1 0,0 1,-1-1,1 0,0 0,-1 1,1-1,0 0,0 1,0-1,0 1,0-1,0 1,0-1,0 1,0 0,0-1,0 1,0 0,0 0,0 0,0 0,0 0,0 0,0 0,0 0,0 0,0 0,0 1,0-1,0 0,0 1,0-1,0 1,0-1,0 1,-1-1,1 1,0 0,0-1,-1 1,1 0,0 0,-1 0,1-1,0 1,-1 0,1 0,-1 0,0 0,1 0,21 73,-22-66,1 0,0 0,0 0,1-1,0 1,1 0,-1-1,2 1,-1-1,1 0,0 0,0-1,1 1,0-1,0 0,0 0,1 0,0-1,0 0,0 0,1-1,0 1,0-1,0-1,0 1,1-1,6-3,-1-1,1 0,0-1,-1 0,0-1,0-1,0 0,0-1,0 0,-1-1,0 0,0-1,0 0,-1-1,0 0,-1-1,0 0,9-11,58-50,-3-2,54-72,-111 122,-1 0,-2-1,0-1,-1 0,-2-1,0-1,-2 1,-1-2,-1 1,-1-1,-1 0,-2 0,0 0,-2-1,-1 1,-1-1,-3-11,-21-19,24 57,0 0,0 0,-1 0,1 0,0 1,0-1,-1 0,1 1,0-1,-1 1,1 0,-1-1,1 1,0 0,-1 0,1 0,-1 0,1 0,-1 0,1 0,-1 0,1 1,0-1,-1 0,1 1,-1-1,1 1,0 0,0-1,-1 1,1 0,0 0,0 0,0 0,0 0,0 0,0 0,0 0,0 0,0 1,0 0,-8 12,0 1,2 0,-1 0,2 1,0 0,1 0,1 0,0 1,1-1,1 1,0 0,1 0,1 1,1 257,53 12,-51-263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0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24,'43'5,"33"1,14 0,1-1,-5-2,-4-5,-5-4,-6 1,-7 0,-3 2,-8 0,-3-3,-6-1,-5 0,-9 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1 342,'34'0,"-1"-2,1-1,0-1,-1-2,0-1,-1-2,1-1,-2-1,1-2,6-5,-23 8,-1 0,1-1,-2-1,0 0,0-1,-1 0,-1-1,0 0,-1-1,1-2,-10 15,1-1,0 0,-1 1,0-1,0 0,0 0,0 0,0 1,0-1,-1 0,1 0,-1 0,0 0,0 0,0-1,0 1,-1 0,1 0,-1 1,0-1,1 0,-2 0,1 0,0 0,0 1,-1-1,1 0,-1 1,0 0,0-1,0 1,0 0,0 0,-1 0,1 0,-1 0,1 1,-1-1,1 1,-1-1,0 1,0 0,0 0,0 0,0 1,-2-1,-3-1,-1 0,0 1,0 0,0 0,0 1,0 0,0 1,0 0,0 0,1 1,-1 0,0 0,1 1,-1 0,1 1,0 0,0 0,-2 2,-125 105,122-98,0 0,1 1,1 0,0 1,1 0,1 1,1 0,0 0,0 1,2 0,0 0,1 1,1 0,1 0,0 0,1 0,1 0,1 1,1-12,0 0,0 0,0 0,1-1,0 1,0-1,1 1,0-1,0 0,0 0,1 0,0 0,0-1,1 1,-1-1,1 0,0-1,0 1,1-1,-1 0,1 0,0-1,0 1,4 0,7 3,0-1,1 0,-1-2,1 0,0 0,0-2,0-1,14 0,19-1,-1-3,0-2,0-2,-1-2,0-2,32-13,-50 13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8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1015,'44'-9,"-1"-2,0-1,0-3,-2-1,12-8,-43 20,29-11,0-2,0-1,-2-3,0-1,-1-1,-2-2,-1-2,0 0,-2-3,-2 0,16-22,-38 41,1-1,-2 0,0 0,0 0,-1-1,-1 0,0 0,-1 0,2-12,-4 20,0 0,-1 0,1 1,-1-1,0 0,-1 0,1 0,-1 0,0 1,0-1,0 0,-1 1,1-1,-1 1,0-1,-1 1,1 0,-1 0,0 0,0 0,0 0,0 1,-1-1,1 1,-1 0,0 0,0 0,-3-1,1 3,0-1,1 1,-1 0,0 1,0-1,0 1,0 0,1 1,-1-1,0 1,0 1,0-1,1 1,-1 0,1 0,-1 0,1 1,0 0,0 0,0 0,0 1,1-1,-1 1,1 0,0 1,0-1,1 1,-1-1,1 1,0 0,0 1,1-1,-1 0,1 1,0-1,1 1,-1 0,1-1,0 1,1 0,-1 0,1 0,0 0,1 0,0-1,0 1,0 0,0 0,1-1,0 1,0-1,0 1,1 0,3-1,1 1,0-1,0-1,0 1,0-1,1 0,-1-1,1 1,0-2,0 1,0-1,1 0,-1-1,0 0,2 0,9 2,-2 0,0-1,0 0,1-2,-1 0,0-1,0-1,1 0,2-2,-18 3,1 0,-1 0,1 0,-1 0,0 1,1-1,0 1,-1 0,1-1,-1 1,1 1,-1-1,1 0,-1 0,1 1,-1 0,1-1,-1 1,0 0,1 0,-1 0,0 0,1 1,-1-1,0 1,0-1,0 1,-1 0,1 0,0 0,-1 0,1 0,-1 0,1 0,-1 0,0 0,0 1,0-1,0 1,-1-1,1 0,0 1,-23 143,39-8,-15-114</inkml:trace>
  <inkml:trace contextRef="#ctx0" brushRef="#br0" timeOffset="6738.724">1215 704,'9'8,"0"0,1-1,-1 0,2-1,-1 0,1-1,0 0,0-1,0 0,1-1,-1 0,1 0,0-2,0 1,0-1,0-1,0 0,0-1,4-1,-2-1,-1-1,0 0,0-1,0-1,0 0,-1 0,0-1,-1-1,1 0,-1-1,-1 0,0 0,0-1,-1 0,0-1,0 0,-2-1,3-3,-9 11,1 0,-1 0,0 0,0-1,0 1,0 0,-1-1,0 1,0 0,0-1,0 1,-1 0,1-1,-1 1,0 0,-1 0,1 0,-1 0,0 0,0 0,0 0,0 0,-1 1,1-1,-1 1,0 0,0-1,0 2,-1-1,1 0,-1 0,1 1,-1 0,0 0,0 0,0 0,0 1,0-1,0 1,0 0,-1 1,1-1,0 1,-4-1,-7 2,1 0,-1 2,0-1,1 2,-1 0,1 0,0 1,1 1,-1 1,1 0,0 0,1 1,0 1,0 0,1 1,0 0,0 1,2 0,-1 0,1 1,1 0,0 1,1 0,-1 2,4-8,0 1,1-1,-1 1,2 0,-1 0,1 0,0 0,1 0,0 0,0 0,1 1,0-1,0 0,1 0,0 1,1-1,0 0,0 0,0 0,1 0,1-1,-1 1,1-1,0 0,1 0,0 0,0-1,0 1,1-1,0 0,0-1,0 1,1-1,0-1,2 2,9 0,0 0,1-2,-1 0,1-1,0-1,-1 0,1-2,0 0,10-2,-3 1,9-1,0-2,0-1,-1-2,0-1,0-2,-1-1,14-7,-19 8,-4 2</inkml:trace>
  <inkml:trace contextRef="#ctx0" brushRef="#br0" timeOffset="7207.268">2456 451,'-42'12,"1"2,1 2,0 1,1 3,-22 15,59-35,-1 1,1 0,0 0,0 0,-1 0,1 0,0 0,0 0,0 1,0-1,1 1,-1 0,0 0,1-1,-1 1,1 0,0 0,-1 0,1 0,0 1,0-1,0 0,1 0,-1 1,0-1,1 0,0 1,-1-1,1 1,0-1,0 0,1 1,-1-1,0 1,1-1,-1 0,1 1,0-1,0 0,0 0,0 1,0-1,0 0,1 0,-1 0,1-1,-1 1,1 0,0 0,0-1,-1 1,1-1,1 1,106 39,-93-37,0 0,0 1,-1 1,0 1,0 0,0 1,8 6,-20-12,-1 1,0-1,1 0,-1 1,0-1,0 1,0-1,-1 1,1 0,-1 0,0 0,1 0,-1 0,0 0,-1 0,1 0,-1 0,1 1,-1-1,0 0,0 0,0 0,-1 1,1-1,-1 0,0 0,1 0,-1 0,-1 0,1 0,0 0,-1 0,0 0,1-1,-1 1,0-1,0 1,-1-1,1 0,0 0,-1 0,1 0,-1 0,0 0,0-1,0 1,0-1,-2 1,-8 5,-1-1,0 0,0-1,-1-1,0 0,1-1,-1-1,0 0,0-1,-5 0,-5-1</inkml:trace>
  <inkml:trace contextRef="#ctx0" brushRef="#br0" timeOffset="7670.601">3105 84,'-1'311,"-5"-272,-1 0,-3-1,-1-1,-1 0,-14 28,-33 105,50-98,9-71,0-1,1 1,-1-1,1 0,-1 1,1-1,0 1,-1-1,1 0,-1 1,1-1,0 0,-1 0,1 0,0 1,-1-1,1 0,0 0,-1 0,1 0,0 0,-1 0,1 0,0 0,-1-1,1 1,0 0,-1 0,1-1,0 1,-1 0,1 0,-1-1,1 1,-1-1,1 1,-1-1,1 1,-1-1,1 1,-1-1,1 1,-1-1,0 1,1-1,-1 0,0 1,0-1,1 1,-1-1,0 0,0 1,0-1,0 0,0 0,0 1,0-1,0 0,0 1,0-1,0 0,0 1,-1-1,1 0,0 1,-1-1,20-49,-12 25</inkml:trace>
  <inkml:trace contextRef="#ctx0" brushRef="#br0" timeOffset="7918.333">2738 478,'29'5,"33"1,11 0,3-1,-2-2,-9 0,-5-2,-4-1,-7-5,-2-1,-4 0,-4 1,0 1,-1 2,-8 1</inkml:trace>
  <inkml:trace contextRef="#ctx0" brushRef="#br0" timeOffset="8792.113">3669 55,'218'-39,"-207"37,-9 0,1 0,0 1,0-1,0 1,0 0,0 0,0 0,0 0,0 0,1 1,-1-1,0 1,0 0,1 0,-1 0,0 1,0-1,1 1,-1 0,0 0,0 0,0 0,0 0,0 0,0 1,0 0,-1-1,1 1,0 0,-1 1,1-1,-1 0,0 1,0-1,0 1,0 0,-1-1,1 1,0 0,-1 0,0 0,0 1,-4 214,-9 47,-8 8,-6-37,26-220,1-11,0-1,-1 0,1 1,-1-1,0 1,0-1,0 1,0-1,-1 1,0-1,0 0,0 1,-1-1,1 0,-1 0,0 0,0 0,-1 0,1 0,-1-1,0 1,1-1,-2 0,1 1,0-2,-1 1,1 0,-1-1,0 1,0-1,-3 1,-245 10,139 3,89-14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3:22.6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1 765,'823'-1,"-319"-25,682 25,-617 30,-272-31,-116-25,-132 20,-32 7</inkml:trace>
  <inkml:trace contextRef="#ctx0" brushRef="#br0" timeOffset="632.016">1270 32,'-1'-2,"1"0,-1 0,0 0,-1 1,1-1,0 0,0 0,-1 1,1-1,-1 1,1 0,-1-1,0 1,0 0,1 0,-1 0,0 0,0 0,0 0,0 0,0 1,0-1,0 1,0 0,0-1,-1 1,1 0,0 0,0 0,0 1,0-1,0 0,0 1,0 0,0-1,0 1,0 0,0 0,-2 1,-68 52,-449 388,375-312,146-130,-1 0,1 0,-1 0,1 0,-1 0,1 0,-1 0,1 1,-1-1,1 0,-1 0,1 0,0 1,-1-1,1 0,-1 1,1-1,0 0,-1 1,1-1,0 1,0-1,-1 0,1 1,0-1,0 1,-1-1,1 1,0-1,0 1,0-1,0 1,0-1,0 1,0-1,0 1,0-1,0 1,0-1,0 1,0-1,0 1,1-1,-1 1,0-1,0 0,0 1,1-1,-1 1,0-1,1 0,-1 1,0-1,1 1,-1-1,0 0,1 0,-1 1,1-1,-1 0,1 0,-1 1,0-1,1 0,0 0,36 2,-30-3,110-25,-91 15</inkml:trace>
  <inkml:trace contextRef="#ctx0" brushRef="#br0" timeOffset="1003.71">1976 144,'-95'39,"-117"92,-6 22,-153 98,370-251,0 0,0 0,0 0,0 1,0-1,0 0,0 1,0-1,0 1,0-1,0 1,1 0,-1-1,0 1,0 0,1-1,-1 1,0 0,1 0,-1 0,1 0,-1-1,1 1,-1 0,1 0,0 0,-1 0,1 0,0 0,0 0,0 0,0 0,0 0,0 0,0 0,0 0,0 0,0 0,1 0,-1 0,0 0,1 0,-1 0,0 0,1 0,-1 0,1 0,0-1,-1 1,1 0,0 0,-1-1,1 1,0 0,0-1,0 1,0-1,0 1,-1-1,1 1,0-1,13 2,0-1,0 0,0-1,0 0,0-2,0 1,-1-2,1 0,0 0,-1-1,0-1,0 0,0-1,10-7,45-15,-43 20</inkml:trace>
  <inkml:trace contextRef="#ctx0" brushRef="#br0" timeOffset="1403.84">2767 173,'0'-1,"1"1,0-1,-1 0,1 0,-1 0,1 1,-1-1,1 0,-1 0,0 0,1 0,-1 0,0 0,0 0,0 0,0 1,0-1,0 0,0 0,0 0,0 0,0 0,0 0,0 0,-1 0,1 0,0 0,-1 0,1 1,-1-1,1 0,-1 0,1 0,-1 1,0-1,1 0,-1 1,0-1,0 0,1 1,-1-1,0 1,0-1,0 1,0 0,1-1,-1 1,0 0,-48 7,-108 87,-278 182,298-174,136-102,0 1,-1 0,1-1,0 1,-1 0,1 0,0 0,0 0,0 0,0 0,0 0,0 0,0 0,0 1,0-1,1 0,-1 1,0-1,1 0,-1 1,1-1,0 1,-1-1,1 0,0 1,0-1,0 1,0-1,0 1,0-1,0 1,1-1,-1 1,0-1,1 1,-1-1,1 0,0 1,-1-1,1 0,0 0,0 1,0-1,0 0,0 0,0 0,0 0,0 0,0 0,1 0,0 0,11 1,0-1,0 0,0-1,0 0,0-1,0-1,0 0,0 0,-1-2,1 1,-1-2,0 1,0-2,0 0,8-6,4-2</inkml:trace>
  <inkml:trace contextRef="#ctx0" brushRef="#br0" timeOffset="1717.649">3585 60,'-82'35,"2"4,2 4,-48 35,124-77,-69 49,3 3,2 3,2 2,1 6,-87 78,142-135,2-3,1 0,0 0,1 0,-1 1,1 0,-1 0,1 0,1 0,-1 0,1 1,0 0,0 0,1 0,-2 3,5-8,-1 1,0-1,1 1,-1-1,1 1,0-1,-1 0,1 1,0-1,0 0,0 0,0 1,0-1,0 0,0 0,0 0,0 0,0 0,1 0,-1-1,0 1,1 0,-1-1,1 1,-1-1,0 1,1-1,-1 0,1 1,-1-1,1 0,-1 0,1 0,19 3</inkml:trace>
  <inkml:trace contextRef="#ctx0" brushRef="#br0" timeOffset="2131.008">4121 173,'-200'145,"77"-53,40-33,3 4,2 4,-40 46,96-86,5-3</inkml:trace>
  <inkml:trace contextRef="#ctx0" brushRef="#br0" timeOffset="6935.383">2456 821,'0'1,"-1"-1,1 1,-1-1,1 0,-1 1,1-1,-1 0,1 0,-1 1,1-1,-1 0,0 0,1 0,-1 0,1 0,-1 1,0-1,1 0,-1-1,0 1,1 0,-1 0,1 0,-1 0,0 0,1-1,-1 1,1 0,-1 0,1-1,-1 1,1 0,-1-1,1 1,-1-1,1 1,0-1,-1 1,1-1,-1 1,1-1,0 1,0-1,-1 1,1-1,0 1,0-1,0 0,-1 1,1-1,0 1,0-1,0 0,0 1,0-1,0 1,0-1,1 0,-1 1,0-1,0 1,0-1,1 0,-1 1,-8 174,9-99,-2 25,5 0,11 56,-2 21,-12-175,-1 1,0 0,1-1,0 1,0-1,-1 1,1-1,1 1,-1-1,0 0,1 1,-1-1,1 0,0 0,-1 0,1 0,0-1,0 1,0 0,1-1,-1 1,0-1,1 0,-1 0,0 0,1 0,-1 0,1 0,0-1,-1 1,1-1,0 0,-1 0,1 0,0 0,32 9,-33-9,0 1,-1-1,1 1,0 0,0 0,-1-1,1 1,-1 0,1 0,-1 1,1-1,-1 0,0 1,1-1,-1 0,0 1,0-1,0 1,0 0,0-1,-1 1,1 0,0 0,-1-1,1 1,-1 0,0 0,0 0,1-1,-1 1,0 0,0 0,-1 0,1 0,0 0,-1-1,1 1,-1 0,0 0,1-1,-1 1,0 0,0-1,0 1,0-1,-1 2,-61 65,-141 45,202-112,1-1,0 0,0 1,0-1,0 1,0-1,0 1,0 0,0-1,0 1,0 0,0 0,0 0,0 0,0-1,0 1,1 0,-1 1,1-1,-1 0,0 0,1 0,0 0,-1 0,1 0,0 1,-1-1,1 0,0 0,0 1,0-1,0 0,0 0,1 0,-1 1,0-1,0 0,1 0,-1 0,1 1,-1-1,1 0,-1 0,1 0,0 0,0 0,-1 0,1 0,0 0,0-1,0 1,0 0,0 0,0-1,0 1,0-1,0 1,0-1,1 1,149 54,-72-32,118 44,-195-67,-1 0,1 0,0 1,-1-1,1 0,-1 1,1-1,-1 1,1 0,-1 0,1-1,-1 1,0 0,0 0,1 0,-1 0,0 1,0-1,0 0,0 0,0 1,0-1,0 0,-1 1,1-1,0 1,-1-1,1 1,-1 0,0-1,1 1,-1-1,0 1,0 0,0-1,0 1,0-1,0 1,-1 0,1-1,-1 1,1-1,-1 1,1-1,-1 1,0-1,0 1,0-1,1 0,-1 1,-1-1,1 0,0 0,0 0,0 0,-19 13,0-1,-1-1,-1-1,0-1,0 0,-20 4,-36 16,48-18,-46 25,74-36,1 1,-1-1,1 1,0-1,-1 1,1-1,0 1,0 0,0 0,0-1,0 1,1 0,-1 0,0 0,1 0,0 0,-1 0,1 0,0 0,0 0,0 0,0 0,0 0,1 0,-1 0,1 0,-1 0,1 0,0 0,-1 0,1 0,0 0,0-1,1 1,-1 0,0-1,1 1,10 11,2 0,0-1,0 0,1-1,0-1,1 0,0-2,1 1,0-2,0 0,0-1,1-1,17 3,-20-4,57 32,-70-35,0 0,0 1,0-1,-1 0,1 1,-1 0,1-1,-1 1,0 0,1 0,-1 0,0 0,0 0,0 0,-1 0,1 0,0 0,-1 0,1 1,-1-1,0 0,0 0,0 1,0-1,0 0,0 0,-1 1,1-1,-1 0,1 0,-1 0,0 0,-1 2,-7 8,0-1,-1 0,0 0,-1-1,0 0,-1-1,0-1,0 1,-1-2,-10 5,-13 10,-216 123,176-99,75-44,1 0,0 0,-1 0,1 0,0 0,0 0,0 1,0-1,1 0,-1 0,1 0,-1 0,1-1,0 1,-1 0,1 0,0 0,0 0,1-1,-1 1,0 0,0-1,1 1,-1-1,1 0,-1 1,1-1,0 0,-1 0,1 0,0 0,0 0,0 0,0-1,0 1,0-1,0 1,0-1,0 0,0 0,0 0,0 0,1 0,3 2,160 37,-137-35,-1 1,0 1,0 2,0 0,-1 2,6 4,-29-12,0 0,0 0,0 0,-1 1,1-1,-1 1,0 0,0 0,0 0,0 1,0-1,-1 1,0-1,1 1,-1 0,-1 0,1 0,0 0,-1 0,0 0,0 0,0 1,-1-1,1 0,-1 1,0-1,0 0,-1 1,1-1,-1 0,0 1,0-1,0 0,-1 0,1 0,-1 0,0 0,0-1,-1 1,1 0,-1-1,0 1,-8 8,0 0,-1-1,0 0,-1-1,0 0,-1-1,0-1,-7 3,-43 30,63-41,0 0,1 1,-1-1,0 0,1 1,-1-1,1 1,-1-1,1 0,-1 1,1-1,-1 1,1 0,-1-1,1 1,0-1,-1 1,1 0,0-1,-1 1,1 0,0-1,0 1,0 0,0-1,0 1,0 0,0 0,0-1,0 1,0 0,0-1,0 1,0 0,0 0,1-1,-1 1,0-1,1 1,-1 0,0-1,1 1,-1-1,1 1,-1 0,1-1,-1 1,1-1,-1 0,1 1,-1-1,1 1,0-1,-1 0,1 1,0-1,-1 0,1 0,0 0,-1 0,2 1,51 14,-44-13,67 12,-58-12,0 0,0 2,0 0,-1 1,0 0,0 2,8 4,-22-10,0 1,0 0,-1 0,1 0,-1 0,1 0,-1 0,0 1,1-1,-1 1,-1 0,1-1,0 1,-1 0,1 0,-1 0,0 0,0 0,0 0,0 1,-1-1,1 0,-1 0,0 1,0-1,0 0,0 1,-1-1,1 0,-1 0,0 0,0 1,0-1,0 0,-1 0,-2 7,-1 0,0-1,-1 0,0 0,0-1,-1 1,0-2,0 1,-1-1,-4 3,-19 12,-1-2,-1-2,0-1,-2-1,-7 1,29-13,12-4,-1 0,1 0,-1 0,1-1,-1 2,1-1,-1 0,1 0,0 0,-1 1,1-1,-1 0,1 1,0 0,-1-1,1 1,0 0,0-1,-1 1,1 0,0 0,0 0,0 0,0 0,0 1,0-1,0 0,1 0,-1 0,0 1,1-1,-1 0,1 1,-1-1,1 1,0-1,-1 1,1-1,0 0,0 1,0-1,0 1,0-1,1 1,-1-1,0 1,11 12,28 61,-6 164,-64 197,32-323,-1-114</inkml:trace>
  <inkml:trace contextRef="#ctx0" brushRef="#br0" timeOffset="7817.754">1891 4717,'-17'305,"6"-121,10 137,2-140,0-176,-1 0,0 0,0 1,-1-1,1 0,-1 0,0 0,0 0,-1 0,0 0,0 0,0 0,0-1,-1 1,0-1,0 1,0-1,0 0,-1 0,1-1,-1 1,0-1,0 1,-2-1,-6-3,12-7</inkml:trace>
  <inkml:trace contextRef="#ctx0" brushRef="#br0" timeOffset="9901.642">1891 4717,'226'-27,"63"-4,84 3,154 29,-359-29,-81 15,-86 13,0 1,0 0,0 0,0 0,0 0,-1 0,1 0,0 0,-1 0,1 0,-1 0,1 0,-1 0,1 0,-1 0,0 1,0-1,1 0,-1 0,0 1,0-1,0 0,0 0,-1 0,1 1,0-1,0 0,-1 0,1 0,-1 0,1 0,-1 1,1-1,-1 0,0 0,0 3,-35 134,5 80,3 42,29 83,-15-210,39-25,-24-106,1 0,-1 1,1-1,-1 0,0 0,0 1,0-1,0 1,-1-1,1 1,-1-1,1 1,-1 0,0-1,0 1,0-1,0 1,-1 0,1-1,-1 1,1-1,-1 1,0-1,0 1,0-1,0 0,-1 0,1 1,-1-1,1 0,-1 0,0 0,1 0,-1-1,0 1,0 0,-1-1,1 1,0-1,0 0,-1 0,1 0,-1 0,1 0,-1-1,-1 1,-226-1,-137-1,169-27,-535 29,638 15,93-16,0-1,0 1,0-1,0 0,0 1,0-1,0 0,0 0,0 0,1 0,-1-1,0 1,1 0,-1-1,1 1,-1-1,1 0,0 1,0-1,0 0,0 0,0 0,0 0,0 0,0 0,1 0,-1 0,1 0,0 0,-1 0,1 0,0 0,0 0,1 0,-1 0,0 0,1-1,-1 1,1 0,-1 0,1 1,0-1,0 0,0 0,0 0,0 0,0 1,1-1,1-15,3-124,-11 123</inkml:trace>
  <inkml:trace contextRef="#ctx0" brushRef="#br0" timeOffset="12518.501">2484 5055,'-47'202,"-14"23,46-181,41-61,75-150,-57 93,-20 30,2 1,3 1,1 2,22-23,-11 30,-40 32,0 1,-1 0,1-1,0 1,0-1,0 1,-1 0,1-1,0 1,0 0,0 0,0 0,0 0,0 0,0 0,-1 0,1 0,0 0,0 0,0 0,0 1,0-1,-1 0,1 1,0-1,0 0,0 1,-1-1,1 1,0-1,0 1,-1 0,1-1,-1 1,1 0,-1-1,1 1,-1 0,1 0,-1-1,1 1,-1 0,0 0,1 0,-1 0,0-1,0 1,0 0,0 0,0 0,0 0,0 0,0 0,0-1,0 1,0 0,-29 141,21-114,1 0,2 0,1 0,1 1,1-1,1 1,2 3,-1-30,-1 1,1 0,0-1,0 1,0-1,0 1,0 0,0-1,1 1,0-1,-1 1,1-1,0 1,0-1,0 0,0 1,1-1,-1 0,1 0,-1 0,1 0,0 0,0 0,0 0,0-1,0 1,0-1,0 1,0-1,1 0,-1 0,1 0,-1 0,0 0,1-1,0 1,-1-1,1 1,-1-1,1 0,-1 0,1 0,0-1,-1 1,1-1,-1 1,1-1,-1 0,1 0,-1 0,0 0,2-1,22-21,-1-2,-2 0,0-2,-2-1,16-26,41-51,-20 33,-57 72,0 1,1-1,-1 1,0 0,0-1,0 1,-1 0,1 0,0 0,0 0,0 0,0 0,-1 0,1 0,-1 0,1 0,-1 0,1 0,-1 0,1 0,-1 1,0-1,0 0,1 0,-1 0,0 1,0-1,0 0,-1 0,1 0,0 1,0 0,4 287,13-238,-6-34</inkml:trace>
  <inkml:trace contextRef="#ctx0" brushRef="#br1" timeOffset="25362.883">4488 4688,'0'-68,"11"307,18 54,-18-199,-4 1,-5 1,-7 66,-23 93,29 219,16-391,-7-109,-9-115,-3 133,1 0,-1 0,-1 0,0 0,0 0,0 1,-1-1,0 1,0 0,-1 1,0-1,0 1,-1-1,1 2,-1-1,-1 1,1 0,-1 0,0 0,-4-1,-154-63,-42 21,309 46,176-40,30 0,-69 44,-237-3,0 0,0 1,0 0,0 0,0-1,1 1,-1 0,0 1,0-1,0 0,0 1,0-1,0 1,0-1,0 1,0 0,-1 0,1 0,0 0,0 0,-1 0,1 1,0-1,-1 0,1 1,-1 0,0-1,0 1,1 0,-1-1,0 1,0 0,-1 0,1 0,0 0,-1 0,1 0,-1 0,1 0,-1 0,0 0,0 0,0 0,0 0,0 0,-1 0,1 0,-1 0,1 0,-1 0,0 0,0 0,1 0,-1 0,-1 0,-8 11,0-2,-1 1,0-2,-1 1,0-2,-1 1,0-2,0 1,-1-2,-4 2,-15 9,-13 10,-2-2,-1-2,-1-2,-31 8,70-32,15-2</inkml:trace>
  <inkml:trace contextRef="#ctx0" brushRef="#br1" timeOffset="27928.931">4544 4660,'282'0,"-44"-28,113-1,321 30,-687-3,0 0,1-1,-1 0,1-1,0-1,0 0,1-1,0-1,-4-1,-14-7,29 14,1 0,-1 0,0 1,1-1,-1 1,0-1,1 1,-1 0,0-1,0 1,1 0,-1 0,0 0,0 1,1-1,-1 0,0 1,0-1,1 1,-1-1,0 1,1 0,-1 0,1 0,-1 0,1 0,0 0,-1 0,1 0,0 1,0-1,0 0,0 1,0-1,0 1,0-1,0 1,0 0,1-1,-1 1,1 0,-1-1,1 1,0 0,-11 81,13 334,20-456,131-247,-69 150,-65 123,-14 17</inkml:trace>
  <inkml:trace contextRef="#ctx0" brushRef="#br1" timeOffset="29578.046">6040 4547,'-48'-34,"42"29,0 0,0 0,-1 1,0 0,1 0,-1 1,0-1,-1 2,1-1,0 1,-1 0,0 0,1 1,-1 0,0 0,0 1,1 0,-7 1,11 2,0-1,0 0,0 1,1-1,0 1,-1 0,1 0,0 0,0 0,1 0,-1 1,1-1,-1 0,1 1,0-1,0 1,1 0,-1-1,1 1,0-1,0 1,0 0,0-1,0 1,1-1,0 1,0 0,0-1,0 1,0-1,1 0,-1 0,2 2,2 17,8 26,-5-34</inkml:trace>
  <inkml:trace contextRef="#ctx0" brushRef="#br1" timeOffset="30590.855">6407 4350,'1'269,"15"-198,-16-70,1 1,0-1,-1 0,1 1,0-1,-1 0,1 1,0-1,0 0,0 0,0 0,0 0,0 0,1 0,-1 0,0 0,0-1,1 1,-1 0,0-1,1 1,-1-1,1 1,-1-1,0 0,1 0,-1 0,1 0,-1 0,1 0,-1 0,1 0,-1 0,1 0,-1-1,1 1,-1-1,0 1,1-1,-1 0,0 1,0-1,1 0,-1 0,1 0,17-15,-1-1,-1-1,0 0,-1-1,-1-1,-1-1,0 0,-2 0,1-4,11-17,72-134,-96 175,0 0,0 0,0 0,0 0,1 0,-1 0,0 0,1 1,-1-1,0 0,1 0,-1 0,1 1,0-1,-1 0,1 0,-1 1,1-1,0 0,0 1,-1-1,1 1,0-1,0 1,0-1,-1 1,1 0,0-1,0 1,0 0,0 0,0 0,0 0,0 0,0 0,0 0,0 0,0 0,-1 0,1 0,0 0,0 1,0-1,0 0,0 1,0-1,-1 1,1-1,0 1,0-1,0 1,-1-1,1 1,0 0,-1-1,1 1,-1 0,1 0,-1 0,1-1,-1 1,1 0,-1 0,0 0,0 0,1 0,-1 0,0 0,0-1,8 167,-11-108,2 13,-1 8,3 0,11 75,-8-128,12 144,-17-162,1 0,-1-1,0 1,-1 0,1-1,-2 1,0-1,0 0,0 1,-1-1,0-1,0 1,-1-1,0 0,-1 0,1 0,-6 4,9-8,-1 0,1 0,-1-1,0 1,0-1,0 0,0 0,0 0,-1 0,1-1,-1 1,1-1,-1 0,1 0,-1 0,0 0,1-1,-1 1,0-1,1 0,-1 0,0-1,0 1,1-1,-1 1,0-1,1 0,-1-1,1 1,-1-1,1 1,0-1,0 0,0 0,0-1,0 1,0 0,0-1,-1-1,2-3,0 1,0-1,1 1,-1-1,2 1,-1-1,1 0,0 1,0-1,0 0,1 1,0-1,1 1,0-1,0 1,0 0,0-1,1 1,0 0,3-3,85-107,-72 94,0 1,2 1,0 1,2 1,0 1,1 0,0 2,1 1,1 1,0 1,1 2,0 0,1 2,8-1,-9 6</inkml:trace>
  <inkml:trace contextRef="#ctx0" brushRef="#br1" timeOffset="31298.939">5109 6466,'-45'67,"4"1,2 2,3 2,3 1,0 14,17-42,-1-1,-2-1,-2-1,-2-1,-4 3,27-43,-1 1,1-1,-1 0,0 0,0 1,1-1,-1 0,0 0,0 0,0 0,0 0,0 0,0 0,0-1,-1 1,1 0,0-1,0 1,-1 0,1-1,0 0,-1 1,1-1,0 0,-1 1,1-1,-1 0,1 0,0 0,-1 0,1-1,-1 1,1 0,-1-1,-11-7</inkml:trace>
  <inkml:trace contextRef="#ctx0" brushRef="#br1" timeOffset="31594.827">4629 6551,'202'205,"-115"-127,3-4,40 23,-115-86,-2 1,1 0,-2 1,0 1,0 0,-2 0,1 1,-2 1,4 7,-3-2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08.45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1509 4799,'-1'-2,"0"0,-1 0,1 0,-1 0,0 1,0-1,1 1,-1-1,0 1,0 0,0 0,-1 0,1 0,0 0,0 0,-1 0,1 1,0-1,-1 1,1 0,0 0,-1 0,1 0,-3 0,2 0,-366-4,200-23,45 43,86-10,1 0,-1-3,0-1,0-2,-19-3,-25 1,69 1,0 2,-1-1,1 1,-1 1,1 1,0 0,0 0,0 1,1 1,-1 0,0 2,-5 3</inkml:trace>
  <inkml:trace contextRef="#ctx0" brushRef="#br0" timeOffset="1452.169">493 1,'11'138,"-6"-118,-2 0,0 0,-1 1,-1-1,-1 1,-1-1,-1 1,-1 2,-10 92,5 1,5-1,6 12,-1 3,-1 33,-13 441,-6 299,19-621,-29 75,27 446,1-749,12 145,-2-134,-3 1,-3 1,-2-1,-6 33,2 19,2 445,-26-419,16-82,33-95,-13 8,1 0</inkml:trace>
  <inkml:trace contextRef="#ctx0" brushRef="#br0" timeOffset="1697.811">889 4094,'-48'47,"-40"51,-15 17,6-1,14-11,17-12,14-13,12-15,8-8,4-9,7-7,7-6,1-3,3-3,3-5</inkml:trace>
  <inkml:trace contextRef="#ctx0" brushRef="#br0" timeOffset="2765.796">690 537,'-38'82,"-161"159,-157 166,332-384,16-17,1 1,0 0,0 0,0 0,1 1,0 0,0 1,1-1,0 1,1 0,-1 1,5-9,0 0,0 1,0-1,1 0,-1 0,0 1,0-1,1 0,-1 0,1 0,-1 1,1-1,0 0,-1 0,1 0,0 0,0 0,0 0,-1 0,1 0,0 0,0-1,0 1,1 0,-1-1,0 1,0 0,0-1,0 0,1 1,-1-1,0 0,0 1,1-1,-1 0,0 0,1 0,-1 0,1 0,19 2</inkml:trace>
  <inkml:trace contextRef="#ctx0" brushRef="#br0" timeOffset="6298.772">860 1751,'-22'107,"18"-64,-28 223,33 139,-1-403,-1 0,0 0,1 0,0 0,-1 0,1 1,0-1,0 0,0 0,0 0,1 0,-1 1,1-1,-1 0,1 0,0 0,-1 0,1 0,0 0,0 0,1-1,-1 1,0 0,1 0,-1-1,1 1,-1-1,1 1,0-1,-1 0,1 0,0 0,0 0,0 0,0 0,0 0,0-1,0 1,0-1,0 1,1-1,-1 0,0 0,0 0,0 0,0 0,2 0,167-65,-64 46,-94 23,-18 0</inkml:trace>
  <inkml:trace contextRef="#ctx0" brushRef="#br0" timeOffset="6851.524">1509 2315,'-11'0,"0"0,0 0,-1 1,1 1,0 0,0 0,0 1,0 0,1 1,-1 0,1 1,0 0,0 1,1 0,-1 0,1 1,1 0,-1 1,1 0,-1 2,7-8,1 1,-1 0,1 0,0 0,0 0,0 0,0 0,0 0,0 0,1 0,0 0,-1 0,1 1,1-1,-1 0,0 0,1 0,-1 0,1 0,0 0,0 0,0 0,1 0,-1 0,1 0,-1-1,1 1,0 0,1 0,77 57,-34-29,-43-29,-1-1,0 1,0 0,0 0,0 0,0 0,0 1,0-1,-1 0,1 1,-1-1,0 1,1 0,-1-1,0 1,-1 0,1-1,0 1,-1 0,0 0,0 0,0 0,0 0,0-1,0 1,-1 0,1 0,-1 0,0-1,0 1,0 0,0-1,0 1,0-1,-1 1,0-1,1 1,-1-1,0 0,0 0,0 0,0 0,0 0,-1-1,1 1,-1-1,-1 2,-109 34,91-34</inkml:trace>
  <inkml:trace contextRef="#ctx0" brushRef="#br0" timeOffset="7380.259">1623 2626,'8'3,"1"-1,-1 0,1 0,0-1,0 0,-1-1,1 0,0 0,0-1,0 0,0-1,-1 1,1-2,-1 1,1-1,-1-1,0 1,0-1,0-1,-1 1,0-1,1-1,-2 1,1-1,-1-1,0 1,0-1,0 0,-1 0,-3 2,1 0,-1 0,0 0,0 0,-1 0,1 0,-1-1,0 1,-1 0,1-1,-1 1,0-1,0 1,-1 0,0-1,0 1,0 0,0 2,1 1,-1 0,1 0,-1 0,0 0,0 1,0-1,0 0,0 0,-1 0,1 1,0-1,-1 1,0-1,1 1,-1-1,0 1,1 0,-1 0,0 0,0 0,0 0,0 0,0 1,0-1,0 1,0-1,0 1,0 0,-1 0,1 0,0 0,0 0,0 0,0 1,0-1,0 1,0-1,0 1,0 0,0 0,-2 0,-8 5,0 1,0 0,0 1,1 0,0 0,0 1,1 1,0 0,1 0,0 1,1 0,0 1,1-1,0 1,1 1,0 0,1 1,4-9,0 1,0 0,1 0,0 0,0-1,0 1,1 0,0 0,0 0,1-1,-1 1,1-1,0 1,1-1,-1 0,1 0,0 0,1 0,-1 0,1-1,0 1,0-1,0 0,0 0,1-1,0 1,0-1,0 0,0 0,0-1,0 0,1 0,-1 0,6 1,5 4,0 0,1-1,0-1,0-1,0 0,0-1,1-1,-1-1,2 0,93-3,-87 2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18 501,'-1'-2,"-1"1,1-1,-1 1,1-1,0 1,0-1,-1 0,1 0,0 0,1 1,-1-1,0 0,0 0,1 0,-1 0,1 0,0-1,0 1,-1 0,1 0,1 0,-1 0,0 0,0 0,1 0,-1 0,1 0,0 0,0 0,-1 0,1 0,0 0,1 0,10-31,1-1,2 2,2 0,0 0,2 2,2 0,1 2,23-25,54-36,-98 88,-1 1,1-1,0 0,0 1,0-1,0 1,-1-1,1 1,0-1,0 1,0 0,0-1,0 1,0 0,0 0,0 0,0 0,0 0,0 0,0 0,0 0,0 0,0 0,0 1,0-1,0 0,0 1,0-1,0 1,0-1,0 1,0-1,-1 1,1 0,0-1,0 1,-1 0,1 0,0-1,-1 1,1 0,-1 0,1 0,-1 0,0 0,1 0,-1 0,0 0,1 0,-1 0,0 0,0 0,4 61,-4-55,-4 227,4-232,0-1,0 1,0 0,0-1,0 1,0-1,0 1,0 0,1-1,-1 1,1-1,-1 1,1-1,-1 1,1-1,0 1,0-1,0 0,0 1,0-1,0 0,0 0,0 0,0 0,1 0,-1 0,0 0,1 0,-1 0,1 0,-1-1,1 1,-1-1,1 1,-1-1,1 0,0 1,-1-1,1 0,-1 0,1 0,0 0,-1-1,1 1,-1 0,1-1,0 1,-1-1,1 1,-1-1,1 0,-1 0,0 1,1-2,119-111,-35 30,-54 50,2 1,1 1,1 2,2 1,20-10,-56 37,-1 0,0 0,1 0,-1 0,1 0,-1 0,1 1,0-1,-1 1,1-1,0 1,0-1,-1 1,1 0,0 0,0 0,-1 0,1 0,0 0,-1 1,1-1,0 1,0-1,-1 1,1-1,-1 1,1 0,-1 0,1 0,-1 0,1 0,-1 0,0 0,1 0,-1 1,0-1,0 0,0 1,0-1,0 1,0-1,-1 1,1-1,0 1,-1 0,1-1,-1 1,0 0,1 0,-1-1,0 1,0 0,0 0,0-1,1 23,-1 0,0 0,-2 0,0-1,-2 1,-1-1,0 0,-8 19,-3 16,15-56,0 1,0-1,0 1,1-1,-1 1,0-1,1 1,0-1,-1 1,1 0,0-1,0 1,1-1,-1 1,1 0,-1-1,1 1,0-1,0 1,0-1,0 0,0 1,0-1,1 0,9 4</inkml:trace>
  <inkml:trace contextRef="#ctx0" brushRef="#br0" timeOffset="649.843">1260 134,'-12'2,"1"1,-1 0,1 1,0 0,0 0,0 2,1-1,-1 1,2 1,-1 0,1 0,0 1,0 0,1 0,0 1,0 1,1-1,0 1,1 0,0 0,1 1,0 0,1 0,0 0,0 0,1 1,1 0,0-1,0 1,2 1,-1-10,0 0,1 0,-1 0,1-1,0 1,0 0,0 0,0 0,1 0,-1 0,1 0,0 0,0 0,0-1,0 1,0 0,1-1,-1 1,1-1,-1 1,1-1,0 0,0 1,0-1,0 0,1 0,-1-1,0 1,1 0,0-1,-1 0,1 1,0-1,-1 0,1 0,0-1,0 1,0-1,0 1,0-1,0 0,0 0,0 0,-1 0,1-1,0 1,1-1,10-3,0-1,-1 0,1-1,-2-1,1 0,-1-1,0 0,0 0,-1-1,0-1,-1 0,0-1,0 0,-1 0,-1-1,2-3,55-59,-47 56,61-45,-77 63,0 0,0-1,0 1,0 0,-1 0,1 0,0 0,0 0,0 0,0 1,0-1,-1 1,1-1,0 1,0-1,0 1,-1 0,1 0,-1 0,1 0,-1 0,1 1,-1-1,1 0,-1 1,0-1,0 1,0-1,0 1,0-1,0 1,0 0,0 0,-1-1,1 1,16 66,-14 10,-4 0,-4 0,-3-1,-3 0,-6 13,13-63,-2 0,0 0,-2 0,-1-1,-1 0,-1-1,-1 0,-1-1,-1 0,-2-1,0-1,15-19,-1-1,1 1,-1-1,0 1,0-1,0 0,0 0,0 0,0 0,-1 0,1-1,0 1,-1-1,0 1,1-1,-1 0,0 0,0 0,1 0,-1-1,0 1,0-1,0 1,0-1,0 0,0 0,0-1,0 1,0-1,0 1,1-1,-1 0,0 0,0 0,1 0,-1-1,1 1,-1-1,1 1,-1-1,1 0,0 0,0 0,-1-1,-1-11,1-1,0 1,1-1,1 1,0-1,1 1,0-1,1 0,1 1,1-1,1-3,3-7,1 0,1 1,1 0,2 1,0 0,1 0,1 2,2 0,0 0,5-4,-5 6,-6 6,0 2,1-1,0 2,1-1,0 1,1 1,0 1,0 0,1 0,0 1,1 1,-1 0,1 1,0 1,3 0,7-2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4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0,'-18'5,"0"1,0 1,0 1,1 0,0 1,0 1,1 0,1 2,0 0,0 0,1 1,1 1,0 0,0 2,11-12,-1 0,2 0,-1 1,0-1,1 0,0 1,0-1,0 1,0-1,1 1,0-1,0 1,0 0,0-1,1 1,0-1,0 1,0-1,0 0,1 1,0-1,0 0,0 0,0 0,1 0,-1 0,1-1,0 1,0-1,0 0,1 0,-1 0,1 0,-1 0,1-1,0 0,0 0,1 1,86 44,-79-43,0 1,0 0,-1 1,1 0,-1 1,-1 0,1 0,-1 2,-1-1,1 1,-2 0,1 1,-1 0,0 1,0 1,-5-7,-1 0,0 0,0 0,0 1,0-1,-1 0,0 1,0-1,-1 0,1 1,-1-1,0 1,-1-1,1 1,-1-1,0 1,0-1,-1 0,0 0,0 1,0-1,0 0,-1-1,0 1,0 0,0-1,-1 0,1 0,-1 0,0 0,0 0,-1-1,0 1,-120 67,121-69,1-1,-1 0,1 0,-1 0,1-1,-1 1,0-1,1 0,-1 0,1 0,-1 0,0-1,1 0,-1 1,1-1,-1 0,1-1,-1 1,1-1,0 1,0-1,0 0,0 0,0-1,0 1,1 0,-1-1,1 0,-1 0,1 1,0-1,0-1,0 1,1 0,-1 0,1-1,0 1,-1 0,2-1,-1 0,0 1,1-1,-1 1,1-1,0 0,1 1,-1-1,0 0,1 1,0-1,0 1,0-1,0 1,1 0,0-2,3-5,0 1,1-1,1 1,0 0,0 0,1 1,0 0,0 0,0 1,1 0,1 1,-1 0,1 0,0 1,0 0,0 1,1 0,14-7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0,'0'39,"5"31,1 14,0-3,-1-5,-2-11,0-12,-2-10,-1-8,0-4,0-3,0-2,-1 0,-4 0,-1-9,0-12,6-12,3-5</inkml:trace>
  <inkml:trace contextRef="#ctx0" brushRef="#br0" timeOffset="433.025">367 29,'-267'225,"265"-223,-1-1,1 1,0 0,0 0,-1 0,1 0,0 0,1 0,-1 0,0 1,1-1,-1 1,1 0,0-1,0 1,0 0,0 0,0-1,1 1,-1 0,1 0,0 0,-1 0,2 0,-1 0,0 0,0-1,1 1,0 0,-1 0,1 0,0 0,1-1,-1 1,0-1,1 1,-1-1,1 1,0-1,0 0,1 1,67 69,-52-56,-1 1,-1 1,0 0,-2 1,0 0,2 6,-10-13,-5-9,-1 0,1-1,0 1,0 0,0-1,0 1,1 0,-1-1,1 0,-1 1,1-1,0 0,0 0,0 0,0 0,0 0,1 0,-1 0,1-1,-1 1,1-1,-1 0,1 0,0 0,-1 0,1 0,0-1,0 1,0-1,10-7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1107,'-21'48,"21"-45,-8 233,9-155,-7 96,-28 156,-34 5,67-313,13-31,-2-12,0-1</inkml:trace>
  <inkml:trace contextRef="#ctx0" brushRef="#br0" timeOffset="1402.562">53 1078,'234'-24,"-125"19,89-22,54-2,-197 21,-48 6,-1 0,1 0,0 1,0 0,0 0,-1 1,1 0,0 0,0 0,0 1,0 0,-1 1,1-1,5 3,-8 0,0 1,0-1,-1 1,0 0,0 0,0 0,0 0,-1 1,0-1,0 1,0-1,-1 1,0 0,0-1,0 1,-1 0,0 0,0 0,0 0,-1-1,0 1,0 0,0 0,-1-1,0 1,0-1,0 1,-1-1,-2 16,-4 35,3 0,3 1,2 0,2 1,-9 168,-27 80,23-1,13-210,-1-92,1-1,0 0,-1 0,0 1,1-1,-1 0,0 0,0 0,0 1,0-1,-1 0,1 0,-1 0,1 0,-1 0,0 1,0-1,1 0,-2 0,1-1,0 1,0 0,0 0,-1-1,1 1,-1 0,0-1,1 0,-1 1,0-1,0 0,0 0,0 0,0 0,0 0,-1 0,-160-13,-348 11,501 1,1 0,0-1,0-1,0 1,0-1,0-1,0 1,0-2,1 1,-1-1,1 0,0-1,0 0,0-1,3-2,7 3</inkml:trace>
  <inkml:trace contextRef="#ctx0" brushRef="#br0" timeOffset="2588.867">420 2462,'40'254,"-30"-188,-3 1,-3-1,-3 1,-4 28,0 26,3 36,-6-174,0 1,-1 0,0 0,-2 1,0 0,0 1,-1 0,-1 0,-1 1,0 0,0 1,-1 1,0 0,-1 0,-1 1,0 1,0 1,0 0,-7-1,-108-36,152 39,123-3,186-26,-275 28,1 2,-1 3,1 2,7 4,-62-4,-1-1,1 2,0-1,0 0,-1 0,1 0,0 1,-1-1,1 1,0-1,-1 1,1 0,-1 0,1 0,-1 0,1 0,-1 0,0 0,1 0,-1 0,0 1,0-1,0 0,0 1,0-1,0 1,0-1,-1 1,1 0,0-1,-1 1,1 0,-1-1,0 1,0 0,1 0,-1-1,0 1,-1 0,1-1,0 1,0 0,-1 0,1-1,-1 1,1 0,-1-1,0 1,0-1,0 1,1-1,-2 1,1-1,0 0,0 1,0-1,-1 0,1 0,0 0,-1 0,1 0,-1 0,0 0,-28 24,-1-1,-2-1,0-2,-1-2,-33 14,15-6,-131 46,164-65</inkml:trace>
  <inkml:trace contextRef="#ctx0" brushRef="#br0" timeOffset="7038.365">561 34,'-7'112,"4"0,8 37,-1-10,-4 173,-16-240,11-61</inkml:trace>
  <inkml:trace contextRef="#ctx0" brushRef="#br0" timeOffset="7600.393">645 119,'-62'29,"-83"52,144-81,0 0,0 1,0-1,0 1,1-1,-1 1,0 0,0-1,1 1,-1-1,0 1,1 0,-1 0,1 0,-1-1,1 1,-1 0,1 0,-1 0,1 0,0 0,0 0,-1 0,1 0,0-1,0 1,0 0,0 0,0 0,0 0,0 0,0 0,1 0,-1 0,0 0,1 0,-1 0,0 0,1-1,-1 1,1 0,-1 0,1 0,0-1,-1 1,1 0,0-1,0 1,-1 0,1-1,0 1,0-1,0 1,-1-1,2 0,51 17,276-16,-133-1,-172-5,-32-7,-211-78,62-5,154 93,1 0,0 0,-1 0,1 0,0 0,0 0,0 0,1-1,-1 1,0-1,1 1,0-1,0 0,-1 0,1 1,1-1,-1 0,0 0,1 0,0 0,-1 0,1 0,0 0,1 0,-1 0,0 0,5-13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3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16,'-1'-2,"0"1,-1 0,1-1,0 1,-1 0,1 0,-1 0,1 0,-1 1,1-1,-1 0,0 1,1-1,-1 1,0-1,1 1,-1 0,0 0,0 0,1 0,-1 0,0 0,0 0,1 0,-1 1,0-1,0 1,1-1,-1 1,1 0,-1 0,0 0,1-1,0 1,-1 1,1-1,0 0,-1 0,1 0,-1 2,-13 10,0 1,1 1,1 0,0 1,1 0,0 1,2 0,0 1,-4 11,2-1,1 0,1 1,1 0,2 0,1 0,2 1,-1 15,-6 37,6-63,1 0,0 0,2 1,0-1,1 1,2 0,0-1,0 1,2-1,1 1,0-1,1 0,1-1,1 1,0-1,2 0,0-1,1 0,1-1,0 0,4 4,-3-9,1 0,1 0,-1-1,2-1,-1 0,1-1,1-1,-1 0,1-1,3 0,1 0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4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0 741,'1'2,"1"-1,-1 1,1 0,0 0,-1-1,1 1,0 0,0-1,0 0,0 0,0 1,0-1,0 0,1-1,-1 1,0 0,0-1,1 1,-1-1,0 1,1-1,-1 0,1 0,1-1,-1 2,225 1,-70-29,-151 26,-8 0</inkml:trace>
  <inkml:trace contextRef="#ctx0" brushRef="#br0" timeOffset="264.06">283 514,'-15'39,"-4"22,1 5,3-4,5-7,4-8,2-8,3-5,1-4,0-2,1-2,0-4</inkml:trace>
  <inkml:trace contextRef="#ctx0" brushRef="#br0" timeOffset="561.81">1017 430,'-29'38,"-19"28,-2 6,4-3,9-9,6-10,4-9,6-6,7-5,0-6,4-4,2 0,4-8,2-6</inkml:trace>
  <inkml:trace contextRef="#ctx0" brushRef="#br0" timeOffset="862.843">622 458,'19'24,"21"17,8 2,1-1,-3-4,-5-7,-4-5,-4-2,-3-5,-6-1,-2-3,-6 0,0-2,-3 1,1-1,-1 1,-4-1</inkml:trace>
  <inkml:trace contextRef="#ctx0" brushRef="#br0" timeOffset="1294.783">1243 7,'6'-2,"1"0,0 1,0 0,0 1,-1-1,1 1,0 1,0-1,0 1,0 0,-1 1,1 0,-1 0,1 0,-1 1,1 0,-1 0,0 0,-1 1,1 0,-1 0,1 1,0 1,8 7,0 0,-1 1,-1 1,0 0,-1 1,-1 0,7 15,72 209,-83-222,-1 0,-1 0,0 1,-2 0,0-1,-1 1,-1 0,0 0,-2-1,0 1,-1 0,-1-1,-1 0,0 0,-2 0,0-1,0 1,-2-2,0 1,-1-1,-12 14,4-11,0 0,-2-2,0 0,0-1,-2-1,0-1,0-1,-2-1,1-1,-1-1,-23 6,23-8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9.2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0 383,'1'0,"-1"0,1 0,-1 0,1 0,-1 0,1 0,-1 0,1 0,-1 0,1 0,-1 0,1 0,-1-1,1 1,-1 0,1 0,-1 0,0-1,1 1,-1 0,1-1,-1 1,0 0,1-1,-1 1,0-1,1 1,-1 0,0-1,1 1,-1-1,0 1,0-1,0 1,0-1,1 1,-1-1,0 1,0-1,0 1,0-1,0 1,0-1,0 1,0-1,-1 1,1-1,0 1,0-1,0 1,0-1,-1 1,1-1,0 1,0-1,-1 1,1 0,0-1,-1 1,1-1,-1 1,1 0,0 0,-1-1,1 1,-1 0,54-20,1 3,0 2,1 3,54-6,26-5,700-112,-622 109,618-53,-634 67,-193 12,-3-1,1 1,-1-1,1 1,-1-1,1 1,-1 0,1 0,-1 0,1 0,0 0,-1 0,1 0,-1 1,1-1,-1 0,1 1,-1-1,1 1,-1 0,0-1,1 1,-1 0,0 0,1 0,-1 0,0 0,0 1,-2 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8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14,'-12'-4,"-1"1,0 1,0 0,0 0,0 1,0 1,0 0,-1 1,1 1,0 0,1 0,-1 2,0-1,1 2,-1-1,1 2,1 0,-12 6,3 3,15-13,0 0,0 0,0 0,0 1,1-1,0 1,-1 0,1 1,0-1,0 1,1-1,-1 1,1 0,0 1,0-1,0 0,1 1,-1 0,1 0,0-1,1 1,-1 0,1 1,0-1,0 0,0 0,1 0,0 1,0-1,0 0,1 0,0 0,0 4,6 2,0-2,1 1,0-1,1 0,-1-1,2 0,-1 0,1-1,0 0,1-1,-1 0,1-1,0 0,10 3,-7-2,1 0,-1 1,0 1,-1 0,0 1,-1 1,1 0,6 7,-17-14,0-1,0 0,0 1,-1-1,1 1,-1-1,1 1,-1 0,0 0,0 0,0 0,0-1,-1 1,1 0,-1 0,0 1,0-1,0 0,0 0,0 0,-1 0,1 0,-1 0,0 0,0-1,0 1,0 0,0 0,-1-1,1 1,-1 0,0-1,0 0,0 1,0-1,0 0,0 0,-2 1,-6 5,1 0,-1-1,-1-1,1 0,-1 0,0-1,0 0,-1-1,-2 1,-188 32,178-36</inkml:trace>
  <inkml:trace contextRef="#ctx0" brushRef="#br0" timeOffset="366.049">702 212,'-12'32,"1"0,2 1,1 0,2 0,1 1,1 0,2-1,2 1,2 16,-2-45,1 0,0-1,0 1,0-1,0 1,1-1,0 1,0-1,0 0,0 0,1 0,0 0,-1-1,1 1,1-1,-1 1,0-1,1 0,0 0,-1-1,1 1,0-1,1 0,-1 0,0 0,1 0,-1-1,1 0,-1 0,1 0,-1 0,1-1,4 0,1 0,0 0,0-1,0-1,0 0,-1 0,1-1,0 0,-1 0,0-1,0-1,0 1,0-1,-1-1,0 0,0 0,0 0,5-7,4-4,0-2,-1 0,-1-1,-1 0,0-1,6-15,-14 24,-1-1,0 0,-1-1,0 0,-1 1,0-1,-1 0,-1 0,0 0,-1 0,0-1,-2-3,1 11,1 1,-1 0,-1 0,1 0,-1 0,0 0,0 0,-1 0,0 1,0-1,0 1,-1 0,0 0,0 0,0 0,0 1,-1-1,0 1,0 0,0 1,0-1,0 1,-1 0,0 0,1 1,-1 0,0 0,-3-1,-42 4,32 6</inkml:trace>
  <inkml:trace contextRef="#ctx0" brushRef="#br0" timeOffset="970.313">1211 607,'167'-198,"-16"26,-79 112,-69 60,-1 1,0 0,1 0,-1 0,0 1,0-1,0 0,0 1,0-1,0 1,0 0,0 0,-1 0,1 0,0 0,-1 0,0 0,0 0,1 0,-1 1,-1-1,1 1,0-1,0 1,-1-1,0 1,1-1,-1 1,0-1,0 1,0-1,-1 1,1-1,-1 1,1-1,-1 1,-1 1,2 1,0 14,-1-16,0 1,0-1,0 0,1 1,-1-1,1 0,0 1,0-1,0 1,0-1,1 0,-1 1,1-1,0 0,0 1,0-1,1 0,-1 0,1 0,0 0,-1 0,1 0,1-1,-1 1,0-1,1 1,-1-1,1 0,-1 0,1 0,0 0,0 0,0-1,0 1,0-1,3 1,7-3,-1-1,1 0,-1-1,0 0,0-1,0 0,-1-1,1-1,-1 1,0-2,-1 1,0-2,0 1,6-7,6-2,-4 3,72-34,-87 48,-1 0,0 0,1 1,-1-1,0 1,1 0,-1 0,0-1,0 1,0 0,-1 1,1-1,0 0,-1 0,0 1,1-1,-1 1,0-1,0 1,-1 0,1-1,0 1,-1 0,1 0,-1-1,0 1,0 0,0 0,-1-1,1 1,-1 0,1 0,-1-1,0 1,0 0,0-1,0 1,-7 26,6-23,0-1,0 0,0 1,1-1,0 1,0 0,0-1,1 1,0 0,0 0,0-1,1 1,0 0,0-1,0 1,1-1,0 3,9-1,-1-5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5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 87,'-1'-5,"-1"0,-1 0,1 0,-1 0,0 0,0 1,0 0,-1-1,1 1,-1 0,0 1,0-1,0 1,-1 0,1 0,-1 0,0 0,0 1,0 0,0 0,0 0,0 1,-1 0,1 0,0 0,-1 0,1 1,-1 0,1 0,0 0,-4 2,-12 0,0 1,0 2,0 0,0 1,1 1,0 1,-8 4,4-1,-89 54,110-63,1 1,-1-1,1 0,0 1,0 0,0-1,0 1,0 0,1 0,-1 0,1 0,0 0,0 1,0-1,0 0,1 0,-1 1,1-1,0 0,0 1,0-1,0 0,1 1,-1-1,1 0,0 1,0-1,0 0,0 0,1 0,-1 0,1 0,0 0,-1 0,3 1,7 8,1 0,0-1,0-1,1 0,1-1,-1 0,2-1,-1 0,1-2,0 1,4-1,22 13,-23-11,0 1,-1 1,-1 0,0 1,0 1,-1 1,2 2,-13-12,-1 1,1 0,-1 0,0 0,0 0,0 1,-1-1,1 1,-1-1,0 1,-1 0,1 0,-1 0,0 0,0 0,0 0,-1 0,0 1,0-1,0 0,-1 0,1 0,-1 0,0 0,-1 0,1 0,-1 0,0 0,-2 1,-4 7,-2-1,1-1,-2 0,1-1,-1 1,-1-2,0 0,0 0,-1-1,0-1,-1 0,1-1,-1 0,-1-1,7-1,-16 7,-1-1,0-2,-1 0,1-2,-2 0,-18 0,7-11,31-1</inkml:trace>
  <inkml:trace contextRef="#ctx0" brushRef="#br0" timeOffset="294.825">890 369,'-14'21,"1"-1,1 2,0 0,2 0,1 1,0 0,2 0,1 1,1 0,-2 16,7-35,0-1,0 1,1 0,0-1,-1 1,1-1,1 1,-1-1,1 1,0-1,0 0,0 0,0 0,1 0,0 0,0-1,0 1,0-1,0 0,1 0,-1 0,1 0,0 0,0-1,0 0,0 1,0-2,1 1,-1 0,0-1,1 0,-1 0,1 0,0-1,-1 1,1-1,0 0,-1-1,4 0,3 2,1-1,-1 0,0-1,1 0,-1-1,0 0,0-1,0 0,-1-1,1 0,-1 0,0-1,0-1,0 0,-1 0,0-1,0 0,-1 0,1-1,-2 0,1-1,-1 0,0 0,-1 0,0-1,3-8,-5 13,-1-2,1 1,-1 0,-1-1,1 1,-1-1,0 0,-1 0,1 0,-1 0,-1 0,1 0,-1 0,0 0,-1 0,0 0,0 0,-1 0,1 0,-1 1,-1-1,1 1,-1-1,-1 1,1 0,-1 0,0 0,0 0,-1 1,1 0,-1 0,-1 0,1 2,0 0,-1 1,1 0,-1 0,0 1,0-1,0 1,0 0,0 1,0 0,0 0,0 0,1 0,-1 1,0 0,0 0,0 1,0 0,-18 4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07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0,'28'3,"-36"12,-173 46,-16 13,195-73,1 0,-1 0,0 0,0 0,0 0,1 0,-1 1,0-1,1 1,0 0,-1-1,1 1,0 0,0 0,0 0,0-1,0 1,0 0,0 0,1 1,-1-1,1 0,0 0,-1 0,1 0,0 0,0 0,0 1,1-1,-1 0,0 0,1 0,-1 0,1 0,0 0,0 0,0 0,0 0,0 0,0 0,0-1,1 1,-1 0,1-1,-1 1,1-1,0 0,-1 1,1-1,0 0,1 0,117 39,-60-27,58 8,-117-20,0 0,0 0,0 0,0 0,0 0,-1 0,1 1,0-1,-1 0,1 0,-1 1,1-1,-1 0,1 0,-1 1,0-1,0 0,0 1,0-1,0 0,0 1,0-1,0 0,0 1,-1-1,1 0,0 1,-1-1,1 0,-1 0,0 1,1-1,-1 0,0 0,0 0,1 0,-1 0,0 0,0 0,0 0,-1 0,1-1,0 1,0 0,0-1,0 1,-1-1,1 1,0-1,-1 1,1-1,0 0,-1 0,1 0,0 0,-1 0,-103 53,53-29,2 2,0 2,2 3,-36 29,45-30,29-24,1 1,0 0,0 0,0 1,1 0,0 0,1 1,0 0,0 0,1 1,5-8,0 0,0 0,1 0,-1 0,1-1,-1 1,1 0,0 0,-1 0,1 0,0 0,0 0,1 0,-1 0,0 0,1 0,-1 0,1 0,0 0,-1 0,1 0,0 0,0-1,0 1,0 0,1-1,-1 1,0-1,1 1,-1-1,1 0,-1 0,1 1,0-1,0 0,-1 0,1-1,0 1,0 0,0-1,0 1,0-1,1 1,88 14,216-19,-189-18,-98 18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0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94,'-20'43,"-10"34,-5 8,2-1,8-9,8-13,2-12,4-10,3-7,4-4,-3-3,4-5,4-11,1-8</inkml:trace>
  <inkml:trace contextRef="#ctx0" brushRef="#br0" timeOffset="247.206">38 66,'43'-5,"34"-1,13-5,-4-1,-7 3,-12 2,-13 2,-10 3,-9-4,-9 4,-10 3</inkml:trace>
  <inkml:trace contextRef="#ctx0" brushRef="#br0" timeOffset="497.032">10 433,'39'0,"21"0,6 0,-3 0,-8 0,-9 0,-6 0,-7 0,-7 5,-10 1</inkml:trace>
  <inkml:trace contextRef="#ctx0" brushRef="#br0" timeOffset="900.43">546 630,'-24'39,"-13"17,-4 4,-1-4,2-11,9-13</inkml:trace>
  <inkml:trace contextRef="#ctx0" brushRef="#br0" timeOffset="1128.322">348 630,'34'29,"15"14,5 0,-2-3,-5-7,-11-11</inkml:trace>
  <inkml:trace contextRef="#ctx0" brushRef="#br0" timeOffset="1413.522">913 517,'38'0,"28"0,6 0,-3 0,-9 0,-10 0,-8 0,-12 0</inkml:trace>
  <inkml:trace contextRef="#ctx0" brushRef="#br0" timeOffset="1600.068">913 771,'38'0,"28"0,11 0,-7-5,-10-1,-11 0,-14 1</inkml:trace>
  <inkml:trace contextRef="#ctx0" brushRef="#br0" timeOffset="2752.388">1788 348,'-163'310,"41"-149,142-204,160-197,-172 230,13-19,1 1,1 1,1 1,2 1,21-15,-47 39,1 0,-1 0,1 0,0 0,-1 0,1 1,0-1,0 0,0 0,-1 1,1-1,0 1,0-1,0 1,0-1,0 1,0-1,0 1,0 0,0-1,1 1,-1 0,0 0,0 0,0 0,0 0,0 0,0 0,0 0,0 1,0-1,0 0,0 1,0-1,0 1,0-1,0 1,0-1,0 1,0 0,0-1,0 1,-1 0,1 0,0-1,0 1,-1 0,1 0,-1 0,1 0,-1 0,1 0,-1 0,0 0,1 0,-1 0,0 0,0 1,0-1,0 0,0 0,0 0,0 0,0 0,0 0,0 0,-1 0,1 0,-57 149,-6-8,62-141,1 1,-1-1,1 0,0 1,-1-1,1 0,0 0,0 1,0-1,0 0,0 1,0-1,0 0,0 1,1-1,-1 0,0 1,1-1,-1 0,1 0,-1 1,1-1,0 0,-1 0,1 0,0 0,0 0,0 0,0 0,0 0,0 0,0-1,0 1,0 0,1-1,-1 1,0 0,0-1,0 0,1 1,-1-1,0 0,1 0,-1 1,0-1,1 0,-1 0,0 0,1-1,-1 1,0 0,1 0,-1-1,0 1,0-1,1 1,-1-1,0 0,0 1,0-1,0 0,0 0,0 0,1 0,37-25,-2 0,0-3,-2-1,-1-2,15-19,55-50,-42 63,-63 76,-85 162,75-171,8-24,0 0,1-1,-1 1,1 0,1 0,-1 0,1 1,-1-1,1 0,1 1,-1-1,1 0,0 1,0-1,1 0,-1 1,1-1,1 0,-1 1,1-1,-1 0,1 0,1 0,9 7</inkml:trace>
  <inkml:trace contextRef="#ctx0" brushRef="#br0" timeOffset="3182.131">2860 433,'-43'16,"1"3,0 1,1 2,1 1,2 3,0 1,-8 10,-16 32,60-66,0-1,0 1,0-1,1 1,-1 0,1 0,0 0,-1 0,1 0,1 0,-1 0,0 1,1-1,0 0,-1 0,1 1,0-1,1 0,-1 0,1 0,-1 1,1-1,0 0,0 0,0 0,1 1,3-1,-1 0,1-1,-1 1,1-1,0 0,0-1,0 1,0-1,0 0,0 0,0-1,0 1,1-1,-1 0,0-1,0 1,0-1,0 0,0 0,0-1,0 1,0-1,0 0,0-1,-1 1,1-1,-1 0,1 0,0 1,32-18,-1-1,0-2,-2-1,-1-1,-1-2,-1-2,12-15,-20 22,17-4,-60 66,6-15,3-10,1 1,0 0,2 1,-1 0,2 1,1-1,0 2,1-1,1 0,0 1,0 17,19 5,-2-29</inkml:trace>
  <inkml:trace contextRef="#ctx0" brushRef="#br0" timeOffset="3428.449">3312 715,'-34'33,"-15"22,0 5,9-7</inkml:trace>
  <inkml:trace contextRef="#ctx0" brushRef="#br0" timeOffset="3596.835">3087 715,'23'28,"14"16,5 3,-1-5,-1-5,-4-9,-7-4,-4-7,-2-6,1-4,-4-5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15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1 291,'208'-26,"178"-33,-361 58</inkml:trace>
  <inkml:trace contextRef="#ctx0" brushRef="#br0" timeOffset="4621.585">57 545,'39'-5,"21"-1,7 0,-5 1,-7 1,-8 2,-8 1,-5 1,-4 0,-3 0,0 0,0 0,0 1,0-6,0-1,1 0,-5 1</inkml:trace>
  <inkml:trace contextRef="#ctx0" brushRef="#br0" timeOffset="5182.025">368 9,'-15'-8,"22"9,27 12,40 27,-1 4,-3 3,13 13,49 34,-129-93,-1 1,1-1,-1 1,0-1,0 1,0 0,0 0,0 0,0 0,0 0,-1 0,1 1,-1-1,1 1,-1-1,0 1,0-1,0 1,-1 0,1-1,0 1,-1 0,0 0,0-1,0 1,0 0,0 0,0 0,-1-1,1 1,-1 0,0-1,0 1,0 0,0-1,0 1,-1-1,1 0,-1 1,1-1,-1 0,0 0,0 0,0 0,0 0,-1 0,-104 96,-64 72,153-152,12-12,0-1,1 1,-1 0,1 1,0-1,1 1,0 0,0 0,0 0,1 1,-1 2,0 9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374 762,'-17'-119,"16"116,0 0,0 0,-1 0,1 0,-1 0,1 0,-1 1,0-1,0 1,0-1,-1 1,1 0,-1 0,1 0,-1 0,1 0,-1 1,0-1,0 1,0 0,0-1,0 1,0 1,0-1,0 0,-1 1,1 0,0-1,0 1,0 0,-1 1,1-1,0 1,0-1,-3 2,-10 4,1 0,-1 1,1 1,1 1,-1 0,2 1,-1 0,1 1,1 0,0 1,0 1,1 0,1 0,0 1,1 0,1 1,0 0,-4 12,8-19,-1 1,2 0,-1 0,1 1,1-1,0 0,0 1,1 0,0-1,0 1,1 0,1 0,0-1,0 1,1 0,0-1,0 1,1-1,0 0,1 0,0 0,1 0,0-1,0 0,0 0,1 0,1 0,-1-1,2 1,14 3,1 0,-1-2,1-1,1 0,-1-2,1 0,1-2,-1-1,0-1,1-1,-1-1,1-1,-1-1,1-1,-1-1,0-2,0 0,-1-2,0 0,0-1,20-13,-6 6</inkml:trace>
  <inkml:trace contextRef="#ctx0" brushRef="#br0" timeOffset="303.917">910 734,'-9'17,"1"1,1-1,0 1,2 1,0-1,1 1,1 0,1 0,0 0,1 0,2 0,0 0,0 0,3 7,-2-21,0 0,0 0,0 0,0 0,1-1,0 1,0-1,1 1,-1-1,1 0,0 0,0-1,0 1,0-1,0 0,1 0,0 0,0-1,-1 1,1-1,1 0,-1-1,0 1,0-1,1 0,-1-1,0 1,1-1,-1 0,1 0,-1-1,0 1,1-1,-1 0,0-1,1 1,2-3,22-6,-1-1,0-1,-1-2,0-1,8-7,-17 10,-5 6,-2-2,1 0,-1-1,0 0,0 0,-1-1,-1-1,1 0,-2 0,0-1,0 0,-1-1,-1 0,0 0,0-1,-1 0,-1 0,-1 0,0 0,-1-1,0 0,-1 0,-2 10,0 1,-1-1,1 0,-1 1,0-1,0 0,-1 1,1-1,-1 1,0 0,0 0,-1 0,1 0,-1 0,0 0,0 0,0 1,0 0,-1-1,0 1,1 1,-1-1,0 0,0 1,0 0,-1 0,1 0,-1 0,1 1,-1 0,-3-1,-4 0,0 0,0 1,0 0,0 1,0 0,0 1,0 0,0 1,0 0,0 1,1 0,-1 2,-49 25,41-15</inkml:trace>
  <inkml:trace contextRef="#ctx0" brushRef="#br0" timeOffset="770.141">1559 1157,'309'-395,"-209"276,-104 151,-6 18,7-44,0 1,1-1,0 0,0 1,1 0,0-1,0 1,1 0,-1 0,2-1,-1 1,1 0,0 0,0-1,0 1,1-1,0 1,1-1,-1 0,1 0,1 0,-1 0,1 0,0-1,0 1,3 2,-2-4,1 0,1 0,-1-1,0 1,1-1,0-1,-1 1,1-1,0 0,0-1,1 0,-1 0,0 0,0-1,0 0,1 0,-1-1,0 0,0 0,0-1,0 0,0 0,0-1,-1 1,1-2,-1 1,1-1,-1 0,0 0,-1 0,1-1,-1 0,0 0,3-4,82-96,-80 90</inkml:trace>
  <inkml:trace contextRef="#ctx0" brushRef="#br0" timeOffset="1170.812">2830 508,'-33'9,"1"1,1 1,0 2,1 1,0 1,1 2,-15 12,41-28,0 1,0-1,0 1,0 0,0 0,0 0,1 1,-1-1,1 1,-1-1,1 1,0 0,0 0,0 0,1 0,-1 0,1 0,-1 1,1-1,0 1,0-1,1 0,-1 1,1-1,0 1,-1-1,2 1,-1 0,0-1,1 1,-1-1,2 3,5 2,0-1,0 0,1 0,0 0,1-1,-1-1,1 1,0-1,1-1,-1 0,1 0,-1-1,1 0,5 1,94 46,-107-49,-1 0,1 1,-1-1,0 0,1 0,-1 1,0-1,0 1,0-1,0 1,0-1,0 1,0 0,-1 0,1-1,-1 1,1 0,-1 0,0 0,1-1,-1 1,0 0,0 0,0 0,-1 0,1-1,0 1,-1 0,1 0,-1 0,1-1,-1 1,0 0,0-1,0 1,0-1,0 1,0-1,0 1,-2 0,-62 51,54-46,-8 6,0 0,-1-1,0-1,-1-1,0-1,-1-1,-15 3,13-6</inkml:trace>
  <inkml:trace contextRef="#ctx0" brushRef="#br0" timeOffset="1501.747">3394 198,'-10'43,"-7"38,-2 15,-2-3,3-9,4-14,0-9,2-10,3-8,3-8,-2-5,0-2,2-1,2-1,1 1,1-1,-3-3,-2-7</inkml:trace>
  <inkml:trace contextRef="#ctx0" brushRef="#br0" timeOffset="1688.39">2914 705,'43'-4,"38"-3,16 1,-1 2,-10 0,-11 2,-13 1,-8 0,-8 1,-7 1,-6 4,-3 1,-7 0</inkml:trace>
  <inkml:trace contextRef="#ctx0" brushRef="#br0" timeOffset="2469.447">4212 790,'-7'-8,"-1"2,0-1,0 1,0 0,-1 1,0 0,0 0,0 1,-1 0,1 0,-1 1,0 1,0 0,0 0,0 1,0 0,0 0,-1 2,1-1,0 1,0 0,0 1,0 0,0 1,0 0,1 1,-1 0,1 0,0 1,0 0,1 1,-1 0,1 0,1 0,-1 1,1 1,0-1,1 1,-1 0,1 1,-3 1,0 1,1 0,0 1,1 0,0 0,1 0,0 1,1 0,0 0,1 0,1 0,0 1,1 0,0 0,1-1,1 1,0 0,1 0,0 0,2 6,-2-16,0-1,1 0,-1 1,1-1,-1 0,1 0,0 1,1-2,-1 1,0 0,1 0,-1-1,1 1,0-1,0 0,0 0,0 0,0 0,1-1,-1 1,0-1,1 0,-1 1,1-2,-1 1,1 0,0-1,-1 0,1 0,0 0,-1 0,1 0,2-1,7-1,-1-1,0 0,1-1,-1 0,-1-1,1 0,-1-1,1 0,0-2,106-106,-36 28,-70 74,0 2,1-1,1 2,0 0,0 0,0 2,1-1,0 2,2 0,-15 5,0 1,0 0,0 0,0-1,0 1,0 0,0 1,0-1,0 0,0 1,0-1,0 1,0-1,0 1,0 0,0 0,-1 0,1 0,0 0,0 0,-1 1,1-1,-1 1,1-1,-1 1,0-1,0 1,1 0,-1-1,0 1,0 0,-1 0,1 0,0 1,17 78,-16-68,-1-4,0-1,0 1,1 0,1-1,-1 1,1-1,0 1,1-1,0 0,1-1,-1 1,1-1,1 0,-1 0,1 0,8 3</inkml:trace>
  <inkml:trace contextRef="#ctx0" brushRef="#br0" timeOffset="2889.804">4607 1072,'80'-113,"6"4,40-35,-126 144,0 1,0 0,0-1,0 1,0-1,0 1,0-1,1 1,-1-1,0 1,0-1,1 1,-1-1,0 1,0-1,1 0,-1 1,1-1,-1 0,0 1,1-1,-1 0,1 1,-1-1,1 0,-1 1,1-1,-1 0,1 0,-1 0,1 0,-1 0,1 1,-1-1,1 0,-1 0,1 0,-1 0,1 0,-1-1,1 1,-1 0,1 0,-1 0,1 0,-1-1,1 1,-1 0,1 0,-1-1,1 1,-1 0,1-1,-1 1,0 0,1-1,-1 1,0-1,1 1,-1-1,0 1,0-1,1 1,-1-1,0 1,-5 43,2-36,0 0,0 0,1 0,0 0,1 0,-1 0,1 1,1-1,-1 1,2-1,-1 1,1-1,0 0,0 1,0-1,1 0,1 0,-1 0,1 0,0 0,1-1,0 1,0-1,0 0,0 0,1 0,0-1,1 1,-1-1,1-1,5 5,2-5,1 0,-1-1,1 0,0-1,0-1,-1 0,1-1,0 0,0-1,0-1,0 0,-1-1,1 0,-1-1,0 0,0-2,0 1,-1-1,0-1,0-1,6-4,114-118,-105 102,-16 15</inkml:trace>
  <inkml:trace contextRef="#ctx0" brushRef="#br0" timeOffset="3470.417">6018 0,'-7'150,"-7"-1,-21 86,11-78,-10 87,17-160,4-93,5-4</inkml:trace>
  <inkml:trace contextRef="#ctx0" brushRef="#br0" timeOffset="3689.165">5567 424,'43'9,"38"4,15-1,-3-3,-9-2,-14-3,-9-1,-9-2,-10-1,-7-1,-4 1,-4-1,0 1,-6-1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8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656 1,'-34'0,"1"2,0 1,0 2,0 1,1 2,0 1,0 1,1 2,-19 10,31-9,1 1,0 0,1 1,0 1,2 1,0 0,0 1,-6 12,-19 22,27-39,2 1,-1 1,2 0,0 1,1 0,0 0,2 1,0 0,0 0,2 1,0 0,1 0,1 0,0 9,2-20,0 1,1-1,0 0,0 1,1-1,0 0,0 1,0-1,1 0,0 0,1 0,0 0,0-1,0 1,1-1,0 1,0-1,0 0,1-1,0 1,0-1,1 0,-1 0,1-1,0 1,0-1,1 0,18 5,-1-1,1-1,0-1,0-1,1-1,6-1,8-2,0-1,-1-2,1-2,-1-1,1-2,-2-2,7-4,-24 8,0 0,-1-2,0 0,-1-1,0-2,0 0,17-11,-23 10</inkml:trace>
  <inkml:trace contextRef="#ctx0" brushRef="#br0" timeOffset="330.734">769 340,'-41'0,"-397"17,190 20,263-34,4-3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4.8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499 82,'-15'-11,"-1"1,0 0,-1 1,0 0,0 2,-1 0,-14-4,27 10,0-1,0 1,0 0,0 0,-1 0,1 1,0 0,0 0,0 0,0 1,-1-1,1 1,0 1,0-1,0 1,1-1,-1 1,0 1,1-1,-1 1,1 0,0 0,0 0,0 0,0 1,0-1,1 1,0 0,-1 0,0 3,-1 6,0 1,0 0,2-1,-1 1,2 1,0-1,1 0,0 1,1-1,1 0,0 1,1 2,-3 95,-17-6,-6-1,-23 62,-11 20,29-48,28-137,0-1,0 1,0 0,1 0,-1 0,1 0,-1 0,1 0,0 0,0 0,0 0,0 0,0 0,0 0,0 0,1 0,-1 0,1-1,0 1,-1 0,1 0,0 0,0-1,0 1,0 0,0-1,1 1,-1-1,0 1,1-1,-1 1,1-1,-1 0,1 0,0 0,0 0,-1 0,1 0,0-1,0 1,0 0,0-1,0 0,0 1,0-1,1 0,265-1,-24-28,-220 29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53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206 1,'-27'26,"1"2,2 1,1 1,1 1,1 0,2 2,0 5,15-32,1 1,-1 1,1-1,1 0,0 1,0-1,0 1,1 0,0 0,0 0,1-1,0 1,1 0,0 0,0 0,0-1,1 1,0 0,1-1,0 0,0 0,0 1,1-2,0 1,-1-5,-1-1,1 1,0-1,0 0,0 0,0 0,0 0,0-1,0 1,0-1,0 0,0 0,0 0,0 0,0 0,0-1,0 1,0-1,0 0,0 0,0 0,0 0,0-1,-1 1,1-1,0 0,-1 1,1-1,-1 0,0-1,0 1,0 0,0 0,0-1,0 0,-1 1,11-13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0,'-5'0,"-2"5,-4 1,-5 5,5 0,9-6,10-4,-2-3,-1 5,-2 1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2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 1,'-5'24,"-1"13,5 0,7-7,3-7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7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31 344,'58'-11,"8"-1,0-3,-1-3,17-9,-71 22,1-1,-1 0,0 0,-1-1,1-1,-1 0,-1 0,0-1,0 0,7-10,-14 16,1 0,-1 0,1 0,-1-1,0 1,0-1,-1 1,1-1,-1 0,0 0,0 0,0 0,0 0,-1 0,0 0,1 0,-1 0,-1 0,1 0,-1 0,1 0,-1 1,0-1,-1 0,1 0,-1 0,1 1,-1-1,0 1,0-1,-1 1,1 0,-1 0,0 0,-1-1,-1 0,0 0,-1 0,1 0,-1 1,0 0,0 0,0 0,-1 1,1 0,-1 0,1 0,-1 1,0 0,1 1,-1-1,0 1,1 1,-1-1,0 1,0 0,0 1,-133 51,121-40,0 1,1 0,1 1,0 1,1 1,1 0,0 1,2 1,-5 8,14-21,0 0,0 0,0 0,1 1,0-1,1 1,-1 0,1 0,1 0,-1 0,1 0,0 0,1 0,0 0,0 1,0-1,1 0,0 0,1 0,-1 0,1 0,1 0,-1 0,1-1,0 1,1-1,0 0,0 0,0 0,0 0,1-1,0 0,0 0,2 1,8 4,0-2,1 0,0-1,0 0,1-1,-1-1,1-1,0 0,1-1,-1-1,0-1,1 0,-1-1,1-1,14-3,-4 3,-10 1,0-1,0 0,0-2,0 0,0-1,-1-1,0 0,0-1,0-1,-1-1,3-2,0-2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9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65,'-22'135,"-4"45,-7-1,-8-1,-28 62,51-195,-1 0,-2-1,-2-1,-8 10,21-33,18-18,22-25,-13 9</inkml:trace>
  <inkml:trace contextRef="#ctx0" brushRef="#br0" timeOffset="5762.322">621 37,'-2'1,"0"0,0 1,1-1,-1 1,0 0,1-1,-1 1,1 0,0 0,-1 0,1 0,0 0,0 0,0 0,1 1,-1-1,0 0,1 0,0 1,-1-1,1 0,0 1,0-1,0 0,0 1,0 0,-14 225,-27 78,-43-30,69-233,-15 82,25-74,5-44,0 1,0-1,-1 1,0-1,0 1,-1-1,0 0,-1 1,1-1,-1 0,-3 4,-12 16,24-31</inkml:trace>
  <inkml:trace contextRef="#ctx0" brushRef="#br0" timeOffset="6680.132">0 149,'27'-17,"0"2,0 1,2 1,-1 2,2 0,15-2,4-1,1 2,1 2,0 2,0 2,1 3,-1 2,1 2,-1 2,40 9,-72-8,0 0,0 2,-1 0,1 1,-1 1,-1 1,0 0,0 1,-1 1,14 12,-23-17,0 0,-1 0,0 1,0 0,0 0,-1 0,0 1,-1 0,0 0,0 0,0 0,-1 1,-1-1,1 1,-1 0,-1 0,0 0,0 0,0 0,-1 0,-1 0,0 0,0-1,-1 5,-1 0,-1-1,0 0,0 0,-1-1,-1 0,0 0,0 0,-1 0,-1-1,0 0,0-1,-1 0,0 0,0-1,-7 5,-15 12,-86 50,88-65,0-2,0-1,-1-2,0 0,0-2,0-1,-12-2,43 0,-1 1,0 0,1-1,-1 1,0-1,0 1,1-1,-1 1,0 0,0-1,0 1,0 0,0-1,0 1,0-1,0 1,0 0,0-1,0 1,-1-1,1 1,0 0,0-1,-1 1,1-1,0 1,-1-1,1 1,0-1,-1 1,1-1,-1 1,1-1,-1 1,1-1,-1 0,1 1,-1-1,1 0,-1 0,1 1,-1-1,0 0,1 0,-1 0,1 0,-1 0,0 1,1-1,-1 0,1-1,-1 1,0 0,1 0,-1 0,0 0,1 0,-1-1,1 1,-1 0,1 0,207 119,-151-74,-2 2,-3 3,-1 2,38 54,-19-10,-63-90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7.0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1,'-14'14,"-5"10,0 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3.87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30 37,'-14'94,"10"-74,0-1,1 0,1 1,0 0,2-1,0 1,1 0,3 8,-4-26,0-1,0 1,0 0,0 0,0 0,1 0,-1-1,1 1,-1 0,1 0,0-1,0 1,0-1,0 1,0 0,0-1,0 0,0 1,0-1,1 0,-1 1,1-1,-1 0,1 0,-1 0,1 0,0-1,-1 1,1 0,0-1,0 1,-1-1,1 0,0 1,0-1,0 0,0 0,-1 0,1 0,0-1,0 1,0 0,-1-1,1 1,0-1,0 0,-1 1,1-1,17-12,-1 0,-1-2,0 0,-1 0,0-2,-1 0,-1 0,-1-1,-1-1,0-1,2-7,66-109,-80 135,1 0,-1 0,0 1,0-1,1 0,-1 1,0-1,1 0,-1 1,1-1,-1 1,1-1,-1 1,1-1,0 1,-1-1,1 1,-1-1,1 1,0 0,-1-1,1 1,0 0,0 0,-1-1,1 1,0 0,0 0,-1 0,1 0,0 0,0 0,-1 0,1 0,0 0,0 1,-1-1,1 0,0 0,-1 1,1-1,0 0,-1 1,1-1,0 1,-1-1,1 1,-1-1,1 1,-1-1,1 1,-1-1,1 1,-1 0,0-1,1 1,-1 0,0-1,1 1,-1 0,0-1,0 1,0 1,7 55,-6-45,23 173,5 129,-28-283,-2-1,-1 1,-1-1,-1 0,-2 0,-1 0,-2-1,-1 0,-1 0,-1-1,-1-1,-6 7,-66 66,82-96,-1-1,0 0,-1 0,1 0,-1 0,1-1,-1 1,0-1,0 0,0-1,0 1,0-1,0 0,0 0,-1-1,1 0,0 1,0-2,-1 1,1-1,0 0,0 0,-2-1,2-1,0-1,0 0,0-1,1 1,-1-1,1 0,1 0,-1 0,1-1,0 1,0-1,0 0,1 0,0 0,0 0,0 0,1 0,0-1,0 1,1 0,0-1,0 1,0 0,1-1,0 1,0 0,1-3,5-12,1 1,0 0,2 0,0 0,1 1,1 1,1 0,0 1,1 0,1 1,4-2,169-124,-164 126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6.1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0,'5'10,"1"3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8.3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389 624,'-172'213,"-18"46,164-222,52-74,68-94,6 4,15-7,-48 61,-67 73,1-1,-1 1,0 0,0-1,1 1,-1 0,0 0,1-1,-1 1,0 0,1-1,-1 1,0 0,1 0,-1 0,1 0,-1-1,1 1,-1 0,0 0,1 0,-1 0,1 0,-1 0,0 0,1 0,-1 0,1 0,-1 0,1 0,-1 0,0 1,1-1,-1 0,1 0,-1 0,0 1,1-1,-1 0,0 0,1 1,-1-1,0 0,1 1,-1-1,0 0,0 1,1-1,-1 0,0 1,0-1,0 1,0-1,1 0,-1 1,0-1,0 1,0-1,0 1,0-1,0 0,0 1,0-1,0 1,0-1,0 0,-1 1,1 0,-3 31,-6 3,2-1,1 2,2-1,1 0,2 25,2-53,1 0,-1-1,1 1,0-1,0 1,1-1,0 0,0 1,1-2,0 1,-1 0,2-1,-1 1,1-1,0-1,0 1,0-1,1 0,2 2,-4-3,-1-1,1 0,0 0,-1 0,1 0,0-1,0 0,1 1,-1-1,0-1,0 1,0-1,1 0,-1 1,0-2,0 1,1-1,-1 1,0-1,0 0,0 0,0-1,0 1,0-1,0 0,-1 0,1-1,-1 1,1-1,-1 1,2-3,15-14,-1-1,-1 0,0-2,-2 0,-1-1,0 0,-2-1,-1 0,-1-2,-1 1,-1-1,-1 0,-2-1,1-9,0-9,-1 33</inkml:trace>
  <inkml:trace contextRef="#ctx0" brushRef="#br0" timeOffset="709.358">1377 681,'-36'16,"1"1,1 2,1 1,1 2,1 1,0 2,2 1,-1 4,23-26,2 1,-1-1,0 2,1-1,0 1,0-1,1 1,0 0,0 1,0-1,1 1,0 0,0 0,0 0,1 0,0 0,1 1,0-1,0 0,0 2,1-7,1-1,-1 1,1-1,0 1,-1-1,1 0,0 1,0-1,0 0,0 0,0 1,0-1,0 0,0 0,1 0,-1 0,0-1,1 1,-1 0,0 0,1-1,-1 1,1-1,-1 1,1-1,-1 0,1 1,-1-1,1 0,0 0,-1 0,1 0,-1-1,1 1,-1 0,1-1,0 1,59-22,-58 21,36-19,-2-1,0-3,-2 0,0-2,-2-2,15-17,-48 44,1 0,-1 0,1 0,-1 0,1 1,-1-1,1 0,-1 0,1 0,0 0,-1 1,1-1,0 0,0 1,0-1,0 1,0-1,-1 1,1-1,0 1,0-1,0 1,0 0,0 0,0-1,0 1,0 0,1 0,-1 0,0 0,0 0,0 1,0-1,0 0,0 0,0 1,0-1,0 0,0 1,-1-1,1 1,0-1,0 1,0 0,0-1,-1 1,1 0,0 0,0-1,-1 1,1 0,-1 0,1 0,-1 0,1 0,-1 0,17 79,-15-62,1 0,1 1,1-1,0-1,1 1,1-1,1 0,1 0,-7-13,1-1,-1 1,1-1,0 0,0 0,0-1,0 1,1 0,-1-1,1 0,-1 0,1 0,0 0,0-1,0 1,0-1,0 0,0 0,0 0,1-1,-1 0,0 1,0-2,0 1,1 0,-1-1,0 0,2 0,5-2,0 0,0-1,-1-1,0 1,0-1,0-1,0 0,-1 0,0-1,2-2,29-27,-2-2,-1-1,-2-2,-2-2,-1 0,-3-3,-1 0,-3-2,6-17,-21 33,0 0,-2 0,-2-1,-1 0,-1-1,-2 1,-2 0,0-1,-3 1,0-1,-8-25,10 55,0-6,0 0,-1 0,-1 0,0 0,0 0,-1 0,0 1,0 0,-1-1,-1 2,1-1,-1 1,-2-2,7 9,-1 0,1 0,0 0,-1 0,1 0,0 0,-1 1,1-1,-1 1,1-1,-1 1,1-1,-1 1,1 0,-1 0,0 0,1 0,-1 0,1 0,-1 0,0 0,1 1,-1-1,1 0,-1 1,1 0,-1-1,1 1,0 0,-1 0,1 0,0-1,-1 1,1 1,0-1,0 0,0 0,0 0,0 1,0-1,0 0,1 1,-1-1,-27 66,22-23,3 1,1 0,2 0,2-1,2 1,2 0,2-1,2-1,2 1,1-1,3-1,13 25,53 152,-82-218,1 0,-1 0,1 1,-1-1,0 0,1 1,-1-1,0 0,0 1,0-1,0 1,0-1,0 0,-1 1,1-1,0 0,-1 1,1-1,-1 0,1 0,-1 0,0 1,0-1,1 0,-1 0,0 0,0 0,0 0,0 0,0 0,0 0,0-1,0 1,-1 0,1-1,0 1,0-1,-1 1,1-1,0 1,-1-1,1 0,0 0,-1 0,1 0,0 0,-1 0,1 0,-14-3</inkml:trace>
  <inkml:trace contextRef="#ctx0" brushRef="#br0" timeOffset="890.169">1659 568,'43'0,"44"0,15 0,-3 0,-11 0,-14 0,-15 0,-13 0,-9 0,-7 0,-8 0</inkml:trace>
  <inkml:trace contextRef="#ctx0" brushRef="#br0" timeOffset="1584.911">2421 596,'-4'29,"2"1,0 0,2 0,2 0,1 0,1 0,4 12,-6-37,0 0,0-1,1 1,0-1,0 0,0 0,1 0,-1 0,1 0,0-1,0 0,0 1,1-1,-1-1,1 1,-1-1,1 0,0 0,0 0,0-1,0 1,0-1,1-1,-1 1,0-1,0 1,0-2,1 1,-1 0,0-1,0 0,0 0,0-1,0 0,2 0,7-3,-1 0,0 0,0-1,0-1,-1 0,0-1,0 0,-1-1,0 0,-1-1,0 0,18-14,48-51,-55 51,-30 61,6-34,1 1,0 1,0-1,1 0,-1 0,1 1,0-1,0 1,0-1,1 1,-1 0,1-1,0 1,0-1,1 1,0 0,-1-1,2 1,-1-1,0 0,1 1,0-1,0 0,0 0,0 0,1 0,0 0,-1-1,2 1,-1-1,1 1,0 0,1 0,0-1,0 0,0 0,0 0,0 0,0-1,1 0,-1 0,1-1,0 1,-1-1,1 0,0-1,0 1,0-1,-1-1,1 1,0-1,0 0,-1 0,1 0,0-1,-1 0,1 0,-1 0,3-3,12-5,0-2,-1 0,-1-1,0 0,0-2,7-9,-4 3,0-1,-2 0,-1-2,-1 0,-1-1,-1 0,-2-1,0-1,-1-1,1-8,-12 33,1 0,-1 1,1-1,-1 0,0 0,0 0,-1 0,1 0,0 0,-1 0,0 0,0 0,0 0,0 0,0 0,-1 0,1 0,-1 0,0 0,0 0,0 0,0 0,0 0,-1 1,1-1,-1 0,0 1,0-1,0 1,0 0,0 0,0 0,-1 0,1 0,-1 0,1 1,-1-1,0 1,1-1,-1 1,0 0,0 0,0 1,0-1,0 0,0 1,0 0,-3 0,-6 4,-1 1,2 0,-1 1,1 1,0 0,0 0,1 1,0 0,0 1,1 0,0 0,0 1,1 1,1-1,-6 10,11-18,0 0,0 0,0 0,1 0,-1 1,0-1,1 0,-1 1,1-1,0 1,0-1,0 1,0 0,1-1,-1 1,1 0,-1 0,1 0,0-1,0 1,0 0,1 0,-1 0,1-1,-1 1,1 0,0-1,0 1,0-1,0 1,0-1,1 1,-1-1,1 0,0 1,0-1,0 0,0 0,0 0,0-1,0 1,0 0,1-1,0 1,118 15,-39-12,-76-4,0-1,0 1,0 0,0 1,0-1,0 1,-1 0,1 1,-1-1,1 1,-1 0,0 0,0 1,-1 0,1 0,-1 0,1 0,-1 1,-1-1,1 1,-1 0,1 0,-1 1,-1-1,1 1,-1-1,0 1,0 0,-1-1,0 1,0 0,0 2,-11 67,4 45,12-102</inkml:trace>
  <inkml:trace contextRef="#ctx0" brushRef="#br0" timeOffset="2536.387">4029 624,'-41'45,"2"1,1 2,3 2,2 1,-5 15,21 3,19-68,-1 0,1 0,-1 0,1 0,0 0,-1 0,1 0,0-1,0 1,-1-1,1 1,0-1,0 0,0 1,0-1,0 0,0 0,0 0,0-1,-1 1,1 0,0-1,0 1,0-1,0 0,-1 0,1 1,0-1,-1 0,1 0,-1-1,1 1,0 0,26-15,-1-1,-1-1,-1-1,0-1,-1-1,-2-2,0 0,1-4,24-22,31-26,-77 75,0-1,-1 1,1-1,0 1,-1-1,1 1,0 0,0-1,0 1,-1 0,1-1,0 1,0 0,0 0,0 0,-1 0,1 0,0 0,0 0,0 0,0 0,0 0,-1 0,1 0,0 1,0-1,0 0,-1 1,1-1,0 1,0-1,-1 0,1 1,0 0,-1-1,1 1,-1-1,1 1,-1 0,1-1,-1 1,1 0,-1 0,1-1,-1 1,0 0,0 0,1 0,-1 0,0-1,0 2,4 47,-4-45,0 4,0 1,0-1,1 0,0 1,0-1,1 0,0 0,0 0,1 0,0 0,1-1,-1 1,1-1,1 0,-1 0,1 0,1-1,-1 0,1 0,0 0,1 0,-1-1,1 0,0-1,0 0,0 0,1 0,0-1,5 2,-6-3,0 0,1-1,-1 0,0 0,1 0,-1-1,1 0,-1-1,1 1,-1-1,1-1,-1 0,0 0,0 0,0-1,0 0,0 0,-1-1,1 0,5-4,108-107,-107 99,16-15,-1-2,-2-1,-1-1,-2-1,1-6,-7 8,-2-2,-1 0,-2 0,-1-2,-2 1,-2-1,-1 0,-2-1,-2 1,-1-18,-2 46,0-1,0 1,-1 0,0 0,0 0,-2 0,1 1,-1-1,0 1,-1 0,-1-2,4 8,0 1,0-1,0 0,0 1,0-1,-1 1,1 0,-1 0,0 0,1 0,-1 0,0 0,0 1,0-1,-1 1,1 0,0 0,0 0,-1 1,1-1,0 1,-1 0,1 0,0 0,-1 0,1 0,0 1,-1-1,1 1,0 0,0 0,-1 1,1-1,0 0,0 1,-10 5,0 1,1 0,0 1,1 0,0 1,0 0,1 0,1 1,0 1,0 0,1 0,0 0,1 1,1 0,0 1,-4 11,1 4,0 0,2 0,2 1,0 0,2 0,1 0,2 23,0-35,1-1,1 1,0-1,1 0,1 0,1 0,0 0,1-1,1 1,0-1,1-1,1 0,1 0,0-1,1 0,0 0,2 0,6 5,0-1,2 0,-1-2,2 0,0-2,1 0,22 8,-6-4,-25-9</inkml:trace>
  <inkml:trace contextRef="#ctx0" brushRef="#br0" timeOffset="3506.471">4905 878,'7'6,"1"-1,-1 1,1-2,0 1,0-1,1 0,-1-1,1 0,0 0,0-1,0 0,0-1,0 0,0 0,0-1,0 0,1-1,-1 0,0 0,0-1,4-1,12-9,-1 0,-1-1,0-2,-1 0,0-2,-2 0,0-1,-1-1,0-1,6-11,1 1,-2-2,-1 0,-2-2,-1 0,-2-1,-1-1,-2-1,-1 0,1-12,-8 23,-2-1,0 0,-2 0,-1-1,-1 1,-2-13,1 37,0 1,0 0,0 0,0-1,-1 1,1 0,-1-1,0 1,1 0,-1 0,0 0,0 0,-1 0,1 0,0 0,0 0,-1 1,0-1,1 0,-1 1,0-1,1 1,-1-1,0 1,0 0,0 0,0 0,-1 0,1 0,0 1,0-1,0 1,-1-1,1 1,0 0,-1 0,1 0,0 0,0 0,-1 0,1 1,0-1,0 1,-1 0,1-1,0 1,0 0,0 0,0 0,-1 2,-13 8,1 1,1 1,0 1,1 0,0 0,1 1,1 1,0 0,1 1,1 0,1 0,0 1,-1 7,0-2,0 1,2 0,1 1,1-1,1 1,1 0,2 0,0 1,1-1,2 0,1 0,2 11,-1-25,0 1,0-2,1 1,1 0,0-1,0 0,1-1,0 1,0-1,1 0,1-1,-1 0,1 0,1-1,-1 0,1-1,1 0,-1-1,1 0,0 0,8 2,0 1</inkml:trace>
  <inkml:trace contextRef="#ctx0" brushRef="#br0" timeOffset="4089.362">5667 765,'-3'9,"-2"4,0 1,1-1,1 1,0 0,1 0,0 0,1 0,1 0,0 0,1 0,0 0,1 0,4 13,-5-25,-1-1,1 1,0 0,-1-1,1 0,0 1,0-1,0 0,0 1,0-1,1 0,-1 0,0 0,0 0,1 0,-1 0,1 0,-1 0,1-1,-1 1,1 0,-1-1,1 1,-1-1,1 0,0 0,-1 1,1-1,0 0,-1 0,1-1,0 1,-1 0,1 0,-1-1,1 1,0-1,-1 0,1 1,-1-1,1 0,-1 0,1 0,61-51,-57 46,167-204,-172 208,-1 0,1 0,0 1,-1-1,1 0,0 0,0 0,0 1,1-1,-1 1,0-1,0 1,1-1,-1 1,1 0,0-1,-1 1,1 0,0 0,-1 0,1 0,0 1,0-1,0 0,0 1,0 0,0-1,0 1,0 0,0 0,0 0,0 0,0 0,0 0,0 1,0-1,0 1,-1-1,1 1,0 0,0 0,0 0,-1 0,1 0,0 0,-1 0,1 0,0 2,5 14,0 1,-2 1,0-1,-2 1,0 0,0 0,-2 0,-1 17,5 42,6-2,-3 2,-4-1,-3 0,-3 1,-9 48,6-101,0-1,-2 1,0-1,-2 0,-1 0,0-1,-2-1,-1 0,0 0,-2-1,0-1,-2-1,-2 2,9-10,0-2,0 1,-1-1,-1-1,1 0,-1-1,-1 0,-5 2,16-9,0 1,1 0,-1-1,0 0,0 0,0 1,0-1,0 0,0 0,0-1,1 1,-1 0,0-1,0 1,0-1,0 1,1-1,-1 0,0 0,1 0,-1 0,0 0,1 0,-1 0,1-1,0 1,-1 0,1-1,0 1,0-1,0 0,0 1,0-1,0 0,1 1,-1-1,1 0,-1 0,1 0,-1 0,1-1,-9-84,9 86,2-40,1 0,3 0,1 1,2-1,1 2,3 0,1 0,1 1,3 1,1 0,10-13,47-41,-60 79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5.9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69 113,'-19'34,"-7"15,2 0</inkml:trace>
  <inkml:trace contextRef="#ctx0" brushRef="#br0" timeOffset="594.208">239 338,'150'-215,"-150"213,0 1,1-1,0 1,-1-1,1 1,0-1,0 1,0-1,0 1,0 0,0 0,0 0,1-1,-1 1,0 0,0 0,1 1,-1-1,1 0,-1 0,1 1,-1-1,1 1,0-1,-1 1,1 0,-1-1,1 1,0 0,-1 0,1 0,0 0,-1 1,1-1,0 0,-1 1,1-1,-1 1,1 0,-1-1,1 1,-1 0,1 0,-1 0,0 0,1 0,-1 0,0 0,0 0,0 1,0-1,0 0,0 1,0 0,12 40,23 50,-34-90,0 1,0-1,0 1,1-1,-1 0,0 0,1 0,0 0,-1-1,1 1,0-1,0 1,0-1,0 0,0 0,0-1,0 1,0 0,0-1,0 0,0 0,0 0,0 0,1 0,-1-1,0 1,0-1,0 0,1 0,99-53,-83 42</inkml:trace>
  <inkml:trace contextRef="#ctx0" brushRef="#br0" timeOffset="1193.71">1170 0,'-11'2,"0"0,0 1,1 0,-1 1,1 0,0 1,0 0,0 1,0-1,1 2,0 0,1 0,-1 0,1 1,1 0,-1 1,2-1,-1 2,1-1,-5 10,-27 89,37-104,1 0,-1 0,1 0,-1 0,1 0,1 0,-1 1,0-1,1 0,0 0,0 0,0-1,0 1,1 0,0 0,-1-1,1 1,1-1,-1 1,0-1,1 0,0 0,-1 0,1 0,1 0,0 0,-1-1,1-1,0 1,-1-1,1 0,0 0,0 0,0 0,0-1,0 1,-1-1,1 0,0-1,0 1,0-1,0 1,0-1,0 0,-1-1,1 1,0 0,-1-1,1 0,-1 0,4-2,74-66,-74 63,137-129,-143 136,-1-1,1 0,-1 0,0 0,1 1,0-1,-1 0,1 1,-1-1,1 0,0 1,-1-1,1 1,0-1,0 1,-1-1,1 1,0 0,0-1,0 1,0 0,-1 0,1-1,0 1,0 0,0 0,0 0,0 0,0 0,-1 0,1 1,0-1,0 0,0 0,0 1,0-1,-1 0,1 1,0-1,0 1,-1-1,1 1,0-1,0 1,-1-1,1 1,-1 0,1-1,-1 1,1 0,-1 0,1-1,-1 1,1 0,-1 0,0 0,0 0,1-1,-1 1,0 0,0 0,0 0,0 0,0 0,0 0,0 0,0-1,-1 1,1 1,-4 236,-25 143,31-363,-2 1,0 0,-1-1,-1 1,-1-1,-1 1,0-1,-1 0,-1 0,-1-1,0 0,-2 0,0-1,0 0,-2 0,0-1,0 0,-1-1,-14 12,23-24,-1 0,1 0,-1-1,1 1,-1-1,1 0,-1 0,0 0,0 0,1-1,-1 1,0-1,0 0,0 0,0 0,1-1,-1 1,0-1,0 0,1 0,-1-1,1 1,-1-1,1 1,-1-1,1 0,0 0,0-1,0 1,0-1,0 1,1-1,-1 0,-1-2,-3-4,1 1,0-1,1 0,-1 0,2-1,-1 0,1 1,1-1,0-1,0 1,1 0,0-3,2 3,0 1,1-1,-1 0,2 1,0-1,0 0,0 1,1 0,1 0,0 0,0 0,0 0,1 1,1 0,-1 0,1 0,1 1,-1-1,1 2,4-4,10-8,0 2,1 0,0 1,2 2,-1 0,23-8,49-16,-52 22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4.6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310 0,'-25'218,"-32"159,26-150,1-87,20-122,7-26,7-8,0-1</inkml:trace>
  <inkml:trace contextRef="#ctx0" brushRef="#br0" timeOffset="285.102">0 508,'38'0,"28"0,11 0,-1 0,-10 0,-11 0,-11 0,-7 0,-5 5,-4 1,-1 0,-1-1,-5 3,-5 1</inkml:trace>
  <inkml:trace contextRef="#ctx0" brushRef="#br0" timeOffset="1097.182">706 85,'-33'233,"-9"69,20-162,21-137,0-1,0-1,0 0,0 1,0-1,0 1,1-1,-1 1,1 0,-1-1,1 1,-1 0,1-1,0 1,0 0,-1-1,1 1,1 0,-1 0,0-1,0 1,1 0,-1-1,1 1,-1-1,1 1,0 0,-1-1,1 1,0-1,0 0,0 1,0-1,0 0,1 1,-1-1,0 0,1 0,-1 0,0 0,1 0,-1-1,1 1,0 0,-1-1,1 1,12-8,0-1,-1-1,0 0,-1-1,1 0,-2 0,0-2,10-11,133-110,-152 132,-1 0,1-1,0 1,0 1,-1-1,1 0,0 0,0 1,0-1,0 1,0-1,0 1,0 0,0 0,0 0,0 0,0 0,0 0,-1 1,1-1,0 1,0-1,0 1,0 0,0-1,-1 1,1 0,0 0,-1 0,1 1,0-1,-1 0,0 1,1-1,-1 1,0-1,0 1,0-1,0 1,0 0,0 0,0 0,0-1,-1 1,1 0,-1 0,0 0,1 1,13 99,-27 90,11-179,3-6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2.0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0 312,'37'-2,"-2"0,1-3,0 0,-1-3,0-1,0-1,20-10,57-50,-108 68,-1-1,0 1,0-1,-1 0,1 0,0 0,-1 0,0-1,0 1,0-1,0 1,0-1,-1 0,0 0,0 0,0 0,0 1,0-1,-1-1,0 1,0 0,0 0,0 0,0 0,-1 0,0 0,0 0,0 1,0-1,-2-2,-2 0,0 0,0 1,0-1,-1 1,0 1,0-1,0 1,-1 0,1 1,-1-1,0 1,0 1,0-1,-1 1,1 0,-1 1,1 0,-1 0,-6 0,-1 3,1 1,0 0,0 0,0 1,0 1,1 1,-1 0,1 0,1 1,-1 1,1 0,1 1,0 0,0 1,0 0,2 0,-1 1,1 1,1 0,0 0,0 0,1 1,1 1,1-7,1-1,-1 1,2 0,-1 0,1 0,0 0,0 1,1-1,0 1,1-1,-1 1,1 0,1 0,0 0,0 0,0-1,1 1,0 0,1 0,-1-1,1 1,1 0,0-1,0 0,0 0,1 0,0 0,0-1,1 1,0-1,0 0,0 0,1-1,0 0,0 0,0 0,1 0,0-1,-1-1,1 1,3 0,12-1,0-1,1-1,-1-1,0-1,1 0,-1-2,0-1,0-1,-1-1,1 0,-1-2,-1 0,1-2,-2 0,1-1,5-5,-1 2,-1-1,0-1,-2-1,0-1,0-1,-2-1,0 0,-2-1,14-21,0-22,-31 64,1 0,0 0,0-1,-1 1,1 0,0 0,0 0,-1 0,1 0,0 0,0 0,-1 0,1 1,0-1,-1 0,1 0,0 1,0-1,-1 0,1 1,0-1,-1 0,1 1,-1-1,1 1,-1-1,1 1,-1 0,1-1,-1 1,1-1,-1 1,0 0,1-1,-1 1,0 0,0 0,1-1,-1 1,0 0,0 0,0-1,0 1,0 0,0 0,0-1,0 1,0 0,0 0,-1-1,1 1,32 164,-29-117,-3-38,0-1,0 1,1-1,0 0,1 1,0-1,0 0,1 0,0 0,1 0,4 6,-7-14,0 0,0 0,0 1,0-1,0-1,0 1,0 0,1 0,-1 0,0-1,1 1,-1 0,0-1,1 1,-1-1,1 0,-1 1,1-1,-1 0,1 0,-1 0,1 0,-1 0,1 0,-1-1,0 1,1 0,-1-1,1 1,-1-1,0 0,1 1,-1-1,0 0,1 0,-1 0,0 0,0 0,1 0,41-45,116-216,-92 157,-60 81,-9 23</inkml:trace>
  <inkml:trace contextRef="#ctx0" brushRef="#br0" timeOffset="732.477">1271 312,'34'-9,"-1"-2,0 0,-1-2,0-2,-1-1,-1-1,0-1,2-5,-27 19,0-1,0 0,0 0,-1-1,0 1,0-1,0 0,-1 0,0 0,0-1,0 1,1-7,-4 11,1 0,-1 0,0 0,1-1,-1 1,0 0,-1 0,1-1,0 1,0 0,-1 0,1-1,-1 1,0 0,0 0,0 0,0 0,0 0,0 0,0 0,-1 0,1 1,-1-1,1 0,-1 1,0-1,0 1,0 0,1 0,-1-1,0 1,0 0,-1 1,1-1,0 0,0 0,0 1,-1 0,1-1,0 1,-5-1,1 0,-1 1,0 0,1 0,-1 0,0 1,1 0,-1 0,1 0,-1 1,1 0,0 1,0-1,0 1,0 0,0 1,1-1,-1 1,1 0,0 1,-2 2,-85 113,86-110,0 1,1 0,1 1,0-1,0 1,1-1,1 1,0 0,1 0,0 2,1-9,-1 0,2 0,-1 0,1 0,-1 0,1-1,1 1,-1 0,1-1,0 1,0-1,0 1,0-1,1 0,0 0,0 0,0 0,0 0,1-1,-1 1,1-1,0 0,0 0,0-1,4 3,8-1,1-1,-1 0,1-1,0-1,-1-1,1 0,0-1,-1-1,1 0,-1-1,1-1,-1-1,-1 0,1-1,-1-1,0 0,0-1,13-10,-1 3,1-2,-2-1,0-1,-2-2,0 0,-1-1,-1-1,-1-2,10-16,8-40,-39 79,1 0,0 0,-1 0,1 0,-1 0,0 0,0 0,0 0,0 0,0 0,0 0,0 0,0 0,-1 0,1 0,-1 0,0 0,0 0,1 1,-1-1,0 0,0 0,-1 1,1-1,0 1,-1-1,1 1,0-1,-1 1,0 0,1 0,-1 0,0 0,0 0,1 0,-1 0,0 0,0 1,0-1,0 1,0-1,-1 1,-2 1,-1-1,1 1,-1 1,1-1,-1 1,1 0,0 0,0 1,0-1,0 1,0 0,1 1,-1-1,1 1,0 0,0 0,0 0,1 0,0 1,-1 0,1-1,1 1,-1 0,1 0,0 1,0-1,0 0,1 2,0-4,1 0,0 0,0 0,0 0,0 1,1-1,-1 0,1 0,0 0,0 0,0 0,0 0,0 0,1-1,-1 1,1 0,0-1,-1 1,1-1,1 1,-1-1,0 0,1 0,-1 0,1 0,-1-1,1 1,0-1,0 1,2 0,96 30,-90-29,-6-3,-1 1,0-1,0 1,0 0,0 0,0 0,0 1,-1-1,1 1,0 0,-1 0,1 0,-1 1,0-1,0 1,0 0,0 0,0 0,0 0,-1 0,0 1,1-1,-1 1,-1-1,1 1,0 0,-1 0,0 0,0 0,0 0,0 0,-1 1,-23 113,19-97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6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424 635,'-44'12,"2"2,0 2,1 2,-28 16,54-25,1 0,0 1,0 0,1 1,0 1,1 0,0 0,1 1,1 1,0 0,0 0,2 1,-6 13,12-26,0 1,0 0,1 0,0-1,-1 1,1 0,0 0,0 1,0-1,1 0,-1 0,1 0,0 0,0 1,0-1,0 0,0 0,1 0,0 0,-1 1,1-1,0 0,0 0,1 0,-1-1,1 1,-1 0,1 0,0-1,0 1,0-1,1 0,-1 1,0-1,1 0,-1 0,1-1,0 1,0 0,-1-1,1 0,0 0,0 1,1-2,1 2,7-3,0-1,1 0,-1 0,-1-1,1-1,0 0,-1 0,0-1,0-1,0 0,0 0,-1-1,5-5,8-2,53-37,-1-4,-3-3,32-34,-104 91,0 0,1 0,-1 0,1 0,-1 0,1 0,0 1,-1-1,1 0,0 0,-1 1,1-1,0 0,0 1,0-1,0 1,0-1,0 1,0-1,0 1,0 0,0-1,0 1,0 0,0 0,0 0,0 0,0 0,0 0,0 0,0 0,0 0,0 0,0 1,0-1,0 0,0 1,0-1,0 1,0-1,0 1,-1-1,1 1,0 0,0-1,-1 1,1 0,0 0,-1 0,1-1,0 1,-1 0,1 0,-1 0,0 0,1 0,21 73,-22-66,1 0,0 0,0 0,1-1,0 1,1 0,-1-1,2 1,-1-1,1 0,0 0,0-1,1 1,0-1,0 0,0 0,1 0,0-1,0 0,0 0,1-1,0 1,0-1,0-1,0 1,1-1,6-3,-1-1,1 0,0-1,-1 0,0-1,0-1,0 0,0-1,0 0,-1-1,0 0,0-1,0 0,-1-1,0 0,-1-1,0 0,9-11,58-50,-3-2,54-72,-111 122,-1 0,-2-1,0-1,-1 0,-2-1,0-1,-2 1,-1-2,-1 1,-1-1,-1 0,-2 0,0 0,-2-1,-1 1,-1-1,-3-11,-21-19,24 57,0 0,0 0,-1 0,1 0,0 1,0-1,-1 0,1 1,0-1,-1 1,1 0,-1-1,1 1,0 0,-1 0,1 0,-1 0,1 0,-1 0,1 0,-1 0,1 1,0-1,-1 0,1 1,-1-1,1 1,0 0,0-1,-1 1,1 0,0 0,0 0,0 0,0 0,0 0,0 0,0 0,0 0,0 1,0 0,-8 12,0 1,2 0,-1 0,2 1,0 0,1 0,1 0,0 1,1-1,1 1,0 0,1 0,1 1,1 257,53 12,-51-263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0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24,'43'5,"33"1,14 0,1-1,-5-2,-4-5,-5-4,-6 1,-7 0,-3 2,-8 0,-3-3,-6-1,-5 0,-9 2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8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1015,'44'-9,"-1"-2,0-1,0-3,-2-1,12-8,-43 20,29-11,0-2,0-1,-2-3,0-1,-1-1,-2-2,-1-2,0 0,-2-3,-2 0,16-22,-38 41,1-1,-2 0,0 0,0 0,-1-1,-1 0,0 0,-1 0,2-12,-4 20,0 0,-1 0,1 1,-1-1,0 0,-1 0,1 0,-1 0,0 1,0-1,0 0,-1 1,1-1,-1 1,0-1,-1 1,1 0,-1 0,0 0,0 0,0 0,0 1,-1-1,1 1,-1 0,0 0,0 0,-3-1,1 3,0-1,1 1,-1 0,0 1,0-1,0 1,0 0,1 1,-1-1,0 1,0 1,0-1,1 1,-1 0,1 0,-1 0,1 1,0 0,0 0,0 0,0 1,1-1,-1 1,1 0,0 1,0-1,1 1,-1-1,1 1,0 0,0 1,1-1,-1 0,1 1,0-1,1 1,-1 0,1-1,0 1,1 0,-1 0,1 0,0 0,1 0,0-1,0 1,0 0,0 0,1-1,0 1,0-1,0 1,1 0,3-1,1 1,0-1,0-1,0 1,0-1,1 0,-1-1,1 1,0-2,0 1,0-1,1 0,-1-1,0 0,2 0,9 2,-2 0,0-1,0 0,1-2,-1 0,0-1,0-1,1 0,2-2,-18 3,1 0,-1 0,1 0,-1 0,0 1,1-1,0 1,-1 0,1-1,-1 1,1 1,-1-1,1 0,-1 0,1 1,-1 0,1-1,-1 1,0 0,1 0,-1 0,0 0,1 1,-1-1,0 1,0-1,0 1,-1 0,1 0,0 0,-1 0,1 0,-1 0,1 0,-1 0,0 0,0 1,0-1,0 1,-1-1,1 0,0 1,-23 143,39-8,-15-114</inkml:trace>
  <inkml:trace contextRef="#ctx0" brushRef="#br0" timeOffset="6738.724">1215 704,'9'8,"0"0,1-1,-1 0,2-1,-1 0,1-1,0 0,0-1,0 0,1-1,-1 0,1 0,0-2,0 1,0-1,0-1,0 0,0-1,4-1,-2-1,-1-1,0 0,0-1,0-1,0 0,-1 0,0-1,-1-1,1 0,-1-1,-1 0,0 0,0-1,-1 0,0-1,0 0,-2-1,3-3,-9 11,1 0,-1 0,0 0,0-1,0 1,0 0,-1-1,0 1,0 0,0-1,0 1,-1 0,1-1,-1 1,0 0,-1 0,1 0,-1 0,0 0,0 0,0 0,0 0,-1 1,1-1,-1 1,0 0,0-1,0 2,-1-1,1 0,-1 0,1 1,-1 0,0 0,0 0,0 0,0 1,0-1,0 1,0 0,-1 1,1-1,0 1,-4-1,-7 2,1 0,-1 2,0-1,1 2,-1 0,1 0,0 1,1 1,-1 1,1 0,0 0,1 1,0 1,0 0,1 1,0 0,0 1,2 0,-1 0,1 1,1 0,0 1,1 0,-1 2,4-8,0 1,1-1,-1 1,2 0,-1 0,1 0,0 0,1 0,0 0,0 0,1 1,0-1,0 0,1 0,0 1,1-1,0 0,0 0,0 0,1 0,1-1,-1 1,1-1,0 0,1 0,0 0,0-1,0 1,1-1,0 0,0-1,0 1,1-1,0-1,2 2,9 0,0 0,1-2,-1 0,1-1,0-1,-1 0,1-2,0 0,10-2,-3 1,9-1,0-2,0-1,-1-2,0-1,0-2,-1-1,14-7,-19 8,-4 2</inkml:trace>
  <inkml:trace contextRef="#ctx0" brushRef="#br0" timeOffset="7207.268">2456 451,'-42'12,"1"2,1 2,0 1,1 3,-22 15,59-35,-1 1,1 0,0 0,0 0,-1 0,1 0,0 0,0 0,0 1,0-1,1 1,-1 0,0 0,1-1,-1 1,1 0,0 0,-1 0,1 0,0 1,0-1,0 0,1 0,-1 1,0-1,1 0,0 1,-1-1,1 1,0-1,0 0,1 1,-1-1,0 1,1-1,-1 0,1 1,0-1,0 0,0 0,0 1,0-1,0 0,1 0,-1 0,1-1,-1 1,1 0,0 0,0-1,-1 1,1-1,1 1,106 39,-93-37,0 0,0 1,-1 1,0 1,0 0,0 1,8 6,-20-12,-1 1,0-1,1 0,-1 1,0-1,0 1,0-1,-1 1,1 0,-1 0,0 0,1 0,-1 0,0 0,-1 0,1 0,-1 0,1 1,-1-1,0 0,0 0,0 0,-1 1,1-1,-1 0,0 0,1 0,-1 0,-1 0,1 0,0 0,-1 0,0 0,1-1,-1 1,0-1,0 1,-1-1,1 0,0 0,-1 0,1 0,-1 0,0 0,0-1,0 1,0-1,-2 1,-8 5,-1-1,0 0,0-1,-1-1,0 0,1-1,-1-1,0 0,0-1,-5 0,-5-1</inkml:trace>
  <inkml:trace contextRef="#ctx0" brushRef="#br0" timeOffset="7670.601">3105 84,'-1'311,"-5"-272,-1 0,-3-1,-1-1,-1 0,-14 28,-33 105,50-98,9-71,0-1,1 1,-1-1,1 0,-1 1,1-1,0 1,-1-1,1 0,-1 1,1-1,0 0,-1 0,1 0,0 1,-1-1,1 0,0 0,-1 0,1 0,0 0,-1 0,1 0,0 0,-1-1,1 1,0 0,-1 0,1-1,0 1,-1 0,1 0,-1-1,1 1,-1-1,1 1,-1-1,1 1,-1-1,1 1,-1-1,1 1,-1-1,0 1,1-1,-1 0,0 1,0-1,1 1,-1-1,0 0,0 1,0-1,0 0,0 0,0 1,0-1,0 0,0 1,0-1,0 0,0 1,-1-1,1 0,0 1,-1-1,20-49,-12 25</inkml:trace>
  <inkml:trace contextRef="#ctx0" brushRef="#br0" timeOffset="7918.333">2738 478,'29'5,"33"1,11 0,3-1,-2-2,-9 0,-5-2,-4-1,-7-5,-2-1,-4 0,-4 1,0 1,-1 2,-8 1</inkml:trace>
  <inkml:trace contextRef="#ctx0" brushRef="#br0" timeOffset="8792.113">3669 55,'218'-39,"-207"37,-9 0,1 0,0 1,0-1,0 1,0 0,0 0,0 0,0 0,0 0,1 1,-1-1,0 1,0 0,1 0,-1 0,0 1,0-1,1 1,-1 0,0 0,0 0,0 0,0 0,0 0,0 1,0 0,-1-1,1 1,0 0,-1 1,1-1,-1 0,0 1,0-1,0 1,0 0,-1-1,1 1,0 0,-1 0,0 0,0 1,-4 214,-9 47,-8 8,-6-37,26-220,1-11,0-1,-1 0,1 1,-1-1,0 1,0-1,0 1,0-1,-1 1,0-1,0 0,0 1,-1-1,1 0,-1 0,0 0,0 0,-1 0,1 0,-1-1,0 1,1-1,-2 0,1 1,0-2,-1 1,1 0,-1-1,0 1,0-1,-3 1,-245 10,139 3,89-14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1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118 424,'26'9,"1"-2,1-1,-1-2,0 0,1-2,0-1,16-2,-19 1,0-1,1-1,-1-2,0 0,-1-2,1-1,-1-1,0 0,-1-2,0-1,0-1,-1-1,-1-1,0 0,-1-2,-1 0,0-2,-2 0,0 0,0-2,-2 0,-1-1,0-1,-2 0,5-11,-8 13,-6 15,1 0,-2-1,1 0,-1 1,0-1,0 0,0 0,-1 0,0 0,0 0,0-1,-1 1,0 0,-1-6,0 11,0 1,0-1,0 1,0 0,0-1,0 1,0 0,0 0,0-1,0 1,-1 0,1 0,0 0,0 0,0 0,0 1,0-1,0 0,0 0,0 1,0-1,0 1,0-1,0 1,0-1,0 1,0 0,0-1,0 1,0 0,1 0,-1-1,0 1,0 0,1 0,-1 0,1 0,-1 0,1 0,-1 0,1 0,0 0,0 0,-1 1,1-1,0 0,0 0,0 0,0 1,-19 44,2 1,2 0,2 1,1 9,-10 33,0 4,-5-2,-3-2,-4 0,-4-2,-4-2,-3-2,-45 61,77-124,-1-1,-1 0,0-1,-2 0,0-1,-1-1,0-1,-2-1,0 0,0-2,-1 0,-1-1,0-1,-1-1,-17 4,35-13,-1-1,1 1,0-1,-1 0,1-1,0 0,-1 0,1 0,0 0,0-1,0 0,0 0,0 0,0 0,0-1,1 0,-1 0,1 0,0-1,0 1,0-1,1 0,-1 0,1 0,0-1,0 1,0-1,1 0,0 0,-1 0,2 0,-1 0,1 0,-1 0,1 0,1-1,-1 1,1 0,0-1,0 1,1-1,-1 1,0 1,-1 0,1 0,0 0,0 0,0 0,1 0,-1 1,1-1,0 0,0 0,0 1,1-1,-1 0,1 1,0 0,0-1,0 1,0 0,0 0,1 0,0 0,-1 0,1 1,0-1,0 1,1 0,-1 0,0 0,1 0,-1 0,1 1,0 0,-1 0,1 0,0 0,0 0,125 65,-83-47,0-3,1-2,0-1,1-3,0-2,0-1,0-3,0-3,36-4,-22 4,-36 0,1-2,-1-1,0-1,0-2,0 0,-1-2,0 0,13-9,-15 8</inkml:trace>
  <inkml:trace contextRef="#ctx0" brushRef="#br0" timeOffset="8771.893">1416 1102,'35'-16,"0"-1,-1-2,-1-1,-1-1,-1-2,2-4,-29 25,0-1,-1 0,1 0,-1 0,1 0,-1 0,0-1,0 1,-1-1,1 0,-1 0,0 0,0 0,0 0,0-1,-1 1,1-1,-1 1,0-1,-1 1,1-1,-1 1,0-1,0 0,0 1,-1-1,0 1,0-1,0 1,0-1,-1 1,1 0,-1-1,0 1,-1 0,1 0,-1 0,1 1,-1-1,-1 0,-2 0,0 0,-1 0,1 0,-1 1,0 0,0 1,0-1,0 1,0 1,-1-1,1 1,0 0,-1 1,1 0,-1 0,1 1,-1 0,1 0,0 0,-1 1,1 0,0 1,0 0,0 0,1 0,-1 1,1 0,0 0,0 0,0 1,0 0,-3 5,-1-2,0 1,1 0,0 0,0 1,1 0,1 1,0 0,0 0,1 0,0 1,1 0,0 0,1 0,1 1,0-1,0 1,2 0,-1 0,2 0,-1 0,2 0,0 0,0-1,1 1,1 0,0 0,0-6,1-1,-1 1,1-1,0 0,1 0,-1 0,1 0,0-1,1 0,-1 0,1 0,0-1,0 0,1 0,-1 0,1-1,0 0,0 0,0-1,0 0,0 0,4 0,11 3,0-2,1-1,0 0,-1-2,1-1,18-2,7-7,0-1,-2-3,1-1,-2-3,0-2,-1-1,-2-3,0-1,-1-2,-2-2,-1-1,15-17,-11 8,-2-2,-2-1,-2-2,-1-1,-3-2,-2-1,2-8,-14 25,-2-1,-1-1,-2 0,-1 0,-2-1,-1-1,-1 0,-2 0,-2 0,-1-3,-2 34,0 0,-1 1,1-1,-1 0,0 1,0-1,0 0,-1 0,1 1,-1-1,0 1,0-1,0 0,-1 1,1 0,-1-1,0 1,0 0,0 0,0 0,-1 0,1 0,-1 0,1 1,-1-1,0 1,0 0,0 0,0 0,-1 0,1 1,0-1,-1 1,1 0,-1 0,0 0,1 0,-1 1,0-1,1 1,-1 0,0 0,0 0,1 1,-1-1,0 1,-6 4,2 1,-1-1,0 2,1-1,1 1,-1 0,1 1,0-1,0 1,1 1,1-1,-1 1,1 0,0 1,1-1,-1 6,-8 19,3 1,0 0,2 1,2 0,2 0,1 0,1 6,5 24,3-1,3 1,2-1,12 30,-23-93,21 80,-10-43,-2 0,-2 0,-1 1,-2 0,-1 7,-5 24,2-60</inkml:trace>
  <inkml:trace contextRef="#ctx0" brushRef="#br0" timeOffset="8988.483">1924 622,'38'0,"47"-5,18-1,1-5,-7 0,-11 1,-10 4,-9-4,-6 1,-4 2,-6 1,-12 3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3:22.6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1 765,'823'-1,"-319"-25,682 25,-617 30,-272-31,-116-25,-132 20,-32 7</inkml:trace>
  <inkml:trace contextRef="#ctx0" brushRef="#br0" timeOffset="632.016">1270 32,'-1'-2,"1"0,-1 0,0 0,-1 1,1-1,0 0,0 0,-1 1,1-1,-1 1,1 0,-1-1,0 1,0 0,1 0,-1 0,0 0,0 0,0 0,0 0,0 1,0-1,0 1,0 0,0-1,-1 1,1 0,0 0,0 0,0 1,0-1,0 0,0 1,0 0,0-1,0 1,0 0,0 0,-2 1,-68 52,-449 388,375-312,146-130,-1 0,1 0,-1 0,1 0,-1 0,1 0,-1 0,1 1,-1-1,1 0,-1 0,1 0,0 1,-1-1,1 0,-1 1,1-1,0 0,-1 1,1-1,0 1,0-1,-1 0,1 1,0-1,0 1,-1-1,1 1,0-1,0 1,0-1,0 1,0-1,0 1,0-1,0 1,0-1,0 1,0-1,0 1,0-1,0 1,1-1,-1 1,0-1,0 0,0 1,1-1,-1 1,0-1,1 0,-1 1,0-1,1 1,-1-1,0 0,1 0,-1 1,1-1,-1 0,1 0,-1 1,0-1,1 0,0 0,36 2,-30-3,110-25,-91 15</inkml:trace>
  <inkml:trace contextRef="#ctx0" brushRef="#br0" timeOffset="1003.71">1976 144,'-95'39,"-117"92,-6 22,-153 98,370-251,0 0,0 0,0 0,0 1,0-1,0 0,0 1,0-1,0 1,0-1,0 1,1 0,-1-1,0 1,0 0,1-1,-1 1,0 0,1 0,-1 0,1 0,-1-1,1 1,-1 0,1 0,0 0,-1 0,1 0,0 0,0 0,0 0,0 0,0 0,0 0,0 0,0 0,0 0,0 0,1 0,-1 0,0 0,1 0,-1 0,0 0,1 0,-1 0,1 0,0-1,-1 1,1 0,0 0,-1-1,1 1,0 0,0-1,0 1,0-1,0 1,-1-1,1 1,0-1,13 2,0-1,0 0,0-1,0 0,0-2,0 1,-1-2,1 0,0 0,-1-1,0-1,0 0,0-1,10-7,45-15,-43 20</inkml:trace>
  <inkml:trace contextRef="#ctx0" brushRef="#br0" timeOffset="1403.84">2767 173,'0'-1,"1"1,0-1,-1 0,1 0,-1 0,1 1,-1-1,1 0,-1 0,0 0,1 0,-1 0,0 0,0 0,0 0,0 1,0-1,0 0,0 0,0 0,0 0,0 0,0 0,0 0,-1 0,1 0,0 0,-1 0,1 1,-1-1,1 0,-1 0,1 0,-1 1,0-1,1 0,-1 1,0-1,0 0,1 1,-1-1,0 1,0-1,0 1,0 0,1-1,-1 1,0 0,-48 7,-108 87,-278 182,298-174,136-102,0 1,-1 0,1-1,0 1,-1 0,1 0,0 0,0 0,0 0,0 0,0 0,0 0,0 0,0 1,0-1,1 0,-1 1,0-1,1 0,-1 1,1-1,0 1,-1-1,1 0,0 1,0-1,0 1,0-1,0 1,0-1,0 1,1-1,-1 1,0-1,1 1,-1-1,1 0,0 1,-1-1,1 0,0 0,0 1,0-1,0 0,0 0,0 0,0 0,0 0,0 0,1 0,0 0,11 1,0-1,0 0,0-1,0 0,0-1,0-1,0 0,0 0,-1-2,1 1,-1-2,0 1,0-2,0 0,8-6,4-2</inkml:trace>
  <inkml:trace contextRef="#ctx0" brushRef="#br0" timeOffset="1717.649">3585 60,'-82'35,"2"4,2 4,-48 35,124-77,-69 49,3 3,2 3,2 2,1 6,-87 78,142-135,2-3,1 0,0 0,1 0,-1 1,1 0,-1 0,1 0,1 0,-1 0,1 1,0 0,0 0,1 0,-2 3,5-8,-1 1,0-1,1 1,-1-1,1 1,0-1,-1 0,1 1,0-1,0 0,0 0,0 1,0-1,0 0,0 0,0 0,0 0,0 0,1 0,-1-1,0 1,1 0,-1-1,1 1,-1-1,0 1,1-1,-1 0,1 1,-1-1,1 0,-1 0,1 0,19 3</inkml:trace>
  <inkml:trace contextRef="#ctx0" brushRef="#br0" timeOffset="2131.008">4121 173,'-200'145,"77"-53,40-33,3 4,2 4,-40 46,96-86,5-3</inkml:trace>
  <inkml:trace contextRef="#ctx0" brushRef="#br0" timeOffset="6935.383">2456 821,'0'1,"-1"-1,1 1,-1-1,1 0,-1 1,1-1,-1 0,1 0,-1 1,1-1,-1 0,0 0,1 0,-1 0,1 0,-1 1,0-1,1 0,-1-1,0 1,1 0,-1 0,1 0,-1 0,0 0,1-1,-1 1,1 0,-1 0,1-1,-1 1,1 0,-1-1,1 1,-1-1,1 1,0-1,-1 1,1-1,-1 1,1-1,0 1,0-1,-1 1,1-1,0 1,0-1,0 0,-1 1,1-1,0 1,0-1,0 0,0 1,0-1,0 1,0-1,1 0,-1 1,0-1,0 1,0-1,1 0,-1 1,-8 174,9-99,-2 25,5 0,11 56,-2 21,-12-175,-1 1,0 0,1-1,0 1,0-1,-1 1,1-1,1 1,-1-1,0 0,1 1,-1-1,1 0,0 0,-1 0,1 0,0-1,0 1,0 0,1-1,-1 1,0-1,1 0,-1 0,0 0,1 0,-1 0,1 0,0-1,-1 1,1-1,0 0,-1 0,1 0,0 0,32 9,-33-9,0 1,-1-1,1 1,0 0,0 0,-1-1,1 1,-1 0,1 0,-1 1,1-1,-1 0,0 1,1-1,-1 0,0 1,0-1,0 1,0 0,0-1,-1 1,1 0,0 0,-1-1,1 1,-1 0,0 0,0 0,1-1,-1 1,0 0,0 0,-1 0,1 0,0 0,-1-1,1 1,-1 0,0 0,1-1,-1 1,0 0,0-1,0 1,0-1,-1 2,-61 65,-141 45,202-112,1-1,0 0,0 1,0-1,0 1,0-1,0 1,0 0,0-1,0 1,0 0,0 0,0 0,0 0,0-1,0 1,1 0,-1 1,1-1,-1 0,0 0,1 0,0 0,-1 0,1 0,0 1,-1-1,1 0,0 0,0 1,0-1,0 0,0 0,1 0,-1 1,0-1,0 0,1 0,-1 0,1 1,-1-1,1 0,-1 0,1 0,0 0,0 0,-1 0,1 0,0 0,0-1,0 1,0 0,0 0,0-1,0 1,0-1,0 1,0-1,1 1,149 54,-72-32,118 44,-195-67,-1 0,1 0,0 1,-1-1,1 0,-1 1,1-1,-1 1,1 0,-1 0,1-1,-1 1,0 0,0 0,1 0,-1 0,0 1,0-1,0 0,0 0,0 1,0-1,0 0,-1 1,1-1,0 1,-1-1,1 1,-1 0,0-1,1 1,-1-1,0 1,0 0,0-1,0 1,0-1,0 1,-1 0,1-1,-1 1,1-1,-1 1,1-1,-1 1,0-1,0 1,0-1,1 0,-1 1,-1-1,1 0,0 0,0 0,0 0,-19 13,0-1,-1-1,-1-1,0-1,0 0,-20 4,-36 16,48-18,-46 25,74-36,1 1,-1-1,1 1,0-1,-1 1,1-1,0 1,0 0,0 0,0-1,0 1,1 0,-1 0,0 0,1 0,0 0,-1 0,1 0,0 0,0 0,0 0,0 0,0 0,1 0,-1 0,1 0,-1 0,1 0,0 0,-1 0,1 0,0 0,0-1,1 1,-1 0,0-1,1 1,10 11,2 0,0-1,0 0,1-1,0-1,1 0,0-2,1 1,0-2,0 0,0-1,1-1,17 3,-20-4,57 32,-70-35,0 0,0 1,0-1,-1 0,1 1,-1 0,1-1,-1 1,0 0,1 0,-1 0,0 0,0 0,0 0,-1 0,1 0,0 0,-1 0,1 1,-1-1,0 0,0 0,0 1,0-1,0 0,0 0,-1 1,1-1,-1 0,1 0,-1 0,0 0,-1 2,-7 8,0-1,-1 0,0 0,-1-1,0 0,-1-1,0-1,0 1,-1-2,-10 5,-13 10,-216 123,176-99,75-44,1 0,0 0,-1 0,1 0,0 0,0 0,0 1,0-1,1 0,-1 0,1 0,-1 0,1-1,0 1,-1 0,1 0,0 0,0 0,1-1,-1 1,0 0,0-1,1 1,-1-1,1 0,-1 1,1-1,0 0,-1 0,1 0,0 0,0 0,0 0,0-1,0 1,0-1,0 1,0-1,0 0,0 0,0 0,0 0,1 0,3 2,160 37,-137-35,-1 1,0 1,0 2,0 0,-1 2,6 4,-29-12,0 0,0 0,0 0,-1 1,1-1,-1 1,0 0,0 0,0 0,0 1,0-1,-1 1,0-1,1 1,-1 0,-1 0,1 0,0 0,-1 0,0 0,0 0,0 1,-1-1,1 0,-1 1,0-1,0 0,-1 1,1-1,-1 0,0 1,0-1,0 0,-1 0,1 0,-1 0,0 0,0-1,-1 1,1 0,-1-1,0 1,-8 8,0 0,-1-1,0 0,-1-1,0 0,-1-1,0-1,-7 3,-43 30,63-41,0 0,1 1,-1-1,0 0,1 1,-1-1,1 1,-1-1,1 0,-1 1,1-1,-1 1,1 0,-1-1,1 1,0-1,-1 1,1 0,0-1,-1 1,1 0,0-1,0 1,0 0,0-1,0 1,0 0,0 0,0-1,0 1,0 0,0-1,0 1,0 0,0 0,1-1,-1 1,0-1,1 1,-1 0,0-1,1 1,-1-1,1 1,-1 0,1-1,-1 1,1-1,-1 0,1 1,-1-1,1 1,0-1,-1 0,1 1,0-1,-1 0,1 0,0 0,-1 0,2 1,51 14,-44-13,67 12,-58-12,0 0,0 2,0 0,-1 1,0 0,0 2,8 4,-22-10,0 1,0 0,-1 0,1 0,-1 0,1 0,-1 0,0 1,1-1,-1 1,-1 0,1-1,0 1,-1 0,1 0,-1 0,0 0,0 0,0 0,0 1,-1-1,1 0,-1 0,0 1,0-1,0 0,0 1,-1-1,1 0,-1 0,0 0,0 1,0-1,0 0,-1 0,-2 7,-1 0,0-1,-1 0,0 0,0-1,-1 1,0-2,0 1,-1-1,-4 3,-19 12,-1-2,-1-2,0-1,-2-1,-7 1,29-13,12-4,-1 0,1 0,-1 0,1-1,-1 2,1-1,-1 0,1 0,0 0,-1 1,1-1,-1 0,1 1,0 0,-1-1,1 1,0 0,0-1,-1 1,1 0,0 0,0 0,0 0,0 0,0 1,0-1,0 0,1 0,-1 0,0 1,1-1,-1 0,1 1,-1-1,1 1,0-1,-1 1,1-1,0 0,0 1,0-1,0 1,0-1,1 1,-1-1,0 1,11 12,28 61,-6 164,-64 197,32-323,-1-114</inkml:trace>
  <inkml:trace contextRef="#ctx0" brushRef="#br0" timeOffset="7817.754">1891 4717,'-17'305,"6"-121,10 137,2-140,0-176,-1 0,0 0,0 1,-1-1,1 0,-1 0,0 0,0 0,-1 0,0 0,0 0,0 0,0-1,-1 1,0-1,0 1,0-1,0 0,-1 0,1-1,-1 1,0-1,0 1,-2-1,-6-3,12-7</inkml:trace>
  <inkml:trace contextRef="#ctx0" brushRef="#br0" timeOffset="9901.642">1891 4717,'226'-27,"63"-4,84 3,154 29,-359-29,-81 15,-86 13,0 1,0 0,0 0,0 0,0 0,-1 0,1 0,0 0,-1 0,1 0,-1 0,1 0,-1 0,1 0,-1 0,0 1,0-1,1 0,-1 0,0 1,0-1,0 0,0 0,-1 0,1 1,0-1,0 0,-1 0,1 0,-1 0,1 0,-1 1,1-1,-1 0,0 0,0 3,-35 134,5 80,3 42,29 83,-15-210,39-25,-24-106,1 0,-1 1,1-1,-1 0,0 0,0 1,0-1,0 1,-1-1,1 1,-1-1,1 1,-1 0,0-1,0 1,0-1,0 1,-1 0,1-1,-1 1,1-1,-1 1,0-1,0 1,0-1,0 0,-1 0,1 1,-1-1,1 0,-1 0,0 0,1 0,-1-1,0 1,0 0,-1-1,1 1,0-1,0 0,-1 0,1 0,-1 0,1 0,-1-1,-1 1,-226-1,-137-1,169-27,-535 29,638 15,93-16,0-1,0 1,0-1,0 0,0 1,0-1,0 0,0 0,0 0,1 0,-1-1,0 1,1 0,-1-1,1 1,-1-1,1 0,0 1,0-1,0 0,0 0,0 0,0 0,0 0,0 0,1 0,-1 0,1 0,0 0,-1 0,1 0,0 0,0 0,1 0,-1 0,0 0,1-1,-1 1,1 0,-1 0,1 1,0-1,0 0,0 0,0 0,0 0,0 1,1-1,1-15,3-124,-11 123</inkml:trace>
  <inkml:trace contextRef="#ctx0" brushRef="#br0" timeOffset="12518.501">2484 5055,'-47'202,"-14"23,46-181,41-61,75-150,-57 93,-20 30,2 1,3 1,1 2,22-23,-11 30,-40 32,0 1,-1 0,1-1,0 1,0-1,0 1,-1 0,1-1,0 1,0 0,0 0,0 0,0 0,0 0,0 0,-1 0,1 0,0 0,0 0,0 0,0 1,0-1,-1 0,1 1,0-1,0 0,0 1,-1-1,1 1,0-1,0 1,-1 0,1-1,-1 1,1 0,-1-1,1 1,-1 0,1 0,-1-1,1 1,-1 0,0 0,1 0,-1 0,0-1,0 1,0 0,0 0,0 0,0 0,0 0,0 0,0-1,0 1,0 0,-29 141,21-114,1 0,2 0,1 0,1 1,1-1,1 1,2 3,-1-30,-1 1,1 0,0-1,0 1,0-1,0 1,0 0,0-1,1 1,0-1,-1 1,1-1,0 1,0-1,0 0,0 1,1-1,-1 0,1 0,-1 0,1 0,0 0,0 0,0 0,0-1,0 1,0-1,0 1,0-1,1 0,-1 0,1 0,-1 0,0 0,1-1,0 1,-1-1,1 1,-1-1,1 0,-1 0,1 0,0-1,-1 1,1-1,-1 1,1-1,-1 0,1 0,-1 0,0 0,2-1,22-21,-1-2,-2 0,0-2,-2-1,16-26,41-51,-20 33,-57 72,0 1,1-1,-1 1,0 0,0-1,0 1,-1 0,1 0,0 0,0 0,0 0,0 0,-1 0,1 0,-1 0,1 0,-1 0,1 0,-1 0,1 0,-1 1,0-1,0 0,1 0,-1 0,0 1,0-1,0 0,-1 0,1 0,0 1,0 0,4 287,13-238,-6-34</inkml:trace>
  <inkml:trace contextRef="#ctx0" brushRef="#br1" timeOffset="25362.883">4488 4688,'0'-68,"11"307,18 54,-18-199,-4 1,-5 1,-7 66,-23 93,29 219,16-391,-7-109,-9-115,-3 133,1 0,-1 0,-1 0,0 0,0 0,0 1,-1-1,0 1,0 0,-1 1,0-1,0 1,-1-1,1 2,-1-1,-1 1,1 0,-1 0,0 0,-4-1,-154-63,-42 21,309 46,176-40,30 0,-69 44,-237-3,0 0,0 1,0 0,0 0,0-1,1 1,-1 0,0 1,0-1,0 0,0 1,0-1,0 1,0-1,0 1,0 0,-1 0,1 0,0 0,0 0,-1 0,1 1,0-1,-1 0,1 1,-1 0,0-1,0 1,1 0,-1-1,0 1,0 0,-1 0,1 0,0 0,-1 0,1 0,-1 0,1 0,-1 0,0 0,0 0,0 0,0 0,0 0,-1 0,1 0,-1 0,1 0,-1 0,0 0,0 0,1 0,-1 0,-1 0,-8 11,0-2,-1 1,0-2,-1 1,0-2,-1 1,0-2,0 1,-1-2,-4 2,-15 9,-13 10,-2-2,-1-2,-1-2,-31 8,70-32,15-2</inkml:trace>
  <inkml:trace contextRef="#ctx0" brushRef="#br1" timeOffset="27928.931">4544 4660,'282'0,"-44"-28,113-1,321 30,-687-3,0 0,1-1,-1 0,1-1,0-1,0 0,1-1,0-1,-4-1,-14-7,29 14,1 0,-1 0,0 1,1-1,-1 1,0-1,1 1,-1 0,0-1,0 1,1 0,-1 0,0 0,0 1,1-1,-1 0,0 1,0-1,1 1,-1-1,0 1,1 0,-1 0,1 0,-1 0,1 0,0 0,-1 0,1 0,0 1,0-1,0 0,0 1,0-1,0 1,0-1,0 1,0 0,1-1,-1 1,1 0,-1-1,1 1,0 0,-11 81,13 334,20-456,131-247,-69 150,-65 123,-14 17</inkml:trace>
  <inkml:trace contextRef="#ctx0" brushRef="#br1" timeOffset="29578.046">6040 4547,'-48'-34,"42"29,0 0,0 0,-1 1,0 0,1 0,-1 1,0-1,-1 2,1-1,0 1,-1 0,0 0,1 1,-1 0,0 0,0 1,1 0,-7 1,11 2,0-1,0 0,0 1,1-1,0 1,-1 0,1 0,0 0,0 0,1 0,-1 1,1-1,-1 0,1 1,0-1,0 1,1 0,-1-1,1 1,0-1,0 1,0 0,0-1,0 1,1-1,0 1,0 0,0-1,0 1,0-1,1 0,-1 0,2 2,2 17,8 26,-5-34</inkml:trace>
  <inkml:trace contextRef="#ctx0" brushRef="#br1" timeOffset="30590.855">6407 4350,'1'269,"15"-198,-16-70,1 1,0-1,-1 0,1 1,0-1,-1 0,1 1,0-1,0 0,0 0,0 0,0 0,0 0,1 0,-1 0,0 0,0-1,1 1,-1 0,0-1,1 1,-1-1,1 1,-1-1,0 0,1 0,-1 0,1 0,-1 0,1 0,-1 0,1 0,-1 0,1 0,-1-1,1 1,-1-1,0 1,1-1,-1 0,0 1,0-1,1 0,-1 0,1 0,17-15,-1-1,-1-1,0 0,-1-1,-1-1,-1-1,0 0,-2 0,1-4,11-17,72-134,-96 175,0 0,0 0,0 0,0 0,1 0,-1 0,0 0,1 1,-1-1,0 0,1 0,-1 0,1 1,0-1,-1 0,1 0,-1 1,1-1,0 0,0 1,-1-1,1 1,0-1,0 1,0-1,-1 1,1 0,0-1,0 1,0 0,0 0,0 0,0 0,0 0,0 0,0 0,0 0,0 0,-1 0,1 0,0 0,0 1,0-1,0 0,0 1,0-1,-1 1,1-1,0 1,0-1,0 1,-1-1,1 1,0 0,-1-1,1 1,-1 0,1 0,-1 0,1-1,-1 1,1 0,-1 0,0 0,0 0,1 0,-1 0,0 0,0-1,8 167,-11-108,2 13,-1 8,3 0,11 75,-8-128,12 144,-17-162,1 0,-1-1,0 1,-1 0,1-1,-2 1,0-1,0 0,0 1,-1-1,0-1,0 1,-1-1,0 0,-1 0,1 0,-6 4,9-8,-1 0,1 0,-1-1,0 1,0-1,0 0,0 0,0 0,-1 0,1-1,-1 1,1-1,-1 0,1 0,-1 0,0 0,1-1,-1 1,0-1,1 0,-1 0,0-1,0 1,1-1,-1 1,0-1,1 0,-1-1,1 1,-1-1,1 1,0-1,0 0,0 0,0-1,0 1,0 0,0-1,-1-1,2-3,0 1,0-1,1 1,-1-1,2 1,-1-1,1 0,0 1,0-1,0 0,1 1,0-1,1 1,0-1,0 1,0 0,0-1,1 1,0 0,3-3,85-107,-72 94,0 1,2 1,0 1,2 1,0 1,1 0,0 2,1 1,1 1,0 1,1 2,0 0,1 2,8-1,-9 6</inkml:trace>
  <inkml:trace contextRef="#ctx0" brushRef="#br1" timeOffset="31298.939">5109 6466,'-45'67,"4"1,2 2,3 2,3 1,0 14,17-42,-1-1,-2-1,-2-1,-2-1,-4 3,27-43,-1 1,1-1,-1 0,0 0,0 1,1-1,-1 0,0 0,0 0,0 0,0 0,0 0,0 0,0-1,-1 1,1 0,0-1,0 1,-1 0,1-1,0 0,-1 1,1-1,0 0,-1 1,1-1,-1 0,1 0,0 0,-1 0,1-1,-1 1,1 0,-1-1,-11-7</inkml:trace>
  <inkml:trace contextRef="#ctx0" brushRef="#br1" timeOffset="31594.827">4629 6551,'202'205,"-115"-127,3-4,40 23,-115-86,-2 1,1 0,-2 1,0 1,0 0,-2 0,1 1,-2 1,4 7,-3-2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08.45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1509 4799,'-1'-2,"0"0,-1 0,1 0,-1 0,0 1,0-1,1 1,-1-1,0 1,0 0,0 0,-1 0,1 0,0 0,0 0,-1 0,1 1,0-1,-1 1,1 0,0 0,-1 0,1 0,-3 0,2 0,-366-4,200-23,45 43,86-10,1 0,-1-3,0-1,0-2,-19-3,-25 1,69 1,0 2,-1-1,1 1,-1 1,1 1,0 0,0 0,0 1,1 1,-1 0,0 2,-5 3</inkml:trace>
  <inkml:trace contextRef="#ctx0" brushRef="#br0" timeOffset="1452.169">493 1,'11'138,"-6"-118,-2 0,0 0,-1 1,-1-1,-1 1,-1-1,-1 1,-1 2,-10 92,5 1,5-1,6 12,-1 3,-1 33,-13 441,-6 299,19-621,-29 75,27 446,1-749,12 145,-2-134,-3 1,-3 1,-2-1,-6 33,2 19,2 445,-26-419,16-82,33-95,-13 8,1 0</inkml:trace>
  <inkml:trace contextRef="#ctx0" brushRef="#br0" timeOffset="1697.811">889 4094,'-48'47,"-40"51,-15 17,6-1,14-11,17-12,14-13,12-15,8-8,4-9,7-7,7-6,1-3,3-3,3-5</inkml:trace>
  <inkml:trace contextRef="#ctx0" brushRef="#br0" timeOffset="2765.796">690 537,'-38'82,"-161"159,-157 166,332-384,16-17,1 1,0 0,0 0,0 0,1 1,0 0,0 1,1-1,0 1,1 0,-1 1,5-9,0 0,0 1,0-1,1 0,-1 0,0 1,0-1,1 0,-1 0,1 0,-1 1,1-1,0 0,-1 0,1 0,0 0,0 0,0 0,-1 0,1 0,0 0,0-1,0 1,1 0,-1-1,0 1,0 0,0-1,0 0,1 1,-1-1,0 0,0 1,1-1,-1 0,0 0,1 0,-1 0,1 0,19 2</inkml:trace>
  <inkml:trace contextRef="#ctx0" brushRef="#br0" timeOffset="6298.772">860 1751,'-22'107,"18"-64,-28 223,33 139,-1-403,-1 0,0 0,1 0,0 0,-1 0,1 1,0-1,0 0,0 0,0 0,1 0,-1 1,1-1,-1 0,1 0,0 0,-1 0,1 0,0 0,0 0,1-1,-1 1,0 0,1 0,-1-1,1 1,-1-1,1 1,0-1,-1 0,1 0,0 0,0 0,0 0,0 0,0 0,0-1,0 1,0-1,0 1,1-1,-1 0,0 0,0 0,0 0,0 0,2 0,167-65,-64 46,-94 23,-18 0</inkml:trace>
  <inkml:trace contextRef="#ctx0" brushRef="#br0" timeOffset="6851.524">1509 2315,'-11'0,"0"0,0 0,-1 1,1 1,0 0,0 0,0 1,0 0,1 1,-1 0,1 1,0 0,0 1,1 0,-1 0,1 1,1 0,-1 1,1 0,-1 2,7-8,1 1,-1 0,1 0,0 0,0 0,0 0,0 0,0 0,0 0,1 0,0 0,-1 0,1 1,1-1,-1 0,0 0,1 0,-1 0,1 0,0 0,0 0,0 0,1 0,-1 0,1 0,-1-1,1 1,0 0,1 0,77 57,-34-29,-43-29,-1-1,0 1,0 0,0 0,0 0,0 0,0 1,0-1,-1 0,1 1,-1-1,0 1,1 0,-1-1,0 1,-1 0,1-1,0 1,-1 0,0 0,0 0,0 0,0 0,0-1,0 1,-1 0,1 0,-1 0,0-1,0 1,0 0,0-1,0 1,0-1,-1 1,0-1,1 1,-1-1,0 0,0 0,0 0,0 0,0 0,-1-1,1 1,-1-1,-1 2,-109 34,91-34</inkml:trace>
  <inkml:trace contextRef="#ctx0" brushRef="#br0" timeOffset="7380.259">1623 2626,'8'3,"1"-1,-1 0,1 0,0-1,0 0,-1-1,1 0,0 0,0-1,0 0,0-1,-1 1,1-2,-1 1,1-1,-1-1,0 1,0-1,0-1,-1 1,0-1,1-1,-2 1,1-1,-1-1,0 1,0-1,0 0,-1 0,-3 2,1 0,-1 0,0 0,0 0,-1 0,1 0,-1-1,0 1,-1 0,1-1,-1 1,0-1,0 1,-1 0,0-1,0 1,0 0,0 2,1 1,-1 0,1 0,-1 0,0 0,0 1,0-1,0 0,0 0,-1 0,1 1,0-1,-1 1,0-1,1 1,-1-1,0 1,1 0,-1 0,0 0,0 0,0 0,0 0,0 1,0-1,0 1,0-1,0 1,0 0,-1 0,1 0,0 0,0 0,0 0,0 1,0-1,0 1,0-1,0 1,0 0,0 0,-2 0,-8 5,0 1,0 0,0 1,1 0,0 0,0 1,1 1,0 0,1 0,0 1,1 0,0 1,1-1,0 1,1 1,0 0,1 1,4-9,0 1,0 0,1 0,0 0,0-1,0 1,1 0,0 0,0 0,1-1,-1 1,1-1,0 1,1-1,-1 0,1 0,0 0,1 0,-1 0,1-1,0 1,0-1,0 0,0 0,1-1,0 1,0-1,0 0,0 0,0-1,0 0,1 0,-1 0,6 1,5 4,0 0,1-1,0-1,0-1,0 0,0-1,1-1,-1-1,2 0,93-3,-87 2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18 501,'-1'-2,"-1"1,1-1,-1 1,1-1,0 1,0-1,-1 0,1 0,0 0,1 1,-1-1,0 0,0 0,1 0,-1 0,1 0,0-1,0 1,-1 0,1 0,1 0,-1 0,0 0,0 0,1 0,-1 0,1 0,0 0,0 0,-1 0,1 0,0 0,1 0,10-31,1-1,2 2,2 0,0 0,2 2,2 0,1 2,23-25,54-36,-98 88,-1 1,1-1,0 0,0 1,0-1,0 1,-1-1,1 1,0-1,0 1,0 0,0-1,0 1,0 0,0 0,0 0,0 0,0 0,0 0,0 0,0 0,0 0,0 0,0 1,0-1,0 0,0 1,0-1,0 1,0-1,0 1,0-1,-1 1,1 0,0-1,0 1,-1 0,1 0,0-1,-1 1,1 0,-1 0,1 0,-1 0,0 0,1 0,-1 0,0 0,1 0,-1 0,0 0,0 0,4 61,-4-55,-4 227,4-232,0-1,0 1,0 0,0-1,0 1,0-1,0 1,0 0,1-1,-1 1,1-1,-1 1,1-1,-1 1,1-1,0 1,0-1,0 0,0 1,0-1,0 0,0 0,0 0,0 0,1 0,-1 0,0 0,1 0,-1 0,1 0,-1-1,1 1,-1-1,1 1,-1-1,1 0,0 1,-1-1,1 0,-1 0,1 0,0 0,-1-1,1 1,-1 0,1-1,0 1,-1-1,1 1,-1-1,1 0,-1 0,0 1,1-2,119-111,-35 30,-54 50,2 1,1 1,1 2,2 1,20-10,-56 37,-1 0,0 0,1 0,-1 0,1 0,-1 0,1 1,0-1,-1 1,1-1,0 1,0-1,-1 1,1 0,0 0,0 0,-1 0,1 0,0 0,-1 1,1-1,0 1,0-1,-1 1,1-1,-1 1,1 0,-1 0,1 0,-1 0,1 0,-1 0,0 0,1 0,-1 1,0-1,0 0,0 1,0-1,0 1,0-1,-1 1,1-1,0 1,-1 0,1-1,-1 1,0 0,1 0,-1-1,0 1,0 0,0 0,0-1,1 23,-1 0,0 0,-2 0,0-1,-2 1,-1-1,0 0,-8 19,-3 16,15-56,0 1,0-1,0 1,1-1,-1 1,0-1,1 1,0-1,-1 1,1 0,0-1,0 1,1-1,-1 1,1 0,-1-1,1 1,0-1,0 1,0-1,0 0,0 1,0-1,1 0,9 4</inkml:trace>
  <inkml:trace contextRef="#ctx0" brushRef="#br0" timeOffset="649.843">1260 134,'-12'2,"1"1,-1 0,1 1,0 0,0 0,0 2,1-1,-1 1,2 1,-1 0,1 0,0 1,0 0,1 0,0 1,0 1,1-1,0 1,1 0,0 0,1 1,0 0,1 0,0 0,0 0,1 1,1 0,0-1,0 1,2 1,-1-10,0 0,1 0,-1 0,1-1,0 1,0 0,0 0,0 0,1 0,-1 0,1 0,0 0,0 0,0-1,0 1,0 0,1-1,-1 1,1-1,-1 1,1-1,0 0,0 1,0-1,0 0,1 0,-1-1,0 1,1 0,0-1,-1 0,1 1,0-1,-1 0,1 0,0-1,0 1,0-1,0 1,0-1,0 0,0 0,0 0,-1 0,1-1,0 1,1-1,10-3,0-1,-1 0,1-1,-2-1,1 0,-1-1,0 0,0 0,-1-1,0-1,-1 0,0-1,0 0,-1 0,-1-1,2-3,55-59,-47 56,61-45,-77 63,0 0,0-1,0 1,0 0,-1 0,1 0,0 0,0 0,0 0,0 1,0-1,-1 1,1-1,0 1,0-1,0 1,-1 0,1 0,-1 0,1 0,-1 0,1 1,-1-1,1 0,-1 1,0-1,0 1,0-1,0 1,0-1,0 1,0 0,0 0,-1-1,1 1,16 66,-14 10,-4 0,-4 0,-3-1,-3 0,-6 13,13-63,-2 0,0 0,-2 0,-1-1,-1 0,-1-1,-1 0,-1-1,-1 0,-2-1,0-1,15-19,-1-1,1 1,-1-1,0 1,0-1,0 0,0 0,0 0,0 0,-1 0,1-1,0 1,-1-1,0 1,1-1,-1 0,0 0,0 0,1 0,-1-1,0 1,0-1,0 1,0-1,0 0,0 0,0-1,0 1,0-1,0 1,1-1,-1 0,0 0,0 0,1 0,-1-1,1 1,-1-1,1 1,-1-1,1 0,0 0,0 0,-1-1,-1-11,1-1,0 1,1-1,1 1,0-1,1 1,0-1,1 0,1 1,1-1,1-3,3-7,1 0,1 1,1 0,2 1,0 0,1 0,1 2,2 0,0 0,5-4,-5 6,-6 6,0 2,1-1,0 2,1-1,0 1,1 1,0 1,0 0,1 0,0 1,1 1,-1 0,1 1,0 1,3 0,7-2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4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0,'-18'5,"0"1,0 1,0 1,1 0,0 1,0 1,1 0,1 2,0 0,0 0,1 1,1 1,0 0,0 2,11-12,-1 0,2 0,-1 1,0-1,1 0,0 1,0-1,0 1,0-1,1 1,0-1,0 1,0 0,0-1,1 1,0-1,0 1,0-1,0 0,1 1,0-1,0 0,0 0,0 0,1 0,-1 0,1-1,0 1,0-1,0 0,1 0,-1 0,1 0,-1 0,1-1,0 0,0 0,1 1,86 44,-79-43,0 1,0 0,-1 1,1 0,-1 1,-1 0,1 0,-1 2,-1-1,1 1,-2 0,1 1,-1 0,0 1,0 1,-5-7,-1 0,0 0,0 0,0 1,0-1,-1 0,0 1,0-1,-1 0,1 1,-1-1,0 1,-1-1,1 1,-1-1,0 1,0-1,-1 0,0 0,0 1,0-1,0 0,-1-1,0 1,0 0,0-1,-1 0,1 0,-1 0,0 0,0 0,-1-1,0 1,-120 67,121-69,1-1,-1 0,1 0,-1 0,1-1,-1 1,0-1,1 0,-1 0,1 0,-1 0,0-1,1 0,-1 1,1-1,-1 0,1-1,-1 1,1-1,0 1,0-1,0 0,0 0,0-1,0 1,1 0,-1-1,1 0,-1 0,1 1,0-1,0-1,0 1,1 0,-1 0,1-1,0 1,-1 0,2-1,-1 0,0 1,1-1,-1 1,1-1,0 0,1 1,-1-1,0 0,1 1,0-1,0 1,0-1,0 1,1 0,0-2,3-5,0 1,1-1,1 1,0 0,0 0,1 1,0 0,0 0,0 1,1 0,1 1,-1 0,1 0,0 1,0 0,0 1,1 0,14-7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0,'0'39,"5"31,1 14,0-3,-1-5,-2-11,0-12,-2-10,-1-8,0-4,0-3,0-2,-1 0,-4 0,-1-9,0-12,6-12,3-5</inkml:trace>
  <inkml:trace contextRef="#ctx0" brushRef="#br0" timeOffset="433.025">367 29,'-267'225,"265"-223,-1-1,1 1,0 0,0 0,-1 0,1 0,0 0,1 0,-1 0,0 1,1-1,-1 1,1 0,0-1,0 1,0 0,0 0,0-1,1 1,-1 0,1 0,0 0,-1 0,2 0,-1 0,0 0,0-1,1 1,0 0,-1 0,1 0,0 0,1-1,-1 1,0-1,1 1,-1-1,1 1,0-1,0 0,1 1,67 69,-52-56,-1 1,-1 1,0 0,-2 1,0 0,2 6,-10-13,-5-9,-1 0,1-1,0 1,0 0,0-1,0 1,1 0,-1-1,1 0,-1 1,1-1,0 0,0 0,0 0,0 0,0 0,1 0,-1 0,1-1,-1 1,1-1,-1 0,1 0,0 0,-1 0,1 0,0-1,0 1,0-1,10-7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1107,'-21'48,"21"-45,-8 233,9-155,-7 96,-28 156,-34 5,67-313,13-31,-2-12,0-1</inkml:trace>
  <inkml:trace contextRef="#ctx0" brushRef="#br0" timeOffset="1402.562">53 1078,'234'-24,"-125"19,89-22,54-2,-197 21,-48 6,-1 0,1 0,0 1,0 0,0 0,-1 1,1 0,0 0,0 0,0 1,0 0,-1 1,1-1,5 3,-8 0,0 1,0-1,-1 1,0 0,0 0,0 0,0 0,-1 1,0-1,0 1,0-1,-1 1,0 0,0-1,0 1,-1 0,0 0,0 0,0 0,-1-1,0 1,0 0,0 0,-1-1,0 1,0-1,0 1,-1-1,-2 16,-4 35,3 0,3 1,2 0,2 1,-9 168,-27 80,23-1,13-210,-1-92,1-1,0 0,-1 0,0 1,1-1,-1 0,0 0,0 0,0 1,0-1,-1 0,1 0,-1 0,1 0,-1 0,0 1,0-1,1 0,-2 0,1-1,0 1,0 0,0 0,-1-1,1 1,-1 0,0-1,1 0,-1 1,0-1,0 0,0 0,0 0,0 0,0 0,-1 0,-160-13,-348 11,501 1,1 0,0-1,0-1,0 1,0-1,0-1,0 1,0-2,1 1,-1-1,1 0,0-1,0 0,0-1,3-2,7 3</inkml:trace>
  <inkml:trace contextRef="#ctx0" brushRef="#br0" timeOffset="2588.867">420 2462,'40'254,"-30"-188,-3 1,-3-1,-3 1,-4 28,0 26,3 36,-6-174,0 1,-1 0,0 0,-2 1,0 0,0 1,-1 0,-1 0,-1 1,0 0,0 1,-1 1,0 0,-1 0,-1 1,0 1,0 1,0 0,-7-1,-108-36,152 39,123-3,186-26,-275 28,1 2,-1 3,1 2,7 4,-62-4,-1-1,1 2,0-1,0 0,-1 0,1 0,0 1,-1-1,1 1,0-1,-1 1,1 0,-1 0,1 0,-1 0,1 0,-1 0,0 0,1 0,-1 0,0 1,0-1,0 0,0 1,0-1,0 1,0-1,-1 1,1 0,0-1,-1 1,1 0,-1-1,0 1,0 0,1 0,-1-1,0 1,-1 0,1-1,0 1,0 0,-1 0,1-1,-1 1,1 0,-1-1,0 1,0-1,0 1,1-1,-2 1,1-1,0 0,0 1,0-1,-1 0,1 0,0 0,-1 0,1 0,-1 0,0 0,-28 24,-1-1,-2-1,0-2,-1-2,-33 14,15-6,-131 46,164-65</inkml:trace>
  <inkml:trace contextRef="#ctx0" brushRef="#br0" timeOffset="7038.365">561 34,'-7'112,"4"0,8 37,-1-10,-4 173,-16-240,11-61</inkml:trace>
  <inkml:trace contextRef="#ctx0" brushRef="#br0" timeOffset="7600.393">645 119,'-62'29,"-83"52,144-81,0 0,0 1,0-1,0 1,1-1,-1 1,0 0,0-1,1 1,-1-1,0 1,1 0,-1 0,1 0,-1-1,1 1,-1 0,1 0,-1 0,1 0,0 0,0 0,-1 0,1 0,0-1,0 1,0 0,0 0,0 0,0 0,0 0,0 0,1 0,-1 0,0 0,1 0,-1 0,0 0,1-1,-1 1,1 0,-1 0,1 0,0-1,-1 1,1 0,0-1,0 1,-1 0,1-1,0 1,0-1,0 1,-1-1,2 0,51 17,276-16,-133-1,-172-5,-32-7,-211-78,62-5,154 93,1 0,0 0,-1 0,1 0,0 0,0 0,0 0,1-1,-1 1,0-1,1 1,0-1,0 0,-1 0,1 1,1-1,-1 0,0 0,1 0,0 0,-1 0,1 0,0 0,1 0,-1 0,0 0,5-13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3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16,'-1'-2,"0"1,-1 0,1-1,0 1,-1 0,1 0,-1 0,1 0,-1 1,1-1,-1 0,0 1,1-1,-1 1,0-1,1 1,-1 0,0 0,0 0,1 0,-1 0,0 0,0 0,1 0,-1 1,0-1,0 1,1-1,-1 1,1 0,-1 0,0 0,1-1,0 1,-1 1,1-1,0 0,-1 0,1 0,-1 2,-13 10,0 1,1 1,1 0,0 1,1 0,0 1,2 0,0 1,-4 11,2-1,1 0,1 1,1 0,2 0,1 0,2 1,-1 15,-6 37,6-63,1 0,0 0,2 1,0-1,1 1,2 0,0-1,0 1,2-1,1 1,0-1,1 0,1-1,1 1,0-1,2 0,0-1,1 0,1-1,0 0,4 4,-3-9,1 0,1 0,-1-1,2-1,-1 0,1-1,1-1,-1 0,1-1,3 0,1 0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4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0 741,'1'2,"1"-1,-1 1,1 0,0 0,-1-1,1 1,0 0,0-1,0 0,0 0,0 1,0-1,0 0,1-1,-1 1,0 0,0-1,1 1,-1-1,0 1,1-1,-1 0,1 0,1-1,-1 2,225 1,-70-29,-151 26,-8 0</inkml:trace>
  <inkml:trace contextRef="#ctx0" brushRef="#br0" timeOffset="264.06">283 514,'-15'39,"-4"22,1 5,3-4,5-7,4-8,2-8,3-5,1-4,0-2,1-2,0-4</inkml:trace>
  <inkml:trace contextRef="#ctx0" brushRef="#br0" timeOffset="561.81">1017 430,'-29'38,"-19"28,-2 6,4-3,9-9,6-10,4-9,6-6,7-5,0-6,4-4,2 0,4-8,2-6</inkml:trace>
  <inkml:trace contextRef="#ctx0" brushRef="#br0" timeOffset="862.843">622 458,'19'24,"21"17,8 2,1-1,-3-4,-5-7,-4-5,-4-2,-3-5,-6-1,-2-3,-6 0,0-2,-3 1,1-1,-1 1,-4-1</inkml:trace>
  <inkml:trace contextRef="#ctx0" brushRef="#br0" timeOffset="1294.783">1243 7,'6'-2,"1"0,0 1,0 0,0 1,-1-1,1 1,0 1,0-1,0 1,0 0,-1 1,1 0,-1 0,1 0,-1 1,1 0,-1 0,0 0,-1 1,1 0,-1 0,1 1,0 1,8 7,0 0,-1 1,-1 1,0 0,-1 1,-1 0,7 15,72 209,-83-222,-1 0,-1 0,0 1,-2 0,0-1,-1 1,-1 0,0 0,-2-1,0 1,-1 0,-1-1,-1 0,0 0,-2 0,0-1,0 1,-2-2,0 1,-1-1,-12 14,4-11,0 0,-2-2,0 0,0-1,-2-1,0-1,0-1,-2-1,1-1,-1-1,-23 6,23-8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9.2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0 383,'1'0,"-1"0,1 0,-1 0,1 0,-1 0,1 0,-1 0,1 0,-1 0,1 0,-1 0,1 0,-1-1,1 1,-1 0,1 0,-1 0,0-1,1 1,-1 0,1-1,-1 1,0 0,1-1,-1 1,0-1,1 1,-1 0,0-1,1 1,-1-1,0 1,0-1,0 1,0-1,1 1,-1-1,0 1,0-1,0 1,0-1,0 1,0-1,0 1,0-1,-1 1,1-1,0 1,0-1,0 1,0-1,-1 1,1-1,0 1,0-1,-1 1,1 0,0-1,-1 1,1-1,-1 1,1 0,0 0,-1-1,1 1,-1 0,54-20,1 3,0 2,1 3,54-6,26-5,700-112,-622 109,618-53,-634 67,-193 12,-3-1,1 1,-1-1,1 1,-1-1,1 1,-1 0,1 0,-1 0,1 0,0 0,-1 0,1 0,-1 1,1-1,-1 0,1 1,-1-1,1 1,-1 0,0-1,1 1,-1 0,0 0,1 0,-1 0,0 0,0 1,-2 7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5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 87,'-1'-5,"-1"0,-1 0,1 0,-1 0,0 0,0 1,0 0,-1-1,1 1,-1 0,0 1,0-1,0 1,-1 0,1 0,-1 0,0 0,0 1,0 0,0 0,0 0,0 1,-1 0,1 0,0 0,-1 0,1 1,-1 0,1 0,0 0,-4 2,-12 0,0 1,0 2,0 0,0 1,1 1,0 1,-8 4,4-1,-89 54,110-63,1 1,-1-1,1 0,0 1,0 0,0-1,0 1,0 0,1 0,-1 0,1 0,0 0,0 1,0-1,0 0,1 0,-1 1,1-1,0 0,0 1,0-1,0 0,1 1,-1-1,1 0,0 1,0-1,0 0,0 0,1 0,-1 0,1 0,0 0,-1 0,3 1,7 8,1 0,0-1,0-1,1 0,1-1,-1 0,2-1,-1 0,1-2,0 1,4-1,22 13,-23-11,0 1,-1 1,-1 0,0 1,0 1,-1 1,2 2,-13-12,-1 1,1 0,-1 0,0 0,0 0,0 1,-1-1,1 1,-1-1,0 1,-1 0,1 0,-1 0,0 0,0 0,0 0,-1 0,0 1,0-1,0 0,-1 0,1 0,-1 0,0 0,-1 0,1 0,-1 0,0 0,-2 1,-4 7,-2-1,1-1,-2 0,1-1,-1 1,-1-2,0 0,0 0,-1-1,0-1,-1 0,1-1,-1 0,-1-1,7-1,-16 7,-1-1,0-2,-1 0,1-2,-2 0,-18 0,7-11,31-1</inkml:trace>
  <inkml:trace contextRef="#ctx0" brushRef="#br0" timeOffset="294.825">890 369,'-14'21,"1"-1,1 2,0 0,2 0,1 1,0 0,2 0,1 1,1 0,-2 16,7-35,0-1,0 1,1 0,0-1,-1 1,1-1,1 1,-1-1,1 1,0-1,0 0,0 0,0 0,1 0,0 0,0-1,0 1,0-1,0 0,1 0,-1 0,1 0,0 0,0-1,0 0,0 1,0-2,1 1,-1 0,0-1,1 0,-1 0,1 0,0-1,-1 1,1-1,0 0,-1-1,4 0,3 2,1-1,-1 0,0-1,1 0,-1-1,0 0,0-1,0 0,-1-1,1 0,-1 0,0-1,0-1,0 0,-1 0,0-1,0 0,-1 0,1-1,-2 0,1-1,-1 0,0 0,-1 0,0-1,3-8,-5 13,-1-2,1 1,-1 0,-1-1,1 1,-1-1,0 0,-1 0,1 0,-1 0,-1 0,1 0,-1 0,0 0,-1 0,0 0,0 0,-1 0,1 0,-1 1,-1-1,1 1,-1-1,-1 1,1 0,-1 0,0 0,0 0,-1 1,1 0,-1 0,-1 0,1 2,0 0,-1 1,1 0,-1 0,0 1,0-1,0 1,0 0,0 1,0 0,0 0,0 0,1 0,-1 1,0 0,0 0,0 1,0 0,-18 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9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1,'-47'714,"19"-544,25-151,10-20,16-25,10-16,1 1,3 3,0 0,3 3,0 1,3 2,0 2,26-12,16 12,-83 30,1-1,-1 1,1 0,-1 0,1 1,-1-1,0 0,1 1,-1-1,1 1,-1 0,0 0,1 0,-1 0,0 0,0 1,0-1,0 1,0-1,0 1,0 0,0-1,-1 1,1 0,-1 0,0 0,1 1,-1-1,0 0,0 0,0 1,0-1,-1 1,1 0,1 5,-1 0,0 0,-1 0,0 0,0 0,-1 0,1 0,-2 0,1 0,-1 0,-1 0,1 0,-1-1,-1 1,1-1,-1 0,0 0,-1 0,-3 3,-107 116,96-109,-1-1,-1 0,0-2,-1 0,0-2,-1 0,0-2,-1 0,-24 6,46-15,-1 0,1 0,0 0,0 0,-1-1,1 1,-1-1,1 1,-1-1,1 0,0 0,-1 0,1 0,-1 0,1-1,-1 1,1-1,0 0,-1 1,1-1,0 0,-1-1,1 1,0 0,0 0,0-1,0 1,0-1,1 0,-1 0,0 1,1-1,-1 0,1 0,0-1,0 1,0 0,0 0,0-1,0 1,0 0,1-1,-1 1,1-1,0 1,0 0,0-1,0 1,0-1,0 1,0-1,1 1,0-1,-1 1,10-19,3 1</inkml:trace>
  <inkml:trace contextRef="#ctx0" brushRef="#br0" timeOffset="315.202">586 819,'75'-8,"-1"-2,0-4,37-13,-101 24,-1-1,1 1,-1-2,0 1,-1-1,1 0,-1-1,0 0,0 0,-1-1,0 0,0 0,0-1,-1 1,0-2,-1 1,0 0,0-1,-1 0,0 0,0-1,-1 1,-1-1,1 0,-1 1,-1-2,0 8,-1-1,0 1,0 0,0 0,0-1,0 1,-1 0,1-1,-1 1,0 0,0 0,0 0,0 0,-1 0,1 0,-1 0,0 0,0 1,0-1,0 0,0 1,-1 0,1-1,-1 1,1 0,-1 0,0 1,0-1,0 1,0-1,0 1,0 0,0 0,0 0,0 0,-1 1,1-1,0 1,0 0,-1 0,1 0,0 1,-1-1,1 1,0-1,0 1,-3 1,-7 3,0 1,1 0,0 0,0 1,0 1,1 0,0 1,0 0,1 0,0 1,1 1,0 0,1 0,0 0,0 1,2 0,-1 1,2-1,-1 1,2 1,0-1,0 0,2 1,-1 1,1-7,0 1,1 0,0-1,0 1,1 0,0-1,0 1,1 0,0-1,1 1,0-1,0 1,1-1,0 0,0 0,1 0,0 0,1-1,-1 1,2-1,-1 0,1-1,0 1,0-1,0 0,1-1,0 0,0 0,8 4,2-2,0 0,1-1,0-1,0-1,0-1,0 0,1-1,-1-1,1-1,-1-1,1 0,9-3,1 0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07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0,'28'3,"-36"12,-173 46,-16 13,195-73,1 0,-1 0,0 0,0 0,0 0,1 0,-1 1,0-1,1 1,0 0,-1-1,1 1,0 0,0 0,0 0,0-1,0 1,0 0,0 0,1 1,-1-1,1 0,0 0,-1 0,1 0,0 0,0 0,0 1,1-1,-1 0,0 0,1 0,-1 0,1 0,0 0,0 0,0 0,0 0,0 0,0 0,0-1,1 1,-1 0,1-1,-1 1,1-1,0 0,-1 1,1-1,0 0,1 0,117 39,-60-27,58 8,-117-20,0 0,0 0,0 0,0 0,0 0,-1 0,1 1,0-1,-1 0,1 0,-1 1,1-1,-1 0,1 0,-1 1,0-1,0 0,0 1,0-1,0 0,0 1,0-1,0 0,0 1,-1-1,1 0,0 1,-1-1,1 0,-1 0,0 1,1-1,-1 0,0 0,0 0,1 0,-1 0,0 0,0 0,0 0,-1 0,1-1,0 1,0 0,0-1,0 1,-1-1,1 1,0-1,-1 1,1-1,0 0,-1 0,1 0,0 0,-1 0,-103 53,53-29,2 2,0 2,2 3,-36 29,45-30,29-24,1 1,0 0,0 0,0 1,1 0,0 0,1 1,0 0,0 0,1 1,5-8,0 0,0 0,1 0,-1 0,1-1,-1 1,1 0,0 0,-1 0,1 0,0 0,0 0,1 0,-1 0,0 0,1 0,-1 0,1 0,0 0,-1 0,1 0,0 0,0-1,0 1,0 0,1-1,-1 1,0-1,1 1,-1-1,1 0,-1 0,1 1,0-1,0 0,-1 0,1-1,0 1,0 0,0-1,0 1,0-1,1 1,88 14,216-19,-189-18,-98 18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0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94,'-20'43,"-10"34,-5 8,2-1,8-9,8-13,2-12,4-10,3-7,4-4,-3-3,4-5,4-11,1-8</inkml:trace>
  <inkml:trace contextRef="#ctx0" brushRef="#br0" timeOffset="247.206">38 66,'43'-5,"34"-1,13-5,-4-1,-7 3,-12 2,-13 2,-10 3,-9-4,-9 4,-10 3</inkml:trace>
  <inkml:trace contextRef="#ctx0" brushRef="#br0" timeOffset="497.032">10 433,'39'0,"21"0,6 0,-3 0,-8 0,-9 0,-6 0,-7 0,-7 5,-10 1</inkml:trace>
  <inkml:trace contextRef="#ctx0" brushRef="#br0" timeOffset="900.43">546 630,'-24'39,"-13"17,-4 4,-1-4,2-11,9-13</inkml:trace>
  <inkml:trace contextRef="#ctx0" brushRef="#br0" timeOffset="1128.322">348 630,'34'29,"15"14,5 0,-2-3,-5-7,-11-11</inkml:trace>
  <inkml:trace contextRef="#ctx0" brushRef="#br0" timeOffset="1413.522">913 517,'38'0,"28"0,6 0,-3 0,-9 0,-10 0,-8 0,-12 0</inkml:trace>
  <inkml:trace contextRef="#ctx0" brushRef="#br0" timeOffset="1600.068">913 771,'38'0,"28"0,11 0,-7-5,-10-1,-11 0,-14 1</inkml:trace>
  <inkml:trace contextRef="#ctx0" brushRef="#br0" timeOffset="2752.388">1788 348,'-163'310,"41"-149,142-204,160-197,-172 230,13-19,1 1,1 1,1 1,2 1,21-15,-47 39,1 0,-1 0,1 0,0 0,-1 0,1 1,0-1,0 0,0 0,-1 1,1-1,0 1,0-1,0 1,0-1,0 1,0-1,0 1,0 0,0-1,1 1,-1 0,0 0,0 0,0 0,0 0,0 0,0 0,0 0,0 1,0-1,0 0,0 1,0-1,0 1,0-1,0 1,0-1,0 1,0 0,0-1,0 1,-1 0,1 0,0-1,0 1,-1 0,1 0,-1 0,1 0,-1 0,1 0,-1 0,0 0,1 0,-1 0,0 0,0 1,0-1,0 0,0 0,0 0,0 0,0 0,0 0,0 0,-1 0,1 0,-57 149,-6-8,62-141,1 1,-1-1,1 0,0 1,-1-1,1 0,0 0,0 1,0-1,0 0,0 1,0-1,0 0,0 1,1-1,-1 0,0 1,1-1,-1 0,1 0,-1 1,1-1,0 0,-1 0,1 0,0 0,0 0,0 0,0 0,0 0,0 0,0-1,0 1,0 0,1-1,-1 1,0 0,0-1,0 0,1 1,-1-1,0 0,1 0,-1 1,0-1,1 0,-1 0,0 0,1-1,-1 1,0 0,1 0,-1-1,0 1,0-1,1 1,-1-1,0 0,0 1,0-1,0 0,0 0,0 0,1 0,37-25,-2 0,0-3,-2-1,-1-2,15-19,55-50,-42 63,-63 76,-85 162,75-171,8-24,0 0,1-1,-1 1,1 0,1 0,-1 0,1 1,-1-1,1 0,1 1,-1-1,1 0,0 1,0-1,1 0,-1 1,1-1,1 0,-1 1,1-1,-1 0,1 0,1 0,9 7</inkml:trace>
  <inkml:trace contextRef="#ctx0" brushRef="#br0" timeOffset="3182.131">2860 433,'-43'16,"1"3,0 1,1 2,1 1,2 3,0 1,-8 10,-16 32,60-66,0-1,0 1,0-1,1 1,-1 0,1 0,0 0,-1 0,1 0,1 0,-1 0,0 1,1-1,0 0,-1 0,1 1,0-1,1 0,-1 0,1 0,-1 1,1-1,0 0,0 0,0 0,1 1,3-1,-1 0,1-1,-1 1,1-1,0 0,0-1,0 1,0-1,0 0,0 0,0-1,0 1,1-1,-1 0,0-1,0 1,0-1,0 0,0 0,0-1,0 1,0-1,0 0,0-1,-1 1,1-1,-1 0,1 0,0 1,32-18,-1-1,0-2,-2-1,-1-1,-1-2,-1-2,12-15,-20 22,17-4,-60 66,6-15,3-10,1 1,0 0,2 1,-1 0,2 1,1-1,0 2,1-1,1 0,0 1,0 17,19 5,-2-29</inkml:trace>
  <inkml:trace contextRef="#ctx0" brushRef="#br0" timeOffset="3428.449">3312 715,'-34'33,"-15"22,0 5,9-7</inkml:trace>
  <inkml:trace contextRef="#ctx0" brushRef="#br0" timeOffset="3596.835">3087 715,'23'28,"14"16,5 3,-1-5,-1-5,-4-9,-7-4,-4-7,-2-6,1-4,-4-5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15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1 291,'208'-26,"178"-33,-361 58</inkml:trace>
  <inkml:trace contextRef="#ctx0" brushRef="#br0" timeOffset="4621.585">57 545,'39'-5,"21"-1,7 0,-5 1,-7 1,-8 2,-8 1,-5 1,-4 0,-3 0,0 0,0 0,0 1,0-6,0-1,1 0,-5 1</inkml:trace>
  <inkml:trace contextRef="#ctx0" brushRef="#br0" timeOffset="5182.025">368 9,'-15'-8,"22"9,27 12,40 27,-1 4,-3 3,13 13,49 34,-129-93,-1 1,1-1,-1 1,0-1,0 1,0 0,0 0,0 0,0 0,0 0,-1 0,1 1,-1-1,1 1,-1-1,0 1,0-1,0 1,-1 0,1-1,0 1,-1 0,0 0,0-1,0 1,0 0,0 0,0 0,-1-1,1 1,-1 0,0-1,0 1,0 0,0-1,0 1,-1-1,1 0,-1 1,1-1,-1 0,0 0,0 0,0 0,0 0,-1 0,-104 96,-64 72,153-152,12-12,0-1,1 1,-1 0,1 1,0-1,1 1,0 0,0 0,0 0,1 1,-1 2,0 9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0,1 0,2 0,1 0,-1 0,1 0,-6 5,-2 1,1 0,0-1,2-1,1-2,1-1,-4 0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8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1,'-17'301,"-12"-40,6-127,17-116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9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1,'-298'186,"239"-136,57-48,1-1,-1 1,1-1,0 1,0 0,0 0,0-1,0 1,0 0,0 0,0 0,1 0,-1 0,1 0,-1 0,1 1,0-1,0 0,0 0,0 0,0 0,1 0,-1 0,1 0,-1 0,1 0,0 0,0 0,0 0,0 0,0 0,0-1,1 3,64 49,-59-49,0 0,0 1,0 0,0 0,-1 1,0 0,0 0,0 0,-1 1,0-1,0 1,-1 1,0-1,3 8,22 78,-17-80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9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0,'-26'7,"0"2,0 0,1 2,1 0,0 2,1 0,0 2,-17 15,36-28,1 0,0 0,0 1,0-1,0 1,0 0,1 0,-1 0,1 0,0 1,0-1,0 0,0 1,1-1,-1 1,1 0,0 0,0-1,0 1,1 0,0 0,-1 0,1 0,0 0,1 0,-1 0,1-1,-1 1,1 0,1 0,-1-1,0 1,1 0,0-1,0 1,0-1,0 0,0 0,2 2,96 67,-91-68,-1 0,1 0,-1 1,0 0,0 0,-1 1,1 0,-1 0,-1 0,1 1,-1 0,0 1,-1 0,0-1,0 2,0-1,-1 0,0 2,-2-4,0-1,-1 1,0 0,0 0,-1-1,1 1,-1 0,0 0,-1-1,1 1,-1 0,0 0,-1-1,1 1,-1-1,0 1,-1-1,1 0,-1 0,0 0,0 0,-1 0,1-1,-1 1,0-1,-1 0,1 0,0-1,-5 3,-4 5,-1 0,0-1,-1-1,0 0,0-1,-1-1,0 0,0-1,-1-1,0 0,0-1,0-1,0-1,-16 0,30-2,1 0,-1 0,0 0,1-1,-1 0,1 1,-1-1,1 0,-1 0,1 0,0 0,-1-1,1 1,0-1,0 1,0-1,0 0,0 0,0 0,1 0,-1 0,0 0,1 0,0 0,0-1,-1 1,1-1,1 1,-1-1,0 1,1-1,-1 1,1-1,0 0,-1 1,1-1,1 0,-1 1,0-1,1 1,0-7,0 1,0 0,1 0,0 0,1 0,0 1,0-1,1 1,0-1,0 1,0 0,4-3,8-9,2-1,0 2,1 1,1 0,1 1,0 1,1 1,11-4,13-5,-28 15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30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18,'5'0,"11"0,8 0,4 0,3 0,0 0,0 0,0 0,-1 0,-1 0,0 0,-1 0,0 0,-4-5,-2-1,-5-1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35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1,'0'424,"-29"-196,12-128,12-88</inkml:trace>
  <inkml:trace contextRef="#ctx0" brushRef="#br0" timeOffset="415.484">333 226,'-253'172,"249"-170,1 0,-1 0,1 0,0 0,-1 1,1-1,1 1,-1 0,0 0,1 0,-1 0,1 0,0 1,0-1,0 1,0-1,1 1,0 0,-1-1,1 1,1 0,-1 0,1 0,-1 0,1 0,0 0,0 0,1 0,-1 0,1 0,0 0,0-1,0 1,2 3,121 104,-95-80,-22-23,0 0,0 0,1 0,-1-1,2-1,-1 1,1-1,0-1,0 1,6 1,4-3</inkml:trace>
  <inkml:trace contextRef="#ctx0" brushRef="#br0" timeOffset="695.024">729 396,'-15'33,"-4"21,-4 2,2-5,4-6,1-5,2-6,0-7,2-5,-3-5,3-6</inkml:trace>
  <inkml:trace contextRef="#ctx0" brushRef="#br0" timeOffset="1002.071">503 368,'14'28,"15"20,6 6,4-6,-2-6,-1-11,-3-5,-1-8,-7-1,-3-5,-4 2,-2-3,-2 3,0-2,-2 2,-7-1,-5-4</inkml:trace>
  <inkml:trace contextRef="#ctx0" brushRef="#br0" timeOffset="3436.216">1067 452,'5'0,"6"0,6 0,6 0,2 0,3 0,1 0,0 0,1 0,-1 0,0 0,0 0,-1 0,1 0,-1 0,-9 0,-9 0</inkml:trace>
  <inkml:trace contextRef="#ctx0" brushRef="#br0" timeOffset="3696.894">1321 198,'-5'38,"-1"23,0 5,1-3,2-8,0-9,2-6,1-7,0-7</inkml:trace>
  <inkml:trace contextRef="#ctx0" brushRef="#br0" timeOffset="4849.362">1744 226,'-68'303,"6"-126,171-403,-2 83,-63 87,-31 85,-13 110,-1-138,1 1,0-1,0 1,0-1,0 1,1-1,-1 1,0-1,0 0,1 1,-1-1,1 1,-1-1,1 0,0 1,0-1,-1 0,1 0,0 0,0 0,0 1,0-1,0 0,1-1,-1 1,0 0,0 0,1 0,-1-1,0 1,1-1,-1 1,1-1,-1 1,0-1,1 0,-1 0,1 0,-1 0,1 0,-1 0,1 0,-1 0,1-1,-1 1,0 0,1-1,-1 1,1-1,-1 0,0 1,0-1,1 0,11-7,0 0,-1-1,0 0,-1 0,0-1,0-1,-1 0,0 0,6-11,64-62,-80 83,1 0,0 0,0 0,0 0,0 0,0 0,0 0,0 0,1 1,-1-1,0 0,0 1,1-1,-1 1,0-1,1 1,-1 0,0-1,1 1,-1 0,0 0,1 0,-1 0,1 0,-1 0,0 1,1-1,-1 0,0 1,1-1,-1 1,0-1,0 1,1 0,-1 0,0-1,0 1,0 0,0 0,0 0,0 0,0 0,0 0,0 0,-1 1,1-1,0 0,-1 0,1 1,-1-1,1 0,-1 1,0-1,0 0,1 2,0 9,0 1,-1-1,0 1,-1-1,0 0,-1 1,-1-1,0 0,-2 4,2-4,-1 0,2 0,0 0,0 0,1 0,0 0,2 0,-1 1,2 6,3-1</inkml:trace>
  <inkml:trace contextRef="#ctx0" brushRef="#br0" timeOffset="5496.024">2619 255,'-42'29,"1"2,2 2,2 1,0 3,0 3,-4 38,41-76,-1 0,1-1,-1 1,1 0,0 0,-1 0,1 0,0-1,1 1,-1 0,0 0,0 0,1-1,-1 1,1 0,-1 0,1-1,0 1,0 0,0-1,0 1,0-1,0 1,0-1,0 0,1 1,-1-1,0 0,1 0,-1 0,1 0,0 0,-1 0,1 0,0 0,-1-1,1 1,0-1,0 1,-1-1,1 0,0 0,0 0,0 0,0 0,11-2,-1 0,0-1,0 0,0-1,0 0,0-1,-1 0,0-1,0-1,0 0,-1 0,0-1,-1 0,1 0,-1-1,-1 0,7-11,98-106,-112 126,-1 1,0-1,0 1,0-1,0 1,1 0,-1-1,0 1,0-1,1 1,-1-1,0 1,1-1,-1 0,1 1,-1-1,0 1,1-1,-1 0,1 1,-1-1,1 0,-1 0,1 1,0-1,-1 0,1 0,-1 0,1 0,-1 1,1-1,0 0,-1 0,1 0,-1-1,1 1,0 0,-1 0,1 0,-1 0,1 0,-1-1,1 1,-1 0,1 0,-1-1,1 1,-1 0,1-1,-1 1,1-1,-1 1,0-1,1 1,-1 0,0-1,1 1,-1-1,0 0,0 1,1-1,-1 1,0-1,0 1,0-1,0 0,0 1,0-1,-8 47,7-42,-7 39,2 0,3 0,1 1,1-1,4 16,-1 24,-3 225,1-296,-2 0,1 0,-2-1,0 1,0-1,-1 1,0-1,-1 0,0 0,-1-1,0 1,-1-1,0-1,0 1,-1-1,0-1,-1 1,0-1,0-1,-1 0,0 0,0-1,-1 0,1-1,-1 0,-1-1,1 0,0 0,-1-1,0-1,0 0,-2-1,10-1,0 0,0-1,1 1,-1-1,0 0,1 0,-1-1,1 1,-1-1,1 1,0-1,-1 0,1-1,0 1,0 0,1-1,-1 0,0 0,1 1,0-1,0-1,-1 1,2 0,-1-1,0 1,1 0,0-1,-1 0,1 1,1-1,-1-2,-2-5,1-1,1 0,0 0,1 0,0 0,0 0,2 1,-1-1,3-8,3-1,0 1,1 0,2 1,-1 0,2 0,1 1,0 0,1 1,1 1,1 0,0 1,1 0,0 1,1 1,1 1,5-3,70-36,-73 41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41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1 238,'10'0,"12"0,8 0,3 0,1 0,-1 0,0 0,-2 0,-1-5,-1-1,-1 0,1 1,-1 2,-5 1</inkml:trace>
  <inkml:trace contextRef="#ctx0" brushRef="#br0" timeOffset="230.35">30 435,'38'5,"32"-3,9-2,-4-2,-11-4,-10-1,-11 0,-11 1</inkml:trace>
  <inkml:trace contextRef="#ctx0" brushRef="#br0" timeOffset="11999.296">819 12,'-20'83,"-4"0,-4-2,-34 71,8-41,44-137,14 5,1 0,1 0,1 1,1 0,0 1,2-1,0 2,1-1,4-3,-14 21,147-214,-147 213,-1 1,1-1,0 0,-1 1,1-1,0 1,0-1,0 1,0 0,0 0,1-1,-1 1,0 0,1 0,-1 0,0 0,1 0,-1 0,1 1,0-1,-1 0,1 1,-1-1,1 1,0 0,0-1,-1 1,1 0,0 0,-1 0,1 0,0 0,0 1,-1-1,1 1,0-1,-1 1,1-1,-1 1,1 0,-1 0,1 0,-1-1,1 2,-1-1,0 0,0 0,1 0,-1 1,0-1,0 0,0 1,0-1,8 131,-11-97,-20 136,22-170,-1-1,1 1,0 0,0 0,0 0,0 0,-1 0,1 0,1 0,-1-1,0 1,0 0,0 0,0 0,1 0,-1 0,0 0,1-1,-1 1,0 0,1 0,-1-1,1 1,0 0,-1 0,1-1,-1 1,1-1,0 1,0-1,-1 1,1-1,0 1,0-1,0 1,-1-1,1 0,0 0,0 1,0-1,0 0,0 0,0 0,0 0,-1 0,1 0,0 0,0 0,0-1,0 1,0 0,0 0,-1-1,1 1,0 0,0-1,0 1,-1-1,1 1,0-1,-1 0,1 1,40-45,9-27,-10 10,4 2,2 2,2 3,3 1,-50 52,-1 1,1 0,-1-1,1 1,0 0,0 0,0-1,-1 1,1 0,0 0,0 0,1 0,-1 0,0 0,0 1,0-1,1 0,-1 1,0-1,1 0,-1 1,0 0,1-1,-1 1,1 0,-1 0,0 0,1 0,-1 0,1 0,-1 0,1 0,-1 0,1 1,-1-1,0 1,1-1,-1 1,0-1,0 1,1 0,-1 0,0-1,0 1,0 0,0 0,0 0,0 0,0 1,0-1,-18 125,3-68,-10 96,40-114,-4-29</inkml:trace>
  <inkml:trace contextRef="#ctx0" brushRef="#br0" timeOffset="12564.335">1863 41,'-32'12,"0"1,1 1,0 2,1 2,1 0,-24 22,44-33,0 1,0 0,1 0,1 1,-1 0,2 0,-1 1,1 0,0 0,1 1,1-1,-1 1,2 0,-1 1,2-1,-1 0,2 1,-1 0,2-1,-1 1,2 0,0 1,-1-11,0 1,0-1,0 1,1-1,0 1,-1-1,1 0,0 1,0-1,0 0,0 0,1 1,-1-1,1 0,-1 0,1-1,0 1,-1 0,1 0,0-1,0 1,0-1,0 0,1 0,-1 1,0-2,1 1,-1 0,0 0,1-1,-1 1,1-1,-1 1,1-1,-1 0,1 0,-1-1,1 1,0 0,94-37,-64 12,-1-2,-1-1,-2-2,-1 0,-1-2,-1-2,-2 0,-2-1,11-23,-15 13,-44 61,17-4,1-1,0 2,1-1,0 1,1 0,0 0,2 1,-1 0,2 0,-1 0,2 0,0 0,1 1,0-1,1 1,1-1,0 1,1-1,1 0,0 0,1 0,0 0,1-1,1 1,3 5,42 18,-31-33</inkml:trace>
  <inkml:trace contextRef="#ctx0" brushRef="#br0" timeOffset="12819.328">2456 295,'-28'33,"-16"26,2 8,1-8,9-9,9-9,4-10,6-11</inkml:trace>
  <inkml:trace contextRef="#ctx0" brushRef="#br0" timeOffset="13067.345">2174 267,'19'33,"21"22,4 5,-2-8,-2-7,-3-11,-9-7,-3-8,-2-3,0 1,1-2,-3-4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7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1,'-6'71,"3"-1,3 1,5 30,-4-91,32 425,-35-72,2-351</inkml:trace>
  <inkml:trace contextRef="#ctx0" brushRef="#br0" timeOffset="262.947">1 651,'57'-20,"25"-10,7-1,-7 5,-12 7,-8 2,-11 4,-8 4,-7 4,-6 2,-1-2,-3-2,-4 2</inkml:trace>
  <inkml:trace contextRef="#ctx0" brushRef="#br0" timeOffset="678.403">791 30,'-25'428,"24"-366,3 1,3-1,2 0,3-1,10 29,-19-89,-1 4,0 0,1 0,-1 0,1-1,0 1,1 0,-1-1,1 1,0-1,0 1,0-1,1 0,0 0,-1 0,1 0,1 0,-1-1,1 0,-1 1,1-1,0 0,0-1,0 1,0-1,1 0,-1 0,1 0,-1 0,1-1,-1 0,4 1,3-6,-1 0,1 0,-1-1,0 0,-1-1,1 0,-1 0,0-1,-1 0,0-1,5-5,-8 7,0 0,1 0,0 0,0 1,0 0,1 0,0 0,-1 1,2 0,-1 1,0-1,1 1,0 1,-1-1,1 1,0 1,0-1,0 1,1 1,-1 0,4 0,-7 2,0 1,-1-1,1 1,-1 0,1 1,-1-1,0 1,0-1,-1 1,1 0,-1 1,0-1,0 0,0 1,-1 0,0 0,0-1,0 1,0 1,-1-1,0 0,0 0,0 0,0 1,-1-1,0 0,0 3,8 34,-8-39,0-1,0 1,0 0,0-1,1 1,-1-1,1 1,0-1,0 1,0-1,0 1,0-1,0 0,1 1,-1-1,1 0,0 0,-1 0,1 0,0-1,0 1,0 0,1-1,-1 0,0 1,0-1,1 0,-1 0,1 0,-1 0,1-1,-1 1,1-1,-1 1,1-1,0 0,0 0,10-6</inkml:trace>
  <inkml:trace contextRef="#ctx0" brushRef="#br0" timeOffset="1063.158">1581 1017,'19'-5,"-1"0,1-2,-1 0,0-2,-1 0,0 0,0-2,-1 0,0-1,-1 0,-1-2,0 1,-1-2,0 0,3-6,-14 19,0 0,0 0,0 0,-1 0,1 0,-1-1,0 1,1 0,-1-1,0 0,0 1,-1-1,1 1,0-1,-1 0,0 0,1 1,-1-1,0 0,-1 0,1 1,0-1,-1 0,0 1,1-1,-1 0,0 1,0-1,0 1,-1-1,1 1,-1 0,1 0,-1-1,0 1,0 0,0 0,0 1,0-1,0 0,-1 1,1-1,0 1,-1 0,1 0,-1 0,1 0,-1 0,0 0,-7 3,0 0,1 1,-1 0,1 0,0 1,0 0,0 1,0 0,1 0,0 1,0 0,1 1,-1-1,1 1,1 1,-1-1,1 1,1 0,-1 1,1-1,1 1,-2 5,2-9,0 0,1 0,0 1,0-1,0 1,0 0,1-1,0 1,1 0,-1 1,1-1,0 0,0 0,1 0,0 1,0-1,1 0,-1 0,1 1,1-1,-1 0,1 0,0 0,0-1,1 1,0 0,0-1,0 0,1 1,-1-1,1 0,0-1,1 1,-1-1,1 0,0 0,0 0,0-1,1 0,-1 0,1 0,1 0,156 5,-142-9,11 0</inkml:trace>
  <inkml:trace contextRef="#ctx0" brushRef="#br0" timeOffset="1441.243">2146 1017,'17'52,"-2"-75,3-36,-16 46,1 1,1 0,0 0,1 0,0 1,0 0,1-1,1 2,4-7,-6 10,1 1,0 0,0 0,0 0,0 0,1 1,0 0,0 0,0 1,1 0,0 0,-1 1,6-1,8-1</inkml:trace>
  <inkml:trace contextRef="#ctx0" brushRef="#br0" timeOffset="1814.411">2625 932,'28'-6,"-1"-2,1-1,-2-1,1-1,-2-2,1 0,-2-2,0 0,-1-2,0-1,-1 0,14-18,-33 35,-1-1,0 0,1 0,-1 0,0 0,0-1,0 1,0 0,-1-1,1 0,-1 1,1-1,-1 0,0 0,0 1,0-1,0 0,-1 0,1 0,-1 0,0 0,0 0,0 0,0 0,0 0,-1 0,1 0,-1 0,0 0,0 0,0 0,0 0,0 1,-1-1,0 0,1 1,-1-1,0 1,0 0,0 0,0 0,0 0,-1 0,1 0,-1 0,-10 0,1 1,-1 0,0 1,1 1,-1 0,0 0,1 1,-1 1,1 0,0 1,0 0,0 1,1 0,0 1,0 0,0 1,0 0,1 1,1 0,-1 0,1 1,0 0,1 1,-4 7,2-5,0 2,1-1,0 1,2 0,-1 1,2 0,0 0,1 1,-3 15,6-24,1 0,0 0,1 0,-1 0,2 0,-1 0,1 0,0 0,0 0,1 0,0 0,0 0,0 0,1-1,0 1,1-1,-1 0,1 0,0 0,1-1,-1 1,1-1,0 0,1 0,11 7,1-1,1 0,0-2,0 0,1 0,0-2,0-1,1 0,-1-2,1 0,1-2,-1 0,20-1,-14-3,1-1,-1-1,1-1,-1-1,20-9,-24 8,5-1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5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148 626,'-20'25,"2"0,1 1,0 1,2 1,1 0,2 1,1 0,-6 24,16-51,0-1,0 1,0 0,1 0,-1 0,1 0,-1 0,1-1,0 1,-1 0,1 0,0 0,0 0,1 0,-1 0,0 0,1 0,-1 0,1 0,-1 0,1-1,0 1,0 0,0 0,0-1,0 1,0-1,0 1,1-1,-1 1,1-1,-1 0,1 0,-1 1,1-1,0 0,-1 0,1-1,0 1,0 0,0-1,-1 1,1-1,0 1,0-1,0 0,0 0,0 0,0 0,0 0,0 0,2-1,15-6,0 0,-1-1,1-2,-1 0,-1 0,0-2,-1 0,0-1,-1 0,0-1,-1-1,-1-1,6-7,25-36,-3-3,-3-1,-2-1,1-12,-25 56,-1 0,-1-1,-1 0,-1 0,-1-1,-1 0,-1 0,-1-1,0 0,-2 1,-1-1,-1 0,0 0,-2 0,-1 0,-1 1,-1-2,3 19,0 1,0 0,-1 0,1-1,-1 1,0 1,0-1,-1 0,1 1,-1 0,0 0,1 0,-1 0,-1 0,1 1,0 0,-1 0,1 0,-1 0,1 1,-1 0,0 0,0 0,1 0,-1 1,0 0,0 0,0 0,0 0,0 1,1 0,-1 0,0 0,1 1,-1 0,0 0,1 0,0 0,0 0,-1 1,2 0,-1 0,0 0,-1 2,-14 9,1 1,1 1,0 1,1 0,1 1,0 1,2 0,0 1,1 0,1 1,1 0,1 1,1 0,1 1,0-1,2 1,1 1,1-1,1 0,1 1,1 0,1 8,3-12,1-1,1 0,1 0,1 0,0-1,1-1,1 1,1-1,0-1,1 0,1-1,0 0,1-1,1 0,0-1,1-1,0-1,1 0,1-1,-1-1,1 0,1-1,-1-2,1 1,1-2,-1-1,1 0,0-2,-1 0,10-1,12 1,-6-3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2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27,'-2'-2,"1"0,-1 0,1 0,-1 0,1 1,-1-1,0 1,0-1,0 1,0 0,0 0,0 0,0 0,0 0,-1 0,1 0,0 1,0-1,-1 1,1 0,0 0,-1 0,1 0,0 0,-1 0,0 0,-6-1,0 0,0 1,0 1,1 0,-1 0,0 0,1 1,-1 0,1 1,-1 0,1 0,0 1,0 0,1 0,-1 1,1 0,0 1,0-1,0 1,1 0,-1 2,6-7,0 1,0 0,0-1,0 1,0 0,0-1,1 1,-1 0,0 0,1 0,-1 0,1 0,0 0,0-1,0 1,0 0,0 0,0 0,0 0,1 0,-1 0,1 0,-1 0,1-1,0 1,0 0,0 0,0-1,0 1,0-1,0 1,0-1,1 1,-1-1,1 1,60 40,-52-36,65 27,-61-29,-1 1,0 0,0 1,0 1,-1 0,0 1,-1 0,1 0,-2 2,3 1,-11-8,0-1,0 1,0-1,-1 1,1-1,-1 1,0 0,0 0,0-1,0 1,0 0,-1 0,1 0,-1 0,0 0,0 0,0 0,0 0,0 0,-1 0,1 0,-1 0,0 0,0 0,0 0,0 0,-1-1,1 1,-1-1,1 1,-1-1,0 1,0-1,0 0,0 0,-1 0,1 0,-1 0,0 0,-108 58,74-48,-1-1,0-3,0-1,-1-1,0-2,-5-2,20-2</inkml:trace>
  <inkml:trace contextRef="#ctx0" brushRef="#br0" timeOffset="321.053">761 225,'-6'11,"0"0,1 0,1 0,-1 1,2-1,0 1,0 0,1 0,0 1,1-1,1 0,0 0,0 1,1-1,1 0,0 0,1 0,0 0,3 6,-4-14,0 0,1-1,0 1,0-1,0 0,0 1,0-2,1 1,-1 0,1-1,0 1,-1-1,1 0,0 0,0-1,1 1,-1-1,0 0,0 0,1 0,-1-1,1 0,-1 1,0-2,1 1,0 0,114-29,-104 21,0 0,0-1,0 0,-2-1,1-1,-1 0,-1-1,0 0,0-1,-1 0,-1-1,0 0,-1 0,-1-1,0-1,-1 1,-1-1,0 0,2-10,-7 21,1 1,-1 0,0-1,0 0,-1 1,1-1,-1 1,0-1,0 0,-1 1,0-1,1 1,-1-1,-1 1,1-1,-1 1,1-1,-1 1,0 0,-1 0,1 0,-1 0,0 1,0-1,0 1,0 0,-1-1,1 1,-1 1,0-1,0 0,0 1,0 0,0 0,0 0,-1 1,-3-2,-76 1,58 9</inkml:trace>
  <inkml:trace contextRef="#ctx0" brushRef="#br0" timeOffset="819.055">1354 450,'8'-26,"0"0,2 1,0 0,2 1,1 0,1 0,1 2,1 0,0 0,2 2,1 0,12-10,-29 28,-1 0,1 0,0 0,1 0,-1 0,0 0,0 0,1 1,-1-1,1 1,0-1,-1 1,1 0,0 0,0 1,-1-1,1 0,0 1,0 0,0-1,0 1,0 0,0 1,0-1,0 0,-1 1,1 0,0 0,0 0,-1 0,1 0,0 0,-1 1,1-1,-1 1,1-1,-1 1,0 0,0 0,0 0,0 1,0-1,0 0,0 2,15 124,-17-127,0 0,1 0,-1 0,0 0,1-1,-1 1,1 0,-1 0,1 0,-1 0,1 0,0-1,-1 1,1 0,0 0,0-1,-1 1,1 0,0-1,0 1,0-1,0 0,0 1,0-1,0 1,0-1,0 0,0 0,0 0,0 0,0 0,0 0,0 0,0 0,0 0,0 0,0 0,0-1,0 1,0 0,0-1,0 1,0-1,0 1,0-1,45-28,-38 23,12-10,0 2,1 0,1 1,0 1,1 1,0 1,9-1,-30 10,-1 0,1 1,0 0,0-1,0 1,0 0,-1 0,1 0,0 0,0 0,0 0,0 1,0-1,-1 1,1-1,0 1,0 0,-1-1,1 1,0 0,-1 0,1 0,-1 1,1-1,-1 0,0 0,1 1,-1-1,0 1,0-1,0 1,0 0,0-1,0 1,-1 0,1 0,0-1,-1 1,0 0,1 0,3 87,-5-58,9 17,-2-29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4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80 342,'27'-4,"0"-1,-1-1,1-2,-1 0,-1-2,0-1,0-1,-1-1,0 0,-2-2,6-5,-24 17,1 1,-1 0,0-1,0 0,0 0,0 0,-1-1,1 1,-1-1,0 0,0 0,0 0,-1 0,1 0,-1 0,0-1,0 1,-1-1,1 0,-1 1,0-1,0 0,-1 0,1 0,-1 0,0 0,-1 0,1 1,-1-1,0 0,0 0,0 0,-1 1,0-1,1 1,-2-1,1 1,0 0,-1 0,0 0,-2-3,-5 2,1-1,-1 1,-1 1,1 0,0 0,-1 1,0 0,0 1,0 1,0-1,0 2,0-1,0 2,0-1,-1 1,1 1,0 0,1 1,-1 0,0 1,1 0,0 0,-9 6,6-3,0 1,1 0,0 0,1 1,0 1,0 0,1 1,0 0,1 0,0 1,-2 4,8-11,-1 1,1-1,0 1,1 0,-1 0,1 0,0 0,0 0,1 1,0-1,0 1,1-1,0 1,0-1,0 0,1 1,-1-1,2 1,-1-1,1 0,0 0,0 0,1 0,-1 0,1 0,2 2,8 5,0 0,1 0,0-2,1 1,0-2,0 0,1-1,1-1,0 0,0-1,0-1,1 0,0-2,0 0,0-1,0-1,0 0,1-2,-1 0,1-1,-1 0,0-2,82-20,-75 11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4.8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499 82,'-15'-11,"-1"1,0 0,-1 1,0 0,0 2,-1 0,-14-4,27 10,0-1,0 1,0 0,0 0,-1 0,1 1,0 0,0 0,0 0,0 1,-1-1,1 1,0 1,0-1,0 1,1-1,-1 1,0 1,1-1,-1 1,1 0,0 0,0 0,0 0,0 1,0-1,1 1,0 0,-1 0,0 3,-1 6,0 1,0 0,2-1,-1 1,2 1,0-1,1 0,0 1,1-1,1 0,0 1,1 2,-3 95,-17-6,-6-1,-23 62,-11 20,29-48,28-137,0-1,0 1,0 0,1 0,-1 0,1 0,-1 0,1 0,0 0,0 0,0 0,0 0,0 0,0 0,0 0,1 0,-1 0,1-1,0 1,-1 0,1 0,0 0,0-1,0 1,0 0,0-1,1 1,-1-1,0 1,1-1,-1 1,1-1,-1 0,1 0,0 0,0 0,-1 0,1 0,0-1,0 1,0 0,0-1,0 0,0 1,0-1,1 0,265-1,-24-28,-220 29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53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206 1,'-27'26,"1"2,2 1,1 1,1 1,1 0,2 2,0 5,15-32,1 1,-1 1,1-1,1 0,0 1,0-1,0 1,1 0,0 0,0 0,1-1,0 1,1 0,0 0,0 0,0-1,1 1,0 0,1-1,0 0,0 0,0 1,1-2,0 1,-1-5,-1-1,1 1,0-1,0 0,0 0,0 0,0 0,0-1,0 1,0-1,0 0,0 0,0 0,0 0,0 0,0-1,0 1,0-1,0 0,0 0,0 0,0 0,0-1,-1 1,1-1,0 0,-1 1,1-1,-1 0,0-1,0 1,0 0,0 0,0-1,0 0,-1 1,11-13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0,'-5'0,"-2"5,-4 1,-5 5,5 0,9-6,10-4,-2-3,-1 5,-2 1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2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 1,'-5'24,"-1"13,5 0,7-7,3-7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7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31 344,'58'-11,"8"-1,0-3,-1-3,17-9,-71 22,1-1,-1 0,0 0,-1-1,1-1,-1 0,-1 0,0-1,0 0,7-10,-14 16,1 0,-1 0,1 0,-1-1,0 1,0-1,-1 1,1-1,-1 0,0 0,0 0,0 0,0 0,-1 0,0 0,1 0,-1 0,-1 0,1 0,-1 0,1 0,-1 1,0-1,-1 0,1 0,-1 0,1 1,-1-1,0 1,0-1,-1 1,1 0,-1 0,0 0,-1-1,-1 0,0 0,-1 0,1 0,-1 1,0 0,0 0,0 0,-1 1,1 0,-1 0,1 0,-1 1,0 0,1 1,-1-1,0 1,1 1,-1-1,0 1,0 0,0 1,-133 51,121-40,0 1,1 0,1 1,0 1,1 1,1 0,0 1,2 1,-5 8,14-21,0 0,0 0,0 0,1 1,0-1,1 1,-1 0,1 0,1 0,-1 0,1 0,0 0,1 0,0 0,0 1,0-1,1 0,0 0,1 0,-1 0,1 0,1 0,-1 0,1-1,0 1,1-1,0 0,0 0,0 0,0 0,1-1,0 0,0 0,2 1,8 4,0-2,1 0,0-1,0 0,1-1,-1-1,1-1,0 0,1-1,-1-1,0-1,1 0,-1-1,1-1,14-3,-4 3,-10 1,0-1,0 0,0-2,0 0,0-1,-1-1,0 0,0-1,0-1,-1-1,3-2,0-2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7.0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1,'-14'14,"-5"10,0 0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3.87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30 37,'-14'94,"10"-74,0-1,1 0,1 1,0 0,2-1,0 1,1 0,3 8,-4-26,0-1,0 1,0 0,0 0,0 0,1 0,-1-1,1 1,-1 0,1 0,0-1,0 1,0-1,0 1,0 0,0-1,0 0,0 1,0-1,1 0,-1 1,1-1,-1 0,1 0,-1 0,1 0,0-1,-1 1,1 0,0-1,0 1,-1-1,1 0,0 1,0-1,0 0,0 0,-1 0,1 0,0-1,0 1,0 0,-1-1,1 1,0-1,0 0,-1 1,1-1,17-12,-1 0,-1-2,0 0,-1 0,0-2,-1 0,-1 0,-1-1,-1-1,0-1,2-7,66-109,-80 135,1 0,-1 0,0 1,0-1,1 0,-1 1,0-1,1 0,-1 1,1-1,-1 1,1-1,-1 1,1-1,0 1,-1-1,1 1,-1-1,1 1,0 0,-1-1,1 1,0 0,0 0,-1-1,1 1,0 0,0 0,-1 0,1 0,0 0,0 0,-1 0,1 0,0 0,0 1,-1-1,1 0,0 0,-1 1,1-1,0 0,-1 1,1-1,0 1,-1-1,1 1,-1-1,1 1,-1-1,1 1,-1-1,1 1,-1 0,0-1,1 1,-1 0,0-1,1 1,-1 0,0-1,0 1,0 1,7 55,-6-45,23 173,5 129,-28-283,-2-1,-1 1,-1-1,-1 0,-2 0,-1 0,-2-1,-1 0,-1 0,-1-1,-1-1,-6 7,-66 66,82-96,-1-1,0 0,-1 0,1 0,-1 0,1-1,-1 1,0-1,0 0,0-1,0 1,0-1,0 0,0 0,-1-1,1 0,0 1,0-2,-1 1,1-1,0 0,0 0,-2-1,2-1,0-1,0 0,0-1,1 1,-1-1,1 0,1 0,-1 0,1-1,0 1,0-1,0 0,1 0,0 0,0 0,0 0,1 0,0-1,0 1,1 0,0-1,0 1,0 0,1-1,0 1,0 0,1-3,5-12,1 1,0 0,2 0,0 0,1 1,1 1,1 0,0 1,1 0,1 1,4-2,169-124,-164 126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6.1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0,'5'10,"1"3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8.3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389 624,'-172'213,"-18"46,164-222,52-74,68-94,6 4,15-7,-48 61,-67 73,1-1,-1 1,0 0,0-1,1 1,-1 0,0 0,1-1,-1 1,0 0,1-1,-1 1,0 0,1 0,-1 0,1 0,-1-1,1 1,-1 0,0 0,1 0,-1 0,1 0,-1 0,0 0,1 0,-1 0,1 0,-1 0,1 0,-1 0,0 1,1-1,-1 0,1 0,-1 0,0 1,1-1,-1 0,0 0,1 1,-1-1,0 0,1 1,-1-1,0 0,0 1,1-1,-1 0,0 1,0-1,0 1,0-1,1 0,-1 1,0-1,0 1,0-1,0 1,0-1,0 0,0 1,0-1,0 1,0-1,0 0,-1 1,1 0,-3 31,-6 3,2-1,1 2,2-1,1 0,2 25,2-53,1 0,-1-1,1 1,0-1,0 1,1-1,0 0,0 1,1-2,0 1,-1 0,2-1,-1 1,1-1,0-1,0 1,0-1,1 0,2 2,-4-3,-1-1,1 0,0 0,-1 0,1 0,0-1,0 0,1 1,-1-1,0-1,0 1,0-1,1 0,-1 1,0-2,0 1,1-1,-1 1,0-1,0 0,0 0,0-1,0 1,0-1,0 0,-1 0,1-1,-1 1,1-1,-1 1,2-3,15-14,-1-1,-1 0,0-2,-2 0,-1-1,0 0,-2-1,-1 0,-1-2,-1 1,-1-1,-1 0,-2-1,1-9,0-9,-1 33</inkml:trace>
  <inkml:trace contextRef="#ctx0" brushRef="#br0" timeOffset="709.358">1377 681,'-36'16,"1"1,1 2,1 1,1 2,1 1,0 2,2 1,-1 4,23-26,2 1,-1-1,0 2,1-1,0 1,0-1,1 1,0 0,0 1,0-1,1 1,0 0,0 0,0 0,1 0,0 0,1 1,0-1,0 0,0 2,1-7,1-1,-1 1,1-1,0 1,-1-1,1 0,0 1,0-1,0 0,0 0,0 1,0-1,0 0,0 0,1 0,-1 0,0-1,1 1,-1 0,0 0,1-1,-1 1,1-1,-1 1,1-1,-1 0,1 1,-1-1,1 0,0 0,-1 0,1 0,-1-1,1 1,-1 0,1-1,0 1,59-22,-58 21,36-19,-2-1,0-3,-2 0,0-2,-2-2,15-17,-48 44,1 0,-1 0,1 0,-1 0,1 1,-1-1,1 0,-1 0,1 0,0 0,-1 1,1-1,0 0,0 1,0-1,0 1,0-1,-1 1,1-1,0 1,0-1,0 1,0 0,0 0,0-1,0 1,0 0,1 0,-1 0,0 0,0 0,0 1,0-1,0 0,0 0,0 1,0-1,0 0,0 1,-1-1,1 1,0-1,0 1,0 0,0-1,-1 1,1 0,0 0,0-1,-1 1,1 0,-1 0,1 0,-1 0,1 0,-1 0,17 79,-15-62,1 0,1 1,1-1,0-1,1 1,1-1,1 0,1 0,-7-13,1-1,-1 1,1-1,0 0,0 0,0-1,0 1,1 0,-1-1,1 0,-1 0,1 0,0 0,0-1,0 1,0-1,0 0,0 0,0 0,1-1,-1 0,0 1,0-2,0 1,1 0,-1-1,0 0,2 0,5-2,0 0,0-1,-1-1,0 1,0-1,0-1,0 0,-1 0,0-1,2-2,29-27,-2-2,-1-1,-2-2,-2-2,-1 0,-3-3,-1 0,-3-2,6-17,-21 33,0 0,-2 0,-2-1,-1 0,-1-1,-2 1,-2 0,0-1,-3 1,0-1,-8-25,10 55,0-6,0 0,-1 0,-1 0,0 0,0 0,-1 0,0 1,0 0,-1-1,-1 2,1-1,-1 1,-2-2,7 9,-1 0,1 0,0 0,-1 0,1 0,0 0,-1 1,1-1,-1 1,1-1,-1 1,1-1,-1 1,1 0,-1 0,0 0,1 0,-1 0,1 0,-1 0,0 0,1 1,-1-1,1 0,-1 1,1 0,-1-1,1 1,0 0,-1 0,1 0,0-1,-1 1,1 1,0-1,0 0,0 0,0 0,0 1,0-1,0 0,1 1,-1-1,-27 66,22-23,3 1,1 0,2 0,2-1,2 1,2 0,2-1,2-1,2 1,1-1,3-1,13 25,53 152,-82-218,1 0,-1 0,1 1,-1-1,0 0,1 1,-1-1,0 0,0 1,0-1,0 1,0-1,0 0,-1 1,1-1,0 0,-1 1,1-1,-1 0,1 0,-1 0,0 1,0-1,1 0,-1 0,0 0,0 0,0 0,0 0,0 0,0 0,0-1,0 1,-1 0,1-1,0 1,0-1,-1 1,1-1,0 1,-1-1,1 0,0 0,-1 0,1 0,0 0,-1 0,1 0,-14-3</inkml:trace>
  <inkml:trace contextRef="#ctx0" brushRef="#br0" timeOffset="890.169">1659 568,'43'0,"44"0,15 0,-3 0,-11 0,-14 0,-15 0,-13 0,-9 0,-7 0,-8 0</inkml:trace>
  <inkml:trace contextRef="#ctx0" brushRef="#br0" timeOffset="1584.911">2421 596,'-4'29,"2"1,0 0,2 0,2 0,1 0,1 0,4 12,-6-37,0 0,0-1,1 1,0-1,0 0,0 0,1 0,-1 0,1 0,0-1,0 0,0 1,1-1,-1-1,1 1,-1-1,1 0,0 0,0 0,0-1,0 1,0-1,1-1,-1 1,0-1,0 1,0-2,1 1,-1 0,0-1,0 0,0 0,0-1,0 0,2 0,7-3,-1 0,0 0,0-1,0-1,-1 0,0-1,0 0,-1-1,0 0,-1-1,0 0,18-14,48-51,-55 51,-30 61,6-34,1 1,0 1,0-1,1 0,-1 0,1 1,0-1,0 1,0-1,1 1,-1 0,1-1,0 1,0-1,1 1,0 0,-1-1,2 1,-1-1,0 0,1 1,0-1,0 0,0 0,0 0,1 0,0 0,-1-1,2 1,-1-1,1 1,0 0,1 0,0-1,0 0,0 0,0 0,0 0,0-1,1 0,-1 0,1-1,0 1,-1-1,1 0,0-1,0 1,0-1,-1-1,1 1,0-1,0 0,-1 0,1 0,0-1,-1 0,1 0,-1 0,3-3,12-5,0-2,-1 0,-1-1,0 0,0-2,7-9,-4 3,0-1,-2 0,-1-2,-1 0,-1-1,-1 0,-2-1,0-1,-1-1,1-8,-12 33,1 0,-1 1,1-1,-1 0,0 0,0 0,-1 0,1 0,0 0,-1 0,0 0,0 0,0 0,0 0,0 0,-1 0,1 0,-1 0,0 0,0 0,0 0,0 0,0 0,-1 1,1-1,-1 0,0 1,0-1,0 1,0 0,0 0,0 0,-1 0,1 0,-1 0,1 1,-1-1,0 1,1-1,-1 1,0 0,0 0,0 1,0-1,0 0,0 1,0 0,-3 0,-6 4,-1 1,2 0,-1 1,1 1,0 0,0 0,1 1,0 0,0 1,1 0,0 0,0 1,1 1,1-1,-6 10,11-18,0 0,0 0,0 0,1 0,-1 1,0-1,1 0,-1 1,1-1,0 1,0-1,0 1,0 0,1-1,-1 1,1 0,-1 0,1 0,0-1,0 1,0 0,1 0,-1 0,1-1,-1 1,1 0,0-1,0 1,0-1,0 1,0-1,1 1,-1-1,1 0,0 1,0-1,0 0,0 0,0 0,0-1,0 1,0 0,1-1,0 1,118 15,-39-12,-76-4,0-1,0 1,0 0,0 1,0-1,0 1,-1 0,1 1,-1-1,1 1,-1 0,0 0,0 1,-1 0,1 0,-1 0,1 0,-1 1,-1-1,1 1,-1 0,1 0,-1 1,-1-1,1 1,-1-1,0 1,0 0,-1-1,0 1,0 0,0 2,-11 67,4 45,12-102</inkml:trace>
  <inkml:trace contextRef="#ctx0" brushRef="#br0" timeOffset="2536.387">4029 624,'-41'45,"2"1,1 2,3 2,2 1,-5 15,21 3,19-68,-1 0,1 0,-1 0,1 0,0 0,-1 0,1 0,0-1,0 1,-1-1,1 1,0-1,0 0,0 1,0-1,0 0,0 0,0 0,0-1,-1 1,1 0,0-1,0 1,0-1,0 0,-1 0,1 1,0-1,-1 0,1 0,-1-1,1 1,0 0,26-15,-1-1,-1-1,-1-1,0-1,-1-1,-2-2,0 0,1-4,24-22,31-26,-77 75,0-1,-1 1,1-1,0 1,-1-1,1 1,0 0,0-1,0 1,-1 0,1-1,0 1,0 0,0 0,0 0,-1 0,1 0,0 0,0 0,0 0,0 0,0 0,-1 0,1 0,0 1,0-1,0 0,-1 1,1-1,0 1,0-1,-1 0,1 1,0 0,-1-1,1 1,-1-1,1 1,-1 0,1-1,-1 1,1 0,-1 0,1-1,-1 1,0 0,0 0,1 0,-1 0,0-1,0 2,4 47,-4-45,0 4,0 1,0-1,1 0,0 1,0-1,1 0,0 0,0 0,1 0,0 0,1-1,-1 1,1-1,1 0,-1 0,1 0,1-1,-1 0,1 0,0 0,1 0,-1-1,1 0,0-1,0 0,0 0,1 0,0-1,5 2,-6-3,0 0,1-1,-1 0,0 0,1 0,-1-1,1 0,-1-1,1 1,-1-1,1-1,-1 0,0 0,0 0,0-1,0 0,0 0,-1-1,1 0,5-4,108-107,-107 99,16-15,-1-2,-2-1,-1-1,-2-1,1-6,-7 8,-2-2,-1 0,-2 0,-1-2,-2 1,-2-1,-1 0,-2-1,-2 1,-1-18,-2 46,0-1,0 1,-1 0,0 0,0 0,-2 0,1 1,-1-1,0 1,-1 0,-1-2,4 8,0 1,0-1,0 0,0 1,0-1,-1 1,1 0,-1 0,0 0,1 0,-1 0,0 0,0 1,0-1,-1 1,1 0,0 0,0 0,-1 1,1-1,0 1,-1 0,1 0,0 0,-1 0,1 0,0 1,-1-1,1 1,0 0,0 0,-1 1,1-1,0 0,0 1,-10 5,0 1,1 0,0 1,1 0,0 1,0 0,1 0,1 1,0 1,0 0,1 0,0 0,1 1,1 0,0 1,-4 11,1 4,0 0,2 0,2 1,0 0,2 0,1 0,2 23,0-35,1-1,1 1,0-1,1 0,1 0,1 0,0 0,1-1,1 1,0-1,1-1,1 0,1 0,0-1,1 0,0 0,2 0,6 5,0-1,2 0,-1-2,2 0,0-2,1 0,22 8,-6-4,-25-9</inkml:trace>
  <inkml:trace contextRef="#ctx0" brushRef="#br0" timeOffset="3506.471">4905 878,'7'6,"1"-1,-1 1,1-2,0 1,0-1,1 0,-1-1,1 0,0 0,0-1,0 0,0-1,0 0,0 0,0-1,0 0,1-1,-1 0,0 0,0-1,4-1,12-9,-1 0,-1-1,0-2,-1 0,0-2,-2 0,0-1,-1-1,0-1,6-11,1 1,-2-2,-1 0,-2-2,-1 0,-2-1,-1-1,-2-1,-1 0,1-12,-8 23,-2-1,0 0,-2 0,-1-1,-1 1,-2-13,1 37,0 1,0 0,0 0,0-1,-1 1,1 0,-1-1,0 1,1 0,-1 0,0 0,0 0,-1 0,1 0,0 0,0 0,-1 1,0-1,1 0,-1 1,0-1,1 1,-1-1,0 1,0 0,0 0,0 0,-1 0,1 0,0 1,0-1,0 1,-1-1,1 1,0 0,-1 0,1 0,0 0,0 0,-1 0,1 1,0-1,0 1,-1 0,1-1,0 1,0 0,0 0,0 0,-1 2,-13 8,1 1,1 1,0 1,1 0,0 0,1 1,1 1,0 0,1 1,1 0,1 0,0 1,-1 7,0-2,0 1,2 0,1 1,1-1,1 1,1 0,2 0,0 1,1-1,2 0,1 0,2 11,-1-25,0 1,0-2,1 1,1 0,0-1,0 0,1-1,0 1,0-1,1 0,1-1,-1 0,1 0,1-1,-1 0,1-1,1 0,-1-1,1 0,0 0,8 2,0 1</inkml:trace>
  <inkml:trace contextRef="#ctx0" brushRef="#br0" timeOffset="4089.362">5667 765,'-3'9,"-2"4,0 1,1-1,1 1,0 0,1 0,0 0,1 0,1 0,0 0,1 0,0 0,1 0,4 13,-5-25,-1-1,1 1,0 0,-1-1,1 0,0 1,0-1,0 0,0 1,0-1,1 0,-1 0,0 0,0 0,1 0,-1 0,1 0,-1 0,1-1,-1 1,1 0,-1-1,1 1,-1-1,1 0,0 0,-1 1,1-1,0 0,-1 0,1-1,0 1,-1 0,1 0,-1-1,1 1,0-1,-1 0,1 1,-1-1,1 0,-1 0,1 0,61-51,-57 46,167-204,-172 208,-1 0,1 0,0 1,-1-1,1 0,0 0,0 0,0 1,1-1,-1 1,0-1,0 1,1-1,-1 1,1 0,0-1,-1 1,1 0,0 0,-1 0,1 0,0 1,0-1,0 0,0 1,0 0,0-1,0 1,0 0,0 0,0 0,0 0,0 0,0 0,0 1,0-1,0 1,-1-1,1 1,0 0,0 0,0 0,-1 0,1 0,0 0,-1 0,1 0,0 2,5 14,0 1,-2 1,0-1,-2 1,0 0,0 0,-2 0,-1 17,5 42,6-2,-3 2,-4-1,-3 0,-3 1,-9 48,6-101,0-1,-2 1,0-1,-2 0,-1 0,0-1,-2-1,-1 0,0 0,-2-1,0-1,-2-1,-2 2,9-10,0-2,0 1,-1-1,-1-1,1 0,-1-1,-1 0,-5 2,16-9,0 1,1 0,-1-1,0 0,0 0,0 1,0-1,0 0,0 0,0-1,1 1,-1 0,0-1,0 1,0-1,0 1,1-1,-1 0,0 0,1 0,-1 0,0 0,1 0,-1 0,1-1,0 1,-1 0,1-1,0 1,0-1,0 0,0 1,0-1,0 0,1 1,-1-1,1 0,-1 0,1 0,-1 0,1-1,-9-84,9 86,2-40,1 0,3 0,1 1,2-1,1 2,3 0,1 0,1 1,3 1,1 0,10-13,47-41,-60 79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198 289,'85'-26,"-1"-4,-2-4,-1-3,27-19,-91 48,-3 2,-1-1,1 0,-1-1,-1 0,1-1,-1-1,-1 0,0 0,10-12,-49 61,-44 214,49-153,-79 422,89-455,7-18,-2-1,-2 0,-2-1,-3 0,-1-1,-3-1,-1 0,-3-2,-5 6,-45 18,56-58</inkml:trace>
  <inkml:trace contextRef="#ctx0" brushRef="#br0" timeOffset="235.608">1 994,'38'-14,"32"-10,14-5,2 1,-4 2,-2 0,-4 4,-6 2,-11-1,-4 3,-8 5,-2-1,-3 3,-5-2,-4 1,-7 3</inkml:trace>
  <inkml:trace contextRef="#ctx0" brushRef="#br0" timeOffset="618.116">1073 713,'-1'37,"0"-20,0 0,1 0,1 0,0 0,1 0,1 0,1 0,0 0,2-1,-1 0,5 7,-9-21,1 1,-1-1,0 0,1 0,-1 0,1 0,-1-1,1 1,0 0,0-1,0 1,0-1,0 1,0-1,0 0,1 0,-1 0,0 0,1-1,-1 1,1-1,-1 1,0-1,1 0,-1 0,1 0,-1 0,1 0,-1 0,1-1,-1 1,0-1,1 0,-1 0,0 0,1 0,-1 0,0 0,0-1,0 1,0-1,1 0,76-77,6-49,-73 104</inkml:trace>
  <inkml:trace contextRef="#ctx0" brushRef="#br0" timeOffset="1021.705">1496 994,'128'-212,"-125"208,34-41,-36 45,0-1,0 0,0 1,0-1,0 1,0-1,0 1,0 0,0-1,0 1,0 0,1 0,-1 0,0 0,0 0,0 0,0 0,0 0,1 0,-1 1,0-1,0 0,0 1,0-1,0 1,0-1,0 1,0 0,0-1,0 1,0 0,-1 0,1-1,0 1,0 0,-1 0,1 0,0 0,-1 0,1 0,-1 0,1 0,-1 0,0 0,1 1,-1-1,0 0,1 3,1 1,0-1,-1 0,2 0,-1 0,0 0,1-1,0 1,0-1,0 1,0-1,0 0,1 0,-1 0,1-1,0 1,0-1,0 0,0 0,0 0,0-1,1 1,-1-1,0 0,1 0,-1-1,1 1,0-1,5-1,0-1,-1 0,1 0,-1-1,1 0,-1 0,0-1,0-1,0 1,-1-1,0-1,0 0,0 0,0 0,-1-1,0 0,-1-1,0 1,29-26,-22 22</inkml:trace>
  <inkml:trace contextRef="#ctx0" brushRef="#br0" timeOffset="1284.213">2343 684,'-18'15,"0"1,1 1,1 1,0 0,2 1,0 1,1 0,-3 8,14-26,0 1,1-1,-1 1,1 0,-1 0,1-1,0 1,0 0,0 0,1 0,-1 0,1 0,0 0,-1 1,2-1,-1 0,0 0,0 0,1 0,0 0,-1 0,1 0,0 0,1 0,-1-1,0 1,1 0,0-1,-1 1,1-1,0 1,0-1,0 0,1 0,-1 0,1 0,-1 0,1-1,-1 1,1-1,0 1,0-1,0 0,0 0,0 0,0-1,1 1,12-1,0 0,0 0,-1-2,1 0,0-1,-1-1,0 0,1-1,-2 0,1-2,-1 1,0-2,0 0,-1 0,11-10,-5 4</inkml:trace>
  <inkml:trace contextRef="#ctx0" brushRef="#br0" timeOffset="1537.587">2822 260,'-10'43,"-7"24,-2 6,4-6,3-8,4-10,3-9,3-6,2-3,0-4,1 0,0-1,0 0,-1-4</inkml:trace>
  <inkml:trace contextRef="#ctx0" brushRef="#br0" timeOffset="1783.22">2511 571,'34'0,"35"5,10 6,-3 1,-9-1,-13-2,-9 1,-8 0,-6-2,-8-3</inkml:trace>
  <inkml:trace contextRef="#ctx0" brushRef="#br0" timeOffset="2034.616">3218 740,'0'24,"0"8</inkml:trace>
  <inkml:trace contextRef="#ctx0" brushRef="#br0" timeOffset="2189.818">3218 458,'4'-5,"3"-1</inkml:trace>
  <inkml:trace contextRef="#ctx0" brushRef="#br0" timeOffset="2387.507">3528 684,'-9'12,"-2"2,0 0,1 0,0 1,1 1,1 0,0 0,1 0,1 1,1 0,0 0,0 10,5-25,0 0,1 0,-1 0,1 0,0 0,-1 0,1 0,0 0,0 0,0 0,1-1,-1 1,0 0,1-1,-1 1,1-1,-1 1,1-1,0 0,-1 0,1 0,0 0,0 0,0 0,0 0,0 0,0-1,0 1,0-1,0 0,0 1,0-1,0 0,1 0,-1-1,0 1,0 0,0-1,0 1,0-1,0 1,0-1,0 0,0 0,0 0,-1 0,1 0,0-1,0 1,-1 0,1-1,-1 1,0-1,1 0,-1 1,0-1,1-1,5-4,0-1,0 0,-1 0,0 0,0-1,-1 1,0-1,0-1,-1 1,-1-1,1 1,-2-1,1 0,-1 0,-1-1,0 1,0 0,-1 0,0-1,-2-4,2 12,0 0,0 1,-1-1,0 1,1-1,-1 1,0-1,0 1,0-1,0 1,-1 0,1-1,-1 1,1 0,-1 0,0 0,0 0,0 1,0-1,0 0,0 1,-1 0,1-1,-1 1,-15-6</inkml:trace>
  <inkml:trace contextRef="#ctx0" brushRef="#br0" timeOffset="2756.659">3782 769,'8'-10,"52"-57,-59 66,1-1,0 1,0 0,0 0,-1 0,1 0,0 0,0 0,0 1,1-1,-1 1,0-1,0 1,0 0,0 0,0 0,1 0,-1 0,0 0,0 1,0-1,0 1,0 0,0-1,0 1,0 0,0 0,0 0,0 0,-1 1,1-1,0 0,-1 1,1-1,-1 1,1 0,0 1,1 0,-1 1,0 0,1 0,-1 0,1 0,0-1,0 1,0-1,0 0,1 0,0 0,-1-1,1 1,0-1,0 0,0 0,0 0,1 0,-1-1,1 1,-1-1,1-1,-1 1,1 0,-1-1,1 0,-1 0,1-1,0 1,-1-1,1 0,1-1,-1-1,1-1,-1 1,0-1,-1 0,1-1,-1 1,0-1,0 0,0 0,-1 0,0-1,0 1,0-1,0 0,-1 0,2-6,1 0,5-13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5.9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69 113,'-19'34,"-7"15,2 0</inkml:trace>
  <inkml:trace contextRef="#ctx0" brushRef="#br0" timeOffset="594.208">239 338,'150'-215,"-150"213,0 1,1-1,0 1,-1-1,1 1,0-1,0 1,0-1,0 1,0 0,0 0,0 0,1-1,-1 1,0 0,0 0,1 1,-1-1,1 0,-1 0,1 1,-1-1,1 1,0-1,-1 1,1 0,-1-1,1 1,0 0,-1 0,1 0,0 0,-1 1,1-1,0 0,-1 1,1-1,-1 1,1 0,-1-1,1 1,-1 0,1 0,-1 0,0 0,1 0,-1 0,0 0,0 0,0 1,0-1,0 0,0 1,0 0,12 40,23 50,-34-90,0 1,0-1,0 1,1-1,-1 0,0 0,1 0,0 0,-1-1,1 1,0-1,0 1,0-1,0 0,0 0,0-1,0 1,0 0,0-1,0 0,0 0,0 0,0 0,1 0,-1-1,0 1,0-1,0 0,1 0,99-53,-83 42</inkml:trace>
  <inkml:trace contextRef="#ctx0" brushRef="#br0" timeOffset="1193.71">1170 0,'-11'2,"0"0,0 1,1 0,-1 1,1 0,0 1,0 0,0 1,0-1,1 2,0 0,1 0,-1 0,1 1,1 0,-1 1,2-1,-1 2,1-1,-5 10,-27 89,37-104,1 0,-1 0,1 0,-1 0,1 0,1 0,-1 1,0-1,1 0,0 0,0 0,0-1,0 1,1 0,0 0,-1-1,1 1,1-1,-1 1,0-1,1 0,0 0,-1 0,1 0,1 0,0 0,-1-1,1-1,0 1,-1-1,1 0,0 0,0 0,0 0,0-1,0 1,-1-1,1 0,0-1,0 1,0-1,0 1,0-1,0 0,-1-1,1 1,0 0,-1-1,1 0,-1 0,4-2,74-66,-74 63,137-129,-143 136,-1-1,1 0,-1 0,0 0,1 1,0-1,-1 0,1 1,-1-1,1 0,0 1,-1-1,1 1,0-1,0 1,-1-1,1 1,0 0,0-1,0 1,0 0,-1 0,1-1,0 1,0 0,0 0,0 0,0 0,0 0,-1 0,1 1,0-1,0 0,0 0,0 1,0-1,-1 0,1 1,0-1,0 1,-1-1,1 1,0-1,0 1,-1-1,1 1,-1 0,1-1,-1 1,1 0,-1 0,1-1,-1 1,1 0,-1 0,0 0,0 0,1-1,-1 1,0 0,0 0,0 0,0 0,0 0,0 0,0 0,0-1,-1 1,1 1,-4 236,-25 143,31-363,-2 1,0 0,-1-1,-1 1,-1-1,-1 1,0-1,-1 0,-1 0,-1-1,0 0,-2 0,0-1,0 0,-2 0,0-1,0 0,-1-1,-14 12,23-24,-1 0,1 0,-1-1,1 1,-1-1,1 0,-1 0,0 0,0 0,1-1,-1 1,0-1,0 0,0 0,0 0,1-1,-1 1,0-1,0 0,1 0,-1-1,1 1,-1-1,1 1,-1-1,1 0,0 0,0-1,0 1,0-1,0 1,1-1,-1 0,-1-2,-3-4,1 1,0-1,1 0,-1 0,2-1,-1 0,1 1,1-1,0-1,0 1,1 0,0-3,2 3,0 1,1-1,-1 0,2 1,0-1,0 0,0 1,1 0,1 0,0 0,0 0,0 0,1 1,1 0,-1 0,1 0,1 1,-1-1,1 2,4-4,10-8,0 2,1 0,0 1,2 2,-1 0,23-8,49-16,-52 22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4.6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310 0,'-25'218,"-32"159,26-150,1-87,20-122,7-26,7-8,0-1</inkml:trace>
  <inkml:trace contextRef="#ctx0" brushRef="#br0" timeOffset="285.102">0 508,'38'0,"28"0,11 0,-1 0,-10 0,-11 0,-11 0,-7 0,-5 5,-4 1,-1 0,-1-1,-5 3,-5 1</inkml:trace>
  <inkml:trace contextRef="#ctx0" brushRef="#br0" timeOffset="1097.182">706 85,'-33'233,"-9"69,20-162,21-137,0-1,0-1,0 0,0 1,0-1,0 1,1-1,-1 1,1 0,-1-1,1 1,-1 0,1-1,0 1,0 0,-1-1,1 1,1 0,-1 0,0-1,0 1,1 0,-1-1,1 1,-1-1,1 1,0 0,-1-1,1 1,0-1,0 0,0 1,0-1,0 0,1 1,-1-1,0 0,1 0,-1 0,0 0,1 0,-1-1,1 1,0 0,-1-1,1 1,12-8,0-1,-1-1,0 0,-1-1,1 0,-2 0,0-2,10-11,133-110,-152 132,-1 0,1-1,0 1,0 1,-1-1,1 0,0 0,0 1,0-1,0 1,0-1,0 1,0 0,0 0,0 0,0 0,0 0,0 0,-1 1,1-1,0 1,0-1,0 1,0 0,0-1,-1 1,1 0,0 0,-1 0,1 1,0-1,-1 0,0 1,1-1,-1 1,0-1,0 1,0-1,0 1,0 0,0 0,0 0,0-1,-1 1,1 0,-1 0,0 0,1 1,13 99,-27 90,11-179,3-6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2.0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0 312,'37'-2,"-2"0,1-3,0 0,-1-3,0-1,0-1,20-10,57-50,-108 68,-1-1,0 1,0-1,-1 0,1 0,0 0,-1 0,0-1,0 1,0-1,0 1,0-1,-1 0,0 0,0 0,0 0,0 1,0-1,-1-1,0 1,0 0,0 0,0 0,0 0,-1 0,0 0,0 0,0 1,0-1,-2-2,-2 0,0 0,0 1,0-1,-1 1,0 1,0-1,0 1,-1 0,1 1,-1-1,0 1,0 1,0-1,-1 1,1 0,-1 1,1 0,-1 0,-6 0,-1 3,1 1,0 0,0 0,0 1,0 1,1 1,-1 0,1 0,1 1,-1 1,1 0,1 1,0 0,0 1,0 0,2 0,-1 1,1 1,1 0,0 0,0 0,1 1,1 1,1-7,1-1,-1 1,2 0,-1 0,1 0,0 0,0 1,1-1,0 1,1-1,-1 1,1 0,1 0,0 0,0 0,0-1,1 1,0 0,1 0,-1-1,1 1,1 0,0-1,0 0,0 0,1 0,0 0,0-1,1 1,0-1,0 0,0 0,1-1,0 0,0 0,0 0,1 0,0-1,-1-1,1 1,3 0,12-1,0-1,1-1,-1-1,0-1,1 0,-1-2,0-1,0-1,-1-1,1 0,-1-2,-1 0,1-2,-2 0,1-1,5-5,-1 2,-1-1,0-1,-2-1,0-1,0-1,-2-1,0 0,-2-1,14-21,0-22,-31 64,1 0,0 0,0-1,-1 1,1 0,0 0,0 0,-1 0,1 0,0 0,0 0,-1 0,1 1,0-1,-1 0,1 0,0 1,0-1,-1 0,1 1,0-1,-1 0,1 1,-1-1,1 1,-1-1,1 1,-1 0,1-1,-1 1,1-1,-1 1,0 0,1-1,-1 1,0 0,0 0,1-1,-1 1,0 0,0 0,0-1,0 1,0 0,0 0,0-1,0 1,0 0,0 0,-1-1,1 1,32 164,-29-117,-3-38,0-1,0 1,1-1,0 0,1 1,0-1,0 0,1 0,0 0,1 0,4 6,-7-14,0 0,0 0,0 1,0-1,0-1,0 1,0 0,1 0,-1 0,0-1,1 1,-1 0,0-1,1 1,-1-1,1 0,-1 1,1-1,-1 0,1 0,-1 0,1 0,-1 0,1 0,-1-1,0 1,1 0,-1-1,1 1,-1-1,0 0,1 1,-1-1,0 0,1 0,-1 0,0 0,0 0,1 0,41-45,116-216,-92 157,-60 81,-9 23</inkml:trace>
  <inkml:trace contextRef="#ctx0" brushRef="#br0" timeOffset="732.477">1271 312,'34'-9,"-1"-2,0 0,-1-2,0-2,-1-1,-1-1,0-1,2-5,-27 19,0-1,0 0,0 0,-1-1,0 1,0-1,0 0,-1 0,0 0,0-1,0 1,1-7,-4 11,1 0,-1 0,0 0,1-1,-1 1,0 0,-1 0,1-1,0 1,0 0,-1 0,1-1,-1 1,0 0,0 0,0 0,0 0,0 0,0 0,0 0,-1 0,1 1,-1-1,1 0,-1 1,0-1,0 1,0 0,1 0,-1-1,0 1,0 0,-1 1,1-1,0 0,0 0,0 1,-1 0,1-1,0 1,-5-1,1 0,-1 1,0 0,1 0,-1 0,0 1,1 0,-1 0,1 0,-1 1,1 0,0 1,0-1,0 1,0 0,0 1,1-1,-1 1,1 0,0 1,-2 2,-85 113,86-110,0 1,1 0,1 1,0-1,0 1,1-1,1 1,0 0,1 0,0 2,1-9,-1 0,2 0,-1 0,1 0,-1 0,1-1,1 1,-1 0,1-1,0 1,0-1,0 1,0-1,1 0,0 0,0 0,0 0,0 0,1-1,-1 1,1-1,0 0,0 0,0-1,4 3,8-1,1-1,-1 0,1-1,0-1,-1-1,1 0,0-1,-1-1,1 0,-1-1,1-1,-1-1,-1 0,1-1,-1-1,0 0,0-1,13-10,-1 3,1-2,-2-1,0-1,-2-2,0 0,-1-1,-1-1,-1-2,10-16,8-40,-39 79,1 0,0 0,-1 0,1 0,-1 0,0 0,0 0,0 0,0 0,0 0,0 0,0 0,0 0,-1 0,1 0,-1 0,0 0,0 0,1 1,-1-1,0 0,0 0,-1 1,1-1,0 1,-1-1,1 1,0-1,-1 1,0 0,1 0,-1 0,0 0,0 0,1 0,-1 0,0 0,0 1,0-1,0 1,0-1,-1 1,-2 1,-1-1,1 1,-1 1,1-1,-1 1,1 0,0 0,0 1,0-1,0 1,0 0,1 1,-1-1,1 1,0 0,0 0,0 0,1 0,0 1,-1 0,1-1,1 1,-1 0,1 0,0 1,0-1,0 0,1 2,0-4,1 0,0 0,0 0,0 0,0 1,1-1,-1 0,1 0,0 0,0 0,0 0,0 0,0 0,1-1,-1 1,1 0,0-1,-1 1,1-1,1 1,-1-1,0 0,1 0,-1 0,1 0,-1-1,1 1,0-1,0 1,2 0,96 30,-90-29,-6-3,-1 1,0-1,0 1,0 0,0 0,0 0,0 1,-1-1,1 1,0 0,-1 0,1 0,-1 1,0-1,0 1,0 0,0 0,0 0,0 0,-1 0,0 1,1-1,-1 1,-1-1,1 1,0 0,-1 0,0 0,0 0,0 0,0 0,-1 1,-23 113,19-97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6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424 635,'-44'12,"2"2,0 2,1 2,-28 16,54-25,1 0,0 1,0 0,1 1,0 1,1 0,0 0,1 1,1 1,0 0,0 0,2 1,-6 13,12-26,0 1,0 0,1 0,0-1,-1 1,1 0,0 0,0 1,0-1,1 0,-1 0,1 0,0 0,0 1,0-1,0 0,0 0,1 0,0 0,-1 1,1-1,0 0,0 0,1 0,-1-1,1 1,-1 0,1 0,0-1,0 1,0-1,1 0,-1 1,0-1,1 0,-1 0,1-1,0 1,0 0,-1-1,1 0,0 0,0 1,1-2,1 2,7-3,0-1,1 0,-1 0,-1-1,1-1,0 0,-1 0,0-1,0-1,0 0,0 0,-1-1,5-5,8-2,53-37,-1-4,-3-3,32-34,-104 91,0 0,1 0,-1 0,1 0,-1 0,1 0,0 1,-1-1,1 0,0 0,-1 1,1-1,0 0,0 1,0-1,0 1,0-1,0 1,0-1,0 1,0 0,0-1,0 1,0 0,0 0,0 0,0 0,0 0,0 0,0 0,0 0,0 0,0 0,0 1,0-1,0 0,0 1,0-1,0 1,0-1,0 1,-1-1,1 1,0 0,0-1,-1 1,1 0,0 0,-1 0,1-1,0 1,-1 0,1 0,-1 0,0 0,1 0,21 73,-22-66,1 0,0 0,0 0,1-1,0 1,1 0,-1-1,2 1,-1-1,1 0,0 0,0-1,1 1,0-1,0 0,0 0,1 0,0-1,0 0,0 0,1-1,0 1,0-1,0-1,0 1,1-1,6-3,-1-1,1 0,0-1,-1 0,0-1,0-1,0 0,0-1,0 0,-1-1,0 0,0-1,0 0,-1-1,0 0,-1-1,0 0,9-11,58-50,-3-2,54-72,-111 122,-1 0,-2-1,0-1,-1 0,-2-1,0-1,-2 1,-1-2,-1 1,-1-1,-1 0,-2 0,0 0,-2-1,-1 1,-1-1,-3-11,-21-19,24 57,0 0,0 0,-1 0,1 0,0 1,0-1,-1 0,1 1,0-1,-1 1,1 0,-1-1,1 1,0 0,-1 0,1 0,-1 0,1 0,-1 0,1 0,-1 0,1 1,0-1,-1 0,1 1,-1-1,1 1,0 0,0-1,-1 1,1 0,0 0,0 0,0 0,0 0,0 0,0 0,0 0,0 0,0 1,0 0,-8 12,0 1,2 0,-1 0,2 1,0 0,1 0,1 0,0 1,1-1,1 1,0 0,1 0,1 1,1 257,53 12,-51-263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0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24,'43'5,"33"1,14 0,1-1,-5-2,-4-5,-5-4,-6 1,-7 0,-3 2,-8 0,-3-3,-6-1,-5 0,-9 2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8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1015,'44'-9,"-1"-2,0-1,0-3,-2-1,12-8,-43 20,29-11,0-2,0-1,-2-3,0-1,-1-1,-2-2,-1-2,0 0,-2-3,-2 0,16-22,-38 41,1-1,-2 0,0 0,0 0,-1-1,-1 0,0 0,-1 0,2-12,-4 20,0 0,-1 0,1 1,-1-1,0 0,-1 0,1 0,-1 0,0 1,0-1,0 0,-1 1,1-1,-1 1,0-1,-1 1,1 0,-1 0,0 0,0 0,0 0,0 1,-1-1,1 1,-1 0,0 0,0 0,-3-1,1 3,0-1,1 1,-1 0,0 1,0-1,0 1,0 0,1 1,-1-1,0 1,0 1,0-1,1 1,-1 0,1 0,-1 0,1 1,0 0,0 0,0 0,0 1,1-1,-1 1,1 0,0 1,0-1,1 1,-1-1,1 1,0 0,0 1,1-1,-1 0,1 1,0-1,1 1,-1 0,1-1,0 1,1 0,-1 0,1 0,0 0,1 0,0-1,0 1,0 0,0 0,1-1,0 1,0-1,0 1,1 0,3-1,1 1,0-1,0-1,0 1,0-1,1 0,-1-1,1 1,0-2,0 1,0-1,1 0,-1-1,0 0,2 0,9 2,-2 0,0-1,0 0,1-2,-1 0,0-1,0-1,1 0,2-2,-18 3,1 0,-1 0,1 0,-1 0,0 1,1-1,0 1,-1 0,1-1,-1 1,1 1,-1-1,1 0,-1 0,1 1,-1 0,1-1,-1 1,0 0,1 0,-1 0,0 0,1 1,-1-1,0 1,0-1,0 1,-1 0,1 0,0 0,-1 0,1 0,-1 0,1 0,-1 0,0 0,0 1,0-1,0 1,-1-1,1 0,0 1,-23 143,39-8,-15-114</inkml:trace>
  <inkml:trace contextRef="#ctx0" brushRef="#br0" timeOffset="6738.724">1215 704,'9'8,"0"0,1-1,-1 0,2-1,-1 0,1-1,0 0,0-1,0 0,1-1,-1 0,1 0,0-2,0 1,0-1,0-1,0 0,0-1,4-1,-2-1,-1-1,0 0,0-1,0-1,0 0,-1 0,0-1,-1-1,1 0,-1-1,-1 0,0 0,0-1,-1 0,0-1,0 0,-2-1,3-3,-9 11,1 0,-1 0,0 0,0-1,0 1,0 0,-1-1,0 1,0 0,0-1,0 1,-1 0,1-1,-1 1,0 0,-1 0,1 0,-1 0,0 0,0 0,0 0,0 0,-1 1,1-1,-1 1,0 0,0-1,0 2,-1-1,1 0,-1 0,1 1,-1 0,0 0,0 0,0 0,0 1,0-1,0 1,0 0,-1 1,1-1,0 1,-4-1,-7 2,1 0,-1 2,0-1,1 2,-1 0,1 0,0 1,1 1,-1 1,1 0,0 0,1 1,0 1,0 0,1 1,0 0,0 1,2 0,-1 0,1 1,1 0,0 1,1 0,-1 2,4-8,0 1,1-1,-1 1,2 0,-1 0,1 0,0 0,1 0,0 0,0 0,1 1,0-1,0 0,1 0,0 1,1-1,0 0,0 0,0 0,1 0,1-1,-1 1,1-1,0 0,1 0,0 0,0-1,0 1,1-1,0 0,0-1,0 1,1-1,0-1,2 2,9 0,0 0,1-2,-1 0,1-1,0-1,-1 0,1-2,0 0,10-2,-3 1,9-1,0-2,0-1,-1-2,0-1,0-2,-1-1,14-7,-19 8,-4 2</inkml:trace>
  <inkml:trace contextRef="#ctx0" brushRef="#br0" timeOffset="7207.268">2456 451,'-42'12,"1"2,1 2,0 1,1 3,-22 15,59-35,-1 1,1 0,0 0,0 0,-1 0,1 0,0 0,0 0,0 1,0-1,1 1,-1 0,0 0,1-1,-1 1,1 0,0 0,-1 0,1 0,0 1,0-1,0 0,1 0,-1 1,0-1,1 0,0 1,-1-1,1 1,0-1,0 0,1 1,-1-1,0 1,1-1,-1 0,1 1,0-1,0 0,0 0,0 1,0-1,0 0,1 0,-1 0,1-1,-1 1,1 0,0 0,0-1,-1 1,1-1,1 1,106 39,-93-37,0 0,0 1,-1 1,0 1,0 0,0 1,8 6,-20-12,-1 1,0-1,1 0,-1 1,0-1,0 1,0-1,-1 1,1 0,-1 0,0 0,1 0,-1 0,0 0,-1 0,1 0,-1 0,1 1,-1-1,0 0,0 0,0 0,-1 1,1-1,-1 0,0 0,1 0,-1 0,-1 0,1 0,0 0,-1 0,0 0,1-1,-1 1,0-1,0 1,-1-1,1 0,0 0,-1 0,1 0,-1 0,0 0,0-1,0 1,0-1,-2 1,-8 5,-1-1,0 0,0-1,-1-1,0 0,1-1,-1-1,0 0,0-1,-5 0,-5-1</inkml:trace>
  <inkml:trace contextRef="#ctx0" brushRef="#br0" timeOffset="7670.601">3105 84,'-1'311,"-5"-272,-1 0,-3-1,-1-1,-1 0,-14 28,-33 105,50-98,9-71,0-1,1 1,-1-1,1 0,-1 1,1-1,0 1,-1-1,1 0,-1 1,1-1,0 0,-1 0,1 0,0 1,-1-1,1 0,0 0,-1 0,1 0,0 0,-1 0,1 0,0 0,-1-1,1 1,0 0,-1 0,1-1,0 1,-1 0,1 0,-1-1,1 1,-1-1,1 1,-1-1,1 1,-1-1,1 1,-1-1,1 1,-1-1,0 1,1-1,-1 0,0 1,0-1,1 1,-1-1,0 0,0 1,0-1,0 0,0 0,0 1,0-1,0 0,0 1,0-1,0 0,0 1,-1-1,1 0,0 1,-1-1,20-49,-12 25</inkml:trace>
  <inkml:trace contextRef="#ctx0" brushRef="#br0" timeOffset="7918.333">2738 478,'29'5,"33"1,11 0,3-1,-2-2,-9 0,-5-2,-4-1,-7-5,-2-1,-4 0,-4 1,0 1,-1 2,-8 1</inkml:trace>
  <inkml:trace contextRef="#ctx0" brushRef="#br0" timeOffset="8792.113">3669 55,'218'-39,"-207"37,-9 0,1 0,0 1,0-1,0 1,0 0,0 0,0 0,0 0,0 0,1 1,-1-1,0 1,0 0,1 0,-1 0,0 1,0-1,1 1,-1 0,0 0,0 0,0 0,0 0,0 0,0 1,0 0,-1-1,1 1,0 0,-1 1,1-1,-1 0,0 1,0-1,0 1,0 0,-1-1,1 1,0 0,-1 0,0 0,0 1,-4 214,-9 47,-8 8,-6-37,26-220,1-11,0-1,-1 0,1 1,-1-1,0 1,0-1,0 1,0-1,-1 1,0-1,0 0,0 1,-1-1,1 0,-1 0,0 0,0 0,-1 0,1 0,-1-1,0 1,1-1,-2 0,1 1,0-2,-1 1,1 0,-1-1,0 1,0-1,-3 1,-245 10,139 3,89-14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3:22.6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1 765,'823'-1,"-319"-25,682 25,-617 30,-272-31,-116-25,-132 20,-32 7</inkml:trace>
  <inkml:trace contextRef="#ctx0" brushRef="#br0" timeOffset="632.016">1270 32,'-1'-2,"1"0,-1 0,0 0,-1 1,1-1,0 0,0 0,-1 1,1-1,-1 1,1 0,-1-1,0 1,0 0,1 0,-1 0,0 0,0 0,0 0,0 0,0 1,0-1,0 1,0 0,0-1,-1 1,1 0,0 0,0 0,0 1,0-1,0 0,0 1,0 0,0-1,0 1,0 0,0 0,-2 1,-68 52,-449 388,375-312,146-130,-1 0,1 0,-1 0,1 0,-1 0,1 0,-1 0,1 1,-1-1,1 0,-1 0,1 0,0 1,-1-1,1 0,-1 1,1-1,0 0,-1 1,1-1,0 1,0-1,-1 0,1 1,0-1,0 1,-1-1,1 1,0-1,0 1,0-1,0 1,0-1,0 1,0-1,0 1,0-1,0 1,0-1,0 1,0-1,0 1,1-1,-1 1,0-1,0 0,0 1,1-1,-1 1,0-1,1 0,-1 1,0-1,1 1,-1-1,0 0,1 0,-1 1,1-1,-1 0,1 0,-1 1,0-1,1 0,0 0,36 2,-30-3,110-25,-91 15</inkml:trace>
  <inkml:trace contextRef="#ctx0" brushRef="#br0" timeOffset="1003.71">1976 144,'-95'39,"-117"92,-6 22,-153 98,370-251,0 0,0 0,0 0,0 1,0-1,0 0,0 1,0-1,0 1,0-1,0 1,1 0,-1-1,0 1,0 0,1-1,-1 1,0 0,1 0,-1 0,1 0,-1-1,1 1,-1 0,1 0,0 0,-1 0,1 0,0 0,0 0,0 0,0 0,0 0,0 0,0 0,0 0,0 0,0 0,1 0,-1 0,0 0,1 0,-1 0,0 0,1 0,-1 0,1 0,0-1,-1 1,1 0,0 0,-1-1,1 1,0 0,0-1,0 1,0-1,0 1,-1-1,1 1,0-1,13 2,0-1,0 0,0-1,0 0,0-2,0 1,-1-2,1 0,0 0,-1-1,0-1,0 0,0-1,10-7,45-15,-43 20</inkml:trace>
  <inkml:trace contextRef="#ctx0" brushRef="#br0" timeOffset="1403.84">2767 173,'0'-1,"1"1,0-1,-1 0,1 0,-1 0,1 1,-1-1,1 0,-1 0,0 0,1 0,-1 0,0 0,0 0,0 0,0 1,0-1,0 0,0 0,0 0,0 0,0 0,0 0,0 0,-1 0,1 0,0 0,-1 0,1 1,-1-1,1 0,-1 0,1 0,-1 1,0-1,1 0,-1 1,0-1,0 0,1 1,-1-1,0 1,0-1,0 1,0 0,1-1,-1 1,0 0,-48 7,-108 87,-278 182,298-174,136-102,0 1,-1 0,1-1,0 1,-1 0,1 0,0 0,0 0,0 0,0 0,0 0,0 0,0 0,0 1,0-1,1 0,-1 1,0-1,1 0,-1 1,1-1,0 1,-1-1,1 0,0 1,0-1,0 1,0-1,0 1,0-1,0 1,1-1,-1 1,0-1,1 1,-1-1,1 0,0 1,-1-1,1 0,0 0,0 1,0-1,0 0,0 0,0 0,0 0,0 0,0 0,1 0,0 0,11 1,0-1,0 0,0-1,0 0,0-1,0-1,0 0,0 0,-1-2,1 1,-1-2,0 1,0-2,0 0,8-6,4-2</inkml:trace>
  <inkml:trace contextRef="#ctx0" brushRef="#br0" timeOffset="1717.649">3585 60,'-82'35,"2"4,2 4,-48 35,124-77,-69 49,3 3,2 3,2 2,1 6,-87 78,142-135,2-3,1 0,0 0,1 0,-1 1,1 0,-1 0,1 0,1 0,-1 0,1 1,0 0,0 0,1 0,-2 3,5-8,-1 1,0-1,1 1,-1-1,1 1,0-1,-1 0,1 1,0-1,0 0,0 0,0 1,0-1,0 0,0 0,0 0,0 0,0 0,1 0,-1-1,0 1,1 0,-1-1,1 1,-1-1,0 1,1-1,-1 0,1 1,-1-1,1 0,-1 0,1 0,19 3</inkml:trace>
  <inkml:trace contextRef="#ctx0" brushRef="#br0" timeOffset="2131.008">4121 173,'-200'145,"77"-53,40-33,3 4,2 4,-40 46,96-86,5-3</inkml:trace>
  <inkml:trace contextRef="#ctx0" brushRef="#br0" timeOffset="6935.383">2456 821,'0'1,"-1"-1,1 1,-1-1,1 0,-1 1,1-1,-1 0,1 0,-1 1,1-1,-1 0,0 0,1 0,-1 0,1 0,-1 1,0-1,1 0,-1-1,0 1,1 0,-1 0,1 0,-1 0,0 0,1-1,-1 1,1 0,-1 0,1-1,-1 1,1 0,-1-1,1 1,-1-1,1 1,0-1,-1 1,1-1,-1 1,1-1,0 1,0-1,-1 1,1-1,0 1,0-1,0 0,-1 1,1-1,0 1,0-1,0 0,0 1,0-1,0 1,0-1,1 0,-1 1,0-1,0 1,0-1,1 0,-1 1,-8 174,9-99,-2 25,5 0,11 56,-2 21,-12-175,-1 1,0 0,1-1,0 1,0-1,-1 1,1-1,1 1,-1-1,0 0,1 1,-1-1,1 0,0 0,-1 0,1 0,0-1,0 1,0 0,1-1,-1 1,0-1,1 0,-1 0,0 0,1 0,-1 0,1 0,0-1,-1 1,1-1,0 0,-1 0,1 0,0 0,32 9,-33-9,0 1,-1-1,1 1,0 0,0 0,-1-1,1 1,-1 0,1 0,-1 1,1-1,-1 0,0 1,1-1,-1 0,0 1,0-1,0 1,0 0,0-1,-1 1,1 0,0 0,-1-1,1 1,-1 0,0 0,0 0,1-1,-1 1,0 0,0 0,-1 0,1 0,0 0,-1-1,1 1,-1 0,0 0,1-1,-1 1,0 0,0-1,0 1,0-1,-1 2,-61 65,-141 45,202-112,1-1,0 0,0 1,0-1,0 1,0-1,0 1,0 0,0-1,0 1,0 0,0 0,0 0,0 0,0-1,0 1,1 0,-1 1,1-1,-1 0,0 0,1 0,0 0,-1 0,1 0,0 1,-1-1,1 0,0 0,0 1,0-1,0 0,0 0,1 0,-1 1,0-1,0 0,1 0,-1 0,1 1,-1-1,1 0,-1 0,1 0,0 0,0 0,-1 0,1 0,0 0,0-1,0 1,0 0,0 0,0-1,0 1,0-1,0 1,0-1,1 1,149 54,-72-32,118 44,-195-67,-1 0,1 0,0 1,-1-1,1 0,-1 1,1-1,-1 1,1 0,-1 0,1-1,-1 1,0 0,0 0,1 0,-1 0,0 1,0-1,0 0,0 0,0 1,0-1,0 0,-1 1,1-1,0 1,-1-1,1 1,-1 0,0-1,1 1,-1-1,0 1,0 0,0-1,0 1,0-1,0 1,-1 0,1-1,-1 1,1-1,-1 1,1-1,-1 1,0-1,0 1,0-1,1 0,-1 1,-1-1,1 0,0 0,0 0,0 0,-19 13,0-1,-1-1,-1-1,0-1,0 0,-20 4,-36 16,48-18,-46 25,74-36,1 1,-1-1,1 1,0-1,-1 1,1-1,0 1,0 0,0 0,0-1,0 1,1 0,-1 0,0 0,1 0,0 0,-1 0,1 0,0 0,0 0,0 0,0 0,0 0,1 0,-1 0,1 0,-1 0,1 0,0 0,-1 0,1 0,0 0,0-1,1 1,-1 0,0-1,1 1,10 11,2 0,0-1,0 0,1-1,0-1,1 0,0-2,1 1,0-2,0 0,0-1,1-1,17 3,-20-4,57 32,-70-35,0 0,0 1,0-1,-1 0,1 1,-1 0,1-1,-1 1,0 0,1 0,-1 0,0 0,0 0,0 0,-1 0,1 0,0 0,-1 0,1 1,-1-1,0 0,0 0,0 1,0-1,0 0,0 0,-1 1,1-1,-1 0,1 0,-1 0,0 0,-1 2,-7 8,0-1,-1 0,0 0,-1-1,0 0,-1-1,0-1,0 1,-1-2,-10 5,-13 10,-216 123,176-99,75-44,1 0,0 0,-1 0,1 0,0 0,0 0,0 1,0-1,1 0,-1 0,1 0,-1 0,1-1,0 1,-1 0,1 0,0 0,0 0,1-1,-1 1,0 0,0-1,1 1,-1-1,1 0,-1 1,1-1,0 0,-1 0,1 0,0 0,0 0,0 0,0-1,0 1,0-1,0 1,0-1,0 0,0 0,0 0,0 0,1 0,3 2,160 37,-137-35,-1 1,0 1,0 2,0 0,-1 2,6 4,-29-12,0 0,0 0,0 0,-1 1,1-1,-1 1,0 0,0 0,0 0,0 1,0-1,-1 1,0-1,1 1,-1 0,-1 0,1 0,0 0,-1 0,0 0,0 0,0 1,-1-1,1 0,-1 1,0-1,0 0,-1 1,1-1,-1 0,0 1,0-1,0 0,-1 0,1 0,-1 0,0 0,0-1,-1 1,1 0,-1-1,0 1,-8 8,0 0,-1-1,0 0,-1-1,0 0,-1-1,0-1,-7 3,-43 30,63-41,0 0,1 1,-1-1,0 0,1 1,-1-1,1 1,-1-1,1 0,-1 1,1-1,-1 1,1 0,-1-1,1 1,0-1,-1 1,1 0,0-1,-1 1,1 0,0-1,0 1,0 0,0-1,0 1,0 0,0 0,0-1,0 1,0 0,0-1,0 1,0 0,0 0,1-1,-1 1,0-1,1 1,-1 0,0-1,1 1,-1-1,1 1,-1 0,1-1,-1 1,1-1,-1 0,1 1,-1-1,1 1,0-1,-1 0,1 1,0-1,-1 0,1 0,0 0,-1 0,2 1,51 14,-44-13,67 12,-58-12,0 0,0 2,0 0,-1 1,0 0,0 2,8 4,-22-10,0 1,0 0,-1 0,1 0,-1 0,1 0,-1 0,0 1,1-1,-1 1,-1 0,1-1,0 1,-1 0,1 0,-1 0,0 0,0 0,0 0,0 1,-1-1,1 0,-1 0,0 1,0-1,0 0,0 1,-1-1,1 0,-1 0,0 0,0 1,0-1,0 0,-1 0,-2 7,-1 0,0-1,-1 0,0 0,0-1,-1 1,0-2,0 1,-1-1,-4 3,-19 12,-1-2,-1-2,0-1,-2-1,-7 1,29-13,12-4,-1 0,1 0,-1 0,1-1,-1 2,1-1,-1 0,1 0,0 0,-1 1,1-1,-1 0,1 1,0 0,-1-1,1 1,0 0,0-1,-1 1,1 0,0 0,0 0,0 0,0 0,0 1,0-1,0 0,1 0,-1 0,0 1,1-1,-1 0,1 1,-1-1,1 1,0-1,-1 1,1-1,0 0,0 1,0-1,0 1,0-1,1 1,-1-1,0 1,11 12,28 61,-6 164,-64 197,32-323,-1-114</inkml:trace>
  <inkml:trace contextRef="#ctx0" brushRef="#br0" timeOffset="7817.754">1891 4717,'-17'305,"6"-121,10 137,2-140,0-176,-1 0,0 0,0 1,-1-1,1 0,-1 0,0 0,0 0,-1 0,0 0,0 0,0 0,0-1,-1 1,0-1,0 1,0-1,0 0,-1 0,1-1,-1 1,0-1,0 1,-2-1,-6-3,12-7</inkml:trace>
  <inkml:trace contextRef="#ctx0" brushRef="#br0" timeOffset="9901.642">1891 4717,'226'-27,"63"-4,84 3,154 29,-359-29,-81 15,-86 13,0 1,0 0,0 0,0 0,0 0,-1 0,1 0,0 0,-1 0,1 0,-1 0,1 0,-1 0,1 0,-1 0,0 1,0-1,1 0,-1 0,0 1,0-1,0 0,0 0,-1 0,1 1,0-1,0 0,-1 0,1 0,-1 0,1 0,-1 1,1-1,-1 0,0 0,0 3,-35 134,5 80,3 42,29 83,-15-210,39-25,-24-106,1 0,-1 1,1-1,-1 0,0 0,0 1,0-1,0 1,-1-1,1 1,-1-1,1 1,-1 0,0-1,0 1,0-1,0 1,-1 0,1-1,-1 1,1-1,-1 1,0-1,0 1,0-1,0 0,-1 0,1 1,-1-1,1 0,-1 0,0 0,1 0,-1-1,0 1,0 0,-1-1,1 1,0-1,0 0,-1 0,1 0,-1 0,1 0,-1-1,-1 1,-226-1,-137-1,169-27,-535 29,638 15,93-16,0-1,0 1,0-1,0 0,0 1,0-1,0 0,0 0,0 0,1 0,-1-1,0 1,1 0,-1-1,1 1,-1-1,1 0,0 1,0-1,0 0,0 0,0 0,0 0,0 0,0 0,1 0,-1 0,1 0,0 0,-1 0,1 0,0 0,0 0,1 0,-1 0,0 0,1-1,-1 1,1 0,-1 0,1 1,0-1,0 0,0 0,0 0,0 0,0 1,1-1,1-15,3-124,-11 123</inkml:trace>
  <inkml:trace contextRef="#ctx0" brushRef="#br0" timeOffset="12518.501">2484 5055,'-47'202,"-14"23,46-181,41-61,75-150,-57 93,-20 30,2 1,3 1,1 2,22-23,-11 30,-40 32,0 1,-1 0,1-1,0 1,0-1,0 1,-1 0,1-1,0 1,0 0,0 0,0 0,0 0,0 0,0 0,-1 0,1 0,0 0,0 0,0 0,0 1,0-1,-1 0,1 1,0-1,0 0,0 1,-1-1,1 1,0-1,0 1,-1 0,1-1,-1 1,1 0,-1-1,1 1,-1 0,1 0,-1-1,1 1,-1 0,0 0,1 0,-1 0,0-1,0 1,0 0,0 0,0 0,0 0,0 0,0 0,0-1,0 1,0 0,-29 141,21-114,1 0,2 0,1 0,1 1,1-1,1 1,2 3,-1-30,-1 1,1 0,0-1,0 1,0-1,0 1,0 0,0-1,1 1,0-1,-1 1,1-1,0 1,0-1,0 0,0 1,1-1,-1 0,1 0,-1 0,1 0,0 0,0 0,0 0,0-1,0 1,0-1,0 1,0-1,1 0,-1 0,1 0,-1 0,0 0,1-1,0 1,-1-1,1 1,-1-1,1 0,-1 0,1 0,0-1,-1 1,1-1,-1 1,1-1,-1 0,1 0,-1 0,0 0,2-1,22-21,-1-2,-2 0,0-2,-2-1,16-26,41-51,-20 33,-57 72,0 1,1-1,-1 1,0 0,0-1,0 1,-1 0,1 0,0 0,0 0,0 0,0 0,-1 0,1 0,-1 0,1 0,-1 0,1 0,-1 0,1 0,-1 1,0-1,0 0,1 0,-1 0,0 1,0-1,0 0,-1 0,1 0,0 1,0 0,4 287,13-238,-6-34</inkml:trace>
  <inkml:trace contextRef="#ctx0" brushRef="#br1" timeOffset="25362.883">4488 4688,'0'-68,"11"307,18 54,-18-199,-4 1,-5 1,-7 66,-23 93,29 219,16-391,-7-109,-9-115,-3 133,1 0,-1 0,-1 0,0 0,0 0,0 1,-1-1,0 1,0 0,-1 1,0-1,0 1,-1-1,1 2,-1-1,-1 1,1 0,-1 0,0 0,-4-1,-154-63,-42 21,309 46,176-40,30 0,-69 44,-237-3,0 0,0 1,0 0,0 0,0-1,1 1,-1 0,0 1,0-1,0 0,0 1,0-1,0 1,0-1,0 1,0 0,-1 0,1 0,0 0,0 0,-1 0,1 1,0-1,-1 0,1 1,-1 0,0-1,0 1,1 0,-1-1,0 1,0 0,-1 0,1 0,0 0,-1 0,1 0,-1 0,1 0,-1 0,0 0,0 0,0 0,0 0,0 0,-1 0,1 0,-1 0,1 0,-1 0,0 0,0 0,1 0,-1 0,-1 0,-8 11,0-2,-1 1,0-2,-1 1,0-2,-1 1,0-2,0 1,-1-2,-4 2,-15 9,-13 10,-2-2,-1-2,-1-2,-31 8,70-32,15-2</inkml:trace>
  <inkml:trace contextRef="#ctx0" brushRef="#br1" timeOffset="27928.931">4544 4660,'282'0,"-44"-28,113-1,321 30,-687-3,0 0,1-1,-1 0,1-1,0-1,0 0,1-1,0-1,-4-1,-14-7,29 14,1 0,-1 0,0 1,1-1,-1 1,0-1,1 1,-1 0,0-1,0 1,1 0,-1 0,0 0,0 1,1-1,-1 0,0 1,0-1,1 1,-1-1,0 1,1 0,-1 0,1 0,-1 0,1 0,0 0,-1 0,1 0,0 1,0-1,0 0,0 1,0-1,0 1,0-1,0 1,0 0,1-1,-1 1,1 0,-1-1,1 1,0 0,-11 81,13 334,20-456,131-247,-69 150,-65 123,-14 17</inkml:trace>
  <inkml:trace contextRef="#ctx0" brushRef="#br1" timeOffset="29578.046">6040 4547,'-48'-34,"42"29,0 0,0 0,-1 1,0 0,1 0,-1 1,0-1,-1 2,1-1,0 1,-1 0,0 0,1 1,-1 0,0 0,0 1,1 0,-7 1,11 2,0-1,0 0,0 1,1-1,0 1,-1 0,1 0,0 0,0 0,1 0,-1 1,1-1,-1 0,1 1,0-1,0 1,1 0,-1-1,1 1,0-1,0 1,0 0,0-1,0 1,1-1,0 1,0 0,0-1,0 1,0-1,1 0,-1 0,2 2,2 17,8 26,-5-34</inkml:trace>
  <inkml:trace contextRef="#ctx0" brushRef="#br1" timeOffset="30590.855">6407 4350,'1'269,"15"-198,-16-70,1 1,0-1,-1 0,1 1,0-1,-1 0,1 1,0-1,0 0,0 0,0 0,0 0,0 0,1 0,-1 0,0 0,0-1,1 1,-1 0,0-1,1 1,-1-1,1 1,-1-1,0 0,1 0,-1 0,1 0,-1 0,1 0,-1 0,1 0,-1 0,1 0,-1-1,1 1,-1-1,0 1,1-1,-1 0,0 1,0-1,1 0,-1 0,1 0,17-15,-1-1,-1-1,0 0,-1-1,-1-1,-1-1,0 0,-2 0,1-4,11-17,72-134,-96 175,0 0,0 0,0 0,0 0,1 0,-1 0,0 0,1 1,-1-1,0 0,1 0,-1 0,1 1,0-1,-1 0,1 0,-1 1,1-1,0 0,0 1,-1-1,1 1,0-1,0 1,0-1,-1 1,1 0,0-1,0 1,0 0,0 0,0 0,0 0,0 0,0 0,0 0,0 0,0 0,-1 0,1 0,0 0,0 1,0-1,0 0,0 1,0-1,-1 1,1-1,0 1,0-1,0 1,-1-1,1 1,0 0,-1-1,1 1,-1 0,1 0,-1 0,1-1,-1 1,1 0,-1 0,0 0,0 0,1 0,-1 0,0 0,0-1,8 167,-11-108,2 13,-1 8,3 0,11 75,-8-128,12 144,-17-162,1 0,-1-1,0 1,-1 0,1-1,-2 1,0-1,0 0,0 1,-1-1,0-1,0 1,-1-1,0 0,-1 0,1 0,-6 4,9-8,-1 0,1 0,-1-1,0 1,0-1,0 0,0 0,0 0,-1 0,1-1,-1 1,1-1,-1 0,1 0,-1 0,0 0,1-1,-1 1,0-1,1 0,-1 0,0-1,0 1,1-1,-1 1,0-1,1 0,-1-1,1 1,-1-1,1 1,0-1,0 0,0 0,0-1,0 1,0 0,0-1,-1-1,2-3,0 1,0-1,1 1,-1-1,2 1,-1-1,1 0,0 1,0-1,0 0,1 1,0-1,1 1,0-1,0 1,0 0,0-1,1 1,0 0,3-3,85-107,-72 94,0 1,2 1,0 1,2 1,0 1,1 0,0 2,1 1,1 1,0 1,1 2,0 0,1 2,8-1,-9 6</inkml:trace>
  <inkml:trace contextRef="#ctx0" brushRef="#br1" timeOffset="31298.939">5109 6466,'-45'67,"4"1,2 2,3 2,3 1,0 14,17-42,-1-1,-2-1,-2-1,-2-1,-4 3,27-43,-1 1,1-1,-1 0,0 0,0 1,1-1,-1 0,0 0,0 0,0 0,0 0,0 0,0 0,0-1,-1 1,1 0,0-1,0 1,-1 0,1-1,0 0,-1 1,1-1,0 0,-1 1,1-1,-1 0,1 0,0 0,-1 0,1-1,-1 1,1 0,-1-1,-11-7</inkml:trace>
  <inkml:trace contextRef="#ctx0" brushRef="#br1" timeOffset="31594.827">4629 6551,'202'205,"-115"-127,3-4,40 23,-115-86,-2 1,1 0,-2 1,0 1,0 0,-2 0,1 1,-2 1,4 7,-3-2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08.45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1509 4799,'-1'-2,"0"0,-1 0,1 0,-1 0,0 1,0-1,1 1,-1-1,0 1,0 0,0 0,-1 0,1 0,0 0,0 0,-1 0,1 1,0-1,-1 1,1 0,0 0,-1 0,1 0,-3 0,2 0,-366-4,200-23,45 43,86-10,1 0,-1-3,0-1,0-2,-19-3,-25 1,69 1,0 2,-1-1,1 1,-1 1,1 1,0 0,0 0,0 1,1 1,-1 0,0 2,-5 3</inkml:trace>
  <inkml:trace contextRef="#ctx0" brushRef="#br0" timeOffset="1452.169">493 1,'11'138,"-6"-118,-2 0,0 0,-1 1,-1-1,-1 1,-1-1,-1 1,-1 2,-10 92,5 1,5-1,6 12,-1 3,-1 33,-13 441,-6 299,19-621,-29 75,27 446,1-749,12 145,-2-134,-3 1,-3 1,-2-1,-6 33,2 19,2 445,-26-419,16-82,33-95,-13 8,1 0</inkml:trace>
  <inkml:trace contextRef="#ctx0" brushRef="#br0" timeOffset="1697.811">889 4094,'-48'47,"-40"51,-15 17,6-1,14-11,17-12,14-13,12-15,8-8,4-9,7-7,7-6,1-3,3-3,3-5</inkml:trace>
  <inkml:trace contextRef="#ctx0" brushRef="#br0" timeOffset="2765.796">690 537,'-38'82,"-161"159,-157 166,332-384,16-17,1 1,0 0,0 0,0 0,1 1,0 0,0 1,1-1,0 1,1 0,-1 1,5-9,0 0,0 1,0-1,1 0,-1 0,0 1,0-1,1 0,-1 0,1 0,-1 1,1-1,0 0,-1 0,1 0,0 0,0 0,0 0,-1 0,1 0,0 0,0-1,0 1,1 0,-1-1,0 1,0 0,0-1,0 0,1 1,-1-1,0 0,0 1,1-1,-1 0,0 0,1 0,-1 0,1 0,19 2</inkml:trace>
  <inkml:trace contextRef="#ctx0" brushRef="#br0" timeOffset="6298.772">860 1751,'-22'107,"18"-64,-28 223,33 139,-1-403,-1 0,0 0,1 0,0 0,-1 0,1 1,0-1,0 0,0 0,0 0,1 0,-1 1,1-1,-1 0,1 0,0 0,-1 0,1 0,0 0,0 0,1-1,-1 1,0 0,1 0,-1-1,1 1,-1-1,1 1,0-1,-1 0,1 0,0 0,0 0,0 0,0 0,0 0,0-1,0 1,0-1,0 1,1-1,-1 0,0 0,0 0,0 0,0 0,2 0,167-65,-64 46,-94 23,-18 0</inkml:trace>
  <inkml:trace contextRef="#ctx0" brushRef="#br0" timeOffset="6851.524">1509 2315,'-11'0,"0"0,0 0,-1 1,1 1,0 0,0 0,0 1,0 0,1 1,-1 0,1 1,0 0,0 1,1 0,-1 0,1 1,1 0,-1 1,1 0,-1 2,7-8,1 1,-1 0,1 0,0 0,0 0,0 0,0 0,0 0,0 0,1 0,0 0,-1 0,1 1,1-1,-1 0,0 0,1 0,-1 0,1 0,0 0,0 0,0 0,1 0,-1 0,1 0,-1-1,1 1,0 0,1 0,77 57,-34-29,-43-29,-1-1,0 1,0 0,0 0,0 0,0 0,0 1,0-1,-1 0,1 1,-1-1,0 1,1 0,-1-1,0 1,-1 0,1-1,0 1,-1 0,0 0,0 0,0 0,0 0,0-1,0 1,-1 0,1 0,-1 0,0-1,0 1,0 0,0-1,0 1,0-1,-1 1,0-1,1 1,-1-1,0 0,0 0,0 0,0 0,0 0,-1-1,1 1,-1-1,-1 2,-109 34,91-34</inkml:trace>
  <inkml:trace contextRef="#ctx0" brushRef="#br0" timeOffset="7380.259">1623 2626,'8'3,"1"-1,-1 0,1 0,0-1,0 0,-1-1,1 0,0 0,0-1,0 0,0-1,-1 1,1-2,-1 1,1-1,-1-1,0 1,0-1,0-1,-1 1,0-1,1-1,-2 1,1-1,-1-1,0 1,0-1,0 0,-1 0,-3 2,1 0,-1 0,0 0,0 0,-1 0,1 0,-1-1,0 1,-1 0,1-1,-1 1,0-1,0 1,-1 0,0-1,0 1,0 0,0 2,1 1,-1 0,1 0,-1 0,0 0,0 1,0-1,0 0,0 0,-1 0,1 1,0-1,-1 1,0-1,1 1,-1-1,0 1,1 0,-1 0,0 0,0 0,0 0,0 0,0 1,0-1,0 1,0-1,0 1,0 0,-1 0,1 0,0 0,0 0,0 0,0 1,0-1,0 1,0-1,0 1,0 0,0 0,-2 0,-8 5,0 1,0 0,0 1,1 0,0 0,0 1,1 1,0 0,1 0,0 1,1 0,0 1,1-1,0 1,1 1,0 0,1 1,4-9,0 1,0 0,1 0,0 0,0-1,0 1,1 0,0 0,0 0,1-1,-1 1,1-1,0 1,1-1,-1 0,1 0,0 0,1 0,-1 0,1-1,0 1,0-1,0 0,0 0,1-1,0 1,0-1,0 0,0 0,0-1,0 0,1 0,-1 0,6 1,5 4,0 0,1-1,0-1,0-1,0 0,0-1,1-1,-1-1,2 0,93-3,-87 2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18 501,'-1'-2,"-1"1,1-1,-1 1,1-1,0 1,0-1,-1 0,1 0,0 0,1 1,-1-1,0 0,0 0,1 0,-1 0,1 0,0-1,0 1,-1 0,1 0,1 0,-1 0,0 0,0 0,1 0,-1 0,1 0,0 0,0 0,-1 0,1 0,0 0,1 0,10-31,1-1,2 2,2 0,0 0,2 2,2 0,1 2,23-25,54-36,-98 88,-1 1,1-1,0 0,0 1,0-1,0 1,-1-1,1 1,0-1,0 1,0 0,0-1,0 1,0 0,0 0,0 0,0 0,0 0,0 0,0 0,0 0,0 0,0 0,0 1,0-1,0 0,0 1,0-1,0 1,0-1,0 1,0-1,-1 1,1 0,0-1,0 1,-1 0,1 0,0-1,-1 1,1 0,-1 0,1 0,-1 0,0 0,1 0,-1 0,0 0,1 0,-1 0,0 0,0 0,4 61,-4-55,-4 227,4-232,0-1,0 1,0 0,0-1,0 1,0-1,0 1,0 0,1-1,-1 1,1-1,-1 1,1-1,-1 1,1-1,0 1,0-1,0 0,0 1,0-1,0 0,0 0,0 0,0 0,1 0,-1 0,0 0,1 0,-1 0,1 0,-1-1,1 1,-1-1,1 1,-1-1,1 0,0 1,-1-1,1 0,-1 0,1 0,0 0,-1-1,1 1,-1 0,1-1,0 1,-1-1,1 1,-1-1,1 0,-1 0,0 1,1-2,119-111,-35 30,-54 50,2 1,1 1,1 2,2 1,20-10,-56 37,-1 0,0 0,1 0,-1 0,1 0,-1 0,1 1,0-1,-1 1,1-1,0 1,0-1,-1 1,1 0,0 0,0 0,-1 0,1 0,0 0,-1 1,1-1,0 1,0-1,-1 1,1-1,-1 1,1 0,-1 0,1 0,-1 0,1 0,-1 0,0 0,1 0,-1 1,0-1,0 0,0 1,0-1,0 1,0-1,-1 1,1-1,0 1,-1 0,1-1,-1 1,0 0,1 0,-1-1,0 1,0 0,0 0,0-1,1 23,-1 0,0 0,-2 0,0-1,-2 1,-1-1,0 0,-8 19,-3 16,15-56,0 1,0-1,0 1,1-1,-1 1,0-1,1 1,0-1,-1 1,1 0,0-1,0 1,1-1,-1 1,1 0,-1-1,1 1,0-1,0 1,0-1,0 0,0 1,0-1,1 0,9 4</inkml:trace>
  <inkml:trace contextRef="#ctx0" brushRef="#br0" timeOffset="649.843">1260 134,'-12'2,"1"1,-1 0,1 1,0 0,0 0,0 2,1-1,-1 1,2 1,-1 0,1 0,0 1,0 0,1 0,0 1,0 1,1-1,0 1,1 0,0 0,1 1,0 0,1 0,0 0,0 0,1 1,1 0,0-1,0 1,2 1,-1-10,0 0,1 0,-1 0,1-1,0 1,0 0,0 0,0 0,1 0,-1 0,1 0,0 0,0 0,0-1,0 1,0 0,1-1,-1 1,1-1,-1 1,1-1,0 0,0 1,0-1,0 0,1 0,-1-1,0 1,1 0,0-1,-1 0,1 1,0-1,-1 0,1 0,0-1,0 1,0-1,0 1,0-1,0 0,0 0,0 0,-1 0,1-1,0 1,1-1,10-3,0-1,-1 0,1-1,-2-1,1 0,-1-1,0 0,0 0,-1-1,0-1,-1 0,0-1,0 0,-1 0,-1-1,2-3,55-59,-47 56,61-45,-77 63,0 0,0-1,0 1,0 0,-1 0,1 0,0 0,0 0,0 0,0 1,0-1,-1 1,1-1,0 1,0-1,0 1,-1 0,1 0,-1 0,1 0,-1 0,1 1,-1-1,1 0,-1 1,0-1,0 1,0-1,0 1,0-1,0 1,0 0,0 0,-1-1,1 1,16 66,-14 10,-4 0,-4 0,-3-1,-3 0,-6 13,13-63,-2 0,0 0,-2 0,-1-1,-1 0,-1-1,-1 0,-1-1,-1 0,-2-1,0-1,15-19,-1-1,1 1,-1-1,0 1,0-1,0 0,0 0,0 0,0 0,-1 0,1-1,0 1,-1-1,0 1,1-1,-1 0,0 0,0 0,1 0,-1-1,0 1,0-1,0 1,0-1,0 0,0 0,0-1,0 1,0-1,0 1,1-1,-1 0,0 0,0 0,1 0,-1-1,1 1,-1-1,1 1,-1-1,1 0,0 0,0 0,-1-1,-1-11,1-1,0 1,1-1,1 1,0-1,1 1,0-1,1 0,1 1,1-1,1-3,3-7,1 0,1 1,1 0,2 1,0 0,1 0,1 2,2 0,0 0,5-4,-5 6,-6 6,0 2,1-1,0 2,1-1,0 1,1 1,0 1,0 0,1 0,0 1,1 1,-1 0,1 1,0 1,3 0,7-2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4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0,'-18'5,"0"1,0 1,0 1,1 0,0 1,0 1,1 0,1 2,0 0,0 0,1 1,1 1,0 0,0 2,11-12,-1 0,2 0,-1 1,0-1,1 0,0 1,0-1,0 1,0-1,1 1,0-1,0 1,0 0,0-1,1 1,0-1,0 1,0-1,0 0,1 1,0-1,0 0,0 0,0 0,1 0,-1 0,1-1,0 1,0-1,0 0,1 0,-1 0,1 0,-1 0,1-1,0 0,0 0,1 1,86 44,-79-43,0 1,0 0,-1 1,1 0,-1 1,-1 0,1 0,-1 2,-1-1,1 1,-2 0,1 1,-1 0,0 1,0 1,-5-7,-1 0,0 0,0 0,0 1,0-1,-1 0,0 1,0-1,-1 0,1 1,-1-1,0 1,-1-1,1 1,-1-1,0 1,0-1,-1 0,0 0,0 1,0-1,0 0,-1-1,0 1,0 0,0-1,-1 0,1 0,-1 0,0 0,0 0,-1-1,0 1,-120 67,121-69,1-1,-1 0,1 0,-1 0,1-1,-1 1,0-1,1 0,-1 0,1 0,-1 0,0-1,1 0,-1 1,1-1,-1 0,1-1,-1 1,1-1,0 1,0-1,0 0,0 0,0-1,0 1,1 0,-1-1,1 0,-1 0,1 1,0-1,0-1,0 1,1 0,-1 0,1-1,0 1,-1 0,2-1,-1 0,0 1,1-1,-1 1,1-1,0 0,1 1,-1-1,0 0,1 1,0-1,0 1,0-1,0 1,1 0,0-2,3-5,0 1,1-1,1 1,0 0,0 0,1 1,0 0,0 0,0 1,1 0,1 1,-1 0,1 0,0 1,0 0,0 1,1 0,14-7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6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144 414,'-20'25,"1"1,0 1,2 1,2 0,0 2,2-1,0 3,12-30,0 0,-1 0,1 0,0 0,0 1,0-1,0 0,0 0,1 0,-1 1,0-1,1 0,0 1,0-1,0 1,0-1,0 0,0 1,0-1,1 0,0 1,-1-1,1 0,0 1,0-1,0 0,0 0,0 0,1 0,-1 0,0 0,1 0,0-1,-1 1,1-1,0 1,0-1,0 1,0-1,0 0,0 0,0 0,1 0,-1 0,0-1,1 1,-1-1,1 1,6-4,0-1,0 0,0-1,-1 1,0-2,0 1,0-1,0 0,-1-1,0 0,0 0,-1 0,0-1,0 0,-1 0,0-1,0 1,-1-1,0 0,-1 0,0 0,0-1,0-3,-1 7,0 1,0-1,0 1,-1-1,0 1,0-1,-1 0,1 1,-1-1,0 0,-1 1,1-1,-1 0,0 1,-1-1,0 1,1-1,-1 1,-1 0,1-1,-1 1,0 1,0-1,-1 0,1 1,-1 0,0-1,0 2,-1-1,1 0,-1 1,-3-2,9 6,0-1,0 1,-1 0,1 0,0 0,-1 0,1-1,-1 1,1 0,-1 0,0 0,1 0,-1 0,0 0,0 0,1 0,-1 0,0 0,0 0,0 1,0-1,-1 0,1 0,0 0,0 0,-1 0,1 0,0 0,-1 0,1 0,-1-1,1 1,-1 0,0 0,1 0,-1 0,0-1,1 1,-1 0,0-1,0 1,0 0,0-1,0 1,0-1,1 0,-1 1,0-1,0 0,-1 1,1-1,0 0,0 0,0 0,0 0,0 0,0 0,0 0,0 0,0-1,0 1,0 0,0 0,0-1,0 1,0-1,11 3,-1 0,1-1,0 0,0-1,0 0,-1-1,1 0,0 0,0-1,-1 0,1-1,-1 0,0-1,0 1,8-6,11-2,0 0,-1-3,0 0,-1-1,-1-2,0-1,-1 0,-2-2,1-1,-2 0,-1-2,-1 0,-1-2,-1 0,-1 0,1-6,19-43,-37 75,1-1,0 0,0 0,-1 1,1-1,0 0,0 1,-1-1,1 0,0 1,0-1,0 0,-1 1,1-1,0 1,0-1,0 0,0 1,0-1,0 0,0 1,0-1,0 1,0-1,0 0,0 1,0-1,0 1,1-1,-1 0,0 1,0-1,0 0,0 1,1-1,-1 0,0 1,0-1,1 0,-1 1,0-1,1 0,-1 0,0 1,1-1,-1 0,0 0,1 0,-1 0,1 0,-1 1,0-1,1 0,-1 0,0 0,1 0,-1 0,1 0,-1 0,0 0,-29 275,21-149,-4 149,11-172,-4 1,-5-1,-15 62,18-134,-2 0,0-1,-2 0,-1-1,-2 0,-11 18,23-44,0 0,1 0,-1 0,-1 0,1 0,0 0,0-1,-1 1,0-1,1 0,-1 0,0 0,0 0,0 0,0-1,-1 1,1-1,0 0,-1 0,1 0,-1-1,1 1,-1-1,1 1,-1-1,1-1,-1 1,1 0,-1-1,1 1,0-1,-1 0,1 0,0-1,-1 1,1-1,0 1,0-1,0 0,0 0,1 0,-1-1,0 1,1-1,0 1,-1-1,1 0,0 0,1 0,-1 0,0 0,1 0,0-1,0 1,-1-3,0-11,1-1,0 1,1 0,1 0,1 0,0 0,1 0,1 0,0 0,2 1,0 0,1 0,0 0,1 0,-3 6,33-73,4 2,39-57,-52 93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0,'0'39,"5"31,1 14,0-3,-1-5,-2-11,0-12,-2-10,-1-8,0-4,0-3,0-2,-1 0,-4 0,-1-9,0-12,6-12,3-5</inkml:trace>
  <inkml:trace contextRef="#ctx0" brushRef="#br0" timeOffset="433.025">367 29,'-267'225,"265"-223,-1-1,1 1,0 0,0 0,-1 0,1 0,0 0,1 0,-1 0,0 1,1-1,-1 1,1 0,0-1,0 1,0 0,0 0,0-1,1 1,-1 0,1 0,0 0,-1 0,2 0,-1 0,0 0,0-1,1 1,0 0,-1 0,1 0,0 0,1-1,-1 1,0-1,1 1,-1-1,1 1,0-1,0 0,1 1,67 69,-52-56,-1 1,-1 1,0 0,-2 1,0 0,2 6,-10-13,-5-9,-1 0,1-1,0 1,0 0,0-1,0 1,1 0,-1-1,1 0,-1 1,1-1,0 0,0 0,0 0,0 0,0 0,1 0,-1 0,1-1,-1 1,1-1,-1 0,1 0,0 0,-1 0,1 0,0-1,0 1,0-1,10-7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1107,'-21'48,"21"-45,-8 233,9-155,-7 96,-28 156,-34 5,67-313,13-31,-2-12,0-1</inkml:trace>
  <inkml:trace contextRef="#ctx0" brushRef="#br0" timeOffset="1402.562">53 1078,'234'-24,"-125"19,89-22,54-2,-197 21,-48 6,-1 0,1 0,0 1,0 0,0 0,-1 1,1 0,0 0,0 0,0 1,0 0,-1 1,1-1,5 3,-8 0,0 1,0-1,-1 1,0 0,0 0,0 0,0 0,-1 1,0-1,0 1,0-1,-1 1,0 0,0-1,0 1,-1 0,0 0,0 0,0 0,-1-1,0 1,0 0,0 0,-1-1,0 1,0-1,0 1,-1-1,-2 16,-4 35,3 0,3 1,2 0,2 1,-9 168,-27 80,23-1,13-210,-1-92,1-1,0 0,-1 0,0 1,1-1,-1 0,0 0,0 0,0 1,0-1,-1 0,1 0,-1 0,1 0,-1 0,0 1,0-1,1 0,-2 0,1-1,0 1,0 0,0 0,-1-1,1 1,-1 0,0-1,1 0,-1 1,0-1,0 0,0 0,0 0,0 0,0 0,-1 0,-160-13,-348 11,501 1,1 0,0-1,0-1,0 1,0-1,0-1,0 1,0-2,1 1,-1-1,1 0,0-1,0 0,0-1,3-2,7 3</inkml:trace>
  <inkml:trace contextRef="#ctx0" brushRef="#br0" timeOffset="2588.867">420 2462,'40'254,"-30"-188,-3 1,-3-1,-3 1,-4 28,0 26,3 36,-6-174,0 1,-1 0,0 0,-2 1,0 0,0 1,-1 0,-1 0,-1 1,0 0,0 1,-1 1,0 0,-1 0,-1 1,0 1,0 1,0 0,-7-1,-108-36,152 39,123-3,186-26,-275 28,1 2,-1 3,1 2,7 4,-62-4,-1-1,1 2,0-1,0 0,-1 0,1 0,0 1,-1-1,1 1,0-1,-1 1,1 0,-1 0,1 0,-1 0,1 0,-1 0,0 0,1 0,-1 0,0 1,0-1,0 0,0 1,0-1,0 1,0-1,-1 1,1 0,0-1,-1 1,1 0,-1-1,0 1,0 0,1 0,-1-1,0 1,-1 0,1-1,0 1,0 0,-1 0,1-1,-1 1,1 0,-1-1,0 1,0-1,0 1,1-1,-2 1,1-1,0 0,0 1,0-1,-1 0,1 0,0 0,-1 0,1 0,-1 0,0 0,-28 24,-1-1,-2-1,0-2,-1-2,-33 14,15-6,-131 46,164-65</inkml:trace>
  <inkml:trace contextRef="#ctx0" brushRef="#br0" timeOffset="7038.365">561 34,'-7'112,"4"0,8 37,-1-10,-4 173,-16-240,11-61</inkml:trace>
  <inkml:trace contextRef="#ctx0" brushRef="#br0" timeOffset="7600.393">645 119,'-62'29,"-83"52,144-81,0 0,0 1,0-1,0 1,1-1,-1 1,0 0,0-1,1 1,-1-1,0 1,1 0,-1 0,1 0,-1-1,1 1,-1 0,1 0,-1 0,1 0,0 0,0 0,-1 0,1 0,0-1,0 1,0 0,0 0,0 0,0 0,0 0,0 0,1 0,-1 0,0 0,1 0,-1 0,0 0,1-1,-1 1,1 0,-1 0,1 0,0-1,-1 1,1 0,0-1,0 1,-1 0,1-1,0 1,0-1,0 1,-1-1,2 0,51 17,276-16,-133-1,-172-5,-32-7,-211-78,62-5,154 93,1 0,0 0,-1 0,1 0,0 0,0 0,0 0,1-1,-1 1,0-1,1 1,0-1,0 0,-1 0,1 1,1-1,-1 0,0 0,1 0,0 0,-1 0,1 0,0 0,1 0,-1 0,0 0,5-13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3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16,'-1'-2,"0"1,-1 0,1-1,0 1,-1 0,1 0,-1 0,1 0,-1 1,1-1,-1 0,0 1,1-1,-1 1,0-1,1 1,-1 0,0 0,0 0,1 0,-1 0,0 0,0 0,1 0,-1 1,0-1,0 1,1-1,-1 1,1 0,-1 0,0 0,1-1,0 1,-1 1,1-1,0 0,-1 0,1 0,-1 2,-13 10,0 1,1 1,1 0,0 1,1 0,0 1,2 0,0 1,-4 11,2-1,1 0,1 1,1 0,2 0,1 0,2 1,-1 15,-6 37,6-63,1 0,0 0,2 1,0-1,1 1,2 0,0-1,0 1,2-1,1 1,0-1,1 0,1-1,1 1,0-1,2 0,0-1,1 0,1-1,0 0,4 4,-3-9,1 0,1 0,-1-1,2-1,-1 0,1-1,1-1,-1 0,1-1,3 0,1 0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4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0 741,'1'2,"1"-1,-1 1,1 0,0 0,-1-1,1 1,0 0,0-1,0 0,0 0,0 1,0-1,0 0,1-1,-1 1,0 0,0-1,1 1,-1-1,0 1,1-1,-1 0,1 0,1-1,-1 2,225 1,-70-29,-151 26,-8 0</inkml:trace>
  <inkml:trace contextRef="#ctx0" brushRef="#br0" timeOffset="264.06">283 514,'-15'39,"-4"22,1 5,3-4,5-7,4-8,2-8,3-5,1-4,0-2,1-2,0-4</inkml:trace>
  <inkml:trace contextRef="#ctx0" brushRef="#br0" timeOffset="561.81">1017 430,'-29'38,"-19"28,-2 6,4-3,9-9,6-10,4-9,6-6,7-5,0-6,4-4,2 0,4-8,2-6</inkml:trace>
  <inkml:trace contextRef="#ctx0" brushRef="#br0" timeOffset="862.843">622 458,'19'24,"21"17,8 2,1-1,-3-4,-5-7,-4-5,-4-2,-3-5,-6-1,-2-3,-6 0,0-2,-3 1,1-1,-1 1,-4-1</inkml:trace>
  <inkml:trace contextRef="#ctx0" brushRef="#br0" timeOffset="1294.783">1243 7,'6'-2,"1"0,0 1,0 0,0 1,-1-1,1 1,0 1,0-1,0 1,0 0,-1 1,1 0,-1 0,1 0,-1 1,1 0,-1 0,0 0,-1 1,1 0,-1 0,1 1,0 1,8 7,0 0,-1 1,-1 1,0 0,-1 1,-1 0,7 15,72 209,-83-222,-1 0,-1 0,0 1,-2 0,0-1,-1 1,-1 0,0 0,-2-1,0 1,-1 0,-1-1,-1 0,0 0,-2 0,0-1,0 1,-2-2,0 1,-1-1,-12 14,4-11,0 0,-2-2,0 0,0-1,-2-1,0-1,0-1,-2-1,1-1,-1-1,-23 6,23-8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9.2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0 383,'1'0,"-1"0,1 0,-1 0,1 0,-1 0,1 0,-1 0,1 0,-1 0,1 0,-1 0,1 0,-1-1,1 1,-1 0,1 0,-1 0,0-1,1 1,-1 0,1-1,-1 1,0 0,1-1,-1 1,0-1,1 1,-1 0,0-1,1 1,-1-1,0 1,0-1,0 1,0-1,1 1,-1-1,0 1,0-1,0 1,0-1,0 1,0-1,0 1,0-1,-1 1,1-1,0 1,0-1,0 1,0-1,-1 1,1-1,0 1,0-1,-1 1,1 0,0-1,-1 1,1-1,-1 1,1 0,0 0,-1-1,1 1,-1 0,54-20,1 3,0 2,1 3,54-6,26-5,700-112,-622 109,618-53,-634 67,-193 12,-3-1,1 1,-1-1,1 1,-1-1,1 1,-1 0,1 0,-1 0,1 0,0 0,-1 0,1 0,-1 1,1-1,-1 0,1 1,-1-1,1 1,-1 0,0-1,1 1,-1 0,0 0,1 0,-1 0,0 0,0 1,-2 7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5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 87,'-1'-5,"-1"0,-1 0,1 0,-1 0,0 0,0 1,0 0,-1-1,1 1,-1 0,0 1,0-1,0 1,-1 0,1 0,-1 0,0 0,0 1,0 0,0 0,0 0,0 1,-1 0,1 0,0 0,-1 0,1 1,-1 0,1 0,0 0,-4 2,-12 0,0 1,0 2,0 0,0 1,1 1,0 1,-8 4,4-1,-89 54,110-63,1 1,-1-1,1 0,0 1,0 0,0-1,0 1,0 0,1 0,-1 0,1 0,0 0,0 1,0-1,0 0,1 0,-1 1,1-1,0 0,0 1,0-1,0 0,1 1,-1-1,1 0,0 1,0-1,0 0,0 0,1 0,-1 0,1 0,0 0,-1 0,3 1,7 8,1 0,0-1,0-1,1 0,1-1,-1 0,2-1,-1 0,1-2,0 1,4-1,22 13,-23-11,0 1,-1 1,-1 0,0 1,0 1,-1 1,2 2,-13-12,-1 1,1 0,-1 0,0 0,0 0,0 1,-1-1,1 1,-1-1,0 1,-1 0,1 0,-1 0,0 0,0 0,0 0,-1 0,0 1,0-1,0 0,-1 0,1 0,-1 0,0 0,-1 0,1 0,-1 0,0 0,-2 1,-4 7,-2-1,1-1,-2 0,1-1,-1 1,-1-2,0 0,0 0,-1-1,0-1,-1 0,1-1,-1 0,-1-1,7-1,-16 7,-1-1,0-2,-1 0,1-2,-2 0,-18 0,7-11,31-1</inkml:trace>
  <inkml:trace contextRef="#ctx0" brushRef="#br0" timeOffset="294.825">890 369,'-14'21,"1"-1,1 2,0 0,2 0,1 1,0 0,2 0,1 1,1 0,-2 16,7-35,0-1,0 1,1 0,0-1,-1 1,1-1,1 1,-1-1,1 1,0-1,0 0,0 0,0 0,1 0,0 0,0-1,0 1,0-1,0 0,1 0,-1 0,1 0,0 0,0-1,0 0,0 1,0-2,1 1,-1 0,0-1,1 0,-1 0,1 0,0-1,-1 1,1-1,0 0,-1-1,4 0,3 2,1-1,-1 0,0-1,1 0,-1-1,0 0,0-1,0 0,-1-1,1 0,-1 0,0-1,0-1,0 0,-1 0,0-1,0 0,-1 0,1-1,-2 0,1-1,-1 0,0 0,-1 0,0-1,3-8,-5 13,-1-2,1 1,-1 0,-1-1,1 1,-1-1,0 0,-1 0,1 0,-1 0,-1 0,1 0,-1 0,0 0,-1 0,0 0,0 0,-1 0,1 0,-1 1,-1-1,1 1,-1-1,-1 1,1 0,-1 0,0 0,0 0,-1 1,1 0,-1 0,-1 0,1 2,0 0,-1 1,1 0,-1 0,0 1,0-1,0 1,0 0,0 1,0 0,0 0,0 0,1 0,-1 1,0 0,0 0,0 1,0 0,-18 4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07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0,'28'3,"-36"12,-173 46,-16 13,195-73,1 0,-1 0,0 0,0 0,0 0,1 0,-1 1,0-1,1 1,0 0,-1-1,1 1,0 0,0 0,0 0,0-1,0 1,0 0,0 0,1 1,-1-1,1 0,0 0,-1 0,1 0,0 0,0 0,0 1,1-1,-1 0,0 0,1 0,-1 0,1 0,0 0,0 0,0 0,0 0,0 0,0 0,0-1,1 1,-1 0,1-1,-1 1,1-1,0 0,-1 1,1-1,0 0,1 0,117 39,-60-27,58 8,-117-20,0 0,0 0,0 0,0 0,0 0,-1 0,1 1,0-1,-1 0,1 0,-1 1,1-1,-1 0,1 0,-1 1,0-1,0 0,0 1,0-1,0 0,0 1,0-1,0 0,0 1,-1-1,1 0,0 1,-1-1,1 0,-1 0,0 1,1-1,-1 0,0 0,0 0,1 0,-1 0,0 0,0 0,0 0,-1 0,1-1,0 1,0 0,0-1,0 1,-1-1,1 1,0-1,-1 1,1-1,0 0,-1 0,1 0,0 0,-1 0,-103 53,53-29,2 2,0 2,2 3,-36 29,45-30,29-24,1 1,0 0,0 0,0 1,1 0,0 0,1 1,0 0,0 0,1 1,5-8,0 0,0 0,1 0,-1 0,1-1,-1 1,1 0,0 0,-1 0,1 0,0 0,0 0,1 0,-1 0,0 0,1 0,-1 0,1 0,0 0,-1 0,1 0,0 0,0-1,0 1,0 0,1-1,-1 1,0-1,1 1,-1-1,1 0,-1 0,1 1,0-1,0 0,-1 0,1-1,0 1,0 0,0-1,0 1,0-1,1 1,88 14,216-19,-189-18,-98 18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0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94,'-20'43,"-10"34,-5 8,2-1,8-9,8-13,2-12,4-10,3-7,4-4,-3-3,4-5,4-11,1-8</inkml:trace>
  <inkml:trace contextRef="#ctx0" brushRef="#br0" timeOffset="247.206">38 66,'43'-5,"34"-1,13-5,-4-1,-7 3,-12 2,-13 2,-10 3,-9-4,-9 4,-10 3</inkml:trace>
  <inkml:trace contextRef="#ctx0" brushRef="#br0" timeOffset="497.032">10 433,'39'0,"21"0,6 0,-3 0,-8 0,-9 0,-6 0,-7 0,-7 5,-10 1</inkml:trace>
  <inkml:trace contextRef="#ctx0" brushRef="#br0" timeOffset="900.43">546 630,'-24'39,"-13"17,-4 4,-1-4,2-11,9-13</inkml:trace>
  <inkml:trace contextRef="#ctx0" brushRef="#br0" timeOffset="1128.322">348 630,'34'29,"15"14,5 0,-2-3,-5-7,-11-11</inkml:trace>
  <inkml:trace contextRef="#ctx0" brushRef="#br0" timeOffset="1413.522">913 517,'38'0,"28"0,6 0,-3 0,-9 0,-10 0,-8 0,-12 0</inkml:trace>
  <inkml:trace contextRef="#ctx0" brushRef="#br0" timeOffset="1600.068">913 771,'38'0,"28"0,11 0,-7-5,-10-1,-11 0,-14 1</inkml:trace>
  <inkml:trace contextRef="#ctx0" brushRef="#br0" timeOffset="2752.388">1788 348,'-163'310,"41"-149,142-204,160-197,-172 230,13-19,1 1,1 1,1 1,2 1,21-15,-47 39,1 0,-1 0,1 0,0 0,-1 0,1 1,0-1,0 0,0 0,-1 1,1-1,0 1,0-1,0 1,0-1,0 1,0-1,0 1,0 0,0-1,1 1,-1 0,0 0,0 0,0 0,0 0,0 0,0 0,0 0,0 1,0-1,0 0,0 1,0-1,0 1,0-1,0 1,0-1,0 1,0 0,0-1,0 1,-1 0,1 0,0-1,0 1,-1 0,1 0,-1 0,1 0,-1 0,1 0,-1 0,0 0,1 0,-1 0,0 0,0 1,0-1,0 0,0 0,0 0,0 0,0 0,0 0,0 0,-1 0,1 0,-57 149,-6-8,62-141,1 1,-1-1,1 0,0 1,-1-1,1 0,0 0,0 1,0-1,0 0,0 1,0-1,0 0,0 1,1-1,-1 0,0 1,1-1,-1 0,1 0,-1 1,1-1,0 0,-1 0,1 0,0 0,0 0,0 0,0 0,0 0,0 0,0-1,0 1,0 0,1-1,-1 1,0 0,0-1,0 0,1 1,-1-1,0 0,1 0,-1 1,0-1,1 0,-1 0,0 0,1-1,-1 1,0 0,1 0,-1-1,0 1,0-1,1 1,-1-1,0 0,0 1,0-1,0 0,0 0,0 0,1 0,37-25,-2 0,0-3,-2-1,-1-2,15-19,55-50,-42 63,-63 76,-85 162,75-171,8-24,0 0,1-1,-1 1,1 0,1 0,-1 0,1 1,-1-1,1 0,1 1,-1-1,1 0,0 1,0-1,1 0,-1 1,1-1,1 0,-1 1,1-1,-1 0,1 0,1 0,9 7</inkml:trace>
  <inkml:trace contextRef="#ctx0" brushRef="#br0" timeOffset="3182.131">2860 433,'-43'16,"1"3,0 1,1 2,1 1,2 3,0 1,-8 10,-16 32,60-66,0-1,0 1,0-1,1 1,-1 0,1 0,0 0,-1 0,1 0,1 0,-1 0,0 1,1-1,0 0,-1 0,1 1,0-1,1 0,-1 0,1 0,-1 1,1-1,0 0,0 0,0 0,1 1,3-1,-1 0,1-1,-1 1,1-1,0 0,0-1,0 1,0-1,0 0,0 0,0-1,0 1,1-1,-1 0,0-1,0 1,0-1,0 0,0 0,0-1,0 1,0-1,0 0,0-1,-1 1,1-1,-1 0,1 0,0 1,32-18,-1-1,0-2,-2-1,-1-1,-1-2,-1-2,12-15,-20 22,17-4,-60 66,6-15,3-10,1 1,0 0,2 1,-1 0,2 1,1-1,0 2,1-1,1 0,0 1,0 17,19 5,-2-29</inkml:trace>
  <inkml:trace contextRef="#ctx0" brushRef="#br0" timeOffset="3428.449">3312 715,'-34'33,"-15"22,0 5,9-7</inkml:trace>
  <inkml:trace contextRef="#ctx0" brushRef="#br0" timeOffset="3596.835">3087 715,'23'28,"14"16,5 3,-1-5,-1-5,-4-9,-7-4,-4-7,-2-6,1-4,-4-5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15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1 291,'208'-26,"178"-33,-361 58</inkml:trace>
  <inkml:trace contextRef="#ctx0" brushRef="#br0" timeOffset="4621.585">57 545,'39'-5,"21"-1,7 0,-5 1,-7 1,-8 2,-8 1,-5 1,-4 0,-3 0,0 0,0 0,0 1,0-6,0-1,1 0,-5 1</inkml:trace>
  <inkml:trace contextRef="#ctx0" brushRef="#br0" timeOffset="5182.025">368 9,'-15'-8,"22"9,27 12,40 27,-1 4,-3 3,13 13,49 34,-129-93,-1 1,1-1,-1 1,0-1,0 1,0 0,0 0,0 0,0 0,0 0,-1 0,1 1,-1-1,1 1,-1-1,0 1,0-1,0 1,-1 0,1-1,0 1,-1 0,0 0,0-1,0 1,0 0,0 0,0 0,-1-1,1 1,-1 0,0-1,0 1,0 0,0-1,0 1,-1-1,1 0,-1 1,1-1,-1 0,0 0,0 0,0 0,0 0,-1 0,-104 96,-64 72,153-152,12-12,0-1,1 1,-1 0,1 1,0-1,1 1,0 0,0 0,0 0,1 1,-1 2,0 9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0,1 0,2 0,1 0,-1 0,1 0,-6 5,-2 1,1 0,0-1,2-1,1-2,1-1,-4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1,'-56'130,"-7"-3,-4-2,-9-1,64-106,2-5,0 1,1 0,1 1,0 0,1 0,0 0,1 1,1 0,1 0,-2 13,6-26,0-1,0 1,0-1,0 0,1 1,-1-1,1 0,-1 1,1-1,0 0,0 0,0 0,0 0,0 0,1 0,-1 0,1 0,-1 0,1 0,0-1,0 1,-1-1,1 1,0-1,0 0,1 0,-1 0,0 0,0 0,0 0,1 0,-1-1,2 1,87 3,-75-4,-2-1,-2 2,0 0,0-1,0-1,0 0,0-1,0 0,0 0,0-2,-1 1,1-2,-1 1,0-2,0 1,-1-1,10-8,-9 2</inkml:trace>
  <inkml:trace contextRef="#ctx0" brushRef="#br0" timeOffset="216.522">0 339,'48'0,"45"-5,16-1,-2 0,-8 1,-16 2,-14 0,-18 2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8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1,'-17'301,"-12"-40,6-127,17-116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9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1,'-298'186,"239"-136,57-48,1-1,-1 1,1-1,0 1,0 0,0 0,0-1,0 1,0 0,0 0,0 0,1 0,-1 0,1 0,-1 0,1 1,0-1,0 0,0 0,0 0,0 0,1 0,-1 0,1 0,-1 0,1 0,0 0,0 0,0 0,0 0,0 0,0-1,1 3,64 49,-59-49,0 0,0 1,0 0,0 0,-1 1,0 0,0 0,0 0,-1 1,0-1,0 1,-1 1,0-1,3 8,22 78,-17-80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9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0,'-26'7,"0"2,0 0,1 2,1 0,0 2,1 0,0 2,-17 15,36-28,1 0,0 0,0 1,0-1,0 1,0 0,1 0,-1 0,1 0,0 1,0-1,0 0,0 1,1-1,-1 1,1 0,0 0,0-1,0 1,1 0,0 0,-1 0,1 0,0 0,1 0,-1 0,1-1,-1 1,1 0,1 0,-1-1,0 1,1 0,0-1,0 1,0-1,0 0,0 0,2 2,96 67,-91-68,-1 0,1 0,-1 1,0 0,0 0,-1 1,1 0,-1 0,-1 0,1 1,-1 0,0 1,-1 0,0-1,0 2,0-1,-1 0,0 2,-2-4,0-1,-1 1,0 0,0 0,-1-1,1 1,-1 0,0 0,-1-1,1 1,-1 0,0 0,-1-1,1 1,-1-1,0 1,-1-1,1 0,-1 0,0 0,0 0,-1 0,1-1,-1 1,0-1,-1 0,1 0,0-1,-5 3,-4 5,-1 0,0-1,-1-1,0 0,0-1,-1-1,0 0,0-1,-1-1,0 0,0-1,0-1,0-1,-16 0,30-2,1 0,-1 0,0 0,1-1,-1 0,1 1,-1-1,1 0,-1 0,1 0,0 0,-1-1,1 1,0-1,0 1,0-1,0 0,0 0,0 0,1 0,-1 0,0 0,1 0,0 0,0-1,-1 1,1-1,1 1,-1-1,0 1,1-1,-1 1,1-1,0 0,-1 1,1-1,1 0,-1 1,0-1,1 1,0-7,0 1,0 0,1 0,0 0,1 0,0 1,0-1,1 1,0-1,0 1,0 0,4-3,8-9,2-1,0 2,1 1,1 0,1 1,0 1,1 1,11-4,13-5,-28 15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30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18,'5'0,"11"0,8 0,4 0,3 0,0 0,0 0,0 0,-1 0,-1 0,0 0,-1 0,0 0,-4-5,-2-1,-5-1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35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1,'0'424,"-29"-196,12-128,12-88</inkml:trace>
  <inkml:trace contextRef="#ctx0" brushRef="#br0" timeOffset="415.484">333 226,'-253'172,"249"-170,1 0,-1 0,1 0,0 0,-1 1,1-1,1 1,-1 0,0 0,1 0,-1 0,1 0,0 1,0-1,0 1,0-1,1 1,0 0,-1-1,1 1,1 0,-1 0,1 0,-1 0,1 0,0 0,0 0,1 0,-1 0,1 0,0 0,0-1,0 1,2 3,121 104,-95-80,-22-23,0 0,0 0,1 0,-1-1,2-1,-1 1,1-1,0-1,0 1,6 1,4-3</inkml:trace>
  <inkml:trace contextRef="#ctx0" brushRef="#br0" timeOffset="695.024">729 396,'-15'33,"-4"21,-4 2,2-5,4-6,1-5,2-6,0-7,2-5,-3-5,3-6</inkml:trace>
  <inkml:trace contextRef="#ctx0" brushRef="#br0" timeOffset="1002.071">503 368,'14'28,"15"20,6 6,4-6,-2-6,-1-11,-3-5,-1-8,-7-1,-3-5,-4 2,-2-3,-2 3,0-2,-2 2,-7-1,-5-4</inkml:trace>
  <inkml:trace contextRef="#ctx0" brushRef="#br0" timeOffset="3436.216">1067 452,'5'0,"6"0,6 0,6 0,2 0,3 0,1 0,0 0,1 0,-1 0,0 0,0 0,-1 0,1 0,-1 0,-9 0,-9 0</inkml:trace>
  <inkml:trace contextRef="#ctx0" brushRef="#br0" timeOffset="3696.894">1321 198,'-5'38,"-1"23,0 5,1-3,2-8,0-9,2-6,1-7,0-7</inkml:trace>
  <inkml:trace contextRef="#ctx0" brushRef="#br0" timeOffset="4849.362">1744 226,'-68'303,"6"-126,171-403,-2 83,-63 87,-31 85,-13 110,-1-138,1 1,0-1,0 1,0-1,0 1,1-1,-1 1,0-1,0 0,1 1,-1-1,1 1,-1-1,1 0,0 1,0-1,-1 0,1 0,0 0,0 0,0 1,0-1,0 0,1-1,-1 1,0 0,0 0,1 0,-1-1,0 1,1-1,-1 1,1-1,-1 1,0-1,1 0,-1 0,1 0,-1 0,1 0,-1 0,1 0,-1 0,1-1,-1 1,0 0,1-1,-1 1,1-1,-1 0,0 1,0-1,1 0,11-7,0 0,-1-1,0 0,-1 0,0-1,0-1,-1 0,0 0,6-11,64-62,-80 83,1 0,0 0,0 0,0 0,0 0,0 0,0 0,0 0,1 1,-1-1,0 0,0 1,1-1,-1 1,0-1,1 1,-1 0,0-1,1 1,-1 0,0 0,1 0,-1 0,1 0,-1 0,0 1,1-1,-1 0,0 1,1-1,-1 1,0-1,0 1,1 0,-1 0,0-1,0 1,0 0,0 0,0 0,0 0,0 0,0 0,0 0,-1 1,1-1,0 0,-1 0,1 1,-1-1,1 0,-1 1,0-1,0 0,1 2,0 9,0 1,-1-1,0 1,-1-1,0 0,-1 1,-1-1,0 0,-2 4,2-4,-1 0,2 0,0 0,0 0,1 0,0 0,2 0,-1 1,2 6,3-1</inkml:trace>
  <inkml:trace contextRef="#ctx0" brushRef="#br0" timeOffset="5496.024">2619 255,'-42'29,"1"2,2 2,2 1,0 3,0 3,-4 38,41-76,-1 0,1-1,-1 1,1 0,0 0,-1 0,1 0,0-1,1 1,-1 0,0 0,0 0,1-1,-1 1,1 0,-1 0,1-1,0 1,0 0,0-1,0 1,0-1,0 1,0-1,0 0,1 1,-1-1,0 0,1 0,-1 0,1 0,0 0,-1 0,1 0,0 0,-1-1,1 1,0-1,0 1,-1-1,1 0,0 0,0 0,0 0,0 0,11-2,-1 0,0-1,0 0,0-1,0 0,0-1,-1 0,0-1,0-1,0 0,-1 0,0-1,-1 0,1 0,-1-1,-1 0,7-11,98-106,-112 126,-1 1,0-1,0 1,0-1,0 1,1 0,-1-1,0 1,0-1,1 1,-1-1,0 1,1-1,-1 0,1 1,-1-1,0 1,1-1,-1 0,1 1,-1-1,1 0,-1 0,1 1,0-1,-1 0,1 0,-1 0,1 0,-1 1,1-1,0 0,-1 0,1 0,-1-1,1 1,0 0,-1 0,1 0,-1 0,1 0,-1-1,1 1,-1 0,1 0,-1-1,1 1,-1 0,1-1,-1 1,1-1,-1 1,0-1,1 1,-1 0,0-1,1 1,-1-1,0 0,0 1,1-1,-1 1,0-1,0 1,0-1,0 0,0 1,0-1,-8 47,7-42,-7 39,2 0,3 0,1 1,1-1,4 16,-1 24,-3 225,1-296,-2 0,1 0,-2-1,0 1,0-1,-1 1,0-1,-1 0,0 0,-1-1,0 1,-1-1,0-1,0 1,-1-1,0-1,-1 1,0-1,0-1,-1 0,0 0,0-1,-1 0,1-1,-1 0,-1-1,1 0,0 0,-1-1,0-1,0 0,-2-1,10-1,0 0,0-1,1 1,-1-1,0 0,1 0,-1-1,1 1,-1-1,1 1,0-1,-1 0,1-1,0 1,0 0,1-1,-1 0,0 0,1 1,0-1,0-1,-1 1,2 0,-1-1,0 1,1 0,0-1,-1 0,1 1,1-1,-1-2,-2-5,1-1,1 0,0 0,1 0,0 0,0 0,2 1,-1-1,3-8,3-1,0 1,1 0,2 1,-1 0,2 0,1 1,0 0,1 1,1 1,1 0,0 1,1 0,0 1,1 1,1 1,5-3,70-36,-73 41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41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1 238,'10'0,"12"0,8 0,3 0,1 0,-1 0,0 0,-2 0,-1-5,-1-1,-1 0,1 1,-1 2,-5 1</inkml:trace>
  <inkml:trace contextRef="#ctx0" brushRef="#br0" timeOffset="230.35">30 435,'38'5,"32"-3,9-2,-4-2,-11-4,-10-1,-11 0,-11 1</inkml:trace>
  <inkml:trace contextRef="#ctx0" brushRef="#br0" timeOffset="11999.296">819 12,'-20'83,"-4"0,-4-2,-34 71,8-41,44-137,14 5,1 0,1 0,1 1,1 0,0 1,2-1,0 2,1-1,4-3,-14 21,147-214,-147 213,-1 1,1-1,0 0,-1 1,1-1,0 1,0-1,0 1,0 0,0 0,1-1,-1 1,0 0,1 0,-1 0,0 0,1 0,-1 0,1 1,0-1,-1 0,1 1,-1-1,1 1,0 0,0-1,-1 1,1 0,0 0,-1 0,1 0,0 0,0 1,-1-1,1 1,0-1,-1 1,1-1,-1 1,1 0,-1 0,1 0,-1-1,1 2,-1-1,0 0,0 0,1 0,-1 1,0-1,0 0,0 1,0-1,8 131,-11-97,-20 136,22-170,-1-1,1 1,0 0,0 0,0 0,0 0,-1 0,1 0,1 0,-1-1,0 1,0 0,0 0,0 0,1 0,-1 0,0 0,1-1,-1 1,0 0,1 0,-1-1,1 1,0 0,-1 0,1-1,-1 1,1-1,0 1,0-1,-1 1,1-1,0 1,0-1,0 1,-1-1,1 0,0 0,0 1,0-1,0 0,0 0,0 0,0 0,-1 0,1 0,0 0,0 0,0-1,0 1,0 0,0 0,-1-1,1 1,0 0,0-1,0 1,-1-1,1 1,0-1,-1 0,1 1,40-45,9-27,-10 10,4 2,2 2,2 3,3 1,-50 52,-1 1,1 0,-1-1,1 1,0 0,0 0,0-1,-1 1,1 0,0 0,0 0,1 0,-1 0,0 0,0 1,0-1,1 0,-1 1,0-1,1 0,-1 1,0 0,1-1,-1 1,1 0,-1 0,0 0,1 0,-1 0,1 0,-1 0,1 0,-1 0,1 1,-1-1,0 1,1-1,-1 1,0-1,0 1,1 0,-1 0,0-1,0 1,0 0,0 0,0 0,0 0,0 1,0-1,-18 125,3-68,-10 96,40-114,-4-29</inkml:trace>
  <inkml:trace contextRef="#ctx0" brushRef="#br0" timeOffset="12564.335">1863 41,'-32'12,"0"1,1 1,0 2,1 2,1 0,-24 22,44-33,0 1,0 0,1 0,1 1,-1 0,2 0,-1 1,1 0,0 0,1 1,1-1,-1 1,2 0,-1 1,2-1,-1 0,2 1,-1 0,2-1,-1 1,2 0,0 1,-1-11,0 1,0-1,0 1,1-1,0 1,-1-1,1 0,0 1,0-1,0 0,0 0,1 1,-1-1,1 0,-1 0,1-1,0 1,-1 0,1 0,0-1,0 1,0-1,0 0,1 0,-1 1,0-2,1 1,-1 0,0 0,1-1,-1 1,1-1,-1 1,1-1,-1 0,1 0,-1-1,1 1,0 0,94-37,-64 12,-1-2,-1-1,-2-2,-1 0,-1-2,-1-2,-2 0,-2-1,11-23,-15 13,-44 61,17-4,1-1,0 2,1-1,0 1,1 0,0 0,2 1,-1 0,2 0,-1 0,2 0,0 0,1 1,0-1,1 1,1-1,0 1,1-1,1 0,0 0,1 0,0 0,1-1,1 1,3 5,42 18,-31-33</inkml:trace>
  <inkml:trace contextRef="#ctx0" brushRef="#br0" timeOffset="12819.328">2456 295,'-28'33,"-16"26,2 8,1-8,9-9,9-9,4-10,6-11</inkml:trace>
  <inkml:trace contextRef="#ctx0" brushRef="#br0" timeOffset="13067.345">2174 267,'19'33,"21"22,4 5,-2-8,-2-7,-3-11,-9-7,-3-8,-2-3,0 1,1-2,-3-4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04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283 152,'4'19,"8"31,0 15,-1 3,-2-2,-9-1,-2-8,-3-4,1-6,0-6,2 0,0-3,-4-3,-1-2,1-3,1-1,-3-5,0-7</inkml:trace>
  <inkml:trace contextRef="#ctx0" brushRef="#br0" timeOffset="467.253">1 293,'29'-30,"2"2,0 1,2 2,1 1,1 2,2 0,-21 13,3-5,2 1,-1 1,2 1,0 1,0 1,0 1,1 1,1 1,-1 1,1 1,-1 1,1 1,8 1,-29 1,-1 0,1 0,-1 0,1 1,-1-1,0 1,1-1,-1 1,0 0,0 0,1 0,-1 0,0 0,0 1,0-1,0 1,-1-1,1 1,0 0,-1 0,1 0,-1-1,1 1,-1 1,0-1,0 0,0 0,0 0,0 1,-1-1,1 0,0 1,-1-1,0 1,0-1,0 0,0 1,0 0,-34 89,-186 168,217-257,0 0,0 1,0-1,0 1,0 0,1 0,0 0,0 0,0 0,0 0,1 1,0-1,-1 0,2 1,-1-1,0 1,1 0,0-1,0 1,0-1,1 1,0-1,-1 1,1-1,1 1,-1-1,1 0,0 0,0 1,0-1,0-1,1 1,0 0,-1 0,1-1,1 0,13 9,0-2,1 0,0-1,1 0,0-2,0 0,14 2,113 53,-143-61,0 1,0-1,0 1,0 0,-1 0,1 0,0 1,-1-1,0 0,0 1,1 0,-2-1,1 1,0 0,0 0,-1 0,0 0,0 0,1 1,-2-1,1 0,0 0,-1 1,1-1,-1 1,0-1,0 0,-1 1,1-1,-1 0,1 1,-1-1,0 0,0 0,-1 1,-8 11,0-2,0 1,-2-1,1-1,-2 0,0-1,0 0,-1-1,0-1,-1 0,0 0,0-2,-16 6,-143 78,168-88,3-1,-1 1,1-1,-1 0,0 0,0-1,0 1,0-1,0 0,0 0,0-1,0 1,0-1,-1 0,1 0,0 0,-1 0,6-18,8 8</inkml:trace>
  <inkml:trace contextRef="#ctx0" brushRef="#br0" timeOffset="1087.002">960 632,'-1'9,"1"1,0-1,1 1,0-1,0 1,1-1,0 0,1 0,0 0,0 0,1 0,0-1,1 1,0-1,0 0,0-1,1 1,0-1,1 0,0-1,2 3,-1-8,0-1,0 1,0-1,0 0,0-1,0 0,0 0,-1-1,1 0,0 0,-1-1,1 0,-1 0,0-1,0 0,0 0,-1-1,1 1,-1-1,0-1,-1 1,1-1,-1 0,1-2,193-183,-198 191,21-18,-22 18,0-1,1 1,-1 0,0 0,1 0,-1 0,0-1,1 1,-1 0,0 0,1 0,-1 0,0 0,1 0,-1 0,1 0,-1 0,0 0,1 0,-1 0,0 0,1 0,-1 1,0-1,1 0,-1 0,0 0,1 0,-1 1,0-1,1 0,-1 0,0 1,0-1,1 0,-1 0,0 1,0-1,0 0,1 1,-1-1,0 0,0 1,0-1,0 0,0 1,0-1,0 1,0-1,0 0,0 1,0-1,0 0,0 1,0-1,0 0,0 1,0-1,0 1,0-1,0 0,-1 1,1-1,0 0,0 0,0 1,-1-1,1 0,0 1,0-1,-17 65,14-57,-1 1,2 0,-1 0,1 0,1 0,-1 0,2 0,-1 1,1-1,1 0,-1 0,2 0,-1 1,1-1,1 0,1-4,1 0,0-1,0 0,0 0,0 0,1-1,-1 0,1 0,0 0,0-1,0 0,1 0,-1 0,0-1,1 0,-1 0,1-1,-1 1,1-2,-1 1,0-1,1 1,-1-2,1 1,1-2,7-1,0-1,0-1,-1 0,0-1,0-1,-1 0,1-1,-2 0,0-1,0 0,0-1,-1 0,-1-1,7-10,17-15,0-1,-2-2,-1-1,-3-2,-1 0,-3-2,-1-1,16-47,-30 72,-2 0,-1 0,0 0,-2-1,0 0,0-20,-4 41,1 0,-1 0,1-1,-1 1,0 0,0 0,1-1,-1 1,0 0,0-1,-1 1,1 0,0 0,0-1,0 1,-1 0,1 0,-1 0,1-1,-1 1,1 0,-1 0,0 0,0 0,1 0,-1 0,0 0,0 0,0 0,0 1,0-1,0 0,0 1,0-1,-1 0,1 1,0-1,0 1,0 0,-1-1,1 1,0 0,0 0,-1 0,1 0,0 0,0 0,-1 0,1 0,0 0,0 1,-1-1,1 1,0-1,0 1,0-1,0 1,-1-1,1 1,0 0,0 0,0 0,1-1,-1 1,0 1,-15 14,2 1,0 0,1 2,1-1,1 1,0 1,2 0,0 1,-1 4,7-16,-9 19,2 0,0 1,2 0,2 0,0 1,2 0,2 0,0 0,2 0,2 10,-1-31,0 1,1-1,0 0,0 0,1 0,0 0,1 0,0-1,0 0,1 0,0 0,0 0,1-1,0 1,0-1,4 2,-9-8,0 0,0-1,-1 1,1 0,0-1,0 1,0-1,0 1,-1-1,1 0,0 1,0-1,0 0,0 0,0 1,0-1,0 0,0 0,0 0,0 0,0 0,0-1,0 1,0 0,0 0,0-1,0 1,0 0,0-1,0 1,0-1,-1 1,1-1,0 1,0-1,0 0,-1 0,1 1,0-1,-1 0,1 0,-1 0,1 1,-1-1,1 0,-1 0,0 0,1 0,-1 0,0 0,0 0,0 0,0 0,0 0,0 0,0 0,0 0,0 0,0 0,-3-13</inkml:trace>
  <inkml:trace contextRef="#ctx0" brushRef="#br0" timeOffset="1333.792">1581 265,'43'10,"29"2,11 1,2-4,1-2,-5-2,-7-3,-6-6,-5-2,-4-1,-2 1,-6 2,-12 2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17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4263 425,'38'-5,"27"-1,8-5,-4 0,-10 1,-9 3,-13 2</inkml:trace>
  <inkml:trace contextRef="#ctx0" brushRef="#br0" timeOffset="250.772">4318 538,'39'0,"36"-5,10-1,1 0,-5-4,-12 1,-12 0,-16 3</inkml:trace>
  <inkml:trace contextRef="#ctx0" brushRef="#br0" timeOffset="518.553">5617 144,'-41'16,"-1"2,2 2,1 1,1 2,0 2,2 2,1 1,-8 11,39-36,0 0,1 0,-1 1,1 0,0-1,0 1,0 0,0 1,1-1,0 0,0 1,0 0,0-1,1 1,0 0,0 0,0 0,1-1,-1 1,1 0,0 0,1 0,-1 0,1 0,0 0,0 0,0-1,1 1,0 0,0-1,0 1,0-1,1 0,-1 0,1 0,0 0,3 3,4 1,0-1,0 0,0 0,1-1,0 0,0-1,1-1,0 1,-1-2,1 0,0 0,1-1,-1 0,0-1,1-1,-1 0,0-1,1 0,-1 0,7-3,14-4,1-1,-2-2,0-1,0-2,-1 0,23-17,-43 27,0-2,0 0,0 0,-1 0,0-2,-1 1,0-1,0 0,0-1,-1 0,0-1,-1 0,0 0,-1 0,0-1,0 0,-1 0,-1 0,0-1,0 1,-1-1,-1 0,0 0,-1 0,0 0,0 0,-2-1,1 1,-2 0,1 0,-2 0,0-3,-4 4,1 0,-2 1,0 0,0 0,0 0,-1 1,-1 0,0 1,0 0,0 1,-1 0,0 0,-1 1,1 1,-1 0,0 0,0 2,-1-1,1 1,-1 1,-4 0,-26-6</inkml:trace>
  <inkml:trace contextRef="#ctx0" brushRef="#br0" timeOffset="768.611">4911 341,'48'9,"59"4,31-1,6-2,-3-3,-10-2,-8-8,-7-3,-8 0,-7 1,-8 1,-5 1,-7 1,-9 2,-6-1,-10 1,-14 1</inkml:trace>
  <inkml:trace contextRef="#ctx0" brushRef="#br0" timeOffset="-2001.544">1920 538,'38'-5,"23"-1,5 0,-3 1,-13-3,-10-1,-7 2,-9-3,-9 0</inkml:trace>
  <inkml:trace contextRef="#ctx0" brushRef="#br0" timeOffset="-1765.151">2145 284,'-4'34,"-3"34,1 12,2-4,0-10,2-11,6-11,1-7,6-6,5-7,1-4,-4-5</inkml:trace>
  <inkml:trace contextRef="#ctx0" brushRef="#br0" timeOffset="-817.787">2598 764,'-2'-1,"0"0,1-1,-1 1,1-1,0 1,0-1,-1 0,1 0,0 1,0-1,1 0,-1 0,0 0,1 0,-1 0,1 0,-1 0,1 0,0 0,0 0,0 0,0 0,0 0,1 0,-1 0,1-1,-1 2,1-1,0 0,-1 0,1 0,0 0,2-1,66-130,-52 105,2 1,1 0,2 1,0 2,18-15,23-2,-61 41,-1 0,1-1,-1 1,1 0,-1-1,1 1,0 0,-1 0,1 1,-1-1,1 0,0 0,-1 1,1-1,-1 1,1-1,-1 1,1 0,-1-1,0 1,1 0,-1 0,0 0,1 0,-1 0,0 1,0-1,0 0,0 0,0 1,-1-1,1 0,0 1,0-1,-1 1,1-1,-1 1,0 0,1-1,-1 1,0-1,0 1,0 1,3 10,24 76,-25-86,-1-1,1 1,0-1,0 1,0-1,0 0,0 0,1 0,-1 0,1 0,-1-1,1 1,-1-1,1 0,0 1,0-1,0-1,0 1,0 0,0-1,0 1,0-1,0 0,0 0,0 0,0 0,0-1,0 1,1-1,107-54,-78 34,1-2,-28 18,1-1,-1 1,1 1,1-1,-1 1,0 0,1 1,0 0,0 0,0 1,0 0,7-1,-13 5,1-1,0 1,0 0,-1 0,1 0,-1 0,0 1,0-1,0 1,0-1,0 1,0 0,0-1,-1 1,0 0,1 0,-1 0,0 0,-1 1,1-1,0 0,-1 0,0 0,0 1,0-1,0 0,0 0,-1 1,1-1,-1 0,0 1,1 2,0 0,-1-4,0 0,1 1,-1-1,1 1,-1-1,1 1,0-1,0 1,0-1,0 0,1 1,-1-1,1 1,-1-1,1 1,0-1,0 0,0 0,0 1,0-1,1 0,-1 0,1 0,-1 0,1-1,0 1,-1 0,1-1,0 1,0-1,0 1,1-1,-1 0,0 0,0 0,1 0,-1 0,1-1,15-2,0-2</inkml:trace>
  <inkml:trace contextRef="#ctx0" brushRef="#br0" timeOffset="-270.628">3783 341,'-22'13,"-13"7,1 2,1 1,2 1,0 2,-26 29,24 7,32-61,1 0,0 0,0 1,-1-1,1 0,0 0,0 1,0-1,0 0,1 1,-1-1,0 0,1 0,-1 1,0-1,1 0,0 0,-1 0,1 0,0 1,-1-1,1 0,0 0,0 0,0-1,0 1,0 0,0 0,0 0,0-1,0 1,0-1,1 1,-1-1,0 1,0-1,1 1,-1-1,0 0,0 0,1 0,-1 0,0 0,1 0,-1 0,0 0,0 0,1-1,-1 1,1-1,16-3,1 0,-1-2,0 0,0-1,0-1,-1-1,-1 0,1-1,-2-1,13-10,-21 16,135-96,-141 100,-1 0,1 1,0-1,0 0,0 1,0-1,0 0,1 1,-1-1,0 1,0 0,0-1,0 1,1 0,-1 0,0 0,0-1,0 1,1 1,-1-1,0 0,0 0,0 0,1 1,-1-1,0 0,0 1,0-1,0 1,0 0,0-1,0 1,0 0,0-1,0 1,0 0,0 0,-1 0,1 0,0 0,0 0,-1 0,1 0,-1 0,1 0,-1 0,0 1,1-1,-1 0,0 0,0 0,1 0,-1 1,0-1,0 0,-1 0,1 1,0-1,0 0,-1 0,1 1,-42 193,6 57,36-241,2 4,-1 0,-1 0,0 0,-1 0,-1-1,0 1,-1 0,0-1,-2 0,1 0,-2 0,0 0,0-1,-2 0,1 0,-2-1,-7 10,12-18,0 1,-1-1,0 0,0-1,0 1,0-1,0 0,-1 0,1 0,-1-1,0 0,0 0,0-1,0 1,0-1,0 0,0-1,0 0,0 0,0 0,0-1,-1 1,1-2,0 1,0-1,1 1,-1-2,0 1,1-1,-1 1,-2-3,4-2,0 1,1-1,0 0,0 0,0-1,1 1,0-1,1 1,0-1,0 1,0-1,1 0,0 1,0-1,1 0,0 1,1-1,-1 1,2-1,-1 1,1-2,8-17,0 0,1 1,2 1,0 0,2 1,0 0,2 2,0 0,2 1,18-15,-13 11</inkml:trace>
  <inkml:trace contextRef="#ctx0" brushRef="#br0" timeOffset="-3527.121">0 538,'0'1,"0"1,0-1,0 0,0 0,0 0,1 1,-1-1,0 0,1 0,-1 0,1 0,-1 0,1 1,-1-1,1 0,0 0,-1 0,1-1,0 1,0 0,0 0,0 0,0 0,0-1,0 1,0-1,0 1,0-1,0 1,0-1,0 1,0-1,1 0,-1 0,0 1,0-1,0 0,1 0,-1 0,0 0,0-1,0 1,1 0,-1 0,0-1,11 5,2 0,1 0,-1 0,1-1,0-1,0-1,-1 0,1 0,0-2,0 0,0 0,0-2,-1 0,1 0,127-22,-118 19</inkml:trace>
  <inkml:trace contextRef="#ctx0" brushRef="#br0" timeOffset="-3148.145">734 58,'-20'113,"6"-41,2 0,5 1,1 17,8 169,-6-236,-2-5</inkml:trace>
  <inkml:trace contextRef="#ctx0" brushRef="#br0" timeOffset="-2766.583">988 256,'-24'18,"-138"124,133-84,29-57,0 1,0 0,0-1,0 1,0 0,1-1,-1 1,1-1,-1 1,1-1,0 1,0-1,-1 1,1-1,0 0,0 1,0-1,1 0,-1 0,0 0,0 0,1 0,-1 0,0 0,1 0,-1-1,1 1,-1 0,1-1,-1 1,1-1,0 0,-1 1,1-1,-1 0,2 0,17 4,-13-4,0 1,0 0,0 0,0 0,-1 1,1 0,0 1,-1 0,1 0,-1 0,0 1,0-1,0 1,-1 1,1-1,-1 1,0 0,3 4,79 127,-54-120,-19-17</inkml:trace>
  <inkml:trace contextRef="#ctx0" brushRef="#br0" timeOffset="22873.569">1778 87,'-1'-3,"-1"0,0 0,0 0,0 1,0-1,-1 1,1-1,-1 1,0 0,1 0,-1 0,0 0,0 0,0 1,0 0,-1-1,1 1,0 0,0 0,-1 1,1-1,-1 1,1 0,0 0,-1 0,1 0,-1 0,1 1,-1-1,1 1,0 0,0 0,-1 1,-104 52,98-48,1 0,0 0,0 1,0 0,1 1,0 0,1 0,0 0,0 1,1 0,0 1,0-1,1 1,0 0,1 0,0 1,1-1,0 1,1 0,0 0,0 0,1 0,1 0,0 0,1 0,1 9,2-10,0-1,1 0,0 0,0-1,1 1,1-1,-1 0,1-1,1 0,-1 0,1 0,0-1,1 0,-1-1,1 0,62 54,-10 40,-59-95,-1-1,0 1,-1 0,1 0,-1 0,0 0,0 1,0-1,0 0,-1 0,1 0,-1 0,0-1,0 1,-1 0,1 0,-1 0,0-1,0 1,0-1,0 0,-1 1,1-1,-1 0,0 0,0-1,-1 2,-12 8,-1-2,0 0,0-1,-1 0,0-1,0-1,-1-1,-8 1,-4 3,28-8,0-1,0 1,0-1,0 1,0-1,-1 0,1-1,0 1,0 0,-1-1,1 0,0 1,-1-1,1-1,-1 1,1 0,0-1,0 0,-1 0,1 0,0 0,0 0,0 0,0-1,0 0,0 0,0 1,1-2,-1 1,1 0,-1 0,1-1,0 1,0-1,0 0,0 0,0 0,1 0,-1 0,1 0,0 0,0 0,0 0,0-1,1 1,-1 0,1-1,0-1,3-11,1 0,1 1,0-1,1 1,1 1,0-1,1 1,1 0,0 1,0 0,12-11,-7 6,63-68,-61 77,-4 6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0,'-4'5,"-8"1,5 0,2-1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1,'5'0,"-4"0,4 0,-5 0,-1 5,-2 1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4.8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499 82,'-15'-11,"-1"1,0 0,-1 1,0 0,0 2,-1 0,-14-4,27 10,0-1,0 1,0 0,0 0,-1 0,1 1,0 0,0 0,0 0,0 1,-1-1,1 1,0 1,0-1,0 1,1-1,-1 1,0 1,1-1,-1 1,1 0,0 0,0 0,0 0,0 1,0-1,1 1,0 0,-1 0,0 3,-1 6,0 1,0 0,2-1,-1 1,2 1,0-1,1 0,0 1,1-1,1 0,0 1,1 2,-3 95,-17-6,-6-1,-23 62,-11 20,29-48,28-137,0-1,0 1,0 0,1 0,-1 0,1 0,-1 0,1 0,0 0,0 0,0 0,0 0,0 0,0 0,0 0,1 0,-1 0,1-1,0 1,-1 0,1 0,0 0,0-1,0 1,0 0,0-1,1 1,-1-1,0 1,1-1,-1 1,1-1,-1 0,1 0,0 0,0 0,-1 0,1 0,0-1,0 1,0 0,0-1,0 0,0 1,0-1,1 0,265-1,-24-28,-220 29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31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283 681,'192'-91,"-82"41,-2-5,-2-5,24-21,-114 71,-1-1,0 0,0-1,-2 0,1-1,-1-1,-1 0,-1-1,0 0,-1-1,0 0,-1 0,-1-1,-1 0,0-1,3-13,-10 28,1 0,-1 0,0 0,0 0,0 0,0 0,0 0,-1 0,1 0,-1 0,0 0,0 1,0-1,0 0,-1 1,1-1,-1 0,1 1,-1 0,0-1,0 1,0 0,0 0,0 0,-1 0,1 0,-1 1,1-1,-1 1,1-1,-1 1,0 0,0 0,0 0,1 1,-2-1,-4 0,1 0,-1 0,1 0,-1 1,0 1,1-1,-1 1,1 0,-1 1,1 0,-1 0,1 1,0 0,0 0,-10 9,1 1,1 1,0 1,0 0,2 0,0 2,0 0,2 0,0 1,1 0,1 1,1 0,-1 4,5-16,-38 94,4 2,5 2,4 1,5 1,4 1,6 1,2 34,-19 282,29-386,-2-1,-1 0,-3 0,-1 0,-1-1,-6 10,13-40,1 0,-2-1,1 1,-1-1,0 1,0-1,0-1,-1 1,0 0,0-1,-1 0,1 0,-1-1,0 0,0 0,-1 0,1-1,-1 1,0-2,0 1,0-1,0 0,0 0,0-1,-1 0,1 0,0-1,-1 0,1 0,-1-1,1 0,-5-1,-3-1,4 2,-1 0,0-1,0 0,1 0,-1-1,1-1,0 0,0-1,0 0,1 0,-1-1,2 0,-1-1,0 0,1-1,1 0,-1 0,1-1,1 0,-1-1,2 1,-4-8,3-8,3 1</inkml:trace>
  <inkml:trace contextRef="#ctx0" brushRef="#br0" timeOffset="510.181">0 1218,'61'-28,"1"3,1 3,1 3,25-3,80-5,87-18,-255 44,-1 2,0-1,0 1,0-1,0 1,0 0,0-1,0 1,0-1,0 1,0-1,0 1,0 0,0-1,1 1,-1-1,0 1,0-1,1 1,-1-1,0 1,1-1,-1 1,0-1,1 0,-1 1,1-1,-1 1,0-1,1 0,-1 0,1 1,-1-1,1 0,0 0,-1 1,1-1,-1 0,1 0,-1 0,1 0,-1 0,1 0,0 0,-1 0,1 0,-1 0,1 0,-1 0,1 0,0-1,-1 1,1 0,-1 0,1-1,-1 1,1 0,-1 0,1-1,-1 1,0-1,1 1,-1 0,1-1,-9 11,2 0,0 1,0-1,1 1,0 1,1-1,0 1,1 0,0-1,1 1,0 1,1-1,0 0,1 3,15 27,-2-30</inkml:trace>
  <inkml:trace contextRef="#ctx0" brushRef="#br0" timeOffset="5661.81">1439 652,'-12'7,"1"0,-1 0,1 1,1 0,-1 1,1 0,1 1,0 0,0 1,1 0,0 0,-2 7,-6 11,2 2,1-1,2 2,1-1,2 2,0-1,3 1,0 0,3 0,0 22,0-44,1 0,0 0,1 1,0-1,1 0,0 0,1 0,0 0,1 0,0 0,1-1,0 1,0-1,1 0,1 0,0-1,0 1,1-1,0-1,0 1,1-1,0-1,0 1,1-1,0-1,0 1,1-2,0 1,0-1,0-1,0 0,1 0,8 1,-13-4,0 0,0 0,1 0,-1-1,0 0,0 0,0-1,0 1,1-2,-1 1,0 0,0-1,-1 0,1-1,0 1,-1-1,1 0,-1-1,0 1,0-1,0 0,-1 0,0 0,1-1,-1 0,1-1,8-16</inkml:trace>
  <inkml:trace contextRef="#ctx0" brushRef="#br0" timeOffset="6082.079">1892 681,'-63'303,"59"-285,0-8,0-1,1 1,0 1,1-1,0 0,0 0,1 1,1-1,-1 1,2-1,0 1,0-1,0 1,2-1,-1 0,1 0,1 0,-1 0,2 0,-1-1,2 0,-1 0,1 0,3 2,-1-7,0 0,0 0,1-1,0-1,-1 0,1 0,0 0,0-1,0 0,0-1,0 0,1-1,-1 1,0-2,-1 1,1-1,0-1,7-3,21-21,-31 11</inkml:trace>
  <inkml:trace contextRef="#ctx0" brushRef="#br0" timeOffset="6335.067">1552 935,'44'-5,"32"-6,9-2,-5-2,-11 0,-14 3,-10 4,-8-2,-7 1,-2 2,-2 2,-5-3,-6 0</inkml:trace>
  <inkml:trace contextRef="#ctx0" brushRef="#br0" timeOffset="6631.668">2286 540,'28'33,"-2"1,-1 2,-1 0,-3 2,-1 0,-1 1,-3 1,-1 0,-2 2,0 5,-11-34,1 0,-2 1,0-1,0 0,-2 1,1-1,-2 1,0-1,0 0,-1 0,-1 0,0 0,-1 0,0-1,-1 0,-1 0,1 0,-8 8,-2 2,-1-2,-1 1,-1-2,0-1,-18 14,2-3,17-12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53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206 1,'-27'26,"1"2,2 1,1 1,1 1,1 0,2 2,0 5,15-32,1 1,-1 1,1-1,1 0,0 1,0-1,0 1,1 0,0 0,0 0,1-1,0 1,1 0,0 0,0 0,0-1,1 1,0 0,1-1,0 0,0 0,0 1,1-2,0 1,-1-5,-1-1,1 1,0-1,0 0,0 0,0 0,0 0,0-1,0 1,0-1,0 0,0 0,0 0,0 0,0 0,0-1,0 1,0-1,0 0,0 0,0 0,0 0,0-1,-1 1,1-1,0 0,-1 1,1-1,-1 0,0-1,0 1,0 0,0 0,0-1,0 0,-1 1,11-13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0,'-5'0,"-2"5,-4 1,-5 5,5 0,9-6,10-4,-2-3,-1 5,-2 1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2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 1,'-5'24,"-1"13,5 0,7-7,3-7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7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31 344,'58'-11,"8"-1,0-3,-1-3,17-9,-71 22,1-1,-1 0,0 0,-1-1,1-1,-1 0,-1 0,0-1,0 0,7-10,-14 16,1 0,-1 0,1 0,-1-1,0 1,0-1,-1 1,1-1,-1 0,0 0,0 0,0 0,0 0,-1 0,0 0,1 0,-1 0,-1 0,1 0,-1 0,1 0,-1 1,0-1,-1 0,1 0,-1 0,1 1,-1-1,0 1,0-1,-1 1,1 0,-1 0,0 0,-1-1,-1 0,0 0,-1 0,1 0,-1 1,0 0,0 0,0 0,-1 1,1 0,-1 0,1 0,-1 1,0 0,1 1,-1-1,0 1,1 1,-1-1,0 1,0 0,0 1,-133 51,121-40,0 1,1 0,1 1,0 1,1 1,1 0,0 1,2 1,-5 8,14-21,0 0,0 0,0 0,1 1,0-1,1 1,-1 0,1 0,1 0,-1 0,1 0,0 0,1 0,0 0,0 1,0-1,1 0,0 0,1 0,-1 0,1 0,1 0,-1 0,1-1,0 1,1-1,0 0,0 0,0 0,0 0,1-1,0 0,0 0,2 1,8 4,0-2,1 0,0-1,0 0,1-1,-1-1,1-1,0 0,1-1,-1-1,0-1,1 0,-1-1,1-1,14-3,-4 3,-10 1,0-1,0 0,0-2,0 0,0-1,-1-1,0 0,0-1,0-1,-1-1,3-2,0-2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7.0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1,'-14'14,"-5"10,0 0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3.87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30 37,'-14'94,"10"-74,0-1,1 0,1 1,0 0,2-1,0 1,1 0,3 8,-4-26,0-1,0 1,0 0,0 0,0 0,1 0,-1-1,1 1,-1 0,1 0,0-1,0 1,0-1,0 1,0 0,0-1,0 0,0 1,0-1,1 0,-1 1,1-1,-1 0,1 0,-1 0,1 0,0-1,-1 1,1 0,0-1,0 1,-1-1,1 0,0 1,0-1,0 0,0 0,-1 0,1 0,0-1,0 1,0 0,-1-1,1 1,0-1,0 0,-1 1,1-1,17-12,-1 0,-1-2,0 0,-1 0,0-2,-1 0,-1 0,-1-1,-1-1,0-1,2-7,66-109,-80 135,1 0,-1 0,0 1,0-1,1 0,-1 1,0-1,1 0,-1 1,1-1,-1 1,1-1,-1 1,1-1,0 1,-1-1,1 1,-1-1,1 1,0 0,-1-1,1 1,0 0,0 0,-1-1,1 1,0 0,0 0,-1 0,1 0,0 0,0 0,-1 0,1 0,0 0,0 1,-1-1,1 0,0 0,-1 1,1-1,0 0,-1 1,1-1,0 1,-1-1,1 1,-1-1,1 1,-1-1,1 1,-1-1,1 1,-1 0,0-1,1 1,-1 0,0-1,1 1,-1 0,0-1,0 1,0 1,7 55,-6-45,23 173,5 129,-28-283,-2-1,-1 1,-1-1,-1 0,-2 0,-1 0,-2-1,-1 0,-1 0,-1-1,-1-1,-6 7,-66 66,82-96,-1-1,0 0,-1 0,1 0,-1 0,1-1,-1 1,0-1,0 0,0-1,0 1,0-1,0 0,0 0,-1-1,1 0,0 1,0-2,-1 1,1-1,0 0,0 0,-2-1,2-1,0-1,0 0,0-1,1 1,-1-1,1 0,1 0,-1 0,1-1,0 1,0-1,0 0,1 0,0 0,0 0,0 0,1 0,0-1,0 1,1 0,0-1,0 1,0 0,1-1,0 1,0 0,1-3,5-12,1 1,0 0,2 0,0 0,1 1,1 1,1 0,0 1,1 0,1 1,4-2,169-124,-164 126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6.1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0,'5'10,"1"3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8.3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389 624,'-172'213,"-18"46,164-222,52-74,68-94,6 4,15-7,-48 61,-67 73,1-1,-1 1,0 0,0-1,1 1,-1 0,0 0,1-1,-1 1,0 0,1-1,-1 1,0 0,1 0,-1 0,1 0,-1-1,1 1,-1 0,0 0,1 0,-1 0,1 0,-1 0,0 0,1 0,-1 0,1 0,-1 0,1 0,-1 0,0 1,1-1,-1 0,1 0,-1 0,0 1,1-1,-1 0,0 0,1 1,-1-1,0 0,1 1,-1-1,0 0,0 1,1-1,-1 0,0 1,0-1,0 1,0-1,1 0,-1 1,0-1,0 1,0-1,0 1,0-1,0 0,0 1,0-1,0 1,0-1,0 0,-1 1,1 0,-3 31,-6 3,2-1,1 2,2-1,1 0,2 25,2-53,1 0,-1-1,1 1,0-1,0 1,1-1,0 0,0 1,1-2,0 1,-1 0,2-1,-1 1,1-1,0-1,0 1,0-1,1 0,2 2,-4-3,-1-1,1 0,0 0,-1 0,1 0,0-1,0 0,1 1,-1-1,0-1,0 1,0-1,1 0,-1 1,0-2,0 1,1-1,-1 1,0-1,0 0,0 0,0-1,0 1,0-1,0 0,-1 0,1-1,-1 1,1-1,-1 1,2-3,15-14,-1-1,-1 0,0-2,-2 0,-1-1,0 0,-2-1,-1 0,-1-2,-1 1,-1-1,-1 0,-2-1,1-9,0-9,-1 33</inkml:trace>
  <inkml:trace contextRef="#ctx0" brushRef="#br0" timeOffset="709.358">1377 681,'-36'16,"1"1,1 2,1 1,1 2,1 1,0 2,2 1,-1 4,23-26,2 1,-1-1,0 2,1-1,0 1,0-1,1 1,0 0,0 1,0-1,1 1,0 0,0 0,0 0,1 0,0 0,1 1,0-1,0 0,0 2,1-7,1-1,-1 1,1-1,0 1,-1-1,1 0,0 1,0-1,0 0,0 0,0 1,0-1,0 0,0 0,1 0,-1 0,0-1,1 1,-1 0,0 0,1-1,-1 1,1-1,-1 1,1-1,-1 0,1 1,-1-1,1 0,0 0,-1 0,1 0,-1-1,1 1,-1 0,1-1,0 1,59-22,-58 21,36-19,-2-1,0-3,-2 0,0-2,-2-2,15-17,-48 44,1 0,-1 0,1 0,-1 0,1 1,-1-1,1 0,-1 0,1 0,0 0,-1 1,1-1,0 0,0 1,0-1,0 1,0-1,-1 1,1-1,0 1,0-1,0 1,0 0,0 0,0-1,0 1,0 0,1 0,-1 0,0 0,0 0,0 1,0-1,0 0,0 0,0 1,0-1,0 0,0 1,-1-1,1 1,0-1,0 1,0 0,0-1,-1 1,1 0,0 0,0-1,-1 1,1 0,-1 0,1 0,-1 0,1 0,-1 0,17 79,-15-62,1 0,1 1,1-1,0-1,1 1,1-1,1 0,1 0,-7-13,1-1,-1 1,1-1,0 0,0 0,0-1,0 1,1 0,-1-1,1 0,-1 0,1 0,0 0,0-1,0 1,0-1,0 0,0 0,0 0,1-1,-1 0,0 1,0-2,0 1,1 0,-1-1,0 0,2 0,5-2,0 0,0-1,-1-1,0 1,0-1,0-1,0 0,-1 0,0-1,2-2,29-27,-2-2,-1-1,-2-2,-2-2,-1 0,-3-3,-1 0,-3-2,6-17,-21 33,0 0,-2 0,-2-1,-1 0,-1-1,-2 1,-2 0,0-1,-3 1,0-1,-8-25,10 55,0-6,0 0,-1 0,-1 0,0 0,0 0,-1 0,0 1,0 0,-1-1,-1 2,1-1,-1 1,-2-2,7 9,-1 0,1 0,0 0,-1 0,1 0,0 0,-1 1,1-1,-1 1,1-1,-1 1,1-1,-1 1,1 0,-1 0,0 0,1 0,-1 0,1 0,-1 0,0 0,1 1,-1-1,1 0,-1 1,1 0,-1-1,1 1,0 0,-1 0,1 0,0-1,-1 1,1 1,0-1,0 0,0 0,0 0,0 1,0-1,0 0,1 1,-1-1,-27 66,22-23,3 1,1 0,2 0,2-1,2 1,2 0,2-1,2-1,2 1,1-1,3-1,13 25,53 152,-82-218,1 0,-1 0,1 1,-1-1,0 0,1 1,-1-1,0 0,0 1,0-1,0 1,0-1,0 0,-1 1,1-1,0 0,-1 1,1-1,-1 0,1 0,-1 0,0 1,0-1,1 0,-1 0,0 0,0 0,0 0,0 0,0 0,0 0,0-1,0 1,-1 0,1-1,0 1,0-1,-1 1,1-1,0 1,-1-1,1 0,0 0,-1 0,1 0,0 0,-1 0,1 0,-14-3</inkml:trace>
  <inkml:trace contextRef="#ctx0" brushRef="#br0" timeOffset="890.169">1659 568,'43'0,"44"0,15 0,-3 0,-11 0,-14 0,-15 0,-13 0,-9 0,-7 0,-8 0</inkml:trace>
  <inkml:trace contextRef="#ctx0" brushRef="#br0" timeOffset="1584.911">2421 596,'-4'29,"2"1,0 0,2 0,2 0,1 0,1 0,4 12,-6-37,0 0,0-1,1 1,0-1,0 0,0 0,1 0,-1 0,1 0,0-1,0 0,0 1,1-1,-1-1,1 1,-1-1,1 0,0 0,0 0,0-1,0 1,0-1,1-1,-1 1,0-1,0 1,0-2,1 1,-1 0,0-1,0 0,0 0,0-1,0 0,2 0,7-3,-1 0,0 0,0-1,0-1,-1 0,0-1,0 0,-1-1,0 0,-1-1,0 0,18-14,48-51,-55 51,-30 61,6-34,1 1,0 1,0-1,1 0,-1 0,1 1,0-1,0 1,0-1,1 1,-1 0,1-1,0 1,0-1,1 1,0 0,-1-1,2 1,-1-1,0 0,1 1,0-1,0 0,0 0,0 0,1 0,0 0,-1-1,2 1,-1-1,1 1,0 0,1 0,0-1,0 0,0 0,0 0,0 0,0-1,1 0,-1 0,1-1,0 1,-1-1,1 0,0-1,0 1,0-1,-1-1,1 1,0-1,0 0,-1 0,1 0,0-1,-1 0,1 0,-1 0,3-3,12-5,0-2,-1 0,-1-1,0 0,0-2,7-9,-4 3,0-1,-2 0,-1-2,-1 0,-1-1,-1 0,-2-1,0-1,-1-1,1-8,-12 33,1 0,-1 1,1-1,-1 0,0 0,0 0,-1 0,1 0,0 0,-1 0,0 0,0 0,0 0,0 0,0 0,-1 0,1 0,-1 0,0 0,0 0,0 0,0 0,0 0,-1 1,1-1,-1 0,0 1,0-1,0 1,0 0,0 0,0 0,-1 0,1 0,-1 0,1 1,-1-1,0 1,1-1,-1 1,0 0,0 0,0 1,0-1,0 0,0 1,0 0,-3 0,-6 4,-1 1,2 0,-1 1,1 1,0 0,0 0,1 1,0 0,0 1,1 0,0 0,0 1,1 1,1-1,-6 10,11-18,0 0,0 0,0 0,1 0,-1 1,0-1,1 0,-1 1,1-1,0 1,0-1,0 1,0 0,1-1,-1 1,1 0,-1 0,1 0,0-1,0 1,0 0,1 0,-1 0,1-1,-1 1,1 0,0-1,0 1,0-1,0 1,0-1,1 1,-1-1,1 0,0 1,0-1,0 0,0 0,0 0,0-1,0 1,0 0,1-1,0 1,118 15,-39-12,-76-4,0-1,0 1,0 0,0 1,0-1,0 1,-1 0,1 1,-1-1,1 1,-1 0,0 0,0 1,-1 0,1 0,-1 0,1 0,-1 1,-1-1,1 1,-1 0,1 0,-1 1,-1-1,1 1,-1-1,0 1,0 0,-1-1,0 1,0 0,0 2,-11 67,4 45,12-102</inkml:trace>
  <inkml:trace contextRef="#ctx0" brushRef="#br0" timeOffset="2536.387">4029 624,'-41'45,"2"1,1 2,3 2,2 1,-5 15,21 3,19-68,-1 0,1 0,-1 0,1 0,0 0,-1 0,1 0,0-1,0 1,-1-1,1 1,0-1,0 0,0 1,0-1,0 0,0 0,0 0,0-1,-1 1,1 0,0-1,0 1,0-1,0 0,-1 0,1 1,0-1,-1 0,1 0,-1-1,1 1,0 0,26-15,-1-1,-1-1,-1-1,0-1,-1-1,-2-2,0 0,1-4,24-22,31-26,-77 75,0-1,-1 1,1-1,0 1,-1-1,1 1,0 0,0-1,0 1,-1 0,1-1,0 1,0 0,0 0,0 0,-1 0,1 0,0 0,0 0,0 0,0 0,0 0,-1 0,1 0,0 1,0-1,0 0,-1 1,1-1,0 1,0-1,-1 0,1 1,0 0,-1-1,1 1,-1-1,1 1,-1 0,1-1,-1 1,1 0,-1 0,1-1,-1 1,0 0,0 0,1 0,-1 0,0-1,0 2,4 47,-4-45,0 4,0 1,0-1,1 0,0 1,0-1,1 0,0 0,0 0,1 0,0 0,1-1,-1 1,1-1,1 0,-1 0,1 0,1-1,-1 0,1 0,0 0,1 0,-1-1,1 0,0-1,0 0,0 0,1 0,0-1,5 2,-6-3,0 0,1-1,-1 0,0 0,1 0,-1-1,1 0,-1-1,1 1,-1-1,1-1,-1 0,0 0,0 0,0-1,0 0,0 0,-1-1,1 0,5-4,108-107,-107 99,16-15,-1-2,-2-1,-1-1,-2-1,1-6,-7 8,-2-2,-1 0,-2 0,-1-2,-2 1,-2-1,-1 0,-2-1,-2 1,-1-18,-2 46,0-1,0 1,-1 0,0 0,0 0,-2 0,1 1,-1-1,0 1,-1 0,-1-2,4 8,0 1,0-1,0 0,0 1,0-1,-1 1,1 0,-1 0,0 0,1 0,-1 0,0 0,0 1,0-1,-1 1,1 0,0 0,0 0,-1 1,1-1,0 1,-1 0,1 0,0 0,-1 0,1 0,0 1,-1-1,1 1,0 0,0 0,-1 1,1-1,0 0,0 1,-10 5,0 1,1 0,0 1,1 0,0 1,0 0,1 0,1 1,0 1,0 0,1 0,0 0,1 1,1 0,0 1,-4 11,1 4,0 0,2 0,2 1,0 0,2 0,1 0,2 23,0-35,1-1,1 1,0-1,1 0,1 0,1 0,0 0,1-1,1 1,0-1,1-1,1 0,1 0,0-1,1 0,0 0,2 0,6 5,0-1,2 0,-1-2,2 0,0-2,1 0,22 8,-6-4,-25-9</inkml:trace>
  <inkml:trace contextRef="#ctx0" brushRef="#br0" timeOffset="3506.471">4905 878,'7'6,"1"-1,-1 1,1-2,0 1,0-1,1 0,-1-1,1 0,0 0,0-1,0 0,0-1,0 0,0 0,0-1,0 0,1-1,-1 0,0 0,0-1,4-1,12-9,-1 0,-1-1,0-2,-1 0,0-2,-2 0,0-1,-1-1,0-1,6-11,1 1,-2-2,-1 0,-2-2,-1 0,-2-1,-1-1,-2-1,-1 0,1-12,-8 23,-2-1,0 0,-2 0,-1-1,-1 1,-2-13,1 37,0 1,0 0,0 0,0-1,-1 1,1 0,-1-1,0 1,1 0,-1 0,0 0,0 0,-1 0,1 0,0 0,0 0,-1 1,0-1,1 0,-1 1,0-1,1 1,-1-1,0 1,0 0,0 0,0 0,-1 0,1 0,0 1,0-1,0 1,-1-1,1 1,0 0,-1 0,1 0,0 0,0 0,-1 0,1 1,0-1,0 1,-1 0,1-1,0 1,0 0,0 0,0 0,-1 2,-13 8,1 1,1 1,0 1,1 0,0 0,1 1,1 1,0 0,1 1,1 0,1 0,0 1,-1 7,0-2,0 1,2 0,1 1,1-1,1 1,1 0,2 0,0 1,1-1,2 0,1 0,2 11,-1-25,0 1,0-2,1 1,1 0,0-1,0 0,1-1,0 1,0-1,1 0,1-1,-1 0,1 0,1-1,-1 0,1-1,1 0,-1-1,1 0,0 0,8 2,0 1</inkml:trace>
  <inkml:trace contextRef="#ctx0" brushRef="#br0" timeOffset="4089.362">5667 765,'-3'9,"-2"4,0 1,1-1,1 1,0 0,1 0,0 0,1 0,1 0,0 0,1 0,0 0,1 0,4 13,-5-25,-1-1,1 1,0 0,-1-1,1 0,0 1,0-1,0 0,0 1,0-1,1 0,-1 0,0 0,0 0,1 0,-1 0,1 0,-1 0,1-1,-1 1,1 0,-1-1,1 1,-1-1,1 0,0 0,-1 1,1-1,0 0,-1 0,1-1,0 1,-1 0,1 0,-1-1,1 1,0-1,-1 0,1 1,-1-1,1 0,-1 0,1 0,61-51,-57 46,167-204,-172 208,-1 0,1 0,0 1,-1-1,1 0,0 0,0 0,0 1,1-1,-1 1,0-1,0 1,1-1,-1 1,1 0,0-1,-1 1,1 0,0 0,-1 0,1 0,0 1,0-1,0 0,0 1,0 0,0-1,0 1,0 0,0 0,0 0,0 0,0 0,0 0,0 1,0-1,0 1,-1-1,1 1,0 0,0 0,0 0,-1 0,1 0,0 0,-1 0,1 0,0 2,5 14,0 1,-2 1,0-1,-2 1,0 0,0 0,-2 0,-1 17,5 42,6-2,-3 2,-4-1,-3 0,-3 1,-9 48,6-101,0-1,-2 1,0-1,-2 0,-1 0,0-1,-2-1,-1 0,0 0,-2-1,0-1,-2-1,-2 2,9-10,0-2,0 1,-1-1,-1-1,1 0,-1-1,-1 0,-5 2,16-9,0 1,1 0,-1-1,0 0,0 0,0 1,0-1,0 0,0 0,0-1,1 1,-1 0,0-1,0 1,0-1,0 1,1-1,-1 0,0 0,1 0,-1 0,0 0,1 0,-1 0,1-1,0 1,-1 0,1-1,0 1,0-1,0 0,0 1,0-1,0 0,1 1,-1-1,1 0,-1 0,1 0,-1 0,1-1,-9-84,9 86,2-40,1 0,3 0,1 1,2-1,1 2,3 0,1 0,1 1,3 1,1 0,10-13,47-41,-60 79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5.9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69 113,'-19'34,"-7"15,2 0</inkml:trace>
  <inkml:trace contextRef="#ctx0" brushRef="#br0" timeOffset="594.208">239 338,'150'-215,"-150"213,0 1,1-1,0 1,-1-1,1 1,0-1,0 1,0-1,0 1,0 0,0 0,0 0,1-1,-1 1,0 0,0 0,1 1,-1-1,1 0,-1 0,1 1,-1-1,1 1,0-1,-1 1,1 0,-1-1,1 1,0 0,-1 0,1 0,0 0,-1 1,1-1,0 0,-1 1,1-1,-1 1,1 0,-1-1,1 1,-1 0,1 0,-1 0,0 0,1 0,-1 0,0 0,0 0,0 1,0-1,0 0,0 1,0 0,12 40,23 50,-34-90,0 1,0-1,0 1,1-1,-1 0,0 0,1 0,0 0,-1-1,1 1,0-1,0 1,0-1,0 0,0 0,0-1,0 1,0 0,0-1,0 0,0 0,0 0,0 0,1 0,-1-1,0 1,0-1,0 0,1 0,99-53,-83 42</inkml:trace>
  <inkml:trace contextRef="#ctx0" brushRef="#br0" timeOffset="1193.71">1170 0,'-11'2,"0"0,0 1,1 0,-1 1,1 0,0 1,0 0,0 1,0-1,1 2,0 0,1 0,-1 0,1 1,1 0,-1 1,2-1,-1 2,1-1,-5 10,-27 89,37-104,1 0,-1 0,1 0,-1 0,1 0,1 0,-1 1,0-1,1 0,0 0,0 0,0-1,0 1,1 0,0 0,-1-1,1 1,1-1,-1 1,0-1,1 0,0 0,-1 0,1 0,1 0,0 0,-1-1,1-1,0 1,-1-1,1 0,0 0,0 0,0 0,0-1,0 1,-1-1,1 0,0-1,0 1,0-1,0 1,0-1,0 0,-1-1,1 1,0 0,-1-1,1 0,-1 0,4-2,74-66,-74 63,137-129,-143 136,-1-1,1 0,-1 0,0 0,1 1,0-1,-1 0,1 1,-1-1,1 0,0 1,-1-1,1 1,0-1,0 1,-1-1,1 1,0 0,0-1,0 1,0 0,-1 0,1-1,0 1,0 0,0 0,0 0,0 0,0 0,-1 0,1 1,0-1,0 0,0 0,0 1,0-1,-1 0,1 1,0-1,0 1,-1-1,1 1,0-1,0 1,-1-1,1 1,-1 0,1-1,-1 1,1 0,-1 0,1-1,-1 1,1 0,-1 0,0 0,0 0,1-1,-1 1,0 0,0 0,0 0,0 0,0 0,0 0,0 0,0-1,-1 1,1 1,-4 236,-25 143,31-363,-2 1,0 0,-1-1,-1 1,-1-1,-1 1,0-1,-1 0,-1 0,-1-1,0 0,-2 0,0-1,0 0,-2 0,0-1,0 0,-1-1,-14 12,23-24,-1 0,1 0,-1-1,1 1,-1-1,1 0,-1 0,0 0,0 0,1-1,-1 1,0-1,0 0,0 0,0 0,1-1,-1 1,0-1,0 0,1 0,-1-1,1 1,-1-1,1 1,-1-1,1 0,0 0,0-1,0 1,0-1,0 1,1-1,-1 0,-1-2,-3-4,1 1,0-1,1 0,-1 0,2-1,-1 0,1 1,1-1,0-1,0 1,1 0,0-3,2 3,0 1,1-1,-1 0,2 1,0-1,0 0,0 1,1 0,1 0,0 0,0 0,0 0,1 1,1 0,-1 0,1 0,1 1,-1-1,1 2,4-4,10-8,0 2,1 0,0 1,2 2,-1 0,23-8,49-16,-52 22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4.6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310 0,'-25'218,"-32"159,26-150,1-87,20-122,7-26,7-8,0-1</inkml:trace>
  <inkml:trace contextRef="#ctx0" brushRef="#br0" timeOffset="285.102">0 508,'38'0,"28"0,11 0,-1 0,-10 0,-11 0,-11 0,-7 0,-5 5,-4 1,-1 0,-1-1,-5 3,-5 1</inkml:trace>
  <inkml:trace contextRef="#ctx0" brushRef="#br0" timeOffset="1097.182">706 85,'-33'233,"-9"69,20-162,21-137,0-1,0-1,0 0,0 1,0-1,0 1,1-1,-1 1,1 0,-1-1,1 1,-1 0,1-1,0 1,0 0,-1-1,1 1,1 0,-1 0,0-1,0 1,1 0,-1-1,1 1,-1-1,1 1,0 0,-1-1,1 1,0-1,0 0,0 1,0-1,0 0,1 1,-1-1,0 0,1 0,-1 0,0 0,1 0,-1-1,1 1,0 0,-1-1,1 1,12-8,0-1,-1-1,0 0,-1-1,1 0,-2 0,0-2,10-11,133-110,-152 132,-1 0,1-1,0 1,0 1,-1-1,1 0,0 0,0 1,0-1,0 1,0-1,0 1,0 0,0 0,0 0,0 0,0 0,0 0,-1 1,1-1,0 1,0-1,0 1,0 0,0-1,-1 1,1 0,0 0,-1 0,1 1,0-1,-1 0,0 1,1-1,-1 1,0-1,0 1,0-1,0 1,0 0,0 0,0 0,0-1,-1 1,1 0,-1 0,0 0,1 1,13 99,-27 90,11-179,3-6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1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0,'0'5,"-4"11,-7 8,-2 4,-2 3,-5 0,-3 0,3 0,-1-6,3-2,1-1,-3 2,-2-4,3-1,4-2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2.0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0 312,'37'-2,"-2"0,1-3,0 0,-1-3,0-1,0-1,20-10,57-50,-108 68,-1-1,0 1,0-1,-1 0,1 0,0 0,-1 0,0-1,0 1,0-1,0 1,0-1,-1 0,0 0,0 0,0 0,0 1,0-1,-1-1,0 1,0 0,0 0,0 0,0 0,-1 0,0 0,0 0,0 1,0-1,-2-2,-2 0,0 0,0 1,0-1,-1 1,0 1,0-1,0 1,-1 0,1 1,-1-1,0 1,0 1,0-1,-1 1,1 0,-1 1,1 0,-1 0,-6 0,-1 3,1 1,0 0,0 0,0 1,0 1,1 1,-1 0,1 0,1 1,-1 1,1 0,1 1,0 0,0 1,0 0,2 0,-1 1,1 1,1 0,0 0,0 0,1 1,1 1,1-7,1-1,-1 1,2 0,-1 0,1 0,0 0,0 1,1-1,0 1,1-1,-1 1,1 0,1 0,0 0,0 0,0-1,1 1,0 0,1 0,-1-1,1 1,1 0,0-1,0 0,0 0,1 0,0 0,0-1,1 1,0-1,0 0,0 0,1-1,0 0,0 0,0 0,1 0,0-1,-1-1,1 1,3 0,12-1,0-1,1-1,-1-1,0-1,1 0,-1-2,0-1,0-1,-1-1,1 0,-1-2,-1 0,1-2,-2 0,1-1,5-5,-1 2,-1-1,0-1,-2-1,0-1,0-1,-2-1,0 0,-2-1,14-21,0-22,-31 64,1 0,0 0,0-1,-1 1,1 0,0 0,0 0,-1 0,1 0,0 0,0 0,-1 0,1 1,0-1,-1 0,1 0,0 1,0-1,-1 0,1 1,0-1,-1 0,1 1,-1-1,1 1,-1-1,1 1,-1 0,1-1,-1 1,1-1,-1 1,0 0,1-1,-1 1,0 0,0 0,1-1,-1 1,0 0,0 0,0-1,0 1,0 0,0 0,0-1,0 1,0 0,0 0,-1-1,1 1,32 164,-29-117,-3-38,0-1,0 1,1-1,0 0,1 1,0-1,0 0,1 0,0 0,1 0,4 6,-7-14,0 0,0 0,0 1,0-1,0-1,0 1,0 0,1 0,-1 0,0-1,1 1,-1 0,0-1,1 1,-1-1,1 0,-1 1,1-1,-1 0,1 0,-1 0,1 0,-1 0,1 0,-1-1,0 1,1 0,-1-1,1 1,-1-1,0 0,1 1,-1-1,0 0,1 0,-1 0,0 0,0 0,1 0,41-45,116-216,-92 157,-60 81,-9 23</inkml:trace>
  <inkml:trace contextRef="#ctx0" brushRef="#br0" timeOffset="732.477">1271 312,'34'-9,"-1"-2,0 0,-1-2,0-2,-1-1,-1-1,0-1,2-5,-27 19,0-1,0 0,0 0,-1-1,0 1,0-1,0 0,-1 0,0 0,0-1,0 1,1-7,-4 11,1 0,-1 0,0 0,1-1,-1 1,0 0,-1 0,1-1,0 1,0 0,-1 0,1-1,-1 1,0 0,0 0,0 0,0 0,0 0,0 0,0 0,-1 0,1 1,-1-1,1 0,-1 1,0-1,0 1,0 0,1 0,-1-1,0 1,0 0,-1 1,1-1,0 0,0 0,0 1,-1 0,1-1,0 1,-5-1,1 0,-1 1,0 0,1 0,-1 0,0 1,1 0,-1 0,1 0,-1 1,1 0,0 1,0-1,0 1,0 0,0 1,1-1,-1 1,1 0,0 1,-2 2,-85 113,86-110,0 1,1 0,1 1,0-1,0 1,1-1,1 1,0 0,1 0,0 2,1-9,-1 0,2 0,-1 0,1 0,-1 0,1-1,1 1,-1 0,1-1,0 1,0-1,0 1,0-1,1 0,0 0,0 0,0 0,0 0,1-1,-1 1,1-1,0 0,0 0,0-1,4 3,8-1,1-1,-1 0,1-1,0-1,-1-1,1 0,0-1,-1-1,1 0,-1-1,1-1,-1-1,-1 0,1-1,-1-1,0 0,0-1,13-10,-1 3,1-2,-2-1,0-1,-2-2,0 0,-1-1,-1-1,-1-2,10-16,8-40,-39 79,1 0,0 0,-1 0,1 0,-1 0,0 0,0 0,0 0,0 0,0 0,0 0,0 0,0 0,-1 0,1 0,-1 0,0 0,0 0,1 1,-1-1,0 0,0 0,-1 1,1-1,0 1,-1-1,1 1,0-1,-1 1,0 0,1 0,-1 0,0 0,0 0,1 0,-1 0,0 0,0 1,0-1,0 1,0-1,-1 1,-2 1,-1-1,1 1,-1 1,1-1,-1 1,1 0,0 0,0 1,0-1,0 1,0 0,1 1,-1-1,1 1,0 0,0 0,0 0,1 0,0 1,-1 0,1-1,1 1,-1 0,1 0,0 1,0-1,0 0,1 2,0-4,1 0,0 0,0 0,0 0,0 1,1-1,-1 0,1 0,0 0,0 0,0 0,0 0,0 0,1-1,-1 1,1 0,0-1,-1 1,1-1,1 1,-1-1,0 0,1 0,-1 0,1 0,-1-1,1 1,0-1,0 1,2 0,96 30,-90-29,-6-3,-1 1,0-1,0 1,0 0,0 0,0 0,0 1,-1-1,1 1,0 0,-1 0,1 0,-1 1,0-1,0 1,0 0,0 0,0 0,0 0,-1 0,0 1,1-1,-1 1,-1-1,1 1,0 0,-1 0,0 0,0 0,0 0,0 0,-1 1,-23 113,19-97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6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424 635,'-44'12,"2"2,0 2,1 2,-28 16,54-25,1 0,0 1,0 0,1 1,0 1,1 0,0 0,1 1,1 1,0 0,0 0,2 1,-6 13,12-26,0 1,0 0,1 0,0-1,-1 1,1 0,0 0,0 1,0-1,1 0,-1 0,1 0,0 0,0 1,0-1,0 0,0 0,1 0,0 0,-1 1,1-1,0 0,0 0,1 0,-1-1,1 1,-1 0,1 0,0-1,0 1,0-1,1 0,-1 1,0-1,1 0,-1 0,1-1,0 1,0 0,-1-1,1 0,0 0,0 1,1-2,1 2,7-3,0-1,1 0,-1 0,-1-1,1-1,0 0,-1 0,0-1,0-1,0 0,0 0,-1-1,5-5,8-2,53-37,-1-4,-3-3,32-34,-104 91,0 0,1 0,-1 0,1 0,-1 0,1 0,0 1,-1-1,1 0,0 0,-1 1,1-1,0 0,0 1,0-1,0 1,0-1,0 1,0-1,0 1,0 0,0-1,0 1,0 0,0 0,0 0,0 0,0 0,0 0,0 0,0 0,0 0,0 0,0 1,0-1,0 0,0 1,0-1,0 1,0-1,0 1,-1-1,1 1,0 0,0-1,-1 1,1 0,0 0,-1 0,1-1,0 1,-1 0,1 0,-1 0,0 0,1 0,21 73,-22-66,1 0,0 0,0 0,1-1,0 1,1 0,-1-1,2 1,-1-1,1 0,0 0,0-1,1 1,0-1,0 0,0 0,1 0,0-1,0 0,0 0,1-1,0 1,0-1,0-1,0 1,1-1,6-3,-1-1,1 0,0-1,-1 0,0-1,0-1,0 0,0-1,0 0,-1-1,0 0,0-1,0 0,-1-1,0 0,-1-1,0 0,9-11,58-50,-3-2,54-72,-111 122,-1 0,-2-1,0-1,-1 0,-2-1,0-1,-2 1,-1-2,-1 1,-1-1,-1 0,-2 0,0 0,-2-1,-1 1,-1-1,-3-11,-21-19,24 57,0 0,0 0,-1 0,1 0,0 1,0-1,-1 0,1 1,0-1,-1 1,1 0,-1-1,1 1,0 0,-1 0,1 0,-1 0,1 0,-1 0,1 0,-1 0,1 1,0-1,-1 0,1 1,-1-1,1 1,0 0,0-1,-1 1,1 0,0 0,0 0,0 0,0 0,0 0,0 0,0 0,0 0,0 1,0 0,-8 12,0 1,2 0,-1 0,2 1,0 0,1 0,1 0,0 1,1-1,1 1,0 0,1 0,1 1,1 257,53 12,-51-263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0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24,'43'5,"33"1,14 0,1-1,-5-2,-4-5,-5-4,-6 1,-7 0,-3 2,-8 0,-3-3,-6-1,-5 0,-9 2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8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1015,'44'-9,"-1"-2,0-1,0-3,-2-1,12-8,-43 20,29-11,0-2,0-1,-2-3,0-1,-1-1,-2-2,-1-2,0 0,-2-3,-2 0,16-22,-38 41,1-1,-2 0,0 0,0 0,-1-1,-1 0,0 0,-1 0,2-12,-4 20,0 0,-1 0,1 1,-1-1,0 0,-1 0,1 0,-1 0,0 1,0-1,0 0,-1 1,1-1,-1 1,0-1,-1 1,1 0,-1 0,0 0,0 0,0 0,0 1,-1-1,1 1,-1 0,0 0,0 0,-3-1,1 3,0-1,1 1,-1 0,0 1,0-1,0 1,0 0,1 1,-1-1,0 1,0 1,0-1,1 1,-1 0,1 0,-1 0,1 1,0 0,0 0,0 0,0 1,1-1,-1 1,1 0,0 1,0-1,1 1,-1-1,1 1,0 0,0 1,1-1,-1 0,1 1,0-1,1 1,-1 0,1-1,0 1,1 0,-1 0,1 0,0 0,1 0,0-1,0 1,0 0,0 0,1-1,0 1,0-1,0 1,1 0,3-1,1 1,0-1,0-1,0 1,0-1,1 0,-1-1,1 1,0-2,0 1,0-1,1 0,-1-1,0 0,2 0,9 2,-2 0,0-1,0 0,1-2,-1 0,0-1,0-1,1 0,2-2,-18 3,1 0,-1 0,1 0,-1 0,0 1,1-1,0 1,-1 0,1-1,-1 1,1 1,-1-1,1 0,-1 0,1 1,-1 0,1-1,-1 1,0 0,1 0,-1 0,0 0,1 1,-1-1,0 1,0-1,0 1,-1 0,1 0,0 0,-1 0,1 0,-1 0,1 0,-1 0,0 0,0 1,0-1,0 1,-1-1,1 0,0 1,-23 143,39-8,-15-114</inkml:trace>
  <inkml:trace contextRef="#ctx0" brushRef="#br0" timeOffset="6738.724">1215 704,'9'8,"0"0,1-1,-1 0,2-1,-1 0,1-1,0 0,0-1,0 0,1-1,-1 0,1 0,0-2,0 1,0-1,0-1,0 0,0-1,4-1,-2-1,-1-1,0 0,0-1,0-1,0 0,-1 0,0-1,-1-1,1 0,-1-1,-1 0,0 0,0-1,-1 0,0-1,0 0,-2-1,3-3,-9 11,1 0,-1 0,0 0,0-1,0 1,0 0,-1-1,0 1,0 0,0-1,0 1,-1 0,1-1,-1 1,0 0,-1 0,1 0,-1 0,0 0,0 0,0 0,0 0,-1 1,1-1,-1 1,0 0,0-1,0 2,-1-1,1 0,-1 0,1 1,-1 0,0 0,0 0,0 0,0 1,0-1,0 1,0 0,-1 1,1-1,0 1,-4-1,-7 2,1 0,-1 2,0-1,1 2,-1 0,1 0,0 1,1 1,-1 1,1 0,0 0,1 1,0 1,0 0,1 1,0 0,0 1,2 0,-1 0,1 1,1 0,0 1,1 0,-1 2,4-8,0 1,1-1,-1 1,2 0,-1 0,1 0,0 0,1 0,0 0,0 0,1 1,0-1,0 0,1 0,0 1,1-1,0 0,0 0,0 0,1 0,1-1,-1 1,1-1,0 0,1 0,0 0,0-1,0 1,1-1,0 0,0-1,0 1,1-1,0-1,2 2,9 0,0 0,1-2,-1 0,1-1,0-1,-1 0,1-2,0 0,10-2,-3 1,9-1,0-2,0-1,-1-2,0-1,0-2,-1-1,14-7,-19 8,-4 2</inkml:trace>
  <inkml:trace contextRef="#ctx0" brushRef="#br0" timeOffset="7207.268">2456 451,'-42'12,"1"2,1 2,0 1,1 3,-22 15,59-35,-1 1,1 0,0 0,0 0,-1 0,1 0,0 0,0 0,0 1,0-1,1 1,-1 0,0 0,1-1,-1 1,1 0,0 0,-1 0,1 0,0 1,0-1,0 0,1 0,-1 1,0-1,1 0,0 1,-1-1,1 1,0-1,0 0,1 1,-1-1,0 1,1-1,-1 0,1 1,0-1,0 0,0 0,0 1,0-1,0 0,1 0,-1 0,1-1,-1 1,1 0,0 0,0-1,-1 1,1-1,1 1,106 39,-93-37,0 0,0 1,-1 1,0 1,0 0,0 1,8 6,-20-12,-1 1,0-1,1 0,-1 1,0-1,0 1,0-1,-1 1,1 0,-1 0,0 0,1 0,-1 0,0 0,-1 0,1 0,-1 0,1 1,-1-1,0 0,0 0,0 0,-1 1,1-1,-1 0,0 0,1 0,-1 0,-1 0,1 0,0 0,-1 0,0 0,1-1,-1 1,0-1,0 1,-1-1,1 0,0 0,-1 0,1 0,-1 0,0 0,0-1,0 1,0-1,-2 1,-8 5,-1-1,0 0,0-1,-1-1,0 0,1-1,-1-1,0 0,0-1,-5 0,-5-1</inkml:trace>
  <inkml:trace contextRef="#ctx0" brushRef="#br0" timeOffset="7670.601">3105 84,'-1'311,"-5"-272,-1 0,-3-1,-1-1,-1 0,-14 28,-33 105,50-98,9-71,0-1,1 1,-1-1,1 0,-1 1,1-1,0 1,-1-1,1 0,-1 1,1-1,0 0,-1 0,1 0,0 1,-1-1,1 0,0 0,-1 0,1 0,0 0,-1 0,1 0,0 0,-1-1,1 1,0 0,-1 0,1-1,0 1,-1 0,1 0,-1-1,1 1,-1-1,1 1,-1-1,1 1,-1-1,1 1,-1-1,1 1,-1-1,0 1,1-1,-1 0,0 1,0-1,1 1,-1-1,0 0,0 1,0-1,0 0,0 0,0 1,0-1,0 0,0 1,0-1,0 0,0 1,-1-1,1 0,0 1,-1-1,20-49,-12 25</inkml:trace>
  <inkml:trace contextRef="#ctx0" brushRef="#br0" timeOffset="7918.333">2738 478,'29'5,"33"1,11 0,3-1,-2-2,-9 0,-5-2,-4-1,-7-5,-2-1,-4 0,-4 1,0 1,-1 2,-8 1</inkml:trace>
  <inkml:trace contextRef="#ctx0" brushRef="#br0" timeOffset="8792.113">3669 55,'218'-39,"-207"37,-9 0,1 0,0 1,0-1,0 1,0 0,0 0,0 0,0 0,0 0,1 1,-1-1,0 1,0 0,1 0,-1 0,0 1,0-1,1 1,-1 0,0 0,0 0,0 0,0 0,0 0,0 1,0 0,-1-1,1 1,0 0,-1 1,1-1,-1 0,0 1,0-1,0 1,0 0,-1-1,1 1,0 0,-1 0,0 0,0 1,-4 214,-9 47,-8 8,-6-37,26-220,1-11,0-1,-1 0,1 1,-1-1,0 1,0-1,0 1,0-1,-1 1,0-1,0 0,0 1,-1-1,1 0,-1 0,0 0,0 0,-1 0,1 0,-1-1,0 1,1-1,-2 0,1 1,0-2,-1 1,1 0,-1-1,0 1,0-1,-3 1,-245 10,139 3,89-14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3:22.6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1 765,'823'-1,"-319"-25,682 25,-617 30,-272-31,-116-25,-132 20,-32 7</inkml:trace>
  <inkml:trace contextRef="#ctx0" brushRef="#br0" timeOffset="632.016">1270 32,'-1'-2,"1"0,-1 0,0 0,-1 1,1-1,0 0,0 0,-1 1,1-1,-1 1,1 0,-1-1,0 1,0 0,1 0,-1 0,0 0,0 0,0 0,0 0,0 1,0-1,0 1,0 0,0-1,-1 1,1 0,0 0,0 0,0 1,0-1,0 0,0 1,0 0,0-1,0 1,0 0,0 0,-2 1,-68 52,-449 388,375-312,146-130,-1 0,1 0,-1 0,1 0,-1 0,1 0,-1 0,1 1,-1-1,1 0,-1 0,1 0,0 1,-1-1,1 0,-1 1,1-1,0 0,-1 1,1-1,0 1,0-1,-1 0,1 1,0-1,0 1,-1-1,1 1,0-1,0 1,0-1,0 1,0-1,0 1,0-1,0 1,0-1,0 1,0-1,0 1,0-1,0 1,1-1,-1 1,0-1,0 0,0 1,1-1,-1 1,0-1,1 0,-1 1,0-1,1 1,-1-1,0 0,1 0,-1 1,1-1,-1 0,1 0,-1 1,0-1,1 0,0 0,36 2,-30-3,110-25,-91 15</inkml:trace>
  <inkml:trace contextRef="#ctx0" brushRef="#br0" timeOffset="1003.71">1976 144,'-95'39,"-117"92,-6 22,-153 98,370-251,0 0,0 0,0 0,0 1,0-1,0 0,0 1,0-1,0 1,0-1,0 1,1 0,-1-1,0 1,0 0,1-1,-1 1,0 0,1 0,-1 0,1 0,-1-1,1 1,-1 0,1 0,0 0,-1 0,1 0,0 0,0 0,0 0,0 0,0 0,0 0,0 0,0 0,0 0,0 0,1 0,-1 0,0 0,1 0,-1 0,0 0,1 0,-1 0,1 0,0-1,-1 1,1 0,0 0,-1-1,1 1,0 0,0-1,0 1,0-1,0 1,-1-1,1 1,0-1,13 2,0-1,0 0,0-1,0 0,0-2,0 1,-1-2,1 0,0 0,-1-1,0-1,0 0,0-1,10-7,45-15,-43 20</inkml:trace>
  <inkml:trace contextRef="#ctx0" brushRef="#br0" timeOffset="1403.84">2767 173,'0'-1,"1"1,0-1,-1 0,1 0,-1 0,1 1,-1-1,1 0,-1 0,0 0,1 0,-1 0,0 0,0 0,0 0,0 1,0-1,0 0,0 0,0 0,0 0,0 0,0 0,0 0,-1 0,1 0,0 0,-1 0,1 1,-1-1,1 0,-1 0,1 0,-1 1,0-1,1 0,-1 1,0-1,0 0,1 1,-1-1,0 1,0-1,0 1,0 0,1-1,-1 1,0 0,-48 7,-108 87,-278 182,298-174,136-102,0 1,-1 0,1-1,0 1,-1 0,1 0,0 0,0 0,0 0,0 0,0 0,0 0,0 0,0 1,0-1,1 0,-1 1,0-1,1 0,-1 1,1-1,0 1,-1-1,1 0,0 1,0-1,0 1,0-1,0 1,0-1,0 1,1-1,-1 1,0-1,1 1,-1-1,1 0,0 1,-1-1,1 0,0 0,0 1,0-1,0 0,0 0,0 0,0 0,0 0,0 0,1 0,0 0,11 1,0-1,0 0,0-1,0 0,0-1,0-1,0 0,0 0,-1-2,1 1,-1-2,0 1,0-2,0 0,8-6,4-2</inkml:trace>
  <inkml:trace contextRef="#ctx0" brushRef="#br0" timeOffset="1717.649">3585 60,'-82'35,"2"4,2 4,-48 35,124-77,-69 49,3 3,2 3,2 2,1 6,-87 78,142-135,2-3,1 0,0 0,1 0,-1 1,1 0,-1 0,1 0,1 0,-1 0,1 1,0 0,0 0,1 0,-2 3,5-8,-1 1,0-1,1 1,-1-1,1 1,0-1,-1 0,1 1,0-1,0 0,0 0,0 1,0-1,0 0,0 0,0 0,0 0,0 0,1 0,-1-1,0 1,1 0,-1-1,1 1,-1-1,0 1,1-1,-1 0,1 1,-1-1,1 0,-1 0,1 0,19 3</inkml:trace>
  <inkml:trace contextRef="#ctx0" brushRef="#br0" timeOffset="2131.008">4121 173,'-200'145,"77"-53,40-33,3 4,2 4,-40 46,96-86,5-3</inkml:trace>
  <inkml:trace contextRef="#ctx0" brushRef="#br0" timeOffset="6935.383">2456 821,'0'1,"-1"-1,1 1,-1-1,1 0,-1 1,1-1,-1 0,1 0,-1 1,1-1,-1 0,0 0,1 0,-1 0,1 0,-1 1,0-1,1 0,-1-1,0 1,1 0,-1 0,1 0,-1 0,0 0,1-1,-1 1,1 0,-1 0,1-1,-1 1,1 0,-1-1,1 1,-1-1,1 1,0-1,-1 1,1-1,-1 1,1-1,0 1,0-1,-1 1,1-1,0 1,0-1,0 0,-1 1,1-1,0 1,0-1,0 0,0 1,0-1,0 1,0-1,1 0,-1 1,0-1,0 1,0-1,1 0,-1 1,-8 174,9-99,-2 25,5 0,11 56,-2 21,-12-175,-1 1,0 0,1-1,0 1,0-1,-1 1,1-1,1 1,-1-1,0 0,1 1,-1-1,1 0,0 0,-1 0,1 0,0-1,0 1,0 0,1-1,-1 1,0-1,1 0,-1 0,0 0,1 0,-1 0,1 0,0-1,-1 1,1-1,0 0,-1 0,1 0,0 0,32 9,-33-9,0 1,-1-1,1 1,0 0,0 0,-1-1,1 1,-1 0,1 0,-1 1,1-1,-1 0,0 1,1-1,-1 0,0 1,0-1,0 1,0 0,0-1,-1 1,1 0,0 0,-1-1,1 1,-1 0,0 0,0 0,1-1,-1 1,0 0,0 0,-1 0,1 0,0 0,-1-1,1 1,-1 0,0 0,1-1,-1 1,0 0,0-1,0 1,0-1,-1 2,-61 65,-141 45,202-112,1-1,0 0,0 1,0-1,0 1,0-1,0 1,0 0,0-1,0 1,0 0,0 0,0 0,0 0,0-1,0 1,1 0,-1 1,1-1,-1 0,0 0,1 0,0 0,-1 0,1 0,0 1,-1-1,1 0,0 0,0 1,0-1,0 0,0 0,1 0,-1 1,0-1,0 0,1 0,-1 0,1 1,-1-1,1 0,-1 0,1 0,0 0,0 0,-1 0,1 0,0 0,0-1,0 1,0 0,0 0,0-1,0 1,0-1,0 1,0-1,1 1,149 54,-72-32,118 44,-195-67,-1 0,1 0,0 1,-1-1,1 0,-1 1,1-1,-1 1,1 0,-1 0,1-1,-1 1,0 0,0 0,1 0,-1 0,0 1,0-1,0 0,0 0,0 1,0-1,0 0,-1 1,1-1,0 1,-1-1,1 1,-1 0,0-1,1 1,-1-1,0 1,0 0,0-1,0 1,0-1,0 1,-1 0,1-1,-1 1,1-1,-1 1,1-1,-1 1,0-1,0 1,0-1,1 0,-1 1,-1-1,1 0,0 0,0 0,0 0,-19 13,0-1,-1-1,-1-1,0-1,0 0,-20 4,-36 16,48-18,-46 25,74-36,1 1,-1-1,1 1,0-1,-1 1,1-1,0 1,0 0,0 0,0-1,0 1,1 0,-1 0,0 0,1 0,0 0,-1 0,1 0,0 0,0 0,0 0,0 0,0 0,1 0,-1 0,1 0,-1 0,1 0,0 0,-1 0,1 0,0 0,0-1,1 1,-1 0,0-1,1 1,10 11,2 0,0-1,0 0,1-1,0-1,1 0,0-2,1 1,0-2,0 0,0-1,1-1,17 3,-20-4,57 32,-70-35,0 0,0 1,0-1,-1 0,1 1,-1 0,1-1,-1 1,0 0,1 0,-1 0,0 0,0 0,0 0,-1 0,1 0,0 0,-1 0,1 1,-1-1,0 0,0 0,0 1,0-1,0 0,0 0,-1 1,1-1,-1 0,1 0,-1 0,0 0,-1 2,-7 8,0-1,-1 0,0 0,-1-1,0 0,-1-1,0-1,0 1,-1-2,-10 5,-13 10,-216 123,176-99,75-44,1 0,0 0,-1 0,1 0,0 0,0 0,0 1,0-1,1 0,-1 0,1 0,-1 0,1-1,0 1,-1 0,1 0,0 0,0 0,1-1,-1 1,0 0,0-1,1 1,-1-1,1 0,-1 1,1-1,0 0,-1 0,1 0,0 0,0 0,0 0,0-1,0 1,0-1,0 1,0-1,0 0,0 0,0 0,0 0,1 0,3 2,160 37,-137-35,-1 1,0 1,0 2,0 0,-1 2,6 4,-29-12,0 0,0 0,0 0,-1 1,1-1,-1 1,0 0,0 0,0 0,0 1,0-1,-1 1,0-1,1 1,-1 0,-1 0,1 0,0 0,-1 0,0 0,0 0,0 1,-1-1,1 0,-1 1,0-1,0 0,-1 1,1-1,-1 0,0 1,0-1,0 0,-1 0,1 0,-1 0,0 0,0-1,-1 1,1 0,-1-1,0 1,-8 8,0 0,-1-1,0 0,-1-1,0 0,-1-1,0-1,-7 3,-43 30,63-41,0 0,1 1,-1-1,0 0,1 1,-1-1,1 1,-1-1,1 0,-1 1,1-1,-1 1,1 0,-1-1,1 1,0-1,-1 1,1 0,0-1,-1 1,1 0,0-1,0 1,0 0,0-1,0 1,0 0,0 0,0-1,0 1,0 0,0-1,0 1,0 0,0 0,1-1,-1 1,0-1,1 1,-1 0,0-1,1 1,-1-1,1 1,-1 0,1-1,-1 1,1-1,-1 0,1 1,-1-1,1 1,0-1,-1 0,1 1,0-1,-1 0,1 0,0 0,-1 0,2 1,51 14,-44-13,67 12,-58-12,0 0,0 2,0 0,-1 1,0 0,0 2,8 4,-22-10,0 1,0 0,-1 0,1 0,-1 0,1 0,-1 0,0 1,1-1,-1 1,-1 0,1-1,0 1,-1 0,1 0,-1 0,0 0,0 0,0 0,0 1,-1-1,1 0,-1 0,0 1,0-1,0 0,0 1,-1-1,1 0,-1 0,0 0,0 1,0-1,0 0,-1 0,-2 7,-1 0,0-1,-1 0,0 0,0-1,-1 1,0-2,0 1,-1-1,-4 3,-19 12,-1-2,-1-2,0-1,-2-1,-7 1,29-13,12-4,-1 0,1 0,-1 0,1-1,-1 2,1-1,-1 0,1 0,0 0,-1 1,1-1,-1 0,1 1,0 0,-1-1,1 1,0 0,0-1,-1 1,1 0,0 0,0 0,0 0,0 0,0 1,0-1,0 0,1 0,-1 0,0 1,1-1,-1 0,1 1,-1-1,1 1,0-1,-1 1,1-1,0 0,0 1,0-1,0 1,0-1,1 1,-1-1,0 1,11 12,28 61,-6 164,-64 197,32-323,-1-114</inkml:trace>
  <inkml:trace contextRef="#ctx0" brushRef="#br0" timeOffset="7817.754">1891 4717,'-17'305,"6"-121,10 137,2-140,0-176,-1 0,0 0,0 1,-1-1,1 0,-1 0,0 0,0 0,-1 0,0 0,0 0,0 0,0-1,-1 1,0-1,0 1,0-1,0 0,-1 0,1-1,-1 1,0-1,0 1,-2-1,-6-3,12-7</inkml:trace>
  <inkml:trace contextRef="#ctx0" brushRef="#br0" timeOffset="9901.642">1891 4717,'226'-27,"63"-4,84 3,154 29,-359-29,-81 15,-86 13,0 1,0 0,0 0,0 0,0 0,-1 0,1 0,0 0,-1 0,1 0,-1 0,1 0,-1 0,1 0,-1 0,0 1,0-1,1 0,-1 0,0 1,0-1,0 0,0 0,-1 0,1 1,0-1,0 0,-1 0,1 0,-1 0,1 0,-1 1,1-1,-1 0,0 0,0 3,-35 134,5 80,3 42,29 83,-15-210,39-25,-24-106,1 0,-1 1,1-1,-1 0,0 0,0 1,0-1,0 1,-1-1,1 1,-1-1,1 1,-1 0,0-1,0 1,0-1,0 1,-1 0,1-1,-1 1,1-1,-1 1,0-1,0 1,0-1,0 0,-1 0,1 1,-1-1,1 0,-1 0,0 0,1 0,-1-1,0 1,0 0,-1-1,1 1,0-1,0 0,-1 0,1 0,-1 0,1 0,-1-1,-1 1,-226-1,-137-1,169-27,-535 29,638 15,93-16,0-1,0 1,0-1,0 0,0 1,0-1,0 0,0 0,0 0,1 0,-1-1,0 1,1 0,-1-1,1 1,-1-1,1 0,0 1,0-1,0 0,0 0,0 0,0 0,0 0,0 0,1 0,-1 0,1 0,0 0,-1 0,1 0,0 0,0 0,1 0,-1 0,0 0,1-1,-1 1,1 0,-1 0,1 1,0-1,0 0,0 0,0 0,0 0,0 1,1-1,1-15,3-124,-11 123</inkml:trace>
  <inkml:trace contextRef="#ctx0" brushRef="#br0" timeOffset="12518.501">2484 5055,'-47'202,"-14"23,46-181,41-61,75-150,-57 93,-20 30,2 1,3 1,1 2,22-23,-11 30,-40 32,0 1,-1 0,1-1,0 1,0-1,0 1,-1 0,1-1,0 1,0 0,0 0,0 0,0 0,0 0,0 0,-1 0,1 0,0 0,0 0,0 0,0 1,0-1,-1 0,1 1,0-1,0 0,0 1,-1-1,1 1,0-1,0 1,-1 0,1-1,-1 1,1 0,-1-1,1 1,-1 0,1 0,-1-1,1 1,-1 0,0 0,1 0,-1 0,0-1,0 1,0 0,0 0,0 0,0 0,0 0,0 0,0-1,0 1,0 0,-29 141,21-114,1 0,2 0,1 0,1 1,1-1,1 1,2 3,-1-30,-1 1,1 0,0-1,0 1,0-1,0 1,0 0,0-1,1 1,0-1,-1 1,1-1,0 1,0-1,0 0,0 1,1-1,-1 0,1 0,-1 0,1 0,0 0,0 0,0 0,0-1,0 1,0-1,0 1,0-1,1 0,-1 0,1 0,-1 0,0 0,1-1,0 1,-1-1,1 1,-1-1,1 0,-1 0,1 0,0-1,-1 1,1-1,-1 1,1-1,-1 0,1 0,-1 0,0 0,2-1,22-21,-1-2,-2 0,0-2,-2-1,16-26,41-51,-20 33,-57 72,0 1,1-1,-1 1,0 0,0-1,0 1,-1 0,1 0,0 0,0 0,0 0,0 0,-1 0,1 0,-1 0,1 0,-1 0,1 0,-1 0,1 0,-1 1,0-1,0 0,1 0,-1 0,0 1,0-1,0 0,-1 0,1 0,0 1,0 0,4 287,13-238,-6-34</inkml:trace>
  <inkml:trace contextRef="#ctx0" brushRef="#br1" timeOffset="25362.883">4488 4688,'0'-68,"11"307,18 54,-18-199,-4 1,-5 1,-7 66,-23 93,29 219,16-391,-7-109,-9-115,-3 133,1 0,-1 0,-1 0,0 0,0 0,0 1,-1-1,0 1,0 0,-1 1,0-1,0 1,-1-1,1 2,-1-1,-1 1,1 0,-1 0,0 0,-4-1,-154-63,-42 21,309 46,176-40,30 0,-69 44,-237-3,0 0,0 1,0 0,0 0,0-1,1 1,-1 0,0 1,0-1,0 0,0 1,0-1,0 1,0-1,0 1,0 0,-1 0,1 0,0 0,0 0,-1 0,1 1,0-1,-1 0,1 1,-1 0,0-1,0 1,1 0,-1-1,0 1,0 0,-1 0,1 0,0 0,-1 0,1 0,-1 0,1 0,-1 0,0 0,0 0,0 0,0 0,0 0,-1 0,1 0,-1 0,1 0,-1 0,0 0,0 0,1 0,-1 0,-1 0,-8 11,0-2,-1 1,0-2,-1 1,0-2,-1 1,0-2,0 1,-1-2,-4 2,-15 9,-13 10,-2-2,-1-2,-1-2,-31 8,70-32,15-2</inkml:trace>
  <inkml:trace contextRef="#ctx0" brushRef="#br1" timeOffset="27928.931">4544 4660,'282'0,"-44"-28,113-1,321 30,-687-3,0 0,1-1,-1 0,1-1,0-1,0 0,1-1,0-1,-4-1,-14-7,29 14,1 0,-1 0,0 1,1-1,-1 1,0-1,1 1,-1 0,0-1,0 1,1 0,-1 0,0 0,0 1,1-1,-1 0,0 1,0-1,1 1,-1-1,0 1,1 0,-1 0,1 0,-1 0,1 0,0 0,-1 0,1 0,0 1,0-1,0 0,0 1,0-1,0 1,0-1,0 1,0 0,1-1,-1 1,1 0,-1-1,1 1,0 0,-11 81,13 334,20-456,131-247,-69 150,-65 123,-14 17</inkml:trace>
  <inkml:trace contextRef="#ctx0" brushRef="#br1" timeOffset="29578.046">6040 4547,'-48'-34,"42"29,0 0,0 0,-1 1,0 0,1 0,-1 1,0-1,-1 2,1-1,0 1,-1 0,0 0,1 1,-1 0,0 0,0 1,1 0,-7 1,11 2,0-1,0 0,0 1,1-1,0 1,-1 0,1 0,0 0,0 0,1 0,-1 1,1-1,-1 0,1 1,0-1,0 1,1 0,-1-1,1 1,0-1,0 1,0 0,0-1,0 1,1-1,0 1,0 0,0-1,0 1,0-1,1 0,-1 0,2 2,2 17,8 26,-5-34</inkml:trace>
  <inkml:trace contextRef="#ctx0" brushRef="#br1" timeOffset="30590.855">6407 4350,'1'269,"15"-198,-16-70,1 1,0-1,-1 0,1 1,0-1,-1 0,1 1,0-1,0 0,0 0,0 0,0 0,0 0,1 0,-1 0,0 0,0-1,1 1,-1 0,0-1,1 1,-1-1,1 1,-1-1,0 0,1 0,-1 0,1 0,-1 0,1 0,-1 0,1 0,-1 0,1 0,-1-1,1 1,-1-1,0 1,1-1,-1 0,0 1,0-1,1 0,-1 0,1 0,17-15,-1-1,-1-1,0 0,-1-1,-1-1,-1-1,0 0,-2 0,1-4,11-17,72-134,-96 175,0 0,0 0,0 0,0 0,1 0,-1 0,0 0,1 1,-1-1,0 0,1 0,-1 0,1 1,0-1,-1 0,1 0,-1 1,1-1,0 0,0 1,-1-1,1 1,0-1,0 1,0-1,-1 1,1 0,0-1,0 1,0 0,0 0,0 0,0 0,0 0,0 0,0 0,0 0,0 0,-1 0,1 0,0 0,0 1,0-1,0 0,0 1,0-1,-1 1,1-1,0 1,0-1,0 1,-1-1,1 1,0 0,-1-1,1 1,-1 0,1 0,-1 0,1-1,-1 1,1 0,-1 0,0 0,0 0,1 0,-1 0,0 0,0-1,8 167,-11-108,2 13,-1 8,3 0,11 75,-8-128,12 144,-17-162,1 0,-1-1,0 1,-1 0,1-1,-2 1,0-1,0 0,0 1,-1-1,0-1,0 1,-1-1,0 0,-1 0,1 0,-6 4,9-8,-1 0,1 0,-1-1,0 1,0-1,0 0,0 0,0 0,-1 0,1-1,-1 1,1-1,-1 0,1 0,-1 0,0 0,1-1,-1 1,0-1,1 0,-1 0,0-1,0 1,1-1,-1 1,0-1,1 0,-1-1,1 1,-1-1,1 1,0-1,0 0,0 0,0-1,0 1,0 0,0-1,-1-1,2-3,0 1,0-1,1 1,-1-1,2 1,-1-1,1 0,0 1,0-1,0 0,1 1,0-1,1 1,0-1,0 1,0 0,0-1,1 1,0 0,3-3,85-107,-72 94,0 1,2 1,0 1,2 1,0 1,1 0,0 2,1 1,1 1,0 1,1 2,0 0,1 2,8-1,-9 6</inkml:trace>
  <inkml:trace contextRef="#ctx0" brushRef="#br1" timeOffset="31298.939">5109 6466,'-45'67,"4"1,2 2,3 2,3 1,0 14,17-42,-1-1,-2-1,-2-1,-2-1,-4 3,27-43,-1 1,1-1,-1 0,0 0,0 1,1-1,-1 0,0 0,0 0,0 0,0 0,0 0,0 0,0-1,-1 1,1 0,0-1,0 1,-1 0,1-1,0 0,-1 1,1-1,0 0,-1 1,1-1,-1 0,1 0,0 0,-1 0,1-1,-1 1,1 0,-1-1,-11-7</inkml:trace>
  <inkml:trace contextRef="#ctx0" brushRef="#br1" timeOffset="31594.827">4629 6551,'202'205,"-115"-127,3-4,40 23,-115-86,-2 1,1 0,-2 1,0 1,0 0,-2 0,1 1,-2 1,4 7,-3-2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08.45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1509 4799,'-1'-2,"0"0,-1 0,1 0,-1 0,0 1,0-1,1 1,-1-1,0 1,0 0,0 0,-1 0,1 0,0 0,0 0,-1 0,1 1,0-1,-1 1,1 0,0 0,-1 0,1 0,-3 0,2 0,-366-4,200-23,45 43,86-10,1 0,-1-3,0-1,0-2,-19-3,-25 1,69 1,0 2,-1-1,1 1,-1 1,1 1,0 0,0 0,0 1,1 1,-1 0,0 2,-5 3</inkml:trace>
  <inkml:trace contextRef="#ctx0" brushRef="#br0" timeOffset="1452.169">493 1,'11'138,"-6"-118,-2 0,0 0,-1 1,-1-1,-1 1,-1-1,-1 1,-1 2,-10 92,5 1,5-1,6 12,-1 3,-1 33,-13 441,-6 299,19-621,-29 75,27 446,1-749,12 145,-2-134,-3 1,-3 1,-2-1,-6 33,2 19,2 445,-26-419,16-82,33-95,-13 8,1 0</inkml:trace>
  <inkml:trace contextRef="#ctx0" brushRef="#br0" timeOffset="1697.811">889 4094,'-48'47,"-40"51,-15 17,6-1,14-11,17-12,14-13,12-15,8-8,4-9,7-7,7-6,1-3,3-3,3-5</inkml:trace>
  <inkml:trace contextRef="#ctx0" brushRef="#br0" timeOffset="2765.796">690 537,'-38'82,"-161"159,-157 166,332-384,16-17,1 1,0 0,0 0,0 0,1 1,0 0,0 1,1-1,0 1,1 0,-1 1,5-9,0 0,0 1,0-1,1 0,-1 0,0 1,0-1,1 0,-1 0,1 0,-1 1,1-1,0 0,-1 0,1 0,0 0,0 0,0 0,-1 0,1 0,0 0,0-1,0 1,1 0,-1-1,0 1,0 0,0-1,0 0,1 1,-1-1,0 0,0 1,1-1,-1 0,0 0,1 0,-1 0,1 0,19 2</inkml:trace>
  <inkml:trace contextRef="#ctx0" brushRef="#br0" timeOffset="6298.772">860 1751,'-22'107,"18"-64,-28 223,33 139,-1-403,-1 0,0 0,1 0,0 0,-1 0,1 1,0-1,0 0,0 0,0 0,1 0,-1 1,1-1,-1 0,1 0,0 0,-1 0,1 0,0 0,0 0,1-1,-1 1,0 0,1 0,-1-1,1 1,-1-1,1 1,0-1,-1 0,1 0,0 0,0 0,0 0,0 0,0 0,0-1,0 1,0-1,0 1,1-1,-1 0,0 0,0 0,0 0,0 0,2 0,167-65,-64 46,-94 23,-18 0</inkml:trace>
  <inkml:trace contextRef="#ctx0" brushRef="#br0" timeOffset="6851.524">1509 2315,'-11'0,"0"0,0 0,-1 1,1 1,0 0,0 0,0 1,0 0,1 1,-1 0,1 1,0 0,0 1,1 0,-1 0,1 1,1 0,-1 1,1 0,-1 2,7-8,1 1,-1 0,1 0,0 0,0 0,0 0,0 0,0 0,0 0,1 0,0 0,-1 0,1 1,1-1,-1 0,0 0,1 0,-1 0,1 0,0 0,0 0,0 0,1 0,-1 0,1 0,-1-1,1 1,0 0,1 0,77 57,-34-29,-43-29,-1-1,0 1,0 0,0 0,0 0,0 0,0 1,0-1,-1 0,1 1,-1-1,0 1,1 0,-1-1,0 1,-1 0,1-1,0 1,-1 0,0 0,0 0,0 0,0 0,0-1,0 1,-1 0,1 0,-1 0,0-1,0 1,0 0,0-1,0 1,0-1,-1 1,0-1,1 1,-1-1,0 0,0 0,0 0,0 0,0 0,-1-1,1 1,-1-1,-1 2,-109 34,91-34</inkml:trace>
  <inkml:trace contextRef="#ctx0" brushRef="#br0" timeOffset="7380.259">1623 2626,'8'3,"1"-1,-1 0,1 0,0-1,0 0,-1-1,1 0,0 0,0-1,0 0,0-1,-1 1,1-2,-1 1,1-1,-1-1,0 1,0-1,0-1,-1 1,0-1,1-1,-2 1,1-1,-1-1,0 1,0-1,0 0,-1 0,-3 2,1 0,-1 0,0 0,0 0,-1 0,1 0,-1-1,0 1,-1 0,1-1,-1 1,0-1,0 1,-1 0,0-1,0 1,0 0,0 2,1 1,-1 0,1 0,-1 0,0 0,0 1,0-1,0 0,0 0,-1 0,1 1,0-1,-1 1,0-1,1 1,-1-1,0 1,1 0,-1 0,0 0,0 0,0 0,0 0,0 1,0-1,0 1,0-1,0 1,0 0,-1 0,1 0,0 0,0 0,0 0,0 1,0-1,0 1,0-1,0 1,0 0,0 0,-2 0,-8 5,0 1,0 0,0 1,1 0,0 0,0 1,1 1,0 0,1 0,0 1,1 0,0 1,1-1,0 1,1 1,0 0,1 1,4-9,0 1,0 0,1 0,0 0,0-1,0 1,1 0,0 0,0 0,1-1,-1 1,1-1,0 1,1-1,-1 0,1 0,0 0,1 0,-1 0,1-1,0 1,0-1,0 0,0 0,1-1,0 1,0-1,0 0,0 0,0-1,0 0,1 0,-1 0,6 1,5 4,0 0,1-1,0-1,0-1,0 0,0-1,1-1,-1-1,2 0,93-3,-87 2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18 501,'-1'-2,"-1"1,1-1,-1 1,1-1,0 1,0-1,-1 0,1 0,0 0,1 1,-1-1,0 0,0 0,1 0,-1 0,1 0,0-1,0 1,-1 0,1 0,1 0,-1 0,0 0,0 0,1 0,-1 0,1 0,0 0,0 0,-1 0,1 0,0 0,1 0,10-31,1-1,2 2,2 0,0 0,2 2,2 0,1 2,23-25,54-36,-98 88,-1 1,1-1,0 0,0 1,0-1,0 1,-1-1,1 1,0-1,0 1,0 0,0-1,0 1,0 0,0 0,0 0,0 0,0 0,0 0,0 0,0 0,0 0,0 0,0 1,0-1,0 0,0 1,0-1,0 1,0-1,0 1,0-1,-1 1,1 0,0-1,0 1,-1 0,1 0,0-1,-1 1,1 0,-1 0,1 0,-1 0,0 0,1 0,-1 0,0 0,1 0,-1 0,0 0,0 0,4 61,-4-55,-4 227,4-232,0-1,0 1,0 0,0-1,0 1,0-1,0 1,0 0,1-1,-1 1,1-1,-1 1,1-1,-1 1,1-1,0 1,0-1,0 0,0 1,0-1,0 0,0 0,0 0,0 0,1 0,-1 0,0 0,1 0,-1 0,1 0,-1-1,1 1,-1-1,1 1,-1-1,1 0,0 1,-1-1,1 0,-1 0,1 0,0 0,-1-1,1 1,-1 0,1-1,0 1,-1-1,1 1,-1-1,1 0,-1 0,0 1,1-2,119-111,-35 30,-54 50,2 1,1 1,1 2,2 1,20-10,-56 37,-1 0,0 0,1 0,-1 0,1 0,-1 0,1 1,0-1,-1 1,1-1,0 1,0-1,-1 1,1 0,0 0,0 0,-1 0,1 0,0 0,-1 1,1-1,0 1,0-1,-1 1,1-1,-1 1,1 0,-1 0,1 0,-1 0,1 0,-1 0,0 0,1 0,-1 1,0-1,0 0,0 1,0-1,0 1,0-1,-1 1,1-1,0 1,-1 0,1-1,-1 1,0 0,1 0,-1-1,0 1,0 0,0 0,0-1,1 23,-1 0,0 0,-2 0,0-1,-2 1,-1-1,0 0,-8 19,-3 16,15-56,0 1,0-1,0 1,1-1,-1 1,0-1,1 1,0-1,-1 1,1 0,0-1,0 1,1-1,-1 1,1 0,-1-1,1 1,0-1,0 1,0-1,0 0,0 1,0-1,1 0,9 4</inkml:trace>
  <inkml:trace contextRef="#ctx0" brushRef="#br0" timeOffset="649.843">1260 134,'-12'2,"1"1,-1 0,1 1,0 0,0 0,0 2,1-1,-1 1,2 1,-1 0,1 0,0 1,0 0,1 0,0 1,0 1,1-1,0 1,1 0,0 0,1 1,0 0,1 0,0 0,0 0,1 1,1 0,0-1,0 1,2 1,-1-10,0 0,1 0,-1 0,1-1,0 1,0 0,0 0,0 0,1 0,-1 0,1 0,0 0,0 0,0-1,0 1,0 0,1-1,-1 1,1-1,-1 1,1-1,0 0,0 1,0-1,0 0,1 0,-1-1,0 1,1 0,0-1,-1 0,1 1,0-1,-1 0,1 0,0-1,0 1,0-1,0 1,0-1,0 0,0 0,0 0,-1 0,1-1,0 1,1-1,10-3,0-1,-1 0,1-1,-2-1,1 0,-1-1,0 0,0 0,-1-1,0-1,-1 0,0-1,0 0,-1 0,-1-1,2-3,55-59,-47 56,61-45,-77 63,0 0,0-1,0 1,0 0,-1 0,1 0,0 0,0 0,0 0,0 1,0-1,-1 1,1-1,0 1,0-1,0 1,-1 0,1 0,-1 0,1 0,-1 0,1 1,-1-1,1 0,-1 1,0-1,0 1,0-1,0 1,0-1,0 1,0 0,0 0,-1-1,1 1,16 66,-14 10,-4 0,-4 0,-3-1,-3 0,-6 13,13-63,-2 0,0 0,-2 0,-1-1,-1 0,-1-1,-1 0,-1-1,-1 0,-2-1,0-1,15-19,-1-1,1 1,-1-1,0 1,0-1,0 0,0 0,0 0,0 0,-1 0,1-1,0 1,-1-1,0 1,1-1,-1 0,0 0,0 0,1 0,-1-1,0 1,0-1,0 1,0-1,0 0,0 0,0-1,0 1,0-1,0 1,1-1,-1 0,0 0,0 0,1 0,-1-1,1 1,-1-1,1 1,-1-1,1 0,0 0,0 0,-1-1,-1-11,1-1,0 1,1-1,1 1,0-1,1 1,0-1,1 0,1 1,1-1,1-3,3-7,1 0,1 1,1 0,2 1,0 0,1 0,1 2,2 0,0 0,5-4,-5 6,-6 6,0 2,1-1,0 2,1-1,0 1,1 1,0 1,0 0,1 0,0 1,1 1,-1 0,1 1,0 1,3 0,7-2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4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0,'-18'5,"0"1,0 1,0 1,1 0,0 1,0 1,1 0,1 2,0 0,0 0,1 1,1 1,0 0,0 2,11-12,-1 0,2 0,-1 1,0-1,1 0,0 1,0-1,0 1,0-1,1 1,0-1,0 1,0 0,0-1,1 1,0-1,0 1,0-1,0 0,1 1,0-1,0 0,0 0,0 0,1 0,-1 0,1-1,0 1,0-1,0 0,1 0,-1 0,1 0,-1 0,1-1,0 0,0 0,1 1,86 44,-79-43,0 1,0 0,-1 1,1 0,-1 1,-1 0,1 0,-1 2,-1-1,1 1,-2 0,1 1,-1 0,0 1,0 1,-5-7,-1 0,0 0,0 0,0 1,0-1,-1 0,0 1,0-1,-1 0,1 1,-1-1,0 1,-1-1,1 1,-1-1,0 1,0-1,-1 0,0 0,0 1,0-1,0 0,-1-1,0 1,0 0,0-1,-1 0,1 0,-1 0,0 0,0 0,-1-1,0 1,-120 67,121-69,1-1,-1 0,1 0,-1 0,1-1,-1 1,0-1,1 0,-1 0,1 0,-1 0,0-1,1 0,-1 1,1-1,-1 0,1-1,-1 1,1-1,0 1,0-1,0 0,0 0,0-1,0 1,1 0,-1-1,1 0,-1 0,1 1,0-1,0-1,0 1,1 0,-1 0,1-1,0 1,-1 0,2-1,-1 0,0 1,1-1,-1 1,1-1,0 0,1 1,-1-1,0 0,1 1,0-1,0 1,0-1,0 1,1 0,0-2,3-5,0 1,1-1,1 1,0 0,0 0,1 1,0 0,0 0,0 1,1 0,1 1,-1 0,1 0,0 1,0 0,0 1,1 0,14-7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0,'0'39,"5"31,1 14,0-3,-1-5,-2-11,0-12,-2-10,-1-8,0-4,0-3,0-2,-1 0,-4 0,-1-9,0-12,6-12,3-5</inkml:trace>
  <inkml:trace contextRef="#ctx0" brushRef="#br0" timeOffset="433.025">367 29,'-267'225,"265"-223,-1-1,1 1,0 0,0 0,-1 0,1 0,0 0,1 0,-1 0,0 1,1-1,-1 1,1 0,0-1,0 1,0 0,0 0,0-1,1 1,-1 0,1 0,0 0,-1 0,2 0,-1 0,0 0,0-1,1 1,0 0,-1 0,1 0,0 0,1-1,-1 1,0-1,1 1,-1-1,1 1,0-1,0 0,1 1,67 69,-52-56,-1 1,-1 1,0 0,-2 1,0 0,2 6,-10-13,-5-9,-1 0,1-1,0 1,0 0,0-1,0 1,1 0,-1-1,1 0,-1 1,1-1,0 0,0 0,0 0,0 0,0 0,1 0,-1 0,1-1,-1 1,1-1,-1 0,1 0,0 0,-1 0,1 0,0-1,0 1,0-1,10-7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1107,'-21'48,"21"-45,-8 233,9-155,-7 96,-28 156,-34 5,67-313,13-31,-2-12,0-1</inkml:trace>
  <inkml:trace contextRef="#ctx0" brushRef="#br0" timeOffset="1402.562">53 1078,'234'-24,"-125"19,89-22,54-2,-197 21,-48 6,-1 0,1 0,0 1,0 0,0 0,-1 1,1 0,0 0,0 0,0 1,0 0,-1 1,1-1,5 3,-8 0,0 1,0-1,-1 1,0 0,0 0,0 0,0 0,-1 1,0-1,0 1,0-1,-1 1,0 0,0-1,0 1,-1 0,0 0,0 0,0 0,-1-1,0 1,0 0,0 0,-1-1,0 1,0-1,0 1,-1-1,-2 16,-4 35,3 0,3 1,2 0,2 1,-9 168,-27 80,23-1,13-210,-1-92,1-1,0 0,-1 0,0 1,1-1,-1 0,0 0,0 0,0 1,0-1,-1 0,1 0,-1 0,1 0,-1 0,0 1,0-1,1 0,-2 0,1-1,0 1,0 0,0 0,-1-1,1 1,-1 0,0-1,1 0,-1 1,0-1,0 0,0 0,0 0,0 0,0 0,-1 0,-160-13,-348 11,501 1,1 0,0-1,0-1,0 1,0-1,0-1,0 1,0-2,1 1,-1-1,1 0,0-1,0 0,0-1,3-2,7 3</inkml:trace>
  <inkml:trace contextRef="#ctx0" brushRef="#br0" timeOffset="2588.867">420 2462,'40'254,"-30"-188,-3 1,-3-1,-3 1,-4 28,0 26,3 36,-6-174,0 1,-1 0,0 0,-2 1,0 0,0 1,-1 0,-1 0,-1 1,0 0,0 1,-1 1,0 0,-1 0,-1 1,0 1,0 1,0 0,-7-1,-108-36,152 39,123-3,186-26,-275 28,1 2,-1 3,1 2,7 4,-62-4,-1-1,1 2,0-1,0 0,-1 0,1 0,0 1,-1-1,1 1,0-1,-1 1,1 0,-1 0,1 0,-1 0,1 0,-1 0,0 0,1 0,-1 0,0 1,0-1,0 0,0 1,0-1,0 1,0-1,-1 1,1 0,0-1,-1 1,1 0,-1-1,0 1,0 0,1 0,-1-1,0 1,-1 0,1-1,0 1,0 0,-1 0,1-1,-1 1,1 0,-1-1,0 1,0-1,0 1,1-1,-2 1,1-1,0 0,0 1,0-1,-1 0,1 0,0 0,-1 0,1 0,-1 0,0 0,-28 24,-1-1,-2-1,0-2,-1-2,-33 14,15-6,-131 46,164-65</inkml:trace>
  <inkml:trace contextRef="#ctx0" brushRef="#br0" timeOffset="7038.365">561 34,'-7'112,"4"0,8 37,-1-10,-4 173,-16-240,11-61</inkml:trace>
  <inkml:trace contextRef="#ctx0" brushRef="#br0" timeOffset="7600.393">645 119,'-62'29,"-83"52,144-81,0 0,0 1,0-1,0 1,1-1,-1 1,0 0,0-1,1 1,-1-1,0 1,1 0,-1 0,1 0,-1-1,1 1,-1 0,1 0,-1 0,1 0,0 0,0 0,-1 0,1 0,0-1,0 1,0 0,0 0,0 0,0 0,0 0,0 0,1 0,-1 0,0 0,1 0,-1 0,0 0,1-1,-1 1,1 0,-1 0,1 0,0-1,-1 1,1 0,0-1,0 1,-1 0,1-1,0 1,0-1,0 1,-1-1,2 0,51 17,276-16,-133-1,-172-5,-32-7,-211-78,62-5,154 93,1 0,0 0,-1 0,1 0,0 0,0 0,0 0,1-1,-1 1,0-1,1 1,0-1,0 0,-1 0,1 1,1-1,-1 0,0 0,1 0,0 0,-1 0,1 0,0 0,1 0,-1 0,0 0,5-13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328 115,'0'-4,"0"-1,0 1,0-1,-1 1,1-1,-1 1,0-1,-1 1,1-1,-1 1,1 0,-1 0,-1 0,1 0,0 0,-1 0,0 1,0-1,0 1,0 0,-1 0,1 0,-1 0,0 1,0-1,0 1,0 0,0 0,0 0,-1 1,1-1,0 1,-1 0,1 1,-1-1,1 1,-1 0,-1 0,-2 0,1 0,-1 1,1 0,-1 1,1-1,0 1,-1 1,1 0,0 0,0 0,1 0,-1 1,1 0,-4 3,8-4,-1-1,0 0,1 1,0-1,-1 1,1 0,0 0,0 0,1 0,-1 0,1 0,-1 0,1 1,0-1,0 0,0 1,1-1,-1 1,1-1,0 1,0-1,0 1,0-1,1 1,0-1,-1 0,1 1,0-1,0 0,1 1,-1-1,1 0,6 10,0-1,1 0,0 0,1-1,0 0,0 0,13 8,51 59,-70-73,-1 0,0 0,0 1,0-1,-1 1,0 0,0-1,0 1,-1 0,0 0,0 0,0 1,-1-1,0 0,0 0,0 0,-1 0,0 0,0 0,-1 0,1 0,-1 0,-1 0,1-1,-1 1,0-1,0 0,-1 0,1 0,-1 0,-4 4,-3-1,1-1,-1 0,0 0,0-1,-1 0,0-1,0-1,0 0,-1 0,-6 0,-5 4,21-7,0 1,0-1,0 0,0 0,0 0,0 0,0 0,0-1,0 1,0-1,0 0,-1 0,1 0,0 0,0 0,0-1,0 0,-1 1,1-1,0 0,0-1,-2 0,4 0,1 1,-1 0,1 0,0-1,0 1,-1 0,1-1,0 1,0 0,0 0,0-1,1 1,-1 0,0-1,0 1,1 0,-1 0,1-1,-1 1,1 0,0 0,-1 0,1 0,0 0,0 0,0 0,0 0,0 0,0 0,0 0,0 0,0 1,0-1,1 0,15-12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3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16,'-1'-2,"0"1,-1 0,1-1,0 1,-1 0,1 0,-1 0,1 0,-1 1,1-1,-1 0,0 1,1-1,-1 1,0-1,1 1,-1 0,0 0,0 0,1 0,-1 0,0 0,0 0,1 0,-1 1,0-1,0 1,1-1,-1 1,1 0,-1 0,0 0,1-1,0 1,-1 1,1-1,0 0,-1 0,1 0,-1 2,-13 10,0 1,1 1,1 0,0 1,1 0,0 1,2 0,0 1,-4 11,2-1,1 0,1 1,1 0,2 0,1 0,2 1,-1 15,-6 37,6-63,1 0,0 0,2 1,0-1,1 1,2 0,0-1,0 1,2-1,1 1,0-1,1 0,1-1,1 1,0-1,2 0,0-1,1 0,1-1,0 0,4 4,-3-9,1 0,1 0,-1-1,2-1,-1 0,1-1,1-1,-1 0,1-1,3 0,1 0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4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0 741,'1'2,"1"-1,-1 1,1 0,0 0,-1-1,1 1,0 0,0-1,0 0,0 0,0 1,0-1,0 0,1-1,-1 1,0 0,0-1,1 1,-1-1,0 1,1-1,-1 0,1 0,1-1,-1 2,225 1,-70-29,-151 26,-8 0</inkml:trace>
  <inkml:trace contextRef="#ctx0" brushRef="#br0" timeOffset="264.06">283 514,'-15'39,"-4"22,1 5,3-4,5-7,4-8,2-8,3-5,1-4,0-2,1-2,0-4</inkml:trace>
  <inkml:trace contextRef="#ctx0" brushRef="#br0" timeOffset="561.81">1017 430,'-29'38,"-19"28,-2 6,4-3,9-9,6-10,4-9,6-6,7-5,0-6,4-4,2 0,4-8,2-6</inkml:trace>
  <inkml:trace contextRef="#ctx0" brushRef="#br0" timeOffset="862.843">622 458,'19'24,"21"17,8 2,1-1,-3-4,-5-7,-4-5,-4-2,-3-5,-6-1,-2-3,-6 0,0-2,-3 1,1-1,-1 1,-4-1</inkml:trace>
  <inkml:trace contextRef="#ctx0" brushRef="#br0" timeOffset="1294.783">1243 7,'6'-2,"1"0,0 1,0 0,0 1,-1-1,1 1,0 1,0-1,0 1,0 0,-1 1,1 0,-1 0,1 0,-1 1,1 0,-1 0,0 0,-1 1,1 0,-1 0,1 1,0 1,8 7,0 0,-1 1,-1 1,0 0,-1 1,-1 0,7 15,72 209,-83-222,-1 0,-1 0,0 1,-2 0,0-1,-1 1,-1 0,0 0,-2-1,0 1,-1 0,-1-1,-1 0,0 0,-2 0,0-1,0 1,-2-2,0 1,-1-1,-12 14,4-11,0 0,-2-2,0 0,0-1,-2-1,0-1,0-1,-2-1,1-1,-1-1,-23 6,23-8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9.2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0 383,'1'0,"-1"0,1 0,-1 0,1 0,-1 0,1 0,-1 0,1 0,-1 0,1 0,-1 0,1 0,-1-1,1 1,-1 0,1 0,-1 0,0-1,1 1,-1 0,1-1,-1 1,0 0,1-1,-1 1,0-1,1 1,-1 0,0-1,1 1,-1-1,0 1,0-1,0 1,0-1,1 1,-1-1,0 1,0-1,0 1,0-1,0 1,0-1,0 1,0-1,-1 1,1-1,0 1,0-1,0 1,0-1,-1 1,1-1,0 1,0-1,-1 1,1 0,0-1,-1 1,1-1,-1 1,1 0,0 0,-1-1,1 1,-1 0,54-20,1 3,0 2,1 3,54-6,26-5,700-112,-622 109,618-53,-634 67,-193 12,-3-1,1 1,-1-1,1 1,-1-1,1 1,-1 0,1 0,-1 0,1 0,0 0,-1 0,1 0,-1 1,1-1,-1 0,1 1,-1-1,1 1,-1 0,0-1,1 1,-1 0,0 0,1 0,-1 0,0 0,0 1,-2 7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5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 87,'-1'-5,"-1"0,-1 0,1 0,-1 0,0 0,0 1,0 0,-1-1,1 1,-1 0,0 1,0-1,0 1,-1 0,1 0,-1 0,0 0,0 1,0 0,0 0,0 0,0 1,-1 0,1 0,0 0,-1 0,1 1,-1 0,1 0,0 0,-4 2,-12 0,0 1,0 2,0 0,0 1,1 1,0 1,-8 4,4-1,-89 54,110-63,1 1,-1-1,1 0,0 1,0 0,0-1,0 1,0 0,1 0,-1 0,1 0,0 0,0 1,0-1,0 0,1 0,-1 1,1-1,0 0,0 1,0-1,0 0,1 1,-1-1,1 0,0 1,0-1,0 0,0 0,1 0,-1 0,1 0,0 0,-1 0,3 1,7 8,1 0,0-1,0-1,1 0,1-1,-1 0,2-1,-1 0,1-2,0 1,4-1,22 13,-23-11,0 1,-1 1,-1 0,0 1,0 1,-1 1,2 2,-13-12,-1 1,1 0,-1 0,0 0,0 0,0 1,-1-1,1 1,-1-1,0 1,-1 0,1 0,-1 0,0 0,0 0,0 0,-1 0,0 1,0-1,0 0,-1 0,1 0,-1 0,0 0,-1 0,1 0,-1 0,0 0,-2 1,-4 7,-2-1,1-1,-2 0,1-1,-1 1,-1-2,0 0,0 0,-1-1,0-1,-1 0,1-1,-1 0,-1-1,7-1,-16 7,-1-1,0-2,-1 0,1-2,-2 0,-18 0,7-11,31-1</inkml:trace>
  <inkml:trace contextRef="#ctx0" brushRef="#br0" timeOffset="294.825">890 369,'-14'21,"1"-1,1 2,0 0,2 0,1 1,0 0,2 0,1 1,1 0,-2 16,7-35,0-1,0 1,1 0,0-1,-1 1,1-1,1 1,-1-1,1 1,0-1,0 0,0 0,0 0,1 0,0 0,0-1,0 1,0-1,0 0,1 0,-1 0,1 0,0 0,0-1,0 0,0 1,0-2,1 1,-1 0,0-1,1 0,-1 0,1 0,0-1,-1 1,1-1,0 0,-1-1,4 0,3 2,1-1,-1 0,0-1,1 0,-1-1,0 0,0-1,0 0,-1-1,1 0,-1 0,0-1,0-1,0 0,-1 0,0-1,0 0,-1 0,1-1,-2 0,1-1,-1 0,0 0,-1 0,0-1,3-8,-5 13,-1-2,1 1,-1 0,-1-1,1 1,-1-1,0 0,-1 0,1 0,-1 0,-1 0,1 0,-1 0,0 0,-1 0,0 0,0 0,-1 0,1 0,-1 1,-1-1,1 1,-1-1,-1 1,1 0,-1 0,0 0,0 0,-1 1,1 0,-1 0,-1 0,1 2,0 0,-1 1,1 0,-1 0,0 1,0-1,0 1,0 0,0 1,0 0,0 0,0 0,1 0,-1 1,0 0,0 0,0 1,0 0,-18 4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07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0,'28'3,"-36"12,-173 46,-16 13,195-73,1 0,-1 0,0 0,0 0,0 0,1 0,-1 1,0-1,1 1,0 0,-1-1,1 1,0 0,0 0,0 0,0-1,0 1,0 0,0 0,1 1,-1-1,1 0,0 0,-1 0,1 0,0 0,0 0,0 1,1-1,-1 0,0 0,1 0,-1 0,1 0,0 0,0 0,0 0,0 0,0 0,0 0,0-1,1 1,-1 0,1-1,-1 1,1-1,0 0,-1 1,1-1,0 0,1 0,117 39,-60-27,58 8,-117-20,0 0,0 0,0 0,0 0,0 0,-1 0,1 1,0-1,-1 0,1 0,-1 1,1-1,-1 0,1 0,-1 1,0-1,0 0,0 1,0-1,0 0,0 1,0-1,0 0,0 1,-1-1,1 0,0 1,-1-1,1 0,-1 0,0 1,1-1,-1 0,0 0,0 0,1 0,-1 0,0 0,0 0,0 0,-1 0,1-1,0 1,0 0,0-1,0 1,-1-1,1 1,0-1,-1 1,1-1,0 0,-1 0,1 0,0 0,-1 0,-103 53,53-29,2 2,0 2,2 3,-36 29,45-30,29-24,1 1,0 0,0 0,0 1,1 0,0 0,1 1,0 0,0 0,1 1,5-8,0 0,0 0,1 0,-1 0,1-1,-1 1,1 0,0 0,-1 0,1 0,0 0,0 0,1 0,-1 0,0 0,1 0,-1 0,1 0,0 0,-1 0,1 0,0 0,0-1,0 1,0 0,1-1,-1 1,0-1,1 1,-1-1,1 0,-1 0,1 1,0-1,0 0,-1 0,1-1,0 1,0 0,0-1,0 1,0-1,1 1,88 14,216-19,-189-18,-98 18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0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94,'-20'43,"-10"34,-5 8,2-1,8-9,8-13,2-12,4-10,3-7,4-4,-3-3,4-5,4-11,1-8</inkml:trace>
  <inkml:trace contextRef="#ctx0" brushRef="#br0" timeOffset="247.206">38 66,'43'-5,"34"-1,13-5,-4-1,-7 3,-12 2,-13 2,-10 3,-9-4,-9 4,-10 3</inkml:trace>
  <inkml:trace contextRef="#ctx0" brushRef="#br0" timeOffset="497.032">10 433,'39'0,"21"0,6 0,-3 0,-8 0,-9 0,-6 0,-7 0,-7 5,-10 1</inkml:trace>
  <inkml:trace contextRef="#ctx0" brushRef="#br0" timeOffset="900.43">546 630,'-24'39,"-13"17,-4 4,-1-4,2-11,9-13</inkml:trace>
  <inkml:trace contextRef="#ctx0" brushRef="#br0" timeOffset="1128.322">348 630,'34'29,"15"14,5 0,-2-3,-5-7,-11-11</inkml:trace>
  <inkml:trace contextRef="#ctx0" brushRef="#br0" timeOffset="1413.522">913 517,'38'0,"28"0,6 0,-3 0,-9 0,-10 0,-8 0,-12 0</inkml:trace>
  <inkml:trace contextRef="#ctx0" brushRef="#br0" timeOffset="1600.068">913 771,'38'0,"28"0,11 0,-7-5,-10-1,-11 0,-14 1</inkml:trace>
  <inkml:trace contextRef="#ctx0" brushRef="#br0" timeOffset="2752.388">1788 348,'-163'310,"41"-149,142-204,160-197,-172 230,13-19,1 1,1 1,1 1,2 1,21-15,-47 39,1 0,-1 0,1 0,0 0,-1 0,1 1,0-1,0 0,0 0,-1 1,1-1,0 1,0-1,0 1,0-1,0 1,0-1,0 1,0 0,0-1,1 1,-1 0,0 0,0 0,0 0,0 0,0 0,0 0,0 0,0 1,0-1,0 0,0 1,0-1,0 1,0-1,0 1,0-1,0 1,0 0,0-1,0 1,-1 0,1 0,0-1,0 1,-1 0,1 0,-1 0,1 0,-1 0,1 0,-1 0,0 0,1 0,-1 0,0 0,0 1,0-1,0 0,0 0,0 0,0 0,0 0,0 0,0 0,-1 0,1 0,-57 149,-6-8,62-141,1 1,-1-1,1 0,0 1,-1-1,1 0,0 0,0 1,0-1,0 0,0 1,0-1,0 0,0 1,1-1,-1 0,0 1,1-1,-1 0,1 0,-1 1,1-1,0 0,-1 0,1 0,0 0,0 0,0 0,0 0,0 0,0 0,0-1,0 1,0 0,1-1,-1 1,0 0,0-1,0 0,1 1,-1-1,0 0,1 0,-1 1,0-1,1 0,-1 0,0 0,1-1,-1 1,0 0,1 0,-1-1,0 1,0-1,1 1,-1-1,0 0,0 1,0-1,0 0,0 0,0 0,1 0,37-25,-2 0,0-3,-2-1,-1-2,15-19,55-50,-42 63,-63 76,-85 162,75-171,8-24,0 0,1-1,-1 1,1 0,1 0,-1 0,1 1,-1-1,1 0,1 1,-1-1,1 0,0 1,0-1,1 0,-1 1,1-1,1 0,-1 1,1-1,-1 0,1 0,1 0,9 7</inkml:trace>
  <inkml:trace contextRef="#ctx0" brushRef="#br0" timeOffset="3182.131">2860 433,'-43'16,"1"3,0 1,1 2,1 1,2 3,0 1,-8 10,-16 32,60-66,0-1,0 1,0-1,1 1,-1 0,1 0,0 0,-1 0,1 0,1 0,-1 0,0 1,1-1,0 0,-1 0,1 1,0-1,1 0,-1 0,1 0,-1 1,1-1,0 0,0 0,0 0,1 1,3-1,-1 0,1-1,-1 1,1-1,0 0,0-1,0 1,0-1,0 0,0 0,0-1,0 1,1-1,-1 0,0-1,0 1,0-1,0 0,0 0,0-1,0 1,0-1,0 0,0-1,-1 1,1-1,-1 0,1 0,0 1,32-18,-1-1,0-2,-2-1,-1-1,-1-2,-1-2,12-15,-20 22,17-4,-60 66,6-15,3-10,1 1,0 0,2 1,-1 0,2 1,1-1,0 2,1-1,1 0,0 1,0 17,19 5,-2-29</inkml:trace>
  <inkml:trace contextRef="#ctx0" brushRef="#br0" timeOffset="3428.449">3312 715,'-34'33,"-15"22,0 5,9-7</inkml:trace>
  <inkml:trace contextRef="#ctx0" brushRef="#br0" timeOffset="3596.835">3087 715,'23'28,"14"16,5 3,-1-5,-1-5,-4-9,-7-4,-4-7,-2-6,1-4,-4-5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15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1 291,'208'-26,"178"-33,-361 58</inkml:trace>
  <inkml:trace contextRef="#ctx0" brushRef="#br0" timeOffset="4621.585">57 545,'39'-5,"21"-1,7 0,-5 1,-7 1,-8 2,-8 1,-5 1,-4 0,-3 0,0 0,0 0,0 1,0-6,0-1,1 0,-5 1</inkml:trace>
  <inkml:trace contextRef="#ctx0" brushRef="#br0" timeOffset="5182.025">368 9,'-15'-8,"22"9,27 12,40 27,-1 4,-3 3,13 13,49 34,-129-93,-1 1,1-1,-1 1,0-1,0 1,0 0,0 0,0 0,0 0,0 0,-1 0,1 1,-1-1,1 1,-1-1,0 1,0-1,0 1,-1 0,1-1,0 1,-1 0,0 0,0-1,0 1,0 0,0 0,0 0,-1-1,1 1,-1 0,0-1,0 1,0 0,0-1,0 1,-1-1,1 0,-1 1,1-1,-1 0,0 0,0 0,0 0,0 0,-1 0,-104 96,-64 72,153-152,12-12,0-1,1 1,-1 0,1 1,0-1,1 1,0 0,0 0,0 0,1 1,-1 2,0 9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0,1 0,2 0,1 0,-1 0,1 0,-6 5,-2 1,1 0,0-1,2-1,1-2,1-1,-4 0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8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1,'-17'301,"-12"-40,6-127,17-116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9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1,'-298'186,"239"-136,57-48,1-1,-1 1,1-1,0 1,0 0,0 0,0-1,0 1,0 0,0 0,0 0,1 0,-1 0,1 0,-1 0,1 1,0-1,0 0,0 0,0 0,0 0,1 0,-1 0,1 0,-1 0,1 0,0 0,0 0,0 0,0 0,0 0,0-1,1 3,64 49,-59-49,0 0,0 1,0 0,0 0,-1 1,0 0,0 0,0 0,-1 1,0-1,0 1,-1 1,0-1,3 8,22 78,-17-80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9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45,'-6'-5,"1"1,-1 1,0-1,0 1,0 0,0 0,0 0,-1 1,1 0,-1 0,1 1,-1 0,0 0,0 1,0-1,1 2,-1-1,0 1,0 0,1 0,-1 0,0 1,1 0,0 1,-1 0,1 0,0 0,0 0,1 1,-1 0,1 0,0 1,0-1,0 1,0 0,1 1,-1 1,-8 16,1 1,1 0,1 0,1 2,2-1,0 1,-2 24,8-46,-1-1,1 1,1 0,-1-1,0 1,1 0,0 0,0-1,0 1,0 0,1 0,0-1,-1 1,1 0,0-1,1 1,-1-1,1 0,0 1,-1-1,1 0,1 0,-1 0,0 0,1 0,-1 0,1-1,0 0,0 1,0-1,0 0,1 0,-1 0,0-1,1 1,-1-1,1 0,-1 0,1 0,0-1,-1 1,1-1,1 0,4-2,-1 0,0-1,1 0,-1-1,0 0,-1 0,1-1,-1 0,0 0,0-1,0 0,-1 0,0 0,0-1,-1 0,4-6,11-9,154-226,-160 235,-10 19,-11 30,5-28,0-1,0 0,1 0,0 0,0 0,1 0,0 0,0 0,0 0,1 0,0 0,1 0,-1 0,1 0,1 0,-1-1,1 1,0-1,1 0,-1 0,1 0,1 0,-1 0,1-1,0 0,0 0,0 0,1-1,0 0,-1 0,2 0,-1-1,0 0,1 0,-1 0,1-1,0 0,6 1,-5-3,-1 0,1 0,-1-1,1 1,-1-2,1 1,-1-1,0 0,0-1,0 0,0 0,0 0,0-1,-1 0,0 0,1-1,-2 0,1 0,-1 0,3-3,90-133,-51 67,-47 75,0-1,0 1,0-1,0 0,0 1,1-1,-1 1,0-1,0 0,0 1,1-1,-1 0,0 1,1-1,-1 0,0 1,1-1,-1 0,0 0,1 1,-1-1,1 0,-1 0,0 0,1 1,-1-1,1 0,-1 0,1 0,-1 0,0 0,1 0,-1 0,1 0,-1 0,1 0,-1 0,1 0,-1 0,0-1,1 1,-1 0,1 0,-1 0,0-1,1 1,-1 0,1 0,-1-1,0 1,0 0,1-1,-1 1,0 0,1-1,-1 1,0-1,0 1,0 0,1-1,-1 1,0-1,0 1,0-1,0 1,0 0,0-1,0 1,0-1,3 38,-3-33,-1 4,0-1,1 0,-1 0,2 0,-1 1,1-1,0 0,0 0,1 0,0 0,0 0,1-1,0 1,0-1,1 1,-1-1,1 0,1 0,-1-1,1 1,0-1,0 0,1 0,-1-1,1 0,0 0,5 3,-5-6,0 0,0 0,0 0,0-1,0 0,0 0,0 0,0-1,0 0,0 0,-1-1,1 1,0-1,-1-1,1 1,-1-1,0 0,0 0,0 0,0-1,0 1,-1-1,1-1,-1 1,0-1,-1 1,1-1,-1 0,0 0,0-1,1-2,55-137,-58 146,-1 0,1 0,-1 0,1-1,-1 1,1 0,0-1,-1 1,1 0,0-1,0 1,0-1,-1 1,1-1,0 1,0-1,0 0,0 1,0-1,0 0,0 0,0 0,0 0,0 0,0 0,0 0,0 0,0 0,-1 0,1 0,0-1,0 1,0 0,0-1,0 1,0 0,0-1,-1 1,1-1,0 0,0 1,-1-1,1 0,0 1,-1-1,1 0,0 0,-1 1,1-1,-1 0,0 0,1 0,-1 0,0 0,1 0,-1 0,0 0,0 0,0 1,0-1,0 0,0 0,0 0,0 0,0 0,-1 0,1-1,58 130,-29-64,-3 1,-3 2,-2 0,-4 2,-3 0,-2 0,0 46,-10-98,-1-1,-1 1,-1 0,0 0,-1 0,0 0,-2-1,0 1,-1-1,0 0,-2 0,1-1,-2 0,0 0,-1-1,-1 0,0 0,0-1,-2 0,1-1,-2-1,1 0,-2 0,1-1,-1-1,-1 0,2-2,0 0,-1-1,0 0,0-1,0 0,0-1,-1-1,-7 0,18-2,-1-1,1 1,-1-1,1 0,-1-1,1 1,-1-1,1 0,0 0,-1 0,1 0,0-1,0 0,0 0,0 0,0 0,0-1,0 1,1-1,0 0,-1 0,1 0,0-1,0 1,1-1,-1 0,1 0,0 1,-2-5,1-2,0 1,1-1,0 0,0 1,1-1,0 0,1 0,0 0,1 0,0 0,0 0,1 0,1 1,-1-1,1 1,1-1,1-2,86-147,-70 128,2 2,0 0,2 1,1 2,1 1,1 1,2 1,22-14,15 17,-46 23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1,'-11'28,"1"0,1 1,2 0,1 0,1 1,2 0,1 0,1 0,1 5,0-30,1-1,-1 1,1 0,-1-1,1 1,1-1,-1 0,1 1,-1-1,1 0,0 0,1 0,-1 0,1 0,0-1,-1 1,2-1,-1 0,0 0,1 0,-1 0,1 0,0-1,0 0,0 0,0 0,0 0,1 0,-1-1,0 0,1 0,-1 0,1 0,-1-1,1 0,0 0,-1 0,1 0,-1-1,1 0,3-1,11-6,0-1,0-1,-1-1,0 0,-1-1,-1-1,0-1,0 0,-2-1,0 0,0-2,-2 1,0-2,0 1,-2-2,-1 1,2-5,33-62,-31 60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9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0,'-26'7,"0"2,0 0,1 2,1 0,0 2,1 0,0 2,-17 15,36-28,1 0,0 0,0 1,0-1,0 1,0 0,1 0,-1 0,1 0,0 1,0-1,0 0,0 1,1-1,-1 1,1 0,0 0,0-1,0 1,1 0,0 0,-1 0,1 0,0 0,1 0,-1 0,1-1,-1 1,1 0,1 0,-1-1,0 1,1 0,0-1,0 1,0-1,0 0,0 0,2 2,96 67,-91-68,-1 0,1 0,-1 1,0 0,0 0,-1 1,1 0,-1 0,-1 0,1 1,-1 0,0 1,-1 0,0-1,0 2,0-1,-1 0,0 2,-2-4,0-1,-1 1,0 0,0 0,-1-1,1 1,-1 0,0 0,-1-1,1 1,-1 0,0 0,-1-1,1 1,-1-1,0 1,-1-1,1 0,-1 0,0 0,0 0,-1 0,1-1,-1 1,0-1,-1 0,1 0,0-1,-5 3,-4 5,-1 0,0-1,-1-1,0 0,0-1,-1-1,0 0,0-1,-1-1,0 0,0-1,0-1,0-1,-16 0,30-2,1 0,-1 0,0 0,1-1,-1 0,1 1,-1-1,1 0,-1 0,1 0,0 0,-1-1,1 1,0-1,0 1,0-1,0 0,0 0,0 0,1 0,-1 0,0 0,1 0,0 0,0-1,-1 1,1-1,1 1,-1-1,0 1,1-1,-1 1,1-1,0 0,-1 1,1-1,1 0,-1 1,0-1,1 1,0-7,0 1,0 0,1 0,0 0,1 0,0 1,0-1,1 1,0-1,0 1,0 0,4-3,8-9,2-1,0 2,1 1,1 0,1 1,0 1,1 1,11-4,13-5,-28 15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30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18,'5'0,"11"0,8 0,4 0,3 0,0 0,0 0,0 0,-1 0,-1 0,0 0,-1 0,0 0,-4-5,-2-1,-5-1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35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1,'0'424,"-29"-196,12-128,12-88</inkml:trace>
  <inkml:trace contextRef="#ctx0" brushRef="#br0" timeOffset="415.484">333 226,'-253'172,"249"-170,1 0,-1 0,1 0,0 0,-1 1,1-1,1 1,-1 0,0 0,1 0,-1 0,1 0,0 1,0-1,0 1,0-1,1 1,0 0,-1-1,1 1,1 0,-1 0,1 0,-1 0,1 0,0 0,0 0,1 0,-1 0,1 0,0 0,0-1,0 1,2 3,121 104,-95-80,-22-23,0 0,0 0,1 0,-1-1,2-1,-1 1,1-1,0-1,0 1,6 1,4-3</inkml:trace>
  <inkml:trace contextRef="#ctx0" brushRef="#br0" timeOffset="695.024">729 396,'-15'33,"-4"21,-4 2,2-5,4-6,1-5,2-6,0-7,2-5,-3-5,3-6</inkml:trace>
  <inkml:trace contextRef="#ctx0" brushRef="#br0" timeOffset="1002.071">503 368,'14'28,"15"20,6 6,4-6,-2-6,-1-11,-3-5,-1-8,-7-1,-3-5,-4 2,-2-3,-2 3,0-2,-2 2,-7-1,-5-4</inkml:trace>
  <inkml:trace contextRef="#ctx0" brushRef="#br0" timeOffset="3436.216">1067 452,'5'0,"6"0,6 0,6 0,2 0,3 0,1 0,0 0,1 0,-1 0,0 0,0 0,-1 0,1 0,-1 0,-9 0,-9 0</inkml:trace>
  <inkml:trace contextRef="#ctx0" brushRef="#br0" timeOffset="3696.894">1321 198,'-5'38,"-1"23,0 5,1-3,2-8,0-9,2-6,1-7,0-7</inkml:trace>
  <inkml:trace contextRef="#ctx0" brushRef="#br0" timeOffset="4849.362">1744 226,'-68'303,"6"-126,171-403,-2 83,-63 87,-31 85,-13 110,-1-138,1 1,0-1,0 1,0-1,0 1,1-1,-1 1,0-1,0 0,1 1,-1-1,1 1,-1-1,1 0,0 1,0-1,-1 0,1 0,0 0,0 0,0 1,0-1,0 0,1-1,-1 1,0 0,0 0,1 0,-1-1,0 1,1-1,-1 1,1-1,-1 1,0-1,1 0,-1 0,1 0,-1 0,1 0,-1 0,1 0,-1 0,1-1,-1 1,0 0,1-1,-1 1,1-1,-1 0,0 1,0-1,1 0,11-7,0 0,-1-1,0 0,-1 0,0-1,0-1,-1 0,0 0,6-11,64-62,-80 83,1 0,0 0,0 0,0 0,0 0,0 0,0 0,0 0,1 1,-1-1,0 0,0 1,1-1,-1 1,0-1,1 1,-1 0,0-1,1 1,-1 0,0 0,1 0,-1 0,1 0,-1 0,0 1,1-1,-1 0,0 1,1-1,-1 1,0-1,0 1,1 0,-1 0,0-1,0 1,0 0,0 0,0 0,0 0,0 0,0 0,0 0,-1 1,1-1,0 0,-1 0,1 1,-1-1,1 0,-1 1,0-1,0 0,1 2,0 9,0 1,-1-1,0 1,-1-1,0 0,-1 1,-1-1,0 0,-2 4,2-4,-1 0,2 0,0 0,0 0,1 0,0 0,2 0,-1 1,2 6,3-1</inkml:trace>
  <inkml:trace contextRef="#ctx0" brushRef="#br0" timeOffset="5496.024">2619 255,'-42'29,"1"2,2 2,2 1,0 3,0 3,-4 38,41-76,-1 0,1-1,-1 1,1 0,0 0,-1 0,1 0,0-1,1 1,-1 0,0 0,0 0,1-1,-1 1,1 0,-1 0,1-1,0 1,0 0,0-1,0 1,0-1,0 1,0-1,0 0,1 1,-1-1,0 0,1 0,-1 0,1 0,0 0,-1 0,1 0,0 0,-1-1,1 1,0-1,0 1,-1-1,1 0,0 0,0 0,0 0,0 0,11-2,-1 0,0-1,0 0,0-1,0 0,0-1,-1 0,0-1,0-1,0 0,-1 0,0-1,-1 0,1 0,-1-1,-1 0,7-11,98-106,-112 126,-1 1,0-1,0 1,0-1,0 1,1 0,-1-1,0 1,0-1,1 1,-1-1,0 1,1-1,-1 0,1 1,-1-1,0 1,1-1,-1 0,1 1,-1-1,1 0,-1 0,1 1,0-1,-1 0,1 0,-1 0,1 0,-1 1,1-1,0 0,-1 0,1 0,-1-1,1 1,0 0,-1 0,1 0,-1 0,1 0,-1-1,1 1,-1 0,1 0,-1-1,1 1,-1 0,1-1,-1 1,1-1,-1 1,0-1,1 1,-1 0,0-1,1 1,-1-1,0 0,0 1,1-1,-1 1,0-1,0 1,0-1,0 0,0 1,0-1,-8 47,7-42,-7 39,2 0,3 0,1 1,1-1,4 16,-1 24,-3 225,1-296,-2 0,1 0,-2-1,0 1,0-1,-1 1,0-1,-1 0,0 0,-1-1,0 1,-1-1,0-1,0 1,-1-1,0-1,-1 1,0-1,0-1,-1 0,0 0,0-1,-1 0,1-1,-1 0,-1-1,1 0,0 0,-1-1,0-1,0 0,-2-1,10-1,0 0,0-1,1 1,-1-1,0 0,1 0,-1-1,1 1,-1-1,1 1,0-1,-1 0,1-1,0 1,0 0,1-1,-1 0,0 0,1 1,0-1,0-1,-1 1,2 0,-1-1,0 1,1 0,0-1,-1 0,1 1,1-1,-1-2,-2-5,1-1,1 0,0 0,1 0,0 0,0 0,2 1,-1-1,3-8,3-1,0 1,1 0,2 1,-1 0,2 0,1 1,0 0,1 1,1 1,1 0,0 1,1 0,0 1,1 1,1 1,5-3,70-36,-73 41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41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1 238,'10'0,"12"0,8 0,3 0,1 0,-1 0,0 0,-2 0,-1-5,-1-1,-1 0,1 1,-1 2,-5 1</inkml:trace>
  <inkml:trace contextRef="#ctx0" brushRef="#br0" timeOffset="230.35">30 435,'38'5,"32"-3,9-2,-4-2,-11-4,-10-1,-11 0,-11 1</inkml:trace>
  <inkml:trace contextRef="#ctx0" brushRef="#br0" timeOffset="11999.296">819 12,'-20'83,"-4"0,-4-2,-34 71,8-41,44-137,14 5,1 0,1 0,1 1,1 0,0 1,2-1,0 2,1-1,4-3,-14 21,147-214,-147 213,-1 1,1-1,0 0,-1 1,1-1,0 1,0-1,0 1,0 0,0 0,1-1,-1 1,0 0,1 0,-1 0,0 0,1 0,-1 0,1 1,0-1,-1 0,1 1,-1-1,1 1,0 0,0-1,-1 1,1 0,0 0,-1 0,1 0,0 0,0 1,-1-1,1 1,0-1,-1 1,1-1,-1 1,1 0,-1 0,1 0,-1-1,1 2,-1-1,0 0,0 0,1 0,-1 1,0-1,0 0,0 1,0-1,8 131,-11-97,-20 136,22-170,-1-1,1 1,0 0,0 0,0 0,0 0,-1 0,1 0,1 0,-1-1,0 1,0 0,0 0,0 0,1 0,-1 0,0 0,1-1,-1 1,0 0,1 0,-1-1,1 1,0 0,-1 0,1-1,-1 1,1-1,0 1,0-1,-1 1,1-1,0 1,0-1,0 1,-1-1,1 0,0 0,0 1,0-1,0 0,0 0,0 0,0 0,-1 0,1 0,0 0,0 0,0-1,0 1,0 0,0 0,-1-1,1 1,0 0,0-1,0 1,-1-1,1 1,0-1,-1 0,1 1,40-45,9-27,-10 10,4 2,2 2,2 3,3 1,-50 52,-1 1,1 0,-1-1,1 1,0 0,0 0,0-1,-1 1,1 0,0 0,0 0,1 0,-1 0,0 0,0 1,0-1,1 0,-1 1,0-1,1 0,-1 1,0 0,1-1,-1 1,1 0,-1 0,0 0,1 0,-1 0,1 0,-1 0,1 0,-1 0,1 1,-1-1,0 1,1-1,-1 1,0-1,0 1,1 0,-1 0,0-1,0 1,0 0,0 0,0 0,0 0,0 1,0-1,-18 125,3-68,-10 96,40-114,-4-29</inkml:trace>
  <inkml:trace contextRef="#ctx0" brushRef="#br0" timeOffset="12564.335">1863 41,'-32'12,"0"1,1 1,0 2,1 2,1 0,-24 22,44-33,0 1,0 0,1 0,1 1,-1 0,2 0,-1 1,1 0,0 0,1 1,1-1,-1 1,2 0,-1 1,2-1,-1 0,2 1,-1 0,2-1,-1 1,2 0,0 1,-1-11,0 1,0-1,0 1,1-1,0 1,-1-1,1 0,0 1,0-1,0 0,0 0,1 1,-1-1,1 0,-1 0,1-1,0 1,-1 0,1 0,0-1,0 1,0-1,0 0,1 0,-1 1,0-2,1 1,-1 0,0 0,1-1,-1 1,1-1,-1 1,1-1,-1 0,1 0,-1-1,1 1,0 0,94-37,-64 12,-1-2,-1-1,-2-2,-1 0,-1-2,-1-2,-2 0,-2-1,11-23,-15 13,-44 61,17-4,1-1,0 2,1-1,0 1,1 0,0 0,2 1,-1 0,2 0,-1 0,2 0,0 0,1 1,0-1,1 1,1-1,0 1,1-1,1 0,0 0,1 0,0 0,1-1,1 1,3 5,42 18,-31-33</inkml:trace>
  <inkml:trace contextRef="#ctx0" brushRef="#br0" timeOffset="12819.328">2456 295,'-28'33,"-16"26,2 8,1-8,9-9,9-9,4-10,6-11</inkml:trace>
  <inkml:trace contextRef="#ctx0" brushRef="#br0" timeOffset="13067.345">2174 267,'19'33,"21"22,4 5,-2-8,-2-7,-3-11,-9-7,-3-8,-2-3,0 1,1-2,-3-4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04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283 152,'4'19,"8"31,0 15,-1 3,-2-2,-9-1,-2-8,-3-4,1-6,0-6,2 0,0-3,-4-3,-1-2,1-3,1-1,-3-5,0-7</inkml:trace>
  <inkml:trace contextRef="#ctx0" brushRef="#br0" timeOffset="467.253">1 293,'29'-30,"2"2,0 1,2 2,1 1,1 2,2 0,-21 13,3-5,2 1,-1 1,2 1,0 1,0 1,0 1,1 1,1 1,-1 1,1 1,-1 1,1 1,8 1,-29 1,-1 0,1 0,-1 0,1 1,-1-1,0 1,1-1,-1 1,0 0,0 0,1 0,-1 0,0 0,0 1,0-1,0 1,-1-1,1 1,0 0,-1 0,1 0,-1-1,1 1,-1 1,0-1,0 0,0 0,0 0,0 1,-1-1,1 0,0 1,-1-1,0 1,0-1,0 0,0 1,0 0,-34 89,-186 168,217-257,0 0,0 1,0-1,0 1,0 0,1 0,0 0,0 0,0 0,0 0,1 1,0-1,-1 0,2 1,-1-1,0 1,1 0,0-1,0 1,0-1,1 1,0-1,-1 1,1-1,1 1,-1-1,1 0,0 0,0 1,0-1,0-1,1 1,0 0,-1 0,1-1,1 0,13 9,0-2,1 0,0-1,1 0,0-2,0 0,14 2,113 53,-143-61,0 1,0-1,0 1,0 0,-1 0,1 0,0 1,-1-1,0 0,0 1,1 0,-2-1,1 1,0 0,0 0,-1 0,0 0,0 0,1 1,-2-1,1 0,0 0,-1 1,1-1,-1 1,0-1,0 0,-1 1,1-1,-1 0,1 1,-1-1,0 0,0 0,-1 1,-8 11,0-2,0 1,-2-1,1-1,-2 0,0-1,0 0,-1-1,0-1,-1 0,0 0,0-2,-16 6,-143 78,168-88,3-1,-1 1,1-1,-1 0,0 0,0-1,0 1,0-1,0 0,0 0,0-1,0 1,0-1,-1 0,1 0,0 0,-1 0,6-18,8 8</inkml:trace>
  <inkml:trace contextRef="#ctx0" brushRef="#br0" timeOffset="1087.002">960 632,'-1'9,"1"1,0-1,1 1,0-1,0 1,1-1,0 0,1 0,0 0,0 0,1 0,0-1,1 1,0-1,0 0,0-1,1 1,0-1,1 0,0-1,2 3,-1-8,0-1,0 1,0-1,0 0,0-1,0 0,0 0,-1-1,1 0,0 0,-1-1,1 0,-1 0,0-1,0 0,0 0,-1-1,1 1,-1-1,0-1,-1 1,1-1,-1 0,1-2,193-183,-198 191,21-18,-22 18,0-1,1 1,-1 0,0 0,1 0,-1 0,0-1,1 1,-1 0,0 0,1 0,-1 0,0 0,1 0,-1 0,1 0,-1 0,0 0,1 0,-1 0,0 0,1 0,-1 1,0-1,1 0,-1 0,0 0,1 0,-1 1,0-1,1 0,-1 0,0 1,0-1,1 0,-1 0,0 1,0-1,0 0,1 1,-1-1,0 0,0 1,0-1,0 0,0 1,0-1,0 1,0-1,0 0,0 1,0-1,0 0,0 1,0-1,0 0,0 1,0-1,0 1,0-1,0 0,-1 1,1-1,0 0,0 0,0 1,-1-1,1 0,0 1,0-1,-17 65,14-57,-1 1,2 0,-1 0,1 0,1 0,-1 0,2 0,-1 1,1-1,1 0,-1 0,2 0,-1 1,1-1,1 0,1-4,1 0,0-1,0 0,0 0,0 0,1-1,-1 0,1 0,0 0,0-1,0 0,1 0,-1 0,0-1,1 0,-1 0,1-1,-1 1,1-2,-1 1,0-1,1 1,-1-2,1 1,1-2,7-1,0-1,0-1,-1 0,0-1,0-1,-1 0,1-1,-2 0,0-1,0 0,0-1,-1 0,-1-1,7-10,17-15,0-1,-2-2,-1-1,-3-2,-1 0,-3-2,-1-1,16-47,-30 72,-2 0,-1 0,0 0,-2-1,0 0,0-20,-4 41,1 0,-1 0,1-1,-1 1,0 0,0 0,1-1,-1 1,0 0,0-1,-1 1,1 0,0 0,0-1,0 1,-1 0,1 0,-1 0,1-1,-1 1,1 0,-1 0,0 0,0 0,1 0,-1 0,0 0,0 0,0 0,0 1,0-1,0 0,0 1,0-1,-1 0,1 1,0-1,0 1,0 0,-1-1,1 1,0 0,0 0,-1 0,1 0,0 0,0 0,-1 0,1 0,0 0,0 1,-1-1,1 1,0-1,0 1,0-1,0 1,-1-1,1 1,0 0,0 0,0 0,1-1,-1 1,0 1,-15 14,2 1,0 0,1 2,1-1,1 1,0 1,2 0,0 1,-1 4,7-16,-9 19,2 0,0 1,2 0,2 0,0 1,2 0,2 0,0 0,2 0,2 10,-1-31,0 1,1-1,0 0,0 0,1 0,0 0,1 0,0-1,0 0,1 0,0 0,0 0,1-1,0 1,0-1,4 2,-9-8,0 0,0-1,-1 1,1 0,0-1,0 1,0-1,0 1,-1-1,1 0,0 1,0-1,0 0,0 0,0 1,0-1,0 0,0 0,0 0,0 0,0 0,0-1,0 1,0 0,0 0,0-1,0 1,0 0,0-1,0 1,0-1,-1 1,1-1,0 1,0-1,0 0,-1 0,1 1,0-1,-1 0,1 0,-1 0,1 1,-1-1,1 0,-1 0,0 0,1 0,-1 0,0 0,0 0,0 0,0 0,0 0,0 0,0 0,0 0,0 0,0 0,-3-13</inkml:trace>
  <inkml:trace contextRef="#ctx0" brushRef="#br0" timeOffset="1333.792">1581 265,'43'10,"29"2,11 1,2-4,1-2,-5-2,-7-3,-6-6,-5-2,-4-1,-2 1,-6 2,-12 2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17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4263 425,'38'-5,"27"-1,8-5,-4 0,-10 1,-9 3,-13 2</inkml:trace>
  <inkml:trace contextRef="#ctx0" brushRef="#br0" timeOffset="250.772">4318 538,'39'0,"36"-5,10-1,1 0,-5-4,-12 1,-12 0,-16 3</inkml:trace>
  <inkml:trace contextRef="#ctx0" brushRef="#br0" timeOffset="518.553">5617 144,'-41'16,"-1"2,2 2,1 1,1 2,0 2,2 2,1 1,-8 11,39-36,0 0,1 0,-1 1,1 0,0-1,0 1,0 0,0 1,1-1,0 0,0 1,0 0,0-1,1 1,0 0,0 0,0 0,1-1,-1 1,1 0,0 0,1 0,-1 0,1 0,0 0,0 0,0-1,1 1,0 0,0-1,0 1,0-1,1 0,-1 0,1 0,0 0,3 3,4 1,0-1,0 0,0 0,1-1,0 0,0-1,1-1,0 1,-1-2,1 0,0 0,1-1,-1 0,0-1,1-1,-1 0,0-1,1 0,-1 0,7-3,14-4,1-1,-2-2,0-1,0-2,-1 0,23-17,-43 27,0-2,0 0,0 0,-1 0,0-2,-1 1,0-1,0 0,0-1,-1 0,0-1,-1 0,0 0,-1 0,0-1,0 0,-1 0,-1 0,0-1,0 1,-1-1,-1 0,0 0,-1 0,0 0,0 0,-2-1,1 1,-2 0,1 0,-2 0,0-3,-4 4,1 0,-2 1,0 0,0 0,0 0,-1 1,-1 0,0 1,0 0,0 1,-1 0,0 0,-1 1,1 1,-1 0,0 0,0 2,-1-1,1 1,-1 1,-4 0,-26-6</inkml:trace>
  <inkml:trace contextRef="#ctx0" brushRef="#br0" timeOffset="768.611">4911 341,'48'9,"59"4,31-1,6-2,-3-3,-10-2,-8-8,-7-3,-8 0,-7 1,-8 1,-5 1,-7 1,-9 2,-6-1,-10 1,-14 1</inkml:trace>
  <inkml:trace contextRef="#ctx0" brushRef="#br0" timeOffset="-2001.544">1920 538,'38'-5,"23"-1,5 0,-3 1,-13-3,-10-1,-7 2,-9-3,-9 0</inkml:trace>
  <inkml:trace contextRef="#ctx0" brushRef="#br0" timeOffset="-1765.151">2145 284,'-4'34,"-3"34,1 12,2-4,0-10,2-11,6-11,1-7,6-6,5-7,1-4,-4-5</inkml:trace>
  <inkml:trace contextRef="#ctx0" brushRef="#br0" timeOffset="-817.787">2598 764,'-2'-1,"0"0,1-1,-1 1,1-1,0 1,0-1,-1 0,1 0,0 1,0-1,1 0,-1 0,0 0,1 0,-1 0,1 0,-1 0,1 0,0 0,0 0,0 0,0 0,0 0,1 0,-1 0,1-1,-1 2,1-1,0 0,-1 0,1 0,0 0,2-1,66-130,-52 105,2 1,1 0,2 1,0 2,18-15,23-2,-61 41,-1 0,1-1,-1 1,1 0,-1-1,1 1,0 0,-1 0,1 1,-1-1,1 0,0 0,-1 1,1-1,-1 1,1-1,-1 1,1 0,-1-1,0 1,1 0,-1 0,0 0,1 0,-1 0,0 1,0-1,0 0,0 0,0 1,-1-1,1 0,0 1,0-1,-1 1,1-1,-1 1,0 0,1-1,-1 1,0-1,0 1,0 1,3 10,24 76,-25-86,-1-1,1 1,0-1,0 1,0-1,0 0,0 0,1 0,-1 0,1 0,-1-1,1 1,-1-1,1 0,0 1,0-1,0-1,0 1,0 0,0-1,0 1,0-1,0 0,0 0,0 0,0 0,0-1,0 1,1-1,107-54,-78 34,1-2,-28 18,1-1,-1 1,1 1,1-1,-1 1,0 0,1 1,0 0,0 0,0 1,0 0,7-1,-13 5,1-1,0 1,0 0,-1 0,1 0,-1 0,0 1,0-1,0 1,0-1,0 1,0 0,0-1,-1 1,0 0,1 0,-1 0,0 0,-1 1,1-1,0 0,-1 0,0 0,0 1,0-1,0 0,0 0,-1 1,1-1,-1 0,0 1,1 2,0 0,-1-4,0 0,1 1,-1-1,1 1,-1-1,1 1,0-1,0 1,0-1,0 0,1 1,-1-1,1 1,-1-1,1 1,0-1,0 0,0 0,0 1,0-1,1 0,-1 0,1 0,-1 0,1-1,0 1,-1 0,1-1,0 1,0-1,0 1,1-1,-1 0,0 0,0 0,1 0,-1 0,1-1,15-2,0-2</inkml:trace>
  <inkml:trace contextRef="#ctx0" brushRef="#br0" timeOffset="-270.628">3783 341,'-22'13,"-13"7,1 2,1 1,2 1,0 2,-26 29,24 7,32-61,1 0,0 0,0 1,-1-1,1 0,0 0,0 1,0-1,0 0,1 1,-1-1,0 0,1 0,-1 1,0-1,1 0,0 0,-1 0,1 0,0 1,-1-1,1 0,0 0,0 0,0-1,0 1,0 0,0 0,0 0,0-1,0 1,0-1,1 1,-1-1,0 1,0-1,1 1,-1-1,0 0,0 0,1 0,-1 0,0 0,1 0,-1 0,0 0,0 0,1-1,-1 1,1-1,16-3,1 0,-1-2,0 0,0-1,0-1,-1-1,-1 0,1-1,-2-1,13-10,-21 16,135-96,-141 100,-1 0,1 1,0-1,0 0,0 1,0-1,0 0,1 1,-1-1,0 1,0 0,0-1,0 1,1 0,-1 0,0 0,0-1,0 1,1 1,-1-1,0 0,0 0,0 0,1 1,-1-1,0 0,0 1,0-1,0 1,0 0,0-1,0 1,0 0,0-1,0 1,0 0,0 0,-1 0,1 0,0 0,0 0,-1 0,1 0,-1 0,1 0,-1 0,0 1,1-1,-1 0,0 0,0 0,1 0,-1 1,0-1,0 0,-1 0,1 1,0-1,0 0,-1 0,1 1,-42 193,6 57,36-241,2 4,-1 0,-1 0,0 0,-1 0,-1-1,0 1,-1 0,0-1,-2 0,1 0,-2 0,0 0,0-1,-2 0,1 0,-2-1,-7 10,12-18,0 1,-1-1,0 0,0-1,0 1,0-1,0 0,-1 0,1 0,-1-1,0 0,0 0,0-1,0 1,0-1,0 0,0-1,0 0,0 0,0 0,0-1,-1 1,1-2,0 1,0-1,1 1,-1-2,0 1,1-1,-1 1,-2-3,4-2,0 1,1-1,0 0,0 0,0-1,1 1,0-1,1 1,0-1,0 1,0-1,1 0,0 1,0-1,1 0,0 1,1-1,-1 1,2-1,-1 1,1-2,8-17,0 0,1 1,2 1,0 0,2 1,0 0,2 2,0 0,2 1,18-15,-13 11</inkml:trace>
  <inkml:trace contextRef="#ctx0" brushRef="#br0" timeOffset="-3527.121">0 538,'0'1,"0"1,0-1,0 0,0 0,0 0,1 1,-1-1,0 0,1 0,-1 0,1 0,-1 0,1 1,-1-1,1 0,0 0,-1 0,1-1,0 1,0 0,0 0,0 0,0 0,0-1,0 1,0-1,0 1,0-1,0 1,0-1,0 1,0-1,1 0,-1 0,0 1,0-1,0 0,1 0,-1 0,0 0,0-1,0 1,1 0,-1 0,0-1,11 5,2 0,1 0,-1 0,1-1,0-1,0-1,-1 0,1 0,0-2,0 0,0 0,0-2,-1 0,1 0,127-22,-118 19</inkml:trace>
  <inkml:trace contextRef="#ctx0" brushRef="#br0" timeOffset="-3148.145">734 58,'-20'113,"6"-41,2 0,5 1,1 17,8 169,-6-236,-2-5</inkml:trace>
  <inkml:trace contextRef="#ctx0" brushRef="#br0" timeOffset="-2766.583">988 256,'-24'18,"-138"124,133-84,29-57,0 1,0 0,0-1,0 1,0 0,1-1,-1 1,1-1,-1 1,1-1,0 1,0-1,-1 1,1-1,0 0,0 1,0-1,1 0,-1 0,0 0,0 0,1 0,-1 0,0 0,1 0,-1-1,1 1,-1 0,1-1,-1 1,1-1,0 0,-1 1,1-1,-1 0,2 0,17 4,-13-4,0 1,0 0,0 0,0 0,-1 1,1 0,0 1,-1 0,1 0,-1 0,0 1,0-1,0 1,-1 1,1-1,-1 1,0 0,3 4,79 127,-54-120,-19-17</inkml:trace>
  <inkml:trace contextRef="#ctx0" brushRef="#br0" timeOffset="22873.569">1778 87,'-1'-3,"-1"0,0 0,0 0,0 1,0-1,-1 1,1-1,-1 1,0 0,1 0,-1 0,0 0,0 0,0 1,0 0,-1-1,1 1,0 0,0 0,-1 1,1-1,-1 1,1 0,0 0,-1 0,1 0,-1 0,1 1,-1-1,1 1,0 0,0 0,-1 1,-104 52,98-48,1 0,0 0,0 1,0 0,1 1,0 0,1 0,0 0,0 1,1 0,0 1,0-1,1 1,0 0,1 0,0 1,1-1,0 1,1 0,0 0,0 0,1 0,1 0,0 0,1 0,1 9,2-10,0-1,1 0,0 0,0-1,1 1,1-1,-1 0,1-1,1 0,-1 0,1 0,0-1,1 0,-1-1,1 0,62 54,-10 40,-59-95,-1-1,0 1,-1 0,1 0,-1 0,0 0,0 1,0-1,0 0,-1 0,1 0,-1 0,0-1,0 1,-1 0,1 0,-1 0,0-1,0 1,0-1,0 0,-1 1,1-1,-1 0,0 0,0-1,-1 2,-12 8,-1-2,0 0,0-1,-1 0,0-1,0-1,-1-1,-8 1,-4 3,28-8,0-1,0 1,0-1,0 1,0-1,-1 0,1-1,0 1,0 0,-1-1,1 0,0 1,-1-1,1-1,-1 1,1 0,0-1,0 0,-1 0,1 0,0 0,0 0,0 0,0-1,0 0,0 0,0 1,1-2,-1 1,1 0,-1 0,1-1,0 1,0-1,0 0,0 0,0 0,1 0,-1 0,1 0,0 0,0 0,0 0,0-1,1 1,-1 0,1-1,0-1,3-11,1 0,1 1,0-1,1 1,1 1,0-1,1 1,1 0,0 1,0 0,12-11,-7 6,63-68,-61 77,-4 6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4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0 606,'6'0,"5"1,1-1,0 0,-1 0,1-1,0-1,-1 0,1 0,-1-1,0-1,0 0,0-1,0 0,2-2,16-15,-1-2,0-2,-2 0,-2-2,0 0,1-5,-18 24,259-346,-265 354,-1 0,0 0,1 0,-1 0,1 0,0 0,-1 0,1 0,0 0,-1 0,1 0,0 0,0 0,0 1,0-1,-1 0,1 1,0-1,0 1,1-1,-1 1,0-1,0 1,0 0,0-1,0 1,0 0,1 0,-1 0,0 0,0 0,0 0,0 0,0 0,1 0,-1 1,0-1,0 1,0-1,0 0,0 1,0 0,0-1,0 1,0 0,0-1,0 1,0 0,-1 0,1 0,0 0,0 0,-1-1,1 1,-1 1,1-1,3 27,-1-1,-1 1,-2 0,-1 0,0-1,-5 18,5-36,-10 74,-3-1,-25 75,-19-3,55-150,-1 0,1 0,-1-1,0 1,0-1,0 0,-1 0,1-1,-1 1,0-1,1 0,-1 0,0-1,0 1,0-1,-1 0,1-1,0 1,0-1,0 0,-1 0,1-1,0 1,0-1,0 0,0-1,0 1,0-1,0 0,1 0,-1-1,0 1,1-1,0 0,0 0,0-1,0 1,0-1,0 0,0-2,0-1,0 0,0 0,1-1,0 1,0-1,1 1,0-1,0 0,1 0,0 0,0 0,1-2,-1-15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 0,'-25'28,"2"0,0 2,2 0,2 2,0 0,3 1,-8 20,21-48,0 0,1 0,-1 0,1 1,0-1,1 0,-1 1,1 0,0-1,0 1,1 0,0 0,0-1,0 1,0 0,1-1,0 1,1 0,-1-1,1 1,0-1,0 0,1 1,-1-1,1 0,0-1,1 1,-1 0,1-1,0 0,0 0,0 0,1 0,-1-1,1 1,1-1,6-1,1 0,-1-1,1-1,0 0,-1-1,1 0,-1-1,1 0,-1-1,0-1,0 0,0 0,0-1,-1 0,1-1,-2-1,1 0,-1 0,0-1,0 0,-1-1,0 0,0 0,3-8,-6 11,-1-1,-1 0,1 0,-1 0,-1 0,1-1,-1 0,-1 1,1-1,-1 0,-1-1,1 1,-1 0,-1 0,0-1,0 1,0 0,-1 0,0-1,-1 1,0 0,0 0,-1 0,0 1,0-1,-1 1,0-1,0 1,-1 0,0 1,0-1,0 1,-1 0,0 0,-1 0,-8-1,-1 0,1 1,-2 1,1 0,-1 1,1 1,-15-1,-3 1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8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1,'-38'81,"22"-42,-2-1,-1 0,-2-1,-2-1,-1-1,-2-1,-2-2,-9 9,22-29,4-6</inkml:trace>
  <inkml:trace contextRef="#ctx0" brushRef="#br0" timeOffset="355.76">1 1,'0'19,"9"11,9 1,0-1,3-5,-3-2,1-5,1 0,3 0,-3 3,0 3,-3 2,-5 1,1-4,-3-1,-2 0,-2 2,-3-4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7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0 340,'15'0,"18"0,10 0,5 0,1 0,2 0,-4 0,-5 0,-5 0,-3 0,-4 0,-1 0,-1 0,-1 0,-4 0</inkml:trace>
  <inkml:trace contextRef="#ctx0" brushRef="#br0" timeOffset="437.955">847 1,'-22'107,"4"70,-17-8,25-67,10-101,1-1,0 1,-1-1,1 1,0-1,-1 1,1-1,0 1,0-1,-1 0,1 0,0 1,0-1,0 0,-1 0,1 0,0 0,0 0,0 0,0 0,-1 0,1 0,0 0,0 0,0-1,-1 1,1 0,0 0,0-1,-1 1,1-1,0 1,-1-1,1 1,0-1,-1 1,1-1,-1 1,1-1,-1 0,1 1,-1-1,1 0,-1 0,1 1,-1-1,0 0,0 0,1 0,-1 1,0-1,0 0,0 0,0 0,0 0,0 1,0-1,0 0,10-18</inkml:trace>
  <inkml:trace contextRef="#ctx0" brushRef="#br0" timeOffset="950.04">1129 114,'-93'68,"-65"61,155-127,1 0,-1 0,1 1,0-1,0 1,0 0,1 0,-1-1,0 1,1 0,0 0,0 1,0-1,0 0,0 0,1 0,-1 1,1-1,0 0,0 0,0 1,1-1,-1 0,1 0,-1 1,1-1,0 0,0 0,1 0,-1 0,1 0,-1 0,1 0,0-1,0 1,0-1,0 1,1-1,-1 0,1 0,-1 0,1 0,1 1,75 29,-69-30,-1 1,0 0,0 0,0 1,-1 0,1 0,-1 1,0 0,-1 0,1 1,-1 0,0 1,0 0,10 58,-17-57,0 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1,'-19'3,"0"0,1 2,-1 0,1 1,0 1,1 0,-1 1,1 1,1 1,0 1,0 0,1 1,1 0,0 1,-12 15,19-18,0 1,1 0,0 0,1 0,0 1,1 0,0 0,1 0,0 0,1 0,1 1,0-1,0 1,2 8,0-16,0 1,1 0,0 0,0-1,0 1,1-1,0 1,0-1,0 0,1 0,0 0,-1-1,2 0,-1 1,0-1,1-1,0 1,0-1,0 1,0-1,1-1,-1 1,1-1,-1 0,1 0,0-1,1 1,4 0,0-1,-1 0,1 0,0-1,-1 0,1 0,-1-2,1 1,0-1,-1-1,0 0,0 0,0-1,0 0,1-2,7-4,-2 1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0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0,1 0,-1 0,0 0,0 0,0 0,0 0,-1 0,0 0,-5 0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0,'33'5,"32"-3,8-3,-3 0,-9 0,-10-1,-13 1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1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72,'-70'134,"-46"88,143-271,3 0,1 3,3 0,1 2,2 2,34-29,-70 70,-1-1,1 1,0 0,0 0,0-1,0 1,0 0,0 0,0 0,0 0,0 0,0 0,0 0,1 1,-1-1,0 0,1 1,-1-1,1 1,-1-1,0 1,1-1,-1 1,1 0,-1 0,1 0,-1 0,1 0,-1 0,1 0,-1 1,1-1,-1 1,1-1,-1 1,0-1,1 1,-1 0,0-1,1 1,-1 0,0 0,0 0,0 0,0 0,0 0,1 1,7 157,-8-157,-1-1,1 1,-1 0,1 0,0-1,0 1,0 0,0-1,0 1,0-1,0 0,0 1,1-1,-1 0,0 1,1-1,-1 0,1 0,0 0,-1-1,1 1,0 0,-1 0,1-1,0 1,0-1,0 0,-1 1,1-1,0 0,0 0,0 0,0-1,-1 1,1 0,0 0,0-1,0 0,-1 1,1-1,0 0,-1 0,1 0,68-46,100-130,-109 142,-60 35,0 1,-1 0,1 0,0 0,0 0,0 0,0 0,-1 1,1-1,-1 0,1 0,-1 0,1 1,-1-1,0 0,1 0,-1 1,0-1,0 0,0 1,0-1,0 0,0 0,0 1,-1-1,1 0,0 1,-1-1,1 0,-1 0,0 1,-44 117,36-103,2 1,-1 0,2 0,0 0,2 1,0 0,0 0,0 12,4-27,1-1,-1 1,0-1,1 1,-1-1,1 1,0-1,-1 0,1 0,0 1,1-1,-1 0,0 0,1 0,-1 0,1 0,-1 0,1 0,0-1,0 1,0-1,0 1,0-1,0 0,0 0,0 1,1-2,-1 1,0 0,1 0,-1-1,1 1,-1-1,1 0,-1 0,1 0,-1 0,1 0,-1 0,0-1,1 1,0-1,15-5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2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1,'-9'-1,"0"1,0 0,0 1,0 0,1 0,-1 1,0 0,1 1,0-1,-1 2,1-1,0 1,0 0,1 1,0 0,-1 0,0 1,-3 5,-2-3,1 1,1 0,0 1,0 0,1 1,1 0,-1 1,2 0,0 0,0 1,1 0,0 0,2 0,-1 1,2 0,-1 0,0 11,5-22,0-1,0 0,0 0,0 1,0-1,1 0,-1 0,1 1,-1-1,1 0,0 0,0 0,0 0,0 0,0 0,1 0,-1 0,0 0,1-1,0 1,-1 0,1-1,0 0,0 1,0-1,0 0,0 0,0 0,0 0,0 0,0 0,0-1,1 1,-1-1,0 0,0 1,1-1,-1 0,0 0,0 0,1-1,-1 1,2-1,97-29,-71 12,-1-1,-1-1,-1-2,0-1,-2-1,-1-1,-1-1,10-16,15-15,-46 57,-1 0,0 1,0-1,1 1,-1-1,0 1,0-1,0 1,0 0,0 0,1-1,-2 1,1 0,0 0,0 0,0 0,0 0,0 0,-1 0,1 0,-1 1,1-1,-1 0,1 0,-1 0,1 1,-1-1,0 0,0 1,0-1,0 0,0 0,0 1,0-1,0 0,0 1,-1-1,1 0,0 0,-1 1,0 0,1 0,0 7,0 5,0 0,0 1,1-1,1 0,0 0,1 0,1 0,0-1,1 1,0-1,1 0,0-1,1 1,-4-9,0-1,0 0,1 0,-1 0,1-1,-1 1,1-1,0 0,0 0,0 0,0 0,0-1,0 0,0 0,1 0,-1 0,18 2</inkml:trace>
  <inkml:trace contextRef="#ctx0" brushRef="#br0" timeOffset="2666.857">1045 283,'-14'9,"-15"14,-2 7,0-2,4 0,3-6,4-1,2-4,4-1,-1 3,-3-3,3-4</inkml:trace>
  <inkml:trace contextRef="#ctx0" brushRef="#br0" timeOffset="2936.919">792 226,'0'19,"9"17,9 1,5-5,4-4,2-1,1-1,0 1,0-1,-5 1,-7-4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7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0,'-39'152,"-13"129,41-221,4 1,2 0,3 0,5 57,-3-117,-1 1,1 0,1 0,-1-1,0 1,0 0,1-1,-1 1,1 0,-1-1,1 1,0 0,-1-1,1 1,0-1,0 1,0-1,0 0,0 1,1-1,-1 0,0 0,1 0,-1 0,1 0,-1 0,1 0,-1 0,1-1,0 1,-1 0,1-1,0 0,-1 1,1-1,0 0,0 0,-1 0,1 0,0 0,0 0,-1 0,1-1,0 1,-1-1,1 1,0-1,-1 0,1 0,-1 1,1-1,0-1,234-140,-205 124,-26 13,0 1,0 1,1-1,0 1,-1 0,1 0,0 0,1 1,-1 0,0 0,1 1,-1 0,1 0,-1 0,1 1,-1 0,6 1,-9 1,1 1,-1 0,0 0,0 0,0 0,0 1,-1-1,0 1,1 0,-1-1,0 1,-1 0,1 0,-1 0,1 1,-1-1,-1 0,1 0,-1 1,1-1,-1 0,0 1,-1 3,9 42,26 1,-21-40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8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367 112,'0'653,"-26"-403,-4-88,39-151,-2-16</inkml:trace>
  <inkml:trace contextRef="#ctx0" brushRef="#br0" timeOffset="250.048">0 734,'39'-5,"31"-6,9-1,1 1,-9 2,-7 4,-9 1,-9 3,-8 0,-1-4,-2-1,-1 1,-3 0,-1 2,-1-4,-1 0,-5 1</inkml:trace>
  <inkml:trace contextRef="#ctx0" brushRef="#br0" timeOffset="4935.114">960 0,'-6'17,"1"0,0 0,1 1,1-1,1 1,0 0,1-1,2 11,-2-5,-11 212,-6 100,3-213,2 71,13-192,0-1,0 1,-1 0,1-1,0 1,0-1,0 1,0 0,0-1,0 1,0 0,0-1,0 1,0-1,0 1,0 0,1-1,-1 1,0-1,0 1,1 0,-1-1,0 1,1-1,-1 1,0-1,1 1,-1-1,1 1,-1-1,1 0,-1 1,1-1,-1 0,1 1,-1-1,1 0,0 0,-1 1,1-1,-1 0,1 0,0 0,-1 0,1 0,0 0,-1 0,1 0,-1 0,1 0,0 0,-1 0,1 0,-1-1,1 1,0 0,-1 0,1-1,-1 1,1 0,-1-1,1 1,-1-1,1 1,-1 0,1-1,-1 0,30-36,-29 37,181-264,-108 203,-72 60,0 0,0 0,0 1,0-1,0 0,0 1,0-1,0 1,1-1,-1 1,0 0,0 0,0 0,0 0,1 1,-1-1,0 0,0 1,0-1,0 1,0 0,0 0,0 0,0 0,0 0,-1 0,1 1,0-1,-1 0,1 1,-1 0,1-1,-1 1,0 0,1-1,-1 1,0 0,0 0,0 0,-1 0,1 1,8 21,-2-1,-1 1,-1 0,-1 1,0-1,-2 2,1 7,19 59,-19-72</inkml:trace>
  <inkml:trace contextRef="#ctx0" brushRef="#br0" timeOffset="5650.15">1864 649,'-34'21,"1"3,1 0,1 2,1 1,1 2,2 0,1 2,-2 6,26-36,0 1,0-1,0 1,0 0,1-1,-1 1,0 0,1 0,-1 0,1 0,0 0,-1 1,1-1,0 0,1 0,-1 1,0-1,1 1,-1-1,1 1,0-1,-1 1,1-1,1 1,-1-1,0 0,0 1,1-1,0 1,-1-1,1 0,0 1,0-1,0 0,1 0,-1 1,0-1,1 0,-1 0,1-1,0 1,0 0,-1-1,1 1,0-1,2 2,8-3,0 0,1-1,-2 0,1-1,0 0,0-1,0-1,-1 0,0 0,0-1,0 0,0-1,8-6,193-168,-211 179,0 0,0 0,0 0,0 0,0 1,0-1,0 0,0 0,1 1,-1-1,0 1,0-1,1 1,-1-1,0 1,1 0,-1-1,0 1,1 0,-1 0,1 0,-1 0,0 0,1 1,-1-1,0 0,1 1,-1-1,0 1,1-1,-1 1,0 0,0-1,0 1,0 0,0 0,0 0,0 0,0 0,0 0,0 0,0 0,0 0,-1 0,1 0,0 1,-1-1,1 0,-1 0,0 1,1-1,-1 0,0 1,0-1,0 1,4 50,-5-47,0-1,0 0,1 1,-1-1,1 1,0-1,1 1,-1-1,1 1,0-1,0 0,0 1,1-1,-1 0,1 0,0 0,0 0,0 0,1 0,0-1,-1 1,1-1,0 0,1 1,-1-1,0-1,1 1,0-1,0 1,3 1,11-2,-1-1,1-1,-1-1,1 0,-1-1,1-1,-1 0,0-2,0 0,0 0,-1-2,0 0,0-1,-1-1,0 0,0-1,-1 0,-1-1,11-11,-2 1,0-1,-2-2,-1 0,0 0,-2-2,-1 0,-1-1,5-14,1-8,-1-1,-3-1,-3-1,-1 0,-3-1,-2 0,-2-5,-4 53,-1-1,0 1,0-1,-1 1,1-1,-1 1,0 0,-1-1,1 1,-1-1,-1 1,1-1,0 1,-1 0,0 0,-1 0,1 0,-1 0,0 1,0-1,0 1,-1 0,1-1,-2 1,2 4,0 0,0 1,-1 0,1 0,0 0,0 0,0 0,0 0,0 1,1-1,-1 1,0 0,1 0,-1 0,1 0,0 1,-1-1,1 0,0 1,1 0,-1-1,0 1,1 0,-1 0,1 0,0 0,0 0,0 0,1 0,-1 1,-3 4,-9 26,1 1,2 1,1 0,2 0,1 1,0 19,-5 28,3-22,2 1,3-1,2 1,4 10,25 95,-54-230,17 40,0 1</inkml:trace>
  <inkml:trace contextRef="#ctx0" brushRef="#br0" timeOffset="5903.645">2229 367,'44'15,"42"4,17-1,0-4,-8-3,-10-5,-10-2,-8-3,-7-1,-7 0,-9-1,-7 0,-5 0,-3 1,-6 0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4.8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499 82,'-15'-11,"-1"1,0 0,-1 1,0 0,0 2,-1 0,-14-4,27 10,0-1,0 1,0 0,0 0,-1 0,1 1,0 0,0 0,0 0,0 1,-1-1,1 1,0 1,0-1,0 1,1-1,-1 1,0 1,1-1,-1 1,1 0,0 0,0 0,0 0,0 1,0-1,1 1,0 0,-1 0,0 3,-1 6,0 1,0 0,2-1,-1 1,2 1,0-1,1 0,0 1,1-1,1 0,0 1,1 2,-3 95,-17-6,-6-1,-23 62,-11 20,29-48,28-137,0-1,0 1,0 0,1 0,-1 0,1 0,-1 0,1 0,0 0,0 0,0 0,0 0,0 0,0 0,0 0,1 0,-1 0,1-1,0 1,-1 0,1 0,0 0,0-1,0 1,0 0,0-1,1 1,-1-1,0 1,1-1,-1 1,1-1,-1 0,1 0,0 0,0 0,-1 0,1 0,0-1,0 1,0 0,0-1,0 0,0 1,0-1,1 0,265-1,-24-28,-220 29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53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206 1,'-27'26,"1"2,2 1,1 1,1 1,1 0,2 2,0 5,15-32,1 1,-1 1,1-1,1 0,0 1,0-1,0 1,1 0,0 0,0 0,1-1,0 1,1 0,0 0,0 0,0-1,1 1,0 0,1-1,0 0,0 0,0 1,1-2,0 1,-1-5,-1-1,1 1,0-1,0 0,0 0,0 0,0 0,0-1,0 1,0-1,0 0,0 0,0 0,0 0,0 0,0-1,0 1,0-1,0 0,0 0,0 0,0 0,0-1,-1 1,1-1,0 0,-1 1,1-1,-1 0,0-1,0 1,0 0,0 0,0-1,0 0,-1 1,11-13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0,'-5'0,"-2"5,-4 1,-5 5,5 0,9-6,10-4,-2-3,-1 5,-2 1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2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 1,'-5'24,"-1"13,5 0,7-7,3-7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7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31 344,'58'-11,"8"-1,0-3,-1-3,17-9,-71 22,1-1,-1 0,0 0,-1-1,1-1,-1 0,-1 0,0-1,0 0,7-10,-14 16,1 0,-1 0,1 0,-1-1,0 1,0-1,-1 1,1-1,-1 0,0 0,0 0,0 0,0 0,-1 0,0 0,1 0,-1 0,-1 0,1 0,-1 0,1 0,-1 1,0-1,-1 0,1 0,-1 0,1 1,-1-1,0 1,0-1,-1 1,1 0,-1 0,0 0,-1-1,-1 0,0 0,-1 0,1 0,-1 1,0 0,0 0,0 0,-1 1,1 0,-1 0,1 0,-1 1,0 0,1 1,-1-1,0 1,1 1,-1-1,0 1,0 0,0 1,-133 51,121-40,0 1,1 0,1 1,0 1,1 1,1 0,0 1,2 1,-5 8,14-21,0 0,0 0,0 0,1 1,0-1,1 1,-1 0,1 0,1 0,-1 0,1 0,0 0,1 0,0 0,0 1,0-1,1 0,0 0,1 0,-1 0,1 0,1 0,-1 0,1-1,0 1,1-1,0 0,0 0,0 0,0 0,1-1,0 0,0 0,2 1,8 4,0-2,1 0,0-1,0 0,1-1,-1-1,1-1,0 0,1-1,-1-1,0-1,1 0,-1-1,1-1,14-3,-4 3,-10 1,0-1,0 0,0-2,0 0,0-1,-1-1,0 0,0-1,0-1,-1-1,3-2,0-2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56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592 530,'-19'-2,"0"1,-1 1,1 1,-1 1,1 0,0 1,0 2,0 0,1 1,-1 0,2 2,-1 0,1 1,0 0,0 2,2 0,-1 1,1 0,1 1,-3 4,13-10,0 1,0-1,1 0,0 1,0 0,1 0,0 0,1 0,-1 0,1 0,1 0,0 0,0 5,0-9,1 0,-1 0,0-1,1 1,0 0,0 0,0-1,1 1,-1-1,1 1,0-1,0 0,0 1,0-1,0 0,1 0,0-1,-1 1,1-1,0 1,0-1,0 0,1 0,-1 0,0 0,1-1,-1 1,1-1,1 1,11 0,1-1,-1 0,0-2,0 1,0-2,0 0,0-1,0-1,0 0,-1-1,1-1,-2 0,1-1,-1 0,0-2,0 1,-1-2,0 0,-1 0,0-1,0-1,-1 0,-1 0,0-1,2-5,19-15,-1-1,-2-2,-1 0,-2-2,-1-1,-2-1,-2-1,-2 0,-2-2,-1 0,7-39,-21 73,0 1,-1 0,0-1,-1 1,0 0,0-1,-1 1,0 0,0 0,-1 0,0 0,0 1,-4-6,5 10,0-1,0 1,0 0,0 0,-1 0,0 1,1-1,-1 0,0 1,0 0,0 0,0 0,-1 0,1 0,-1 1,1-1,-1 1,1 0,-1 0,0 0,1 1,-1-1,0 1,0 0,1 0,-1 0,0 0,0 1,1 0,-1 0,0 0,-2 1,1 0,-1 1,1 0,-1 0,1 1,0 0,1-1,-1 1,0 1,1-1,0 1,0 0,1 0,-1 0,1 0,0 1,0-1,1 1,0 0,-1 0,-29 124,27-91,2 0,1 1,2 0,2-1,1 0,3 1,1-1,1-1,3 0,1 0,4 6,-11-30,1-1,0 1,1-1,0 0,1-1,0 0,1 0,1-1,-1 0,2-1,0 0,11 8,-5-10</inkml:trace>
  <inkml:trace contextRef="#ctx0" brushRef="#br0" timeOffset="569.743">1158 77,'11'-7,"1"1,-1 0,2 1,-1 0,0 1,1 0,0 1,0 0,0 1,0 1,0 0,0 0,1 2,1 0,-14-1,0 0,0 1,0-1,0 1,0-1,0 1,-1 0,1-1,0 1,0 0,0 0,-1-1,1 1,0 0,-1 0,1 0,-1 0,1 0,-1 0,1 0,-1 0,0 0,1 0,-1 0,0 0,0 1,0-1,0 0,0 0,0 0,0 0,0 0,0 0,-1 0,1 0,0 0,-1 0,1 1,-1-2,1 1,-1 0,1 0,-1 0,0 0,1 0,-1 0,-32 44,33-45,-10 12,-76 109,84-118,1 1,-1 0,1 0,0-1,0 1,0 0,0 0,1 0,-1 0,1 0,0 0,1 0,-1 0,1 0,-1 0,1 0,0 0,1 0,-1-1,1 1,-1 0,1-1,0 1,0-1,1 0,-1 0,1 0,0 0,0 0,0 0,0-1,0 1,0-1,2 1,1 1,-1 0,2 0,-1 0,0-1,1 0,-1 0,1-1,0 0,0 0,0 0,0-1,0 0,0-1,1 1,-1-1,0-1,0 1,0-1,0 0,0-1,0 0,0 0,0-1,5-2,3-5</inkml:trace>
  <inkml:trace contextRef="#ctx0" brushRef="#br0" timeOffset="1248.11">1552 190,'34'12,"1"-2,-1-2,1 0,1-3,-1-1,1-2,18-1,-47-1,0 0,1 0,-1-1,0 0,0 0,0-1,0 0,0 0,0-1,0 1,-1-2,1 1,-1-1,0 0,0 0,0 0,-1-1,1 0,-1 0,0 0,-1-1,1 0,-1 0,2-4,5-8,-7 12,1 0,-1 0,-1 0,1 0,-1-1,0 1,-1-1,0 0,0 0,0 0,-1 0,0 0,0 0,-1 0,0-7,-1 12,0 1,0-1,0 0,-1 1,1-1,-1 1,1-1,-1 1,1 0,-1 0,0 0,0 0,1 0,-1 0,0 0,0 0,0 1,0-1,0 1,0 0,0-1,0 1,-1 0,1 0,0 0,0 0,0 1,0-1,0 1,0-1,0 1,0-1,0 1,0 0,1 0,-1 0,0 0,0 1,1-1,-1 0,1 1,-1-1,1 1,0-1,-1 1,1 0,0-1,0 1,0 0,0 0,0 0,0 2,-13 20,1 2,0 0,2 0,1 1,-5 24,-4 8,-9 22,3 1,3 1,4 1,4 1,4 0,3 2,7-70,-1 1,-1 0,-1-1,0 0,-1 0,-1 0,0 0,-7 12,9-23,0 1,-1-1,0 0,0 0,-1 0,1-1,-1 0,0 0,-1 0,1 0,-1-1,0 0,0 0,-1-1,1 1,-1-1,1-1,-1 1,0-1,0 0,0-1,-3 1,3 0,1-1,-1 1,0-1,1 0,-1-1,0 0,0 0,0 0,0-1,1 0,-1 0,0 0,1-1,-1 0,1-1,-1 0,1 1,0-2,0 1,1-1,-1 0,1 0,-1-1,1 1,1-1,-1 0,1-1,0 1,0-1,0 0,1 0,-1-1,1-3,1 1,0-1,1 1,0-1,0 0,1 0,1 0,-1 1,2-1,-1 0,1 1,1-1,0 1,0-1,1 1,0 0,0 1,6-9,0 0,1 1,1 0,0 1,1 0,1 0,0 2,1 0,16-11,-14 15,0 1,0 0,1 1,0 1,1 1,-1 0,1 2,-1 0,3 1,-2-1,139-17,-25-14,-114 29</inkml:trace>
  <inkml:trace contextRef="#ctx0" brushRef="#br0" timeOffset="1833.68">0 1122,'212'-9,"152"-28,-148 12,806-64,-626 79,-370 10</inkml:trace>
  <inkml:trace contextRef="#ctx0" brushRef="#br0" timeOffset="2450.029">1072 1320,'-37'13,"1"2,0 1,1 2,1 1,1 2,0 1,2 1,-19 19,46-39,0 1,0-1,1 1,-1-1,1 1,0 0,0 0,0 1,1-1,-1 0,1 1,0 0,0-1,1 1,0 0,-1 0,2 0,-1 0,0 0,1 0,0 0,0 0,1 0,-1 0,1 0,0 0,1 0,-1 0,1-1,0 1,0 0,0-1,1 0,-1 1,1-1,0 0,1 0,-1-1,1 1,-1-1,4 3,5-2,0 0,1 0,0-2,-1 1,1-1,0-1,0-1,0 0,0 0,0-1,0-1,0 0,0-1,-1 0,1-1,-1 0,0-1,0-1,-1 0,9-6,12-2,-2-1,0-1,0-2,-2-1,0-2,-2 0,21-22,-24 19,-2-1,-1 0,-1-2,-1 0,-1-1,-2-1,0 0,-2-1,7-26,-17 45,0-1,-1 0,-1 0,1 1,-2-1,0 0,0 0,-1 0,0 0,-1 0,-1 1,0-1,0 1,-3-6,4 11,-1 0,0 0,0 1,0-1,0 1,-1 0,0 0,0 0,0 0,-1 1,1-1,-1 1,0 1,-1-1,1 1,-1-1,1 2,-1-1,0 1,0-1,0 2,0-1,0 1,0 0,-1 0,1 0,-4 1,1 3,0 0,0 1,0 0,0 0,1 1,0 0,0 0,0 1,1 0,0 0,0 1,0 0,1 0,0 1,1 0,-1 0,2 0,-1 0,1 1,0 0,-2 7,-4 9,0 0,2 0,1 1,0 0,2 0,2 0,0 1,1-1,2 1,1 0,1-1,5 25,0-23,2 0,1 0,2-1,0 0,2-1,0-1,10 11,5 3,-16-27</inkml:trace>
  <inkml:trace contextRef="#ctx0" brushRef="#br0" timeOffset="2885.793">1892 1037,'-198'354,"129"-150,66-200,1-1,0 1,0 0,0-1,0 1,0 0,1 0,0 0,0 0,0 1,0-1,1 0,0 0,-1 0,2 1,-1-1,0 0,1 0,0 1,0-1,0 0,0 0,1 0,-1 0,1-1,0 1,1 0,-1-1,0 1,1-1,0 0,0 0,0 0,0 0,0 0,1-1,-1 1,1-1,0 0,3 1,11 0,0-2,0 0,0-1,0-1,0 0,0-2,0 0,0-1,0-1,1-1,22-19,-29 10</inkml:trace>
  <inkml:trace contextRef="#ctx0" brushRef="#br0" timeOffset="3146.247">1525 1348,'38'0,"22"0,11 0,-2-5,-8-1,-9 0,-10 1,-6 2,-5-5,-7 1</inkml:trace>
  <inkml:trace contextRef="#ctx0" brushRef="#br0" timeOffset="3532.886">2202 1066,'38'-1,"-23"0,1 1,-1 0,0 0,0 2,0 0,0 0,-1 2,15 4,-28-7,1-1,-1 1,1-1,-1 1,1 0,-1 0,0 0,0 0,1 0,-1 0,0 0,0 0,0 0,0 1,0-1,0 0,0 1,-1-1,1 1,0-1,-1 1,1-1,-1 1,0-1,1 1,-1-1,0 1,0 0,0-1,0 1,0-1,-1 1,1 0,0-1,-1 1,1-1,-1 1,1-1,-1 1,0-1,0 0,1 1,-1-1,0 0,-1 1,-50 55,50-56,0 1,-37 40,38-41,0-1,0 1,0 0,1 0,-1 0,0 0,1 0,-1 0,1 0,-1 0,1 0,0 0,-1 0,1 0,0 0,0 0,0 0,0 0,0 0,0 0,0 1,0-1,0 0,0 0,0 0,1 0,-1 0,1 0,-1 0,0 0,1 0,0 0,-1 0,1 0,0 0,-1-1,1 1,0 0,0 0,0-1,-1 1,1 0,0-1,0 1,0-1,1 1,6 1,0 0,0-1,0 0,0-1,1 1,-1-1,0-1,0 0,0 0,0 0,0-1,0-1,2 0,9-2,7-1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7.0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1,'-14'14,"-5"10,0 0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3.87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30 37,'-14'94,"10"-74,0-1,1 0,1 1,0 0,2-1,0 1,1 0,3 8,-4-26,0-1,0 1,0 0,0 0,0 0,1 0,-1-1,1 1,-1 0,1 0,0-1,0 1,0-1,0 1,0 0,0-1,0 0,0 1,0-1,1 0,-1 1,1-1,-1 0,1 0,-1 0,1 0,0-1,-1 1,1 0,0-1,0 1,-1-1,1 0,0 1,0-1,0 0,0 0,-1 0,1 0,0-1,0 1,0 0,-1-1,1 1,0-1,0 0,-1 1,1-1,17-12,-1 0,-1-2,0 0,-1 0,0-2,-1 0,-1 0,-1-1,-1-1,0-1,2-7,66-109,-80 135,1 0,-1 0,0 1,0-1,1 0,-1 1,0-1,1 0,-1 1,1-1,-1 1,1-1,-1 1,1-1,0 1,-1-1,1 1,-1-1,1 1,0 0,-1-1,1 1,0 0,0 0,-1-1,1 1,0 0,0 0,-1 0,1 0,0 0,0 0,-1 0,1 0,0 0,0 1,-1-1,1 0,0 0,-1 1,1-1,0 0,-1 1,1-1,0 1,-1-1,1 1,-1-1,1 1,-1-1,1 1,-1-1,1 1,-1 0,0-1,1 1,-1 0,0-1,1 1,-1 0,0-1,0 1,0 1,7 55,-6-45,23 173,5 129,-28-283,-2-1,-1 1,-1-1,-1 0,-2 0,-1 0,-2-1,-1 0,-1 0,-1-1,-1-1,-6 7,-66 66,82-96,-1-1,0 0,-1 0,1 0,-1 0,1-1,-1 1,0-1,0 0,0-1,0 1,0-1,0 0,0 0,-1-1,1 0,0 1,0-2,-1 1,1-1,0 0,0 0,-2-1,2-1,0-1,0 0,0-1,1 1,-1-1,1 0,1 0,-1 0,1-1,0 1,0-1,0 0,1 0,0 0,0 0,0 0,1 0,0-1,0 1,1 0,0-1,0 1,0 0,1-1,0 1,0 0,1-3,5-12,1 1,0 0,2 0,0 0,1 1,1 1,1 0,0 1,1 0,1 1,4-2,169-124,-164 126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6.1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0,'5'10,"1"3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8.3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389 624,'-172'213,"-18"46,164-222,52-74,68-94,6 4,15-7,-48 61,-67 73,1-1,-1 1,0 0,0-1,1 1,-1 0,0 0,1-1,-1 1,0 0,1-1,-1 1,0 0,1 0,-1 0,1 0,-1-1,1 1,-1 0,0 0,1 0,-1 0,1 0,-1 0,0 0,1 0,-1 0,1 0,-1 0,1 0,-1 0,0 1,1-1,-1 0,1 0,-1 0,0 1,1-1,-1 0,0 0,1 1,-1-1,0 0,1 1,-1-1,0 0,0 1,1-1,-1 0,0 1,0-1,0 1,0-1,1 0,-1 1,0-1,0 1,0-1,0 1,0-1,0 0,0 1,0-1,0 1,0-1,0 0,-1 1,1 0,-3 31,-6 3,2-1,1 2,2-1,1 0,2 25,2-53,1 0,-1-1,1 1,0-1,0 1,1-1,0 0,0 1,1-2,0 1,-1 0,2-1,-1 1,1-1,0-1,0 1,0-1,1 0,2 2,-4-3,-1-1,1 0,0 0,-1 0,1 0,0-1,0 0,1 1,-1-1,0-1,0 1,0-1,1 0,-1 1,0-2,0 1,1-1,-1 1,0-1,0 0,0 0,0-1,0 1,0-1,0 0,-1 0,1-1,-1 1,1-1,-1 1,2-3,15-14,-1-1,-1 0,0-2,-2 0,-1-1,0 0,-2-1,-1 0,-1-2,-1 1,-1-1,-1 0,-2-1,1-9,0-9,-1 33</inkml:trace>
  <inkml:trace contextRef="#ctx0" brushRef="#br0" timeOffset="709.358">1377 681,'-36'16,"1"1,1 2,1 1,1 2,1 1,0 2,2 1,-1 4,23-26,2 1,-1-1,0 2,1-1,0 1,0-1,1 1,0 0,0 1,0-1,1 1,0 0,0 0,0 0,1 0,0 0,1 1,0-1,0 0,0 2,1-7,1-1,-1 1,1-1,0 1,-1-1,1 0,0 1,0-1,0 0,0 0,0 1,0-1,0 0,0 0,1 0,-1 0,0-1,1 1,-1 0,0 0,1-1,-1 1,1-1,-1 1,1-1,-1 0,1 1,-1-1,1 0,0 0,-1 0,1 0,-1-1,1 1,-1 0,1-1,0 1,59-22,-58 21,36-19,-2-1,0-3,-2 0,0-2,-2-2,15-17,-48 44,1 0,-1 0,1 0,-1 0,1 1,-1-1,1 0,-1 0,1 0,0 0,-1 1,1-1,0 0,0 1,0-1,0 1,0-1,-1 1,1-1,0 1,0-1,0 1,0 0,0 0,0-1,0 1,0 0,1 0,-1 0,0 0,0 0,0 1,0-1,0 0,0 0,0 1,0-1,0 0,0 1,-1-1,1 1,0-1,0 1,0 0,0-1,-1 1,1 0,0 0,0-1,-1 1,1 0,-1 0,1 0,-1 0,1 0,-1 0,17 79,-15-62,1 0,1 1,1-1,0-1,1 1,1-1,1 0,1 0,-7-13,1-1,-1 1,1-1,0 0,0 0,0-1,0 1,1 0,-1-1,1 0,-1 0,1 0,0 0,0-1,0 1,0-1,0 0,0 0,0 0,1-1,-1 0,0 1,0-2,0 1,1 0,-1-1,0 0,2 0,5-2,0 0,0-1,-1-1,0 1,0-1,0-1,0 0,-1 0,0-1,2-2,29-27,-2-2,-1-1,-2-2,-2-2,-1 0,-3-3,-1 0,-3-2,6-17,-21 33,0 0,-2 0,-2-1,-1 0,-1-1,-2 1,-2 0,0-1,-3 1,0-1,-8-25,10 55,0-6,0 0,-1 0,-1 0,0 0,0 0,-1 0,0 1,0 0,-1-1,-1 2,1-1,-1 1,-2-2,7 9,-1 0,1 0,0 0,-1 0,1 0,0 0,-1 1,1-1,-1 1,1-1,-1 1,1-1,-1 1,1 0,-1 0,0 0,1 0,-1 0,1 0,-1 0,0 0,1 1,-1-1,1 0,-1 1,1 0,-1-1,1 1,0 0,-1 0,1 0,0-1,-1 1,1 1,0-1,0 0,0 0,0 0,0 1,0-1,0 0,1 1,-1-1,-27 66,22-23,3 1,1 0,2 0,2-1,2 1,2 0,2-1,2-1,2 1,1-1,3-1,13 25,53 152,-82-218,1 0,-1 0,1 1,-1-1,0 0,1 1,-1-1,0 0,0 1,0-1,0 1,0-1,0 0,-1 1,1-1,0 0,-1 1,1-1,-1 0,1 0,-1 0,0 1,0-1,1 0,-1 0,0 0,0 0,0 0,0 0,0 0,0 0,0-1,0 1,-1 0,1-1,0 1,0-1,-1 1,1-1,0 1,-1-1,1 0,0 0,-1 0,1 0,0 0,-1 0,1 0,-14-3</inkml:trace>
  <inkml:trace contextRef="#ctx0" brushRef="#br0" timeOffset="890.169">1659 568,'43'0,"44"0,15 0,-3 0,-11 0,-14 0,-15 0,-13 0,-9 0,-7 0,-8 0</inkml:trace>
  <inkml:trace contextRef="#ctx0" brushRef="#br0" timeOffset="1584.911">2421 596,'-4'29,"2"1,0 0,2 0,2 0,1 0,1 0,4 12,-6-37,0 0,0-1,1 1,0-1,0 0,0 0,1 0,-1 0,1 0,0-1,0 0,0 1,1-1,-1-1,1 1,-1-1,1 0,0 0,0 0,0-1,0 1,0-1,1-1,-1 1,0-1,0 1,0-2,1 1,-1 0,0-1,0 0,0 0,0-1,0 0,2 0,7-3,-1 0,0 0,0-1,0-1,-1 0,0-1,0 0,-1-1,0 0,-1-1,0 0,18-14,48-51,-55 51,-30 61,6-34,1 1,0 1,0-1,1 0,-1 0,1 1,0-1,0 1,0-1,1 1,-1 0,1-1,0 1,0-1,1 1,0 0,-1-1,2 1,-1-1,0 0,1 1,0-1,0 0,0 0,0 0,1 0,0 0,-1-1,2 1,-1-1,1 1,0 0,1 0,0-1,0 0,0 0,0 0,0 0,0-1,1 0,-1 0,1-1,0 1,-1-1,1 0,0-1,0 1,0-1,-1-1,1 1,0-1,0 0,-1 0,1 0,0-1,-1 0,1 0,-1 0,3-3,12-5,0-2,-1 0,-1-1,0 0,0-2,7-9,-4 3,0-1,-2 0,-1-2,-1 0,-1-1,-1 0,-2-1,0-1,-1-1,1-8,-12 33,1 0,-1 1,1-1,-1 0,0 0,0 0,-1 0,1 0,0 0,-1 0,0 0,0 0,0 0,0 0,0 0,-1 0,1 0,-1 0,0 0,0 0,0 0,0 0,0 0,-1 1,1-1,-1 0,0 1,0-1,0 1,0 0,0 0,0 0,-1 0,1 0,-1 0,1 1,-1-1,0 1,1-1,-1 1,0 0,0 0,0 1,0-1,0 0,0 1,0 0,-3 0,-6 4,-1 1,2 0,-1 1,1 1,0 0,0 0,1 1,0 0,0 1,1 0,0 0,0 1,1 1,1-1,-6 10,11-18,0 0,0 0,0 0,1 0,-1 1,0-1,1 0,-1 1,1-1,0 1,0-1,0 1,0 0,1-1,-1 1,1 0,-1 0,1 0,0-1,0 1,0 0,1 0,-1 0,1-1,-1 1,1 0,0-1,0 1,0-1,0 1,0-1,1 1,-1-1,1 0,0 1,0-1,0 0,0 0,0 0,0-1,0 1,0 0,1-1,0 1,118 15,-39-12,-76-4,0-1,0 1,0 0,0 1,0-1,0 1,-1 0,1 1,-1-1,1 1,-1 0,0 0,0 1,-1 0,1 0,-1 0,1 0,-1 1,-1-1,1 1,-1 0,1 0,-1 1,-1-1,1 1,-1-1,0 1,0 0,-1-1,0 1,0 0,0 2,-11 67,4 45,12-102</inkml:trace>
  <inkml:trace contextRef="#ctx0" brushRef="#br0" timeOffset="2536.387">4029 624,'-41'45,"2"1,1 2,3 2,2 1,-5 15,21 3,19-68,-1 0,1 0,-1 0,1 0,0 0,-1 0,1 0,0-1,0 1,-1-1,1 1,0-1,0 0,0 1,0-1,0 0,0 0,0 0,0-1,-1 1,1 0,0-1,0 1,0-1,0 0,-1 0,1 1,0-1,-1 0,1 0,-1-1,1 1,0 0,26-15,-1-1,-1-1,-1-1,0-1,-1-1,-2-2,0 0,1-4,24-22,31-26,-77 75,0-1,-1 1,1-1,0 1,-1-1,1 1,0 0,0-1,0 1,-1 0,1-1,0 1,0 0,0 0,0 0,-1 0,1 0,0 0,0 0,0 0,0 0,0 0,-1 0,1 0,0 1,0-1,0 0,-1 1,1-1,0 1,0-1,-1 0,1 1,0 0,-1-1,1 1,-1-1,1 1,-1 0,1-1,-1 1,1 0,-1 0,1-1,-1 1,0 0,0 0,1 0,-1 0,0-1,0 2,4 47,-4-45,0 4,0 1,0-1,1 0,0 1,0-1,1 0,0 0,0 0,1 0,0 0,1-1,-1 1,1-1,1 0,-1 0,1 0,1-1,-1 0,1 0,0 0,1 0,-1-1,1 0,0-1,0 0,0 0,1 0,0-1,5 2,-6-3,0 0,1-1,-1 0,0 0,1 0,-1-1,1 0,-1-1,1 1,-1-1,1-1,-1 0,0 0,0 0,0-1,0 0,0 0,-1-1,1 0,5-4,108-107,-107 99,16-15,-1-2,-2-1,-1-1,-2-1,1-6,-7 8,-2-2,-1 0,-2 0,-1-2,-2 1,-2-1,-1 0,-2-1,-2 1,-1-18,-2 46,0-1,0 1,-1 0,0 0,0 0,-2 0,1 1,-1-1,0 1,-1 0,-1-2,4 8,0 1,0-1,0 0,0 1,0-1,-1 1,1 0,-1 0,0 0,1 0,-1 0,0 0,0 1,0-1,-1 1,1 0,0 0,0 0,-1 1,1-1,0 1,-1 0,1 0,0 0,-1 0,1 0,0 1,-1-1,1 1,0 0,0 0,-1 1,1-1,0 0,0 1,-10 5,0 1,1 0,0 1,1 0,0 1,0 0,1 0,1 1,0 1,0 0,1 0,0 0,1 1,1 0,0 1,-4 11,1 4,0 0,2 0,2 1,0 0,2 0,1 0,2 23,0-35,1-1,1 1,0-1,1 0,1 0,1 0,0 0,1-1,1 1,0-1,1-1,1 0,1 0,0-1,1 0,0 0,2 0,6 5,0-1,2 0,-1-2,2 0,0-2,1 0,22 8,-6-4,-25-9</inkml:trace>
  <inkml:trace contextRef="#ctx0" brushRef="#br0" timeOffset="3506.471">4905 878,'7'6,"1"-1,-1 1,1-2,0 1,0-1,1 0,-1-1,1 0,0 0,0-1,0 0,0-1,0 0,0 0,0-1,0 0,1-1,-1 0,0 0,0-1,4-1,12-9,-1 0,-1-1,0-2,-1 0,0-2,-2 0,0-1,-1-1,0-1,6-11,1 1,-2-2,-1 0,-2-2,-1 0,-2-1,-1-1,-2-1,-1 0,1-12,-8 23,-2-1,0 0,-2 0,-1-1,-1 1,-2-13,1 37,0 1,0 0,0 0,0-1,-1 1,1 0,-1-1,0 1,1 0,-1 0,0 0,0 0,-1 0,1 0,0 0,0 0,-1 1,0-1,1 0,-1 1,0-1,1 1,-1-1,0 1,0 0,0 0,0 0,-1 0,1 0,0 1,0-1,0 1,-1-1,1 1,0 0,-1 0,1 0,0 0,0 0,-1 0,1 1,0-1,0 1,-1 0,1-1,0 1,0 0,0 0,0 0,-1 2,-13 8,1 1,1 1,0 1,1 0,0 0,1 1,1 1,0 0,1 1,1 0,1 0,0 1,-1 7,0-2,0 1,2 0,1 1,1-1,1 1,1 0,2 0,0 1,1-1,2 0,1 0,2 11,-1-25,0 1,0-2,1 1,1 0,0-1,0 0,1-1,0 1,0-1,1 0,1-1,-1 0,1 0,1-1,-1 0,1-1,1 0,-1-1,1 0,0 0,8 2,0 1</inkml:trace>
  <inkml:trace contextRef="#ctx0" brushRef="#br0" timeOffset="4089.362">5667 765,'-3'9,"-2"4,0 1,1-1,1 1,0 0,1 0,0 0,1 0,1 0,0 0,1 0,0 0,1 0,4 13,-5-25,-1-1,1 1,0 0,-1-1,1 0,0 1,0-1,0 0,0 1,0-1,1 0,-1 0,0 0,0 0,1 0,-1 0,1 0,-1 0,1-1,-1 1,1 0,-1-1,1 1,-1-1,1 0,0 0,-1 1,1-1,0 0,-1 0,1-1,0 1,-1 0,1 0,-1-1,1 1,0-1,-1 0,1 1,-1-1,1 0,-1 0,1 0,61-51,-57 46,167-204,-172 208,-1 0,1 0,0 1,-1-1,1 0,0 0,0 0,0 1,1-1,-1 1,0-1,0 1,1-1,-1 1,1 0,0-1,-1 1,1 0,0 0,-1 0,1 0,0 1,0-1,0 0,0 1,0 0,0-1,0 1,0 0,0 0,0 0,0 0,0 0,0 0,0 1,0-1,0 1,-1-1,1 1,0 0,0 0,0 0,-1 0,1 0,0 0,-1 0,1 0,0 2,5 14,0 1,-2 1,0-1,-2 1,0 0,0 0,-2 0,-1 17,5 42,6-2,-3 2,-4-1,-3 0,-3 1,-9 48,6-101,0-1,-2 1,0-1,-2 0,-1 0,0-1,-2-1,-1 0,0 0,-2-1,0-1,-2-1,-2 2,9-10,0-2,0 1,-1-1,-1-1,1 0,-1-1,-1 0,-5 2,16-9,0 1,1 0,-1-1,0 0,0 0,0 1,0-1,0 0,0 0,0-1,1 1,-1 0,0-1,0 1,0-1,0 1,1-1,-1 0,0 0,1 0,-1 0,0 0,1 0,-1 0,1-1,0 1,-1 0,1-1,0 1,0-1,0 0,0 1,0-1,0 0,1 1,-1-1,1 0,-1 0,1 0,-1 0,1-1,-9-84,9 86,2-40,1 0,3 0,1 1,2-1,1 2,3 0,1 0,1 1,3 1,1 0,10-13,47-41,-60 79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5.9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69 113,'-19'34,"-7"15,2 0</inkml:trace>
  <inkml:trace contextRef="#ctx0" brushRef="#br0" timeOffset="594.208">239 338,'150'-215,"-150"213,0 1,1-1,0 1,-1-1,1 1,0-1,0 1,0-1,0 1,0 0,0 0,0 0,1-1,-1 1,0 0,0 0,1 1,-1-1,1 0,-1 0,1 1,-1-1,1 1,0-1,-1 1,1 0,-1-1,1 1,0 0,-1 0,1 0,0 0,-1 1,1-1,0 0,-1 1,1-1,-1 1,1 0,-1-1,1 1,-1 0,1 0,-1 0,0 0,1 0,-1 0,0 0,0 0,0 1,0-1,0 0,0 1,0 0,12 40,23 50,-34-90,0 1,0-1,0 1,1-1,-1 0,0 0,1 0,0 0,-1-1,1 1,0-1,0 1,0-1,0 0,0 0,0-1,0 1,0 0,0-1,0 0,0 0,0 0,0 0,1 0,-1-1,0 1,0-1,0 0,1 0,99-53,-83 42</inkml:trace>
  <inkml:trace contextRef="#ctx0" brushRef="#br0" timeOffset="1193.71">1170 0,'-11'2,"0"0,0 1,1 0,-1 1,1 0,0 1,0 0,0 1,0-1,1 2,0 0,1 0,-1 0,1 1,1 0,-1 1,2-1,-1 2,1-1,-5 10,-27 89,37-104,1 0,-1 0,1 0,-1 0,1 0,1 0,-1 1,0-1,1 0,0 0,0 0,0-1,0 1,1 0,0 0,-1-1,1 1,1-1,-1 1,0-1,1 0,0 0,-1 0,1 0,1 0,0 0,-1-1,1-1,0 1,-1-1,1 0,0 0,0 0,0 0,0-1,0 1,-1-1,1 0,0-1,0 1,0-1,0 1,0-1,0 0,-1-1,1 1,0 0,-1-1,1 0,-1 0,4-2,74-66,-74 63,137-129,-143 136,-1-1,1 0,-1 0,0 0,1 1,0-1,-1 0,1 1,-1-1,1 0,0 1,-1-1,1 1,0-1,0 1,-1-1,1 1,0 0,0-1,0 1,0 0,-1 0,1-1,0 1,0 0,0 0,0 0,0 0,0 0,-1 0,1 1,0-1,0 0,0 0,0 1,0-1,-1 0,1 1,0-1,0 1,-1-1,1 1,0-1,0 1,-1-1,1 1,-1 0,1-1,-1 1,1 0,-1 0,1-1,-1 1,1 0,-1 0,0 0,0 0,1-1,-1 1,0 0,0 0,0 0,0 0,0 0,0 0,0 0,0-1,-1 1,1 1,-4 236,-25 143,31-363,-2 1,0 0,-1-1,-1 1,-1-1,-1 1,0-1,-1 0,-1 0,-1-1,0 0,-2 0,0-1,0 0,-2 0,0-1,0 0,-1-1,-14 12,23-24,-1 0,1 0,-1-1,1 1,-1-1,1 0,-1 0,0 0,0 0,1-1,-1 1,0-1,0 0,0 0,0 0,1-1,-1 1,0-1,0 0,1 0,-1-1,1 1,-1-1,1 1,-1-1,1 0,0 0,0-1,0 1,0-1,0 1,1-1,-1 0,-1-2,-3-4,1 1,0-1,1 0,-1 0,2-1,-1 0,1 1,1-1,0-1,0 1,1 0,0-3,2 3,0 1,1-1,-1 0,2 1,0-1,0 0,0 1,1 0,1 0,0 0,0 0,0 0,1 1,1 0,-1 0,1 0,1 1,-1-1,1 2,4-4,10-8,0 2,1 0,0 1,2 2,-1 0,23-8,49-16,-52 22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4.6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310 0,'-25'218,"-32"159,26-150,1-87,20-122,7-26,7-8,0-1</inkml:trace>
  <inkml:trace contextRef="#ctx0" brushRef="#br0" timeOffset="285.102">0 508,'38'0,"28"0,11 0,-1 0,-10 0,-11 0,-11 0,-7 0,-5 5,-4 1,-1 0,-1-1,-5 3,-5 1</inkml:trace>
  <inkml:trace contextRef="#ctx0" brushRef="#br0" timeOffset="1097.182">706 85,'-33'233,"-9"69,20-162,21-137,0-1,0-1,0 0,0 1,0-1,0 1,1-1,-1 1,1 0,-1-1,1 1,-1 0,1-1,0 1,0 0,-1-1,1 1,1 0,-1 0,0-1,0 1,1 0,-1-1,1 1,-1-1,1 1,0 0,-1-1,1 1,0-1,0 0,0 1,0-1,0 0,1 1,-1-1,0 0,1 0,-1 0,0 0,1 0,-1-1,1 1,0 0,-1-1,1 1,12-8,0-1,-1-1,0 0,-1-1,1 0,-2 0,0-2,10-11,133-110,-152 132,-1 0,1-1,0 1,0 1,-1-1,1 0,0 0,0 1,0-1,0 1,0-1,0 1,0 0,0 0,0 0,0 0,0 0,0 0,-1 1,1-1,0 1,0-1,0 1,0 0,0-1,-1 1,1 0,0 0,-1 0,1 1,0-1,-1 0,0 1,1-1,-1 1,0-1,0 1,0-1,0 1,0 0,0 0,0 0,0-1,-1 1,1 0,-1 0,0 0,1 1,13 99,-27 90,11-179,3-6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2.0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0 312,'37'-2,"-2"0,1-3,0 0,-1-3,0-1,0-1,20-10,57-50,-108 68,-1-1,0 1,0-1,-1 0,1 0,0 0,-1 0,0-1,0 1,0-1,0 1,0-1,-1 0,0 0,0 0,0 0,0 1,0-1,-1-1,0 1,0 0,0 0,0 0,0 0,-1 0,0 0,0 0,0 1,0-1,-2-2,-2 0,0 0,0 1,0-1,-1 1,0 1,0-1,0 1,-1 0,1 1,-1-1,0 1,0 1,0-1,-1 1,1 0,-1 1,1 0,-1 0,-6 0,-1 3,1 1,0 0,0 0,0 1,0 1,1 1,-1 0,1 0,1 1,-1 1,1 0,1 1,0 0,0 1,0 0,2 0,-1 1,1 1,1 0,0 0,0 0,1 1,1 1,1-7,1-1,-1 1,2 0,-1 0,1 0,0 0,0 1,1-1,0 1,1-1,-1 1,1 0,1 0,0 0,0 0,0-1,1 1,0 0,1 0,-1-1,1 1,1 0,0-1,0 0,0 0,1 0,0 0,0-1,1 1,0-1,0 0,0 0,1-1,0 0,0 0,0 0,1 0,0-1,-1-1,1 1,3 0,12-1,0-1,1-1,-1-1,0-1,1 0,-1-2,0-1,0-1,-1-1,1 0,-1-2,-1 0,1-2,-2 0,1-1,5-5,-1 2,-1-1,0-1,-2-1,0-1,0-1,-2-1,0 0,-2-1,14-21,0-22,-31 64,1 0,0 0,0-1,-1 1,1 0,0 0,0 0,-1 0,1 0,0 0,0 0,-1 0,1 1,0-1,-1 0,1 0,0 1,0-1,-1 0,1 1,0-1,-1 0,1 1,-1-1,1 1,-1-1,1 1,-1 0,1-1,-1 1,1-1,-1 1,0 0,1-1,-1 1,0 0,0 0,1-1,-1 1,0 0,0 0,0-1,0 1,0 0,0 0,0-1,0 1,0 0,0 0,-1-1,1 1,32 164,-29-117,-3-38,0-1,0 1,1-1,0 0,1 1,0-1,0 0,1 0,0 0,1 0,4 6,-7-14,0 0,0 0,0 1,0-1,0-1,0 1,0 0,1 0,-1 0,0-1,1 1,-1 0,0-1,1 1,-1-1,1 0,-1 1,1-1,-1 0,1 0,-1 0,1 0,-1 0,1 0,-1-1,0 1,1 0,-1-1,1 1,-1-1,0 0,1 1,-1-1,0 0,1 0,-1 0,0 0,0 0,1 0,41-45,116-216,-92 157,-60 81,-9 23</inkml:trace>
  <inkml:trace contextRef="#ctx0" brushRef="#br0" timeOffset="732.477">1271 312,'34'-9,"-1"-2,0 0,-1-2,0-2,-1-1,-1-1,0-1,2-5,-27 19,0-1,0 0,0 0,-1-1,0 1,0-1,0 0,-1 0,0 0,0-1,0 1,1-7,-4 11,1 0,-1 0,0 0,1-1,-1 1,0 0,-1 0,1-1,0 1,0 0,-1 0,1-1,-1 1,0 0,0 0,0 0,0 0,0 0,0 0,0 0,-1 0,1 1,-1-1,1 0,-1 1,0-1,0 1,0 0,1 0,-1-1,0 1,0 0,-1 1,1-1,0 0,0 0,0 1,-1 0,1-1,0 1,-5-1,1 0,-1 1,0 0,1 0,-1 0,0 1,1 0,-1 0,1 0,-1 1,1 0,0 1,0-1,0 1,0 0,0 1,1-1,-1 1,1 0,0 1,-2 2,-85 113,86-110,0 1,1 0,1 1,0-1,0 1,1-1,1 1,0 0,1 0,0 2,1-9,-1 0,2 0,-1 0,1 0,-1 0,1-1,1 1,-1 0,1-1,0 1,0-1,0 1,0-1,1 0,0 0,0 0,0 0,0 0,1-1,-1 1,1-1,0 0,0 0,0-1,4 3,8-1,1-1,-1 0,1-1,0-1,-1-1,1 0,0-1,-1-1,1 0,-1-1,1-1,-1-1,-1 0,1-1,-1-1,0 0,0-1,13-10,-1 3,1-2,-2-1,0-1,-2-2,0 0,-1-1,-1-1,-1-2,10-16,8-40,-39 79,1 0,0 0,-1 0,1 0,-1 0,0 0,0 0,0 0,0 0,0 0,0 0,0 0,0 0,-1 0,1 0,-1 0,0 0,0 0,1 1,-1-1,0 0,0 0,-1 1,1-1,0 1,-1-1,1 1,0-1,-1 1,0 0,1 0,-1 0,0 0,0 0,1 0,-1 0,0 0,0 1,0-1,0 1,0-1,-1 1,-2 1,-1-1,1 1,-1 1,1-1,-1 1,1 0,0 0,0 1,0-1,0 1,0 0,1 1,-1-1,1 1,0 0,0 0,0 0,1 0,0 1,-1 0,1-1,1 1,-1 0,1 0,0 1,0-1,0 0,1 2,0-4,1 0,0 0,0 0,0 0,0 1,1-1,-1 0,1 0,0 0,0 0,0 0,0 0,0 0,1-1,-1 1,1 0,0-1,-1 1,1-1,1 1,-1-1,0 0,1 0,-1 0,1 0,-1-1,1 1,0-1,0 1,2 0,96 30,-90-29,-6-3,-1 1,0-1,0 1,0 0,0 0,0 0,0 1,-1-1,1 1,0 0,-1 0,1 0,-1 1,0-1,0 1,0 0,0 0,0 0,0 0,-1 0,0 1,1-1,-1 1,-1-1,1 1,0 0,-1 0,0 0,0 0,0 0,0 0,-1 1,-23 113,19-97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6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424 635,'-44'12,"2"2,0 2,1 2,-28 16,54-25,1 0,0 1,0 0,1 1,0 1,1 0,0 0,1 1,1 1,0 0,0 0,2 1,-6 13,12-26,0 1,0 0,1 0,0-1,-1 1,1 0,0 0,0 1,0-1,1 0,-1 0,1 0,0 0,0 1,0-1,0 0,0 0,1 0,0 0,-1 1,1-1,0 0,0 0,1 0,-1-1,1 1,-1 0,1 0,0-1,0 1,0-1,1 0,-1 1,0-1,1 0,-1 0,1-1,0 1,0 0,-1-1,1 0,0 0,0 1,1-2,1 2,7-3,0-1,1 0,-1 0,-1-1,1-1,0 0,-1 0,0-1,0-1,0 0,0 0,-1-1,5-5,8-2,53-37,-1-4,-3-3,32-34,-104 91,0 0,1 0,-1 0,1 0,-1 0,1 0,0 1,-1-1,1 0,0 0,-1 1,1-1,0 0,0 1,0-1,0 1,0-1,0 1,0-1,0 1,0 0,0-1,0 1,0 0,0 0,0 0,0 0,0 0,0 0,0 0,0 0,0 0,0 0,0 1,0-1,0 0,0 1,0-1,0 1,0-1,0 1,-1-1,1 1,0 0,0-1,-1 1,1 0,0 0,-1 0,1-1,0 1,-1 0,1 0,-1 0,0 0,1 0,21 73,-22-66,1 0,0 0,0 0,1-1,0 1,1 0,-1-1,2 1,-1-1,1 0,0 0,0-1,1 1,0-1,0 0,0 0,1 0,0-1,0 0,0 0,1-1,0 1,0-1,0-1,0 1,1-1,6-3,-1-1,1 0,0-1,-1 0,0-1,0-1,0 0,0-1,0 0,-1-1,0 0,0-1,0 0,-1-1,0 0,-1-1,0 0,9-11,58-50,-3-2,54-72,-111 122,-1 0,-2-1,0-1,-1 0,-2-1,0-1,-2 1,-1-2,-1 1,-1-1,-1 0,-2 0,0 0,-2-1,-1 1,-1-1,-3-11,-21-19,24 57,0 0,0 0,-1 0,1 0,0 1,0-1,-1 0,1 1,0-1,-1 1,1 0,-1-1,1 1,0 0,-1 0,1 0,-1 0,1 0,-1 0,1 0,-1 0,1 1,0-1,-1 0,1 1,-1-1,1 1,0 0,0-1,-1 1,1 0,0 0,0 0,0 0,0 0,0 0,0 0,0 0,0 0,0 1,0 0,-8 12,0 1,2 0,-1 0,2 1,0 0,1 0,1 0,0 1,1-1,1 1,0 0,1 0,1 1,1 257,53 12,-51-263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0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24,'43'5,"33"1,14 0,1-1,-5-2,-4-5,-5-4,-6 1,-7 0,-3 2,-8 0,-3-3,-6-1,-5 0,-9 2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8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1015,'44'-9,"-1"-2,0-1,0-3,-2-1,12-8,-43 20,29-11,0-2,0-1,-2-3,0-1,-1-1,-2-2,-1-2,0 0,-2-3,-2 0,16-22,-38 41,1-1,-2 0,0 0,0 0,-1-1,-1 0,0 0,-1 0,2-12,-4 20,0 0,-1 0,1 1,-1-1,0 0,-1 0,1 0,-1 0,0 1,0-1,0 0,-1 1,1-1,-1 1,0-1,-1 1,1 0,-1 0,0 0,0 0,0 0,0 1,-1-1,1 1,-1 0,0 0,0 0,-3-1,1 3,0-1,1 1,-1 0,0 1,0-1,0 1,0 0,1 1,-1-1,0 1,0 1,0-1,1 1,-1 0,1 0,-1 0,1 1,0 0,0 0,0 0,0 1,1-1,-1 1,1 0,0 1,0-1,1 1,-1-1,1 1,0 0,0 1,1-1,-1 0,1 1,0-1,1 1,-1 0,1-1,0 1,1 0,-1 0,1 0,0 0,1 0,0-1,0 1,0 0,0 0,1-1,0 1,0-1,0 1,1 0,3-1,1 1,0-1,0-1,0 1,0-1,1 0,-1-1,1 1,0-2,0 1,0-1,1 0,-1-1,0 0,2 0,9 2,-2 0,0-1,0 0,1-2,-1 0,0-1,0-1,1 0,2-2,-18 3,1 0,-1 0,1 0,-1 0,0 1,1-1,0 1,-1 0,1-1,-1 1,1 1,-1-1,1 0,-1 0,1 1,-1 0,1-1,-1 1,0 0,1 0,-1 0,0 0,1 1,-1-1,0 1,0-1,0 1,-1 0,1 0,0 0,-1 0,1 0,-1 0,1 0,-1 0,0 0,0 1,0-1,0 1,-1-1,1 0,0 1,-23 143,39-8,-15-114</inkml:trace>
  <inkml:trace contextRef="#ctx0" brushRef="#br0" timeOffset="6738.724">1215 704,'9'8,"0"0,1-1,-1 0,2-1,-1 0,1-1,0 0,0-1,0 0,1-1,-1 0,1 0,0-2,0 1,0-1,0-1,0 0,0-1,4-1,-2-1,-1-1,0 0,0-1,0-1,0 0,-1 0,0-1,-1-1,1 0,-1-1,-1 0,0 0,0-1,-1 0,0-1,0 0,-2-1,3-3,-9 11,1 0,-1 0,0 0,0-1,0 1,0 0,-1-1,0 1,0 0,0-1,0 1,-1 0,1-1,-1 1,0 0,-1 0,1 0,-1 0,0 0,0 0,0 0,0 0,-1 1,1-1,-1 1,0 0,0-1,0 2,-1-1,1 0,-1 0,1 1,-1 0,0 0,0 0,0 0,0 1,0-1,0 1,0 0,-1 1,1-1,0 1,-4-1,-7 2,1 0,-1 2,0-1,1 2,-1 0,1 0,0 1,1 1,-1 1,1 0,0 0,1 1,0 1,0 0,1 1,0 0,0 1,2 0,-1 0,1 1,1 0,0 1,1 0,-1 2,4-8,0 1,1-1,-1 1,2 0,-1 0,1 0,0 0,1 0,0 0,0 0,1 1,0-1,0 0,1 0,0 1,1-1,0 0,0 0,0 0,1 0,1-1,-1 1,1-1,0 0,1 0,0 0,0-1,0 1,1-1,0 0,0-1,0 1,1-1,0-1,2 2,9 0,0 0,1-2,-1 0,1-1,0-1,-1 0,1-2,0 0,10-2,-3 1,9-1,0-2,0-1,-1-2,0-1,0-2,-1-1,14-7,-19 8,-4 2</inkml:trace>
  <inkml:trace contextRef="#ctx0" brushRef="#br0" timeOffset="7207.268">2456 451,'-42'12,"1"2,1 2,0 1,1 3,-22 15,59-35,-1 1,1 0,0 0,0 0,-1 0,1 0,0 0,0 0,0 1,0-1,1 1,-1 0,0 0,1-1,-1 1,1 0,0 0,-1 0,1 0,0 1,0-1,0 0,1 0,-1 1,0-1,1 0,0 1,-1-1,1 1,0-1,0 0,1 1,-1-1,0 1,1-1,-1 0,1 1,0-1,0 0,0 0,0 1,0-1,0 0,1 0,-1 0,1-1,-1 1,1 0,0 0,0-1,-1 1,1-1,1 1,106 39,-93-37,0 0,0 1,-1 1,0 1,0 0,0 1,8 6,-20-12,-1 1,0-1,1 0,-1 1,0-1,0 1,0-1,-1 1,1 0,-1 0,0 0,1 0,-1 0,0 0,-1 0,1 0,-1 0,1 1,-1-1,0 0,0 0,0 0,-1 1,1-1,-1 0,0 0,1 0,-1 0,-1 0,1 0,0 0,-1 0,0 0,1-1,-1 1,0-1,0 1,-1-1,1 0,0 0,-1 0,1 0,-1 0,0 0,0-1,0 1,0-1,-2 1,-8 5,-1-1,0 0,0-1,-1-1,0 0,1-1,-1-1,0 0,0-1,-5 0,-5-1</inkml:trace>
  <inkml:trace contextRef="#ctx0" brushRef="#br0" timeOffset="7670.601">3105 84,'-1'311,"-5"-272,-1 0,-3-1,-1-1,-1 0,-14 28,-33 105,50-98,9-71,0-1,1 1,-1-1,1 0,-1 1,1-1,0 1,-1-1,1 0,-1 1,1-1,0 0,-1 0,1 0,0 1,-1-1,1 0,0 0,-1 0,1 0,0 0,-1 0,1 0,0 0,-1-1,1 1,0 0,-1 0,1-1,0 1,-1 0,1 0,-1-1,1 1,-1-1,1 1,-1-1,1 1,-1-1,1 1,-1-1,1 1,-1-1,0 1,1-1,-1 0,0 1,0-1,1 1,-1-1,0 0,0 1,0-1,0 0,0 0,0 1,0-1,0 0,0 1,0-1,0 0,0 1,-1-1,1 0,0 1,-1-1,20-49,-12 25</inkml:trace>
  <inkml:trace contextRef="#ctx0" brushRef="#br0" timeOffset="7918.333">2738 478,'29'5,"33"1,11 0,3-1,-2-2,-9 0,-5-2,-4-1,-7-5,-2-1,-4 0,-4 1,0 1,-1 2,-8 1</inkml:trace>
  <inkml:trace contextRef="#ctx0" brushRef="#br0" timeOffset="8792.113">3669 55,'218'-39,"-207"37,-9 0,1 0,0 1,0-1,0 1,0 0,0 0,0 0,0 0,0 0,1 1,-1-1,0 1,0 0,1 0,-1 0,0 1,0-1,1 1,-1 0,0 0,0 0,0 0,0 0,0 0,0 1,0 0,-1-1,1 1,0 0,-1 1,1-1,-1 0,0 1,0-1,0 1,0 0,-1-1,1 1,0 0,-1 0,0 0,0 1,-4 214,-9 47,-8 8,-6-37,26-220,1-11,0-1,-1 0,1 1,-1-1,0 1,0-1,0 1,0-1,-1 1,0-1,0 0,0 1,-1-1,1 0,-1 0,0 0,0 0,-1 0,1 0,-1-1,0 1,1-1,-2 0,1 1,0-2,-1 1,1 0,-1-1,0 1,0-1,-3 1,-245 10,139 3,89-14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00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0 744,'15'5,"19"1,8 0,2-1,-2-2,-3-1,-3-1,-3 0,-3-1,-1 0,-1-1,0 1,-1-5,-4-1</inkml:trace>
  <inkml:trace contextRef="#ctx0" brushRef="#br0" timeOffset="235.232">86 1027,'38'0,"23"0,9 0,-1-5,-8-2,-9 1,-9 1,-7 1,-5 2,-8 1</inkml:trace>
  <inkml:trace contextRef="#ctx0" brushRef="#br0" timeOffset="2167.44">932 744,'19'0,"16"0,12 0,2 0,-1 0,-6-5,-4-1,-4 0,-2 1,-3 2,-1 1,-1 0,-4 2</inkml:trace>
  <inkml:trace contextRef="#ctx0" brushRef="#br0" timeOffset="3069.963">1355 998,'66'-23,"-2"-3,-1-2,-1-3,-1-3,53-40,-93 58,0-2,-1 0,-1-1,-1-1,0 0,-2-2,0 0,-2 0,0-2,-2 0,2-4,-14 27,1 0,-1 1,1-1,-1 0,1 0,-1 0,0 0,1 1,-1-1,0 0,0 0,1 0,-1 0,0 0,0 0,0 0,0 0,0 0,-1 0,1 0,0 0,0 0,-1 1,1-1,0 0,-1 0,1 0,-1 0,1 0,-1 1,1-1,-1 0,0 1,1-1,-1 0,0 1,0-1,1 1,-1-1,0 1,0-1,0 1,0 0,0-1,1 1,-1 0,0 0,0-1,0 1,0 0,0 0,0 0,0 0,0 0,-52 15,39-4,0 0,2 1,-1 0,1 0,1 2,0-1,1 1,1 1,0 0,1 0,1 1,0 0,-4 16,9-28,0 0,1 0,0 0,0 0,0 1,0-1,1 0,0 1,-1-1,2 0,-1 0,0 1,1-1,0 0,0 1,0-1,1 0,-1 0,1 0,0 0,0-1,0 1,1 0,-1-1,1 1,0-1,0 0,0 0,0 0,1-1,-1 1,1-1,-1 1,1-1,0 0,0-1,0 1,0-1,0 0,3 1,15 0,0-1,0-1,0-1,0-1,0-1,0-1,-1-1,1-1,-1-1,-1 0,1-2,-1 0,-1-2,1 0,-2-1,0 0,0-2,4-5,97-97,-119 116,0 0,0 0,0 0,0 1,1-1,-1 0,0 0,0 0,1 0,-1 1,0-1,0 0,1 0,-1 0,0 0,0 0,1 0,-1 0,0 0,0 0,1 0,-1 0,0 0,1 0,-1 0,0 0,0 0,1 0,-1 0,0 0,1 0,-1 0,0 0,0-1,0 1,1 0,-1 0,0 0,0 0,1-1,-1 1,-14 33,9-23,2-6,1-1,0 1,0 0,0 0,0 0,1 0,0 0,-1 0,2 0,-1 0,0 0,1 1,0-1,0 0,0 1,0-1,1 0,-1 0,1 0,0 1,1-1,-1 0,1 0,-1 0,1-1,0 1,1 0,-1-1,1 1,-1-1,1 0,0 0,0 0,1 0,-1-1,4 3,1-2,-1-1,1 0,0 0,0-1,0 0,0 0,0-1,0 0,0-1,0 0,0 0,0 0,0-1,-1 0,1-1,0 0,-1 0,4-2,122-85,-103 67,-10 6,0-1,-2 0,0-1,-1-1,0-1,11-20,-10-8,-18 48,0 1,1-1,-1 0,0 0,0 0,0 0,0 0,0 0,0 1,0-1,0 0,0 0,0 0,0 0,-1 0,1 0,0 1,-1-1,1 0,-1 0,1 0,0 1,-1-1,0 0,1 1,-1-1,1 0,-1 1,0-1,1 1,-1-1,0 1,0-1,0 1,1-1,-1 1,0 0,0 0,0-1,0 1,0 0,1 0,-1 0,0 0,0 0,0 0,0 0,0 0,0 0,0 1,1-1,-1 0,0 0,0 1,0-1,-9 6,0-1,0 1,0 1,1 0,0 0,0 1,1 0,0 1,1 0,-1 0,2 0,-1 1,2 0,-1 0,1 1,1-1,-2 6,4-8,0-1,1 1,0 0,0 0,1 0,0 0,0-1,1 1,0 0,0 0,1-1,0 1,1-1,-1 1,1-1,1 0,-1 0,1 0,1 0,-1-1,1 0,0 0,0 0,1 0,0-1,0 0,0 0,0-1,1 0,0 0,0 0,0-1,0 0,1 0,-1-1,1 0,-1 0,1-1,0 0,0 0,6-1,43 2,-32-2</inkml:trace>
  <inkml:trace contextRef="#ctx0" brushRef="#br0" timeOffset="3465.809">3049 151,'37'-10,"-17"4,-1 0,2 1,-1 1,0 2,1-1,-1 2,1 1,0 1,0 0,-20-1,1 0,-1 0,0 1,0-1,1 0,-1 1,0-1,0 0,0 1,1-1,-1 1,0 0,0-1,0 1,0 0,0 0,0 0,0 0,0 0,-1 0,1 0,0 0,-1 0,1 0,0 0,-1 0,1 0,-1 0,0 1,1-1,-1 0,0 0,0 1,0-1,0 0,0 1,0-1,0 0,0 0,0 1,-1-1,1 0,0 0,-1 1,-33 56,23-41,6-9,1-5,1 0,0 0,1 0,-1 0,0 0,1 0,0 1,0 0,0-1,0 1,0 0,1 0,0-1,0 1,0 0,0 1,0-1,1 0,0 0,0 0,0 0,0 0,1 0,-1 0,1 0,0 0,0 0,1 0,-1 0,1 0,0 0,0-1,0 1,1-1,-1 0,1 0,0 1,-1-2,2 2,6 2,-1 0,1 0,0-1,0 0,0-1,1 0,0-1,-1 0,1-1,0 0,1 0,11-1</inkml:trace>
  <inkml:trace contextRef="#ctx0" brushRef="#br0" timeOffset="5970.046">3754 236,'81'-13,"-1"-3,-1-4,27-12,-93 29,-1 0,0 0,0-1,-1-1,1 0,-1-1,0 0,0 0,-1-1,0 0,0-1,0-1,-1 1,-1-1,1-1,5-8,-14 18,1-1,0 1,-1-1,1 0,-1 0,1 1,-1-1,1 0,-1 0,1 0,-1 1,0-1,1 0,-1 0,0 0,0 0,0 0,0 0,1 0,-1 0,-1 1,1-1,0 0,0 0,0 0,0 0,-1 0,1 0,0 0,-1 1,1-1,-1 0,1 0,-1 0,1 1,-1-1,1 0,-1 1,0-1,1 0,-1 1,0-1,0 1,1-1,-1 1,0-1,0 1,0 0,0 0,0-1,0 1,1 0,-1 0,0 0,0 0,0 0,0 0,0 0,0 0,0 0,0 0,0 1,1-1,-1 0,0 0,0 1,0-1,0 1,-8 6,-1 1,2 0,-1 0,1 1,1 0,-1 0,2 1,-1 0,1 0,1 0,0 1,0 0,-1 6,-30 82,4 2,5 1,0 27,-38 136,-77 188,137-437,-1 0,0-1,-1 0,-1-1,-1 1,0-1,0-1,-2 0,0 0,0-1,-1-1,0 0,-12 8,22-17,-1-1,0 1,0-1,0 0,1 1,-1-1,-1-1,1 1,0 0,0-1,0 0,0 1,0-1,0 0,0-1,-1 1,1-1,0 1,0-1,0 0,0 0,0 0,1 0,-1-1,0 1,0-1,1 0,-1 0,1 0,-1 0,1 0,0 0,-1-2,-2-3,0 0,1 0,0 0,0 0,0-1,1 1,0-1,1 0,0 0,0 0,1 0,-1-4,4-232,-3 234,0-1,1 1,0-1,1 1,0-1,0 1,1-1,1 1,0 0,0-1,1 2,0-1,0 0,1 1,1 0,0 0,0 0,1 1,-1 0,2 0,-1 1,7-5,248-83,-225 78,-2-2,0-1,-1-1,26-23,68-41,-127 84,1-1,-1 1,1-1,0 1,-1 0,1 0,0 0,0 0,0 0,-1 0,1 0,0 0,0 1,1-1,-1 1,0 0,0-1,0 1,0 0,0 0,0 0,0 1,0-1,0 0,0 1,0-1,0 1,0 0,0 0,0 0,0 0,0 0,-1 0,1 0,0 1,-1-1,1 0,-1 1,1 0,-1-1,0 1,0 0,0-1,0 1,0 0,0 0,0 0,0 0,-1 0,1 0,-1 2,-1 255,5-236,2-5</inkml:trace>
  <inkml:trace contextRef="#ctx0" brushRef="#br0" timeOffset="11275.437">4939 941,'-24'34,"-17"20,-2 6,1-7,4-8,7-6,6-11,0-9,6-8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3:22.6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1 765,'823'-1,"-319"-25,682 25,-617 30,-272-31,-116-25,-132 20,-32 7</inkml:trace>
  <inkml:trace contextRef="#ctx0" brushRef="#br0" timeOffset="632.016">1270 32,'-1'-2,"1"0,-1 0,0 0,-1 1,1-1,0 0,0 0,-1 1,1-1,-1 1,1 0,-1-1,0 1,0 0,1 0,-1 0,0 0,0 0,0 0,0 0,0 1,0-1,0 1,0 0,0-1,-1 1,1 0,0 0,0 0,0 1,0-1,0 0,0 1,0 0,0-1,0 1,0 0,0 0,-2 1,-68 52,-449 388,375-312,146-130,-1 0,1 0,-1 0,1 0,-1 0,1 0,-1 0,1 1,-1-1,1 0,-1 0,1 0,0 1,-1-1,1 0,-1 1,1-1,0 0,-1 1,1-1,0 1,0-1,-1 0,1 1,0-1,0 1,-1-1,1 1,0-1,0 1,0-1,0 1,0-1,0 1,0-1,0 1,0-1,0 1,0-1,0 1,0-1,0 1,1-1,-1 1,0-1,0 0,0 1,1-1,-1 1,0-1,1 0,-1 1,0-1,1 1,-1-1,0 0,1 0,-1 1,1-1,-1 0,1 0,-1 1,0-1,1 0,0 0,36 2,-30-3,110-25,-91 15</inkml:trace>
  <inkml:trace contextRef="#ctx0" brushRef="#br0" timeOffset="1003.71">1976 144,'-95'39,"-117"92,-6 22,-153 98,370-251,0 0,0 0,0 0,0 1,0-1,0 0,0 1,0-1,0 1,0-1,0 1,1 0,-1-1,0 1,0 0,1-1,-1 1,0 0,1 0,-1 0,1 0,-1-1,1 1,-1 0,1 0,0 0,-1 0,1 0,0 0,0 0,0 0,0 0,0 0,0 0,0 0,0 0,0 0,0 0,1 0,-1 0,0 0,1 0,-1 0,0 0,1 0,-1 0,1 0,0-1,-1 1,1 0,0 0,-1-1,1 1,0 0,0-1,0 1,0-1,0 1,-1-1,1 1,0-1,13 2,0-1,0 0,0-1,0 0,0-2,0 1,-1-2,1 0,0 0,-1-1,0-1,0 0,0-1,10-7,45-15,-43 20</inkml:trace>
  <inkml:trace contextRef="#ctx0" brushRef="#br0" timeOffset="1403.84">2767 173,'0'-1,"1"1,0-1,-1 0,1 0,-1 0,1 1,-1-1,1 0,-1 0,0 0,1 0,-1 0,0 0,0 0,0 0,0 1,0-1,0 0,0 0,0 0,0 0,0 0,0 0,0 0,-1 0,1 0,0 0,-1 0,1 1,-1-1,1 0,-1 0,1 0,-1 1,0-1,1 0,-1 1,0-1,0 0,1 1,-1-1,0 1,0-1,0 1,0 0,1-1,-1 1,0 0,-48 7,-108 87,-278 182,298-174,136-102,0 1,-1 0,1-1,0 1,-1 0,1 0,0 0,0 0,0 0,0 0,0 0,0 0,0 0,0 1,0-1,1 0,-1 1,0-1,1 0,-1 1,1-1,0 1,-1-1,1 0,0 1,0-1,0 1,0-1,0 1,0-1,0 1,1-1,-1 1,0-1,1 1,-1-1,1 0,0 1,-1-1,1 0,0 0,0 1,0-1,0 0,0 0,0 0,0 0,0 0,0 0,1 0,0 0,11 1,0-1,0 0,0-1,0 0,0-1,0-1,0 0,0 0,-1-2,1 1,-1-2,0 1,0-2,0 0,8-6,4-2</inkml:trace>
  <inkml:trace contextRef="#ctx0" brushRef="#br0" timeOffset="1717.649">3585 60,'-82'35,"2"4,2 4,-48 35,124-77,-69 49,3 3,2 3,2 2,1 6,-87 78,142-135,2-3,1 0,0 0,1 0,-1 1,1 0,-1 0,1 0,1 0,-1 0,1 1,0 0,0 0,1 0,-2 3,5-8,-1 1,0-1,1 1,-1-1,1 1,0-1,-1 0,1 1,0-1,0 0,0 0,0 1,0-1,0 0,0 0,0 0,0 0,0 0,1 0,-1-1,0 1,1 0,-1-1,1 1,-1-1,0 1,1-1,-1 0,1 1,-1-1,1 0,-1 0,1 0,19 3</inkml:trace>
  <inkml:trace contextRef="#ctx0" brushRef="#br0" timeOffset="2131.008">4121 173,'-200'145,"77"-53,40-33,3 4,2 4,-40 46,96-86,5-3</inkml:trace>
  <inkml:trace contextRef="#ctx0" brushRef="#br0" timeOffset="6935.383">2456 821,'0'1,"-1"-1,1 1,-1-1,1 0,-1 1,1-1,-1 0,1 0,-1 1,1-1,-1 0,0 0,1 0,-1 0,1 0,-1 1,0-1,1 0,-1-1,0 1,1 0,-1 0,1 0,-1 0,0 0,1-1,-1 1,1 0,-1 0,1-1,-1 1,1 0,-1-1,1 1,-1-1,1 1,0-1,-1 1,1-1,-1 1,1-1,0 1,0-1,-1 1,1-1,0 1,0-1,0 0,-1 1,1-1,0 1,0-1,0 0,0 1,0-1,0 1,0-1,1 0,-1 1,0-1,0 1,0-1,1 0,-1 1,-8 174,9-99,-2 25,5 0,11 56,-2 21,-12-175,-1 1,0 0,1-1,0 1,0-1,-1 1,1-1,1 1,-1-1,0 0,1 1,-1-1,1 0,0 0,-1 0,1 0,0-1,0 1,0 0,1-1,-1 1,0-1,1 0,-1 0,0 0,1 0,-1 0,1 0,0-1,-1 1,1-1,0 0,-1 0,1 0,0 0,32 9,-33-9,0 1,-1-1,1 1,0 0,0 0,-1-1,1 1,-1 0,1 0,-1 1,1-1,-1 0,0 1,1-1,-1 0,0 1,0-1,0 1,0 0,0-1,-1 1,1 0,0 0,-1-1,1 1,-1 0,0 0,0 0,1-1,-1 1,0 0,0 0,-1 0,1 0,0 0,-1-1,1 1,-1 0,0 0,1-1,-1 1,0 0,0-1,0 1,0-1,-1 2,-61 65,-141 45,202-112,1-1,0 0,0 1,0-1,0 1,0-1,0 1,0 0,0-1,0 1,0 0,0 0,0 0,0 0,0-1,0 1,1 0,-1 1,1-1,-1 0,0 0,1 0,0 0,-1 0,1 0,0 1,-1-1,1 0,0 0,0 1,0-1,0 0,0 0,1 0,-1 1,0-1,0 0,1 0,-1 0,1 1,-1-1,1 0,-1 0,1 0,0 0,0 0,-1 0,1 0,0 0,0-1,0 1,0 0,0 0,0-1,0 1,0-1,0 1,0-1,1 1,149 54,-72-32,118 44,-195-67,-1 0,1 0,0 1,-1-1,1 0,-1 1,1-1,-1 1,1 0,-1 0,1-1,-1 1,0 0,0 0,1 0,-1 0,0 1,0-1,0 0,0 0,0 1,0-1,0 0,-1 1,1-1,0 1,-1-1,1 1,-1 0,0-1,1 1,-1-1,0 1,0 0,0-1,0 1,0-1,0 1,-1 0,1-1,-1 1,1-1,-1 1,1-1,-1 1,0-1,0 1,0-1,1 0,-1 1,-1-1,1 0,0 0,0 0,0 0,-19 13,0-1,-1-1,-1-1,0-1,0 0,-20 4,-36 16,48-18,-46 25,74-36,1 1,-1-1,1 1,0-1,-1 1,1-1,0 1,0 0,0 0,0-1,0 1,1 0,-1 0,0 0,1 0,0 0,-1 0,1 0,0 0,0 0,0 0,0 0,0 0,1 0,-1 0,1 0,-1 0,1 0,0 0,-1 0,1 0,0 0,0-1,1 1,-1 0,0-1,1 1,10 11,2 0,0-1,0 0,1-1,0-1,1 0,0-2,1 1,0-2,0 0,0-1,1-1,17 3,-20-4,57 32,-70-35,0 0,0 1,0-1,-1 0,1 1,-1 0,1-1,-1 1,0 0,1 0,-1 0,0 0,0 0,0 0,-1 0,1 0,0 0,-1 0,1 1,-1-1,0 0,0 0,0 1,0-1,0 0,0 0,-1 1,1-1,-1 0,1 0,-1 0,0 0,-1 2,-7 8,0-1,-1 0,0 0,-1-1,0 0,-1-1,0-1,0 1,-1-2,-10 5,-13 10,-216 123,176-99,75-44,1 0,0 0,-1 0,1 0,0 0,0 0,0 1,0-1,1 0,-1 0,1 0,-1 0,1-1,0 1,-1 0,1 0,0 0,0 0,1-1,-1 1,0 0,0-1,1 1,-1-1,1 0,-1 1,1-1,0 0,-1 0,1 0,0 0,0 0,0 0,0-1,0 1,0-1,0 1,0-1,0 0,0 0,0 0,0 0,1 0,3 2,160 37,-137-35,-1 1,0 1,0 2,0 0,-1 2,6 4,-29-12,0 0,0 0,0 0,-1 1,1-1,-1 1,0 0,0 0,0 0,0 1,0-1,-1 1,0-1,1 1,-1 0,-1 0,1 0,0 0,-1 0,0 0,0 0,0 1,-1-1,1 0,-1 1,0-1,0 0,-1 1,1-1,-1 0,0 1,0-1,0 0,-1 0,1 0,-1 0,0 0,0-1,-1 1,1 0,-1-1,0 1,-8 8,0 0,-1-1,0 0,-1-1,0 0,-1-1,0-1,-7 3,-43 30,63-41,0 0,1 1,-1-1,0 0,1 1,-1-1,1 1,-1-1,1 0,-1 1,1-1,-1 1,1 0,-1-1,1 1,0-1,-1 1,1 0,0-1,-1 1,1 0,0-1,0 1,0 0,0-1,0 1,0 0,0 0,0-1,0 1,0 0,0-1,0 1,0 0,0 0,1-1,-1 1,0-1,1 1,-1 0,0-1,1 1,-1-1,1 1,-1 0,1-1,-1 1,1-1,-1 0,1 1,-1-1,1 1,0-1,-1 0,1 1,0-1,-1 0,1 0,0 0,-1 0,2 1,51 14,-44-13,67 12,-58-12,0 0,0 2,0 0,-1 1,0 0,0 2,8 4,-22-10,0 1,0 0,-1 0,1 0,-1 0,1 0,-1 0,0 1,1-1,-1 1,-1 0,1-1,0 1,-1 0,1 0,-1 0,0 0,0 0,0 0,0 1,-1-1,1 0,-1 0,0 1,0-1,0 0,0 1,-1-1,1 0,-1 0,0 0,0 1,0-1,0 0,-1 0,-2 7,-1 0,0-1,-1 0,0 0,0-1,-1 1,0-2,0 1,-1-1,-4 3,-19 12,-1-2,-1-2,0-1,-2-1,-7 1,29-13,12-4,-1 0,1 0,-1 0,1-1,-1 2,1-1,-1 0,1 0,0 0,-1 1,1-1,-1 0,1 1,0 0,-1-1,1 1,0 0,0-1,-1 1,1 0,0 0,0 0,0 0,0 0,0 1,0-1,0 0,1 0,-1 0,0 1,1-1,-1 0,1 1,-1-1,1 1,0-1,-1 1,1-1,0 0,0 1,0-1,0 1,0-1,1 1,-1-1,0 1,11 12,28 61,-6 164,-64 197,32-323,-1-114</inkml:trace>
  <inkml:trace contextRef="#ctx0" brushRef="#br0" timeOffset="7817.754">1891 4717,'-17'305,"6"-121,10 137,2-140,0-176,-1 0,0 0,0 1,-1-1,1 0,-1 0,0 0,0 0,-1 0,0 0,0 0,0 0,0-1,-1 1,0-1,0 1,0-1,0 0,-1 0,1-1,-1 1,0-1,0 1,-2-1,-6-3,12-7</inkml:trace>
  <inkml:trace contextRef="#ctx0" brushRef="#br0" timeOffset="9901.642">1891 4717,'226'-27,"63"-4,84 3,154 29,-359-29,-81 15,-86 13,0 1,0 0,0 0,0 0,0 0,-1 0,1 0,0 0,-1 0,1 0,-1 0,1 0,-1 0,1 0,-1 0,0 1,0-1,1 0,-1 0,0 1,0-1,0 0,0 0,-1 0,1 1,0-1,0 0,-1 0,1 0,-1 0,1 0,-1 1,1-1,-1 0,0 0,0 3,-35 134,5 80,3 42,29 83,-15-210,39-25,-24-106,1 0,-1 1,1-1,-1 0,0 0,0 1,0-1,0 1,-1-1,1 1,-1-1,1 1,-1 0,0-1,0 1,0-1,0 1,-1 0,1-1,-1 1,1-1,-1 1,0-1,0 1,0-1,0 0,-1 0,1 1,-1-1,1 0,-1 0,0 0,1 0,-1-1,0 1,0 0,-1-1,1 1,0-1,0 0,-1 0,1 0,-1 0,1 0,-1-1,-1 1,-226-1,-137-1,169-27,-535 29,638 15,93-16,0-1,0 1,0-1,0 0,0 1,0-1,0 0,0 0,0 0,1 0,-1-1,0 1,1 0,-1-1,1 1,-1-1,1 0,0 1,0-1,0 0,0 0,0 0,0 0,0 0,0 0,1 0,-1 0,1 0,0 0,-1 0,1 0,0 0,0 0,1 0,-1 0,0 0,1-1,-1 1,1 0,-1 0,1 1,0-1,0 0,0 0,0 0,0 0,0 1,1-1,1-15,3-124,-11 123</inkml:trace>
  <inkml:trace contextRef="#ctx0" brushRef="#br0" timeOffset="12518.501">2484 5055,'-47'202,"-14"23,46-181,41-61,75-150,-57 93,-20 30,2 1,3 1,1 2,22-23,-11 30,-40 32,0 1,-1 0,1-1,0 1,0-1,0 1,-1 0,1-1,0 1,0 0,0 0,0 0,0 0,0 0,0 0,-1 0,1 0,0 0,0 0,0 0,0 1,0-1,-1 0,1 1,0-1,0 0,0 1,-1-1,1 1,0-1,0 1,-1 0,1-1,-1 1,1 0,-1-1,1 1,-1 0,1 0,-1-1,1 1,-1 0,0 0,1 0,-1 0,0-1,0 1,0 0,0 0,0 0,0 0,0 0,0 0,0-1,0 1,0 0,-29 141,21-114,1 0,2 0,1 0,1 1,1-1,1 1,2 3,-1-30,-1 1,1 0,0-1,0 1,0-1,0 1,0 0,0-1,1 1,0-1,-1 1,1-1,0 1,0-1,0 0,0 1,1-1,-1 0,1 0,-1 0,1 0,0 0,0 0,0 0,0-1,0 1,0-1,0 1,0-1,1 0,-1 0,1 0,-1 0,0 0,1-1,0 1,-1-1,1 1,-1-1,1 0,-1 0,1 0,0-1,-1 1,1-1,-1 1,1-1,-1 0,1 0,-1 0,0 0,2-1,22-21,-1-2,-2 0,0-2,-2-1,16-26,41-51,-20 33,-57 72,0 1,1-1,-1 1,0 0,0-1,0 1,-1 0,1 0,0 0,0 0,0 0,0 0,-1 0,1 0,-1 0,1 0,-1 0,1 0,-1 0,1 0,-1 1,0-1,0 0,1 0,-1 0,0 1,0-1,0 0,-1 0,1 0,0 1,0 0,4 287,13-238,-6-34</inkml:trace>
  <inkml:trace contextRef="#ctx0" brushRef="#br1" timeOffset="25362.883">4488 4688,'0'-68,"11"307,18 54,-18-199,-4 1,-5 1,-7 66,-23 93,29 219,16-391,-7-109,-9-115,-3 133,1 0,-1 0,-1 0,0 0,0 0,0 1,-1-1,0 1,0 0,-1 1,0-1,0 1,-1-1,1 2,-1-1,-1 1,1 0,-1 0,0 0,-4-1,-154-63,-42 21,309 46,176-40,30 0,-69 44,-237-3,0 0,0 1,0 0,0 0,0-1,1 1,-1 0,0 1,0-1,0 0,0 1,0-1,0 1,0-1,0 1,0 0,-1 0,1 0,0 0,0 0,-1 0,1 1,0-1,-1 0,1 1,-1 0,0-1,0 1,1 0,-1-1,0 1,0 0,-1 0,1 0,0 0,-1 0,1 0,-1 0,1 0,-1 0,0 0,0 0,0 0,0 0,0 0,-1 0,1 0,-1 0,1 0,-1 0,0 0,0 0,1 0,-1 0,-1 0,-8 11,0-2,-1 1,0-2,-1 1,0-2,-1 1,0-2,0 1,-1-2,-4 2,-15 9,-13 10,-2-2,-1-2,-1-2,-31 8,70-32,15-2</inkml:trace>
  <inkml:trace contextRef="#ctx0" brushRef="#br1" timeOffset="27928.931">4544 4660,'282'0,"-44"-28,113-1,321 30,-687-3,0 0,1-1,-1 0,1-1,0-1,0 0,1-1,0-1,-4-1,-14-7,29 14,1 0,-1 0,0 1,1-1,-1 1,0-1,1 1,-1 0,0-1,0 1,1 0,-1 0,0 0,0 1,1-1,-1 0,0 1,0-1,1 1,-1-1,0 1,1 0,-1 0,1 0,-1 0,1 0,0 0,-1 0,1 0,0 1,0-1,0 0,0 1,0-1,0 1,0-1,0 1,0 0,1-1,-1 1,1 0,-1-1,1 1,0 0,-11 81,13 334,20-456,131-247,-69 150,-65 123,-14 17</inkml:trace>
  <inkml:trace contextRef="#ctx0" brushRef="#br1" timeOffset="29578.046">6040 4547,'-48'-34,"42"29,0 0,0 0,-1 1,0 0,1 0,-1 1,0-1,-1 2,1-1,0 1,-1 0,0 0,1 1,-1 0,0 0,0 1,1 0,-7 1,11 2,0-1,0 0,0 1,1-1,0 1,-1 0,1 0,0 0,0 0,1 0,-1 1,1-1,-1 0,1 1,0-1,0 1,1 0,-1-1,1 1,0-1,0 1,0 0,0-1,0 1,1-1,0 1,0 0,0-1,0 1,0-1,1 0,-1 0,2 2,2 17,8 26,-5-34</inkml:trace>
  <inkml:trace contextRef="#ctx0" brushRef="#br1" timeOffset="30590.855">6407 4350,'1'269,"15"-198,-16-70,1 1,0-1,-1 0,1 1,0-1,-1 0,1 1,0-1,0 0,0 0,0 0,0 0,0 0,1 0,-1 0,0 0,0-1,1 1,-1 0,0-1,1 1,-1-1,1 1,-1-1,0 0,1 0,-1 0,1 0,-1 0,1 0,-1 0,1 0,-1 0,1 0,-1-1,1 1,-1-1,0 1,1-1,-1 0,0 1,0-1,1 0,-1 0,1 0,17-15,-1-1,-1-1,0 0,-1-1,-1-1,-1-1,0 0,-2 0,1-4,11-17,72-134,-96 175,0 0,0 0,0 0,0 0,1 0,-1 0,0 0,1 1,-1-1,0 0,1 0,-1 0,1 1,0-1,-1 0,1 0,-1 1,1-1,0 0,0 1,-1-1,1 1,0-1,0 1,0-1,-1 1,1 0,0-1,0 1,0 0,0 0,0 0,0 0,0 0,0 0,0 0,0 0,0 0,-1 0,1 0,0 0,0 1,0-1,0 0,0 1,0-1,-1 1,1-1,0 1,0-1,0 1,-1-1,1 1,0 0,-1-1,1 1,-1 0,1 0,-1 0,1-1,-1 1,1 0,-1 0,0 0,0 0,1 0,-1 0,0 0,0-1,8 167,-11-108,2 13,-1 8,3 0,11 75,-8-128,12 144,-17-162,1 0,-1-1,0 1,-1 0,1-1,-2 1,0-1,0 0,0 1,-1-1,0-1,0 1,-1-1,0 0,-1 0,1 0,-6 4,9-8,-1 0,1 0,-1-1,0 1,0-1,0 0,0 0,0 0,-1 0,1-1,-1 1,1-1,-1 0,1 0,-1 0,0 0,1-1,-1 1,0-1,1 0,-1 0,0-1,0 1,1-1,-1 1,0-1,1 0,-1-1,1 1,-1-1,1 1,0-1,0 0,0 0,0-1,0 1,0 0,0-1,-1-1,2-3,0 1,0-1,1 1,-1-1,2 1,-1-1,1 0,0 1,0-1,0 0,1 1,0-1,1 1,0-1,0 1,0 0,0-1,1 1,0 0,3-3,85-107,-72 94,0 1,2 1,0 1,2 1,0 1,1 0,0 2,1 1,1 1,0 1,1 2,0 0,1 2,8-1,-9 6</inkml:trace>
  <inkml:trace contextRef="#ctx0" brushRef="#br1" timeOffset="31298.939">5109 6466,'-45'67,"4"1,2 2,3 2,3 1,0 14,17-42,-1-1,-2-1,-2-1,-2-1,-4 3,27-43,-1 1,1-1,-1 0,0 0,0 1,1-1,-1 0,0 0,0 0,0 0,0 0,0 0,0 0,0-1,-1 1,1 0,0-1,0 1,-1 0,1-1,0 0,-1 1,1-1,0 0,-1 1,1-1,-1 0,1 0,0 0,-1 0,1-1,-1 1,1 0,-1-1,-11-7</inkml:trace>
  <inkml:trace contextRef="#ctx0" brushRef="#br1" timeOffset="31594.827">4629 6551,'202'205,"-115"-127,3-4,40 23,-115-86,-2 1,1 0,-2 1,0 1,0 0,-2 0,1 1,-2 1,4 7,-3-2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08.45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1509 4799,'-1'-2,"0"0,-1 0,1 0,-1 0,0 1,0-1,1 1,-1-1,0 1,0 0,0 0,-1 0,1 0,0 0,0 0,-1 0,1 1,0-1,-1 1,1 0,0 0,-1 0,1 0,-3 0,2 0,-366-4,200-23,45 43,86-10,1 0,-1-3,0-1,0-2,-19-3,-25 1,69 1,0 2,-1-1,1 1,-1 1,1 1,0 0,0 0,0 1,1 1,-1 0,0 2,-5 3</inkml:trace>
  <inkml:trace contextRef="#ctx0" brushRef="#br0" timeOffset="1452.169">493 1,'11'138,"-6"-118,-2 0,0 0,-1 1,-1-1,-1 1,-1-1,-1 1,-1 2,-10 92,5 1,5-1,6 12,-1 3,-1 33,-13 441,-6 299,19-621,-29 75,27 446,1-749,12 145,-2-134,-3 1,-3 1,-2-1,-6 33,2 19,2 445,-26-419,16-82,33-95,-13 8,1 0</inkml:trace>
  <inkml:trace contextRef="#ctx0" brushRef="#br0" timeOffset="1697.811">889 4094,'-48'47,"-40"51,-15 17,6-1,14-11,17-12,14-13,12-15,8-8,4-9,7-7,7-6,1-3,3-3,3-5</inkml:trace>
  <inkml:trace contextRef="#ctx0" brushRef="#br0" timeOffset="2765.796">690 537,'-38'82,"-161"159,-157 166,332-384,16-17,1 1,0 0,0 0,0 0,1 1,0 0,0 1,1-1,0 1,1 0,-1 1,5-9,0 0,0 1,0-1,1 0,-1 0,0 1,0-1,1 0,-1 0,1 0,-1 1,1-1,0 0,-1 0,1 0,0 0,0 0,0 0,-1 0,1 0,0 0,0-1,0 1,1 0,-1-1,0 1,0 0,0-1,0 0,1 1,-1-1,0 0,0 1,1-1,-1 0,0 0,1 0,-1 0,1 0,19 2</inkml:trace>
  <inkml:trace contextRef="#ctx0" brushRef="#br0" timeOffset="6298.772">860 1751,'-22'107,"18"-64,-28 223,33 139,-1-403,-1 0,0 0,1 0,0 0,-1 0,1 1,0-1,0 0,0 0,0 0,1 0,-1 1,1-1,-1 0,1 0,0 0,-1 0,1 0,0 0,0 0,1-1,-1 1,0 0,1 0,-1-1,1 1,-1-1,1 1,0-1,-1 0,1 0,0 0,0 0,0 0,0 0,0 0,0-1,0 1,0-1,0 1,1-1,-1 0,0 0,0 0,0 0,0 0,2 0,167-65,-64 46,-94 23,-18 0</inkml:trace>
  <inkml:trace contextRef="#ctx0" brushRef="#br0" timeOffset="6851.524">1509 2315,'-11'0,"0"0,0 0,-1 1,1 1,0 0,0 0,0 1,0 0,1 1,-1 0,1 1,0 0,0 1,1 0,-1 0,1 1,1 0,-1 1,1 0,-1 2,7-8,1 1,-1 0,1 0,0 0,0 0,0 0,0 0,0 0,0 0,1 0,0 0,-1 0,1 1,1-1,-1 0,0 0,1 0,-1 0,1 0,0 0,0 0,0 0,1 0,-1 0,1 0,-1-1,1 1,0 0,1 0,77 57,-34-29,-43-29,-1-1,0 1,0 0,0 0,0 0,0 0,0 1,0-1,-1 0,1 1,-1-1,0 1,1 0,-1-1,0 1,-1 0,1-1,0 1,-1 0,0 0,0 0,0 0,0 0,0-1,0 1,-1 0,1 0,-1 0,0-1,0 1,0 0,0-1,0 1,0-1,-1 1,0-1,1 1,-1-1,0 0,0 0,0 0,0 0,0 0,-1-1,1 1,-1-1,-1 2,-109 34,91-34</inkml:trace>
  <inkml:trace contextRef="#ctx0" brushRef="#br0" timeOffset="7380.259">1623 2626,'8'3,"1"-1,-1 0,1 0,0-1,0 0,-1-1,1 0,0 0,0-1,0 0,0-1,-1 1,1-2,-1 1,1-1,-1-1,0 1,0-1,0-1,-1 1,0-1,1-1,-2 1,1-1,-1-1,0 1,0-1,0 0,-1 0,-3 2,1 0,-1 0,0 0,0 0,-1 0,1 0,-1-1,0 1,-1 0,1-1,-1 1,0-1,0 1,-1 0,0-1,0 1,0 0,0 2,1 1,-1 0,1 0,-1 0,0 0,0 1,0-1,0 0,0 0,-1 0,1 1,0-1,-1 1,0-1,1 1,-1-1,0 1,1 0,-1 0,0 0,0 0,0 0,0 0,0 1,0-1,0 1,0-1,0 1,0 0,-1 0,1 0,0 0,0 0,0 0,0 1,0-1,0 1,0-1,0 1,0 0,0 0,-2 0,-8 5,0 1,0 0,0 1,1 0,0 0,0 1,1 1,0 0,1 0,0 1,1 0,0 1,1-1,0 1,1 1,0 0,1 1,4-9,0 1,0 0,1 0,0 0,0-1,0 1,1 0,0 0,0 0,1-1,-1 1,1-1,0 1,1-1,-1 0,1 0,0 0,1 0,-1 0,1-1,0 1,0-1,0 0,0 0,1-1,0 1,0-1,0 0,0 0,0-1,0 0,1 0,-1 0,6 1,5 4,0 0,1-1,0-1,0-1,0 0,0-1,1-1,-1-1,2 0,93-3,-87 2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18 501,'-1'-2,"-1"1,1-1,-1 1,1-1,0 1,0-1,-1 0,1 0,0 0,1 1,-1-1,0 0,0 0,1 0,-1 0,1 0,0-1,0 1,-1 0,1 0,1 0,-1 0,0 0,0 0,1 0,-1 0,1 0,0 0,0 0,-1 0,1 0,0 0,1 0,10-31,1-1,2 2,2 0,0 0,2 2,2 0,1 2,23-25,54-36,-98 88,-1 1,1-1,0 0,0 1,0-1,0 1,-1-1,1 1,0-1,0 1,0 0,0-1,0 1,0 0,0 0,0 0,0 0,0 0,0 0,0 0,0 0,0 0,0 0,0 1,0-1,0 0,0 1,0-1,0 1,0-1,0 1,0-1,-1 1,1 0,0-1,0 1,-1 0,1 0,0-1,-1 1,1 0,-1 0,1 0,-1 0,0 0,1 0,-1 0,0 0,1 0,-1 0,0 0,0 0,4 61,-4-55,-4 227,4-232,0-1,0 1,0 0,0-1,0 1,0-1,0 1,0 0,1-1,-1 1,1-1,-1 1,1-1,-1 1,1-1,0 1,0-1,0 0,0 1,0-1,0 0,0 0,0 0,0 0,1 0,-1 0,0 0,1 0,-1 0,1 0,-1-1,1 1,-1-1,1 1,-1-1,1 0,0 1,-1-1,1 0,-1 0,1 0,0 0,-1-1,1 1,-1 0,1-1,0 1,-1-1,1 1,-1-1,1 0,-1 0,0 1,1-2,119-111,-35 30,-54 50,2 1,1 1,1 2,2 1,20-10,-56 37,-1 0,0 0,1 0,-1 0,1 0,-1 0,1 1,0-1,-1 1,1-1,0 1,0-1,-1 1,1 0,0 0,0 0,-1 0,1 0,0 0,-1 1,1-1,0 1,0-1,-1 1,1-1,-1 1,1 0,-1 0,1 0,-1 0,1 0,-1 0,0 0,1 0,-1 1,0-1,0 0,0 1,0-1,0 1,0-1,-1 1,1-1,0 1,-1 0,1-1,-1 1,0 0,1 0,-1-1,0 1,0 0,0 0,0-1,1 23,-1 0,0 0,-2 0,0-1,-2 1,-1-1,0 0,-8 19,-3 16,15-56,0 1,0-1,0 1,1-1,-1 1,0-1,1 1,0-1,-1 1,1 0,0-1,0 1,1-1,-1 1,1 0,-1-1,1 1,0-1,0 1,0-1,0 0,0 1,0-1,1 0,9 4</inkml:trace>
  <inkml:trace contextRef="#ctx0" brushRef="#br0" timeOffset="649.843">1260 134,'-12'2,"1"1,-1 0,1 1,0 0,0 0,0 2,1-1,-1 1,2 1,-1 0,1 0,0 1,0 0,1 0,0 1,0 1,1-1,0 1,1 0,0 0,1 1,0 0,1 0,0 0,0 0,1 1,1 0,0-1,0 1,2 1,-1-10,0 0,1 0,-1 0,1-1,0 1,0 0,0 0,0 0,1 0,-1 0,1 0,0 0,0 0,0-1,0 1,0 0,1-1,-1 1,1-1,-1 1,1-1,0 0,0 1,0-1,0 0,1 0,-1-1,0 1,1 0,0-1,-1 0,1 1,0-1,-1 0,1 0,0-1,0 1,0-1,0 1,0-1,0 0,0 0,0 0,-1 0,1-1,0 1,1-1,10-3,0-1,-1 0,1-1,-2-1,1 0,-1-1,0 0,0 0,-1-1,0-1,-1 0,0-1,0 0,-1 0,-1-1,2-3,55-59,-47 56,61-45,-77 63,0 0,0-1,0 1,0 0,-1 0,1 0,0 0,0 0,0 0,0 1,0-1,-1 1,1-1,0 1,0-1,0 1,-1 0,1 0,-1 0,1 0,-1 0,1 1,-1-1,1 0,-1 1,0-1,0 1,0-1,0 1,0-1,0 1,0 0,0 0,-1-1,1 1,16 66,-14 10,-4 0,-4 0,-3-1,-3 0,-6 13,13-63,-2 0,0 0,-2 0,-1-1,-1 0,-1-1,-1 0,-1-1,-1 0,-2-1,0-1,15-19,-1-1,1 1,-1-1,0 1,0-1,0 0,0 0,0 0,0 0,-1 0,1-1,0 1,-1-1,0 1,1-1,-1 0,0 0,0 0,1 0,-1-1,0 1,0-1,0 1,0-1,0 0,0 0,0-1,0 1,0-1,0 1,1-1,-1 0,0 0,0 0,1 0,-1-1,1 1,-1-1,1 1,-1-1,1 0,0 0,0 0,-1-1,-1-11,1-1,0 1,1-1,1 1,0-1,1 1,0-1,1 0,1 1,1-1,1-3,3-7,1 0,1 1,1 0,2 1,0 0,1 0,1 2,2 0,0 0,5-4,-5 6,-6 6,0 2,1-1,0 2,1-1,0 1,1 1,0 1,0 0,1 0,0 1,1 1,-1 0,1 1,0 1,3 0,7-2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4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0,'-18'5,"0"1,0 1,0 1,1 0,0 1,0 1,1 0,1 2,0 0,0 0,1 1,1 1,0 0,0 2,11-12,-1 0,2 0,-1 1,0-1,1 0,0 1,0-1,0 1,0-1,1 1,0-1,0 1,0 0,0-1,1 1,0-1,0 1,0-1,0 0,1 1,0-1,0 0,0 0,0 0,1 0,-1 0,1-1,0 1,0-1,0 0,1 0,-1 0,1 0,-1 0,1-1,0 0,0 0,1 1,86 44,-79-43,0 1,0 0,-1 1,1 0,-1 1,-1 0,1 0,-1 2,-1-1,1 1,-2 0,1 1,-1 0,0 1,0 1,-5-7,-1 0,0 0,0 0,0 1,0-1,-1 0,0 1,0-1,-1 0,1 1,-1-1,0 1,-1-1,1 1,-1-1,0 1,0-1,-1 0,0 0,0 1,0-1,0 0,-1-1,0 1,0 0,0-1,-1 0,1 0,-1 0,0 0,0 0,-1-1,0 1,-120 67,121-69,1-1,-1 0,1 0,-1 0,1-1,-1 1,0-1,1 0,-1 0,1 0,-1 0,0-1,1 0,-1 1,1-1,-1 0,1-1,-1 1,1-1,0 1,0-1,0 0,0 0,0-1,0 1,1 0,-1-1,1 0,-1 0,1 1,0-1,0-1,0 1,1 0,-1 0,1-1,0 1,-1 0,2-1,-1 0,0 1,1-1,-1 1,1-1,0 0,1 1,-1-1,0 0,1 1,0-1,0 1,0-1,0 1,1 0,0-2,3-5,0 1,1-1,1 1,0 0,0 0,1 1,0 0,0 0,0 1,1 0,1 1,-1 0,1 0,0 1,0 0,0 1,1 0,14-7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0,'0'39,"5"31,1 14,0-3,-1-5,-2-11,0-12,-2-10,-1-8,0-4,0-3,0-2,-1 0,-4 0,-1-9,0-12,6-12,3-5</inkml:trace>
  <inkml:trace contextRef="#ctx0" brushRef="#br0" timeOffset="433.025">367 29,'-267'225,"265"-223,-1-1,1 1,0 0,0 0,-1 0,1 0,0 0,1 0,-1 0,0 1,1-1,-1 1,1 0,0-1,0 1,0 0,0 0,0-1,1 1,-1 0,1 0,0 0,-1 0,2 0,-1 0,0 0,0-1,1 1,0 0,-1 0,1 0,0 0,1-1,-1 1,0-1,1 1,-1-1,1 1,0-1,0 0,1 1,67 69,-52-56,-1 1,-1 1,0 0,-2 1,0 0,2 6,-10-13,-5-9,-1 0,1-1,0 1,0 0,0-1,0 1,1 0,-1-1,1 0,-1 1,1-1,0 0,0 0,0 0,0 0,0 0,1 0,-1 0,1-1,-1 1,1-1,-1 0,1 0,0 0,-1 0,1 0,0-1,0 1,0-1,10-7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1107,'-21'48,"21"-45,-8 233,9-155,-7 96,-28 156,-34 5,67-313,13-31,-2-12,0-1</inkml:trace>
  <inkml:trace contextRef="#ctx0" brushRef="#br0" timeOffset="1402.562">53 1078,'234'-24,"-125"19,89-22,54-2,-197 21,-48 6,-1 0,1 0,0 1,0 0,0 0,-1 1,1 0,0 0,0 0,0 1,0 0,-1 1,1-1,5 3,-8 0,0 1,0-1,-1 1,0 0,0 0,0 0,0 0,-1 1,0-1,0 1,0-1,-1 1,0 0,0-1,0 1,-1 0,0 0,0 0,0 0,-1-1,0 1,0 0,0 0,-1-1,0 1,0-1,0 1,-1-1,-2 16,-4 35,3 0,3 1,2 0,2 1,-9 168,-27 80,23-1,13-210,-1-92,1-1,0 0,-1 0,0 1,1-1,-1 0,0 0,0 0,0 1,0-1,-1 0,1 0,-1 0,1 0,-1 0,0 1,0-1,1 0,-2 0,1-1,0 1,0 0,0 0,-1-1,1 1,-1 0,0-1,1 0,-1 1,0-1,0 0,0 0,0 0,0 0,0 0,-1 0,-160-13,-348 11,501 1,1 0,0-1,0-1,0 1,0-1,0-1,0 1,0-2,1 1,-1-1,1 0,0-1,0 0,0-1,3-2,7 3</inkml:trace>
  <inkml:trace contextRef="#ctx0" brushRef="#br0" timeOffset="2588.867">420 2462,'40'254,"-30"-188,-3 1,-3-1,-3 1,-4 28,0 26,3 36,-6-174,0 1,-1 0,0 0,-2 1,0 0,0 1,-1 0,-1 0,-1 1,0 0,0 1,-1 1,0 0,-1 0,-1 1,0 1,0 1,0 0,-7-1,-108-36,152 39,123-3,186-26,-275 28,1 2,-1 3,1 2,7 4,-62-4,-1-1,1 2,0-1,0 0,-1 0,1 0,0 1,-1-1,1 1,0-1,-1 1,1 0,-1 0,1 0,-1 0,1 0,-1 0,0 0,1 0,-1 0,0 1,0-1,0 0,0 1,0-1,0 1,0-1,-1 1,1 0,0-1,-1 1,1 0,-1-1,0 1,0 0,1 0,-1-1,0 1,-1 0,1-1,0 1,0 0,-1 0,1-1,-1 1,1 0,-1-1,0 1,0-1,0 1,1-1,-2 1,1-1,0 0,0 1,0-1,-1 0,1 0,0 0,-1 0,1 0,-1 0,0 0,-28 24,-1-1,-2-1,0-2,-1-2,-33 14,15-6,-131 46,164-65</inkml:trace>
  <inkml:trace contextRef="#ctx0" brushRef="#br0" timeOffset="7038.365">561 34,'-7'112,"4"0,8 37,-1-10,-4 173,-16-240,11-61</inkml:trace>
  <inkml:trace contextRef="#ctx0" brushRef="#br0" timeOffset="7600.393">645 119,'-62'29,"-83"52,144-81,0 0,0 1,0-1,0 1,1-1,-1 1,0 0,0-1,1 1,-1-1,0 1,1 0,-1 0,1 0,-1-1,1 1,-1 0,1 0,-1 0,1 0,0 0,0 0,-1 0,1 0,0-1,0 1,0 0,0 0,0 0,0 0,0 0,0 0,1 0,-1 0,0 0,1 0,-1 0,0 0,1-1,-1 1,1 0,-1 0,1 0,0-1,-1 1,1 0,0-1,0 1,-1 0,1-1,0 1,0-1,0 1,-1-1,2 0,51 17,276-16,-133-1,-172-5,-32-7,-211-78,62-5,154 93,1 0,0 0,-1 0,1 0,0 0,0 0,0 0,1-1,-1 1,0-1,1 1,0-1,0 0,-1 0,1 1,1-1,-1 0,0 0,1 0,0 0,-1 0,1 0,0 0,1 0,-1 0,0 0,5-13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3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16,'-1'-2,"0"1,-1 0,1-1,0 1,-1 0,1 0,-1 0,1 0,-1 1,1-1,-1 0,0 1,1-1,-1 1,0-1,1 1,-1 0,0 0,0 0,1 0,-1 0,0 0,0 0,1 0,-1 1,0-1,0 1,1-1,-1 1,1 0,-1 0,0 0,1-1,0 1,-1 1,1-1,0 0,-1 0,1 0,-1 2,-13 10,0 1,1 1,1 0,0 1,1 0,0 1,2 0,0 1,-4 11,2-1,1 0,1 1,1 0,2 0,1 0,2 1,-1 15,-6 37,6-63,1 0,0 0,2 1,0-1,1 1,2 0,0-1,0 1,2-1,1 1,0-1,1 0,1-1,1 1,0-1,2 0,0-1,1 0,1-1,0 0,4 4,-3-9,1 0,1 0,-1-1,2-1,-1 0,1-1,1-1,-1 0,1-1,3 0,1 0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4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0 741,'1'2,"1"-1,-1 1,1 0,0 0,-1-1,1 1,0 0,0-1,0 0,0 0,0 1,0-1,0 0,1-1,-1 1,0 0,0-1,1 1,-1-1,0 1,1-1,-1 0,1 0,1-1,-1 2,225 1,-70-29,-151 26,-8 0</inkml:trace>
  <inkml:trace contextRef="#ctx0" brushRef="#br0" timeOffset="264.06">283 514,'-15'39,"-4"22,1 5,3-4,5-7,4-8,2-8,3-5,1-4,0-2,1-2,0-4</inkml:trace>
  <inkml:trace contextRef="#ctx0" brushRef="#br0" timeOffset="561.81">1017 430,'-29'38,"-19"28,-2 6,4-3,9-9,6-10,4-9,6-6,7-5,0-6,4-4,2 0,4-8,2-6</inkml:trace>
  <inkml:trace contextRef="#ctx0" brushRef="#br0" timeOffset="862.843">622 458,'19'24,"21"17,8 2,1-1,-3-4,-5-7,-4-5,-4-2,-3-5,-6-1,-2-3,-6 0,0-2,-3 1,1-1,-1 1,-4-1</inkml:trace>
  <inkml:trace contextRef="#ctx0" brushRef="#br0" timeOffset="1294.783">1243 7,'6'-2,"1"0,0 1,0 0,0 1,-1-1,1 1,0 1,0-1,0 1,0 0,-1 1,1 0,-1 0,1 0,-1 1,1 0,-1 0,0 0,-1 1,1 0,-1 0,1 1,0 1,8 7,0 0,-1 1,-1 1,0 0,-1 1,-1 0,7 15,72 209,-83-222,-1 0,-1 0,0 1,-2 0,0-1,-1 1,-1 0,0 0,-2-1,0 1,-1 0,-1-1,-1 0,0 0,-2 0,0-1,0 1,-2-2,0 1,-1-1,-12 14,4-11,0 0,-2-2,0 0,0-1,-2-1,0-1,0-1,-2-1,1-1,-1-1,-23 6,23-8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9.2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0 383,'1'0,"-1"0,1 0,-1 0,1 0,-1 0,1 0,-1 0,1 0,-1 0,1 0,-1 0,1 0,-1-1,1 1,-1 0,1 0,-1 0,0-1,1 1,-1 0,1-1,-1 1,0 0,1-1,-1 1,0-1,1 1,-1 0,0-1,1 1,-1-1,0 1,0-1,0 1,0-1,1 1,-1-1,0 1,0-1,0 1,0-1,0 1,0-1,0 1,0-1,-1 1,1-1,0 1,0-1,0 1,0-1,-1 1,1-1,0 1,0-1,-1 1,1 0,0-1,-1 1,1-1,-1 1,1 0,0 0,-1-1,1 1,-1 0,54-20,1 3,0 2,1 3,54-6,26-5,700-112,-622 109,618-53,-634 67,-193 12,-3-1,1 1,-1-1,1 1,-1-1,1 1,-1 0,1 0,-1 0,1 0,0 0,-1 0,1 0,-1 1,1-1,-1 0,1 1,-1-1,1 1,-1 0,0-1,1 1,-1 0,0 0,1 0,-1 0,0 0,0 1,-2 7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5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 87,'-1'-5,"-1"0,-1 0,1 0,-1 0,0 0,0 1,0 0,-1-1,1 1,-1 0,0 1,0-1,0 1,-1 0,1 0,-1 0,0 0,0 1,0 0,0 0,0 0,0 1,-1 0,1 0,0 0,-1 0,1 1,-1 0,1 0,0 0,-4 2,-12 0,0 1,0 2,0 0,0 1,1 1,0 1,-8 4,4-1,-89 54,110-63,1 1,-1-1,1 0,0 1,0 0,0-1,0 1,0 0,1 0,-1 0,1 0,0 0,0 1,0-1,0 0,1 0,-1 1,1-1,0 0,0 1,0-1,0 0,1 1,-1-1,1 0,0 1,0-1,0 0,0 0,1 0,-1 0,1 0,0 0,-1 0,3 1,7 8,1 0,0-1,0-1,1 0,1-1,-1 0,2-1,-1 0,1-2,0 1,4-1,22 13,-23-11,0 1,-1 1,-1 0,0 1,0 1,-1 1,2 2,-13-12,-1 1,1 0,-1 0,0 0,0 0,0 1,-1-1,1 1,-1-1,0 1,-1 0,1 0,-1 0,0 0,0 0,0 0,-1 0,0 1,0-1,0 0,-1 0,1 0,-1 0,0 0,-1 0,1 0,-1 0,0 0,-2 1,-4 7,-2-1,1-1,-2 0,1-1,-1 1,-1-2,0 0,0 0,-1-1,0-1,-1 0,1-1,-1 0,-1-1,7-1,-16 7,-1-1,0-2,-1 0,1-2,-2 0,-18 0,7-11,31-1</inkml:trace>
  <inkml:trace contextRef="#ctx0" brushRef="#br0" timeOffset="294.825">890 369,'-14'21,"1"-1,1 2,0 0,2 0,1 1,0 0,2 0,1 1,1 0,-2 16,7-35,0-1,0 1,1 0,0-1,-1 1,1-1,1 1,-1-1,1 1,0-1,0 0,0 0,0 0,1 0,0 0,0-1,0 1,0-1,0 0,1 0,-1 0,1 0,0 0,0-1,0 0,0 1,0-2,1 1,-1 0,0-1,1 0,-1 0,1 0,0-1,-1 1,1-1,0 0,-1-1,4 0,3 2,1-1,-1 0,0-1,1 0,-1-1,0 0,0-1,0 0,-1-1,1 0,-1 0,0-1,0-1,0 0,-1 0,0-1,0 0,-1 0,1-1,-2 0,1-1,-1 0,0 0,-1 0,0-1,3-8,-5 13,-1-2,1 1,-1 0,-1-1,1 1,-1-1,0 0,-1 0,1 0,-1 0,-1 0,1 0,-1 0,0 0,-1 0,0 0,0 0,-1 0,1 0,-1 1,-1-1,1 1,-1-1,-1 1,1 0,-1 0,0 0,0 0,-1 1,1 0,-1 0,-1 0,1 2,0 0,-1 1,1 0,-1 0,0 1,0-1,0 1,0 0,0 1,0 0,0 0,0 0,1 0,-1 1,0 0,0 0,0 1,0 0,-18 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17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56 678,'-1'1,"-1"0,0 1,1-1,-1 0,0 0,1 1,-1-1,1 1,0-1,0 1,-1 0,1 0,0-1,1 1,-1 0,0 0,0 0,1 0,-1 0,1 0,0 0,-1 0,1 0,0 0,0 0,0 1,-1 7,-2 4,-3 3,0 1,2 0,0 1,2-1,0 1,0-1,2 1,0-1,2 1,0 0,0-1,2 0,1 0,0 0,1 0,3 6,-7-21,0 0,0-1,0 1,1-1,-1 1,1-1,-1 0,1 0,0 0,0 0,0 0,0-1,0 1,0-1,0 0,0 0,0 0,1 0,-1-1,1 1,-1-1,0 0,1 0,-1 0,0 0,1-1,-1 1,0-1,1 0,-1 0,1-1,5-1,0 0,0-1,0 0,-1-1,0 0,0 0,0-1,-1 0,1 0,4-6,94-100,-105 112,0-1,0 0,0 1,0-1,0 1,0-1,0 1,1 0,-1-1,0 1,0 0,0 0,0 0,1 0,-1 0,0 0,0 0,0 0,1 1,-1-1,0 0,0 1,0-1,0 0,0 1,1 0,-1-1,0 1,0 0,-1-1,1 1,0 0,0 0,0 0,0 0,-1 0,1 0,0 0,-1 0,1 0,-1 0,1 0,-1 1,21 57,-18-48,1 4,1-1,1 0,0 0,1-1,1 1,0-2,0 1,1-1,6 5,-13-14,2 1,-1-1,0 0,1 0,-1 0,1-1,0 1,0-1,0 0,0 0,0 0,0-1,0 1,1-1,-1 0,1-1,-1 1,1-1,-1 1,1-1,-1-1,1 1,-1 0,1-1,-1 0,0 0,1-1,-1 1,0-1,0 0,0 0,0 0,1-2,13-11,0 0,-2-2,0 0,-1-1,-1-1,0 0,-1 0,-2-2,0 1,-1-2,-1 1,-1-1,-1 0,0-5,11-85,-18 88</inkml:trace>
  <inkml:trace contextRef="#ctx0" brushRef="#br0" timeOffset="1262.49">1072 1,'-20'212,"10"1,11 85,0-119,-1-177,-1 0,0 1,1-1,-1 0,1 0,-1 1,1-1,0 1,0-1,0 0,0 1,0-1,0 0,1 1,-1-1,1 0,0 1,0-1,-1 0,1 0,1 0,-1 0,0 0,0 0,1 0,-1 0,1 0,0 0,0-1,-1 1,1-1,0 0,0 1,0-1,0 0,1 0,-1 0,0 0,0-1,1 1,-1-1,0 1,1-1,8-5,-1 0,0-1,0-1,0 1,0-2,-1 1,-1-1,1-1,-1 1,1-3,10-9,-14 14,17-17,1 0,1 2,1 0,1 2,0 0,12-4,-37 22,-1 1,1-1,0 1,0-1,0 1,0 0,0-1,0 1,0 0,0 0,0-1,0 1,1 0,-1 0,0 0,0 0,0 1,0-1,0 0,0 0,0 1,0-1,0 0,0 1,0-1,0 1,0-1,0 1,-1 0,1-1,0 1,0 0,0 0,-1-1,1 1,-1 0,1 0,0 0,-1 0,1 0,-1 0,0 0,1 0,-1 0,0 0,0 0,0 0,1 1,2 58,-3-52,0 6,-2-3,1 0,0-1,0 1,1 0,1 0,-1-1,2 1,0-1,0 1,1-1,0 1,1-1,0 0,0-1,1 1,0-1,1 0,0 0,1 0,0-1,0 0,3 2,-1-6,0-1,0 0,0 0,0 0,1-1,-1-1,1 1,-1-2,1 1,0-1,-1-1,1 0,-1 0,1-1,-1 0,1-1,-1 0,0 0,0-1,-1 0,1 0,-1-1,0-1,5-3,100-104,-104 103,-1 1,0-2,0 1,-1-1,0 0,-1 0,0-1,-1 0,0 0,-1 0,-1-1,0 1,0-1,0-10,-3 21,0 0,0 0,0 0,0 0,0 0,0-1,-1 1,1 0,-1 0,1 0,-1 0,0 0,0 0,0 0,0 1,0-1,0 0,0 0,-1 1,1-1,-1 1,1-1,-1 1,0 0,1-1,-1 1,0 0,0 0,0 0,0 0,0 1,0-1,0 0,0 1,0 0,0-1,0 1,0 0,-1 0,1 0,-83 24,76-18,0 2,0-1,0 1,1 1,0 0,1 0,-1 0,2 1,0 0,0 0,1 1,0-1,0 1,2 0,-1 1,1-1,1 1,0-1,1 1,0 0,0-1,1 1,1 0,0 0,1-1,2 10,2-12,-1-1,1 0,1 0,0-1,0 1,0-2,1 1,0-1,0 0,0-1,1 0,0 0,0-1,0 0,1 0,-1-1,1 0,0-1,-1 0,1-1,0 0,0 0,0-1,6-1,3-2,0-1,-1-1,0 0,0-1,0-1,0-1,-1-1,0 0,-1-1,0-1,-1 0,2-3,6-6,-1-1,-1 0,0-2,-2-1,-1 0,-1-1,13-26,17-91,-46 140,-1 1,0-1,0 0,0 0,0 0,0 0,0 0,-1 0,1 0,-1 0,1 0,-1 0,0 0,0 1,0-1,0 0,0 1,0-1,0 0,0 1,-1-1,1 1,0 0,-1 0,0-1,1 1,-1 0,0 0,1 0,-1 0,0 1,0-1,0 0,0 1,1 0,-1-1,0 1,0 0,0 0,0 0,0 0,0 0,0 0,0 1,0-1,0 1,0-1,0 1,1 0,-1-1,0 1,0 0,1 0,-1 1,1-1,-1 0,1 0,-1 2,-3-1,0 1,0-1,0 1,1 1,-1-1,1 1,0-1,0 1,0 1,1-1,-1 0,1 1,0 0,0-1,1 1,0 0,-1 1,2-1,-1 0,0 3,4-5,-1 0,1 0,1 0,-1 0,0-1,1 1,-1-1,1 0,0 0,-1 0,1 0,0 0,0 0,0-1,1 0,-1 1,0-1,1-1,-1 1,0 0,1-1,-1 1,1-1,-1 0,1 0,-1-1,0 1,1-1,2 0,-2 1,15 0,49 6,-66-5,-1 0,1-1,-1 1,1 0,-1 0,0 0,1 0,-1 0,0 0,0 0,0 1,0-1,0 0,0 1,0-1,0 1,-1-1,1 1,0-1,-1 1,1-1,-1 1,0 0,1-1,-1 1,0 0,0-1,0 1,0 0,0-1,-1 1,1 0,0-1,-1 1,0-1,1 1,-1-1,0 2,-10 28,9-27,0 0,-1 0,1 1,0-1,1 1,-1 0,1-1,0 1,0 0,1 0,-1 0,1-1,0 1,1 0,-1 0,1 0,0 0,0-1,0 1,0 0,1-1,0 1,0-1,0 0,1 1,0-1,-1 0,1-1,1 1,109 46,-101-40</inkml:trace>
  <inkml:trace contextRef="#ctx0" brushRef="#br0" timeOffset="1868.267">2653 961,'48'-15,"0"-2,-1-2,-1-3,8-6,-42 24,-1-1,0 0,-1 0,1-1,-1 0,0-1,0-1,-1 1,0-1,0-1,-1 0,0 0,-1-1,0 1,0-2,-1 1,-1-1,1 0,-2 0,1 0,-2-1,0 1,1-5,-5 12,1 0,-1 0,0 0,-1 1,1-1,-1 1,1-1,-1 1,0-1,0 1,-1 0,1 0,-1 0,1 0,-1 1,0-1,0 1,0-1,0 1,-1 0,1 0,-1 1,1-1,-1 1,1-1,-1 1,0 0,0 1,0-1,1 1,-1-1,0 1,0 0,0 1,0-1,0 1,1-1,-1 1,0 0,0 1,1-1,-1 1,1-1,-1 1,1 0,0 0,-1 1,-9 6,0 0,0 1,1 0,0 1,1 0,0 1,1 0,0 1,1 0,0 0,1 1,1 0,0 1,1 0,1 0,0 0,1 0,1 1,0-1,0 9,2-16,1 0,0 0,0 0,1 0,0 0,0 0,1-1,0 1,1-1,-1 1,1-1,1 0,-1 0,1 0,1 0,-1-1,1 1,0-1,0 0,1-1,0 0,0 1,0-2,1 1,-1-1,1 0,0 0,0-1,1 0,-1 0,1-1,-1 0,1 0,0-1,0 0,0 0,4 0,0-1,1 0,-1 0,0-2,1 1,-1-1,0-1,0-1,0 1,10-6,2-2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07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0,'28'3,"-36"12,-173 46,-16 13,195-73,1 0,-1 0,0 0,0 0,0 0,1 0,-1 1,0-1,1 1,0 0,-1-1,1 1,0 0,0 0,0 0,0-1,0 1,0 0,0 0,1 1,-1-1,1 0,0 0,-1 0,1 0,0 0,0 0,0 1,1-1,-1 0,0 0,1 0,-1 0,1 0,0 0,0 0,0 0,0 0,0 0,0 0,0-1,1 1,-1 0,1-1,-1 1,1-1,0 0,-1 1,1-1,0 0,1 0,117 39,-60-27,58 8,-117-20,0 0,0 0,0 0,0 0,0 0,-1 0,1 1,0-1,-1 0,1 0,-1 1,1-1,-1 0,1 0,-1 1,0-1,0 0,0 1,0-1,0 0,0 1,0-1,0 0,0 1,-1-1,1 0,0 1,-1-1,1 0,-1 0,0 1,1-1,-1 0,0 0,0 0,1 0,-1 0,0 0,0 0,0 0,-1 0,1-1,0 1,0 0,0-1,0 1,-1-1,1 1,0-1,-1 1,1-1,0 0,-1 0,1 0,0 0,-1 0,-103 53,53-29,2 2,0 2,2 3,-36 29,45-30,29-24,1 1,0 0,0 0,0 1,1 0,0 0,1 1,0 0,0 0,1 1,5-8,0 0,0 0,1 0,-1 0,1-1,-1 1,1 0,0 0,-1 0,1 0,0 0,0 0,1 0,-1 0,0 0,1 0,-1 0,1 0,0 0,-1 0,1 0,0 0,0-1,0 1,0 0,1-1,-1 1,0-1,1 1,-1-1,1 0,-1 0,1 1,0-1,0 0,-1 0,1-1,0 1,0 0,0-1,0 1,0-1,1 1,88 14,216-19,-189-18,-98 18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0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94,'-20'43,"-10"34,-5 8,2-1,8-9,8-13,2-12,4-10,3-7,4-4,-3-3,4-5,4-11,1-8</inkml:trace>
  <inkml:trace contextRef="#ctx0" brushRef="#br0" timeOffset="247.206">38 66,'43'-5,"34"-1,13-5,-4-1,-7 3,-12 2,-13 2,-10 3,-9-4,-9 4,-10 3</inkml:trace>
  <inkml:trace contextRef="#ctx0" brushRef="#br0" timeOffset="497.032">10 433,'39'0,"21"0,6 0,-3 0,-8 0,-9 0,-6 0,-7 0,-7 5,-10 1</inkml:trace>
  <inkml:trace contextRef="#ctx0" brushRef="#br0" timeOffset="900.43">546 630,'-24'39,"-13"17,-4 4,-1-4,2-11,9-13</inkml:trace>
  <inkml:trace contextRef="#ctx0" brushRef="#br0" timeOffset="1128.322">348 630,'34'29,"15"14,5 0,-2-3,-5-7,-11-11</inkml:trace>
  <inkml:trace contextRef="#ctx0" brushRef="#br0" timeOffset="1413.522">913 517,'38'0,"28"0,6 0,-3 0,-9 0,-10 0,-8 0,-12 0</inkml:trace>
  <inkml:trace contextRef="#ctx0" brushRef="#br0" timeOffset="1600.068">913 771,'38'0,"28"0,11 0,-7-5,-10-1,-11 0,-14 1</inkml:trace>
  <inkml:trace contextRef="#ctx0" brushRef="#br0" timeOffset="2752.388">1788 348,'-163'310,"41"-149,142-204,160-197,-172 230,13-19,1 1,1 1,1 1,2 1,21-15,-47 39,1 0,-1 0,1 0,0 0,-1 0,1 1,0-1,0 0,0 0,-1 1,1-1,0 1,0-1,0 1,0-1,0 1,0-1,0 1,0 0,0-1,1 1,-1 0,0 0,0 0,0 0,0 0,0 0,0 0,0 0,0 1,0-1,0 0,0 1,0-1,0 1,0-1,0 1,0-1,0 1,0 0,0-1,0 1,-1 0,1 0,0-1,0 1,-1 0,1 0,-1 0,1 0,-1 0,1 0,-1 0,0 0,1 0,-1 0,0 0,0 1,0-1,0 0,0 0,0 0,0 0,0 0,0 0,0 0,-1 0,1 0,-57 149,-6-8,62-141,1 1,-1-1,1 0,0 1,-1-1,1 0,0 0,0 1,0-1,0 0,0 1,0-1,0 0,0 1,1-1,-1 0,0 1,1-1,-1 0,1 0,-1 1,1-1,0 0,-1 0,1 0,0 0,0 0,0 0,0 0,0 0,0 0,0-1,0 1,0 0,1-1,-1 1,0 0,0-1,0 0,1 1,-1-1,0 0,1 0,-1 1,0-1,1 0,-1 0,0 0,1-1,-1 1,0 0,1 0,-1-1,0 1,0-1,1 1,-1-1,0 0,0 1,0-1,0 0,0 0,0 0,1 0,37-25,-2 0,0-3,-2-1,-1-2,15-19,55-50,-42 63,-63 76,-85 162,75-171,8-24,0 0,1-1,-1 1,1 0,1 0,-1 0,1 1,-1-1,1 0,1 1,-1-1,1 0,0 1,0-1,1 0,-1 1,1-1,1 0,-1 1,1-1,-1 0,1 0,1 0,9 7</inkml:trace>
  <inkml:trace contextRef="#ctx0" brushRef="#br0" timeOffset="3182.131">2860 433,'-43'16,"1"3,0 1,1 2,1 1,2 3,0 1,-8 10,-16 32,60-66,0-1,0 1,0-1,1 1,-1 0,1 0,0 0,-1 0,1 0,1 0,-1 0,0 1,1-1,0 0,-1 0,1 1,0-1,1 0,-1 0,1 0,-1 1,1-1,0 0,0 0,0 0,1 1,3-1,-1 0,1-1,-1 1,1-1,0 0,0-1,0 1,0-1,0 0,0 0,0-1,0 1,1-1,-1 0,0-1,0 1,0-1,0 0,0 0,0-1,0 1,0-1,0 0,0-1,-1 1,1-1,-1 0,1 0,0 1,32-18,-1-1,0-2,-2-1,-1-1,-1-2,-1-2,12-15,-20 22,17-4,-60 66,6-15,3-10,1 1,0 0,2 1,-1 0,2 1,1-1,0 2,1-1,1 0,0 1,0 17,19 5,-2-29</inkml:trace>
  <inkml:trace contextRef="#ctx0" brushRef="#br0" timeOffset="3428.449">3312 715,'-34'33,"-15"22,0 5,9-7</inkml:trace>
  <inkml:trace contextRef="#ctx0" brushRef="#br0" timeOffset="3596.835">3087 715,'23'28,"14"16,5 3,-1-5,-1-5,-4-9,-7-4,-4-7,-2-6,1-4,-4-5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15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1 291,'208'-26,"178"-33,-361 58</inkml:trace>
  <inkml:trace contextRef="#ctx0" brushRef="#br0" timeOffset="4621.585">57 545,'39'-5,"21"-1,7 0,-5 1,-7 1,-8 2,-8 1,-5 1,-4 0,-3 0,0 0,0 0,0 1,0-6,0-1,1 0,-5 1</inkml:trace>
  <inkml:trace contextRef="#ctx0" brushRef="#br0" timeOffset="5182.025">368 9,'-15'-8,"22"9,27 12,40 27,-1 4,-3 3,13 13,49 34,-129-93,-1 1,1-1,-1 1,0-1,0 1,0 0,0 0,0 0,0 0,0 0,-1 0,1 1,-1-1,1 1,-1-1,0 1,0-1,0 1,-1 0,1-1,0 1,-1 0,0 0,0-1,0 1,0 0,0 0,0 0,-1-1,1 1,-1 0,0-1,0 1,0 0,0-1,0 1,-1-1,1 0,-1 1,1-1,-1 0,0 0,0 0,0 0,0 0,-1 0,-104 96,-64 72,153-152,12-12,0-1,1 1,-1 0,1 1,0-1,1 1,0 0,0 0,0 0,1 1,-1 2,0 9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0,1 0,2 0,1 0,-1 0,1 0,-6 5,-2 1,1 0,0-1,2-1,1-2,1-1,-4 0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8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1,'-17'301,"-12"-40,6-127,17-116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9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1,'-298'186,"239"-136,57-48,1-1,-1 1,1-1,0 1,0 0,0 0,0-1,0 1,0 0,0 0,0 0,1 0,-1 0,1 0,-1 0,1 1,0-1,0 0,0 0,0 0,0 0,1 0,-1 0,1 0,-1 0,1 0,0 0,0 0,0 0,0 0,0 0,0-1,1 3,64 49,-59-49,0 0,0 1,0 0,0 0,-1 1,0 0,0 0,0 0,-1 1,0-1,0 1,-1 1,0-1,3 8,22 78,-17-80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9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0,'-26'7,"0"2,0 0,1 2,1 0,0 2,1 0,0 2,-17 15,36-28,1 0,0 0,0 1,0-1,0 1,0 0,1 0,-1 0,1 0,0 1,0-1,0 0,0 1,1-1,-1 1,1 0,0 0,0-1,0 1,1 0,0 0,-1 0,1 0,0 0,1 0,-1 0,1-1,-1 1,1 0,1 0,-1-1,0 1,1 0,0-1,0 1,0-1,0 0,0 0,2 2,96 67,-91-68,-1 0,1 0,-1 1,0 0,0 0,-1 1,1 0,-1 0,-1 0,1 1,-1 0,0 1,-1 0,0-1,0 2,0-1,-1 0,0 2,-2-4,0-1,-1 1,0 0,0 0,-1-1,1 1,-1 0,0 0,-1-1,1 1,-1 0,0 0,-1-1,1 1,-1-1,0 1,-1-1,1 0,-1 0,0 0,0 0,-1 0,1-1,-1 1,0-1,-1 0,1 0,0-1,-5 3,-4 5,-1 0,0-1,-1-1,0 0,0-1,-1-1,0 0,0-1,-1-1,0 0,0-1,0-1,0-1,-16 0,30-2,1 0,-1 0,0 0,1-1,-1 0,1 1,-1-1,1 0,-1 0,1 0,0 0,-1-1,1 1,0-1,0 1,0-1,0 0,0 0,0 0,1 0,-1 0,0 0,1 0,0 0,0-1,-1 1,1-1,1 1,-1-1,0 1,1-1,-1 1,1-1,0 0,-1 1,1-1,1 0,-1 1,0-1,1 1,0-7,0 1,0 0,1 0,0 0,1 0,0 1,0-1,1 1,0-1,0 1,0 0,4-3,8-9,2-1,0 2,1 1,1 0,1 1,0 1,1 1,11-4,13-5,-28 15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30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18,'5'0,"11"0,8 0,4 0,3 0,0 0,0 0,0 0,-1 0,-1 0,0 0,-1 0,0 0,-4-5,-2-1,-5-1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35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1,'0'424,"-29"-196,12-128,12-88</inkml:trace>
  <inkml:trace contextRef="#ctx0" brushRef="#br0" timeOffset="415.484">333 226,'-253'172,"249"-170,1 0,-1 0,1 0,0 0,-1 1,1-1,1 1,-1 0,0 0,1 0,-1 0,1 0,0 1,0-1,0 1,0-1,1 1,0 0,-1-1,1 1,1 0,-1 0,1 0,-1 0,1 0,0 0,0 0,1 0,-1 0,1 0,0 0,0-1,0 1,2 3,121 104,-95-80,-22-23,0 0,0 0,1 0,-1-1,2-1,-1 1,1-1,0-1,0 1,6 1,4-3</inkml:trace>
  <inkml:trace contextRef="#ctx0" brushRef="#br0" timeOffset="695.024">729 396,'-15'33,"-4"21,-4 2,2-5,4-6,1-5,2-6,0-7,2-5,-3-5,3-6</inkml:trace>
  <inkml:trace contextRef="#ctx0" brushRef="#br0" timeOffset="1002.071">503 368,'14'28,"15"20,6 6,4-6,-2-6,-1-11,-3-5,-1-8,-7-1,-3-5,-4 2,-2-3,-2 3,0-2,-2 2,-7-1,-5-4</inkml:trace>
  <inkml:trace contextRef="#ctx0" brushRef="#br0" timeOffset="3436.216">1067 452,'5'0,"6"0,6 0,6 0,2 0,3 0,1 0,0 0,1 0,-1 0,0 0,0 0,-1 0,1 0,-1 0,-9 0,-9 0</inkml:trace>
  <inkml:trace contextRef="#ctx0" brushRef="#br0" timeOffset="3696.894">1321 198,'-5'38,"-1"23,0 5,1-3,2-8,0-9,2-6,1-7,0-7</inkml:trace>
  <inkml:trace contextRef="#ctx0" brushRef="#br0" timeOffset="4849.362">1744 226,'-68'303,"6"-126,171-403,-2 83,-63 87,-31 85,-13 110,-1-138,1 1,0-1,0 1,0-1,0 1,1-1,-1 1,0-1,0 0,1 1,-1-1,1 1,-1-1,1 0,0 1,0-1,-1 0,1 0,0 0,0 0,0 1,0-1,0 0,1-1,-1 1,0 0,0 0,1 0,-1-1,0 1,1-1,-1 1,1-1,-1 1,0-1,1 0,-1 0,1 0,-1 0,1 0,-1 0,1 0,-1 0,1-1,-1 1,0 0,1-1,-1 1,1-1,-1 0,0 1,0-1,1 0,11-7,0 0,-1-1,0 0,-1 0,0-1,0-1,-1 0,0 0,6-11,64-62,-80 83,1 0,0 0,0 0,0 0,0 0,0 0,0 0,0 0,1 1,-1-1,0 0,0 1,1-1,-1 1,0-1,1 1,-1 0,0-1,1 1,-1 0,0 0,1 0,-1 0,1 0,-1 0,0 1,1-1,-1 0,0 1,1-1,-1 1,0-1,0 1,1 0,-1 0,0-1,0 1,0 0,0 0,0 0,0 0,0 0,0 0,0 0,-1 1,1-1,0 0,-1 0,1 1,-1-1,1 0,-1 1,0-1,0 0,1 2,0 9,0 1,-1-1,0 1,-1-1,0 0,-1 1,-1-1,0 0,-2 4,2-4,-1 0,2 0,0 0,0 0,1 0,0 0,2 0,-1 1,2 6,3-1</inkml:trace>
  <inkml:trace contextRef="#ctx0" brushRef="#br0" timeOffset="5496.024">2619 255,'-42'29,"1"2,2 2,2 1,0 3,0 3,-4 38,41-76,-1 0,1-1,-1 1,1 0,0 0,-1 0,1 0,0-1,1 1,-1 0,0 0,0 0,1-1,-1 1,1 0,-1 0,1-1,0 1,0 0,0-1,0 1,0-1,0 1,0-1,0 0,1 1,-1-1,0 0,1 0,-1 0,1 0,0 0,-1 0,1 0,0 0,-1-1,1 1,0-1,0 1,-1-1,1 0,0 0,0 0,0 0,0 0,11-2,-1 0,0-1,0 0,0-1,0 0,0-1,-1 0,0-1,0-1,0 0,-1 0,0-1,-1 0,1 0,-1-1,-1 0,7-11,98-106,-112 126,-1 1,0-1,0 1,0-1,0 1,1 0,-1-1,0 1,0-1,1 1,-1-1,0 1,1-1,-1 0,1 1,-1-1,0 1,1-1,-1 0,1 1,-1-1,1 0,-1 0,1 1,0-1,-1 0,1 0,-1 0,1 0,-1 1,1-1,0 0,-1 0,1 0,-1-1,1 1,0 0,-1 0,1 0,-1 0,1 0,-1-1,1 1,-1 0,1 0,-1-1,1 1,-1 0,1-1,-1 1,1-1,-1 1,0-1,1 1,-1 0,0-1,1 1,-1-1,0 0,0 1,1-1,-1 1,0-1,0 1,0-1,0 0,0 1,0-1,-8 47,7-42,-7 39,2 0,3 0,1 1,1-1,4 16,-1 24,-3 225,1-296,-2 0,1 0,-2-1,0 1,0-1,-1 1,0-1,-1 0,0 0,-1-1,0 1,-1-1,0-1,0 1,-1-1,0-1,-1 1,0-1,0-1,-1 0,0 0,0-1,-1 0,1-1,-1 0,-1-1,1 0,0 0,-1-1,0-1,0 0,-2-1,10-1,0 0,0-1,1 1,-1-1,0 0,1 0,-1-1,1 1,-1-1,1 1,0-1,-1 0,1-1,0 1,0 0,1-1,-1 0,0 0,1 1,0-1,0-1,-1 1,2 0,-1-1,0 1,1 0,0-1,-1 0,1 1,1-1,-1-2,-2-5,1-1,1 0,0 0,1 0,0 0,0 0,2 1,-1-1,3-8,3-1,0 1,1 0,2 1,-1 0,2 0,1 1,0 0,1 1,1 1,1 0,0 1,1 0,0 1,1 1,1 1,5-3,70-36,-73 41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41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1 238,'10'0,"12"0,8 0,3 0,1 0,-1 0,0 0,-2 0,-1-5,-1-1,-1 0,1 1,-1 2,-5 1</inkml:trace>
  <inkml:trace contextRef="#ctx0" brushRef="#br0" timeOffset="230.35">30 435,'38'5,"32"-3,9-2,-4-2,-11-4,-10-1,-11 0,-11 1</inkml:trace>
  <inkml:trace contextRef="#ctx0" brushRef="#br0" timeOffset="11999.296">819 12,'-20'83,"-4"0,-4-2,-34 71,8-41,44-137,14 5,1 0,1 0,1 1,1 0,0 1,2-1,0 2,1-1,4-3,-14 21,147-214,-147 213,-1 1,1-1,0 0,-1 1,1-1,0 1,0-1,0 1,0 0,0 0,1-1,-1 1,0 0,1 0,-1 0,0 0,1 0,-1 0,1 1,0-1,-1 0,1 1,-1-1,1 1,0 0,0-1,-1 1,1 0,0 0,-1 0,1 0,0 0,0 1,-1-1,1 1,0-1,-1 1,1-1,-1 1,1 0,-1 0,1 0,-1-1,1 2,-1-1,0 0,0 0,1 0,-1 1,0-1,0 0,0 1,0-1,8 131,-11-97,-20 136,22-170,-1-1,1 1,0 0,0 0,0 0,0 0,-1 0,1 0,1 0,-1-1,0 1,0 0,0 0,0 0,1 0,-1 0,0 0,1-1,-1 1,0 0,1 0,-1-1,1 1,0 0,-1 0,1-1,-1 1,1-1,0 1,0-1,-1 1,1-1,0 1,0-1,0 1,-1-1,1 0,0 0,0 1,0-1,0 0,0 0,0 0,0 0,-1 0,1 0,0 0,0 0,0-1,0 1,0 0,0 0,-1-1,1 1,0 0,0-1,0 1,-1-1,1 1,0-1,-1 0,1 1,40-45,9-27,-10 10,4 2,2 2,2 3,3 1,-50 52,-1 1,1 0,-1-1,1 1,0 0,0 0,0-1,-1 1,1 0,0 0,0 0,1 0,-1 0,0 0,0 1,0-1,1 0,-1 1,0-1,1 0,-1 1,0 0,1-1,-1 1,1 0,-1 0,0 0,1 0,-1 0,1 0,-1 0,1 0,-1 0,1 1,-1-1,0 1,1-1,-1 1,0-1,0 1,1 0,-1 0,0-1,0 1,0 0,0 0,0 0,0 0,0 1,0-1,-18 125,3-68,-10 96,40-114,-4-29</inkml:trace>
  <inkml:trace contextRef="#ctx0" brushRef="#br0" timeOffset="12564.335">1863 41,'-32'12,"0"1,1 1,0 2,1 2,1 0,-24 22,44-33,0 1,0 0,1 0,1 1,-1 0,2 0,-1 1,1 0,0 0,1 1,1-1,-1 1,2 0,-1 1,2-1,-1 0,2 1,-1 0,2-1,-1 1,2 0,0 1,-1-11,0 1,0-1,0 1,1-1,0 1,-1-1,1 0,0 1,0-1,0 0,0 0,1 1,-1-1,1 0,-1 0,1-1,0 1,-1 0,1 0,0-1,0 1,0-1,0 0,1 0,-1 1,0-2,1 1,-1 0,0 0,1-1,-1 1,1-1,-1 1,1-1,-1 0,1 0,-1-1,1 1,0 0,94-37,-64 12,-1-2,-1-1,-2-2,-1 0,-1-2,-1-2,-2 0,-2-1,11-23,-15 13,-44 61,17-4,1-1,0 2,1-1,0 1,1 0,0 0,2 1,-1 0,2 0,-1 0,2 0,0 0,1 1,0-1,1 1,1-1,0 1,1-1,1 0,0 0,1 0,0 0,1-1,1 1,3 5,42 18,-31-33</inkml:trace>
  <inkml:trace contextRef="#ctx0" brushRef="#br0" timeOffset="12819.328">2456 295,'-28'33,"-16"26,2 8,1-8,9-9,9-9,4-10,6-11</inkml:trace>
  <inkml:trace contextRef="#ctx0" brushRef="#br0" timeOffset="13067.345">2174 267,'19'33,"21"22,4 5,-2-8,-2-7,-3-11,-9-7,-3-8,-2-3,0 1,1-2,-3-4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1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1 666,'35'1,"0"0,0-3,0-1,0-2,-1-1,1-1,-1-2,-1-2,10-4,6-12,-2-2,0-2,-2-2,-2-2,35-35,53-90,-128 156,0 1,0-1,0 0,-1 0,0 0,1 0,-2 0,1 0,0-1,-1 1,0-1,0 1,0-1,-1 0,1 1,-1-1,0 1,0-1,-1 0,1 1,-1-1,0 1,-1-1,1 1,-1-1,0 1,0 0,0 0,0 0,-1 0,1 0,-1 0,0 1,-1 0,1-1,0 1,-1 0,0 0,1 1,-1-1,0 1,-1 0,-2-1,0 2,1 0,-1 1,1 0,-1 1,1-1,0 1,-1 0,1 1,0 0,-1 0,1 0,0 0,1 1,-1 0,0 1,1-1,0 1,0 0,0 0,-3 4,-84 100,80-92,1 2,1-1,1 1,0 1,1 0,1 0,1 0,1 1,0 0,2 0,0 0,1 0,1 1,1-1,1 0,1 1,3 15,-3-28,0 0,1 0,0 0,1 0,-1 0,1-1,1 1,-1-1,2 0,-1-1,0 1,1-1,1 0,-1 0,1-1,-1 0,2 0,-1-1,0 0,1 0,0 0,0-1,0 0,0-1,0 0,1 0,6 0,12 1,-1-1,1-2,-1 0,1-2,-1 0,0-2,0-1,12-5,-4 0,-2-2,0-1,0-2,-1 0,-1-3,-1 0,0-2,-1-1,-2-1,0-1,-1-1,-2-2,0 0,12-21,-30 40,1 1,-2-1,1 0,-1 0,0-1,-1 1,0-1,0 1,0-1,-1 0,0 0,-1-1,0 1,0 0,-1 0,0-1,0 1,-1-2,1 9,-1 0,1 0,-1 0,1 0,-1 0,0 0,0 0,1 0,-1 0,0 0,0 1,0-1,0 0,0 0,0 1,0-1,0 1,0-1,0 1,0-1,-1 1,1 0,0-1,0 1,0 0,-1 0,1 0,0 0,0 0,0 0,-1 0,1 0,0 1,0-1,0 0,0 1,0-1,-1 1,1-1,0 1,0 0,-1 0,-39 34,31-23,2 1,-1 0,2 1,0 0,0 0,1 0,1 1,1-1,0 2,1-1,-1 9,3-17,0 0,1 0,0 0,0 0,1 0,0 0,0 0,0 0,1-1,0 1,0 0,1-1,0 1,0-1,1 0,-1 0,1 0,1-1,-1 1,1-1,0 0,0 0,0-1,1 1,-1-1,4 1,2 1,1-1,0 0,0-1,0 0,0-1,1-1,0 0,-1 0,1-1,0-1,0 0,-1-1,1 0,0-1,-1 0,1-1,-1-1,10-3,11-6,1-1,-2-2,0-1,-1-2,-1-1,2-3,-10 8,0-2,-1 0,-1-1,0-2,-2 0,0-1,-1 0,-1-1,-1-1,-2-1,0 0,-1-1,-2 0,0-1,5-26,-13 48,-1 0,0 0,0 0,0 0,-1-1,0 1,1 0,-1 0,-1 0,1-1,-1 1,0 0,1 0,-2 0,1 0,0 0,-1 0,0 0,0 0,0 1,0-1,-1 1,0-1,1 1,-1 0,0 0,0 0,-1 1,1-1,-1 1,1-1,-1 1,0 0,0 1,0-1,0 1,0 0,0-1,0 2,0-1,0 0,-1 1,1 0,0 0,0 0,0 1,-2 0,-3 3,-1 0,1 1,0 1,0 0,1 0,0 0,0 1,0 1,1-1,0 1,1 0,-1 1,2-1,-1 1,1 0,0 1,-2 6,-2 7,1 0,1 1,1 0,1 0,1 0,1 0,1 3,1-15,0 1,1-1,0 1,1 0,0-1,1 1,0-1,1 0,1 0,0 0,0 0,1 0,1-1,0 0,0 0,1-1,1 1,0-1,0-1,1 0,0 0,0-1,4 3,1-2,0 0,1-1,0-1,0-1,0 0,1 0,0-2,0 0,0-1,1 0,-1-2,1 0,-1 0,1-2,-1 0,1-1,1-1,7-3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04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283 152,'4'19,"8"31,0 15,-1 3,-2-2,-9-1,-2-8,-3-4,1-6,0-6,2 0,0-3,-4-3,-1-2,1-3,1-1,-3-5,0-7</inkml:trace>
  <inkml:trace contextRef="#ctx0" brushRef="#br0" timeOffset="467.253">1 293,'29'-30,"2"2,0 1,2 2,1 1,1 2,2 0,-21 13,3-5,2 1,-1 1,2 1,0 1,0 1,0 1,1 1,1 1,-1 1,1 1,-1 1,1 1,8 1,-29 1,-1 0,1 0,-1 0,1 1,-1-1,0 1,1-1,-1 1,0 0,0 0,1 0,-1 0,0 0,0 1,0-1,0 1,-1-1,1 1,0 0,-1 0,1 0,-1-1,1 1,-1 1,0-1,0 0,0 0,0 0,0 1,-1-1,1 0,0 1,-1-1,0 1,0-1,0 0,0 1,0 0,-34 89,-186 168,217-257,0 0,0 1,0-1,0 1,0 0,1 0,0 0,0 0,0 0,0 0,1 1,0-1,-1 0,2 1,-1-1,0 1,1 0,0-1,0 1,0-1,1 1,0-1,-1 1,1-1,1 1,-1-1,1 0,0 0,0 1,0-1,0-1,1 1,0 0,-1 0,1-1,1 0,13 9,0-2,1 0,0-1,1 0,0-2,0 0,14 2,113 53,-143-61,0 1,0-1,0 1,0 0,-1 0,1 0,0 1,-1-1,0 0,0 1,1 0,-2-1,1 1,0 0,0 0,-1 0,0 0,0 0,1 1,-2-1,1 0,0 0,-1 1,1-1,-1 1,0-1,0 0,-1 1,1-1,-1 0,1 1,-1-1,0 0,0 0,-1 1,-8 11,0-2,0 1,-2-1,1-1,-2 0,0-1,0 0,-1-1,0-1,-1 0,0 0,0-2,-16 6,-143 78,168-88,3-1,-1 1,1-1,-1 0,0 0,0-1,0 1,0-1,0 0,0 0,0-1,0 1,0-1,-1 0,1 0,0 0,-1 0,6-18,8 8</inkml:trace>
  <inkml:trace contextRef="#ctx0" brushRef="#br0" timeOffset="1087.002">960 632,'-1'9,"1"1,0-1,1 1,0-1,0 1,1-1,0 0,1 0,0 0,0 0,1 0,0-1,1 1,0-1,0 0,0-1,1 1,0-1,1 0,0-1,2 3,-1-8,0-1,0 1,0-1,0 0,0-1,0 0,0 0,-1-1,1 0,0 0,-1-1,1 0,-1 0,0-1,0 0,0 0,-1-1,1 1,-1-1,0-1,-1 1,1-1,-1 0,1-2,193-183,-198 191,21-18,-22 18,0-1,1 1,-1 0,0 0,1 0,-1 0,0-1,1 1,-1 0,0 0,1 0,-1 0,0 0,1 0,-1 0,1 0,-1 0,0 0,1 0,-1 0,0 0,1 0,-1 1,0-1,1 0,-1 0,0 0,1 0,-1 1,0-1,1 0,-1 0,0 1,0-1,1 0,-1 0,0 1,0-1,0 0,1 1,-1-1,0 0,0 1,0-1,0 0,0 1,0-1,0 1,0-1,0 0,0 1,0-1,0 0,0 1,0-1,0 0,0 1,0-1,0 1,0-1,0 0,-1 1,1-1,0 0,0 0,0 1,-1-1,1 0,0 1,0-1,-17 65,14-57,-1 1,2 0,-1 0,1 0,1 0,-1 0,2 0,-1 1,1-1,1 0,-1 0,2 0,-1 1,1-1,1 0,1-4,1 0,0-1,0 0,0 0,0 0,1-1,-1 0,1 0,0 0,0-1,0 0,1 0,-1 0,0-1,1 0,-1 0,1-1,-1 1,1-2,-1 1,0-1,1 1,-1-2,1 1,1-2,7-1,0-1,0-1,-1 0,0-1,0-1,-1 0,1-1,-2 0,0-1,0 0,0-1,-1 0,-1-1,7-10,17-15,0-1,-2-2,-1-1,-3-2,-1 0,-3-2,-1-1,16-47,-30 72,-2 0,-1 0,0 0,-2-1,0 0,0-20,-4 41,1 0,-1 0,1-1,-1 1,0 0,0 0,1-1,-1 1,0 0,0-1,-1 1,1 0,0 0,0-1,0 1,-1 0,1 0,-1 0,1-1,-1 1,1 0,-1 0,0 0,0 0,1 0,-1 0,0 0,0 0,0 0,0 1,0-1,0 0,0 1,0-1,-1 0,1 1,0-1,0 1,0 0,-1-1,1 1,0 0,0 0,-1 0,1 0,0 0,0 0,-1 0,1 0,0 0,0 1,-1-1,1 1,0-1,0 1,0-1,0 1,-1-1,1 1,0 0,0 0,0 0,1-1,-1 1,0 1,-15 14,2 1,0 0,1 2,1-1,1 1,0 1,2 0,0 1,-1 4,7-16,-9 19,2 0,0 1,2 0,2 0,0 1,2 0,2 0,0 0,2 0,2 10,-1-31,0 1,1-1,0 0,0 0,1 0,0 0,1 0,0-1,0 0,1 0,0 0,0 0,1-1,0 1,0-1,4 2,-9-8,0 0,0-1,-1 1,1 0,0-1,0 1,0-1,0 1,-1-1,1 0,0 1,0-1,0 0,0 0,0 1,0-1,0 0,0 0,0 0,0 0,0 0,0-1,0 1,0 0,0 0,0-1,0 1,0 0,0-1,0 1,0-1,-1 1,1-1,0 1,0-1,0 0,-1 0,1 1,0-1,-1 0,1 0,-1 0,1 1,-1-1,1 0,-1 0,0 0,1 0,-1 0,0 0,0 0,0 0,0 0,0 0,0 0,0 0,0 0,0 0,0 0,-3-13</inkml:trace>
  <inkml:trace contextRef="#ctx0" brushRef="#br0" timeOffset="1333.792">1581 265,'43'10,"29"2,11 1,2-4,1-2,-5-2,-7-3,-6-6,-5-2,-4-1,-2 1,-6 2,-12 2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17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4263 425,'38'-5,"27"-1,8-5,-4 0,-10 1,-9 3,-13 2</inkml:trace>
  <inkml:trace contextRef="#ctx0" brushRef="#br0" timeOffset="250.772">4318 538,'39'0,"36"-5,10-1,1 0,-5-4,-12 1,-12 0,-16 3</inkml:trace>
  <inkml:trace contextRef="#ctx0" brushRef="#br0" timeOffset="518.553">5617 144,'-41'16,"-1"2,2 2,1 1,1 2,0 2,2 2,1 1,-8 11,39-36,0 0,1 0,-1 1,1 0,0-1,0 1,0 0,0 1,1-1,0 0,0 1,0 0,0-1,1 1,0 0,0 0,0 0,1-1,-1 1,1 0,0 0,1 0,-1 0,1 0,0 0,0 0,0-1,1 1,0 0,0-1,0 1,0-1,1 0,-1 0,1 0,0 0,3 3,4 1,0-1,0 0,0 0,1-1,0 0,0-1,1-1,0 1,-1-2,1 0,0 0,1-1,-1 0,0-1,1-1,-1 0,0-1,1 0,-1 0,7-3,14-4,1-1,-2-2,0-1,0-2,-1 0,23-17,-43 27,0-2,0 0,0 0,-1 0,0-2,-1 1,0-1,0 0,0-1,-1 0,0-1,-1 0,0 0,-1 0,0-1,0 0,-1 0,-1 0,0-1,0 1,-1-1,-1 0,0 0,-1 0,0 0,0 0,-2-1,1 1,-2 0,1 0,-2 0,0-3,-4 4,1 0,-2 1,0 0,0 0,0 0,-1 1,-1 0,0 1,0 0,0 1,-1 0,0 0,-1 1,1 1,-1 0,0 0,0 2,-1-1,1 1,-1 1,-4 0,-26-6</inkml:trace>
  <inkml:trace contextRef="#ctx0" brushRef="#br0" timeOffset="768.611">4911 341,'48'9,"59"4,31-1,6-2,-3-3,-10-2,-8-8,-7-3,-8 0,-7 1,-8 1,-5 1,-7 1,-9 2,-6-1,-10 1,-14 1</inkml:trace>
  <inkml:trace contextRef="#ctx0" brushRef="#br0" timeOffset="-2001.544">1920 538,'38'-5,"23"-1,5 0,-3 1,-13-3,-10-1,-7 2,-9-3,-9 0</inkml:trace>
  <inkml:trace contextRef="#ctx0" brushRef="#br0" timeOffset="-1765.151">2145 284,'-4'34,"-3"34,1 12,2-4,0-10,2-11,6-11,1-7,6-6,5-7,1-4,-4-5</inkml:trace>
  <inkml:trace contextRef="#ctx0" brushRef="#br0" timeOffset="-817.787">2598 764,'-2'-1,"0"0,1-1,-1 1,1-1,0 1,0-1,-1 0,1 0,0 1,0-1,1 0,-1 0,0 0,1 0,-1 0,1 0,-1 0,1 0,0 0,0 0,0 0,0 0,0 0,1 0,-1 0,1-1,-1 2,1-1,0 0,-1 0,1 0,0 0,2-1,66-130,-52 105,2 1,1 0,2 1,0 2,18-15,23-2,-61 41,-1 0,1-1,-1 1,1 0,-1-1,1 1,0 0,-1 0,1 1,-1-1,1 0,0 0,-1 1,1-1,-1 1,1-1,-1 1,1 0,-1-1,0 1,1 0,-1 0,0 0,1 0,-1 0,0 1,0-1,0 0,0 0,0 1,-1-1,1 0,0 1,0-1,-1 1,1-1,-1 1,0 0,1-1,-1 1,0-1,0 1,0 1,3 10,24 76,-25-86,-1-1,1 1,0-1,0 1,0-1,0 0,0 0,1 0,-1 0,1 0,-1-1,1 1,-1-1,1 0,0 1,0-1,0-1,0 1,0 0,0-1,0 1,0-1,0 0,0 0,0 0,0 0,0-1,0 1,1-1,107-54,-78 34,1-2,-28 18,1-1,-1 1,1 1,1-1,-1 1,0 0,1 1,0 0,0 0,0 1,0 0,7-1,-13 5,1-1,0 1,0 0,-1 0,1 0,-1 0,0 1,0-1,0 1,0-1,0 1,0 0,0-1,-1 1,0 0,1 0,-1 0,0 0,-1 1,1-1,0 0,-1 0,0 0,0 1,0-1,0 0,0 0,-1 1,1-1,-1 0,0 1,1 2,0 0,-1-4,0 0,1 1,-1-1,1 1,-1-1,1 1,0-1,0 1,0-1,0 0,1 1,-1-1,1 1,-1-1,1 1,0-1,0 0,0 0,0 1,0-1,1 0,-1 0,1 0,-1 0,1-1,0 1,-1 0,1-1,0 1,0-1,0 1,1-1,-1 0,0 0,0 0,1 0,-1 0,1-1,15-2,0-2</inkml:trace>
  <inkml:trace contextRef="#ctx0" brushRef="#br0" timeOffset="-270.628">3783 341,'-22'13,"-13"7,1 2,1 1,2 1,0 2,-26 29,24 7,32-61,1 0,0 0,0 1,-1-1,1 0,0 0,0 1,0-1,0 0,1 1,-1-1,0 0,1 0,-1 1,0-1,1 0,0 0,-1 0,1 0,0 1,-1-1,1 0,0 0,0 0,0-1,0 1,0 0,0 0,0 0,0-1,0 1,0-1,1 1,-1-1,0 1,0-1,1 1,-1-1,0 0,0 0,1 0,-1 0,0 0,1 0,-1 0,0 0,0 0,1-1,-1 1,1-1,16-3,1 0,-1-2,0 0,0-1,0-1,-1-1,-1 0,1-1,-2-1,13-10,-21 16,135-96,-141 100,-1 0,1 1,0-1,0 0,0 1,0-1,0 0,1 1,-1-1,0 1,0 0,0-1,0 1,1 0,-1 0,0 0,0-1,0 1,1 1,-1-1,0 0,0 0,0 0,1 1,-1-1,0 0,0 1,0-1,0 1,0 0,0-1,0 1,0 0,0-1,0 1,0 0,0 0,-1 0,1 0,0 0,0 0,-1 0,1 0,-1 0,1 0,-1 0,0 1,1-1,-1 0,0 0,0 0,1 0,-1 1,0-1,0 0,-1 0,1 1,0-1,0 0,-1 0,1 1,-42 193,6 57,36-241,2 4,-1 0,-1 0,0 0,-1 0,-1-1,0 1,-1 0,0-1,-2 0,1 0,-2 0,0 0,0-1,-2 0,1 0,-2-1,-7 10,12-18,0 1,-1-1,0 0,0-1,0 1,0-1,0 0,-1 0,1 0,-1-1,0 0,0 0,0-1,0 1,0-1,0 0,0-1,0 0,0 0,0 0,0-1,-1 1,1-2,0 1,0-1,1 1,-1-2,0 1,1-1,-1 1,-2-3,4-2,0 1,1-1,0 0,0 0,0-1,1 1,0-1,1 1,0-1,0 1,0-1,1 0,0 1,0-1,1 0,0 1,1-1,-1 1,2-1,-1 1,1-2,8-17,0 0,1 1,2 1,0 0,2 1,0 0,2 2,0 0,2 1,18-15,-13 11</inkml:trace>
  <inkml:trace contextRef="#ctx0" brushRef="#br0" timeOffset="-3527.121">0 538,'0'1,"0"1,0-1,0 0,0 0,0 0,1 1,-1-1,0 0,1 0,-1 0,1 0,-1 0,1 1,-1-1,1 0,0 0,-1 0,1-1,0 1,0 0,0 0,0 0,0 0,0-1,0 1,0-1,0 1,0-1,0 1,0-1,0 1,0-1,1 0,-1 0,0 1,0-1,0 0,1 0,-1 0,0 0,0-1,0 1,1 0,-1 0,0-1,11 5,2 0,1 0,-1 0,1-1,0-1,0-1,-1 0,1 0,0-2,0 0,0 0,0-2,-1 0,1 0,127-22,-118 19</inkml:trace>
  <inkml:trace contextRef="#ctx0" brushRef="#br0" timeOffset="-3148.145">734 58,'-20'113,"6"-41,2 0,5 1,1 17,8 169,-6-236,-2-5</inkml:trace>
  <inkml:trace contextRef="#ctx0" brushRef="#br0" timeOffset="-2766.583">988 256,'-24'18,"-138"124,133-84,29-57,0 1,0 0,0-1,0 1,0 0,1-1,-1 1,1-1,-1 1,1-1,0 1,0-1,-1 1,1-1,0 0,0 1,0-1,1 0,-1 0,0 0,0 0,1 0,-1 0,0 0,1 0,-1-1,1 1,-1 0,1-1,-1 1,1-1,0 0,-1 1,1-1,-1 0,2 0,17 4,-13-4,0 1,0 0,0 0,0 0,-1 1,1 0,0 1,-1 0,1 0,-1 0,0 1,0-1,0 1,-1 1,1-1,-1 1,0 0,3 4,79 127,-54-120,-19-17</inkml:trace>
  <inkml:trace contextRef="#ctx0" brushRef="#br0" timeOffset="22873.569">1778 87,'-1'-3,"-1"0,0 0,0 0,0 1,0-1,-1 1,1-1,-1 1,0 0,1 0,-1 0,0 0,0 0,0 1,0 0,-1-1,1 1,0 0,0 0,-1 1,1-1,-1 1,1 0,0 0,-1 0,1 0,-1 0,1 1,-1-1,1 1,0 0,0 0,-1 1,-104 52,98-48,1 0,0 0,0 1,0 0,1 1,0 0,1 0,0 0,0 1,1 0,0 1,0-1,1 1,0 0,1 0,0 1,1-1,0 1,1 0,0 0,0 0,1 0,1 0,0 0,1 0,1 9,2-10,0-1,1 0,0 0,0-1,1 1,1-1,-1 0,1-1,1 0,-1 0,1 0,0-1,1 0,-1-1,1 0,62 54,-10 40,-59-95,-1-1,0 1,-1 0,1 0,-1 0,0 0,0 1,0-1,0 0,-1 0,1 0,-1 0,0-1,0 1,-1 0,1 0,-1 0,0-1,0 1,0-1,0 0,-1 1,1-1,-1 0,0 0,0-1,-1 2,-12 8,-1-2,0 0,0-1,-1 0,0-1,0-1,-1-1,-8 1,-4 3,28-8,0-1,0 1,0-1,0 1,0-1,-1 0,1-1,0 1,0 0,-1-1,1 0,0 1,-1-1,1-1,-1 1,1 0,0-1,0 0,-1 0,1 0,0 0,0 0,0 0,0-1,0 0,0 0,0 1,1-2,-1 1,1 0,-1 0,1-1,0 1,0-1,0 0,0 0,0 0,1 0,-1 0,1 0,0 0,0 0,0 0,0-1,1 1,-1 0,1-1,0-1,3-11,1 0,1 1,0-1,1 1,1 1,0-1,1 1,1 0,0 1,0 0,12-11,-7 6,63-68,-61 77,-4 6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4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0 606,'6'0,"5"1,1-1,0 0,-1 0,1-1,0-1,-1 0,1 0,-1-1,0-1,0 0,0-1,0 0,2-2,16-15,-1-2,0-2,-2 0,-2-2,0 0,1-5,-18 24,259-346,-265 354,-1 0,0 0,1 0,-1 0,1 0,0 0,-1 0,1 0,0 0,-1 0,1 0,0 0,0 0,0 1,0-1,-1 0,1 1,0-1,0 1,1-1,-1 1,0-1,0 1,0 0,0-1,0 1,0 0,1 0,-1 0,0 0,0 0,0 0,0 0,0 0,1 0,-1 1,0-1,0 1,0-1,0 0,0 1,0 0,0-1,0 1,0 0,0-1,0 1,0 0,-1 0,1 0,0 0,0 0,-1-1,1 1,-1 1,1-1,3 27,-1-1,-1 1,-2 0,-1 0,0-1,-5 18,5-36,-10 74,-3-1,-25 75,-19-3,55-150,-1 0,1 0,-1-1,0 1,0-1,0 0,-1 0,1-1,-1 1,0-1,1 0,-1 0,0-1,0 1,0-1,-1 0,1-1,0 1,0-1,0 0,-1 0,1-1,0 1,0-1,0 0,0-1,0 1,0-1,0 0,1 0,-1-1,0 1,1-1,0 0,0 0,0-1,0 1,0-1,0 0,0-2,0-1,0 0,0 0,1-1,0 1,0-1,1 1,0-1,0 0,1 0,0 0,0 0,1-2,-1-15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 0,'-25'28,"2"0,0 2,2 0,2 2,0 0,3 1,-8 20,21-48,0 0,1 0,-1 0,1 1,0-1,1 0,-1 1,1 0,0-1,0 1,1 0,0 0,0-1,0 1,0 0,1-1,0 1,1 0,-1-1,1 1,0-1,0 0,1 1,-1-1,1 0,0-1,1 1,-1 0,1-1,0 0,0 0,0 0,1 0,-1-1,1 1,1-1,6-1,1 0,-1-1,1-1,0 0,-1-1,1 0,-1-1,1 0,-1-1,0-1,0 0,0 0,0-1,-1 0,1-1,-2-1,1 0,-1 0,0-1,0 0,-1-1,0 0,0 0,3-8,-6 11,-1-1,-1 0,1 0,-1 0,-1 0,1-1,-1 0,-1 1,1-1,-1 0,-1-1,1 1,-1 0,-1 0,0-1,0 1,0 0,-1 0,0-1,-1 1,0 0,0 0,-1 0,0 1,0-1,-1 1,0-1,0 1,-1 0,0 1,0-1,0 1,-1 0,0 0,-1 0,-8-1,-1 0,1 1,-2 1,1 0,-1 1,1 1,-15-1,-3 1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8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1,'-38'81,"22"-42,-2-1,-1 0,-2-1,-2-1,-1-1,-2-1,-2-2,-9 9,22-29,4-6</inkml:trace>
  <inkml:trace contextRef="#ctx0" brushRef="#br0" timeOffset="355.76">1 1,'0'19,"9"11,9 1,0-1,3-5,-3-2,1-5,1 0,3 0,-3 3,0 3,-3 2,-5 1,1-4,-3-1,-2 0,-2 2,-3-4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7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0 340,'15'0,"18"0,10 0,5 0,1 0,2 0,-4 0,-5 0,-5 0,-3 0,-4 0,-1 0,-1 0,-1 0,-4 0</inkml:trace>
  <inkml:trace contextRef="#ctx0" brushRef="#br0" timeOffset="437.955">847 1,'-22'107,"4"70,-17-8,25-67,10-101,1-1,0 1,-1-1,1 1,0-1,-1 1,1-1,0 1,0-1,-1 0,1 0,0 1,0-1,0 0,-1 0,1 0,0 0,0 0,0 0,0 0,-1 0,1 0,0 0,0 0,0-1,-1 1,1 0,0 0,0-1,-1 1,1-1,0 1,-1-1,1 1,0-1,-1 1,1-1,-1 1,1-1,-1 0,1 1,-1-1,1 0,-1 0,1 1,-1-1,0 0,0 0,1 0,-1 1,0-1,0 0,0 0,0 0,0 0,0 1,0-1,0 0,10-18</inkml:trace>
  <inkml:trace contextRef="#ctx0" brushRef="#br0" timeOffset="950.04">1129 114,'-93'68,"-65"61,155-127,1 0,-1 0,1 1,0-1,0 1,0 0,1 0,-1-1,0 1,1 0,0 0,0 1,0-1,0 0,0 0,1 0,-1 1,1-1,0 0,0 0,0 1,1-1,-1 0,1 0,-1 1,1-1,0 0,0 0,1 0,-1 0,1 0,-1 0,1 0,0-1,0 1,0-1,0 1,1-1,-1 0,1 0,-1 0,1 0,1 1,75 29,-69-30,-1 1,0 0,0 0,0 1,-1 0,1 0,-1 1,0 0,-1 0,1 1,-1 0,0 1,0 0,10 58,-17-57,0 3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0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0,1 0,-1 0,0 0,0 0,0 0,0 0,-1 0,0 0,-5 0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0,'33'5,"32"-3,8-3,-3 0,-9 0,-10-1,-13 1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1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72,'-70'134,"-46"88,143-271,3 0,1 3,3 0,1 2,2 2,34-29,-70 70,-1-1,1 1,0 0,0 0,0-1,0 1,0 0,0 0,0 0,0 0,0 0,0 0,0 0,1 1,-1-1,0 0,1 1,-1-1,1 1,-1-1,0 1,1-1,-1 1,1 0,-1 0,1 0,-1 0,1 0,-1 0,1 0,-1 1,1-1,-1 1,1-1,-1 1,0-1,1 1,-1 0,0-1,1 1,-1 0,0 0,0 0,0 0,0 0,0 0,1 1,7 157,-8-157,-1-1,1 1,-1 0,1 0,0-1,0 1,0 0,0-1,0 1,0-1,0 0,0 1,1-1,-1 0,0 1,1-1,-1 0,1 0,0 0,-1-1,1 1,0 0,-1 0,1-1,0 1,0-1,0 0,-1 1,1-1,0 0,0 0,0 0,0-1,-1 1,1 0,0 0,0-1,0 0,-1 1,1-1,0 0,-1 0,1 0,68-46,100-130,-109 142,-60 35,0 1,-1 0,1 0,0 0,0 0,0 0,0 0,-1 1,1-1,-1 0,1 0,-1 0,1 1,-1-1,0 0,1 0,-1 1,0-1,0 0,0 1,0-1,0 0,0 0,0 1,-1-1,1 0,0 1,-1-1,1 0,-1 0,0 1,-44 117,36-103,2 1,-1 0,2 0,0 0,2 1,0 0,0 0,0 12,4-27,1-1,-1 1,0-1,1 1,-1-1,1 1,0-1,-1 0,1 0,0 1,1-1,-1 0,0 0,1 0,-1 0,1 0,-1 0,1 0,0-1,0 1,0-1,0 1,0-1,0 0,0 0,0 1,1-2,-1 1,0 0,1 0,-1-1,1 1,-1-1,1 0,-1 0,1 0,-1 0,1 0,-1 0,0-1,1 1,0-1,15-5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2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1,'-9'-1,"0"1,0 0,0 1,0 0,1 0,-1 1,0 0,1 1,0-1,-1 2,1-1,0 1,0 0,1 1,0 0,-1 0,0 1,-3 5,-2-3,1 1,1 0,0 1,0 0,1 1,1 0,-1 1,2 0,0 0,0 1,1 0,0 0,2 0,-1 1,2 0,-1 0,0 11,5-22,0-1,0 0,0 0,0 1,0-1,1 0,-1 0,1 1,-1-1,1 0,0 0,0 0,0 0,0 0,0 0,1 0,-1 0,0 0,1-1,0 1,-1 0,1-1,0 0,0 1,0-1,0 0,0 0,0 0,0 0,0 0,0 0,0-1,1 1,-1-1,0 0,0 1,1-1,-1 0,0 0,0 0,1-1,-1 1,2-1,97-29,-71 12,-1-1,-1-1,-1-2,0-1,-2-1,-1-1,-1-1,10-16,15-15,-46 57,-1 0,0 1,0-1,1 1,-1-1,0 1,0-1,0 1,0 0,0 0,1-1,-2 1,1 0,0 0,0 0,0 0,0 0,0 0,-1 0,1 0,-1 1,1-1,-1 0,1 0,-1 0,1 1,-1-1,0 0,0 1,0-1,0 0,0 0,0 1,0-1,0 0,0 1,-1-1,1 0,0 0,-1 1,0 0,1 0,0 7,0 5,0 0,0 1,1-1,1 0,0 0,1 0,1 0,0-1,1 1,0-1,1 0,0-1,1 1,-4-9,0-1,0 0,1 0,-1 0,1-1,-1 1,1-1,0 0,0 0,0 0,0 0,0-1,0 0,0 0,1 0,-1 0,18 2</inkml:trace>
  <inkml:trace contextRef="#ctx0" brushRef="#br0" timeOffset="2666.857">1045 283,'-14'9,"-15"14,-2 7,0-2,4 0,3-6,4-1,2-4,4-1,-1 3,-3-3,3-4</inkml:trace>
  <inkml:trace contextRef="#ctx0" brushRef="#br0" timeOffset="2936.919">792 226,'0'19,"9"17,9 1,5-5,4-4,2-1,1-1,0 1,0-1,-5 1,-7-4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1,'0'38,"5"23,2 5,-1-3,-1-8,-1-13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07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1 423,'200'-22,"105"-11,-45 2,-199 21,-74 13,-2 0</inkml:trace>
  <inkml:trace contextRef="#ctx0" brushRef="#br0" timeOffset="247.952">57 649,'43'-5,"29"-1,11-5,2 0,-4 1,-7 3,-11-3,-11 1,-4 2,-7 2,-5 2,-3 1,-4 2,-1 0,-5 0</inkml:trace>
  <inkml:trace contextRef="#ctx0" brushRef="#br0" timeOffset="670.268">424 0,'47'28,"2"-2,0-3,2-2,31 9,85 36,-161-65,1 1,-2 0,1 0,0 1,0 0,-1 0,1 0,-1 1,0 0,0 0,0 0,-1 0,1 1,-1 0,0 0,-1 0,1 0,-1 1,0-1,0 1,-1 0,0 0,0 0,0 0,0 0,-1 0,0 0,-1 1,1-1,-1 0,0 1,-1-1,0 0,-1 5,-9 10,-1 0,-1-1,-1 0,-1-1,-1-1,0 0,-1-1,-1-1,-1-1,0 0,-1-2,-15 8,-35 30,-153 127,196-147,19-14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4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29,'48'0,"21"0,3 0,-6-4,-9-3,-10 1,-7 2,-7 0,-3 2,-3 1,-5 0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4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26,'38'0,"37"0,11-4,-6-3,-10 1,-13 1,-16 1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2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0 479,'29'-9,"19"-9,6 0,-2 2,-4 4,-5 9,-6 5,-5 2,-2 0,-6 5,-3 0,0-1,1-2,-3 3,0 0,-3-2</inkml:trace>
  <inkml:trace contextRef="#ctx0" brushRef="#br0" timeOffset="344.277">818 0,'0'625,"-28"-470,27-149,0-7</inkml:trace>
  <inkml:trace contextRef="#ctx0" brushRef="#br0" timeOffset="664.882">1185 169,'-20'13,"-27"17,2 1,1 3,2 1,1 2,-5 8,44-44,0 0,0 1,1-1,-1 0,0 0,0 1,1-1,-1 1,1 0,-1-1,1 1,0 0,-1 0,1 0,0 0,0 0,0 0,1 0,-1 0,1 0,-1 0,1 1,-1-1,1 0,0 0,0 1,0-1,0 0,1 0,-1 0,1 1,-1-1,1 0,0 0,0 0,0 0,0 0,0 0,0 0,0 0,1-1,-1 1,1 0,-1-1,1 1,0-1,0 1,92 18,-83-20,-1 1,0 0,1 1,-1 0,0 1,0-1,0 2,-1 0,1 0,-1 1,0 0,0 0,-1 1,6 4,9 59,-5-8,-7-48</inkml:trace>
  <inkml:trace contextRef="#ctx0" brushRef="#br0" timeOffset="980.644">1806 311,'-29'43,"-14"24,0 5,3-5,8-8,4-11,8-7,7-7,0-9,3-4,-1-5,-5-6,-3-4,1-3</inkml:trace>
  <inkml:trace contextRef="#ctx0" brushRef="#br0" timeOffset="1233.52">1410 311,'25'33,"16"26,7 3,0-5,-8-7,-6-12,-4-7,-3-5,-1-2,1-4,-6-2,0-3,0-5,-3-3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8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83 582,'-8'34,"1"0,2 0,1 1,2-1,2 27,-3 32,-20 40,1-54,13-105,12 7,0 0,2 0,0 1,1-1,1 1,9-16,-1-2,10-15,1 1,3 1,2 2,2 1,14-13,-7 21,-39 37,0 0,0 1,0-1,0 1,0-1,0 1,0-1,0 1,0-1,0 1,0 0,0-1,0 1,0 0,0 0,0 0,1 0,-1 0,0 0,0 0,0 1,0-1,0 0,0 0,0 1,0-1,0 1,0-1,0 1,0-1,0 1,0 0,0 0,-1-1,1 1,0 0,0 0,-1 0,1 0,0-1,-1 1,1 0,-1 0,1 0,-1 1,0 0,4 10,-1 1,-1-1,0 1,-1 0,0 0,-1 0,-1-1,-2 14,1 42,2-66,0 1,1-1,-1 0,0 1,1-1,-1 0,1 0,0 0,-1 1,1-1,0 0,0 0,1 0,-1 0,0 0,1-1,-1 1,1 0,-1-1,1 1,0-1,0 1,0-1,0 0,0 0,0 0,0 0,0 0,0 0,0-1,1 1,-1-1,0 1,0-1,1 0,-1 0,0 0,1 0,-1 0,0-1,0 1,1-1,-1 1,0-1,0 0,0 0,0 0,0 0,0 0,0 0,0-1,0 1,1-2,162-149,-145 136,65-33,-83 50,1 0,-1 0,1 0,-1 0,0 1,0-1,1 1,-1 0,0 0,0-1,0 1,-1 0,1 1,0-1,-1 0,0 0,1 1,-1-1,0 1,0-1,0 1,0-1,-1 1,1 0,-1-1,0 1,0 0,1-1,-2 1,1 0,0 0,-1-1,1 1,-1-1,0 1,0 0,1 2,-3 143,3-145,0-1,0 1,0-1,1 1,-1-1,1 1,0-1,-1 0,1 1,0-1,1 0,-1 0,0 1,1-1,-1 0,1 0,0-1,-1 1,1 0,0 0,0-1,0 1,0-1,2 1,13 5</inkml:trace>
  <inkml:trace contextRef="#ctx0" brushRef="#br0" timeOffset="540.358">1270 441,'-21'14,"0"0,2 2,0 0,0 1,2 0,0 2,1 0,1 1,1 0,0 1,2 1,-3 8,14-26,0 0,1 1,-1-1,1 0,0 1,0-1,0 0,1 1,0-1,-1 0,1 0,1 0,-1 0,1 0,0 0,-1 0,2 0,-1 0,0-1,1 1,0-1,0 0,0 0,0 0,0 0,0 0,1-1,0 1,-1-1,1 0,0 0,0 0,0-1,0 1,0-1,0 0,1 0,-1-1,0 1,1-1,-1 0,0 0,1-1,-1 1,0-1,0 0,3 0,4-3,0 1,0-1,0-1,-1 0,1-1,-1 0,0 0,-1-1,1 0,-2-1,1 0,-1 0,3-4,5-4,2-4,-1-1,-1-1,-1 0,-1-1,-1-1,0 0,-2 0,-2-1,0-1,-1 0,2-15,-6 26,-1 0,0-1,-1 1,0 0,-1-1,-1 1,-1-1,0 0,-1 1,0 0,-2 0,0-1,0 2,-1-1,-1 1,-3-6,7 18,1-1,-1 0,0 1,0 0,0-1,-1 1,1 0,0 0,-1 0,1 0,-1 1,0-1,1 1,-1-1,0 1,0 0,0 0,0 1,0-1,0 0,0 1,-1 0,1 0,0 0,0 0,0 0,0 1,0-1,0 1,0 0,0 0,0 0,0 0,0 0,0 1,1-1,-1 1,1 0,-1 0,1 0,-1 0,1 0,0 0,0 1,0-1,1 1,-1-1,0 1,1 0,0 0,-1 0,1 0,0 0,0 0,-3 24,1 0,1 0,1 1,2-1,0 0,4 12,-5-37,3 18,1 1,0-1,2 0,1 0,0 0,1-1,1 0,1-1,1 0,0-1,14 17,-23-31,1 1,0-1,0 0,0 1,0-1,0 0,1-1,-1 1,1-1,-1 1,1-1,0 0,0-1,0 1,1-1,-1 1,0-1,0 0,1-1,3 1,10-3</inkml:trace>
  <inkml:trace contextRef="#ctx0" brushRef="#br0" timeOffset="915.508">1664 18,'247'-16,"-245"16,0-1,0 1,1 0,-1 0,0 0,0 0,0 0,1 1,-1-1,0 1,0-1,0 1,0 0,0-1,0 1,0 0,0 1,0-1,0 0,-1 0,1 1,0-1,-1 1,1 0,-1-1,0 1,1 0,-1 0,0 0,0 0,0 0,0 0,-1 0,1 0,-1 0,1 0,-1 0,0 1,1-1,-1 0,0 0,0 0,-1 1,1-1,0 0,-1 0,1 0,-1 0,0 0,0 0,0 0,0 0,0 0,-1 1,-114 143,116-144,-1 0,0-1,1 1,-1 0,1 0,-1 0,1 0,0 0,0 0,0 0,0 0,0 0,0 0,0 0,1 0,-1 0,1 0,0 0,-1 0,1 0,0 0,0-1,0 1,0 0,1-1,-1 1,0 0,1-1,-1 0,1 1,-1-1,1 0,0 0,-1 0,1 0,0 0,0 0,0-1,0 1,0 0,1-1,86 12,-30-13,-33 0</inkml:trace>
  <inkml:trace contextRef="#ctx0" brushRef="#br0" timeOffset="2257.198">2681 301,'-79'94,"-117"176,59-149,119-108</inkml:trace>
  <inkml:trace contextRef="#ctx0" brushRef="#br0" timeOffset="2518.25">2285 385,'19'19,"26"16,10 7,0-4,-4-3,-6-8,-6-8,-10-3,-4-4,-3-5,-4 3,-1-2,2-1,-3-2</inkml:trace>
  <inkml:trace contextRef="#ctx0" brushRef="#br0" timeOffset="3085.942">1184 949,'-1'1,"1"0,-1 1,0-1,1 0,-1 0,1 0,0 1,-1-1,1 0,0 1,-1-1,1 0,0 1,0-1,0 0,0 1,1-1,-1 0,0 0,1 1,-1-1,0 0,1 0,-1 1,1-1,0 0,-1 0,1 0,0 0,0 0,0 0,0 0,0 0,0 0,0 0,0 0,0-1,0 1,0 0,0-1,1 1,-1-1,0 0,0 1,1-1,-1 0,0 1,1-1,-1 0,0 0,1 0,-1 0,0-1,1 1,0 0,178 11,-140-11,370-32,193-48,-282 47,-298 34</inkml:trace>
  <inkml:trace contextRef="#ctx0" brushRef="#br0" timeOffset="3756.261">1721 1260,'-97'55,"81"-49,1 0,0 1,1 0,0 1,0 1,1 0,0 1,0 1,1 0,0 0,1 1,1 0,0 1,0 1,2-1,-1 1,2 1,0 0,-3 9,9-21,1 0,-1 0,1 0,-1 1,1-1,0 0,0 1,1-1,-1 0,1 0,-1 1,1-1,0 0,0 0,0 0,1 0,-1 0,1 0,0 0,0-1,0 1,0-1,0 1,0-1,1 0,-1 0,1 0,-1 0,1 0,0 0,0-1,0 1,1 0,4 0,0 1,0-1,0-1,0 1,0-1,0-1,0 1,0-1,0-1,1 0,-1 0,7-2,12-6,0-2,-1-1,-1-1,0-1,-1-1,0-2,-2 0,1-1,12-16,-14 17,-1-2,-1 0,-1-1,-1-1,-1-1,0-1,-2 0,0 0,-2-2,-1 1,-1-1,-1-1,-1 0,4-22,-11 42,0 0,0 1,0-1,-1 0,0 1,0-1,0 0,-1 0,1 1,-2-1,1 0,0 1,-1-1,0 1,-1 0,1-1,-1 1,0 0,0 1,0-1,-1 0,0 1,0 0,0 0,0 0,-1 0,1 1,-1 0,0 0,0 0,0 0,0 1,-1 0,1 0,-1 0,1 1,-1 0,0 0,1 0,-1 1,-4 0,2 1,1 1,-1 0,1 1,-1 0,1 0,0 0,0 1,0 0,1 1,-1-1,1 1,0 1,1-1,-1 1,1 0,0 0,1 0,-1 1,1 0,0 0,-1 4,-2 2,1 2,0-1,1 0,1 1,0 0,1 0,1 0,0 0,1 1,1 12,3-15,1 0,0 0,1-1,0 1,1-1,1 0,-1-1,2 1,0-1,0-1,1 0,0 0,1 0,6 4,-12-10,4 4,1-1,-1 0,1-1,0 1,1-2,0 1,-1-2,2 1,-1-1,0-1,1 0,0 0,-1-1,1 0,0-1,0 0,0-1,0 0,0-1,0 0,0-1,8-4</inkml:trace>
  <inkml:trace contextRef="#ctx0" brushRef="#br0" timeOffset="4106.552">2398 1035,'-26'48,"2"1,3 2,1 0,3 2,2-1,-5 38,19-85,0 0,0 0,1 0,0 0,0 0,0 0,0 0,1 0,0 0,0 0,0 0,0 0,1-1,0 1,0 0,0-1,1 0,-1 1,1-1,0 0,0 0,1-1,-1 1,1-1,0 1,0-1,0 0,0-1,0 1,0-1,1 0,0 0,-1 0,1 0,0-1,1 0,11 1,1-2,0 0,-1-1,1-1,-1-1,1 0,-1-1,4-2,13-2,7-12,-29 7</inkml:trace>
  <inkml:trace contextRef="#ctx0" brushRef="#br0" timeOffset="4354.445">2172 1260,'38'0,"23"-5,10-1,-2 0,-8 1,-9 1,-9-3,-7 0,-10 0</inkml:trace>
  <inkml:trace contextRef="#ctx0" brushRef="#br0" timeOffset="4675.732">2793 1035,'40'-2,"-27"1,0 0,0 1,0 0,0 1,0 0,0 1,0 1,-1 0,1 1,6 2,-17-4,0 0,-1 0,1 0,0 0,0 0,-1 1,1-1,-1 1,0-1,0 1,0-1,0 1,0-1,-1 1,1 0,-1-1,1 1,-1 0,0 0,0-1,-1 1,1 0,0 0,-1-1,0 1,1 0,-1-1,0 1,0-1,-1 1,1-1,0 0,-1 1,0-1,1 0,-1 0,0 0,0 0,0 0,-2 1,-20 49,25-49,1-1,-1 1,1-1,0 0,0 1,0-1,0 0,1 0,-1 0,1 0,-1-1,1 1,-1-1,1 1,0-1,0 0,0 0,-1 0,1-1,0 1,0-1,0 1,0-1,0 0,0 0,0 0,0-1,0 1,0-1,0 0,0 0,4 1,118-26,-104 22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30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1 506,'476'-83,"-194"41,514-88,-43 16,239-17,-964 129,147-1,-174 3,1 0,-1 0,0 0,1 0,-1 0,0 0,0 0,1 0,-1 1,0-1,0 0,1 1,-1-1,0 1,0 0,0-1,0 1,0 0,0 0,0-1,0 1,0 0,0 0,0 0,-1 0,1 0,0 0,-1 1,1-1,0 0,-1 0,0 0,1 0,-1 1,0-1,1 0,-1 1,0 0,-6 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1,'-17'11,"0"0,1-1,0 2,1 0,0 1,1 0,1 1,0 1,11-13,1 1,-1-1,1 1,0-1,0 1,0 0,0 0,0-1,0 1,1 0,0 0,-1 0,1 0,0 0,0 0,1-1,-1 1,0 0,1 0,0 0,0 0,0-1,0 1,0 0,0-1,1 1,-1-1,1 0,0 1,0-1,0 0,0 0,0 0,0 0,1 0,-1-1,0 1,1-1,-1 1,1-1,0 0,-1 0,1 0,0 0,1-1,46 16,-42-15,0 0,0 0,0 1,0 0,-1 1,1 0,-1 0,0 0,0 1,0 0,0 1,-1-1,1 1,-1 0,-1 1,1 0,-1 0,0 0,0 0,0 1,-1 0,0 0,1 3,-4-4,1-1,-1 1,0-1,-1 1,0-1,0 1,0 0,0-1,-1 1,0-1,0 1,0-1,-1 1,0-1,0 0,0 0,-1 0,0 0,0 0,0 0,0-1,-1 1,1-1,-1 0,-1 0,1-1,0 1,-1-1,0 0,1 0,-1 0,-5 1,4 1,0-1,0 0,0-1,0 1,-1-1,0 0,1 0,-1-1,0 0,0-1,0 1,0-1,-1 0,1-1,0 0,0 0,-1-1,1 1,0-1,0-1,0 0,0 0,0 0,0-1,-3-1,-3-8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4.8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499 82,'-15'-11,"-1"1,0 0,-1 1,0 0,0 2,-1 0,-14-4,27 10,0-1,0 1,0 0,0 0,-1 0,1 1,0 0,0 0,0 0,0 1,-1-1,1 1,0 1,0-1,0 1,1-1,-1 1,0 1,1-1,-1 1,1 0,0 0,0 0,0 0,0 1,0-1,1 1,0 0,-1 0,0 3,-1 6,0 1,0 0,2-1,-1 1,2 1,0-1,1 0,0 1,1-1,1 0,0 1,1 2,-3 95,-17-6,-6-1,-23 62,-11 20,29-48,28-137,0-1,0 1,0 0,1 0,-1 0,1 0,-1 0,1 0,0 0,0 0,0 0,0 0,0 0,0 0,0 0,1 0,-1 0,1-1,0 1,-1 0,1 0,0 0,0-1,0 1,0 0,0-1,1 1,-1-1,0 1,1-1,-1 1,1-1,-1 0,1 0,0 0,0 0,-1 0,1 0,0-1,0 1,0 0,0-1,0 0,0 1,0-1,1 0,265-1,-24-28,-220 29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53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206 1,'-27'26,"1"2,2 1,1 1,1 1,1 0,2 2,0 5,15-32,1 1,-1 1,1-1,1 0,0 1,0-1,0 1,1 0,0 0,0 0,1-1,0 1,1 0,0 0,0 0,0-1,1 1,0 0,1-1,0 0,0 0,0 1,1-2,0 1,-1-5,-1-1,1 1,0-1,0 0,0 0,0 0,0 0,0-1,0 1,0-1,0 0,0 0,0 0,0 0,0 0,0-1,0 1,0-1,0 0,0 0,0 0,0 0,0-1,-1 1,1-1,0 0,-1 1,1-1,-1 0,0-1,0 1,0 0,0 0,0-1,0 0,-1 1,11-13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0,'-5'0,"-2"5,-4 1,-5 5,5 0,9-6,10-4,-2-3,-1 5,-2 1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2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 1,'-5'24,"-1"13,5 0,7-7,3-7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1 342,'34'0,"-1"-2,1-1,0-1,-1-2,0-1,-1-2,1-1,-2-1,1-2,6-5,-23 8,-1 0,1-1,-2-1,0 0,0-1,-1 0,-1-1,0 0,-1-1,1-2,-10 15,1-1,0 0,-1 1,0-1,0 0,0 0,0 0,0 1,0-1,-1 0,1 0,-1 0,0 0,0 0,0-1,0 1,-1 0,1 0,-1 1,0-1,1 0,-2 0,1 0,0 0,0 1,-1-1,1 0,-1 1,0 0,0-1,0 1,0 0,0 0,-1 0,1 0,-1 0,1 1,-1-1,1 1,-1-1,0 1,0 0,0 0,0 0,0 1,-2-1,-3-1,-1 0,0 1,0 0,0 0,0 1,0 0,0 1,0 0,0 0,1 1,-1 0,0 0,1 1,-1 0,1 1,0 0,0 0,-2 2,-125 105,122-98,0 0,1 1,1 0,0 1,1 0,1 1,1 0,0 0,0 1,2 0,0 0,1 1,1 0,1 0,0 0,1 0,1 0,1 1,1-12,0 0,0 0,0 0,1-1,0 1,0-1,1 1,0-1,0 0,0 0,1 0,0 0,0-1,1 1,-1-1,1 0,0-1,0 1,1-1,-1 0,1 0,0-1,0 1,4 0,7 3,0-1,1 0,-1-2,1 0,0 0,0-2,0-1,14 0,19-1,-1-3,0-2,0-2,-1-2,0-2,32-13,-50 13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7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31 344,'58'-11,"8"-1,0-3,-1-3,17-9,-71 22,1-1,-1 0,0 0,-1-1,1-1,-1 0,-1 0,0-1,0 0,7-10,-14 16,1 0,-1 0,1 0,-1-1,0 1,0-1,-1 1,1-1,-1 0,0 0,0 0,0 0,0 0,-1 0,0 0,1 0,-1 0,-1 0,1 0,-1 0,1 0,-1 1,0-1,-1 0,1 0,-1 0,1 1,-1-1,0 1,0-1,-1 1,1 0,-1 0,0 0,-1-1,-1 0,0 0,-1 0,1 0,-1 1,0 0,0 0,0 0,-1 1,1 0,-1 0,1 0,-1 1,0 0,1 1,-1-1,0 1,1 1,-1-1,0 1,0 0,0 1,-133 51,121-40,0 1,1 0,1 1,0 1,1 1,1 0,0 1,2 1,-5 8,14-21,0 0,0 0,0 0,1 1,0-1,1 1,-1 0,1 0,1 0,-1 0,1 0,0 0,1 0,0 0,0 1,0-1,1 0,0 0,1 0,-1 0,1 0,1 0,-1 0,1-1,0 1,1-1,0 0,0 0,0 0,0 0,1-1,0 0,0 0,2 1,8 4,0-2,1 0,0-1,0 0,1-1,-1-1,1-1,0 0,1-1,-1-1,0-1,1 0,-1-1,1-1,14-3,-4 3,-10 1,0-1,0 0,0-2,0 0,0-1,-1-1,0 0,0-1,0-1,-1-1,3-2,0-2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7.0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1,'-14'14,"-5"10,0 0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3.87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30 37,'-14'94,"10"-74,0-1,1 0,1 1,0 0,2-1,0 1,1 0,3 8,-4-26,0-1,0 1,0 0,0 0,0 0,1 0,-1-1,1 1,-1 0,1 0,0-1,0 1,0-1,0 1,0 0,0-1,0 0,0 1,0-1,1 0,-1 1,1-1,-1 0,1 0,-1 0,1 0,0-1,-1 1,1 0,0-1,0 1,-1-1,1 0,0 1,0-1,0 0,0 0,-1 0,1 0,0-1,0 1,0 0,-1-1,1 1,0-1,0 0,-1 1,1-1,17-12,-1 0,-1-2,0 0,-1 0,0-2,-1 0,-1 0,-1-1,-1-1,0-1,2-7,66-109,-80 135,1 0,-1 0,0 1,0-1,1 0,-1 1,0-1,1 0,-1 1,1-1,-1 1,1-1,-1 1,1-1,0 1,-1-1,1 1,-1-1,1 1,0 0,-1-1,1 1,0 0,0 0,-1-1,1 1,0 0,0 0,-1 0,1 0,0 0,0 0,-1 0,1 0,0 0,0 1,-1-1,1 0,0 0,-1 1,1-1,0 0,-1 1,1-1,0 1,-1-1,1 1,-1-1,1 1,-1-1,1 1,-1-1,1 1,-1 0,0-1,1 1,-1 0,0-1,1 1,-1 0,0-1,0 1,0 1,7 55,-6-45,23 173,5 129,-28-283,-2-1,-1 1,-1-1,-1 0,-2 0,-1 0,-2-1,-1 0,-1 0,-1-1,-1-1,-6 7,-66 66,82-96,-1-1,0 0,-1 0,1 0,-1 0,1-1,-1 1,0-1,0 0,0-1,0 1,0-1,0 0,0 0,-1-1,1 0,0 1,0-2,-1 1,1-1,0 0,0 0,-2-1,2-1,0-1,0 0,0-1,1 1,-1-1,1 0,1 0,-1 0,1-1,0 1,0-1,0 0,1 0,0 0,0 0,0 0,1 0,0-1,0 1,1 0,0-1,0 1,0 0,1-1,0 1,0 0,1-3,5-12,1 1,0 0,2 0,0 0,1 1,1 1,1 0,0 1,1 0,1 1,4-2,169-124,-164 126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6.1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0,'5'10,"1"3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8.3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389 624,'-172'213,"-18"46,164-222,52-74,68-94,6 4,15-7,-48 61,-67 73,1-1,-1 1,0 0,0-1,1 1,-1 0,0 0,1-1,-1 1,0 0,1-1,-1 1,0 0,1 0,-1 0,1 0,-1-1,1 1,-1 0,0 0,1 0,-1 0,1 0,-1 0,0 0,1 0,-1 0,1 0,-1 0,1 0,-1 0,0 1,1-1,-1 0,1 0,-1 0,0 1,1-1,-1 0,0 0,1 1,-1-1,0 0,1 1,-1-1,0 0,0 1,1-1,-1 0,0 1,0-1,0 1,0-1,1 0,-1 1,0-1,0 1,0-1,0 1,0-1,0 0,0 1,0-1,0 1,0-1,0 0,-1 1,1 0,-3 31,-6 3,2-1,1 2,2-1,1 0,2 25,2-53,1 0,-1-1,1 1,0-1,0 1,1-1,0 0,0 1,1-2,0 1,-1 0,2-1,-1 1,1-1,0-1,0 1,0-1,1 0,2 2,-4-3,-1-1,1 0,0 0,-1 0,1 0,0-1,0 0,1 1,-1-1,0-1,0 1,0-1,1 0,-1 1,0-2,0 1,1-1,-1 1,0-1,0 0,0 0,0-1,0 1,0-1,0 0,-1 0,1-1,-1 1,1-1,-1 1,2-3,15-14,-1-1,-1 0,0-2,-2 0,-1-1,0 0,-2-1,-1 0,-1-2,-1 1,-1-1,-1 0,-2-1,1-9,0-9,-1 33</inkml:trace>
  <inkml:trace contextRef="#ctx0" brushRef="#br0" timeOffset="709.358">1377 681,'-36'16,"1"1,1 2,1 1,1 2,1 1,0 2,2 1,-1 4,23-26,2 1,-1-1,0 2,1-1,0 1,0-1,1 1,0 0,0 1,0-1,1 1,0 0,0 0,0 0,1 0,0 0,1 1,0-1,0 0,0 2,1-7,1-1,-1 1,1-1,0 1,-1-1,1 0,0 1,0-1,0 0,0 0,0 1,0-1,0 0,0 0,1 0,-1 0,0-1,1 1,-1 0,0 0,1-1,-1 1,1-1,-1 1,1-1,-1 0,1 1,-1-1,1 0,0 0,-1 0,1 0,-1-1,1 1,-1 0,1-1,0 1,59-22,-58 21,36-19,-2-1,0-3,-2 0,0-2,-2-2,15-17,-48 44,1 0,-1 0,1 0,-1 0,1 1,-1-1,1 0,-1 0,1 0,0 0,-1 1,1-1,0 0,0 1,0-1,0 1,0-1,-1 1,1-1,0 1,0-1,0 1,0 0,0 0,0-1,0 1,0 0,1 0,-1 0,0 0,0 0,0 1,0-1,0 0,0 0,0 1,0-1,0 0,0 1,-1-1,1 1,0-1,0 1,0 0,0-1,-1 1,1 0,0 0,0-1,-1 1,1 0,-1 0,1 0,-1 0,1 0,-1 0,17 79,-15-62,1 0,1 1,1-1,0-1,1 1,1-1,1 0,1 0,-7-13,1-1,-1 1,1-1,0 0,0 0,0-1,0 1,1 0,-1-1,1 0,-1 0,1 0,0 0,0-1,0 1,0-1,0 0,0 0,0 0,1-1,-1 0,0 1,0-2,0 1,1 0,-1-1,0 0,2 0,5-2,0 0,0-1,-1-1,0 1,0-1,0-1,0 0,-1 0,0-1,2-2,29-27,-2-2,-1-1,-2-2,-2-2,-1 0,-3-3,-1 0,-3-2,6-17,-21 33,0 0,-2 0,-2-1,-1 0,-1-1,-2 1,-2 0,0-1,-3 1,0-1,-8-25,10 55,0-6,0 0,-1 0,-1 0,0 0,0 0,-1 0,0 1,0 0,-1-1,-1 2,1-1,-1 1,-2-2,7 9,-1 0,1 0,0 0,-1 0,1 0,0 0,-1 1,1-1,-1 1,1-1,-1 1,1-1,-1 1,1 0,-1 0,0 0,1 0,-1 0,1 0,-1 0,0 0,1 1,-1-1,1 0,-1 1,1 0,-1-1,1 1,0 0,-1 0,1 0,0-1,-1 1,1 1,0-1,0 0,0 0,0 0,0 1,0-1,0 0,1 1,-1-1,-27 66,22-23,3 1,1 0,2 0,2-1,2 1,2 0,2-1,2-1,2 1,1-1,3-1,13 25,53 152,-82-218,1 0,-1 0,1 1,-1-1,0 0,1 1,-1-1,0 0,0 1,0-1,0 1,0-1,0 0,-1 1,1-1,0 0,-1 1,1-1,-1 0,1 0,-1 0,0 1,0-1,1 0,-1 0,0 0,0 0,0 0,0 0,0 0,0 0,0-1,0 1,-1 0,1-1,0 1,0-1,-1 1,1-1,0 1,-1-1,1 0,0 0,-1 0,1 0,0 0,-1 0,1 0,-14-3</inkml:trace>
  <inkml:trace contextRef="#ctx0" brushRef="#br0" timeOffset="890.169">1659 568,'43'0,"44"0,15 0,-3 0,-11 0,-14 0,-15 0,-13 0,-9 0,-7 0,-8 0</inkml:trace>
  <inkml:trace contextRef="#ctx0" brushRef="#br0" timeOffset="1584.911">2421 596,'-4'29,"2"1,0 0,2 0,2 0,1 0,1 0,4 12,-6-37,0 0,0-1,1 1,0-1,0 0,0 0,1 0,-1 0,1 0,0-1,0 0,0 1,1-1,-1-1,1 1,-1-1,1 0,0 0,0 0,0-1,0 1,0-1,1-1,-1 1,0-1,0 1,0-2,1 1,-1 0,0-1,0 0,0 0,0-1,0 0,2 0,7-3,-1 0,0 0,0-1,0-1,-1 0,0-1,0 0,-1-1,0 0,-1-1,0 0,18-14,48-51,-55 51,-30 61,6-34,1 1,0 1,0-1,1 0,-1 0,1 1,0-1,0 1,0-1,1 1,-1 0,1-1,0 1,0-1,1 1,0 0,-1-1,2 1,-1-1,0 0,1 1,0-1,0 0,0 0,0 0,1 0,0 0,-1-1,2 1,-1-1,1 1,0 0,1 0,0-1,0 0,0 0,0 0,0 0,0-1,1 0,-1 0,1-1,0 1,-1-1,1 0,0-1,0 1,0-1,-1-1,1 1,0-1,0 0,-1 0,1 0,0-1,-1 0,1 0,-1 0,3-3,12-5,0-2,-1 0,-1-1,0 0,0-2,7-9,-4 3,0-1,-2 0,-1-2,-1 0,-1-1,-1 0,-2-1,0-1,-1-1,1-8,-12 33,1 0,-1 1,1-1,-1 0,0 0,0 0,-1 0,1 0,0 0,-1 0,0 0,0 0,0 0,0 0,0 0,-1 0,1 0,-1 0,0 0,0 0,0 0,0 0,0 0,-1 1,1-1,-1 0,0 1,0-1,0 1,0 0,0 0,0 0,-1 0,1 0,-1 0,1 1,-1-1,0 1,1-1,-1 1,0 0,0 0,0 1,0-1,0 0,0 1,0 0,-3 0,-6 4,-1 1,2 0,-1 1,1 1,0 0,0 0,1 1,0 0,0 1,1 0,0 0,0 1,1 1,1-1,-6 10,11-18,0 0,0 0,0 0,1 0,-1 1,0-1,1 0,-1 1,1-1,0 1,0-1,0 1,0 0,1-1,-1 1,1 0,-1 0,1 0,0-1,0 1,0 0,1 0,-1 0,1-1,-1 1,1 0,0-1,0 1,0-1,0 1,0-1,1 1,-1-1,1 0,0 1,0-1,0 0,0 0,0 0,0-1,0 1,0 0,1-1,0 1,118 15,-39-12,-76-4,0-1,0 1,0 0,0 1,0-1,0 1,-1 0,1 1,-1-1,1 1,-1 0,0 0,0 1,-1 0,1 0,-1 0,1 0,-1 1,-1-1,1 1,-1 0,1 0,-1 1,-1-1,1 1,-1-1,0 1,0 0,-1-1,0 1,0 0,0 2,-11 67,4 45,12-102</inkml:trace>
  <inkml:trace contextRef="#ctx0" brushRef="#br0" timeOffset="2536.387">4029 624,'-41'45,"2"1,1 2,3 2,2 1,-5 15,21 3,19-68,-1 0,1 0,-1 0,1 0,0 0,-1 0,1 0,0-1,0 1,-1-1,1 1,0-1,0 0,0 1,0-1,0 0,0 0,0 0,0-1,-1 1,1 0,0-1,0 1,0-1,0 0,-1 0,1 1,0-1,-1 0,1 0,-1-1,1 1,0 0,26-15,-1-1,-1-1,-1-1,0-1,-1-1,-2-2,0 0,1-4,24-22,31-26,-77 75,0-1,-1 1,1-1,0 1,-1-1,1 1,0 0,0-1,0 1,-1 0,1-1,0 1,0 0,0 0,0 0,-1 0,1 0,0 0,0 0,0 0,0 0,0 0,-1 0,1 0,0 1,0-1,0 0,-1 1,1-1,0 1,0-1,-1 0,1 1,0 0,-1-1,1 1,-1-1,1 1,-1 0,1-1,-1 1,1 0,-1 0,1-1,-1 1,0 0,0 0,1 0,-1 0,0-1,0 2,4 47,-4-45,0 4,0 1,0-1,1 0,0 1,0-1,1 0,0 0,0 0,1 0,0 0,1-1,-1 1,1-1,1 0,-1 0,1 0,1-1,-1 0,1 0,0 0,1 0,-1-1,1 0,0-1,0 0,0 0,1 0,0-1,5 2,-6-3,0 0,1-1,-1 0,0 0,1 0,-1-1,1 0,-1-1,1 1,-1-1,1-1,-1 0,0 0,0 0,0-1,0 0,0 0,-1-1,1 0,5-4,108-107,-107 99,16-15,-1-2,-2-1,-1-1,-2-1,1-6,-7 8,-2-2,-1 0,-2 0,-1-2,-2 1,-2-1,-1 0,-2-1,-2 1,-1-18,-2 46,0-1,0 1,-1 0,0 0,0 0,-2 0,1 1,-1-1,0 1,-1 0,-1-2,4 8,0 1,0-1,0 0,0 1,0-1,-1 1,1 0,-1 0,0 0,1 0,-1 0,0 0,0 1,0-1,-1 1,1 0,0 0,0 0,-1 1,1-1,0 1,-1 0,1 0,0 0,-1 0,1 0,0 1,-1-1,1 1,0 0,0 0,-1 1,1-1,0 0,0 1,-10 5,0 1,1 0,0 1,1 0,0 1,0 0,1 0,1 1,0 1,0 0,1 0,0 0,1 1,1 0,0 1,-4 11,1 4,0 0,2 0,2 1,0 0,2 0,1 0,2 23,0-35,1-1,1 1,0-1,1 0,1 0,1 0,0 0,1-1,1 1,0-1,1-1,1 0,1 0,0-1,1 0,0 0,2 0,6 5,0-1,2 0,-1-2,2 0,0-2,1 0,22 8,-6-4,-25-9</inkml:trace>
  <inkml:trace contextRef="#ctx0" brushRef="#br0" timeOffset="3506.471">4905 878,'7'6,"1"-1,-1 1,1-2,0 1,0-1,1 0,-1-1,1 0,0 0,0-1,0 0,0-1,0 0,0 0,0-1,0 0,1-1,-1 0,0 0,0-1,4-1,12-9,-1 0,-1-1,0-2,-1 0,0-2,-2 0,0-1,-1-1,0-1,6-11,1 1,-2-2,-1 0,-2-2,-1 0,-2-1,-1-1,-2-1,-1 0,1-12,-8 23,-2-1,0 0,-2 0,-1-1,-1 1,-2-13,1 37,0 1,0 0,0 0,0-1,-1 1,1 0,-1-1,0 1,1 0,-1 0,0 0,0 0,-1 0,1 0,0 0,0 0,-1 1,0-1,1 0,-1 1,0-1,1 1,-1-1,0 1,0 0,0 0,0 0,-1 0,1 0,0 1,0-1,0 1,-1-1,1 1,0 0,-1 0,1 0,0 0,0 0,-1 0,1 1,0-1,0 1,-1 0,1-1,0 1,0 0,0 0,0 0,-1 2,-13 8,1 1,1 1,0 1,1 0,0 0,1 1,1 1,0 0,1 1,1 0,1 0,0 1,-1 7,0-2,0 1,2 0,1 1,1-1,1 1,1 0,2 0,0 1,1-1,2 0,1 0,2 11,-1-25,0 1,0-2,1 1,1 0,0-1,0 0,1-1,0 1,0-1,1 0,1-1,-1 0,1 0,1-1,-1 0,1-1,1 0,-1-1,1 0,0 0,8 2,0 1</inkml:trace>
  <inkml:trace contextRef="#ctx0" brushRef="#br0" timeOffset="4089.362">5667 765,'-3'9,"-2"4,0 1,1-1,1 1,0 0,1 0,0 0,1 0,1 0,0 0,1 0,0 0,1 0,4 13,-5-25,-1-1,1 1,0 0,-1-1,1 0,0 1,0-1,0 0,0 1,0-1,1 0,-1 0,0 0,0 0,1 0,-1 0,1 0,-1 0,1-1,-1 1,1 0,-1-1,1 1,-1-1,1 0,0 0,-1 1,1-1,0 0,-1 0,1-1,0 1,-1 0,1 0,-1-1,1 1,0-1,-1 0,1 1,-1-1,1 0,-1 0,1 0,61-51,-57 46,167-204,-172 208,-1 0,1 0,0 1,-1-1,1 0,0 0,0 0,0 1,1-1,-1 1,0-1,0 1,1-1,-1 1,1 0,0-1,-1 1,1 0,0 0,-1 0,1 0,0 1,0-1,0 0,0 1,0 0,0-1,0 1,0 0,0 0,0 0,0 0,0 0,0 0,0 1,0-1,0 1,-1-1,1 1,0 0,0 0,0 0,-1 0,1 0,0 0,-1 0,1 0,0 2,5 14,0 1,-2 1,0-1,-2 1,0 0,0 0,-2 0,-1 17,5 42,6-2,-3 2,-4-1,-3 0,-3 1,-9 48,6-101,0-1,-2 1,0-1,-2 0,-1 0,0-1,-2-1,-1 0,0 0,-2-1,0-1,-2-1,-2 2,9-10,0-2,0 1,-1-1,-1-1,1 0,-1-1,-1 0,-5 2,16-9,0 1,1 0,-1-1,0 0,0 0,0 1,0-1,0 0,0 0,0-1,1 1,-1 0,0-1,0 1,0-1,0 1,1-1,-1 0,0 0,1 0,-1 0,0 0,1 0,-1 0,1-1,0 1,-1 0,1-1,0 1,0-1,0 0,0 1,0-1,0 0,1 1,-1-1,1 0,-1 0,1 0,-1 0,1-1,-9-84,9 86,2-40,1 0,3 0,1 1,2-1,1 2,3 0,1 0,1 1,3 1,1 0,10-13,47-41,-60 79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5.9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69 113,'-19'34,"-7"15,2 0</inkml:trace>
  <inkml:trace contextRef="#ctx0" brushRef="#br0" timeOffset="594.208">239 338,'150'-215,"-150"213,0 1,1-1,0 1,-1-1,1 1,0-1,0 1,0-1,0 1,0 0,0 0,0 0,1-1,-1 1,0 0,0 0,1 1,-1-1,1 0,-1 0,1 1,-1-1,1 1,0-1,-1 1,1 0,-1-1,1 1,0 0,-1 0,1 0,0 0,-1 1,1-1,0 0,-1 1,1-1,-1 1,1 0,-1-1,1 1,-1 0,1 0,-1 0,0 0,1 0,-1 0,0 0,0 0,0 1,0-1,0 0,0 1,0 0,12 40,23 50,-34-90,0 1,0-1,0 1,1-1,-1 0,0 0,1 0,0 0,-1-1,1 1,0-1,0 1,0-1,0 0,0 0,0-1,0 1,0 0,0-1,0 0,0 0,0 0,0 0,1 0,-1-1,0 1,0-1,0 0,1 0,99-53,-83 42</inkml:trace>
  <inkml:trace contextRef="#ctx0" brushRef="#br0" timeOffset="1193.71">1170 0,'-11'2,"0"0,0 1,1 0,-1 1,1 0,0 1,0 0,0 1,0-1,1 2,0 0,1 0,-1 0,1 1,1 0,-1 1,2-1,-1 2,1-1,-5 10,-27 89,37-104,1 0,-1 0,1 0,-1 0,1 0,1 0,-1 1,0-1,1 0,0 0,0 0,0-1,0 1,1 0,0 0,-1-1,1 1,1-1,-1 1,0-1,1 0,0 0,-1 0,1 0,1 0,0 0,-1-1,1-1,0 1,-1-1,1 0,0 0,0 0,0 0,0-1,0 1,-1-1,1 0,0-1,0 1,0-1,0 1,0-1,0 0,-1-1,1 1,0 0,-1-1,1 0,-1 0,4-2,74-66,-74 63,137-129,-143 136,-1-1,1 0,-1 0,0 0,1 1,0-1,-1 0,1 1,-1-1,1 0,0 1,-1-1,1 1,0-1,0 1,-1-1,1 1,0 0,0-1,0 1,0 0,-1 0,1-1,0 1,0 0,0 0,0 0,0 0,0 0,-1 0,1 1,0-1,0 0,0 0,0 1,0-1,-1 0,1 1,0-1,0 1,-1-1,1 1,0-1,0 1,-1-1,1 1,-1 0,1-1,-1 1,1 0,-1 0,1-1,-1 1,1 0,-1 0,0 0,0 0,1-1,-1 1,0 0,0 0,0 0,0 0,0 0,0 0,0 0,0-1,-1 1,1 1,-4 236,-25 143,31-363,-2 1,0 0,-1-1,-1 1,-1-1,-1 1,0-1,-1 0,-1 0,-1-1,0 0,-2 0,0-1,0 0,-2 0,0-1,0 0,-1-1,-14 12,23-24,-1 0,1 0,-1-1,1 1,-1-1,1 0,-1 0,0 0,0 0,1-1,-1 1,0-1,0 0,0 0,0 0,1-1,-1 1,0-1,0 0,1 0,-1-1,1 1,-1-1,1 1,-1-1,1 0,0 0,0-1,0 1,0-1,0 1,1-1,-1 0,-1-2,-3-4,1 1,0-1,1 0,-1 0,2-1,-1 0,1 1,1-1,0-1,0 1,1 0,0-3,2 3,0 1,1-1,-1 0,2 1,0-1,0 0,0 1,1 0,1 0,0 0,0 0,0 0,1 1,1 0,-1 0,1 0,1 1,-1-1,1 2,4-4,10-8,0 2,1 0,0 1,2 2,-1 0,23-8,49-16,-52 22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4.6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310 0,'-25'218,"-32"159,26-150,1-87,20-122,7-26,7-8,0-1</inkml:trace>
  <inkml:trace contextRef="#ctx0" brushRef="#br0" timeOffset="285.102">0 508,'38'0,"28"0,11 0,-1 0,-10 0,-11 0,-11 0,-7 0,-5 5,-4 1,-1 0,-1-1,-5 3,-5 1</inkml:trace>
  <inkml:trace contextRef="#ctx0" brushRef="#br0" timeOffset="1097.182">706 85,'-33'233,"-9"69,20-162,21-137,0-1,0-1,0 0,0 1,0-1,0 1,1-1,-1 1,1 0,-1-1,1 1,-1 0,1-1,0 1,0 0,-1-1,1 1,1 0,-1 0,0-1,0 1,1 0,-1-1,1 1,-1-1,1 1,0 0,-1-1,1 1,0-1,0 0,0 1,0-1,0 0,1 1,-1-1,0 0,1 0,-1 0,0 0,1 0,-1-1,1 1,0 0,-1-1,1 1,12-8,0-1,-1-1,0 0,-1-1,1 0,-2 0,0-2,10-11,133-110,-152 132,-1 0,1-1,0 1,0 1,-1-1,1 0,0 0,0 1,0-1,0 1,0-1,0 1,0 0,0 0,0 0,0 0,0 0,0 0,-1 1,1-1,0 1,0-1,0 1,0 0,0-1,-1 1,1 0,0 0,-1 0,1 1,0-1,-1 0,0 1,1-1,-1 1,0-1,0 1,0-1,0 1,0 0,0 0,0 0,0-1,-1 1,1 0,-1 0,0 0,1 1,13 99,-27 90,11-179,3-6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2.0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0 312,'37'-2,"-2"0,1-3,0 0,-1-3,0-1,0-1,20-10,57-50,-108 68,-1-1,0 1,0-1,-1 0,1 0,0 0,-1 0,0-1,0 1,0-1,0 1,0-1,-1 0,0 0,0 0,0 0,0 1,0-1,-1-1,0 1,0 0,0 0,0 0,0 0,-1 0,0 0,0 0,0 1,0-1,-2-2,-2 0,0 0,0 1,0-1,-1 1,0 1,0-1,0 1,-1 0,1 1,-1-1,0 1,0 1,0-1,-1 1,1 0,-1 1,1 0,-1 0,-6 0,-1 3,1 1,0 0,0 0,0 1,0 1,1 1,-1 0,1 0,1 1,-1 1,1 0,1 1,0 0,0 1,0 0,2 0,-1 1,1 1,1 0,0 0,0 0,1 1,1 1,1-7,1-1,-1 1,2 0,-1 0,1 0,0 0,0 1,1-1,0 1,1-1,-1 1,1 0,1 0,0 0,0 0,0-1,1 1,0 0,1 0,-1-1,1 1,1 0,0-1,0 0,0 0,1 0,0 0,0-1,1 1,0-1,0 0,0 0,1-1,0 0,0 0,0 0,1 0,0-1,-1-1,1 1,3 0,12-1,0-1,1-1,-1-1,0-1,1 0,-1-2,0-1,0-1,-1-1,1 0,-1-2,-1 0,1-2,-2 0,1-1,5-5,-1 2,-1-1,0-1,-2-1,0-1,0-1,-2-1,0 0,-2-1,14-21,0-22,-31 64,1 0,0 0,0-1,-1 1,1 0,0 0,0 0,-1 0,1 0,0 0,0 0,-1 0,1 1,0-1,-1 0,1 0,0 1,0-1,-1 0,1 1,0-1,-1 0,1 1,-1-1,1 1,-1-1,1 1,-1 0,1-1,-1 1,1-1,-1 1,0 0,1-1,-1 1,0 0,0 0,1-1,-1 1,0 0,0 0,0-1,0 1,0 0,0 0,0-1,0 1,0 0,0 0,-1-1,1 1,32 164,-29-117,-3-38,0-1,0 1,1-1,0 0,1 1,0-1,0 0,1 0,0 0,1 0,4 6,-7-14,0 0,0 0,0 1,0-1,0-1,0 1,0 0,1 0,-1 0,0-1,1 1,-1 0,0-1,1 1,-1-1,1 0,-1 1,1-1,-1 0,1 0,-1 0,1 0,-1 0,1 0,-1-1,0 1,1 0,-1-1,1 1,-1-1,0 0,1 1,-1-1,0 0,1 0,-1 0,0 0,0 0,1 0,41-45,116-216,-92 157,-60 81,-9 23</inkml:trace>
  <inkml:trace contextRef="#ctx0" brushRef="#br0" timeOffset="732.477">1271 312,'34'-9,"-1"-2,0 0,-1-2,0-2,-1-1,-1-1,0-1,2-5,-27 19,0-1,0 0,0 0,-1-1,0 1,0-1,0 0,-1 0,0 0,0-1,0 1,1-7,-4 11,1 0,-1 0,0 0,1-1,-1 1,0 0,-1 0,1-1,0 1,0 0,-1 0,1-1,-1 1,0 0,0 0,0 0,0 0,0 0,0 0,0 0,-1 0,1 1,-1-1,1 0,-1 1,0-1,0 1,0 0,1 0,-1-1,0 1,0 0,-1 1,1-1,0 0,0 0,0 1,-1 0,1-1,0 1,-5-1,1 0,-1 1,0 0,1 0,-1 0,0 1,1 0,-1 0,1 0,-1 1,1 0,0 1,0-1,0 1,0 0,0 1,1-1,-1 1,1 0,0 1,-2 2,-85 113,86-110,0 1,1 0,1 1,0-1,0 1,1-1,1 1,0 0,1 0,0 2,1-9,-1 0,2 0,-1 0,1 0,-1 0,1-1,1 1,-1 0,1-1,0 1,0-1,0 1,0-1,1 0,0 0,0 0,0 0,0 0,1-1,-1 1,1-1,0 0,0 0,0-1,4 3,8-1,1-1,-1 0,1-1,0-1,-1-1,1 0,0-1,-1-1,1 0,-1-1,1-1,-1-1,-1 0,1-1,-1-1,0 0,0-1,13-10,-1 3,1-2,-2-1,0-1,-2-2,0 0,-1-1,-1-1,-1-2,10-16,8-40,-39 79,1 0,0 0,-1 0,1 0,-1 0,0 0,0 0,0 0,0 0,0 0,0 0,0 0,0 0,-1 0,1 0,-1 0,0 0,0 0,1 1,-1-1,0 0,0 0,-1 1,1-1,0 1,-1-1,1 1,0-1,-1 1,0 0,1 0,-1 0,0 0,0 0,1 0,-1 0,0 0,0 1,0-1,0 1,0-1,-1 1,-2 1,-1-1,1 1,-1 1,1-1,-1 1,1 0,0 0,0 1,0-1,0 1,0 0,1 1,-1-1,1 1,0 0,0 0,0 0,1 0,0 1,-1 0,1-1,1 1,-1 0,1 0,0 1,0-1,0 0,1 2,0-4,1 0,0 0,0 0,0 0,0 1,1-1,-1 0,1 0,0 0,0 0,0 0,0 0,0 0,1-1,-1 1,1 0,0-1,-1 1,1-1,1 1,-1-1,0 0,1 0,-1 0,1 0,-1-1,1 1,0-1,0 1,2 0,96 30,-90-29,-6-3,-1 1,0-1,0 1,0 0,0 0,0 0,0 1,-1-1,1 1,0 0,-1 0,1 0,-1 1,0-1,0 1,0 0,0 0,0 0,0 0,-1 0,0 1,1-1,-1 1,-1-1,1 1,0 0,-1 0,0 0,0 0,0 0,0 0,-1 1,-23 113,19-97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6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424 635,'-44'12,"2"2,0 2,1 2,-28 16,54-25,1 0,0 1,0 0,1 1,0 1,1 0,0 0,1 1,1 1,0 0,0 0,2 1,-6 13,12-26,0 1,0 0,1 0,0-1,-1 1,1 0,0 0,0 1,0-1,1 0,-1 0,1 0,0 0,0 1,0-1,0 0,0 0,1 0,0 0,-1 1,1-1,0 0,0 0,1 0,-1-1,1 1,-1 0,1 0,0-1,0 1,0-1,1 0,-1 1,0-1,1 0,-1 0,1-1,0 1,0 0,-1-1,1 0,0 0,0 1,1-2,1 2,7-3,0-1,1 0,-1 0,-1-1,1-1,0 0,-1 0,0-1,0-1,0 0,0 0,-1-1,5-5,8-2,53-37,-1-4,-3-3,32-34,-104 91,0 0,1 0,-1 0,1 0,-1 0,1 0,0 1,-1-1,1 0,0 0,-1 1,1-1,0 0,0 1,0-1,0 1,0-1,0 1,0-1,0 1,0 0,0-1,0 1,0 0,0 0,0 0,0 0,0 0,0 0,0 0,0 0,0 0,0 0,0 1,0-1,0 0,0 1,0-1,0 1,0-1,0 1,-1-1,1 1,0 0,0-1,-1 1,1 0,0 0,-1 0,1-1,0 1,-1 0,1 0,-1 0,0 0,1 0,21 73,-22-66,1 0,0 0,0 0,1-1,0 1,1 0,-1-1,2 1,-1-1,1 0,0 0,0-1,1 1,0-1,0 0,0 0,1 0,0-1,0 0,0 0,1-1,0 1,0-1,0-1,0 1,1-1,6-3,-1-1,1 0,0-1,-1 0,0-1,0-1,0 0,0-1,0 0,-1-1,0 0,0-1,0 0,-1-1,0 0,-1-1,0 0,9-11,58-50,-3-2,54-72,-111 122,-1 0,-2-1,0-1,-1 0,-2-1,0-1,-2 1,-1-2,-1 1,-1-1,-1 0,-2 0,0 0,-2-1,-1 1,-1-1,-3-11,-21-19,24 57,0 0,0 0,-1 0,1 0,0 1,0-1,-1 0,1 1,0-1,-1 1,1 0,-1-1,1 1,0 0,-1 0,1 0,-1 0,1 0,-1 0,1 0,-1 0,1 1,0-1,-1 0,1 1,-1-1,1 1,0 0,0-1,-1 1,1 0,0 0,0 0,0 0,0 0,0 0,0 0,0 0,0 0,0 1,0 0,-8 12,0 1,2 0,-1 0,2 1,0 0,1 0,1 0,0 1,1-1,1 1,0 0,1 0,1 1,1 257,53 12,-51-263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0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24,'43'5,"33"1,14 0,1-1,-5-2,-4-5,-5-4,-6 1,-7 0,-3 2,-8 0,-3-3,-6-1,-5 0,-9 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8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14,'-12'-4,"-1"1,0 1,0 0,0 0,0 1,0 1,0 0,-1 1,1 1,0 0,1 0,-1 2,0-1,1 2,-1-1,1 2,1 0,-12 6,3 3,15-13,0 0,0 0,0 0,0 1,1-1,0 1,-1 0,1 1,0-1,0 1,1-1,-1 1,1 0,0 1,0-1,0 0,1 1,-1 0,1 0,0-1,1 1,-1 0,1 1,0-1,0 0,0 0,1 0,0 1,0-1,0 0,1 0,0 0,0 4,6 2,0-2,1 1,0-1,1 0,-1-1,2 0,-1 0,1-1,0 0,1-1,-1 0,1-1,0 0,10 3,-7-2,1 0,-1 1,0 1,-1 0,0 1,-1 1,1 0,6 7,-17-14,0-1,0 0,0 1,-1-1,1 1,-1-1,1 1,-1 0,0 0,0 0,0 0,0-1,-1 1,1 0,-1 0,0 1,0-1,0 0,0 0,0 0,-1 0,1 0,-1 0,0 0,0-1,0 1,0 0,0 0,-1-1,1 1,-1 0,0-1,0 0,0 1,0-1,0 0,0 0,-2 1,-6 5,1 0,-1-1,-1-1,1 0,-1 0,0-1,0 0,-1-1,-2 1,-188 32,178-36</inkml:trace>
  <inkml:trace contextRef="#ctx0" brushRef="#br0" timeOffset="366.049">702 212,'-12'32,"1"0,2 1,1 0,2 0,1 1,1 0,2-1,2 1,2 16,-2-45,1 0,0-1,0 1,0-1,0 1,1-1,0 1,0-1,0 0,0 0,1 0,0 0,-1-1,1 1,1-1,-1 1,0-1,1 0,0 0,-1-1,1 1,0-1,1 0,-1 0,0 0,1 0,-1-1,1 0,-1 0,1 0,-1 0,1-1,4 0,1 0,0 0,0-1,0-1,0 0,-1 0,1-1,0 0,-1 0,0-1,0-1,0 1,0-1,-1-1,0 0,0 0,0 0,5-7,4-4,0-2,-1 0,-1-1,-1 0,0-1,6-15,-14 24,-1-1,0 0,-1-1,0 0,-1 1,0-1,-1 0,-1 0,0 0,-1 0,0-1,-2-3,1 11,1 1,-1 0,-1 0,1 0,-1 0,0 0,0 0,-1 0,0 1,0-1,0 1,-1 0,0 0,0 0,0 0,0 1,-1-1,0 1,0 0,0 1,0-1,0 1,-1 0,0 0,1 1,-1 0,0 0,-3-1,-42 4,32 6</inkml:trace>
  <inkml:trace contextRef="#ctx0" brushRef="#br0" timeOffset="970.313">1211 607,'167'-198,"-16"26,-79 112,-69 60,-1 1,0 0,1 0,-1 0,0 1,0-1,0 0,0 1,0-1,0 1,0 0,0 0,-1 0,1 0,0 0,-1 0,0 0,0 0,1 0,-1 1,-1-1,1 1,0-1,0 1,-1-1,0 1,1-1,-1 1,0-1,0 1,0-1,-1 1,1-1,-1 1,1-1,-1 1,-1 1,2 1,0 14,-1-16,0 1,0-1,0 0,1 1,-1-1,1 0,0 1,0-1,0 1,0-1,1 0,-1 1,1-1,0 0,0 1,0-1,1 0,-1 0,1 0,0 0,-1 0,1 0,1-1,-1 1,0-1,1 1,-1-1,1 0,-1 0,1 0,0 0,0 0,0-1,0 1,0-1,3 1,7-3,-1-1,1 0,-1-1,0 0,0-1,0 0,-1-1,1-1,-1 1,0-2,-1 1,0-2,0 1,6-7,6-2,-4 3,72-34,-87 48,-1 0,0 0,1 1,-1-1,0 1,1 0,-1 0,0-1,0 1,0 0,-1 1,1-1,0 0,-1 0,0 1,1-1,-1 1,0-1,0 1,-1 0,1-1,0 1,-1 0,1 0,-1-1,0 1,0 0,0 0,-1-1,1 1,-1 0,1 0,-1-1,0 1,0 0,0-1,0 1,-7 26,6-23,0-1,0 0,0 1,1-1,0 1,0 0,0-1,1 1,0 0,0 0,0-1,1 1,0 0,0-1,0 1,1-1,0 3,9-1,-1-5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8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1015,'44'-9,"-1"-2,0-1,0-3,-2-1,12-8,-43 20,29-11,0-2,0-1,-2-3,0-1,-1-1,-2-2,-1-2,0 0,-2-3,-2 0,16-22,-38 41,1-1,-2 0,0 0,0 0,-1-1,-1 0,0 0,-1 0,2-12,-4 20,0 0,-1 0,1 1,-1-1,0 0,-1 0,1 0,-1 0,0 1,0-1,0 0,-1 1,1-1,-1 1,0-1,-1 1,1 0,-1 0,0 0,0 0,0 0,0 1,-1-1,1 1,-1 0,0 0,0 0,-3-1,1 3,0-1,1 1,-1 0,0 1,0-1,0 1,0 0,1 1,-1-1,0 1,0 1,0-1,1 1,-1 0,1 0,-1 0,1 1,0 0,0 0,0 0,0 1,1-1,-1 1,1 0,0 1,0-1,1 1,-1-1,1 1,0 0,0 1,1-1,-1 0,1 1,0-1,1 1,-1 0,1-1,0 1,1 0,-1 0,1 0,0 0,1 0,0-1,0 1,0 0,0 0,1-1,0 1,0-1,0 1,1 0,3-1,1 1,0-1,0-1,0 1,0-1,1 0,-1-1,1 1,0-2,0 1,0-1,1 0,-1-1,0 0,2 0,9 2,-2 0,0-1,0 0,1-2,-1 0,0-1,0-1,1 0,2-2,-18 3,1 0,-1 0,1 0,-1 0,0 1,1-1,0 1,-1 0,1-1,-1 1,1 1,-1-1,1 0,-1 0,1 1,-1 0,1-1,-1 1,0 0,1 0,-1 0,0 0,1 1,-1-1,0 1,0-1,0 1,-1 0,1 0,0 0,-1 0,1 0,-1 0,1 0,-1 0,0 0,0 1,0-1,0 1,-1-1,1 0,0 1,-23 143,39-8,-15-114</inkml:trace>
  <inkml:trace contextRef="#ctx0" brushRef="#br0" timeOffset="6738.724">1215 704,'9'8,"0"0,1-1,-1 0,2-1,-1 0,1-1,0 0,0-1,0 0,1-1,-1 0,1 0,0-2,0 1,0-1,0-1,0 0,0-1,4-1,-2-1,-1-1,0 0,0-1,0-1,0 0,-1 0,0-1,-1-1,1 0,-1-1,-1 0,0 0,0-1,-1 0,0-1,0 0,-2-1,3-3,-9 11,1 0,-1 0,0 0,0-1,0 1,0 0,-1-1,0 1,0 0,0-1,0 1,-1 0,1-1,-1 1,0 0,-1 0,1 0,-1 0,0 0,0 0,0 0,0 0,-1 1,1-1,-1 1,0 0,0-1,0 2,-1-1,1 0,-1 0,1 1,-1 0,0 0,0 0,0 0,0 1,0-1,0 1,0 0,-1 1,1-1,0 1,-4-1,-7 2,1 0,-1 2,0-1,1 2,-1 0,1 0,0 1,1 1,-1 1,1 0,0 0,1 1,0 1,0 0,1 1,0 0,0 1,2 0,-1 0,1 1,1 0,0 1,1 0,-1 2,4-8,0 1,1-1,-1 1,2 0,-1 0,1 0,0 0,1 0,0 0,0 0,1 1,0-1,0 0,1 0,0 1,1-1,0 0,0 0,0 0,1 0,1-1,-1 1,1-1,0 0,1 0,0 0,0-1,0 1,1-1,0 0,0-1,0 1,1-1,0-1,2 2,9 0,0 0,1-2,-1 0,1-1,0-1,-1 0,1-2,0 0,10-2,-3 1,9-1,0-2,0-1,-1-2,0-1,0-2,-1-1,14-7,-19 8,-4 2</inkml:trace>
  <inkml:trace contextRef="#ctx0" brushRef="#br0" timeOffset="7207.268">2456 451,'-42'12,"1"2,1 2,0 1,1 3,-22 15,59-35,-1 1,1 0,0 0,0 0,-1 0,1 0,0 0,0 0,0 1,0-1,1 1,-1 0,0 0,1-1,-1 1,1 0,0 0,-1 0,1 0,0 1,0-1,0 0,1 0,-1 1,0-1,1 0,0 1,-1-1,1 1,0-1,0 0,1 1,-1-1,0 1,1-1,-1 0,1 1,0-1,0 0,0 0,0 1,0-1,0 0,1 0,-1 0,1-1,-1 1,1 0,0 0,0-1,-1 1,1-1,1 1,106 39,-93-37,0 0,0 1,-1 1,0 1,0 0,0 1,8 6,-20-12,-1 1,0-1,1 0,-1 1,0-1,0 1,0-1,-1 1,1 0,-1 0,0 0,1 0,-1 0,0 0,-1 0,1 0,-1 0,1 1,-1-1,0 0,0 0,0 0,-1 1,1-1,-1 0,0 0,1 0,-1 0,-1 0,1 0,0 0,-1 0,0 0,1-1,-1 1,0-1,0 1,-1-1,1 0,0 0,-1 0,1 0,-1 0,0 0,0-1,0 1,0-1,-2 1,-8 5,-1-1,0 0,0-1,-1-1,0 0,1-1,-1-1,0 0,0-1,-5 0,-5-1</inkml:trace>
  <inkml:trace contextRef="#ctx0" brushRef="#br0" timeOffset="7670.601">3105 84,'-1'311,"-5"-272,-1 0,-3-1,-1-1,-1 0,-14 28,-33 105,50-98,9-71,0-1,1 1,-1-1,1 0,-1 1,1-1,0 1,-1-1,1 0,-1 1,1-1,0 0,-1 0,1 0,0 1,-1-1,1 0,0 0,-1 0,1 0,0 0,-1 0,1 0,0 0,-1-1,1 1,0 0,-1 0,1-1,0 1,-1 0,1 0,-1-1,1 1,-1-1,1 1,-1-1,1 1,-1-1,1 1,-1-1,1 1,-1-1,0 1,1-1,-1 0,0 1,0-1,1 1,-1-1,0 0,0 1,0-1,0 0,0 0,0 1,0-1,0 0,0 1,0-1,0 0,0 1,-1-1,1 0,0 1,-1-1,20-49,-12 25</inkml:trace>
  <inkml:trace contextRef="#ctx0" brushRef="#br0" timeOffset="7918.333">2738 478,'29'5,"33"1,11 0,3-1,-2-2,-9 0,-5-2,-4-1,-7-5,-2-1,-4 0,-4 1,0 1,-1 2,-8 1</inkml:trace>
  <inkml:trace contextRef="#ctx0" brushRef="#br0" timeOffset="8792.113">3669 55,'218'-39,"-207"37,-9 0,1 0,0 1,0-1,0 1,0 0,0 0,0 0,0 0,0 0,1 1,-1-1,0 1,0 0,1 0,-1 0,0 1,0-1,1 1,-1 0,0 0,0 0,0 0,0 0,0 0,0 1,0 0,-1-1,1 1,0 0,-1 1,1-1,-1 0,0 1,0-1,0 1,0 0,-1-1,1 1,0 0,-1 0,0 0,0 1,-4 214,-9 47,-8 8,-6-37,26-220,1-11,0-1,-1 0,1 1,-1-1,0 1,0-1,0 1,0-1,-1 1,0-1,0 0,0 1,-1-1,1 0,-1 0,0 0,0 0,-1 0,1 0,-1-1,0 1,1-1,-2 0,1 1,0-2,-1 1,1 0,-1-1,0 1,0-1,-3 1,-245 10,139 3,89-14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3:22.6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1 765,'823'-1,"-319"-25,682 25,-617 30,-272-31,-116-25,-132 20,-32 7</inkml:trace>
  <inkml:trace contextRef="#ctx0" brushRef="#br0" timeOffset="632.016">1270 32,'-1'-2,"1"0,-1 0,0 0,-1 1,1-1,0 0,0 0,-1 1,1-1,-1 1,1 0,-1-1,0 1,0 0,1 0,-1 0,0 0,0 0,0 0,0 0,0 1,0-1,0 1,0 0,0-1,-1 1,1 0,0 0,0 0,0 1,0-1,0 0,0 1,0 0,0-1,0 1,0 0,0 0,-2 1,-68 52,-449 388,375-312,146-130,-1 0,1 0,-1 0,1 0,-1 0,1 0,-1 0,1 1,-1-1,1 0,-1 0,1 0,0 1,-1-1,1 0,-1 1,1-1,0 0,-1 1,1-1,0 1,0-1,-1 0,1 1,0-1,0 1,-1-1,1 1,0-1,0 1,0-1,0 1,0-1,0 1,0-1,0 1,0-1,0 1,0-1,0 1,0-1,0 1,1-1,-1 1,0-1,0 0,0 1,1-1,-1 1,0-1,1 0,-1 1,0-1,1 1,-1-1,0 0,1 0,-1 1,1-1,-1 0,1 0,-1 1,0-1,1 0,0 0,36 2,-30-3,110-25,-91 15</inkml:trace>
  <inkml:trace contextRef="#ctx0" brushRef="#br0" timeOffset="1003.71">1976 144,'-95'39,"-117"92,-6 22,-153 98,370-251,0 0,0 0,0 0,0 1,0-1,0 0,0 1,0-1,0 1,0-1,0 1,1 0,-1-1,0 1,0 0,1-1,-1 1,0 0,1 0,-1 0,1 0,-1-1,1 1,-1 0,1 0,0 0,-1 0,1 0,0 0,0 0,0 0,0 0,0 0,0 0,0 0,0 0,0 0,0 0,1 0,-1 0,0 0,1 0,-1 0,0 0,1 0,-1 0,1 0,0-1,-1 1,1 0,0 0,-1-1,1 1,0 0,0-1,0 1,0-1,0 1,-1-1,1 1,0-1,13 2,0-1,0 0,0-1,0 0,0-2,0 1,-1-2,1 0,0 0,-1-1,0-1,0 0,0-1,10-7,45-15,-43 20</inkml:trace>
  <inkml:trace contextRef="#ctx0" brushRef="#br0" timeOffset="1403.84">2767 173,'0'-1,"1"1,0-1,-1 0,1 0,-1 0,1 1,-1-1,1 0,-1 0,0 0,1 0,-1 0,0 0,0 0,0 0,0 1,0-1,0 0,0 0,0 0,0 0,0 0,0 0,0 0,-1 0,1 0,0 0,-1 0,1 1,-1-1,1 0,-1 0,1 0,-1 1,0-1,1 0,-1 1,0-1,0 0,1 1,-1-1,0 1,0-1,0 1,0 0,1-1,-1 1,0 0,-48 7,-108 87,-278 182,298-174,136-102,0 1,-1 0,1-1,0 1,-1 0,1 0,0 0,0 0,0 0,0 0,0 0,0 0,0 0,0 1,0-1,1 0,-1 1,0-1,1 0,-1 1,1-1,0 1,-1-1,1 0,0 1,0-1,0 1,0-1,0 1,0-1,0 1,1-1,-1 1,0-1,1 1,-1-1,1 0,0 1,-1-1,1 0,0 0,0 1,0-1,0 0,0 0,0 0,0 0,0 0,0 0,1 0,0 0,11 1,0-1,0 0,0-1,0 0,0-1,0-1,0 0,0 0,-1-2,1 1,-1-2,0 1,0-2,0 0,8-6,4-2</inkml:trace>
  <inkml:trace contextRef="#ctx0" brushRef="#br0" timeOffset="1717.649">3585 60,'-82'35,"2"4,2 4,-48 35,124-77,-69 49,3 3,2 3,2 2,1 6,-87 78,142-135,2-3,1 0,0 0,1 0,-1 1,1 0,-1 0,1 0,1 0,-1 0,1 1,0 0,0 0,1 0,-2 3,5-8,-1 1,0-1,1 1,-1-1,1 1,0-1,-1 0,1 1,0-1,0 0,0 0,0 1,0-1,0 0,0 0,0 0,0 0,0 0,1 0,-1-1,0 1,1 0,-1-1,1 1,-1-1,0 1,1-1,-1 0,1 1,-1-1,1 0,-1 0,1 0,19 3</inkml:trace>
  <inkml:trace contextRef="#ctx0" brushRef="#br0" timeOffset="2131.008">4121 173,'-200'145,"77"-53,40-33,3 4,2 4,-40 46,96-86,5-3</inkml:trace>
  <inkml:trace contextRef="#ctx0" brushRef="#br0" timeOffset="6935.383">2456 821,'0'1,"-1"-1,1 1,-1-1,1 0,-1 1,1-1,-1 0,1 0,-1 1,1-1,-1 0,0 0,1 0,-1 0,1 0,-1 1,0-1,1 0,-1-1,0 1,1 0,-1 0,1 0,-1 0,0 0,1-1,-1 1,1 0,-1 0,1-1,-1 1,1 0,-1-1,1 1,-1-1,1 1,0-1,-1 1,1-1,-1 1,1-1,0 1,0-1,-1 1,1-1,0 1,0-1,0 0,-1 1,1-1,0 1,0-1,0 0,0 1,0-1,0 1,0-1,1 0,-1 1,0-1,0 1,0-1,1 0,-1 1,-8 174,9-99,-2 25,5 0,11 56,-2 21,-12-175,-1 1,0 0,1-1,0 1,0-1,-1 1,1-1,1 1,-1-1,0 0,1 1,-1-1,1 0,0 0,-1 0,1 0,0-1,0 1,0 0,1-1,-1 1,0-1,1 0,-1 0,0 0,1 0,-1 0,1 0,0-1,-1 1,1-1,0 0,-1 0,1 0,0 0,32 9,-33-9,0 1,-1-1,1 1,0 0,0 0,-1-1,1 1,-1 0,1 0,-1 1,1-1,-1 0,0 1,1-1,-1 0,0 1,0-1,0 1,0 0,0-1,-1 1,1 0,0 0,-1-1,1 1,-1 0,0 0,0 0,1-1,-1 1,0 0,0 0,-1 0,1 0,0 0,-1-1,1 1,-1 0,0 0,1-1,-1 1,0 0,0-1,0 1,0-1,-1 2,-61 65,-141 45,202-112,1-1,0 0,0 1,0-1,0 1,0-1,0 1,0 0,0-1,0 1,0 0,0 0,0 0,0 0,0-1,0 1,1 0,-1 1,1-1,-1 0,0 0,1 0,0 0,-1 0,1 0,0 1,-1-1,1 0,0 0,0 1,0-1,0 0,0 0,1 0,-1 1,0-1,0 0,1 0,-1 0,1 1,-1-1,1 0,-1 0,1 0,0 0,0 0,-1 0,1 0,0 0,0-1,0 1,0 0,0 0,0-1,0 1,0-1,0 1,0-1,1 1,149 54,-72-32,118 44,-195-67,-1 0,1 0,0 1,-1-1,1 0,-1 1,1-1,-1 1,1 0,-1 0,1-1,-1 1,0 0,0 0,1 0,-1 0,0 1,0-1,0 0,0 0,0 1,0-1,0 0,-1 1,1-1,0 1,-1-1,1 1,-1 0,0-1,1 1,-1-1,0 1,0 0,0-1,0 1,0-1,0 1,-1 0,1-1,-1 1,1-1,-1 1,1-1,-1 1,0-1,0 1,0-1,1 0,-1 1,-1-1,1 0,0 0,0 0,0 0,-19 13,0-1,-1-1,-1-1,0-1,0 0,-20 4,-36 16,48-18,-46 25,74-36,1 1,-1-1,1 1,0-1,-1 1,1-1,0 1,0 0,0 0,0-1,0 1,1 0,-1 0,0 0,1 0,0 0,-1 0,1 0,0 0,0 0,0 0,0 0,0 0,1 0,-1 0,1 0,-1 0,1 0,0 0,-1 0,1 0,0 0,0-1,1 1,-1 0,0-1,1 1,10 11,2 0,0-1,0 0,1-1,0-1,1 0,0-2,1 1,0-2,0 0,0-1,1-1,17 3,-20-4,57 32,-70-35,0 0,0 1,0-1,-1 0,1 1,-1 0,1-1,-1 1,0 0,1 0,-1 0,0 0,0 0,0 0,-1 0,1 0,0 0,-1 0,1 1,-1-1,0 0,0 0,0 1,0-1,0 0,0 0,-1 1,1-1,-1 0,1 0,-1 0,0 0,-1 2,-7 8,0-1,-1 0,0 0,-1-1,0 0,-1-1,0-1,0 1,-1-2,-10 5,-13 10,-216 123,176-99,75-44,1 0,0 0,-1 0,1 0,0 0,0 0,0 1,0-1,1 0,-1 0,1 0,-1 0,1-1,0 1,-1 0,1 0,0 0,0 0,1-1,-1 1,0 0,0-1,1 1,-1-1,1 0,-1 1,1-1,0 0,-1 0,1 0,0 0,0 0,0 0,0-1,0 1,0-1,0 1,0-1,0 0,0 0,0 0,0 0,1 0,3 2,160 37,-137-35,-1 1,0 1,0 2,0 0,-1 2,6 4,-29-12,0 0,0 0,0 0,-1 1,1-1,-1 1,0 0,0 0,0 0,0 1,0-1,-1 1,0-1,1 1,-1 0,-1 0,1 0,0 0,-1 0,0 0,0 0,0 1,-1-1,1 0,-1 1,0-1,0 0,-1 1,1-1,-1 0,0 1,0-1,0 0,-1 0,1 0,-1 0,0 0,0-1,-1 1,1 0,-1-1,0 1,-8 8,0 0,-1-1,0 0,-1-1,0 0,-1-1,0-1,-7 3,-43 30,63-41,0 0,1 1,-1-1,0 0,1 1,-1-1,1 1,-1-1,1 0,-1 1,1-1,-1 1,1 0,-1-1,1 1,0-1,-1 1,1 0,0-1,-1 1,1 0,0-1,0 1,0 0,0-1,0 1,0 0,0 0,0-1,0 1,0 0,0-1,0 1,0 0,0 0,1-1,-1 1,0-1,1 1,-1 0,0-1,1 1,-1-1,1 1,-1 0,1-1,-1 1,1-1,-1 0,1 1,-1-1,1 1,0-1,-1 0,1 1,0-1,-1 0,1 0,0 0,-1 0,2 1,51 14,-44-13,67 12,-58-12,0 0,0 2,0 0,-1 1,0 0,0 2,8 4,-22-10,0 1,0 0,-1 0,1 0,-1 0,1 0,-1 0,0 1,1-1,-1 1,-1 0,1-1,0 1,-1 0,1 0,-1 0,0 0,0 0,0 0,0 1,-1-1,1 0,-1 0,0 1,0-1,0 0,0 1,-1-1,1 0,-1 0,0 0,0 1,0-1,0 0,-1 0,-2 7,-1 0,0-1,-1 0,0 0,0-1,-1 1,0-2,0 1,-1-1,-4 3,-19 12,-1-2,-1-2,0-1,-2-1,-7 1,29-13,12-4,-1 0,1 0,-1 0,1-1,-1 2,1-1,-1 0,1 0,0 0,-1 1,1-1,-1 0,1 1,0 0,-1-1,1 1,0 0,0-1,-1 1,1 0,0 0,0 0,0 0,0 0,0 1,0-1,0 0,1 0,-1 0,0 1,1-1,-1 0,1 1,-1-1,1 1,0-1,-1 1,1-1,0 0,0 1,0-1,0 1,0-1,1 1,-1-1,0 1,11 12,28 61,-6 164,-64 197,32-323,-1-114</inkml:trace>
  <inkml:trace contextRef="#ctx0" brushRef="#br0" timeOffset="7817.754">1891 4717,'-17'305,"6"-121,10 137,2-140,0-176,-1 0,0 0,0 1,-1-1,1 0,-1 0,0 0,0 0,-1 0,0 0,0 0,0 0,0-1,-1 1,0-1,0 1,0-1,0 0,-1 0,1-1,-1 1,0-1,0 1,-2-1,-6-3,12-7</inkml:trace>
  <inkml:trace contextRef="#ctx0" brushRef="#br0" timeOffset="9901.642">1891 4717,'226'-27,"63"-4,84 3,154 29,-359-29,-81 15,-86 13,0 1,0 0,0 0,0 0,0 0,-1 0,1 0,0 0,-1 0,1 0,-1 0,1 0,-1 0,1 0,-1 0,0 1,0-1,1 0,-1 0,0 1,0-1,0 0,0 0,-1 0,1 1,0-1,0 0,-1 0,1 0,-1 0,1 0,-1 1,1-1,-1 0,0 0,0 3,-35 134,5 80,3 42,29 83,-15-210,39-25,-24-106,1 0,-1 1,1-1,-1 0,0 0,0 1,0-1,0 1,-1-1,1 1,-1-1,1 1,-1 0,0-1,0 1,0-1,0 1,-1 0,1-1,-1 1,1-1,-1 1,0-1,0 1,0-1,0 0,-1 0,1 1,-1-1,1 0,-1 0,0 0,1 0,-1-1,0 1,0 0,-1-1,1 1,0-1,0 0,-1 0,1 0,-1 0,1 0,-1-1,-1 1,-226-1,-137-1,169-27,-535 29,638 15,93-16,0-1,0 1,0-1,0 0,0 1,0-1,0 0,0 0,0 0,1 0,-1-1,0 1,1 0,-1-1,1 1,-1-1,1 0,0 1,0-1,0 0,0 0,0 0,0 0,0 0,0 0,1 0,-1 0,1 0,0 0,-1 0,1 0,0 0,0 0,1 0,-1 0,0 0,1-1,-1 1,1 0,-1 0,1 1,0-1,0 0,0 0,0 0,0 0,0 1,1-1,1-15,3-124,-11 123</inkml:trace>
  <inkml:trace contextRef="#ctx0" brushRef="#br0" timeOffset="12518.501">2484 5055,'-47'202,"-14"23,46-181,41-61,75-150,-57 93,-20 30,2 1,3 1,1 2,22-23,-11 30,-40 32,0 1,-1 0,1-1,0 1,0-1,0 1,-1 0,1-1,0 1,0 0,0 0,0 0,0 0,0 0,0 0,-1 0,1 0,0 0,0 0,0 0,0 1,0-1,-1 0,1 1,0-1,0 0,0 1,-1-1,1 1,0-1,0 1,-1 0,1-1,-1 1,1 0,-1-1,1 1,-1 0,1 0,-1-1,1 1,-1 0,0 0,1 0,-1 0,0-1,0 1,0 0,0 0,0 0,0 0,0 0,0 0,0-1,0 1,0 0,-29 141,21-114,1 0,2 0,1 0,1 1,1-1,1 1,2 3,-1-30,-1 1,1 0,0-1,0 1,0-1,0 1,0 0,0-1,1 1,0-1,-1 1,1-1,0 1,0-1,0 0,0 1,1-1,-1 0,1 0,-1 0,1 0,0 0,0 0,0 0,0-1,0 1,0-1,0 1,0-1,1 0,-1 0,1 0,-1 0,0 0,1-1,0 1,-1-1,1 1,-1-1,1 0,-1 0,1 0,0-1,-1 1,1-1,-1 1,1-1,-1 0,1 0,-1 0,0 0,2-1,22-21,-1-2,-2 0,0-2,-2-1,16-26,41-51,-20 33,-57 72,0 1,1-1,-1 1,0 0,0-1,0 1,-1 0,1 0,0 0,0 0,0 0,0 0,-1 0,1 0,-1 0,1 0,-1 0,1 0,-1 0,1 0,-1 1,0-1,0 0,1 0,-1 0,0 1,0-1,0 0,-1 0,1 0,0 1,0 0,4 287,13-238,-6-34</inkml:trace>
  <inkml:trace contextRef="#ctx0" brushRef="#br1" timeOffset="25362.883">4488 4688,'0'-68,"11"307,18 54,-18-199,-4 1,-5 1,-7 66,-23 93,29 219,16-391,-7-109,-9-115,-3 133,1 0,-1 0,-1 0,0 0,0 0,0 1,-1-1,0 1,0 0,-1 1,0-1,0 1,-1-1,1 2,-1-1,-1 1,1 0,-1 0,0 0,-4-1,-154-63,-42 21,309 46,176-40,30 0,-69 44,-237-3,0 0,0 1,0 0,0 0,0-1,1 1,-1 0,0 1,0-1,0 0,0 1,0-1,0 1,0-1,0 1,0 0,-1 0,1 0,0 0,0 0,-1 0,1 1,0-1,-1 0,1 1,-1 0,0-1,0 1,1 0,-1-1,0 1,0 0,-1 0,1 0,0 0,-1 0,1 0,-1 0,1 0,-1 0,0 0,0 0,0 0,0 0,0 0,-1 0,1 0,-1 0,1 0,-1 0,0 0,0 0,1 0,-1 0,-1 0,-8 11,0-2,-1 1,0-2,-1 1,0-2,-1 1,0-2,0 1,-1-2,-4 2,-15 9,-13 10,-2-2,-1-2,-1-2,-31 8,70-32,15-2</inkml:trace>
  <inkml:trace contextRef="#ctx0" brushRef="#br1" timeOffset="27928.931">4544 4660,'282'0,"-44"-28,113-1,321 30,-687-3,0 0,1-1,-1 0,1-1,0-1,0 0,1-1,0-1,-4-1,-14-7,29 14,1 0,-1 0,0 1,1-1,-1 1,0-1,1 1,-1 0,0-1,0 1,1 0,-1 0,0 0,0 1,1-1,-1 0,0 1,0-1,1 1,-1-1,0 1,1 0,-1 0,1 0,-1 0,1 0,0 0,-1 0,1 0,0 1,0-1,0 0,0 1,0-1,0 1,0-1,0 1,0 0,1-1,-1 1,1 0,-1-1,1 1,0 0,-11 81,13 334,20-456,131-247,-69 150,-65 123,-14 17</inkml:trace>
  <inkml:trace contextRef="#ctx0" brushRef="#br1" timeOffset="29578.046">6040 4547,'-48'-34,"42"29,0 0,0 0,-1 1,0 0,1 0,-1 1,0-1,-1 2,1-1,0 1,-1 0,0 0,1 1,-1 0,0 0,0 1,1 0,-7 1,11 2,0-1,0 0,0 1,1-1,0 1,-1 0,1 0,0 0,0 0,1 0,-1 1,1-1,-1 0,1 1,0-1,0 1,1 0,-1-1,1 1,0-1,0 1,0 0,0-1,0 1,1-1,0 1,0 0,0-1,0 1,0-1,1 0,-1 0,2 2,2 17,8 26,-5-34</inkml:trace>
  <inkml:trace contextRef="#ctx0" brushRef="#br1" timeOffset="30590.855">6407 4350,'1'269,"15"-198,-16-70,1 1,0-1,-1 0,1 1,0-1,-1 0,1 1,0-1,0 0,0 0,0 0,0 0,0 0,1 0,-1 0,0 0,0-1,1 1,-1 0,0-1,1 1,-1-1,1 1,-1-1,0 0,1 0,-1 0,1 0,-1 0,1 0,-1 0,1 0,-1 0,1 0,-1-1,1 1,-1-1,0 1,1-1,-1 0,0 1,0-1,1 0,-1 0,1 0,17-15,-1-1,-1-1,0 0,-1-1,-1-1,-1-1,0 0,-2 0,1-4,11-17,72-134,-96 175,0 0,0 0,0 0,0 0,1 0,-1 0,0 0,1 1,-1-1,0 0,1 0,-1 0,1 1,0-1,-1 0,1 0,-1 1,1-1,0 0,0 1,-1-1,1 1,0-1,0 1,0-1,-1 1,1 0,0-1,0 1,0 0,0 0,0 0,0 0,0 0,0 0,0 0,0 0,0 0,-1 0,1 0,0 0,0 1,0-1,0 0,0 1,0-1,-1 1,1-1,0 1,0-1,0 1,-1-1,1 1,0 0,-1-1,1 1,-1 0,1 0,-1 0,1-1,-1 1,1 0,-1 0,0 0,0 0,1 0,-1 0,0 0,0-1,8 167,-11-108,2 13,-1 8,3 0,11 75,-8-128,12 144,-17-162,1 0,-1-1,0 1,-1 0,1-1,-2 1,0-1,0 0,0 1,-1-1,0-1,0 1,-1-1,0 0,-1 0,1 0,-6 4,9-8,-1 0,1 0,-1-1,0 1,0-1,0 0,0 0,0 0,-1 0,1-1,-1 1,1-1,-1 0,1 0,-1 0,0 0,1-1,-1 1,0-1,1 0,-1 0,0-1,0 1,1-1,-1 1,0-1,1 0,-1-1,1 1,-1-1,1 1,0-1,0 0,0 0,0-1,0 1,0 0,0-1,-1-1,2-3,0 1,0-1,1 1,-1-1,2 1,-1-1,1 0,0 1,0-1,0 0,1 1,0-1,1 1,0-1,0 1,0 0,0-1,1 1,0 0,3-3,85-107,-72 94,0 1,2 1,0 1,2 1,0 1,1 0,0 2,1 1,1 1,0 1,1 2,0 0,1 2,8-1,-9 6</inkml:trace>
  <inkml:trace contextRef="#ctx0" brushRef="#br1" timeOffset="31298.939">5109 6466,'-45'67,"4"1,2 2,3 2,3 1,0 14,17-42,-1-1,-2-1,-2-1,-2-1,-4 3,27-43,-1 1,1-1,-1 0,0 0,0 1,1-1,-1 0,0 0,0 0,0 0,0 0,0 0,0 0,0-1,-1 1,1 0,0-1,0 1,-1 0,1-1,0 0,-1 1,1-1,0 0,-1 1,1-1,-1 0,1 0,0 0,-1 0,1-1,-1 1,1 0,-1-1,-11-7</inkml:trace>
  <inkml:trace contextRef="#ctx0" brushRef="#br1" timeOffset="31594.827">4629 6551,'202'205,"-115"-127,3-4,40 23,-115-86,-2 1,1 0,-2 1,0 1,0 0,-2 0,1 1,-2 1,4 7,-3-2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08.45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1509 4799,'-1'-2,"0"0,-1 0,1 0,-1 0,0 1,0-1,1 1,-1-1,0 1,0 0,0 0,-1 0,1 0,0 0,0 0,-1 0,1 1,0-1,-1 1,1 0,0 0,-1 0,1 0,-3 0,2 0,-366-4,200-23,45 43,86-10,1 0,-1-3,0-1,0-2,-19-3,-25 1,69 1,0 2,-1-1,1 1,-1 1,1 1,0 0,0 0,0 1,1 1,-1 0,0 2,-5 3</inkml:trace>
  <inkml:trace contextRef="#ctx0" brushRef="#br0" timeOffset="1452.169">493 1,'11'138,"-6"-118,-2 0,0 0,-1 1,-1-1,-1 1,-1-1,-1 1,-1 2,-10 92,5 1,5-1,6 12,-1 3,-1 33,-13 441,-6 299,19-621,-29 75,27 446,1-749,12 145,-2-134,-3 1,-3 1,-2-1,-6 33,2 19,2 445,-26-419,16-82,33-95,-13 8,1 0</inkml:trace>
  <inkml:trace contextRef="#ctx0" brushRef="#br0" timeOffset="1697.811">889 4094,'-48'47,"-40"51,-15 17,6-1,14-11,17-12,14-13,12-15,8-8,4-9,7-7,7-6,1-3,3-3,3-5</inkml:trace>
  <inkml:trace contextRef="#ctx0" brushRef="#br0" timeOffset="2765.796">690 537,'-38'82,"-161"159,-157 166,332-384,16-17,1 1,0 0,0 0,0 0,1 1,0 0,0 1,1-1,0 1,1 0,-1 1,5-9,0 0,0 1,0-1,1 0,-1 0,0 1,0-1,1 0,-1 0,1 0,-1 1,1-1,0 0,-1 0,1 0,0 0,0 0,0 0,-1 0,1 0,0 0,0-1,0 1,1 0,-1-1,0 1,0 0,0-1,0 0,1 1,-1-1,0 0,0 1,1-1,-1 0,0 0,1 0,-1 0,1 0,19 2</inkml:trace>
  <inkml:trace contextRef="#ctx0" brushRef="#br0" timeOffset="6298.772">860 1751,'-22'107,"18"-64,-28 223,33 139,-1-403,-1 0,0 0,1 0,0 0,-1 0,1 1,0-1,0 0,0 0,0 0,1 0,-1 1,1-1,-1 0,1 0,0 0,-1 0,1 0,0 0,0 0,1-1,-1 1,0 0,1 0,-1-1,1 1,-1-1,1 1,0-1,-1 0,1 0,0 0,0 0,0 0,0 0,0 0,0-1,0 1,0-1,0 1,1-1,-1 0,0 0,0 0,0 0,0 0,2 0,167-65,-64 46,-94 23,-18 0</inkml:trace>
  <inkml:trace contextRef="#ctx0" brushRef="#br0" timeOffset="6851.524">1509 2315,'-11'0,"0"0,0 0,-1 1,1 1,0 0,0 0,0 1,0 0,1 1,-1 0,1 1,0 0,0 1,1 0,-1 0,1 1,1 0,-1 1,1 0,-1 2,7-8,1 1,-1 0,1 0,0 0,0 0,0 0,0 0,0 0,0 0,1 0,0 0,-1 0,1 1,1-1,-1 0,0 0,1 0,-1 0,1 0,0 0,0 0,0 0,1 0,-1 0,1 0,-1-1,1 1,0 0,1 0,77 57,-34-29,-43-29,-1-1,0 1,0 0,0 0,0 0,0 0,0 1,0-1,-1 0,1 1,-1-1,0 1,1 0,-1-1,0 1,-1 0,1-1,0 1,-1 0,0 0,0 0,0 0,0 0,0-1,0 1,-1 0,1 0,-1 0,0-1,0 1,0 0,0-1,0 1,0-1,-1 1,0-1,1 1,-1-1,0 0,0 0,0 0,0 0,0 0,-1-1,1 1,-1-1,-1 2,-109 34,91-34</inkml:trace>
  <inkml:trace contextRef="#ctx0" brushRef="#br0" timeOffset="7380.259">1623 2626,'8'3,"1"-1,-1 0,1 0,0-1,0 0,-1-1,1 0,0 0,0-1,0 0,0-1,-1 1,1-2,-1 1,1-1,-1-1,0 1,0-1,0-1,-1 1,0-1,1-1,-2 1,1-1,-1-1,0 1,0-1,0 0,-1 0,-3 2,1 0,-1 0,0 0,0 0,-1 0,1 0,-1-1,0 1,-1 0,1-1,-1 1,0-1,0 1,-1 0,0-1,0 1,0 0,0 2,1 1,-1 0,1 0,-1 0,0 0,0 1,0-1,0 0,0 0,-1 0,1 1,0-1,-1 1,0-1,1 1,-1-1,0 1,1 0,-1 0,0 0,0 0,0 0,0 0,0 1,0-1,0 1,0-1,0 1,0 0,-1 0,1 0,0 0,0 0,0 0,0 1,0-1,0 1,0-1,0 1,0 0,0 0,-2 0,-8 5,0 1,0 0,0 1,1 0,0 0,0 1,1 1,0 0,1 0,0 1,1 0,0 1,1-1,0 1,1 1,0 0,1 1,4-9,0 1,0 0,1 0,0 0,0-1,0 1,1 0,0 0,0 0,1-1,-1 1,1-1,0 1,1-1,-1 0,1 0,0 0,1 0,-1 0,1-1,0 1,0-1,0 0,0 0,1-1,0 1,0-1,0 0,0 0,0-1,0 0,1 0,-1 0,6 1,5 4,0 0,1-1,0-1,0-1,0 0,0-1,1-1,-1-1,2 0,93-3,-87 2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18 501,'-1'-2,"-1"1,1-1,-1 1,1-1,0 1,0-1,-1 0,1 0,0 0,1 1,-1-1,0 0,0 0,1 0,-1 0,1 0,0-1,0 1,-1 0,1 0,1 0,-1 0,0 0,0 0,1 0,-1 0,1 0,0 0,0 0,-1 0,1 0,0 0,1 0,10-31,1-1,2 2,2 0,0 0,2 2,2 0,1 2,23-25,54-36,-98 88,-1 1,1-1,0 0,0 1,0-1,0 1,-1-1,1 1,0-1,0 1,0 0,0-1,0 1,0 0,0 0,0 0,0 0,0 0,0 0,0 0,0 0,0 0,0 0,0 1,0-1,0 0,0 1,0-1,0 1,0-1,0 1,0-1,-1 1,1 0,0-1,0 1,-1 0,1 0,0-1,-1 1,1 0,-1 0,1 0,-1 0,0 0,1 0,-1 0,0 0,1 0,-1 0,0 0,0 0,4 61,-4-55,-4 227,4-232,0-1,0 1,0 0,0-1,0 1,0-1,0 1,0 0,1-1,-1 1,1-1,-1 1,1-1,-1 1,1-1,0 1,0-1,0 0,0 1,0-1,0 0,0 0,0 0,0 0,1 0,-1 0,0 0,1 0,-1 0,1 0,-1-1,1 1,-1-1,1 1,-1-1,1 0,0 1,-1-1,1 0,-1 0,1 0,0 0,-1-1,1 1,-1 0,1-1,0 1,-1-1,1 1,-1-1,1 0,-1 0,0 1,1-2,119-111,-35 30,-54 50,2 1,1 1,1 2,2 1,20-10,-56 37,-1 0,0 0,1 0,-1 0,1 0,-1 0,1 1,0-1,-1 1,1-1,0 1,0-1,-1 1,1 0,0 0,0 0,-1 0,1 0,0 0,-1 1,1-1,0 1,0-1,-1 1,1-1,-1 1,1 0,-1 0,1 0,-1 0,1 0,-1 0,0 0,1 0,-1 1,0-1,0 0,0 1,0-1,0 1,0-1,-1 1,1-1,0 1,-1 0,1-1,-1 1,0 0,1 0,-1-1,0 1,0 0,0 0,0-1,1 23,-1 0,0 0,-2 0,0-1,-2 1,-1-1,0 0,-8 19,-3 16,15-56,0 1,0-1,0 1,1-1,-1 1,0-1,1 1,0-1,-1 1,1 0,0-1,0 1,1-1,-1 1,1 0,-1-1,1 1,0-1,0 1,0-1,0 0,0 1,0-1,1 0,9 4</inkml:trace>
  <inkml:trace contextRef="#ctx0" brushRef="#br0" timeOffset="649.843">1260 134,'-12'2,"1"1,-1 0,1 1,0 0,0 0,0 2,1-1,-1 1,2 1,-1 0,1 0,0 1,0 0,1 0,0 1,0 1,1-1,0 1,1 0,0 0,1 1,0 0,1 0,0 0,0 0,1 1,1 0,0-1,0 1,2 1,-1-10,0 0,1 0,-1 0,1-1,0 1,0 0,0 0,0 0,1 0,-1 0,1 0,0 0,0 0,0-1,0 1,0 0,1-1,-1 1,1-1,-1 1,1-1,0 0,0 1,0-1,0 0,1 0,-1-1,0 1,1 0,0-1,-1 0,1 1,0-1,-1 0,1 0,0-1,0 1,0-1,0 1,0-1,0 0,0 0,0 0,-1 0,1-1,0 1,1-1,10-3,0-1,-1 0,1-1,-2-1,1 0,-1-1,0 0,0 0,-1-1,0-1,-1 0,0-1,0 0,-1 0,-1-1,2-3,55-59,-47 56,61-45,-77 63,0 0,0-1,0 1,0 0,-1 0,1 0,0 0,0 0,0 0,0 1,0-1,-1 1,1-1,0 1,0-1,0 1,-1 0,1 0,-1 0,1 0,-1 0,1 1,-1-1,1 0,-1 1,0-1,0 1,0-1,0 1,0-1,0 1,0 0,0 0,-1-1,1 1,16 66,-14 10,-4 0,-4 0,-3-1,-3 0,-6 13,13-63,-2 0,0 0,-2 0,-1-1,-1 0,-1-1,-1 0,-1-1,-1 0,-2-1,0-1,15-19,-1-1,1 1,-1-1,0 1,0-1,0 0,0 0,0 0,0 0,-1 0,1-1,0 1,-1-1,0 1,1-1,-1 0,0 0,0 0,1 0,-1-1,0 1,0-1,0 1,0-1,0 0,0 0,0-1,0 1,0-1,0 1,1-1,-1 0,0 0,0 0,1 0,-1-1,1 1,-1-1,1 1,-1-1,1 0,0 0,0 0,-1-1,-1-11,1-1,0 1,1-1,1 1,0-1,1 1,0-1,1 0,1 1,1-1,1-3,3-7,1 0,1 1,1 0,2 1,0 0,1 0,1 2,2 0,0 0,5-4,-5 6,-6 6,0 2,1-1,0 2,1-1,0 1,1 1,0 1,0 0,1 0,0 1,1 1,-1 0,1 1,0 1,3 0,7-2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4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0,'-18'5,"0"1,0 1,0 1,1 0,0 1,0 1,1 0,1 2,0 0,0 0,1 1,1 1,0 0,0 2,11-12,-1 0,2 0,-1 1,0-1,1 0,0 1,0-1,0 1,0-1,1 1,0-1,0 1,0 0,0-1,1 1,0-1,0 1,0-1,0 0,1 1,0-1,0 0,0 0,0 0,1 0,-1 0,1-1,0 1,0-1,0 0,1 0,-1 0,1 0,-1 0,1-1,0 0,0 0,1 1,86 44,-79-43,0 1,0 0,-1 1,1 0,-1 1,-1 0,1 0,-1 2,-1-1,1 1,-2 0,1 1,-1 0,0 1,0 1,-5-7,-1 0,0 0,0 0,0 1,0-1,-1 0,0 1,0-1,-1 0,1 1,-1-1,0 1,-1-1,1 1,-1-1,0 1,0-1,-1 0,0 0,0 1,0-1,0 0,-1-1,0 1,0 0,0-1,-1 0,1 0,-1 0,0 0,0 0,-1-1,0 1,-120 67,121-69,1-1,-1 0,1 0,-1 0,1-1,-1 1,0-1,1 0,-1 0,1 0,-1 0,0-1,1 0,-1 1,1-1,-1 0,1-1,-1 1,1-1,0 1,0-1,0 0,0 0,0-1,0 1,1 0,-1-1,1 0,-1 0,1 1,0-1,0-1,0 1,1 0,-1 0,1-1,0 1,-1 0,2-1,-1 0,0 1,1-1,-1 1,1-1,0 0,1 1,-1-1,0 0,1 1,0-1,0 1,0-1,0 1,1 0,0-2,3-5,0 1,1-1,1 1,0 0,0 0,1 1,0 0,0 0,0 1,1 0,1 1,-1 0,1 0,0 1,0 0,0 1,1 0,14-7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0,'0'39,"5"31,1 14,0-3,-1-5,-2-11,0-12,-2-10,-1-8,0-4,0-3,0-2,-1 0,-4 0,-1-9,0-12,6-12,3-5</inkml:trace>
  <inkml:trace contextRef="#ctx0" brushRef="#br0" timeOffset="433.025">367 29,'-267'225,"265"-223,-1-1,1 1,0 0,0 0,-1 0,1 0,0 0,1 0,-1 0,0 1,1-1,-1 1,1 0,0-1,0 1,0 0,0 0,0-1,1 1,-1 0,1 0,0 0,-1 0,2 0,-1 0,0 0,0-1,1 1,0 0,-1 0,1 0,0 0,1-1,-1 1,0-1,1 1,-1-1,1 1,0-1,0 0,1 1,67 69,-52-56,-1 1,-1 1,0 0,-2 1,0 0,2 6,-10-13,-5-9,-1 0,1-1,0 1,0 0,0-1,0 1,1 0,-1-1,1 0,-1 1,1-1,0 0,0 0,0 0,0 0,0 0,1 0,-1 0,1-1,-1 1,1-1,-1 0,1 0,0 0,-1 0,1 0,0-1,0 1,0-1,10-7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1107,'-21'48,"21"-45,-8 233,9-155,-7 96,-28 156,-34 5,67-313,13-31,-2-12,0-1</inkml:trace>
  <inkml:trace contextRef="#ctx0" brushRef="#br0" timeOffset="1402.562">53 1078,'234'-24,"-125"19,89-22,54-2,-197 21,-48 6,-1 0,1 0,0 1,0 0,0 0,-1 1,1 0,0 0,0 0,0 1,0 0,-1 1,1-1,5 3,-8 0,0 1,0-1,-1 1,0 0,0 0,0 0,0 0,-1 1,0-1,0 1,0-1,-1 1,0 0,0-1,0 1,-1 0,0 0,0 0,0 0,-1-1,0 1,0 0,0 0,-1-1,0 1,0-1,0 1,-1-1,-2 16,-4 35,3 0,3 1,2 0,2 1,-9 168,-27 80,23-1,13-210,-1-92,1-1,0 0,-1 0,0 1,1-1,-1 0,0 0,0 0,0 1,0-1,-1 0,1 0,-1 0,1 0,-1 0,0 1,0-1,1 0,-2 0,1-1,0 1,0 0,0 0,-1-1,1 1,-1 0,0-1,1 0,-1 1,0-1,0 0,0 0,0 0,0 0,0 0,-1 0,-160-13,-348 11,501 1,1 0,0-1,0-1,0 1,0-1,0-1,0 1,0-2,1 1,-1-1,1 0,0-1,0 0,0-1,3-2,7 3</inkml:trace>
  <inkml:trace contextRef="#ctx0" brushRef="#br0" timeOffset="2588.867">420 2462,'40'254,"-30"-188,-3 1,-3-1,-3 1,-4 28,0 26,3 36,-6-174,0 1,-1 0,0 0,-2 1,0 0,0 1,-1 0,-1 0,-1 1,0 0,0 1,-1 1,0 0,-1 0,-1 1,0 1,0 1,0 0,-7-1,-108-36,152 39,123-3,186-26,-275 28,1 2,-1 3,1 2,7 4,-62-4,-1-1,1 2,0-1,0 0,-1 0,1 0,0 1,-1-1,1 1,0-1,-1 1,1 0,-1 0,1 0,-1 0,1 0,-1 0,0 0,1 0,-1 0,0 1,0-1,0 0,0 1,0-1,0 1,0-1,-1 1,1 0,0-1,-1 1,1 0,-1-1,0 1,0 0,1 0,-1-1,0 1,-1 0,1-1,0 1,0 0,-1 0,1-1,-1 1,1 0,-1-1,0 1,0-1,0 1,1-1,-2 1,1-1,0 0,0 1,0-1,-1 0,1 0,0 0,-1 0,1 0,-1 0,0 0,-28 24,-1-1,-2-1,0-2,-1-2,-33 14,15-6,-131 46,164-65</inkml:trace>
  <inkml:trace contextRef="#ctx0" brushRef="#br0" timeOffset="7038.365">561 34,'-7'112,"4"0,8 37,-1-10,-4 173,-16-240,11-61</inkml:trace>
  <inkml:trace contextRef="#ctx0" brushRef="#br0" timeOffset="7600.393">645 119,'-62'29,"-83"52,144-81,0 0,0 1,0-1,0 1,1-1,-1 1,0 0,0-1,1 1,-1-1,0 1,1 0,-1 0,1 0,-1-1,1 1,-1 0,1 0,-1 0,1 0,0 0,0 0,-1 0,1 0,0-1,0 1,0 0,0 0,0 0,0 0,0 0,0 0,1 0,-1 0,0 0,1 0,-1 0,0 0,1-1,-1 1,1 0,-1 0,1 0,0-1,-1 1,1 0,0-1,0 1,-1 0,1-1,0 1,0-1,0 1,-1-1,2 0,51 17,276-16,-133-1,-172-5,-32-7,-211-78,62-5,154 93,1 0,0 0,-1 0,1 0,0 0,0 0,0 0,1-1,-1 1,0-1,1 1,0-1,0 0,-1 0,1 1,1-1,-1 0,0 0,1 0,0 0,-1 0,1 0,0 0,1 0,-1 0,0 0,5-13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3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16,'-1'-2,"0"1,-1 0,1-1,0 1,-1 0,1 0,-1 0,1 0,-1 1,1-1,-1 0,0 1,1-1,-1 1,0-1,1 1,-1 0,0 0,0 0,1 0,-1 0,0 0,0 0,1 0,-1 1,0-1,0 1,1-1,-1 1,1 0,-1 0,0 0,1-1,0 1,-1 1,1-1,0 0,-1 0,1 0,-1 2,-13 10,0 1,1 1,1 0,0 1,1 0,0 1,2 0,0 1,-4 11,2-1,1 0,1 1,1 0,2 0,1 0,2 1,-1 15,-6 37,6-63,1 0,0 0,2 1,0-1,1 1,2 0,0-1,0 1,2-1,1 1,0-1,1 0,1-1,1 1,0-1,2 0,0-1,1 0,1-1,0 0,4 4,-3-9,1 0,1 0,-1-1,2-1,-1 0,1-1,1-1,-1 0,1-1,3 0,1 0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4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0 741,'1'2,"1"-1,-1 1,1 0,0 0,-1-1,1 1,0 0,0-1,0 0,0 0,0 1,0-1,0 0,1-1,-1 1,0 0,0-1,1 1,-1-1,0 1,1-1,-1 0,1 0,1-1,-1 2,225 1,-70-29,-151 26,-8 0</inkml:trace>
  <inkml:trace contextRef="#ctx0" brushRef="#br0" timeOffset="264.06">283 514,'-15'39,"-4"22,1 5,3-4,5-7,4-8,2-8,3-5,1-4,0-2,1-2,0-4</inkml:trace>
  <inkml:trace contextRef="#ctx0" brushRef="#br0" timeOffset="561.81">1017 430,'-29'38,"-19"28,-2 6,4-3,9-9,6-10,4-9,6-6,7-5,0-6,4-4,2 0,4-8,2-6</inkml:trace>
  <inkml:trace contextRef="#ctx0" brushRef="#br0" timeOffset="862.843">622 458,'19'24,"21"17,8 2,1-1,-3-4,-5-7,-4-5,-4-2,-3-5,-6-1,-2-3,-6 0,0-2,-3 1,1-1,-1 1,-4-1</inkml:trace>
  <inkml:trace contextRef="#ctx0" brushRef="#br0" timeOffset="1294.783">1243 7,'6'-2,"1"0,0 1,0 0,0 1,-1-1,1 1,0 1,0-1,0 1,0 0,-1 1,1 0,-1 0,1 0,-1 1,1 0,-1 0,0 0,-1 1,1 0,-1 0,1 1,0 1,8 7,0 0,-1 1,-1 1,0 0,-1 1,-1 0,7 15,72 209,-83-222,-1 0,-1 0,0 1,-2 0,0-1,-1 1,-1 0,0 0,-2-1,0 1,-1 0,-1-1,-1 0,0 0,-2 0,0-1,0 1,-2-2,0 1,-1-1,-12 14,4-11,0 0,-2-2,0 0,0-1,-2-1,0-1,0-1,-2-1,1-1,-1-1,-23 6,23-8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9.2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0 383,'1'0,"-1"0,1 0,-1 0,1 0,-1 0,1 0,-1 0,1 0,-1 0,1 0,-1 0,1 0,-1-1,1 1,-1 0,1 0,-1 0,0-1,1 1,-1 0,1-1,-1 1,0 0,1-1,-1 1,0-1,1 1,-1 0,0-1,1 1,-1-1,0 1,0-1,0 1,0-1,1 1,-1-1,0 1,0-1,0 1,0-1,0 1,0-1,0 1,0-1,-1 1,1-1,0 1,0-1,0 1,0-1,-1 1,1-1,0 1,0-1,-1 1,1 0,0-1,-1 1,1-1,-1 1,1 0,0 0,-1-1,1 1,-1 0,54-20,1 3,0 2,1 3,54-6,26-5,700-112,-622 109,618-53,-634 67,-193 12,-3-1,1 1,-1-1,1 1,-1-1,1 1,-1 0,1 0,-1 0,1 0,0 0,-1 0,1 0,-1 1,1-1,-1 0,1 1,-1-1,1 1,-1 0,0-1,1 1,-1 0,0 0,1 0,-1 0,0 0,0 1,-2 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374 762,'-17'-119,"16"116,0 0,0 0,-1 0,1 0,-1 0,1 0,-1 1,0-1,0 1,0-1,-1 1,1 0,-1 0,1 0,-1 0,1 0,-1 1,0-1,0 1,0 0,0-1,0 1,0 1,0-1,0 0,-1 1,1 0,0-1,0 1,0 0,-1 1,1-1,0 1,0-1,-3 2,-10 4,1 0,-1 1,1 1,1 1,-1 0,2 1,-1 0,1 1,1 0,0 1,0 1,1 0,1 0,0 1,1 0,1 1,0 0,-4 12,8-19,-1 1,2 0,-1 0,1 1,1-1,0 0,0 1,1 0,0-1,0 1,1 0,1 0,0-1,0 1,1 0,0-1,0 1,1-1,0 0,1 0,0 0,1 0,0-1,0 0,0 0,1 0,1 0,-1-1,2 1,14 3,1 0,-1-2,1-1,1 0,-1-2,1 0,1-2,-1-1,0-1,1-1,-1-1,1-1,-1-1,1-1,-1-1,0-2,0 0,-1-2,0 0,0-1,20-13,-6 6</inkml:trace>
  <inkml:trace contextRef="#ctx0" brushRef="#br0" timeOffset="303.917">910 734,'-9'17,"1"1,1-1,0 1,2 1,0-1,1 1,1 0,1 0,0 0,1 0,2 0,0 0,0 0,3 7,-2-21,0 0,0 0,0 0,0 0,1-1,0 1,0-1,1 1,-1-1,1 0,0 0,0-1,0 1,0-1,0 0,1 0,0 0,0-1,-1 1,1-1,1 0,-1-1,0 1,0-1,1 0,-1-1,0 1,1-1,-1 0,1 0,-1-1,0 1,1-1,-1 0,0-1,1 1,2-3,22-6,-1-1,0-1,-1-2,0-1,8-7,-17 10,-5 6,-2-2,1 0,-1-1,0 0,0 0,-1-1,-1-1,1 0,-2 0,0-1,0 0,-1-1,-1 0,0 0,0-1,-1 0,-1 0,-1 0,0 0,-1-1,0 0,-1 0,-2 10,0 1,-1-1,1 0,-1 1,0-1,0 0,-1 1,1-1,-1 1,0 0,0 0,-1 0,1 0,-1 0,0 0,0 0,0 1,0 0,-1-1,0 1,1 1,-1-1,0 0,0 1,0 0,-1 0,1 0,-1 0,1 1,-1 0,-3-1,-4 0,0 0,0 1,0 0,0 1,0 0,0 1,0 0,0 1,0 0,0 1,1 0,-1 2,-49 25,41-15</inkml:trace>
  <inkml:trace contextRef="#ctx0" brushRef="#br0" timeOffset="770.141">1559 1157,'309'-395,"-209"276,-104 151,-6 18,7-44,0 1,1-1,0 0,0 1,1 0,0-1,0 1,1 0,-1 0,2-1,-1 1,1 0,0 0,0-1,0 1,1-1,0 1,1-1,-1 0,1 0,1 0,-1 0,1 0,0-1,0 1,3 2,-2-4,1 0,1 0,-1-1,0 1,1-1,0-1,-1 1,1-1,0 0,0-1,1 0,-1 0,0 0,0-1,0 0,1 0,-1-1,0 0,0 0,0-1,0 0,0 0,0-1,-1 1,1-2,-1 1,1-1,-1 0,0 0,-1 0,1-1,-1 0,0 0,3-4,82-96,-80 90</inkml:trace>
  <inkml:trace contextRef="#ctx0" brushRef="#br0" timeOffset="1170.812">2830 508,'-33'9,"1"1,1 1,0 2,1 1,0 1,1 2,-15 12,41-28,0 1,0-1,0 1,0 0,0 0,0 0,1 1,-1-1,1 1,-1-1,1 1,0 0,0 0,0 0,1 0,-1 0,1 0,-1 1,1-1,0 1,0-1,1 0,-1 1,1-1,0 1,-1-1,2 1,-1 0,0-1,1 1,-1-1,2 3,5 2,0-1,0 0,1 0,0 0,1-1,-1-1,1 1,0-1,1-1,-1 0,1 0,-1-1,1 0,5 1,94 46,-107-49,-1 0,1 1,-1-1,0 0,1 0,-1 1,0-1,0 1,0-1,0 1,0-1,0 1,0 0,-1 0,1-1,-1 1,1 0,-1 0,0 0,1-1,-1 1,0 0,0 0,0 0,-1 0,1-1,0 1,-1 0,1 0,-1 0,1-1,-1 1,0 0,0-1,0 1,0-1,0 1,0-1,0 1,-2 0,-62 51,54-46,-8 6,0 0,-1-1,0-1,-1-1,0-1,-1-1,-15 3,13-6</inkml:trace>
  <inkml:trace contextRef="#ctx0" brushRef="#br0" timeOffset="1501.747">3394 198,'-10'43,"-7"38,-2 15,-2-3,3-9,4-14,0-9,2-10,3-8,3-8,-2-5,0-2,2-1,2-1,1 1,1-1,-3-3,-2-7</inkml:trace>
  <inkml:trace contextRef="#ctx0" brushRef="#br0" timeOffset="1688.39">2914 705,'43'-4,"38"-3,16 1,-1 2,-10 0,-11 2,-13 1,-8 0,-8 1,-7 1,-6 4,-3 1,-7 0</inkml:trace>
  <inkml:trace contextRef="#ctx0" brushRef="#br0" timeOffset="2469.447">4212 790,'-7'-8,"-1"2,0-1,0 1,0 0,-1 1,0 0,0 0,0 1,-1 0,1 0,-1 1,0 1,0 0,0 0,0 1,0 0,0 0,-1 2,1-1,0 1,0 0,0 1,0 0,0 1,0 0,1 1,-1 0,1 0,0 1,0 0,1 1,-1 0,1 0,1 0,-1 1,1 1,0-1,1 1,-1 0,1 1,-3 1,0 1,1 0,0 1,1 0,0 0,1 0,0 1,1 0,0 0,1 0,1 0,0 1,1 0,0 0,1-1,1 1,0 0,1 0,0 0,2 6,-2-16,0-1,1 0,-1 1,1-1,-1 0,1 0,0 1,1-2,-1 1,0 0,1 0,-1-1,1 1,0-1,0 0,0 0,0 0,0 0,1-1,-1 1,0-1,1 0,-1 1,1-2,-1 1,1 0,0-1,-1 0,1 0,0 0,-1 0,1 0,2-1,7-1,-1-1,0 0,1-1,-1 0,-1-1,1 0,-1-1,1 0,0-2,106-106,-36 28,-70 74,0 2,1-1,1 2,0 0,0 0,0 2,1-1,0 2,2 0,-15 5,0 1,0 0,0 0,0-1,0 1,0 0,0 1,0-1,0 0,0 1,0-1,0 1,0-1,0 1,0 0,0 0,-1 0,1 0,0 0,0 0,-1 1,1-1,-1 1,1-1,-1 1,0-1,0 1,1 0,-1-1,0 1,0 0,-1 0,1 0,0 1,17 78,-16-68,-1-4,0-1,0 1,1 0,1-1,-1 1,1-1,0 1,1-1,0 0,1-1,-1 1,1-1,1 0,-1 0,1 0,8 3</inkml:trace>
  <inkml:trace contextRef="#ctx0" brushRef="#br0" timeOffset="2889.804">4607 1072,'80'-113,"6"4,40-35,-126 144,0 1,0 0,0-1,0 1,0-1,0 1,0-1,1 1,-1-1,0 1,0-1,1 1,-1-1,0 1,0-1,1 0,-1 1,1-1,-1 0,0 1,1-1,-1 0,1 1,-1-1,1 0,-1 1,1-1,-1 0,1 0,-1 0,1 0,-1 0,1 1,-1-1,1 0,-1 0,1 0,-1 0,1 0,-1-1,1 1,-1 0,1 0,-1 0,1 0,-1-1,1 1,-1 0,1 0,-1-1,1 1,-1 0,1-1,-1 1,0 0,1-1,-1 1,0-1,1 1,-1-1,0 1,0-1,1 1,-1-1,0 1,-5 43,2-36,0 0,0 0,1 0,0 0,1 0,-1 0,1 1,1-1,-1 1,2-1,-1 1,1-1,0 0,0 1,0-1,1 0,1 0,-1 0,1 0,0 0,1-1,0 1,0-1,0 0,0 0,1 0,0-1,1 1,-1-1,1-1,5 5,2-5,1 0,-1-1,1 0,0-1,0-1,-1 0,1-1,0 0,0-1,0-1,0 0,-1-1,1 0,-1-1,0 0,0-2,0 1,-1-1,0-1,0-1,6-4,114-118,-105 102,-16 15</inkml:trace>
  <inkml:trace contextRef="#ctx0" brushRef="#br0" timeOffset="3470.417">6018 0,'-7'150,"-7"-1,-21 86,11-78,-10 87,17-160,4-93,5-4</inkml:trace>
  <inkml:trace contextRef="#ctx0" brushRef="#br0" timeOffset="3689.165">5567 424,'43'9,"38"4,15-1,-3-3,-9-2,-14-3,-9-1,-9-2,-10-1,-7-1,-4 1,-4-1,0 1,-6-1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5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 87,'-1'-5,"-1"0,-1 0,1 0,-1 0,0 0,0 1,0 0,-1-1,1 1,-1 0,0 1,0-1,0 1,-1 0,1 0,-1 0,0 0,0 1,0 0,0 0,0 0,0 1,-1 0,1 0,0 0,-1 0,1 1,-1 0,1 0,0 0,-4 2,-12 0,0 1,0 2,0 0,0 1,1 1,0 1,-8 4,4-1,-89 54,110-63,1 1,-1-1,1 0,0 1,0 0,0-1,0 1,0 0,1 0,-1 0,1 0,0 0,0 1,0-1,0 0,1 0,-1 1,1-1,0 0,0 1,0-1,0 0,1 1,-1-1,1 0,0 1,0-1,0 0,0 0,1 0,-1 0,1 0,0 0,-1 0,3 1,7 8,1 0,0-1,0-1,1 0,1-1,-1 0,2-1,-1 0,1-2,0 1,4-1,22 13,-23-11,0 1,-1 1,-1 0,0 1,0 1,-1 1,2 2,-13-12,-1 1,1 0,-1 0,0 0,0 0,0 1,-1-1,1 1,-1-1,0 1,-1 0,1 0,-1 0,0 0,0 0,0 0,-1 0,0 1,0-1,0 0,-1 0,1 0,-1 0,0 0,-1 0,1 0,-1 0,0 0,-2 1,-4 7,-2-1,1-1,-2 0,1-1,-1 1,-1-2,0 0,0 0,-1-1,0-1,-1 0,1-1,-1 0,-1-1,7-1,-16 7,-1-1,0-2,-1 0,1-2,-2 0,-18 0,7-11,31-1</inkml:trace>
  <inkml:trace contextRef="#ctx0" brushRef="#br0" timeOffset="294.825">890 369,'-14'21,"1"-1,1 2,0 0,2 0,1 1,0 0,2 0,1 1,1 0,-2 16,7-35,0-1,0 1,1 0,0-1,-1 1,1-1,1 1,-1-1,1 1,0-1,0 0,0 0,0 0,1 0,0 0,0-1,0 1,0-1,0 0,1 0,-1 0,1 0,0 0,0-1,0 0,0 1,0-2,1 1,-1 0,0-1,1 0,-1 0,1 0,0-1,-1 1,1-1,0 0,-1-1,4 0,3 2,1-1,-1 0,0-1,1 0,-1-1,0 0,0-1,0 0,-1-1,1 0,-1 0,0-1,0-1,0 0,-1 0,0-1,0 0,-1 0,1-1,-2 0,1-1,-1 0,0 0,-1 0,0-1,3-8,-5 13,-1-2,1 1,-1 0,-1-1,1 1,-1-1,0 0,-1 0,1 0,-1 0,-1 0,1 0,-1 0,0 0,-1 0,0 0,0 0,-1 0,1 0,-1 1,-1-1,1 1,-1-1,-1 1,1 0,-1 0,0 0,0 0,-1 1,1 0,-1 0,-1 0,1 2,0 0,-1 1,1 0,-1 0,0 1,0-1,0 1,0 0,0 1,0 0,0 0,0 0,1 0,-1 1,0 0,0 0,0 1,0 0,-18 4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07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0,'28'3,"-36"12,-173 46,-16 13,195-73,1 0,-1 0,0 0,0 0,0 0,1 0,-1 1,0-1,1 1,0 0,-1-1,1 1,0 0,0 0,0 0,0-1,0 1,0 0,0 0,1 1,-1-1,1 0,0 0,-1 0,1 0,0 0,0 0,0 1,1-1,-1 0,0 0,1 0,-1 0,1 0,0 0,0 0,0 0,0 0,0 0,0 0,0-1,1 1,-1 0,1-1,-1 1,1-1,0 0,-1 1,1-1,0 0,1 0,117 39,-60-27,58 8,-117-20,0 0,0 0,0 0,0 0,0 0,-1 0,1 1,0-1,-1 0,1 0,-1 1,1-1,-1 0,1 0,-1 1,0-1,0 0,0 1,0-1,0 0,0 1,0-1,0 0,0 1,-1-1,1 0,0 1,-1-1,1 0,-1 0,0 1,1-1,-1 0,0 0,0 0,1 0,-1 0,0 0,0 0,0 0,-1 0,1-1,0 1,0 0,0-1,0 1,-1-1,1 1,0-1,-1 1,1-1,0 0,-1 0,1 0,0 0,-1 0,-103 53,53-29,2 2,0 2,2 3,-36 29,45-30,29-24,1 1,0 0,0 0,0 1,1 0,0 0,1 1,0 0,0 0,1 1,5-8,0 0,0 0,1 0,-1 0,1-1,-1 1,1 0,0 0,-1 0,1 0,0 0,0 0,1 0,-1 0,0 0,1 0,-1 0,1 0,0 0,-1 0,1 0,0 0,0-1,0 1,0 0,1-1,-1 1,0-1,1 1,-1-1,1 0,-1 0,1 1,0-1,0 0,-1 0,1-1,0 1,0 0,0-1,0 1,0-1,1 1,88 14,216-19,-189-18,-98 18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0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94,'-20'43,"-10"34,-5 8,2-1,8-9,8-13,2-12,4-10,3-7,4-4,-3-3,4-5,4-11,1-8</inkml:trace>
  <inkml:trace contextRef="#ctx0" brushRef="#br0" timeOffset="247.206">38 66,'43'-5,"34"-1,13-5,-4-1,-7 3,-12 2,-13 2,-10 3,-9-4,-9 4,-10 3</inkml:trace>
  <inkml:trace contextRef="#ctx0" brushRef="#br0" timeOffset="497.032">10 433,'39'0,"21"0,6 0,-3 0,-8 0,-9 0,-6 0,-7 0,-7 5,-10 1</inkml:trace>
  <inkml:trace contextRef="#ctx0" brushRef="#br0" timeOffset="900.43">546 630,'-24'39,"-13"17,-4 4,-1-4,2-11,9-13</inkml:trace>
  <inkml:trace contextRef="#ctx0" brushRef="#br0" timeOffset="1128.322">348 630,'34'29,"15"14,5 0,-2-3,-5-7,-11-11</inkml:trace>
  <inkml:trace contextRef="#ctx0" brushRef="#br0" timeOffset="1413.522">913 517,'38'0,"28"0,6 0,-3 0,-9 0,-10 0,-8 0,-12 0</inkml:trace>
  <inkml:trace contextRef="#ctx0" brushRef="#br0" timeOffset="1600.068">913 771,'38'0,"28"0,11 0,-7-5,-10-1,-11 0,-14 1</inkml:trace>
  <inkml:trace contextRef="#ctx0" brushRef="#br0" timeOffset="2752.388">1788 348,'-163'310,"41"-149,142-204,160-197,-172 230,13-19,1 1,1 1,1 1,2 1,21-15,-47 39,1 0,-1 0,1 0,0 0,-1 0,1 1,0-1,0 0,0 0,-1 1,1-1,0 1,0-1,0 1,0-1,0 1,0-1,0 1,0 0,0-1,1 1,-1 0,0 0,0 0,0 0,0 0,0 0,0 0,0 0,0 1,0-1,0 0,0 1,0-1,0 1,0-1,0 1,0-1,0 1,0 0,0-1,0 1,-1 0,1 0,0-1,0 1,-1 0,1 0,-1 0,1 0,-1 0,1 0,-1 0,0 0,1 0,-1 0,0 0,0 1,0-1,0 0,0 0,0 0,0 0,0 0,0 0,0 0,-1 0,1 0,-57 149,-6-8,62-141,1 1,-1-1,1 0,0 1,-1-1,1 0,0 0,0 1,0-1,0 0,0 1,0-1,0 0,0 1,1-1,-1 0,0 1,1-1,-1 0,1 0,-1 1,1-1,0 0,-1 0,1 0,0 0,0 0,0 0,0 0,0 0,0 0,0-1,0 1,0 0,1-1,-1 1,0 0,0-1,0 0,1 1,-1-1,0 0,1 0,-1 1,0-1,1 0,-1 0,0 0,1-1,-1 1,0 0,1 0,-1-1,0 1,0-1,1 1,-1-1,0 0,0 1,0-1,0 0,0 0,0 0,1 0,37-25,-2 0,0-3,-2-1,-1-2,15-19,55-50,-42 63,-63 76,-85 162,75-171,8-24,0 0,1-1,-1 1,1 0,1 0,-1 0,1 1,-1-1,1 0,1 1,-1-1,1 0,0 1,0-1,1 0,-1 1,1-1,1 0,-1 1,1-1,-1 0,1 0,1 0,9 7</inkml:trace>
  <inkml:trace contextRef="#ctx0" brushRef="#br0" timeOffset="3182.131">2860 433,'-43'16,"1"3,0 1,1 2,1 1,2 3,0 1,-8 10,-16 32,60-66,0-1,0 1,0-1,1 1,-1 0,1 0,0 0,-1 0,1 0,1 0,-1 0,0 1,1-1,0 0,-1 0,1 1,0-1,1 0,-1 0,1 0,-1 1,1-1,0 0,0 0,0 0,1 1,3-1,-1 0,1-1,-1 1,1-1,0 0,0-1,0 1,0-1,0 0,0 0,0-1,0 1,1-1,-1 0,0-1,0 1,0-1,0 0,0 0,0-1,0 1,0-1,0 0,0-1,-1 1,1-1,-1 0,1 0,0 1,32-18,-1-1,0-2,-2-1,-1-1,-1-2,-1-2,12-15,-20 22,17-4,-60 66,6-15,3-10,1 1,0 0,2 1,-1 0,2 1,1-1,0 2,1-1,1 0,0 1,0 17,19 5,-2-29</inkml:trace>
  <inkml:trace contextRef="#ctx0" brushRef="#br0" timeOffset="3428.449">3312 715,'-34'33,"-15"22,0 5,9-7</inkml:trace>
  <inkml:trace contextRef="#ctx0" brushRef="#br0" timeOffset="3596.835">3087 715,'23'28,"14"16,5 3,-1-5,-1-5,-4-9,-7-4,-4-7,-2-6,1-4,-4-5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15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1 291,'208'-26,"178"-33,-361 58</inkml:trace>
  <inkml:trace contextRef="#ctx0" brushRef="#br0" timeOffset="4621.585">57 545,'39'-5,"21"-1,7 0,-5 1,-7 1,-8 2,-8 1,-5 1,-4 0,-3 0,0 0,0 0,0 1,0-6,0-1,1 0,-5 1</inkml:trace>
  <inkml:trace contextRef="#ctx0" brushRef="#br0" timeOffset="5182.025">368 9,'-15'-8,"22"9,27 12,40 27,-1 4,-3 3,13 13,49 34,-129-93,-1 1,1-1,-1 1,0-1,0 1,0 0,0 0,0 0,0 0,0 0,-1 0,1 1,-1-1,1 1,-1-1,0 1,0-1,0 1,-1 0,1-1,0 1,-1 0,0 0,0-1,0 1,0 0,0 0,0 0,-1-1,1 1,-1 0,0-1,0 1,0 0,0-1,0 1,-1-1,1 0,-1 1,1-1,-1 0,0 0,0 0,0 0,0 0,-1 0,-104 96,-64 72,153-152,12-12,0-1,1 1,-1 0,1 1,0-1,1 1,0 0,0 0,0 0,1 1,-1 2,0 9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0,1 0,2 0,1 0,-1 0,1 0,-6 5,-2 1,1 0,0-1,2-1,1-2,1-1,-4 0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8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1,'-17'301,"-12"-40,6-127,17-116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9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1,'-298'186,"239"-136,57-48,1-1,-1 1,1-1,0 1,0 0,0 0,0-1,0 1,0 0,0 0,0 0,1 0,-1 0,1 0,-1 0,1 1,0-1,0 0,0 0,0 0,0 0,1 0,-1 0,1 0,-1 0,1 0,0 0,0 0,0 0,0 0,0 0,0-1,1 3,64 49,-59-49,0 0,0 1,0 0,0 0,-1 1,0 0,0 0,0 0,-1 1,0-1,0 1,-1 1,0-1,3 8,22 78,-17-80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9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0,'-26'7,"0"2,0 0,1 2,1 0,0 2,1 0,0 2,-17 15,36-28,1 0,0 0,0 1,0-1,0 1,0 0,1 0,-1 0,1 0,0 1,0-1,0 0,0 1,1-1,-1 1,1 0,0 0,0-1,0 1,1 0,0 0,-1 0,1 0,0 0,1 0,-1 0,1-1,-1 1,1 0,1 0,-1-1,0 1,1 0,0-1,0 1,0-1,0 0,0 0,2 2,96 67,-91-68,-1 0,1 0,-1 1,0 0,0 0,-1 1,1 0,-1 0,-1 0,1 1,-1 0,0 1,-1 0,0-1,0 2,0-1,-1 0,0 2,-2-4,0-1,-1 1,0 0,0 0,-1-1,1 1,-1 0,0 0,-1-1,1 1,-1 0,0 0,-1-1,1 1,-1-1,0 1,-1-1,1 0,-1 0,0 0,0 0,-1 0,1-1,-1 1,0-1,-1 0,1 0,0-1,-5 3,-4 5,-1 0,0-1,-1-1,0 0,0-1,-1-1,0 0,0-1,-1-1,0 0,0-1,0-1,0-1,-16 0,30-2,1 0,-1 0,0 0,1-1,-1 0,1 1,-1-1,1 0,-1 0,1 0,0 0,-1-1,1 1,0-1,0 1,0-1,0 0,0 0,0 0,1 0,-1 0,0 0,1 0,0 0,0-1,-1 1,1-1,1 1,-1-1,0 1,1-1,-1 1,1-1,0 0,-1 1,1-1,1 0,-1 1,0-1,1 1,0-7,0 1,0 0,1 0,0 0,1 0,0 1,0-1,1 1,0-1,0 1,0 0,4-3,8-9,2-1,0 2,1 1,1 0,1 1,0 1,1 1,11-4,13-5,-28 15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30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18,'5'0,"11"0,8 0,4 0,3 0,0 0,0 0,0 0,-1 0,-1 0,0 0,-1 0,0 0,-4-5,-2-1,-5-1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35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1,'0'424,"-29"-196,12-128,12-88</inkml:trace>
  <inkml:trace contextRef="#ctx0" brushRef="#br0" timeOffset="415.484">333 226,'-253'172,"249"-170,1 0,-1 0,1 0,0 0,-1 1,1-1,1 1,-1 0,0 0,1 0,-1 0,1 0,0 1,0-1,0 1,0-1,1 1,0 0,-1-1,1 1,1 0,-1 0,1 0,-1 0,1 0,0 0,0 0,1 0,-1 0,1 0,0 0,0-1,0 1,2 3,121 104,-95-80,-22-23,0 0,0 0,1 0,-1-1,2-1,-1 1,1-1,0-1,0 1,6 1,4-3</inkml:trace>
  <inkml:trace contextRef="#ctx0" brushRef="#br0" timeOffset="695.024">729 396,'-15'33,"-4"21,-4 2,2-5,4-6,1-5,2-6,0-7,2-5,-3-5,3-6</inkml:trace>
  <inkml:trace contextRef="#ctx0" brushRef="#br0" timeOffset="1002.071">503 368,'14'28,"15"20,6 6,4-6,-2-6,-1-11,-3-5,-1-8,-7-1,-3-5,-4 2,-2-3,-2 3,0-2,-2 2,-7-1,-5-4</inkml:trace>
  <inkml:trace contextRef="#ctx0" brushRef="#br0" timeOffset="3436.216">1067 452,'5'0,"6"0,6 0,6 0,2 0,3 0,1 0,0 0,1 0,-1 0,0 0,0 0,-1 0,1 0,-1 0,-9 0,-9 0</inkml:trace>
  <inkml:trace contextRef="#ctx0" brushRef="#br0" timeOffset="3696.894">1321 198,'-5'38,"-1"23,0 5,1-3,2-8,0-9,2-6,1-7,0-7</inkml:trace>
  <inkml:trace contextRef="#ctx0" brushRef="#br0" timeOffset="4849.362">1744 226,'-68'303,"6"-126,171-403,-2 83,-63 87,-31 85,-13 110,-1-138,1 1,0-1,0 1,0-1,0 1,1-1,-1 1,0-1,0 0,1 1,-1-1,1 1,-1-1,1 0,0 1,0-1,-1 0,1 0,0 0,0 0,0 1,0-1,0 0,1-1,-1 1,0 0,0 0,1 0,-1-1,0 1,1-1,-1 1,1-1,-1 1,0-1,1 0,-1 0,1 0,-1 0,1 0,-1 0,1 0,-1 0,1-1,-1 1,0 0,1-1,-1 1,1-1,-1 0,0 1,0-1,1 0,11-7,0 0,-1-1,0 0,-1 0,0-1,0-1,-1 0,0 0,6-11,64-62,-80 83,1 0,0 0,0 0,0 0,0 0,0 0,0 0,0 0,1 1,-1-1,0 0,0 1,1-1,-1 1,0-1,1 1,-1 0,0-1,1 1,-1 0,0 0,1 0,-1 0,1 0,-1 0,0 1,1-1,-1 0,0 1,1-1,-1 1,0-1,0 1,1 0,-1 0,0-1,0 1,0 0,0 0,0 0,0 0,0 0,0 0,0 0,-1 1,1-1,0 0,-1 0,1 1,-1-1,1 0,-1 1,0-1,0 0,1 2,0 9,0 1,-1-1,0 1,-1-1,0 0,-1 1,-1-1,0 0,-2 4,2-4,-1 0,2 0,0 0,0 0,1 0,0 0,2 0,-1 1,2 6,3-1</inkml:trace>
  <inkml:trace contextRef="#ctx0" brushRef="#br0" timeOffset="5496.024">2619 255,'-42'29,"1"2,2 2,2 1,0 3,0 3,-4 38,41-76,-1 0,1-1,-1 1,1 0,0 0,-1 0,1 0,0-1,1 1,-1 0,0 0,0 0,1-1,-1 1,1 0,-1 0,1-1,0 1,0 0,0-1,0 1,0-1,0 1,0-1,0 0,1 1,-1-1,0 0,1 0,-1 0,1 0,0 0,-1 0,1 0,0 0,-1-1,1 1,0-1,0 1,-1-1,1 0,0 0,0 0,0 0,0 0,11-2,-1 0,0-1,0 0,0-1,0 0,0-1,-1 0,0-1,0-1,0 0,-1 0,0-1,-1 0,1 0,-1-1,-1 0,7-11,98-106,-112 126,-1 1,0-1,0 1,0-1,0 1,1 0,-1-1,0 1,0-1,1 1,-1-1,0 1,1-1,-1 0,1 1,-1-1,0 1,1-1,-1 0,1 1,-1-1,1 0,-1 0,1 1,0-1,-1 0,1 0,-1 0,1 0,-1 1,1-1,0 0,-1 0,1 0,-1-1,1 1,0 0,-1 0,1 0,-1 0,1 0,-1-1,1 1,-1 0,1 0,-1-1,1 1,-1 0,1-1,-1 1,1-1,-1 1,0-1,1 1,-1 0,0-1,1 1,-1-1,0 0,0 1,1-1,-1 1,0-1,0 1,0-1,0 0,0 1,0-1,-8 47,7-42,-7 39,2 0,3 0,1 1,1-1,4 16,-1 24,-3 225,1-296,-2 0,1 0,-2-1,0 1,0-1,-1 1,0-1,-1 0,0 0,-1-1,0 1,-1-1,0-1,0 1,-1-1,0-1,-1 1,0-1,0-1,-1 0,0 0,0-1,-1 0,1-1,-1 0,-1-1,1 0,0 0,-1-1,0-1,0 0,-2-1,10-1,0 0,0-1,1 1,-1-1,0 0,1 0,-1-1,1 1,-1-1,1 1,0-1,-1 0,1-1,0 1,0 0,1-1,-1 0,0 0,1 1,0-1,0-1,-1 1,2 0,-1-1,0 1,1 0,0-1,-1 0,1 1,1-1,-1-2,-2-5,1-1,1 0,0 0,1 0,0 0,0 0,2 1,-1-1,3-8,3-1,0 1,1 0,2 1,-1 0,2 0,1 1,0 0,1 1,1 1,1 0,0 1,1 0,0 1,1 1,1 1,5-3,70-36,-73 41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8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656 1,'-34'0,"1"2,0 1,0 2,0 1,1 2,0 1,0 1,1 2,-19 10,31-9,1 1,0 0,1 1,0 1,2 1,0 0,0 1,-6 12,-19 22,27-39,2 1,-1 1,2 0,0 1,1 0,0 0,2 1,0 0,0 0,2 1,0 0,1 0,1 0,0 9,2-20,0 1,1-1,0 0,0 1,1-1,0 0,0 1,0-1,1 0,0 0,1 0,0 0,0-1,0 1,1-1,0 1,0-1,0 0,1-1,0 1,0-1,1 0,-1 0,1-1,0 1,0-1,1 0,18 5,-1-1,1-1,0-1,0-1,1-1,6-1,8-2,0-1,-1-2,1-2,-1-1,1-2,-2-2,7-4,-24 8,0 0,-1-2,0 0,-1-1,0-2,0 0,17-11,-23 10</inkml:trace>
  <inkml:trace contextRef="#ctx0" brushRef="#br0" timeOffset="330.734">769 340,'-41'0,"-397"17,190 20,263-34,4-3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41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1 238,'10'0,"12"0,8 0,3 0,1 0,-1 0,0 0,-2 0,-1-5,-1-1,-1 0,1 1,-1 2,-5 1</inkml:trace>
  <inkml:trace contextRef="#ctx0" brushRef="#br0" timeOffset="230.35">30 435,'38'5,"32"-3,9-2,-4-2,-11-4,-10-1,-11 0,-11 1</inkml:trace>
  <inkml:trace contextRef="#ctx0" brushRef="#br0" timeOffset="11999.296">819 12,'-20'83,"-4"0,-4-2,-34 71,8-41,44-137,14 5,1 0,1 0,1 1,1 0,0 1,2-1,0 2,1-1,4-3,-14 21,147-214,-147 213,-1 1,1-1,0 0,-1 1,1-1,0 1,0-1,0 1,0 0,0 0,1-1,-1 1,0 0,1 0,-1 0,0 0,1 0,-1 0,1 1,0-1,-1 0,1 1,-1-1,1 1,0 0,0-1,-1 1,1 0,0 0,-1 0,1 0,0 0,0 1,-1-1,1 1,0-1,-1 1,1-1,-1 1,1 0,-1 0,1 0,-1-1,1 2,-1-1,0 0,0 0,1 0,-1 1,0-1,0 0,0 1,0-1,8 131,-11-97,-20 136,22-170,-1-1,1 1,0 0,0 0,0 0,0 0,-1 0,1 0,1 0,-1-1,0 1,0 0,0 0,0 0,1 0,-1 0,0 0,1-1,-1 1,0 0,1 0,-1-1,1 1,0 0,-1 0,1-1,-1 1,1-1,0 1,0-1,-1 1,1-1,0 1,0-1,0 1,-1-1,1 0,0 0,0 1,0-1,0 0,0 0,0 0,0 0,-1 0,1 0,0 0,0 0,0-1,0 1,0 0,0 0,-1-1,1 1,0 0,0-1,0 1,-1-1,1 1,0-1,-1 0,1 1,40-45,9-27,-10 10,4 2,2 2,2 3,3 1,-50 52,-1 1,1 0,-1-1,1 1,0 0,0 0,0-1,-1 1,1 0,0 0,0 0,1 0,-1 0,0 0,0 1,0-1,1 0,-1 1,0-1,1 0,-1 1,0 0,1-1,-1 1,1 0,-1 0,0 0,1 0,-1 0,1 0,-1 0,1 0,-1 0,1 1,-1-1,0 1,1-1,-1 1,0-1,0 1,1 0,-1 0,0-1,0 1,0 0,0 0,0 0,0 0,0 1,0-1,-18 125,3-68,-10 96,40-114,-4-29</inkml:trace>
  <inkml:trace contextRef="#ctx0" brushRef="#br0" timeOffset="12564.335">1863 41,'-32'12,"0"1,1 1,0 2,1 2,1 0,-24 22,44-33,0 1,0 0,1 0,1 1,-1 0,2 0,-1 1,1 0,0 0,1 1,1-1,-1 1,2 0,-1 1,2-1,-1 0,2 1,-1 0,2-1,-1 1,2 0,0 1,-1-11,0 1,0-1,0 1,1-1,0 1,-1-1,1 0,0 1,0-1,0 0,0 0,1 1,-1-1,1 0,-1 0,1-1,0 1,-1 0,1 0,0-1,0 1,0-1,0 0,1 0,-1 1,0-2,1 1,-1 0,0 0,1-1,-1 1,1-1,-1 1,1-1,-1 0,1 0,-1-1,1 1,0 0,94-37,-64 12,-1-2,-1-1,-2-2,-1 0,-1-2,-1-2,-2 0,-2-1,11-23,-15 13,-44 61,17-4,1-1,0 2,1-1,0 1,1 0,0 0,2 1,-1 0,2 0,-1 0,2 0,0 0,1 1,0-1,1 1,1-1,0 1,1-1,1 0,0 0,1 0,0 0,1-1,1 1,3 5,42 18,-31-33</inkml:trace>
  <inkml:trace contextRef="#ctx0" brushRef="#br0" timeOffset="12819.328">2456 295,'-28'33,"-16"26,2 8,1-8,9-9,9-9,4-10,6-11</inkml:trace>
  <inkml:trace contextRef="#ctx0" brushRef="#br0" timeOffset="13067.345">2174 267,'19'33,"21"22,4 5,-2-8,-2-7,-3-11,-9-7,-3-8,-2-3,0 1,1-2,-3-4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04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283 152,'4'19,"8"31,0 15,-1 3,-2-2,-9-1,-2-8,-3-4,1-6,0-6,2 0,0-3,-4-3,-1-2,1-3,1-1,-3-5,0-7</inkml:trace>
  <inkml:trace contextRef="#ctx0" brushRef="#br0" timeOffset="467.253">1 293,'29'-30,"2"2,0 1,2 2,1 1,1 2,2 0,-21 13,3-5,2 1,-1 1,2 1,0 1,0 1,0 1,1 1,1 1,-1 1,1 1,-1 1,1 1,8 1,-29 1,-1 0,1 0,-1 0,1 1,-1-1,0 1,1-1,-1 1,0 0,0 0,1 0,-1 0,0 0,0 1,0-1,0 1,-1-1,1 1,0 0,-1 0,1 0,-1-1,1 1,-1 1,0-1,0 0,0 0,0 0,0 1,-1-1,1 0,0 1,-1-1,0 1,0-1,0 0,0 1,0 0,-34 89,-186 168,217-257,0 0,0 1,0-1,0 1,0 0,1 0,0 0,0 0,0 0,0 0,1 1,0-1,-1 0,2 1,-1-1,0 1,1 0,0-1,0 1,0-1,1 1,0-1,-1 1,1-1,1 1,-1-1,1 0,0 0,0 1,0-1,0-1,1 1,0 0,-1 0,1-1,1 0,13 9,0-2,1 0,0-1,1 0,0-2,0 0,14 2,113 53,-143-61,0 1,0-1,0 1,0 0,-1 0,1 0,0 1,-1-1,0 0,0 1,1 0,-2-1,1 1,0 0,0 0,-1 0,0 0,0 0,1 1,-2-1,1 0,0 0,-1 1,1-1,-1 1,0-1,0 0,-1 1,1-1,-1 0,1 1,-1-1,0 0,0 0,-1 1,-8 11,0-2,0 1,-2-1,1-1,-2 0,0-1,0 0,-1-1,0-1,-1 0,0 0,0-2,-16 6,-143 78,168-88,3-1,-1 1,1-1,-1 0,0 0,0-1,0 1,0-1,0 0,0 0,0-1,0 1,0-1,-1 0,1 0,0 0,-1 0,6-18,8 8</inkml:trace>
  <inkml:trace contextRef="#ctx0" brushRef="#br0" timeOffset="1087.002">960 632,'-1'9,"1"1,0-1,1 1,0-1,0 1,1-1,0 0,1 0,0 0,0 0,1 0,0-1,1 1,0-1,0 0,0-1,1 1,0-1,1 0,0-1,2 3,-1-8,0-1,0 1,0-1,0 0,0-1,0 0,0 0,-1-1,1 0,0 0,-1-1,1 0,-1 0,0-1,0 0,0 0,-1-1,1 1,-1-1,0-1,-1 1,1-1,-1 0,1-2,193-183,-198 191,21-18,-22 18,0-1,1 1,-1 0,0 0,1 0,-1 0,0-1,1 1,-1 0,0 0,1 0,-1 0,0 0,1 0,-1 0,1 0,-1 0,0 0,1 0,-1 0,0 0,1 0,-1 1,0-1,1 0,-1 0,0 0,1 0,-1 1,0-1,1 0,-1 0,0 1,0-1,1 0,-1 0,0 1,0-1,0 0,1 1,-1-1,0 0,0 1,0-1,0 0,0 1,0-1,0 1,0-1,0 0,0 1,0-1,0 0,0 1,0-1,0 0,0 1,0-1,0 1,0-1,0 0,-1 1,1-1,0 0,0 0,0 1,-1-1,1 0,0 1,0-1,-17 65,14-57,-1 1,2 0,-1 0,1 0,1 0,-1 0,2 0,-1 1,1-1,1 0,-1 0,2 0,-1 1,1-1,1 0,1-4,1 0,0-1,0 0,0 0,0 0,1-1,-1 0,1 0,0 0,0-1,0 0,1 0,-1 0,0-1,1 0,-1 0,1-1,-1 1,1-2,-1 1,0-1,1 1,-1-2,1 1,1-2,7-1,0-1,0-1,-1 0,0-1,0-1,-1 0,1-1,-2 0,0-1,0 0,0-1,-1 0,-1-1,7-10,17-15,0-1,-2-2,-1-1,-3-2,-1 0,-3-2,-1-1,16-47,-30 72,-2 0,-1 0,0 0,-2-1,0 0,0-20,-4 41,1 0,-1 0,1-1,-1 1,0 0,0 0,1-1,-1 1,0 0,0-1,-1 1,1 0,0 0,0-1,0 1,-1 0,1 0,-1 0,1-1,-1 1,1 0,-1 0,0 0,0 0,1 0,-1 0,0 0,0 0,0 0,0 1,0-1,0 0,0 1,0-1,-1 0,1 1,0-1,0 1,0 0,-1-1,1 1,0 0,0 0,-1 0,1 0,0 0,0 0,-1 0,1 0,0 0,0 1,-1-1,1 1,0-1,0 1,0-1,0 1,-1-1,1 1,0 0,0 0,0 0,1-1,-1 1,0 1,-15 14,2 1,0 0,1 2,1-1,1 1,0 1,2 0,0 1,-1 4,7-16,-9 19,2 0,0 1,2 0,2 0,0 1,2 0,2 0,0 0,2 0,2 10,-1-31,0 1,1-1,0 0,0 0,1 0,0 0,1 0,0-1,0 0,1 0,0 0,0 0,1-1,0 1,0-1,4 2,-9-8,0 0,0-1,-1 1,1 0,0-1,0 1,0-1,0 1,-1-1,1 0,0 1,0-1,0 0,0 0,0 1,0-1,0 0,0 0,0 0,0 0,0 0,0-1,0 1,0 0,0 0,0-1,0 1,0 0,0-1,0 1,0-1,-1 1,1-1,0 1,0-1,0 0,-1 0,1 1,0-1,-1 0,1 0,-1 0,1 1,-1-1,1 0,-1 0,0 0,1 0,-1 0,0 0,0 0,0 0,0 0,0 0,0 0,0 0,0 0,0 0,0 0,-3-13</inkml:trace>
  <inkml:trace contextRef="#ctx0" brushRef="#br0" timeOffset="1333.792">1581 265,'43'10,"29"2,11 1,2-4,1-2,-5-2,-7-3,-6-6,-5-2,-4-1,-2 1,-6 2,-12 2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17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4263 425,'38'-5,"27"-1,8-5,-4 0,-10 1,-9 3,-13 2</inkml:trace>
  <inkml:trace contextRef="#ctx0" brushRef="#br0" timeOffset="250.772">4318 538,'39'0,"36"-5,10-1,1 0,-5-4,-12 1,-12 0,-16 3</inkml:trace>
  <inkml:trace contextRef="#ctx0" brushRef="#br0" timeOffset="518.553">5617 144,'-41'16,"-1"2,2 2,1 1,1 2,0 2,2 2,1 1,-8 11,39-36,0 0,1 0,-1 1,1 0,0-1,0 1,0 0,0 1,1-1,0 0,0 1,0 0,0-1,1 1,0 0,0 0,0 0,1-1,-1 1,1 0,0 0,1 0,-1 0,1 0,0 0,0 0,0-1,1 1,0 0,0-1,0 1,0-1,1 0,-1 0,1 0,0 0,3 3,4 1,0-1,0 0,0 0,1-1,0 0,0-1,1-1,0 1,-1-2,1 0,0 0,1-1,-1 0,0-1,1-1,-1 0,0-1,1 0,-1 0,7-3,14-4,1-1,-2-2,0-1,0-2,-1 0,23-17,-43 27,0-2,0 0,0 0,-1 0,0-2,-1 1,0-1,0 0,0-1,-1 0,0-1,-1 0,0 0,-1 0,0-1,0 0,-1 0,-1 0,0-1,0 1,-1-1,-1 0,0 0,-1 0,0 0,0 0,-2-1,1 1,-2 0,1 0,-2 0,0-3,-4 4,1 0,-2 1,0 0,0 0,0 0,-1 1,-1 0,0 1,0 0,0 1,-1 0,0 0,-1 1,1 1,-1 0,0 0,0 2,-1-1,1 1,-1 1,-4 0,-26-6</inkml:trace>
  <inkml:trace contextRef="#ctx0" brushRef="#br0" timeOffset="768.611">4911 341,'48'9,"59"4,31-1,6-2,-3-3,-10-2,-8-8,-7-3,-8 0,-7 1,-8 1,-5 1,-7 1,-9 2,-6-1,-10 1,-14 1</inkml:trace>
  <inkml:trace contextRef="#ctx0" brushRef="#br0" timeOffset="-2001.544">1920 538,'38'-5,"23"-1,5 0,-3 1,-13-3,-10-1,-7 2,-9-3,-9 0</inkml:trace>
  <inkml:trace contextRef="#ctx0" brushRef="#br0" timeOffset="-1765.151">2145 284,'-4'34,"-3"34,1 12,2-4,0-10,2-11,6-11,1-7,6-6,5-7,1-4,-4-5</inkml:trace>
  <inkml:trace contextRef="#ctx0" brushRef="#br0" timeOffset="-817.787">2598 764,'-2'-1,"0"0,1-1,-1 1,1-1,0 1,0-1,-1 0,1 0,0 1,0-1,1 0,-1 0,0 0,1 0,-1 0,1 0,-1 0,1 0,0 0,0 0,0 0,0 0,0 0,1 0,-1 0,1-1,-1 2,1-1,0 0,-1 0,1 0,0 0,2-1,66-130,-52 105,2 1,1 0,2 1,0 2,18-15,23-2,-61 41,-1 0,1-1,-1 1,1 0,-1-1,1 1,0 0,-1 0,1 1,-1-1,1 0,0 0,-1 1,1-1,-1 1,1-1,-1 1,1 0,-1-1,0 1,1 0,-1 0,0 0,1 0,-1 0,0 1,0-1,0 0,0 0,0 1,-1-1,1 0,0 1,0-1,-1 1,1-1,-1 1,0 0,1-1,-1 1,0-1,0 1,0 1,3 10,24 76,-25-86,-1-1,1 1,0-1,0 1,0-1,0 0,0 0,1 0,-1 0,1 0,-1-1,1 1,-1-1,1 0,0 1,0-1,0-1,0 1,0 0,0-1,0 1,0-1,0 0,0 0,0 0,0 0,0-1,0 1,1-1,107-54,-78 34,1-2,-28 18,1-1,-1 1,1 1,1-1,-1 1,0 0,1 1,0 0,0 0,0 1,0 0,7-1,-13 5,1-1,0 1,0 0,-1 0,1 0,-1 0,0 1,0-1,0 1,0-1,0 1,0 0,0-1,-1 1,0 0,1 0,-1 0,0 0,-1 1,1-1,0 0,-1 0,0 0,0 1,0-1,0 0,0 0,-1 1,1-1,-1 0,0 1,1 2,0 0,-1-4,0 0,1 1,-1-1,1 1,-1-1,1 1,0-1,0 1,0-1,0 0,1 1,-1-1,1 1,-1-1,1 1,0-1,0 0,0 0,0 1,0-1,1 0,-1 0,1 0,-1 0,1-1,0 1,-1 0,1-1,0 1,0-1,0 1,1-1,-1 0,0 0,0 0,1 0,-1 0,1-1,15-2,0-2</inkml:trace>
  <inkml:trace contextRef="#ctx0" brushRef="#br0" timeOffset="-270.628">3783 341,'-22'13,"-13"7,1 2,1 1,2 1,0 2,-26 29,24 7,32-61,1 0,0 0,0 1,-1-1,1 0,0 0,0 1,0-1,0 0,1 1,-1-1,0 0,1 0,-1 1,0-1,1 0,0 0,-1 0,1 0,0 1,-1-1,1 0,0 0,0 0,0-1,0 1,0 0,0 0,0 0,0-1,0 1,0-1,1 1,-1-1,0 1,0-1,1 1,-1-1,0 0,0 0,1 0,-1 0,0 0,1 0,-1 0,0 0,0 0,1-1,-1 1,1-1,16-3,1 0,-1-2,0 0,0-1,0-1,-1-1,-1 0,1-1,-2-1,13-10,-21 16,135-96,-141 100,-1 0,1 1,0-1,0 0,0 1,0-1,0 0,1 1,-1-1,0 1,0 0,0-1,0 1,1 0,-1 0,0 0,0-1,0 1,1 1,-1-1,0 0,0 0,0 0,1 1,-1-1,0 0,0 1,0-1,0 1,0 0,0-1,0 1,0 0,0-1,0 1,0 0,0 0,-1 0,1 0,0 0,0 0,-1 0,1 0,-1 0,1 0,-1 0,0 1,1-1,-1 0,0 0,0 0,1 0,-1 1,0-1,0 0,-1 0,1 1,0-1,0 0,-1 0,1 1,-42 193,6 57,36-241,2 4,-1 0,-1 0,0 0,-1 0,-1-1,0 1,-1 0,0-1,-2 0,1 0,-2 0,0 0,0-1,-2 0,1 0,-2-1,-7 10,12-18,0 1,-1-1,0 0,0-1,0 1,0-1,0 0,-1 0,1 0,-1-1,0 0,0 0,0-1,0 1,0-1,0 0,0-1,0 0,0 0,0 0,0-1,-1 1,1-2,0 1,0-1,1 1,-1-2,0 1,1-1,-1 1,-2-3,4-2,0 1,1-1,0 0,0 0,0-1,1 1,0-1,1 1,0-1,0 1,0-1,1 0,0 1,0-1,1 0,0 1,1-1,-1 1,2-1,-1 1,1-2,8-17,0 0,1 1,2 1,0 0,2 1,0 0,2 2,0 0,2 1,18-15,-13 11</inkml:trace>
  <inkml:trace contextRef="#ctx0" brushRef="#br0" timeOffset="-3527.121">0 538,'0'1,"0"1,0-1,0 0,0 0,0 0,1 1,-1-1,0 0,1 0,-1 0,1 0,-1 0,1 1,-1-1,1 0,0 0,-1 0,1-1,0 1,0 0,0 0,0 0,0 0,0-1,0 1,0-1,0 1,0-1,0 1,0-1,0 1,0-1,1 0,-1 0,0 1,0-1,0 0,1 0,-1 0,0 0,0-1,0 1,1 0,-1 0,0-1,11 5,2 0,1 0,-1 0,1-1,0-1,0-1,-1 0,1 0,0-2,0 0,0 0,0-2,-1 0,1 0,127-22,-118 19</inkml:trace>
  <inkml:trace contextRef="#ctx0" brushRef="#br0" timeOffset="-3148.145">734 58,'-20'113,"6"-41,2 0,5 1,1 17,8 169,-6-236,-2-5</inkml:trace>
  <inkml:trace contextRef="#ctx0" brushRef="#br0" timeOffset="-2766.583">988 256,'-24'18,"-138"124,133-84,29-57,0 1,0 0,0-1,0 1,0 0,1-1,-1 1,1-1,-1 1,1-1,0 1,0-1,-1 1,1-1,0 0,0 1,0-1,1 0,-1 0,0 0,0 0,1 0,-1 0,0 0,1 0,-1-1,1 1,-1 0,1-1,-1 1,1-1,0 0,-1 1,1-1,-1 0,2 0,17 4,-13-4,0 1,0 0,0 0,0 0,-1 1,1 0,0 1,-1 0,1 0,-1 0,0 1,0-1,0 1,-1 1,1-1,-1 1,0 0,3 4,79 127,-54-120,-19-17</inkml:trace>
  <inkml:trace contextRef="#ctx0" brushRef="#br0" timeOffset="22873.569">1778 87,'-1'-3,"-1"0,0 0,0 0,0 1,0-1,-1 1,1-1,-1 1,0 0,1 0,-1 0,0 0,0 0,0 1,0 0,-1-1,1 1,0 0,0 0,-1 1,1-1,-1 1,1 0,0 0,-1 0,1 0,-1 0,1 1,-1-1,1 1,0 0,0 0,-1 1,-104 52,98-48,1 0,0 0,0 1,0 0,1 1,0 0,1 0,0 0,0 1,1 0,0 1,0-1,1 1,0 0,1 0,0 1,1-1,0 1,1 0,0 0,0 0,1 0,1 0,0 0,1 0,1 9,2-10,0-1,1 0,0 0,0-1,1 1,1-1,-1 0,1-1,1 0,-1 0,1 0,0-1,1 0,-1-1,1 0,62 54,-10 40,-59-95,-1-1,0 1,-1 0,1 0,-1 0,0 0,0 1,0-1,0 0,-1 0,1 0,-1 0,0-1,0 1,-1 0,1 0,-1 0,0-1,0 1,0-1,0 0,-1 1,1-1,-1 0,0 0,0-1,-1 2,-12 8,-1-2,0 0,0-1,-1 0,0-1,0-1,-1-1,-8 1,-4 3,28-8,0-1,0 1,0-1,0 1,0-1,-1 0,1-1,0 1,0 0,-1-1,1 0,0 1,-1-1,1-1,-1 1,1 0,0-1,0 0,-1 0,1 0,0 0,0 0,0 0,0-1,0 0,0 0,0 1,1-2,-1 1,1 0,-1 0,1-1,0 1,0-1,0 0,0 0,0 0,1 0,-1 0,1 0,0 0,0 0,0 0,0-1,1 1,-1 0,1-1,0-1,3-11,1 0,1 1,0-1,1 1,1 1,0-1,1 1,1 0,0 1,0 0,12-11,-7 6,63-68,-61 77,-4 6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4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0 606,'6'0,"5"1,1-1,0 0,-1 0,1-1,0-1,-1 0,1 0,-1-1,0-1,0 0,0-1,0 0,2-2,16-15,-1-2,0-2,-2 0,-2-2,0 0,1-5,-18 24,259-346,-265 354,-1 0,0 0,1 0,-1 0,1 0,0 0,-1 0,1 0,0 0,-1 0,1 0,0 0,0 0,0 1,0-1,-1 0,1 1,0-1,0 1,1-1,-1 1,0-1,0 1,0 0,0-1,0 1,0 0,1 0,-1 0,0 0,0 0,0 0,0 0,0 0,1 0,-1 1,0-1,0 1,0-1,0 0,0 1,0 0,0-1,0 1,0 0,0-1,0 1,0 0,-1 0,1 0,0 0,0 0,-1-1,1 1,-1 1,1-1,3 27,-1-1,-1 1,-2 0,-1 0,0-1,-5 18,5-36,-10 74,-3-1,-25 75,-19-3,55-150,-1 0,1 0,-1-1,0 1,0-1,0 0,-1 0,1-1,-1 1,0-1,1 0,-1 0,0-1,0 1,0-1,-1 0,1-1,0 1,0-1,0 0,-1 0,1-1,0 1,0-1,0 0,0-1,0 1,0-1,0 0,1 0,-1-1,0 1,1-1,0 0,0 0,0-1,0 1,0-1,0 0,0-2,0-1,0 0,0 0,1-1,0 1,0-1,1 1,0-1,0 0,1 0,0 0,0 0,1-2,-1-15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 0,'-25'28,"2"0,0 2,2 0,2 2,0 0,3 1,-8 20,21-48,0 0,1 0,-1 0,1 1,0-1,1 0,-1 1,1 0,0-1,0 1,1 0,0 0,0-1,0 1,0 0,1-1,0 1,1 0,-1-1,1 1,0-1,0 0,1 1,-1-1,1 0,0-1,1 1,-1 0,1-1,0 0,0 0,0 0,1 0,-1-1,1 1,1-1,6-1,1 0,-1-1,1-1,0 0,-1-1,1 0,-1-1,1 0,-1-1,0-1,0 0,0 0,0-1,-1 0,1-1,-2-1,1 0,-1 0,0-1,0 0,-1-1,0 0,0 0,3-8,-6 11,-1-1,-1 0,1 0,-1 0,-1 0,1-1,-1 0,-1 1,1-1,-1 0,-1-1,1 1,-1 0,-1 0,0-1,0 1,0 0,-1 0,0-1,-1 1,0 0,0 0,-1 0,0 1,0-1,-1 1,0-1,0 1,-1 0,0 1,0-1,0 1,-1 0,0 0,-1 0,-8-1,-1 0,1 1,-2 1,1 0,-1 1,1 1,-15-1,-3 1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8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1,'-38'81,"22"-42,-2-1,-1 0,-2-1,-2-1,-1-1,-2-1,-2-2,-9 9,22-29,4-6</inkml:trace>
  <inkml:trace contextRef="#ctx0" brushRef="#br0" timeOffset="355.76">1 1,'0'19,"9"11,9 1,0-1,3-5,-3-2,1-5,1 0,3 0,-3 3,0 3,-3 2,-5 1,1-4,-3-1,-2 0,-2 2,-3-4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7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0 340,'15'0,"18"0,10 0,5 0,1 0,2 0,-4 0,-5 0,-5 0,-3 0,-4 0,-1 0,-1 0,-1 0,-4 0</inkml:trace>
  <inkml:trace contextRef="#ctx0" brushRef="#br0" timeOffset="437.955">847 1,'-22'107,"4"70,-17-8,25-67,10-101,1-1,0 1,-1-1,1 1,0-1,-1 1,1-1,0 1,0-1,-1 0,1 0,0 1,0-1,0 0,-1 0,1 0,0 0,0 0,0 0,0 0,-1 0,1 0,0 0,0 0,0-1,-1 1,1 0,0 0,0-1,-1 1,1-1,0 1,-1-1,1 1,0-1,-1 1,1-1,-1 1,1-1,-1 0,1 1,-1-1,1 0,-1 0,1 1,-1-1,0 0,0 0,1 0,-1 1,0-1,0 0,0 0,0 0,0 0,0 1,0-1,0 0,10-18</inkml:trace>
  <inkml:trace contextRef="#ctx0" brushRef="#br0" timeOffset="950.04">1129 114,'-93'68,"-65"61,155-127,1 0,-1 0,1 1,0-1,0 1,0 0,1 0,-1-1,0 1,1 0,0 0,0 1,0-1,0 0,0 0,1 0,-1 1,1-1,0 0,0 0,0 1,1-1,-1 0,1 0,-1 1,1-1,0 0,0 0,1 0,-1 0,1 0,-1 0,1 0,0-1,0 1,0-1,0 1,1-1,-1 0,1 0,-1 0,1 0,1 1,75 29,-69-30,-1 1,0 0,0 0,0 1,-1 0,1 0,-1 1,0 0,-1 0,1 1,-1 0,0 1,0 0,10 58,-17-57,0 3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0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0,1 0,-1 0,0 0,0 0,0 0,0 0,-1 0,0 0,-5 0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0,'33'5,"32"-3,8-3,-3 0,-9 0,-10-1,-13 1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1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72,'-70'134,"-46"88,143-271,3 0,1 3,3 0,1 2,2 2,34-29,-70 70,-1-1,1 1,0 0,0 0,0-1,0 1,0 0,0 0,0 0,0 0,0 0,0 0,0 0,1 1,-1-1,0 0,1 1,-1-1,1 1,-1-1,0 1,1-1,-1 1,1 0,-1 0,1 0,-1 0,1 0,-1 0,1 0,-1 1,1-1,-1 1,1-1,-1 1,0-1,1 1,-1 0,0-1,1 1,-1 0,0 0,0 0,0 0,0 0,0 0,1 1,7 157,-8-157,-1-1,1 1,-1 0,1 0,0-1,0 1,0 0,0-1,0 1,0-1,0 0,0 1,1-1,-1 0,0 1,1-1,-1 0,1 0,0 0,-1-1,1 1,0 0,-1 0,1-1,0 1,0-1,0 0,-1 1,1-1,0 0,0 0,0 0,0-1,-1 1,1 0,0 0,0-1,0 0,-1 1,1-1,0 0,-1 0,1 0,68-46,100-130,-109 142,-60 35,0 1,-1 0,1 0,0 0,0 0,0 0,0 0,-1 1,1-1,-1 0,1 0,-1 0,1 1,-1-1,0 0,1 0,-1 1,0-1,0 0,0 1,0-1,0 0,0 0,0 1,-1-1,1 0,0 1,-1-1,1 0,-1 0,0 1,-44 117,36-103,2 1,-1 0,2 0,0 0,2 1,0 0,0 0,0 12,4-27,1-1,-1 1,0-1,1 1,-1-1,1 1,0-1,-1 0,1 0,0 1,1-1,-1 0,0 0,1 0,-1 0,1 0,-1 0,1 0,0-1,0 1,0-1,0 1,0-1,0 0,0 0,0 1,1-2,-1 1,0 0,1 0,-1-1,1 1,-1-1,1 0,-1 0,1 0,-1 0,1 0,-1 0,0-1,1 1,0-1,15-5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9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65,'-22'135,"-4"45,-7-1,-8-1,-28 62,51-195,-1 0,-2-1,-2-1,-8 10,21-33,18-18,22-25,-13 9</inkml:trace>
  <inkml:trace contextRef="#ctx0" brushRef="#br0" timeOffset="5762.322">621 37,'-2'1,"0"0,0 1,1-1,-1 1,0 0,1-1,-1 1,1 0,0 0,-1 0,1 0,0 0,0 0,0 0,1 1,-1-1,0 0,1 0,0 1,-1-1,1 0,0 1,0-1,0 0,0 1,0 0,-14 225,-27 78,-43-30,69-233,-15 82,25-74,5-44,0 1,0-1,-1 1,0-1,0 1,-1-1,0 0,-1 1,1-1,-1 0,-3 4,-12 16,24-31</inkml:trace>
  <inkml:trace contextRef="#ctx0" brushRef="#br0" timeOffset="6680.132">0 149,'27'-17,"0"2,0 1,2 1,-1 2,2 0,15-2,4-1,1 2,1 2,0 2,0 2,1 3,-1 2,1 2,-1 2,40 9,-72-8,0 0,0 2,-1 0,1 1,-1 1,-1 1,0 0,0 1,-1 1,14 12,-23-17,0 0,-1 0,0 1,0 0,0 0,-1 0,0 1,-1 0,0 0,0 0,0 0,-1 1,-1-1,1 1,-1 0,-1 0,0 0,0 0,0 0,-1 0,-1 0,0 0,0-1,-1 5,-1 0,-1-1,0 0,0 0,-1-1,-1 0,0 0,0 0,-1 0,-1-1,0 0,0-1,-1 0,0 0,0-1,-7 5,-15 12,-86 50,88-65,0-2,0-1,-1-2,0 0,0-2,0-1,-12-2,43 0,-1 1,0 0,1-1,-1 1,0-1,0 1,1-1,-1 1,0 0,0-1,0 1,0 0,0-1,0 1,0-1,0 1,0 0,0-1,0 1,-1-1,1 1,0 0,0-1,-1 1,1-1,0 1,-1-1,1 1,0-1,-1 1,1-1,-1 1,1-1,-1 1,1-1,-1 0,1 1,-1-1,1 0,-1 0,1 1,-1-1,0 0,1 0,-1 0,1 0,-1 0,0 1,1-1,-1 0,1-1,-1 1,0 0,1 0,-1 0,0 0,1 0,-1-1,1 1,-1 0,1 0,207 119,-151-74,-2 2,-3 3,-1 2,38 54,-19-10,-63-90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2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1,'-9'-1,"0"1,0 0,0 1,0 0,1 0,-1 1,0 0,1 1,0-1,-1 2,1-1,0 1,0 0,1 1,0 0,-1 0,0 1,-3 5,-2-3,1 1,1 0,0 1,0 0,1 1,1 0,-1 1,2 0,0 0,0 1,1 0,0 0,2 0,-1 1,2 0,-1 0,0 11,5-22,0-1,0 0,0 0,0 1,0-1,1 0,-1 0,1 1,-1-1,1 0,0 0,0 0,0 0,0 0,0 0,1 0,-1 0,0 0,1-1,0 1,-1 0,1-1,0 0,0 1,0-1,0 0,0 0,0 0,0 0,0 0,0 0,0-1,1 1,-1-1,0 0,0 1,1-1,-1 0,0 0,0 0,1-1,-1 1,2-1,97-29,-71 12,-1-1,-1-1,-1-2,0-1,-2-1,-1-1,-1-1,10-16,15-15,-46 57,-1 0,0 1,0-1,1 1,-1-1,0 1,0-1,0 1,0 0,0 0,1-1,-2 1,1 0,0 0,0 0,0 0,0 0,0 0,-1 0,1 0,-1 1,1-1,-1 0,1 0,-1 0,1 1,-1-1,0 0,0 1,0-1,0 0,0 0,0 1,0-1,0 0,0 1,-1-1,1 0,0 0,-1 1,0 0,1 0,0 7,0 5,0 0,0 1,1-1,1 0,0 0,1 0,1 0,0-1,1 1,0-1,1 0,0-1,1 1,-4-9,0-1,0 0,1 0,-1 0,1-1,-1 1,1-1,0 0,0 0,0 0,0 0,0-1,0 0,0 0,1 0,-1 0,18 2</inkml:trace>
  <inkml:trace contextRef="#ctx0" brushRef="#br0" timeOffset="2666.857">1045 283,'-14'9,"-15"14,-2 7,0-2,4 0,3-6,4-1,2-4,4-1,-1 3,-3-3,3-4</inkml:trace>
  <inkml:trace contextRef="#ctx0" brushRef="#br0" timeOffset="2936.919">792 226,'0'19,"9"17,9 1,5-5,4-4,2-1,1-1,0 1,0-1,-5 1,-7-4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07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1 423,'200'-22,"105"-11,-45 2,-199 21,-74 13,-2 0</inkml:trace>
  <inkml:trace contextRef="#ctx0" brushRef="#br0" timeOffset="247.952">57 649,'43'-5,"29"-1,11-5,2 0,-4 1,-7 3,-11-3,-11 1,-4 2,-7 2,-5 2,-3 1,-4 2,-1 0,-5 0</inkml:trace>
  <inkml:trace contextRef="#ctx0" brushRef="#br0" timeOffset="670.268">424 0,'47'28,"2"-2,0-3,2-2,31 9,85 36,-161-65,1 1,-2 0,1 0,0 1,0 0,-1 0,1 0,-1 1,0 0,0 0,0 0,-1 0,1 1,-1 0,0 0,-1 0,1 0,-1 1,0-1,0 1,-1 0,0 0,0 0,0 0,0 0,-1 0,0 0,-1 1,1-1,-1 0,0 1,-1-1,0 0,-1 5,-9 10,-1 0,-1-1,-1 0,-1-1,-1-1,0 0,-1-1,-1-1,-1-1,0 0,-1-2,-15 8,-35 30,-153 127,196-147,19-14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4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29,'48'0,"21"0,3 0,-6-4,-9-3,-10 1,-7 2,-7 0,-3 2,-3 1,-5 0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4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26,'38'0,"37"0,11-4,-6-3,-10 1,-13 1,-16 1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2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0 479,'29'-9,"19"-9,6 0,-2 2,-4 4,-5 9,-6 5,-5 2,-2 0,-6 5,-3 0,0-1,1-2,-3 3,0 0,-3-2</inkml:trace>
  <inkml:trace contextRef="#ctx0" brushRef="#br0" timeOffset="344.277">818 0,'0'625,"-28"-470,27-149,0-7</inkml:trace>
  <inkml:trace contextRef="#ctx0" brushRef="#br0" timeOffset="664.882">1185 169,'-20'13,"-27"17,2 1,1 3,2 1,1 2,-5 8,44-44,0 0,0 1,1-1,-1 0,0 0,0 1,1-1,-1 1,1 0,-1-1,1 1,0 0,-1 0,1 0,0 0,0 0,0 0,1 0,-1 0,1 0,-1 0,1 1,-1-1,1 0,0 0,0 1,0-1,0 0,1 0,-1 0,1 1,-1-1,1 0,0 0,0 0,0 0,0 0,0 0,0 0,0 0,1-1,-1 1,1 0,-1-1,1 1,0-1,0 1,92 18,-83-20,-1 1,0 0,1 1,-1 0,0 1,0-1,0 2,-1 0,1 0,-1 1,0 0,0 0,-1 1,6 4,9 59,-5-8,-7-48</inkml:trace>
  <inkml:trace contextRef="#ctx0" brushRef="#br0" timeOffset="980.644">1806 311,'-29'43,"-14"24,0 5,3-5,8-8,4-11,8-7,7-7,0-9,3-4,-1-5,-5-6,-3-4,1-3</inkml:trace>
  <inkml:trace contextRef="#ctx0" brushRef="#br0" timeOffset="1233.52">1410 311,'25'33,"16"26,7 3,0-5,-8-7,-6-12,-4-7,-3-5,-1-2,1-4,-6-2,0-3,0-5,-3-3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8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83 582,'-8'34,"1"0,2 0,1 1,2-1,2 27,-3 32,-20 40,1-54,13-105,12 7,0 0,2 0,0 1,1-1,1 1,9-16,-1-2,10-15,1 1,3 1,2 2,2 1,14-13,-7 21,-39 37,0 0,0 1,0-1,0 1,0-1,0 1,0-1,0 1,0-1,0 1,0 0,0-1,0 1,0 0,0 0,0 0,1 0,-1 0,0 0,0 0,0 1,0-1,0 0,0 0,0 1,0-1,0 1,0-1,0 1,0-1,0 1,0 0,0 0,-1-1,1 1,0 0,0 0,-1 0,1 0,0-1,-1 1,1 0,-1 0,1 0,-1 1,0 0,4 10,-1 1,-1-1,0 1,-1 0,0 0,-1 0,-1-1,-2 14,1 42,2-66,0 1,1-1,-1 0,0 1,1-1,-1 0,1 0,0 0,-1 1,1-1,0 0,0 0,1 0,-1 0,0 0,1-1,-1 1,1 0,-1-1,1 1,0-1,0 1,0-1,0 0,0 0,0 0,0 0,0 0,0 0,0-1,1 1,-1-1,0 1,0-1,1 0,-1 0,0 0,1 0,-1 0,0-1,0 1,1-1,-1 1,0-1,0 0,0 0,0 0,0 0,0 0,0 0,0-1,0 1,1-2,162-149,-145 136,65-33,-83 50,1 0,-1 0,1 0,-1 0,0 1,0-1,1 1,-1 0,0 0,0-1,0 1,-1 0,1 1,0-1,-1 0,0 0,1 1,-1-1,0 1,0-1,0 1,0-1,-1 1,1 0,-1-1,0 1,0 0,1-1,-2 1,1 0,0 0,-1-1,1 1,-1-1,0 1,0 0,1 2,-3 143,3-145,0-1,0 1,0-1,1 1,-1-1,1 1,0-1,-1 0,1 1,0-1,1 0,-1 0,0 1,1-1,-1 0,1 0,0-1,-1 1,1 0,0 0,0-1,0 1,0-1,2 1,13 5</inkml:trace>
  <inkml:trace contextRef="#ctx0" brushRef="#br0" timeOffset="540.358">1270 441,'-21'14,"0"0,2 2,0 0,0 1,2 0,0 2,1 0,1 1,1 0,0 1,2 1,-3 8,14-26,0 0,1 1,-1-1,1 0,0 1,0-1,0 0,1 1,0-1,-1 0,1 0,1 0,-1 0,1 0,0 0,-1 0,2 0,-1 0,0-1,1 1,0-1,0 0,0 0,0 0,0 0,0 0,1-1,0 1,-1-1,1 0,0 0,0 0,0-1,0 1,0-1,0 0,1 0,-1-1,0 1,1-1,-1 0,0 0,1-1,-1 1,0-1,0 0,3 0,4-3,0 1,0-1,0-1,-1 0,1-1,-1 0,0 0,-1-1,1 0,-2-1,1 0,-1 0,3-4,5-4,2-4,-1-1,-1-1,-1 0,-1-1,-1-1,0 0,-2 0,-2-1,0-1,-1 0,2-15,-6 26,-1 0,0-1,-1 1,0 0,-1-1,-1 1,-1-1,0 0,-1 1,0 0,-2 0,0-1,0 2,-1-1,-1 1,-3-6,7 18,1-1,-1 0,0 1,0 0,0-1,-1 1,1 0,0 0,-1 0,1 0,-1 1,0-1,1 1,-1-1,0 1,0 0,0 0,0 1,0-1,0 0,0 1,-1 0,1 0,0 0,0 0,0 0,0 1,0-1,0 1,0 0,0 0,0 0,0 0,0 0,0 1,1-1,-1 1,1 0,-1 0,1 0,-1 0,1 0,0 0,0 1,0-1,1 1,-1-1,0 1,1 0,0 0,-1 0,1 0,0 0,0 0,-3 24,1 0,1 0,1 1,2-1,0 0,4 12,-5-37,3 18,1 1,0-1,2 0,1 0,0 0,1-1,1 0,1-1,1 0,0-1,14 17,-23-31,1 1,0-1,0 0,0 1,0-1,0 0,1-1,-1 1,1-1,-1 1,1-1,0 0,0-1,0 1,1-1,-1 1,0-1,0 0,1-1,3 1,10-3</inkml:trace>
  <inkml:trace contextRef="#ctx0" brushRef="#br0" timeOffset="915.508">1664 18,'247'-16,"-245"16,0-1,0 1,1 0,-1 0,0 0,0 0,0 0,1 1,-1-1,0 1,0-1,0 1,0 0,0-1,0 1,0 0,0 1,0-1,0 0,-1 0,1 1,0-1,-1 1,1 0,-1-1,0 1,1 0,-1 0,0 0,0 0,0 0,0 0,-1 0,1 0,-1 0,1 0,-1 0,0 1,1-1,-1 0,0 0,0 0,-1 1,1-1,0 0,-1 0,1 0,-1 0,0 0,0 0,0 0,0 0,0 0,-1 1,-114 143,116-144,-1 0,0-1,1 1,-1 0,1 0,-1 0,1 0,0 0,0 0,0 0,0 0,0 0,0 0,0 0,1 0,-1 0,1 0,0 0,-1 0,1 0,0 0,0-1,0 1,0 0,1-1,-1 1,0 0,1-1,-1 0,1 1,-1-1,1 0,0 0,-1 0,1 0,0 0,0 0,0-1,0 1,0 0,1-1,86 12,-30-13,-33 0</inkml:trace>
  <inkml:trace contextRef="#ctx0" brushRef="#br0" timeOffset="2257.198">2681 301,'-79'94,"-117"176,59-149,119-108</inkml:trace>
  <inkml:trace contextRef="#ctx0" brushRef="#br0" timeOffset="2518.25">2285 385,'19'19,"26"16,10 7,0-4,-4-3,-6-8,-6-8,-10-3,-4-4,-3-5,-4 3,-1-2,2-1,-3-2</inkml:trace>
  <inkml:trace contextRef="#ctx0" brushRef="#br0" timeOffset="3085.942">1184 949,'-1'1,"1"0,-1 1,0-1,1 0,-1 0,1 0,0 1,-1-1,1 0,0 1,-1-1,1 0,0 1,0-1,0 0,0 1,1-1,-1 0,0 0,1 1,-1-1,0 0,1 0,-1 1,1-1,0 0,-1 0,1 0,0 0,0 0,0 0,0 0,0 0,0 0,0 0,0 0,0-1,0 1,0 0,0-1,1 1,-1-1,0 0,0 1,1-1,-1 0,0 1,1-1,-1 0,0 0,1 0,-1 0,0-1,1 1,0 0,178 11,-140-11,370-32,193-48,-282 47,-298 34</inkml:trace>
  <inkml:trace contextRef="#ctx0" brushRef="#br0" timeOffset="3756.261">1721 1260,'-97'55,"81"-49,1 0,0 1,1 0,0 1,0 1,1 0,0 1,0 1,1 0,0 0,1 1,1 0,0 1,0 1,2-1,-1 1,2 1,0 0,-3 9,9-21,1 0,-1 0,1 0,-1 1,1-1,0 0,0 1,1-1,-1 0,1 0,-1 1,1-1,0 0,0 0,0 0,1 0,-1 0,1 0,0 0,0-1,0 1,0-1,0 1,0-1,1 0,-1 0,1 0,-1 0,1 0,0 0,0-1,0 1,1 0,4 0,0 1,0-1,0-1,0 1,0-1,0-1,0 1,0-1,0-1,1 0,-1 0,7-2,12-6,0-2,-1-1,-1-1,0-1,-1-1,0-2,-2 0,1-1,12-16,-14 17,-1-2,-1 0,-1-1,-1-1,-1-1,0-1,-2 0,0 0,-2-2,-1 1,-1-1,-1-1,-1 0,4-22,-11 42,0 0,0 1,0-1,-1 0,0 1,0-1,0 0,-1 0,1 1,-2-1,1 0,0 1,-1-1,0 1,-1 0,1-1,-1 1,0 0,0 1,0-1,-1 0,0 1,0 0,0 0,0 0,-1 0,1 1,-1 0,0 0,0 0,0 0,0 1,-1 0,1 0,-1 0,1 1,-1 0,0 0,1 0,-1 1,-4 0,2 1,1 1,-1 0,1 1,-1 0,1 0,0 0,0 1,0 0,1 1,-1-1,1 1,0 1,1-1,-1 1,1 0,0 0,1 0,-1 1,1 0,0 0,-1 4,-2 2,1 2,0-1,1 0,1 1,0 0,1 0,1 0,0 0,1 1,1 12,3-15,1 0,0 0,1-1,0 1,1-1,1 0,-1-1,2 1,0-1,0-1,1 0,0 0,1 0,6 4,-12-10,4 4,1-1,-1 0,1-1,0 1,1-2,0 1,-1-2,2 1,-1-1,0-1,1 0,0 0,-1-1,1 0,0-1,0 0,0-1,0 0,0-1,0 0,0-1,8-4</inkml:trace>
  <inkml:trace contextRef="#ctx0" brushRef="#br0" timeOffset="4106.552">2398 1035,'-26'48,"2"1,3 2,1 0,3 2,2-1,-5 38,19-85,0 0,0 0,1 0,0 0,0 0,0 0,0 0,1 0,0 0,0 0,0 0,0 0,1-1,0 1,0 0,0-1,1 0,-1 1,1-1,0 0,0 0,1-1,-1 1,1-1,0 1,0-1,0 0,0-1,0 1,0-1,1 0,0 0,-1 0,1 0,0-1,1 0,11 1,1-2,0 0,-1-1,1-1,-1-1,1 0,-1-1,4-2,13-2,7-12,-29 7</inkml:trace>
  <inkml:trace contextRef="#ctx0" brushRef="#br0" timeOffset="4354.445">2172 1260,'38'0,"23"-5,10-1,-2 0,-8 1,-9 1,-9-3,-7 0,-10 0</inkml:trace>
  <inkml:trace contextRef="#ctx0" brushRef="#br0" timeOffset="4675.732">2793 1035,'40'-2,"-27"1,0 0,0 1,0 0,0 1,0 0,0 1,0 1,-1 0,1 1,6 2,-17-4,0 0,-1 0,1 0,0 0,0 0,-1 1,1-1,-1 1,0-1,0 1,0-1,0 1,0-1,-1 1,1 0,-1-1,1 1,-1 0,0 0,0-1,-1 1,1 0,0 0,-1-1,0 1,1 0,-1-1,0 1,0-1,-1 1,1-1,0 0,-1 1,0-1,1 0,-1 0,0 0,0 0,0 0,-2 1,-20 49,25-49,1-1,-1 1,1-1,0 0,0 1,0-1,0 0,1 0,-1 0,1 0,-1-1,1 1,-1-1,1 1,0-1,0 0,0 0,-1 0,1-1,0 1,0-1,0 1,0-1,0 0,0 0,0 0,0-1,0 1,0-1,0 0,0 0,4 1,118-26,-104 22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5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230 348,'-16'10,"1"0,1 1,0 1,0 1,1 0,1 1,0 0,1 1,-2 0,2 0,0 1,1 0,0 1,1 0,1 0,1 1,0 0,2 0,0 0,1 1,0 0,2 0,0 0,1 6,1-20,1-1,0 1,0-1,0 1,0-1,0 0,1 1,0-1,0 0,0 0,0 0,1 0,0-1,-1 1,1-1,1 1,-1-1,0 0,1 0,-1-1,1 1,0-1,0 1,0-1,0-1,1 1,-1 0,0-1,4 1,3 0,1-1,-1 0,1 0,-1-1,1 0,0-1,-1-1,1 0,-1 0,0-1,1 0,10-5,0-1,-1 0,0-2,-1 0,0-1,-1-1,0-1,-1-1,-1 0,0-1,13-18,-24 28,0-1,0 0,0 0,-1 0,0-1,-1 1,1-1,-1-1,-1 1,0 0,0-1,-1 1,0-1,0 0,-1 0,0 0,0 0,-1 0,-1 0,1 0,-2 0,1 1,-1-1,0 0,-1 0,0 1,0 0,-1-1,0 1,-1 0,2 3,0 0,-1 0,0 1,0-1,0 1,0 0,-1 0,0 0,0 1,0 0,0 0,0 0,0 1,-1-1,1 1,-1 0,0 1,0 0,1-1,-1 2,0-1,0 1,0 0,0 0,0 1,0-1,0 1,1 1,-1-1,0 1,0 0,0 1,0 0,0 0,0 0,1 1,-1 0,1 0,0 0,0 1,1-1,0 1,-1 0,-1 4,5-8,0 1,0 0,0 1,-1-1,2 0,-1 0,0 0,0 0,1 1,-1-1,1 0,0 1,0-1,0 0,0 1,0-1,0 0,1 1,-1-1,1 0,-1 0,1 0,0 1,0-1,0 0,0 0,0 0,1 0,-1 0,1-1,-1 1,1 0,0-1,-1 1,1-1,0 1,0-1,0 0,0 0,10 4,1-1,-1 0,1-1,0 0,0-2,0 1,0-1,0-1,0 0,0-1,0-1,0 0,-1 0,1-1,0-1,10-5,7 1,-1-2,0-1,-1-1,-1-2,0-1,0-1,-1-1,-2-1,0-1,0-1,-2-2,-1 0,0-1,4-8,-17 21,-1 0,0 0,-1 0,0-1,0 0,-1 0,-1-1,1 1,-2-1,0 0,0 0,-1 0,-1 0,0 0,-1-1,0-4,0 16,0-1,0 1,0 0,0-1,0 1,0 0,0-1,0 1,-1 0,1 0,0-1,-1 1,0 0,1 0,-1 0,1 0,-1-1,0 1,0 0,0 0,0 0,0 1,0-1,0 0,0 0,0 0,0 1,0-1,0 1,-1-1,1 1,0-1,0 1,-1 0,1-1,0 1,0 0,-1 0,1 0,0 0,-1 0,1 0,0 0,-1 1,1-1,0 0,0 1,-1-1,1 1,0-1,0 1,0 0,0 0,0-1,0 1,0 0,0 0,0 0,0 0,-7 7,2 0,-1 1,1-1,0 1,1 1,0-1,1 1,0-1,0 1,1 1,0-1,1 0,0 1,1-1,0 1,0-1,1 1,1-1,0 1,0 0,1-1,0 0,1 1,0-1,1 0,0 0,0-1,1 1,0-1,1 0,132 131,-133-136,-1 1,0 0,-1-1,1 1,-1 1,0-1,-1 0,1 1,-1-1,0 1,0 0,-1 0,1 0,-1 0,-1 0,1 0,-1 0,0 0,-1 0,1 0,-1 0,0 0,-1 0,1 0,-1-1,0 1,-1-1,1 1,-4 4,-10 17,-10 34,45-43,-3-19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7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12,'28'0,"30"0,8 0,-1 0,-7 0,-9 0,-12-5,-13-1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1,'-7'19,"1"0,1 1,1 0,1-1,1 2,0-1,2 0,1 14,-2-4,2 342,21-241,-22-131,0 1,0-1,0 0,1 1,-1-1,0 0,0 1,1-1,-1 0,0 0,1 1,-1-1,0 0,1 0,-1 0,0 1,1-1,-1 0,1 0,-1 0,0 0,1 0,-1 0,1 0,-1 0,0 0,1 0,-1 0,1 0,-1 0,0 0,1 0,-1 0,1 0,-1-1,0 1,1 0,-1 0,0 0,1-1,-1 1,0 0,1-1,-1 1,0 0,0 0,1-1,-1 1,0-1,0 1,0 0,1-1,-1 1,0 0,0-1,0 1,0-1,0 1,0 0,0-1,0 1,0-1,7-11</inkml:trace>
  <inkml:trace contextRef="#ctx0" brushRef="#br0" timeOffset="353.105">340 170,'-41'35,"18"-17,0 1,1 1,1 1,1 1,1 0,1 2,-14 25,30-47,1 0,0 0,0 0,0 0,0 0,0 0,0 1,1-1,-1 0,1 1,0-1,-1 0,1 1,0-1,1 0,-1 1,0-1,1 1,-1-1,1 0,-1 0,1 1,0-1,0 0,0 0,1 0,-1 0,0 0,1 0,-1 0,1-1,0 1,-1 0,1-1,0 1,0-1,0 0,0 0,0 0,1 0,-1 0,0 0,0 0,1-1,0 1,13 4,-5-1,0-1,0 1,0 1,-1-1,1 2,-1 0,-1 0,1 1,-1 0,7 7,68 63,-73-74</inkml:trace>
  <inkml:trace contextRef="#ctx0" brushRef="#br0" timeOffset="615.478">791 340,'-14'34,"-5"20,1 6,-2-7,4-8,3-7,0-5,2-3,-2-7,1-7</inkml:trace>
  <inkml:trace contextRef="#ctx0" brushRef="#br0" timeOffset="868.999">594 283,'19'39,"11"17,6 4,1-4,-1-11,-6-8,-4-11,-6-5,-2-6,1-5,2-5,-2 2,-1 0,-2-2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56,'19'0,"16"-5,7-1,0 0,-1 1,-3 2,-3-5,-3 1,-2 0,-2 2,-4 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03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280 778,'-26'18,"1"1,1 1,1 2,0 0,2 1,0 1,2 1,1 1,1 1,-8 18,20-38,0 0,1 0,0 1,1 0,-1-1,1 1,1 0,0 0,0 1,1-1,-1 0,2 1,-1-1,1 1,1-1,-1 0,2 1,-1-1,1 0,0 0,1 0,0 0,0 0,0 0,1-1,0 0,1 0,0 0,0 0,0-1,1 1,0-1,0-1,4 3,1-2,1-1,0-1,0 0,1 0,-1-1,1-1,0 0,-1-1,1 0,0-1,0-1,0 0,-1 0,1-1,-1-1,1 0,-1-1,0 0,0-1,0 0,-1-1,1 0,-2-1,1 0,-1-1,0 0,8-8,-3 2,0 0,0 0,-1-1,-1-1,-1-1,0 1,-1-2,-1 0,0 0,-2-1,0 0,-1 0,-1-1,-1 1,-1-2,0 1,-1 0,-2-1,0 1,-1-1,-1 1,-1-1,-1 1,0 0,-2 0,-3-9,4 21,-1 0,0 0,0 1,-1-1,0 1,0 0,0 1,-1-1,0 1,-1 1,1-1,-1 1,0 1,0-1,-1 2,1-1,-1 1,0 0,0 1,0-1,0 2,0 0,0 0,-1 0,1 1,0 1,0-1,-1 2,1-1,0 1,0 1,0-1,1 1,-1 1,-2 1,6-2,0 0,0 0,0 1,0-1,1 1,-1 0,1 1,0-1,0 1,1-1,0 1,-1 0,1 0,1 1,-1-1,1 1,0-1,0 1,1 0,0 0,0-1,0 1,1 0,-1 0,1 0,1 0,-1 0,1 0,0 0,1 0,-1-1,1 1,0-1,0 1,1-1,0 1,9 3,1 0,0-1,1 0,-1-1,1-1,1 0,-1-1,1 0,0-2,0 1,0-2,0 0,0-1,1 0,-1-1,2-1,34 0,1-1,-1-3,-1-2,1-3,-2-1,1-3,-1-2,-2-2,1-2,-2-2,-1-2,20-16,-54 34,0-1,-1 0,-1-1,1 0,-1 0,0-1,-1 0,0-1,-1 0,0 0,0 0,-1-1,0 0,-1 0,0-1,-1 0,-1 1,0-1,2-12,-5 21,0-1,-1 1,1-1,-1 0,0 1,0-1,0 1,0 0,-1-1,1 1,-1 0,0 0,0 0,0 0,-1 0,1 0,0 0,-1 1,0 0,0-1,0 1,0 0,0 0,0 0,0 1,-1-1,1 1,0 0,-1 0,1 0,-1 0,0 1,-4-2,0 0,1 1,-1 1,0-1,0 1,0 0,0 1,0 0,0 0,1 1,-1 0,0 0,1 1,-4 1,5-1,0 0,0 1,0-1,1 1,-1 1,1-1,0 1,0 0,0 0,1 0,0 0,0 1,0 0,1 0,0 0,0 0,0 1,1-1,0 1,0-1,1 1,0 0,0 0,0-1,1 1,0 0,0 0,1 0,0 0,0-1,1 1,-1 0,4 5,1-3,2 0,-1 0,1 0,0-1,1-1,0 1,0-2,1 1,0-1,0 0,0-1,1-1,0 1,-1-1,2-1,-1 0,1-1,22 10,-22-8,-3-2,0 0,0 0,0 1,0 0,0 1,-1 0,0 0,1 1,-1 0,-1 0,1 1,-1 0,0 0,-1 1,1 0,-1 0,0 0,-1 1,0 0,0 0,-1 0,0 1,1 4,-3 0,-2-1,1 0,-2 1,0-1,0 0,-1 1,-1-1,0 0,0 0,-1-1,-1 1,0-1,-1 0,0 0,0 0,-5 4,-30 65,39-77,1 0,-1-1,1 1,0 0,0 0,1 0,-1 0,0 0,1 0,0 0,0 0,0 0,0 0,0 0,0 0,1 0,-1 0,1 0,0 0,0-1,0 1,1 1,9 7</inkml:trace>
  <inkml:trace contextRef="#ctx0" brushRef="#br0" timeOffset="515.712">1889 750,'-32'29,"1"2,2 1,1 1,2 1,1 1,1 2,3 0,-10 23,29-56,-1 1,1 0,0 0,0 0,0 0,1 0,0 0,0 0,0 0,1 0,0 1,0-1,0 0,0 0,1 0,0 1,0-1,0 0,1 0,0 0,0-1,0 1,0 0,1-1,0 1,0-1,0 0,0 0,1 0,-1 0,1-1,0 1,0-1,1 0,-1 0,1-1,-1 1,1-1,0 0,0 0,3 0,7-1,1-1,0-1,0-1,0 0,-1-1,1-1,-1 0,0-1,0-1,0 0,-1-1,0 0,0-2,-1 1,0-2,-1 1,0-2,4-4,32-28,-3-2,-1-2,-2-2,-3-2,20-33,-32 44,-1 0,-2-2,-1-1,-3-1,-2 0,3-12,-16 36,0 1,0-1,-2 0,-1 0,0 0,-1-1,-2 1,0 0,-1 0,-1 0,0 0,-2 0,0 1,-2-1,0 2,-2-3,5 10,0 0,-2 1,1-1,-1 1,-1 0,1 0,-2 1,1 0,-2 0,1 1,-1 0,0 1,0 0,-1 0,0 1,0 0,-1 0,0 2,0-1,0 1,0 1,-1 0,1 0,-1 1,0 1,1 0,-1 1,-8 0,1 7,0 1,0 1,0 0,1 1,1 1,0 1,1 1,0 0,0 1,2 0,0 1,0 1,2 0,0 1,0 1,2 0,0 0,2 1,0 0,-4 12,4-6,1 0,1 0,1 0,1 1,1 0,1-1,2 1,0 0,2 0,1 0,1-1,1 1,1-1,1 0,2-1,0 0,2 0,0-1,2 0,0-1,8 9,-6-11,1-1,1 0,0-1,2-1,0-1,0-1,1 0,1-2,1 0,0-2,0 0,1-1,1-1,-1-2,1 0,14 1,-23-5,-4 0,-1 0,1-1,0 0,0 0,-1-1,1-1,0 0,0 0,0-1,0-1,0 0,-1 0,1-1,0 0,-1-1,9-4,3-8,-4 3</inkml:trace>
  <inkml:trace contextRef="#ctx0" brushRef="#br0" timeOffset="1270.758">2510 1004,'28'3,"0"-2,0 0,0-2,0-2,0 0,0-2,0 0,-1-2,0-2,0 0,21-12,-36 15,-1-1,0-1,0 0,-1 0,0-1,0 0,-1-1,0 0,-1-1,0 1,-1-2,0 1,-1-1,0 0,-1 0,4-13,-8 21,0 0,0 1,0-1,-1 0,1 0,-1 0,0 0,0 0,0 0,-1 0,1 1,-1-1,0 0,0 0,-1 0,1 1,-1-1,0 1,1-1,-2 1,1 0,0 0,-1 0,1 0,-1 0,0 0,0 1,0-1,0 1,0 0,-1 0,1 0,-1 0,-1 0,-2-1,-1 0,1 1,-1 0,0 0,0 1,1 0,-1 0,0 1,0 0,0 0,0 1,0 0,1 1,-1-1,0 2,-6 1,0 4,0-1,0 2,1 0,1 0,-1 1,2 1,-1 0,1 1,1 0,0 0,1 1,0 0,1 1,1 0,0 0,1 1,-1 2,3-10,-1-1,1 1,1 0,-1 0,1 0,0 0,1 1,0-1,0 1,0 0,1 0,0-1,1 1,0 0,0 0,1 0,-1-1,2 1,-1 0,1 0,0-1,1 0,0 1,0-1,1 0,0 0,0-1,0 1,1-1,0 0,0 0,1 0,14 4,0-1,0-1,1-1,1-1,-1 0,1-2,-1-1,1 0,0-2,0 0,0-2,0 0,0-2,0 0,0-1,6-4,13-3,0-3,0-2,-2-1,0-2,-1-1,-1-2,-1-2,-1-2,22-20,-40 34,0-1,0 0,-2-2,0 0,0 0,-1-1,-1-1,-1 0,-1-1,0 0,-1-1,-1 0,-1-1,0 0,-2 0,0 0,-2-1,1-9,-5 27,0 1,0-1,0 0,-1 1,0-1,1 0,-1 1,0-1,0 1,0-1,-1 1,1-1,-1 1,1 0,-1 0,0 0,0 0,0 0,0 0,0 0,0 0,0 1,0-1,-1 1,1 0,-1 0,1 0,-1 0,0 0,1 0,-1 1,0-1,1 1,-1 0,0 0,0 0,-6-1,0 1,1 0,-1 1,0 0,1 0,-1 1,1 0,0 1,-1-1,1 2,-2 0,-10 8,0 1,1 1,1 1,0 0,1 1,-10 13,24-26,-1 1,1 0,0-1,0 1,1 0,-1 1,1-1,0 0,0 1,0-1,0 1,1 0,0 0,0-1,0 1,1 0,0 0,-1 0,2 0,-1 0,1-1,-1 1,1 0,0 0,1-1,0 1,-1 0,1-1,1 0,-1 1,0-1,1 0,0 0,0 0,0-1,1 1,9 5,1-1,0 0,0-1,0 0,1-1,0-1,0-1,12 3,-10-3,-1 0,1 2,-1 0,0 0,-1 2,1 0,7 6,-18-11,0 1,0 0,0 1,-1-1,0 1,0 0,0 0,0 0,-1 1,0-1,0 1,0 0,-1-1,1 1,-2 0,1 1,-1-1,0 0,0 0,0 1,-1-1,0 1,0-1,-1 0,0 0,0 1,-1 1,-4 18,3-18,1 0,-1 0,2 0,-1 0,1 0,0 0,1 1,0-1,0 0,1 0,0 0,0 1,1-1,0 0,1 0,0 1,7 4,0-8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9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18,'38'0,"23"0,5 0,-3-5,-8-1,-13-1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02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1,'3'5,"0"-1,-1 1,0 1,0-1,0 0,-1 0,1 1,-1-1,-1 0,1 1,-1-1,0 1,0-1,0 1,-1-1,0 1,-1 2,1-3,-7 39,-2 0,-2-1,-2-1,-1 0,-7 9,-11 21,62-110,121-249,-94 218,-55 68,0 1,0-1,0 1,0-1,1 1,-1 0,0 0,0-1,0 1,0 0,1 0,-1 0,0 0,0 0,0 0,1 0,-1 1,0-1,0 0,0 1,0-1,0 1,1-1,-1 1,0-1,0 1,0 0,0 0,-1-1,1 1,0 0,0 0,0 0,-1 0,1 0,0 0,-1 0,1 0,-1 0,1 0,-1 1,18 47,-12 91,-6-139,0 0,0 0,0 0,0-1,0 1,0 0,0 0,0 0,0 0,0 0,0 0,1-1,-1 1,0 0,1 0,-1 0,0-1,1 1,-1 0,1 0,0-1,-1 1,1 0,-1-1,1 1,0-1,-1 1,1-1,0 1,0-1,0 1,-1-1,1 0,0 0,0 1,0-1,0 0,-1 0,1 0,0 0,0 0,0 0,0 0,0 0,0 0,-1 0,1 0,0-1,0 1,0 0,0-1,-1 1,1 0,0-1,0 1,-1-1,1 0,0 1,0-1,42-36,77-100,-102 120,-12 10,1 1,-1-1,1 1,1 1,-1-1,1 1,0 1,0-1,0 1,6-1,-12 6,1 0,-1 0,0 0,1 0,-1 0,0 1,0-1,0 1,0-1,0 1,0 0,0 0,0 0,-1 0,1 0,-1 0,0 0,1 1,-1-1,0 0,0 1,-1-1,1 1,0-1,-1 1,0 0,1-1,-1 1,0-1,0 1,-1 0,1-1,0 1,-1-1,0 1,1-1,-2 2,2 1,-5 258,5-239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04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1,'0'4,"5"3,1 4,-4 5,-4 4,4 0,2-9,5-7,0-8,-1-3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04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1,'0'4,"-5"8,-1 5,-5 0,-1 2,8-2,8-8,8-7,8-8,4-3,-6 0,-11 2,-7 6,-8 4,-2 6,-1 2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03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0,'-19'39,"-7"22,2 5,0-8,3-10,7-7,4-7,0-4,1-2,-2-6,0-2,-2-4,-4-6,1-3</inkml:trace>
  <inkml:trace contextRef="#ctx0" brushRef="#br0" timeOffset="311.858">1 29,'23'24,"19"13,6 4,-5 1,-5-7,-4-5,-3-3,-2-5,-6-3,-2-3,-5-1,0-2,2 1,-2-6,-4-5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08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403 970,'-20'1,"1"2,-1 0,1 1,0 1,0 1,0 0,1 2,0 0,1 1,-1 0,2 2,-1 0,2 1,-4 3,7-4,0 1,1 0,0 1,1 0,1 1,0 0,0 0,2 1,-1 0,2 1,0-1,1 1,1 0,0 1,2-1,-1 1,2-1,0 1,1 0,1-1,2 16,-2-26,0-1,0 0,0 0,1 1,0-1,0 0,0 0,0-1,1 1,0 0,0-1,0 0,0 0,1 0,0 0,0 0,0 0,0-1,0 0,1 0,-1 0,1-1,0 1,0-1,0 0,0-1,0 1,0-1,1 0,-1 0,0-1,1 1,-1-1,0-1,1 1,-1-1,2 0,22-7,-1-2,0 0,0-2,-1-1,-1-2,0 0,-1-2,-1 0,-1-2,0-1,-1 0,-1-2,-2 0,0-2,7-12,21-19,-3-1,-3-3,-2-1,-3-2,-3-2,-2-1,-3-1,-3-1,-4-1,9-49,-25 93,-1-1,-1 0,-1-1,-1 1,-1 0,-2 0,0 0,-2 0,0 0,-2 1,-1-1,-1 1,-6-11,11 30,0 0,0 0,-1 0,0 0,0 1,0-1,-1 1,1 0,-1 1,0-1,0 1,0 0,-1 0,1 1,-1-1,1 1,-1 0,0 1,0-1,0 1,0 1,0-1,0 1,0 0,0 0,0 1,0-1,0 1,0 1,0-1,1 1,-1 0,0 0,1 1,0 0,-1 0,-4 3,-11 15,1 2,1 0,1 1,1 0,1 2,1 0,1 0,1 2,2-1,1 2,1-1,1 1,2 1,1-1,-2 29,3-24,0 0,2 0,2 0,1 0,1 0,2 0,2 0,1-1,1 0,2 0,1-1,2 0,11 20,-12-31,2-1,0 0,1-1,1 0,1-1,0-1,2-1,-1-1,2 0,0-1,1-2,0 0,1-1,9 3,-23-10,0-1,1 0,-1 0,1-1,-1 0,1-1,0 0,0 0,0-1,0 0,-1 0,1-1,0 0,0-1,-1 0,1 0,0-1,-1 0,0-1,0 1,0-2,0 1,-1-1,0 0,0-1,0 1,4-6,74-129,-71 124,-10 42,-3-15,0-3,1 0,0 0,1-1,0 1,0-1,0 0,1 1,0-1,1-1,-1 1,1-1,1 0,-1 0,1 0,0-1,0 0,1 0,-1-1,1 1,0-1,0-1,1 1,-1-1,1-1,-1 1,1-1,0-1,0 0,0 0,0 0,0-1,0 0,0 0,0-1,0 0,0-1,0 0,0 0,-1 0,2-2,22-8,0-2,-1-2,-1-1,-1 0,0-3,-1 0,18-18,-40 33,27-23,-2-1,-1-2,-1-1,-2-1,-1-1,-1-1,-3-2,0 0,-3-1,-1 0,-2-2,-1 0,-3-1,-1 0,-2 0,-2-1,-1-5,-16-41,10 86,0-1,0 1,0 0,-1 0,1 0,-1 0,1 0,-1 0,0 1,1-1,-1 0,0 1,0-1,0 1,0 0,-1 0,1 0,0 0,0 0,-1 0,1 1,-1-1,1 1,0-1,-1 1,1 0,-1 0,1 0,-1 0,1 1,-1-1,1 1,0-1,-1 1,-6 3,1 1,0-1,0 2,0-1,0 1,1 0,0 0,0 1,1 0,0 1,0-1,1 1,0 0,0 0,0 1,1-1,0 4,-23 52,3 1,3 2,3 0,3 1,3 0,3 1,1 41,6-53,2-1,3 1,3-1,9 41,9 98,-12-85,-7-91,-1 0,0 1,-2 0,0 0,-2 0,0-1,-1 1,-1 0,-1 0,0-1,-2 1,0-1,-1 0,-1-1,-1 1,-1-2,-2 5,10-20,0 0,0 0,0 0,0 0,0 0,-1 0,1 0,-1 0,1-1,-1 1,0-1,1 1,-1-1,0 1,0-1,0 0,0 0,0 0,0 0,-1 0,1-1,0 1,0-1,-1 1,1-1,0 0,-1 0,1 0,0 0,0 0,-1-1,1 1,0 0,-1-1,1 0,0 0,0 0,0 0,0 0,0 0,0 0,0 0,0-1,0 1,1-1,-1 0,1 1,-1-1,1 0,-1 0,1 0,0 0,0 0,0 0,0 0,0 0,1-1,-1 1,1 0,-1 0,1-1,0 1,0-1,3-18,1-1,2 1,0 0,1 0,1 0,1 1,1 0,0 1,5-5,10-22,251-409,-206 338,-19 40,-4-2,-3-3,-4-1,-3-2,-4-1,11-53,-37 106,-2-1,-1 0,-1 0,-2 0,-3-19,3 49,-1 1,0 0,0 0,0-1,0 1,0 0,-1 0,0-1,1 1,-1 0,0 0,-1 0,1 0,0 0,-1 0,0 0,1 1,-1-1,0 1,-1-1,1 1,0 0,-1-1,1 1,-1 0,0 1,1-1,-1 0,0 1,0 0,0 0,0-1,0 2,-1-1,1 0,0 1,0-1,-1 1,1 0,0 0,0 0,-1 1,0-1,-7 8,-1 0,1 1,0 1,0-1,1 1,1 1,0 0,0 0,1 1,0 0,1 1,1 0,0 0,0 0,2 0,-1 1,2 0,0 0,0 0,1 6,-9 55,3 0,3 0,4 1,7 57,52 466,-56-575,-1 1,-1 0,-1 0,-1-1,-1 1,-1-1,-1 0,-2 0,0 0,-2-1,0 0,-1-1,-2 0,0 0,-1-2,-2 1,-15 16,27-33,3-4,0 1,0 0,0-1,0 1,0 0,0-1,-1 1,1 0,0-1,0 1,-1-1,1 1,0 0,-1-1,1 1,-1-1,1 1,-1-1,1 1,-1-1,1 1,-1-1,1 0,-1 1,0-1,1 0,-1 1,1-1,-1 0,0 0,1 0,-1 0,0 1,1-1,-1 0,0 0,0 0,1 0,-1-1,0 1,1 0,-1 0,0 0,1 0,-1-1,1 1,-1 0,0-1,1 1,-1 0,1-1,-1 1,1-1,-1 1,1-1,-1 1,1-1,-1 1,1-1,0 0,-1 1,1-1,0 1,-1-1,42-127,65-115,-90 181,-3 0,-3-1,-3 0,-1-44,-6 81</inkml:trace>
  <inkml:trace contextRef="#ctx0" brushRef="#br0" timeOffset="270.893">1278 575,'0'5,"0"1</inkml:trace>
  <inkml:trace contextRef="#ctx0" brushRef="#br0" timeOffset="1003.606">2435 1111,'0'0,"28"9,1-1,0-1,0-2,0-1,1-1,-1-1,1-2,0-1,-1-1,1-1,15-5,-37 4,-1 0,1-1,-1 1,0-1,0-1,-1 1,0-1,0 0,0-1,-1 1,0-1,0 0,0-1,-1 1,0-1,-1 0,0 0,0 0,0 0,-1-1,-1 1,1 0,-1-1,-1 0,1 1,-2-1,1 1,-1-1,0 1,-1-1,1 5,-1-1,0 1,1 0,-2 0,1 0,0 0,-1 0,0 0,0 1,0 0,0-1,0 1,-1 0,0 0,1 1,-1-1,0 1,0 0,-1 0,1 0,0 0,-1 1,1 0,0 0,-1 0,0 0,1 1,-1 0,1 0,-1 0,0 0,1 1,-1 0,1 0,-1 0,1 0,0 1,-1 0,1 0,0 0,0 0,0 0,0 2,-13 7,1 2,1 0,0 0,1 2,0 0,1 0,1 1,1 1,0 0,1 1,1 0,1 0,0 1,1 0,1 0,1 0,1 1,0 0,2 0,0 0,2 16,-1-30,1 0,1 0,-1 0,1 0,0 0,1-1,-1 1,1 0,1-1,-1 1,1-1,-1 1,1-1,1 0,-1 0,1-1,0 1,0-1,0 0,1 0,-1 0,1 0,0-1,0 0,1 0,-1 0,0-1,1 1,0-1,-1-1,1 1,0-1,0 0,19-1,0-1,-1-1,1-1,-1-1,0-1,0-1,0-2,-1 0,0-1,-1-2,0 0,-1-1,0-1,0-1,-2-1,0-1,0-1,-2 0,0-1,-1-1,10-15,-3 4,-2-1,-1-1,-2 0,-1-1,-1-1,-2-1,7-28,-19 61,-1 0,0 0,0 0,1 0,-2 0,1 0,0 0,0-1,-1 1,1 0,-1 0,1-1,-1 1,0 0,0-1,0 1,0 0,-1 0,1-1,-1 1,1 0,-1 0,0-1,0 1,0 0,0 0,0 0,0 0,0 0,-1 0,1 1,-1-1,1 0,-1 1,0-1,0 1,0 0,0-1,0 1,0 0,0 0,0 0,0 1,0-1,-1 0,1 1,0-1,-3 1,-1 0,0 1,0 0,0 0,0 1,1 0,-1 0,0 0,1 1,-1 0,1 0,0 0,0 0,0 1,0 0,1 0,-1 0,1 1,0-1,1 1,-1 0,1 0,0 1,0-1,0 0,1 1,0 0,0 0,0 0,1-1,0 1,0 1,3-1,1-1,0 0,0 1,0-1,0 0,1-1,0 1,0-1,0 0,0 0,1 0,0 0,-1-1,1 0,1 0,-1 0,0 0,1-1,-1 0,3 0,19 12,-17-9,0 1,0-1,0 2,-1 0,0 0,0 0,-1 1,0 1,-1-1,1 1,-2 1,1-1,-1 1,-1 0,0 0,0 1,-1 0,0-1,0 3,6 159,-10-170,0 1,0-1,0 1,1-1,-1 1,1-1,0 0,0 1,0-1,0 0,0 0,0 0,0 0,1 0,-1 0,1 0,-1 0,1 0,0 0,0-1,0 1,0-1,0 0,1 1,14 5</inkml:trace>
  <inkml:trace contextRef="#ctx0" brushRef="#br0" timeOffset="1983.75">3423 1196,'302'-1,"-289"2,-1-2,0 1,1-2,-1 1,0-2,0 0,0 0,0-1,-1 0,1-1,-1-1,0 1,-1-2,0 0,0 0,0 0,-1-2,0 1,0-1,-1 0,0-1,-1 0,0 0,0 0,-1-1,-1 0,0 0,0-1,-1 0,0 1,0-6,-4 13,1 0,-1 0,0 0,0 0,0 0,-1 0,1 0,-1 0,0 0,0 1,0-1,-1 0,1 0,-1 1,0-1,0 1,0 0,-1-1,1 1,-1 0,0 0,1 1,-1-1,-1 1,1-1,0 1,0 0,-1 0,0 0,1 1,-1-1,0 1,1 0,-1 0,0 0,-4 0,-3 1,1 0,-1 1,0 0,0 1,1 0,-1 1,1 0,0 1,0 0,0 0,0 1,1 1,-1-1,2 1,-1 1,0 0,1 0,-3 4,3-2,1-1,0 1,1 1,0-1,0 1,1 0,0 0,1 1,0 0,0-1,1 1,1 0,0 1,0-1,1 0,1 0,0 1,0-1,2 2,-2-6,1 1,1-1,-1 0,1 0,0 0,1 0,0 0,0 0,0-1,1 1,0-1,0 0,1 0,-1 0,1-1,1 0,-1 0,1 0,-1 0,2-1,-1 0,0 0,1-1,-1 0,1 0,0-1,0 1,0-1,4 0,11-1,0-1,0-1,-1-1,1-1,-1-1,0-1,0 0,0-2,0 0,-1-2,-1 0,1-1,-2-1,1-1,2-2,21-15,-1-2,-1-1,34-36,-55 50,-19 19,0-1,0 1,1-1,-1 1,0-1,0 0,0 1,0-1,1 1,-1-1,0 0,0 1,1-1,-1 0,0 1,1-1,-1 0,0 1,1-1,-1 0,1 0,-1 1,0-1,1 0,-1 0,1 0,-1 0,1 1,-1-1,0 0,1 0,-1 0,1 0,-1 0,1 0,-1 0,1 0,-1 0,1-1,-1 1,0 0,1 0,-1 0,1 0,-1-1,1 1,-1 0,0 0,1-1,-1 1,0 0,1-1,-1 1,0 0,0-1,1 1,-1-1,0 1,0 0,-11 44,9-37,0-5,1 1,-1 0,1 0,0-1,-1 1,1 0,1 0,-1 0,0 0,1 0,-1 0,1 0,0 1,0-1,1 0,-1 0,0 0,1 0,0 0,0 0,0 0,0 0,0-1,0 1,1 0,0 0,-1-1,1 1,0-1,0 0,0 1,0-1,1 0,-1 0,1-1,-1 1,1 0,0-1,-1 1,1-1,0 0,3 1,7-3,1-1,-1 0,0-1,0 0,0-1,0 0,-1-1,0 0,0-1,0-1,-1 0,1 0,6-7,1 1,123-78,-141 90,0 0,0 0,1 1,-1-1,0 0,1 1,-1-1,0 1,1-1,-1 1,1 0,-1 0,1 0,-1 0,1 0,-1 0,1 0,-1 0,1 0,-1 1,1-1,-1 0,0 1,1 0,-1-1,1 1,-1 0,0-1,0 1,0 0,1 0,-1 0,0 0,0 0,0 1,0-1,-1 0,1 0,0 1,0-1,-1 0,1 1,0 0,6 71,-7-51,0-19,-1 1,1-1,1 1,-1-1,0 1,1-1,0 0,0 1,0-1,0 0,0 1,1-1,0 0,-1 0,1 0,0 0,0-1,1 1,-1 0,1-1,-1 0,1 1,0-1,0 0,0-1,3 3,8-3</inkml:trace>
  <inkml:trace contextRef="#ctx0" brushRef="#br0" timeOffset="2300.645">5342 236,'-26'98,"5"2,4 0,5 1,4 1,4 1,-19 131,-26-42,25-161,9-22</inkml:trace>
  <inkml:trace contextRef="#ctx0" brushRef="#br0" timeOffset="2538.493">4890 773,'39'0,"31"0,14 0,2 0,-9 0,-8 0,-5 0,-10 0,-4 0,-6 0,-5 0,-5 0,-4 0,-1 0,-1 0,-1 0,-5 0</inkml:trace>
  <inkml:trace contextRef="#ctx0" brushRef="#br0" timeOffset="8006.183">5878 857,'-5'14,"-1"20,-5 8,0 7,-4 0,2-4,2-4,-1-5,1-4,2-2,8-6,4-12,7-8,0-5</inkml:trace>
  <inkml:trace contextRef="#ctx0" brushRef="#br0" timeOffset="8385.884">6019 433,'-5'0,"-6"0,-6 0,0 5,-3 2,8-1,6-1</inkml:trace>
  <inkml:trace contextRef="#ctx0" brushRef="#br0" timeOffset="9241.106">6273 829,'-5'-2,"1"0,-1 1,0-1,0 1,0 0,0 0,0 1,0-1,0 1,0 0,0 1,0-1,0 1,0 0,0 0,0 1,0-1,1 1,-1 0,1 0,-1 1,1-1,0 1,0 0,0 0,0 1,-2 2,-85 111,81-101,2 1,0 0,1 0,1 0,1 1,0 0,1 0,1 0,1 0,0 1,1 12,2-27,-1 0,1 0,0 0,0 0,0 0,1 0,-1 0,1 0,0-1,0 1,0 0,0-1,1 0,0 1,-1-1,1 0,0 0,1-1,-1 1,0-1,1 1,-1-1,1 0,0-1,0 1,0-1,0 1,0-1,0 0,0 0,0-1,0 1,0-1,1 0,-1 0,0-1,0 1,0-1,0 0,0 0,0 0,0 0,0-1,3-1,14-8,0 0,-1-1,-1 0,0-2,-1-1,0 0,-1-1,-1-1,0 0,-1-1,-2-1,3-3,14-17,86-132,-117 237,-2-34,1-22,0 0,0 0,1 0,0 0,1 0,0 0,0 1,1-1,1 0,0 0,0 0,1 0,0-1,1 1,0-1,0 0,1 0,0 0,0-1,1 1,3 2,1-7,-1 0,1 0,0-1,0 0,0-1,0 0,1-1,-1 0,1 0,-1-1,1-1,-1 0,0 0,1-1,-1 0,4-2,9-5,0-2,-1-1,0 0,-2-2,1 0,-1-1,-1-1,-1-1,12-14,7-5,0 2,-1-3,-2 0,-1-2,-3-2,-1-1,-2-1,-2-1,10-25,-18 26,-1 1,-3-2,-1 0,-2-1,-2 0,-3 0,-1 0,-2-1,-3-35,-26-19,26 98,-1-1,1 1,-1-1,0 1,0-1,1 1,-2 0,1 0,0 0,0 0,-1 1,1-1,-1 0,1 1,-1 0,0 0,1 0,-1 0,0 0,0 0,0 1,0-1,0 1,1 0,-1 0,0 0,0 0,0 0,0 1,0-1,0 1,0 0,1 0,-1 0,-9 7,0-1,1 2,0 0,0 0,1 1,0 0,1 1,1 0,-1 0,2 1,-1 0,2 0,-1 1,2 0,-5 13,-13 36,3 0,2 2,3 0,-3 34,13-73,1 0,2 1,0-1,2 1,0-1,2 1,1-1,1 0,1 0,1 0,1 0,1-1,2 0,0-1,1 0,2-1,0 0,1-1,1 0,8 6,-7-7,2-2,0 0,2-1,-1 0,2-2,0 0,1-2,1 0,0-2,0 0,1-1,0-2,1 0,12 1,35-17,-54 1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5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6690 607,'28'-28,"2"1,1 1,0 2,2 1,1 2,1 1,10-3,-23 9,1 1,0 1,1 2,0 0,1 1,0 2,0 0,1 2,0 1,0 0,0 2,0 2,0 0,0 1,3 2,-25-2,0 0,0 1,0-1,-1 1,1-1,0 1,-1 0,0 1,1-1,-1 0,0 1,0 0,0 0,-1 0,1 0,-1 0,1 0,-1 1,0-1,0 1,-1 0,1-1,-1 1,0 0,0 0,0 0,0 0,-1 0,0 0,1 0,-1 0,-1 0,1 0,-1 0,1 0,-2 1,-3 14,0 0,-2-1,0 0,-2 0,1 0,-2-1,-1 0,0-1,-1 0,0-1,-2 0,-5 4,-155 164,88-96,3 3,-46 70,76-59,51-98,1 0,0 1,0-1,1 0,-1 1,1-1,-1 0,1 1,0-1,1 1,-1-1,0 1,1-1,0 0,0 1,0-1,0 0,0 0,1 0,-1 0,1 0,0 0,0 0,0 0,0-1,1 1,-1-1,1 1,-1-1,3 1,14 5,1-1,-1-1,1-1,0-1,1-1,-1 0,1-1,-1-2,1 0,-1-1,1-1,-1-1,0-1,0-1,0 0,-1-1,1-2,3-2,-8 6,0 0,0-1,0-1,-1 0,1-1,-2-1,1 0,-1-1,0-1,-1 1,0-2,1-2,0-4</inkml:trace>
  <inkml:trace contextRef="#ctx0" brushRef="#br0" timeOffset="450.215">7677 777,'394'-380,"-394"380,0 0,0 1,0-1,0 1,0-1,1 0,-1 1,0-1,0 1,0-1,0 0,1 1,-1-1,0 0,0 1,1-1,-1 0,0 1,1-1,-1 0,0 0,1 1,-1-1,0 0,1 0,-1 0,1 0,-1 1,0-1,1 0,-1 0,1 0,-1 0,0 0,1 0,-1 0,1 0,-1 0,0 0,1 0,-1 0,1-1,-1 1,0 0,1 0,-1 0,1 0,-1-1,0 1,1 0,-1 0,0-1,0 1,1 0,-1-1,0 1,1 0,-1-1,0 1,0 0,0-1,0 1,1-1,-1 1,-6 43,4-31,0-8,1 0,0 0,0 0,0 0,0 0,1 0,0 0,0 0,0 0,0 0,1 0,-1 0,1 0,0 0,0 0,0 0,1-1,-1 1,1 0,0-1,0 1,1-1,-1 0,1 1,-1-1,1 0,0-1,0 1,0 0,0-1,1 0,-1 0,1 0,0 0,-1 0,1-1,0 0,0 1,0-1,3 0,3-2,1-1,-1 0,0-1,0 0,0 0,-1-1,1 0,-1-1,0 0,0 0,0-1,-1-1,0 1,0-1,-1 0,0-1,0 0,0 0,-1 0,-1-1,1 0,1-4,51-59,-44 59</inkml:trace>
  <inkml:trace contextRef="#ctx0" brushRef="#br0" timeOffset="845.75">8636 354,'-6'15,"0"0,1 0,0 1,2 0,0 0,0 0,1 0,1 1,1-1,1 0,0 1,1-1,0 0,1 0,2 3,-4-16,0 1,1-1,-1 0,1 0,-1 0,1-1,0 1,0 0,0-1,0 1,1-1,-1 0,1 1,-1-1,1-1,0 1,0 0,-1 0,2-1,-1 0,0 0,0 0,0 0,0 0,1 0,-1-1,0 0,0 1,1-1,-1-1,0 1,1 0,-1-1,0 0,0 1,1-1,-1 0,2-2,9-3,0 0,-1-2,-1 1,1-2,-1 0,0 0,-1-1,1-1,2 0,0-1,-1-1,0 0,-1 0,-1-1,0-1,-1 0,0 0,-1-1,-1 0,-1-1,0 0,-1 0,-1 0,-1-1,0 0,-1 0,-1 0,-1 0,0 0,-1 0,-1 0,-1 0,-4-17,3 25,0 0,-1 0,0 1,-1-1,0 1,0 0,-1 1,0-1,0 1,-1 0,0 1,-1-1,0 2,0-1,0 1,-1 0,0 1,0-1,0 2,-1 0,-7-3,11 7,0-1,-1 1,1 0,0 1,-1-1,1 1,0 1,-1-1,1 1,0 0,0 1,0-1,1 1,-1 0,1 1,-1-1,1 1,0 0,0 0,1 1,-1-1,1 1,0 0,0 0,1 1,0-1,-1 1,2 0,-1 0,1 0,0 0,0 0,1 0,-1 0,1 1,1-1,-1 0,1 1,0-1,1 1,0-1,0 0,1 4,3 4,2 0,-1 0,2 0,0-1,0 0,1-1,1 0,0-1,1 1,0-2,0 0,1 0,1-1,-1 0,1-1,1-1,0 0,13 4,-1 2,1-1,1-2,-1 0,2-2,-1-1,1-1,0-2,20 0,-16-2</inkml:trace>
  <inkml:trace contextRef="#ctx0" brushRef="#br0" timeOffset="4031.902">7621 947,'337'-12,"-266"5,767-109,-333 6,-477 104</inkml:trace>
  <inkml:trace contextRef="#ctx0" brushRef="#br0" timeOffset="-5105.621">2964 269,'-284'637,"222"-515,-4-2,-50 64,110-176,-39 52,43-61</inkml:trace>
  <inkml:trace contextRef="#ctx0" brushRef="#br0" timeOffset="-4703.959">2823 410,'16'34,"-2"1,-1 0,-1 0,-3 2,0-1,-3 1,-1 0,-1 0,-3 1,-1-1,-1 1,-1 24,-1-45,1-1,1 0,1 1,0-1,1 1,1-1,0 0,1 1,1-1,0-1,2 1,0-1,0 1,1-2,5 7,-8-17,-1-1,2 0,-1 1,0-2,0 1,1 0,-1-1,1 0,0 0,0 0,0-1,0 0,0 0,0 0,0 0,0-1,0 0,1 0,-1 0,0-1,0 1,0-1,0-1,0 1,0-1,0 0,0 0,-1 0,1 0,-1-1,1 0,-1 0,0 0,0 0,-1-1,3-2,13-16,0-2,-1 0,-1-1,-2 0,0-2,-2 0,-1 0,-1-1,-1 0,1-11,14-42,-3-1,-4-1,-4 0,-3-2,-1-71,-10 127</inkml:trace>
  <inkml:trace contextRef="#ctx0" brushRef="#br0" timeOffset="-4319.217">3557 974,'-5'14,"1"-1,1 1,0 0,1 0,1 0,0 0,0 0,2 0,0 1,0-1,1 0,1-1,0 1,1 0,1-1,1 2,-4-12,0 1,0-1,1 0,0 0,-1-1,1 1,0 0,1-1,-1 0,0 0,0 0,1 0,0 0,-1-1,1 1,0-1,-1 0,1 0,0-1,0 1,0-1,0 0,0 0,0 0,0 0,0-1,-1 1,1-1,0 0,0 0,0-1,-1 1,1-1,-1 0,2-1,6-2,-1-1,0 0,-1-1,1 0,-1 0,-1-1,0 0,0-1,0 0,-1 0,5-8,-7 10,0-1,0 0,-1 0,0-1,0 1,-1-1,0 0,0 0,-1 0,0 0,-1 0,0 0,-1 0,0-1,0 1,-1 0,0 0,0-1,-1 1,0 0,-1 1,0-1,-1 0,1 1,-2-1,-4-6,3 9,0 0,-1 0,1 1,-1-1,-1 1,1 1,-1 0,0 0,0 0,0 1,0 0,-1 1,1 0,-1 0,0 0,1 1,-1 1,0 0,0 0,0 0,1 1,-1 1,0-1,1 1,-1 1,1 0,-7 3,-6 6</inkml:trace>
  <inkml:trace contextRef="#ctx0" brushRef="#br0" timeOffset="-3985.894">4234 326,'29'520,"-31"-274,-24-163,16-69</inkml:trace>
  <inkml:trace contextRef="#ctx0" brushRef="#br0" timeOffset="-3751.119">3952 664,'33'10,"31"2,14 1,-2-4,-4-2,-9-2,-11-3,-5-1,-5-1,-5 0,-4-1,-3 0,-2 1,0 0,-6 0</inkml:trace>
  <inkml:trace contextRef="#ctx0" brushRef="#br0" timeOffset="-3417.223">4799 861,'27'4,"1"-1,0-2,0-1,0-1,0-2,0 0,-1-2,1-1,-1-1,15-7,-39 13,1-1,-1 1,0-1,0 1,0-1,0 0,0 0,-1-1,1 1,-1 0,1-1,-1 0,0 1,0-1,0 0,0 0,-1 0,1 0,-1-1,0 1,1 0,-2-1,1 1,0-1,-1 1,1 0,-1-1,0 1,0-1,-1 1,1-1,-1 1,1-1,-1 1,0 0,0-1,-1 1,1 0,-1 0,0 0,1 0,-1 0,-1 0,1 0,0 1,-1-1,1 1,-1 0,0 0,0-1,-4-2,0 0,0 1,-1 0,0 0,1 0,-1 1,-1 0,1 1,0 0,-1 0,1 1,-1 0,0 0,1 1,-1 0,0 0,1 1,-1 1,1-1,-1 1,1 1,0-1,0 2,0-1,0 1,1 0,-1 0,1 1,0 0,-1 1,-6 6,0-1,0 2,1 0,1 0,0 1,1 1,1 0,0 0,1 1,0 0,2 1,0 0,1 0,0 1,1-1,-1 16,5-23,1-1,-1 1,2-1,0 1,0-1,1 0,0 1,0-1,1 0,0 0,1 0,0-1,0 1,1-1,0 0,0 0,1-1,0 0,1 0,-1 0,1 0,1-1,-1-1,9 6,1 1,1-2,0 0,1-1,0 0,0-2,0 0,1-1,0-1,1-1,-1-1,3-1,111-18,-108 10</inkml:trace>
  <inkml:trace contextRef="#ctx0" brushRef="#br0" timeOffset="-2948.76">1750 1567,'1112'-81,"-202"66,-136-4,-356-8,-394 26,0-1,-1-2,1 0,-1-1,0-2,-1 0,0-2,0 0,-1-1,0-1,13-10,-20 11</inkml:trace>
  <inkml:trace contextRef="#ctx0" brushRef="#br0" timeOffset="-2566.261">5759 664,'-10'14,"2"5,2 4,2-1</inkml:trace>
  <inkml:trace contextRef="#ctx0" brushRef="#br0" timeOffset="-2338.602">5645 1059,'5'14,"11"5,3 0</inkml:trace>
  <inkml:trace contextRef="#ctx0" brushRef="#br0" timeOffset="21072.39">1 2612,'28'9,"0"0,1-2,0-1,0-1,1-2,0-1,-1-1,1-2,0 0,-1-2,1-2,-1 0,0-2,26-11,-37 12,0-1,-1-1,0-1,-1 0,0-1,0-1,-1-1,0 0,-1-1,-1 0,0-1,-1-1,0 0,-1 0,-1-1,0-1,-2 0,3-5,-9 15,-1 1,0-1,0 0,-1 1,1-1,-1 0,-1 0,1 1,-1-1,-1 0,1 1,-1-1,0 1,0-1,-1 1,0 0,0 0,-1 0,1 1,-1-1,0 1,-1 0,1 0,-1 0,0 0,0 1,-1 0,1 0,-1 1,0-1,0 1,0 0,-1 1,1 0,0 0,-3 0,-9-3,0 2,0 1,-1 0,1 1,-1 1,1 1,-1 1,1 0,0 1,0 1,0 1,0 0,1 2,0 0,0 0,1 2,0 0,0 1,1 1,0 0,1 1,0 0,1 1,1 1,0 0,1 0,0 2,1-1,1 1,0 0,1 1,-5 16,10-23,0-1,1 1,-1 1,2-1,0 0,0 0,1 1,0-1,0 0,1 0,1 1,0-1,0 0,1 0,0 0,1-1,0 1,1-1,-1 0,2 0,-1-1,1 1,1-1,0 0,0-1,0 0,1 0,0 0,0-1,1 0,-1-1,1 0,9 4,12 0,-1-1,1-1,0-2,1-1,-1-1,1-1,-1-2,1-1,0-2,-1-1,23-6,-14 3,0-3,-1-1,0-1,-1-3,0 0,-2-3,11-7,52-35,-2-4,-2-5,7-13,-71 57</inkml:trace>
  <inkml:trace contextRef="#ctx0" brushRef="#br0" timeOffset="21809.17">1666 2159,'-70'36,"3"3,0 2,3 4,-58 51,99-77,4-6,1 2,1 0,0 1,1 0,0 2,1 0,2 0,-5 8,16-22,0-1,0 1,0 0,0 0,0 0,1 0,0 0,0 0,0 0,0 1,1-1,-1 0,1 1,0-1,0 0,1 1,0-1,-1 0,1 0,1 0,-1 1,0-1,1 0,0-1,0 1,0 0,1 0,-1-1,1 0,0 1,0-1,0 0,0 0,0-1,1 1,-1-1,1 1,0-1,0 0,0 0,0-1,0 1,0-1,0 0,0 0,1-1,-1 1,2-1,12-3,1-1,-1-1,0 0,0-1,0-2,-1 1,0-2,0 0,-1-2,-1 1,0-2,0 0,12-13,27-27,-2-2,-2-2,0-7,5-5,-5 11,-53 85,-146 270,60-130,-68 181,140-306,3 1,1 0,2 1,2 0,2 1,3 0,1 0,2 0,4 32,-2-69,-1 0,1-1,1 1,0 0,0-1,1 0,0 1,0-1,1 0,0 0,0-1,1 1,0-1,0 0,1 0,0-1,0 1,0-1,1-1,0 1,0-1,1 0,4 2,-10-7,1 1,-1-1,0 0,0 0,1 0,-1 0,0 0,1 0,-1-1,0 1,0-1,1 1,-1-1,0 0,0 0,0 0,0 0,0 0,0 0,0-1,-1 1,1-1,0 1,-1-1,1 0,-1 0,1 1,-1-1,0 0,0 0,0 0,0-1,0 1,0 0,-1 0,1 0,-1-1,0 1,1 0,-1 0,0-1,0 1,0 0,-1-1,1 1,-1 0,1 0,-1 0,0-1,1 1,-1 0,0 0,0 0,-1 0,1 0,-11-26,-1 0,-1 1,-1 0,-2 2,-1 0,0 0,-2 2,-1 0,0 2,-2 0,-16-11,19 14,-192-155,211 173,0 0,0 0,0-1,0 1,0 0,0 0,0-1,0 1,0-1,0 1,0-1,1 1,-1-1,0 0,0 1,1-1,-1 0,0 0,1 1,-1-1,0 0,1 0,-1 0,1 0,0 0,-1 0,1 0,0 0,-1 0,1 0,0 0,0 0,0 0,0 0,0 0,0 0,0 0,0 0,1 0,-1 0,0 0,1 0,-1 0,0 0,1 0,-1 0,1 1,0-1,-1 0,1 0,0 0,-1 1,1-1,0 0,0 1,-1-1,1 0,0 1,0 0,1-1,385-57,-22-16,-334 68</inkml:trace>
  <inkml:trace contextRef="#ctx0" brushRef="#br0" timeOffset="22920.553">2060 2386,'-4'36,"1"1,1 0,2 0,2 0,1 0,2-1,8 30,-12-60,1 0,0 0,0-1,0 1,0-1,1 1,0-1,0 0,1 0,-1 0,1 0,0-1,0 0,1 0,-1 0,1 0,0 0,0-1,0 0,0 0,1-1,-1 1,1-1,0 0,0-1,-1 1,1-1,0 0,0-1,0 0,0 0,0 0,0 0,0-1,0 0,0 0,0-1,5-1,7-6,1-1,-2-1,0 0,0-1,-1-1,-1-1,9-9,-12 12,2-1,0 0,0-1,-1-1,-1-1,-1 1,0-2,0 0,-2 0,0 0,-1-1,-1-1,0 1,-1-1,-1 0,-1-1,1-7,-17-86,4 94</inkml:trace>
  <inkml:trace contextRef="#ctx0" brushRef="#br0" timeOffset="23792.492">3161 2358,'36'-19,"-35"19,0-1,-1 1,1 0,0 0,-1-1,1 1,0 0,-1-1,1 1,-1 0,1-1,-1 1,1-1,-1 1,1-1,-1 1,1-1,-1 1,0-1,1 0,-1 1,0-1,0 0,1 1,-1-1,0 0,0 1,0-1,0 0,0 1,0-1,0 0,0 1,0-1,0 0,0 1,0-1,0 0,-1 1,1-1,0 0,-1 1,1-1,0 0,-1 1,1-1,-1 1,1-1,0 1,-1-1,0 1,1-1,-8 0,1 0,-1 0,1 0,-1 1,0 0,1 0,-1 1,1 0,-1 1,1 0,-1 0,1 0,0 1,-5 2,7-3,-21 10,0 0,1 2,0 1,2 1,0 2,0 0,2 1,0 1,1 1,1 0,-13 22,24-34,1 1,1 0,0 0,0 1,1-1,0 1,1 0,0 0,0 5,3-12,0 0,1 0,-1-1,1 1,0 0,0 0,1 0,-1 0,1-1,0 1,0 0,0 0,0-1,1 1,-1-1,1 1,0-1,0 0,0 1,0-1,1 0,0-1,-1 1,1 0,0-1,0 1,0-1,0 0,1 0,0 0,7 2,0-2,-1 1,1-1,0-1,0 0,0 0,0-1,0-1,0 0,0 0,0-1,0-1,0 1,-1-2,1 1,-1-2,0 1,0-1,4-4,26-14,-2 0,0-3,-2-1,20-21,-13 12,77-79,-120 116,0 0,0 0,0-1,1 1,-1 0,0 0,1 0,-1 0,0-1,1 1,-1 0,1-1,-1 1,1 0,0-1,-1 1,1 0,0-1,-1 1,1-1,0 1,-1-1,1 1,0-1,0 0,0 1,-1-1,1 0,0 0,0 0,0 0,0 1,0-1,0 0,-1 0,1-1,0 1,0 0,0 0,0 0,0-1,-1 1,1 0,0-1,0 1,0 0,-1-1,1 1,0-1,-1 0,1 1,0-1,-1 1,1-1,-1 0,1 0,-1 1,1-1,-1 0,0 0,1 1,-1-1,0 0,0 0,1 0,-1 0,0 1,0-1,0-1,0 89,-3-77,2 0,0-1,0 1,0 0,1-1,1 1,0 0,0-1,1 1,0-1,0 1,1-1,1 0,-1 0,1 0,1 0,0-1,0 0,1 0,0 0,0-1,1 1,2-2,0 0,0-1,1 0,0 0,0-1,0 0,0-1,0 0,1-1,0 0,-1 0,1-1,0-1,0 0,0 0,0-1,-1-1,1 1,0-2,-1 1,0-2,1 1,-1-2,-1 1,1-1,-1 0,1-1,-1 0,6-7,31-27,-2-3,-1-1,-3-2,30-45,-47 59,-1-1,-2-1,-1-1,-2 0,-1-2,-2 0,-2 0,-1-2,-2 1,-1-1,-3 0,1-18,-5 32,1 10,-1 0,0 0,-1-1,-1 1,0 0,-1 0,-1 0,0 0,-1 1,0-1,-2 0,5 13,1 0,-1 0,-1 1,1-1,0 0,0 0,-1 1,1-1,-1 0,1 1,-1 0,0-1,1 1,-1 0,0 0,0 0,0 0,0 0,0 0,0 1,0-1,0 1,0-1,-1 1,1 0,0 0,0 0,0 0,0 0,-1 0,1 0,0 1,0 0,0-1,0 1,0 0,0 0,0 0,0 0,0 0,0 0,-1 2,-62 68,53-43,0-1,2 2,1-1,1 2,2-1,1 1,1 0,2 0,0 0,2 0,2 3,-1-4,2-1,0 0,2 0,1 0,1 0,2-1,0 0,2-1,1 0,14 23,15 17,-40-66,-3-4</inkml:trace>
  <inkml:trace contextRef="#ctx0" brushRef="#br0" timeOffset="24025.511">3670 2132,'223'-20,"143"10,-331 11,0 2,0 1,-1 2,1 2,-2 1,21 8,-32-7,-5 0</inkml:trace>
  <inkml:trace contextRef="#ctx0" brushRef="#br0" timeOffset="24228.063">4685 2358,'-4'48,"-2"20,4 4,9-10,2-17</inkml:trace>
  <inkml:trace contextRef="#ctx0" brushRef="#br0" timeOffset="24476.49">4742 1821,'10'34,"2"10</inkml:trace>
  <inkml:trace contextRef="#ctx0" brushRef="#br0" timeOffset="24725.203">5081 2329,'-16'23,"1"1,1 0,1 1,1 0,1 1,1 1,2-1,-5 26,12-49,0 0,0 0,1 0,-1 0,1 0,0 1,0-1,0 0,0 0,0 0,1 0,-1 0,1 1,0-1,0 0,0 0,0-1,1 1,-1 0,1 0,-1-1,1 1,0 0,0-1,1 0,-1 0,0 1,1-2,-1 1,1 0,0 0,-1-1,1 1,0-1,0 0,0 0,0 0,0 0,0 0,0-1,0 0,1 1,-1-1,0 0,2-1,6-1,0 0,1-1,-1-1,0 0,-1 0,1-1,-1-1,0 1,0-2,-1 1,0-1,0-1,0 0,-1 0,0 0,-1-1,0-1,5-7,-5 5,0 0,0-1,-1 0,-1 0,0 0,-1-1,0 1,-1-1,-1 0,0 0,-1-1,0 1,-1 0,-1 0,0 0,-1-1,-1 1,0 1,0-1,-2 0,-5-11,8 20,-1 1,0 1,0-1,0 0,0 1,-1-1,1 1,-1 0,0 0,0 1,0-1,0 1,-1 0,1 0,0 0,-1 0,0 1,1 0,-1 0,0 0,1 1,-1-1,0 1,0 0,0 1,1-1,-1 1,0 0,0 0,1 0,-1 1,1 0,-1 0,1 0,0 0,0 0,0 1,0 0,0 0,0 0,1 0,0 1,-1 1,-10 11</inkml:trace>
  <inkml:trace contextRef="#ctx0" brushRef="#br0" timeOffset="25092.818">5476 2583,'224'-266,"-223"267,-1 0,0 0,0 0,0 0,1-1,-1 1,0 0,1 0,-1-1,1 1,-1 0,0 0,1-1,0 1,-1-1,1 1,-1 0,1-1,0 1,0-1,-1 0,1 1,0-1,0 1,-1-1,1 0,0 0,0 1,0-1,-1 0,1 0,0 0,0 0,0 0,0 0,0 0,-1 0,1-1,0 1,0 0,0 0,-1-1,1 1,0 0,0-1,-1 1,1-1,0 1,-1-1,1 1,0-1,-1 0,1 1,-1-1,1 0,-1 1,1-1,-1 0,0 1,1-1,-1 0,0 0,1 7,-1 1,1-1,0 1,0-1,1 0,-1 0,2 1,-1-1,0-1,1 1,1 0,-1 0,0-1,1 0,0 0,1 0,-1 0,1-1,0 0,0 1,0-2,0 1,1-1,0 0,0 0,-1 0,1-1,1 0,-1 0,0 0,1-1,-1 0,0 0,1-1,-1 0,5 0,0-2,0-1,-1 0,0 0,1-1,-1-1,-1 1,1-2,-1 1,0-1,0-1,0 1,-1-1,0-1,0 0,-1 0,5-8,81-155,-81 145,-4 8</inkml:trace>
  <inkml:trace contextRef="#ctx0" brushRef="#br0" timeOffset="28410.237">6717 2555,'-9'24,"-14"18,-6 5,-4 1,-1-3,0-5,2-9,1-5,-4-2,0-1,5 1,8-3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4.8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499 82,'-15'-11,"-1"1,0 0,-1 1,0 0,0 2,-1 0,-14-4,27 10,0-1,0 1,0 0,0 0,-1 0,1 1,0 0,0 0,0 0,0 1,-1-1,1 1,0 1,0-1,0 1,1-1,-1 1,0 1,1-1,-1 1,1 0,0 0,0 0,0 0,0 1,0-1,1 1,0 0,-1 0,0 3,-1 6,0 1,0 0,2-1,-1 1,2 1,0-1,1 0,0 1,1-1,1 0,0 1,1 2,-3 95,-17-6,-6-1,-23 62,-11 20,29-48,28-137,0-1,0 1,0 0,1 0,-1 0,1 0,-1 0,1 0,0 0,0 0,0 0,0 0,0 0,0 0,0 0,1 0,-1 0,1-1,0 1,-1 0,1 0,0 0,0-1,0 1,0 0,0-1,1 1,-1-1,0 1,1-1,-1 1,1-1,-1 0,1 0,0 0,0 0,-1 0,1 0,0-1,0 1,0 0,0-1,0 0,0 1,0-1,1 0,265-1,-24-28,-220 29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53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206 1,'-27'26,"1"2,2 1,1 1,1 1,1 0,2 2,0 5,15-32,1 1,-1 1,1-1,1 0,0 1,0-1,0 1,1 0,0 0,0 0,1-1,0 1,1 0,0 0,0 0,0-1,1 1,0 0,1-1,0 0,0 0,0 1,1-2,0 1,-1-5,-1-1,1 1,0-1,0 0,0 0,0 0,0 0,0-1,0 1,0-1,0 0,0 0,0 0,0 0,0 0,0-1,0 1,0-1,0 0,0 0,0 0,0 0,0-1,-1 1,1-1,0 0,-1 1,1-1,-1 0,0-1,0 1,0 0,0 0,0-1,0 0,-1 1,11-13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0,'-5'0,"-2"5,-4 1,-5 5,5 0,9-6,10-4,-2-3,-1 5,-2 1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2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 1,'-5'24,"-1"13,5 0,7-7,3-7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1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118 424,'26'9,"1"-2,1-1,-1-2,0 0,1-2,0-1,16-2,-19 1,0-1,1-1,-1-2,0 0,-1-2,1-1,-1-1,0 0,-1-2,0-1,0-1,-1-1,-1-1,0 0,-1-2,-1 0,0-2,-2 0,0 0,0-2,-2 0,-1-1,0-1,-2 0,5-11,-8 13,-6 15,1 0,-2-1,1 0,-1 1,0-1,0 0,0 0,-1 0,0 0,0 0,0-1,-1 1,0 0,-1-6,0 11,0 1,0-1,0 1,0 0,0-1,0 1,0 0,0 0,0-1,0 1,-1 0,1 0,0 0,0 0,0 0,0 1,0-1,0 0,0 0,0 1,0-1,0 1,0-1,0 1,0-1,0 1,0 0,0-1,0 1,0 0,1 0,-1-1,0 1,0 0,1 0,-1 0,1 0,-1 0,1 0,-1 0,1 0,0 0,0 0,-1 1,1-1,0 0,0 0,0 0,0 1,-19 44,2 1,2 0,2 1,1 9,-10 33,0 4,-5-2,-3-2,-4 0,-4-2,-4-2,-3-2,-45 61,77-124,-1-1,-1 0,0-1,-2 0,0-1,-1-1,0-1,-2-1,0 0,0-2,-1 0,-1-1,0-1,-1-1,-17 4,35-13,-1-1,1 1,0-1,-1 0,1-1,0 0,-1 0,1 0,0 0,0-1,0 0,0 0,0 0,0 0,0-1,1 0,-1 0,1 0,0-1,0 1,0-1,1 0,-1 0,1 0,0-1,0 1,0-1,1 0,0 0,-1 0,2 0,-1 0,1 0,-1 0,1 0,1-1,-1 1,1 0,0-1,0 1,1-1,-1 1,0 1,-1 0,1 0,0 0,0 0,0 0,1 0,-1 1,1-1,0 0,0 0,0 1,1-1,-1 0,1 1,0 0,0-1,0 1,0 0,0 0,1 0,0 0,-1 0,1 1,0-1,0 1,1 0,-1 0,0 0,1 0,-1 0,1 1,0 0,-1 0,1 0,0 0,0 0,125 65,-83-47,0-3,1-2,0-1,1-3,0-2,0-1,0-3,0-3,36-4,-22 4,-36 0,1-2,-1-1,0-1,0-2,0 0,-1-2,0 0,13-9,-15 8</inkml:trace>
  <inkml:trace contextRef="#ctx0" brushRef="#br0" timeOffset="8771.893">1416 1102,'35'-16,"0"-1,-1-2,-1-1,-1-1,-1-2,2-4,-29 25,0-1,-1 0,1 0,-1 0,1 0,-1 0,0-1,0 1,-1-1,1 0,-1 0,0 0,0 0,0 0,0-1,-1 1,1-1,-1 1,0-1,-1 1,1-1,-1 1,0-1,0 0,0 1,-1-1,0 1,0-1,0 1,0-1,-1 1,1 0,-1-1,0 1,-1 0,1 0,-1 0,1 1,-1-1,-1 0,-2 0,0 0,-1 0,1 0,-1 1,0 0,0 1,0-1,0 1,0 1,-1-1,1 1,0 0,-1 1,1 0,-1 0,1 1,-1 0,1 0,0 0,-1 1,1 0,0 1,0 0,0 0,1 0,-1 1,1 0,0 0,0 0,0 1,0 0,-3 5,-1-2,0 1,1 0,0 0,0 1,1 0,1 1,0 0,0 0,1 0,0 1,1 0,0 0,1 0,1 1,0-1,0 1,2 0,-1 0,2 0,-1 0,2 0,0 0,0-1,1 1,1 0,0 0,0-6,1-1,-1 1,1-1,0 0,1 0,-1 0,1 0,0-1,1 0,-1 0,1 0,0-1,0 0,1 0,-1 0,1-1,0 0,0 0,0-1,0 0,0 0,4 0,11 3,0-2,1-1,0 0,-1-2,1-1,18-2,7-7,0-1,-2-3,1-1,-2-3,0-2,-1-1,-2-3,0-1,-1-2,-2-2,-1-1,15-17,-11 8,-2-2,-2-1,-2-2,-1-1,-3-2,-2-1,2-8,-14 25,-2-1,-1-1,-2 0,-1 0,-2-1,-1-1,-1 0,-2 0,-2 0,-1-3,-2 34,0 0,-1 1,1-1,-1 0,0 1,0-1,0 0,-1 0,1 1,-1-1,0 1,0-1,0 0,-1 1,1 0,-1-1,0 1,0 0,0 0,0 0,-1 0,1 0,-1 0,1 1,-1-1,0 1,0 0,0 0,0 0,-1 0,1 1,0-1,-1 1,1 0,-1 0,0 0,1 0,-1 1,0-1,1 1,-1 0,0 0,0 0,1 1,-1-1,0 1,-6 4,2 1,-1-1,0 2,1-1,1 1,-1 0,1 1,0-1,0 1,1 1,1-1,-1 1,1 0,0 1,1-1,-1 6,-8 19,3 1,0 0,2 1,2 0,2 0,1 0,1 6,5 24,3-1,3 1,2-1,12 30,-23-93,21 80,-10-43,-2 0,-2 0,-1 1,-2 0,-1 7,-5 24,2-60</inkml:trace>
  <inkml:trace contextRef="#ctx0" brushRef="#br0" timeOffset="8988.483">1924 622,'38'0,"47"-5,18-1,1-5,-7 0,-11 1,-10 4,-9-4,-6 1,-4 2,-6 1,-12 3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7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31 344,'58'-11,"8"-1,0-3,-1-3,17-9,-71 22,1-1,-1 0,0 0,-1-1,1-1,-1 0,-1 0,0-1,0 0,7-10,-14 16,1 0,-1 0,1 0,-1-1,0 1,0-1,-1 1,1-1,-1 0,0 0,0 0,0 0,0 0,-1 0,0 0,1 0,-1 0,-1 0,1 0,-1 0,1 0,-1 1,0-1,-1 0,1 0,-1 0,1 1,-1-1,0 1,0-1,-1 1,1 0,-1 0,0 0,-1-1,-1 0,0 0,-1 0,1 0,-1 1,0 0,0 0,0 0,-1 1,1 0,-1 0,1 0,-1 1,0 0,1 1,-1-1,0 1,1 1,-1-1,0 1,0 0,0 1,-133 51,121-40,0 1,1 0,1 1,0 1,1 1,1 0,0 1,2 1,-5 8,14-21,0 0,0 0,0 0,1 1,0-1,1 1,-1 0,1 0,1 0,-1 0,1 0,0 0,1 0,0 0,0 1,0-1,1 0,0 0,1 0,-1 0,1 0,1 0,-1 0,1-1,0 1,1-1,0 0,0 0,0 0,0 0,1-1,0 0,0 0,2 1,8 4,0-2,1 0,0-1,0 0,1-1,-1-1,1-1,0 0,1-1,-1-1,0-1,1 0,-1-1,1-1,14-3,-4 3,-10 1,0-1,0 0,0-2,0 0,0-1,-1-1,0 0,0-1,0-1,-1-1,3-2,0-2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7.0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1,'-14'14,"-5"10,0 0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3.87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30 37,'-14'94,"10"-74,0-1,1 0,1 1,0 0,2-1,0 1,1 0,3 8,-4-26,0-1,0 1,0 0,0 0,0 0,1 0,-1-1,1 1,-1 0,1 0,0-1,0 1,0-1,0 1,0 0,0-1,0 0,0 1,0-1,1 0,-1 1,1-1,-1 0,1 0,-1 0,1 0,0-1,-1 1,1 0,0-1,0 1,-1-1,1 0,0 1,0-1,0 0,0 0,-1 0,1 0,0-1,0 1,0 0,-1-1,1 1,0-1,0 0,-1 1,1-1,17-12,-1 0,-1-2,0 0,-1 0,0-2,-1 0,-1 0,-1-1,-1-1,0-1,2-7,66-109,-80 135,1 0,-1 0,0 1,0-1,1 0,-1 1,0-1,1 0,-1 1,1-1,-1 1,1-1,-1 1,1-1,0 1,-1-1,1 1,-1-1,1 1,0 0,-1-1,1 1,0 0,0 0,-1-1,1 1,0 0,0 0,-1 0,1 0,0 0,0 0,-1 0,1 0,0 0,0 1,-1-1,1 0,0 0,-1 1,1-1,0 0,-1 1,1-1,0 1,-1-1,1 1,-1-1,1 1,-1-1,1 1,-1-1,1 1,-1 0,0-1,1 1,-1 0,0-1,1 1,-1 0,0-1,0 1,0 1,7 55,-6-45,23 173,5 129,-28-283,-2-1,-1 1,-1-1,-1 0,-2 0,-1 0,-2-1,-1 0,-1 0,-1-1,-1-1,-6 7,-66 66,82-96,-1-1,0 0,-1 0,1 0,-1 0,1-1,-1 1,0-1,0 0,0-1,0 1,0-1,0 0,0 0,-1-1,1 0,0 1,0-2,-1 1,1-1,0 0,0 0,-2-1,2-1,0-1,0 0,0-1,1 1,-1-1,1 0,1 0,-1 0,1-1,0 1,0-1,0 0,1 0,0 0,0 0,0 0,1 0,0-1,0 1,1 0,0-1,0 1,0 0,1-1,0 1,0 0,1-3,5-12,1 1,0 0,2 0,0 0,1 1,1 1,1 0,0 1,1 0,1 1,4-2,169-124,-164 126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6.1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0,'5'10,"1"3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8.3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389 624,'-172'213,"-18"46,164-222,52-74,68-94,6 4,15-7,-48 61,-67 73,1-1,-1 1,0 0,0-1,1 1,-1 0,0 0,1-1,-1 1,0 0,1-1,-1 1,0 0,1 0,-1 0,1 0,-1-1,1 1,-1 0,0 0,1 0,-1 0,1 0,-1 0,0 0,1 0,-1 0,1 0,-1 0,1 0,-1 0,0 1,1-1,-1 0,1 0,-1 0,0 1,1-1,-1 0,0 0,1 1,-1-1,0 0,1 1,-1-1,0 0,0 1,1-1,-1 0,0 1,0-1,0 1,0-1,1 0,-1 1,0-1,0 1,0-1,0 1,0-1,0 0,0 1,0-1,0 1,0-1,0 0,-1 1,1 0,-3 31,-6 3,2-1,1 2,2-1,1 0,2 25,2-53,1 0,-1-1,1 1,0-1,0 1,1-1,0 0,0 1,1-2,0 1,-1 0,2-1,-1 1,1-1,0-1,0 1,0-1,1 0,2 2,-4-3,-1-1,1 0,0 0,-1 0,1 0,0-1,0 0,1 1,-1-1,0-1,0 1,0-1,1 0,-1 1,0-2,0 1,1-1,-1 1,0-1,0 0,0 0,0-1,0 1,0-1,0 0,-1 0,1-1,-1 1,1-1,-1 1,2-3,15-14,-1-1,-1 0,0-2,-2 0,-1-1,0 0,-2-1,-1 0,-1-2,-1 1,-1-1,-1 0,-2-1,1-9,0-9,-1 33</inkml:trace>
  <inkml:trace contextRef="#ctx0" brushRef="#br0" timeOffset="709.358">1377 681,'-36'16,"1"1,1 2,1 1,1 2,1 1,0 2,2 1,-1 4,23-26,2 1,-1-1,0 2,1-1,0 1,0-1,1 1,0 0,0 1,0-1,1 1,0 0,0 0,0 0,1 0,0 0,1 1,0-1,0 0,0 2,1-7,1-1,-1 1,1-1,0 1,-1-1,1 0,0 1,0-1,0 0,0 0,0 1,0-1,0 0,0 0,1 0,-1 0,0-1,1 1,-1 0,0 0,1-1,-1 1,1-1,-1 1,1-1,-1 0,1 1,-1-1,1 0,0 0,-1 0,1 0,-1-1,1 1,-1 0,1-1,0 1,59-22,-58 21,36-19,-2-1,0-3,-2 0,0-2,-2-2,15-17,-48 44,1 0,-1 0,1 0,-1 0,1 1,-1-1,1 0,-1 0,1 0,0 0,-1 1,1-1,0 0,0 1,0-1,0 1,0-1,-1 1,1-1,0 1,0-1,0 1,0 0,0 0,0-1,0 1,0 0,1 0,-1 0,0 0,0 0,0 1,0-1,0 0,0 0,0 1,0-1,0 0,0 1,-1-1,1 1,0-1,0 1,0 0,0-1,-1 1,1 0,0 0,0-1,-1 1,1 0,-1 0,1 0,-1 0,1 0,-1 0,17 79,-15-62,1 0,1 1,1-1,0-1,1 1,1-1,1 0,1 0,-7-13,1-1,-1 1,1-1,0 0,0 0,0-1,0 1,1 0,-1-1,1 0,-1 0,1 0,0 0,0-1,0 1,0-1,0 0,0 0,0 0,1-1,-1 0,0 1,0-2,0 1,1 0,-1-1,0 0,2 0,5-2,0 0,0-1,-1-1,0 1,0-1,0-1,0 0,-1 0,0-1,2-2,29-27,-2-2,-1-1,-2-2,-2-2,-1 0,-3-3,-1 0,-3-2,6-17,-21 33,0 0,-2 0,-2-1,-1 0,-1-1,-2 1,-2 0,0-1,-3 1,0-1,-8-25,10 55,0-6,0 0,-1 0,-1 0,0 0,0 0,-1 0,0 1,0 0,-1-1,-1 2,1-1,-1 1,-2-2,7 9,-1 0,1 0,0 0,-1 0,1 0,0 0,-1 1,1-1,-1 1,1-1,-1 1,1-1,-1 1,1 0,-1 0,0 0,1 0,-1 0,1 0,-1 0,0 0,1 1,-1-1,1 0,-1 1,1 0,-1-1,1 1,0 0,-1 0,1 0,0-1,-1 1,1 1,0-1,0 0,0 0,0 0,0 1,0-1,0 0,1 1,-1-1,-27 66,22-23,3 1,1 0,2 0,2-1,2 1,2 0,2-1,2-1,2 1,1-1,3-1,13 25,53 152,-82-218,1 0,-1 0,1 1,-1-1,0 0,1 1,-1-1,0 0,0 1,0-1,0 1,0-1,0 0,-1 1,1-1,0 0,-1 1,1-1,-1 0,1 0,-1 0,0 1,0-1,1 0,-1 0,0 0,0 0,0 0,0 0,0 0,0 0,0-1,0 1,-1 0,1-1,0 1,0-1,-1 1,1-1,0 1,-1-1,1 0,0 0,-1 0,1 0,0 0,-1 0,1 0,-14-3</inkml:trace>
  <inkml:trace contextRef="#ctx0" brushRef="#br0" timeOffset="890.169">1659 568,'43'0,"44"0,15 0,-3 0,-11 0,-14 0,-15 0,-13 0,-9 0,-7 0,-8 0</inkml:trace>
  <inkml:trace contextRef="#ctx0" brushRef="#br0" timeOffset="1584.911">2421 596,'-4'29,"2"1,0 0,2 0,2 0,1 0,1 0,4 12,-6-37,0 0,0-1,1 1,0-1,0 0,0 0,1 0,-1 0,1 0,0-1,0 0,0 1,1-1,-1-1,1 1,-1-1,1 0,0 0,0 0,0-1,0 1,0-1,1-1,-1 1,0-1,0 1,0-2,1 1,-1 0,0-1,0 0,0 0,0-1,0 0,2 0,7-3,-1 0,0 0,0-1,0-1,-1 0,0-1,0 0,-1-1,0 0,-1-1,0 0,18-14,48-51,-55 51,-30 61,6-34,1 1,0 1,0-1,1 0,-1 0,1 1,0-1,0 1,0-1,1 1,-1 0,1-1,0 1,0-1,1 1,0 0,-1-1,2 1,-1-1,0 0,1 1,0-1,0 0,0 0,0 0,1 0,0 0,-1-1,2 1,-1-1,1 1,0 0,1 0,0-1,0 0,0 0,0 0,0 0,0-1,1 0,-1 0,1-1,0 1,-1-1,1 0,0-1,0 1,0-1,-1-1,1 1,0-1,0 0,-1 0,1 0,0-1,-1 0,1 0,-1 0,3-3,12-5,0-2,-1 0,-1-1,0 0,0-2,7-9,-4 3,0-1,-2 0,-1-2,-1 0,-1-1,-1 0,-2-1,0-1,-1-1,1-8,-12 33,1 0,-1 1,1-1,-1 0,0 0,0 0,-1 0,1 0,0 0,-1 0,0 0,0 0,0 0,0 0,0 0,-1 0,1 0,-1 0,0 0,0 0,0 0,0 0,0 0,-1 1,1-1,-1 0,0 1,0-1,0 1,0 0,0 0,0 0,-1 0,1 0,-1 0,1 1,-1-1,0 1,1-1,-1 1,0 0,0 0,0 1,0-1,0 0,0 1,0 0,-3 0,-6 4,-1 1,2 0,-1 1,1 1,0 0,0 0,1 1,0 0,0 1,1 0,0 0,0 1,1 1,1-1,-6 10,11-18,0 0,0 0,0 0,1 0,-1 1,0-1,1 0,-1 1,1-1,0 1,0-1,0 1,0 0,1-1,-1 1,1 0,-1 0,1 0,0-1,0 1,0 0,1 0,-1 0,1-1,-1 1,1 0,0-1,0 1,0-1,0 1,0-1,1 1,-1-1,1 0,0 1,0-1,0 0,0 0,0 0,0-1,0 1,0 0,1-1,0 1,118 15,-39-12,-76-4,0-1,0 1,0 0,0 1,0-1,0 1,-1 0,1 1,-1-1,1 1,-1 0,0 0,0 1,-1 0,1 0,-1 0,1 0,-1 1,-1-1,1 1,-1 0,1 0,-1 1,-1-1,1 1,-1-1,0 1,0 0,-1-1,0 1,0 0,0 2,-11 67,4 45,12-102</inkml:trace>
  <inkml:trace contextRef="#ctx0" brushRef="#br0" timeOffset="2536.387">4029 624,'-41'45,"2"1,1 2,3 2,2 1,-5 15,21 3,19-68,-1 0,1 0,-1 0,1 0,0 0,-1 0,1 0,0-1,0 1,-1-1,1 1,0-1,0 0,0 1,0-1,0 0,0 0,0 0,0-1,-1 1,1 0,0-1,0 1,0-1,0 0,-1 0,1 1,0-1,-1 0,1 0,-1-1,1 1,0 0,26-15,-1-1,-1-1,-1-1,0-1,-1-1,-2-2,0 0,1-4,24-22,31-26,-77 75,0-1,-1 1,1-1,0 1,-1-1,1 1,0 0,0-1,0 1,-1 0,1-1,0 1,0 0,0 0,0 0,-1 0,1 0,0 0,0 0,0 0,0 0,0 0,-1 0,1 0,0 1,0-1,0 0,-1 1,1-1,0 1,0-1,-1 0,1 1,0 0,-1-1,1 1,-1-1,1 1,-1 0,1-1,-1 1,1 0,-1 0,1-1,-1 1,0 0,0 0,1 0,-1 0,0-1,0 2,4 47,-4-45,0 4,0 1,0-1,1 0,0 1,0-1,1 0,0 0,0 0,1 0,0 0,1-1,-1 1,1-1,1 0,-1 0,1 0,1-1,-1 0,1 0,0 0,1 0,-1-1,1 0,0-1,0 0,0 0,1 0,0-1,5 2,-6-3,0 0,1-1,-1 0,0 0,1 0,-1-1,1 0,-1-1,1 1,-1-1,1-1,-1 0,0 0,0 0,0-1,0 0,0 0,-1-1,1 0,5-4,108-107,-107 99,16-15,-1-2,-2-1,-1-1,-2-1,1-6,-7 8,-2-2,-1 0,-2 0,-1-2,-2 1,-2-1,-1 0,-2-1,-2 1,-1-18,-2 46,0-1,0 1,-1 0,0 0,0 0,-2 0,1 1,-1-1,0 1,-1 0,-1-2,4 8,0 1,0-1,0 0,0 1,0-1,-1 1,1 0,-1 0,0 0,1 0,-1 0,0 0,0 1,0-1,-1 1,1 0,0 0,0 0,-1 1,1-1,0 1,-1 0,1 0,0 0,-1 0,1 0,0 1,-1-1,1 1,0 0,0 0,-1 1,1-1,0 0,0 1,-10 5,0 1,1 0,0 1,1 0,0 1,0 0,1 0,1 1,0 1,0 0,1 0,0 0,1 1,1 0,0 1,-4 11,1 4,0 0,2 0,2 1,0 0,2 0,1 0,2 23,0-35,1-1,1 1,0-1,1 0,1 0,1 0,0 0,1-1,1 1,0-1,1-1,1 0,1 0,0-1,1 0,0 0,2 0,6 5,0-1,2 0,-1-2,2 0,0-2,1 0,22 8,-6-4,-25-9</inkml:trace>
  <inkml:trace contextRef="#ctx0" brushRef="#br0" timeOffset="3506.471">4905 878,'7'6,"1"-1,-1 1,1-2,0 1,0-1,1 0,-1-1,1 0,0 0,0-1,0 0,0-1,0 0,0 0,0-1,0 0,1-1,-1 0,0 0,0-1,4-1,12-9,-1 0,-1-1,0-2,-1 0,0-2,-2 0,0-1,-1-1,0-1,6-11,1 1,-2-2,-1 0,-2-2,-1 0,-2-1,-1-1,-2-1,-1 0,1-12,-8 23,-2-1,0 0,-2 0,-1-1,-1 1,-2-13,1 37,0 1,0 0,0 0,0-1,-1 1,1 0,-1-1,0 1,1 0,-1 0,0 0,0 0,-1 0,1 0,0 0,0 0,-1 1,0-1,1 0,-1 1,0-1,1 1,-1-1,0 1,0 0,0 0,0 0,-1 0,1 0,0 1,0-1,0 1,-1-1,1 1,0 0,-1 0,1 0,0 0,0 0,-1 0,1 1,0-1,0 1,-1 0,1-1,0 1,0 0,0 0,0 0,-1 2,-13 8,1 1,1 1,0 1,1 0,0 0,1 1,1 1,0 0,1 1,1 0,1 0,0 1,-1 7,0-2,0 1,2 0,1 1,1-1,1 1,1 0,2 0,0 1,1-1,2 0,1 0,2 11,-1-25,0 1,0-2,1 1,1 0,0-1,0 0,1-1,0 1,0-1,1 0,1-1,-1 0,1 0,1-1,-1 0,1-1,1 0,-1-1,1 0,0 0,8 2,0 1</inkml:trace>
  <inkml:trace contextRef="#ctx0" brushRef="#br0" timeOffset="4089.362">5667 765,'-3'9,"-2"4,0 1,1-1,1 1,0 0,1 0,0 0,1 0,1 0,0 0,1 0,0 0,1 0,4 13,-5-25,-1-1,1 1,0 0,-1-1,1 0,0 1,0-1,0 0,0 1,0-1,1 0,-1 0,0 0,0 0,1 0,-1 0,1 0,-1 0,1-1,-1 1,1 0,-1-1,1 1,-1-1,1 0,0 0,-1 1,1-1,0 0,-1 0,1-1,0 1,-1 0,1 0,-1-1,1 1,0-1,-1 0,1 1,-1-1,1 0,-1 0,1 0,61-51,-57 46,167-204,-172 208,-1 0,1 0,0 1,-1-1,1 0,0 0,0 0,0 1,1-1,-1 1,0-1,0 1,1-1,-1 1,1 0,0-1,-1 1,1 0,0 0,-1 0,1 0,0 1,0-1,0 0,0 1,0 0,0-1,0 1,0 0,0 0,0 0,0 0,0 0,0 0,0 1,0-1,0 1,-1-1,1 1,0 0,0 0,0 0,-1 0,1 0,0 0,-1 0,1 0,0 2,5 14,0 1,-2 1,0-1,-2 1,0 0,0 0,-2 0,-1 17,5 42,6-2,-3 2,-4-1,-3 0,-3 1,-9 48,6-101,0-1,-2 1,0-1,-2 0,-1 0,0-1,-2-1,-1 0,0 0,-2-1,0-1,-2-1,-2 2,9-10,0-2,0 1,-1-1,-1-1,1 0,-1-1,-1 0,-5 2,16-9,0 1,1 0,-1-1,0 0,0 0,0 1,0-1,0 0,0 0,0-1,1 1,-1 0,0-1,0 1,0-1,0 1,1-1,-1 0,0 0,1 0,-1 0,0 0,1 0,-1 0,1-1,0 1,-1 0,1-1,0 1,0-1,0 0,0 1,0-1,0 0,1 1,-1-1,1 0,-1 0,1 0,-1 0,1-1,-9-84,9 86,2-40,1 0,3 0,1 1,2-1,1 2,3 0,1 0,1 1,3 1,1 0,10-13,47-41,-60 79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5.9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69 113,'-19'34,"-7"15,2 0</inkml:trace>
  <inkml:trace contextRef="#ctx0" brushRef="#br0" timeOffset="594.208">239 338,'150'-215,"-150"213,0 1,1-1,0 1,-1-1,1 1,0-1,0 1,0-1,0 1,0 0,0 0,0 0,1-1,-1 1,0 0,0 0,1 1,-1-1,1 0,-1 0,1 1,-1-1,1 1,0-1,-1 1,1 0,-1-1,1 1,0 0,-1 0,1 0,0 0,-1 1,1-1,0 0,-1 1,1-1,-1 1,1 0,-1-1,1 1,-1 0,1 0,-1 0,0 0,1 0,-1 0,0 0,0 0,0 1,0-1,0 0,0 1,0 0,12 40,23 50,-34-90,0 1,0-1,0 1,1-1,-1 0,0 0,1 0,0 0,-1-1,1 1,0-1,0 1,0-1,0 0,0 0,0-1,0 1,0 0,0-1,0 0,0 0,0 0,0 0,1 0,-1-1,0 1,0-1,0 0,1 0,99-53,-83 42</inkml:trace>
  <inkml:trace contextRef="#ctx0" brushRef="#br0" timeOffset="1193.71">1170 0,'-11'2,"0"0,0 1,1 0,-1 1,1 0,0 1,0 0,0 1,0-1,1 2,0 0,1 0,-1 0,1 1,1 0,-1 1,2-1,-1 2,1-1,-5 10,-27 89,37-104,1 0,-1 0,1 0,-1 0,1 0,1 0,-1 1,0-1,1 0,0 0,0 0,0-1,0 1,1 0,0 0,-1-1,1 1,1-1,-1 1,0-1,1 0,0 0,-1 0,1 0,1 0,0 0,-1-1,1-1,0 1,-1-1,1 0,0 0,0 0,0 0,0-1,0 1,-1-1,1 0,0-1,0 1,0-1,0 1,0-1,0 0,-1-1,1 1,0 0,-1-1,1 0,-1 0,4-2,74-66,-74 63,137-129,-143 136,-1-1,1 0,-1 0,0 0,1 1,0-1,-1 0,1 1,-1-1,1 0,0 1,-1-1,1 1,0-1,0 1,-1-1,1 1,0 0,0-1,0 1,0 0,-1 0,1-1,0 1,0 0,0 0,0 0,0 0,0 0,-1 0,1 1,0-1,0 0,0 0,0 1,0-1,-1 0,1 1,0-1,0 1,-1-1,1 1,0-1,0 1,-1-1,1 1,-1 0,1-1,-1 1,1 0,-1 0,1-1,-1 1,1 0,-1 0,0 0,0 0,1-1,-1 1,0 0,0 0,0 0,0 0,0 0,0 0,0 0,0-1,-1 1,1 1,-4 236,-25 143,31-363,-2 1,0 0,-1-1,-1 1,-1-1,-1 1,0-1,-1 0,-1 0,-1-1,0 0,-2 0,0-1,0 0,-2 0,0-1,0 0,-1-1,-14 12,23-24,-1 0,1 0,-1-1,1 1,-1-1,1 0,-1 0,0 0,0 0,1-1,-1 1,0-1,0 0,0 0,0 0,1-1,-1 1,0-1,0 0,1 0,-1-1,1 1,-1-1,1 1,-1-1,1 0,0 0,0-1,0 1,0-1,0 1,1-1,-1 0,-1-2,-3-4,1 1,0-1,1 0,-1 0,2-1,-1 0,1 1,1-1,0-1,0 1,1 0,0-3,2 3,0 1,1-1,-1 0,2 1,0-1,0 0,0 1,1 0,1 0,0 0,0 0,0 0,1 1,1 0,-1 0,1 0,1 1,-1-1,1 2,4-4,10-8,0 2,1 0,0 1,2 2,-1 0,23-8,49-16,-52 22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4.6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310 0,'-25'218,"-32"159,26-150,1-87,20-122,7-26,7-8,0-1</inkml:trace>
  <inkml:trace contextRef="#ctx0" brushRef="#br0" timeOffset="285.102">0 508,'38'0,"28"0,11 0,-1 0,-10 0,-11 0,-11 0,-7 0,-5 5,-4 1,-1 0,-1-1,-5 3,-5 1</inkml:trace>
  <inkml:trace contextRef="#ctx0" brushRef="#br0" timeOffset="1097.182">706 85,'-33'233,"-9"69,20-162,21-137,0-1,0-1,0 0,0 1,0-1,0 1,1-1,-1 1,1 0,-1-1,1 1,-1 0,1-1,0 1,0 0,-1-1,1 1,1 0,-1 0,0-1,0 1,1 0,-1-1,1 1,-1-1,1 1,0 0,-1-1,1 1,0-1,0 0,0 1,0-1,0 0,1 1,-1-1,0 0,1 0,-1 0,0 0,1 0,-1-1,1 1,0 0,-1-1,1 1,12-8,0-1,-1-1,0 0,-1-1,1 0,-2 0,0-2,10-11,133-110,-152 132,-1 0,1-1,0 1,0 1,-1-1,1 0,0 0,0 1,0-1,0 1,0-1,0 1,0 0,0 0,0 0,0 0,0 0,0 0,-1 1,1-1,0 1,0-1,0 1,0 0,0-1,-1 1,1 0,0 0,-1 0,1 1,0-1,-1 0,0 1,1-1,-1 1,0-1,0 1,0-1,0 1,0 0,0 0,0 0,0-1,-1 1,1 0,-1 0,0 0,1 1,13 99,-27 90,11-179,3-6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2.0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0 312,'37'-2,"-2"0,1-3,0 0,-1-3,0-1,0-1,20-10,57-50,-108 68,-1-1,0 1,0-1,-1 0,1 0,0 0,-1 0,0-1,0 1,0-1,0 1,0-1,-1 0,0 0,0 0,0 0,0 1,0-1,-1-1,0 1,0 0,0 0,0 0,0 0,-1 0,0 0,0 0,0 1,0-1,-2-2,-2 0,0 0,0 1,0-1,-1 1,0 1,0-1,0 1,-1 0,1 1,-1-1,0 1,0 1,0-1,-1 1,1 0,-1 1,1 0,-1 0,-6 0,-1 3,1 1,0 0,0 0,0 1,0 1,1 1,-1 0,1 0,1 1,-1 1,1 0,1 1,0 0,0 1,0 0,2 0,-1 1,1 1,1 0,0 0,0 0,1 1,1 1,1-7,1-1,-1 1,2 0,-1 0,1 0,0 0,0 1,1-1,0 1,1-1,-1 1,1 0,1 0,0 0,0 0,0-1,1 1,0 0,1 0,-1-1,1 1,1 0,0-1,0 0,0 0,1 0,0 0,0-1,1 1,0-1,0 0,0 0,1-1,0 0,0 0,0 0,1 0,0-1,-1-1,1 1,3 0,12-1,0-1,1-1,-1-1,0-1,1 0,-1-2,0-1,0-1,-1-1,1 0,-1-2,-1 0,1-2,-2 0,1-1,5-5,-1 2,-1-1,0-1,-2-1,0-1,0-1,-2-1,0 0,-2-1,14-21,0-22,-31 64,1 0,0 0,0-1,-1 1,1 0,0 0,0 0,-1 0,1 0,0 0,0 0,-1 0,1 1,0-1,-1 0,1 0,0 1,0-1,-1 0,1 1,0-1,-1 0,1 1,-1-1,1 1,-1-1,1 1,-1 0,1-1,-1 1,1-1,-1 1,0 0,1-1,-1 1,0 0,0 0,1-1,-1 1,0 0,0 0,0-1,0 1,0 0,0 0,0-1,0 1,0 0,0 0,-1-1,1 1,32 164,-29-117,-3-38,0-1,0 1,1-1,0 0,1 1,0-1,0 0,1 0,0 0,1 0,4 6,-7-14,0 0,0 0,0 1,0-1,0-1,0 1,0 0,1 0,-1 0,0-1,1 1,-1 0,0-1,1 1,-1-1,1 0,-1 1,1-1,-1 0,1 0,-1 0,1 0,-1 0,1 0,-1-1,0 1,1 0,-1-1,1 1,-1-1,0 0,1 1,-1-1,0 0,1 0,-1 0,0 0,0 0,1 0,41-45,116-216,-92 157,-60 81,-9 23</inkml:trace>
  <inkml:trace contextRef="#ctx0" brushRef="#br0" timeOffset="732.477">1271 312,'34'-9,"-1"-2,0 0,-1-2,0-2,-1-1,-1-1,0-1,2-5,-27 19,0-1,0 0,0 0,-1-1,0 1,0-1,0 0,-1 0,0 0,0-1,0 1,1-7,-4 11,1 0,-1 0,0 0,1-1,-1 1,0 0,-1 0,1-1,0 1,0 0,-1 0,1-1,-1 1,0 0,0 0,0 0,0 0,0 0,0 0,0 0,-1 0,1 1,-1-1,1 0,-1 1,0-1,0 1,0 0,1 0,-1-1,0 1,0 0,-1 1,1-1,0 0,0 0,0 1,-1 0,1-1,0 1,-5-1,1 0,-1 1,0 0,1 0,-1 0,0 1,1 0,-1 0,1 0,-1 1,1 0,0 1,0-1,0 1,0 0,0 1,1-1,-1 1,1 0,0 1,-2 2,-85 113,86-110,0 1,1 0,1 1,0-1,0 1,1-1,1 1,0 0,1 0,0 2,1-9,-1 0,2 0,-1 0,1 0,-1 0,1-1,1 1,-1 0,1-1,0 1,0-1,0 1,0-1,1 0,0 0,0 0,0 0,0 0,1-1,-1 1,1-1,0 0,0 0,0-1,4 3,8-1,1-1,-1 0,1-1,0-1,-1-1,1 0,0-1,-1-1,1 0,-1-1,1-1,-1-1,-1 0,1-1,-1-1,0 0,0-1,13-10,-1 3,1-2,-2-1,0-1,-2-2,0 0,-1-1,-1-1,-1-2,10-16,8-40,-39 79,1 0,0 0,-1 0,1 0,-1 0,0 0,0 0,0 0,0 0,0 0,0 0,0 0,0 0,-1 0,1 0,-1 0,0 0,0 0,1 1,-1-1,0 0,0 0,-1 1,1-1,0 1,-1-1,1 1,0-1,-1 1,0 0,1 0,-1 0,0 0,0 0,1 0,-1 0,0 0,0 1,0-1,0 1,0-1,-1 1,-2 1,-1-1,1 1,-1 1,1-1,-1 1,1 0,0 0,0 1,0-1,0 1,0 0,1 1,-1-1,1 1,0 0,0 0,0 0,1 0,0 1,-1 0,1-1,1 1,-1 0,1 0,0 1,0-1,0 0,1 2,0-4,1 0,0 0,0 0,0 0,0 1,1-1,-1 0,1 0,0 0,0 0,0 0,0 0,0 0,1-1,-1 1,1 0,0-1,-1 1,1-1,1 1,-1-1,0 0,1 0,-1 0,1 0,-1-1,1 1,0-1,0 1,2 0,96 30,-90-29,-6-3,-1 1,0-1,0 1,0 0,0 0,0 0,0 1,-1-1,1 1,0 0,-1 0,1 0,-1 1,0-1,0 1,0 0,0 0,0 0,0 0,-1 0,0 1,1-1,-1 1,-1-1,1 1,0 0,-1 0,0 0,0 0,0 0,0 0,-1 1,-23 113,19-97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6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424 635,'-44'12,"2"2,0 2,1 2,-28 16,54-25,1 0,0 1,0 0,1 1,0 1,1 0,0 0,1 1,1 1,0 0,0 0,2 1,-6 13,12-26,0 1,0 0,1 0,0-1,-1 1,1 0,0 0,0 1,0-1,1 0,-1 0,1 0,0 0,0 1,0-1,0 0,0 0,1 0,0 0,-1 1,1-1,0 0,0 0,1 0,-1-1,1 1,-1 0,1 0,0-1,0 1,0-1,1 0,-1 1,0-1,1 0,-1 0,1-1,0 1,0 0,-1-1,1 0,0 0,0 1,1-2,1 2,7-3,0-1,1 0,-1 0,-1-1,1-1,0 0,-1 0,0-1,0-1,0 0,0 0,-1-1,5-5,8-2,53-37,-1-4,-3-3,32-34,-104 91,0 0,1 0,-1 0,1 0,-1 0,1 0,0 1,-1-1,1 0,0 0,-1 1,1-1,0 0,0 1,0-1,0 1,0-1,0 1,0-1,0 1,0 0,0-1,0 1,0 0,0 0,0 0,0 0,0 0,0 0,0 0,0 0,0 0,0 0,0 1,0-1,0 0,0 1,0-1,0 1,0-1,0 1,-1-1,1 1,0 0,0-1,-1 1,1 0,0 0,-1 0,1-1,0 1,-1 0,1 0,-1 0,0 0,1 0,21 73,-22-66,1 0,0 0,0 0,1-1,0 1,1 0,-1-1,2 1,-1-1,1 0,0 0,0-1,1 1,0-1,0 0,0 0,1 0,0-1,0 0,0 0,1-1,0 1,0-1,0-1,0 1,1-1,6-3,-1-1,1 0,0-1,-1 0,0-1,0-1,0 0,0-1,0 0,-1-1,0 0,0-1,0 0,-1-1,0 0,-1-1,0 0,9-11,58-50,-3-2,54-72,-111 122,-1 0,-2-1,0-1,-1 0,-2-1,0-1,-2 1,-1-2,-1 1,-1-1,-1 0,-2 0,0 0,-2-1,-1 1,-1-1,-3-11,-21-19,24 57,0 0,0 0,-1 0,1 0,0 1,0-1,-1 0,1 1,0-1,-1 1,1 0,-1-1,1 1,0 0,-1 0,1 0,-1 0,1 0,-1 0,1 0,-1 0,1 1,0-1,-1 0,1 1,-1-1,1 1,0 0,0-1,-1 1,1 0,0 0,0 0,0 0,0 0,0 0,0 0,0 0,0 0,0 1,0 0,-8 12,0 1,2 0,-1 0,2 1,0 0,1 0,1 0,0 1,1-1,1 1,0 0,1 0,1 1,1 257,53 12,-51-263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0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24,'43'5,"33"1,14 0,1-1,-5-2,-4-5,-5-4,-6 1,-7 0,-3 2,-8 0,-3-3,-6-1,-5 0,-9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36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32,'21'70,"-19"-56,6 317,-10-209,2 489,0-622</inkml:trace>
  <inkml:trace contextRef="#ctx0" brushRef="#br0" timeOffset="3233.627">933 88,'-12'-10,"0"1,-1 0,1 1,-2 0,1 1,-1 0,0 2,0-1,-1 2,0 0,0 0,0 2,0-1,0 2,0 0,0 1,-1 1,1 0,-2 1,4 1,0 0,0 1,0 0,0 1,1 0,0 1,0 0,0 1,1 1,0 0,0 0,1 1,0 0,1 1,0 0,0 0,1 1,1 0,0 1,0 0,1 0,0 0,1 0,1 1,0 0,1 0,-1 4,3-9,-1 0,1 0,0 0,1 0,0 0,0 0,0 0,1 0,1-1,-1 1,1 0,1 0,-1-1,1 0,0 1,1-1,0 0,0 0,1-1,-1 1,1-1,1 0,-1-1,1 1,0-1,0 0,1 0,0-1,-1 0,1 0,1-1,3 2,3-1,0-1,0-1,0 0,0-1,1-1,-1 0,0 0,0-2,1 0,-1 0,0-1,-1-1,1-1,-1 0,0 0,0-1,0-1,-1 0,7-6,-1 1,-1-1,-1-1,0 0,0-2,-2 1,0-2,0 0,-2-1,0 0,-1-1,-1 0,5-15,4-68,-19 102,0 1,0-1,0 0,-1 1,1-1,0 0,0 1,-1-1,1 0,0 0,0 1,-1-1,1 0,0 0,-1 0,1 1,0-1,-1 0,1 0,0 0,-1 0,1 0,0 0,-1 1,1-1,-1 0,1 0,0 0,-1 0,1-1,0 1,-1 0,1 0,-1 0,1 0,0 0,-1 0,1 0,0-1,-1 1,1 0,0 0,-1-1,1 1,0 0,0 0,-1-1,1 1,0 0,0-1,0 1,-1 0,1-1,0 1,0 0,0-1,0 1,0 0,0-1,0 1,-1 0,1-1,0 1,0-1,0 1,1-1,-18 28,5 8,2 1,1 0,2 0,1 1,1 11,-1 306,8-202,3-102,1-33</inkml:trace>
  <inkml:trace contextRef="#ctx0" brushRef="#br0" timeOffset="3499.66">1298 709,'-9'38,"-4"18,6-1,4-15,7-13,3-13</inkml:trace>
  <inkml:trace contextRef="#ctx0" brushRef="#br0" timeOffset="3921.369">1722 3,'-11'405,"-2"-305,-4 34,6-1,5 31,12-58,1-89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9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1,'-47'714,"19"-544,25-151,10-20,16-25,10-16,1 1,3 3,0 0,3 3,0 1,3 2,0 2,26-12,16 12,-83 30,1-1,-1 1,1 0,-1 0,1 1,-1-1,0 0,1 1,-1-1,1 1,-1 0,0 0,1 0,-1 0,0 0,0 1,0-1,0 1,0-1,0 1,0 0,0-1,-1 1,1 0,-1 0,0 0,1 1,-1-1,0 0,0 0,0 1,0-1,-1 1,1 0,1 5,-1 0,0 0,-1 0,0 0,0 0,-1 0,1 0,-2 0,1 0,-1 0,-1 0,1 0,-1-1,-1 1,1-1,-1 0,0 0,-1 0,-3 3,-107 116,96-109,-1-1,-1 0,0-2,-1 0,0-2,-1 0,0-2,-1 0,-24 6,46-15,-1 0,1 0,0 0,0 0,-1-1,1 1,-1-1,1 1,-1-1,1 0,0 0,-1 0,1 0,-1 0,1-1,-1 1,1-1,0 0,-1 1,1-1,0 0,-1-1,1 1,0 0,0 0,0-1,0 1,0-1,1 0,-1 0,0 1,1-1,-1 0,1 0,0-1,0 1,0 0,0 0,0-1,0 1,0 0,1-1,-1 1,1-1,0 1,0 0,0-1,0 1,0-1,0 1,0-1,1 1,0-1,-1 1,10-19,3 1</inkml:trace>
  <inkml:trace contextRef="#ctx0" brushRef="#br0" timeOffset="315.202">586 819,'75'-8,"-1"-2,0-4,37-13,-101 24,-1-1,1 1,-1-2,0 1,-1-1,1 0,-1-1,0 0,0 0,-1-1,0 0,0 0,0-1,-1 1,0-2,-1 1,0 0,0-1,-1 0,0 0,0-1,-1 1,-1-1,1 0,-1 1,-1-2,0 8,-1-1,0 1,0 0,0 0,0-1,0 1,-1 0,1-1,-1 1,0 0,0 0,0 0,0 0,-1 0,1 0,-1 0,0 0,0 1,0-1,0 0,0 1,-1 0,1-1,-1 1,1 0,-1 0,0 1,0-1,0 1,0-1,0 1,0 0,0 0,0 0,0 0,-1 1,1-1,0 1,0 0,-1 0,1 0,0 1,-1-1,1 1,0-1,0 1,-3 1,-7 3,0 1,1 0,0 0,0 1,0 1,1 0,0 1,0 0,1 0,0 1,1 1,0 0,1 0,0 0,0 1,2 0,-1 1,2-1,-1 1,2 1,0-1,0 0,2 1,-1 1,1-7,0 1,1 0,0-1,0 1,1 0,0-1,0 1,1 0,0-1,1 1,0-1,0 1,1-1,0 0,0 0,1 0,0 0,1-1,-1 1,2-1,-1 0,1-1,0 1,0-1,0 0,1-1,0 0,0 0,8 4,2-2,0 0,1-1,0-1,0-1,0-1,0 0,1-1,-1-1,1-1,-1-1,1 0,9-3,1 0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8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1015,'44'-9,"-1"-2,0-1,0-3,-2-1,12-8,-43 20,29-11,0-2,0-1,-2-3,0-1,-1-1,-2-2,-1-2,0 0,-2-3,-2 0,16-22,-38 41,1-1,-2 0,0 0,0 0,-1-1,-1 0,0 0,-1 0,2-12,-4 20,0 0,-1 0,1 1,-1-1,0 0,-1 0,1 0,-1 0,0 1,0-1,0 0,-1 1,1-1,-1 1,0-1,-1 1,1 0,-1 0,0 0,0 0,0 0,0 1,-1-1,1 1,-1 0,0 0,0 0,-3-1,1 3,0-1,1 1,-1 0,0 1,0-1,0 1,0 0,1 1,-1-1,0 1,0 1,0-1,1 1,-1 0,1 0,-1 0,1 1,0 0,0 0,0 0,0 1,1-1,-1 1,1 0,0 1,0-1,1 1,-1-1,1 1,0 0,0 1,1-1,-1 0,1 1,0-1,1 1,-1 0,1-1,0 1,1 0,-1 0,1 0,0 0,1 0,0-1,0 1,0 0,0 0,1-1,0 1,0-1,0 1,1 0,3-1,1 1,0-1,0-1,0 1,0-1,1 0,-1-1,1 1,0-2,0 1,0-1,1 0,-1-1,0 0,2 0,9 2,-2 0,0-1,0 0,1-2,-1 0,0-1,0-1,1 0,2-2,-18 3,1 0,-1 0,1 0,-1 0,0 1,1-1,0 1,-1 0,1-1,-1 1,1 1,-1-1,1 0,-1 0,1 1,-1 0,1-1,-1 1,0 0,1 0,-1 0,0 0,1 1,-1-1,0 1,0-1,0 1,-1 0,1 0,0 0,-1 0,1 0,-1 0,1 0,-1 0,0 0,0 1,0-1,0 1,-1-1,1 0,0 1,-23 143,39-8,-15-114</inkml:trace>
  <inkml:trace contextRef="#ctx0" brushRef="#br0" timeOffset="6738.724">1215 704,'9'8,"0"0,1-1,-1 0,2-1,-1 0,1-1,0 0,0-1,0 0,1-1,-1 0,1 0,0-2,0 1,0-1,0-1,0 0,0-1,4-1,-2-1,-1-1,0 0,0-1,0-1,0 0,-1 0,0-1,-1-1,1 0,-1-1,-1 0,0 0,0-1,-1 0,0-1,0 0,-2-1,3-3,-9 11,1 0,-1 0,0 0,0-1,0 1,0 0,-1-1,0 1,0 0,0-1,0 1,-1 0,1-1,-1 1,0 0,-1 0,1 0,-1 0,0 0,0 0,0 0,0 0,-1 1,1-1,-1 1,0 0,0-1,0 2,-1-1,1 0,-1 0,1 1,-1 0,0 0,0 0,0 0,0 1,0-1,0 1,0 0,-1 1,1-1,0 1,-4-1,-7 2,1 0,-1 2,0-1,1 2,-1 0,1 0,0 1,1 1,-1 1,1 0,0 0,1 1,0 1,0 0,1 1,0 0,0 1,2 0,-1 0,1 1,1 0,0 1,1 0,-1 2,4-8,0 1,1-1,-1 1,2 0,-1 0,1 0,0 0,1 0,0 0,0 0,1 1,0-1,0 0,1 0,0 1,1-1,0 0,0 0,0 0,1 0,1-1,-1 1,1-1,0 0,1 0,0 0,0-1,0 1,1-1,0 0,0-1,0 1,1-1,0-1,2 2,9 0,0 0,1-2,-1 0,1-1,0-1,-1 0,1-2,0 0,10-2,-3 1,9-1,0-2,0-1,-1-2,0-1,0-2,-1-1,14-7,-19 8,-4 2</inkml:trace>
  <inkml:trace contextRef="#ctx0" brushRef="#br0" timeOffset="7207.268">2456 451,'-42'12,"1"2,1 2,0 1,1 3,-22 15,59-35,-1 1,1 0,0 0,0 0,-1 0,1 0,0 0,0 0,0 1,0-1,1 1,-1 0,0 0,1-1,-1 1,1 0,0 0,-1 0,1 0,0 1,0-1,0 0,1 0,-1 1,0-1,1 0,0 1,-1-1,1 1,0-1,0 0,1 1,-1-1,0 1,1-1,-1 0,1 1,0-1,0 0,0 0,0 1,0-1,0 0,1 0,-1 0,1-1,-1 1,1 0,0 0,0-1,-1 1,1-1,1 1,106 39,-93-37,0 0,0 1,-1 1,0 1,0 0,0 1,8 6,-20-12,-1 1,0-1,1 0,-1 1,0-1,0 1,0-1,-1 1,1 0,-1 0,0 0,1 0,-1 0,0 0,-1 0,1 0,-1 0,1 1,-1-1,0 0,0 0,0 0,-1 1,1-1,-1 0,0 0,1 0,-1 0,-1 0,1 0,0 0,-1 0,0 0,1-1,-1 1,0-1,0 1,-1-1,1 0,0 0,-1 0,1 0,-1 0,0 0,0-1,0 1,0-1,-2 1,-8 5,-1-1,0 0,0-1,-1-1,0 0,1-1,-1-1,0 0,0-1,-5 0,-5-1</inkml:trace>
  <inkml:trace contextRef="#ctx0" brushRef="#br0" timeOffset="7670.601">3105 84,'-1'311,"-5"-272,-1 0,-3-1,-1-1,-1 0,-14 28,-33 105,50-98,9-71,0-1,1 1,-1-1,1 0,-1 1,1-1,0 1,-1-1,1 0,-1 1,1-1,0 0,-1 0,1 0,0 1,-1-1,1 0,0 0,-1 0,1 0,0 0,-1 0,1 0,0 0,-1-1,1 1,0 0,-1 0,1-1,0 1,-1 0,1 0,-1-1,1 1,-1-1,1 1,-1-1,1 1,-1-1,1 1,-1-1,1 1,-1-1,0 1,1-1,-1 0,0 1,0-1,1 1,-1-1,0 0,0 1,0-1,0 0,0 0,0 1,0-1,0 0,0 1,0-1,0 0,0 1,-1-1,1 0,0 1,-1-1,20-49,-12 25</inkml:trace>
  <inkml:trace contextRef="#ctx0" brushRef="#br0" timeOffset="7918.333">2738 478,'29'5,"33"1,11 0,3-1,-2-2,-9 0,-5-2,-4-1,-7-5,-2-1,-4 0,-4 1,0 1,-1 2,-8 1</inkml:trace>
  <inkml:trace contextRef="#ctx0" brushRef="#br0" timeOffset="8792.113">3669 55,'218'-39,"-207"37,-9 0,1 0,0 1,0-1,0 1,0 0,0 0,0 0,0 0,0 0,1 1,-1-1,0 1,0 0,1 0,-1 0,0 1,0-1,1 1,-1 0,0 0,0 0,0 0,0 0,0 0,0 1,0 0,-1-1,1 1,0 0,-1 1,1-1,-1 0,0 1,0-1,0 1,0 0,-1-1,1 1,0 0,-1 0,0 0,0 1,-4 214,-9 47,-8 8,-6-37,26-220,1-11,0-1,-1 0,1 1,-1-1,0 1,0-1,0 1,0-1,-1 1,0-1,0 0,0 1,-1-1,1 0,-1 0,0 0,0 0,-1 0,1 0,-1-1,0 1,1-1,-2 0,1 1,0-2,-1 1,1 0,-1-1,0 1,0-1,-3 1,-245 10,139 3,89-14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3:22.6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1 765,'823'-1,"-319"-25,682 25,-617 30,-272-31,-116-25,-132 20,-32 7</inkml:trace>
  <inkml:trace contextRef="#ctx0" brushRef="#br0" timeOffset="632.016">1270 32,'-1'-2,"1"0,-1 0,0 0,-1 1,1-1,0 0,0 0,-1 1,1-1,-1 1,1 0,-1-1,0 1,0 0,1 0,-1 0,0 0,0 0,0 0,0 0,0 1,0-1,0 1,0 0,0-1,-1 1,1 0,0 0,0 0,0 1,0-1,0 0,0 1,0 0,0-1,0 1,0 0,0 0,-2 1,-68 52,-449 388,375-312,146-130,-1 0,1 0,-1 0,1 0,-1 0,1 0,-1 0,1 1,-1-1,1 0,-1 0,1 0,0 1,-1-1,1 0,-1 1,1-1,0 0,-1 1,1-1,0 1,0-1,-1 0,1 1,0-1,0 1,-1-1,1 1,0-1,0 1,0-1,0 1,0-1,0 1,0-1,0 1,0-1,0 1,0-1,0 1,0-1,0 1,1-1,-1 1,0-1,0 0,0 1,1-1,-1 1,0-1,1 0,-1 1,0-1,1 1,-1-1,0 0,1 0,-1 1,1-1,-1 0,1 0,-1 1,0-1,1 0,0 0,36 2,-30-3,110-25,-91 15</inkml:trace>
  <inkml:trace contextRef="#ctx0" brushRef="#br0" timeOffset="1003.71">1976 144,'-95'39,"-117"92,-6 22,-153 98,370-251,0 0,0 0,0 0,0 1,0-1,0 0,0 1,0-1,0 1,0-1,0 1,1 0,-1-1,0 1,0 0,1-1,-1 1,0 0,1 0,-1 0,1 0,-1-1,1 1,-1 0,1 0,0 0,-1 0,1 0,0 0,0 0,0 0,0 0,0 0,0 0,0 0,0 0,0 0,0 0,1 0,-1 0,0 0,1 0,-1 0,0 0,1 0,-1 0,1 0,0-1,-1 1,1 0,0 0,-1-1,1 1,0 0,0-1,0 1,0-1,0 1,-1-1,1 1,0-1,13 2,0-1,0 0,0-1,0 0,0-2,0 1,-1-2,1 0,0 0,-1-1,0-1,0 0,0-1,10-7,45-15,-43 20</inkml:trace>
  <inkml:trace contextRef="#ctx0" brushRef="#br0" timeOffset="1403.84">2767 173,'0'-1,"1"1,0-1,-1 0,1 0,-1 0,1 1,-1-1,1 0,-1 0,0 0,1 0,-1 0,0 0,0 0,0 0,0 1,0-1,0 0,0 0,0 0,0 0,0 0,0 0,0 0,-1 0,1 0,0 0,-1 0,1 1,-1-1,1 0,-1 0,1 0,-1 1,0-1,1 0,-1 1,0-1,0 0,1 1,-1-1,0 1,0-1,0 1,0 0,1-1,-1 1,0 0,-48 7,-108 87,-278 182,298-174,136-102,0 1,-1 0,1-1,0 1,-1 0,1 0,0 0,0 0,0 0,0 0,0 0,0 0,0 0,0 1,0-1,1 0,-1 1,0-1,1 0,-1 1,1-1,0 1,-1-1,1 0,0 1,0-1,0 1,0-1,0 1,0-1,0 1,1-1,-1 1,0-1,1 1,-1-1,1 0,0 1,-1-1,1 0,0 0,0 1,0-1,0 0,0 0,0 0,0 0,0 0,0 0,1 0,0 0,11 1,0-1,0 0,0-1,0 0,0-1,0-1,0 0,0 0,-1-2,1 1,-1-2,0 1,0-2,0 0,8-6,4-2</inkml:trace>
  <inkml:trace contextRef="#ctx0" brushRef="#br0" timeOffset="1717.649">3585 60,'-82'35,"2"4,2 4,-48 35,124-77,-69 49,3 3,2 3,2 2,1 6,-87 78,142-135,2-3,1 0,0 0,1 0,-1 1,1 0,-1 0,1 0,1 0,-1 0,1 1,0 0,0 0,1 0,-2 3,5-8,-1 1,0-1,1 1,-1-1,1 1,0-1,-1 0,1 1,0-1,0 0,0 0,0 1,0-1,0 0,0 0,0 0,0 0,0 0,1 0,-1-1,0 1,1 0,-1-1,1 1,-1-1,0 1,1-1,-1 0,1 1,-1-1,1 0,-1 0,1 0,19 3</inkml:trace>
  <inkml:trace contextRef="#ctx0" brushRef="#br0" timeOffset="2131.008">4121 173,'-200'145,"77"-53,40-33,3 4,2 4,-40 46,96-86,5-3</inkml:trace>
  <inkml:trace contextRef="#ctx0" brushRef="#br0" timeOffset="6935.383">2456 821,'0'1,"-1"-1,1 1,-1-1,1 0,-1 1,1-1,-1 0,1 0,-1 1,1-1,-1 0,0 0,1 0,-1 0,1 0,-1 1,0-1,1 0,-1-1,0 1,1 0,-1 0,1 0,-1 0,0 0,1-1,-1 1,1 0,-1 0,1-1,-1 1,1 0,-1-1,1 1,-1-1,1 1,0-1,-1 1,1-1,-1 1,1-1,0 1,0-1,-1 1,1-1,0 1,0-1,0 0,-1 1,1-1,0 1,0-1,0 0,0 1,0-1,0 1,0-1,1 0,-1 1,0-1,0 1,0-1,1 0,-1 1,-8 174,9-99,-2 25,5 0,11 56,-2 21,-12-175,-1 1,0 0,1-1,0 1,0-1,-1 1,1-1,1 1,-1-1,0 0,1 1,-1-1,1 0,0 0,-1 0,1 0,0-1,0 1,0 0,1-1,-1 1,0-1,1 0,-1 0,0 0,1 0,-1 0,1 0,0-1,-1 1,1-1,0 0,-1 0,1 0,0 0,32 9,-33-9,0 1,-1-1,1 1,0 0,0 0,-1-1,1 1,-1 0,1 0,-1 1,1-1,-1 0,0 1,1-1,-1 0,0 1,0-1,0 1,0 0,0-1,-1 1,1 0,0 0,-1-1,1 1,-1 0,0 0,0 0,1-1,-1 1,0 0,0 0,-1 0,1 0,0 0,-1-1,1 1,-1 0,0 0,1-1,-1 1,0 0,0-1,0 1,0-1,-1 2,-61 65,-141 45,202-112,1-1,0 0,0 1,0-1,0 1,0-1,0 1,0 0,0-1,0 1,0 0,0 0,0 0,0 0,0-1,0 1,1 0,-1 1,1-1,-1 0,0 0,1 0,0 0,-1 0,1 0,0 1,-1-1,1 0,0 0,0 1,0-1,0 0,0 0,1 0,-1 1,0-1,0 0,1 0,-1 0,1 1,-1-1,1 0,-1 0,1 0,0 0,0 0,-1 0,1 0,0 0,0-1,0 1,0 0,0 0,0-1,0 1,0-1,0 1,0-1,1 1,149 54,-72-32,118 44,-195-67,-1 0,1 0,0 1,-1-1,1 0,-1 1,1-1,-1 1,1 0,-1 0,1-1,-1 1,0 0,0 0,1 0,-1 0,0 1,0-1,0 0,0 0,0 1,0-1,0 0,-1 1,1-1,0 1,-1-1,1 1,-1 0,0-1,1 1,-1-1,0 1,0 0,0-1,0 1,0-1,0 1,-1 0,1-1,-1 1,1-1,-1 1,1-1,-1 1,0-1,0 1,0-1,1 0,-1 1,-1-1,1 0,0 0,0 0,0 0,-19 13,0-1,-1-1,-1-1,0-1,0 0,-20 4,-36 16,48-18,-46 25,74-36,1 1,-1-1,1 1,0-1,-1 1,1-1,0 1,0 0,0 0,0-1,0 1,1 0,-1 0,0 0,1 0,0 0,-1 0,1 0,0 0,0 0,0 0,0 0,0 0,1 0,-1 0,1 0,-1 0,1 0,0 0,-1 0,1 0,0 0,0-1,1 1,-1 0,0-1,1 1,10 11,2 0,0-1,0 0,1-1,0-1,1 0,0-2,1 1,0-2,0 0,0-1,1-1,17 3,-20-4,57 32,-70-35,0 0,0 1,0-1,-1 0,1 1,-1 0,1-1,-1 1,0 0,1 0,-1 0,0 0,0 0,0 0,-1 0,1 0,0 0,-1 0,1 1,-1-1,0 0,0 0,0 1,0-1,0 0,0 0,-1 1,1-1,-1 0,1 0,-1 0,0 0,-1 2,-7 8,0-1,-1 0,0 0,-1-1,0 0,-1-1,0-1,0 1,-1-2,-10 5,-13 10,-216 123,176-99,75-44,1 0,0 0,-1 0,1 0,0 0,0 0,0 1,0-1,1 0,-1 0,1 0,-1 0,1-1,0 1,-1 0,1 0,0 0,0 0,1-1,-1 1,0 0,0-1,1 1,-1-1,1 0,-1 1,1-1,0 0,-1 0,1 0,0 0,0 0,0 0,0-1,0 1,0-1,0 1,0-1,0 0,0 0,0 0,0 0,1 0,3 2,160 37,-137-35,-1 1,0 1,0 2,0 0,-1 2,6 4,-29-12,0 0,0 0,0 0,-1 1,1-1,-1 1,0 0,0 0,0 0,0 1,0-1,-1 1,0-1,1 1,-1 0,-1 0,1 0,0 0,-1 0,0 0,0 0,0 1,-1-1,1 0,-1 1,0-1,0 0,-1 1,1-1,-1 0,0 1,0-1,0 0,-1 0,1 0,-1 0,0 0,0-1,-1 1,1 0,-1-1,0 1,-8 8,0 0,-1-1,0 0,-1-1,0 0,-1-1,0-1,-7 3,-43 30,63-41,0 0,1 1,-1-1,0 0,1 1,-1-1,1 1,-1-1,1 0,-1 1,1-1,-1 1,1 0,-1-1,1 1,0-1,-1 1,1 0,0-1,-1 1,1 0,0-1,0 1,0 0,0-1,0 1,0 0,0 0,0-1,0 1,0 0,0-1,0 1,0 0,0 0,1-1,-1 1,0-1,1 1,-1 0,0-1,1 1,-1-1,1 1,-1 0,1-1,-1 1,1-1,-1 0,1 1,-1-1,1 1,0-1,-1 0,1 1,0-1,-1 0,1 0,0 0,-1 0,2 1,51 14,-44-13,67 12,-58-12,0 0,0 2,0 0,-1 1,0 0,0 2,8 4,-22-10,0 1,0 0,-1 0,1 0,-1 0,1 0,-1 0,0 1,1-1,-1 1,-1 0,1-1,0 1,-1 0,1 0,-1 0,0 0,0 0,0 0,0 1,-1-1,1 0,-1 0,0 1,0-1,0 0,0 1,-1-1,1 0,-1 0,0 0,0 1,0-1,0 0,-1 0,-2 7,-1 0,0-1,-1 0,0 0,0-1,-1 1,0-2,0 1,-1-1,-4 3,-19 12,-1-2,-1-2,0-1,-2-1,-7 1,29-13,12-4,-1 0,1 0,-1 0,1-1,-1 2,1-1,-1 0,1 0,0 0,-1 1,1-1,-1 0,1 1,0 0,-1-1,1 1,0 0,0-1,-1 1,1 0,0 0,0 0,0 0,0 0,0 1,0-1,0 0,1 0,-1 0,0 1,1-1,-1 0,1 1,-1-1,1 1,0-1,-1 1,1-1,0 0,0 1,0-1,0 1,0-1,1 1,-1-1,0 1,11 12,28 61,-6 164,-64 197,32-323,-1-114</inkml:trace>
  <inkml:trace contextRef="#ctx0" brushRef="#br0" timeOffset="7817.754">1891 4717,'-17'305,"6"-121,10 137,2-140,0-176,-1 0,0 0,0 1,-1-1,1 0,-1 0,0 0,0 0,-1 0,0 0,0 0,0 0,0-1,-1 1,0-1,0 1,0-1,0 0,-1 0,1-1,-1 1,0-1,0 1,-2-1,-6-3,12-7</inkml:trace>
  <inkml:trace contextRef="#ctx0" brushRef="#br0" timeOffset="9901.642">1891 4717,'226'-27,"63"-4,84 3,154 29,-359-29,-81 15,-86 13,0 1,0 0,0 0,0 0,0 0,-1 0,1 0,0 0,-1 0,1 0,-1 0,1 0,-1 0,1 0,-1 0,0 1,0-1,1 0,-1 0,0 1,0-1,0 0,0 0,-1 0,1 1,0-1,0 0,-1 0,1 0,-1 0,1 0,-1 1,1-1,-1 0,0 0,0 3,-35 134,5 80,3 42,29 83,-15-210,39-25,-24-106,1 0,-1 1,1-1,-1 0,0 0,0 1,0-1,0 1,-1-1,1 1,-1-1,1 1,-1 0,0-1,0 1,0-1,0 1,-1 0,1-1,-1 1,1-1,-1 1,0-1,0 1,0-1,0 0,-1 0,1 1,-1-1,1 0,-1 0,0 0,1 0,-1-1,0 1,0 0,-1-1,1 1,0-1,0 0,-1 0,1 0,-1 0,1 0,-1-1,-1 1,-226-1,-137-1,169-27,-535 29,638 15,93-16,0-1,0 1,0-1,0 0,0 1,0-1,0 0,0 0,0 0,1 0,-1-1,0 1,1 0,-1-1,1 1,-1-1,1 0,0 1,0-1,0 0,0 0,0 0,0 0,0 0,0 0,1 0,-1 0,1 0,0 0,-1 0,1 0,0 0,0 0,1 0,-1 0,0 0,1-1,-1 1,1 0,-1 0,1 1,0-1,0 0,0 0,0 0,0 0,0 1,1-1,1-15,3-124,-11 123</inkml:trace>
  <inkml:trace contextRef="#ctx0" brushRef="#br0" timeOffset="12518.501">2484 5055,'-47'202,"-14"23,46-181,41-61,75-150,-57 93,-20 30,2 1,3 1,1 2,22-23,-11 30,-40 32,0 1,-1 0,1-1,0 1,0-1,0 1,-1 0,1-1,0 1,0 0,0 0,0 0,0 0,0 0,0 0,-1 0,1 0,0 0,0 0,0 0,0 1,0-1,-1 0,1 1,0-1,0 0,0 1,-1-1,1 1,0-1,0 1,-1 0,1-1,-1 1,1 0,-1-1,1 1,-1 0,1 0,-1-1,1 1,-1 0,0 0,1 0,-1 0,0-1,0 1,0 0,0 0,0 0,0 0,0 0,0 0,0-1,0 1,0 0,-29 141,21-114,1 0,2 0,1 0,1 1,1-1,1 1,2 3,-1-30,-1 1,1 0,0-1,0 1,0-1,0 1,0 0,0-1,1 1,0-1,-1 1,1-1,0 1,0-1,0 0,0 1,1-1,-1 0,1 0,-1 0,1 0,0 0,0 0,0 0,0-1,0 1,0-1,0 1,0-1,1 0,-1 0,1 0,-1 0,0 0,1-1,0 1,-1-1,1 1,-1-1,1 0,-1 0,1 0,0-1,-1 1,1-1,-1 1,1-1,-1 0,1 0,-1 0,0 0,2-1,22-21,-1-2,-2 0,0-2,-2-1,16-26,41-51,-20 33,-57 72,0 1,1-1,-1 1,0 0,0-1,0 1,-1 0,1 0,0 0,0 0,0 0,0 0,-1 0,1 0,-1 0,1 0,-1 0,1 0,-1 0,1 0,-1 1,0-1,0 0,1 0,-1 0,0 1,0-1,0 0,-1 0,1 0,0 1,0 0,4 287,13-238,-6-34</inkml:trace>
  <inkml:trace contextRef="#ctx0" brushRef="#br1" timeOffset="25362.883">4488 4688,'0'-68,"11"307,18 54,-18-199,-4 1,-5 1,-7 66,-23 93,29 219,16-391,-7-109,-9-115,-3 133,1 0,-1 0,-1 0,0 0,0 0,0 1,-1-1,0 1,0 0,-1 1,0-1,0 1,-1-1,1 2,-1-1,-1 1,1 0,-1 0,0 0,-4-1,-154-63,-42 21,309 46,176-40,30 0,-69 44,-237-3,0 0,0 1,0 0,0 0,0-1,1 1,-1 0,0 1,0-1,0 0,0 1,0-1,0 1,0-1,0 1,0 0,-1 0,1 0,0 0,0 0,-1 0,1 1,0-1,-1 0,1 1,-1 0,0-1,0 1,1 0,-1-1,0 1,0 0,-1 0,1 0,0 0,-1 0,1 0,-1 0,1 0,-1 0,0 0,0 0,0 0,0 0,0 0,-1 0,1 0,-1 0,1 0,-1 0,0 0,0 0,1 0,-1 0,-1 0,-8 11,0-2,-1 1,0-2,-1 1,0-2,-1 1,0-2,0 1,-1-2,-4 2,-15 9,-13 10,-2-2,-1-2,-1-2,-31 8,70-32,15-2</inkml:trace>
  <inkml:trace contextRef="#ctx0" brushRef="#br1" timeOffset="27928.931">4544 4660,'282'0,"-44"-28,113-1,321 30,-687-3,0 0,1-1,-1 0,1-1,0-1,0 0,1-1,0-1,-4-1,-14-7,29 14,1 0,-1 0,0 1,1-1,-1 1,0-1,1 1,-1 0,0-1,0 1,1 0,-1 0,0 0,0 1,1-1,-1 0,0 1,0-1,1 1,-1-1,0 1,1 0,-1 0,1 0,-1 0,1 0,0 0,-1 0,1 0,0 1,0-1,0 0,0 1,0-1,0 1,0-1,0 1,0 0,1-1,-1 1,1 0,-1-1,1 1,0 0,-11 81,13 334,20-456,131-247,-69 150,-65 123,-14 17</inkml:trace>
  <inkml:trace contextRef="#ctx0" brushRef="#br1" timeOffset="29578.046">6040 4547,'-48'-34,"42"29,0 0,0 0,-1 1,0 0,1 0,-1 1,0-1,-1 2,1-1,0 1,-1 0,0 0,1 1,-1 0,0 0,0 1,1 0,-7 1,11 2,0-1,0 0,0 1,1-1,0 1,-1 0,1 0,0 0,0 0,1 0,-1 1,1-1,-1 0,1 1,0-1,0 1,1 0,-1-1,1 1,0-1,0 1,0 0,0-1,0 1,1-1,0 1,0 0,0-1,0 1,0-1,1 0,-1 0,2 2,2 17,8 26,-5-34</inkml:trace>
  <inkml:trace contextRef="#ctx0" brushRef="#br1" timeOffset="30590.855">6407 4350,'1'269,"15"-198,-16-70,1 1,0-1,-1 0,1 1,0-1,-1 0,1 1,0-1,0 0,0 0,0 0,0 0,0 0,1 0,-1 0,0 0,0-1,1 1,-1 0,0-1,1 1,-1-1,1 1,-1-1,0 0,1 0,-1 0,1 0,-1 0,1 0,-1 0,1 0,-1 0,1 0,-1-1,1 1,-1-1,0 1,1-1,-1 0,0 1,0-1,1 0,-1 0,1 0,17-15,-1-1,-1-1,0 0,-1-1,-1-1,-1-1,0 0,-2 0,1-4,11-17,72-134,-96 175,0 0,0 0,0 0,0 0,1 0,-1 0,0 0,1 1,-1-1,0 0,1 0,-1 0,1 1,0-1,-1 0,1 0,-1 1,1-1,0 0,0 1,-1-1,1 1,0-1,0 1,0-1,-1 1,1 0,0-1,0 1,0 0,0 0,0 0,0 0,0 0,0 0,0 0,0 0,0 0,-1 0,1 0,0 0,0 1,0-1,0 0,0 1,0-1,-1 1,1-1,0 1,0-1,0 1,-1-1,1 1,0 0,-1-1,1 1,-1 0,1 0,-1 0,1-1,-1 1,1 0,-1 0,0 0,0 0,1 0,-1 0,0 0,0-1,8 167,-11-108,2 13,-1 8,3 0,11 75,-8-128,12 144,-17-162,1 0,-1-1,0 1,-1 0,1-1,-2 1,0-1,0 0,0 1,-1-1,0-1,0 1,-1-1,0 0,-1 0,1 0,-6 4,9-8,-1 0,1 0,-1-1,0 1,0-1,0 0,0 0,0 0,-1 0,1-1,-1 1,1-1,-1 0,1 0,-1 0,0 0,1-1,-1 1,0-1,1 0,-1 0,0-1,0 1,1-1,-1 1,0-1,1 0,-1-1,1 1,-1-1,1 1,0-1,0 0,0 0,0-1,0 1,0 0,0-1,-1-1,2-3,0 1,0-1,1 1,-1-1,2 1,-1-1,1 0,0 1,0-1,0 0,1 1,0-1,1 1,0-1,0 1,0 0,0-1,1 1,0 0,3-3,85-107,-72 94,0 1,2 1,0 1,2 1,0 1,1 0,0 2,1 1,1 1,0 1,1 2,0 0,1 2,8-1,-9 6</inkml:trace>
  <inkml:trace contextRef="#ctx0" brushRef="#br1" timeOffset="31298.939">5109 6466,'-45'67,"4"1,2 2,3 2,3 1,0 14,17-42,-1-1,-2-1,-2-1,-2-1,-4 3,27-43,-1 1,1-1,-1 0,0 0,0 1,1-1,-1 0,0 0,0 0,0 0,0 0,0 0,0 0,0-1,-1 1,1 0,0-1,0 1,-1 0,1-1,0 0,-1 1,1-1,0 0,-1 1,1-1,-1 0,1 0,0 0,-1 0,1-1,-1 1,1 0,-1-1,-11-7</inkml:trace>
  <inkml:trace contextRef="#ctx0" brushRef="#br1" timeOffset="31594.827">4629 6551,'202'205,"-115"-127,3-4,40 23,-115-86,-2 1,1 0,-2 1,0 1,0 0,-2 0,1 1,-2 1,4 7,-3-2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08.45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1509 4799,'-1'-2,"0"0,-1 0,1 0,-1 0,0 1,0-1,1 1,-1-1,0 1,0 0,0 0,-1 0,1 0,0 0,0 0,-1 0,1 1,0-1,-1 1,1 0,0 0,-1 0,1 0,-3 0,2 0,-366-4,200-23,45 43,86-10,1 0,-1-3,0-1,0-2,-19-3,-25 1,69 1,0 2,-1-1,1 1,-1 1,1 1,0 0,0 0,0 1,1 1,-1 0,0 2,-5 3</inkml:trace>
  <inkml:trace contextRef="#ctx0" brushRef="#br0" timeOffset="1452.169">493 1,'11'138,"-6"-118,-2 0,0 0,-1 1,-1-1,-1 1,-1-1,-1 1,-1 2,-10 92,5 1,5-1,6 12,-1 3,-1 33,-13 441,-6 299,19-621,-29 75,27 446,1-749,12 145,-2-134,-3 1,-3 1,-2-1,-6 33,2 19,2 445,-26-419,16-82,33-95,-13 8,1 0</inkml:trace>
  <inkml:trace contextRef="#ctx0" brushRef="#br0" timeOffset="1697.811">889 4094,'-48'47,"-40"51,-15 17,6-1,14-11,17-12,14-13,12-15,8-8,4-9,7-7,7-6,1-3,3-3,3-5</inkml:trace>
  <inkml:trace contextRef="#ctx0" brushRef="#br0" timeOffset="2765.796">690 537,'-38'82,"-161"159,-157 166,332-384,16-17,1 1,0 0,0 0,0 0,1 1,0 0,0 1,1-1,0 1,1 0,-1 1,5-9,0 0,0 1,0-1,1 0,-1 0,0 1,0-1,1 0,-1 0,1 0,-1 1,1-1,0 0,-1 0,1 0,0 0,0 0,0 0,-1 0,1 0,0 0,0-1,0 1,1 0,-1-1,0 1,0 0,0-1,0 0,1 1,-1-1,0 0,0 1,1-1,-1 0,0 0,1 0,-1 0,1 0,19 2</inkml:trace>
  <inkml:trace contextRef="#ctx0" brushRef="#br0" timeOffset="6298.772">860 1751,'-22'107,"18"-64,-28 223,33 139,-1-403,-1 0,0 0,1 0,0 0,-1 0,1 1,0-1,0 0,0 0,0 0,1 0,-1 1,1-1,-1 0,1 0,0 0,-1 0,1 0,0 0,0 0,1-1,-1 1,0 0,1 0,-1-1,1 1,-1-1,1 1,0-1,-1 0,1 0,0 0,0 0,0 0,0 0,0 0,0-1,0 1,0-1,0 1,1-1,-1 0,0 0,0 0,0 0,0 0,2 0,167-65,-64 46,-94 23,-18 0</inkml:trace>
  <inkml:trace contextRef="#ctx0" brushRef="#br0" timeOffset="6851.524">1509 2315,'-11'0,"0"0,0 0,-1 1,1 1,0 0,0 0,0 1,0 0,1 1,-1 0,1 1,0 0,0 1,1 0,-1 0,1 1,1 0,-1 1,1 0,-1 2,7-8,1 1,-1 0,1 0,0 0,0 0,0 0,0 0,0 0,0 0,1 0,0 0,-1 0,1 1,1-1,-1 0,0 0,1 0,-1 0,1 0,0 0,0 0,0 0,1 0,-1 0,1 0,-1-1,1 1,0 0,1 0,77 57,-34-29,-43-29,-1-1,0 1,0 0,0 0,0 0,0 0,0 1,0-1,-1 0,1 1,-1-1,0 1,1 0,-1-1,0 1,-1 0,1-1,0 1,-1 0,0 0,0 0,0 0,0 0,0-1,0 1,-1 0,1 0,-1 0,0-1,0 1,0 0,0-1,0 1,0-1,-1 1,0-1,1 1,-1-1,0 0,0 0,0 0,0 0,0 0,-1-1,1 1,-1-1,-1 2,-109 34,91-34</inkml:trace>
  <inkml:trace contextRef="#ctx0" brushRef="#br0" timeOffset="7380.259">1623 2626,'8'3,"1"-1,-1 0,1 0,0-1,0 0,-1-1,1 0,0 0,0-1,0 0,0-1,-1 1,1-2,-1 1,1-1,-1-1,0 1,0-1,0-1,-1 1,0-1,1-1,-2 1,1-1,-1-1,0 1,0-1,0 0,-1 0,-3 2,1 0,-1 0,0 0,0 0,-1 0,1 0,-1-1,0 1,-1 0,1-1,-1 1,0-1,0 1,-1 0,0-1,0 1,0 0,0 2,1 1,-1 0,1 0,-1 0,0 0,0 1,0-1,0 0,0 0,-1 0,1 1,0-1,-1 1,0-1,1 1,-1-1,0 1,1 0,-1 0,0 0,0 0,0 0,0 0,0 1,0-1,0 1,0-1,0 1,0 0,-1 0,1 0,0 0,0 0,0 0,0 1,0-1,0 1,0-1,0 1,0 0,0 0,-2 0,-8 5,0 1,0 0,0 1,1 0,0 0,0 1,1 1,0 0,1 0,0 1,1 0,0 1,1-1,0 1,1 1,0 0,1 1,4-9,0 1,0 0,1 0,0 0,0-1,0 1,1 0,0 0,0 0,1-1,-1 1,1-1,0 1,1-1,-1 0,1 0,0 0,1 0,-1 0,1-1,0 1,0-1,0 0,0 0,1-1,0 1,0-1,0 0,0 0,0-1,0 0,1 0,-1 0,6 1,5 4,0 0,1-1,0-1,0-1,0 0,0-1,1-1,-1-1,2 0,93-3,-87 2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18 501,'-1'-2,"-1"1,1-1,-1 1,1-1,0 1,0-1,-1 0,1 0,0 0,1 1,-1-1,0 0,0 0,1 0,-1 0,1 0,0-1,0 1,-1 0,1 0,1 0,-1 0,0 0,0 0,1 0,-1 0,1 0,0 0,0 0,-1 0,1 0,0 0,1 0,10-31,1-1,2 2,2 0,0 0,2 2,2 0,1 2,23-25,54-36,-98 88,-1 1,1-1,0 0,0 1,0-1,0 1,-1-1,1 1,0-1,0 1,0 0,0-1,0 1,0 0,0 0,0 0,0 0,0 0,0 0,0 0,0 0,0 0,0 0,0 1,0-1,0 0,0 1,0-1,0 1,0-1,0 1,0-1,-1 1,1 0,0-1,0 1,-1 0,1 0,0-1,-1 1,1 0,-1 0,1 0,-1 0,0 0,1 0,-1 0,0 0,1 0,-1 0,0 0,0 0,4 61,-4-55,-4 227,4-232,0-1,0 1,0 0,0-1,0 1,0-1,0 1,0 0,1-1,-1 1,1-1,-1 1,1-1,-1 1,1-1,0 1,0-1,0 0,0 1,0-1,0 0,0 0,0 0,0 0,1 0,-1 0,0 0,1 0,-1 0,1 0,-1-1,1 1,-1-1,1 1,-1-1,1 0,0 1,-1-1,1 0,-1 0,1 0,0 0,-1-1,1 1,-1 0,1-1,0 1,-1-1,1 1,-1-1,1 0,-1 0,0 1,1-2,119-111,-35 30,-54 50,2 1,1 1,1 2,2 1,20-10,-56 37,-1 0,0 0,1 0,-1 0,1 0,-1 0,1 1,0-1,-1 1,1-1,0 1,0-1,-1 1,1 0,0 0,0 0,-1 0,1 0,0 0,-1 1,1-1,0 1,0-1,-1 1,1-1,-1 1,1 0,-1 0,1 0,-1 0,1 0,-1 0,0 0,1 0,-1 1,0-1,0 0,0 1,0-1,0 1,0-1,-1 1,1-1,0 1,-1 0,1-1,-1 1,0 0,1 0,-1-1,0 1,0 0,0 0,0-1,1 23,-1 0,0 0,-2 0,0-1,-2 1,-1-1,0 0,-8 19,-3 16,15-56,0 1,0-1,0 1,1-1,-1 1,0-1,1 1,0-1,-1 1,1 0,0-1,0 1,1-1,-1 1,1 0,-1-1,1 1,0-1,0 1,0-1,0 0,0 1,0-1,1 0,9 4</inkml:trace>
  <inkml:trace contextRef="#ctx0" brushRef="#br0" timeOffset="649.843">1260 134,'-12'2,"1"1,-1 0,1 1,0 0,0 0,0 2,1-1,-1 1,2 1,-1 0,1 0,0 1,0 0,1 0,0 1,0 1,1-1,0 1,1 0,0 0,1 1,0 0,1 0,0 0,0 0,1 1,1 0,0-1,0 1,2 1,-1-10,0 0,1 0,-1 0,1-1,0 1,0 0,0 0,0 0,1 0,-1 0,1 0,0 0,0 0,0-1,0 1,0 0,1-1,-1 1,1-1,-1 1,1-1,0 0,0 1,0-1,0 0,1 0,-1-1,0 1,1 0,0-1,-1 0,1 1,0-1,-1 0,1 0,0-1,0 1,0-1,0 1,0-1,0 0,0 0,0 0,-1 0,1-1,0 1,1-1,10-3,0-1,-1 0,1-1,-2-1,1 0,-1-1,0 0,0 0,-1-1,0-1,-1 0,0-1,0 0,-1 0,-1-1,2-3,55-59,-47 56,61-45,-77 63,0 0,0-1,0 1,0 0,-1 0,1 0,0 0,0 0,0 0,0 1,0-1,-1 1,1-1,0 1,0-1,0 1,-1 0,1 0,-1 0,1 0,-1 0,1 1,-1-1,1 0,-1 1,0-1,0 1,0-1,0 1,0-1,0 1,0 0,0 0,-1-1,1 1,16 66,-14 10,-4 0,-4 0,-3-1,-3 0,-6 13,13-63,-2 0,0 0,-2 0,-1-1,-1 0,-1-1,-1 0,-1-1,-1 0,-2-1,0-1,15-19,-1-1,1 1,-1-1,0 1,0-1,0 0,0 0,0 0,0 0,-1 0,1-1,0 1,-1-1,0 1,1-1,-1 0,0 0,0 0,1 0,-1-1,0 1,0-1,0 1,0-1,0 0,0 0,0-1,0 1,0-1,0 1,1-1,-1 0,0 0,0 0,1 0,-1-1,1 1,-1-1,1 1,-1-1,1 0,0 0,0 0,-1-1,-1-11,1-1,0 1,1-1,1 1,0-1,1 1,0-1,1 0,1 1,1-1,1-3,3-7,1 0,1 1,1 0,2 1,0 0,1 0,1 2,2 0,0 0,5-4,-5 6,-6 6,0 2,1-1,0 2,1-1,0 1,1 1,0 1,0 0,1 0,0 1,1 1,-1 0,1 1,0 1,3 0,7-2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4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0,'-18'5,"0"1,0 1,0 1,1 0,0 1,0 1,1 0,1 2,0 0,0 0,1 1,1 1,0 0,0 2,11-12,-1 0,2 0,-1 1,0-1,1 0,0 1,0-1,0 1,0-1,1 1,0-1,0 1,0 0,0-1,1 1,0-1,0 1,0-1,0 0,1 1,0-1,0 0,0 0,0 0,1 0,-1 0,1-1,0 1,0-1,0 0,1 0,-1 0,1 0,-1 0,1-1,0 0,0 0,1 1,86 44,-79-43,0 1,0 0,-1 1,1 0,-1 1,-1 0,1 0,-1 2,-1-1,1 1,-2 0,1 1,-1 0,0 1,0 1,-5-7,-1 0,0 0,0 0,0 1,0-1,-1 0,0 1,0-1,-1 0,1 1,-1-1,0 1,-1-1,1 1,-1-1,0 1,0-1,-1 0,0 0,0 1,0-1,0 0,-1-1,0 1,0 0,0-1,-1 0,1 0,-1 0,0 0,0 0,-1-1,0 1,-120 67,121-69,1-1,-1 0,1 0,-1 0,1-1,-1 1,0-1,1 0,-1 0,1 0,-1 0,0-1,1 0,-1 1,1-1,-1 0,1-1,-1 1,1-1,0 1,0-1,0 0,0 0,0-1,0 1,1 0,-1-1,1 0,-1 0,1 1,0-1,0-1,0 1,1 0,-1 0,1-1,0 1,-1 0,2-1,-1 0,0 1,1-1,-1 1,1-1,0 0,1 1,-1-1,0 0,1 1,0-1,0 1,0-1,0 1,1 0,0-2,3-5,0 1,1-1,1 1,0 0,0 0,1 1,0 0,0 0,0 1,1 0,1 1,-1 0,1 0,0 1,0 0,0 1,1 0,14-7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0,'0'39,"5"31,1 14,0-3,-1-5,-2-11,0-12,-2-10,-1-8,0-4,0-3,0-2,-1 0,-4 0,-1-9,0-12,6-12,3-5</inkml:trace>
  <inkml:trace contextRef="#ctx0" brushRef="#br0" timeOffset="433.025">367 29,'-267'225,"265"-223,-1-1,1 1,0 0,0 0,-1 0,1 0,0 0,1 0,-1 0,0 1,1-1,-1 1,1 0,0-1,0 1,0 0,0 0,0-1,1 1,-1 0,1 0,0 0,-1 0,2 0,-1 0,0 0,0-1,1 1,0 0,-1 0,1 0,0 0,1-1,-1 1,0-1,1 1,-1-1,1 1,0-1,0 0,1 1,67 69,-52-56,-1 1,-1 1,0 0,-2 1,0 0,2 6,-10-13,-5-9,-1 0,1-1,0 1,0 0,0-1,0 1,1 0,-1-1,1 0,-1 1,1-1,0 0,0 0,0 0,0 0,0 0,1 0,-1 0,1-1,-1 1,1-1,-1 0,1 0,0 0,-1 0,1 0,0-1,0 1,0-1,10-7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1107,'-21'48,"21"-45,-8 233,9-155,-7 96,-28 156,-34 5,67-313,13-31,-2-12,0-1</inkml:trace>
  <inkml:trace contextRef="#ctx0" brushRef="#br0" timeOffset="1402.562">53 1078,'234'-24,"-125"19,89-22,54-2,-197 21,-48 6,-1 0,1 0,0 1,0 0,0 0,-1 1,1 0,0 0,0 0,0 1,0 0,-1 1,1-1,5 3,-8 0,0 1,0-1,-1 1,0 0,0 0,0 0,0 0,-1 1,0-1,0 1,0-1,-1 1,0 0,0-1,0 1,-1 0,0 0,0 0,0 0,-1-1,0 1,0 0,0 0,-1-1,0 1,0-1,0 1,-1-1,-2 16,-4 35,3 0,3 1,2 0,2 1,-9 168,-27 80,23-1,13-210,-1-92,1-1,0 0,-1 0,0 1,1-1,-1 0,0 0,0 0,0 1,0-1,-1 0,1 0,-1 0,1 0,-1 0,0 1,0-1,1 0,-2 0,1-1,0 1,0 0,0 0,-1-1,1 1,-1 0,0-1,1 0,-1 1,0-1,0 0,0 0,0 0,0 0,0 0,-1 0,-160-13,-348 11,501 1,1 0,0-1,0-1,0 1,0-1,0-1,0 1,0-2,1 1,-1-1,1 0,0-1,0 0,0-1,3-2,7 3</inkml:trace>
  <inkml:trace contextRef="#ctx0" brushRef="#br0" timeOffset="2588.867">420 2462,'40'254,"-30"-188,-3 1,-3-1,-3 1,-4 28,0 26,3 36,-6-174,0 1,-1 0,0 0,-2 1,0 0,0 1,-1 0,-1 0,-1 1,0 0,0 1,-1 1,0 0,-1 0,-1 1,0 1,0 1,0 0,-7-1,-108-36,152 39,123-3,186-26,-275 28,1 2,-1 3,1 2,7 4,-62-4,-1-1,1 2,0-1,0 0,-1 0,1 0,0 1,-1-1,1 1,0-1,-1 1,1 0,-1 0,1 0,-1 0,1 0,-1 0,0 0,1 0,-1 0,0 1,0-1,0 0,0 1,0-1,0 1,0-1,-1 1,1 0,0-1,-1 1,1 0,-1-1,0 1,0 0,1 0,-1-1,0 1,-1 0,1-1,0 1,0 0,-1 0,1-1,-1 1,1 0,-1-1,0 1,0-1,0 1,1-1,-2 1,1-1,0 0,0 1,0-1,-1 0,1 0,0 0,-1 0,1 0,-1 0,0 0,-28 24,-1-1,-2-1,0-2,-1-2,-33 14,15-6,-131 46,164-65</inkml:trace>
  <inkml:trace contextRef="#ctx0" brushRef="#br0" timeOffset="7038.365">561 34,'-7'112,"4"0,8 37,-1-10,-4 173,-16-240,11-61</inkml:trace>
  <inkml:trace contextRef="#ctx0" brushRef="#br0" timeOffset="7600.393">645 119,'-62'29,"-83"52,144-81,0 0,0 1,0-1,0 1,1-1,-1 1,0 0,0-1,1 1,-1-1,0 1,1 0,-1 0,1 0,-1-1,1 1,-1 0,1 0,-1 0,1 0,0 0,0 0,-1 0,1 0,0-1,0 1,0 0,0 0,0 0,0 0,0 0,0 0,1 0,-1 0,0 0,1 0,-1 0,0 0,1-1,-1 1,1 0,-1 0,1 0,0-1,-1 1,1 0,0-1,0 1,-1 0,1-1,0 1,0-1,0 1,-1-1,2 0,51 17,276-16,-133-1,-172-5,-32-7,-211-78,62-5,154 93,1 0,0 0,-1 0,1 0,0 0,0 0,0 0,1-1,-1 1,0-1,1 1,0-1,0 0,-1 0,1 1,1-1,-1 0,0 0,1 0,0 0,-1 0,1 0,0 0,1 0,-1 0,0 0,5-13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3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16,'-1'-2,"0"1,-1 0,1-1,0 1,-1 0,1 0,-1 0,1 0,-1 1,1-1,-1 0,0 1,1-1,-1 1,0-1,1 1,-1 0,0 0,0 0,1 0,-1 0,0 0,0 0,1 0,-1 1,0-1,0 1,1-1,-1 1,1 0,-1 0,0 0,1-1,0 1,-1 1,1-1,0 0,-1 0,1 0,-1 2,-13 10,0 1,1 1,1 0,0 1,1 0,0 1,2 0,0 1,-4 11,2-1,1 0,1 1,1 0,2 0,1 0,2 1,-1 15,-6 37,6-63,1 0,0 0,2 1,0-1,1 1,2 0,0-1,0 1,2-1,1 1,0-1,1 0,1-1,1 1,0-1,2 0,0-1,1 0,1-1,0 0,4 4,-3-9,1 0,1 0,-1-1,2-1,-1 0,1-1,1-1,-1 0,1-1,3 0,1 0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4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0 741,'1'2,"1"-1,-1 1,1 0,0 0,-1-1,1 1,0 0,0-1,0 0,0 0,0 1,0-1,0 0,1-1,-1 1,0 0,0-1,1 1,-1-1,0 1,1-1,-1 0,1 0,1-1,-1 2,225 1,-70-29,-151 26,-8 0</inkml:trace>
  <inkml:trace contextRef="#ctx0" brushRef="#br0" timeOffset="264.06">283 514,'-15'39,"-4"22,1 5,3-4,5-7,4-8,2-8,3-5,1-4,0-2,1-2,0-4</inkml:trace>
  <inkml:trace contextRef="#ctx0" brushRef="#br0" timeOffset="561.81">1017 430,'-29'38,"-19"28,-2 6,4-3,9-9,6-10,4-9,6-6,7-5,0-6,4-4,2 0,4-8,2-6</inkml:trace>
  <inkml:trace contextRef="#ctx0" brushRef="#br0" timeOffset="862.843">622 458,'19'24,"21"17,8 2,1-1,-3-4,-5-7,-4-5,-4-2,-3-5,-6-1,-2-3,-6 0,0-2,-3 1,1-1,-1 1,-4-1</inkml:trace>
  <inkml:trace contextRef="#ctx0" brushRef="#br0" timeOffset="1294.783">1243 7,'6'-2,"1"0,0 1,0 0,0 1,-1-1,1 1,0 1,0-1,0 1,0 0,-1 1,1 0,-1 0,1 0,-1 1,1 0,-1 0,0 0,-1 1,1 0,-1 0,1 1,0 1,8 7,0 0,-1 1,-1 1,0 0,-1 1,-1 0,7 15,72 209,-83-222,-1 0,-1 0,0 1,-2 0,0-1,-1 1,-1 0,0 0,-2-1,0 1,-1 0,-1-1,-1 0,0 0,-2 0,0-1,0 1,-2-2,0 1,-1-1,-12 14,4-11,0 0,-2-2,0 0,0-1,-2-1,0-1,0-1,-2-1,1-1,-1-1,-23 6,23-8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9.2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0 383,'1'0,"-1"0,1 0,-1 0,1 0,-1 0,1 0,-1 0,1 0,-1 0,1 0,-1 0,1 0,-1-1,1 1,-1 0,1 0,-1 0,0-1,1 1,-1 0,1-1,-1 1,0 0,1-1,-1 1,0-1,1 1,-1 0,0-1,1 1,-1-1,0 1,0-1,0 1,0-1,1 1,-1-1,0 1,0-1,0 1,0-1,0 1,0-1,0 1,0-1,-1 1,1-1,0 1,0-1,0 1,0-1,-1 1,1-1,0 1,0-1,-1 1,1 0,0-1,-1 1,1-1,-1 1,1 0,0 0,-1-1,1 1,-1 0,54-20,1 3,0 2,1 3,54-6,26-5,700-112,-622 109,618-53,-634 67,-193 12,-3-1,1 1,-1-1,1 1,-1-1,1 1,-1 0,1 0,-1 0,1 0,0 0,-1 0,1 0,-1 1,1-1,-1 0,1 1,-1-1,1 1,-1 0,0-1,1 1,-1 0,0 0,1 0,-1 0,0 0,0 1,-2 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7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1,'-6'71,"3"-1,3 1,5 30,-4-91,32 425,-35-72,2-351</inkml:trace>
  <inkml:trace contextRef="#ctx0" brushRef="#br0" timeOffset="262.947">1 651,'57'-20,"25"-10,7-1,-7 5,-12 7,-8 2,-11 4,-8 4,-7 4,-6 2,-1-2,-3-2,-4 2</inkml:trace>
  <inkml:trace contextRef="#ctx0" brushRef="#br0" timeOffset="678.403">791 30,'-25'428,"24"-366,3 1,3-1,2 0,3-1,10 29,-19-89,-1 4,0 0,1 0,-1 0,1-1,0 1,1 0,-1-1,1 1,0-1,0 1,0-1,1 0,0 0,-1 0,1 0,1 0,-1-1,1 0,-1 1,1-1,0 0,0-1,0 1,0-1,1 0,-1 0,1 0,-1 0,1-1,-1 0,4 1,3-6,-1 0,1 0,-1-1,0 0,-1-1,1 0,-1 0,0-1,-1 0,0-1,5-5,-8 7,0 0,1 0,0 0,0 1,0 0,1 0,0 0,-1 1,2 0,-1 1,0-1,1 1,0 1,-1-1,1 1,0 1,0-1,0 1,1 1,-1 0,4 0,-7 2,0 1,-1-1,1 1,-1 0,1 1,-1-1,0 1,0-1,-1 1,1 0,-1 1,0-1,0 0,0 1,-1 0,0 0,0-1,0 1,0 1,-1-1,0 0,0 0,0 0,0 1,-1-1,0 0,0 3,8 34,-8-39,0-1,0 1,0 0,0-1,1 1,-1-1,1 1,0-1,0 1,0-1,0 1,0-1,0 0,1 1,-1-1,1 0,0 0,-1 0,1 0,0-1,0 1,0 0,1-1,-1 0,0 1,0-1,1 0,-1 0,1 0,-1 0,1-1,-1 1,1-1,-1 1,1-1,0 0,0 0,10-6</inkml:trace>
  <inkml:trace contextRef="#ctx0" brushRef="#br0" timeOffset="1063.158">1581 1017,'19'-5,"-1"0,1-2,-1 0,0-2,-1 0,0 0,0-2,-1 0,0-1,-1 0,-1-2,0 1,-1-2,0 0,3-6,-14 19,0 0,0 0,0 0,-1 0,1 0,-1-1,0 1,1 0,-1-1,0 0,0 1,-1-1,1 1,0-1,-1 0,0 0,1 1,-1-1,0 0,-1 0,1 1,0-1,-1 0,0 1,1-1,-1 0,0 1,0-1,0 1,-1-1,1 1,-1 0,1 0,-1-1,0 1,0 0,0 0,0 1,0-1,0 0,-1 1,1-1,0 1,-1 0,1 0,-1 0,1 0,-1 0,0 0,-7 3,0 0,1 1,-1 0,1 0,0 1,0 0,0 1,0 0,1 0,0 1,0 0,1 1,-1-1,1 1,1 1,-1-1,1 1,1 0,-1 1,1-1,1 1,-2 5,2-9,0 0,1 0,0 1,0-1,0 1,0 0,1-1,0 1,1 0,-1 1,1-1,0 0,0 0,1 0,0 1,0-1,1 0,-1 0,1 1,1-1,-1 0,1 0,0 0,0-1,1 1,0 0,0-1,0 0,1 1,-1-1,1 0,0-1,1 1,-1-1,1 0,0 0,0 0,0-1,1 0,-1 0,1 0,1 0,156 5,-142-9,11 0</inkml:trace>
  <inkml:trace contextRef="#ctx0" brushRef="#br0" timeOffset="1441.243">2146 1017,'17'52,"-2"-75,3-36,-16 46,1 1,1 0,0 0,1 0,0 1,0 0,1-1,1 2,4-7,-6 10,1 1,0 0,0 0,0 0,0 0,1 1,0 0,0 0,0 1,1 0,0 0,-1 1,6-1,8-1</inkml:trace>
  <inkml:trace contextRef="#ctx0" brushRef="#br0" timeOffset="1814.411">2625 932,'28'-6,"-1"-2,1-1,-2-1,1-1,-2-2,1 0,-2-2,0 0,-1-2,0-1,-1 0,14-18,-33 35,-1-1,0 0,1 0,-1 0,0 0,0-1,0 1,0 0,-1-1,1 0,-1 1,1-1,-1 0,0 0,0 1,0-1,0 0,-1 0,1 0,-1 0,0 0,0 0,0 0,0 0,0 0,-1 0,1 0,-1 0,0 0,0 0,0 0,0 0,0 1,-1-1,0 0,1 1,-1-1,0 1,0 0,0 0,0 0,0 0,-1 0,1 0,-1 0,-10 0,1 1,-1 0,0 1,1 1,-1 0,0 0,1 1,-1 1,1 0,0 1,0 0,0 1,1 0,0 1,0 0,0 1,0 0,1 1,1 0,-1 0,1 1,0 0,1 1,-4 7,2-5,0 2,1-1,0 1,2 0,-1 1,2 0,0 0,1 1,-3 15,6-24,1 0,0 0,1 0,-1 0,2 0,-1 0,1 0,0 0,0 0,1 0,0 0,0 0,0 0,1-1,0 1,1-1,-1 0,1 0,0 0,1-1,-1 1,1-1,0 0,1 0,11 7,1-1,1 0,0-2,0 0,1 0,0-2,0-1,1 0,-1-2,1 0,1-2,-1 0,20-1,-14-3,1-1,-1-1,1-1,-1-1,20-9,-24 8,5-1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5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 87,'-1'-5,"-1"0,-1 0,1 0,-1 0,0 0,0 1,0 0,-1-1,1 1,-1 0,0 1,0-1,0 1,-1 0,1 0,-1 0,0 0,0 1,0 0,0 0,0 0,0 1,-1 0,1 0,0 0,-1 0,1 1,-1 0,1 0,0 0,-4 2,-12 0,0 1,0 2,0 0,0 1,1 1,0 1,-8 4,4-1,-89 54,110-63,1 1,-1-1,1 0,0 1,0 0,0-1,0 1,0 0,1 0,-1 0,1 0,0 0,0 1,0-1,0 0,1 0,-1 1,1-1,0 0,0 1,0-1,0 0,1 1,-1-1,1 0,0 1,0-1,0 0,0 0,1 0,-1 0,1 0,0 0,-1 0,3 1,7 8,1 0,0-1,0-1,1 0,1-1,-1 0,2-1,-1 0,1-2,0 1,4-1,22 13,-23-11,0 1,-1 1,-1 0,0 1,0 1,-1 1,2 2,-13-12,-1 1,1 0,-1 0,0 0,0 0,0 1,-1-1,1 1,-1-1,0 1,-1 0,1 0,-1 0,0 0,0 0,0 0,-1 0,0 1,0-1,0 0,-1 0,1 0,-1 0,0 0,-1 0,1 0,-1 0,0 0,-2 1,-4 7,-2-1,1-1,-2 0,1-1,-1 1,-1-2,0 0,0 0,-1-1,0-1,-1 0,1-1,-1 0,-1-1,7-1,-16 7,-1-1,0-2,-1 0,1-2,-2 0,-18 0,7-11,31-1</inkml:trace>
  <inkml:trace contextRef="#ctx0" brushRef="#br0" timeOffset="294.825">890 369,'-14'21,"1"-1,1 2,0 0,2 0,1 1,0 0,2 0,1 1,1 0,-2 16,7-35,0-1,0 1,1 0,0-1,-1 1,1-1,1 1,-1-1,1 1,0-1,0 0,0 0,0 0,1 0,0 0,0-1,0 1,0-1,0 0,1 0,-1 0,1 0,0 0,0-1,0 0,0 1,0-2,1 1,-1 0,0-1,1 0,-1 0,1 0,0-1,-1 1,1-1,0 0,-1-1,4 0,3 2,1-1,-1 0,0-1,1 0,-1-1,0 0,0-1,0 0,-1-1,1 0,-1 0,0-1,0-1,0 0,-1 0,0-1,0 0,-1 0,1-1,-2 0,1-1,-1 0,0 0,-1 0,0-1,3-8,-5 13,-1-2,1 1,-1 0,-1-1,1 1,-1-1,0 0,-1 0,1 0,-1 0,-1 0,1 0,-1 0,0 0,-1 0,0 0,0 0,-1 0,1 0,-1 1,-1-1,1 1,-1-1,-1 1,1 0,-1 0,0 0,0 0,-1 1,1 0,-1 0,-1 0,1 2,0 0,-1 1,1 0,-1 0,0 1,0-1,0 1,0 0,0 1,0 0,0 0,0 0,1 0,-1 1,0 0,0 0,0 1,0 0,-18 4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07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0,'28'3,"-36"12,-173 46,-16 13,195-73,1 0,-1 0,0 0,0 0,0 0,1 0,-1 1,0-1,1 1,0 0,-1-1,1 1,0 0,0 0,0 0,0-1,0 1,0 0,0 0,1 1,-1-1,1 0,0 0,-1 0,1 0,0 0,0 0,0 1,1-1,-1 0,0 0,1 0,-1 0,1 0,0 0,0 0,0 0,0 0,0 0,0 0,0-1,1 1,-1 0,1-1,-1 1,1-1,0 0,-1 1,1-1,0 0,1 0,117 39,-60-27,58 8,-117-20,0 0,0 0,0 0,0 0,0 0,-1 0,1 1,0-1,-1 0,1 0,-1 1,1-1,-1 0,1 0,-1 1,0-1,0 0,0 1,0-1,0 0,0 1,0-1,0 0,0 1,-1-1,1 0,0 1,-1-1,1 0,-1 0,0 1,1-1,-1 0,0 0,0 0,1 0,-1 0,0 0,0 0,0 0,-1 0,1-1,0 1,0 0,0-1,0 1,-1-1,1 1,0-1,-1 1,1-1,0 0,-1 0,1 0,0 0,-1 0,-103 53,53-29,2 2,0 2,2 3,-36 29,45-30,29-24,1 1,0 0,0 0,0 1,1 0,0 0,1 1,0 0,0 0,1 1,5-8,0 0,0 0,1 0,-1 0,1-1,-1 1,1 0,0 0,-1 0,1 0,0 0,0 0,1 0,-1 0,0 0,1 0,-1 0,1 0,0 0,-1 0,1 0,0 0,0-1,0 1,0 0,1-1,-1 1,0-1,1 1,-1-1,1 0,-1 0,1 1,0-1,0 0,-1 0,1-1,0 1,0 0,0-1,0 1,0-1,1 1,88 14,216-19,-189-18,-98 18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0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94,'-20'43,"-10"34,-5 8,2-1,8-9,8-13,2-12,4-10,3-7,4-4,-3-3,4-5,4-11,1-8</inkml:trace>
  <inkml:trace contextRef="#ctx0" brushRef="#br0" timeOffset="247.206">38 66,'43'-5,"34"-1,13-5,-4-1,-7 3,-12 2,-13 2,-10 3,-9-4,-9 4,-10 3</inkml:trace>
  <inkml:trace contextRef="#ctx0" brushRef="#br0" timeOffset="497.032">10 433,'39'0,"21"0,6 0,-3 0,-8 0,-9 0,-6 0,-7 0,-7 5,-10 1</inkml:trace>
  <inkml:trace contextRef="#ctx0" brushRef="#br0" timeOffset="900.43">546 630,'-24'39,"-13"17,-4 4,-1-4,2-11,9-13</inkml:trace>
  <inkml:trace contextRef="#ctx0" brushRef="#br0" timeOffset="1128.322">348 630,'34'29,"15"14,5 0,-2-3,-5-7,-11-11</inkml:trace>
  <inkml:trace contextRef="#ctx0" brushRef="#br0" timeOffset="1413.522">913 517,'38'0,"28"0,6 0,-3 0,-9 0,-10 0,-8 0,-12 0</inkml:trace>
  <inkml:trace contextRef="#ctx0" brushRef="#br0" timeOffset="1600.068">913 771,'38'0,"28"0,11 0,-7-5,-10-1,-11 0,-14 1</inkml:trace>
  <inkml:trace contextRef="#ctx0" brushRef="#br0" timeOffset="2752.388">1788 348,'-163'310,"41"-149,142-204,160-197,-172 230,13-19,1 1,1 1,1 1,2 1,21-15,-47 39,1 0,-1 0,1 0,0 0,-1 0,1 1,0-1,0 0,0 0,-1 1,1-1,0 1,0-1,0 1,0-1,0 1,0-1,0 1,0 0,0-1,1 1,-1 0,0 0,0 0,0 0,0 0,0 0,0 0,0 0,0 1,0-1,0 0,0 1,0-1,0 1,0-1,0 1,0-1,0 1,0 0,0-1,0 1,-1 0,1 0,0-1,0 1,-1 0,1 0,-1 0,1 0,-1 0,1 0,-1 0,0 0,1 0,-1 0,0 0,0 1,0-1,0 0,0 0,0 0,0 0,0 0,0 0,0 0,-1 0,1 0,-57 149,-6-8,62-141,1 1,-1-1,1 0,0 1,-1-1,1 0,0 0,0 1,0-1,0 0,0 1,0-1,0 0,0 1,1-1,-1 0,0 1,1-1,-1 0,1 0,-1 1,1-1,0 0,-1 0,1 0,0 0,0 0,0 0,0 0,0 0,0 0,0-1,0 1,0 0,1-1,-1 1,0 0,0-1,0 0,1 1,-1-1,0 0,1 0,-1 1,0-1,1 0,-1 0,0 0,1-1,-1 1,0 0,1 0,-1-1,0 1,0-1,1 1,-1-1,0 0,0 1,0-1,0 0,0 0,0 0,1 0,37-25,-2 0,0-3,-2-1,-1-2,15-19,55-50,-42 63,-63 76,-85 162,75-171,8-24,0 0,1-1,-1 1,1 0,1 0,-1 0,1 1,-1-1,1 0,1 1,-1-1,1 0,0 1,0-1,1 0,-1 1,1-1,1 0,-1 1,1-1,-1 0,1 0,1 0,9 7</inkml:trace>
  <inkml:trace contextRef="#ctx0" brushRef="#br0" timeOffset="3182.131">2860 433,'-43'16,"1"3,0 1,1 2,1 1,2 3,0 1,-8 10,-16 32,60-66,0-1,0 1,0-1,1 1,-1 0,1 0,0 0,-1 0,1 0,1 0,-1 0,0 1,1-1,0 0,-1 0,1 1,0-1,1 0,-1 0,1 0,-1 1,1-1,0 0,0 0,0 0,1 1,3-1,-1 0,1-1,-1 1,1-1,0 0,0-1,0 1,0-1,0 0,0 0,0-1,0 1,1-1,-1 0,0-1,0 1,0-1,0 0,0 0,0-1,0 1,0-1,0 0,0-1,-1 1,1-1,-1 0,1 0,0 1,32-18,-1-1,0-2,-2-1,-1-1,-1-2,-1-2,12-15,-20 22,17-4,-60 66,6-15,3-10,1 1,0 0,2 1,-1 0,2 1,1-1,0 2,1-1,1 0,0 1,0 17,19 5,-2-29</inkml:trace>
  <inkml:trace contextRef="#ctx0" brushRef="#br0" timeOffset="3428.449">3312 715,'-34'33,"-15"22,0 5,9-7</inkml:trace>
  <inkml:trace contextRef="#ctx0" brushRef="#br0" timeOffset="3596.835">3087 715,'23'28,"14"16,5 3,-1-5,-1-5,-4-9,-7-4,-4-7,-2-6,1-4,-4-5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15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1 291,'208'-26,"178"-33,-361 58</inkml:trace>
  <inkml:trace contextRef="#ctx0" brushRef="#br0" timeOffset="4621.585">57 545,'39'-5,"21"-1,7 0,-5 1,-7 1,-8 2,-8 1,-5 1,-4 0,-3 0,0 0,0 0,0 1,0-6,0-1,1 0,-5 1</inkml:trace>
  <inkml:trace contextRef="#ctx0" brushRef="#br0" timeOffset="5182.025">368 9,'-15'-8,"22"9,27 12,40 27,-1 4,-3 3,13 13,49 34,-129-93,-1 1,1-1,-1 1,0-1,0 1,0 0,0 0,0 0,0 0,0 0,-1 0,1 1,-1-1,1 1,-1-1,0 1,0-1,0 1,-1 0,1-1,0 1,-1 0,0 0,0-1,0 1,0 0,0 0,0 0,-1-1,1 1,-1 0,0-1,0 1,0 0,0-1,0 1,-1-1,1 0,-1 1,1-1,-1 0,0 0,0 0,0 0,0 0,-1 0,-104 96,-64 72,153-152,12-12,0-1,1 1,-1 0,1 1,0-1,1 1,0 0,0 0,0 0,1 1,-1 2,0 9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0,1 0,2 0,1 0,-1 0,1 0,-6 5,-2 1,1 0,0-1,2-1,1-2,1-1,-4 0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8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1,'-17'301,"-12"-40,6-127,17-116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9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1,'-298'186,"239"-136,57-48,1-1,-1 1,1-1,0 1,0 0,0 0,0-1,0 1,0 0,0 0,0 0,1 0,-1 0,1 0,-1 0,1 1,0-1,0 0,0 0,0 0,0 0,1 0,-1 0,1 0,-1 0,1 0,0 0,0 0,0 0,0 0,0 0,0-1,1 3,64 49,-59-49,0 0,0 1,0 0,0 0,-1 1,0 0,0 0,0 0,-1 1,0-1,0 1,-1 1,0-1,3 8,22 78,-17-80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9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0,'-26'7,"0"2,0 0,1 2,1 0,0 2,1 0,0 2,-17 15,36-28,1 0,0 0,0 1,0-1,0 1,0 0,1 0,-1 0,1 0,0 1,0-1,0 0,0 1,1-1,-1 1,1 0,0 0,0-1,0 1,1 0,0 0,-1 0,1 0,0 0,1 0,-1 0,1-1,-1 1,1 0,1 0,-1-1,0 1,1 0,0-1,0 1,0-1,0 0,0 0,2 2,96 67,-91-68,-1 0,1 0,-1 1,0 0,0 0,-1 1,1 0,-1 0,-1 0,1 1,-1 0,0 1,-1 0,0-1,0 2,0-1,-1 0,0 2,-2-4,0-1,-1 1,0 0,0 0,-1-1,1 1,-1 0,0 0,-1-1,1 1,-1 0,0 0,-1-1,1 1,-1-1,0 1,-1-1,1 0,-1 0,0 0,0 0,-1 0,1-1,-1 1,0-1,-1 0,1 0,0-1,-5 3,-4 5,-1 0,0-1,-1-1,0 0,0-1,-1-1,0 0,0-1,-1-1,0 0,0-1,0-1,0-1,-16 0,30-2,1 0,-1 0,0 0,1-1,-1 0,1 1,-1-1,1 0,-1 0,1 0,0 0,-1-1,1 1,0-1,0 1,0-1,0 0,0 0,0 0,1 0,-1 0,0 0,1 0,0 0,0-1,-1 1,1-1,1 1,-1-1,0 1,1-1,-1 1,1-1,0 0,-1 1,1-1,1 0,-1 1,0-1,1 1,0-7,0 1,0 0,1 0,0 0,1 0,0 1,0-1,1 1,0-1,0 1,0 0,4-3,8-9,2-1,0 2,1 1,1 0,1 1,0 1,1 1,11-4,13-5,-28 15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30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18,'5'0,"11"0,8 0,4 0,3 0,0 0,0 0,0 0,-1 0,-1 0,0 0,-1 0,0 0,-4-5,-2-1,-5-1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35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1,'0'424,"-29"-196,12-128,12-88</inkml:trace>
  <inkml:trace contextRef="#ctx0" brushRef="#br0" timeOffset="415.484">333 226,'-253'172,"249"-170,1 0,-1 0,1 0,0 0,-1 1,1-1,1 1,-1 0,0 0,1 0,-1 0,1 0,0 1,0-1,0 1,0-1,1 1,0 0,-1-1,1 1,1 0,-1 0,1 0,-1 0,1 0,0 0,0 0,1 0,-1 0,1 0,0 0,0-1,0 1,2 3,121 104,-95-80,-22-23,0 0,0 0,1 0,-1-1,2-1,-1 1,1-1,0-1,0 1,6 1,4-3</inkml:trace>
  <inkml:trace contextRef="#ctx0" brushRef="#br0" timeOffset="695.024">729 396,'-15'33,"-4"21,-4 2,2-5,4-6,1-5,2-6,0-7,2-5,-3-5,3-6</inkml:trace>
  <inkml:trace contextRef="#ctx0" brushRef="#br0" timeOffset="1002.071">503 368,'14'28,"15"20,6 6,4-6,-2-6,-1-11,-3-5,-1-8,-7-1,-3-5,-4 2,-2-3,-2 3,0-2,-2 2,-7-1,-5-4</inkml:trace>
  <inkml:trace contextRef="#ctx0" brushRef="#br0" timeOffset="3436.216">1067 452,'5'0,"6"0,6 0,6 0,2 0,3 0,1 0,0 0,1 0,-1 0,0 0,0 0,-1 0,1 0,-1 0,-9 0,-9 0</inkml:trace>
  <inkml:trace contextRef="#ctx0" brushRef="#br0" timeOffset="3696.894">1321 198,'-5'38,"-1"23,0 5,1-3,2-8,0-9,2-6,1-7,0-7</inkml:trace>
  <inkml:trace contextRef="#ctx0" brushRef="#br0" timeOffset="4849.362">1744 226,'-68'303,"6"-126,171-403,-2 83,-63 87,-31 85,-13 110,-1-138,1 1,0-1,0 1,0-1,0 1,1-1,-1 1,0-1,0 0,1 1,-1-1,1 1,-1-1,1 0,0 1,0-1,-1 0,1 0,0 0,0 0,0 1,0-1,0 0,1-1,-1 1,0 0,0 0,1 0,-1-1,0 1,1-1,-1 1,1-1,-1 1,0-1,1 0,-1 0,1 0,-1 0,1 0,-1 0,1 0,-1 0,1-1,-1 1,0 0,1-1,-1 1,1-1,-1 0,0 1,0-1,1 0,11-7,0 0,-1-1,0 0,-1 0,0-1,0-1,-1 0,0 0,6-11,64-62,-80 83,1 0,0 0,0 0,0 0,0 0,0 0,0 0,0 0,1 1,-1-1,0 0,0 1,1-1,-1 1,0-1,1 1,-1 0,0-1,1 1,-1 0,0 0,1 0,-1 0,1 0,-1 0,0 1,1-1,-1 0,0 1,1-1,-1 1,0-1,0 1,1 0,-1 0,0-1,0 1,0 0,0 0,0 0,0 0,0 0,0 0,0 0,-1 1,1-1,0 0,-1 0,1 1,-1-1,1 0,-1 1,0-1,0 0,1 2,0 9,0 1,-1-1,0 1,-1-1,0 0,-1 1,-1-1,0 0,-2 4,2-4,-1 0,2 0,0 0,0 0,1 0,0 0,2 0,-1 1,2 6,3-1</inkml:trace>
  <inkml:trace contextRef="#ctx0" brushRef="#br0" timeOffset="5496.024">2619 255,'-42'29,"1"2,2 2,2 1,0 3,0 3,-4 38,41-76,-1 0,1-1,-1 1,1 0,0 0,-1 0,1 0,0-1,1 1,-1 0,0 0,0 0,1-1,-1 1,1 0,-1 0,1-1,0 1,0 0,0-1,0 1,0-1,0 1,0-1,0 0,1 1,-1-1,0 0,1 0,-1 0,1 0,0 0,-1 0,1 0,0 0,-1-1,1 1,0-1,0 1,-1-1,1 0,0 0,0 0,0 0,0 0,11-2,-1 0,0-1,0 0,0-1,0 0,0-1,-1 0,0-1,0-1,0 0,-1 0,0-1,-1 0,1 0,-1-1,-1 0,7-11,98-106,-112 126,-1 1,0-1,0 1,0-1,0 1,1 0,-1-1,0 1,0-1,1 1,-1-1,0 1,1-1,-1 0,1 1,-1-1,0 1,1-1,-1 0,1 1,-1-1,1 0,-1 0,1 1,0-1,-1 0,1 0,-1 0,1 0,-1 1,1-1,0 0,-1 0,1 0,-1-1,1 1,0 0,-1 0,1 0,-1 0,1 0,-1-1,1 1,-1 0,1 0,-1-1,1 1,-1 0,1-1,-1 1,1-1,-1 1,0-1,1 1,-1 0,0-1,1 1,-1-1,0 0,0 1,1-1,-1 1,0-1,0 1,0-1,0 0,0 1,0-1,-8 47,7-42,-7 39,2 0,3 0,1 1,1-1,4 16,-1 24,-3 225,1-296,-2 0,1 0,-2-1,0 1,0-1,-1 1,0-1,-1 0,0 0,-1-1,0 1,-1-1,0-1,0 1,-1-1,0-1,-1 1,0-1,0-1,-1 0,0 0,0-1,-1 0,1-1,-1 0,-1-1,1 0,0 0,-1-1,0-1,0 0,-2-1,10-1,0 0,0-1,1 1,-1-1,0 0,1 0,-1-1,1 1,-1-1,1 1,0-1,-1 0,1-1,0 1,0 0,1-1,-1 0,0 0,1 1,0-1,0-1,-1 1,2 0,-1-1,0 1,1 0,0-1,-1 0,1 1,1-1,-1-2,-2-5,1-1,1 0,0 0,1 0,0 0,0 0,2 1,-1-1,3-8,3-1,0 1,1 0,2 1,-1 0,2 0,1 1,0 0,1 1,1 1,1 0,0 1,1 0,0 1,1 1,1 1,5-3,70-36,-73 41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2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27,'-2'-2,"1"0,-1 0,1 0,-1 0,1 1,-1-1,0 1,0-1,0 1,0 0,0 0,0 0,0 0,0 0,-1 0,1 0,0 1,0-1,-1 1,1 0,0 0,-1 0,1 0,0 0,-1 0,0 0,-6-1,0 0,0 1,0 1,1 0,-1 0,0 0,1 1,-1 0,1 1,-1 0,1 0,0 1,0 0,1 0,-1 1,1 0,0 1,0-1,0 1,1 0,-1 2,6-7,0 1,0 0,0-1,0 1,0 0,0-1,1 1,-1 0,0 0,1 0,-1 0,1 0,0 0,0-1,0 1,0 0,0 0,0 0,0 0,1 0,-1 0,1 0,-1 0,1-1,0 1,0 0,0 0,0-1,0 1,0-1,0 1,0-1,1 1,-1-1,1 1,60 40,-52-36,65 27,-61-29,-1 1,0 0,0 1,0 1,-1 0,0 1,-1 0,1 0,-2 2,3 1,-11-8,0-1,0 1,0-1,-1 1,1-1,-1 1,0 0,0 0,0-1,0 1,0 0,-1 0,1 0,-1 0,0 0,0 0,0 0,0 0,0 0,-1 0,1 0,-1 0,0 0,0 0,0 0,0 0,-1-1,1 1,-1-1,1 1,-1-1,0 1,0-1,0 0,0 0,-1 0,1 0,-1 0,0 0,-108 58,74-48,-1-1,0-3,0-1,-1-1,0-2,-5-2,20-2</inkml:trace>
  <inkml:trace contextRef="#ctx0" brushRef="#br0" timeOffset="321.053">761 225,'-6'11,"0"0,1 0,1 0,-1 1,2-1,0 1,0 0,1 0,0 1,1-1,1 0,0 0,0 1,1-1,1 0,0 0,1 0,0 0,3 6,-4-14,0 0,1-1,0 1,0-1,0 0,0 1,0-2,1 1,-1 0,1-1,0 1,-1-1,1 0,0 0,0-1,1 1,-1-1,0 0,0 0,1 0,-1-1,1 0,-1 1,0-2,1 1,0 0,114-29,-104 21,0 0,0-1,0 0,-2-1,1-1,-1 0,-1-1,0 0,0-1,-1 0,-1-1,0 0,-1 0,-1-1,0-1,-1 1,-1-1,0 0,2-10,-7 21,1 1,-1 0,0-1,0 0,-1 1,1-1,-1 1,0-1,0 0,-1 1,0-1,1 1,-1-1,-1 1,1-1,-1 1,1-1,-1 1,0 0,-1 0,1 0,-1 0,0 1,0-1,0 1,0 0,-1-1,1 1,-1 1,0-1,0 0,0 1,0 0,0 0,0 0,-1 1,-3-2,-76 1,58 9</inkml:trace>
  <inkml:trace contextRef="#ctx0" brushRef="#br0" timeOffset="819.055">1354 450,'8'-26,"0"0,2 1,0 0,2 1,1 0,1 0,1 2,1 0,0 0,2 2,1 0,12-10,-29 28,-1 0,1 0,0 0,1 0,-1 0,0 0,0 0,1 1,-1-1,1 1,0-1,-1 1,1 0,0 0,0 1,-1-1,1 0,0 1,0 0,0-1,0 1,0 0,0 1,0-1,0 0,-1 1,1 0,0 0,0 0,-1 0,1 0,0 0,-1 1,1-1,-1 1,1-1,-1 1,0 0,0 0,0 0,0 1,0-1,0 0,0 2,15 124,-17-127,0 0,1 0,-1 0,0 0,1-1,-1 1,1 0,-1 0,1 0,-1 0,1 0,0-1,-1 1,1 0,0 0,0-1,-1 1,1 0,0-1,0 1,0-1,0 0,0 1,0-1,0 1,0-1,0 0,0 0,0 0,0 0,0 0,0 0,0 0,0 0,0 0,0 0,0 0,0-1,0 1,0 0,0-1,0 1,0-1,0 1,0-1,45-28,-38 23,12-10,0 2,1 0,1 1,0 1,1 1,0 1,9-1,-30 10,-1 0,1 1,0 0,0-1,0 1,0 0,-1 0,1 0,0 0,0 0,0 0,0 1,0-1,-1 1,1-1,0 1,0 0,-1-1,1 1,0 0,-1 0,1 0,-1 1,1-1,-1 0,0 0,1 1,-1-1,0 1,0-1,0 1,0 0,0-1,0 1,-1 0,1 0,0-1,-1 1,0 0,1 0,3 87,-5-58,9 17,-2-29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41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1 238,'10'0,"12"0,8 0,3 0,1 0,-1 0,0 0,-2 0,-1-5,-1-1,-1 0,1 1,-1 2,-5 1</inkml:trace>
  <inkml:trace contextRef="#ctx0" brushRef="#br0" timeOffset="230.35">30 435,'38'5,"32"-3,9-2,-4-2,-11-4,-10-1,-11 0,-11 1</inkml:trace>
  <inkml:trace contextRef="#ctx0" brushRef="#br0" timeOffset="11999.296">819 12,'-20'83,"-4"0,-4-2,-34 71,8-41,44-137,14 5,1 0,1 0,1 1,1 0,0 1,2-1,0 2,1-1,4-3,-14 21,147-214,-147 213,-1 1,1-1,0 0,-1 1,1-1,0 1,0-1,0 1,0 0,0 0,1-1,-1 1,0 0,1 0,-1 0,0 0,1 0,-1 0,1 1,0-1,-1 0,1 1,-1-1,1 1,0 0,0-1,-1 1,1 0,0 0,-1 0,1 0,0 0,0 1,-1-1,1 1,0-1,-1 1,1-1,-1 1,1 0,-1 0,1 0,-1-1,1 2,-1-1,0 0,0 0,1 0,-1 1,0-1,0 0,0 1,0-1,8 131,-11-97,-20 136,22-170,-1-1,1 1,0 0,0 0,0 0,0 0,-1 0,1 0,1 0,-1-1,0 1,0 0,0 0,0 0,1 0,-1 0,0 0,1-1,-1 1,0 0,1 0,-1-1,1 1,0 0,-1 0,1-1,-1 1,1-1,0 1,0-1,-1 1,1-1,0 1,0-1,0 1,-1-1,1 0,0 0,0 1,0-1,0 0,0 0,0 0,0 0,-1 0,1 0,0 0,0 0,0-1,0 1,0 0,0 0,-1-1,1 1,0 0,0-1,0 1,-1-1,1 1,0-1,-1 0,1 1,40-45,9-27,-10 10,4 2,2 2,2 3,3 1,-50 52,-1 1,1 0,-1-1,1 1,0 0,0 0,0-1,-1 1,1 0,0 0,0 0,1 0,-1 0,0 0,0 1,0-1,1 0,-1 1,0-1,1 0,-1 1,0 0,1-1,-1 1,1 0,-1 0,0 0,1 0,-1 0,1 0,-1 0,1 0,-1 0,1 1,-1-1,0 1,1-1,-1 1,0-1,0 1,1 0,-1 0,0-1,0 1,0 0,0 0,0 0,0 0,0 1,0-1,-18 125,3-68,-10 96,40-114,-4-29</inkml:trace>
  <inkml:trace contextRef="#ctx0" brushRef="#br0" timeOffset="12564.335">1863 41,'-32'12,"0"1,1 1,0 2,1 2,1 0,-24 22,44-33,0 1,0 0,1 0,1 1,-1 0,2 0,-1 1,1 0,0 0,1 1,1-1,-1 1,2 0,-1 1,2-1,-1 0,2 1,-1 0,2-1,-1 1,2 0,0 1,-1-11,0 1,0-1,0 1,1-1,0 1,-1-1,1 0,0 1,0-1,0 0,0 0,1 1,-1-1,1 0,-1 0,1-1,0 1,-1 0,1 0,0-1,0 1,0-1,0 0,1 0,-1 1,0-2,1 1,-1 0,0 0,1-1,-1 1,1-1,-1 1,1-1,-1 0,1 0,-1-1,1 1,0 0,94-37,-64 12,-1-2,-1-1,-2-2,-1 0,-1-2,-1-2,-2 0,-2-1,11-23,-15 13,-44 61,17-4,1-1,0 2,1-1,0 1,1 0,0 0,2 1,-1 0,2 0,-1 0,2 0,0 0,1 1,0-1,1 1,1-1,0 1,1-1,1 0,0 0,1 0,0 0,1-1,1 1,3 5,42 18,-31-33</inkml:trace>
  <inkml:trace contextRef="#ctx0" brushRef="#br0" timeOffset="12819.328">2456 295,'-28'33,"-16"26,2 8,1-8,9-9,9-9,4-10,6-11</inkml:trace>
  <inkml:trace contextRef="#ctx0" brushRef="#br0" timeOffset="13067.345">2174 267,'19'33,"21"22,4 5,-2-8,-2-7,-3-11,-9-7,-3-8,-2-3,0 1,1-2,-3-4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04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283 152,'4'19,"8"31,0 15,-1 3,-2-2,-9-1,-2-8,-3-4,1-6,0-6,2 0,0-3,-4-3,-1-2,1-3,1-1,-3-5,0-7</inkml:trace>
  <inkml:trace contextRef="#ctx0" brushRef="#br0" timeOffset="467.253">1 293,'29'-30,"2"2,0 1,2 2,1 1,1 2,2 0,-21 13,3-5,2 1,-1 1,2 1,0 1,0 1,0 1,1 1,1 1,-1 1,1 1,-1 1,1 1,8 1,-29 1,-1 0,1 0,-1 0,1 1,-1-1,0 1,1-1,-1 1,0 0,0 0,1 0,-1 0,0 0,0 1,0-1,0 1,-1-1,1 1,0 0,-1 0,1 0,-1-1,1 1,-1 1,0-1,0 0,0 0,0 0,0 1,-1-1,1 0,0 1,-1-1,0 1,0-1,0 0,0 1,0 0,-34 89,-186 168,217-257,0 0,0 1,0-1,0 1,0 0,1 0,0 0,0 0,0 0,0 0,1 1,0-1,-1 0,2 1,-1-1,0 1,1 0,0-1,0 1,0-1,1 1,0-1,-1 1,1-1,1 1,-1-1,1 0,0 0,0 1,0-1,0-1,1 1,0 0,-1 0,1-1,1 0,13 9,0-2,1 0,0-1,1 0,0-2,0 0,14 2,113 53,-143-61,0 1,0-1,0 1,0 0,-1 0,1 0,0 1,-1-1,0 0,0 1,1 0,-2-1,1 1,0 0,0 0,-1 0,0 0,0 0,1 1,-2-1,1 0,0 0,-1 1,1-1,-1 1,0-1,0 0,-1 1,1-1,-1 0,1 1,-1-1,0 0,0 0,-1 1,-8 11,0-2,0 1,-2-1,1-1,-2 0,0-1,0 0,-1-1,0-1,-1 0,0 0,0-2,-16 6,-143 78,168-88,3-1,-1 1,1-1,-1 0,0 0,0-1,0 1,0-1,0 0,0 0,0-1,0 1,0-1,-1 0,1 0,0 0,-1 0,6-18,8 8</inkml:trace>
  <inkml:trace contextRef="#ctx0" brushRef="#br0" timeOffset="1087.002">960 632,'-1'9,"1"1,0-1,1 1,0-1,0 1,1-1,0 0,1 0,0 0,0 0,1 0,0-1,1 1,0-1,0 0,0-1,1 1,0-1,1 0,0-1,2 3,-1-8,0-1,0 1,0-1,0 0,0-1,0 0,0 0,-1-1,1 0,0 0,-1-1,1 0,-1 0,0-1,0 0,0 0,-1-1,1 1,-1-1,0-1,-1 1,1-1,-1 0,1-2,193-183,-198 191,21-18,-22 18,0-1,1 1,-1 0,0 0,1 0,-1 0,0-1,1 1,-1 0,0 0,1 0,-1 0,0 0,1 0,-1 0,1 0,-1 0,0 0,1 0,-1 0,0 0,1 0,-1 1,0-1,1 0,-1 0,0 0,1 0,-1 1,0-1,1 0,-1 0,0 1,0-1,1 0,-1 0,0 1,0-1,0 0,1 1,-1-1,0 0,0 1,0-1,0 0,0 1,0-1,0 1,0-1,0 0,0 1,0-1,0 0,0 1,0-1,0 0,0 1,0-1,0 1,0-1,0 0,-1 1,1-1,0 0,0 0,0 1,-1-1,1 0,0 1,0-1,-17 65,14-57,-1 1,2 0,-1 0,1 0,1 0,-1 0,2 0,-1 1,1-1,1 0,-1 0,2 0,-1 1,1-1,1 0,1-4,1 0,0-1,0 0,0 0,0 0,1-1,-1 0,1 0,0 0,0-1,0 0,1 0,-1 0,0-1,1 0,-1 0,1-1,-1 1,1-2,-1 1,0-1,1 1,-1-2,1 1,1-2,7-1,0-1,0-1,-1 0,0-1,0-1,-1 0,1-1,-2 0,0-1,0 0,0-1,-1 0,-1-1,7-10,17-15,0-1,-2-2,-1-1,-3-2,-1 0,-3-2,-1-1,16-47,-30 72,-2 0,-1 0,0 0,-2-1,0 0,0-20,-4 41,1 0,-1 0,1-1,-1 1,0 0,0 0,1-1,-1 1,0 0,0-1,-1 1,1 0,0 0,0-1,0 1,-1 0,1 0,-1 0,1-1,-1 1,1 0,-1 0,0 0,0 0,1 0,-1 0,0 0,0 0,0 0,0 1,0-1,0 0,0 1,0-1,-1 0,1 1,0-1,0 1,0 0,-1-1,1 1,0 0,0 0,-1 0,1 0,0 0,0 0,-1 0,1 0,0 0,0 1,-1-1,1 1,0-1,0 1,0-1,0 1,-1-1,1 1,0 0,0 0,0 0,1-1,-1 1,0 1,-15 14,2 1,0 0,1 2,1-1,1 1,0 1,2 0,0 1,-1 4,7-16,-9 19,2 0,0 1,2 0,2 0,0 1,2 0,2 0,0 0,2 0,2 10,-1-31,0 1,1-1,0 0,0 0,1 0,0 0,1 0,0-1,0 0,1 0,0 0,0 0,1-1,0 1,0-1,4 2,-9-8,0 0,0-1,-1 1,1 0,0-1,0 1,0-1,0 1,-1-1,1 0,0 1,0-1,0 0,0 0,0 1,0-1,0 0,0 0,0 0,0 0,0 0,0-1,0 1,0 0,0 0,0-1,0 1,0 0,0-1,0 1,0-1,-1 1,1-1,0 1,0-1,0 0,-1 0,1 1,0-1,-1 0,1 0,-1 0,1 1,-1-1,1 0,-1 0,0 0,1 0,-1 0,0 0,0 0,0 0,0 0,0 0,0 0,0 0,0 0,0 0,0 0,-3-13</inkml:trace>
  <inkml:trace contextRef="#ctx0" brushRef="#br0" timeOffset="1333.792">1581 265,'43'10,"29"2,11 1,2-4,1-2,-5-2,-7-3,-6-6,-5-2,-4-1,-2 1,-6 2,-12 2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17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4263 425,'38'-5,"27"-1,8-5,-4 0,-10 1,-9 3,-13 2</inkml:trace>
  <inkml:trace contextRef="#ctx0" brushRef="#br0" timeOffset="250.772">4318 538,'39'0,"36"-5,10-1,1 0,-5-4,-12 1,-12 0,-16 3</inkml:trace>
  <inkml:trace contextRef="#ctx0" brushRef="#br0" timeOffset="518.553">5617 144,'-41'16,"-1"2,2 2,1 1,1 2,0 2,2 2,1 1,-8 11,39-36,0 0,1 0,-1 1,1 0,0-1,0 1,0 0,0 1,1-1,0 0,0 1,0 0,0-1,1 1,0 0,0 0,0 0,1-1,-1 1,1 0,0 0,1 0,-1 0,1 0,0 0,0 0,0-1,1 1,0 0,0-1,0 1,0-1,1 0,-1 0,1 0,0 0,3 3,4 1,0-1,0 0,0 0,1-1,0 0,0-1,1-1,0 1,-1-2,1 0,0 0,1-1,-1 0,0-1,1-1,-1 0,0-1,1 0,-1 0,7-3,14-4,1-1,-2-2,0-1,0-2,-1 0,23-17,-43 27,0-2,0 0,0 0,-1 0,0-2,-1 1,0-1,0 0,0-1,-1 0,0-1,-1 0,0 0,-1 0,0-1,0 0,-1 0,-1 0,0-1,0 1,-1-1,-1 0,0 0,-1 0,0 0,0 0,-2-1,1 1,-2 0,1 0,-2 0,0-3,-4 4,1 0,-2 1,0 0,0 0,0 0,-1 1,-1 0,0 1,0 0,0 1,-1 0,0 0,-1 1,1 1,-1 0,0 0,0 2,-1-1,1 1,-1 1,-4 0,-26-6</inkml:trace>
  <inkml:trace contextRef="#ctx0" brushRef="#br0" timeOffset="768.611">4911 341,'48'9,"59"4,31-1,6-2,-3-3,-10-2,-8-8,-7-3,-8 0,-7 1,-8 1,-5 1,-7 1,-9 2,-6-1,-10 1,-14 1</inkml:trace>
  <inkml:trace contextRef="#ctx0" brushRef="#br0" timeOffset="-2001.544">1920 538,'38'-5,"23"-1,5 0,-3 1,-13-3,-10-1,-7 2,-9-3,-9 0</inkml:trace>
  <inkml:trace contextRef="#ctx0" brushRef="#br0" timeOffset="-1765.151">2145 284,'-4'34,"-3"34,1 12,2-4,0-10,2-11,6-11,1-7,6-6,5-7,1-4,-4-5</inkml:trace>
  <inkml:trace contextRef="#ctx0" brushRef="#br0" timeOffset="-817.787">2598 764,'-2'-1,"0"0,1-1,-1 1,1-1,0 1,0-1,-1 0,1 0,0 1,0-1,1 0,-1 0,0 0,1 0,-1 0,1 0,-1 0,1 0,0 0,0 0,0 0,0 0,0 0,1 0,-1 0,1-1,-1 2,1-1,0 0,-1 0,1 0,0 0,2-1,66-130,-52 105,2 1,1 0,2 1,0 2,18-15,23-2,-61 41,-1 0,1-1,-1 1,1 0,-1-1,1 1,0 0,-1 0,1 1,-1-1,1 0,0 0,-1 1,1-1,-1 1,1-1,-1 1,1 0,-1-1,0 1,1 0,-1 0,0 0,1 0,-1 0,0 1,0-1,0 0,0 0,0 1,-1-1,1 0,0 1,0-1,-1 1,1-1,-1 1,0 0,1-1,-1 1,0-1,0 1,0 1,3 10,24 76,-25-86,-1-1,1 1,0-1,0 1,0-1,0 0,0 0,1 0,-1 0,1 0,-1-1,1 1,-1-1,1 0,0 1,0-1,0-1,0 1,0 0,0-1,0 1,0-1,0 0,0 0,0 0,0 0,0-1,0 1,1-1,107-54,-78 34,1-2,-28 18,1-1,-1 1,1 1,1-1,-1 1,0 0,1 1,0 0,0 0,0 1,0 0,7-1,-13 5,1-1,0 1,0 0,-1 0,1 0,-1 0,0 1,0-1,0 1,0-1,0 1,0 0,0-1,-1 1,0 0,1 0,-1 0,0 0,-1 1,1-1,0 0,-1 0,0 0,0 1,0-1,0 0,0 0,-1 1,1-1,-1 0,0 1,1 2,0 0,-1-4,0 0,1 1,-1-1,1 1,-1-1,1 1,0-1,0 1,0-1,0 0,1 1,-1-1,1 1,-1-1,1 1,0-1,0 0,0 0,0 1,0-1,1 0,-1 0,1 0,-1 0,1-1,0 1,-1 0,1-1,0 1,0-1,0 1,1-1,-1 0,0 0,0 0,1 0,-1 0,1-1,15-2,0-2</inkml:trace>
  <inkml:trace contextRef="#ctx0" brushRef="#br0" timeOffset="-270.628">3783 341,'-22'13,"-13"7,1 2,1 1,2 1,0 2,-26 29,24 7,32-61,1 0,0 0,0 1,-1-1,1 0,0 0,0 1,0-1,0 0,1 1,-1-1,0 0,1 0,-1 1,0-1,1 0,0 0,-1 0,1 0,0 1,-1-1,1 0,0 0,0 0,0-1,0 1,0 0,0 0,0 0,0-1,0 1,0-1,1 1,-1-1,0 1,0-1,1 1,-1-1,0 0,0 0,1 0,-1 0,0 0,1 0,-1 0,0 0,0 0,1-1,-1 1,1-1,16-3,1 0,-1-2,0 0,0-1,0-1,-1-1,-1 0,1-1,-2-1,13-10,-21 16,135-96,-141 100,-1 0,1 1,0-1,0 0,0 1,0-1,0 0,1 1,-1-1,0 1,0 0,0-1,0 1,1 0,-1 0,0 0,0-1,0 1,1 1,-1-1,0 0,0 0,0 0,1 1,-1-1,0 0,0 1,0-1,0 1,0 0,0-1,0 1,0 0,0-1,0 1,0 0,0 0,-1 0,1 0,0 0,0 0,-1 0,1 0,-1 0,1 0,-1 0,0 1,1-1,-1 0,0 0,0 0,1 0,-1 1,0-1,0 0,-1 0,1 1,0-1,0 0,-1 0,1 1,-42 193,6 57,36-241,2 4,-1 0,-1 0,0 0,-1 0,-1-1,0 1,-1 0,0-1,-2 0,1 0,-2 0,0 0,0-1,-2 0,1 0,-2-1,-7 10,12-18,0 1,-1-1,0 0,0-1,0 1,0-1,0 0,-1 0,1 0,-1-1,0 0,0 0,0-1,0 1,0-1,0 0,0-1,0 0,0 0,0 0,0-1,-1 1,1-2,0 1,0-1,1 1,-1-2,0 1,1-1,-1 1,-2-3,4-2,0 1,1-1,0 0,0 0,0-1,1 1,0-1,1 1,0-1,0 1,0-1,1 0,0 1,0-1,1 0,0 1,1-1,-1 1,2-1,-1 1,1-2,8-17,0 0,1 1,2 1,0 0,2 1,0 0,2 2,0 0,2 1,18-15,-13 11</inkml:trace>
  <inkml:trace contextRef="#ctx0" brushRef="#br0" timeOffset="-3527.121">0 538,'0'1,"0"1,0-1,0 0,0 0,0 0,1 1,-1-1,0 0,1 0,-1 0,1 0,-1 0,1 1,-1-1,1 0,0 0,-1 0,1-1,0 1,0 0,0 0,0 0,0 0,0-1,0 1,0-1,0 1,0-1,0 1,0-1,0 1,0-1,1 0,-1 0,0 1,0-1,0 0,1 0,-1 0,0 0,0-1,0 1,1 0,-1 0,0-1,11 5,2 0,1 0,-1 0,1-1,0-1,0-1,-1 0,1 0,0-2,0 0,0 0,0-2,-1 0,1 0,127-22,-118 19</inkml:trace>
  <inkml:trace contextRef="#ctx0" brushRef="#br0" timeOffset="-3148.145">734 58,'-20'113,"6"-41,2 0,5 1,1 17,8 169,-6-236,-2-5</inkml:trace>
  <inkml:trace contextRef="#ctx0" brushRef="#br0" timeOffset="-2766.583">988 256,'-24'18,"-138"124,133-84,29-57,0 1,0 0,0-1,0 1,0 0,1-1,-1 1,1-1,-1 1,1-1,0 1,0-1,-1 1,1-1,0 0,0 1,0-1,1 0,-1 0,0 0,0 0,1 0,-1 0,0 0,1 0,-1-1,1 1,-1 0,1-1,-1 1,1-1,0 0,-1 1,1-1,-1 0,2 0,17 4,-13-4,0 1,0 0,0 0,0 0,-1 1,1 0,0 1,-1 0,1 0,-1 0,0 1,0-1,0 1,-1 1,1-1,-1 1,0 0,3 4,79 127,-54-120,-19-17</inkml:trace>
  <inkml:trace contextRef="#ctx0" brushRef="#br0" timeOffset="22873.569">1778 87,'-1'-3,"-1"0,0 0,0 0,0 1,0-1,-1 1,1-1,-1 1,0 0,1 0,-1 0,0 0,0 0,0 1,0 0,-1-1,1 1,0 0,0 0,-1 1,1-1,-1 1,1 0,0 0,-1 0,1 0,-1 0,1 1,-1-1,1 1,0 0,0 0,-1 1,-104 52,98-48,1 0,0 0,0 1,0 0,1 1,0 0,1 0,0 0,0 1,1 0,0 1,0-1,1 1,0 0,1 0,0 1,1-1,0 1,1 0,0 0,0 0,1 0,1 0,0 0,1 0,1 9,2-10,0-1,1 0,0 0,0-1,1 1,1-1,-1 0,1-1,1 0,-1 0,1 0,0-1,1 0,-1-1,1 0,62 54,-10 40,-59-95,-1-1,0 1,-1 0,1 0,-1 0,0 0,0 1,0-1,0 0,-1 0,1 0,-1 0,0-1,0 1,-1 0,1 0,-1 0,0-1,0 1,0-1,0 0,-1 1,1-1,-1 0,0 0,0-1,-1 2,-12 8,-1-2,0 0,0-1,-1 0,0-1,0-1,-1-1,-8 1,-4 3,28-8,0-1,0 1,0-1,0 1,0-1,-1 0,1-1,0 1,0 0,-1-1,1 0,0 1,-1-1,1-1,-1 1,1 0,0-1,0 0,-1 0,1 0,0 0,0 0,0 0,0-1,0 0,0 0,0 1,1-2,-1 1,1 0,-1 0,1-1,0 1,0-1,0 0,0 0,0 0,1 0,-1 0,1 0,0 0,0 0,0 0,0-1,1 1,-1 0,1-1,0-1,3-11,1 0,1 1,0-1,1 1,1 1,0-1,1 1,1 0,0 1,0 0,12-11,-7 6,63-68,-61 77,-4 6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4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0 606,'6'0,"5"1,1-1,0 0,-1 0,1-1,0-1,-1 0,1 0,-1-1,0-1,0 0,0-1,0 0,2-2,16-15,-1-2,0-2,-2 0,-2-2,0 0,1-5,-18 24,259-346,-265 354,-1 0,0 0,1 0,-1 0,1 0,0 0,-1 0,1 0,0 0,-1 0,1 0,0 0,0 0,0 1,0-1,-1 0,1 1,0-1,0 1,1-1,-1 1,0-1,0 1,0 0,0-1,0 1,0 0,1 0,-1 0,0 0,0 0,0 0,0 0,0 0,1 0,-1 1,0-1,0 1,0-1,0 0,0 1,0 0,0-1,0 1,0 0,0-1,0 1,0 0,-1 0,1 0,0 0,0 0,-1-1,1 1,-1 1,1-1,3 27,-1-1,-1 1,-2 0,-1 0,0-1,-5 18,5-36,-10 74,-3-1,-25 75,-19-3,55-150,-1 0,1 0,-1-1,0 1,0-1,0 0,-1 0,1-1,-1 1,0-1,1 0,-1 0,0-1,0 1,0-1,-1 0,1-1,0 1,0-1,0 0,-1 0,1-1,0 1,0-1,0 0,0-1,0 1,0-1,0 0,1 0,-1-1,0 1,1-1,0 0,0 0,0-1,0 1,0-1,0 0,0-2,0-1,0 0,0 0,1-1,0 1,0-1,1 1,0-1,0 0,1 0,0 0,0 0,1-2,-1-15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 0,'-25'28,"2"0,0 2,2 0,2 2,0 0,3 1,-8 20,21-48,0 0,1 0,-1 0,1 1,0-1,1 0,-1 1,1 0,0-1,0 1,1 0,0 0,0-1,0 1,0 0,1-1,0 1,1 0,-1-1,1 1,0-1,0 0,1 1,-1-1,1 0,0-1,1 1,-1 0,1-1,0 0,0 0,0 0,1 0,-1-1,1 1,1-1,6-1,1 0,-1-1,1-1,0 0,-1-1,1 0,-1-1,1 0,-1-1,0-1,0 0,0 0,0-1,-1 0,1-1,-2-1,1 0,-1 0,0-1,0 0,-1-1,0 0,0 0,3-8,-6 11,-1-1,-1 0,1 0,-1 0,-1 0,1-1,-1 0,-1 1,1-1,-1 0,-1-1,1 1,-1 0,-1 0,0-1,0 1,0 0,-1 0,0-1,-1 1,0 0,0 0,-1 0,0 1,0-1,-1 1,0-1,0 1,-1 0,0 1,0-1,0 1,-1 0,0 0,-1 0,-8-1,-1 0,1 1,-2 1,1 0,-1 1,1 1,-15-1,-3 1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8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1,'-38'81,"22"-42,-2-1,-1 0,-2-1,-2-1,-1-1,-2-1,-2-2,-9 9,22-29,4-6</inkml:trace>
  <inkml:trace contextRef="#ctx0" brushRef="#br0" timeOffset="355.76">1 1,'0'19,"9"11,9 1,0-1,3-5,-3-2,1-5,1 0,3 0,-3 3,0 3,-3 2,-5 1,1-4,-3-1,-2 0,-2 2,-3-4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7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0 340,'15'0,"18"0,10 0,5 0,1 0,2 0,-4 0,-5 0,-5 0,-3 0,-4 0,-1 0,-1 0,-1 0,-4 0</inkml:trace>
  <inkml:trace contextRef="#ctx0" brushRef="#br0" timeOffset="437.955">847 1,'-22'107,"4"70,-17-8,25-67,10-101,1-1,0 1,-1-1,1 1,0-1,-1 1,1-1,0 1,0-1,-1 0,1 0,0 1,0-1,0 0,-1 0,1 0,0 0,0 0,0 0,0 0,-1 0,1 0,0 0,0 0,0-1,-1 1,1 0,0 0,0-1,-1 1,1-1,0 1,-1-1,1 1,0-1,-1 1,1-1,-1 1,1-1,-1 0,1 1,-1-1,1 0,-1 0,1 1,-1-1,0 0,0 0,1 0,-1 1,0-1,0 0,0 0,0 0,0 0,0 1,0-1,0 0,10-18</inkml:trace>
  <inkml:trace contextRef="#ctx0" brushRef="#br0" timeOffset="950.04">1129 114,'-93'68,"-65"61,155-127,1 0,-1 0,1 1,0-1,0 1,0 0,1 0,-1-1,0 1,1 0,0 0,0 1,0-1,0 0,0 0,1 0,-1 1,1-1,0 0,0 0,0 1,1-1,-1 0,1 0,-1 1,1-1,0 0,0 0,1 0,-1 0,1 0,-1 0,1 0,0-1,0 1,0-1,0 1,1-1,-1 0,1 0,-1 0,1 0,1 1,75 29,-69-30,-1 1,0 0,0 0,0 1,-1 0,1 0,-1 1,0 0,-1 0,1 1,-1 0,0 1,0 0,10 58,-17-57,0 3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0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0,1 0,-1 0,0 0,0 0,0 0,0 0,-1 0,0 0,-5 0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0,'33'5,"32"-3,8-3,-3 0,-9 0,-10-1,-13 1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1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72,'-70'134,"-46"88,143-271,3 0,1 3,3 0,1 2,2 2,34-29,-70 70,-1-1,1 1,0 0,0 0,0-1,0 1,0 0,0 0,0 0,0 0,0 0,0 0,0 0,1 1,-1-1,0 0,1 1,-1-1,1 1,-1-1,0 1,1-1,-1 1,1 0,-1 0,1 0,-1 0,1 0,-1 0,1 0,-1 1,1-1,-1 1,1-1,-1 1,0-1,1 1,-1 0,0-1,1 1,-1 0,0 0,0 0,0 0,0 0,0 0,1 1,7 157,-8-157,-1-1,1 1,-1 0,1 0,0-1,0 1,0 0,0-1,0 1,0-1,0 0,0 1,1-1,-1 0,0 1,1-1,-1 0,1 0,0 0,-1-1,1 1,0 0,-1 0,1-1,0 1,0-1,0 0,-1 1,1-1,0 0,0 0,0 0,0-1,-1 1,1 0,0 0,0-1,0 0,-1 1,1-1,0 0,-1 0,1 0,68-46,100-130,-109 142,-60 35,0 1,-1 0,1 0,0 0,0 0,0 0,0 0,-1 1,1-1,-1 0,1 0,-1 0,1 1,-1-1,0 0,1 0,-1 1,0-1,0 0,0 1,0-1,0 0,0 0,0 1,-1-1,1 0,0 1,-1-1,1 0,-1 0,0 1,-44 117,36-103,2 1,-1 0,2 0,0 0,2 1,0 0,0 0,0 12,4-27,1-1,-1 1,0-1,1 1,-1-1,1 1,0-1,-1 0,1 0,0 1,1-1,-1 0,0 0,1 0,-1 0,1 0,-1 0,1 0,0-1,0 1,0-1,0 1,0-1,0 0,0 0,0 1,1-2,-1 1,0 0,1 0,-1-1,1 1,-1-1,1 0,-1 0,1 0,-1 0,1 0,-1 0,0-1,1 1,0-1,15-5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4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80 342,'27'-4,"0"-1,-1-1,1-2,-1 0,-1-2,0-1,0-1,-1-1,0 0,-2-2,6-5,-24 17,1 1,-1 0,0-1,0 0,0 0,0 0,-1-1,1 1,-1-1,0 0,0 0,0 0,-1 0,1 0,-1 0,0-1,0 1,-1-1,1 0,-1 1,0-1,0 0,-1 0,1 0,-1 0,0 0,-1 0,1 1,-1-1,0 0,0 0,0 0,-1 1,0-1,1 1,-2-1,1 1,0 0,-1 0,0 0,-2-3,-5 2,1-1,-1 1,-1 1,1 0,0 0,-1 1,0 0,0 1,0 1,0-1,0 2,0-1,0 2,0-1,-1 1,1 1,0 0,1 1,-1 0,0 1,1 0,0 0,-9 6,6-3,0 1,1 0,0 0,1 1,0 1,0 0,1 1,0 0,1 0,0 1,-2 4,8-11,-1 1,1-1,0 1,1 0,-1 0,1 0,0 0,0 0,1 1,0-1,0 1,1-1,0 1,0-1,0 0,1 1,-1-1,2 1,-1-1,1 0,0 0,0 0,1 0,-1 0,1 0,2 2,8 5,0 0,1 0,0-2,1 1,0-2,0 0,1-1,1-1,0 0,0-1,0-1,1 0,0-2,0 0,0-1,0-1,0 0,1-2,-1 0,1-1,-1 0,0-2,82-20,-75 11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2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1,'-9'-1,"0"1,0 0,0 1,0 0,1 0,-1 1,0 0,1 1,0-1,-1 2,1-1,0 1,0 0,1 1,0 0,-1 0,0 1,-3 5,-2-3,1 1,1 0,0 1,0 0,1 1,1 0,-1 1,2 0,0 0,0 1,1 0,0 0,2 0,-1 1,2 0,-1 0,0 11,5-22,0-1,0 0,0 0,0 1,0-1,1 0,-1 0,1 1,-1-1,1 0,0 0,0 0,0 0,0 0,0 0,1 0,-1 0,0 0,1-1,0 1,-1 0,1-1,0 0,0 1,0-1,0 0,0 0,0 0,0 0,0 0,0 0,0-1,1 1,-1-1,0 0,0 1,1-1,-1 0,0 0,0 0,1-1,-1 1,2-1,97-29,-71 12,-1-1,-1-1,-1-2,0-1,-2-1,-1-1,-1-1,10-16,15-15,-46 57,-1 0,0 1,0-1,1 1,-1-1,0 1,0-1,0 1,0 0,0 0,1-1,-2 1,1 0,0 0,0 0,0 0,0 0,0 0,-1 0,1 0,-1 1,1-1,-1 0,1 0,-1 0,1 1,-1-1,0 0,0 1,0-1,0 0,0 0,0 1,0-1,0 0,0 1,-1-1,1 0,0 0,-1 1,0 0,1 0,0 7,0 5,0 0,0 1,1-1,1 0,0 0,1 0,1 0,0-1,1 1,0-1,1 0,0-1,1 1,-4-9,0-1,0 0,1 0,-1 0,1-1,-1 1,1-1,0 0,0 0,0 0,0 0,0-1,0 0,0 0,1 0,-1 0,18 2</inkml:trace>
  <inkml:trace contextRef="#ctx0" brushRef="#br0" timeOffset="2666.857">1045 283,'-14'9,"-15"14,-2 7,0-2,4 0,3-6,4-1,2-4,4-1,-1 3,-3-3,3-4</inkml:trace>
  <inkml:trace contextRef="#ctx0" brushRef="#br0" timeOffset="2936.919">792 226,'0'19,"9"17,9 1,5-5,4-4,2-1,1-1,0 1,0-1,-5 1,-7-4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07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1 423,'200'-22,"105"-11,-45 2,-199 21,-74 13,-2 0</inkml:trace>
  <inkml:trace contextRef="#ctx0" brushRef="#br0" timeOffset="247.952">57 649,'43'-5,"29"-1,11-5,2 0,-4 1,-7 3,-11-3,-11 1,-4 2,-7 2,-5 2,-3 1,-4 2,-1 0,-5 0</inkml:trace>
  <inkml:trace contextRef="#ctx0" brushRef="#br0" timeOffset="670.268">424 0,'47'28,"2"-2,0-3,2-2,31 9,85 36,-161-65,1 1,-2 0,1 0,0 1,0 0,-1 0,1 0,-1 1,0 0,0 0,0 0,-1 0,1 1,-1 0,0 0,-1 0,1 0,-1 1,0-1,0 1,-1 0,0 0,0 0,0 0,0 0,-1 0,0 0,-1 1,1-1,-1 0,0 1,-1-1,0 0,-1 5,-9 10,-1 0,-1-1,-1 0,-1-1,-1-1,0 0,-1-1,-1-1,-1-1,0 0,-1-2,-15 8,-35 30,-153 127,196-147,19-14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4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29,'48'0,"21"0,3 0,-6-4,-9-3,-10 1,-7 2,-7 0,-3 2,-3 1,-5 0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4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26,'38'0,"37"0,11-4,-6-3,-10 1,-13 1,-16 1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2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0 479,'29'-9,"19"-9,6 0,-2 2,-4 4,-5 9,-6 5,-5 2,-2 0,-6 5,-3 0,0-1,1-2,-3 3,0 0,-3-2</inkml:trace>
  <inkml:trace contextRef="#ctx0" brushRef="#br0" timeOffset="344.277">818 0,'0'625,"-28"-470,27-149,0-7</inkml:trace>
  <inkml:trace contextRef="#ctx0" brushRef="#br0" timeOffset="664.882">1185 169,'-20'13,"-27"17,2 1,1 3,2 1,1 2,-5 8,44-44,0 0,0 1,1-1,-1 0,0 0,0 1,1-1,-1 1,1 0,-1-1,1 1,0 0,-1 0,1 0,0 0,0 0,0 0,1 0,-1 0,1 0,-1 0,1 1,-1-1,1 0,0 0,0 1,0-1,0 0,1 0,-1 0,1 1,-1-1,1 0,0 0,0 0,0 0,0 0,0 0,0 0,0 0,1-1,-1 1,1 0,-1-1,1 1,0-1,0 1,92 18,-83-20,-1 1,0 0,1 1,-1 0,0 1,0-1,0 2,-1 0,1 0,-1 1,0 0,0 0,-1 1,6 4,9 59,-5-8,-7-48</inkml:trace>
  <inkml:trace contextRef="#ctx0" brushRef="#br0" timeOffset="980.644">1806 311,'-29'43,"-14"24,0 5,3-5,8-8,4-11,8-7,7-7,0-9,3-4,-1-5,-5-6,-3-4,1-3</inkml:trace>
  <inkml:trace contextRef="#ctx0" brushRef="#br0" timeOffset="1233.52">1410 311,'25'33,"16"26,7 3,0-5,-8-7,-6-12,-4-7,-3-5,-1-2,1-4,-6-2,0-3,0-5,-3-3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8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83 582,'-8'34,"1"0,2 0,1 1,2-1,2 27,-3 32,-20 40,1-54,13-105,12 7,0 0,2 0,0 1,1-1,1 1,9-16,-1-2,10-15,1 1,3 1,2 2,2 1,14-13,-7 21,-39 37,0 0,0 1,0-1,0 1,0-1,0 1,0-1,0 1,0-1,0 1,0 0,0-1,0 1,0 0,0 0,0 0,1 0,-1 0,0 0,0 0,0 1,0-1,0 0,0 0,0 1,0-1,0 1,0-1,0 1,0-1,0 1,0 0,0 0,-1-1,1 1,0 0,0 0,-1 0,1 0,0-1,-1 1,1 0,-1 0,1 0,-1 1,0 0,4 10,-1 1,-1-1,0 1,-1 0,0 0,-1 0,-1-1,-2 14,1 42,2-66,0 1,1-1,-1 0,0 1,1-1,-1 0,1 0,0 0,-1 1,1-1,0 0,0 0,1 0,-1 0,0 0,1-1,-1 1,1 0,-1-1,1 1,0-1,0 1,0-1,0 0,0 0,0 0,0 0,0 0,0 0,0-1,1 1,-1-1,0 1,0-1,1 0,-1 0,0 0,1 0,-1 0,0-1,0 1,1-1,-1 1,0-1,0 0,0 0,0 0,0 0,0 0,0 0,0-1,0 1,1-2,162-149,-145 136,65-33,-83 50,1 0,-1 0,1 0,-1 0,0 1,0-1,1 1,-1 0,0 0,0-1,0 1,-1 0,1 1,0-1,-1 0,0 0,1 1,-1-1,0 1,0-1,0 1,0-1,-1 1,1 0,-1-1,0 1,0 0,1-1,-2 1,1 0,0 0,-1-1,1 1,-1-1,0 1,0 0,1 2,-3 143,3-145,0-1,0 1,0-1,1 1,-1-1,1 1,0-1,-1 0,1 1,0-1,1 0,-1 0,0 1,1-1,-1 0,1 0,0-1,-1 1,1 0,0 0,0-1,0 1,0-1,2 1,13 5</inkml:trace>
  <inkml:trace contextRef="#ctx0" brushRef="#br0" timeOffset="540.358">1270 441,'-21'14,"0"0,2 2,0 0,0 1,2 0,0 2,1 0,1 1,1 0,0 1,2 1,-3 8,14-26,0 0,1 1,-1-1,1 0,0 1,0-1,0 0,1 1,0-1,-1 0,1 0,1 0,-1 0,1 0,0 0,-1 0,2 0,-1 0,0-1,1 1,0-1,0 0,0 0,0 0,0 0,0 0,1-1,0 1,-1-1,1 0,0 0,0 0,0-1,0 1,0-1,0 0,1 0,-1-1,0 1,1-1,-1 0,0 0,1-1,-1 1,0-1,0 0,3 0,4-3,0 1,0-1,0-1,-1 0,1-1,-1 0,0 0,-1-1,1 0,-2-1,1 0,-1 0,3-4,5-4,2-4,-1-1,-1-1,-1 0,-1-1,-1-1,0 0,-2 0,-2-1,0-1,-1 0,2-15,-6 26,-1 0,0-1,-1 1,0 0,-1-1,-1 1,-1-1,0 0,-1 1,0 0,-2 0,0-1,0 2,-1-1,-1 1,-3-6,7 18,1-1,-1 0,0 1,0 0,0-1,-1 1,1 0,0 0,-1 0,1 0,-1 1,0-1,1 1,-1-1,0 1,0 0,0 0,0 1,0-1,0 0,0 1,-1 0,1 0,0 0,0 0,0 0,0 1,0-1,0 1,0 0,0 0,0 0,0 0,0 0,0 1,1-1,-1 1,1 0,-1 0,1 0,-1 0,1 0,0 0,0 1,0-1,1 1,-1-1,0 1,1 0,0 0,-1 0,1 0,0 0,0 0,-3 24,1 0,1 0,1 1,2-1,0 0,4 12,-5-37,3 18,1 1,0-1,2 0,1 0,0 0,1-1,1 0,1-1,1 0,0-1,14 17,-23-31,1 1,0-1,0 0,0 1,0-1,0 0,1-1,-1 1,1-1,-1 1,1-1,0 0,0-1,0 1,1-1,-1 1,0-1,0 0,1-1,3 1,10-3</inkml:trace>
  <inkml:trace contextRef="#ctx0" brushRef="#br0" timeOffset="915.508">1664 18,'247'-16,"-245"16,0-1,0 1,1 0,-1 0,0 0,0 0,0 0,1 1,-1-1,0 1,0-1,0 1,0 0,0-1,0 1,0 0,0 1,0-1,0 0,-1 0,1 1,0-1,-1 1,1 0,-1-1,0 1,1 0,-1 0,0 0,0 0,0 0,0 0,-1 0,1 0,-1 0,1 0,-1 0,0 1,1-1,-1 0,0 0,0 0,-1 1,1-1,0 0,-1 0,1 0,-1 0,0 0,0 0,0 0,0 0,0 0,-1 1,-114 143,116-144,-1 0,0-1,1 1,-1 0,1 0,-1 0,1 0,0 0,0 0,0 0,0 0,0 0,0 0,0 0,1 0,-1 0,1 0,0 0,-1 0,1 0,0 0,0-1,0 1,0 0,1-1,-1 1,0 0,1-1,-1 0,1 1,-1-1,1 0,0 0,-1 0,1 0,0 0,0 0,0-1,0 1,0 0,1-1,86 12,-30-13,-33 0</inkml:trace>
  <inkml:trace contextRef="#ctx0" brushRef="#br0" timeOffset="2257.198">2681 301,'-79'94,"-117"176,59-149,119-108</inkml:trace>
  <inkml:trace contextRef="#ctx0" brushRef="#br0" timeOffset="2518.25">2285 385,'19'19,"26"16,10 7,0-4,-4-3,-6-8,-6-8,-10-3,-4-4,-3-5,-4 3,-1-2,2-1,-3-2</inkml:trace>
  <inkml:trace contextRef="#ctx0" brushRef="#br0" timeOffset="3085.942">1184 949,'-1'1,"1"0,-1 1,0-1,1 0,-1 0,1 0,0 1,-1-1,1 0,0 1,-1-1,1 0,0 1,0-1,0 0,0 1,1-1,-1 0,0 0,1 1,-1-1,0 0,1 0,-1 1,1-1,0 0,-1 0,1 0,0 0,0 0,0 0,0 0,0 0,0 0,0 0,0 0,0-1,0 1,0 0,0-1,1 1,-1-1,0 0,0 1,1-1,-1 0,0 1,1-1,-1 0,0 0,1 0,-1 0,0-1,1 1,0 0,178 11,-140-11,370-32,193-48,-282 47,-298 34</inkml:trace>
  <inkml:trace contextRef="#ctx0" brushRef="#br0" timeOffset="3756.261">1721 1260,'-97'55,"81"-49,1 0,0 1,1 0,0 1,0 1,1 0,0 1,0 1,1 0,0 0,1 1,1 0,0 1,0 1,2-1,-1 1,2 1,0 0,-3 9,9-21,1 0,-1 0,1 0,-1 1,1-1,0 0,0 1,1-1,-1 0,1 0,-1 1,1-1,0 0,0 0,0 0,1 0,-1 0,1 0,0 0,0-1,0 1,0-1,0 1,0-1,1 0,-1 0,1 0,-1 0,1 0,0 0,0-1,0 1,1 0,4 0,0 1,0-1,0-1,0 1,0-1,0-1,0 1,0-1,0-1,1 0,-1 0,7-2,12-6,0-2,-1-1,-1-1,0-1,-1-1,0-2,-2 0,1-1,12-16,-14 17,-1-2,-1 0,-1-1,-1-1,-1-1,0-1,-2 0,0 0,-2-2,-1 1,-1-1,-1-1,-1 0,4-22,-11 42,0 0,0 1,0-1,-1 0,0 1,0-1,0 0,-1 0,1 1,-2-1,1 0,0 1,-1-1,0 1,-1 0,1-1,-1 1,0 0,0 1,0-1,-1 0,0 1,0 0,0 0,0 0,-1 0,1 1,-1 0,0 0,0 0,0 0,0 1,-1 0,1 0,-1 0,1 1,-1 0,0 0,1 0,-1 1,-4 0,2 1,1 1,-1 0,1 1,-1 0,1 0,0 0,0 1,0 0,1 1,-1-1,1 1,0 1,1-1,-1 1,1 0,0 0,1 0,-1 1,1 0,0 0,-1 4,-2 2,1 2,0-1,1 0,1 1,0 0,1 0,1 0,0 0,1 1,1 12,3-15,1 0,0 0,1-1,0 1,1-1,1 0,-1-1,2 1,0-1,0-1,1 0,0 0,1 0,6 4,-12-10,4 4,1-1,-1 0,1-1,0 1,1-2,0 1,-1-2,2 1,-1-1,0-1,1 0,0 0,-1-1,1 0,0-1,0 0,0-1,0 0,0-1,0 0,0-1,8-4</inkml:trace>
  <inkml:trace contextRef="#ctx0" brushRef="#br0" timeOffset="4106.552">2398 1035,'-26'48,"2"1,3 2,1 0,3 2,2-1,-5 38,19-85,0 0,0 0,1 0,0 0,0 0,0 0,0 0,1 0,0 0,0 0,0 0,0 0,1-1,0 1,0 0,0-1,1 0,-1 1,1-1,0 0,0 0,1-1,-1 1,1-1,0 1,0-1,0 0,0-1,0 1,0-1,1 0,0 0,-1 0,1 0,0-1,1 0,11 1,1-2,0 0,-1-1,1-1,-1-1,1 0,-1-1,4-2,13-2,7-12,-29 7</inkml:trace>
  <inkml:trace contextRef="#ctx0" brushRef="#br0" timeOffset="4354.445">2172 1260,'38'0,"23"-5,10-1,-2 0,-8 1,-9 1,-9-3,-7 0,-10 0</inkml:trace>
  <inkml:trace contextRef="#ctx0" brushRef="#br0" timeOffset="4675.732">2793 1035,'40'-2,"-27"1,0 0,0 1,0 0,0 1,0 0,0 1,0 1,-1 0,1 1,6 2,-17-4,0 0,-1 0,1 0,0 0,0 0,-1 1,1-1,-1 1,0-1,0 1,0-1,0 1,0-1,-1 1,1 0,-1-1,1 1,-1 0,0 0,0-1,-1 1,1 0,0 0,-1-1,0 1,1 0,-1-1,0 1,0-1,-1 1,1-1,0 0,-1 1,0-1,1 0,-1 0,0 0,0 0,0 0,-2 1,-20 49,25-49,1-1,-1 1,1-1,0 0,0 1,0-1,0 0,1 0,-1 0,1 0,-1-1,1 1,-1-1,1 1,0-1,0 0,0 0,-1 0,1-1,0 1,0-1,0 1,0-1,0 0,0 0,0 0,0-1,0 1,0-1,0 0,0 0,4 1,118-26,-104 22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5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230 348,'-16'10,"1"0,1 1,0 1,0 1,1 0,1 1,0 0,1 1,-2 0,2 0,0 1,1 0,0 1,1 0,1 0,1 1,0 0,2 0,0 0,1 1,0 0,2 0,0 0,1 6,1-20,1-1,0 1,0-1,0 1,0-1,0 0,1 1,0-1,0 0,0 0,0 0,1 0,0-1,-1 1,1-1,1 1,-1-1,0 0,1 0,-1-1,1 1,0-1,0 1,0-1,0-1,1 1,-1 0,0-1,4 1,3 0,1-1,-1 0,1 0,-1-1,1 0,0-1,-1-1,1 0,-1 0,0-1,1 0,10-5,0-1,-1 0,0-2,-1 0,0-1,-1-1,0-1,-1-1,-1 0,0-1,13-18,-24 28,0-1,0 0,0 0,-1 0,0-1,-1 1,1-1,-1-1,-1 1,0 0,0-1,-1 1,0-1,0 0,-1 0,0 0,0 0,-1 0,-1 0,1 0,-2 0,1 1,-1-1,0 0,-1 0,0 1,0 0,-1-1,0 1,-1 0,2 3,0 0,-1 0,0 1,0-1,0 1,0 0,-1 0,0 0,0 1,0 0,0 0,0 0,0 1,-1-1,1 1,-1 0,0 1,0 0,1-1,-1 2,0-1,0 1,0 0,0 0,0 1,0-1,0 1,1 1,-1-1,0 1,0 0,0 1,0 0,0 0,0 0,1 1,-1 0,1 0,0 0,0 1,1-1,0 1,-1 0,-1 4,5-8,0 1,0 0,0 1,-1-1,2 0,-1 0,0 0,0 0,1 1,-1-1,1 0,0 1,0-1,0 0,0 1,0-1,0 0,1 1,-1-1,1 0,-1 0,1 0,0 1,0-1,0 0,0 0,0 0,1 0,-1 0,1-1,-1 1,1 0,0-1,-1 1,1-1,0 1,0-1,0 0,0 0,10 4,1-1,-1 0,1-1,0 0,0-2,0 1,0-1,0-1,0 0,0-1,0-1,0 0,-1 0,1-1,0-1,10-5,7 1,-1-2,0-1,-1-1,-1-2,0-1,0-1,-1-1,-2-1,0-1,0-1,-2-2,-1 0,0-1,4-8,-17 21,-1 0,0 0,-1 0,0-1,0 0,-1 0,-1-1,1 1,-2-1,0 0,0 0,-1 0,-1 0,0 0,-1-1,0-4,0 16,0-1,0 1,0 0,0-1,0 1,0 0,0-1,0 1,-1 0,1 0,0-1,-1 1,0 0,1 0,-1 0,1 0,-1-1,0 1,0 0,0 0,0 0,0 1,0-1,0 0,0 0,0 0,0 1,0-1,0 1,-1-1,1 1,0-1,0 1,-1 0,1-1,0 1,0 0,-1 0,1 0,0 0,-1 0,1 0,0 0,-1 1,1-1,0 0,0 1,-1-1,1 1,0-1,0 1,0 0,0 0,0-1,0 1,0 0,0 0,0 0,0 0,-7 7,2 0,-1 1,1-1,0 1,1 1,0-1,1 1,0-1,0 1,1 1,0-1,1 0,0 1,1-1,0 1,0-1,1 1,1-1,0 1,0 0,1-1,0 0,1 1,0-1,1 0,0 0,0-1,1 1,0-1,1 0,132 131,-133-136,-1 1,0 0,-1-1,1 1,-1 1,0-1,-1 0,1 1,-1-1,0 1,0 0,-1 0,1 0,-1 0,-1 0,1 0,-1 0,0 0,-1 0,1 0,-1 0,0 0,-1 0,1 0,-1-1,0 1,-1-1,1 1,-4 4,-10 17,-10 34,45-43,-3-19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7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12,'28'0,"30"0,8 0,-1 0,-7 0,-9 0,-12-5,-13-1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1,'-7'19,"1"0,1 1,1 0,1-1,1 2,0-1,2 0,1 14,-2-4,2 342,21-241,-22-131,0 1,0-1,0 0,1 1,-1-1,0 0,0 1,1-1,-1 0,0 0,1 1,-1-1,0 0,1 0,-1 0,0 1,1-1,-1 0,1 0,-1 0,0 0,1 0,-1 0,1 0,-1 0,0 0,1 0,-1 0,1 0,-1 0,0 0,1 0,-1 0,1 0,-1-1,0 1,1 0,-1 0,0 0,1-1,-1 1,0 0,1-1,-1 1,0 0,0 0,1-1,-1 1,0-1,0 1,0 0,1-1,-1 1,0 0,0-1,0 1,0-1,0 1,0 0,0-1,0 1,0-1,7-11</inkml:trace>
  <inkml:trace contextRef="#ctx0" brushRef="#br0" timeOffset="353.105">340 170,'-41'35,"18"-17,0 1,1 1,1 1,1 1,1 0,1 2,-14 25,30-47,1 0,0 0,0 0,0 0,0 0,0 0,0 1,1-1,-1 0,1 1,0-1,-1 0,1 1,0-1,1 0,-1 1,0-1,1 1,-1-1,1 0,-1 0,1 1,0-1,0 0,0 0,1 0,-1 0,0 0,1 0,-1 0,1-1,0 1,-1 0,1-1,0 1,0-1,0 0,0 0,0 0,1 0,-1 0,0 0,0 0,1-1,0 1,13 4,-5-1,0-1,0 1,0 1,-1-1,1 2,-1 0,-1 0,1 1,-1 0,7 7,68 63,-73-74</inkml:trace>
  <inkml:trace contextRef="#ctx0" brushRef="#br0" timeOffset="615.478">791 340,'-14'34,"-5"20,1 6,-2-7,4-8,3-7,0-5,2-3,-2-7,1-7</inkml:trace>
  <inkml:trace contextRef="#ctx0" brushRef="#br0" timeOffset="868.999">594 283,'19'39,"11"17,6 4,1-4,-1-11,-6-8,-4-11,-6-5,-2-6,1-5,2-5,-2 2,-1 0,-2-2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56,'19'0,"16"-5,7-1,0 0,-1 1,-3 2,-3-5,-3 1,-2 0,-2 2,-4 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198 289,'85'-26,"-1"-4,-2-4,-1-3,27-19,-91 48,-3 2,-1-1,1 0,-1-1,-1 0,1-1,-1-1,-1 0,0 0,10-12,-49 61,-44 214,49-153,-79 422,89-455,7-18,-2-1,-2 0,-2-1,-3 0,-1-1,-3-1,-1 0,-3-2,-5 6,-45 18,56-58</inkml:trace>
  <inkml:trace contextRef="#ctx0" brushRef="#br0" timeOffset="235.608">1 994,'38'-14,"32"-10,14-5,2 1,-4 2,-2 0,-4 4,-6 2,-11-1,-4 3,-8 5,-2-1,-3 3,-5-2,-4 1,-7 3</inkml:trace>
  <inkml:trace contextRef="#ctx0" brushRef="#br0" timeOffset="618.116">1073 713,'-1'37,"0"-20,0 0,1 0,1 0,0 0,1 0,1 0,1 0,0 0,2-1,-1 0,5 7,-9-21,1 1,-1-1,0 0,1 0,-1 0,1 0,-1-1,1 1,0 0,0-1,0 1,0-1,0 1,0-1,0 0,1 0,-1 0,0 0,1-1,-1 1,1-1,-1 1,0-1,1 0,-1 0,1 0,-1 0,1 0,-1 0,1-1,-1 1,0-1,1 0,-1 0,0 0,1 0,-1 0,0 0,0-1,0 1,0-1,1 0,76-77,6-49,-73 104</inkml:trace>
  <inkml:trace contextRef="#ctx0" brushRef="#br0" timeOffset="1021.705">1496 994,'128'-212,"-125"208,34-41,-36 45,0-1,0 0,0 1,0-1,0 1,0-1,0 1,0 0,0-1,0 1,0 0,1 0,-1 0,0 0,0 0,0 0,0 0,0 0,1 0,-1 1,0-1,0 0,0 1,0-1,0 1,0-1,0 1,0 0,0-1,0 1,0 0,-1 0,1-1,0 1,0 0,-1 0,1 0,0 0,-1 0,1 0,-1 0,1 0,-1 0,0 0,1 1,-1-1,0 0,1 3,1 1,0-1,-1 0,2 0,-1 0,0 0,1-1,0 1,0-1,0 1,0-1,0 0,1 0,-1 0,1-1,0 1,0-1,0 0,0 0,0 0,0-1,1 1,-1-1,0 0,1 0,-1-1,1 1,0-1,5-1,0-1,-1 0,1 0,-1-1,1 0,-1 0,0-1,0-1,0 1,-1-1,0-1,0 0,0 0,0 0,-1-1,0 0,-1-1,0 1,29-26,-22 22</inkml:trace>
  <inkml:trace contextRef="#ctx0" brushRef="#br0" timeOffset="1284.213">2343 684,'-18'15,"0"1,1 1,1 1,0 0,2 1,0 1,1 0,-3 8,14-26,0 1,1-1,-1 1,1 0,-1 0,1-1,0 1,0 0,0 0,1 0,-1 0,1 0,0 0,-1 1,2-1,-1 0,0 0,0 0,1 0,0 0,-1 0,1 0,0 0,1 0,-1-1,0 1,1 0,0-1,-1 1,1-1,0 1,0-1,0 0,1 0,-1 0,1 0,-1 0,1-1,-1 1,1-1,0 1,0-1,0 0,0 0,0 0,0-1,1 1,12-1,0 0,0 0,-1-2,1 0,0-1,-1-1,0 0,1-1,-2 0,1-2,-1 1,0-2,0 0,-1 0,11-10,-5 4</inkml:trace>
  <inkml:trace contextRef="#ctx0" brushRef="#br0" timeOffset="1537.587">2822 260,'-10'43,"-7"24,-2 6,4-6,3-8,4-10,3-9,3-6,2-3,0-4,1 0,0-1,0 0,-1-4</inkml:trace>
  <inkml:trace contextRef="#ctx0" brushRef="#br0" timeOffset="1783.22">2511 571,'34'0,"35"5,10 6,-3 1,-9-1,-13-2,-9 1,-8 0,-6-2,-8-3</inkml:trace>
  <inkml:trace contextRef="#ctx0" brushRef="#br0" timeOffset="2034.616">3218 740,'0'24,"0"8</inkml:trace>
  <inkml:trace contextRef="#ctx0" brushRef="#br0" timeOffset="2189.818">3218 458,'4'-5,"3"-1</inkml:trace>
  <inkml:trace contextRef="#ctx0" brushRef="#br0" timeOffset="2387.507">3528 684,'-9'12,"-2"2,0 0,1 0,0 1,1 1,1 0,0 0,1 0,1 1,1 0,0 0,0 10,5-25,0 0,1 0,-1 0,1 0,0 0,-1 0,1 0,0 0,0 0,0 0,1-1,-1 1,0 0,1-1,-1 1,1-1,-1 1,1-1,0 0,-1 0,1 0,0 0,0 0,0 0,0 0,0 0,0-1,0 1,0-1,0 0,0 1,0-1,0 0,1 0,-1-1,0 1,0 0,0-1,0 1,0-1,0 1,0-1,0 0,0 0,0 0,-1 0,1 0,0-1,0 1,-1 0,1-1,-1 1,0-1,1 0,-1 1,0-1,1-1,5-4,0-1,0 0,-1 0,0 0,0-1,-1 1,0-1,0-1,-1 1,-1-1,1 1,-2-1,1 0,-1 0,-1-1,0 1,0 0,-1 0,0-1,-2-4,2 12,0 0,0 1,-1-1,0 1,1-1,-1 1,0-1,0 1,0-1,0 1,-1 0,1-1,-1 1,1 0,-1 0,0 0,0 0,0 1,0-1,0 0,0 1,-1 0,1-1,-1 1,-15-6</inkml:trace>
  <inkml:trace contextRef="#ctx0" brushRef="#br0" timeOffset="2756.659">3782 769,'8'-10,"52"-57,-59 66,1-1,0 1,0 0,0 0,-1 0,1 0,0 0,0 0,0 1,1-1,-1 1,0-1,0 1,0 0,0 0,0 0,1 0,-1 0,0 0,0 1,0-1,0 1,0 0,0-1,0 1,0 0,0 0,0 0,0 0,-1 1,1-1,0 0,-1 1,1-1,-1 1,1 0,0 1,1 0,-1 1,0 0,1 0,-1 0,1 0,0-1,0 1,0-1,0 0,1 0,0 0,-1-1,1 1,0-1,0 0,0 0,0 0,1 0,-1-1,1 1,-1-1,1-1,-1 1,1 0,-1-1,1 0,-1 0,1-1,0 1,-1-1,1 0,1-1,-1-1,1-1,-1 1,0-1,-1 0,1-1,-1 1,0-1,0 0,0 0,-1 0,0-1,0 1,0-1,0 0,-1 0,2-6,1 0,5-13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9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18,'38'0,"23"0,5 0,-3-5,-8-1,-13-1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02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1,'3'5,"0"-1,-1 1,0 1,0-1,0 0,-1 0,1 1,-1-1,-1 0,1 1,-1-1,0 1,0-1,0 1,-1-1,0 1,-1 2,1-3,-7 39,-2 0,-2-1,-2-1,-1 0,-7 9,-11 21,62-110,121-249,-94 218,-55 68,0 1,0-1,0 1,0-1,1 1,-1 0,0 0,0-1,0 1,0 0,1 0,-1 0,0 0,0 0,0 0,1 0,-1 1,0-1,0 0,0 1,0-1,0 1,1-1,-1 1,0-1,0 1,0 0,0 0,-1-1,1 1,0 0,0 0,0 0,-1 0,1 0,0 0,-1 0,1 0,-1 0,1 0,-1 1,18 47,-12 91,-6-139,0 0,0 0,0 0,0-1,0 1,0 0,0 0,0 0,0 0,0 0,0 0,1-1,-1 1,0 0,1 0,-1 0,0-1,1 1,-1 0,1 0,0-1,-1 1,1 0,-1-1,1 1,0-1,-1 1,1-1,0 1,0-1,0 1,-1-1,1 0,0 0,0 1,0-1,0 0,-1 0,1 0,0 0,0 0,0 0,0 0,0 0,0 0,-1 0,1 0,0-1,0 1,0 0,0-1,-1 1,1 0,0-1,0 1,-1-1,1 0,0 1,0-1,42-36,77-100,-102 120,-12 10,1 1,-1-1,1 1,1 1,-1-1,1 1,0 1,0-1,0 1,6-1,-12 6,1 0,-1 0,0 0,1 0,-1 0,0 1,0-1,0 1,0-1,0 1,0 0,0 0,0 0,-1 0,1 0,-1 0,0 0,1 1,-1-1,0 0,0 1,-1-1,1 1,0-1,-1 1,0 0,1-1,-1 1,0-1,0 1,-1 0,1-1,0 1,-1-1,0 1,1-1,-2 2,2 1,-5 258,5-239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04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1,'0'4,"5"3,1 4,-4 5,-4 4,4 0,2-9,5-7,0-8,-1-3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04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1,'0'4,"-5"8,-1 5,-5 0,-1 2,8-2,8-8,8-7,8-8,4-3,-6 0,-11 2,-7 6,-8 4,-2 6,-1 2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03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0,'-19'39,"-7"22,2 5,0-8,3-10,7-7,4-7,0-4,1-2,-2-6,0-2,-2-4,-4-6,1-3</inkml:trace>
  <inkml:trace contextRef="#ctx0" brushRef="#br0" timeOffset="311.858">1 29,'23'24,"19"13,6 4,-5 1,-5-7,-4-5,-3-3,-2-5,-6-3,-2-3,-5-1,0-2,2 1,-2-6,-4-5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3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1 402,'252'-297,"-200"229,-50 69,-1 1,0-1,0 0,0 1,0-1,0 0,0 1,0-1,0 1,-1-1,1 1,-1 0,1-1,-1 1,1 0,-1-1,0 1,0 0,0-1,0 1,0 0,0-1,-1 1,1 0,0-1,-1 1,0 1,1-2,-2 5,1 1,0-1,0 0,0 1,1-1,0 1,0-1,1 0,0 1,0-1,0 0,1 0,0 1,0-1,0 0,1-1,0 1,0 0,1-1,-1 0,1 0,0 0,1 0,-1 0,1-1,0 0,0 0,0 0,1-1,-1 0,3 2,1-4,0 1,0-1,-1 0,1-1,0 0,0 0,0-1,-1 0,1-1,0 0,-1 0,1-1,-1 0,0-1,0 1,0-2,0 1,-1-1,0 0,0 0,0-1,0-1,130-150,-131 149,9-13,-4 3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6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1,'-4'48,"-8"44,0 17,1-1,2-9,4-17,1-13,3-13,-4-6,-2-7,2-7,1-3,1-4,1-1,1-1,1 0,0-10,0-7</inkml:trace>
  <inkml:trace contextRef="#ctx0" brushRef="#br0" timeOffset="267.914">0 649,'116'12,"0"-6,0-5,102-12,93 3,-297 7,0 0,1-1,-1-1,0 0,0-1,0 0,-1-1,1-1,-1 0,-1-1,1 0,-1-1,0 0,-1-1,4-4,-12 11,-1 1,1-1,-1 0,0 0,1 0,-1 0,0-1,0 1,-1 0,1-1,0 1,-1-1,0 0,1 1,-1-1,0 0,0 0,-1 0,1 0,0 0,-1 0,0 0,0 0,0 0,0 0,0 0,-1 0,1 0,-1 0,0 0,0 0,0 1,0-1,0 0,-1 0,1 1,-1-1,0 1,0 0,1-1,-2 1,1 0,0 0,0 0,-1 0,1 0,-1 1,1-1,-1 1,0 0,0 0,-1-1,-8 0,1 0,-1 1,0 1,0-1,0 2,0 0,0 0,0 1,0 1,1 0,-1 0,1 1,0 1,0 0,0 0,-4 4,-1-1,0 2,1 0,0 1,0 1,1 0,1 0,0 2,1 0,0 0,1 1,1 0,0 1,2 0,-1 1,2 0,0 0,1 0,1 1,0 0,2 0,0 1,3-9,0 0,1 0,0-1,1 1,0-1,1 1,0-1,0 1,1-1,0-1,0 1,1 0,1-1,-1 0,1 0,0-1,1 1,0-2,0 1,1-1,4 3,8 7,2-2,-1-1,2 0,-1-2,2-1,-1 0,21 4,-19-9,-1 0,1-1,0-2,0 0,0-2,0-1,0-1,0-1,0-1,24-7,-10 0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5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29 248,'0'27,"1"-7,-1 1,-1-1,-1 0,0 0,-1 0,-2 0,0 0,5-20,0 0,0 0,0-1,0 1,0 0,0 0,0-1,0 1,0 0,0 0,0-1,0 1,0 0,0-1,-1 1,1 0,0 0,0 0,0-1,0 1,0 0,-1 0,1-1,0 1,0 0,0 0,-1 0,1 0,0-1,0 1,-1 0,1 0,0 0,0 0,-1 0,1 0,0 0,0 0,-1 0,1 0,0 0,0 0,-1 0,1 0,0 0,-1 0,1 0,0 0,0 0,-1 0,1 0,-3-30,6 7,0-1,2 1,0 0,2 0,0 0,2 1,0 0,2 1,0 0,1 1,1 0,1 1,12-13,-22 26,-1 0,1 1,0-1,1 1,-1-1,1 1,0 1,0-1,1 1,-1 0,1 0,0 0,0 1,0 0,1 0,-1 0,1 1,-1 0,1 1,1-1,-5 4,0-1,-1 1,1 0,-1 0,1 0,-1 1,0-1,0 0,0 1,0 0,0-1,0 1,-1 0,1 0,-1 0,0 0,0 0,0 0,0 0,-1 0,1 1,-1-1,0 0,0 0,0 1,0-1,0 0,-1 0,0 1,2 12,-1-12,0 0,0 0,0 0,1 0,-1 0,1 0,0 0,0-1,1 1,-1 0,1-1,-1 1,1-1,0 1,1-1,-1 0,1 0,-1 0,1 0,0 0,0-1,0 1,0-1,0 0,1 0,-1 0,2 1,15 2</inkml:trace>
  <inkml:trace contextRef="#ctx0" brushRef="#br0" timeOffset="253.598">622 219,'-5'39,"3"17,7-1,8-10,1-17,3-13,-2-10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4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102 247,'-6'24,"-89"291,133-462,-13 78,3 1,3 1,3 2,18-25,3 24,-54 64,1 1,-1 0,1 0,-1 0,1 0,-1 0,1 0,0 0,-1 0,1 1,0-1,0 1,0-1,-1 1,1 0,0 0,0 0,0 0,0 0,0 0,-1 0,1 0,0 1,0-1,0 1,-1-1,1 1,0 0,0 0,-1 0,1 0,-1 0,1 0,-1 0,1 0,-1 1,0-1,0 1,0-1,0 1,0-1,1 2,66 162,-54-140</inkml:trace>
  <inkml:trace contextRef="#ctx0" brushRef="#br0" timeOffset="301.712">610 388,'27'-3,"-1"-2,0 0,0-1,0-2,-1-1,0-1,-1-1,0-1,0-1,10-8,19-50,-52 69,0 0,0 0,0 0,-1-1,0 1,1 0,-1 0,0-1,0 1,0 0,0-1,0 1,-1 0,1 0,-1-1,1 1,-1 0,0 0,0 0,0 0,0 0,0 0,-1 0,1 0,-1 0,1 0,-1 1,1-1,-1 1,0-1,0 1,0 0,0-1,0 1,0 0,-2 0,-6-2,-1 0,0 1,0 0,0 1,-1 1,1-1,0 2,0-1,0 2,0-1,0 2,0-1,0 2,1-1,-1 1,1 1,0 0,0 0,1 1,0 0,0 1,0 0,1 0,0 1,0 0,-6 9,4-4,0 1,1 1,0 0,1 0,1 0,1 1,0 0,1 0,-1 6,4-14,1-1,0 0,1 0,-1 1,1-1,1 0,-1 0,1 1,0-1,1 0,0 0,0 0,1 0,-1 0,1-1,1 1,-1-1,1 0,0 0,1 0,0 0,3 3,2-1,0 0,1-1,0 0,0-1,0 0,0-1,1 0,0-1,0 0,0-1,1 0,-1-1,1-1,-1 0,1 0,0-1,8-2,8 2</inkml:trace>
  <inkml:trace contextRef="#ctx0" brushRef="#br0" timeOffset="731.555">1231 247,'-3'12,"0"-1,2 1,-1 0,1 0,1-1,0 1,1 0,0 0,2 5,-3-14,1 0,-1 0,1 1,0-1,0 0,0 0,1 0,-1 0,1-1,-1 1,1 0,0 0,0-1,0 1,0-1,1 0,-1 0,1 0,-1 0,1 0,0 0,0-1,-1 1,1-1,0 0,0 0,1 0,-1 0,0 0,0-1,0 1,1-1,-1 0,0 0,0 0,1-1,10-2,-1-1,0 0,0-1,0 0,0-1,-1-1,0 0,0 0,-1-1,0-1,0 0,7-9,39-27,-57 44,1 0,-1 0,0 0,1 0,0 0,-1 1,1-1,0 0,-1 0,1 1,0-1,0 0,-1 1,1-1,0 1,0-1,0 1,0-1,0 1,0 0,0-1,0 1,0 0,0 0,0 0,0 0,0 0,0 0,0 0,0 0,0 0,0 0,0 0,0 1,0-1,0 0,-1 1,1-1,0 1,0-1,0 1,0 0,0-1,-1 1,1 0,0-1,-1 1,1 0,0 0,-1 0,1-1,-1 1,1 0,-1 0,0 0,1 0,-1 0,0 0,0 0,1 0,0 26,-2-21,0-1,1 0,0 1,0-1,1 1,-1-1,1 0,1 0,-1 1,0-1,1 0,0 0,1 0,-1 0,1-1,0 1,0-1,0 1,0-1,1 0,0 0,0-1,0 1,2 1,0-2,-1-1,1 0,-1 0,1 0,0 0,0-1,-1 0,1-1,0 1,0-1,0 0,0 0,0-1,0 0,0 0,0 0,-1-1,1 1,0-2,-1 1,1 0,-1-1,0 0,0 0,0-1,0 0,2-2,113-122,-109 115,-7 9,0 0,-1 0,1-1,-1 0,0 1,0-1,-1 0,1 0,-1 0,0-1,0 1,-1 0,0-1,0 0,-2-8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6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144 414,'-20'25,"1"1,0 1,2 1,2 0,0 2,2-1,0 3,12-30,0 0,-1 0,1 0,0 0,0 1,0-1,0 0,0 0,1 0,-1 1,0-1,1 0,0 1,0-1,0 1,0-1,0 0,0 1,0-1,1 0,0 1,-1-1,1 0,0 1,0-1,0 0,0 0,0 0,1 0,-1 0,0 0,1 0,0-1,-1 1,1-1,0 1,0-1,0 1,0-1,0 0,0 0,0 0,1 0,-1 0,0-1,1 1,-1-1,1 1,6-4,0-1,0 0,0-1,-1 1,0-2,0 1,0-1,0 0,-1-1,0 0,0 0,-1 0,0-1,0 0,-1 0,0-1,0 1,-1-1,0 0,-1 0,0 0,0-1,0-3,-1 7,0 1,0-1,0 1,-1-1,0 1,0-1,-1 0,1 1,-1-1,0 0,-1 1,1-1,-1 0,0 1,-1-1,0 1,1-1,-1 1,-1 0,1-1,-1 1,0 1,0-1,-1 0,1 1,-1 0,0-1,0 2,-1-1,1 0,-1 1,-3-2,9 6,0-1,0 1,-1 0,1 0,0 0,-1 0,1-1,-1 1,1 0,-1 0,0 0,1 0,-1 0,0 0,0 0,1 0,-1 0,0 0,0 0,0 1,0-1,-1 0,1 0,0 0,0 0,-1 0,1 0,0 0,-1 0,1 0,-1-1,1 1,-1 0,0 0,1 0,-1 0,0-1,1 1,-1 0,0-1,0 1,0 0,0-1,0 1,0-1,1 0,-1 1,0-1,0 0,-1 1,1-1,0 0,0 0,0 0,0 0,0 0,0 0,0 0,0 0,0-1,0 1,0 0,0 0,0-1,0 1,0-1,11 3,-1 0,1-1,0 0,0-1,0 0,-1-1,1 0,0 0,0-1,-1 0,1-1,-1 0,0-1,0 1,8-6,11-2,0 0,-1-3,0 0,-1-1,-1-2,0-1,-1 0,-2-2,1-1,-2 0,-1-2,-1 0,-1-2,-1 0,-1 0,1-6,19-43,-37 75,1-1,0 0,0 0,-1 1,1-1,0 0,0 1,-1-1,1 0,0 1,0-1,0 0,-1 1,1-1,0 1,0-1,0 0,0 1,0-1,0 0,0 1,0-1,0 1,0-1,0 0,0 1,0-1,0 1,1-1,-1 0,0 1,0-1,0 0,0 1,1-1,-1 0,0 1,0-1,1 0,-1 1,0-1,1 0,-1 0,0 1,1-1,-1 0,0 0,1 0,-1 0,1 0,-1 1,0-1,1 0,-1 0,0 0,1 0,-1 0,1 0,-1 0,0 0,-29 275,21-149,-4 149,11-172,-4 1,-5-1,-15 62,18-134,-2 0,0-1,-2 0,-1-1,-2 0,-11 18,23-44,0 0,1 0,-1 0,-1 0,1 0,0 0,0-1,-1 1,0-1,1 0,-1 0,0 0,0 0,0 0,0-1,-1 1,1-1,0 0,-1 0,1 0,-1-1,1 1,-1-1,1 1,-1-1,1-1,-1 1,1 0,-1-1,1 1,0-1,-1 0,1 0,0-1,-1 1,1-1,0 1,0-1,0 0,0 0,1 0,-1-1,0 1,1-1,0 1,-1-1,1 0,0 0,1 0,-1 0,0 0,1 0,0-1,0 1,-1-3,0-11,1-1,0 1,1 0,1 0,1 0,0 0,1 0,1 0,0 0,2 1,0 0,1 0,0 0,1 0,-3 6,33-73,4 2,39-57,-52 93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2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656 83,'-18'-11,"0"0,-1 1,0 1,-1 1,0 0,0 2,-1 0,1 1,-1 2,0 0,-5 0,3 5,1 1,0 1,0 0,0 2,0 1,1 0,0 2,1 0,0 1,0 1,1 1,0 1,1 1,-15 14,26-22,-1 0,2 0,-1 1,0 0,1 0,1 1,-1 0,1 0,0 0,1 0,0 1,0 0,1-1,0 1,1 1,0-1,0 0,1 1,0-1,1 1,0-1,0 0,1 1,0-1,1 1,0-1,0 0,1 0,1 1,1 3,1-1,0 0,1 0,0 0,1-1,0 0,1 0,0-1,0-1,1 1,1-1,0-1,0 0,0-1,1 0,0 0,0-1,1-1,0 0,0-1,0 0,0-1,3-1,1 1,0-1,1 0,-1-2,0 0,1-1,-1 0,0-2,0 0,0-1,0 0,-1-2,1 0,-1-1,-1 0,1-1,-1-1,-1-1,9-6,-9 3,-1 2</inkml:trace>
  <inkml:trace contextRef="#ctx0" brushRef="#br0" timeOffset="462.78">1305 167,'-30'1,"1"1,0 1,0 2,1 1,-1 1,1 1,1 2,-1 0,-17 11,30-11,0 1,1 0,1 1,0 0,0 1,1 1,1 0,0 0,1 1,1 1,0-1,-5 16,11-26,0 0,1 0,-1 0,1 0,0 0,1 0,0 0,-1 1,2-1,-1 0,0 1,1-1,0 1,1-1,-1 0,1 1,0-1,0 1,1-1,-1 0,1 0,0 0,1 0,-1 0,1-1,0 1,0-1,1 1,-1-1,1 0,0 0,0-1,0 1,0-1,1 0,-1 0,1 0,0-1,0 0,5 2,9-2,0-2,0 0,0-1,0 0,0-2,-1 0,1-1,-1-1,0-1,0-1,0 0,-1-1,0-1,-1 0,0-2,0 1,-1-2,-1 0,0-1,0-1,-1 0,9-13,128-180,-179 303,27-89,0-1,0 1,1 0,0-1,1 1,-1 0,1 0,1 0,-1-1,1 1,0 0,1-1,0 1,0 0,0-1,1 0,-1 0,2 2,8 5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1.7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310 142,'1'0,"-1"0,1 0,-1 0,1 0,-1 0,1 0,-1 0,0 0,1 0,-1 0,1 0,-1 0,1 0,-1 0,1 0,-1-1,1 1,-1 0,1 0,-1-1,0 1,1 0,-1 0,0-1,1 1,-1-1,0 1,1 0,-1-1,0 1,1-1,-1 1,0 0,0-1,0 1,0-1,1 1,-1-1,0 1,0-1,0 1,0-1,0 1,0-1,0 1,0-1,0 1,0-1,-1 1,1-1,0 1,0 0,0-1,-1 1,1-1,0 1,0-1,-1 1,1 0,0-1,-1 1,1 0,0-1,-1 1,1 0,-1 0,-34-7,21 10,-1 1,1 0,0 0,0 2,0-1,1 2,0 0,0 0,1 2,0-1,0 1,1 1,0 0,1 1,0 0,1 0,0 1,0 1,1-1,1 1,1 0,-1 1,-1 7,4-11,1 0,0 0,0 1,1-1,0 1,1-1,0 1,1-1,0 1,1 0,0-1,1 1,0-1,0 0,1 1,-1-5,0-1,0 0,0 0,1 0,0 0,0-1,0 1,1-1,-1 0,1 0,0 0,0 0,0 0,1-1,-1 0,1 0,0 0,0-1,0 1,0-1,0 0,1-1,-1 1,0-1,1 0,-1-1,1 1,-1-1,3 0,10-3,0-1,0-1,0 0,-1-1,0-1,0-1,-1 0,0-1,-1-1,1 0,-2-1,0-1,13-13,125-139,-98 99,-54 66,0 0,0 0,0 0,0-1,0 1,0 0,0 0,1 0,-1-1,0 1,0 0,1 0,-1-1,1 1,-1 0,1-1,-1 1,1 0,-1-1,1 1,0-1,-1 1,1-1,0 1,-1-1,1 1,0-1,-1 0,1 1,0-1,0 0,0 0,-1 1,1-1,0 0,0 0,0 0,0 0,-1 0,1 0,0 0,0-1,0 1,-1 0,1 0,0-1,0 1,0 0,-1-1,1 1,0-1,-1 1,1-1,0 1,-1-1,1 1,-1-1,1 0,-1 1,1-1,-1 0,1 0,-1 1,0-1,1 0,-1 0,0 1,3 33,-4-27,1 0,-1 1,1-1,1 0,-1 0,1 1,0-1,0 0,1 0,0 0,0 0,0 0,1-1,0 1,0-1,0 1,1-1,0 0,0 0,0-1,0 1,1-1,0 0,0 0,0 0,0-1,1 0,0 0,91-3,-82-2,10-2</inkml:trace>
  <inkml:trace contextRef="#ctx0" brushRef="#br0" timeOffset="329.054">1411 1,'-25'9,"1"1,0 1,0 2,1 0,1 1,0 1,1 1,1 2,-13 12,32-29,0 1,-1-1,1 1,0-1,0 1,0-1,0 1,0 0,0-1,0 1,1 0,-1 0,1-1,-1 1,1 0,0 0,-1 0,1 0,0 0,0 0,1 0,-1 0,0-1,1 1,-1 0,1 0,-1 0,1-1,0 1,0 0,0 0,0-1,0 1,0-1,0 1,0-1,1 0,-1 1,1-1,-1 0,1 0,-1 0,1 0,0 0,-1 0,1 0,0-1,0 1,-1-1,1 1,0-1,2 1,72 9,-69-11,1 0,0 1,-1 0,1 0,0 1,-1 0,1 0,-1 0,1 1,-1 1,0-1,0 1,0 0,0 1,0-1,-1 1,1 1,-1-1,0 1,-1 0,1 1,-1-1,0 1,0 0,-1 0,1 1,-1-1,2 7,-5-8,-1-1,0 0,0 1,0-1,-1 0,1 0,-1 1,0-1,0 0,-1 0,1 0,-1 0,0 0,0 0,0-1,-1 1,1-1,-1 1,0-1,0 0,0 0,0 0,-3 1,-86 54,70-48,-1-1,1-1,-2-1,1-1,-1-2,-13 2,13-4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3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0,'-161'283,"110"-185,-4-3,-53 68,98-151,3-6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3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1,'24'34,"22"25,8 7,0-2,-4-8,-7-8,-5-7,-5-12,-7-5,-4-6,-5-3,-2-3,-2 2,1-3,-7-2,-4-8,-3-4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7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14,'5'-5,"-4"-2,-1 6,-6 2,-2 7,-4 1,0 4,6 0,5-2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0,'-9'10,"-9"3,0 4,7-1,10-8,10-5,9-8,-4-3,-9 0,-5 5,-3 5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9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1,'1'2,"0"0,1 0,-1-1,1 1,0 0,-1-1,1 1,0-1,0 1,0-1,0 0,0 0,0 0,1 0,-1 0,0 0,0-1,1 1,-1-1,0 1,1-1,-1 0,0 0,1 0,0-1,0 2,338 2,-279-15,-56 6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9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31,'0'5,"10"1,7 0,6-1,4-2,7-5,3-4,-1 1,-1 0,-2 2,-2-5,-1 0,-1 1,-1 2,0 2,0 1,0 1,-5 1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9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0 522,'34'0,"29"0,11-5,-5-1,-7 0,-11 1,-9 1,-6 2,-5 1,-8 0</inkml:trace>
  <inkml:trace contextRef="#ctx0" brushRef="#br0" timeOffset="3098.958">593 889,'58'-13,"-1"-2,0-2,-1-3,-1-3,-1-2,-2-2,17-13,-55 28,0 0,-1-1,0 0,-1-1,0 0,-1-1,-1-1,-1 1,0-2,-1 1,-1-1,0 0,1-9,-6 24,-1-1,1 1,-1-1,0 0,0 0,0 0,0 0,0 0,-1 0,1 0,-1 0,0 0,0 0,0 0,0 0,-1 0,1 0,-1 0,0 0,0 0,0 0,0 0,0 0,-1 1,1-1,-1 0,0 1,1-1,-1 1,-1 0,1 0,0 0,0 0,-1 0,1 0,-1 0,1 1,-1-1,0 1,0 0,0 0,0 0,0 0,0 1,0-1,0 1,0-1,0 1,0 0,-3 1,-5 3,0 1,0 1,1 0,0 0,0 1,0 0,1 1,0 0,0 0,1 1,0 0,1 1,0 0,0 0,1 0,-3 9,5-12,1-1,0 0,0 0,1 1,0 0,0-1,0 1,1 0,0 0,1 0,-1 0,1 0,1 0,-1 0,1 0,0-1,1 1,0 0,0 0,0-1,1 1,0-1,0 0,0 0,1 0,0 0,0-1,1 1,0-1,0 0,3 2,5 1,0-1,0-1,0 0,1-1,0 0,0-1,0-1,0 0,1-1,-1-1,1 0,-1-1,1 0,-1-1,1-1,-1 0,13-4,0-1,0-1,-1-2,0 0,0-2,-1 0,-1-2,0-1,19-16,-33 25,0-1,-1 0,0 0,0-1,-1 0,0 0,0-1,-1 0,0 0,-1-1,0 0,-1 0,0-1,0 1,-1-1,0 0,-1 0,0-2,-3 12,0 0,0 0,0 0,0 0,0 0,0 0,0 1,0-1,-1 0,1 0,0 0,-1 0,1 1,0-1,-1 0,1 0,-1 1,1-1,-1 0,1 1,-1-1,0 0,1 1,-1-1,0 1,0-1,1 1,-1-1,0 1,0 0,0-1,1 1,-1 0,0 0,0 0,0-1,0 1,0 0,0 0,1 0,-1 0,0 1,0-1,0 0,0 0,0 0,1 1,-1-1,0 0,0 1,0-1,1 1,-1-1,0 1,1-1,-1 1,0 0,0-1,-42 34,34-23,-1 0,2 1,0 0,0 0,1 1,1 0,0 0,1 1,-1 3,4-12,1-1,0 1,-1 0,2 0,-1 0,1 0,-1-1,1 1,1 0,-1 0,1 0,-1 0,2 0,-1 0,0-1,1 1,0 0,0-1,0 0,1 1,-1-1,1 0,0 0,0 0,1-1,-1 1,1-1,3 3,4-2,1 0,-1 0,1-1,0-1,0 0,0 0,1-1,-1-1,0 0,0-1,1 0,-1-1,0 0,0-1,-1 0,1-1,-1 0,1-1,-1 0,2-3,51-24,-1-3,-1-2,-2-3,0-5,-47 35,0 0,-1 0,0-1,-1-1,0 0,-1 0,0-1,-1 0,0-1,-1 0,-1 0,0-1,-1 0,-1 0,0-1,0-2,-4 16,-1 0,1 0,-1 0,0 0,1 1,-1-1,0 0,0 0,0 0,-1 0,1 0,0 0,-1 0,1 0,-1 1,1-1,-1 0,0 0,0 1,0-1,0 0,0 1,0-1,-1 1,1-1,0 1,-1 0,1 0,-1-1,1 1,-1 0,0 0,1 0,-1 1,0-1,0 0,0 1,1-1,-1 1,0 0,0-1,0 1,0 0,-1 0,-3 0,-1 0,0 1,1 0,-1 0,1 0,-1 1,1 0,0 0,0 1,0 0,0 0,-4 2,-6 9,0 0,1 0,1 1,0 1,1 1,1 0,0 1,1 0,1 0,1 1,1 0,-3 11,8-23,0-1,1 1,0 0,0 0,1-1,0 1,0 0,0 0,1 0,0 0,0 1,1-1,0 0,0-1,1 1,0 0,0 0,0-1,1 1,0-1,1 0,-1 1,1-2,0 1,0 0,1-1,0 0,0 0,0 0,0-1,1 1,0-1,0-1,0 1,0-1,1 0,-1 0,2-1,50 2,-33-9</inkml:trace>
  <inkml:trace contextRef="#ctx0" brushRef="#br0" timeOffset="3866.025">2456 663,'-145'230,"139"-215,13-22,15-21,85-117,-85 136,-21 41,-2-17,1-11,-1 1,1 0,0 0,1 0,-1 0,1-1,0 1,1 0,-1-1,1 1,-1-1,1 1,1-1,-1 0,1 0,-1 0,1 0,0 0,1-1,-1 1,1-1,-1 0,1 0,0 0,0 0,0-1,1 0,-1 0,0 0,1 0,0-1,-1 1,1-1,0 0,-1-1,1 1,0-1,0 0,0 0,0-1,-1 1,2-1,3-3,-1 0,1-1,-1 0,0 0,0-1,0 0,-1 0,0 0,0-1,-1 0,0-1,0 0,-1 1,0-2,0 1,-1-1,0 1,0-1,-1 0,0-1,-1 1,0 0,0-6,0-33,-7 26</inkml:trace>
  <inkml:trace contextRef="#ctx0" brushRef="#br0" timeOffset="4370.868">2653 42,'27'-9,"0"1,0 2,1 0,0 2,28-1,-54 4,-1 1,1-1,0 1,-1-1,1 1,0 0,-1 0,1 0,0 0,-1 0,1 0,0 0,-1 0,1 1,0-1,-1 1,1-1,-1 1,1 0,-1-1,1 1,-1 0,1 0,-1 0,0 0,1 0,-1 1,0-1,0 0,0 1,0-1,0 0,0 1,0-1,-1 1,1-1,0 1,-1 0,0-1,1 1,-1 0,0-1,1 1,-1 0,-6 8,0-1,0 1,-1-2,0 1,0-1,-1 0,0 0,0-1,-1 0,-3 1,-4 5,8-7,6-5,0 0,-1 0,1 0,0 0,0 0,-1 1,1-1,0 0,0 1,1 0,-1-1,0 1,1 0,-1 0,1 0,-1 0,1 0,0 0,0 1,0-1,0 0,0 1,0-1,1 0,-1 1,1-1,0 1,0-1,0 1,0-1,0 1,0-1,0 1,1-1,0 1,-1-1,1 0,0 1,0-1,0 0,0 0,1 0,0 1,7 3,0-1,1-1,0 0,0 0,0-1,0 0,0-1,1 0,-1-1,1 0,0-1,-1 0,1 0,-1-1,8-2,12 2,56 0,-62 0</inkml:trace>
  <inkml:trace contextRef="#ctx0" brushRef="#br0" timeOffset="4982.009">3810 155,'-21'54,"-3"-1,-3-2,-1 0,-3-2,-35 44,8-19,-2-1,-4-4,-29 23,78-77,3-2</inkml:trace>
  <inkml:trace contextRef="#ctx0" brushRef="#br0" timeOffset="5437.521">3359 212,'245'228,"-98"-34,-94-108,-39-62</inkml:trace>
  <inkml:trace contextRef="#ctx0" brushRef="#br0" timeOffset="8799.991">4374 606,'-33'44,"-21"27,-6 3,2-7,11-9,9-11,11-13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1,'-56'130,"-7"-3,-4-2,-9-1,64-106,2-5,0 1,1 0,1 1,0 0,1 0,0 0,1 1,1 0,1 0,-2 13,6-26,0-1,0 1,0-1,0 0,1 1,-1-1,1 0,-1 1,1-1,0 0,0 0,0 0,0 0,0 0,1 0,-1 0,1 0,-1 0,1 0,0-1,0 1,-1-1,1 1,0-1,0 0,1 0,-1 0,0 0,0 0,0 0,1 0,-1-1,2 1,87 3,-75-4,-2-1,-2 2,0 0,0-1,0-1,0 0,0-1,0 0,0 0,0-2,-1 1,1-2,-1 1,0-2,0 1,-1-1,10-8,-9 2</inkml:trace>
  <inkml:trace contextRef="#ctx0" brushRef="#br0" timeOffset="216.522">0 339,'48'0,"45"-5,16-1,-2 0,-8 1,-16 2,-14 0,-18 2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0,'-4'5,"-8"1,5 0,2-1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1,'5'0,"-4"0,4 0,-5 0,-1 5,-2 1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4.8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499 82,'-15'-11,"-1"1,0 0,-1 1,0 0,0 2,-1 0,-14-4,27 10,0-1,0 1,0 0,0 0,-1 0,1 1,0 0,0 0,0 0,0 1,-1-1,1 1,0 1,0-1,0 1,1-1,-1 1,0 1,1-1,-1 1,1 0,0 0,0 0,0 0,0 1,0-1,1 1,0 0,-1 0,0 3,-1 6,0 1,0 0,2-1,-1 1,2 1,0-1,1 0,0 1,1-1,1 0,0 1,1 2,-3 95,-17-6,-6-1,-23 62,-11 20,29-48,28-137,0-1,0 1,0 0,1 0,-1 0,1 0,-1 0,1 0,0 0,0 0,0 0,0 0,0 0,0 0,0 0,1 0,-1 0,1-1,0 1,-1 0,1 0,0 0,0-1,0 1,0 0,0-1,1 1,-1-1,0 1,1-1,-1 1,1-1,-1 0,1 0,0 0,0 0,-1 0,1 0,0-1,0 1,0 0,0-1,0 0,0 1,0-1,1 0,265-1,-24-28,-220 29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53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206 1,'-27'26,"1"2,2 1,1 1,1 1,1 0,2 2,0 5,15-32,1 1,-1 1,1-1,1 0,0 1,0-1,0 1,1 0,0 0,0 0,1-1,0 1,1 0,0 0,0 0,0-1,1 1,0 0,1-1,0 0,0 0,0 1,1-2,0 1,-1-5,-1-1,1 1,0-1,0 0,0 0,0 0,0 0,0-1,0 1,0-1,0 0,0 0,0 0,0 0,0 0,0-1,0 1,0-1,0 0,0 0,0 0,0 0,0-1,-1 1,1-1,0 0,-1 1,1-1,-1 0,0-1,0 1,0 0,0 0,0-1,0 0,-1 1,11-13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0,'-5'0,"-2"5,-4 1,-5 5,5 0,9-6,10-4,-2-3,-1 5,-2 1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2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 1,'-5'24,"-1"13,5 0,7-7,3-7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7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31 344,'58'-11,"8"-1,0-3,-1-3,17-9,-71 22,1-1,-1 0,0 0,-1-1,1-1,-1 0,-1 0,0-1,0 0,7-10,-14 16,1 0,-1 0,1 0,-1-1,0 1,0-1,-1 1,1-1,-1 0,0 0,0 0,0 0,0 0,-1 0,0 0,1 0,-1 0,-1 0,1 0,-1 0,1 0,-1 1,0-1,-1 0,1 0,-1 0,1 1,-1-1,0 1,0-1,-1 1,1 0,-1 0,0 0,-1-1,-1 0,0 0,-1 0,1 0,-1 1,0 0,0 0,0 0,-1 1,1 0,-1 0,1 0,-1 1,0 0,1 1,-1-1,0 1,1 1,-1-1,0 1,0 0,0 1,-133 51,121-40,0 1,1 0,1 1,0 1,1 1,1 0,0 1,2 1,-5 8,14-21,0 0,0 0,0 0,1 1,0-1,1 1,-1 0,1 0,1 0,-1 0,1 0,0 0,1 0,0 0,0 1,0-1,1 0,0 0,1 0,-1 0,1 0,1 0,-1 0,1-1,0 1,1-1,0 0,0 0,0 0,0 0,1-1,0 0,0 0,2 1,8 4,0-2,1 0,0-1,0 0,1-1,-1-1,1-1,0 0,1-1,-1-1,0-1,1 0,-1-1,1-1,14-3,-4 3,-10 1,0-1,0 0,0-2,0 0,0-1,-1-1,0 0,0-1,0-1,-1-1,3-2,0-2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7.0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1,'-14'14,"-5"10,0 0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3.87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30 37,'-14'94,"10"-74,0-1,1 0,1 1,0 0,2-1,0 1,1 0,3 8,-4-26,0-1,0 1,0 0,0 0,0 0,1 0,-1-1,1 1,-1 0,1 0,0-1,0 1,0-1,0 1,0 0,0-1,0 0,0 1,0-1,1 0,-1 1,1-1,-1 0,1 0,-1 0,1 0,0-1,-1 1,1 0,0-1,0 1,-1-1,1 0,0 1,0-1,0 0,0 0,-1 0,1 0,0-1,0 1,0 0,-1-1,1 1,0-1,0 0,-1 1,1-1,17-12,-1 0,-1-2,0 0,-1 0,0-2,-1 0,-1 0,-1-1,-1-1,0-1,2-7,66-109,-80 135,1 0,-1 0,0 1,0-1,1 0,-1 1,0-1,1 0,-1 1,1-1,-1 1,1-1,-1 1,1-1,0 1,-1-1,1 1,-1-1,1 1,0 0,-1-1,1 1,0 0,0 0,-1-1,1 1,0 0,0 0,-1 0,1 0,0 0,0 0,-1 0,1 0,0 0,0 1,-1-1,1 0,0 0,-1 1,1-1,0 0,-1 1,1-1,0 1,-1-1,1 1,-1-1,1 1,-1-1,1 1,-1-1,1 1,-1 0,0-1,1 1,-1 0,0-1,1 1,-1 0,0-1,0 1,0 1,7 55,-6-45,23 173,5 129,-28-283,-2-1,-1 1,-1-1,-1 0,-2 0,-1 0,-2-1,-1 0,-1 0,-1-1,-1-1,-6 7,-66 66,82-96,-1-1,0 0,-1 0,1 0,-1 0,1-1,-1 1,0-1,0 0,0-1,0 1,0-1,0 0,0 0,-1-1,1 0,0 1,0-2,-1 1,1-1,0 0,0 0,-2-1,2-1,0-1,0 0,0-1,1 1,-1-1,1 0,1 0,-1 0,1-1,0 1,0-1,0 0,1 0,0 0,0 0,0 0,1 0,0-1,0 1,1 0,0-1,0 1,0 0,1-1,0 1,0 0,1-3,5-12,1 1,0 0,2 0,0 0,1 1,1 1,1 0,0 1,1 0,1 1,4-2,169-124,-164 126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6.1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0,'5'10,"1"3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8.3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389 624,'-172'213,"-18"46,164-222,52-74,68-94,6 4,15-7,-48 61,-67 73,1-1,-1 1,0 0,0-1,1 1,-1 0,0 0,1-1,-1 1,0 0,1-1,-1 1,0 0,1 0,-1 0,1 0,-1-1,1 1,-1 0,0 0,1 0,-1 0,1 0,-1 0,0 0,1 0,-1 0,1 0,-1 0,1 0,-1 0,0 1,1-1,-1 0,1 0,-1 0,0 1,1-1,-1 0,0 0,1 1,-1-1,0 0,1 1,-1-1,0 0,0 1,1-1,-1 0,0 1,0-1,0 1,0-1,1 0,-1 1,0-1,0 1,0-1,0 1,0-1,0 0,0 1,0-1,0 1,0-1,0 0,-1 1,1 0,-3 31,-6 3,2-1,1 2,2-1,1 0,2 25,2-53,1 0,-1-1,1 1,0-1,0 1,1-1,0 0,0 1,1-2,0 1,-1 0,2-1,-1 1,1-1,0-1,0 1,0-1,1 0,2 2,-4-3,-1-1,1 0,0 0,-1 0,1 0,0-1,0 0,1 1,-1-1,0-1,0 1,0-1,1 0,-1 1,0-2,0 1,1-1,-1 1,0-1,0 0,0 0,0-1,0 1,0-1,0 0,-1 0,1-1,-1 1,1-1,-1 1,2-3,15-14,-1-1,-1 0,0-2,-2 0,-1-1,0 0,-2-1,-1 0,-1-2,-1 1,-1-1,-1 0,-2-1,1-9,0-9,-1 33</inkml:trace>
  <inkml:trace contextRef="#ctx0" brushRef="#br0" timeOffset="709.358">1377 681,'-36'16,"1"1,1 2,1 1,1 2,1 1,0 2,2 1,-1 4,23-26,2 1,-1-1,0 2,1-1,0 1,0-1,1 1,0 0,0 1,0-1,1 1,0 0,0 0,0 0,1 0,0 0,1 1,0-1,0 0,0 2,1-7,1-1,-1 1,1-1,0 1,-1-1,1 0,0 1,0-1,0 0,0 0,0 1,0-1,0 0,0 0,1 0,-1 0,0-1,1 1,-1 0,0 0,1-1,-1 1,1-1,-1 1,1-1,-1 0,1 1,-1-1,1 0,0 0,-1 0,1 0,-1-1,1 1,-1 0,1-1,0 1,59-22,-58 21,36-19,-2-1,0-3,-2 0,0-2,-2-2,15-17,-48 44,1 0,-1 0,1 0,-1 0,1 1,-1-1,1 0,-1 0,1 0,0 0,-1 1,1-1,0 0,0 1,0-1,0 1,0-1,-1 1,1-1,0 1,0-1,0 1,0 0,0 0,0-1,0 1,0 0,1 0,-1 0,0 0,0 0,0 1,0-1,0 0,0 0,0 1,0-1,0 0,0 1,-1-1,1 1,0-1,0 1,0 0,0-1,-1 1,1 0,0 0,0-1,-1 1,1 0,-1 0,1 0,-1 0,1 0,-1 0,17 79,-15-62,1 0,1 1,1-1,0-1,1 1,1-1,1 0,1 0,-7-13,1-1,-1 1,1-1,0 0,0 0,0-1,0 1,1 0,-1-1,1 0,-1 0,1 0,0 0,0-1,0 1,0-1,0 0,0 0,0 0,1-1,-1 0,0 1,0-2,0 1,1 0,-1-1,0 0,2 0,5-2,0 0,0-1,-1-1,0 1,0-1,0-1,0 0,-1 0,0-1,2-2,29-27,-2-2,-1-1,-2-2,-2-2,-1 0,-3-3,-1 0,-3-2,6-17,-21 33,0 0,-2 0,-2-1,-1 0,-1-1,-2 1,-2 0,0-1,-3 1,0-1,-8-25,10 55,0-6,0 0,-1 0,-1 0,0 0,0 0,-1 0,0 1,0 0,-1-1,-1 2,1-1,-1 1,-2-2,7 9,-1 0,1 0,0 0,-1 0,1 0,0 0,-1 1,1-1,-1 1,1-1,-1 1,1-1,-1 1,1 0,-1 0,0 0,1 0,-1 0,1 0,-1 0,0 0,1 1,-1-1,1 0,-1 1,1 0,-1-1,1 1,0 0,-1 0,1 0,0-1,-1 1,1 1,0-1,0 0,0 0,0 0,0 1,0-1,0 0,1 1,-1-1,-27 66,22-23,3 1,1 0,2 0,2-1,2 1,2 0,2-1,2-1,2 1,1-1,3-1,13 25,53 152,-82-218,1 0,-1 0,1 1,-1-1,0 0,1 1,-1-1,0 0,0 1,0-1,0 1,0-1,0 0,-1 1,1-1,0 0,-1 1,1-1,-1 0,1 0,-1 0,0 1,0-1,1 0,-1 0,0 0,0 0,0 0,0 0,0 0,0 0,0-1,0 1,-1 0,1-1,0 1,0-1,-1 1,1-1,0 1,-1-1,1 0,0 0,-1 0,1 0,0 0,-1 0,1 0,-14-3</inkml:trace>
  <inkml:trace contextRef="#ctx0" brushRef="#br0" timeOffset="890.169">1659 568,'43'0,"44"0,15 0,-3 0,-11 0,-14 0,-15 0,-13 0,-9 0,-7 0,-8 0</inkml:trace>
  <inkml:trace contextRef="#ctx0" brushRef="#br0" timeOffset="1584.911">2421 596,'-4'29,"2"1,0 0,2 0,2 0,1 0,1 0,4 12,-6-37,0 0,0-1,1 1,0-1,0 0,0 0,1 0,-1 0,1 0,0-1,0 0,0 1,1-1,-1-1,1 1,-1-1,1 0,0 0,0 0,0-1,0 1,0-1,1-1,-1 1,0-1,0 1,0-2,1 1,-1 0,0-1,0 0,0 0,0-1,0 0,2 0,7-3,-1 0,0 0,0-1,0-1,-1 0,0-1,0 0,-1-1,0 0,-1-1,0 0,18-14,48-51,-55 51,-30 61,6-34,1 1,0 1,0-1,1 0,-1 0,1 1,0-1,0 1,0-1,1 1,-1 0,1-1,0 1,0-1,1 1,0 0,-1-1,2 1,-1-1,0 0,1 1,0-1,0 0,0 0,0 0,1 0,0 0,-1-1,2 1,-1-1,1 1,0 0,1 0,0-1,0 0,0 0,0 0,0 0,0-1,1 0,-1 0,1-1,0 1,-1-1,1 0,0-1,0 1,0-1,-1-1,1 1,0-1,0 0,-1 0,1 0,0-1,-1 0,1 0,-1 0,3-3,12-5,0-2,-1 0,-1-1,0 0,0-2,7-9,-4 3,0-1,-2 0,-1-2,-1 0,-1-1,-1 0,-2-1,0-1,-1-1,1-8,-12 33,1 0,-1 1,1-1,-1 0,0 0,0 0,-1 0,1 0,0 0,-1 0,0 0,0 0,0 0,0 0,0 0,-1 0,1 0,-1 0,0 0,0 0,0 0,0 0,0 0,-1 1,1-1,-1 0,0 1,0-1,0 1,0 0,0 0,0 0,-1 0,1 0,-1 0,1 1,-1-1,0 1,1-1,-1 1,0 0,0 0,0 1,0-1,0 0,0 1,0 0,-3 0,-6 4,-1 1,2 0,-1 1,1 1,0 0,0 0,1 1,0 0,0 1,1 0,0 0,0 1,1 1,1-1,-6 10,11-18,0 0,0 0,0 0,1 0,-1 1,0-1,1 0,-1 1,1-1,0 1,0-1,0 1,0 0,1-1,-1 1,1 0,-1 0,1 0,0-1,0 1,0 0,1 0,-1 0,1-1,-1 1,1 0,0-1,0 1,0-1,0 1,0-1,1 1,-1-1,1 0,0 1,0-1,0 0,0 0,0 0,0-1,0 1,0 0,1-1,0 1,118 15,-39-12,-76-4,0-1,0 1,0 0,0 1,0-1,0 1,-1 0,1 1,-1-1,1 1,-1 0,0 0,0 1,-1 0,1 0,-1 0,1 0,-1 1,-1-1,1 1,-1 0,1 0,-1 1,-1-1,1 1,-1-1,0 1,0 0,-1-1,0 1,0 0,0 2,-11 67,4 45,12-102</inkml:trace>
  <inkml:trace contextRef="#ctx0" brushRef="#br0" timeOffset="2536.387">4029 624,'-41'45,"2"1,1 2,3 2,2 1,-5 15,21 3,19-68,-1 0,1 0,-1 0,1 0,0 0,-1 0,1 0,0-1,0 1,-1-1,1 1,0-1,0 0,0 1,0-1,0 0,0 0,0 0,0-1,-1 1,1 0,0-1,0 1,0-1,0 0,-1 0,1 1,0-1,-1 0,1 0,-1-1,1 1,0 0,26-15,-1-1,-1-1,-1-1,0-1,-1-1,-2-2,0 0,1-4,24-22,31-26,-77 75,0-1,-1 1,1-1,0 1,-1-1,1 1,0 0,0-1,0 1,-1 0,1-1,0 1,0 0,0 0,0 0,-1 0,1 0,0 0,0 0,0 0,0 0,0 0,-1 0,1 0,0 1,0-1,0 0,-1 1,1-1,0 1,0-1,-1 0,1 1,0 0,-1-1,1 1,-1-1,1 1,-1 0,1-1,-1 1,1 0,-1 0,1-1,-1 1,0 0,0 0,1 0,-1 0,0-1,0 2,4 47,-4-45,0 4,0 1,0-1,1 0,0 1,0-1,1 0,0 0,0 0,1 0,0 0,1-1,-1 1,1-1,1 0,-1 0,1 0,1-1,-1 0,1 0,0 0,1 0,-1-1,1 0,0-1,0 0,0 0,1 0,0-1,5 2,-6-3,0 0,1-1,-1 0,0 0,1 0,-1-1,1 0,-1-1,1 1,-1-1,1-1,-1 0,0 0,0 0,0-1,0 0,0 0,-1-1,1 0,5-4,108-107,-107 99,16-15,-1-2,-2-1,-1-1,-2-1,1-6,-7 8,-2-2,-1 0,-2 0,-1-2,-2 1,-2-1,-1 0,-2-1,-2 1,-1-18,-2 46,0-1,0 1,-1 0,0 0,0 0,-2 0,1 1,-1-1,0 1,-1 0,-1-2,4 8,0 1,0-1,0 0,0 1,0-1,-1 1,1 0,-1 0,0 0,1 0,-1 0,0 0,0 1,0-1,-1 1,1 0,0 0,0 0,-1 1,1-1,0 1,-1 0,1 0,0 0,-1 0,1 0,0 1,-1-1,1 1,0 0,0 0,-1 1,1-1,0 0,0 1,-10 5,0 1,1 0,0 1,1 0,0 1,0 0,1 0,1 1,0 1,0 0,1 0,0 0,1 1,1 0,0 1,-4 11,1 4,0 0,2 0,2 1,0 0,2 0,1 0,2 23,0-35,1-1,1 1,0-1,1 0,1 0,1 0,0 0,1-1,1 1,0-1,1-1,1 0,1 0,0-1,1 0,0 0,2 0,6 5,0-1,2 0,-1-2,2 0,0-2,1 0,22 8,-6-4,-25-9</inkml:trace>
  <inkml:trace contextRef="#ctx0" brushRef="#br0" timeOffset="3506.471">4905 878,'7'6,"1"-1,-1 1,1-2,0 1,0-1,1 0,-1-1,1 0,0 0,0-1,0 0,0-1,0 0,0 0,0-1,0 0,1-1,-1 0,0 0,0-1,4-1,12-9,-1 0,-1-1,0-2,-1 0,0-2,-2 0,0-1,-1-1,0-1,6-11,1 1,-2-2,-1 0,-2-2,-1 0,-2-1,-1-1,-2-1,-1 0,1-12,-8 23,-2-1,0 0,-2 0,-1-1,-1 1,-2-13,1 37,0 1,0 0,0 0,0-1,-1 1,1 0,-1-1,0 1,1 0,-1 0,0 0,0 0,-1 0,1 0,0 0,0 0,-1 1,0-1,1 0,-1 1,0-1,1 1,-1-1,0 1,0 0,0 0,0 0,-1 0,1 0,0 1,0-1,0 1,-1-1,1 1,0 0,-1 0,1 0,0 0,0 0,-1 0,1 1,0-1,0 1,-1 0,1-1,0 1,0 0,0 0,0 0,-1 2,-13 8,1 1,1 1,0 1,1 0,0 0,1 1,1 1,0 0,1 1,1 0,1 0,0 1,-1 7,0-2,0 1,2 0,1 1,1-1,1 1,1 0,2 0,0 1,1-1,2 0,1 0,2 11,-1-25,0 1,0-2,1 1,1 0,0-1,0 0,1-1,0 1,0-1,1 0,1-1,-1 0,1 0,1-1,-1 0,1-1,1 0,-1-1,1 0,0 0,8 2,0 1</inkml:trace>
  <inkml:trace contextRef="#ctx0" brushRef="#br0" timeOffset="4089.362">5667 765,'-3'9,"-2"4,0 1,1-1,1 1,0 0,1 0,0 0,1 0,1 0,0 0,1 0,0 0,1 0,4 13,-5-25,-1-1,1 1,0 0,-1-1,1 0,0 1,0-1,0 0,0 1,0-1,1 0,-1 0,0 0,0 0,1 0,-1 0,1 0,-1 0,1-1,-1 1,1 0,-1-1,1 1,-1-1,1 0,0 0,-1 1,1-1,0 0,-1 0,1-1,0 1,-1 0,1 0,-1-1,1 1,0-1,-1 0,1 1,-1-1,1 0,-1 0,1 0,61-51,-57 46,167-204,-172 208,-1 0,1 0,0 1,-1-1,1 0,0 0,0 0,0 1,1-1,-1 1,0-1,0 1,1-1,-1 1,1 0,0-1,-1 1,1 0,0 0,-1 0,1 0,0 1,0-1,0 0,0 1,0 0,0-1,0 1,0 0,0 0,0 0,0 0,0 0,0 0,0 1,0-1,0 1,-1-1,1 1,0 0,0 0,0 0,-1 0,1 0,0 0,-1 0,1 0,0 2,5 14,0 1,-2 1,0-1,-2 1,0 0,0 0,-2 0,-1 17,5 42,6-2,-3 2,-4-1,-3 0,-3 1,-9 48,6-101,0-1,-2 1,0-1,-2 0,-1 0,0-1,-2-1,-1 0,0 0,-2-1,0-1,-2-1,-2 2,9-10,0-2,0 1,-1-1,-1-1,1 0,-1-1,-1 0,-5 2,16-9,0 1,1 0,-1-1,0 0,0 0,0 1,0-1,0 0,0 0,0-1,1 1,-1 0,0-1,0 1,0-1,0 1,1-1,-1 0,0 0,1 0,-1 0,0 0,1 0,-1 0,1-1,0 1,-1 0,1-1,0 1,0-1,0 0,0 1,0-1,0 0,1 1,-1-1,1 0,-1 0,1 0,-1 0,1-1,-9-84,9 86,2-40,1 0,3 0,1 1,2-1,1 2,3 0,1 0,1 1,3 1,1 0,10-13,47-41,-60 79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5.9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69 113,'-19'34,"-7"15,2 0</inkml:trace>
  <inkml:trace contextRef="#ctx0" brushRef="#br0" timeOffset="594.208">239 338,'150'-215,"-150"213,0 1,1-1,0 1,-1-1,1 1,0-1,0 1,0-1,0 1,0 0,0 0,0 0,1-1,-1 1,0 0,0 0,1 1,-1-1,1 0,-1 0,1 1,-1-1,1 1,0-1,-1 1,1 0,-1-1,1 1,0 0,-1 0,1 0,0 0,-1 1,1-1,0 0,-1 1,1-1,-1 1,1 0,-1-1,1 1,-1 0,1 0,-1 0,0 0,1 0,-1 0,0 0,0 0,0 1,0-1,0 0,0 1,0 0,12 40,23 50,-34-90,0 1,0-1,0 1,1-1,-1 0,0 0,1 0,0 0,-1-1,1 1,0-1,0 1,0-1,0 0,0 0,0-1,0 1,0 0,0-1,0 0,0 0,0 0,0 0,1 0,-1-1,0 1,0-1,0 0,1 0,99-53,-83 42</inkml:trace>
  <inkml:trace contextRef="#ctx0" brushRef="#br0" timeOffset="1193.71">1170 0,'-11'2,"0"0,0 1,1 0,-1 1,1 0,0 1,0 0,0 1,0-1,1 2,0 0,1 0,-1 0,1 1,1 0,-1 1,2-1,-1 2,1-1,-5 10,-27 89,37-104,1 0,-1 0,1 0,-1 0,1 0,1 0,-1 1,0-1,1 0,0 0,0 0,0-1,0 1,1 0,0 0,-1-1,1 1,1-1,-1 1,0-1,1 0,0 0,-1 0,1 0,1 0,0 0,-1-1,1-1,0 1,-1-1,1 0,0 0,0 0,0 0,0-1,0 1,-1-1,1 0,0-1,0 1,0-1,0 1,0-1,0 0,-1-1,1 1,0 0,-1-1,1 0,-1 0,4-2,74-66,-74 63,137-129,-143 136,-1-1,1 0,-1 0,0 0,1 1,0-1,-1 0,1 1,-1-1,1 0,0 1,-1-1,1 1,0-1,0 1,-1-1,1 1,0 0,0-1,0 1,0 0,-1 0,1-1,0 1,0 0,0 0,0 0,0 0,0 0,-1 0,1 1,0-1,0 0,0 0,0 1,0-1,-1 0,1 1,0-1,0 1,-1-1,1 1,0-1,0 1,-1-1,1 1,-1 0,1-1,-1 1,1 0,-1 0,1-1,-1 1,1 0,-1 0,0 0,0 0,1-1,-1 1,0 0,0 0,0 0,0 0,0 0,0 0,0 0,0-1,-1 1,1 1,-4 236,-25 143,31-363,-2 1,0 0,-1-1,-1 1,-1-1,-1 1,0-1,-1 0,-1 0,-1-1,0 0,-2 0,0-1,0 0,-2 0,0-1,0 0,-1-1,-14 12,23-24,-1 0,1 0,-1-1,1 1,-1-1,1 0,-1 0,0 0,0 0,1-1,-1 1,0-1,0 0,0 0,0 0,1-1,-1 1,0-1,0 0,1 0,-1-1,1 1,-1-1,1 1,-1-1,1 0,0 0,0-1,0 1,0-1,0 1,1-1,-1 0,-1-2,-3-4,1 1,0-1,1 0,-1 0,2-1,-1 0,1 1,1-1,0-1,0 1,1 0,0-3,2 3,0 1,1-1,-1 0,2 1,0-1,0 0,0 1,1 0,1 0,0 0,0 0,0 0,1 1,1 0,-1 0,1 0,1 1,-1-1,1 2,4-4,10-8,0 2,1 0,0 1,2 2,-1 0,23-8,49-16,-52 22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31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283 681,'192'-91,"-82"41,-2-5,-2-5,24-21,-114 71,-1-1,0 0,0-1,-2 0,1-1,-1-1,-1 0,-1-1,0 0,-1-1,0 0,-1 0,-1-1,-1 0,0-1,3-13,-10 28,1 0,-1 0,0 0,0 0,0 0,0 0,0 0,-1 0,1 0,-1 0,0 0,0 1,0-1,0 0,-1 1,1-1,-1 0,1 1,-1 0,0-1,0 1,0 0,0 0,0 0,-1 0,1 0,-1 1,1-1,-1 1,1-1,-1 1,0 0,0 0,0 0,1 1,-2-1,-4 0,1 0,-1 0,1 0,-1 1,0 1,1-1,-1 1,1 0,-1 1,1 0,-1 0,1 1,0 0,0 0,-10 9,1 1,1 1,0 1,0 0,2 0,0 2,0 0,2 0,0 1,1 0,1 1,1 0,-1 4,5-16,-38 94,4 2,5 2,4 1,5 1,4 1,6 1,2 34,-19 282,29-386,-2-1,-1 0,-3 0,-1 0,-1-1,-6 10,13-40,1 0,-2-1,1 1,-1-1,0 1,0-1,0-1,-1 1,0 0,0-1,-1 0,1 0,-1-1,0 0,0 0,-1 0,1-1,-1 1,0-2,0 1,0-1,0 0,0 0,0-1,-1 0,1 0,0-1,-1 0,1 0,-1-1,1 0,-5-1,-3-1,4 2,-1 0,0-1,0 0,1 0,-1-1,1-1,0 0,0-1,0 0,1 0,-1-1,2 0,-1-1,0 0,1-1,1 0,-1 0,1-1,1 0,-1-1,2 1,-4-8,3-8,3 1</inkml:trace>
  <inkml:trace contextRef="#ctx0" brushRef="#br0" timeOffset="510.181">0 1218,'61'-28,"1"3,1 3,1 3,25-3,80-5,87-18,-255 44,-1 2,0-1,0 1,0-1,0 1,0 0,0-1,0 1,0-1,0 1,0-1,0 1,0 0,0-1,1 1,-1-1,0 1,0-1,1 1,-1-1,0 1,1-1,-1 1,0-1,1 0,-1 1,1-1,-1 1,0-1,1 0,-1 0,1 1,-1-1,1 0,0 0,-1 1,1-1,-1 0,1 0,-1 0,1 0,-1 0,1 0,0 0,-1 0,1 0,-1 0,1 0,-1 0,1 0,0-1,-1 1,1 0,-1 0,1-1,-1 1,1 0,-1 0,1-1,-1 1,0-1,1 1,-1 0,1-1,-9 11,2 0,0 1,0-1,1 1,0 1,1-1,0 1,1 0,0-1,1 1,0 1,1-1,0 0,1 3,15 27,-2-30</inkml:trace>
  <inkml:trace contextRef="#ctx0" brushRef="#br0" timeOffset="5661.81">1439 652,'-12'7,"1"0,-1 0,1 1,1 0,-1 1,1 0,1 1,0 0,0 1,1 0,0 0,-2 7,-6 11,2 2,1-1,2 2,1-1,2 2,0-1,3 1,0 0,3 0,0 22,0-44,1 0,0 0,1 1,0-1,1 0,0 0,1 0,0 0,1 0,0 0,1-1,0 1,0-1,1 0,1 0,0-1,0 1,1-1,0-1,0 1,1-1,0-1,0 1,1-1,0-1,0 1,1-2,0 1,0-1,0-1,0 0,1 0,8 1,-13-4,0 0,0 0,1 0,-1-1,0 0,0 0,0-1,0 1,1-2,-1 1,0 0,0-1,-1 0,1-1,0 1,-1-1,1 0,-1-1,0 1,0-1,0 0,-1 0,0 0,1-1,-1 0,1-1,8-16</inkml:trace>
  <inkml:trace contextRef="#ctx0" brushRef="#br0" timeOffset="6082.079">1892 681,'-63'303,"59"-285,0-8,0-1,1 1,0 1,1-1,0 0,0 0,1 1,1-1,-1 1,2-1,0 1,0-1,0 1,2-1,-1 0,1 0,1 0,-1 0,2 0,-1-1,2 0,-1 0,1 0,3 2,-1-7,0 0,0 0,1-1,0-1,-1 0,1 0,0 0,0-1,0 0,0-1,0 0,1-1,-1 1,0-2,-1 1,1-1,0-1,7-3,21-21,-31 11</inkml:trace>
  <inkml:trace contextRef="#ctx0" brushRef="#br0" timeOffset="6335.067">1552 935,'44'-5,"32"-6,9-2,-5-2,-11 0,-14 3,-10 4,-8-2,-7 1,-2 2,-2 2,-5-3,-6 0</inkml:trace>
  <inkml:trace contextRef="#ctx0" brushRef="#br0" timeOffset="6631.668">2286 540,'28'33,"-2"1,-1 2,-1 0,-3 2,-1 0,-1 1,-3 1,-1 0,-2 2,0 5,-11-34,1 0,-2 1,0-1,0 0,-2 1,1-1,-2 1,0-1,0 0,-1 0,-1 0,0 0,-1 0,0-1,-1 0,-1 0,1 0,-8 8,-2 2,-1-2,-1 1,-1-2,0-1,-18 14,2-3,17-12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4.6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310 0,'-25'218,"-32"159,26-150,1-87,20-122,7-26,7-8,0-1</inkml:trace>
  <inkml:trace contextRef="#ctx0" brushRef="#br0" timeOffset="285.102">0 508,'38'0,"28"0,11 0,-1 0,-10 0,-11 0,-11 0,-7 0,-5 5,-4 1,-1 0,-1-1,-5 3,-5 1</inkml:trace>
  <inkml:trace contextRef="#ctx0" brushRef="#br0" timeOffset="1097.182">706 85,'-33'233,"-9"69,20-162,21-137,0-1,0-1,0 0,0 1,0-1,0 1,1-1,-1 1,1 0,-1-1,1 1,-1 0,1-1,0 1,0 0,-1-1,1 1,1 0,-1 0,0-1,0 1,1 0,-1-1,1 1,-1-1,1 1,0 0,-1-1,1 1,0-1,0 0,0 1,0-1,0 0,1 1,-1-1,0 0,1 0,-1 0,0 0,1 0,-1-1,1 1,0 0,-1-1,1 1,12-8,0-1,-1-1,0 0,-1-1,1 0,-2 0,0-2,10-11,133-110,-152 132,-1 0,1-1,0 1,0 1,-1-1,1 0,0 0,0 1,0-1,0 1,0-1,0 1,0 0,0 0,0 0,0 0,0 0,0 0,-1 1,1-1,0 1,0-1,0 1,0 0,0-1,-1 1,1 0,0 0,-1 0,1 1,0-1,-1 0,0 1,1-1,-1 1,0-1,0 1,0-1,0 1,0 0,0 0,0 0,0-1,-1 1,1 0,-1 0,0 0,1 1,13 99,-27 90,11-179,3-6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2.0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0 312,'37'-2,"-2"0,1-3,0 0,-1-3,0-1,0-1,20-10,57-50,-108 68,-1-1,0 1,0-1,-1 0,1 0,0 0,-1 0,0-1,0 1,0-1,0 1,0-1,-1 0,0 0,0 0,0 0,0 1,0-1,-1-1,0 1,0 0,0 0,0 0,0 0,-1 0,0 0,0 0,0 1,0-1,-2-2,-2 0,0 0,0 1,0-1,-1 1,0 1,0-1,0 1,-1 0,1 1,-1-1,0 1,0 1,0-1,-1 1,1 0,-1 1,1 0,-1 0,-6 0,-1 3,1 1,0 0,0 0,0 1,0 1,1 1,-1 0,1 0,1 1,-1 1,1 0,1 1,0 0,0 1,0 0,2 0,-1 1,1 1,1 0,0 0,0 0,1 1,1 1,1-7,1-1,-1 1,2 0,-1 0,1 0,0 0,0 1,1-1,0 1,1-1,-1 1,1 0,1 0,0 0,0 0,0-1,1 1,0 0,1 0,-1-1,1 1,1 0,0-1,0 0,0 0,1 0,0 0,0-1,1 1,0-1,0 0,0 0,1-1,0 0,0 0,0 0,1 0,0-1,-1-1,1 1,3 0,12-1,0-1,1-1,-1-1,0-1,1 0,-1-2,0-1,0-1,-1-1,1 0,-1-2,-1 0,1-2,-2 0,1-1,5-5,-1 2,-1-1,0-1,-2-1,0-1,0-1,-2-1,0 0,-2-1,14-21,0-22,-31 64,1 0,0 0,0-1,-1 1,1 0,0 0,0 0,-1 0,1 0,0 0,0 0,-1 0,1 1,0-1,-1 0,1 0,0 1,0-1,-1 0,1 1,0-1,-1 0,1 1,-1-1,1 1,-1-1,1 1,-1 0,1-1,-1 1,1-1,-1 1,0 0,1-1,-1 1,0 0,0 0,1-1,-1 1,0 0,0 0,0-1,0 1,0 0,0 0,0-1,0 1,0 0,0 0,-1-1,1 1,32 164,-29-117,-3-38,0-1,0 1,1-1,0 0,1 1,0-1,0 0,1 0,0 0,1 0,4 6,-7-14,0 0,0 0,0 1,0-1,0-1,0 1,0 0,1 0,-1 0,0-1,1 1,-1 0,0-1,1 1,-1-1,1 0,-1 1,1-1,-1 0,1 0,-1 0,1 0,-1 0,1 0,-1-1,0 1,1 0,-1-1,1 1,-1-1,0 0,1 1,-1-1,0 0,1 0,-1 0,0 0,0 0,1 0,41-45,116-216,-92 157,-60 81,-9 23</inkml:trace>
  <inkml:trace contextRef="#ctx0" brushRef="#br0" timeOffset="732.477">1271 312,'34'-9,"-1"-2,0 0,-1-2,0-2,-1-1,-1-1,0-1,2-5,-27 19,0-1,0 0,0 0,-1-1,0 1,0-1,0 0,-1 0,0 0,0-1,0 1,1-7,-4 11,1 0,-1 0,0 0,1-1,-1 1,0 0,-1 0,1-1,0 1,0 0,-1 0,1-1,-1 1,0 0,0 0,0 0,0 0,0 0,0 0,0 0,-1 0,1 1,-1-1,1 0,-1 1,0-1,0 1,0 0,1 0,-1-1,0 1,0 0,-1 1,1-1,0 0,0 0,0 1,-1 0,1-1,0 1,-5-1,1 0,-1 1,0 0,1 0,-1 0,0 1,1 0,-1 0,1 0,-1 1,1 0,0 1,0-1,0 1,0 0,0 1,1-1,-1 1,1 0,0 1,-2 2,-85 113,86-110,0 1,1 0,1 1,0-1,0 1,1-1,1 1,0 0,1 0,0 2,1-9,-1 0,2 0,-1 0,1 0,-1 0,1-1,1 1,-1 0,1-1,0 1,0-1,0 1,0-1,1 0,0 0,0 0,0 0,0 0,1-1,-1 1,1-1,0 0,0 0,0-1,4 3,8-1,1-1,-1 0,1-1,0-1,-1-1,1 0,0-1,-1-1,1 0,-1-1,1-1,-1-1,-1 0,1-1,-1-1,0 0,0-1,13-10,-1 3,1-2,-2-1,0-1,-2-2,0 0,-1-1,-1-1,-1-2,10-16,8-40,-39 79,1 0,0 0,-1 0,1 0,-1 0,0 0,0 0,0 0,0 0,0 0,0 0,0 0,0 0,-1 0,1 0,-1 0,0 0,0 0,1 1,-1-1,0 0,0 0,-1 1,1-1,0 1,-1-1,1 1,0-1,-1 1,0 0,1 0,-1 0,0 0,0 0,1 0,-1 0,0 0,0 1,0-1,0 1,0-1,-1 1,-2 1,-1-1,1 1,-1 1,1-1,-1 1,1 0,0 0,0 1,0-1,0 1,0 0,1 1,-1-1,1 1,0 0,0 0,0 0,1 0,0 1,-1 0,1-1,1 1,-1 0,1 0,0 1,0-1,0 0,1 2,0-4,1 0,0 0,0 0,0 0,0 1,1-1,-1 0,1 0,0 0,0 0,0 0,0 0,0 0,1-1,-1 1,1 0,0-1,-1 1,1-1,1 1,-1-1,0 0,1 0,-1 0,1 0,-1-1,1 1,0-1,0 1,2 0,96 30,-90-29,-6-3,-1 1,0-1,0 1,0 0,0 0,0 0,0 1,-1-1,1 1,0 0,-1 0,1 0,-1 1,0-1,0 1,0 0,0 0,0 0,0 0,-1 0,0 1,1-1,-1 1,-1-1,1 1,0 0,-1 0,0 0,0 0,0 0,0 0,-1 1,-23 113,19-97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6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424 635,'-44'12,"2"2,0 2,1 2,-28 16,54-25,1 0,0 1,0 0,1 1,0 1,1 0,0 0,1 1,1 1,0 0,0 0,2 1,-6 13,12-26,0 1,0 0,1 0,0-1,-1 1,1 0,0 0,0 1,0-1,1 0,-1 0,1 0,0 0,0 1,0-1,0 0,0 0,1 0,0 0,-1 1,1-1,0 0,0 0,1 0,-1-1,1 1,-1 0,1 0,0-1,0 1,0-1,1 0,-1 1,0-1,1 0,-1 0,1-1,0 1,0 0,-1-1,1 0,0 0,0 1,1-2,1 2,7-3,0-1,1 0,-1 0,-1-1,1-1,0 0,-1 0,0-1,0-1,0 0,0 0,-1-1,5-5,8-2,53-37,-1-4,-3-3,32-34,-104 91,0 0,1 0,-1 0,1 0,-1 0,1 0,0 1,-1-1,1 0,0 0,-1 1,1-1,0 0,0 1,0-1,0 1,0-1,0 1,0-1,0 1,0 0,0-1,0 1,0 0,0 0,0 0,0 0,0 0,0 0,0 0,0 0,0 0,0 0,0 1,0-1,0 0,0 1,0-1,0 1,0-1,0 1,-1-1,1 1,0 0,0-1,-1 1,1 0,0 0,-1 0,1-1,0 1,-1 0,1 0,-1 0,0 0,1 0,21 73,-22-66,1 0,0 0,0 0,1-1,0 1,1 0,-1-1,2 1,-1-1,1 0,0 0,0-1,1 1,0-1,0 0,0 0,1 0,0-1,0 0,0 0,1-1,0 1,0-1,0-1,0 1,1-1,6-3,-1-1,1 0,0-1,-1 0,0-1,0-1,0 0,0-1,0 0,-1-1,0 0,0-1,0 0,-1-1,0 0,-1-1,0 0,9-11,58-50,-3-2,54-72,-111 122,-1 0,-2-1,0-1,-1 0,-2-1,0-1,-2 1,-1-2,-1 1,-1-1,-1 0,-2 0,0 0,-2-1,-1 1,-1-1,-3-11,-21-19,24 57,0 0,0 0,-1 0,1 0,0 1,0-1,-1 0,1 1,0-1,-1 1,1 0,-1-1,1 1,0 0,-1 0,1 0,-1 0,1 0,-1 0,1 0,-1 0,1 1,0-1,-1 0,1 1,-1-1,1 1,0 0,0-1,-1 1,1 0,0 0,0 0,0 0,0 0,0 0,0 0,0 0,0 0,0 1,0 0,-8 12,0 1,2 0,-1 0,2 1,0 0,1 0,1 0,0 1,1-1,1 1,0 0,1 0,1 1,1 257,53 12,-51-263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0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24,'43'5,"33"1,14 0,1-1,-5-2,-4-5,-5-4,-6 1,-7 0,-3 2,-8 0,-3-3,-6-1,-5 0,-9 2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8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1015,'44'-9,"-1"-2,0-1,0-3,-2-1,12-8,-43 20,29-11,0-2,0-1,-2-3,0-1,-1-1,-2-2,-1-2,0 0,-2-3,-2 0,16-22,-38 41,1-1,-2 0,0 0,0 0,-1-1,-1 0,0 0,-1 0,2-12,-4 20,0 0,-1 0,1 1,-1-1,0 0,-1 0,1 0,-1 0,0 1,0-1,0 0,-1 1,1-1,-1 1,0-1,-1 1,1 0,-1 0,0 0,0 0,0 0,0 1,-1-1,1 1,-1 0,0 0,0 0,-3-1,1 3,0-1,1 1,-1 0,0 1,0-1,0 1,0 0,1 1,-1-1,0 1,0 1,0-1,1 1,-1 0,1 0,-1 0,1 1,0 0,0 0,0 0,0 1,1-1,-1 1,1 0,0 1,0-1,1 1,-1-1,1 1,0 0,0 1,1-1,-1 0,1 1,0-1,1 1,-1 0,1-1,0 1,1 0,-1 0,1 0,0 0,1 0,0-1,0 1,0 0,0 0,1-1,0 1,0-1,0 1,1 0,3-1,1 1,0-1,0-1,0 1,0-1,1 0,-1-1,1 1,0-2,0 1,0-1,1 0,-1-1,0 0,2 0,9 2,-2 0,0-1,0 0,1-2,-1 0,0-1,0-1,1 0,2-2,-18 3,1 0,-1 0,1 0,-1 0,0 1,1-1,0 1,-1 0,1-1,-1 1,1 1,-1-1,1 0,-1 0,1 1,-1 0,1-1,-1 1,0 0,1 0,-1 0,0 0,1 1,-1-1,0 1,0-1,0 1,-1 0,1 0,0 0,-1 0,1 0,-1 0,1 0,-1 0,0 0,0 1,0-1,0 1,-1-1,1 0,0 1,-23 143,39-8,-15-114</inkml:trace>
  <inkml:trace contextRef="#ctx0" brushRef="#br0" timeOffset="6738.724">1215 704,'9'8,"0"0,1-1,-1 0,2-1,-1 0,1-1,0 0,0-1,0 0,1-1,-1 0,1 0,0-2,0 1,0-1,0-1,0 0,0-1,4-1,-2-1,-1-1,0 0,0-1,0-1,0 0,-1 0,0-1,-1-1,1 0,-1-1,-1 0,0 0,0-1,-1 0,0-1,0 0,-2-1,3-3,-9 11,1 0,-1 0,0 0,0-1,0 1,0 0,-1-1,0 1,0 0,0-1,0 1,-1 0,1-1,-1 1,0 0,-1 0,1 0,-1 0,0 0,0 0,0 0,0 0,-1 1,1-1,-1 1,0 0,0-1,0 2,-1-1,1 0,-1 0,1 1,-1 0,0 0,0 0,0 0,0 1,0-1,0 1,0 0,-1 1,1-1,0 1,-4-1,-7 2,1 0,-1 2,0-1,1 2,-1 0,1 0,0 1,1 1,-1 1,1 0,0 0,1 1,0 1,0 0,1 1,0 0,0 1,2 0,-1 0,1 1,1 0,0 1,1 0,-1 2,4-8,0 1,1-1,-1 1,2 0,-1 0,1 0,0 0,1 0,0 0,0 0,1 1,0-1,0 0,1 0,0 1,1-1,0 0,0 0,0 0,1 0,1-1,-1 1,1-1,0 0,1 0,0 0,0-1,0 1,1-1,0 0,0-1,0 1,1-1,0-1,2 2,9 0,0 0,1-2,-1 0,1-1,0-1,-1 0,1-2,0 0,10-2,-3 1,9-1,0-2,0-1,-1-2,0-1,0-2,-1-1,14-7,-19 8,-4 2</inkml:trace>
  <inkml:trace contextRef="#ctx0" brushRef="#br0" timeOffset="7207.268">2456 451,'-42'12,"1"2,1 2,0 1,1 3,-22 15,59-35,-1 1,1 0,0 0,0 0,-1 0,1 0,0 0,0 0,0 1,0-1,1 1,-1 0,0 0,1-1,-1 1,1 0,0 0,-1 0,1 0,0 1,0-1,0 0,1 0,-1 1,0-1,1 0,0 1,-1-1,1 1,0-1,0 0,1 1,-1-1,0 1,1-1,-1 0,1 1,0-1,0 0,0 0,0 1,0-1,0 0,1 0,-1 0,1-1,-1 1,1 0,0 0,0-1,-1 1,1-1,1 1,106 39,-93-37,0 0,0 1,-1 1,0 1,0 0,0 1,8 6,-20-12,-1 1,0-1,1 0,-1 1,0-1,0 1,0-1,-1 1,1 0,-1 0,0 0,1 0,-1 0,0 0,-1 0,1 0,-1 0,1 1,-1-1,0 0,0 0,0 0,-1 1,1-1,-1 0,0 0,1 0,-1 0,-1 0,1 0,0 0,-1 0,0 0,1-1,-1 1,0-1,0 1,-1-1,1 0,0 0,-1 0,1 0,-1 0,0 0,0-1,0 1,0-1,-2 1,-8 5,-1-1,0 0,0-1,-1-1,0 0,1-1,-1-1,0 0,0-1,-5 0,-5-1</inkml:trace>
  <inkml:trace contextRef="#ctx0" brushRef="#br0" timeOffset="7670.601">3105 84,'-1'311,"-5"-272,-1 0,-3-1,-1-1,-1 0,-14 28,-33 105,50-98,9-71,0-1,1 1,-1-1,1 0,-1 1,1-1,0 1,-1-1,1 0,-1 1,1-1,0 0,-1 0,1 0,0 1,-1-1,1 0,0 0,-1 0,1 0,0 0,-1 0,1 0,0 0,-1-1,1 1,0 0,-1 0,1-1,0 1,-1 0,1 0,-1-1,1 1,-1-1,1 1,-1-1,1 1,-1-1,1 1,-1-1,1 1,-1-1,0 1,1-1,-1 0,0 1,0-1,1 1,-1-1,0 0,0 1,0-1,0 0,0 0,0 1,0-1,0 0,0 1,0-1,0 0,0 1,-1-1,1 0,0 1,-1-1,20-49,-12 25</inkml:trace>
  <inkml:trace contextRef="#ctx0" brushRef="#br0" timeOffset="7918.333">2738 478,'29'5,"33"1,11 0,3-1,-2-2,-9 0,-5-2,-4-1,-7-5,-2-1,-4 0,-4 1,0 1,-1 2,-8 1</inkml:trace>
  <inkml:trace contextRef="#ctx0" brushRef="#br0" timeOffset="8792.113">3669 55,'218'-39,"-207"37,-9 0,1 0,0 1,0-1,0 1,0 0,0 0,0 0,0 0,0 0,1 1,-1-1,0 1,0 0,1 0,-1 0,0 1,0-1,1 1,-1 0,0 0,0 0,0 0,0 0,0 0,0 1,0 0,-1-1,1 1,0 0,-1 1,1-1,-1 0,0 1,0-1,0 1,0 0,-1-1,1 1,0 0,-1 0,0 0,0 1,-4 214,-9 47,-8 8,-6-37,26-220,1-11,0-1,-1 0,1 1,-1-1,0 1,0-1,0 1,0-1,-1 1,0-1,0 0,0 1,-1-1,1 0,-1 0,0 0,0 0,-1 0,1 0,-1-1,0 1,1-1,-2 0,1 1,0-2,-1 1,1 0,-1-1,0 1,0-1,-3 1,-245 10,139 3,89-14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3:22.6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1 765,'823'-1,"-319"-25,682 25,-617 30,-272-31,-116-25,-132 20,-32 7</inkml:trace>
  <inkml:trace contextRef="#ctx0" brushRef="#br0" timeOffset="632.016">1270 32,'-1'-2,"1"0,-1 0,0 0,-1 1,1-1,0 0,0 0,-1 1,1-1,-1 1,1 0,-1-1,0 1,0 0,1 0,-1 0,0 0,0 0,0 0,0 0,0 1,0-1,0 1,0 0,0-1,-1 1,1 0,0 0,0 0,0 1,0-1,0 0,0 1,0 0,0-1,0 1,0 0,0 0,-2 1,-68 52,-449 388,375-312,146-130,-1 0,1 0,-1 0,1 0,-1 0,1 0,-1 0,1 1,-1-1,1 0,-1 0,1 0,0 1,-1-1,1 0,-1 1,1-1,0 0,-1 1,1-1,0 1,0-1,-1 0,1 1,0-1,0 1,-1-1,1 1,0-1,0 1,0-1,0 1,0-1,0 1,0-1,0 1,0-1,0 1,0-1,0 1,0-1,0 1,1-1,-1 1,0-1,0 0,0 1,1-1,-1 1,0-1,1 0,-1 1,0-1,1 1,-1-1,0 0,1 0,-1 1,1-1,-1 0,1 0,-1 1,0-1,1 0,0 0,36 2,-30-3,110-25,-91 15</inkml:trace>
  <inkml:trace contextRef="#ctx0" brushRef="#br0" timeOffset="1003.71">1976 144,'-95'39,"-117"92,-6 22,-153 98,370-251,0 0,0 0,0 0,0 1,0-1,0 0,0 1,0-1,0 1,0-1,0 1,1 0,-1-1,0 1,0 0,1-1,-1 1,0 0,1 0,-1 0,1 0,-1-1,1 1,-1 0,1 0,0 0,-1 0,1 0,0 0,0 0,0 0,0 0,0 0,0 0,0 0,0 0,0 0,0 0,1 0,-1 0,0 0,1 0,-1 0,0 0,1 0,-1 0,1 0,0-1,-1 1,1 0,0 0,-1-1,1 1,0 0,0-1,0 1,0-1,0 1,-1-1,1 1,0-1,13 2,0-1,0 0,0-1,0 0,0-2,0 1,-1-2,1 0,0 0,-1-1,0-1,0 0,0-1,10-7,45-15,-43 20</inkml:trace>
  <inkml:trace contextRef="#ctx0" brushRef="#br0" timeOffset="1403.84">2767 173,'0'-1,"1"1,0-1,-1 0,1 0,-1 0,1 1,-1-1,1 0,-1 0,0 0,1 0,-1 0,0 0,0 0,0 0,0 1,0-1,0 0,0 0,0 0,0 0,0 0,0 0,0 0,-1 0,1 0,0 0,-1 0,1 1,-1-1,1 0,-1 0,1 0,-1 1,0-1,1 0,-1 1,0-1,0 0,1 1,-1-1,0 1,0-1,0 1,0 0,1-1,-1 1,0 0,-48 7,-108 87,-278 182,298-174,136-102,0 1,-1 0,1-1,0 1,-1 0,1 0,0 0,0 0,0 0,0 0,0 0,0 0,0 0,0 1,0-1,1 0,-1 1,0-1,1 0,-1 1,1-1,0 1,-1-1,1 0,0 1,0-1,0 1,0-1,0 1,0-1,0 1,1-1,-1 1,0-1,1 1,-1-1,1 0,0 1,-1-1,1 0,0 0,0 1,0-1,0 0,0 0,0 0,0 0,0 0,0 0,1 0,0 0,11 1,0-1,0 0,0-1,0 0,0-1,0-1,0 0,0 0,-1-2,1 1,-1-2,0 1,0-2,0 0,8-6,4-2</inkml:trace>
  <inkml:trace contextRef="#ctx0" brushRef="#br0" timeOffset="1717.649">3585 60,'-82'35,"2"4,2 4,-48 35,124-77,-69 49,3 3,2 3,2 2,1 6,-87 78,142-135,2-3,1 0,0 0,1 0,-1 1,1 0,-1 0,1 0,1 0,-1 0,1 1,0 0,0 0,1 0,-2 3,5-8,-1 1,0-1,1 1,-1-1,1 1,0-1,-1 0,1 1,0-1,0 0,0 0,0 1,0-1,0 0,0 0,0 0,0 0,0 0,1 0,-1-1,0 1,1 0,-1-1,1 1,-1-1,0 1,1-1,-1 0,1 1,-1-1,1 0,-1 0,1 0,19 3</inkml:trace>
  <inkml:trace contextRef="#ctx0" brushRef="#br0" timeOffset="2131.008">4121 173,'-200'145,"77"-53,40-33,3 4,2 4,-40 46,96-86,5-3</inkml:trace>
  <inkml:trace contextRef="#ctx0" brushRef="#br0" timeOffset="6935.383">2456 821,'0'1,"-1"-1,1 1,-1-1,1 0,-1 1,1-1,-1 0,1 0,-1 1,1-1,-1 0,0 0,1 0,-1 0,1 0,-1 1,0-1,1 0,-1-1,0 1,1 0,-1 0,1 0,-1 0,0 0,1-1,-1 1,1 0,-1 0,1-1,-1 1,1 0,-1-1,1 1,-1-1,1 1,0-1,-1 1,1-1,-1 1,1-1,0 1,0-1,-1 1,1-1,0 1,0-1,0 0,-1 1,1-1,0 1,0-1,0 0,0 1,0-1,0 1,0-1,1 0,-1 1,0-1,0 1,0-1,1 0,-1 1,-8 174,9-99,-2 25,5 0,11 56,-2 21,-12-175,-1 1,0 0,1-1,0 1,0-1,-1 1,1-1,1 1,-1-1,0 0,1 1,-1-1,1 0,0 0,-1 0,1 0,0-1,0 1,0 0,1-1,-1 1,0-1,1 0,-1 0,0 0,1 0,-1 0,1 0,0-1,-1 1,1-1,0 0,-1 0,1 0,0 0,32 9,-33-9,0 1,-1-1,1 1,0 0,0 0,-1-1,1 1,-1 0,1 0,-1 1,1-1,-1 0,0 1,1-1,-1 0,0 1,0-1,0 1,0 0,0-1,-1 1,1 0,0 0,-1-1,1 1,-1 0,0 0,0 0,1-1,-1 1,0 0,0 0,-1 0,1 0,0 0,-1-1,1 1,-1 0,0 0,1-1,-1 1,0 0,0-1,0 1,0-1,-1 2,-61 65,-141 45,202-112,1-1,0 0,0 1,0-1,0 1,0-1,0 1,0 0,0-1,0 1,0 0,0 0,0 0,0 0,0-1,0 1,1 0,-1 1,1-1,-1 0,0 0,1 0,0 0,-1 0,1 0,0 1,-1-1,1 0,0 0,0 1,0-1,0 0,0 0,1 0,-1 1,0-1,0 0,1 0,-1 0,1 1,-1-1,1 0,-1 0,1 0,0 0,0 0,-1 0,1 0,0 0,0-1,0 1,0 0,0 0,0-1,0 1,0-1,0 1,0-1,1 1,149 54,-72-32,118 44,-195-67,-1 0,1 0,0 1,-1-1,1 0,-1 1,1-1,-1 1,1 0,-1 0,1-1,-1 1,0 0,0 0,1 0,-1 0,0 1,0-1,0 0,0 0,0 1,0-1,0 0,-1 1,1-1,0 1,-1-1,1 1,-1 0,0-1,1 1,-1-1,0 1,0 0,0-1,0 1,0-1,0 1,-1 0,1-1,-1 1,1-1,-1 1,1-1,-1 1,0-1,0 1,0-1,1 0,-1 1,-1-1,1 0,0 0,0 0,0 0,-19 13,0-1,-1-1,-1-1,0-1,0 0,-20 4,-36 16,48-18,-46 25,74-36,1 1,-1-1,1 1,0-1,-1 1,1-1,0 1,0 0,0 0,0-1,0 1,1 0,-1 0,0 0,1 0,0 0,-1 0,1 0,0 0,0 0,0 0,0 0,0 0,1 0,-1 0,1 0,-1 0,1 0,0 0,-1 0,1 0,0 0,0-1,1 1,-1 0,0-1,1 1,10 11,2 0,0-1,0 0,1-1,0-1,1 0,0-2,1 1,0-2,0 0,0-1,1-1,17 3,-20-4,57 32,-70-35,0 0,0 1,0-1,-1 0,1 1,-1 0,1-1,-1 1,0 0,1 0,-1 0,0 0,0 0,0 0,-1 0,1 0,0 0,-1 0,1 1,-1-1,0 0,0 0,0 1,0-1,0 0,0 0,-1 1,1-1,-1 0,1 0,-1 0,0 0,-1 2,-7 8,0-1,-1 0,0 0,-1-1,0 0,-1-1,0-1,0 1,-1-2,-10 5,-13 10,-216 123,176-99,75-44,1 0,0 0,-1 0,1 0,0 0,0 0,0 1,0-1,1 0,-1 0,1 0,-1 0,1-1,0 1,-1 0,1 0,0 0,0 0,1-1,-1 1,0 0,0-1,1 1,-1-1,1 0,-1 1,1-1,0 0,-1 0,1 0,0 0,0 0,0 0,0-1,0 1,0-1,0 1,0-1,0 0,0 0,0 0,0 0,1 0,3 2,160 37,-137-35,-1 1,0 1,0 2,0 0,-1 2,6 4,-29-12,0 0,0 0,0 0,-1 1,1-1,-1 1,0 0,0 0,0 0,0 1,0-1,-1 1,0-1,1 1,-1 0,-1 0,1 0,0 0,-1 0,0 0,0 0,0 1,-1-1,1 0,-1 1,0-1,0 0,-1 1,1-1,-1 0,0 1,0-1,0 0,-1 0,1 0,-1 0,0 0,0-1,-1 1,1 0,-1-1,0 1,-8 8,0 0,-1-1,0 0,-1-1,0 0,-1-1,0-1,-7 3,-43 30,63-41,0 0,1 1,-1-1,0 0,1 1,-1-1,1 1,-1-1,1 0,-1 1,1-1,-1 1,1 0,-1-1,1 1,0-1,-1 1,1 0,0-1,-1 1,1 0,0-1,0 1,0 0,0-1,0 1,0 0,0 0,0-1,0 1,0 0,0-1,0 1,0 0,0 0,1-1,-1 1,0-1,1 1,-1 0,0-1,1 1,-1-1,1 1,-1 0,1-1,-1 1,1-1,-1 0,1 1,-1-1,1 1,0-1,-1 0,1 1,0-1,-1 0,1 0,0 0,-1 0,2 1,51 14,-44-13,67 12,-58-12,0 0,0 2,0 0,-1 1,0 0,0 2,8 4,-22-10,0 1,0 0,-1 0,1 0,-1 0,1 0,-1 0,0 1,1-1,-1 1,-1 0,1-1,0 1,-1 0,1 0,-1 0,0 0,0 0,0 0,0 1,-1-1,1 0,-1 0,0 1,0-1,0 0,0 1,-1-1,1 0,-1 0,0 0,0 1,0-1,0 0,-1 0,-2 7,-1 0,0-1,-1 0,0 0,0-1,-1 1,0-2,0 1,-1-1,-4 3,-19 12,-1-2,-1-2,0-1,-2-1,-7 1,29-13,12-4,-1 0,1 0,-1 0,1-1,-1 2,1-1,-1 0,1 0,0 0,-1 1,1-1,-1 0,1 1,0 0,-1-1,1 1,0 0,0-1,-1 1,1 0,0 0,0 0,0 0,0 0,0 1,0-1,0 0,1 0,-1 0,0 1,1-1,-1 0,1 1,-1-1,1 1,0-1,-1 1,1-1,0 0,0 1,0-1,0 1,0-1,1 1,-1-1,0 1,11 12,28 61,-6 164,-64 197,32-323,-1-114</inkml:trace>
  <inkml:trace contextRef="#ctx0" brushRef="#br0" timeOffset="7817.754">1891 4717,'-17'305,"6"-121,10 137,2-140,0-176,-1 0,0 0,0 1,-1-1,1 0,-1 0,0 0,0 0,-1 0,0 0,0 0,0 0,0-1,-1 1,0-1,0 1,0-1,0 0,-1 0,1-1,-1 1,0-1,0 1,-2-1,-6-3,12-7</inkml:trace>
  <inkml:trace contextRef="#ctx0" brushRef="#br0" timeOffset="9901.642">1891 4717,'226'-27,"63"-4,84 3,154 29,-359-29,-81 15,-86 13,0 1,0 0,0 0,0 0,0 0,-1 0,1 0,0 0,-1 0,1 0,-1 0,1 0,-1 0,1 0,-1 0,0 1,0-1,1 0,-1 0,0 1,0-1,0 0,0 0,-1 0,1 1,0-1,0 0,-1 0,1 0,-1 0,1 0,-1 1,1-1,-1 0,0 0,0 3,-35 134,5 80,3 42,29 83,-15-210,39-25,-24-106,1 0,-1 1,1-1,-1 0,0 0,0 1,0-1,0 1,-1-1,1 1,-1-1,1 1,-1 0,0-1,0 1,0-1,0 1,-1 0,1-1,-1 1,1-1,-1 1,0-1,0 1,0-1,0 0,-1 0,1 1,-1-1,1 0,-1 0,0 0,1 0,-1-1,0 1,0 0,-1-1,1 1,0-1,0 0,-1 0,1 0,-1 0,1 0,-1-1,-1 1,-226-1,-137-1,169-27,-535 29,638 15,93-16,0-1,0 1,0-1,0 0,0 1,0-1,0 0,0 0,0 0,1 0,-1-1,0 1,1 0,-1-1,1 1,-1-1,1 0,0 1,0-1,0 0,0 0,0 0,0 0,0 0,0 0,1 0,-1 0,1 0,0 0,-1 0,1 0,0 0,0 0,1 0,-1 0,0 0,1-1,-1 1,1 0,-1 0,1 1,0-1,0 0,0 0,0 0,0 0,0 1,1-1,1-15,3-124,-11 123</inkml:trace>
  <inkml:trace contextRef="#ctx0" brushRef="#br0" timeOffset="12518.501">2484 5055,'-47'202,"-14"23,46-181,41-61,75-150,-57 93,-20 30,2 1,3 1,1 2,22-23,-11 30,-40 32,0 1,-1 0,1-1,0 1,0-1,0 1,-1 0,1-1,0 1,0 0,0 0,0 0,0 0,0 0,0 0,-1 0,1 0,0 0,0 0,0 0,0 1,0-1,-1 0,1 1,0-1,0 0,0 1,-1-1,1 1,0-1,0 1,-1 0,1-1,-1 1,1 0,-1-1,1 1,-1 0,1 0,-1-1,1 1,-1 0,0 0,1 0,-1 0,0-1,0 1,0 0,0 0,0 0,0 0,0 0,0 0,0-1,0 1,0 0,-29 141,21-114,1 0,2 0,1 0,1 1,1-1,1 1,2 3,-1-30,-1 1,1 0,0-1,0 1,0-1,0 1,0 0,0-1,1 1,0-1,-1 1,1-1,0 1,0-1,0 0,0 1,1-1,-1 0,1 0,-1 0,1 0,0 0,0 0,0 0,0-1,0 1,0-1,0 1,0-1,1 0,-1 0,1 0,-1 0,0 0,1-1,0 1,-1-1,1 1,-1-1,1 0,-1 0,1 0,0-1,-1 1,1-1,-1 1,1-1,-1 0,1 0,-1 0,0 0,2-1,22-21,-1-2,-2 0,0-2,-2-1,16-26,41-51,-20 33,-57 72,0 1,1-1,-1 1,0 0,0-1,0 1,-1 0,1 0,0 0,0 0,0 0,0 0,-1 0,1 0,-1 0,1 0,-1 0,1 0,-1 0,1 0,-1 1,0-1,0 0,1 0,-1 0,0 1,0-1,0 0,-1 0,1 0,0 1,0 0,4 287,13-238,-6-34</inkml:trace>
  <inkml:trace contextRef="#ctx0" brushRef="#br1" timeOffset="25362.883">4488 4688,'0'-68,"11"307,18 54,-18-199,-4 1,-5 1,-7 66,-23 93,29 219,16-391,-7-109,-9-115,-3 133,1 0,-1 0,-1 0,0 0,0 0,0 1,-1-1,0 1,0 0,-1 1,0-1,0 1,-1-1,1 2,-1-1,-1 1,1 0,-1 0,0 0,-4-1,-154-63,-42 21,309 46,176-40,30 0,-69 44,-237-3,0 0,0 1,0 0,0 0,0-1,1 1,-1 0,0 1,0-1,0 0,0 1,0-1,0 1,0-1,0 1,0 0,-1 0,1 0,0 0,0 0,-1 0,1 1,0-1,-1 0,1 1,-1 0,0-1,0 1,1 0,-1-1,0 1,0 0,-1 0,1 0,0 0,-1 0,1 0,-1 0,1 0,-1 0,0 0,0 0,0 0,0 0,0 0,-1 0,1 0,-1 0,1 0,-1 0,0 0,0 0,1 0,-1 0,-1 0,-8 11,0-2,-1 1,0-2,-1 1,0-2,-1 1,0-2,0 1,-1-2,-4 2,-15 9,-13 10,-2-2,-1-2,-1-2,-31 8,70-32,15-2</inkml:trace>
  <inkml:trace contextRef="#ctx0" brushRef="#br1" timeOffset="27928.931">4544 4660,'282'0,"-44"-28,113-1,321 30,-687-3,0 0,1-1,-1 0,1-1,0-1,0 0,1-1,0-1,-4-1,-14-7,29 14,1 0,-1 0,0 1,1-1,-1 1,0-1,1 1,-1 0,0-1,0 1,1 0,-1 0,0 0,0 1,1-1,-1 0,0 1,0-1,1 1,-1-1,0 1,1 0,-1 0,1 0,-1 0,1 0,0 0,-1 0,1 0,0 1,0-1,0 0,0 1,0-1,0 1,0-1,0 1,0 0,1-1,-1 1,1 0,-1-1,1 1,0 0,-11 81,13 334,20-456,131-247,-69 150,-65 123,-14 17</inkml:trace>
  <inkml:trace contextRef="#ctx0" brushRef="#br1" timeOffset="29578.046">6040 4547,'-48'-34,"42"29,0 0,0 0,-1 1,0 0,1 0,-1 1,0-1,-1 2,1-1,0 1,-1 0,0 0,1 1,-1 0,0 0,0 1,1 0,-7 1,11 2,0-1,0 0,0 1,1-1,0 1,-1 0,1 0,0 0,0 0,1 0,-1 1,1-1,-1 0,1 1,0-1,0 1,1 0,-1-1,1 1,0-1,0 1,0 0,0-1,0 1,1-1,0 1,0 0,0-1,0 1,0-1,1 0,-1 0,2 2,2 17,8 26,-5-34</inkml:trace>
  <inkml:trace contextRef="#ctx0" brushRef="#br1" timeOffset="30590.855">6407 4350,'1'269,"15"-198,-16-70,1 1,0-1,-1 0,1 1,0-1,-1 0,1 1,0-1,0 0,0 0,0 0,0 0,0 0,1 0,-1 0,0 0,0-1,1 1,-1 0,0-1,1 1,-1-1,1 1,-1-1,0 0,1 0,-1 0,1 0,-1 0,1 0,-1 0,1 0,-1 0,1 0,-1-1,1 1,-1-1,0 1,1-1,-1 0,0 1,0-1,1 0,-1 0,1 0,17-15,-1-1,-1-1,0 0,-1-1,-1-1,-1-1,0 0,-2 0,1-4,11-17,72-134,-96 175,0 0,0 0,0 0,0 0,1 0,-1 0,0 0,1 1,-1-1,0 0,1 0,-1 0,1 1,0-1,-1 0,1 0,-1 1,1-1,0 0,0 1,-1-1,1 1,0-1,0 1,0-1,-1 1,1 0,0-1,0 1,0 0,0 0,0 0,0 0,0 0,0 0,0 0,0 0,0 0,-1 0,1 0,0 0,0 1,0-1,0 0,0 1,0-1,-1 1,1-1,0 1,0-1,0 1,-1-1,1 1,0 0,-1-1,1 1,-1 0,1 0,-1 0,1-1,-1 1,1 0,-1 0,0 0,0 0,1 0,-1 0,0 0,0-1,8 167,-11-108,2 13,-1 8,3 0,11 75,-8-128,12 144,-17-162,1 0,-1-1,0 1,-1 0,1-1,-2 1,0-1,0 0,0 1,-1-1,0-1,0 1,-1-1,0 0,-1 0,1 0,-6 4,9-8,-1 0,1 0,-1-1,0 1,0-1,0 0,0 0,0 0,-1 0,1-1,-1 1,1-1,-1 0,1 0,-1 0,0 0,1-1,-1 1,0-1,1 0,-1 0,0-1,0 1,1-1,-1 1,0-1,1 0,-1-1,1 1,-1-1,1 1,0-1,0 0,0 0,0-1,0 1,0 0,0-1,-1-1,2-3,0 1,0-1,1 1,-1-1,2 1,-1-1,1 0,0 1,0-1,0 0,1 1,0-1,1 1,0-1,0 1,0 0,0-1,1 1,0 0,3-3,85-107,-72 94,0 1,2 1,0 1,2 1,0 1,1 0,0 2,1 1,1 1,0 1,1 2,0 0,1 2,8-1,-9 6</inkml:trace>
  <inkml:trace contextRef="#ctx0" brushRef="#br1" timeOffset="31298.939">5109 6466,'-45'67,"4"1,2 2,3 2,3 1,0 14,17-42,-1-1,-2-1,-2-1,-2-1,-4 3,27-43,-1 1,1-1,-1 0,0 0,0 1,1-1,-1 0,0 0,0 0,0 0,0 0,0 0,0 0,0-1,-1 1,1 0,0-1,0 1,-1 0,1-1,0 0,-1 1,1-1,0 0,-1 1,1-1,-1 0,1 0,0 0,-1 0,1-1,-1 1,1 0,-1-1,-11-7</inkml:trace>
  <inkml:trace contextRef="#ctx0" brushRef="#br1" timeOffset="31594.827">4629 6551,'202'205,"-115"-127,3-4,40 23,-115-86,-2 1,1 0,-2 1,0 1,0 0,-2 0,1 1,-2 1,4 7,-3-2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08.45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1509 4799,'-1'-2,"0"0,-1 0,1 0,-1 0,0 1,0-1,1 1,-1-1,0 1,0 0,0 0,-1 0,1 0,0 0,0 0,-1 0,1 1,0-1,-1 1,1 0,0 0,-1 0,1 0,-3 0,2 0,-366-4,200-23,45 43,86-10,1 0,-1-3,0-1,0-2,-19-3,-25 1,69 1,0 2,-1-1,1 1,-1 1,1 1,0 0,0 0,0 1,1 1,-1 0,0 2,-5 3</inkml:trace>
  <inkml:trace contextRef="#ctx0" brushRef="#br0" timeOffset="1452.169">493 1,'11'138,"-6"-118,-2 0,0 0,-1 1,-1-1,-1 1,-1-1,-1 1,-1 2,-10 92,5 1,5-1,6 12,-1 3,-1 33,-13 441,-6 299,19-621,-29 75,27 446,1-749,12 145,-2-134,-3 1,-3 1,-2-1,-6 33,2 19,2 445,-26-419,16-82,33-95,-13 8,1 0</inkml:trace>
  <inkml:trace contextRef="#ctx0" brushRef="#br0" timeOffset="1697.811">889 4094,'-48'47,"-40"51,-15 17,6-1,14-11,17-12,14-13,12-15,8-8,4-9,7-7,7-6,1-3,3-3,3-5</inkml:trace>
  <inkml:trace contextRef="#ctx0" brushRef="#br0" timeOffset="2765.796">690 537,'-38'82,"-161"159,-157 166,332-384,16-17,1 1,0 0,0 0,0 0,1 1,0 0,0 1,1-1,0 1,1 0,-1 1,5-9,0 0,0 1,0-1,1 0,-1 0,0 1,0-1,1 0,-1 0,1 0,-1 1,1-1,0 0,-1 0,1 0,0 0,0 0,0 0,-1 0,1 0,0 0,0-1,0 1,1 0,-1-1,0 1,0 0,0-1,0 0,1 1,-1-1,0 0,0 1,1-1,-1 0,0 0,1 0,-1 0,1 0,19 2</inkml:trace>
  <inkml:trace contextRef="#ctx0" brushRef="#br0" timeOffset="6298.772">860 1751,'-22'107,"18"-64,-28 223,33 139,-1-403,-1 0,0 0,1 0,0 0,-1 0,1 1,0-1,0 0,0 0,0 0,1 0,-1 1,1-1,-1 0,1 0,0 0,-1 0,1 0,0 0,0 0,1-1,-1 1,0 0,1 0,-1-1,1 1,-1-1,1 1,0-1,-1 0,1 0,0 0,0 0,0 0,0 0,0 0,0-1,0 1,0-1,0 1,1-1,-1 0,0 0,0 0,0 0,0 0,2 0,167-65,-64 46,-94 23,-18 0</inkml:trace>
  <inkml:trace contextRef="#ctx0" brushRef="#br0" timeOffset="6851.524">1509 2315,'-11'0,"0"0,0 0,-1 1,1 1,0 0,0 0,0 1,0 0,1 1,-1 0,1 1,0 0,0 1,1 0,-1 0,1 1,1 0,-1 1,1 0,-1 2,7-8,1 1,-1 0,1 0,0 0,0 0,0 0,0 0,0 0,0 0,1 0,0 0,-1 0,1 1,1-1,-1 0,0 0,1 0,-1 0,1 0,0 0,0 0,0 0,1 0,-1 0,1 0,-1-1,1 1,0 0,1 0,77 57,-34-29,-43-29,-1-1,0 1,0 0,0 0,0 0,0 0,0 1,0-1,-1 0,1 1,-1-1,0 1,1 0,-1-1,0 1,-1 0,1-1,0 1,-1 0,0 0,0 0,0 0,0 0,0-1,0 1,-1 0,1 0,-1 0,0-1,0 1,0 0,0-1,0 1,0-1,-1 1,0-1,1 1,-1-1,0 0,0 0,0 0,0 0,0 0,-1-1,1 1,-1-1,-1 2,-109 34,91-34</inkml:trace>
  <inkml:trace contextRef="#ctx0" brushRef="#br0" timeOffset="7380.259">1623 2626,'8'3,"1"-1,-1 0,1 0,0-1,0 0,-1-1,1 0,0 0,0-1,0 0,0-1,-1 1,1-2,-1 1,1-1,-1-1,0 1,0-1,0-1,-1 1,0-1,1-1,-2 1,1-1,-1-1,0 1,0-1,0 0,-1 0,-3 2,1 0,-1 0,0 0,0 0,-1 0,1 0,-1-1,0 1,-1 0,1-1,-1 1,0-1,0 1,-1 0,0-1,0 1,0 0,0 2,1 1,-1 0,1 0,-1 0,0 0,0 1,0-1,0 0,0 0,-1 0,1 1,0-1,-1 1,0-1,1 1,-1-1,0 1,1 0,-1 0,0 0,0 0,0 0,0 0,0 1,0-1,0 1,0-1,0 1,0 0,-1 0,1 0,0 0,0 0,0 0,0 1,0-1,0 1,0-1,0 1,0 0,0 0,-2 0,-8 5,0 1,0 0,0 1,1 0,0 0,0 1,1 1,0 0,1 0,0 1,1 0,0 1,1-1,0 1,1 1,0 0,1 1,4-9,0 1,0 0,1 0,0 0,0-1,0 1,1 0,0 0,0 0,1-1,-1 1,1-1,0 1,1-1,-1 0,1 0,0 0,1 0,-1 0,1-1,0 1,0-1,0 0,0 0,1-1,0 1,0-1,0 0,0 0,0-1,0 0,1 0,-1 0,6 1,5 4,0 0,1-1,0-1,0-1,0 0,0-1,1-1,-1-1,2 0,93-3,-87 2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18 501,'-1'-2,"-1"1,1-1,-1 1,1-1,0 1,0-1,-1 0,1 0,0 0,1 1,-1-1,0 0,0 0,1 0,-1 0,1 0,0-1,0 1,-1 0,1 0,1 0,-1 0,0 0,0 0,1 0,-1 0,1 0,0 0,0 0,-1 0,1 0,0 0,1 0,10-31,1-1,2 2,2 0,0 0,2 2,2 0,1 2,23-25,54-36,-98 88,-1 1,1-1,0 0,0 1,0-1,0 1,-1-1,1 1,0-1,0 1,0 0,0-1,0 1,0 0,0 0,0 0,0 0,0 0,0 0,0 0,0 0,0 0,0 0,0 1,0-1,0 0,0 1,0-1,0 1,0-1,0 1,0-1,-1 1,1 0,0-1,0 1,-1 0,1 0,0-1,-1 1,1 0,-1 0,1 0,-1 0,0 0,1 0,-1 0,0 0,1 0,-1 0,0 0,0 0,4 61,-4-55,-4 227,4-232,0-1,0 1,0 0,0-1,0 1,0-1,0 1,0 0,1-1,-1 1,1-1,-1 1,1-1,-1 1,1-1,0 1,0-1,0 0,0 1,0-1,0 0,0 0,0 0,0 0,1 0,-1 0,0 0,1 0,-1 0,1 0,-1-1,1 1,-1-1,1 1,-1-1,1 0,0 1,-1-1,1 0,-1 0,1 0,0 0,-1-1,1 1,-1 0,1-1,0 1,-1-1,1 1,-1-1,1 0,-1 0,0 1,1-2,119-111,-35 30,-54 50,2 1,1 1,1 2,2 1,20-10,-56 37,-1 0,0 0,1 0,-1 0,1 0,-1 0,1 1,0-1,-1 1,1-1,0 1,0-1,-1 1,1 0,0 0,0 0,-1 0,1 0,0 0,-1 1,1-1,0 1,0-1,-1 1,1-1,-1 1,1 0,-1 0,1 0,-1 0,1 0,-1 0,0 0,1 0,-1 1,0-1,0 0,0 1,0-1,0 1,0-1,-1 1,1-1,0 1,-1 0,1-1,-1 1,0 0,1 0,-1-1,0 1,0 0,0 0,0-1,1 23,-1 0,0 0,-2 0,0-1,-2 1,-1-1,0 0,-8 19,-3 16,15-56,0 1,0-1,0 1,1-1,-1 1,0-1,1 1,0-1,-1 1,1 0,0-1,0 1,1-1,-1 1,1 0,-1-1,1 1,0-1,0 1,0-1,0 0,0 1,0-1,1 0,9 4</inkml:trace>
  <inkml:trace contextRef="#ctx0" brushRef="#br0" timeOffset="649.843">1260 134,'-12'2,"1"1,-1 0,1 1,0 0,0 0,0 2,1-1,-1 1,2 1,-1 0,1 0,0 1,0 0,1 0,0 1,0 1,1-1,0 1,1 0,0 0,1 1,0 0,1 0,0 0,0 0,1 1,1 0,0-1,0 1,2 1,-1-10,0 0,1 0,-1 0,1-1,0 1,0 0,0 0,0 0,1 0,-1 0,1 0,0 0,0 0,0-1,0 1,0 0,1-1,-1 1,1-1,-1 1,1-1,0 0,0 1,0-1,0 0,1 0,-1-1,0 1,1 0,0-1,-1 0,1 1,0-1,-1 0,1 0,0-1,0 1,0-1,0 1,0-1,0 0,0 0,0 0,-1 0,1-1,0 1,1-1,10-3,0-1,-1 0,1-1,-2-1,1 0,-1-1,0 0,0 0,-1-1,0-1,-1 0,0-1,0 0,-1 0,-1-1,2-3,55-59,-47 56,61-45,-77 63,0 0,0-1,0 1,0 0,-1 0,1 0,0 0,0 0,0 0,0 1,0-1,-1 1,1-1,0 1,0-1,0 1,-1 0,1 0,-1 0,1 0,-1 0,1 1,-1-1,1 0,-1 1,0-1,0 1,0-1,0 1,0-1,0 1,0 0,0 0,-1-1,1 1,16 66,-14 10,-4 0,-4 0,-3-1,-3 0,-6 13,13-63,-2 0,0 0,-2 0,-1-1,-1 0,-1-1,-1 0,-1-1,-1 0,-2-1,0-1,15-19,-1-1,1 1,-1-1,0 1,0-1,0 0,0 0,0 0,0 0,-1 0,1-1,0 1,-1-1,0 1,1-1,-1 0,0 0,0 0,1 0,-1-1,0 1,0-1,0 1,0-1,0 0,0 0,0-1,0 1,0-1,0 1,1-1,-1 0,0 0,0 0,1 0,-1-1,1 1,-1-1,1 1,-1-1,1 0,0 0,0 0,-1-1,-1-11,1-1,0 1,1-1,1 1,0-1,1 1,0-1,1 0,1 1,1-1,1-3,3-7,1 0,1 1,1 0,2 1,0 0,1 0,1 2,2 0,0 0,5-4,-5 6,-6 6,0 2,1-1,0 2,1-1,0 1,1 1,0 1,0 0,1 0,0 1,1 1,-1 0,1 1,0 1,3 0,7-2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4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0,'-18'5,"0"1,0 1,0 1,1 0,0 1,0 1,1 0,1 2,0 0,0 0,1 1,1 1,0 0,0 2,11-12,-1 0,2 0,-1 1,0-1,1 0,0 1,0-1,0 1,0-1,1 1,0-1,0 1,0 0,0-1,1 1,0-1,0 1,0-1,0 0,1 1,0-1,0 0,0 0,0 0,1 0,-1 0,1-1,0 1,0-1,0 0,1 0,-1 0,1 0,-1 0,1-1,0 0,0 0,1 1,86 44,-79-43,0 1,0 0,-1 1,1 0,-1 1,-1 0,1 0,-1 2,-1-1,1 1,-2 0,1 1,-1 0,0 1,0 1,-5-7,-1 0,0 0,0 0,0 1,0-1,-1 0,0 1,0-1,-1 0,1 1,-1-1,0 1,-1-1,1 1,-1-1,0 1,0-1,-1 0,0 0,0 1,0-1,0 0,-1-1,0 1,0 0,0-1,-1 0,1 0,-1 0,0 0,0 0,-1-1,0 1,-120 67,121-69,1-1,-1 0,1 0,-1 0,1-1,-1 1,0-1,1 0,-1 0,1 0,-1 0,0-1,1 0,-1 1,1-1,-1 0,1-1,-1 1,1-1,0 1,0-1,0 0,0 0,0-1,0 1,1 0,-1-1,1 0,-1 0,1 1,0-1,0-1,0 1,1 0,-1 0,1-1,0 1,-1 0,2-1,-1 0,0 1,1-1,-1 1,1-1,0 0,1 1,-1-1,0 0,1 1,0-1,0 1,0-1,0 1,1 0,0-2,3-5,0 1,1-1,1 1,0 0,0 0,1 1,0 0,0 0,0 1,1 0,1 1,-1 0,1 0,0 1,0 0,0 1,1 0,14-7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0,'0'39,"5"31,1 14,0-3,-1-5,-2-11,0-12,-2-10,-1-8,0-4,0-3,0-2,-1 0,-4 0,-1-9,0-12,6-12,3-5</inkml:trace>
  <inkml:trace contextRef="#ctx0" brushRef="#br0" timeOffset="433.025">367 29,'-267'225,"265"-223,-1-1,1 1,0 0,0 0,-1 0,1 0,0 0,1 0,-1 0,0 1,1-1,-1 1,1 0,0-1,0 1,0 0,0 0,0-1,1 1,-1 0,1 0,0 0,-1 0,2 0,-1 0,0 0,0-1,1 1,0 0,-1 0,1 0,0 0,1-1,-1 1,0-1,1 1,-1-1,1 1,0-1,0 0,1 1,67 69,-52-56,-1 1,-1 1,0 0,-2 1,0 0,2 6,-10-13,-5-9,-1 0,1-1,0 1,0 0,0-1,0 1,1 0,-1-1,1 0,-1 1,1-1,0 0,0 0,0 0,0 0,0 0,1 0,-1 0,1-1,-1 1,1-1,-1 0,1 0,0 0,-1 0,1 0,0-1,0 1,0-1,10-7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0:39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91,'0'-1,"-1"1,1 0,-1-1,1 1,-1 0,1-1,-1 1,1 0,-1 0,1-1,-1 1,1 0,-1 0,0 0,1 0,-1 0,1 0,-1 0,0 0,1 0,-1 0,1 0,-1 0,1 0,-1 1,0-1,1 0,-1 0,1 1,-1-1,1 0,-1 1,1-1,0 0,-1 1,1-1,-1 1,1-1,0 1,-1-1,1 1,0-1,-1 1,1-1,0 1,0-1,0 1,0 0,-1-1,1 1,0-1,0 1,0 0,0-1,0 1,0-1,0 1,1-1,-1 1,-6 40,6-40,-12 401,8-339,2 0,3 0,3 0,3 0,9 38,-15-97,27 88,-26-89,-1 0,1 0,-1 0,1-1,0 1,0-1,0 1,0-1,1 0,-1 0,0 0,1 0,0 0,-1 0,1-1,0 1,0-1,0 0,0 0,0 0,0 0,0 0,0-1,1 0,-1 1,0-1,3-1,5-3,1 0,-1-1,-1 0,1-1,-1-1,0 0,-1 0,1 0,-1-1,-1-1,0 0,0 0,0 0,-1-1,-1 0,0 0,0-1,3-8,-8 17,148-292,-136 275,-6 26,-4 37,-3-37,0 14,13 125,-12-140,1-1,0 1,1 0,-1-1,1 0,0 1,0-1,1 0,0-1,-1 1,2-1,-1 1,0-1,1 0,0-1,0 1,0-1,0 0,1 0,-1-1,1 1,5 0,0-1,0-2,0 1,-1-1,1-1,0 0,0-1,-1 0,1 0,-1-1,1-1,-1 0,0 0,-1-1,1 0,-1 0,0-1,0-1,0 1,-1-1,0-1,-1 0,0 0,0 0,0-1,-1 0,-1 0,4-8,21-42,-3-2,-3-1,6-29,-15 45,-2-1,-2 0,-3-1,1-15,-7 32</inkml:trace>
  <inkml:trace contextRef="#ctx0" brushRef="#br0" timeOffset="769.201">1175 966,'28'-32,"-1"-3,-2 0,-1-1,-2-1,4-14,-2-36,-24 85,0 0,0 0,0 0,0 0,0 0,-1-1,1 1,-1 0,1 0,-1 0,0 0,1 0,-1 1,0-1,0 0,-1 0,1 0,0 1,-1-1,1 1,-1-1,1 1,-1 0,1-1,-1 1,0 0,0 0,0 0,0 0,0 1,0-1,0 0,0 1,0-1,0 1,0 0,0 0,0 0,-2 0,-2 0,-1 1,1 0,0 0,-1 1,1-1,0 1,0 1,0-1,0 1,0 0,1 1,-1-1,1 1,0 0,0 1,1-1,-1 1,1 0,0 0,0 0,0 0,1 1,-6 7,1 0,1 1,1 0,-1 0,2 1,0 0,1 0,-2 12,5-21,-1 0,1 0,1 0,-1 1,1-1,0 0,0 1,1-1,-1 0,2 0,-1 0,1 0,-1 0,2 0,-1 0,1 0,0-1,0 1,0-1,1 0,0 0,0 0,0 0,0-1,1 0,0 0,0 0,0 0,0-1,1 0,-1 0,1 0,0-1,0 0,0 0,4 1,15-3,-1-1,1-1,-1-1,1-1,-1-1,0-1,-1-2,0 0,0-1,0-1,-1-1,-1-2,0 0,10-8,-17 12,5-2,0-1,0-1,-1 0,-1-2,0 0,-1-1,-1 0,0-2,-2 1,0-2,0 0,-1-3,-11 21,0 0,0 0,0 0,0 0,0 0,0 0,0 0,-1 0,1-1,-1 1,1 0,-1-1,1 1,-1 0,0-1,1 1,-1-1,0 1,0 0,0-1,0 1,0-1,0 1,-1-1,1 1,0 0,-1-1,1 1,-1 0,0-1,1 1,-1 0,0 0,0 0,0 0,0 0,1 0,-2 0,1 0,0 0,0 0,0 0,0 0,0 1,-1-1,1 0,0 1,-1-1,1 1,-1 0,-9 2,0 1,0 1,0 0,1 1,-1 0,1 0,0 1,0 0,1 1,0 0,0 1,-4 4,2-1,-1 0,2 1,0 0,0 1,1 0,1 0,0 1,1 0,0 0,1 1,-3 13,8-25,0 1,1-1,-1 1,1-1,0 1,0-1,0 0,0 1,1-1,-1 1,1-1,0 1,0-1,0 0,1 0,-1 1,1-1,0 0,0 0,0-1,0 1,0 0,0-1,1 1,-1-1,1 0,0 0,0 0,0 0,0 0,0 0,0-1,0 0,0 1,1-1,0 0,4 1,-1 0,1-1,1 1,-1-2,0 1,0-1,0 0,0-1,0 1,1-2,-1 1,-1-1,1-1,0 1,0-1,7-5,0 1,-1-2,0 0,0 0,-1-1,0-1,-1 0,-1-1,1-1,-2 1,3-5,13-19,-1-1,-1-1,-3-1,-1 0,-1-2,-3-1,-1 0,-3 0,-1-2,-2 1,-2-1,-1-1,-2-40,-3 80,-1-1,0 1,0-1,0 1,-1 0,1-1,-1 1,-1-1,1 1,-1 0,0 0,0 0,0 0,-1 0,0 0,0 1,0-1,0 1,-1 0,0 0,0 0,0 1,0-1,0 1,-1 0,1 0,-1 0,0 1,0 0,0 0,0 0,-1 0,1 1,0 0,-1 0,1 0,0 1,-1 0,1 0,-1 0,-1 1,-4 4,-1 1,1 0,0 1,1 1,0-1,0 1,1 1,0 0,0 0,1 1,0 0,1 1,0 0,1 0,0 0,0 0,1 1,1 0,0 0,1 1,0-1,1 1,0-1,1 1,0 5,-1 4,1 0,1 1,1-1,1 0,1 1,0-1,2-1,1 1,0 0,2-1,0-1,2 1,0-1,1-1,1 0,1-1,9 10,0-4,1 0,1-2,2-1,0-2,1 0,0-1,2-2,0-1,1-1,0-2,1-1,0-1,8 0,0 0</inkml:trace>
  <inkml:trace contextRef="#ctx0" brushRef="#br0" timeOffset="1531.146">2276 966,'50'-61,"-2"-3,-3-1,36-71,-34 42,-50 141,1-33,1 0,0 1,0-1,1 0,1 0,1 0,0 0,0 0,2 0,1 3,-3-11,0 0,0-1,0 1,1-1,0 0,0 0,1 0,-1 0,1 0,0-1,1 1,-1-1,1 0,-1-1,1 1,0-1,1 0,-1 0,0 0,1-1,0 0,-1 0,1-1,0 1,2-1,-2 0,0-1,0 0,0 0,0 0,0-1,0 0,0 0,0 0,-1-1,1 0,0 0,-1 0,1-1,-1 0,0 0,0 0,0-1,0 0,-1 0,1 0,-1 0,0-1,0 1,-1-1,1 0,-1-1,8-12,-2 1,0-1,-1-1,-1 1,-1-1,-1 0,1-8,20-76,-24 97,0 6</inkml:trace>
  <inkml:trace contextRef="#ctx0" brushRef="#br0" timeOffset="1812.042">3009 797,'28'-15,"0"-2,-2 0,0-2,-1-1,-1 0,-1-2,-1-1,0-1,10-17,-11-20,-21 60,0-1,0 1,0 0,0-1,0 1,0 0,-1 0,1-1,0 1,-1 0,1 0,-1-1,1 1,-1 0,0 0,1 0,-1 0,0 0,0 0,0 0,0 0,0 0,0 1,0-1,0 0,0 0,0 1,-1-1,1 1,0-1,0 1,0 0,-1-1,1 1,0 0,-1 0,1 0,0 0,-1 0,1 0,0 0,0 0,-1 0,1 1,0-1,0 1,-1 0,-11 4,1 0,0 1,1 1,0 0,0 1,0 0,1 0,0 1,1 0,0 1,0 0,1 1,1 0,-1 0,2 0,0 1,0 0,1 0,0 1,1 0,1-1,-2 13,3-20,0 1,0-1,1 1,0-1,0 1,1 0,-1-1,1 1,1 0,-1 0,1-1,0 1,0-1,0 1,1 0,0-1,0 0,1 0,-1 1,1-2,0 1,0 0,1 0,-1-1,1 0,0 0,0 0,1 0,-1 0,1-1,0 0,0 0,4 1,4 0,0-2,1 1,-1-2,1 0,0-1,0 0,-1-1,1 0,0-1,-1-1,0 0,1-1,-1 0,-1-1,1 0,-1-1,0-1,0 0,0-1,-1 0,0 0,-10 7,24-14</inkml:trace>
  <inkml:trace contextRef="#ctx0" brushRef="#br0" timeOffset="2117.051">3743 458,'-18'15,"-145"147,161-162,0 1,0 0,1 0,-1 1,0-1,1 0,-1 1,1-1,-1 0,1 1,0 0,0-1,0 1,0 0,0 0,0-1,0 1,0 0,1 0,-1 0,1 0,0 0,-1 0,1 0,0 0,0 0,0 0,0 0,1 0,-1 0,0 0,1 0,0 0,-1 0,1 0,0-1,0 1,0 0,0 0,0-1,0 1,1-1,-1 1,0-1,1 1,-1-1,1 0,0 0,-1 0,1 0,1 1,55-1,-52-2,0 0,1 0,-1 1,0 0,0 0,0 1,0 0,0 0,0 0,0 1,0-1,0 2,0-1,-1 0,5 4,-9-5,0 0,0 0,0 0,-1 0,1 0,0 1,0-1,-1 0,1 1,-1-1,1 0,-1 1,0-1,0 1,1-1,-1 0,0 1,0-1,0 1,0-1,-1 1,1-1,0 0,-1 1,1-1,-1 1,1-1,-1 0,1 1,-1-1,0 0,0 0,0 0,0 0,0 0,0 0,0 0,-1 1,-44 38,44-39,-148 88,126-78</inkml:trace>
  <inkml:trace contextRef="#ctx0" brushRef="#br0" timeOffset="2949.177">4364 600,'-22'-1,"1"2,-1 1,1 1,-1 1,1 0,0 2,0 0,1 2,0 0,0 1,1 1,0 1,1 0,-15 13,30-22,0 0,0 0,0 0,0 0,0 1,1-1,-1 1,1 0,0 0,0 0,0 0,0 0,0 0,1 1,-1-1,1 0,0 1,0-1,0 1,0 0,1-1,-1 1,1 0,0-1,0 1,1-1,-1 1,1 0,0-1,0 1,0-1,0 1,0-1,1 1,-1-1,1 0,0 0,0 0,1 0,0 1,8 3,-1-1,1-1,0 0,1 0,-1-1,1-1,-1 0,1 0,0-2,0 1,1-1,-1-1,0 0,0-1,0 0,0-1,0 0,0-1,0 0,-1-1,1 0,-1-1,0-1,0 1,-1-2,0 1,0-1,3-4,12-11,-1-1,-2-1,0-1,-2-1,0-1,-2-1,-1 0,-2-1,0-1,-2-1,2-8,-7 19,-1 0,-1-1,0 1,-1-1,-2 0,0 0,-1-1,-1 1,-1 0,-1-1,-1 1,-1 0,-1 0,0 0,-2 0,0 1,-2 0,-5-11,9 25,1 1,-1-1,0 1,-1 0,1 1,-1-1,0 1,0 0,0 0,-1 0,0 1,1-1,-1 2,0-1,-1 1,1-1,0 2,-1-1,1 1,-1 0,1 0,-1 1,1 0,-1 0,1 0,-1 1,0 0,1 0,0 1,-1 0,1 0,0 0,0 1,0 0,0 0,1 0,-1 1,1 0,0 0,-2 2,-7 15,0-1,2 1,1 1,0 0,2 1,1 0,0 1,2-1,1 1,0 1,2-1,0 10,2-21,-1 0,2 1,0-1,0 0,1 0,1 0,0 0,1 0,0 0,1-1,1 1,0-1,0 0,1 0,1-1,0 0,0 0,1 0,1-1,0 0,0-1,1 0,0-1,0 0,6 3,1-1,1-2,0 0,1-1,0-1,0-1,0 0,1-2,0 0,0-1,-1-1,1-1,0 0,0-2,0 0,-1-2,1 0,8-4,6-2,-5 1</inkml:trace>
  <inkml:trace contextRef="#ctx0" brushRef="#br0" timeOffset="3868.963">5069 373,'-54'22,"1"2,1 2,2 3,-23 17,68-44,1 1,0 0,-1 0,1 0,0 0,0 0,1 1,-1 0,1 0,0 0,0 0,0 0,0 1,1-1,0 1,0 0,0-1,0 1,1 0,0 0,0 0,0 0,1 1,-1-1,1 0,0 0,1 0,-1 0,1 0,0 0,1 0,-1 0,1 0,0 0,0-1,0 1,1 0,0-1,-1 0,2 0,-1 0,0 0,1 0,0-1,0 1,0-1,1 1,7-1,-1-1,0 0,1-1,-1 0,1-1,-1 0,1-1,-1 0,1-1,-1 0,0-1,0 0,0-1,0 0,-1-1,1 0,-1 0,0-1,-1-1,0 0,0 0,0 0,2-4,14-10,-2 0,-1-2,0 0,-2-2,0 0,-1-4,2 8,-9 39,-12 41,-2-49,1 1,1-1,0 0,0 0,1 1,1-1,0 0,0 0,0 0,2-1,-1 1,3 4,-5-12,1 0,-1 1,1-1,0 0,0 0,-1 0,1-1,1 1,-1 0,0-1,0 1,0-1,1 0,-1 0,1 0,-1 0,1 0,-1 0,1-1,0 1,-1-1,1 0,0 1,-1-1,1-1,0 1,-1 0,1-1,0 1,-1-1,1 0,-1 0,1 0,-1 0,1 0,0-1,78-64,24-74,-105 141,0 0,0-1,0 1,0 0,1 0,-1-1,0 1,1 0,-1-1,0 1,1-1,-1 1,1 0,-1-1,1 1,-1-1,1 1,0-1,-1 0,1 1,0-1,-1 1,1-1,0 0,-1 0,1 1,0-1,0 0,-1 0,1 0,0 0,-1 0,1 0,0 0,0 0,-1 0,1 0,0 0,0-1,-1 1,1 0,0 0,-1-1,1 1,0-1,-1 1,1 0,-1-1,1 1,0-1,-1 1,1-1,-1 0,0 1,1-1,-1 1,1-1,-1 0,0 1,1-1,-1 0,0 0,0 1,0-1,0 0,1 0,-1 1,0-1,0 0,-1 0,0 23,-1-16,1 0,0 0,-1 0,2 0,-1 0,1 0,0 0,0 0,0 0,1 0,0 0,0 0,1 0,0 0,0-1,0 1,1-1,-1 1,1-1,1 0,-1 0,1 0,-1 0,2-1,-1 0,0 0,1 0,0 0,0 0,0-1,0 0,1 0,-2-2,1 0,-1 0,1-1,-1 0,1 0,-1 0,1 0,-1-1,1 1,-1-1,0 0,1-1,-1 1,0-1,0 0,0 0,0 0,0 0,0-1,0 1,-1-1,0 0,1 0,-1-1,2-2,63-105,-53 81,36-111,-51 140,0 1,0-1,0 0,0 1,0-1,0 0,0 0,0 1,0-1,0 0,0 1,0-1,1 0,-1 1,0-1,0 0,1 1,-1-1,0 1,1-1,-1 1,1-1,-1 1,1-1,-1 1,1-1,-1 1,1-1,0 1,-1 0,1-1,-1 1,1 0,0 0,-1-1,1 1,0 0,-1 0,1 0,0 0,-1 0,1 0,0 0,0 0,-1 0,1 0,0 0,-1 1,1-1,0 0,-1 0,1 1,-1-1,1 0,0 1,-1-1,1 1,-1-1,1 1,-1-1,1 1,-1-1,1 1,-1-1,0 1,1 0,23 43,4 21,-3 1,-3 1,-2 1,-4 1,-3 0,-2 1,-4 0,-3 1,-3 0,-6 44,3-81,-2 0,-2 0,-1 0,-1-1,-2 0,-1 0,-2-1,-1-1,-2 0,-1-1,-1-1,-1-1,-2 0,-23 24,43-50,-1 0,0 0,1 1,-1-1,0-1,0 1,0 0,0 0,0-1,-1 1,1-1,0 1,-1-1,1 0,-1 0,1 0,-1-1,0 1,1-1,-1 1,0-1,1 0,-1 0,0 0,1 0,-1 0,0-1,1 1,-1-1,0 0,1 0,-1 0,1 0,-1 0,1 0,0-1,-1 1,1-1,0 1,0-1,0 0,0 0,1 0,-1 0,0-1,1 1,-1 0,1-1,0 1,0 0,0-1,-1-2,-2-17,1 0,1-1,0 1,2-1,1 1,0-1,2 1,1 0,1-23,3 1,2 0,1 0,2 1,3 1,1 0,2 2,1 0,3 1,1 0,5-2,-19 30,0-1,1 1,1 1,0 0,0 0,1 1,0 1,0 0,1 1,8-3,2 1</inkml:trace>
  <inkml:trace contextRef="#ctx0" brushRef="#br0" timeOffset="4615.981">187 1699,'85'-17,"1135"-139,-144 35,477 19,-1271 85,559-22,149 39,-622-25,-206-5,-142 20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1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0,'0'5,"-4"11,-7 8,-2 4,-2 3,-5 0,-3 0,3 0,-1-6,3-2,1-1,-3 2,-2-4,3-1,4-2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1107,'-21'48,"21"-45,-8 233,9-155,-7 96,-28 156,-34 5,67-313,13-31,-2-12,0-1</inkml:trace>
  <inkml:trace contextRef="#ctx0" brushRef="#br0" timeOffset="1402.562">53 1078,'234'-24,"-125"19,89-22,54-2,-197 21,-48 6,-1 0,1 0,0 1,0 0,0 0,-1 1,1 0,0 0,0 0,0 1,0 0,-1 1,1-1,5 3,-8 0,0 1,0-1,-1 1,0 0,0 0,0 0,0 0,-1 1,0-1,0 1,0-1,-1 1,0 0,0-1,0 1,-1 0,0 0,0 0,0 0,-1-1,0 1,0 0,0 0,-1-1,0 1,0-1,0 1,-1-1,-2 16,-4 35,3 0,3 1,2 0,2 1,-9 168,-27 80,23-1,13-210,-1-92,1-1,0 0,-1 0,0 1,1-1,-1 0,0 0,0 0,0 1,0-1,-1 0,1 0,-1 0,1 0,-1 0,0 1,0-1,1 0,-2 0,1-1,0 1,0 0,0 0,-1-1,1 1,-1 0,0-1,1 0,-1 1,0-1,0 0,0 0,0 0,0 0,0 0,-1 0,-160-13,-348 11,501 1,1 0,0-1,0-1,0 1,0-1,0-1,0 1,0-2,1 1,-1-1,1 0,0-1,0 0,0-1,3-2,7 3</inkml:trace>
  <inkml:trace contextRef="#ctx0" brushRef="#br0" timeOffset="2588.867">420 2462,'40'254,"-30"-188,-3 1,-3-1,-3 1,-4 28,0 26,3 36,-6-174,0 1,-1 0,0 0,-2 1,0 0,0 1,-1 0,-1 0,-1 1,0 0,0 1,-1 1,0 0,-1 0,-1 1,0 1,0 1,0 0,-7-1,-108-36,152 39,123-3,186-26,-275 28,1 2,-1 3,1 2,7 4,-62-4,-1-1,1 2,0-1,0 0,-1 0,1 0,0 1,-1-1,1 1,0-1,-1 1,1 0,-1 0,1 0,-1 0,1 0,-1 0,0 0,1 0,-1 0,0 1,0-1,0 0,0 1,0-1,0 1,0-1,-1 1,1 0,0-1,-1 1,1 0,-1-1,0 1,0 0,1 0,-1-1,0 1,-1 0,1-1,0 1,0 0,-1 0,1-1,-1 1,1 0,-1-1,0 1,0-1,0 1,1-1,-2 1,1-1,0 0,0 1,0-1,-1 0,1 0,0 0,-1 0,1 0,-1 0,0 0,-28 24,-1-1,-2-1,0-2,-1-2,-33 14,15-6,-131 46,164-65</inkml:trace>
  <inkml:trace contextRef="#ctx0" brushRef="#br0" timeOffset="7038.365">561 34,'-7'112,"4"0,8 37,-1-10,-4 173,-16-240,11-61</inkml:trace>
  <inkml:trace contextRef="#ctx0" brushRef="#br0" timeOffset="7600.393">645 119,'-62'29,"-83"52,144-81,0 0,0 1,0-1,0 1,1-1,-1 1,0 0,0-1,1 1,-1-1,0 1,1 0,-1 0,1 0,-1-1,1 1,-1 0,1 0,-1 0,1 0,0 0,0 0,-1 0,1 0,0-1,0 1,0 0,0 0,0 0,0 0,0 0,0 0,1 0,-1 0,0 0,1 0,-1 0,0 0,1-1,-1 1,1 0,-1 0,1 0,0-1,-1 1,1 0,0-1,0 1,-1 0,1-1,0 1,0-1,0 1,-1-1,2 0,51 17,276-16,-133-1,-172-5,-32-7,-211-78,62-5,154 93,1 0,0 0,-1 0,1 0,0 0,0 0,0 0,1-1,-1 1,0-1,1 1,0-1,0 0,-1 0,1 1,1-1,-1 0,0 0,1 0,0 0,-1 0,1 0,0 0,1 0,-1 0,0 0,5-13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3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16,'-1'-2,"0"1,-1 0,1-1,0 1,-1 0,1 0,-1 0,1 0,-1 1,1-1,-1 0,0 1,1-1,-1 1,0-1,1 1,-1 0,0 0,0 0,1 0,-1 0,0 0,0 0,1 0,-1 1,0-1,0 1,1-1,-1 1,1 0,-1 0,0 0,1-1,0 1,-1 1,1-1,0 0,-1 0,1 0,-1 2,-13 10,0 1,1 1,1 0,0 1,1 0,0 1,2 0,0 1,-4 11,2-1,1 0,1 1,1 0,2 0,1 0,2 1,-1 15,-6 37,6-63,1 0,0 0,2 1,0-1,1 1,2 0,0-1,0 1,2-1,1 1,0-1,1 0,1-1,1 1,0-1,2 0,0-1,1 0,1-1,0 0,4 4,-3-9,1 0,1 0,-1-1,2-1,-1 0,1-1,1-1,-1 0,1-1,3 0,1 0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4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0 741,'1'2,"1"-1,-1 1,1 0,0 0,-1-1,1 1,0 0,0-1,0 0,0 0,0 1,0-1,0 0,1-1,-1 1,0 0,0-1,1 1,-1-1,0 1,1-1,-1 0,1 0,1-1,-1 2,225 1,-70-29,-151 26,-8 0</inkml:trace>
  <inkml:trace contextRef="#ctx0" brushRef="#br0" timeOffset="264.06">283 514,'-15'39,"-4"22,1 5,3-4,5-7,4-8,2-8,3-5,1-4,0-2,1-2,0-4</inkml:trace>
  <inkml:trace contextRef="#ctx0" brushRef="#br0" timeOffset="561.81">1017 430,'-29'38,"-19"28,-2 6,4-3,9-9,6-10,4-9,6-6,7-5,0-6,4-4,2 0,4-8,2-6</inkml:trace>
  <inkml:trace contextRef="#ctx0" brushRef="#br0" timeOffset="862.843">622 458,'19'24,"21"17,8 2,1-1,-3-4,-5-7,-4-5,-4-2,-3-5,-6-1,-2-3,-6 0,0-2,-3 1,1-1,-1 1,-4-1</inkml:trace>
  <inkml:trace contextRef="#ctx0" brushRef="#br0" timeOffset="1294.783">1243 7,'6'-2,"1"0,0 1,0 0,0 1,-1-1,1 1,0 1,0-1,0 1,0 0,-1 1,1 0,-1 0,1 0,-1 1,1 0,-1 0,0 0,-1 1,1 0,-1 0,1 1,0 1,8 7,0 0,-1 1,-1 1,0 0,-1 1,-1 0,7 15,72 209,-83-222,-1 0,-1 0,0 1,-2 0,0-1,-1 1,-1 0,0 0,-2-1,0 1,-1 0,-1-1,-1 0,0 0,-2 0,0-1,0 1,-2-2,0 1,-1-1,-12 14,4-11,0 0,-2-2,0 0,0-1,-2-1,0-1,0-1,-2-1,1-1,-1-1,-23 6,23-8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9.2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0 383,'1'0,"-1"0,1 0,-1 0,1 0,-1 0,1 0,-1 0,1 0,-1 0,1 0,-1 0,1 0,-1-1,1 1,-1 0,1 0,-1 0,0-1,1 1,-1 0,1-1,-1 1,0 0,1-1,-1 1,0-1,1 1,-1 0,0-1,1 1,-1-1,0 1,0-1,0 1,0-1,1 1,-1-1,0 1,0-1,0 1,0-1,0 1,0-1,0 1,0-1,-1 1,1-1,0 1,0-1,0 1,0-1,-1 1,1-1,0 1,0-1,-1 1,1 0,0-1,-1 1,1-1,-1 1,1 0,0 0,-1-1,1 1,-1 0,54-20,1 3,0 2,1 3,54-6,26-5,700-112,-622 109,618-53,-634 67,-193 12,-3-1,1 1,-1-1,1 1,-1-1,1 1,-1 0,1 0,-1 0,1 0,0 0,-1 0,1 0,-1 1,1-1,-1 0,1 1,-1-1,1 1,-1 0,0-1,1 1,-1 0,0 0,1 0,-1 0,0 0,0 1,-2 7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5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 87,'-1'-5,"-1"0,-1 0,1 0,-1 0,0 0,0 1,0 0,-1-1,1 1,-1 0,0 1,0-1,0 1,-1 0,1 0,-1 0,0 0,0 1,0 0,0 0,0 0,0 1,-1 0,1 0,0 0,-1 0,1 1,-1 0,1 0,0 0,-4 2,-12 0,0 1,0 2,0 0,0 1,1 1,0 1,-8 4,4-1,-89 54,110-63,1 1,-1-1,1 0,0 1,0 0,0-1,0 1,0 0,1 0,-1 0,1 0,0 0,0 1,0-1,0 0,1 0,-1 1,1-1,0 0,0 1,0-1,0 0,1 1,-1-1,1 0,0 1,0-1,0 0,0 0,1 0,-1 0,1 0,0 0,-1 0,3 1,7 8,1 0,0-1,0-1,1 0,1-1,-1 0,2-1,-1 0,1-2,0 1,4-1,22 13,-23-11,0 1,-1 1,-1 0,0 1,0 1,-1 1,2 2,-13-12,-1 1,1 0,-1 0,0 0,0 0,0 1,-1-1,1 1,-1-1,0 1,-1 0,1 0,-1 0,0 0,0 0,0 0,-1 0,0 1,0-1,0 0,-1 0,1 0,-1 0,0 0,-1 0,1 0,-1 0,0 0,-2 1,-4 7,-2-1,1-1,-2 0,1-1,-1 1,-1-2,0 0,0 0,-1-1,0-1,-1 0,1-1,-1 0,-1-1,7-1,-16 7,-1-1,0-2,-1 0,1-2,-2 0,-18 0,7-11,31-1</inkml:trace>
  <inkml:trace contextRef="#ctx0" brushRef="#br0" timeOffset="294.825">890 369,'-14'21,"1"-1,1 2,0 0,2 0,1 1,0 0,2 0,1 1,1 0,-2 16,7-35,0-1,0 1,1 0,0-1,-1 1,1-1,1 1,-1-1,1 1,0-1,0 0,0 0,0 0,1 0,0 0,0-1,0 1,0-1,0 0,1 0,-1 0,1 0,0 0,0-1,0 0,0 1,0-2,1 1,-1 0,0-1,1 0,-1 0,1 0,0-1,-1 1,1-1,0 0,-1-1,4 0,3 2,1-1,-1 0,0-1,1 0,-1-1,0 0,0-1,0 0,-1-1,1 0,-1 0,0-1,0-1,0 0,-1 0,0-1,0 0,-1 0,1-1,-2 0,1-1,-1 0,0 0,-1 0,0-1,3-8,-5 13,-1-2,1 1,-1 0,-1-1,1 1,-1-1,0 0,-1 0,1 0,-1 0,-1 0,1 0,-1 0,0 0,-1 0,0 0,0 0,-1 0,1 0,-1 1,-1-1,1 1,-1-1,-1 1,1 0,-1 0,0 0,0 0,-1 1,1 0,-1 0,-1 0,1 2,0 0,-1 1,1 0,-1 0,0 1,0-1,0 1,0 0,0 1,0 0,0 0,0 0,1 0,-1 1,0 0,0 0,0 1,0 0,-18 4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07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0,'28'3,"-36"12,-173 46,-16 13,195-73,1 0,-1 0,0 0,0 0,0 0,1 0,-1 1,0-1,1 1,0 0,-1-1,1 1,0 0,0 0,0 0,0-1,0 1,0 0,0 0,1 1,-1-1,1 0,0 0,-1 0,1 0,0 0,0 0,0 1,1-1,-1 0,0 0,1 0,-1 0,1 0,0 0,0 0,0 0,0 0,0 0,0 0,0-1,1 1,-1 0,1-1,-1 1,1-1,0 0,-1 1,1-1,0 0,1 0,117 39,-60-27,58 8,-117-20,0 0,0 0,0 0,0 0,0 0,-1 0,1 1,0-1,-1 0,1 0,-1 1,1-1,-1 0,1 0,-1 1,0-1,0 0,0 1,0-1,0 0,0 1,0-1,0 0,0 1,-1-1,1 0,0 1,-1-1,1 0,-1 0,0 1,1-1,-1 0,0 0,0 0,1 0,-1 0,0 0,0 0,0 0,-1 0,1-1,0 1,0 0,0-1,0 1,-1-1,1 1,0-1,-1 1,1-1,0 0,-1 0,1 0,0 0,-1 0,-103 53,53-29,2 2,0 2,2 3,-36 29,45-30,29-24,1 1,0 0,0 0,0 1,1 0,0 0,1 1,0 0,0 0,1 1,5-8,0 0,0 0,1 0,-1 0,1-1,-1 1,1 0,0 0,-1 0,1 0,0 0,0 0,1 0,-1 0,0 0,1 0,-1 0,1 0,0 0,-1 0,1 0,0 0,0-1,0 1,0 0,1-1,-1 1,0-1,1 1,-1-1,1 0,-1 0,1 1,0-1,0 0,-1 0,1-1,0 1,0 0,0-1,0 1,0-1,1 1,88 14,216-19,-189-18,-98 18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0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94,'-20'43,"-10"34,-5 8,2-1,8-9,8-13,2-12,4-10,3-7,4-4,-3-3,4-5,4-11,1-8</inkml:trace>
  <inkml:trace contextRef="#ctx0" brushRef="#br0" timeOffset="247.206">38 66,'43'-5,"34"-1,13-5,-4-1,-7 3,-12 2,-13 2,-10 3,-9-4,-9 4,-10 3</inkml:trace>
  <inkml:trace contextRef="#ctx0" brushRef="#br0" timeOffset="497.032">10 433,'39'0,"21"0,6 0,-3 0,-8 0,-9 0,-6 0,-7 0,-7 5,-10 1</inkml:trace>
  <inkml:trace contextRef="#ctx0" brushRef="#br0" timeOffset="900.43">546 630,'-24'39,"-13"17,-4 4,-1-4,2-11,9-13</inkml:trace>
  <inkml:trace contextRef="#ctx0" brushRef="#br0" timeOffset="1128.322">348 630,'34'29,"15"14,5 0,-2-3,-5-7,-11-11</inkml:trace>
  <inkml:trace contextRef="#ctx0" brushRef="#br0" timeOffset="1413.522">913 517,'38'0,"28"0,6 0,-3 0,-9 0,-10 0,-8 0,-12 0</inkml:trace>
  <inkml:trace contextRef="#ctx0" brushRef="#br0" timeOffset="1600.068">913 771,'38'0,"28"0,11 0,-7-5,-10-1,-11 0,-14 1</inkml:trace>
  <inkml:trace contextRef="#ctx0" brushRef="#br0" timeOffset="2752.388">1788 348,'-163'310,"41"-149,142-204,160-197,-172 230,13-19,1 1,1 1,1 1,2 1,21-15,-47 39,1 0,-1 0,1 0,0 0,-1 0,1 1,0-1,0 0,0 0,-1 1,1-1,0 1,0-1,0 1,0-1,0 1,0-1,0 1,0 0,0-1,1 1,-1 0,0 0,0 0,0 0,0 0,0 0,0 0,0 0,0 1,0-1,0 0,0 1,0-1,0 1,0-1,0 1,0-1,0 1,0 0,0-1,0 1,-1 0,1 0,0-1,0 1,-1 0,1 0,-1 0,1 0,-1 0,1 0,-1 0,0 0,1 0,-1 0,0 0,0 1,0-1,0 0,0 0,0 0,0 0,0 0,0 0,0 0,-1 0,1 0,-57 149,-6-8,62-141,1 1,-1-1,1 0,0 1,-1-1,1 0,0 0,0 1,0-1,0 0,0 1,0-1,0 0,0 1,1-1,-1 0,0 1,1-1,-1 0,1 0,-1 1,1-1,0 0,-1 0,1 0,0 0,0 0,0 0,0 0,0 0,0 0,0-1,0 1,0 0,1-1,-1 1,0 0,0-1,0 0,1 1,-1-1,0 0,1 0,-1 1,0-1,1 0,-1 0,0 0,1-1,-1 1,0 0,1 0,-1-1,0 1,0-1,1 1,-1-1,0 0,0 1,0-1,0 0,0 0,0 0,1 0,37-25,-2 0,0-3,-2-1,-1-2,15-19,55-50,-42 63,-63 76,-85 162,75-171,8-24,0 0,1-1,-1 1,1 0,1 0,-1 0,1 1,-1-1,1 0,1 1,-1-1,1 0,0 1,0-1,1 0,-1 1,1-1,1 0,-1 1,1-1,-1 0,1 0,1 0,9 7</inkml:trace>
  <inkml:trace contextRef="#ctx0" brushRef="#br0" timeOffset="3182.131">2860 433,'-43'16,"1"3,0 1,1 2,1 1,2 3,0 1,-8 10,-16 32,60-66,0-1,0 1,0-1,1 1,-1 0,1 0,0 0,-1 0,1 0,1 0,-1 0,0 1,1-1,0 0,-1 0,1 1,0-1,1 0,-1 0,1 0,-1 1,1-1,0 0,0 0,0 0,1 1,3-1,-1 0,1-1,-1 1,1-1,0 0,0-1,0 1,0-1,0 0,0 0,0-1,0 1,1-1,-1 0,0-1,0 1,0-1,0 0,0 0,0-1,0 1,0-1,0 0,0-1,-1 1,1-1,-1 0,1 0,0 1,32-18,-1-1,0-2,-2-1,-1-1,-1-2,-1-2,12-15,-20 22,17-4,-60 66,6-15,3-10,1 1,0 0,2 1,-1 0,2 1,1-1,0 2,1-1,1 0,0 1,0 17,19 5,-2-29</inkml:trace>
  <inkml:trace contextRef="#ctx0" brushRef="#br0" timeOffset="3428.449">3312 715,'-34'33,"-15"22,0 5,9-7</inkml:trace>
  <inkml:trace contextRef="#ctx0" brushRef="#br0" timeOffset="3596.835">3087 715,'23'28,"14"16,5 3,-1-5,-1-5,-4-9,-7-4,-4-7,-2-6,1-4,-4-5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15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1 291,'208'-26,"178"-33,-361 58</inkml:trace>
  <inkml:trace contextRef="#ctx0" brushRef="#br0" timeOffset="4621.585">57 545,'39'-5,"21"-1,7 0,-5 1,-7 1,-8 2,-8 1,-5 1,-4 0,-3 0,0 0,0 0,0 1,0-6,0-1,1 0,-5 1</inkml:trace>
  <inkml:trace contextRef="#ctx0" brushRef="#br0" timeOffset="5182.025">368 9,'-15'-8,"22"9,27 12,40 27,-1 4,-3 3,13 13,49 34,-129-93,-1 1,1-1,-1 1,0-1,0 1,0 0,0 0,0 0,0 0,0 0,-1 0,1 1,-1-1,1 1,-1-1,0 1,0-1,0 1,-1 0,1-1,0 1,-1 0,0 0,0-1,0 1,0 0,0 0,0 0,-1-1,1 1,-1 0,0-1,0 1,0 0,0-1,0 1,-1-1,1 0,-1 1,1-1,-1 0,0 0,0 0,0 0,0 0,-1 0,-104 96,-64 72,153-152,12-12,0-1,1 1,-1 0,1 1,0-1,1 1,0 0,0 0,0 0,1 1,-1 2,0 9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0,1 0,2 0,1 0,-1 0,1 0,-6 5,-2 1,1 0,0-1,2-1,1-2,1-1,-4 0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8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1,'-17'301,"-12"-40,6-127,17-116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328 115,'0'-4,"0"-1,0 1,0-1,-1 1,1-1,-1 1,0-1,-1 1,1-1,-1 1,1 0,-1 0,-1 0,1 0,0 0,-1 0,0 1,0-1,0 1,0 0,-1 0,1 0,-1 0,0 1,0-1,0 1,0 0,0 0,0 0,-1 1,1-1,0 1,-1 0,1 1,-1-1,1 1,-1 0,-1 0,-2 0,1 0,-1 1,1 0,-1 1,1-1,0 1,-1 1,1 0,0 0,0 0,1 0,-1 1,1 0,-4 3,8-4,-1-1,0 0,1 1,0-1,-1 1,1 0,0 0,0 0,1 0,-1 0,1 0,-1 0,1 1,0-1,0 0,0 1,1-1,-1 1,1-1,0 1,0-1,0 1,0-1,1 1,0-1,-1 0,1 1,0-1,0 0,1 1,-1-1,1 0,6 10,0-1,1 0,0 0,1-1,0 0,0 0,13 8,51 59,-70-73,-1 0,0 0,0 1,0-1,-1 1,0 0,0-1,0 1,-1 0,0 0,0 0,0 1,-1-1,0 0,0 0,0 0,-1 0,0 0,0 0,-1 0,1 0,-1 0,-1 0,1-1,-1 1,0-1,0 0,-1 0,1 0,-1 0,-4 4,-3-1,1-1,-1 0,0 0,0-1,-1 0,0-1,0-1,0 0,-1 0,-6 0,-5 4,21-7,0 1,0-1,0 0,0 0,0 0,0 0,0 0,0-1,0 1,0-1,0 0,-1 0,1 0,0 0,0 0,0-1,0 0,-1 1,1-1,0 0,0-1,-2 0,4 0,1 1,-1 0,1 0,0-1,0 1,-1 0,1-1,0 1,0 0,0 0,0-1,1 1,-1 0,0-1,0 1,1 0,-1 0,1-1,-1 1,1 0,0 0,-1 0,1 0,0 0,0 0,0 0,0 0,0 0,0 0,0 0,0 0,0 1,0-1,1 0,15-12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9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1,'-298'186,"239"-136,57-48,1-1,-1 1,1-1,0 1,0 0,0 0,0-1,0 1,0 0,0 0,0 0,1 0,-1 0,1 0,-1 0,1 1,0-1,0 0,0 0,0 0,0 0,1 0,-1 0,1 0,-1 0,1 0,0 0,0 0,0 0,0 0,0 0,0-1,1 3,64 49,-59-49,0 0,0 1,0 0,0 0,-1 1,0 0,0 0,0 0,-1 1,0-1,0 1,-1 1,0-1,3 8,22 78,-17-80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9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0,'-26'7,"0"2,0 0,1 2,1 0,0 2,1 0,0 2,-17 15,36-28,1 0,0 0,0 1,0-1,0 1,0 0,1 0,-1 0,1 0,0 1,0-1,0 0,0 1,1-1,-1 1,1 0,0 0,0-1,0 1,1 0,0 0,-1 0,1 0,0 0,1 0,-1 0,1-1,-1 1,1 0,1 0,-1-1,0 1,1 0,0-1,0 1,0-1,0 0,0 0,2 2,96 67,-91-68,-1 0,1 0,-1 1,0 0,0 0,-1 1,1 0,-1 0,-1 0,1 1,-1 0,0 1,-1 0,0-1,0 2,0-1,-1 0,0 2,-2-4,0-1,-1 1,0 0,0 0,-1-1,1 1,-1 0,0 0,-1-1,1 1,-1 0,0 0,-1-1,1 1,-1-1,0 1,-1-1,1 0,-1 0,0 0,0 0,-1 0,1-1,-1 1,0-1,-1 0,1 0,0-1,-5 3,-4 5,-1 0,0-1,-1-1,0 0,0-1,-1-1,0 0,0-1,-1-1,0 0,0-1,0-1,0-1,-16 0,30-2,1 0,-1 0,0 0,1-1,-1 0,1 1,-1-1,1 0,-1 0,1 0,0 0,-1-1,1 1,0-1,0 1,0-1,0 0,0 0,0 0,1 0,-1 0,0 0,1 0,0 0,0-1,-1 1,1-1,1 1,-1-1,0 1,1-1,-1 1,1-1,0 0,-1 1,1-1,1 0,-1 1,0-1,1 1,0-7,0 1,0 0,1 0,0 0,1 0,0 1,0-1,1 1,0-1,0 1,0 0,4-3,8-9,2-1,0 2,1 1,1 0,1 1,0 1,1 1,11-4,13-5,-28 15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30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18,'5'0,"11"0,8 0,4 0,3 0,0 0,0 0,0 0,-1 0,-1 0,0 0,-1 0,0 0,-4-5,-2-1,-5-1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35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1,'0'424,"-29"-196,12-128,12-88</inkml:trace>
  <inkml:trace contextRef="#ctx0" brushRef="#br0" timeOffset="415.484">333 226,'-253'172,"249"-170,1 0,-1 0,1 0,0 0,-1 1,1-1,1 1,-1 0,0 0,1 0,-1 0,1 0,0 1,0-1,0 1,0-1,1 1,0 0,-1-1,1 1,1 0,-1 0,1 0,-1 0,1 0,0 0,0 0,1 0,-1 0,1 0,0 0,0-1,0 1,2 3,121 104,-95-80,-22-23,0 0,0 0,1 0,-1-1,2-1,-1 1,1-1,0-1,0 1,6 1,4-3</inkml:trace>
  <inkml:trace contextRef="#ctx0" brushRef="#br0" timeOffset="695.024">729 396,'-15'33,"-4"21,-4 2,2-5,4-6,1-5,2-6,0-7,2-5,-3-5,3-6</inkml:trace>
  <inkml:trace contextRef="#ctx0" brushRef="#br0" timeOffset="1002.071">503 368,'14'28,"15"20,6 6,4-6,-2-6,-1-11,-3-5,-1-8,-7-1,-3-5,-4 2,-2-3,-2 3,0-2,-2 2,-7-1,-5-4</inkml:trace>
  <inkml:trace contextRef="#ctx0" brushRef="#br0" timeOffset="3436.216">1067 452,'5'0,"6"0,6 0,6 0,2 0,3 0,1 0,0 0,1 0,-1 0,0 0,0 0,-1 0,1 0,-1 0,-9 0,-9 0</inkml:trace>
  <inkml:trace contextRef="#ctx0" brushRef="#br0" timeOffset="3696.894">1321 198,'-5'38,"-1"23,0 5,1-3,2-8,0-9,2-6,1-7,0-7</inkml:trace>
  <inkml:trace contextRef="#ctx0" brushRef="#br0" timeOffset="4849.362">1744 226,'-68'303,"6"-126,171-403,-2 83,-63 87,-31 85,-13 110,-1-138,1 1,0-1,0 1,0-1,0 1,1-1,-1 1,0-1,0 0,1 1,-1-1,1 1,-1-1,1 0,0 1,0-1,-1 0,1 0,0 0,0 0,0 1,0-1,0 0,1-1,-1 1,0 0,0 0,1 0,-1-1,0 1,1-1,-1 1,1-1,-1 1,0-1,1 0,-1 0,1 0,-1 0,1 0,-1 0,1 0,-1 0,1-1,-1 1,0 0,1-1,-1 1,1-1,-1 0,0 1,0-1,1 0,11-7,0 0,-1-1,0 0,-1 0,0-1,0-1,-1 0,0 0,6-11,64-62,-80 83,1 0,0 0,0 0,0 0,0 0,0 0,0 0,0 0,1 1,-1-1,0 0,0 1,1-1,-1 1,0-1,1 1,-1 0,0-1,1 1,-1 0,0 0,1 0,-1 0,1 0,-1 0,0 1,1-1,-1 0,0 1,1-1,-1 1,0-1,0 1,1 0,-1 0,0-1,0 1,0 0,0 0,0 0,0 0,0 0,0 0,0 0,-1 1,1-1,0 0,-1 0,1 1,-1-1,1 0,-1 1,0-1,0 0,1 2,0 9,0 1,-1-1,0 1,-1-1,0 0,-1 1,-1-1,0 0,-2 4,2-4,-1 0,2 0,0 0,0 0,1 0,0 0,2 0,-1 1,2 6,3-1</inkml:trace>
  <inkml:trace contextRef="#ctx0" brushRef="#br0" timeOffset="5496.024">2619 255,'-42'29,"1"2,2 2,2 1,0 3,0 3,-4 38,41-76,-1 0,1-1,-1 1,1 0,0 0,-1 0,1 0,0-1,1 1,-1 0,0 0,0 0,1-1,-1 1,1 0,-1 0,1-1,0 1,0 0,0-1,0 1,0-1,0 1,0-1,0 0,1 1,-1-1,0 0,1 0,-1 0,1 0,0 0,-1 0,1 0,0 0,-1-1,1 1,0-1,0 1,-1-1,1 0,0 0,0 0,0 0,0 0,11-2,-1 0,0-1,0 0,0-1,0 0,0-1,-1 0,0-1,0-1,0 0,-1 0,0-1,-1 0,1 0,-1-1,-1 0,7-11,98-106,-112 126,-1 1,0-1,0 1,0-1,0 1,1 0,-1-1,0 1,0-1,1 1,-1-1,0 1,1-1,-1 0,1 1,-1-1,0 1,1-1,-1 0,1 1,-1-1,1 0,-1 0,1 1,0-1,-1 0,1 0,-1 0,1 0,-1 1,1-1,0 0,-1 0,1 0,-1-1,1 1,0 0,-1 0,1 0,-1 0,1 0,-1-1,1 1,-1 0,1 0,-1-1,1 1,-1 0,1-1,-1 1,1-1,-1 1,0-1,1 1,-1 0,0-1,1 1,-1-1,0 0,0 1,1-1,-1 1,0-1,0 1,0-1,0 0,0 1,0-1,-8 47,7-42,-7 39,2 0,3 0,1 1,1-1,4 16,-1 24,-3 225,1-296,-2 0,1 0,-2-1,0 1,0-1,-1 1,0-1,-1 0,0 0,-1-1,0 1,-1-1,0-1,0 1,-1-1,0-1,-1 1,0-1,0-1,-1 0,0 0,0-1,-1 0,1-1,-1 0,-1-1,1 0,0 0,-1-1,0-1,0 0,-2-1,10-1,0 0,0-1,1 1,-1-1,0 0,1 0,-1-1,1 1,-1-1,1 1,0-1,-1 0,1-1,0 1,0 0,1-1,-1 0,0 0,1 1,0-1,0-1,-1 1,2 0,-1-1,0 1,1 0,0-1,-1 0,1 1,1-1,-1-2,-2-5,1-1,1 0,0 0,1 0,0 0,0 0,2 1,-1-1,3-8,3-1,0 1,1 0,2 1,-1 0,2 0,1 1,0 0,1 1,1 1,1 0,0 1,1 0,0 1,1 1,1 1,5-3,70-36,-73 41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41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1 238,'10'0,"12"0,8 0,3 0,1 0,-1 0,0 0,-2 0,-1-5,-1-1,-1 0,1 1,-1 2,-5 1</inkml:trace>
  <inkml:trace contextRef="#ctx0" brushRef="#br0" timeOffset="230.35">30 435,'38'5,"32"-3,9-2,-4-2,-11-4,-10-1,-11 0,-11 1</inkml:trace>
  <inkml:trace contextRef="#ctx0" brushRef="#br0" timeOffset="11999.296">819 12,'-20'83,"-4"0,-4-2,-34 71,8-41,44-137,14 5,1 0,1 0,1 1,1 0,0 1,2-1,0 2,1-1,4-3,-14 21,147-214,-147 213,-1 1,1-1,0 0,-1 1,1-1,0 1,0-1,0 1,0 0,0 0,1-1,-1 1,0 0,1 0,-1 0,0 0,1 0,-1 0,1 1,0-1,-1 0,1 1,-1-1,1 1,0 0,0-1,-1 1,1 0,0 0,-1 0,1 0,0 0,0 1,-1-1,1 1,0-1,-1 1,1-1,-1 1,1 0,-1 0,1 0,-1-1,1 2,-1-1,0 0,0 0,1 0,-1 1,0-1,0 0,0 1,0-1,8 131,-11-97,-20 136,22-170,-1-1,1 1,0 0,0 0,0 0,0 0,-1 0,1 0,1 0,-1-1,0 1,0 0,0 0,0 0,1 0,-1 0,0 0,1-1,-1 1,0 0,1 0,-1-1,1 1,0 0,-1 0,1-1,-1 1,1-1,0 1,0-1,-1 1,1-1,0 1,0-1,0 1,-1-1,1 0,0 0,0 1,0-1,0 0,0 0,0 0,0 0,-1 0,1 0,0 0,0 0,0-1,0 1,0 0,0 0,-1-1,1 1,0 0,0-1,0 1,-1-1,1 1,0-1,-1 0,1 1,40-45,9-27,-10 10,4 2,2 2,2 3,3 1,-50 52,-1 1,1 0,-1-1,1 1,0 0,0 0,0-1,-1 1,1 0,0 0,0 0,1 0,-1 0,0 0,0 1,0-1,1 0,-1 1,0-1,1 0,-1 1,0 0,1-1,-1 1,1 0,-1 0,0 0,1 0,-1 0,1 0,-1 0,1 0,-1 0,1 1,-1-1,0 1,1-1,-1 1,0-1,0 1,1 0,-1 0,0-1,0 1,0 0,0 0,0 0,0 0,0 1,0-1,-18 125,3-68,-10 96,40-114,-4-29</inkml:trace>
  <inkml:trace contextRef="#ctx0" brushRef="#br0" timeOffset="12564.335">1863 41,'-32'12,"0"1,1 1,0 2,1 2,1 0,-24 22,44-33,0 1,0 0,1 0,1 1,-1 0,2 0,-1 1,1 0,0 0,1 1,1-1,-1 1,2 0,-1 1,2-1,-1 0,2 1,-1 0,2-1,-1 1,2 0,0 1,-1-11,0 1,0-1,0 1,1-1,0 1,-1-1,1 0,0 1,0-1,0 0,0 0,1 1,-1-1,1 0,-1 0,1-1,0 1,-1 0,1 0,0-1,0 1,0-1,0 0,1 0,-1 1,0-2,1 1,-1 0,0 0,1-1,-1 1,1-1,-1 1,1-1,-1 0,1 0,-1-1,1 1,0 0,94-37,-64 12,-1-2,-1-1,-2-2,-1 0,-1-2,-1-2,-2 0,-2-1,11-23,-15 13,-44 61,17-4,1-1,0 2,1-1,0 1,1 0,0 0,2 1,-1 0,2 0,-1 0,2 0,0 0,1 1,0-1,1 1,1-1,0 1,1-1,1 0,0 0,1 0,0 0,1-1,1 1,3 5,42 18,-31-33</inkml:trace>
  <inkml:trace contextRef="#ctx0" brushRef="#br0" timeOffset="12819.328">2456 295,'-28'33,"-16"26,2 8,1-8,9-9,9-9,4-10,6-11</inkml:trace>
  <inkml:trace contextRef="#ctx0" brushRef="#br0" timeOffset="13067.345">2174 267,'19'33,"21"22,4 5,-2-8,-2-7,-3-11,-9-7,-3-8,-2-3,0 1,1-2,-3-4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04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283 152,'4'19,"8"31,0 15,-1 3,-2-2,-9-1,-2-8,-3-4,1-6,0-6,2 0,0-3,-4-3,-1-2,1-3,1-1,-3-5,0-7</inkml:trace>
  <inkml:trace contextRef="#ctx0" brushRef="#br0" timeOffset="467.253">1 293,'29'-30,"2"2,0 1,2 2,1 1,1 2,2 0,-21 13,3-5,2 1,-1 1,2 1,0 1,0 1,0 1,1 1,1 1,-1 1,1 1,-1 1,1 1,8 1,-29 1,-1 0,1 0,-1 0,1 1,-1-1,0 1,1-1,-1 1,0 0,0 0,1 0,-1 0,0 0,0 1,0-1,0 1,-1-1,1 1,0 0,-1 0,1 0,-1-1,1 1,-1 1,0-1,0 0,0 0,0 0,0 1,-1-1,1 0,0 1,-1-1,0 1,0-1,0 0,0 1,0 0,-34 89,-186 168,217-257,0 0,0 1,0-1,0 1,0 0,1 0,0 0,0 0,0 0,0 0,1 1,0-1,-1 0,2 1,-1-1,0 1,1 0,0-1,0 1,0-1,1 1,0-1,-1 1,1-1,1 1,-1-1,1 0,0 0,0 1,0-1,0-1,1 1,0 0,-1 0,1-1,1 0,13 9,0-2,1 0,0-1,1 0,0-2,0 0,14 2,113 53,-143-61,0 1,0-1,0 1,0 0,-1 0,1 0,0 1,-1-1,0 0,0 1,1 0,-2-1,1 1,0 0,0 0,-1 0,0 0,0 0,1 1,-2-1,1 0,0 0,-1 1,1-1,-1 1,0-1,0 0,-1 1,1-1,-1 0,1 1,-1-1,0 0,0 0,-1 1,-8 11,0-2,0 1,-2-1,1-1,-2 0,0-1,0 0,-1-1,0-1,-1 0,0 0,0-2,-16 6,-143 78,168-88,3-1,-1 1,1-1,-1 0,0 0,0-1,0 1,0-1,0 0,0 0,0-1,0 1,0-1,-1 0,1 0,0 0,-1 0,6-18,8 8</inkml:trace>
  <inkml:trace contextRef="#ctx0" brushRef="#br0" timeOffset="1087.002">960 632,'-1'9,"1"1,0-1,1 1,0-1,0 1,1-1,0 0,1 0,0 0,0 0,1 0,0-1,1 1,0-1,0 0,0-1,1 1,0-1,1 0,0-1,2 3,-1-8,0-1,0 1,0-1,0 0,0-1,0 0,0 0,-1-1,1 0,0 0,-1-1,1 0,-1 0,0-1,0 0,0 0,-1-1,1 1,-1-1,0-1,-1 1,1-1,-1 0,1-2,193-183,-198 191,21-18,-22 18,0-1,1 1,-1 0,0 0,1 0,-1 0,0-1,1 1,-1 0,0 0,1 0,-1 0,0 0,1 0,-1 0,1 0,-1 0,0 0,1 0,-1 0,0 0,1 0,-1 1,0-1,1 0,-1 0,0 0,1 0,-1 1,0-1,1 0,-1 0,0 1,0-1,1 0,-1 0,0 1,0-1,0 0,1 1,-1-1,0 0,0 1,0-1,0 0,0 1,0-1,0 1,0-1,0 0,0 1,0-1,0 0,0 1,0-1,0 0,0 1,0-1,0 1,0-1,0 0,-1 1,1-1,0 0,0 0,0 1,-1-1,1 0,0 1,0-1,-17 65,14-57,-1 1,2 0,-1 0,1 0,1 0,-1 0,2 0,-1 1,1-1,1 0,-1 0,2 0,-1 1,1-1,1 0,1-4,1 0,0-1,0 0,0 0,0 0,1-1,-1 0,1 0,0 0,0-1,0 0,1 0,-1 0,0-1,1 0,-1 0,1-1,-1 1,1-2,-1 1,0-1,1 1,-1-2,1 1,1-2,7-1,0-1,0-1,-1 0,0-1,0-1,-1 0,1-1,-2 0,0-1,0 0,0-1,-1 0,-1-1,7-10,17-15,0-1,-2-2,-1-1,-3-2,-1 0,-3-2,-1-1,16-47,-30 72,-2 0,-1 0,0 0,-2-1,0 0,0-20,-4 41,1 0,-1 0,1-1,-1 1,0 0,0 0,1-1,-1 1,0 0,0-1,-1 1,1 0,0 0,0-1,0 1,-1 0,1 0,-1 0,1-1,-1 1,1 0,-1 0,0 0,0 0,1 0,-1 0,0 0,0 0,0 0,0 1,0-1,0 0,0 1,0-1,-1 0,1 1,0-1,0 1,0 0,-1-1,1 1,0 0,0 0,-1 0,1 0,0 0,0 0,-1 0,1 0,0 0,0 1,-1-1,1 1,0-1,0 1,0-1,0 1,-1-1,1 1,0 0,0 0,0 0,1-1,-1 1,0 1,-15 14,2 1,0 0,1 2,1-1,1 1,0 1,2 0,0 1,-1 4,7-16,-9 19,2 0,0 1,2 0,2 0,0 1,2 0,2 0,0 0,2 0,2 10,-1-31,0 1,1-1,0 0,0 0,1 0,0 0,1 0,0-1,0 0,1 0,0 0,0 0,1-1,0 1,0-1,4 2,-9-8,0 0,0-1,-1 1,1 0,0-1,0 1,0-1,0 1,-1-1,1 0,0 1,0-1,0 0,0 0,0 1,0-1,0 0,0 0,0 0,0 0,0 0,0-1,0 1,0 0,0 0,0-1,0 1,0 0,0-1,0 1,0-1,-1 1,1-1,0 1,0-1,0 0,-1 0,1 1,0-1,-1 0,1 0,-1 0,1 1,-1-1,1 0,-1 0,0 0,1 0,-1 0,0 0,0 0,0 0,0 0,0 0,0 0,0 0,0 0,0 0,0 0,-3-13</inkml:trace>
  <inkml:trace contextRef="#ctx0" brushRef="#br0" timeOffset="1333.792">1581 265,'43'10,"29"2,11 1,2-4,1-2,-5-2,-7-3,-6-6,-5-2,-4-1,-2 1,-6 2,-12 2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17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4263 425,'38'-5,"27"-1,8-5,-4 0,-10 1,-9 3,-13 2</inkml:trace>
  <inkml:trace contextRef="#ctx0" brushRef="#br0" timeOffset="250.772">4318 538,'39'0,"36"-5,10-1,1 0,-5-4,-12 1,-12 0,-16 3</inkml:trace>
  <inkml:trace contextRef="#ctx0" brushRef="#br0" timeOffset="518.553">5617 144,'-41'16,"-1"2,2 2,1 1,1 2,0 2,2 2,1 1,-8 11,39-36,0 0,1 0,-1 1,1 0,0-1,0 1,0 0,0 1,1-1,0 0,0 1,0 0,0-1,1 1,0 0,0 0,0 0,1-1,-1 1,1 0,0 0,1 0,-1 0,1 0,0 0,0 0,0-1,1 1,0 0,0-1,0 1,0-1,1 0,-1 0,1 0,0 0,3 3,4 1,0-1,0 0,0 0,1-1,0 0,0-1,1-1,0 1,-1-2,1 0,0 0,1-1,-1 0,0-1,1-1,-1 0,0-1,1 0,-1 0,7-3,14-4,1-1,-2-2,0-1,0-2,-1 0,23-17,-43 27,0-2,0 0,0 0,-1 0,0-2,-1 1,0-1,0 0,0-1,-1 0,0-1,-1 0,0 0,-1 0,0-1,0 0,-1 0,-1 0,0-1,0 1,-1-1,-1 0,0 0,-1 0,0 0,0 0,-2-1,1 1,-2 0,1 0,-2 0,0-3,-4 4,1 0,-2 1,0 0,0 0,0 0,-1 1,-1 0,0 1,0 0,0 1,-1 0,0 0,-1 1,1 1,-1 0,0 0,0 2,-1-1,1 1,-1 1,-4 0,-26-6</inkml:trace>
  <inkml:trace contextRef="#ctx0" brushRef="#br0" timeOffset="768.611">4911 341,'48'9,"59"4,31-1,6-2,-3-3,-10-2,-8-8,-7-3,-8 0,-7 1,-8 1,-5 1,-7 1,-9 2,-6-1,-10 1,-14 1</inkml:trace>
  <inkml:trace contextRef="#ctx0" brushRef="#br0" timeOffset="-2001.544">1920 538,'38'-5,"23"-1,5 0,-3 1,-13-3,-10-1,-7 2,-9-3,-9 0</inkml:trace>
  <inkml:trace contextRef="#ctx0" brushRef="#br0" timeOffset="-1765.151">2145 284,'-4'34,"-3"34,1 12,2-4,0-10,2-11,6-11,1-7,6-6,5-7,1-4,-4-5</inkml:trace>
  <inkml:trace contextRef="#ctx0" brushRef="#br0" timeOffset="-817.787">2598 764,'-2'-1,"0"0,1-1,-1 1,1-1,0 1,0-1,-1 0,1 0,0 1,0-1,1 0,-1 0,0 0,1 0,-1 0,1 0,-1 0,1 0,0 0,0 0,0 0,0 0,0 0,1 0,-1 0,1-1,-1 2,1-1,0 0,-1 0,1 0,0 0,2-1,66-130,-52 105,2 1,1 0,2 1,0 2,18-15,23-2,-61 41,-1 0,1-1,-1 1,1 0,-1-1,1 1,0 0,-1 0,1 1,-1-1,1 0,0 0,-1 1,1-1,-1 1,1-1,-1 1,1 0,-1-1,0 1,1 0,-1 0,0 0,1 0,-1 0,0 1,0-1,0 0,0 0,0 1,-1-1,1 0,0 1,0-1,-1 1,1-1,-1 1,0 0,1-1,-1 1,0-1,0 1,0 1,3 10,24 76,-25-86,-1-1,1 1,0-1,0 1,0-1,0 0,0 0,1 0,-1 0,1 0,-1-1,1 1,-1-1,1 0,0 1,0-1,0-1,0 1,0 0,0-1,0 1,0-1,0 0,0 0,0 0,0 0,0-1,0 1,1-1,107-54,-78 34,1-2,-28 18,1-1,-1 1,1 1,1-1,-1 1,0 0,1 1,0 0,0 0,0 1,0 0,7-1,-13 5,1-1,0 1,0 0,-1 0,1 0,-1 0,0 1,0-1,0 1,0-1,0 1,0 0,0-1,-1 1,0 0,1 0,-1 0,0 0,-1 1,1-1,0 0,-1 0,0 0,0 1,0-1,0 0,0 0,-1 1,1-1,-1 0,0 1,1 2,0 0,-1-4,0 0,1 1,-1-1,1 1,-1-1,1 1,0-1,0 1,0-1,0 0,1 1,-1-1,1 1,-1-1,1 1,0-1,0 0,0 0,0 1,0-1,1 0,-1 0,1 0,-1 0,1-1,0 1,-1 0,1-1,0 1,0-1,0 1,1-1,-1 0,0 0,0 0,1 0,-1 0,1-1,15-2,0-2</inkml:trace>
  <inkml:trace contextRef="#ctx0" brushRef="#br0" timeOffset="-270.628">3783 341,'-22'13,"-13"7,1 2,1 1,2 1,0 2,-26 29,24 7,32-61,1 0,0 0,0 1,-1-1,1 0,0 0,0 1,0-1,0 0,1 1,-1-1,0 0,1 0,-1 1,0-1,1 0,0 0,-1 0,1 0,0 1,-1-1,1 0,0 0,0 0,0-1,0 1,0 0,0 0,0 0,0-1,0 1,0-1,1 1,-1-1,0 1,0-1,1 1,-1-1,0 0,0 0,1 0,-1 0,0 0,1 0,-1 0,0 0,0 0,1-1,-1 1,1-1,16-3,1 0,-1-2,0 0,0-1,0-1,-1-1,-1 0,1-1,-2-1,13-10,-21 16,135-96,-141 100,-1 0,1 1,0-1,0 0,0 1,0-1,0 0,1 1,-1-1,0 1,0 0,0-1,0 1,1 0,-1 0,0 0,0-1,0 1,1 1,-1-1,0 0,0 0,0 0,1 1,-1-1,0 0,0 1,0-1,0 1,0 0,0-1,0 1,0 0,0-1,0 1,0 0,0 0,-1 0,1 0,0 0,0 0,-1 0,1 0,-1 0,1 0,-1 0,0 1,1-1,-1 0,0 0,0 0,1 0,-1 1,0-1,0 0,-1 0,1 1,0-1,0 0,-1 0,1 1,-42 193,6 57,36-241,2 4,-1 0,-1 0,0 0,-1 0,-1-1,0 1,-1 0,0-1,-2 0,1 0,-2 0,0 0,0-1,-2 0,1 0,-2-1,-7 10,12-18,0 1,-1-1,0 0,0-1,0 1,0-1,0 0,-1 0,1 0,-1-1,0 0,0 0,0-1,0 1,0-1,0 0,0-1,0 0,0 0,0 0,0-1,-1 1,1-2,0 1,0-1,1 1,-1-2,0 1,1-1,-1 1,-2-3,4-2,0 1,1-1,0 0,0 0,0-1,1 1,0-1,1 1,0-1,0 1,0-1,1 0,0 1,0-1,1 0,0 1,1-1,-1 1,2-1,-1 1,1-2,8-17,0 0,1 1,2 1,0 0,2 1,0 0,2 2,0 0,2 1,18-15,-13 11</inkml:trace>
  <inkml:trace contextRef="#ctx0" brushRef="#br0" timeOffset="-3527.121">0 538,'0'1,"0"1,0-1,0 0,0 0,0 0,1 1,-1-1,0 0,1 0,-1 0,1 0,-1 0,1 1,-1-1,1 0,0 0,-1 0,1-1,0 1,0 0,0 0,0 0,0 0,0-1,0 1,0-1,0 1,0-1,0 1,0-1,0 1,0-1,1 0,-1 0,0 1,0-1,0 0,1 0,-1 0,0 0,0-1,0 1,1 0,-1 0,0-1,11 5,2 0,1 0,-1 0,1-1,0-1,0-1,-1 0,1 0,0-2,0 0,0 0,0-2,-1 0,1 0,127-22,-118 19</inkml:trace>
  <inkml:trace contextRef="#ctx0" brushRef="#br0" timeOffset="-3148.145">734 58,'-20'113,"6"-41,2 0,5 1,1 17,8 169,-6-236,-2-5</inkml:trace>
  <inkml:trace contextRef="#ctx0" brushRef="#br0" timeOffset="-2766.583">988 256,'-24'18,"-138"124,133-84,29-57,0 1,0 0,0-1,0 1,0 0,1-1,-1 1,1-1,-1 1,1-1,0 1,0-1,-1 1,1-1,0 0,0 1,0-1,1 0,-1 0,0 0,0 0,1 0,-1 0,0 0,1 0,-1-1,1 1,-1 0,1-1,-1 1,1-1,0 0,-1 1,1-1,-1 0,2 0,17 4,-13-4,0 1,0 0,0 0,0 0,-1 1,1 0,0 1,-1 0,1 0,-1 0,0 1,0-1,0 1,-1 1,1-1,-1 1,0 0,3 4,79 127,-54-120,-19-17</inkml:trace>
  <inkml:trace contextRef="#ctx0" brushRef="#br0" timeOffset="22873.569">1778 87,'-1'-3,"-1"0,0 0,0 0,0 1,0-1,-1 1,1-1,-1 1,0 0,1 0,-1 0,0 0,0 0,0 1,0 0,-1-1,1 1,0 0,0 0,-1 1,1-1,-1 1,1 0,0 0,-1 0,1 0,-1 0,1 1,-1-1,1 1,0 0,0 0,-1 1,-104 52,98-48,1 0,0 0,0 1,0 0,1 1,0 0,1 0,0 0,0 1,1 0,0 1,0-1,1 1,0 0,1 0,0 1,1-1,0 1,1 0,0 0,0 0,1 0,1 0,0 0,1 0,1 9,2-10,0-1,1 0,0 0,0-1,1 1,1-1,-1 0,1-1,1 0,-1 0,1 0,0-1,1 0,-1-1,1 0,62 54,-10 40,-59-95,-1-1,0 1,-1 0,1 0,-1 0,0 0,0 1,0-1,0 0,-1 0,1 0,-1 0,0-1,0 1,-1 0,1 0,-1 0,0-1,0 1,0-1,0 0,-1 1,1-1,-1 0,0 0,0-1,-1 2,-12 8,-1-2,0 0,0-1,-1 0,0-1,0-1,-1-1,-8 1,-4 3,28-8,0-1,0 1,0-1,0 1,0-1,-1 0,1-1,0 1,0 0,-1-1,1 0,0 1,-1-1,1-1,-1 1,1 0,0-1,0 0,-1 0,1 0,0 0,0 0,0 0,0-1,0 0,0 0,0 1,1-2,-1 1,1 0,-1 0,1-1,0 1,0-1,0 0,0 0,0 0,1 0,-1 0,1 0,0 0,0 0,0 0,0-1,1 1,-1 0,1-1,0-1,3-11,1 0,1 1,0-1,1 1,1 1,0-1,1 1,1 0,0 1,0 0,12-11,-7 6,63-68,-61 77,-4 6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4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0 606,'6'0,"5"1,1-1,0 0,-1 0,1-1,0-1,-1 0,1 0,-1-1,0-1,0 0,0-1,0 0,2-2,16-15,-1-2,0-2,-2 0,-2-2,0 0,1-5,-18 24,259-346,-265 354,-1 0,0 0,1 0,-1 0,1 0,0 0,-1 0,1 0,0 0,-1 0,1 0,0 0,0 0,0 1,0-1,-1 0,1 1,0-1,0 1,1-1,-1 1,0-1,0 1,0 0,0-1,0 1,0 0,1 0,-1 0,0 0,0 0,0 0,0 0,0 0,1 0,-1 1,0-1,0 1,0-1,0 0,0 1,0 0,0-1,0 1,0 0,0-1,0 1,0 0,-1 0,1 0,0 0,0 0,-1-1,1 1,-1 1,1-1,3 27,-1-1,-1 1,-2 0,-1 0,0-1,-5 18,5-36,-10 74,-3-1,-25 75,-19-3,55-150,-1 0,1 0,-1-1,0 1,0-1,0 0,-1 0,1-1,-1 1,0-1,1 0,-1 0,0-1,0 1,0-1,-1 0,1-1,0 1,0-1,0 0,-1 0,1-1,0 1,0-1,0 0,0-1,0 1,0-1,0 0,1 0,-1-1,0 1,1-1,0 0,0 0,0-1,0 1,0-1,0 0,0-2,0-1,0 0,0 0,1-1,0 1,0-1,1 1,0-1,0 0,1 0,0 0,0 0,1-2,-1-15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 0,'-25'28,"2"0,0 2,2 0,2 2,0 0,3 1,-8 20,21-48,0 0,1 0,-1 0,1 1,0-1,1 0,-1 1,1 0,0-1,0 1,1 0,0 0,0-1,0 1,0 0,1-1,0 1,1 0,-1-1,1 1,0-1,0 0,1 1,-1-1,1 0,0-1,1 1,-1 0,1-1,0 0,0 0,0 0,1 0,-1-1,1 1,1-1,6-1,1 0,-1-1,1-1,0 0,-1-1,1 0,-1-1,1 0,-1-1,0-1,0 0,0 0,0-1,-1 0,1-1,-2-1,1 0,-1 0,0-1,0 0,-1-1,0 0,0 0,3-8,-6 11,-1-1,-1 0,1 0,-1 0,-1 0,1-1,-1 0,-1 1,1-1,-1 0,-1-1,1 1,-1 0,-1 0,0-1,0 1,0 0,-1 0,0-1,-1 1,0 0,0 0,-1 0,0 1,0-1,-1 1,0-1,0 1,-1 0,0 1,0-1,0 1,-1 0,0 0,-1 0,-8-1,-1 0,1 1,-2 1,1 0,-1 1,1 1,-15-1,-3 1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8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1,'-38'81,"22"-42,-2-1,-1 0,-2-1,-2-1,-1-1,-2-1,-2-2,-9 9,22-29,4-6</inkml:trace>
  <inkml:trace contextRef="#ctx0" brushRef="#br0" timeOffset="355.76">1 1,'0'19,"9"11,9 1,0-1,3-5,-3-2,1-5,1 0,3 0,-3 3,0 3,-3 2,-5 1,1-4,-3-1,-2 0,-2 2,-3-4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1,'-11'28,"1"0,1 1,2 0,1 0,1 1,2 0,1 0,1 0,1 5,0-30,1-1,-1 1,1 0,-1-1,1 1,1-1,-1 0,1 1,-1-1,1 0,0 0,1 0,-1 0,1 0,0-1,-1 1,2-1,-1 0,0 0,1 0,-1 0,1 0,0-1,0 0,0 0,0 0,0 0,1 0,-1-1,0 0,1 0,-1 0,1 0,-1-1,1 0,0 0,-1 0,1 0,-1-1,1 0,3-1,11-6,0-1,0-1,-1-1,0 0,-1-1,-1-1,0-1,0 0,-2-1,0 0,0-2,-2 1,0-2,0 1,-2-2,-1 1,2-5,33-62,-31 60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7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0 340,'15'0,"18"0,10 0,5 0,1 0,2 0,-4 0,-5 0,-5 0,-3 0,-4 0,-1 0,-1 0,-1 0,-4 0</inkml:trace>
  <inkml:trace contextRef="#ctx0" brushRef="#br0" timeOffset="437.955">847 1,'-22'107,"4"70,-17-8,25-67,10-101,1-1,0 1,-1-1,1 1,0-1,-1 1,1-1,0 1,0-1,-1 0,1 0,0 1,0-1,0 0,-1 0,1 0,0 0,0 0,0 0,0 0,-1 0,1 0,0 0,0 0,0-1,-1 1,1 0,0 0,0-1,-1 1,1-1,0 1,-1-1,1 1,0-1,-1 1,1-1,-1 1,1-1,-1 0,1 1,-1-1,1 0,-1 0,1 1,-1-1,0 0,0 0,1 0,-1 1,0-1,0 0,0 0,0 0,0 0,0 1,0-1,0 0,10-18</inkml:trace>
  <inkml:trace contextRef="#ctx0" brushRef="#br0" timeOffset="950.04">1129 114,'-93'68,"-65"61,155-127,1 0,-1 0,1 1,0-1,0 1,0 0,1 0,-1-1,0 1,1 0,0 0,0 1,0-1,0 0,0 0,1 0,-1 1,1-1,0 0,0 0,0 1,1-1,-1 0,1 0,-1 1,1-1,0 0,0 0,1 0,-1 0,1 0,-1 0,1 0,0-1,0 1,0-1,0 1,1-1,-1 0,1 0,-1 0,1 0,1 1,75 29,-69-30,-1 1,0 0,0 0,0 1,-1 0,1 0,-1 1,0 0,-1 0,1 1,-1 0,0 1,0 0,10 58,-17-57,0 3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0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0,1 0,-1 0,0 0,0 0,0 0,0 0,-1 0,0 0,-5 0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0,'33'5,"32"-3,8-3,-3 0,-9 0,-10-1,-13 1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1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72,'-70'134,"-46"88,143-271,3 0,1 3,3 0,1 2,2 2,34-29,-70 70,-1-1,1 1,0 0,0 0,0-1,0 1,0 0,0 0,0 0,0 0,0 0,0 0,0 0,1 1,-1-1,0 0,1 1,-1-1,1 1,-1-1,0 1,1-1,-1 1,1 0,-1 0,1 0,-1 0,1 0,-1 0,1 0,-1 1,1-1,-1 1,1-1,-1 1,0-1,1 1,-1 0,0-1,1 1,-1 0,0 0,0 0,0 0,0 0,0 0,1 1,7 157,-8-157,-1-1,1 1,-1 0,1 0,0-1,0 1,0 0,0-1,0 1,0-1,0 0,0 1,1-1,-1 0,0 1,1-1,-1 0,1 0,0 0,-1-1,1 1,0 0,-1 0,1-1,0 1,0-1,0 0,-1 1,1-1,0 0,0 0,0 0,0-1,-1 1,1 0,0 0,0-1,0 0,-1 1,1-1,0 0,-1 0,1 0,68-46,100-130,-109 142,-60 35,0 1,-1 0,1 0,0 0,0 0,0 0,0 0,-1 1,1-1,-1 0,1 0,-1 0,1 1,-1-1,0 0,1 0,-1 1,0-1,0 0,0 1,0-1,0 0,0 0,0 1,-1-1,1 0,0 1,-1-1,1 0,-1 0,0 1,-44 117,36-103,2 1,-1 0,2 0,0 0,2 1,0 0,0 0,0 12,4-27,1-1,-1 1,0-1,1 1,-1-1,1 1,0-1,-1 0,1 0,0 1,1-1,-1 0,0 0,1 0,-1 0,1 0,-1 0,1 0,0-1,0 1,0-1,0 1,0-1,0 0,0 0,0 1,1-2,-1 1,0 0,1 0,-1-1,1 1,-1-1,1 0,-1 0,1 0,-1 0,1 0,-1 0,0-1,1 1,0-1,15-5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2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1,'-9'-1,"0"1,0 0,0 1,0 0,1 0,-1 1,0 0,1 1,0-1,-1 2,1-1,0 1,0 0,1 1,0 0,-1 0,0 1,-3 5,-2-3,1 1,1 0,0 1,0 0,1 1,1 0,-1 1,2 0,0 0,0 1,1 0,0 0,2 0,-1 1,2 0,-1 0,0 11,5-22,0-1,0 0,0 0,0 1,0-1,1 0,-1 0,1 1,-1-1,1 0,0 0,0 0,0 0,0 0,0 0,1 0,-1 0,0 0,1-1,0 1,-1 0,1-1,0 0,0 1,0-1,0 0,0 0,0 0,0 0,0 0,0 0,0-1,1 1,-1-1,0 0,0 1,1-1,-1 0,0 0,0 0,1-1,-1 1,2-1,97-29,-71 12,-1-1,-1-1,-1-2,0-1,-2-1,-1-1,-1-1,10-16,15-15,-46 57,-1 0,0 1,0-1,1 1,-1-1,0 1,0-1,0 1,0 0,0 0,1-1,-2 1,1 0,0 0,0 0,0 0,0 0,0 0,-1 0,1 0,-1 1,1-1,-1 0,1 0,-1 0,1 1,-1-1,0 0,0 1,0-1,0 0,0 0,0 1,0-1,0 0,0 1,-1-1,1 0,0 0,-1 1,0 0,1 0,0 7,0 5,0 0,0 1,1-1,1 0,0 0,1 0,1 0,0-1,1 1,0-1,1 0,0-1,1 1,-4-9,0-1,0 0,1 0,-1 0,1-1,-1 1,1-1,0 0,0 0,0 0,0 0,0-1,0 0,0 0,1 0,-1 0,18 2</inkml:trace>
  <inkml:trace contextRef="#ctx0" brushRef="#br0" timeOffset="2666.857">1045 283,'-14'9,"-15"14,-2 7,0-2,4 0,3-6,4-1,2-4,4-1,-1 3,-3-3,3-4</inkml:trace>
  <inkml:trace contextRef="#ctx0" brushRef="#br0" timeOffset="2936.919">792 226,'0'19,"9"17,9 1,5-5,4-4,2-1,1-1,0 1,0-1,-5 1,-7-4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07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1 423,'200'-22,"105"-11,-45 2,-199 21,-74 13,-2 0</inkml:trace>
  <inkml:trace contextRef="#ctx0" brushRef="#br0" timeOffset="247.952">57 649,'43'-5,"29"-1,11-5,2 0,-4 1,-7 3,-11-3,-11 1,-4 2,-7 2,-5 2,-3 1,-4 2,-1 0,-5 0</inkml:trace>
  <inkml:trace contextRef="#ctx0" brushRef="#br0" timeOffset="670.268">424 0,'47'28,"2"-2,0-3,2-2,31 9,85 36,-161-65,1 1,-2 0,1 0,0 1,0 0,-1 0,1 0,-1 1,0 0,0 0,0 0,-1 0,1 1,-1 0,0 0,-1 0,1 0,-1 1,0-1,0 1,-1 0,0 0,0 0,0 0,0 0,-1 0,0 0,-1 1,1-1,-1 0,0 1,-1-1,0 0,-1 5,-9 10,-1 0,-1-1,-1 0,-1-1,-1-1,0 0,-1-1,-1-1,-1-1,0 0,-1-2,-15 8,-35 30,-153 127,196-147,19-14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4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29,'48'0,"21"0,3 0,-6-4,-9-3,-10 1,-7 2,-7 0,-3 2,-3 1,-5 0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4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26,'38'0,"37"0,11-4,-6-3,-10 1,-13 1,-16 1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2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0 479,'29'-9,"19"-9,6 0,-2 2,-4 4,-5 9,-6 5,-5 2,-2 0,-6 5,-3 0,0-1,1-2,-3 3,0 0,-3-2</inkml:trace>
  <inkml:trace contextRef="#ctx0" brushRef="#br0" timeOffset="344.277">818 0,'0'625,"-28"-470,27-149,0-7</inkml:trace>
  <inkml:trace contextRef="#ctx0" brushRef="#br0" timeOffset="664.882">1185 169,'-20'13,"-27"17,2 1,1 3,2 1,1 2,-5 8,44-44,0 0,0 1,1-1,-1 0,0 0,0 1,1-1,-1 1,1 0,-1-1,1 1,0 0,-1 0,1 0,0 0,0 0,0 0,1 0,-1 0,1 0,-1 0,1 1,-1-1,1 0,0 0,0 1,0-1,0 0,1 0,-1 0,1 1,-1-1,1 0,0 0,0 0,0 0,0 0,0 0,0 0,0 0,1-1,-1 1,1 0,-1-1,1 1,0-1,0 1,92 18,-83-20,-1 1,0 0,1 1,-1 0,0 1,0-1,0 2,-1 0,1 0,-1 1,0 0,0 0,-1 1,6 4,9 59,-5-8,-7-48</inkml:trace>
  <inkml:trace contextRef="#ctx0" brushRef="#br0" timeOffset="980.644">1806 311,'-29'43,"-14"24,0 5,3-5,8-8,4-11,8-7,7-7,0-9,3-4,-1-5,-5-6,-3-4,1-3</inkml:trace>
  <inkml:trace contextRef="#ctx0" brushRef="#br0" timeOffset="1233.52">1410 311,'25'33,"16"26,7 3,0-5,-8-7,-6-12,-4-7,-3-5,-1-2,1-4,-6-2,0-3,0-5,-3-3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8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83 582,'-8'34,"1"0,2 0,1 1,2-1,2 27,-3 32,-20 40,1-54,13-105,12 7,0 0,2 0,0 1,1-1,1 1,9-16,-1-2,10-15,1 1,3 1,2 2,2 1,14-13,-7 21,-39 37,0 0,0 1,0-1,0 1,0-1,0 1,0-1,0 1,0-1,0 1,0 0,0-1,0 1,0 0,0 0,0 0,1 0,-1 0,0 0,0 0,0 1,0-1,0 0,0 0,0 1,0-1,0 1,0-1,0 1,0-1,0 1,0 0,0 0,-1-1,1 1,0 0,0 0,-1 0,1 0,0-1,-1 1,1 0,-1 0,1 0,-1 1,0 0,4 10,-1 1,-1-1,0 1,-1 0,0 0,-1 0,-1-1,-2 14,1 42,2-66,0 1,1-1,-1 0,0 1,1-1,-1 0,1 0,0 0,-1 1,1-1,0 0,0 0,1 0,-1 0,0 0,1-1,-1 1,1 0,-1-1,1 1,0-1,0 1,0-1,0 0,0 0,0 0,0 0,0 0,0 0,0-1,1 1,-1-1,0 1,0-1,1 0,-1 0,0 0,1 0,-1 0,0-1,0 1,1-1,-1 1,0-1,0 0,0 0,0 0,0 0,0 0,0 0,0-1,0 1,1-2,162-149,-145 136,65-33,-83 50,1 0,-1 0,1 0,-1 0,0 1,0-1,1 1,-1 0,0 0,0-1,0 1,-1 0,1 1,0-1,-1 0,0 0,1 1,-1-1,0 1,0-1,0 1,0-1,-1 1,1 0,-1-1,0 1,0 0,1-1,-2 1,1 0,0 0,-1-1,1 1,-1-1,0 1,0 0,1 2,-3 143,3-145,0-1,0 1,0-1,1 1,-1-1,1 1,0-1,-1 0,1 1,0-1,1 0,-1 0,0 1,1-1,-1 0,1 0,0-1,-1 1,1 0,0 0,0-1,0 1,0-1,2 1,13 5</inkml:trace>
  <inkml:trace contextRef="#ctx0" brushRef="#br0" timeOffset="540.358">1270 441,'-21'14,"0"0,2 2,0 0,0 1,2 0,0 2,1 0,1 1,1 0,0 1,2 1,-3 8,14-26,0 0,1 1,-1-1,1 0,0 1,0-1,0 0,1 1,0-1,-1 0,1 0,1 0,-1 0,1 0,0 0,-1 0,2 0,-1 0,0-1,1 1,0-1,0 0,0 0,0 0,0 0,0 0,1-1,0 1,-1-1,1 0,0 0,0 0,0-1,0 1,0-1,0 0,1 0,-1-1,0 1,1-1,-1 0,0 0,1-1,-1 1,0-1,0 0,3 0,4-3,0 1,0-1,0-1,-1 0,1-1,-1 0,0 0,-1-1,1 0,-2-1,1 0,-1 0,3-4,5-4,2-4,-1-1,-1-1,-1 0,-1-1,-1-1,0 0,-2 0,-2-1,0-1,-1 0,2-15,-6 26,-1 0,0-1,-1 1,0 0,-1-1,-1 1,-1-1,0 0,-1 1,0 0,-2 0,0-1,0 2,-1-1,-1 1,-3-6,7 18,1-1,-1 0,0 1,0 0,0-1,-1 1,1 0,0 0,-1 0,1 0,-1 1,0-1,1 1,-1-1,0 1,0 0,0 0,0 1,0-1,0 0,0 1,-1 0,1 0,0 0,0 0,0 0,0 1,0-1,0 1,0 0,0 0,0 0,0 0,0 0,0 1,1-1,-1 1,1 0,-1 0,1 0,-1 0,1 0,0 0,0 1,0-1,1 1,-1-1,0 1,1 0,0 0,-1 0,1 0,0 0,0 0,-3 24,1 0,1 0,1 1,2-1,0 0,4 12,-5-37,3 18,1 1,0-1,2 0,1 0,0 0,1-1,1 0,1-1,1 0,0-1,14 17,-23-31,1 1,0-1,0 0,0 1,0-1,0 0,1-1,-1 1,1-1,-1 1,1-1,0 0,0-1,0 1,1-1,-1 1,0-1,0 0,1-1,3 1,10-3</inkml:trace>
  <inkml:trace contextRef="#ctx0" brushRef="#br0" timeOffset="915.508">1664 18,'247'-16,"-245"16,0-1,0 1,1 0,-1 0,0 0,0 0,0 0,1 1,-1-1,0 1,0-1,0 1,0 0,0-1,0 1,0 0,0 1,0-1,0 0,-1 0,1 1,0-1,-1 1,1 0,-1-1,0 1,1 0,-1 0,0 0,0 0,0 0,0 0,-1 0,1 0,-1 0,1 0,-1 0,0 1,1-1,-1 0,0 0,0 0,-1 1,1-1,0 0,-1 0,1 0,-1 0,0 0,0 0,0 0,0 0,0 0,-1 1,-114 143,116-144,-1 0,0-1,1 1,-1 0,1 0,-1 0,1 0,0 0,0 0,0 0,0 0,0 0,0 0,0 0,1 0,-1 0,1 0,0 0,-1 0,1 0,0 0,0-1,0 1,0 0,1-1,-1 1,0 0,1-1,-1 0,1 1,-1-1,1 0,0 0,-1 0,1 0,0 0,0 0,0-1,0 1,0 0,1-1,86 12,-30-13,-33 0</inkml:trace>
  <inkml:trace contextRef="#ctx0" brushRef="#br0" timeOffset="2257.198">2681 301,'-79'94,"-117"176,59-149,119-108</inkml:trace>
  <inkml:trace contextRef="#ctx0" brushRef="#br0" timeOffset="2518.25">2285 385,'19'19,"26"16,10 7,0-4,-4-3,-6-8,-6-8,-10-3,-4-4,-3-5,-4 3,-1-2,2-1,-3-2</inkml:trace>
  <inkml:trace contextRef="#ctx0" brushRef="#br0" timeOffset="3085.942">1184 949,'-1'1,"1"0,-1 1,0-1,1 0,-1 0,1 0,0 1,-1-1,1 0,0 1,-1-1,1 0,0 1,0-1,0 0,0 1,1-1,-1 0,0 0,1 1,-1-1,0 0,1 0,-1 1,1-1,0 0,-1 0,1 0,0 0,0 0,0 0,0 0,0 0,0 0,0 0,0 0,0-1,0 1,0 0,0-1,1 1,-1-1,0 0,0 1,1-1,-1 0,0 1,1-1,-1 0,0 0,1 0,-1 0,0-1,1 1,0 0,178 11,-140-11,370-32,193-48,-282 47,-298 34</inkml:trace>
  <inkml:trace contextRef="#ctx0" brushRef="#br0" timeOffset="3756.261">1721 1260,'-97'55,"81"-49,1 0,0 1,1 0,0 1,0 1,1 0,0 1,0 1,1 0,0 0,1 1,1 0,0 1,0 1,2-1,-1 1,2 1,0 0,-3 9,9-21,1 0,-1 0,1 0,-1 1,1-1,0 0,0 1,1-1,-1 0,1 0,-1 1,1-1,0 0,0 0,0 0,1 0,-1 0,1 0,0 0,0-1,0 1,0-1,0 1,0-1,1 0,-1 0,1 0,-1 0,1 0,0 0,0-1,0 1,1 0,4 0,0 1,0-1,0-1,0 1,0-1,0-1,0 1,0-1,0-1,1 0,-1 0,7-2,12-6,0-2,-1-1,-1-1,0-1,-1-1,0-2,-2 0,1-1,12-16,-14 17,-1-2,-1 0,-1-1,-1-1,-1-1,0-1,-2 0,0 0,-2-2,-1 1,-1-1,-1-1,-1 0,4-22,-11 42,0 0,0 1,0-1,-1 0,0 1,0-1,0 0,-1 0,1 1,-2-1,1 0,0 1,-1-1,0 1,-1 0,1-1,-1 1,0 0,0 1,0-1,-1 0,0 1,0 0,0 0,0 0,-1 0,1 1,-1 0,0 0,0 0,0 0,0 1,-1 0,1 0,-1 0,1 1,-1 0,0 0,1 0,-1 1,-4 0,2 1,1 1,-1 0,1 1,-1 0,1 0,0 0,0 1,0 0,1 1,-1-1,1 1,0 1,1-1,-1 1,1 0,0 0,1 0,-1 1,1 0,0 0,-1 4,-2 2,1 2,0-1,1 0,1 1,0 0,1 0,1 0,0 0,1 1,1 12,3-15,1 0,0 0,1-1,0 1,1-1,1 0,-1-1,2 1,0-1,0-1,1 0,0 0,1 0,6 4,-12-10,4 4,1-1,-1 0,1-1,0 1,1-2,0 1,-1-2,2 1,-1-1,0-1,1 0,0 0,-1-1,1 0,0-1,0 0,0-1,0 0,0-1,0 0,0-1,8-4</inkml:trace>
  <inkml:trace contextRef="#ctx0" brushRef="#br0" timeOffset="4106.552">2398 1035,'-26'48,"2"1,3 2,1 0,3 2,2-1,-5 38,19-85,0 0,0 0,1 0,0 0,0 0,0 0,0 0,1 0,0 0,0 0,0 0,0 0,1-1,0 1,0 0,0-1,1 0,-1 1,1-1,0 0,0 0,1-1,-1 1,1-1,0 1,0-1,0 0,0-1,0 1,0-1,1 0,0 0,-1 0,1 0,0-1,1 0,11 1,1-2,0 0,-1-1,1-1,-1-1,1 0,-1-1,4-2,13-2,7-12,-29 7</inkml:trace>
  <inkml:trace contextRef="#ctx0" brushRef="#br0" timeOffset="4354.445">2172 1260,'38'0,"23"-5,10-1,-2 0,-8 1,-9 1,-9-3,-7 0,-10 0</inkml:trace>
  <inkml:trace contextRef="#ctx0" brushRef="#br0" timeOffset="4675.732">2793 1035,'40'-2,"-27"1,0 0,0 1,0 0,0 1,0 0,0 1,0 1,-1 0,1 1,6 2,-17-4,0 0,-1 0,1 0,0 0,0 0,-1 1,1-1,-1 1,0-1,0 1,0-1,0 1,0-1,-1 1,1 0,-1-1,1 1,-1 0,0 0,0-1,-1 1,1 0,0 0,-1-1,0 1,1 0,-1-1,0 1,0-1,-1 1,1-1,0 0,-1 1,0-1,1 0,-1 0,0 0,0 0,0 0,-2 1,-20 49,25-49,1-1,-1 1,1-1,0 0,0 1,0-1,0 0,1 0,-1 0,1 0,-1-1,1 1,-1-1,1 1,0-1,0 0,0 0,-1 0,1-1,0 1,0-1,0 1,0-1,0 0,0 0,0 0,0-1,0 1,0-1,0 0,0 0,4 1,118-26,-104 22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1,'-19'3,"0"0,1 2,-1 0,1 1,0 1,1 0,-1 1,1 1,1 1,0 1,0 0,1 1,1 0,0 1,-12 15,19-18,0 1,1 0,0 0,1 0,0 1,1 0,0 0,1 0,0 0,1 0,1 1,0-1,0 1,2 8,0-16,0 1,1 0,0 0,0-1,0 1,1-1,0 1,0-1,0 0,1 0,0 0,-1-1,2 0,-1 1,0-1,1-1,0 1,0-1,0 1,0-1,1-1,-1 1,1-1,-1 0,1 0,0-1,1 1,4 0,0-1,-1 0,1 0,0-1,-1 0,1 0,-1-2,1 1,0-1,-1-1,0 0,0 0,0-1,0 0,1-2,7-4,-2 1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5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230 348,'-16'10,"1"0,1 1,0 1,0 1,1 0,1 1,0 0,1 1,-2 0,2 0,0 1,1 0,0 1,1 0,1 0,1 1,0 0,2 0,0 0,1 1,0 0,2 0,0 0,1 6,1-20,1-1,0 1,0-1,0 1,0-1,0 0,1 1,0-1,0 0,0 0,0 0,1 0,0-1,-1 1,1-1,1 1,-1-1,0 0,1 0,-1-1,1 1,0-1,0 1,0-1,0-1,1 1,-1 0,0-1,4 1,3 0,1-1,-1 0,1 0,-1-1,1 0,0-1,-1-1,1 0,-1 0,0-1,1 0,10-5,0-1,-1 0,0-2,-1 0,0-1,-1-1,0-1,-1-1,-1 0,0-1,13-18,-24 28,0-1,0 0,0 0,-1 0,0-1,-1 1,1-1,-1-1,-1 1,0 0,0-1,-1 1,0-1,0 0,-1 0,0 0,0 0,-1 0,-1 0,1 0,-2 0,1 1,-1-1,0 0,-1 0,0 1,0 0,-1-1,0 1,-1 0,2 3,0 0,-1 0,0 1,0-1,0 1,0 0,-1 0,0 0,0 1,0 0,0 0,0 0,0 1,-1-1,1 1,-1 0,0 1,0 0,1-1,-1 2,0-1,0 1,0 0,0 0,0 1,0-1,0 1,1 1,-1-1,0 1,0 0,0 1,0 0,0 0,0 0,1 1,-1 0,1 0,0 0,0 1,1-1,0 1,-1 0,-1 4,5-8,0 1,0 0,0 1,-1-1,2 0,-1 0,0 0,0 0,1 1,-1-1,1 0,0 1,0-1,0 0,0 1,0-1,0 0,1 1,-1-1,1 0,-1 0,1 0,0 1,0-1,0 0,0 0,0 0,1 0,-1 0,1-1,-1 1,1 0,0-1,-1 1,1-1,0 1,0-1,0 0,0 0,10 4,1-1,-1 0,1-1,0 0,0-2,0 1,0-1,0-1,0 0,0-1,0-1,0 0,-1 0,1-1,0-1,10-5,7 1,-1-2,0-1,-1-1,-1-2,0-1,0-1,-1-1,-2-1,0-1,0-1,-2-2,-1 0,0-1,4-8,-17 21,-1 0,0 0,-1 0,0-1,0 0,-1 0,-1-1,1 1,-2-1,0 0,0 0,-1 0,-1 0,0 0,-1-1,0-4,0 16,0-1,0 1,0 0,0-1,0 1,0 0,0-1,0 1,-1 0,1 0,0-1,-1 1,0 0,1 0,-1 0,1 0,-1-1,0 1,0 0,0 0,0 0,0 1,0-1,0 0,0 0,0 0,0 1,0-1,0 1,-1-1,1 1,0-1,0 1,-1 0,1-1,0 1,0 0,-1 0,1 0,0 0,-1 0,1 0,0 0,-1 1,1-1,0 0,0 1,-1-1,1 1,0-1,0 1,0 0,0 0,0-1,0 1,0 0,0 0,0 0,0 0,-7 7,2 0,-1 1,1-1,0 1,1 1,0-1,1 1,0-1,0 1,1 1,0-1,1 0,0 1,1-1,0 1,0-1,1 1,1-1,0 1,0 0,1-1,0 0,1 1,0-1,1 0,0 0,0-1,1 1,0-1,1 0,132 131,-133-136,-1 1,0 0,-1-1,1 1,-1 1,0-1,-1 0,1 1,-1-1,0 1,0 0,-1 0,1 0,-1 0,-1 0,1 0,-1 0,0 0,-1 0,1 0,-1 0,0 0,-1 0,1 0,-1-1,0 1,-1-1,1 1,-4 4,-10 17,-10 34,45-43,-3-19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7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12,'28'0,"30"0,8 0,-1 0,-7 0,-9 0,-12-5,-13-1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1,'-7'19,"1"0,1 1,1 0,1-1,1 2,0-1,2 0,1 14,-2-4,2 342,21-241,-22-131,0 1,0-1,0 0,1 1,-1-1,0 0,0 1,1-1,-1 0,0 0,1 1,-1-1,0 0,1 0,-1 0,0 1,1-1,-1 0,1 0,-1 0,0 0,1 0,-1 0,1 0,-1 0,0 0,1 0,-1 0,1 0,-1 0,0 0,1 0,-1 0,1 0,-1-1,0 1,1 0,-1 0,0 0,1-1,-1 1,0 0,1-1,-1 1,0 0,0 0,1-1,-1 1,0-1,0 1,0 0,1-1,-1 1,0 0,0-1,0 1,0-1,0 1,0 0,0-1,0 1,0-1,7-11</inkml:trace>
  <inkml:trace contextRef="#ctx0" brushRef="#br0" timeOffset="353.105">340 170,'-41'35,"18"-17,0 1,1 1,1 1,1 1,1 0,1 2,-14 25,30-47,1 0,0 0,0 0,0 0,0 0,0 0,0 1,1-1,-1 0,1 1,0-1,-1 0,1 1,0-1,1 0,-1 1,0-1,1 1,-1-1,1 0,-1 0,1 1,0-1,0 0,0 0,1 0,-1 0,0 0,1 0,-1 0,1-1,0 1,-1 0,1-1,0 1,0-1,0 0,0 0,0 0,1 0,-1 0,0 0,0 0,1-1,0 1,13 4,-5-1,0-1,0 1,0 1,-1-1,1 2,-1 0,-1 0,1 1,-1 0,7 7,68 63,-73-74</inkml:trace>
  <inkml:trace contextRef="#ctx0" brushRef="#br0" timeOffset="615.478">791 340,'-14'34,"-5"20,1 6,-2-7,4-8,3-7,0-5,2-3,-2-7,1-7</inkml:trace>
  <inkml:trace contextRef="#ctx0" brushRef="#br0" timeOffset="868.999">594 283,'19'39,"11"17,6 4,1-4,-1-11,-6-8,-4-11,-6-5,-2-6,1-5,2-5,-2 2,-1 0,-2-2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56,'19'0,"16"-5,7-1,0 0,-1 1,-3 2,-3-5,-3 1,-2 0,-2 2,-4 2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9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18,'38'0,"23"0,5 0,-3-5,-8-1,-13-1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02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1,'3'5,"0"-1,-1 1,0 1,0-1,0 0,-1 0,1 1,-1-1,-1 0,1 1,-1-1,0 1,0-1,0 1,-1-1,0 1,-1 2,1-3,-7 39,-2 0,-2-1,-2-1,-1 0,-7 9,-11 21,62-110,121-249,-94 218,-55 68,0 1,0-1,0 1,0-1,1 1,-1 0,0 0,0-1,0 1,0 0,1 0,-1 0,0 0,0 0,0 0,1 0,-1 1,0-1,0 0,0 1,0-1,0 1,1-1,-1 1,0-1,0 1,0 0,0 0,-1-1,1 1,0 0,0 0,0 0,-1 0,1 0,0 0,-1 0,1 0,-1 0,1 0,-1 1,18 47,-12 91,-6-139,0 0,0 0,0 0,0-1,0 1,0 0,0 0,0 0,0 0,0 0,0 0,1-1,-1 1,0 0,1 0,-1 0,0-1,1 1,-1 0,1 0,0-1,-1 1,1 0,-1-1,1 1,0-1,-1 1,1-1,0 1,0-1,0 1,-1-1,1 0,0 0,0 1,0-1,0 0,-1 0,1 0,0 0,0 0,0 0,0 0,0 0,0 0,-1 0,1 0,0-1,0 1,0 0,0-1,-1 1,1 0,0-1,0 1,-1-1,1 0,0 1,0-1,42-36,77-100,-102 120,-12 10,1 1,-1-1,1 1,1 1,-1-1,1 1,0 1,0-1,0 1,6-1,-12 6,1 0,-1 0,0 0,1 0,-1 0,0 1,0-1,0 1,0-1,0 1,0 0,0 0,0 0,-1 0,1 0,-1 0,0 0,1 1,-1-1,0 0,0 1,-1-1,1 1,0-1,-1 1,0 0,1-1,-1 1,0-1,0 1,-1 0,1-1,0 1,-1-1,0 1,1-1,-2 2,2 1,-5 258,5-239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04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1,'0'4,"5"3,1 4,-4 5,-4 4,4 0,2-9,5-7,0-8,-1-3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04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1,'0'4,"-5"8,-1 5,-5 0,-1 2,8-2,8-8,8-7,8-8,4-3,-6 0,-11 2,-7 6,-8 4,-2 6,-1 2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03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0,'-19'39,"-7"22,2 5,0-8,3-10,7-7,4-7,0-4,1-2,-2-6,0-2,-2-4,-4-6,1-3</inkml:trace>
  <inkml:trace contextRef="#ctx0" brushRef="#br0" timeOffset="311.858">1 29,'23'24,"19"13,6 4,-5 1,-5-7,-4-5,-3-3,-2-5,-6-3,-2-3,-5-1,0-2,2 1,-2-6,-4-5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3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1 402,'252'-297,"-200"229,-50 69,-1 1,0-1,0 0,0 1,0-1,0 0,0 1,0-1,0 1,-1-1,1 1,-1 0,1-1,-1 1,1 0,-1-1,0 1,0 0,0-1,0 1,0 0,0-1,-1 1,1 0,0-1,-1 1,0 1,1-2,-2 5,1 1,0-1,0 0,0 1,1-1,0 1,0-1,1 0,0 1,0-1,0 0,1 0,0 1,0-1,0 0,1-1,0 1,0 0,1-1,-1 0,1 0,0 0,1 0,-1 0,1-1,0 0,0 0,0 0,1-1,-1 0,3 2,1-4,0 1,0-1,-1 0,1-1,0 0,0 0,0-1,-1 0,1-1,0 0,-1 0,1-1,-1 0,0-1,0 1,0-2,0 1,-1-1,0 0,0 0,0-1,0-1,130-150,-131 149,9-13,-4 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7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0,'-39'152,"-13"129,41-221,4 1,2 0,3 0,5 57,-3-117,-1 1,1 0,1 0,-1-1,0 1,0 0,1-1,-1 1,1 0,-1-1,1 1,0 0,-1-1,1 1,0-1,0 1,0-1,0 0,0 1,1-1,-1 0,0 0,1 0,-1 0,1 0,-1 0,1 0,-1 0,1-1,0 1,-1 0,1-1,0 0,-1 1,1-1,0 0,0 0,-1 0,1 0,0 0,0 0,-1 0,1-1,0 1,-1-1,1 1,0-1,-1 0,1 0,-1 1,1-1,0-1,234-140,-205 124,-26 13,0 1,0 1,1-1,0 1,-1 0,1 0,0 0,1 1,-1 0,0 0,1 1,-1 0,1 0,-1 0,1 1,-1 0,6 1,-9 1,1 1,-1 0,0 0,0 0,0 0,0 1,-1-1,0 1,1 0,-1-1,0 1,-1 0,1 0,-1 0,1 1,-1-1,-1 0,1 0,-1 1,1-1,-1 0,0 1,-1 3,9 42,26 1,-21-40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6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1,'-4'48,"-8"44,0 17,1-1,2-9,4-17,1-13,3-13,-4-6,-2-7,2-7,1-3,1-4,1-1,1-1,1 0,0-10,0-7</inkml:trace>
  <inkml:trace contextRef="#ctx0" brushRef="#br0" timeOffset="267.914">0 649,'116'12,"0"-6,0-5,102-12,93 3,-297 7,0 0,1-1,-1-1,0 0,0-1,0 0,-1-1,1-1,-1 0,-1-1,1 0,-1-1,0 0,-1-1,4-4,-12 11,-1 1,1-1,-1 0,0 0,1 0,-1 0,0-1,0 1,-1 0,1-1,0 1,-1-1,0 0,1 1,-1-1,0 0,0 0,-1 0,1 0,0 0,-1 0,0 0,0 0,0 0,0 0,0 0,-1 0,1 0,-1 0,0 0,0 0,0 1,0-1,0 0,-1 0,1 1,-1-1,0 1,0 0,1-1,-2 1,1 0,0 0,0 0,-1 0,1 0,-1 1,1-1,-1 1,0 0,0 0,-1-1,-8 0,1 0,-1 1,0 1,0-1,0 2,0 0,0 0,0 1,0 1,1 0,-1 0,1 1,0 1,0 0,0 0,-4 4,-1-1,0 2,1 0,0 1,0 1,1 0,1 0,0 2,1 0,0 0,1 1,1 0,0 1,2 0,-1 1,2 0,0 0,1 0,1 1,0 0,2 0,0 1,3-9,0 0,1 0,0-1,1 1,0-1,1 1,0-1,0 1,1-1,0-1,0 1,1 0,1-1,-1 0,1 0,0-1,1 1,0-2,0 1,1-1,4 3,8 7,2-2,-1-1,2 0,-1-2,2-1,-1 0,21 4,-19-9,-1 0,1-1,0-2,0 0,0-2,0-1,0-1,0-1,0-1,24-7,-10 0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5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29 248,'0'27,"1"-7,-1 1,-1-1,-1 0,0 0,-1 0,-2 0,0 0,5-20,0 0,0 0,0-1,0 1,0 0,0 0,0-1,0 1,0 0,0 0,0-1,0 1,0 0,0-1,-1 1,1 0,0 0,0 0,0-1,0 1,0 0,-1 0,1-1,0 1,0 0,0 0,-1 0,1 0,0-1,0 1,-1 0,1 0,0 0,0 0,-1 0,1 0,0 0,0 0,-1 0,1 0,0 0,0 0,-1 0,1 0,0 0,-1 0,1 0,0 0,0 0,-1 0,1 0,-3-30,6 7,0-1,2 1,0 0,2 0,0 0,2 1,0 0,2 1,0 0,1 1,1 0,1 1,12-13,-22 26,-1 0,1 1,0-1,1 1,-1-1,1 1,0 1,0-1,1 1,-1 0,1 0,0 0,0 1,0 0,1 0,-1 0,1 1,-1 0,1 1,1-1,-5 4,0-1,-1 1,1 0,-1 0,1 0,-1 1,0-1,0 0,0 1,0 0,0-1,0 1,-1 0,1 0,-1 0,0 0,0 0,0 0,0 0,-1 0,1 1,-1-1,0 0,0 0,0 1,0-1,0 0,-1 0,0 1,2 12,-1-12,0 0,0 0,0 0,1 0,-1 0,1 0,0 0,0-1,1 1,-1 0,1-1,-1 1,1-1,0 1,1-1,-1 0,1 0,-1 0,1 0,0 0,0-1,0 1,0-1,0 0,1 0,-1 0,2 1,15 2</inkml:trace>
  <inkml:trace contextRef="#ctx0" brushRef="#br0" timeOffset="253.598">622 219,'-5'39,"3"17,7-1,8-10,1-17,3-13,-2-10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4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102 247,'-6'24,"-89"291,133-462,-13 78,3 1,3 1,3 2,18-25,3 24,-54 64,1 1,-1 0,1 0,-1 0,1 0,-1 0,1 0,0 0,-1 0,1 1,0-1,0 1,0-1,-1 1,1 0,0 0,0 0,0 0,0 0,0 0,-1 0,1 0,0 1,0-1,0 1,-1-1,1 1,0 0,0 0,-1 0,1 0,-1 0,1 0,-1 0,1 0,-1 1,0-1,0 1,0-1,0 1,0-1,1 2,66 162,-54-140</inkml:trace>
  <inkml:trace contextRef="#ctx0" brushRef="#br0" timeOffset="301.712">610 388,'27'-3,"-1"-2,0 0,0-1,0-2,-1-1,0-1,-1-1,0-1,0-1,10-8,19-50,-52 69,0 0,0 0,0 0,-1-1,0 1,1 0,-1 0,0-1,0 1,0 0,0-1,0 1,-1 0,1 0,-1-1,1 1,-1 0,0 0,0 0,0 0,0 0,0 0,-1 0,1 0,-1 0,1 0,-1 1,1-1,-1 1,0-1,0 1,0 0,0-1,0 1,0 0,-2 0,-6-2,-1 0,0 1,0 0,0 1,-1 1,1-1,0 2,0-1,0 2,0-1,0 2,0-1,0 2,1-1,-1 1,1 1,0 0,0 0,1 1,0 0,0 1,0 0,1 0,0 1,0 0,-6 9,4-4,0 1,1 1,0 0,1 0,1 0,1 1,0 0,1 0,-1 6,4-14,1-1,0 0,1 0,-1 1,1-1,1 0,-1 0,1 1,0-1,1 0,0 0,0 0,1 0,-1 0,1-1,1 1,-1-1,1 0,0 0,1 0,0 0,3 3,2-1,0 0,1-1,0 0,0-1,0 0,0-1,1 0,0-1,0 0,0-1,1 0,-1-1,1-1,-1 0,1 0,0-1,8-2,8 2</inkml:trace>
  <inkml:trace contextRef="#ctx0" brushRef="#br0" timeOffset="731.555">1231 247,'-3'12,"0"-1,2 1,-1 0,1 0,1-1,0 1,1 0,0 0,2 5,-3-14,1 0,-1 0,1 1,0-1,0 0,0 0,1 0,-1 0,1-1,-1 1,1 0,0 0,0-1,0 1,0-1,1 0,-1 0,1 0,-1 0,1 0,0 0,0-1,-1 1,1-1,0 0,0 0,1 0,-1 0,0 0,0-1,0 1,1-1,-1 0,0 0,0 0,1-1,10-2,-1-1,0 0,0-1,0 0,0-1,-1-1,0 0,0 0,-1-1,0-1,0 0,7-9,39-27,-57 44,1 0,-1 0,0 0,1 0,0 0,-1 1,1-1,0 0,-1 0,1 1,0-1,0 0,-1 1,1-1,0 1,0-1,0 1,0-1,0 1,0 0,0-1,0 1,0 0,0 0,0 0,0 0,0 0,0 0,0 0,0 0,0 0,0 0,0 0,0 1,0-1,0 0,-1 1,1-1,0 1,0-1,0 1,0 0,0-1,-1 1,1 0,0-1,-1 1,1 0,0 0,-1 0,1-1,-1 1,1 0,-1 0,0 0,1 0,-1 0,0 0,0 0,1 0,0 26,-2-21,0-1,1 0,0 1,0-1,1 1,-1-1,1 0,1 0,-1 1,0-1,1 0,0 0,1 0,-1 0,1-1,0 1,0-1,0 1,0-1,1 0,0 0,0-1,0 1,2 1,0-2,-1-1,1 0,-1 0,1 0,0 0,0-1,-1 0,1-1,0 1,0-1,0 0,0 0,0-1,0 0,0 0,0 0,-1-1,1 1,0-2,-1 1,1 0,-1-1,0 0,0 0,0-1,0 0,2-2,113-122,-109 115,-7 9,0 0,-1 0,1-1,-1 0,0 1,0-1,-1 0,1 0,-1 0,0-1,0 1,-1 0,0-1,0 0,-2-8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2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656 83,'-18'-11,"0"0,-1 1,0 1,-1 1,0 0,0 2,-1 0,1 1,-1 2,0 0,-5 0,3 5,1 1,0 1,0 0,0 2,0 1,1 0,0 2,1 0,0 1,0 1,1 1,0 1,1 1,-15 14,26-22,-1 0,2 0,-1 1,0 0,1 0,1 1,-1 0,1 0,0 0,1 0,0 1,0 0,1-1,0 1,1 1,0-1,0 0,1 1,0-1,1 1,0-1,0 0,1 1,0-1,1 1,0-1,0 0,1 0,1 1,1 3,1-1,0 0,1 0,0 0,1-1,0 0,1 0,0-1,0-1,1 1,1-1,0-1,0 0,0-1,1 0,0 0,0-1,1-1,0 0,0-1,0 0,0-1,3-1,1 1,0-1,1 0,-1-2,0 0,1-1,-1 0,0-2,0 0,0-1,0 0,-1-2,1 0,-1-1,-1 0,1-1,-1-1,-1-1,9-6,-9 3,-1 2</inkml:trace>
  <inkml:trace contextRef="#ctx0" brushRef="#br0" timeOffset="462.78">1305 167,'-30'1,"1"1,0 1,0 2,1 1,-1 1,1 1,1 2,-1 0,-17 11,30-11,0 1,1 0,1 1,0 0,0 1,1 1,1 0,0 0,1 1,1 1,0-1,-5 16,11-26,0 0,1 0,-1 0,1 0,0 0,1 0,0 0,-1 1,2-1,-1 0,0 1,1-1,0 1,1-1,-1 0,1 1,0-1,0 1,1-1,-1 0,1 0,0 0,1 0,-1 0,1-1,0 1,0-1,1 1,-1-1,1 0,0 0,0-1,0 1,0-1,1 0,-1 0,1 0,0-1,0 0,5 2,9-2,0-2,0 0,0-1,0 0,0-2,-1 0,1-1,-1-1,0-1,0-1,0 0,-1-1,0-1,-1 0,0-2,0 1,-1-2,-1 0,0-1,0-1,-1 0,9-13,128-180,-179 303,27-89,0-1,0 1,1 0,0-1,1 1,-1 0,1 0,1 0,-1-1,1 1,0 0,1-1,0 1,0 0,0-1,1 0,-1 0,2 2,8 5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1.7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310 142,'1'0,"-1"0,1 0,-1 0,1 0,-1 0,1 0,-1 0,0 0,1 0,-1 0,1 0,-1 0,1 0,-1 0,1 0,-1-1,1 1,-1 0,1 0,-1-1,0 1,1 0,-1 0,0-1,1 1,-1-1,0 1,1 0,-1-1,0 1,1-1,-1 1,0 0,0-1,0 1,0-1,1 1,-1-1,0 1,0-1,0 1,0-1,0 1,0-1,0 1,0-1,0 1,0-1,-1 1,1-1,0 1,0 0,0-1,-1 1,1-1,0 1,0-1,-1 1,1 0,0-1,-1 1,1 0,0-1,-1 1,1 0,-1 0,-34-7,21 10,-1 1,1 0,0 0,0 2,0-1,1 2,0 0,0 0,1 2,0-1,0 1,1 1,0 0,1 1,0 0,1 0,0 1,0 1,1-1,1 1,1 0,-1 1,-1 7,4-11,1 0,0 0,0 1,1-1,0 1,1-1,0 1,1-1,0 1,1 0,0-1,1 1,0-1,0 0,1 1,-1-5,0-1,0 0,0 0,1 0,0 0,0-1,0 1,1-1,-1 0,1 0,0 0,0 0,0 0,1-1,-1 0,1 0,0 0,0-1,0 1,0-1,0 0,1-1,-1 1,0-1,1 0,-1-1,1 1,-1-1,3 0,10-3,0-1,0-1,0 0,-1-1,0-1,0-1,-1 0,0-1,-1-1,1 0,-2-1,0-1,13-13,125-139,-98 99,-54 66,0 0,0 0,0 0,0-1,0 1,0 0,0 0,1 0,-1-1,0 1,0 0,1 0,-1-1,1 1,-1 0,1-1,-1 1,1 0,-1-1,1 1,0-1,-1 1,1-1,0 1,-1-1,1 1,0-1,-1 0,1 1,0-1,0 0,0 0,-1 1,1-1,0 0,0 0,0 0,0 0,-1 0,1 0,0 0,0-1,0 1,-1 0,1 0,0-1,0 1,0 0,-1-1,1 1,0-1,-1 1,1-1,0 1,-1-1,1 1,-1-1,1 0,-1 1,1-1,-1 0,1 0,-1 1,0-1,1 0,-1 0,0 1,3 33,-4-27,1 0,-1 1,1-1,1 0,-1 0,1 1,0-1,0 0,1 0,0 0,0 0,0 0,1-1,0 1,0-1,0 1,1-1,0 0,0 0,0-1,0 1,1-1,0 0,0 0,0 0,0-1,1 0,0 0,91-3,-82-2,10-2</inkml:trace>
  <inkml:trace contextRef="#ctx0" brushRef="#br0" timeOffset="329.054">1411 1,'-25'9,"1"1,0 1,0 2,1 0,1 1,0 1,1 1,1 2,-13 12,32-29,0 1,-1-1,1 1,0-1,0 1,0-1,0 1,0 0,0-1,0 1,1 0,-1 0,1-1,-1 1,1 0,0 0,-1 0,1 0,0 0,0 0,1 0,-1 0,0-1,1 1,-1 0,1 0,-1 0,1-1,0 1,0 0,0 0,0-1,0 1,0-1,0 1,0-1,1 0,-1 1,1-1,-1 0,1 0,-1 0,1 0,0 0,-1 0,1 0,0-1,0 1,-1-1,1 1,0-1,2 1,72 9,-69-11,1 0,0 1,-1 0,1 0,0 1,-1 0,1 0,-1 0,1 1,-1 1,0-1,0 1,0 0,0 1,0-1,-1 1,1 1,-1-1,0 1,-1 0,1 1,-1-1,0 1,0 0,-1 0,1 1,-1-1,2 7,-5-8,-1-1,0 0,0 1,0-1,-1 0,1 0,-1 1,0-1,0 0,-1 0,1 0,-1 0,0 0,0 0,0-1,-1 1,1-1,-1 1,0-1,0 0,0 0,0 0,-3 1,-86 54,70-48,-1-1,1-1,-2-1,1-1,-1-2,-13 2,13-4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3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0,'-161'283,"110"-185,-4-3,-53 68,98-151,3-6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3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1,'24'34,"22"25,8 7,0-2,-4-8,-7-8,-5-7,-5-12,-7-5,-4-6,-5-3,-2-3,-2 2,1-3,-7-2,-4-8,-3-4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7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14,'5'-5,"-4"-2,-1 6,-6 2,-2 7,-4 1,0 4,6 0,5-2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0,'-9'10,"-9"3,0 4,7-1,10-8,10-5,9-8,-4-3,-9 0,-5 5,-3 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8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367 112,'0'653,"-26"-403,-4-88,39-151,-2-16</inkml:trace>
  <inkml:trace contextRef="#ctx0" brushRef="#br0" timeOffset="250.048">0 734,'39'-5,"31"-6,9-1,1 1,-9 2,-7 4,-9 1,-9 3,-8 0,-1-4,-2-1,-1 1,-3 0,-1 2,-1-4,-1 0,-5 1</inkml:trace>
  <inkml:trace contextRef="#ctx0" brushRef="#br0" timeOffset="4935.114">960 0,'-6'17,"1"0,0 0,1 1,1-1,1 1,0 0,1-1,2 11,-2-5,-11 212,-6 100,3-213,2 71,13-192,0-1,0 1,-1 0,1-1,0 1,0-1,0 1,0 0,0-1,0 1,0 0,0-1,0 1,0-1,0 1,0 0,1-1,-1 1,0-1,0 1,1 0,-1-1,0 1,1-1,-1 1,0-1,1 1,-1-1,1 1,-1-1,1 0,-1 1,1-1,-1 0,1 1,-1-1,1 0,0 0,-1 1,1-1,-1 0,1 0,0 0,-1 0,1 0,0 0,-1 0,1 0,-1 0,1 0,0 0,-1 0,1 0,-1-1,1 1,0 0,-1 0,1-1,-1 1,1 0,-1-1,1 1,-1-1,1 1,-1 0,1-1,-1 0,30-36,-29 37,181-264,-108 203,-72 60,0 0,0 0,0 1,0-1,0 0,0 1,0-1,0 1,1-1,-1 1,0 0,0 0,0 0,0 0,1 1,-1-1,0 0,0 1,0-1,0 1,0 0,0 0,0 0,0 0,0 0,-1 0,1 1,0-1,-1 0,1 1,-1 0,1-1,-1 1,0 0,1-1,-1 1,0 0,0 0,0 0,-1 0,1 1,8 21,-2-1,-1 1,-1 0,-1 1,0-1,-2 2,1 7,19 59,-19-72</inkml:trace>
  <inkml:trace contextRef="#ctx0" brushRef="#br0" timeOffset="5650.15">1864 649,'-34'21,"1"3,1 0,1 2,1 1,1 2,2 0,1 2,-2 6,26-36,0 1,0-1,0 1,0 0,1-1,-1 1,0 0,1 0,-1 0,1 0,0 0,-1 1,1-1,0 0,1 0,-1 1,0-1,1 1,-1-1,1 1,0-1,-1 1,1-1,1 1,-1-1,0 0,0 1,1-1,0 1,-1-1,1 0,0 1,0-1,0 0,1 0,-1 1,0-1,1 0,-1 0,1-1,0 1,0 0,-1-1,1 1,0-1,2 2,8-3,0 0,1-1,-2 0,1-1,0 0,0-1,0-1,-1 0,0 0,0-1,0 0,0-1,8-6,193-168,-211 179,0 0,0 0,0 0,0 0,0 1,0-1,0 0,0 0,1 1,-1-1,0 1,0-1,1 1,-1-1,0 1,1 0,-1-1,0 1,1 0,-1 0,1 0,-1 0,0 0,1 1,-1-1,0 0,1 1,-1-1,0 1,1-1,-1 1,0 0,0-1,0 1,0 0,0 0,0 0,0 0,0 0,0 0,0 0,0 0,0 0,-1 0,1 0,0 1,-1-1,1 0,-1 0,0 1,1-1,-1 0,0 1,0-1,0 1,4 50,-5-47,0-1,0 0,1 1,-1-1,1 1,0-1,1 1,-1-1,1 1,0-1,0 0,0 1,1-1,-1 0,1 0,0 0,0 0,0 0,1 0,0-1,-1 1,1-1,0 0,1 1,-1-1,0-1,1 1,0-1,0 1,3 1,11-2,-1-1,1-1,-1-1,1 0,-1-1,1-1,-1 0,0-2,0 0,0 0,-1-2,0 0,0-1,-1-1,0 0,0-1,-1 0,-1-1,11-11,-2 1,0-1,-2-2,-1 0,0 0,-2-2,-1 0,-1-1,5-14,1-8,-1-1,-3-1,-3-1,-1 0,-3-1,-2 0,-2-5,-4 53,-1-1,0 1,0-1,-1 1,1-1,-1 1,0 0,-1-1,1 1,-1-1,-1 1,1-1,0 1,-1 0,0 0,-1 0,1 0,-1 0,0 1,0-1,0 1,-1 0,1-1,-2 1,2 4,0 0,0 1,-1 0,1 0,0 0,0 0,0 0,0 0,0 1,1-1,-1 1,0 0,1 0,-1 0,1 0,0 1,-1-1,1 0,0 1,1 0,-1-1,0 1,1 0,-1 0,1 0,0 0,0 0,0 0,1 0,-1 1,-3 4,-9 26,1 1,2 1,1 0,2 0,1 1,0 19,-5 28,3-22,2 1,3-1,2 1,4 10,25 95,-54-230,17 40,0 1</inkml:trace>
  <inkml:trace contextRef="#ctx0" brushRef="#br0" timeOffset="5903.645">2229 367,'44'15,"42"4,17-1,0-4,-8-3,-10-5,-10-2,-8-3,-7-1,-7 0,-9-1,-7 0,-5 0,-3 1,-6 0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9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1,'1'2,"0"0,1 0,-1-1,1 1,0 0,-1-1,1 1,0-1,0 1,0-1,0 0,0 0,0 0,1 0,-1 0,0 0,0-1,1 1,-1-1,0 1,1-1,-1 0,0 0,1 0,0-1,0 2,338 2,-279-15,-56 6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9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31,'0'5,"10"1,7 0,6-1,4-2,7-5,3-4,-1 1,-1 0,-2 2,-2-5,-1 0,-1 1,-1 2,0 2,0 1,0 1,-5 1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9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0 522,'34'0,"29"0,11-5,-5-1,-7 0,-11 1,-9 1,-6 2,-5 1,-8 0</inkml:trace>
  <inkml:trace contextRef="#ctx0" brushRef="#br0" timeOffset="3098.958">593 889,'58'-13,"-1"-2,0-2,-1-3,-1-3,-1-2,-2-2,17-13,-55 28,0 0,-1-1,0 0,-1-1,0 0,-1-1,-1-1,-1 1,0-2,-1 1,-1-1,0 0,1-9,-6 24,-1-1,1 1,-1-1,0 0,0 0,0 0,0 0,0 0,-1 0,1 0,-1 0,0 0,0 0,0 0,0 0,-1 0,1 0,-1 0,0 0,0 0,0 0,0 0,0 0,-1 1,1-1,-1 0,0 1,1-1,-1 1,-1 0,1 0,0 0,0 0,-1 0,1 0,-1 0,1 1,-1-1,0 1,0 0,0 0,0 0,0 0,0 1,0-1,0 1,0-1,0 1,0 0,-3 1,-5 3,0 1,0 1,1 0,0 0,0 1,0 0,1 1,0 0,0 0,1 1,0 0,1 1,0 0,0 0,1 0,-3 9,5-12,1-1,0 0,0 0,1 1,0 0,0-1,0 1,1 0,0 0,1 0,-1 0,1 0,1 0,-1 0,1 0,0-1,1 1,0 0,0 0,0-1,1 1,0-1,0 0,0 0,1 0,0 0,0-1,1 1,0-1,0 0,3 2,5 1,0-1,0-1,0 0,1-1,0 0,0-1,0-1,0 0,1-1,-1-1,1 0,-1-1,1 0,-1-1,1-1,-1 0,13-4,0-1,0-1,-1-2,0 0,0-2,-1 0,-1-2,0-1,19-16,-33 25,0-1,-1 0,0 0,0-1,-1 0,0 0,0-1,-1 0,0 0,-1-1,0 0,-1 0,0-1,0 1,-1-1,0 0,-1 0,0-2,-3 12,0 0,0 0,0 0,0 0,0 0,0 0,0 1,0-1,-1 0,1 0,0 0,-1 0,1 1,0-1,-1 0,1 0,-1 1,1-1,-1 0,1 1,-1-1,0 0,1 1,-1-1,0 1,0-1,1 1,-1-1,0 1,0 0,0-1,1 1,-1 0,0 0,0 0,0-1,0 1,0 0,0 0,1 0,-1 0,0 1,0-1,0 0,0 0,0 0,1 1,-1-1,0 0,0 1,0-1,1 1,-1-1,0 1,1-1,-1 1,0 0,0-1,-42 34,34-23,-1 0,2 1,0 0,0 0,1 1,1 0,0 0,1 1,-1 3,4-12,1-1,0 1,-1 0,2 0,-1 0,1 0,-1-1,1 1,1 0,-1 0,1 0,-1 0,2 0,-1 0,0-1,1 1,0 0,0-1,0 0,1 1,-1-1,1 0,0 0,0 0,1-1,-1 1,1-1,3 3,4-2,1 0,-1 0,1-1,0-1,0 0,0 0,1-1,-1-1,0 0,0-1,1 0,-1-1,0 0,0-1,-1 0,1-1,-1 0,1-1,-1 0,2-3,51-24,-1-3,-1-2,-2-3,0-5,-47 35,0 0,-1 0,0-1,-1-1,0 0,-1 0,0-1,-1 0,0-1,-1 0,-1 0,0-1,-1 0,-1 0,0-1,0-2,-4 16,-1 0,1 0,-1 0,0 0,1 1,-1-1,0 0,0 0,0 0,-1 0,1 0,0 0,-1 0,1 0,-1 1,1-1,-1 0,0 0,0 1,0-1,0 0,0 1,0-1,-1 1,1-1,0 1,-1 0,1 0,-1-1,1 1,-1 0,0 0,1 0,-1 1,0-1,0 0,0 1,1-1,-1 1,0 0,0-1,0 1,0 0,-1 0,-3 0,-1 0,0 1,1 0,-1 0,1 0,-1 1,1 0,0 0,0 1,0 0,0 0,-4 2,-6 9,0 0,1 0,1 1,0 1,1 1,1 0,0 1,1 0,1 0,1 1,1 0,-3 11,8-23,0-1,1 1,0 0,0 0,1-1,0 1,0 0,0 0,1 0,0 0,0 1,1-1,0 0,0-1,1 1,0 0,0 0,0-1,1 1,0-1,1 0,-1 1,1-2,0 1,0 0,1-1,0 0,0 0,0 0,0-1,1 1,0-1,0-1,0 1,0-1,1 0,-1 0,2-1,50 2,-33-9</inkml:trace>
  <inkml:trace contextRef="#ctx0" brushRef="#br0" timeOffset="3866.025">2456 663,'-145'230,"139"-215,13-22,15-21,85-117,-85 136,-21 41,-2-17,1-11,-1 1,1 0,0 0,1 0,-1 0,1-1,0 1,1 0,-1-1,1 1,-1-1,1 1,1-1,-1 0,1 0,-1 0,1 0,0 0,1-1,-1 1,1-1,-1 0,1 0,0 0,0 0,0-1,1 0,-1 0,0 0,1 0,0-1,-1 1,1-1,0 0,-1-1,1 1,0-1,0 0,0 0,0-1,-1 1,2-1,3-3,-1 0,1-1,-1 0,0 0,0-1,0 0,-1 0,0 0,0-1,-1 0,0-1,0 0,-1 1,0-2,0 1,-1-1,0 1,0-1,-1 0,0-1,-1 1,0 0,0-6,0-33,-7 26</inkml:trace>
  <inkml:trace contextRef="#ctx0" brushRef="#br0" timeOffset="4370.868">2653 42,'27'-9,"0"1,0 2,1 0,0 2,28-1,-54 4,-1 1,1-1,0 1,-1-1,1 1,0 0,-1 0,1 0,0 0,-1 0,1 0,0 0,-1 0,1 1,0-1,-1 1,1-1,-1 1,1 0,-1-1,1 1,-1 0,1 0,-1 0,0 0,1 0,-1 1,0-1,0 0,0 1,0-1,0 0,0 1,0-1,-1 1,1-1,0 1,-1 0,0-1,1 1,-1 0,0-1,1 1,-1 0,-6 8,0-1,0 1,-1-2,0 1,0-1,-1 0,0 0,0-1,-1 0,-3 1,-4 5,8-7,6-5,0 0,-1 0,1 0,0 0,0 0,-1 1,1-1,0 0,0 1,1 0,-1-1,0 1,1 0,-1 0,1 0,-1 0,1 0,0 0,0 1,0-1,0 0,0 1,0-1,1 0,-1 1,1-1,0 1,0-1,0 1,0-1,0 1,0-1,0 1,1-1,0 1,-1-1,1 0,0 1,0-1,0 0,0 0,1 0,0 1,7 3,0-1,1-1,0 0,0 0,0-1,0 0,0-1,1 0,-1-1,1 0,0-1,-1 0,1 0,-1-1,8-2,12 2,56 0,-62 0</inkml:trace>
  <inkml:trace contextRef="#ctx0" brushRef="#br0" timeOffset="4982.009">3810 155,'-21'54,"-3"-1,-3-2,-1 0,-3-2,-35 44,8-19,-2-1,-4-4,-29 23,78-77,3-2</inkml:trace>
  <inkml:trace contextRef="#ctx0" brushRef="#br0" timeOffset="5437.521">3359 212,'245'228,"-98"-34,-94-108,-39-62</inkml:trace>
  <inkml:trace contextRef="#ctx0" brushRef="#br0" timeOffset="8799.991">4374 606,'-33'44,"-21"27,-6 3,2-7,11-9,9-11,11-13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53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33 510,'0'0,"0"1,0-1,0 1,0-1,0 1,0-1,0 1,0-1,-1 1,1 0,0-1,0 1,0-1,-1 0,1 1,0-1,0 1,-1-1,1 1,0-1,-1 0,1 1,0-1,-1 1,1-1,-1 0,1 0,-1 1,1-1,-1 0,1 0,-1 1,1-1,-1 0,1 0,-1 0,1 0,-1 0,1 0,-1 0,1 0,-1 0,1 0,-1 0,1 0,-1 0,1-1,-1 1,1 0,-1 0,1 0,-1-1,1 1,-1 0,1-1,0 1,-1 0,1-1,0 1,-1 0,1-1,0 1,-1-1,-7 158,9-108,-2-43,0 0,1 1,0-1,0 1,0-1,1 1,0-1,0 1,1-1,-1 0,1 1,1-1,-1 0,1-1,0 1,1 0,-1-1,1 0,0 1,0-2,1 1,0 0,-1-1,1 0,1 0,-1 0,1-1,-1 0,1 0,0 0,0-1,0 0,1 0,-1 0,0-1,1 0,-1 0,1-1,-1 0,1 0,-1 0,3-1,7-7,0 0,-1-1,-1-1,1 0,-1-1,-1-1,0 0,-1-1,-1 0,1 0,-2-2,0 1,-1-1,0-1,-1 1,-1-1,0-2,3-1,16-29,-25 48,-1 0,1 0,0 0,0 0,0 0,0 0,-1 1,1-1,0 0,0 1,-1-1,1 0,0 1,0-1,-1 1,1-1,0 1,-1-1,1 1,-1-1,1 1,-1 0,1-1,-1 1,1 0,-1-1,0 1,1 0,-1 0,0 0,0-1,1 1,-1 0,0 0,0 0,0-1,0 1,0 0,0 0,0 0,0 0,-1-1,1 1,0 0,0 0,-1 0,1-1,0 1,-1 0,1 0,1 7,3 11,-4-9,1 0,1 1,-1-1,2-1,-1 1,1 0,1-1,0 1,0-1,1 0,0 0,0-1,1 1,0-1,1 0,-1-1,2 0,-1 0,1 0,0-1,0 0,1-1,5 3,-8-6,0 0,1 0,-1 0,1-1,-1 0,1 0,-1-1,1 1,0-2,-1 1,1-1,-1 0,1 0,-1 0,1-1,-1 0,0-1,0 1,0-1,0-1,0 1,-1-1,1 0,-1 0,0 0,0-1,0 1,0-2,20-22,0-1,-2-2,-1 0,-2-1,10-20,-20 31</inkml:trace>
  <inkml:trace contextRef="#ctx0" brushRef="#br0" timeOffset="1045.07">1161 1,'-54'567,"52"-557,0 1,0 0,2-1,-1 1,1 0,1 0,0-1,0 1,1 0,1-1,0 1,0-1,1 0,0 0,1 0,0-1,0 0,1 0,0 0,1 0,0-1,7 7,-8-14,1-1,-1 1,0-1,1 0,-1-1,0 1,1-1,-1 0,0-1,0 1,0-1,0-1,0 1,0-1,-1 0,1 0,-1-1,0 0,0 0,0 0,0 0,-1-1,0 1,1-1,-2 0,1-1,7-4,34-36,-33 32,1 0,0 1,1 0,1 1,0 1,0 0,6-1,-18 11,0 1,-1-1,1 1,0 0,0 0,0 0,0 0,0 0,0 0,0 1,0 0,0 0,0-1,-1 2,1-1,0 0,-1 0,1 1,-1 0,1-1,-1 1,0 0,1 0,-1 0,0 0,-1 1,1-1,0 1,-1-1,1 1,-1-1,0 1,1 0,-1 0,-1-1,1 1,0 0,-1 1,24 34,-19-33,1 0,-1 0,1-1,0 0,0 0,0 0,0-1,1 0,-1 0,1 0,0-1,0 0,0-1,0 1,0-2,0 1,0-1,1 1,-1-2,0 1,0-1,0 0,0-1,0 0,0 0,1-1,8-2,-1-2,0 0,0 0,0-1,-1-1,0 0,-1-1,0-1,-1 0,11-13,20-54,-43 75,1 1,-1 0,0-1,1 1,-1 0,0-1,0 1,-1 0,1-1,-1 1,1 0,-1-1,1 1,-1 0,0 0,0 0,0 0,-1 0,1 0,0 0,-1 0,1 0,-1 0,0 1,1-1,-1 1,0-1,0 1,0 0,0-1,0 1,0 0,-1 1,1-1,0 0,-2 0,-2 0,0 0,0 0,0 0,0 1,0 0,0 0,0 1,0 0,0 0,0 0,0 1,1-1,-1 1,0 1,1-1,-1 1,1 0,0 0,0 1,0-1,0 1,-2 4,-4 1,2 0,-1 2,2-1,-1 1,1 0,1 0,0 1,1 0,-4 10,7-17,0 0,1 1,0 0,0-1,0 1,1 0,0 0,0 0,0 0,1 0,0 0,0 0,1 0,-1 0,1 0,0 0,1 0,0-1,0 1,0 0,0-1,1 1,0-1,0 0,1 0,-1 0,1 0,0-1,0 0,1 1,-1-2,1 1,5 3,11-2,0-1,1 0,-1-2,1 0,0-2,0 0,0-2,-1 0,1-1,-1-2,0 0,0-1,0-1,-1-1,0 0,6-5,19-3,0-1,-2-3,0-1,-2-2,0-1,-2-3,0-1,21-22,-54 43,0 0,-1 0,0 0,0-1,0 0,-1 0,0 0,-1 0,0-1,0 0,-1 1,0-1,0 0,0-9,-2 15,0-1,0 0,0 1,0-1,-1 0,0 1,1-1,-1 0,0 1,-1-1,1 1,-1 0,1-1,-1 1,0 0,0 0,-1 0,1 0,-1 1,1-1,-1 0,0 1,0 0,0 0,0 0,0 0,0 0,-1 1,1-1,-1 1,1 0,-1 0,1 0,-1 1,0-1,1 1,-2 0,-5 0,-1 1,1 0,-1 1,1 0,-1 1,1 0,0 1,0 0,1 0,-1 1,1 0,0 1,0 0,1 0,-1 1,1 0,1 1,0-1,0 2,0-1,1 1,0 0,1 0,-1 2,4-8,1 0,-1 0,1 0,-1 0,1 0,0 0,1 0,-1 1,0-1,1 0,0 0,0 1,0-1,0 0,0 1,1-1,-1 0,1 0,0 1,0-1,0 0,1 0,-1 0,1 0,-1 0,1-1,0 1,0 0,0-1,1 1,-1-1,0 0,1 0,0 0,-1 0,1 0,0 0,0-1,0 0,0 1,0-1,0 0,1 0,-1-1,0 1,1-1,-1 0,1 0,21 2,1-1,0-1,0-2,0 0,0-2,-1-1,1-1,-1-1,-1-1,1-1,-23 8,1 0,-1-1,0 1,1 1,-1-1,1 0,0 1,-1-1,1 1,-1 0,1-1,0 1,-1 1,1-1,0 0,-1 1,1-1,-1 1,1 0,-1 0,1 0,-1 0,0 0,1 0,-1 1,0-1,0 1,0 0,0-1,0 1,0 0,-1 0,1 0,-1 1,1-1,-1 0,0 0,0 1,0-1,0 1,0-1,0 3,0 0,-1-2,1 1,-1-1,1 1,0-1,-1 1,1-1,1 1,-1-1,0 0,1 0,0 1,0-1,0 0,0-1,0 1,1 0,-1-1,1 1,-1-1,1 0,0 0,0 0,0 0,0 0,1 0,-1-1,0 0,2 1,16-1,0 0,0-1,0-1,0-1,0-1,-1-1,1-1,-1 0,0-2,-1 0,1-1,-1-1,-1-1,0-1,0 0,-1-1,0-1,-1-1,10-11,49-73,-73 95,-1 0,1 0,-1 0,1-1,-1 1,0 0,-1-1,1 1,0-1,-1 1,0-1,0 1,0-1,0 1,-1-1,1 1,-1 0,0-1,0 1,0 0,0-1,-1 1,1 0,-1 0,0 0,0 0,0 0,0 1,0-1,-1 1,1-1,-1 1,-2-2,-2 2,-1 0,0 1,0 0,0 0,0 1,0 0,0 1,0-1,0 1,0 1,0 0,0 0,0 0,1 1,-1 0,1 0,0 1,0 0,0 1,1-1,-1 1,1 0,-5 6,-2-2,1 1,0 0,0 1,1 0,1 1,0 0,1 1,0 0,0 0,2 1,-1 0,2 0,0 1,1-1,0 1,1 1,1-1,1 1,0-1,0 1,2-1,0 1,1 0,1 6,4-9,1 0,0 0,0-1,2 0,-1-1,1 0,1 0,0-1,1 0,0 0,0-1,1-1,0 0,0-1,1 0,0-1,0 0,4 0,20 8,-1-2,2-2,-1-1,1-2,0-2,1-1,-1-2,1-2,-1-1,27-5,21-6,-54 5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57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0 592,'40'-8,"-1"-1,0-2,-1-2,0-1,-1-2,0-2,-2-1,1-3,-5 2,-1-2,-1-1,-1-1,-1-2,-1-1,-1-1,-1-1,16-27,-23-1,-18 56,1 0,0 0,0 0,0 0,-1 0,1 0,-1 0,1 0,-1 0,1 0,-1 0,1 0,-1 0,0 0,0 0,1 1,-1-1,0 0,0 1,0-1,0 0,0 1,0-1,0 1,0-1,0 1,0 0,0-1,0 1,0 0,0 0,0 0,0 0,-1 0,1 0,0 0,0 0,0 0,0 0,0 1,0-1,0 0,0 1,0-1,0 1,0-1,0 1,0 0,0-1,0 1,-9 4,-1 1,1-1,0 2,0 0,1 0,0 0,0 1,1 1,0-1,1 1,0 1,0-1,1 1,0 0,0 1,1-1,1 1,0 0,0 1,1-1,1 0,0 1,0 0,1-1,1 1,0 0,0 0,1-1,1 1,0-1,3 9,-2-12,1 1,1-1,0-1,0 1,0-1,1 0,0 0,1 0,-1-1,1 0,0 0,1-1,-1 0,1 0,0-1,1 0,-1 0,0-1,10 2,1 1,-1-2,1 0,1-1,-1-1,0-1,0 0,1-2,-1 0,1-1,11-4,-1-1,1-1,-1-2,-1-1,0-1,0-1,-1-2,-1-1,-1-1,0-1,-1-1,-1-2,-1 0,6-9,42-68,-69 95,0 0,-1 0,1-1,-1 1,0-1,0 1,0-1,0 1,0-1,-1 1,0-1,0 1,0-1,0 0,0 1,-1-1,0 1,1-1,-1 1,-1-1,1 1,0-1,-1 1,0 0,1 0,-1 0,-1 0,1 0,0 0,-1 1,0-2,0 2,1 0,-1 1,0-1,0 0,0 1,1 0,-1-1,0 1,0 0,-1 1,1-1,0 0,0 1,0 0,0 0,-1 0,1 0,0 0,0 1,0-1,0 1,0 0,-1 0,1 0,1 0,-1 1,0-1,0 1,0 0,1 0,-1-1,0 3,-64 80,60-69,1 0,1 0,0 1,1-1,0 1,1 0,1 0,1 8,1-19,0 1,0 0,1-1,0 1,0-1,1 1,-1-1,1 0,0 0,1 1,-1-1,1-1,0 1,0 0,1-1,-1 1,1-1,0 0,0 0,1-1,-1 1,1-1,-1 0,1 0,5 2,6 0,1 0,-1-1,1 0,0-1,0-1,0-1,0 0,0-2,0 0,16-3,-9 0,-1-2,0-1,0-1,0-1,-1-1,-1-1,0-1,0 0,-1-2,-1 0,0-2,-1 0,12-14,-17 17,0 0,0-1,-2 0,1-1,-2-1,0 1,-1-2,-1 1,0-1,-1-1,-1 1,-1-1,0 0,-1 0,-1-1,-1-7,-1 23,-1 0,0 0,0 0,0-1,0 1,-1 0,1 0,-1 0,0 0,0 0,0 0,0 0,-1 0,1 0,-1 1,0-1,1 0,-1 1,0-1,-1 1,1 0,0 0,-1 0,1 0,-1 0,1 0,-1 1,0-1,0 1,0 0,0 0,0 0,0 0,0 0,0 1,0 0,-1-1,1 1,0 0,0 0,0 1,0-1,-1 1,1-1,0 1,0 0,0 0,0 1,1-1,-1 1,0-1,-10 10,0 0,1 1,0 0,1 1,1 0,0 1,0 0,2 0,0 1,0 0,2 1,0-1,0 1,2 1,0-1,0 3,3-17,-3 11,0-1,1 1,0 0,1 0,1 1,0-1,0 0,2 0,-1 1,2-1,0 0,0 0,1 0,1 0,0-1,1 1,0-1,1 0,0-1,1 1,1-1,-1 0,2-1,0 0,-1-1,0-1,1 0,0-1,0 0,1-1,0 0,0 0,0-1,1 0,0-1,0 0,10 2,4-2</inkml:trace>
  <inkml:trace contextRef="#ctx0" brushRef="#br0" timeOffset="533.56">1976 506,'-98'93,"211"-214,-58 66,-53 55,-1 1,1 0,0 0,-1 0,1 0,-1 0,1 0,-1 0,1 0,-1 1,0-1,1 1,-1-1,0 1,0-1,0 1,0-1,-1 1,1 0,0 0,-1-1,1 1,-1 0,1 0,-1 0,0 0,0 0,0 0,0 1,1 0,44 105,-42-105,-1 1,1-1,0 0,-1 0,1 0,1-1,-1 1,0-1,1 0,-1 0,1 0,0 0,0 0,-1-1,1 0,0 0,0 0,0 0,0-1,1 1,-1-1,0 0,0 0,0-1,0 1,0-1,1 0,2-2,1 0,-1 0,0 0,-1-1,1 0,-1-1,0 1,0-1,0 0,-1-1,1 0,-1 1,-1-2,1 1,-1 0,0-1,0 0,-1 0,0 0,0 0,-1-1,0 1,0-1,-1 1,0-1,0 1,-1-3,2-15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00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0 906,'417'-46,"-392"41,0 1,-1 2,1 0,1 1,-1 2,0 0,0 2,-1 1,3 1,17 7,-23-8</inkml:trace>
  <inkml:trace contextRef="#ctx0" brushRef="#br0" timeOffset="247.961">170 1189,'47'-5,"41"-6,10-7,-3 1,-12 3,-11-2,-12 3,-13 3,-8 3,-12 4</inkml:trace>
  <inkml:trace contextRef="#ctx0" brushRef="#br0" timeOffset="6983.825">2032 172,'22'81,"-15"324,6-319,-9-74,0 0,-2 1,1 0,-2-1,0 1,0 0,-1 0,-1-1,0 1,0 0,-2-1,1 1,-2-1,-1 4,6-24,3-5</inkml:trace>
  <inkml:trace contextRef="#ctx0" brushRef="#br0" timeOffset="8003.688">2370 342,'-54'36,"37"-26,0 0,1 2,0 0,1 1,1 0,0 1,0 1,-3 6,15-20,1 0,0 1,0-1,0 0,0 1,0-1,0 1,0 0,1-1,-1 1,0-1,1 1,-1 0,1-1,0 1,0 0,-1 0,1-1,0 1,0 0,1 0,-1-1,0 1,1 0,-1 0,1-1,-1 1,1-1,0 1,-1 0,1-1,0 1,0-1,0 0,1 1,-1-1,0 0,0 0,1 1,-1-1,0 0,1-1,-1 1,1 0,0 0,-1 0,1-1,0 1,1-1,67 6,-63-7,0 1,0 0,-1 0,1 0,0 1,0 0,-1 1,1-1,-1 1,1 0,-1 1,0 0,1 0,-2 0,3 2,123 89,-126-90,0-1,0 1,0-1,-1 1,1 1,-1-1,0 1,0-1,-1 1,0 0,0 0,0 1,0-1,-1 1,1-1,-2 1,1 0,-1 0,1 4,6 17,-3-21</inkml:trace>
  <inkml:trace contextRef="#ctx0" brushRef="#br0" timeOffset="8454.542">1806 1048,'-2'1,"0"0,0 0,1 0,-1 0,1 1,-1-1,1 1,-1-1,1 1,0 0,-1-1,1 1,0 0,0 0,1 0,-1 0,0 0,0 0,1 0,0 0,-1 0,1 0,0 0,0 0,0 0,0 0,0 0,0 0,1 0,-1 0,1 0,-1 0,1 0,0 0,0 0,0 0,0 0,0 0,1 0,9 2,1 0,0-1,0 0,-1-1,1-1,0 0,1 0,-1-1,0-1,6-1,12 1,437-38,-327 23,-32 1,-61 7,1 2,1 2,-1 3,29 2,-50 4,-4 1</inkml:trace>
  <inkml:trace contextRef="#ctx0" brushRef="#br0" timeOffset="9371.367">2089 1415,'33'-36,"-36"72,-85 197,65-166,24-67,-1 0,0 0,0 0,1-1,-1 1,0 0,0 0,1 0,-1 0,0 0,0 0,1 0,-1 0,0 0,0 0,1 0,-1 0,0 0,0 0,1 0,-1 0,0 0,0 0,1 0,-1 0,0 0,0 0,1 1,-1-1,0 0,0 0,1 0,-1 0,0 1,0-1,0 0,0 0,1 0,-1 1,0-1,0 0,0 0,0 1,0-1,0 0,0 0,1 1,-1-1,0 0,0 0,0 1,16-23,26-42,3 2,2 1,3 3,2 3,20-15,-24 38,-47 32,1-1,-1 1,0 0,0 0,0-1,0 1,1 0,-1 0,0 0,0 0,0 1,1-1,-1 0,0 0,0 1,0-1,0 0,0 1,0 0,1-1,-1 1,0-1,-1 1,1 0,0 0,0 0,0-1,0 1,-1 0,1 0,0 0,-1 0,1 0,0 0,-1 1,0-1,1 0,-1 0,0 0,1 0,-1 0,0 1,0-1,0 0,0 1,2 81,7 26,-9-107,1 0,0 0,0 0,0 0,0 0,0 0,1-1,-1 1,0 0,1-1,-1 1,1-1,0 1,-1-1,1 0,0 0,0 0,0 0,0 0,0 0,0 0,0-1,0 1,0-1,1 1,-1-1,0 0,0 0,0 0,1 0,-1 0,0-1,0 1,0-1,0 1,0-1,1 0,78-41,-67 34,151-121,-144 114,-16 10,1 1,-1 0,1 0,-1 0,1 1,0 0,1 0,-1 0,0 1,1 0,-1 0,1 1,0-1,0 1,-3 4,1 0,-1 0,0 1,0-1,0 1,0 0,-1 0,0 0,0 1,0-1,0 1,-1-1,1 1,-1 0,0 0,-1 0,1 0,-1 0,0 1,0-1,-1 0,0 0,0 1,0-1,0 0,-1 1,0 1,5 132,23-110,-10-22</inkml:trace>
  <inkml:trace contextRef="#ctx0" brushRef="#br0" timeOffset="18089.203">705 229,'260'-56,"-222"46,0-1,-1-1,0-3,32-17,-65 29,-3 2,-1 1,1-1,-1 0,1 0,-1 0,1 1,-1-1,1 0,0 1,-1-1,1 0,0 1,0-1,-1 1,1-1,0 1,0 0,0-1,0 1,0 0,-1-1,1 1,0 0,0 0,0 0,0 0,0 0,0 0,0 0,0 0,0 0,0 0,0 1,0-1,-1 0,1 1,0-1,0 0,0 1,0-1,-1 1,1 0,0-1,-1 1,1 0,0-1,-1 1,1 0,-1-1,1 1,-1 0,1 0,-1 0,1 0,-1 0,0-1,0 1,1 0,-17 218,14-123,5 1,4-1,11 46,14 170,-5-40,-27-260,1-1,0 1,0-1,2 0,-1 1,1-1,1 0,0-1,0 1,1-1,3 4,-8-15,0 1,0 0,0-1,0 1,0-1,0 1,0 0,1-1,-1 1,0 0,0-1,0 1,1 0,-1-1,0 1,0 0,1-1,-1 1,0 0,1 0,-1-1,0 1,1 0,-1 0,1 0,-1-1,0 1,1 0,-1 0,0 0,1 0,-1 0,1 0,-1 0,0 0,1 0,-1 0,1 0,-1 0,1 0,-1 0,0 1,1-1,-1 0,0 0,1 0,-1 0,0 1,1-1,-1 0,0 0,1 1,-1-1,0 0,0 1,1-1,-1 0,0 1,0-1,1 0,-1 1,0-1,0 1,3-40,-3 37,38-209,32-149,-37-32,-33 392,0-30,0 0,3 1,0-1,2 1,1-1,1 2,1-1,2 1,1 0,1 1,12-19,-17 40,1 1,-1 0,1 1,0 0,0 0,0 1,0 0,1 0,-1 1,1 0,0 0,-1 1,1 0,0 1,0 0,0 0,0 1,-1 0,1 1,4 1,27-1,244-11,-171-2,1 4,60 8,48-3,167-26,-103 29,-283-1,-1-1,1 1,0-1,-1 1,1 0,0 0,-1 0,1 0,0 0,-1 1,1-1,0 1,-1 0,1 0,-1 0,1 0,-1 0,0 0,1 1,-1-1,0 1,0-1,0 1,0 0,0 0,0 0,0 0,-1 0,1 1,-1-1,0 0,0 1,1-1,-2 1,1-1,0 1,0-1,-1 1,1 0,-1 1,-11 57,4 42,7-101,1 0,-1-1,1 1,0 0,0-1,0 1,0-1,0 1,0-1,0 0,0 1,0-1,1 0,-1 0,1 1,-1-1,1-1,-1 1,1 0,-1 0,1 0,0-1,-1 1,1-1,0 1,0-1,-1 0,1 0,0 0,1 0,12-3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56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592 530,'-19'-2,"0"1,-1 1,1 1,-1 1,1 0,0 1,0 2,0 0,1 1,-1 0,2 2,-1 0,1 1,0 0,0 2,2 0,-1 1,1 0,1 1,-3 4,13-10,0 1,0-1,1 0,0 1,0 0,1 0,0 0,1 0,-1 0,1 0,1 0,0 0,0 5,0-9,1 0,-1 0,0-1,1 1,0 0,0 0,0-1,1 1,-1-1,1 1,0-1,0 0,0 1,0-1,0 0,1 0,0-1,-1 1,1-1,0 1,0-1,0 0,1 0,-1 0,0 0,1-1,-1 1,1-1,1 1,11 0,1-1,-1 0,0-2,0 1,0-2,0 0,0-1,0-1,0 0,-1-1,1-1,-2 0,1-1,-1 0,0-2,0 1,-1-2,0 0,-1 0,0-1,0-1,-1 0,-1 0,0-1,2-5,19-15,-1-1,-2-2,-1 0,-2-2,-1-1,-2-1,-2-1,-2 0,-2-2,-1 0,7-39,-21 73,0 1,-1 0,0-1,-1 1,0 0,0-1,-1 1,0 0,0 0,-1 0,0 0,0 1,-4-6,5 10,0-1,0 1,0 0,0 0,-1 0,0 1,1-1,-1 0,0 1,0 0,0 0,0 0,-1 0,1 0,-1 1,1-1,-1 1,1 0,-1 0,0 0,1 1,-1-1,0 1,0 0,1 0,-1 0,0 0,0 1,1 0,-1 0,0 0,-2 1,1 0,-1 1,1 0,-1 0,1 1,0 0,1-1,-1 1,0 1,1-1,0 1,0 0,1 0,-1 0,1 0,0 1,0-1,1 1,0 0,-1 0,-29 124,27-91,2 0,1 1,2 0,2-1,1 0,3 1,1-1,1-1,3 0,1 0,4 6,-11-30,1-1,0 1,1-1,0 0,1-1,0 0,1 0,1-1,-1 0,2-1,0 0,11 8,-5-10</inkml:trace>
  <inkml:trace contextRef="#ctx0" brushRef="#br0" timeOffset="569.743">1158 77,'11'-7,"1"1,-1 0,2 1,-1 0,0 1,1 0,0 1,0 0,0 1,0 1,0 0,0 0,1 2,1 0,-14-1,0 0,0 1,0-1,0 1,0-1,0 1,-1 0,1-1,0 1,0 0,0 0,-1-1,1 1,0 0,-1 0,1 0,-1 0,1 0,-1 0,1 0,-1 0,0 0,1 0,-1 0,0 0,0 1,0-1,0 0,0 0,0 0,0 0,0 0,0 0,-1 0,1 0,0 0,-1 0,1 1,-1-2,1 1,-1 0,1 0,-1 0,0 0,1 0,-1 0,-32 44,33-45,-10 12,-76 109,84-118,1 1,-1 0,1 0,0-1,0 1,0 0,0 0,1 0,-1 0,1 0,0 0,1 0,-1 0,1 0,-1 0,1 0,0 0,1 0,-1-1,1 1,-1 0,1-1,0 1,0-1,1 0,-1 0,1 0,0 0,0 0,0 0,0-1,0 1,0-1,2 1,1 1,-1 0,2 0,-1 0,0-1,1 0,-1 0,1-1,0 0,0 0,0 0,0-1,0 0,0-1,1 1,-1-1,0-1,0 1,0-1,0 0,0-1,0 0,0 0,0-1,5-2,3-5</inkml:trace>
  <inkml:trace contextRef="#ctx0" brushRef="#br0" timeOffset="1248.11">1552 190,'34'12,"1"-2,-1-2,1 0,1-3,-1-1,1-2,18-1,-47-1,0 0,1 0,-1-1,0 0,0 0,0-1,0 0,0 0,0-1,0 1,-1-2,1 1,-1-1,0 0,0 0,0 0,-1-1,1 0,-1 0,0 0,-1-1,1 0,-1 0,2-4,5-8,-7 12,1 0,-1 0,-1 0,1 0,-1-1,0 1,-1-1,0 0,0 0,0 0,-1 0,0 0,0 0,-1 0,0-7,-1 12,0 1,0-1,0 0,-1 1,1-1,-1 1,1-1,-1 1,1 0,-1 0,0 0,0 0,1 0,-1 0,0 0,0 0,0 1,0-1,0 1,0 0,0-1,0 1,-1 0,1 0,0 0,0 0,0 1,0-1,0 1,0-1,0 1,0-1,0 1,0 0,1 0,-1 0,0 0,0 1,1-1,-1 0,1 1,-1-1,1 1,0-1,-1 1,1 0,0-1,0 1,0 0,0 0,0 0,0 2,-13 20,1 2,0 0,2 0,1 1,-5 24,-4 8,-9 22,3 1,3 1,4 1,4 1,4 0,3 2,7-70,-1 1,-1 0,-1-1,0 0,-1 0,-1 0,0 0,-7 12,9-23,0 1,-1-1,0 0,0 0,-1 0,1-1,-1 0,0 0,-1 0,1 0,-1-1,0 0,0 0,-1-1,1 1,-1-1,1-1,-1 1,0-1,0 0,0-1,-3 1,3 0,1-1,-1 1,0-1,1 0,-1-1,0 0,0 0,0 0,0-1,1 0,-1 0,0 0,1-1,-1 0,1-1,-1 0,1 1,0-2,0 1,1-1,-1 0,1 0,-1-1,1 1,1-1,-1 0,1-1,0 1,0-1,0 0,1 0,-1-1,1-3,1 1,0-1,1 1,0-1,0 0,1 0,1 0,-1 1,2-1,-1 0,1 1,1-1,0 1,0-1,1 1,0 0,0 1,6-9,0 0,1 1,1 0,0 1,1 0,1 0,0 2,1 0,16-11,-14 15,0 1,0 0,1 1,0 1,1 1,-1 0,1 2,-1 0,3 1,-2-1,139-17,-25-14,-114 29</inkml:trace>
  <inkml:trace contextRef="#ctx0" brushRef="#br0" timeOffset="1833.68">0 1122,'212'-9,"152"-28,-148 12,806-64,-626 79,-370 10</inkml:trace>
  <inkml:trace contextRef="#ctx0" brushRef="#br0" timeOffset="2450.029">1072 1320,'-37'13,"1"2,0 1,1 2,1 1,1 2,0 1,2 1,-19 19,46-39,0 1,0-1,1 1,-1-1,1 1,0 0,0 0,0 1,1-1,-1 0,1 1,0 0,0-1,1 1,0 0,-1 0,2 0,-1 0,0 0,1 0,0 0,0 0,1 0,-1 0,1 0,0 0,1 0,-1 0,1-1,0 1,0 0,0-1,1 0,-1 1,1-1,0 0,1 0,-1-1,1 1,-1-1,4 3,5-2,0 0,1 0,0-2,-1 1,1-1,0-1,0-1,0 0,0 0,0-1,0-1,0 0,0-1,-1 0,1-1,-1 0,0-1,0-1,-1 0,9-6,12-2,-2-1,0-1,0-2,-2-1,0-2,-2 0,21-22,-24 19,-2-1,-1 0,-1-2,-1 0,-1-1,-2-1,0 0,-2-1,7-26,-17 45,0-1,-1 0,-1 0,1 1,-2-1,0 0,0 0,-1 0,0 0,-1 0,-1 1,0-1,0 1,-3-6,4 11,-1 0,0 0,0 1,0-1,0 1,-1 0,0 0,0 0,0 0,-1 1,1-1,-1 1,0 1,-1-1,1 1,-1-1,1 2,-1-1,0 1,0-1,0 2,0-1,0 1,0 0,-1 0,1 0,-4 1,1 3,0 0,0 1,0 0,0 0,1 1,0 0,0 0,0 1,1 0,0 0,0 1,0 0,1 0,0 1,1 0,-1 0,2 0,-1 0,1 1,0 0,-2 7,-4 9,0 0,2 0,1 1,0 0,2 0,2 0,0 1,1-1,2 1,1 0,1-1,5 25,0-23,2 0,1 0,2-1,0 0,2-1,0-1,10 11,5 3,-16-27</inkml:trace>
  <inkml:trace contextRef="#ctx0" brushRef="#br0" timeOffset="2885.793">1892 1037,'-198'354,"129"-150,66-200,1-1,0 1,0 0,0-1,0 1,0 0,1 0,0 0,0 0,0 1,0-1,1 0,0 0,-1 0,2 1,-1-1,0 0,1 0,0 1,0-1,0 0,0 0,1 0,-1 0,1-1,0 1,1 0,-1-1,0 1,1-1,0 0,0 0,0 0,0 0,0 0,1-1,-1 1,1-1,0 0,3 1,11 0,0-2,0 0,0-1,0-1,0 0,0-2,0 0,0-1,0-1,1-1,22-19,-29 10</inkml:trace>
  <inkml:trace contextRef="#ctx0" brushRef="#br0" timeOffset="3146.247">1525 1348,'38'0,"22"0,11 0,-2-5,-8-1,-9 0,-10 1,-6 2,-5-5,-7 1</inkml:trace>
  <inkml:trace contextRef="#ctx0" brushRef="#br0" timeOffset="3532.886">2202 1066,'38'-1,"-23"0,1 1,-1 0,0 0,0 2,0 0,0 0,-1 2,15 4,-28-7,1-1,-1 1,1-1,-1 1,1 0,-1 0,0 0,0 0,1 0,-1 0,0 0,0 0,0 0,0 1,0-1,0 0,0 1,-1-1,1 1,0-1,-1 1,1-1,-1 1,0-1,1 1,-1-1,0 1,0 0,0-1,0 1,0-1,-1 1,1 0,0-1,-1 1,1-1,-1 1,1-1,-1 1,0-1,0 0,1 1,-1-1,0 0,-1 1,-50 55,50-56,0 1,-37 40,38-41,0-1,0 1,0 0,1 0,-1 0,0 0,1 0,-1 0,1 0,-1 0,1 0,0 0,-1 0,1 0,0 0,0 0,0 0,0 0,0 0,0 0,0 1,0-1,0 0,0 0,0 0,1 0,-1 0,1 0,-1 0,0 0,1 0,0 0,-1 0,1 0,0 0,-1-1,1 1,0 0,0 0,0-1,-1 1,1 0,0-1,0 1,0-1,1 1,6 1,0 0,0-1,0 0,0-1,1 1,-1-1,0-1,0 0,0 0,0 0,0-1,0-1,2 0,9-2,7-1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00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0 744,'15'5,"19"1,8 0,2-1,-2-2,-3-1,-3-1,-3 0,-3-1,-1 0,-1-1,0 1,-1-5,-4-1</inkml:trace>
  <inkml:trace contextRef="#ctx0" brushRef="#br0" timeOffset="235.232">86 1027,'38'0,"23"0,9 0,-1-5,-8-2,-9 1,-9 1,-7 1,-5 2,-8 1</inkml:trace>
  <inkml:trace contextRef="#ctx0" brushRef="#br0" timeOffset="2167.44">932 744,'19'0,"16"0,12 0,2 0,-1 0,-6-5,-4-1,-4 0,-2 1,-3 2,-1 1,-1 0,-4 2</inkml:trace>
  <inkml:trace contextRef="#ctx0" brushRef="#br0" timeOffset="3069.963">1355 998,'66'-23,"-2"-3,-1-2,-1-3,-1-3,53-40,-93 58,0-2,-1 0,-1-1,-1-1,0 0,-2-2,0 0,-2 0,0-2,-2 0,2-4,-14 27,1 0,-1 1,1-1,-1 0,1 0,-1 0,0 0,1 1,-1-1,0 0,0 0,1 0,-1 0,0 0,0 0,0 0,0 0,0 0,-1 0,1 0,0 0,0 0,-1 1,1-1,0 0,-1 0,1 0,-1 0,1 0,-1 1,1-1,-1 0,0 1,1-1,-1 0,0 1,0-1,1 1,-1-1,0 1,0-1,0 1,0 0,0-1,1 1,-1 0,0 0,0-1,0 1,0 0,0 0,0 0,0 0,0 0,-52 15,39-4,0 0,2 1,-1 0,1 0,1 2,0-1,1 1,1 1,0 0,1 0,1 1,0 0,-4 16,9-28,0 0,1 0,0 0,0 0,0 1,0-1,1 0,0 1,-1-1,2 0,-1 0,0 1,1-1,0 0,0 1,0-1,1 0,-1 0,1 0,0 0,0-1,0 1,1 0,-1-1,1 1,0-1,0 0,0 0,0 0,1-1,-1 1,1-1,-1 1,1-1,0 0,0-1,0 1,0-1,0 0,3 1,15 0,0-1,0-1,0-1,0-1,0-1,0-1,-1-1,1-1,-1-1,-1 0,1-2,-1 0,-1-2,1 0,-2-1,0 0,0-2,4-5,97-97,-119 116,0 0,0 0,0 0,0 1,1-1,-1 0,0 0,0 0,1 0,-1 1,0-1,0 0,1 0,-1 0,0 0,0 0,1 0,-1 0,0 0,0 0,1 0,-1 0,0 0,1 0,-1 0,0 0,0 0,1 0,-1 0,0 0,1 0,-1 0,0 0,0-1,0 1,1 0,-1 0,0 0,0 0,1-1,-1 1,-14 33,9-23,2-6,1-1,0 1,0 0,0 0,0 0,1 0,0 0,-1 0,2 0,-1 0,0 0,1 1,0-1,0 0,0 1,0-1,1 0,-1 0,1 0,0 1,1-1,-1 0,1 0,-1 0,1-1,0 1,1 0,-1-1,1 1,-1-1,1 0,0 0,0 0,1 0,-1-1,4 3,1-2,-1-1,1 0,0 0,0-1,0 0,0 0,0-1,0 0,0-1,0 0,0 0,0 0,0-1,-1 0,1-1,0 0,-1 0,4-2,122-85,-103 67,-10 6,0-1,-2 0,0-1,-1-1,0-1,11-20,-10-8,-18 48,0 1,1-1,-1 0,0 0,0 0,0 0,0 0,0 0,0 1,0-1,0 0,0 0,0 0,0 0,-1 0,1 0,0 1,-1-1,1 0,-1 0,1 0,0 1,-1-1,0 0,1 1,-1-1,1 0,-1 1,0-1,1 1,-1-1,0 1,0-1,0 1,1-1,-1 1,0 0,0 0,0-1,0 1,0 0,1 0,-1 0,0 0,0 0,0 0,0 0,0 0,0 0,0 1,1-1,-1 0,0 0,0 1,0-1,-9 6,0-1,0 1,0 1,1 0,0 0,0 1,1 0,0 1,1 0,-1 0,2 0,-1 1,2 0,-1 0,1 1,1-1,-2 6,4-8,0-1,1 1,0 0,0 0,1 0,0 0,0-1,1 1,0 0,0 0,1-1,0 1,1-1,-1 1,1-1,1 0,-1 0,1 0,1 0,-1-1,1 0,0 0,0 0,1 0,0-1,0 0,0 0,0-1,1 0,0 0,0 0,0-1,0 0,1 0,-1-1,1 0,-1 0,1-1,0 0,0 0,6-1,43 2,-32-2</inkml:trace>
  <inkml:trace contextRef="#ctx0" brushRef="#br0" timeOffset="3465.809">3049 151,'37'-10,"-17"4,-1 0,2 1,-1 1,0 2,1-1,-1 2,1 1,0 1,0 0,-20-1,1 0,-1 0,0 1,0-1,1 0,-1 1,0-1,0 0,0 1,1-1,-1 1,0 0,0-1,0 1,0 0,0 0,0 0,0 0,0 0,-1 0,1 0,0 0,-1 0,1 0,0 0,-1 0,1 0,-1 0,0 1,1-1,-1 0,0 0,0 1,0-1,0 0,0 1,0-1,0 0,0 0,0 1,-1-1,1 0,0 0,-1 1,-33 56,23-41,6-9,1-5,1 0,0 0,1 0,-1 0,0 0,1 0,0 1,0 0,0-1,0 1,0 0,1 0,0-1,0 1,0 0,0 1,0-1,1 0,0 0,0 0,0 0,0 0,1 0,-1 0,1 0,0 0,0 0,1 0,-1 0,1 0,0 0,0-1,0 1,1-1,-1 0,1 0,0 1,-1-2,2 2,6 2,-1 0,1 0,0-1,0 0,0-1,1 0,0-1,-1 0,1-1,0 0,1 0,11-1</inkml:trace>
  <inkml:trace contextRef="#ctx0" brushRef="#br0" timeOffset="5970.046">3754 236,'81'-13,"-1"-3,-1-4,27-12,-93 29,-1 0,0 0,0-1,-1-1,1 0,-1-1,0 0,0 0,-1-1,0 0,0-1,0-1,-1 1,-1-1,1-1,5-8,-14 18,1-1,0 1,-1-1,1 0,-1 0,1 1,-1-1,1 0,-1 0,1 0,-1 1,0-1,1 0,-1 0,0 0,0 0,0 0,0 0,1 0,-1 0,-1 1,1-1,0 0,0 0,0 0,0 0,-1 0,1 0,0 0,-1 1,1-1,-1 0,1 0,-1 0,1 1,-1-1,1 0,-1 1,0-1,1 0,-1 1,0-1,0 1,1-1,-1 1,0-1,0 1,0 0,0 0,0-1,0 1,1 0,-1 0,0 0,0 0,0 0,0 0,0 0,0 0,0 0,0 0,0 1,1-1,-1 0,0 0,0 1,0-1,0 1,-8 6,-1 1,2 0,-1 0,1 1,1 0,-1 0,2 1,-1 0,1 0,1 0,0 1,0 0,-1 6,-30 82,4 2,5 1,0 27,-38 136,-77 188,137-437,-1 0,0-1,-1 0,-1-1,-1 1,0-1,0-1,-2 0,0 0,0-1,-1-1,0 0,-12 8,22-17,-1-1,0 1,0-1,0 0,1 1,-1-1,-1-1,1 1,0 0,0-1,0 0,0 1,0-1,0 0,0-1,-1 1,1-1,0 1,0-1,0 0,0 0,0 0,1 0,-1-1,0 1,0-1,1 0,-1 0,1 0,-1 0,1 0,0 0,-1-2,-2-3,0 0,1 0,0 0,0 0,0-1,1 1,0-1,1 0,0 0,0 0,1 0,-1-4,4-232,-3 234,0-1,1 1,0-1,1 1,0-1,0 1,1-1,1 1,0 0,0-1,1 2,0-1,0 0,1 1,1 0,0 0,0 0,1 1,-1 0,2 0,-1 1,7-5,248-83,-225 78,-2-2,0-1,-1-1,26-23,68-41,-127 84,1-1,-1 1,1-1,0 1,-1 0,1 0,0 0,0 0,0 0,-1 0,1 0,0 0,0 1,1-1,-1 1,0 0,0-1,0 1,0 0,0 0,0 0,0 1,0-1,0 0,0 1,0-1,0 1,0 0,0 0,0 0,0 0,0 0,-1 0,1 0,0 1,-1-1,1 0,-1 1,1 0,-1-1,0 1,0 0,0-1,0 1,0 0,0 0,0 0,0 0,-1 0,1 0,-1 2,-1 255,5-236,2-5</inkml:trace>
  <inkml:trace contextRef="#ctx0" brushRef="#br0" timeOffset="11275.437">4939 941,'-24'34,"-17"20,-2 6,1-7,4-8,7-6,6-11,0-9,6-8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4.8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499 82,'-15'-11,"-1"1,0 0,-1 1,0 0,0 2,-1 0,-14-4,27 10,0-1,0 1,0 0,0 0,-1 0,1 1,0 0,0 0,0 0,0 1,-1-1,1 1,0 1,0-1,0 1,1-1,-1 1,0 1,1-1,-1 1,1 0,0 0,0 0,0 0,0 1,0-1,1 1,0 0,-1 0,0 3,-1 6,0 1,0 0,2-1,-1 1,2 1,0-1,1 0,0 1,1-1,1 0,0 1,1 2,-3 95,-17-6,-6-1,-23 62,-11 20,29-48,28-137,0-1,0 1,0 0,1 0,-1 0,1 0,-1 0,1 0,0 0,0 0,0 0,0 0,0 0,0 0,0 0,1 0,-1 0,1-1,0 1,-1 0,1 0,0 0,0-1,0 1,0 0,0-1,1 1,-1-1,0 1,1-1,-1 1,1-1,-1 0,1 0,0 0,0 0,-1 0,1 0,0-1,0 1,0 0,0-1,0 0,0 1,0-1,1 0,265-1,-24-28,-220 29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53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206 1,'-27'26,"1"2,2 1,1 1,1 1,1 0,2 2,0 5,15-32,1 1,-1 1,1-1,1 0,0 1,0-1,0 1,1 0,0 0,0 0,1-1,0 1,1 0,0 0,0 0,0-1,1 1,0 0,1-1,0 0,0 0,0 1,1-2,0 1,-1-5,-1-1,1 1,0-1,0 0,0 0,0 0,0 0,0-1,0 1,0-1,0 0,0 0,0 0,0 0,0 0,0-1,0 1,0-1,0 0,0 0,0 0,0 0,0-1,-1 1,1-1,0 0,-1 1,1-1,-1 0,0-1,0 1,0 0,0 0,0-1,0 0,-1 1,11-13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0,'-5'0,"-2"5,-4 1,-5 5,5 0,9-6,10-4,-2-3,-1 5,-2 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17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56 678,'-1'1,"-1"0,0 1,1-1,-1 0,0 0,1 1,-1-1,1 1,0-1,0 1,-1 0,1 0,0-1,1 1,-1 0,0 0,0 0,1 0,-1 0,1 0,0 0,-1 0,1 0,0 0,0 0,0 1,-1 7,-2 4,-3 3,0 1,2 0,0 1,2-1,0 1,0-1,2 1,0-1,2 1,0 0,0-1,2 0,1 0,0 0,1 0,3 6,-7-21,0 0,0-1,0 1,1-1,-1 1,1-1,-1 0,1 0,0 0,0 0,0 0,0-1,0 1,0-1,0 0,0 0,0 0,1 0,-1-1,1 1,-1-1,0 0,1 0,-1 0,0 0,1-1,-1 1,0-1,1 0,-1 0,1-1,5-1,0 0,0-1,0 0,-1-1,0 0,0 0,0-1,-1 0,1 0,4-6,94-100,-105 112,0-1,0 0,0 1,0-1,0 1,0-1,0 1,1 0,-1-1,0 1,0 0,0 0,0 0,1 0,-1 0,0 0,0 0,0 0,1 1,-1-1,0 0,0 1,0-1,0 0,0 1,1 0,-1-1,0 1,0 0,-1-1,1 1,0 0,0 0,0 0,0 0,-1 0,1 0,0 0,-1 0,1 0,-1 0,1 0,-1 1,21 57,-18-48,1 4,1-1,1 0,0 0,1-1,1 1,0-2,0 1,1-1,6 5,-13-14,2 1,-1-1,0 0,1 0,-1 0,1-1,0 1,0-1,0 0,0 0,0 0,0-1,0 1,1-1,-1 0,1-1,-1 1,1-1,-1 1,1-1,-1-1,1 1,-1 0,1-1,-1 0,0 0,1-1,-1 1,0-1,0 0,0 0,0 0,1-2,13-11,0 0,-2-2,0 0,-1-1,-1-1,0 0,-1 0,-2-2,0 1,-1-2,-1 1,-1-1,-1 0,0-5,11-85,-18 88</inkml:trace>
  <inkml:trace contextRef="#ctx0" brushRef="#br0" timeOffset="1262.49">1072 1,'-20'212,"10"1,11 85,0-119,-1-177,-1 0,0 1,1-1,-1 0,1 0,-1 1,1-1,0 1,0-1,0 0,0 1,0-1,0 0,1 1,-1-1,1 0,0 1,0-1,-1 0,1 0,1 0,-1 0,0 0,0 0,1 0,-1 0,1 0,0 0,0-1,-1 1,1-1,0 0,0 1,0-1,0 0,1 0,-1 0,0 0,0-1,1 1,-1-1,0 1,1-1,8-5,-1 0,0-1,0-1,0 1,0-2,-1 1,-1-1,1-1,-1 1,1-3,10-9,-14 14,17-17,1 0,1 2,1 0,1 2,0 0,12-4,-37 22,-1 1,1-1,0 1,0-1,0 1,0 0,0-1,0 1,0 0,0 0,0-1,0 1,1 0,-1 0,0 0,0 0,0 1,0-1,0 0,0 0,0 1,0-1,0 0,0 1,0-1,0 1,0-1,0 1,-1 0,1-1,0 1,0 0,0 0,-1-1,1 1,-1 0,1 0,0 0,-1 0,1 0,-1 0,0 0,1 0,-1 0,0 0,0 0,0 0,1 1,2 58,-3-52,0 6,-2-3,1 0,0-1,0 1,1 0,1 0,-1-1,2 1,0-1,0 1,1-1,0 1,1-1,0 0,0-1,1 1,0-1,1 0,0 0,1 0,0-1,0 0,3 2,-1-6,0-1,0 0,0 0,0 0,1-1,-1-1,1 1,-1-2,1 1,0-1,-1-1,1 0,-1 0,1-1,-1 0,1-1,-1 0,0 0,0-1,-1 0,1 0,-1-1,0-1,5-3,100-104,-104 103,-1 1,0-2,0 1,-1-1,0 0,-1 0,0-1,-1 0,0 0,-1 0,-1-1,0 1,0-1,0-10,-3 21,0 0,0 0,0 0,0 0,0 0,0-1,-1 1,1 0,-1 0,1 0,-1 0,0 0,0 0,0 0,0 1,0-1,0 0,0 0,-1 1,1-1,-1 1,1-1,-1 1,0 0,1-1,-1 1,0 0,0 0,0 0,0 0,0 1,0-1,0 0,0 1,0 0,0-1,0 1,0 0,-1 0,1 0,-83 24,76-18,0 2,0-1,0 1,1 1,0 0,1 0,-1 0,2 1,0 0,0 0,1 1,0-1,0 1,2 0,-1 1,1-1,1 1,0-1,1 1,0 0,0-1,1 1,1 0,0 0,1-1,2 10,2-12,-1-1,1 0,1 0,0-1,0 1,0-2,1 1,0-1,0 0,0-1,1 0,0 0,0-1,0 0,1 0,-1-1,1 0,0-1,-1 0,1-1,0 0,0 0,0-1,6-1,3-2,0-1,-1-1,0 0,0-1,0-1,0-1,-1-1,0 0,-1-1,0-1,-1 0,2-3,6-6,-1-1,-1 0,0-2,-2-1,-1 0,-1-1,13-26,17-91,-46 140,-1 1,0-1,0 0,0 0,0 0,0 0,0 0,-1 0,1 0,-1 0,1 0,-1 0,0 0,0 1,0-1,0 0,0 1,0-1,0 0,0 1,-1-1,1 1,0 0,-1 0,0-1,1 1,-1 0,0 0,1 0,-1 0,0 1,0-1,0 0,0 1,1 0,-1-1,0 1,0 0,0 0,0 0,0 0,0 0,0 0,0 1,0-1,0 1,0-1,0 1,1 0,-1-1,0 1,0 0,1 0,-1 1,1-1,-1 0,1 0,-1 2,-3-1,0 1,0-1,0 1,1 1,-1-1,1 1,0-1,0 1,0 1,1-1,-1 0,1 1,0 0,0-1,1 1,0 0,-1 1,2-1,-1 0,0 3,4-5,-1 0,1 0,1 0,-1 0,0-1,1 1,-1-1,1 0,0 0,-1 0,1 0,0 0,0 0,0-1,1 0,-1 1,0-1,1-1,-1 1,0 0,1-1,-1 1,1-1,-1 0,1 0,-1-1,0 1,1-1,2 0,-2 1,15 0,49 6,-66-5,-1 0,1-1,-1 1,1 0,-1 0,0 0,1 0,-1 0,0 0,0 0,0 1,0-1,0 0,0 1,0-1,0 1,-1-1,1 1,0-1,-1 1,1-1,-1 1,0 0,1-1,-1 1,0 0,0-1,0 1,0 0,0-1,-1 1,1 0,0-1,-1 1,0-1,1 1,-1-1,0 2,-10 28,9-27,0 0,-1 0,1 1,0-1,1 1,-1 0,1-1,0 1,0 0,1 0,-1 0,1-1,0 1,1 0,-1 0,1 0,0 0,0-1,0 1,0 0,1-1,0 1,0-1,0 0,1 1,0-1,-1 0,1-1,1 1,109 46,-101-40</inkml:trace>
  <inkml:trace contextRef="#ctx0" brushRef="#br0" timeOffset="1868.267">2653 961,'48'-15,"0"-2,-1-2,-1-3,8-6,-42 24,-1-1,0 0,-1 0,1-1,-1 0,0-1,0-1,-1 1,0-1,0-1,-1 0,0 0,-1-1,0 1,0-2,-1 1,-1-1,1 0,-2 0,1 0,-2-1,0 1,1-5,-5 12,1 0,-1 0,0 0,-1 1,1-1,-1 1,1-1,-1 1,0-1,0 1,-1 0,1 0,-1 0,1 0,-1 1,0-1,0 1,0-1,0 1,-1 0,1 0,-1 1,1-1,-1 1,1-1,-1 1,0 0,0 1,0-1,1 1,-1-1,0 1,0 0,0 1,0-1,0 1,1-1,-1 1,0 0,0 1,1-1,-1 1,1-1,-1 1,1 0,0 0,-1 1,-9 6,0 0,0 1,1 0,0 1,1 0,0 1,1 0,0 1,1 0,0 0,1 1,1 0,0 1,1 0,1 0,0 0,1 0,1 1,0-1,0 9,2-16,1 0,0 0,0 0,1 0,0 0,0 0,1-1,0 1,1-1,-1 1,1-1,1 0,-1 0,1 0,1 0,-1-1,1 1,0-1,0 0,1-1,0 0,0 1,0-2,1 1,-1-1,1 0,0 0,0-1,1 0,-1 0,1-1,-1 0,1 0,0-1,0 0,0 0,4 0,0-1,1 0,-1 0,0-2,1 1,-1-1,0-1,0-1,0 1,10-6,2-2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2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 1,'-5'24,"-1"13,5 0,7-7,3-7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7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31 344,'58'-11,"8"-1,0-3,-1-3,17-9,-71 22,1-1,-1 0,0 0,-1-1,1-1,-1 0,-1 0,0-1,0 0,7-10,-14 16,1 0,-1 0,1 0,-1-1,0 1,0-1,-1 1,1-1,-1 0,0 0,0 0,0 0,0 0,-1 0,0 0,1 0,-1 0,-1 0,1 0,-1 0,1 0,-1 1,0-1,-1 0,1 0,-1 0,1 1,-1-1,0 1,0-1,-1 1,1 0,-1 0,0 0,-1-1,-1 0,0 0,-1 0,1 0,-1 1,0 0,0 0,0 0,-1 1,1 0,-1 0,1 0,-1 1,0 0,1 1,-1-1,0 1,1 1,-1-1,0 1,0 0,0 1,-133 51,121-40,0 1,1 0,1 1,0 1,1 1,1 0,0 1,2 1,-5 8,14-21,0 0,0 0,0 0,1 1,0-1,1 1,-1 0,1 0,1 0,-1 0,1 0,0 0,1 0,0 0,0 1,0-1,1 0,0 0,1 0,-1 0,1 0,1 0,-1 0,1-1,0 1,1-1,0 0,0 0,0 0,0 0,1-1,0 0,0 0,2 1,8 4,0-2,1 0,0-1,0 0,1-1,-1-1,1-1,0 0,1-1,-1-1,0-1,1 0,-1-1,1-1,14-3,-4 3,-10 1,0-1,0 0,0-2,0 0,0-1,-1-1,0 0,0-1,0-1,-1-1,3-2,0-2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7.0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1,'-14'14,"-5"10,0 0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3.87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30 37,'-14'94,"10"-74,0-1,1 0,1 1,0 0,2-1,0 1,1 0,3 8,-4-26,0-1,0 1,0 0,0 0,0 0,1 0,-1-1,1 1,-1 0,1 0,0-1,0 1,0-1,0 1,0 0,0-1,0 0,0 1,0-1,1 0,-1 1,1-1,-1 0,1 0,-1 0,1 0,0-1,-1 1,1 0,0-1,0 1,-1-1,1 0,0 1,0-1,0 0,0 0,-1 0,1 0,0-1,0 1,0 0,-1-1,1 1,0-1,0 0,-1 1,1-1,17-12,-1 0,-1-2,0 0,-1 0,0-2,-1 0,-1 0,-1-1,-1-1,0-1,2-7,66-109,-80 135,1 0,-1 0,0 1,0-1,1 0,-1 1,0-1,1 0,-1 1,1-1,-1 1,1-1,-1 1,1-1,0 1,-1-1,1 1,-1-1,1 1,0 0,-1-1,1 1,0 0,0 0,-1-1,1 1,0 0,0 0,-1 0,1 0,0 0,0 0,-1 0,1 0,0 0,0 1,-1-1,1 0,0 0,-1 1,1-1,0 0,-1 1,1-1,0 1,-1-1,1 1,-1-1,1 1,-1-1,1 1,-1-1,1 1,-1 0,0-1,1 1,-1 0,0-1,1 1,-1 0,0-1,0 1,0 1,7 55,-6-45,23 173,5 129,-28-283,-2-1,-1 1,-1-1,-1 0,-2 0,-1 0,-2-1,-1 0,-1 0,-1-1,-1-1,-6 7,-66 66,82-96,-1-1,0 0,-1 0,1 0,-1 0,1-1,-1 1,0-1,0 0,0-1,0 1,0-1,0 0,0 0,-1-1,1 0,0 1,0-2,-1 1,1-1,0 0,0 0,-2-1,2-1,0-1,0 0,0-1,1 1,-1-1,1 0,1 0,-1 0,1-1,0 1,0-1,0 0,1 0,0 0,0 0,0 0,1 0,0-1,0 1,1 0,0-1,0 1,0 0,1-1,0 1,0 0,1-3,5-12,1 1,0 0,2 0,0 0,1 1,1 1,1 0,0 1,1 0,1 1,4-2,169-124,-164 126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6.1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0,'5'10,"1"3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8.3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389 624,'-172'213,"-18"46,164-222,52-74,68-94,6 4,15-7,-48 61,-67 73,1-1,-1 1,0 0,0-1,1 1,-1 0,0 0,1-1,-1 1,0 0,1-1,-1 1,0 0,1 0,-1 0,1 0,-1-1,1 1,-1 0,0 0,1 0,-1 0,1 0,-1 0,0 0,1 0,-1 0,1 0,-1 0,1 0,-1 0,0 1,1-1,-1 0,1 0,-1 0,0 1,1-1,-1 0,0 0,1 1,-1-1,0 0,1 1,-1-1,0 0,0 1,1-1,-1 0,0 1,0-1,0 1,0-1,1 0,-1 1,0-1,0 1,0-1,0 1,0-1,0 0,0 1,0-1,0 1,0-1,0 0,-1 1,1 0,-3 31,-6 3,2-1,1 2,2-1,1 0,2 25,2-53,1 0,-1-1,1 1,0-1,0 1,1-1,0 0,0 1,1-2,0 1,-1 0,2-1,-1 1,1-1,0-1,0 1,0-1,1 0,2 2,-4-3,-1-1,1 0,0 0,-1 0,1 0,0-1,0 0,1 1,-1-1,0-1,0 1,0-1,1 0,-1 1,0-2,0 1,1-1,-1 1,0-1,0 0,0 0,0-1,0 1,0-1,0 0,-1 0,1-1,-1 1,1-1,-1 1,2-3,15-14,-1-1,-1 0,0-2,-2 0,-1-1,0 0,-2-1,-1 0,-1-2,-1 1,-1-1,-1 0,-2-1,1-9,0-9,-1 33</inkml:trace>
  <inkml:trace contextRef="#ctx0" brushRef="#br0" timeOffset="709.358">1377 681,'-36'16,"1"1,1 2,1 1,1 2,1 1,0 2,2 1,-1 4,23-26,2 1,-1-1,0 2,1-1,0 1,0-1,1 1,0 0,0 1,0-1,1 1,0 0,0 0,0 0,1 0,0 0,1 1,0-1,0 0,0 2,1-7,1-1,-1 1,1-1,0 1,-1-1,1 0,0 1,0-1,0 0,0 0,0 1,0-1,0 0,0 0,1 0,-1 0,0-1,1 1,-1 0,0 0,1-1,-1 1,1-1,-1 1,1-1,-1 0,1 1,-1-1,1 0,0 0,-1 0,1 0,-1-1,1 1,-1 0,1-1,0 1,59-22,-58 21,36-19,-2-1,0-3,-2 0,0-2,-2-2,15-17,-48 44,1 0,-1 0,1 0,-1 0,1 1,-1-1,1 0,-1 0,1 0,0 0,-1 1,1-1,0 0,0 1,0-1,0 1,0-1,-1 1,1-1,0 1,0-1,0 1,0 0,0 0,0-1,0 1,0 0,1 0,-1 0,0 0,0 0,0 1,0-1,0 0,0 0,0 1,0-1,0 0,0 1,-1-1,1 1,0-1,0 1,0 0,0-1,-1 1,1 0,0 0,0-1,-1 1,1 0,-1 0,1 0,-1 0,1 0,-1 0,17 79,-15-62,1 0,1 1,1-1,0-1,1 1,1-1,1 0,1 0,-7-13,1-1,-1 1,1-1,0 0,0 0,0-1,0 1,1 0,-1-1,1 0,-1 0,1 0,0 0,0-1,0 1,0-1,0 0,0 0,0 0,1-1,-1 0,0 1,0-2,0 1,1 0,-1-1,0 0,2 0,5-2,0 0,0-1,-1-1,0 1,0-1,0-1,0 0,-1 0,0-1,2-2,29-27,-2-2,-1-1,-2-2,-2-2,-1 0,-3-3,-1 0,-3-2,6-17,-21 33,0 0,-2 0,-2-1,-1 0,-1-1,-2 1,-2 0,0-1,-3 1,0-1,-8-25,10 55,0-6,0 0,-1 0,-1 0,0 0,0 0,-1 0,0 1,0 0,-1-1,-1 2,1-1,-1 1,-2-2,7 9,-1 0,1 0,0 0,-1 0,1 0,0 0,-1 1,1-1,-1 1,1-1,-1 1,1-1,-1 1,1 0,-1 0,0 0,1 0,-1 0,1 0,-1 0,0 0,1 1,-1-1,1 0,-1 1,1 0,-1-1,1 1,0 0,-1 0,1 0,0-1,-1 1,1 1,0-1,0 0,0 0,0 0,0 1,0-1,0 0,1 1,-1-1,-27 66,22-23,3 1,1 0,2 0,2-1,2 1,2 0,2-1,2-1,2 1,1-1,3-1,13 25,53 152,-82-218,1 0,-1 0,1 1,-1-1,0 0,1 1,-1-1,0 0,0 1,0-1,0 1,0-1,0 0,-1 1,1-1,0 0,-1 1,1-1,-1 0,1 0,-1 0,0 1,0-1,1 0,-1 0,0 0,0 0,0 0,0 0,0 0,0 0,0-1,0 1,-1 0,1-1,0 1,0-1,-1 1,1-1,0 1,-1-1,1 0,0 0,-1 0,1 0,0 0,-1 0,1 0,-14-3</inkml:trace>
  <inkml:trace contextRef="#ctx0" brushRef="#br0" timeOffset="890.169">1659 568,'43'0,"44"0,15 0,-3 0,-11 0,-14 0,-15 0,-13 0,-9 0,-7 0,-8 0</inkml:trace>
  <inkml:trace contextRef="#ctx0" brushRef="#br0" timeOffset="1584.911">2421 596,'-4'29,"2"1,0 0,2 0,2 0,1 0,1 0,4 12,-6-37,0 0,0-1,1 1,0-1,0 0,0 0,1 0,-1 0,1 0,0-1,0 0,0 1,1-1,-1-1,1 1,-1-1,1 0,0 0,0 0,0-1,0 1,0-1,1-1,-1 1,0-1,0 1,0-2,1 1,-1 0,0-1,0 0,0 0,0-1,0 0,2 0,7-3,-1 0,0 0,0-1,0-1,-1 0,0-1,0 0,-1-1,0 0,-1-1,0 0,18-14,48-51,-55 51,-30 61,6-34,1 1,0 1,0-1,1 0,-1 0,1 1,0-1,0 1,0-1,1 1,-1 0,1-1,0 1,0-1,1 1,0 0,-1-1,2 1,-1-1,0 0,1 1,0-1,0 0,0 0,0 0,1 0,0 0,-1-1,2 1,-1-1,1 1,0 0,1 0,0-1,0 0,0 0,0 0,0 0,0-1,1 0,-1 0,1-1,0 1,-1-1,1 0,0-1,0 1,0-1,-1-1,1 1,0-1,0 0,-1 0,1 0,0-1,-1 0,1 0,-1 0,3-3,12-5,0-2,-1 0,-1-1,0 0,0-2,7-9,-4 3,0-1,-2 0,-1-2,-1 0,-1-1,-1 0,-2-1,0-1,-1-1,1-8,-12 33,1 0,-1 1,1-1,-1 0,0 0,0 0,-1 0,1 0,0 0,-1 0,0 0,0 0,0 0,0 0,0 0,-1 0,1 0,-1 0,0 0,0 0,0 0,0 0,0 0,-1 1,1-1,-1 0,0 1,0-1,0 1,0 0,0 0,0 0,-1 0,1 0,-1 0,1 1,-1-1,0 1,1-1,-1 1,0 0,0 0,0 1,0-1,0 0,0 1,0 0,-3 0,-6 4,-1 1,2 0,-1 1,1 1,0 0,0 0,1 1,0 0,0 1,1 0,0 0,0 1,1 1,1-1,-6 10,11-18,0 0,0 0,0 0,1 0,-1 1,0-1,1 0,-1 1,1-1,0 1,0-1,0 1,0 0,1-1,-1 1,1 0,-1 0,1 0,0-1,0 1,0 0,1 0,-1 0,1-1,-1 1,1 0,0-1,0 1,0-1,0 1,0-1,1 1,-1-1,1 0,0 1,0-1,0 0,0 0,0 0,0-1,0 1,0 0,1-1,0 1,118 15,-39-12,-76-4,0-1,0 1,0 0,0 1,0-1,0 1,-1 0,1 1,-1-1,1 1,-1 0,0 0,0 1,-1 0,1 0,-1 0,1 0,-1 1,-1-1,1 1,-1 0,1 0,-1 1,-1-1,1 1,-1-1,0 1,0 0,-1-1,0 1,0 0,0 2,-11 67,4 45,12-102</inkml:trace>
  <inkml:trace contextRef="#ctx0" brushRef="#br0" timeOffset="2536.387">4029 624,'-41'45,"2"1,1 2,3 2,2 1,-5 15,21 3,19-68,-1 0,1 0,-1 0,1 0,0 0,-1 0,1 0,0-1,0 1,-1-1,1 1,0-1,0 0,0 1,0-1,0 0,0 0,0 0,0-1,-1 1,1 0,0-1,0 1,0-1,0 0,-1 0,1 1,0-1,-1 0,1 0,-1-1,1 1,0 0,26-15,-1-1,-1-1,-1-1,0-1,-1-1,-2-2,0 0,1-4,24-22,31-26,-77 75,0-1,-1 1,1-1,0 1,-1-1,1 1,0 0,0-1,0 1,-1 0,1-1,0 1,0 0,0 0,0 0,-1 0,1 0,0 0,0 0,0 0,0 0,0 0,-1 0,1 0,0 1,0-1,0 0,-1 1,1-1,0 1,0-1,-1 0,1 1,0 0,-1-1,1 1,-1-1,1 1,-1 0,1-1,-1 1,1 0,-1 0,1-1,-1 1,0 0,0 0,1 0,-1 0,0-1,0 2,4 47,-4-45,0 4,0 1,0-1,1 0,0 1,0-1,1 0,0 0,0 0,1 0,0 0,1-1,-1 1,1-1,1 0,-1 0,1 0,1-1,-1 0,1 0,0 0,1 0,-1-1,1 0,0-1,0 0,0 0,1 0,0-1,5 2,-6-3,0 0,1-1,-1 0,0 0,1 0,-1-1,1 0,-1-1,1 1,-1-1,1-1,-1 0,0 0,0 0,0-1,0 0,0 0,-1-1,1 0,5-4,108-107,-107 99,16-15,-1-2,-2-1,-1-1,-2-1,1-6,-7 8,-2-2,-1 0,-2 0,-1-2,-2 1,-2-1,-1 0,-2-1,-2 1,-1-18,-2 46,0-1,0 1,-1 0,0 0,0 0,-2 0,1 1,-1-1,0 1,-1 0,-1-2,4 8,0 1,0-1,0 0,0 1,0-1,-1 1,1 0,-1 0,0 0,1 0,-1 0,0 0,0 1,0-1,-1 1,1 0,0 0,0 0,-1 1,1-1,0 1,-1 0,1 0,0 0,-1 0,1 0,0 1,-1-1,1 1,0 0,0 0,-1 1,1-1,0 0,0 1,-10 5,0 1,1 0,0 1,1 0,0 1,0 0,1 0,1 1,0 1,0 0,1 0,0 0,1 1,1 0,0 1,-4 11,1 4,0 0,2 0,2 1,0 0,2 0,1 0,2 23,0-35,1-1,1 1,0-1,1 0,1 0,1 0,0 0,1-1,1 1,0-1,1-1,1 0,1 0,0-1,1 0,0 0,2 0,6 5,0-1,2 0,-1-2,2 0,0-2,1 0,22 8,-6-4,-25-9</inkml:trace>
  <inkml:trace contextRef="#ctx0" brushRef="#br0" timeOffset="3506.471">4905 878,'7'6,"1"-1,-1 1,1-2,0 1,0-1,1 0,-1-1,1 0,0 0,0-1,0 0,0-1,0 0,0 0,0-1,0 0,1-1,-1 0,0 0,0-1,4-1,12-9,-1 0,-1-1,0-2,-1 0,0-2,-2 0,0-1,-1-1,0-1,6-11,1 1,-2-2,-1 0,-2-2,-1 0,-2-1,-1-1,-2-1,-1 0,1-12,-8 23,-2-1,0 0,-2 0,-1-1,-1 1,-2-13,1 37,0 1,0 0,0 0,0-1,-1 1,1 0,-1-1,0 1,1 0,-1 0,0 0,0 0,-1 0,1 0,0 0,0 0,-1 1,0-1,1 0,-1 1,0-1,1 1,-1-1,0 1,0 0,0 0,0 0,-1 0,1 0,0 1,0-1,0 1,-1-1,1 1,0 0,-1 0,1 0,0 0,0 0,-1 0,1 1,0-1,0 1,-1 0,1-1,0 1,0 0,0 0,0 0,-1 2,-13 8,1 1,1 1,0 1,1 0,0 0,1 1,1 1,0 0,1 1,1 0,1 0,0 1,-1 7,0-2,0 1,2 0,1 1,1-1,1 1,1 0,2 0,0 1,1-1,2 0,1 0,2 11,-1-25,0 1,0-2,1 1,1 0,0-1,0 0,1-1,0 1,0-1,1 0,1-1,-1 0,1 0,1-1,-1 0,1-1,1 0,-1-1,1 0,0 0,8 2,0 1</inkml:trace>
  <inkml:trace contextRef="#ctx0" brushRef="#br0" timeOffset="4089.362">5667 765,'-3'9,"-2"4,0 1,1-1,1 1,0 0,1 0,0 0,1 0,1 0,0 0,1 0,0 0,1 0,4 13,-5-25,-1-1,1 1,0 0,-1-1,1 0,0 1,0-1,0 0,0 1,0-1,1 0,-1 0,0 0,0 0,1 0,-1 0,1 0,-1 0,1-1,-1 1,1 0,-1-1,1 1,-1-1,1 0,0 0,-1 1,1-1,0 0,-1 0,1-1,0 1,-1 0,1 0,-1-1,1 1,0-1,-1 0,1 1,-1-1,1 0,-1 0,1 0,61-51,-57 46,167-204,-172 208,-1 0,1 0,0 1,-1-1,1 0,0 0,0 0,0 1,1-1,-1 1,0-1,0 1,1-1,-1 1,1 0,0-1,-1 1,1 0,0 0,-1 0,1 0,0 1,0-1,0 0,0 1,0 0,0-1,0 1,0 0,0 0,0 0,0 0,0 0,0 0,0 1,0-1,0 1,-1-1,1 1,0 0,0 0,0 0,-1 0,1 0,0 0,-1 0,1 0,0 2,5 14,0 1,-2 1,0-1,-2 1,0 0,0 0,-2 0,-1 17,5 42,6-2,-3 2,-4-1,-3 0,-3 1,-9 48,6-101,0-1,-2 1,0-1,-2 0,-1 0,0-1,-2-1,-1 0,0 0,-2-1,0-1,-2-1,-2 2,9-10,0-2,0 1,-1-1,-1-1,1 0,-1-1,-1 0,-5 2,16-9,0 1,1 0,-1-1,0 0,0 0,0 1,0-1,0 0,0 0,0-1,1 1,-1 0,0-1,0 1,0-1,0 1,1-1,-1 0,0 0,1 0,-1 0,0 0,1 0,-1 0,1-1,0 1,-1 0,1-1,0 1,0-1,0 0,0 1,0-1,0 0,1 1,-1-1,1 0,-1 0,1 0,-1 0,1-1,-9-84,9 86,2-40,1 0,3 0,1 1,2-1,1 2,3 0,1 0,1 1,3 1,1 0,10-13,47-41,-60 79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5.9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69 113,'-19'34,"-7"15,2 0</inkml:trace>
  <inkml:trace contextRef="#ctx0" brushRef="#br0" timeOffset="594.208">239 338,'150'-215,"-150"213,0 1,1-1,0 1,-1-1,1 1,0-1,0 1,0-1,0 1,0 0,0 0,0 0,1-1,-1 1,0 0,0 0,1 1,-1-1,1 0,-1 0,1 1,-1-1,1 1,0-1,-1 1,1 0,-1-1,1 1,0 0,-1 0,1 0,0 0,-1 1,1-1,0 0,-1 1,1-1,-1 1,1 0,-1-1,1 1,-1 0,1 0,-1 0,0 0,1 0,-1 0,0 0,0 0,0 1,0-1,0 0,0 1,0 0,12 40,23 50,-34-90,0 1,0-1,0 1,1-1,-1 0,0 0,1 0,0 0,-1-1,1 1,0-1,0 1,0-1,0 0,0 0,0-1,0 1,0 0,0-1,0 0,0 0,0 0,0 0,1 0,-1-1,0 1,0-1,0 0,1 0,99-53,-83 42</inkml:trace>
  <inkml:trace contextRef="#ctx0" brushRef="#br0" timeOffset="1193.71">1170 0,'-11'2,"0"0,0 1,1 0,-1 1,1 0,0 1,0 0,0 1,0-1,1 2,0 0,1 0,-1 0,1 1,1 0,-1 1,2-1,-1 2,1-1,-5 10,-27 89,37-104,1 0,-1 0,1 0,-1 0,1 0,1 0,-1 1,0-1,1 0,0 0,0 0,0-1,0 1,1 0,0 0,-1-1,1 1,1-1,-1 1,0-1,1 0,0 0,-1 0,1 0,1 0,0 0,-1-1,1-1,0 1,-1-1,1 0,0 0,0 0,0 0,0-1,0 1,-1-1,1 0,0-1,0 1,0-1,0 1,0-1,0 0,-1-1,1 1,0 0,-1-1,1 0,-1 0,4-2,74-66,-74 63,137-129,-143 136,-1-1,1 0,-1 0,0 0,1 1,0-1,-1 0,1 1,-1-1,1 0,0 1,-1-1,1 1,0-1,0 1,-1-1,1 1,0 0,0-1,0 1,0 0,-1 0,1-1,0 1,0 0,0 0,0 0,0 0,0 0,-1 0,1 1,0-1,0 0,0 0,0 1,0-1,-1 0,1 1,0-1,0 1,-1-1,1 1,0-1,0 1,-1-1,1 1,-1 0,1-1,-1 1,1 0,-1 0,1-1,-1 1,1 0,-1 0,0 0,0 0,1-1,-1 1,0 0,0 0,0 0,0 0,0 0,0 0,0 0,0-1,-1 1,1 1,-4 236,-25 143,31-363,-2 1,0 0,-1-1,-1 1,-1-1,-1 1,0-1,-1 0,-1 0,-1-1,0 0,-2 0,0-1,0 0,-2 0,0-1,0 0,-1-1,-14 12,23-24,-1 0,1 0,-1-1,1 1,-1-1,1 0,-1 0,0 0,0 0,1-1,-1 1,0-1,0 0,0 0,0 0,1-1,-1 1,0-1,0 0,1 0,-1-1,1 1,-1-1,1 1,-1-1,1 0,0 0,0-1,0 1,0-1,0 1,1-1,-1 0,-1-2,-3-4,1 1,0-1,1 0,-1 0,2-1,-1 0,1 1,1-1,0-1,0 1,1 0,0-3,2 3,0 1,1-1,-1 0,2 1,0-1,0 0,0 1,1 0,1 0,0 0,0 0,0 0,1 1,1 0,-1 0,1 0,1 1,-1-1,1 2,4-4,10-8,0 2,1 0,0 1,2 2,-1 0,23-8,49-16,-52 22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4.6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310 0,'-25'218,"-32"159,26-150,1-87,20-122,7-26,7-8,0-1</inkml:trace>
  <inkml:trace contextRef="#ctx0" brushRef="#br0" timeOffset="285.102">0 508,'38'0,"28"0,11 0,-1 0,-10 0,-11 0,-11 0,-7 0,-5 5,-4 1,-1 0,-1-1,-5 3,-5 1</inkml:trace>
  <inkml:trace contextRef="#ctx0" brushRef="#br0" timeOffset="1097.182">706 85,'-33'233,"-9"69,20-162,21-137,0-1,0-1,0 0,0 1,0-1,0 1,1-1,-1 1,1 0,-1-1,1 1,-1 0,1-1,0 1,0 0,-1-1,1 1,1 0,-1 0,0-1,0 1,1 0,-1-1,1 1,-1-1,1 1,0 0,-1-1,1 1,0-1,0 0,0 1,0-1,0 0,1 1,-1-1,0 0,1 0,-1 0,0 0,1 0,-1-1,1 1,0 0,-1-1,1 1,12-8,0-1,-1-1,0 0,-1-1,1 0,-2 0,0-2,10-11,133-110,-152 132,-1 0,1-1,0 1,0 1,-1-1,1 0,0 0,0 1,0-1,0 1,0-1,0 1,0 0,0 0,0 0,0 0,0 0,0 0,-1 1,1-1,0 1,0-1,0 1,0 0,0-1,-1 1,1 0,0 0,-1 0,1 1,0-1,-1 0,0 1,1-1,-1 1,0-1,0 1,0-1,0 1,0 0,0 0,0 0,0-1,-1 1,1 0,-1 0,0 0,1 1,13 99,-27 90,11-179,3-6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2.0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0 312,'37'-2,"-2"0,1-3,0 0,-1-3,0-1,0-1,20-10,57-50,-108 68,-1-1,0 1,0-1,-1 0,1 0,0 0,-1 0,0-1,0 1,0-1,0 1,0-1,-1 0,0 0,0 0,0 0,0 1,0-1,-1-1,0 1,0 0,0 0,0 0,0 0,-1 0,0 0,0 0,0 1,0-1,-2-2,-2 0,0 0,0 1,0-1,-1 1,0 1,0-1,0 1,-1 0,1 1,-1-1,0 1,0 1,0-1,-1 1,1 0,-1 1,1 0,-1 0,-6 0,-1 3,1 1,0 0,0 0,0 1,0 1,1 1,-1 0,1 0,1 1,-1 1,1 0,1 1,0 0,0 1,0 0,2 0,-1 1,1 1,1 0,0 0,0 0,1 1,1 1,1-7,1-1,-1 1,2 0,-1 0,1 0,0 0,0 1,1-1,0 1,1-1,-1 1,1 0,1 0,0 0,0 0,0-1,1 1,0 0,1 0,-1-1,1 1,1 0,0-1,0 0,0 0,1 0,0 0,0-1,1 1,0-1,0 0,0 0,1-1,0 0,0 0,0 0,1 0,0-1,-1-1,1 1,3 0,12-1,0-1,1-1,-1-1,0-1,1 0,-1-2,0-1,0-1,-1-1,1 0,-1-2,-1 0,1-2,-2 0,1-1,5-5,-1 2,-1-1,0-1,-2-1,0-1,0-1,-2-1,0 0,-2-1,14-21,0-22,-31 64,1 0,0 0,0-1,-1 1,1 0,0 0,0 0,-1 0,1 0,0 0,0 0,-1 0,1 1,0-1,-1 0,1 0,0 1,0-1,-1 0,1 1,0-1,-1 0,1 1,-1-1,1 1,-1-1,1 1,-1 0,1-1,-1 1,1-1,-1 1,0 0,1-1,-1 1,0 0,0 0,1-1,-1 1,0 0,0 0,0-1,0 1,0 0,0 0,0-1,0 1,0 0,0 0,-1-1,1 1,32 164,-29-117,-3-38,0-1,0 1,1-1,0 0,1 1,0-1,0 0,1 0,0 0,1 0,4 6,-7-14,0 0,0 0,0 1,0-1,0-1,0 1,0 0,1 0,-1 0,0-1,1 1,-1 0,0-1,1 1,-1-1,1 0,-1 1,1-1,-1 0,1 0,-1 0,1 0,-1 0,1 0,-1-1,0 1,1 0,-1-1,1 1,-1-1,0 0,1 1,-1-1,0 0,1 0,-1 0,0 0,0 0,1 0,41-45,116-216,-92 157,-60 81,-9 23</inkml:trace>
  <inkml:trace contextRef="#ctx0" brushRef="#br0" timeOffset="732.477">1271 312,'34'-9,"-1"-2,0 0,-1-2,0-2,-1-1,-1-1,0-1,2-5,-27 19,0-1,0 0,0 0,-1-1,0 1,0-1,0 0,-1 0,0 0,0-1,0 1,1-7,-4 11,1 0,-1 0,0 0,1-1,-1 1,0 0,-1 0,1-1,0 1,0 0,-1 0,1-1,-1 1,0 0,0 0,0 0,0 0,0 0,0 0,0 0,-1 0,1 1,-1-1,1 0,-1 1,0-1,0 1,0 0,1 0,-1-1,0 1,0 0,-1 1,1-1,0 0,0 0,0 1,-1 0,1-1,0 1,-5-1,1 0,-1 1,0 0,1 0,-1 0,0 1,1 0,-1 0,1 0,-1 1,1 0,0 1,0-1,0 1,0 0,0 1,1-1,-1 1,1 0,0 1,-2 2,-85 113,86-110,0 1,1 0,1 1,0-1,0 1,1-1,1 1,0 0,1 0,0 2,1-9,-1 0,2 0,-1 0,1 0,-1 0,1-1,1 1,-1 0,1-1,0 1,0-1,0 1,0-1,1 0,0 0,0 0,0 0,0 0,1-1,-1 1,1-1,0 0,0 0,0-1,4 3,8-1,1-1,-1 0,1-1,0-1,-1-1,1 0,0-1,-1-1,1 0,-1-1,1-1,-1-1,-1 0,1-1,-1-1,0 0,0-1,13-10,-1 3,1-2,-2-1,0-1,-2-2,0 0,-1-1,-1-1,-1-2,10-16,8-40,-39 79,1 0,0 0,-1 0,1 0,-1 0,0 0,0 0,0 0,0 0,0 0,0 0,0 0,0 0,-1 0,1 0,-1 0,0 0,0 0,1 1,-1-1,0 0,0 0,-1 1,1-1,0 1,-1-1,1 1,0-1,-1 1,0 0,1 0,-1 0,0 0,0 0,1 0,-1 0,0 0,0 1,0-1,0 1,0-1,-1 1,-2 1,-1-1,1 1,-1 1,1-1,-1 1,1 0,0 0,0 1,0-1,0 1,0 0,1 1,-1-1,1 1,0 0,0 0,0 0,1 0,0 1,-1 0,1-1,1 1,-1 0,1 0,0 1,0-1,0 0,1 2,0-4,1 0,0 0,0 0,0 0,0 1,1-1,-1 0,1 0,0 0,0 0,0 0,0 0,0 0,1-1,-1 1,1 0,0-1,-1 1,1-1,1 1,-1-1,0 0,1 0,-1 0,1 0,-1-1,1 1,0-1,0 1,2 0,96 30,-90-29,-6-3,-1 1,0-1,0 1,0 0,0 0,0 0,0 1,-1-1,1 1,0 0,-1 0,1 0,-1 1,0-1,0 1,0 0,0 0,0 0,0 0,-1 0,0 1,1-1,-1 1,-1-1,1 1,0 0,-1 0,0 0,0 0,0 0,0 0,-1 1,-23 113,19-97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6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424 635,'-44'12,"2"2,0 2,1 2,-28 16,54-25,1 0,0 1,0 0,1 1,0 1,1 0,0 0,1 1,1 1,0 0,0 0,2 1,-6 13,12-26,0 1,0 0,1 0,0-1,-1 1,1 0,0 0,0 1,0-1,1 0,-1 0,1 0,0 0,0 1,0-1,0 0,0 0,1 0,0 0,-1 1,1-1,0 0,0 0,1 0,-1-1,1 1,-1 0,1 0,0-1,0 1,0-1,1 0,-1 1,0-1,1 0,-1 0,1-1,0 1,0 0,-1-1,1 0,0 0,0 1,1-2,1 2,7-3,0-1,1 0,-1 0,-1-1,1-1,0 0,-1 0,0-1,0-1,0 0,0 0,-1-1,5-5,8-2,53-37,-1-4,-3-3,32-34,-104 91,0 0,1 0,-1 0,1 0,-1 0,1 0,0 1,-1-1,1 0,0 0,-1 1,1-1,0 0,0 1,0-1,0 1,0-1,0 1,0-1,0 1,0 0,0-1,0 1,0 0,0 0,0 0,0 0,0 0,0 0,0 0,0 0,0 0,0 0,0 1,0-1,0 0,0 1,0-1,0 1,0-1,0 1,-1-1,1 1,0 0,0-1,-1 1,1 0,0 0,-1 0,1-1,0 1,-1 0,1 0,-1 0,0 0,1 0,21 73,-22-66,1 0,0 0,0 0,1-1,0 1,1 0,-1-1,2 1,-1-1,1 0,0 0,0-1,1 1,0-1,0 0,0 0,1 0,0-1,0 0,0 0,1-1,0 1,0-1,0-1,0 1,1-1,6-3,-1-1,1 0,0-1,-1 0,0-1,0-1,0 0,0-1,0 0,-1-1,0 0,0-1,0 0,-1-1,0 0,-1-1,0 0,9-11,58-50,-3-2,54-72,-111 122,-1 0,-2-1,0-1,-1 0,-2-1,0-1,-2 1,-1-2,-1 1,-1-1,-1 0,-2 0,0 0,-2-1,-1 1,-1-1,-3-11,-21-19,24 57,0 0,0 0,-1 0,1 0,0 1,0-1,-1 0,1 1,0-1,-1 1,1 0,-1-1,1 1,0 0,-1 0,1 0,-1 0,1 0,-1 0,1 0,-1 0,1 1,0-1,-1 0,1 1,-1-1,1 1,0 0,0-1,-1 1,1 0,0 0,0 0,0 0,0 0,0 0,0 0,0 0,0 0,0 1,0 0,-8 12,0 1,2 0,-1 0,2 1,0 0,1 0,1 0,0 1,1-1,1 1,0 0,1 0,1 1,1 257,53 12,-51-263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1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1 666,'35'1,"0"0,0-3,0-1,0-2,-1-1,1-1,-1-2,-1-2,10-4,6-12,-2-2,0-2,-2-2,-2-2,35-35,53-90,-128 156,0 1,0-1,0 0,-1 0,0 0,1 0,-2 0,1 0,0-1,-1 1,0-1,0 1,0-1,-1 0,1 1,-1-1,0 1,0-1,-1 0,1 1,-1-1,0 1,-1-1,1 1,-1-1,0 1,0 0,0 0,0 0,-1 0,1 0,-1 0,0 1,-1 0,1-1,0 1,-1 0,0 0,1 1,-1-1,0 1,-1 0,-2-1,0 2,1 0,-1 1,1 0,-1 1,1-1,0 1,-1 0,1 1,0 0,-1 0,1 0,0 0,1 1,-1 0,0 1,1-1,0 1,0 0,0 0,-3 4,-84 100,80-92,1 2,1-1,1 1,0 1,1 0,1 0,1 0,1 1,0 0,2 0,0 0,1 0,1 1,1-1,1 0,1 1,3 15,-3-28,0 0,1 0,0 0,1 0,-1 0,1-1,1 1,-1-1,2 0,-1-1,0 1,1-1,1 0,-1 0,1-1,-1 0,2 0,-1-1,0 0,1 0,0 0,0-1,0 0,0-1,0 0,1 0,6 0,12 1,-1-1,1-2,-1 0,1-2,-1 0,0-2,0-1,12-5,-4 0,-2-2,0-1,0-2,-1 0,-1-3,-1 0,0-2,-1-1,-2-1,0-1,-1-1,-2-2,0 0,12-21,-30 40,1 1,-2-1,1 0,-1 0,0-1,-1 1,0-1,0 1,0-1,-1 0,0 0,-1-1,0 1,0 0,-1 0,0-1,0 1,-1-2,1 9,-1 0,1 0,-1 0,1 0,-1 0,0 0,0 0,1 0,-1 0,0 0,0 1,0-1,0 0,0 0,0 1,0-1,0 1,0-1,0 1,0-1,-1 1,1 0,0-1,0 1,0 0,-1 0,1 0,0 0,0 0,0 0,-1 0,1 0,0 1,0-1,0 0,0 1,0-1,-1 1,1-1,0 1,0 0,-1 0,-39 34,31-23,2 1,-1 0,2 1,0 0,0 0,1 0,1 1,1-1,0 2,1-1,-1 9,3-17,0 0,1 0,0 0,0 0,1 0,0 0,0 0,0 0,1-1,0 1,0 0,1-1,0 1,0-1,1 0,-1 0,1 0,1-1,-1 1,1-1,0 0,0 0,0-1,1 1,-1-1,4 1,2 1,1-1,0 0,0-1,0 0,0-1,1-1,0 0,-1 0,1-1,0-1,0 0,-1-1,1 0,0-1,-1 0,1-1,-1-1,10-3,11-6,1-1,-2-2,0-1,-1-2,-1-1,2-3,-10 8,0-2,-1 0,-1-1,0-2,-2 0,0-1,-1 0,-1-1,-1-1,-2-1,0 0,-1-1,-2 0,0-1,5-26,-13 48,-1 0,0 0,0 0,0 0,-1-1,0 1,1 0,-1 0,-1 0,1-1,-1 1,0 0,1 0,-2 0,1 0,0 0,-1 0,0 0,0 0,0 1,0-1,-1 1,0-1,1 1,-1 0,0 0,0 0,-1 1,1-1,-1 1,1-1,-1 1,0 0,0 1,0-1,0 1,0 0,0-1,0 2,0-1,0 0,-1 1,1 0,0 0,0 0,0 1,-2 0,-3 3,-1 0,1 1,0 1,0 0,1 0,0 0,0 1,0 1,1-1,0 1,1 0,-1 1,2-1,-1 1,1 0,0 1,-2 6,-2 7,1 0,1 1,1 0,1 0,1 0,1 0,1 3,1-15,0 1,1-1,0 1,1 0,0-1,1 1,0-1,1 0,1 0,0 0,0 0,1 0,1-1,0 0,0 0,1-1,1 1,0-1,0-1,1 0,0 0,0-1,4 3,1-2,0 0,1-1,0-1,0-1,0 0,1 0,0-2,0 0,0-1,1 0,-1-2,1 0,-1 0,1-2,-1 0,1-1,1-1,7-3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0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24,'43'5,"33"1,14 0,1-1,-5-2,-4-5,-5-4,-6 1,-7 0,-3 2,-8 0,-3-3,-6-1,-5 0,-9 2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8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1015,'44'-9,"-1"-2,0-1,0-3,-2-1,12-8,-43 20,29-11,0-2,0-1,-2-3,0-1,-1-1,-2-2,-1-2,0 0,-2-3,-2 0,16-22,-38 41,1-1,-2 0,0 0,0 0,-1-1,-1 0,0 0,-1 0,2-12,-4 20,0 0,-1 0,1 1,-1-1,0 0,-1 0,1 0,-1 0,0 1,0-1,0 0,-1 1,1-1,-1 1,0-1,-1 1,1 0,-1 0,0 0,0 0,0 0,0 1,-1-1,1 1,-1 0,0 0,0 0,-3-1,1 3,0-1,1 1,-1 0,0 1,0-1,0 1,0 0,1 1,-1-1,0 1,0 1,0-1,1 1,-1 0,1 0,-1 0,1 1,0 0,0 0,0 0,0 1,1-1,-1 1,1 0,0 1,0-1,1 1,-1-1,1 1,0 0,0 1,1-1,-1 0,1 1,0-1,1 1,-1 0,1-1,0 1,1 0,-1 0,1 0,0 0,1 0,0-1,0 1,0 0,0 0,1-1,0 1,0-1,0 1,1 0,3-1,1 1,0-1,0-1,0 1,0-1,1 0,-1-1,1 1,0-2,0 1,0-1,1 0,-1-1,0 0,2 0,9 2,-2 0,0-1,0 0,1-2,-1 0,0-1,0-1,1 0,2-2,-18 3,1 0,-1 0,1 0,-1 0,0 1,1-1,0 1,-1 0,1-1,-1 1,1 1,-1-1,1 0,-1 0,1 1,-1 0,1-1,-1 1,0 0,1 0,-1 0,0 0,1 1,-1-1,0 1,0-1,0 1,-1 0,1 0,0 0,-1 0,1 0,-1 0,1 0,-1 0,0 0,0 1,0-1,0 1,-1-1,1 0,0 1,-23 143,39-8,-15-114</inkml:trace>
  <inkml:trace contextRef="#ctx0" brushRef="#br0" timeOffset="6738.724">1215 704,'9'8,"0"0,1-1,-1 0,2-1,-1 0,1-1,0 0,0-1,0 0,1-1,-1 0,1 0,0-2,0 1,0-1,0-1,0 0,0-1,4-1,-2-1,-1-1,0 0,0-1,0-1,0 0,-1 0,0-1,-1-1,1 0,-1-1,-1 0,0 0,0-1,-1 0,0-1,0 0,-2-1,3-3,-9 11,1 0,-1 0,0 0,0-1,0 1,0 0,-1-1,0 1,0 0,0-1,0 1,-1 0,1-1,-1 1,0 0,-1 0,1 0,-1 0,0 0,0 0,0 0,0 0,-1 1,1-1,-1 1,0 0,0-1,0 2,-1-1,1 0,-1 0,1 1,-1 0,0 0,0 0,0 0,0 1,0-1,0 1,0 0,-1 1,1-1,0 1,-4-1,-7 2,1 0,-1 2,0-1,1 2,-1 0,1 0,0 1,1 1,-1 1,1 0,0 0,1 1,0 1,0 0,1 1,0 0,0 1,2 0,-1 0,1 1,1 0,0 1,1 0,-1 2,4-8,0 1,1-1,-1 1,2 0,-1 0,1 0,0 0,1 0,0 0,0 0,1 1,0-1,0 0,1 0,0 1,1-1,0 0,0 0,0 0,1 0,1-1,-1 1,1-1,0 0,1 0,0 0,0-1,0 1,1-1,0 0,0-1,0 1,1-1,0-1,2 2,9 0,0 0,1-2,-1 0,1-1,0-1,-1 0,1-2,0 0,10-2,-3 1,9-1,0-2,0-1,-1-2,0-1,0-2,-1-1,14-7,-19 8,-4 2</inkml:trace>
  <inkml:trace contextRef="#ctx0" brushRef="#br0" timeOffset="7207.268">2456 451,'-42'12,"1"2,1 2,0 1,1 3,-22 15,59-35,-1 1,1 0,0 0,0 0,-1 0,1 0,0 0,0 0,0 1,0-1,1 1,-1 0,0 0,1-1,-1 1,1 0,0 0,-1 0,1 0,0 1,0-1,0 0,1 0,-1 1,0-1,1 0,0 1,-1-1,1 1,0-1,0 0,1 1,-1-1,0 1,1-1,-1 0,1 1,0-1,0 0,0 0,0 1,0-1,0 0,1 0,-1 0,1-1,-1 1,1 0,0 0,0-1,-1 1,1-1,1 1,106 39,-93-37,0 0,0 1,-1 1,0 1,0 0,0 1,8 6,-20-12,-1 1,0-1,1 0,-1 1,0-1,0 1,0-1,-1 1,1 0,-1 0,0 0,1 0,-1 0,0 0,-1 0,1 0,-1 0,1 1,-1-1,0 0,0 0,0 0,-1 1,1-1,-1 0,0 0,1 0,-1 0,-1 0,1 0,0 0,-1 0,0 0,1-1,-1 1,0-1,0 1,-1-1,1 0,0 0,-1 0,1 0,-1 0,0 0,0-1,0 1,0-1,-2 1,-8 5,-1-1,0 0,0-1,-1-1,0 0,1-1,-1-1,0 0,0-1,-5 0,-5-1</inkml:trace>
  <inkml:trace contextRef="#ctx0" brushRef="#br0" timeOffset="7670.601">3105 84,'-1'311,"-5"-272,-1 0,-3-1,-1-1,-1 0,-14 28,-33 105,50-98,9-71,0-1,1 1,-1-1,1 0,-1 1,1-1,0 1,-1-1,1 0,-1 1,1-1,0 0,-1 0,1 0,0 1,-1-1,1 0,0 0,-1 0,1 0,0 0,-1 0,1 0,0 0,-1-1,1 1,0 0,-1 0,1-1,0 1,-1 0,1 0,-1-1,1 1,-1-1,1 1,-1-1,1 1,-1-1,1 1,-1-1,1 1,-1-1,0 1,1-1,-1 0,0 1,0-1,1 1,-1-1,0 0,0 1,0-1,0 0,0 0,0 1,0-1,0 0,0 1,0-1,0 0,0 1,-1-1,1 0,0 1,-1-1,20-49,-12 25</inkml:trace>
  <inkml:trace contextRef="#ctx0" brushRef="#br0" timeOffset="7918.333">2738 478,'29'5,"33"1,11 0,3-1,-2-2,-9 0,-5-2,-4-1,-7-5,-2-1,-4 0,-4 1,0 1,-1 2,-8 1</inkml:trace>
  <inkml:trace contextRef="#ctx0" brushRef="#br0" timeOffset="8792.113">3669 55,'218'-39,"-207"37,-9 0,1 0,0 1,0-1,0 1,0 0,0 0,0 0,0 0,0 0,1 1,-1-1,0 1,0 0,1 0,-1 0,0 1,0-1,1 1,-1 0,0 0,0 0,0 0,0 0,0 0,0 1,0 0,-1-1,1 1,0 0,-1 1,1-1,-1 0,0 1,0-1,0 1,0 0,-1-1,1 1,0 0,-1 0,0 0,0 1,-4 214,-9 47,-8 8,-6-37,26-220,1-11,0-1,-1 0,1 1,-1-1,0 1,0-1,0 1,0-1,-1 1,0-1,0 0,0 1,-1-1,1 0,-1 0,0 0,0 0,-1 0,1 0,-1-1,0 1,1-1,-2 0,1 1,0-2,-1 1,1 0,-1-1,0 1,0-1,-3 1,-245 10,139 3,89-14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3:22.6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1 765,'823'-1,"-319"-25,682 25,-617 30,-272-31,-116-25,-132 20,-32 7</inkml:trace>
  <inkml:trace contextRef="#ctx0" brushRef="#br0" timeOffset="632.016">1270 32,'-1'-2,"1"0,-1 0,0 0,-1 1,1-1,0 0,0 0,-1 1,1-1,-1 1,1 0,-1-1,0 1,0 0,1 0,-1 0,0 0,0 0,0 0,0 0,0 1,0-1,0 1,0 0,0-1,-1 1,1 0,0 0,0 0,0 1,0-1,0 0,0 1,0 0,0-1,0 1,0 0,0 0,-2 1,-68 52,-449 388,375-312,146-130,-1 0,1 0,-1 0,1 0,-1 0,1 0,-1 0,1 1,-1-1,1 0,-1 0,1 0,0 1,-1-1,1 0,-1 1,1-1,0 0,-1 1,1-1,0 1,0-1,-1 0,1 1,0-1,0 1,-1-1,1 1,0-1,0 1,0-1,0 1,0-1,0 1,0-1,0 1,0-1,0 1,0-1,0 1,0-1,0 1,1-1,-1 1,0-1,0 0,0 1,1-1,-1 1,0-1,1 0,-1 1,0-1,1 1,-1-1,0 0,1 0,-1 1,1-1,-1 0,1 0,-1 1,0-1,1 0,0 0,36 2,-30-3,110-25,-91 15</inkml:trace>
  <inkml:trace contextRef="#ctx0" brushRef="#br0" timeOffset="1003.71">1976 144,'-95'39,"-117"92,-6 22,-153 98,370-251,0 0,0 0,0 0,0 1,0-1,0 0,0 1,0-1,0 1,0-1,0 1,1 0,-1-1,0 1,0 0,1-1,-1 1,0 0,1 0,-1 0,1 0,-1-1,1 1,-1 0,1 0,0 0,-1 0,1 0,0 0,0 0,0 0,0 0,0 0,0 0,0 0,0 0,0 0,0 0,1 0,-1 0,0 0,1 0,-1 0,0 0,1 0,-1 0,1 0,0-1,-1 1,1 0,0 0,-1-1,1 1,0 0,0-1,0 1,0-1,0 1,-1-1,1 1,0-1,13 2,0-1,0 0,0-1,0 0,0-2,0 1,-1-2,1 0,0 0,-1-1,0-1,0 0,0-1,10-7,45-15,-43 20</inkml:trace>
  <inkml:trace contextRef="#ctx0" brushRef="#br0" timeOffset="1403.84">2767 173,'0'-1,"1"1,0-1,-1 0,1 0,-1 0,1 1,-1-1,1 0,-1 0,0 0,1 0,-1 0,0 0,0 0,0 0,0 1,0-1,0 0,0 0,0 0,0 0,0 0,0 0,0 0,-1 0,1 0,0 0,-1 0,1 1,-1-1,1 0,-1 0,1 0,-1 1,0-1,1 0,-1 1,0-1,0 0,1 1,-1-1,0 1,0-1,0 1,0 0,1-1,-1 1,0 0,-48 7,-108 87,-278 182,298-174,136-102,0 1,-1 0,1-1,0 1,-1 0,1 0,0 0,0 0,0 0,0 0,0 0,0 0,0 0,0 1,0-1,1 0,-1 1,0-1,1 0,-1 1,1-1,0 1,-1-1,1 0,0 1,0-1,0 1,0-1,0 1,0-1,0 1,1-1,-1 1,0-1,1 1,-1-1,1 0,0 1,-1-1,1 0,0 0,0 1,0-1,0 0,0 0,0 0,0 0,0 0,0 0,1 0,0 0,11 1,0-1,0 0,0-1,0 0,0-1,0-1,0 0,0 0,-1-2,1 1,-1-2,0 1,0-2,0 0,8-6,4-2</inkml:trace>
  <inkml:trace contextRef="#ctx0" brushRef="#br0" timeOffset="1717.649">3585 60,'-82'35,"2"4,2 4,-48 35,124-77,-69 49,3 3,2 3,2 2,1 6,-87 78,142-135,2-3,1 0,0 0,1 0,-1 1,1 0,-1 0,1 0,1 0,-1 0,1 1,0 0,0 0,1 0,-2 3,5-8,-1 1,0-1,1 1,-1-1,1 1,0-1,-1 0,1 1,0-1,0 0,0 0,0 1,0-1,0 0,0 0,0 0,0 0,0 0,1 0,-1-1,0 1,1 0,-1-1,1 1,-1-1,0 1,1-1,-1 0,1 1,-1-1,1 0,-1 0,1 0,19 3</inkml:trace>
  <inkml:trace contextRef="#ctx0" brushRef="#br0" timeOffset="2131.008">4121 173,'-200'145,"77"-53,40-33,3 4,2 4,-40 46,96-86,5-3</inkml:trace>
  <inkml:trace contextRef="#ctx0" brushRef="#br0" timeOffset="6935.383">2456 821,'0'1,"-1"-1,1 1,-1-1,1 0,-1 1,1-1,-1 0,1 0,-1 1,1-1,-1 0,0 0,1 0,-1 0,1 0,-1 1,0-1,1 0,-1-1,0 1,1 0,-1 0,1 0,-1 0,0 0,1-1,-1 1,1 0,-1 0,1-1,-1 1,1 0,-1-1,1 1,-1-1,1 1,0-1,-1 1,1-1,-1 1,1-1,0 1,0-1,-1 1,1-1,0 1,0-1,0 0,-1 1,1-1,0 1,0-1,0 0,0 1,0-1,0 1,0-1,1 0,-1 1,0-1,0 1,0-1,1 0,-1 1,-8 174,9-99,-2 25,5 0,11 56,-2 21,-12-175,-1 1,0 0,1-1,0 1,0-1,-1 1,1-1,1 1,-1-1,0 0,1 1,-1-1,1 0,0 0,-1 0,1 0,0-1,0 1,0 0,1-1,-1 1,0-1,1 0,-1 0,0 0,1 0,-1 0,1 0,0-1,-1 1,1-1,0 0,-1 0,1 0,0 0,32 9,-33-9,0 1,-1-1,1 1,0 0,0 0,-1-1,1 1,-1 0,1 0,-1 1,1-1,-1 0,0 1,1-1,-1 0,0 1,0-1,0 1,0 0,0-1,-1 1,1 0,0 0,-1-1,1 1,-1 0,0 0,0 0,1-1,-1 1,0 0,0 0,-1 0,1 0,0 0,-1-1,1 1,-1 0,0 0,1-1,-1 1,0 0,0-1,0 1,0-1,-1 2,-61 65,-141 45,202-112,1-1,0 0,0 1,0-1,0 1,0-1,0 1,0 0,0-1,0 1,0 0,0 0,0 0,0 0,0-1,0 1,1 0,-1 1,1-1,-1 0,0 0,1 0,0 0,-1 0,1 0,0 1,-1-1,1 0,0 0,0 1,0-1,0 0,0 0,1 0,-1 1,0-1,0 0,1 0,-1 0,1 1,-1-1,1 0,-1 0,1 0,0 0,0 0,-1 0,1 0,0 0,0-1,0 1,0 0,0 0,0-1,0 1,0-1,0 1,0-1,1 1,149 54,-72-32,118 44,-195-67,-1 0,1 0,0 1,-1-1,1 0,-1 1,1-1,-1 1,1 0,-1 0,1-1,-1 1,0 0,0 0,1 0,-1 0,0 1,0-1,0 0,0 0,0 1,0-1,0 0,-1 1,1-1,0 1,-1-1,1 1,-1 0,0-1,1 1,-1-1,0 1,0 0,0-1,0 1,0-1,0 1,-1 0,1-1,-1 1,1-1,-1 1,1-1,-1 1,0-1,0 1,0-1,1 0,-1 1,-1-1,1 0,0 0,0 0,0 0,-19 13,0-1,-1-1,-1-1,0-1,0 0,-20 4,-36 16,48-18,-46 25,74-36,1 1,-1-1,1 1,0-1,-1 1,1-1,0 1,0 0,0 0,0-1,0 1,1 0,-1 0,0 0,1 0,0 0,-1 0,1 0,0 0,0 0,0 0,0 0,0 0,1 0,-1 0,1 0,-1 0,1 0,0 0,-1 0,1 0,0 0,0-1,1 1,-1 0,0-1,1 1,10 11,2 0,0-1,0 0,1-1,0-1,1 0,0-2,1 1,0-2,0 0,0-1,1-1,17 3,-20-4,57 32,-70-35,0 0,0 1,0-1,-1 0,1 1,-1 0,1-1,-1 1,0 0,1 0,-1 0,0 0,0 0,0 0,-1 0,1 0,0 0,-1 0,1 1,-1-1,0 0,0 0,0 1,0-1,0 0,0 0,-1 1,1-1,-1 0,1 0,-1 0,0 0,-1 2,-7 8,0-1,-1 0,0 0,-1-1,0 0,-1-1,0-1,0 1,-1-2,-10 5,-13 10,-216 123,176-99,75-44,1 0,0 0,-1 0,1 0,0 0,0 0,0 1,0-1,1 0,-1 0,1 0,-1 0,1-1,0 1,-1 0,1 0,0 0,0 0,1-1,-1 1,0 0,0-1,1 1,-1-1,1 0,-1 1,1-1,0 0,-1 0,1 0,0 0,0 0,0 0,0-1,0 1,0-1,0 1,0-1,0 0,0 0,0 0,0 0,1 0,3 2,160 37,-137-35,-1 1,0 1,0 2,0 0,-1 2,6 4,-29-12,0 0,0 0,0 0,-1 1,1-1,-1 1,0 0,0 0,0 0,0 1,0-1,-1 1,0-1,1 1,-1 0,-1 0,1 0,0 0,-1 0,0 0,0 0,0 1,-1-1,1 0,-1 1,0-1,0 0,-1 1,1-1,-1 0,0 1,0-1,0 0,-1 0,1 0,-1 0,0 0,0-1,-1 1,1 0,-1-1,0 1,-8 8,0 0,-1-1,0 0,-1-1,0 0,-1-1,0-1,-7 3,-43 30,63-41,0 0,1 1,-1-1,0 0,1 1,-1-1,1 1,-1-1,1 0,-1 1,1-1,-1 1,1 0,-1-1,1 1,0-1,-1 1,1 0,0-1,-1 1,1 0,0-1,0 1,0 0,0-1,0 1,0 0,0 0,0-1,0 1,0 0,0-1,0 1,0 0,0 0,1-1,-1 1,0-1,1 1,-1 0,0-1,1 1,-1-1,1 1,-1 0,1-1,-1 1,1-1,-1 0,1 1,-1-1,1 1,0-1,-1 0,1 1,0-1,-1 0,1 0,0 0,-1 0,2 1,51 14,-44-13,67 12,-58-12,0 0,0 2,0 0,-1 1,0 0,0 2,8 4,-22-10,0 1,0 0,-1 0,1 0,-1 0,1 0,-1 0,0 1,1-1,-1 1,-1 0,1-1,0 1,-1 0,1 0,-1 0,0 0,0 0,0 0,0 1,-1-1,1 0,-1 0,0 1,0-1,0 0,0 1,-1-1,1 0,-1 0,0 0,0 1,0-1,0 0,-1 0,-2 7,-1 0,0-1,-1 0,0 0,0-1,-1 1,0-2,0 1,-1-1,-4 3,-19 12,-1-2,-1-2,0-1,-2-1,-7 1,29-13,12-4,-1 0,1 0,-1 0,1-1,-1 2,1-1,-1 0,1 0,0 0,-1 1,1-1,-1 0,1 1,0 0,-1-1,1 1,0 0,0-1,-1 1,1 0,0 0,0 0,0 0,0 0,0 1,0-1,0 0,1 0,-1 0,0 1,1-1,-1 0,1 1,-1-1,1 1,0-1,-1 1,1-1,0 0,0 1,0-1,0 1,0-1,1 1,-1-1,0 1,11 12,28 61,-6 164,-64 197,32-323,-1-114</inkml:trace>
  <inkml:trace contextRef="#ctx0" brushRef="#br0" timeOffset="7817.754">1891 4717,'-17'305,"6"-121,10 137,2-140,0-176,-1 0,0 0,0 1,-1-1,1 0,-1 0,0 0,0 0,-1 0,0 0,0 0,0 0,0-1,-1 1,0-1,0 1,0-1,0 0,-1 0,1-1,-1 1,0-1,0 1,-2-1,-6-3,12-7</inkml:trace>
  <inkml:trace contextRef="#ctx0" brushRef="#br0" timeOffset="9901.642">1891 4717,'226'-27,"63"-4,84 3,154 29,-359-29,-81 15,-86 13,0 1,0 0,0 0,0 0,0 0,-1 0,1 0,0 0,-1 0,1 0,-1 0,1 0,-1 0,1 0,-1 0,0 1,0-1,1 0,-1 0,0 1,0-1,0 0,0 0,-1 0,1 1,0-1,0 0,-1 0,1 0,-1 0,1 0,-1 1,1-1,-1 0,0 0,0 3,-35 134,5 80,3 42,29 83,-15-210,39-25,-24-106,1 0,-1 1,1-1,-1 0,0 0,0 1,0-1,0 1,-1-1,1 1,-1-1,1 1,-1 0,0-1,0 1,0-1,0 1,-1 0,1-1,-1 1,1-1,-1 1,0-1,0 1,0-1,0 0,-1 0,1 1,-1-1,1 0,-1 0,0 0,1 0,-1-1,0 1,0 0,-1-1,1 1,0-1,0 0,-1 0,1 0,-1 0,1 0,-1-1,-1 1,-226-1,-137-1,169-27,-535 29,638 15,93-16,0-1,0 1,0-1,0 0,0 1,0-1,0 0,0 0,0 0,1 0,-1-1,0 1,1 0,-1-1,1 1,-1-1,1 0,0 1,0-1,0 0,0 0,0 0,0 0,0 0,0 0,1 0,-1 0,1 0,0 0,-1 0,1 0,0 0,0 0,1 0,-1 0,0 0,1-1,-1 1,1 0,-1 0,1 1,0-1,0 0,0 0,0 0,0 0,0 1,1-1,1-15,3-124,-11 123</inkml:trace>
  <inkml:trace contextRef="#ctx0" brushRef="#br0" timeOffset="12518.501">2484 5055,'-47'202,"-14"23,46-181,41-61,75-150,-57 93,-20 30,2 1,3 1,1 2,22-23,-11 30,-40 32,0 1,-1 0,1-1,0 1,0-1,0 1,-1 0,1-1,0 1,0 0,0 0,0 0,0 0,0 0,0 0,-1 0,1 0,0 0,0 0,0 0,0 1,0-1,-1 0,1 1,0-1,0 0,0 1,-1-1,1 1,0-1,0 1,-1 0,1-1,-1 1,1 0,-1-1,1 1,-1 0,1 0,-1-1,1 1,-1 0,0 0,1 0,-1 0,0-1,0 1,0 0,0 0,0 0,0 0,0 0,0 0,0-1,0 1,0 0,-29 141,21-114,1 0,2 0,1 0,1 1,1-1,1 1,2 3,-1-30,-1 1,1 0,0-1,0 1,0-1,0 1,0 0,0-1,1 1,0-1,-1 1,1-1,0 1,0-1,0 0,0 1,1-1,-1 0,1 0,-1 0,1 0,0 0,0 0,0 0,0-1,0 1,0-1,0 1,0-1,1 0,-1 0,1 0,-1 0,0 0,1-1,0 1,-1-1,1 1,-1-1,1 0,-1 0,1 0,0-1,-1 1,1-1,-1 1,1-1,-1 0,1 0,-1 0,0 0,2-1,22-21,-1-2,-2 0,0-2,-2-1,16-26,41-51,-20 33,-57 72,0 1,1-1,-1 1,0 0,0-1,0 1,-1 0,1 0,0 0,0 0,0 0,0 0,-1 0,1 0,-1 0,1 0,-1 0,1 0,-1 0,1 0,-1 1,0-1,0 0,1 0,-1 0,0 1,0-1,0 0,-1 0,1 0,0 1,0 0,4 287,13-238,-6-34</inkml:trace>
  <inkml:trace contextRef="#ctx0" brushRef="#br1" timeOffset="25362.883">4488 4688,'0'-68,"11"307,18 54,-18-199,-4 1,-5 1,-7 66,-23 93,29 219,16-391,-7-109,-9-115,-3 133,1 0,-1 0,-1 0,0 0,0 0,0 1,-1-1,0 1,0 0,-1 1,0-1,0 1,-1-1,1 2,-1-1,-1 1,1 0,-1 0,0 0,-4-1,-154-63,-42 21,309 46,176-40,30 0,-69 44,-237-3,0 0,0 1,0 0,0 0,0-1,1 1,-1 0,0 1,0-1,0 0,0 1,0-1,0 1,0-1,0 1,0 0,-1 0,1 0,0 0,0 0,-1 0,1 1,0-1,-1 0,1 1,-1 0,0-1,0 1,1 0,-1-1,0 1,0 0,-1 0,1 0,0 0,-1 0,1 0,-1 0,1 0,-1 0,0 0,0 0,0 0,0 0,0 0,-1 0,1 0,-1 0,1 0,-1 0,0 0,0 0,1 0,-1 0,-1 0,-8 11,0-2,-1 1,0-2,-1 1,0-2,-1 1,0-2,0 1,-1-2,-4 2,-15 9,-13 10,-2-2,-1-2,-1-2,-31 8,70-32,15-2</inkml:trace>
  <inkml:trace contextRef="#ctx0" brushRef="#br1" timeOffset="27928.931">4544 4660,'282'0,"-44"-28,113-1,321 30,-687-3,0 0,1-1,-1 0,1-1,0-1,0 0,1-1,0-1,-4-1,-14-7,29 14,1 0,-1 0,0 1,1-1,-1 1,0-1,1 1,-1 0,0-1,0 1,1 0,-1 0,0 0,0 1,1-1,-1 0,0 1,0-1,1 1,-1-1,0 1,1 0,-1 0,1 0,-1 0,1 0,0 0,-1 0,1 0,0 1,0-1,0 0,0 1,0-1,0 1,0-1,0 1,0 0,1-1,-1 1,1 0,-1-1,1 1,0 0,-11 81,13 334,20-456,131-247,-69 150,-65 123,-14 17</inkml:trace>
  <inkml:trace contextRef="#ctx0" brushRef="#br1" timeOffset="29578.046">6040 4547,'-48'-34,"42"29,0 0,0 0,-1 1,0 0,1 0,-1 1,0-1,-1 2,1-1,0 1,-1 0,0 0,1 1,-1 0,0 0,0 1,1 0,-7 1,11 2,0-1,0 0,0 1,1-1,0 1,-1 0,1 0,0 0,0 0,1 0,-1 1,1-1,-1 0,1 1,0-1,0 1,1 0,-1-1,1 1,0-1,0 1,0 0,0-1,0 1,1-1,0 1,0 0,0-1,0 1,0-1,1 0,-1 0,2 2,2 17,8 26,-5-34</inkml:trace>
  <inkml:trace contextRef="#ctx0" brushRef="#br1" timeOffset="30590.855">6407 4350,'1'269,"15"-198,-16-70,1 1,0-1,-1 0,1 1,0-1,-1 0,1 1,0-1,0 0,0 0,0 0,0 0,0 0,1 0,-1 0,0 0,0-1,1 1,-1 0,0-1,1 1,-1-1,1 1,-1-1,0 0,1 0,-1 0,1 0,-1 0,1 0,-1 0,1 0,-1 0,1 0,-1-1,1 1,-1-1,0 1,1-1,-1 0,0 1,0-1,1 0,-1 0,1 0,17-15,-1-1,-1-1,0 0,-1-1,-1-1,-1-1,0 0,-2 0,1-4,11-17,72-134,-96 175,0 0,0 0,0 0,0 0,1 0,-1 0,0 0,1 1,-1-1,0 0,1 0,-1 0,1 1,0-1,-1 0,1 0,-1 1,1-1,0 0,0 1,-1-1,1 1,0-1,0 1,0-1,-1 1,1 0,0-1,0 1,0 0,0 0,0 0,0 0,0 0,0 0,0 0,0 0,0 0,-1 0,1 0,0 0,0 1,0-1,0 0,0 1,0-1,-1 1,1-1,0 1,0-1,0 1,-1-1,1 1,0 0,-1-1,1 1,-1 0,1 0,-1 0,1-1,-1 1,1 0,-1 0,0 0,0 0,1 0,-1 0,0 0,0-1,8 167,-11-108,2 13,-1 8,3 0,11 75,-8-128,12 144,-17-162,1 0,-1-1,0 1,-1 0,1-1,-2 1,0-1,0 0,0 1,-1-1,0-1,0 1,-1-1,0 0,-1 0,1 0,-6 4,9-8,-1 0,1 0,-1-1,0 1,0-1,0 0,0 0,0 0,-1 0,1-1,-1 1,1-1,-1 0,1 0,-1 0,0 0,1-1,-1 1,0-1,1 0,-1 0,0-1,0 1,1-1,-1 1,0-1,1 0,-1-1,1 1,-1-1,1 1,0-1,0 0,0 0,0-1,0 1,0 0,0-1,-1-1,2-3,0 1,0-1,1 1,-1-1,2 1,-1-1,1 0,0 1,0-1,0 0,1 1,0-1,1 1,0-1,0 1,0 0,0-1,1 1,0 0,3-3,85-107,-72 94,0 1,2 1,0 1,2 1,0 1,1 0,0 2,1 1,1 1,0 1,1 2,0 0,1 2,8-1,-9 6</inkml:trace>
  <inkml:trace contextRef="#ctx0" brushRef="#br1" timeOffset="31298.939">5109 6466,'-45'67,"4"1,2 2,3 2,3 1,0 14,17-42,-1-1,-2-1,-2-1,-2-1,-4 3,27-43,-1 1,1-1,-1 0,0 0,0 1,1-1,-1 0,0 0,0 0,0 0,0 0,0 0,0 0,0-1,-1 1,1 0,0-1,0 1,-1 0,1-1,0 0,-1 1,1-1,0 0,-1 1,1-1,-1 0,1 0,0 0,-1 0,1-1,-1 1,1 0,-1-1,-11-7</inkml:trace>
  <inkml:trace contextRef="#ctx0" brushRef="#br1" timeOffset="31594.827">4629 6551,'202'205,"-115"-127,3-4,40 23,-115-86,-2 1,1 0,-2 1,0 1,0 0,-2 0,1 1,-2 1,4 7,-3-2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08.45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1509 4799,'-1'-2,"0"0,-1 0,1 0,-1 0,0 1,0-1,1 1,-1-1,0 1,0 0,0 0,-1 0,1 0,0 0,0 0,-1 0,1 1,0-1,-1 1,1 0,0 0,-1 0,1 0,-3 0,2 0,-366-4,200-23,45 43,86-10,1 0,-1-3,0-1,0-2,-19-3,-25 1,69 1,0 2,-1-1,1 1,-1 1,1 1,0 0,0 0,0 1,1 1,-1 0,0 2,-5 3</inkml:trace>
  <inkml:trace contextRef="#ctx0" brushRef="#br0" timeOffset="1452.169">493 1,'11'138,"-6"-118,-2 0,0 0,-1 1,-1-1,-1 1,-1-1,-1 1,-1 2,-10 92,5 1,5-1,6 12,-1 3,-1 33,-13 441,-6 299,19-621,-29 75,27 446,1-749,12 145,-2-134,-3 1,-3 1,-2-1,-6 33,2 19,2 445,-26-419,16-82,33-95,-13 8,1 0</inkml:trace>
  <inkml:trace contextRef="#ctx0" brushRef="#br0" timeOffset="1697.811">889 4094,'-48'47,"-40"51,-15 17,6-1,14-11,17-12,14-13,12-15,8-8,4-9,7-7,7-6,1-3,3-3,3-5</inkml:trace>
  <inkml:trace contextRef="#ctx0" brushRef="#br0" timeOffset="2765.796">690 537,'-38'82,"-161"159,-157 166,332-384,16-17,1 1,0 0,0 0,0 0,1 1,0 0,0 1,1-1,0 1,1 0,-1 1,5-9,0 0,0 1,0-1,1 0,-1 0,0 1,0-1,1 0,-1 0,1 0,-1 1,1-1,0 0,-1 0,1 0,0 0,0 0,0 0,-1 0,1 0,0 0,0-1,0 1,1 0,-1-1,0 1,0 0,0-1,0 0,1 1,-1-1,0 0,0 1,1-1,-1 0,0 0,1 0,-1 0,1 0,19 2</inkml:trace>
  <inkml:trace contextRef="#ctx0" brushRef="#br0" timeOffset="6298.772">860 1751,'-22'107,"18"-64,-28 223,33 139,-1-403,-1 0,0 0,1 0,0 0,-1 0,1 1,0-1,0 0,0 0,0 0,1 0,-1 1,1-1,-1 0,1 0,0 0,-1 0,1 0,0 0,0 0,1-1,-1 1,0 0,1 0,-1-1,1 1,-1-1,1 1,0-1,-1 0,1 0,0 0,0 0,0 0,0 0,0 0,0-1,0 1,0-1,0 1,1-1,-1 0,0 0,0 0,0 0,0 0,2 0,167-65,-64 46,-94 23,-18 0</inkml:trace>
  <inkml:trace contextRef="#ctx0" brushRef="#br0" timeOffset="6851.524">1509 2315,'-11'0,"0"0,0 0,-1 1,1 1,0 0,0 0,0 1,0 0,1 1,-1 0,1 1,0 0,0 1,1 0,-1 0,1 1,1 0,-1 1,1 0,-1 2,7-8,1 1,-1 0,1 0,0 0,0 0,0 0,0 0,0 0,0 0,1 0,0 0,-1 0,1 1,1-1,-1 0,0 0,1 0,-1 0,1 0,0 0,0 0,0 0,1 0,-1 0,1 0,-1-1,1 1,0 0,1 0,77 57,-34-29,-43-29,-1-1,0 1,0 0,0 0,0 0,0 0,0 1,0-1,-1 0,1 1,-1-1,0 1,1 0,-1-1,0 1,-1 0,1-1,0 1,-1 0,0 0,0 0,0 0,0 0,0-1,0 1,-1 0,1 0,-1 0,0-1,0 1,0 0,0-1,0 1,0-1,-1 1,0-1,1 1,-1-1,0 0,0 0,0 0,0 0,0 0,-1-1,1 1,-1-1,-1 2,-109 34,91-34</inkml:trace>
  <inkml:trace contextRef="#ctx0" brushRef="#br0" timeOffset="7380.259">1623 2626,'8'3,"1"-1,-1 0,1 0,0-1,0 0,-1-1,1 0,0 0,0-1,0 0,0-1,-1 1,1-2,-1 1,1-1,-1-1,0 1,0-1,0-1,-1 1,0-1,1-1,-2 1,1-1,-1-1,0 1,0-1,0 0,-1 0,-3 2,1 0,-1 0,0 0,0 0,-1 0,1 0,-1-1,0 1,-1 0,1-1,-1 1,0-1,0 1,-1 0,0-1,0 1,0 0,0 2,1 1,-1 0,1 0,-1 0,0 0,0 1,0-1,0 0,0 0,-1 0,1 1,0-1,-1 1,0-1,1 1,-1-1,0 1,1 0,-1 0,0 0,0 0,0 0,0 0,0 1,0-1,0 1,0-1,0 1,0 0,-1 0,1 0,0 0,0 0,0 0,0 1,0-1,0 1,0-1,0 1,0 0,0 0,-2 0,-8 5,0 1,0 0,0 1,1 0,0 0,0 1,1 1,0 0,1 0,0 1,1 0,0 1,1-1,0 1,1 1,0 0,1 1,4-9,0 1,0 0,1 0,0 0,0-1,0 1,1 0,0 0,0 0,1-1,-1 1,1-1,0 1,1-1,-1 0,1 0,0 0,1 0,-1 0,1-1,0 1,0-1,0 0,0 0,1-1,0 1,0-1,0 0,0 0,0-1,0 0,1 0,-1 0,6 1,5 4,0 0,1-1,0-1,0-1,0 0,0-1,1-1,-1-1,2 0,93-3,-87 2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18 501,'-1'-2,"-1"1,1-1,-1 1,1-1,0 1,0-1,-1 0,1 0,0 0,1 1,-1-1,0 0,0 0,1 0,-1 0,1 0,0-1,0 1,-1 0,1 0,1 0,-1 0,0 0,0 0,1 0,-1 0,1 0,0 0,0 0,-1 0,1 0,0 0,1 0,10-31,1-1,2 2,2 0,0 0,2 2,2 0,1 2,23-25,54-36,-98 88,-1 1,1-1,0 0,0 1,0-1,0 1,-1-1,1 1,0-1,0 1,0 0,0-1,0 1,0 0,0 0,0 0,0 0,0 0,0 0,0 0,0 0,0 0,0 0,0 1,0-1,0 0,0 1,0-1,0 1,0-1,0 1,0-1,-1 1,1 0,0-1,0 1,-1 0,1 0,0-1,-1 1,1 0,-1 0,1 0,-1 0,0 0,1 0,-1 0,0 0,1 0,-1 0,0 0,0 0,4 61,-4-55,-4 227,4-232,0-1,0 1,0 0,0-1,0 1,0-1,0 1,0 0,1-1,-1 1,1-1,-1 1,1-1,-1 1,1-1,0 1,0-1,0 0,0 1,0-1,0 0,0 0,0 0,0 0,1 0,-1 0,0 0,1 0,-1 0,1 0,-1-1,1 1,-1-1,1 1,-1-1,1 0,0 1,-1-1,1 0,-1 0,1 0,0 0,-1-1,1 1,-1 0,1-1,0 1,-1-1,1 1,-1-1,1 0,-1 0,0 1,1-2,119-111,-35 30,-54 50,2 1,1 1,1 2,2 1,20-10,-56 37,-1 0,0 0,1 0,-1 0,1 0,-1 0,1 1,0-1,-1 1,1-1,0 1,0-1,-1 1,1 0,0 0,0 0,-1 0,1 0,0 0,-1 1,1-1,0 1,0-1,-1 1,1-1,-1 1,1 0,-1 0,1 0,-1 0,1 0,-1 0,0 0,1 0,-1 1,0-1,0 0,0 1,0-1,0 1,0-1,-1 1,1-1,0 1,-1 0,1-1,-1 1,0 0,1 0,-1-1,0 1,0 0,0 0,0-1,1 23,-1 0,0 0,-2 0,0-1,-2 1,-1-1,0 0,-8 19,-3 16,15-56,0 1,0-1,0 1,1-1,-1 1,0-1,1 1,0-1,-1 1,1 0,0-1,0 1,1-1,-1 1,1 0,-1-1,1 1,0-1,0 1,0-1,0 0,0 1,0-1,1 0,9 4</inkml:trace>
  <inkml:trace contextRef="#ctx0" brushRef="#br0" timeOffset="649.843">1260 134,'-12'2,"1"1,-1 0,1 1,0 0,0 0,0 2,1-1,-1 1,2 1,-1 0,1 0,0 1,0 0,1 0,0 1,0 1,1-1,0 1,1 0,0 0,1 1,0 0,1 0,0 0,0 0,1 1,1 0,0-1,0 1,2 1,-1-10,0 0,1 0,-1 0,1-1,0 1,0 0,0 0,0 0,1 0,-1 0,1 0,0 0,0 0,0-1,0 1,0 0,1-1,-1 1,1-1,-1 1,1-1,0 0,0 1,0-1,0 0,1 0,-1-1,0 1,1 0,0-1,-1 0,1 1,0-1,-1 0,1 0,0-1,0 1,0-1,0 1,0-1,0 0,0 0,0 0,-1 0,1-1,0 1,1-1,10-3,0-1,-1 0,1-1,-2-1,1 0,-1-1,0 0,0 0,-1-1,0-1,-1 0,0-1,0 0,-1 0,-1-1,2-3,55-59,-47 56,61-45,-77 63,0 0,0-1,0 1,0 0,-1 0,1 0,0 0,0 0,0 0,0 1,0-1,-1 1,1-1,0 1,0-1,0 1,-1 0,1 0,-1 0,1 0,-1 0,1 1,-1-1,1 0,-1 1,0-1,0 1,0-1,0 1,0-1,0 1,0 0,0 0,-1-1,1 1,16 66,-14 10,-4 0,-4 0,-3-1,-3 0,-6 13,13-63,-2 0,0 0,-2 0,-1-1,-1 0,-1-1,-1 0,-1-1,-1 0,-2-1,0-1,15-19,-1-1,1 1,-1-1,0 1,0-1,0 0,0 0,0 0,0 0,-1 0,1-1,0 1,-1-1,0 1,1-1,-1 0,0 0,0 0,1 0,-1-1,0 1,0-1,0 1,0-1,0 0,0 0,0-1,0 1,0-1,0 1,1-1,-1 0,0 0,0 0,1 0,-1-1,1 1,-1-1,1 1,-1-1,1 0,0 0,0 0,-1-1,-1-11,1-1,0 1,1-1,1 1,0-1,1 1,0-1,1 0,1 1,1-1,1-3,3-7,1 0,1 1,1 0,2 1,0 0,1 0,1 2,2 0,0 0,5-4,-5 6,-6 6,0 2,1-1,0 2,1-1,0 1,1 1,0 1,0 0,1 0,0 1,1 1,-1 0,1 1,0 1,3 0,7-2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4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0,'-18'5,"0"1,0 1,0 1,1 0,0 1,0 1,1 0,1 2,0 0,0 0,1 1,1 1,0 0,0 2,11-12,-1 0,2 0,-1 1,0-1,1 0,0 1,0-1,0 1,0-1,1 1,0-1,0 1,0 0,0-1,1 1,0-1,0 1,0-1,0 0,1 1,0-1,0 0,0 0,0 0,1 0,-1 0,1-1,0 1,0-1,0 0,1 0,-1 0,1 0,-1 0,1-1,0 0,0 0,1 1,86 44,-79-43,0 1,0 0,-1 1,1 0,-1 1,-1 0,1 0,-1 2,-1-1,1 1,-2 0,1 1,-1 0,0 1,0 1,-5-7,-1 0,0 0,0 0,0 1,0-1,-1 0,0 1,0-1,-1 0,1 1,-1-1,0 1,-1-1,1 1,-1-1,0 1,0-1,-1 0,0 0,0 1,0-1,0 0,-1-1,0 1,0 0,0-1,-1 0,1 0,-1 0,0 0,0 0,-1-1,0 1,-120 67,121-69,1-1,-1 0,1 0,-1 0,1-1,-1 1,0-1,1 0,-1 0,1 0,-1 0,0-1,1 0,-1 1,1-1,-1 0,1-1,-1 1,1-1,0 1,0-1,0 0,0 0,0-1,0 1,1 0,-1-1,1 0,-1 0,1 1,0-1,0-1,0 1,1 0,-1 0,1-1,0 1,-1 0,2-1,-1 0,0 1,1-1,-1 1,1-1,0 0,1 1,-1-1,0 0,1 1,0-1,0 1,0-1,0 1,1 0,0-2,3-5,0 1,1-1,1 1,0 0,0 0,1 1,0 0,0 0,0 1,1 0,1 1,-1 0,1 0,0 1,0 0,0 1,1 0,14-7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0,'0'39,"5"31,1 14,0-3,-1-5,-2-11,0-12,-2-10,-1-8,0-4,0-3,0-2,-1 0,-4 0,-1-9,0-12,6-12,3-5</inkml:trace>
  <inkml:trace contextRef="#ctx0" brushRef="#br0" timeOffset="433.025">367 29,'-267'225,"265"-223,-1-1,1 1,0 0,0 0,-1 0,1 0,0 0,1 0,-1 0,0 1,1-1,-1 1,1 0,0-1,0 1,0 0,0 0,0-1,1 1,-1 0,1 0,0 0,-1 0,2 0,-1 0,0 0,0-1,1 1,0 0,-1 0,1 0,0 0,1-1,-1 1,0-1,1 1,-1-1,1 1,0-1,0 0,1 1,67 69,-52-56,-1 1,-1 1,0 0,-2 1,0 0,2 6,-10-13,-5-9,-1 0,1-1,0 1,0 0,0-1,0 1,1 0,-1-1,1 0,-1 1,1-1,0 0,0 0,0 0,0 0,0 0,1 0,-1 0,1-1,-1 1,1-1,-1 0,1 0,0 0,-1 0,1 0,0-1,0 1,0-1,10-7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1107,'-21'48,"21"-45,-8 233,9-155,-7 96,-28 156,-34 5,67-313,13-31,-2-12,0-1</inkml:trace>
  <inkml:trace contextRef="#ctx0" brushRef="#br0" timeOffset="1402.562">53 1078,'234'-24,"-125"19,89-22,54-2,-197 21,-48 6,-1 0,1 0,0 1,0 0,0 0,-1 1,1 0,0 0,0 0,0 1,0 0,-1 1,1-1,5 3,-8 0,0 1,0-1,-1 1,0 0,0 0,0 0,0 0,-1 1,0-1,0 1,0-1,-1 1,0 0,0-1,0 1,-1 0,0 0,0 0,0 0,-1-1,0 1,0 0,0 0,-1-1,0 1,0-1,0 1,-1-1,-2 16,-4 35,3 0,3 1,2 0,2 1,-9 168,-27 80,23-1,13-210,-1-92,1-1,0 0,-1 0,0 1,1-1,-1 0,0 0,0 0,0 1,0-1,-1 0,1 0,-1 0,1 0,-1 0,0 1,0-1,1 0,-2 0,1-1,0 1,0 0,0 0,-1-1,1 1,-1 0,0-1,1 0,-1 1,0-1,0 0,0 0,0 0,0 0,0 0,-1 0,-160-13,-348 11,501 1,1 0,0-1,0-1,0 1,0-1,0-1,0 1,0-2,1 1,-1-1,1 0,0-1,0 0,0-1,3-2,7 3</inkml:trace>
  <inkml:trace contextRef="#ctx0" brushRef="#br0" timeOffset="2588.867">420 2462,'40'254,"-30"-188,-3 1,-3-1,-3 1,-4 28,0 26,3 36,-6-174,0 1,-1 0,0 0,-2 1,0 0,0 1,-1 0,-1 0,-1 1,0 0,0 1,-1 1,0 0,-1 0,-1 1,0 1,0 1,0 0,-7-1,-108-36,152 39,123-3,186-26,-275 28,1 2,-1 3,1 2,7 4,-62-4,-1-1,1 2,0-1,0 0,-1 0,1 0,0 1,-1-1,1 1,0-1,-1 1,1 0,-1 0,1 0,-1 0,1 0,-1 0,0 0,1 0,-1 0,0 1,0-1,0 0,0 1,0-1,0 1,0-1,-1 1,1 0,0-1,-1 1,1 0,-1-1,0 1,0 0,1 0,-1-1,0 1,-1 0,1-1,0 1,0 0,-1 0,1-1,-1 1,1 0,-1-1,0 1,0-1,0 1,1-1,-2 1,1-1,0 0,0 1,0-1,-1 0,1 0,0 0,-1 0,1 0,-1 0,0 0,-28 24,-1-1,-2-1,0-2,-1-2,-33 14,15-6,-131 46,164-65</inkml:trace>
  <inkml:trace contextRef="#ctx0" brushRef="#br0" timeOffset="7038.365">561 34,'-7'112,"4"0,8 37,-1-10,-4 173,-16-240,11-61</inkml:trace>
  <inkml:trace contextRef="#ctx0" brushRef="#br0" timeOffset="7600.393">645 119,'-62'29,"-83"52,144-81,0 0,0 1,0-1,0 1,1-1,-1 1,0 0,0-1,1 1,-1-1,0 1,1 0,-1 0,1 0,-1-1,1 1,-1 0,1 0,-1 0,1 0,0 0,0 0,-1 0,1 0,0-1,0 1,0 0,0 0,0 0,0 0,0 0,0 0,1 0,-1 0,0 0,1 0,-1 0,0 0,1-1,-1 1,1 0,-1 0,1 0,0-1,-1 1,1 0,0-1,0 1,-1 0,1-1,0 1,0-1,0 1,-1-1,2 0,51 17,276-16,-133-1,-172-5,-32-7,-211-78,62-5,154 93,1 0,0 0,-1 0,1 0,0 0,0 0,0 0,1-1,-1 1,0-1,1 1,0-1,0 0,-1 0,1 1,1-1,-1 0,0 0,1 0,0 0,-1 0,1 0,0 0,1 0,-1 0,0 0,5-13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3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16,'-1'-2,"0"1,-1 0,1-1,0 1,-1 0,1 0,-1 0,1 0,-1 1,1-1,-1 0,0 1,1-1,-1 1,0-1,1 1,-1 0,0 0,0 0,1 0,-1 0,0 0,0 0,1 0,-1 1,0-1,0 1,1-1,-1 1,1 0,-1 0,0 0,1-1,0 1,-1 1,1-1,0 0,-1 0,1 0,-1 2,-13 10,0 1,1 1,1 0,0 1,1 0,0 1,2 0,0 1,-4 11,2-1,1 0,1 1,1 0,2 0,1 0,2 1,-1 15,-6 37,6-63,1 0,0 0,2 1,0-1,1 1,2 0,0-1,0 1,2-1,1 1,0-1,1 0,1-1,1 1,0-1,2 0,0-1,1 0,1-1,0 0,4 4,-3-9,1 0,1 0,-1-1,2-1,-1 0,1-1,1-1,-1 0,1-1,3 0,1 0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4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0 741,'1'2,"1"-1,-1 1,1 0,0 0,-1-1,1 1,0 0,0-1,0 0,0 0,0 1,0-1,0 0,1-1,-1 1,0 0,0-1,1 1,-1-1,0 1,1-1,-1 0,1 0,1-1,-1 2,225 1,-70-29,-151 26,-8 0</inkml:trace>
  <inkml:trace contextRef="#ctx0" brushRef="#br0" timeOffset="264.06">283 514,'-15'39,"-4"22,1 5,3-4,5-7,4-8,2-8,3-5,1-4,0-2,1-2,0-4</inkml:trace>
  <inkml:trace contextRef="#ctx0" brushRef="#br0" timeOffset="561.81">1017 430,'-29'38,"-19"28,-2 6,4-3,9-9,6-10,4-9,6-6,7-5,0-6,4-4,2 0,4-8,2-6</inkml:trace>
  <inkml:trace contextRef="#ctx0" brushRef="#br0" timeOffset="862.843">622 458,'19'24,"21"17,8 2,1-1,-3-4,-5-7,-4-5,-4-2,-3-5,-6-1,-2-3,-6 0,0-2,-3 1,1-1,-1 1,-4-1</inkml:trace>
  <inkml:trace contextRef="#ctx0" brushRef="#br0" timeOffset="1294.783">1243 7,'6'-2,"1"0,0 1,0 0,0 1,-1-1,1 1,0 1,0-1,0 1,0 0,-1 1,1 0,-1 0,1 0,-1 1,1 0,-1 0,0 0,-1 1,1 0,-1 0,1 1,0 1,8 7,0 0,-1 1,-1 1,0 0,-1 1,-1 0,7 15,72 209,-83-222,-1 0,-1 0,0 1,-2 0,0-1,-1 1,-1 0,0 0,-2-1,0 1,-1 0,-1-1,-1 0,0 0,-2 0,0-1,0 1,-2-2,0 1,-1-1,-12 14,4-11,0 0,-2-2,0 0,0-1,-2-1,0-1,0-1,-2-1,1-1,-1-1,-23 6,23-8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0:49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58 283,'17'95,"-7"21,-4 0,-8 68,0-49,1 463,6-572,1-27</inkml:trace>
  <inkml:trace contextRef="#ctx0" brushRef="#br0" timeOffset="384.279">594 226,'-28'120,"6"0,5 2,5 0,5 0,6 36,5-119,1 0,2 0,2-1,1 0,2-1,1 0,3-1,17 31,-10-23,-23-45,0 1,0 0,0-1,0 1,0 0,-1-1,1 1,0 0,0-1,0 1,0 0,0-1,0 1,0 0,1 0,-1-1,0 1,0 0,0-1,0 1,0 0,0-1,0 1,1 0,-1 0,0-1,0 1,0 0,1 0,-1 0,0-1,0 1,1 0,-1 0,0 0,1-1,-1 1,0 0,0 0,1 0,-1 0,0 0,1 0,-1 0,0 0,1 0,-1 0,0 0,1 0,-1 0,0 0,1 0,-1 0,0 0,0 0,1 0,-1 1,0-1,1 0,-1 0,0 0,-1-30,-9 0,0 1,-2 1,-1 0,-2 0,0 2,-2 0,0 0,-2 2,-1 0,-1 1,-1 1,0 2,-2 0,-1 1,13 8,-1 1,-1 1,1 0,-2 1,1 0,-1 1,0 1,-1 0,1 1,-1 1,0 1,0 0,-1 1,1 0,0 1,-1 1,-1 1,13 0,-1 0,1 0,0 1,0-1,-1 1,1 0,0 1,1-1,-1 1,0 0,1 0,0 0,0 1,0 0,0-1,0 1,1 1,-1-1,1 0,0 1,1 0,-1 0,1 0,0 0,0 1,-6 18</inkml:trace>
  <inkml:trace contextRef="#ctx0" brushRef="#br0" timeOffset="1189.626">989 1158,'-7'15,"1"0,1 0,1 1,0 0,1 0,1 0,0 1,1-1,1 1,0-1,1 0,1 1,1-1,0 0,2 2,-3-14,0 0,0-1,0 1,0-1,1 1,0-1,-1 0,1 0,0 0,1-1,-1 1,0-1,1 1,0-1,-1 0,1-1,0 1,0-1,0 1,0-1,0 0,0-1,0 1,1-1,-1 0,0 0,0 0,0 0,0-1,1 0,-1 1,0-2,0 1,0 0,-1-1,1 0,0 0,0 0,-1 0,1 0,-1-1,0 0,0 1,0-1,0 0,0-1,-1 1,1 0,-1-1,0 0,0 1,1-4,7-10,0-1,-1 0,-1 0,-1-1,-1 0,0 0,-1-1,-2 0,0 0,0 0,-2 0,-1 0,0 0,-2 0,0 0,-1 0,-1 0,-1 1,-2-7,5 21,0 1,1-1,-1 1,-1-1,1 1,-1 0,1 0,-1 0,0 0,-1 0,1 1,-1-1,1 1,-1 0,0 0,0 0,-1 1,1-1,-1 1,1 0,-1 1,1-1,-1 1,0 0,0 0,0 0,0 0,1 1,-1 0,0 0,0 1,0-1,0 1,0 0,0 0,-2 1,1 1,1 0,-1 1,0 0,1-1,0 2,0-1,0 1,0-1,1 1,0 1,0-1,0 0,0 1,1 0,0 0,0 0,1 0,0 1,0-1,0 0,1 1,0 0,0-1,1 1,0-1,0 1,0 0,1-1,0 1,0 0,1-1,0 0,0 1,0-1,1 0,0 0,0 0,0 0,1-1,0 1,0-1,0 0,1 0,0-1,0 1,0-1,6 4,1-3,0 1,0-1,0-1,1 0,0-1,0-1,0 0,0 0,0-1,0-1,1 0,-1-1,0 0,0-1,0-1,0 0,-1-1,1 0,-1-1,9-4,17-10,0-2,-2-1,0-2,-2-1,25-24,-28 24,-2-1,0-2,-2-1,0-1,-3-1,0-1,-2-1,-2-1,-1-1,-1-1,-3 0,7-22,-15 37,0-1,-2 1,0-1,-1-1,-1 1,-2 0,0-1,-1 1,-1-1,-1 1,-2 0,0 0,-1 0,-1 0,-1 1,-1 0,0 0,-2 1,-12-19,20 35,-1 0,0 0,0 1,0-1,0 1,0 0,-1 0,0 0,1 0,-1 1,0 0,0-1,-1 1,1 1,0-1,-1 1,1-1,-1 1,1 1,-1-1,0 0,1 1,-1 0,1 0,-1 1,0-1,1 1,-1 0,1 0,-1 1,1-1,0 1,-1 0,1 0,0 0,0 1,0-1,-2 4,-7 11,2 1,0 0,1 0,1 2,0-1,2 1,0 0,1 0,2 1,0 0,0 0,2 0,1 0,1 0,2 21,-4 20,2 0,3 0,3 0,3 0,2-1,3 0,7 16,116 260,-137-335,1 0,-1 0,0 0,1 0,0 0,-1 0,1 0,0 0,0-1,0 1,0 0,0 0,0-1,1 1,-1-1,0 0,1 1,-1-1,1 0,0 0,-1 1,1-1,0-1,0 1,0 0,-1 0,1-1,0 1,0-1,0 1,0-1,0 0,0 0,0 0,0 0,0 0,0-1,0 1,0 0,0-1,0 1,0-1,12-9,0 0</inkml:trace>
  <inkml:trace contextRef="#ctx0" brushRef="#br0" timeOffset="1432.748">2090 1017,'-5'38,"-1"23,0 5,1-8</inkml:trace>
  <inkml:trace contextRef="#ctx0" brushRef="#br0" timeOffset="1601.639">2090 566,'4'14,"3"5</inkml:trace>
  <inkml:trace contextRef="#ctx0" brushRef="#br0" timeOffset="1989.61">2485 791,'-21'30,"0"2,2 0,2 1,1 1,1 1,2 0,2 0,-4 19,14-49,-1 0,0 0,1 0,0 0,0 0,1 0,-1 0,1 1,0-1,1 0,-1 0,1 0,0 0,0 0,1 0,-1 0,1 0,0 0,1-1,-1 1,1-1,0 0,0 1,0-1,0 0,1-1,0 1,0-1,0 0,0 1,0-2,0 1,1 0,0-1,-1 0,1 0,0 0,0-1,0 0,3 1,5-3,1 1,-1-2,0 0,0 0,0-1,0-1,-1 0,0-1,1 0,-2-1,1-1,-1 1,1-2,-2 0,1 0,-1-1,-1 0,0 0,0-1,-1-1,0 1,5-9,33-49,-3-1,-2-2,-4-2,14-43,-37 77,-2-1,-1-1,-2 0,-2 0,-2-1,-2 1,-1-1,-2 0,-2 0,-2 0,-2 1,-8-32,11 61,-1-1,-1 1,0 0,0 0,-1 1,0-1,-1 1,-1 1,-3-4,9 10,-2 0,1 1,0 0,-1 0,1 0,-1 0,0 0,0 1,0 0,-1-1,1 2,0-1,-1 0,1 1,-1 0,1 0,-1 0,0 1,1-1,-1 1,0 0,0 1,1-1,-1 1,0 0,1 0,-2 1,-6 2,0 1,1 1,0 0,0 1,0 0,1 1,0 0,0 0,1 1,0 0,0 1,1 0,1 0,0 1,0 0,-1 4,-6 13,0 0,3 2,0-1,2 2,1-1,0 4,3-2,1-1,2 1,1-1,1 1,2 0,1-1,1 1,2-1,1 0,1-1,2 0,1 0,2-1,0 0,2-1,1-1,2 0,0-1,1-1,10 7,-19-21,2-1,-1-1,1 0,0 0,1-1,0-1,0 0,1-1,-1 0,1-1,1 0,-1-2,1 1,-1-2,1 0,0-1,0 0,0-1,0-1,0 0,-1-1,1-1,2-1,16-6,-5-1</inkml:trace>
  <inkml:trace contextRef="#ctx0" brushRef="#br0" timeOffset="2952.602">3530 622,'-30'24,"-31"22,2 3,3 3,2 2,-17 23,28 15,42-90,0 1,0-1,1 1,0-1,-1 1,1 0,0-1,0 1,0-1,1 1,-1-1,0 1,1 0,0-1,0 0,0 1,0-1,0 1,0-1,0 0,1 0,-1 0,1 0,0 0,-1 0,1 0,0 0,0-1,0 1,0-1,1 1,-1-1,0 0,1 0,-1 0,3 0,4 0,0-1,0 0,0-1,1 0,-1 0,0-1,0 0,-1-1,1 0,0 0,-1-1,0 0,0 0,2-2,-4 3,25-16,0-1,-2-1,-1-2,0-1,-2-1,-1-1,-1-1,-1-1,-1-2,11-21,-10 30,-14 39,-19 40,5-39,1 1,1 0,1 1,0-1,2 0,0 0,2 1,0-1,1 0,2 7,-3-23,-1 0,0 0,1-1,0 1,0-1,0 1,0-1,0 0,1 0,-1 0,1 0,0 0,0 0,0-1,0 1,1-1,-1 0,0 0,1-1,0 1,-1 0,1-1,0 0,0 0,0 0,0-1,0 1,0-1,0 0,0 0,0 0,0-1,-1 1,1-1,0 0,0 0,0 0,0-1,-1 1,1-1,-1 0,1 0,-1 0,0-1,0 1,1-2,17-16,-1-1,-2 0,0-2,-1 0,-1-1,-2 0,0-1,-2-1,0 0,-2-1,-1 0,0-4,-2 10,-4 12,-13 35,5-5,1 1,0 0,2 0,0 0,2 0,0 0,2 0,0 0,2 4,-4-21,1-1,0 1,0 0,0 0,1-1,-1 1,1-1,0 1,1-1,-1 0,1 0,-1 0,1 0,1 0,-1-1,0 1,1-1,0 0,-1 0,1 0,0-1,1 1,-1-1,0 0,1 0,-1-1,1 1,0-1,-1 0,1 0,0 0,0-1,0 0,0 0,-1 0,1 0,0-1,0 0,0 0,-1 0,1-1,-1 1,3-2,8-10,0 0,-1-1,-1 0,0-1,-1 0,-1-1,0-1,-1 0,-1 0,-1-1,0 0,-1 0,-1-1,0-4,16-33,3 0,2 2,2 1,36-47,-65 100,0-1,0 0,0 1,0-1,1 1,-1-1,0 0,1 1,-1-1,0 1,1-1,-1 1,1-1,-1 1,1 0,-1-1,1 1,-1-1,1 1,-1 0,1-1,-1 1,1 0,0 0,-1 0,1-1,0 1,-1 0,1 0,-1 0,1 0,0 0,-1 0,1 0,0 0,-1 1,1-1,0 0,-1 0,1 0,-1 1,1-1,-1 0,1 1,0-1,-1 0,1 1,-1-1,0 1,1-1,-1 0,1 1,-1 0,0-1,1 1,-1-1,0 1,1-1,-1 1,0 0,0-1,0 1,1 0,10 42,-11-42,5 43,-3-1,-1 0,-3 1,-1-1,-3 12,-4 53,-10 341,12-281,8-78,-4-1,-5 1,-3-1,-3-1,-5 0,-4-2,-13 28,28-92,-2 0,0 0,-2-2,0 1,-2-1,-8 9,17-23,0 1,0-1,0-1,-1 1,0-1,0 0,0 0,-1-1,1 0,-1-1,0 0,0 0,0 0,-1-1,1 0,0-1,-1 0,0 0,1-1,-3 0,8 0,-1-1,0 1,0-1,0 0,1 0,-1-1,0 1,1-1,-1 1,1-1,0 0,-1-1,1 1,0-1,0 1,1-1,-1 0,1 0,-1 0,1 0,0 0,0-1,0 1,0-1,1 1,0-1,-1 1,1-1,1 0,-1 0,0-3,3-127,9 81,3 0,3 0,1 2,3 0,2 2,2 0,3 2,1 0,2 2,2 2,2 1,2 1,4 0,-16 14,2 0,0 2,1 1,2 1,0 2,2 1,0 1,1 2,1 1,0 1,36-8,138-7,-172 29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1,'0'38,"5"23,2 5,-1-3,-1-8,-1-13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9.2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0 383,'1'0,"-1"0,1 0,-1 0,1 0,-1 0,1 0,-1 0,1 0,-1 0,1 0,-1 0,1 0,-1-1,1 1,-1 0,1 0,-1 0,0-1,1 1,-1 0,1-1,-1 1,0 0,1-1,-1 1,0-1,1 1,-1 0,0-1,1 1,-1-1,0 1,0-1,0 1,0-1,1 1,-1-1,0 1,0-1,0 1,0-1,0 1,0-1,0 1,0-1,-1 1,1-1,0 1,0-1,0 1,0-1,-1 1,1-1,0 1,0-1,-1 1,1 0,0-1,-1 1,1-1,-1 1,1 0,0 0,-1-1,1 1,-1 0,54-20,1 3,0 2,1 3,54-6,26-5,700-112,-622 109,618-53,-634 67,-193 12,-3-1,1 1,-1-1,1 1,-1-1,1 1,-1 0,1 0,-1 0,1 0,0 0,-1 0,1 0,-1 1,1-1,-1 0,1 1,-1-1,1 1,-1 0,0-1,1 1,-1 0,0 0,1 0,-1 0,0 0,0 1,-2 7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5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 87,'-1'-5,"-1"0,-1 0,1 0,-1 0,0 0,0 1,0 0,-1-1,1 1,-1 0,0 1,0-1,0 1,-1 0,1 0,-1 0,0 0,0 1,0 0,0 0,0 0,0 1,-1 0,1 0,0 0,-1 0,1 1,-1 0,1 0,0 0,-4 2,-12 0,0 1,0 2,0 0,0 1,1 1,0 1,-8 4,4-1,-89 54,110-63,1 1,-1-1,1 0,0 1,0 0,0-1,0 1,0 0,1 0,-1 0,1 0,0 0,0 1,0-1,0 0,1 0,-1 1,1-1,0 0,0 1,0-1,0 0,1 1,-1-1,1 0,0 1,0-1,0 0,0 0,1 0,-1 0,1 0,0 0,-1 0,3 1,7 8,1 0,0-1,0-1,1 0,1-1,-1 0,2-1,-1 0,1-2,0 1,4-1,22 13,-23-11,0 1,-1 1,-1 0,0 1,0 1,-1 1,2 2,-13-12,-1 1,1 0,-1 0,0 0,0 0,0 1,-1-1,1 1,-1-1,0 1,-1 0,1 0,-1 0,0 0,0 0,0 0,-1 0,0 1,0-1,0 0,-1 0,1 0,-1 0,0 0,-1 0,1 0,-1 0,0 0,-2 1,-4 7,-2-1,1-1,-2 0,1-1,-1 1,-1-2,0 0,0 0,-1-1,0-1,-1 0,1-1,-1 0,-1-1,7-1,-16 7,-1-1,0-2,-1 0,1-2,-2 0,-18 0,7-11,31-1</inkml:trace>
  <inkml:trace contextRef="#ctx0" brushRef="#br0" timeOffset="294.825">890 369,'-14'21,"1"-1,1 2,0 0,2 0,1 1,0 0,2 0,1 1,1 0,-2 16,7-35,0-1,0 1,1 0,0-1,-1 1,1-1,1 1,-1-1,1 1,0-1,0 0,0 0,0 0,1 0,0 0,0-1,0 1,0-1,0 0,1 0,-1 0,1 0,0 0,0-1,0 0,0 1,0-2,1 1,-1 0,0-1,1 0,-1 0,1 0,0-1,-1 1,1-1,0 0,-1-1,4 0,3 2,1-1,-1 0,0-1,1 0,-1-1,0 0,0-1,0 0,-1-1,1 0,-1 0,0-1,0-1,0 0,-1 0,0-1,0 0,-1 0,1-1,-2 0,1-1,-1 0,0 0,-1 0,0-1,3-8,-5 13,-1-2,1 1,-1 0,-1-1,1 1,-1-1,0 0,-1 0,1 0,-1 0,-1 0,1 0,-1 0,0 0,-1 0,0 0,0 0,-1 0,1 0,-1 1,-1-1,1 1,-1-1,-1 1,1 0,-1 0,0 0,0 0,-1 1,1 0,-1 0,-1 0,1 2,0 0,-1 1,1 0,-1 0,0 1,0-1,0 1,0 0,0 1,0 0,0 0,0 0,1 0,-1 1,0 0,0 0,0 1,0 0,-18 4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07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0,'28'3,"-36"12,-173 46,-16 13,195-73,1 0,-1 0,0 0,0 0,0 0,1 0,-1 1,0-1,1 1,0 0,-1-1,1 1,0 0,0 0,0 0,0-1,0 1,0 0,0 0,1 1,-1-1,1 0,0 0,-1 0,1 0,0 0,0 0,0 1,1-1,-1 0,0 0,1 0,-1 0,1 0,0 0,0 0,0 0,0 0,0 0,0 0,0-1,1 1,-1 0,1-1,-1 1,1-1,0 0,-1 1,1-1,0 0,1 0,117 39,-60-27,58 8,-117-20,0 0,0 0,0 0,0 0,0 0,-1 0,1 1,0-1,-1 0,1 0,-1 1,1-1,-1 0,1 0,-1 1,0-1,0 0,0 1,0-1,0 0,0 1,0-1,0 0,0 1,-1-1,1 0,0 1,-1-1,1 0,-1 0,0 1,1-1,-1 0,0 0,0 0,1 0,-1 0,0 0,0 0,0 0,-1 0,1-1,0 1,0 0,0-1,0 1,-1-1,1 1,0-1,-1 1,1-1,0 0,-1 0,1 0,0 0,-1 0,-103 53,53-29,2 2,0 2,2 3,-36 29,45-30,29-24,1 1,0 0,0 0,0 1,1 0,0 0,1 1,0 0,0 0,1 1,5-8,0 0,0 0,1 0,-1 0,1-1,-1 1,1 0,0 0,-1 0,1 0,0 0,0 0,1 0,-1 0,0 0,1 0,-1 0,1 0,0 0,-1 0,1 0,0 0,0-1,0 1,0 0,1-1,-1 1,0-1,1 1,-1-1,1 0,-1 0,1 1,0-1,0 0,-1 0,1-1,0 1,0 0,0-1,0 1,0-1,1 1,88 14,216-19,-189-18,-98 18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0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94,'-20'43,"-10"34,-5 8,2-1,8-9,8-13,2-12,4-10,3-7,4-4,-3-3,4-5,4-11,1-8</inkml:trace>
  <inkml:trace contextRef="#ctx0" brushRef="#br0" timeOffset="247.206">38 66,'43'-5,"34"-1,13-5,-4-1,-7 3,-12 2,-13 2,-10 3,-9-4,-9 4,-10 3</inkml:trace>
  <inkml:trace contextRef="#ctx0" brushRef="#br0" timeOffset="497.032">10 433,'39'0,"21"0,6 0,-3 0,-8 0,-9 0,-6 0,-7 0,-7 5,-10 1</inkml:trace>
  <inkml:trace contextRef="#ctx0" brushRef="#br0" timeOffset="900.43">546 630,'-24'39,"-13"17,-4 4,-1-4,2-11,9-13</inkml:trace>
  <inkml:trace contextRef="#ctx0" brushRef="#br0" timeOffset="1128.322">348 630,'34'29,"15"14,5 0,-2-3,-5-7,-11-11</inkml:trace>
  <inkml:trace contextRef="#ctx0" brushRef="#br0" timeOffset="1413.522">913 517,'38'0,"28"0,6 0,-3 0,-9 0,-10 0,-8 0,-12 0</inkml:trace>
  <inkml:trace contextRef="#ctx0" brushRef="#br0" timeOffset="1600.068">913 771,'38'0,"28"0,11 0,-7-5,-10-1,-11 0,-14 1</inkml:trace>
  <inkml:trace contextRef="#ctx0" brushRef="#br0" timeOffset="2752.388">1788 348,'-163'310,"41"-149,142-204,160-197,-172 230,13-19,1 1,1 1,1 1,2 1,21-15,-47 39,1 0,-1 0,1 0,0 0,-1 0,1 1,0-1,0 0,0 0,-1 1,1-1,0 1,0-1,0 1,0-1,0 1,0-1,0 1,0 0,0-1,1 1,-1 0,0 0,0 0,0 0,0 0,0 0,0 0,0 0,0 1,0-1,0 0,0 1,0-1,0 1,0-1,0 1,0-1,0 1,0 0,0-1,0 1,-1 0,1 0,0-1,0 1,-1 0,1 0,-1 0,1 0,-1 0,1 0,-1 0,0 0,1 0,-1 0,0 0,0 1,0-1,0 0,0 0,0 0,0 0,0 0,0 0,0 0,-1 0,1 0,-57 149,-6-8,62-141,1 1,-1-1,1 0,0 1,-1-1,1 0,0 0,0 1,0-1,0 0,0 1,0-1,0 0,0 1,1-1,-1 0,0 1,1-1,-1 0,1 0,-1 1,1-1,0 0,-1 0,1 0,0 0,0 0,0 0,0 0,0 0,0 0,0-1,0 1,0 0,1-1,-1 1,0 0,0-1,0 0,1 1,-1-1,0 0,1 0,-1 1,0-1,1 0,-1 0,0 0,1-1,-1 1,0 0,1 0,-1-1,0 1,0-1,1 1,-1-1,0 0,0 1,0-1,0 0,0 0,0 0,1 0,37-25,-2 0,0-3,-2-1,-1-2,15-19,55-50,-42 63,-63 76,-85 162,75-171,8-24,0 0,1-1,-1 1,1 0,1 0,-1 0,1 1,-1-1,1 0,1 1,-1-1,1 0,0 1,0-1,1 0,-1 1,1-1,1 0,-1 1,1-1,-1 0,1 0,1 0,9 7</inkml:trace>
  <inkml:trace contextRef="#ctx0" brushRef="#br0" timeOffset="3182.131">2860 433,'-43'16,"1"3,0 1,1 2,1 1,2 3,0 1,-8 10,-16 32,60-66,0-1,0 1,0-1,1 1,-1 0,1 0,0 0,-1 0,1 0,1 0,-1 0,0 1,1-1,0 0,-1 0,1 1,0-1,1 0,-1 0,1 0,-1 1,1-1,0 0,0 0,0 0,1 1,3-1,-1 0,1-1,-1 1,1-1,0 0,0-1,0 1,0-1,0 0,0 0,0-1,0 1,1-1,-1 0,0-1,0 1,0-1,0 0,0 0,0-1,0 1,0-1,0 0,0-1,-1 1,1-1,-1 0,1 0,0 1,32-18,-1-1,0-2,-2-1,-1-1,-1-2,-1-2,12-15,-20 22,17-4,-60 66,6-15,3-10,1 1,0 0,2 1,-1 0,2 1,1-1,0 2,1-1,1 0,0 1,0 17,19 5,-2-29</inkml:trace>
  <inkml:trace contextRef="#ctx0" brushRef="#br0" timeOffset="3428.449">3312 715,'-34'33,"-15"22,0 5,9-7</inkml:trace>
  <inkml:trace contextRef="#ctx0" brushRef="#br0" timeOffset="3596.835">3087 715,'23'28,"14"16,5 3,-1-5,-1-5,-4-9,-7-4,-4-7,-2-6,1-4,-4-5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15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1 291,'208'-26,"178"-33,-361 58</inkml:trace>
  <inkml:trace contextRef="#ctx0" brushRef="#br0" timeOffset="4621.585">57 545,'39'-5,"21"-1,7 0,-5 1,-7 1,-8 2,-8 1,-5 1,-4 0,-3 0,0 0,0 0,0 1,0-6,0-1,1 0,-5 1</inkml:trace>
  <inkml:trace contextRef="#ctx0" brushRef="#br0" timeOffset="5182.025">368 9,'-15'-8,"22"9,27 12,40 27,-1 4,-3 3,13 13,49 34,-129-93,-1 1,1-1,-1 1,0-1,0 1,0 0,0 0,0 0,0 0,0 0,-1 0,1 1,-1-1,1 1,-1-1,0 1,0-1,0 1,-1 0,1-1,0 1,-1 0,0 0,0-1,0 1,0 0,0 0,0 0,-1-1,1 1,-1 0,0-1,0 1,0 0,0-1,0 1,-1-1,1 0,-1 1,1-1,-1 0,0 0,0 0,0 0,0 0,-1 0,-104 96,-64 72,153-152,12-12,0-1,1 1,-1 0,1 1,0-1,1 1,0 0,0 0,0 0,1 1,-1 2,0 9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0,1 0,2 0,1 0,-1 0,1 0,-6 5,-2 1,1 0,0-1,2-1,1-2,1-1,-4 0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8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1,'-17'301,"-12"-40,6-127,17-116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9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1,'-298'186,"239"-136,57-48,1-1,-1 1,1-1,0 1,0 0,0 0,0-1,0 1,0 0,0 0,0 0,1 0,-1 0,1 0,-1 0,1 1,0-1,0 0,0 0,0 0,0 0,1 0,-1 0,1 0,-1 0,1 0,0 0,0 0,0 0,0 0,0 0,0-1,1 3,64 49,-59-49,0 0,0 1,0 0,0 0,-1 1,0 0,0 0,0 0,-1 1,0-1,0 1,-1 1,0-1,3 8,22 78,-17-80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9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0,'-26'7,"0"2,0 0,1 2,1 0,0 2,1 0,0 2,-17 15,36-28,1 0,0 0,0 1,0-1,0 1,0 0,1 0,-1 0,1 0,0 1,0-1,0 0,0 1,1-1,-1 1,1 0,0 0,0-1,0 1,1 0,0 0,-1 0,1 0,0 0,1 0,-1 0,1-1,-1 1,1 0,1 0,-1-1,0 1,1 0,0-1,0 1,0-1,0 0,0 0,2 2,96 67,-91-68,-1 0,1 0,-1 1,0 0,0 0,-1 1,1 0,-1 0,-1 0,1 1,-1 0,0 1,-1 0,0-1,0 2,0-1,-1 0,0 2,-2-4,0-1,-1 1,0 0,0 0,-1-1,1 1,-1 0,0 0,-1-1,1 1,-1 0,0 0,-1-1,1 1,-1-1,0 1,-1-1,1 0,-1 0,0 0,0 0,-1 0,1-1,-1 1,0-1,-1 0,1 0,0-1,-5 3,-4 5,-1 0,0-1,-1-1,0 0,0-1,-1-1,0 0,0-1,-1-1,0 0,0-1,0-1,0-1,-16 0,30-2,1 0,-1 0,0 0,1-1,-1 0,1 1,-1-1,1 0,-1 0,1 0,0 0,-1-1,1 1,0-1,0 1,0-1,0 0,0 0,0 0,1 0,-1 0,0 0,1 0,0 0,0-1,-1 1,1-1,1 1,-1-1,0 1,1-1,-1 1,1-1,0 0,-1 1,1-1,1 0,-1 1,0-1,1 1,0-7,0 1,0 0,1 0,0 0,1 0,0 1,0-1,1 1,0-1,0 1,0 0,4-3,8-9,2-1,0 2,1 1,1 0,1 1,0 1,1 1,11-4,13-5,-28 15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30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18,'5'0,"11"0,8 0,4 0,3 0,0 0,0 0,0 0,-1 0,-1 0,0 0,-1 0,0 0,-4-5,-2-1,-5-1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35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1,'0'424,"-29"-196,12-128,12-88</inkml:trace>
  <inkml:trace contextRef="#ctx0" brushRef="#br0" timeOffset="415.484">333 226,'-253'172,"249"-170,1 0,-1 0,1 0,0 0,-1 1,1-1,1 1,-1 0,0 0,1 0,-1 0,1 0,0 1,0-1,0 1,0-1,1 1,0 0,-1-1,1 1,1 0,-1 0,1 0,-1 0,1 0,0 0,0 0,1 0,-1 0,1 0,0 0,0-1,0 1,2 3,121 104,-95-80,-22-23,0 0,0 0,1 0,-1-1,2-1,-1 1,1-1,0-1,0 1,6 1,4-3</inkml:trace>
  <inkml:trace contextRef="#ctx0" brushRef="#br0" timeOffset="695.024">729 396,'-15'33,"-4"21,-4 2,2-5,4-6,1-5,2-6,0-7,2-5,-3-5,3-6</inkml:trace>
  <inkml:trace contextRef="#ctx0" brushRef="#br0" timeOffset="1002.071">503 368,'14'28,"15"20,6 6,4-6,-2-6,-1-11,-3-5,-1-8,-7-1,-3-5,-4 2,-2-3,-2 3,0-2,-2 2,-7-1,-5-4</inkml:trace>
  <inkml:trace contextRef="#ctx0" brushRef="#br0" timeOffset="3436.216">1067 452,'5'0,"6"0,6 0,6 0,2 0,3 0,1 0,0 0,1 0,-1 0,0 0,0 0,-1 0,1 0,-1 0,-9 0,-9 0</inkml:trace>
  <inkml:trace contextRef="#ctx0" brushRef="#br0" timeOffset="3696.894">1321 198,'-5'38,"-1"23,0 5,1-3,2-8,0-9,2-6,1-7,0-7</inkml:trace>
  <inkml:trace contextRef="#ctx0" brushRef="#br0" timeOffset="4849.362">1744 226,'-68'303,"6"-126,171-403,-2 83,-63 87,-31 85,-13 110,-1-138,1 1,0-1,0 1,0-1,0 1,1-1,-1 1,0-1,0 0,1 1,-1-1,1 1,-1-1,1 0,0 1,0-1,-1 0,1 0,0 0,0 0,0 1,0-1,0 0,1-1,-1 1,0 0,0 0,1 0,-1-1,0 1,1-1,-1 1,1-1,-1 1,0-1,1 0,-1 0,1 0,-1 0,1 0,-1 0,1 0,-1 0,1-1,-1 1,0 0,1-1,-1 1,1-1,-1 0,0 1,0-1,1 0,11-7,0 0,-1-1,0 0,-1 0,0-1,0-1,-1 0,0 0,6-11,64-62,-80 83,1 0,0 0,0 0,0 0,0 0,0 0,0 0,0 0,1 1,-1-1,0 0,0 1,1-1,-1 1,0-1,1 1,-1 0,0-1,1 1,-1 0,0 0,1 0,-1 0,1 0,-1 0,0 1,1-1,-1 0,0 1,1-1,-1 1,0-1,0 1,1 0,-1 0,0-1,0 1,0 0,0 0,0 0,0 0,0 0,0 0,0 0,-1 1,1-1,0 0,-1 0,1 1,-1-1,1 0,-1 1,0-1,0 0,1 2,0 9,0 1,-1-1,0 1,-1-1,0 0,-1 1,-1-1,0 0,-2 4,2-4,-1 0,2 0,0 0,0 0,1 0,0 0,2 0,-1 1,2 6,3-1</inkml:trace>
  <inkml:trace contextRef="#ctx0" brushRef="#br0" timeOffset="5496.024">2619 255,'-42'29,"1"2,2 2,2 1,0 3,0 3,-4 38,41-76,-1 0,1-1,-1 1,1 0,0 0,-1 0,1 0,0-1,1 1,-1 0,0 0,0 0,1-1,-1 1,1 0,-1 0,1-1,0 1,0 0,0-1,0 1,0-1,0 1,0-1,0 0,1 1,-1-1,0 0,1 0,-1 0,1 0,0 0,-1 0,1 0,0 0,-1-1,1 1,0-1,0 1,-1-1,1 0,0 0,0 0,0 0,0 0,11-2,-1 0,0-1,0 0,0-1,0 0,0-1,-1 0,0-1,0-1,0 0,-1 0,0-1,-1 0,1 0,-1-1,-1 0,7-11,98-106,-112 126,-1 1,0-1,0 1,0-1,0 1,1 0,-1-1,0 1,0-1,1 1,-1-1,0 1,1-1,-1 0,1 1,-1-1,0 1,1-1,-1 0,1 1,-1-1,1 0,-1 0,1 1,0-1,-1 0,1 0,-1 0,1 0,-1 1,1-1,0 0,-1 0,1 0,-1-1,1 1,0 0,-1 0,1 0,-1 0,1 0,-1-1,1 1,-1 0,1 0,-1-1,1 1,-1 0,1-1,-1 1,1-1,-1 1,0-1,1 1,-1 0,0-1,1 1,-1-1,0 0,0 1,1-1,-1 1,0-1,0 1,0-1,0 0,0 1,0-1,-8 47,7-42,-7 39,2 0,3 0,1 1,1-1,4 16,-1 24,-3 225,1-296,-2 0,1 0,-2-1,0 1,0-1,-1 1,0-1,-1 0,0 0,-1-1,0 1,-1-1,0-1,0 1,-1-1,0-1,-1 1,0-1,0-1,-1 0,0 0,0-1,-1 0,1-1,-1 0,-1-1,1 0,0 0,-1-1,0-1,0 0,-2-1,10-1,0 0,0-1,1 1,-1-1,0 0,1 0,-1-1,1 1,-1-1,1 1,0-1,-1 0,1-1,0 1,0 0,1-1,-1 0,0 0,1 1,0-1,0-1,-1 1,2 0,-1-1,0 1,1 0,0-1,-1 0,1 1,1-1,-1-2,-2-5,1-1,1 0,0 0,1 0,0 0,0 0,2 1,-1-1,3-8,3-1,0 1,1 0,2 1,-1 0,2 0,1 1,0 0,1 1,1 1,1 0,0 1,1 0,0 1,1 1,1 1,5-3,70-36,-73 41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41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1 238,'10'0,"12"0,8 0,3 0,1 0,-1 0,0 0,-2 0,-1-5,-1-1,-1 0,1 1,-1 2,-5 1</inkml:trace>
  <inkml:trace contextRef="#ctx0" brushRef="#br0" timeOffset="230.35">30 435,'38'5,"32"-3,9-2,-4-2,-11-4,-10-1,-11 0,-11 1</inkml:trace>
  <inkml:trace contextRef="#ctx0" brushRef="#br0" timeOffset="11999.296">819 12,'-20'83,"-4"0,-4-2,-34 71,8-41,44-137,14 5,1 0,1 0,1 1,1 0,0 1,2-1,0 2,1-1,4-3,-14 21,147-214,-147 213,-1 1,1-1,0 0,-1 1,1-1,0 1,0-1,0 1,0 0,0 0,1-1,-1 1,0 0,1 0,-1 0,0 0,1 0,-1 0,1 1,0-1,-1 0,1 1,-1-1,1 1,0 0,0-1,-1 1,1 0,0 0,-1 0,1 0,0 0,0 1,-1-1,1 1,0-1,-1 1,1-1,-1 1,1 0,-1 0,1 0,-1-1,1 2,-1-1,0 0,0 0,1 0,-1 1,0-1,0 0,0 1,0-1,8 131,-11-97,-20 136,22-170,-1-1,1 1,0 0,0 0,0 0,0 0,-1 0,1 0,1 0,-1-1,0 1,0 0,0 0,0 0,1 0,-1 0,0 0,1-1,-1 1,0 0,1 0,-1-1,1 1,0 0,-1 0,1-1,-1 1,1-1,0 1,0-1,-1 1,1-1,0 1,0-1,0 1,-1-1,1 0,0 0,0 1,0-1,0 0,0 0,0 0,0 0,-1 0,1 0,0 0,0 0,0-1,0 1,0 0,0 0,-1-1,1 1,0 0,0-1,0 1,-1-1,1 1,0-1,-1 0,1 1,40-45,9-27,-10 10,4 2,2 2,2 3,3 1,-50 52,-1 1,1 0,-1-1,1 1,0 0,0 0,0-1,-1 1,1 0,0 0,0 0,1 0,-1 0,0 0,0 1,0-1,1 0,-1 1,0-1,1 0,-1 1,0 0,1-1,-1 1,1 0,-1 0,0 0,1 0,-1 0,1 0,-1 0,1 0,-1 0,1 1,-1-1,0 1,1-1,-1 1,0-1,0 1,1 0,-1 0,0-1,0 1,0 0,0 0,0 0,0 0,0 1,0-1,-18 125,3-68,-10 96,40-114,-4-29</inkml:trace>
  <inkml:trace contextRef="#ctx0" brushRef="#br0" timeOffset="12564.335">1863 41,'-32'12,"0"1,1 1,0 2,1 2,1 0,-24 22,44-33,0 1,0 0,1 0,1 1,-1 0,2 0,-1 1,1 0,0 0,1 1,1-1,-1 1,2 0,-1 1,2-1,-1 0,2 1,-1 0,2-1,-1 1,2 0,0 1,-1-11,0 1,0-1,0 1,1-1,0 1,-1-1,1 0,0 1,0-1,0 0,0 0,1 1,-1-1,1 0,-1 0,1-1,0 1,-1 0,1 0,0-1,0 1,0-1,0 0,1 0,-1 1,0-2,1 1,-1 0,0 0,1-1,-1 1,1-1,-1 1,1-1,-1 0,1 0,-1-1,1 1,0 0,94-37,-64 12,-1-2,-1-1,-2-2,-1 0,-1-2,-1-2,-2 0,-2-1,11-23,-15 13,-44 61,17-4,1-1,0 2,1-1,0 1,1 0,0 0,2 1,-1 0,2 0,-1 0,2 0,0 0,1 1,0-1,1 1,1-1,0 1,1-1,1 0,0 0,1 0,0 0,1-1,1 1,3 5,42 18,-31-33</inkml:trace>
  <inkml:trace contextRef="#ctx0" brushRef="#br0" timeOffset="12819.328">2456 295,'-28'33,"-16"26,2 8,1-8,9-9,9-9,4-10,6-11</inkml:trace>
  <inkml:trace contextRef="#ctx0" brushRef="#br0" timeOffset="13067.345">2174 267,'19'33,"21"22,4 5,-2-8,-2-7,-3-11,-9-7,-3-8,-2-3,0 1,1-2,-3-4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04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283 152,'4'19,"8"31,0 15,-1 3,-2-2,-9-1,-2-8,-3-4,1-6,0-6,2 0,0-3,-4-3,-1-2,1-3,1-1,-3-5,0-7</inkml:trace>
  <inkml:trace contextRef="#ctx0" brushRef="#br0" timeOffset="467.253">1 293,'29'-30,"2"2,0 1,2 2,1 1,1 2,2 0,-21 13,3-5,2 1,-1 1,2 1,0 1,0 1,0 1,1 1,1 1,-1 1,1 1,-1 1,1 1,8 1,-29 1,-1 0,1 0,-1 0,1 1,-1-1,0 1,1-1,-1 1,0 0,0 0,1 0,-1 0,0 0,0 1,0-1,0 1,-1-1,1 1,0 0,-1 0,1 0,-1-1,1 1,-1 1,0-1,0 0,0 0,0 0,0 1,-1-1,1 0,0 1,-1-1,0 1,0-1,0 0,0 1,0 0,-34 89,-186 168,217-257,0 0,0 1,0-1,0 1,0 0,1 0,0 0,0 0,0 0,0 0,1 1,0-1,-1 0,2 1,-1-1,0 1,1 0,0-1,0 1,0-1,1 1,0-1,-1 1,1-1,1 1,-1-1,1 0,0 0,0 1,0-1,0-1,1 1,0 0,-1 0,1-1,1 0,13 9,0-2,1 0,0-1,1 0,0-2,0 0,14 2,113 53,-143-61,0 1,0-1,0 1,0 0,-1 0,1 0,0 1,-1-1,0 0,0 1,1 0,-2-1,1 1,0 0,0 0,-1 0,0 0,0 0,1 1,-2-1,1 0,0 0,-1 1,1-1,-1 1,0-1,0 0,-1 1,1-1,-1 0,1 1,-1-1,0 0,0 0,-1 1,-8 11,0-2,0 1,-2-1,1-1,-2 0,0-1,0 0,-1-1,0-1,-1 0,0 0,0-2,-16 6,-143 78,168-88,3-1,-1 1,1-1,-1 0,0 0,0-1,0 1,0-1,0 0,0 0,0-1,0 1,0-1,-1 0,1 0,0 0,-1 0,6-18,8 8</inkml:trace>
  <inkml:trace contextRef="#ctx0" brushRef="#br0" timeOffset="1087.002">960 632,'-1'9,"1"1,0-1,1 1,0-1,0 1,1-1,0 0,1 0,0 0,0 0,1 0,0-1,1 1,0-1,0 0,0-1,1 1,0-1,1 0,0-1,2 3,-1-8,0-1,0 1,0-1,0 0,0-1,0 0,0 0,-1-1,1 0,0 0,-1-1,1 0,-1 0,0-1,0 0,0 0,-1-1,1 1,-1-1,0-1,-1 1,1-1,-1 0,1-2,193-183,-198 191,21-18,-22 18,0-1,1 1,-1 0,0 0,1 0,-1 0,0-1,1 1,-1 0,0 0,1 0,-1 0,0 0,1 0,-1 0,1 0,-1 0,0 0,1 0,-1 0,0 0,1 0,-1 1,0-1,1 0,-1 0,0 0,1 0,-1 1,0-1,1 0,-1 0,0 1,0-1,1 0,-1 0,0 1,0-1,0 0,1 1,-1-1,0 0,0 1,0-1,0 0,0 1,0-1,0 1,0-1,0 0,0 1,0-1,0 0,0 1,0-1,0 0,0 1,0-1,0 1,0-1,0 0,-1 1,1-1,0 0,0 0,0 1,-1-1,1 0,0 1,0-1,-17 65,14-57,-1 1,2 0,-1 0,1 0,1 0,-1 0,2 0,-1 1,1-1,1 0,-1 0,2 0,-1 1,1-1,1 0,1-4,1 0,0-1,0 0,0 0,0 0,1-1,-1 0,1 0,0 0,0-1,0 0,1 0,-1 0,0-1,1 0,-1 0,1-1,-1 1,1-2,-1 1,0-1,1 1,-1-2,1 1,1-2,7-1,0-1,0-1,-1 0,0-1,0-1,-1 0,1-1,-2 0,0-1,0 0,0-1,-1 0,-1-1,7-10,17-15,0-1,-2-2,-1-1,-3-2,-1 0,-3-2,-1-1,16-47,-30 72,-2 0,-1 0,0 0,-2-1,0 0,0-20,-4 41,1 0,-1 0,1-1,-1 1,0 0,0 0,1-1,-1 1,0 0,0-1,-1 1,1 0,0 0,0-1,0 1,-1 0,1 0,-1 0,1-1,-1 1,1 0,-1 0,0 0,0 0,1 0,-1 0,0 0,0 0,0 0,0 1,0-1,0 0,0 1,0-1,-1 0,1 1,0-1,0 1,0 0,-1-1,1 1,0 0,0 0,-1 0,1 0,0 0,0 0,-1 0,1 0,0 0,0 1,-1-1,1 1,0-1,0 1,0-1,0 1,-1-1,1 1,0 0,0 0,0 0,1-1,-1 1,0 1,-15 14,2 1,0 0,1 2,1-1,1 1,0 1,2 0,0 1,-1 4,7-16,-9 19,2 0,0 1,2 0,2 0,0 1,2 0,2 0,0 0,2 0,2 10,-1-31,0 1,1-1,0 0,0 0,1 0,0 0,1 0,0-1,0 0,1 0,0 0,0 0,1-1,0 1,0-1,4 2,-9-8,0 0,0-1,-1 1,1 0,0-1,0 1,0-1,0 1,-1-1,1 0,0 1,0-1,0 0,0 0,0 1,0-1,0 0,0 0,0 0,0 0,0 0,0-1,0 1,0 0,0 0,0-1,0 1,0 0,0-1,0 1,0-1,-1 1,1-1,0 1,0-1,0 0,-1 0,1 1,0-1,-1 0,1 0,-1 0,1 1,-1-1,1 0,-1 0,0 0,1 0,-1 0,0 0,0 0,0 0,0 0,0 0,0 0,0 0,0 0,0 0,0 0,-3-13</inkml:trace>
  <inkml:trace contextRef="#ctx0" brushRef="#br0" timeOffset="1333.792">1581 265,'43'10,"29"2,11 1,2-4,1-2,-5-2,-7-3,-6-6,-5-2,-4-1,-2 1,-6 2,-12 2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17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4263 425,'38'-5,"27"-1,8-5,-4 0,-10 1,-9 3,-13 2</inkml:trace>
  <inkml:trace contextRef="#ctx0" brushRef="#br0" timeOffset="250.772">4318 538,'39'0,"36"-5,10-1,1 0,-5-4,-12 1,-12 0,-16 3</inkml:trace>
  <inkml:trace contextRef="#ctx0" brushRef="#br0" timeOffset="518.553">5617 144,'-41'16,"-1"2,2 2,1 1,1 2,0 2,2 2,1 1,-8 11,39-36,0 0,1 0,-1 1,1 0,0-1,0 1,0 0,0 1,1-1,0 0,0 1,0 0,0-1,1 1,0 0,0 0,0 0,1-1,-1 1,1 0,0 0,1 0,-1 0,1 0,0 0,0 0,0-1,1 1,0 0,0-1,0 1,0-1,1 0,-1 0,1 0,0 0,3 3,4 1,0-1,0 0,0 0,1-1,0 0,0-1,1-1,0 1,-1-2,1 0,0 0,1-1,-1 0,0-1,1-1,-1 0,0-1,1 0,-1 0,7-3,14-4,1-1,-2-2,0-1,0-2,-1 0,23-17,-43 27,0-2,0 0,0 0,-1 0,0-2,-1 1,0-1,0 0,0-1,-1 0,0-1,-1 0,0 0,-1 0,0-1,0 0,-1 0,-1 0,0-1,0 1,-1-1,-1 0,0 0,-1 0,0 0,0 0,-2-1,1 1,-2 0,1 0,-2 0,0-3,-4 4,1 0,-2 1,0 0,0 0,0 0,-1 1,-1 0,0 1,0 0,0 1,-1 0,0 0,-1 1,1 1,-1 0,0 0,0 2,-1-1,1 1,-1 1,-4 0,-26-6</inkml:trace>
  <inkml:trace contextRef="#ctx0" brushRef="#br0" timeOffset="768.611">4911 341,'48'9,"59"4,31-1,6-2,-3-3,-10-2,-8-8,-7-3,-8 0,-7 1,-8 1,-5 1,-7 1,-9 2,-6-1,-10 1,-14 1</inkml:trace>
  <inkml:trace contextRef="#ctx0" brushRef="#br0" timeOffset="-2001.544">1920 538,'38'-5,"23"-1,5 0,-3 1,-13-3,-10-1,-7 2,-9-3,-9 0</inkml:trace>
  <inkml:trace contextRef="#ctx0" brushRef="#br0" timeOffset="-1765.151">2145 284,'-4'34,"-3"34,1 12,2-4,0-10,2-11,6-11,1-7,6-6,5-7,1-4,-4-5</inkml:trace>
  <inkml:trace contextRef="#ctx0" brushRef="#br0" timeOffset="-817.787">2598 764,'-2'-1,"0"0,1-1,-1 1,1-1,0 1,0-1,-1 0,1 0,0 1,0-1,1 0,-1 0,0 0,1 0,-1 0,1 0,-1 0,1 0,0 0,0 0,0 0,0 0,0 0,1 0,-1 0,1-1,-1 2,1-1,0 0,-1 0,1 0,0 0,2-1,66-130,-52 105,2 1,1 0,2 1,0 2,18-15,23-2,-61 41,-1 0,1-1,-1 1,1 0,-1-1,1 1,0 0,-1 0,1 1,-1-1,1 0,0 0,-1 1,1-1,-1 1,1-1,-1 1,1 0,-1-1,0 1,1 0,-1 0,0 0,1 0,-1 0,0 1,0-1,0 0,0 0,0 1,-1-1,1 0,0 1,0-1,-1 1,1-1,-1 1,0 0,1-1,-1 1,0-1,0 1,0 1,3 10,24 76,-25-86,-1-1,1 1,0-1,0 1,0-1,0 0,0 0,1 0,-1 0,1 0,-1-1,1 1,-1-1,1 0,0 1,0-1,0-1,0 1,0 0,0-1,0 1,0-1,0 0,0 0,0 0,0 0,0-1,0 1,1-1,107-54,-78 34,1-2,-28 18,1-1,-1 1,1 1,1-1,-1 1,0 0,1 1,0 0,0 0,0 1,0 0,7-1,-13 5,1-1,0 1,0 0,-1 0,1 0,-1 0,0 1,0-1,0 1,0-1,0 1,0 0,0-1,-1 1,0 0,1 0,-1 0,0 0,-1 1,1-1,0 0,-1 0,0 0,0 1,0-1,0 0,0 0,-1 1,1-1,-1 0,0 1,1 2,0 0,-1-4,0 0,1 1,-1-1,1 1,-1-1,1 1,0-1,0 1,0-1,0 0,1 1,-1-1,1 1,-1-1,1 1,0-1,0 0,0 0,0 1,0-1,1 0,-1 0,1 0,-1 0,1-1,0 1,-1 0,1-1,0 1,0-1,0 1,1-1,-1 0,0 0,0 0,1 0,-1 0,1-1,15-2,0-2</inkml:trace>
  <inkml:trace contextRef="#ctx0" brushRef="#br0" timeOffset="-270.628">3783 341,'-22'13,"-13"7,1 2,1 1,2 1,0 2,-26 29,24 7,32-61,1 0,0 0,0 1,-1-1,1 0,0 0,0 1,0-1,0 0,1 1,-1-1,0 0,1 0,-1 1,0-1,1 0,0 0,-1 0,1 0,0 1,-1-1,1 0,0 0,0 0,0-1,0 1,0 0,0 0,0 0,0-1,0 1,0-1,1 1,-1-1,0 1,0-1,1 1,-1-1,0 0,0 0,1 0,-1 0,0 0,1 0,-1 0,0 0,0 0,1-1,-1 1,1-1,16-3,1 0,-1-2,0 0,0-1,0-1,-1-1,-1 0,1-1,-2-1,13-10,-21 16,135-96,-141 100,-1 0,1 1,0-1,0 0,0 1,0-1,0 0,1 1,-1-1,0 1,0 0,0-1,0 1,1 0,-1 0,0 0,0-1,0 1,1 1,-1-1,0 0,0 0,0 0,1 1,-1-1,0 0,0 1,0-1,0 1,0 0,0-1,0 1,0 0,0-1,0 1,0 0,0 0,-1 0,1 0,0 0,0 0,-1 0,1 0,-1 0,1 0,-1 0,0 1,1-1,-1 0,0 0,0 0,1 0,-1 1,0-1,0 0,-1 0,1 1,0-1,0 0,-1 0,1 1,-42 193,6 57,36-241,2 4,-1 0,-1 0,0 0,-1 0,-1-1,0 1,-1 0,0-1,-2 0,1 0,-2 0,0 0,0-1,-2 0,1 0,-2-1,-7 10,12-18,0 1,-1-1,0 0,0-1,0 1,0-1,0 0,-1 0,1 0,-1-1,0 0,0 0,0-1,0 1,0-1,0 0,0-1,0 0,0 0,0 0,0-1,-1 1,1-2,0 1,0-1,1 1,-1-2,0 1,1-1,-1 1,-2-3,4-2,0 1,1-1,0 0,0 0,0-1,1 1,0-1,1 1,0-1,0 1,0-1,1 0,0 1,0-1,1 0,0 1,1-1,-1 1,2-1,-1 1,1-2,8-17,0 0,1 1,2 1,0 0,2 1,0 0,2 2,0 0,2 1,18-15,-13 11</inkml:trace>
  <inkml:trace contextRef="#ctx0" brushRef="#br0" timeOffset="-3527.121">0 538,'0'1,"0"1,0-1,0 0,0 0,0 0,1 1,-1-1,0 0,1 0,-1 0,1 0,-1 0,1 1,-1-1,1 0,0 0,-1 0,1-1,0 1,0 0,0 0,0 0,0 0,0-1,0 1,0-1,0 1,0-1,0 1,0-1,0 1,0-1,1 0,-1 0,0 1,0-1,0 0,1 0,-1 0,0 0,0-1,0 1,1 0,-1 0,0-1,11 5,2 0,1 0,-1 0,1-1,0-1,0-1,-1 0,1 0,0-2,0 0,0 0,0-2,-1 0,1 0,127-22,-118 19</inkml:trace>
  <inkml:trace contextRef="#ctx0" brushRef="#br0" timeOffset="-3148.145">734 58,'-20'113,"6"-41,2 0,5 1,1 17,8 169,-6-236,-2-5</inkml:trace>
  <inkml:trace contextRef="#ctx0" brushRef="#br0" timeOffset="-2766.583">988 256,'-24'18,"-138"124,133-84,29-57,0 1,0 0,0-1,0 1,0 0,1-1,-1 1,1-1,-1 1,1-1,0 1,0-1,-1 1,1-1,0 0,0 1,0-1,1 0,-1 0,0 0,0 0,1 0,-1 0,0 0,1 0,-1-1,1 1,-1 0,1-1,-1 1,1-1,0 0,-1 1,1-1,-1 0,2 0,17 4,-13-4,0 1,0 0,0 0,0 0,-1 1,1 0,0 1,-1 0,1 0,-1 0,0 1,0-1,0 1,-1 1,1-1,-1 1,0 0,3 4,79 127,-54-120,-19-17</inkml:trace>
  <inkml:trace contextRef="#ctx0" brushRef="#br0" timeOffset="22873.569">1778 87,'-1'-3,"-1"0,0 0,0 0,0 1,0-1,-1 1,1-1,-1 1,0 0,1 0,-1 0,0 0,0 0,0 1,0 0,-1-1,1 1,0 0,0 0,-1 1,1-1,-1 1,1 0,0 0,-1 0,1 0,-1 0,1 1,-1-1,1 1,0 0,0 0,-1 1,-104 52,98-48,1 0,0 0,0 1,0 0,1 1,0 0,1 0,0 0,0 1,1 0,0 1,0-1,1 1,0 0,1 0,0 1,1-1,0 1,1 0,0 0,0 0,1 0,1 0,0 0,1 0,1 9,2-10,0-1,1 0,0 0,0-1,1 1,1-1,-1 0,1-1,1 0,-1 0,1 0,0-1,1 0,-1-1,1 0,62 54,-10 40,-59-95,-1-1,0 1,-1 0,1 0,-1 0,0 0,0 1,0-1,0 0,-1 0,1 0,-1 0,0-1,0 1,-1 0,1 0,-1 0,0-1,0 1,0-1,0 0,-1 1,1-1,-1 0,0 0,0-1,-1 2,-12 8,-1-2,0 0,0-1,-1 0,0-1,0-1,-1-1,-8 1,-4 3,28-8,0-1,0 1,0-1,0 1,0-1,-1 0,1-1,0 1,0 0,-1-1,1 0,0 1,-1-1,1-1,-1 1,1 0,0-1,0 0,-1 0,1 0,0 0,0 0,0 0,0-1,0 0,0 0,0 1,1-2,-1 1,1 0,-1 0,1-1,0 1,0-1,0 0,0 0,0 0,1 0,-1 0,1 0,0 0,0 0,0 0,0-1,1 1,-1 0,1-1,0-1,3-11,1 0,1 1,0-1,1 1,1 1,0-1,1 1,1 0,0 1,0 0,12-11,-7 6,63-68,-61 77,-4 6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4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0 606,'6'0,"5"1,1-1,0 0,-1 0,1-1,0-1,-1 0,1 0,-1-1,0-1,0 0,0-1,0 0,2-2,16-15,-1-2,0-2,-2 0,-2-2,0 0,1-5,-18 24,259-346,-265 354,-1 0,0 0,1 0,-1 0,1 0,0 0,-1 0,1 0,0 0,-1 0,1 0,0 0,0 0,0 1,0-1,-1 0,1 1,0-1,0 1,1-1,-1 1,0-1,0 1,0 0,0-1,0 1,0 0,1 0,-1 0,0 0,0 0,0 0,0 0,0 0,1 0,-1 1,0-1,0 1,0-1,0 0,0 1,0 0,0-1,0 1,0 0,0-1,0 1,0 0,-1 0,1 0,0 0,0 0,-1-1,1 1,-1 1,1-1,3 27,-1-1,-1 1,-2 0,-1 0,0-1,-5 18,5-36,-10 74,-3-1,-25 75,-19-3,55-150,-1 0,1 0,-1-1,0 1,0-1,0 0,-1 0,1-1,-1 1,0-1,1 0,-1 0,0-1,0 1,0-1,-1 0,1-1,0 1,0-1,0 0,-1 0,1-1,0 1,0-1,0 0,0-1,0 1,0-1,0 0,1 0,-1-1,0 1,1-1,0 0,0 0,0-1,0 1,0-1,0 0,0-2,0-1,0 0,0 0,1-1,0 1,0-1,1 1,0-1,0 0,1 0,0 0,0 0,1-2,-1-15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 0,'-25'28,"2"0,0 2,2 0,2 2,0 0,3 1,-8 20,21-48,0 0,1 0,-1 0,1 1,0-1,1 0,-1 1,1 0,0-1,0 1,1 0,0 0,0-1,0 1,0 0,1-1,0 1,1 0,-1-1,1 1,0-1,0 0,1 1,-1-1,1 0,0-1,1 1,-1 0,1-1,0 0,0 0,0 0,1 0,-1-1,1 1,1-1,6-1,1 0,-1-1,1-1,0 0,-1-1,1 0,-1-1,1 0,-1-1,0-1,0 0,0 0,0-1,-1 0,1-1,-2-1,1 0,-1 0,0-1,0 0,-1-1,0 0,0 0,3-8,-6 11,-1-1,-1 0,1 0,-1 0,-1 0,1-1,-1 0,-1 1,1-1,-1 0,-1-1,1 1,-1 0,-1 0,0-1,0 1,0 0,-1 0,0-1,-1 1,0 0,0 0,-1 0,0 1,0-1,-1 1,0-1,0 1,-1 0,0 1,0-1,0 1,-1 0,0 0,-1 0,-8-1,-1 0,1 1,-2 1,1 0,-1 1,1 1,-15-1,-3 1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8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1,'-38'81,"22"-42,-2-1,-1 0,-2-1,-2-1,-1-1,-2-1,-2-2,-9 9,22-29,4-6</inkml:trace>
  <inkml:trace contextRef="#ctx0" brushRef="#br0" timeOffset="355.76">1 1,'0'19,"9"11,9 1,0-1,3-5,-3-2,1-5,1 0,3 0,-3 3,0 3,-3 2,-5 1,1-4,-3-1,-2 0,-2 2,-3-4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7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0 340,'15'0,"18"0,10 0,5 0,1 0,2 0,-4 0,-5 0,-5 0,-3 0,-4 0,-1 0,-1 0,-1 0,-4 0</inkml:trace>
  <inkml:trace contextRef="#ctx0" brushRef="#br0" timeOffset="437.955">847 1,'-22'107,"4"70,-17-8,25-67,10-101,1-1,0 1,-1-1,1 1,0-1,-1 1,1-1,0 1,0-1,-1 0,1 0,0 1,0-1,0 0,-1 0,1 0,0 0,0 0,0 0,0 0,-1 0,1 0,0 0,0 0,0-1,-1 1,1 0,0 0,0-1,-1 1,1-1,0 1,-1-1,1 1,0-1,-1 1,1-1,-1 1,1-1,-1 0,1 1,-1-1,1 0,-1 0,1 1,-1-1,0 0,0 0,1 0,-1 1,0-1,0 0,0 0,0 0,0 0,0 1,0-1,0 0,10-18</inkml:trace>
  <inkml:trace contextRef="#ctx0" brushRef="#br0" timeOffset="950.04">1129 114,'-93'68,"-65"61,155-127,1 0,-1 0,1 1,0-1,0 1,0 0,1 0,-1-1,0 1,1 0,0 0,0 1,0-1,0 0,0 0,1 0,-1 1,1-1,0 0,0 0,0 1,1-1,-1 0,1 0,-1 1,1-1,0 0,0 0,1 0,-1 0,1 0,-1 0,1 0,0-1,0 1,0-1,0 1,1-1,-1 0,1 0,-1 0,1 0,1 1,75 29,-69-30,-1 1,0 0,0 0,0 1,-1 0,1 0,-1 1,0 0,-1 0,1 1,-1 0,0 1,0 0,10 58,-17-57,0 3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0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0,1 0,-1 0,0 0,0 0,0 0,0 0,-1 0,0 0,-5 0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0,'33'5,"32"-3,8-3,-3 0,-9 0,-10-1,-13 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1,'-17'11,"0"0,1-1,0 2,1 0,0 1,1 0,1 1,0 1,11-13,1 1,-1-1,1 1,0-1,0 1,0 0,0 0,0-1,0 1,1 0,0 0,-1 0,1 0,0 0,0 0,1-1,-1 1,0 0,1 0,0 0,0 0,0-1,0 1,0 0,0-1,1 1,-1-1,1 0,0 1,0-1,0 0,0 0,0 0,0 0,1 0,-1-1,0 1,1-1,-1 1,1-1,0 0,-1 0,1 0,0 0,1-1,46 16,-42-15,0 0,0 0,0 1,0 0,-1 1,1 0,-1 0,0 0,0 1,0 0,0 1,-1-1,1 1,-1 0,-1 1,1 0,-1 0,0 0,0 0,0 1,-1 0,0 0,1 3,-4-4,1-1,-1 1,0-1,-1 1,0-1,0 1,0 0,0-1,-1 1,0-1,0 1,0-1,-1 1,0-1,0 0,0 0,-1 0,0 0,0 0,0 0,0-1,-1 1,1-1,-1 0,-1 0,1-1,0 1,-1-1,0 0,1 0,-1 0,-5 1,4 1,0-1,0 0,0-1,0 1,-1-1,0 0,1 0,-1-1,0 0,0-1,0 1,0-1,-1 0,1-1,0 0,0 0,-1-1,1 1,0-1,0-1,0 0,0 0,0 0,0-1,-3-1,-3-8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1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72,'-70'134,"-46"88,143-271,3 0,1 3,3 0,1 2,2 2,34-29,-70 70,-1-1,1 1,0 0,0 0,0-1,0 1,0 0,0 0,0 0,0 0,0 0,0 0,0 0,1 1,-1-1,0 0,1 1,-1-1,1 1,-1-1,0 1,1-1,-1 1,1 0,-1 0,1 0,-1 0,1 0,-1 0,1 0,-1 1,1-1,-1 1,1-1,-1 1,0-1,1 1,-1 0,0-1,1 1,-1 0,0 0,0 0,0 0,0 0,0 0,1 1,7 157,-8-157,-1-1,1 1,-1 0,1 0,0-1,0 1,0 0,0-1,0 1,0-1,0 0,0 1,1-1,-1 0,0 1,1-1,-1 0,1 0,0 0,-1-1,1 1,0 0,-1 0,1-1,0 1,0-1,0 0,-1 1,1-1,0 0,0 0,0 0,0-1,-1 1,1 0,0 0,0-1,0 0,-1 1,1-1,0 0,-1 0,1 0,68-46,100-130,-109 142,-60 35,0 1,-1 0,1 0,0 0,0 0,0 0,0 0,-1 1,1-1,-1 0,1 0,-1 0,1 1,-1-1,0 0,1 0,-1 1,0-1,0 0,0 1,0-1,0 0,0 0,0 1,-1-1,1 0,0 1,-1-1,1 0,-1 0,0 1,-44 117,36-103,2 1,-1 0,2 0,0 0,2 1,0 0,0 0,0 12,4-27,1-1,-1 1,0-1,1 1,-1-1,1 1,0-1,-1 0,1 0,0 1,1-1,-1 0,0 0,1 0,-1 0,1 0,-1 0,1 0,0-1,0 1,0-1,0 1,0-1,0 0,0 0,0 1,1-2,-1 1,0 0,1 0,-1-1,1 1,-1-1,1 0,-1 0,1 0,-1 0,1 0,-1 0,0-1,1 1,0-1,15-5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2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1,'-9'-1,"0"1,0 0,0 1,0 0,1 0,-1 1,0 0,1 1,0-1,-1 2,1-1,0 1,0 0,1 1,0 0,-1 0,0 1,-3 5,-2-3,1 1,1 0,0 1,0 0,1 1,1 0,-1 1,2 0,0 0,0 1,1 0,0 0,2 0,-1 1,2 0,-1 0,0 11,5-22,0-1,0 0,0 0,0 1,0-1,1 0,-1 0,1 1,-1-1,1 0,0 0,0 0,0 0,0 0,0 0,1 0,-1 0,0 0,1-1,0 1,-1 0,1-1,0 0,0 1,0-1,0 0,0 0,0 0,0 0,0 0,0 0,0-1,1 1,-1-1,0 0,0 1,1-1,-1 0,0 0,0 0,1-1,-1 1,2-1,97-29,-71 12,-1-1,-1-1,-1-2,0-1,-2-1,-1-1,-1-1,10-16,15-15,-46 57,-1 0,0 1,0-1,1 1,-1-1,0 1,0-1,0 1,0 0,0 0,1-1,-2 1,1 0,0 0,0 0,0 0,0 0,0 0,-1 0,1 0,-1 1,1-1,-1 0,1 0,-1 0,1 1,-1-1,0 0,0 1,0-1,0 0,0 0,0 1,0-1,0 0,0 1,-1-1,1 0,0 0,-1 1,0 0,1 0,0 7,0 5,0 0,0 1,1-1,1 0,0 0,1 0,1 0,0-1,1 1,0-1,1 0,0-1,1 1,-4-9,0-1,0 0,1 0,-1 0,1-1,-1 1,1-1,0 0,0 0,0 0,0 0,0-1,0 0,0 0,1 0,-1 0,18 2</inkml:trace>
  <inkml:trace contextRef="#ctx0" brushRef="#br0" timeOffset="2666.857">1045 283,'-14'9,"-15"14,-2 7,0-2,4 0,3-6,4-1,2-4,4-1,-1 3,-3-3,3-4</inkml:trace>
  <inkml:trace contextRef="#ctx0" brushRef="#br0" timeOffset="2936.919">792 226,'0'19,"9"17,9 1,5-5,4-4,2-1,1-1,0 1,0-1,-5 1,-7-4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07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1 423,'200'-22,"105"-11,-45 2,-199 21,-74 13,-2 0</inkml:trace>
  <inkml:trace contextRef="#ctx0" brushRef="#br0" timeOffset="247.952">57 649,'43'-5,"29"-1,11-5,2 0,-4 1,-7 3,-11-3,-11 1,-4 2,-7 2,-5 2,-3 1,-4 2,-1 0,-5 0</inkml:trace>
  <inkml:trace contextRef="#ctx0" brushRef="#br0" timeOffset="670.268">424 0,'47'28,"2"-2,0-3,2-2,31 9,85 36,-161-65,1 1,-2 0,1 0,0 1,0 0,-1 0,1 0,-1 1,0 0,0 0,0 0,-1 0,1 1,-1 0,0 0,-1 0,1 0,-1 1,0-1,0 1,-1 0,0 0,0 0,0 0,0 0,-1 0,0 0,-1 1,1-1,-1 0,0 1,-1-1,0 0,-1 5,-9 10,-1 0,-1-1,-1 0,-1-1,-1-1,0 0,-1-1,-1-1,-1-1,0 0,-1-2,-15 8,-35 30,-153 127,196-147,19-14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4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29,'48'0,"21"0,3 0,-6-4,-9-3,-10 1,-7 2,-7 0,-3 2,-3 1,-5 0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4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26,'38'0,"37"0,11-4,-6-3,-10 1,-13 1,-16 1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2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0 479,'29'-9,"19"-9,6 0,-2 2,-4 4,-5 9,-6 5,-5 2,-2 0,-6 5,-3 0,0-1,1-2,-3 3,0 0,-3-2</inkml:trace>
  <inkml:trace contextRef="#ctx0" brushRef="#br0" timeOffset="344.277">818 0,'0'625,"-28"-470,27-149,0-7</inkml:trace>
  <inkml:trace contextRef="#ctx0" brushRef="#br0" timeOffset="664.882">1185 169,'-20'13,"-27"17,2 1,1 3,2 1,1 2,-5 8,44-44,0 0,0 1,1-1,-1 0,0 0,0 1,1-1,-1 1,1 0,-1-1,1 1,0 0,-1 0,1 0,0 0,0 0,0 0,1 0,-1 0,1 0,-1 0,1 1,-1-1,1 0,0 0,0 1,0-1,0 0,1 0,-1 0,1 1,-1-1,1 0,0 0,0 0,0 0,0 0,0 0,0 0,0 0,1-1,-1 1,1 0,-1-1,1 1,0-1,0 1,92 18,-83-20,-1 1,0 0,1 1,-1 0,0 1,0-1,0 2,-1 0,1 0,-1 1,0 0,0 0,-1 1,6 4,9 59,-5-8,-7-48</inkml:trace>
  <inkml:trace contextRef="#ctx0" brushRef="#br0" timeOffset="980.644">1806 311,'-29'43,"-14"24,0 5,3-5,8-8,4-11,8-7,7-7,0-9,3-4,-1-5,-5-6,-3-4,1-3</inkml:trace>
  <inkml:trace contextRef="#ctx0" brushRef="#br0" timeOffset="1233.52">1410 311,'25'33,"16"26,7 3,0-5,-8-7,-6-12,-4-7,-3-5,-1-2,1-4,-6-2,0-3,0-5,-3-3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8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83 582,'-8'34,"1"0,2 0,1 1,2-1,2 27,-3 32,-20 40,1-54,13-105,12 7,0 0,2 0,0 1,1-1,1 1,9-16,-1-2,10-15,1 1,3 1,2 2,2 1,14-13,-7 21,-39 37,0 0,0 1,0-1,0 1,0-1,0 1,0-1,0 1,0-1,0 1,0 0,0-1,0 1,0 0,0 0,0 0,1 0,-1 0,0 0,0 0,0 1,0-1,0 0,0 0,0 1,0-1,0 1,0-1,0 1,0-1,0 1,0 0,0 0,-1-1,1 1,0 0,0 0,-1 0,1 0,0-1,-1 1,1 0,-1 0,1 0,-1 1,0 0,4 10,-1 1,-1-1,0 1,-1 0,0 0,-1 0,-1-1,-2 14,1 42,2-66,0 1,1-1,-1 0,0 1,1-1,-1 0,1 0,0 0,-1 1,1-1,0 0,0 0,1 0,-1 0,0 0,1-1,-1 1,1 0,-1-1,1 1,0-1,0 1,0-1,0 0,0 0,0 0,0 0,0 0,0 0,0-1,1 1,-1-1,0 1,0-1,1 0,-1 0,0 0,1 0,-1 0,0-1,0 1,1-1,-1 1,0-1,0 0,0 0,0 0,0 0,0 0,0 0,0-1,0 1,1-2,162-149,-145 136,65-33,-83 50,1 0,-1 0,1 0,-1 0,0 1,0-1,1 1,-1 0,0 0,0-1,0 1,-1 0,1 1,0-1,-1 0,0 0,1 1,-1-1,0 1,0-1,0 1,0-1,-1 1,1 0,-1-1,0 1,0 0,1-1,-2 1,1 0,0 0,-1-1,1 1,-1-1,0 1,0 0,1 2,-3 143,3-145,0-1,0 1,0-1,1 1,-1-1,1 1,0-1,-1 0,1 1,0-1,1 0,-1 0,0 1,1-1,-1 0,1 0,0-1,-1 1,1 0,0 0,0-1,0 1,0-1,2 1,13 5</inkml:trace>
  <inkml:trace contextRef="#ctx0" brushRef="#br0" timeOffset="540.358">1270 441,'-21'14,"0"0,2 2,0 0,0 1,2 0,0 2,1 0,1 1,1 0,0 1,2 1,-3 8,14-26,0 0,1 1,-1-1,1 0,0 1,0-1,0 0,1 1,0-1,-1 0,1 0,1 0,-1 0,1 0,0 0,-1 0,2 0,-1 0,0-1,1 1,0-1,0 0,0 0,0 0,0 0,0 0,1-1,0 1,-1-1,1 0,0 0,0 0,0-1,0 1,0-1,0 0,1 0,-1-1,0 1,1-1,-1 0,0 0,1-1,-1 1,0-1,0 0,3 0,4-3,0 1,0-1,0-1,-1 0,1-1,-1 0,0 0,-1-1,1 0,-2-1,1 0,-1 0,3-4,5-4,2-4,-1-1,-1-1,-1 0,-1-1,-1-1,0 0,-2 0,-2-1,0-1,-1 0,2-15,-6 26,-1 0,0-1,-1 1,0 0,-1-1,-1 1,-1-1,0 0,-1 1,0 0,-2 0,0-1,0 2,-1-1,-1 1,-3-6,7 18,1-1,-1 0,0 1,0 0,0-1,-1 1,1 0,0 0,-1 0,1 0,-1 1,0-1,1 1,-1-1,0 1,0 0,0 0,0 1,0-1,0 0,0 1,-1 0,1 0,0 0,0 0,0 0,0 1,0-1,0 1,0 0,0 0,0 0,0 0,0 0,0 1,1-1,-1 1,1 0,-1 0,1 0,-1 0,1 0,0 0,0 1,0-1,1 1,-1-1,0 1,1 0,0 0,-1 0,1 0,0 0,0 0,-3 24,1 0,1 0,1 1,2-1,0 0,4 12,-5-37,3 18,1 1,0-1,2 0,1 0,0 0,1-1,1 0,1-1,1 0,0-1,14 17,-23-31,1 1,0-1,0 0,0 1,0-1,0 0,1-1,-1 1,1-1,-1 1,1-1,0 0,0-1,0 1,1-1,-1 1,0-1,0 0,1-1,3 1,10-3</inkml:trace>
  <inkml:trace contextRef="#ctx0" brushRef="#br0" timeOffset="915.508">1664 18,'247'-16,"-245"16,0-1,0 1,1 0,-1 0,0 0,0 0,0 0,1 1,-1-1,0 1,0-1,0 1,0 0,0-1,0 1,0 0,0 1,0-1,0 0,-1 0,1 1,0-1,-1 1,1 0,-1-1,0 1,1 0,-1 0,0 0,0 0,0 0,0 0,-1 0,1 0,-1 0,1 0,-1 0,0 1,1-1,-1 0,0 0,0 0,-1 1,1-1,0 0,-1 0,1 0,-1 0,0 0,0 0,0 0,0 0,0 0,-1 1,-114 143,116-144,-1 0,0-1,1 1,-1 0,1 0,-1 0,1 0,0 0,0 0,0 0,0 0,0 0,0 0,0 0,1 0,-1 0,1 0,0 0,-1 0,1 0,0 0,0-1,0 1,0 0,1-1,-1 1,0 0,1-1,-1 0,1 1,-1-1,1 0,0 0,-1 0,1 0,0 0,0 0,0-1,0 1,0 0,1-1,86 12,-30-13,-33 0</inkml:trace>
  <inkml:trace contextRef="#ctx0" brushRef="#br0" timeOffset="2257.198">2681 301,'-79'94,"-117"176,59-149,119-108</inkml:trace>
  <inkml:trace contextRef="#ctx0" brushRef="#br0" timeOffset="2518.25">2285 385,'19'19,"26"16,10 7,0-4,-4-3,-6-8,-6-8,-10-3,-4-4,-3-5,-4 3,-1-2,2-1,-3-2</inkml:trace>
  <inkml:trace contextRef="#ctx0" brushRef="#br0" timeOffset="3085.942">1184 949,'-1'1,"1"0,-1 1,0-1,1 0,-1 0,1 0,0 1,-1-1,1 0,0 1,-1-1,1 0,0 1,0-1,0 0,0 1,1-1,-1 0,0 0,1 1,-1-1,0 0,1 0,-1 1,1-1,0 0,-1 0,1 0,0 0,0 0,0 0,0 0,0 0,0 0,0 0,0 0,0-1,0 1,0 0,0-1,1 1,-1-1,0 0,0 1,1-1,-1 0,0 1,1-1,-1 0,0 0,1 0,-1 0,0-1,1 1,0 0,178 11,-140-11,370-32,193-48,-282 47,-298 34</inkml:trace>
  <inkml:trace contextRef="#ctx0" brushRef="#br0" timeOffset="3756.261">1721 1260,'-97'55,"81"-49,1 0,0 1,1 0,0 1,0 1,1 0,0 1,0 1,1 0,0 0,1 1,1 0,0 1,0 1,2-1,-1 1,2 1,0 0,-3 9,9-21,1 0,-1 0,1 0,-1 1,1-1,0 0,0 1,1-1,-1 0,1 0,-1 1,1-1,0 0,0 0,0 0,1 0,-1 0,1 0,0 0,0-1,0 1,0-1,0 1,0-1,1 0,-1 0,1 0,-1 0,1 0,0 0,0-1,0 1,1 0,4 0,0 1,0-1,0-1,0 1,0-1,0-1,0 1,0-1,0-1,1 0,-1 0,7-2,12-6,0-2,-1-1,-1-1,0-1,-1-1,0-2,-2 0,1-1,12-16,-14 17,-1-2,-1 0,-1-1,-1-1,-1-1,0-1,-2 0,0 0,-2-2,-1 1,-1-1,-1-1,-1 0,4-22,-11 42,0 0,0 1,0-1,-1 0,0 1,0-1,0 0,-1 0,1 1,-2-1,1 0,0 1,-1-1,0 1,-1 0,1-1,-1 1,0 0,0 1,0-1,-1 0,0 1,0 0,0 0,0 0,-1 0,1 1,-1 0,0 0,0 0,0 0,0 1,-1 0,1 0,-1 0,1 1,-1 0,0 0,1 0,-1 1,-4 0,2 1,1 1,-1 0,1 1,-1 0,1 0,0 0,0 1,0 0,1 1,-1-1,1 1,0 1,1-1,-1 1,1 0,0 0,1 0,-1 1,1 0,0 0,-1 4,-2 2,1 2,0-1,1 0,1 1,0 0,1 0,1 0,0 0,1 1,1 12,3-15,1 0,0 0,1-1,0 1,1-1,1 0,-1-1,2 1,0-1,0-1,1 0,0 0,1 0,6 4,-12-10,4 4,1-1,-1 0,1-1,0 1,1-2,0 1,-1-2,2 1,-1-1,0-1,1 0,0 0,-1-1,1 0,0-1,0 0,0-1,0 0,0-1,0 0,0-1,8-4</inkml:trace>
  <inkml:trace contextRef="#ctx0" brushRef="#br0" timeOffset="4106.552">2398 1035,'-26'48,"2"1,3 2,1 0,3 2,2-1,-5 38,19-85,0 0,0 0,1 0,0 0,0 0,0 0,0 0,1 0,0 0,0 0,0 0,0 0,1-1,0 1,0 0,0-1,1 0,-1 1,1-1,0 0,0 0,1-1,-1 1,1-1,0 1,0-1,0 0,0-1,0 1,0-1,1 0,0 0,-1 0,1 0,0-1,1 0,11 1,1-2,0 0,-1-1,1-1,-1-1,1 0,-1-1,4-2,13-2,7-12,-29 7</inkml:trace>
  <inkml:trace contextRef="#ctx0" brushRef="#br0" timeOffset="4354.445">2172 1260,'38'0,"23"-5,10-1,-2 0,-8 1,-9 1,-9-3,-7 0,-10 0</inkml:trace>
  <inkml:trace contextRef="#ctx0" brushRef="#br0" timeOffset="4675.732">2793 1035,'40'-2,"-27"1,0 0,0 1,0 0,0 1,0 0,0 1,0 1,-1 0,1 1,6 2,-17-4,0 0,-1 0,1 0,0 0,0 0,-1 1,1-1,-1 1,0-1,0 1,0-1,0 1,0-1,-1 1,1 0,-1-1,1 1,-1 0,0 0,0-1,-1 1,1 0,0 0,-1-1,0 1,1 0,-1-1,0 1,0-1,-1 1,1-1,0 0,-1 1,0-1,1 0,-1 0,0 0,0 0,0 0,-2 1,-20 49,25-49,1-1,-1 1,1-1,0 0,0 1,0-1,0 0,1 0,-1 0,1 0,-1-1,1 1,-1-1,1 1,0-1,0 0,0 0,-1 0,1-1,0 1,0-1,0 1,0-1,0 0,0 0,0 0,0-1,0 1,0-1,0 0,0 0,4 1,118-26,-104 22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5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230 348,'-16'10,"1"0,1 1,0 1,0 1,1 0,1 1,0 0,1 1,-2 0,2 0,0 1,1 0,0 1,1 0,1 0,1 1,0 0,2 0,0 0,1 1,0 0,2 0,0 0,1 6,1-20,1-1,0 1,0-1,0 1,0-1,0 0,1 1,0-1,0 0,0 0,0 0,1 0,0-1,-1 1,1-1,1 1,-1-1,0 0,1 0,-1-1,1 1,0-1,0 1,0-1,0-1,1 1,-1 0,0-1,4 1,3 0,1-1,-1 0,1 0,-1-1,1 0,0-1,-1-1,1 0,-1 0,0-1,1 0,10-5,0-1,-1 0,0-2,-1 0,0-1,-1-1,0-1,-1-1,-1 0,0-1,13-18,-24 28,0-1,0 0,0 0,-1 0,0-1,-1 1,1-1,-1-1,-1 1,0 0,0-1,-1 1,0-1,0 0,-1 0,0 0,0 0,-1 0,-1 0,1 0,-2 0,1 1,-1-1,0 0,-1 0,0 1,0 0,-1-1,0 1,-1 0,2 3,0 0,-1 0,0 1,0-1,0 1,0 0,-1 0,0 0,0 1,0 0,0 0,0 0,0 1,-1-1,1 1,-1 0,0 1,0 0,1-1,-1 2,0-1,0 1,0 0,0 0,0 1,0-1,0 1,1 1,-1-1,0 1,0 0,0 1,0 0,0 0,0 0,1 1,-1 0,1 0,0 0,0 1,1-1,0 1,-1 0,-1 4,5-8,0 1,0 0,0 1,-1-1,2 0,-1 0,0 0,0 0,1 1,-1-1,1 0,0 1,0-1,0 0,0 1,0-1,0 0,1 1,-1-1,1 0,-1 0,1 0,0 1,0-1,0 0,0 0,0 0,1 0,-1 0,1-1,-1 1,1 0,0-1,-1 1,1-1,0 1,0-1,0 0,0 0,10 4,1-1,-1 0,1-1,0 0,0-2,0 1,0-1,0-1,0 0,0-1,0-1,0 0,-1 0,1-1,0-1,10-5,7 1,-1-2,0-1,-1-1,-1-2,0-1,0-1,-1-1,-2-1,0-1,0-1,-2-2,-1 0,0-1,4-8,-17 21,-1 0,0 0,-1 0,0-1,0 0,-1 0,-1-1,1 1,-2-1,0 0,0 0,-1 0,-1 0,0 0,-1-1,0-4,0 16,0-1,0 1,0 0,0-1,0 1,0 0,0-1,0 1,-1 0,1 0,0-1,-1 1,0 0,1 0,-1 0,1 0,-1-1,0 1,0 0,0 0,0 0,0 1,0-1,0 0,0 0,0 0,0 1,0-1,0 1,-1-1,1 1,0-1,0 1,-1 0,1-1,0 1,0 0,-1 0,1 0,0 0,-1 0,1 0,0 0,-1 1,1-1,0 0,0 1,-1-1,1 1,0-1,0 1,0 0,0 0,0-1,0 1,0 0,0 0,0 0,0 0,-7 7,2 0,-1 1,1-1,0 1,1 1,0-1,1 1,0-1,0 1,1 1,0-1,1 0,0 1,1-1,0 1,0-1,1 1,1-1,0 1,0 0,1-1,0 0,1 1,0-1,1 0,0 0,0-1,1 1,0-1,1 0,132 131,-133-136,-1 1,0 0,-1-1,1 1,-1 1,0-1,-1 0,1 1,-1-1,0 1,0 0,-1 0,1 0,-1 0,-1 0,1 0,-1 0,0 0,-1 0,1 0,-1 0,0 0,-1 0,1 0,-1-1,0 1,-1-1,1 1,-4 4,-10 17,-10 34,45-43,-3-19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7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12,'28'0,"30"0,8 0,-1 0,-7 0,-9 0,-12-5,-13-1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1,'-7'19,"1"0,1 1,1 0,1-1,1 2,0-1,2 0,1 14,-2-4,2 342,21-241,-22-131,0 1,0-1,0 0,1 1,-1-1,0 0,0 1,1-1,-1 0,0 0,1 1,-1-1,0 0,1 0,-1 0,0 1,1-1,-1 0,1 0,-1 0,0 0,1 0,-1 0,1 0,-1 0,0 0,1 0,-1 0,1 0,-1 0,0 0,1 0,-1 0,1 0,-1-1,0 1,1 0,-1 0,0 0,1-1,-1 1,0 0,1-1,-1 1,0 0,0 0,1-1,-1 1,0-1,0 1,0 0,1-1,-1 1,0 0,0-1,0 1,0-1,0 1,0 0,0-1,0 1,0-1,7-11</inkml:trace>
  <inkml:trace contextRef="#ctx0" brushRef="#br0" timeOffset="353.105">340 170,'-41'35,"18"-17,0 1,1 1,1 1,1 1,1 0,1 2,-14 25,30-47,1 0,0 0,0 0,0 0,0 0,0 0,0 1,1-1,-1 0,1 1,0-1,-1 0,1 1,0-1,1 0,-1 1,0-1,1 1,-1-1,1 0,-1 0,1 1,0-1,0 0,0 0,1 0,-1 0,0 0,1 0,-1 0,1-1,0 1,-1 0,1-1,0 1,0-1,0 0,0 0,0 0,1 0,-1 0,0 0,0 0,1-1,0 1,13 4,-5-1,0-1,0 1,0 1,-1-1,1 2,-1 0,-1 0,1 1,-1 0,7 7,68 63,-73-74</inkml:trace>
  <inkml:trace contextRef="#ctx0" brushRef="#br0" timeOffset="615.478">791 340,'-14'34,"-5"20,1 6,-2-7,4-8,3-7,0-5,2-3,-2-7,1-7</inkml:trace>
  <inkml:trace contextRef="#ctx0" brushRef="#br0" timeOffset="868.999">594 283,'19'39,"11"17,6 4,1-4,-1-11,-6-8,-4-11,-6-5,-2-6,1-5,2-5,-2 2,-1 0,-2-2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1 342,'34'0,"-1"-2,1-1,0-1,-1-2,0-1,-1-2,1-1,-2-1,1-2,6-5,-23 8,-1 0,1-1,-2-1,0 0,0-1,-1 0,-1-1,0 0,-1-1,1-2,-10 15,1-1,0 0,-1 1,0-1,0 0,0 0,0 0,0 1,0-1,-1 0,1 0,-1 0,0 0,0 0,0-1,0 1,-1 0,1 0,-1 1,0-1,1 0,-2 0,1 0,0 0,0 1,-1-1,1 0,-1 1,0 0,0-1,0 1,0 0,0 0,-1 0,1 0,-1 0,1 1,-1-1,1 1,-1-1,0 1,0 0,0 0,0 0,0 1,-2-1,-3-1,-1 0,0 1,0 0,0 0,0 1,0 0,0 1,0 0,0 0,1 1,-1 0,0 0,1 1,-1 0,1 1,0 0,0 0,-2 2,-125 105,122-98,0 0,1 1,1 0,0 1,1 0,1 1,1 0,0 0,0 1,2 0,0 0,1 1,1 0,1 0,0 0,1 0,1 0,1 1,1-12,0 0,0 0,0 0,1-1,0 1,0-1,1 1,0-1,0 0,0 0,1 0,0 0,0-1,1 1,-1-1,1 0,0-1,0 1,1-1,-1 0,1 0,0-1,0 1,4 0,7 3,0-1,1 0,-1-2,1 0,0 0,0-2,0-1,14 0,19-1,-1-3,0-2,0-2,-1-2,0-2,32-13,-50 13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56,'19'0,"16"-5,7-1,0 0,-1 1,-3 2,-3-5,-3 1,-2 0,-2 2,-4 2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9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18,'38'0,"23"0,5 0,-3-5,-8-1,-13-1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02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1,'3'5,"0"-1,-1 1,0 1,0-1,0 0,-1 0,1 1,-1-1,-1 0,1 1,-1-1,0 1,0-1,0 1,-1-1,0 1,-1 2,1-3,-7 39,-2 0,-2-1,-2-1,-1 0,-7 9,-11 21,62-110,121-249,-94 218,-55 68,0 1,0-1,0 1,0-1,1 1,-1 0,0 0,0-1,0 1,0 0,1 0,-1 0,0 0,0 0,0 0,1 0,-1 1,0-1,0 0,0 1,0-1,0 1,1-1,-1 1,0-1,0 1,0 0,0 0,-1-1,1 1,0 0,0 0,0 0,-1 0,1 0,0 0,-1 0,1 0,-1 0,1 0,-1 1,18 47,-12 91,-6-139,0 0,0 0,0 0,0-1,0 1,0 0,0 0,0 0,0 0,0 0,0 0,1-1,-1 1,0 0,1 0,-1 0,0-1,1 1,-1 0,1 0,0-1,-1 1,1 0,-1-1,1 1,0-1,-1 1,1-1,0 1,0-1,0 1,-1-1,1 0,0 0,0 1,0-1,0 0,-1 0,1 0,0 0,0 0,0 0,0 0,0 0,0 0,-1 0,1 0,0-1,0 1,0 0,0-1,-1 1,1 0,0-1,0 1,-1-1,1 0,0 1,0-1,42-36,77-100,-102 120,-12 10,1 1,-1-1,1 1,1 1,-1-1,1 1,0 1,0-1,0 1,6-1,-12 6,1 0,-1 0,0 0,1 0,-1 0,0 1,0-1,0 1,0-1,0 1,0 0,0 0,0 0,-1 0,1 0,-1 0,0 0,1 1,-1-1,0 0,0 1,-1-1,1 1,0-1,-1 1,0 0,1-1,-1 1,0-1,0 1,-1 0,1-1,0 1,-1-1,0 1,1-1,-2 2,2 1,-5 258,5-239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04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1,'0'4,"5"3,1 4,-4 5,-4 4,4 0,2-9,5-7,0-8,-1-3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04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1,'0'4,"-5"8,-1 5,-5 0,-1 2,8-2,8-8,8-7,8-8,4-3,-6 0,-11 2,-7 6,-8 4,-2 6,-1 2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03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0,'-19'39,"-7"22,2 5,0-8,3-10,7-7,4-7,0-4,1-2,-2-6,0-2,-2-4,-4-6,1-3</inkml:trace>
  <inkml:trace contextRef="#ctx0" brushRef="#br0" timeOffset="311.858">1 29,'23'24,"19"13,6 4,-5 1,-5-7,-4-5,-3-3,-2-5,-6-3,-2-3,-5-1,0-2,2 1,-2-6,-4-5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3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1 402,'252'-297,"-200"229,-50 69,-1 1,0-1,0 0,0 1,0-1,0 0,0 1,0-1,0 1,-1-1,1 1,-1 0,1-1,-1 1,1 0,-1-1,0 1,0 0,0-1,0 1,0 0,0-1,-1 1,1 0,0-1,-1 1,0 1,1-2,-2 5,1 1,0-1,0 0,0 1,1-1,0 1,0-1,1 0,0 1,0-1,0 0,1 0,0 1,0-1,0 0,1-1,0 1,0 0,1-1,-1 0,1 0,0 0,1 0,-1 0,1-1,0 0,0 0,0 0,1-1,-1 0,3 2,1-4,0 1,0-1,-1 0,1-1,0 0,0 0,0-1,-1 0,1-1,0 0,-1 0,1-1,-1 0,0-1,0 1,0-2,0 1,-1-1,0 0,0 0,0-1,0-1,130-150,-131 149,9-13,-4 3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6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1,'-4'48,"-8"44,0 17,1-1,2-9,4-17,1-13,3-13,-4-6,-2-7,2-7,1-3,1-4,1-1,1-1,1 0,0-10,0-7</inkml:trace>
  <inkml:trace contextRef="#ctx0" brushRef="#br0" timeOffset="267.914">0 649,'116'12,"0"-6,0-5,102-12,93 3,-297 7,0 0,1-1,-1-1,0 0,0-1,0 0,-1-1,1-1,-1 0,-1-1,1 0,-1-1,0 0,-1-1,4-4,-12 11,-1 1,1-1,-1 0,0 0,1 0,-1 0,0-1,0 1,-1 0,1-1,0 1,-1-1,0 0,1 1,-1-1,0 0,0 0,-1 0,1 0,0 0,-1 0,0 0,0 0,0 0,0 0,0 0,-1 0,1 0,-1 0,0 0,0 0,0 1,0-1,0 0,-1 0,1 1,-1-1,0 1,0 0,1-1,-2 1,1 0,0 0,0 0,-1 0,1 0,-1 1,1-1,-1 1,0 0,0 0,-1-1,-8 0,1 0,-1 1,0 1,0-1,0 2,0 0,0 0,0 1,0 1,1 0,-1 0,1 1,0 1,0 0,0 0,-4 4,-1-1,0 2,1 0,0 1,0 1,1 0,1 0,0 2,1 0,0 0,1 1,1 0,0 1,2 0,-1 1,2 0,0 0,1 0,1 1,0 0,2 0,0 1,3-9,0 0,1 0,0-1,1 1,0-1,1 1,0-1,0 1,1-1,0-1,0 1,1 0,1-1,-1 0,1 0,0-1,1 1,0-2,0 1,1-1,4 3,8 7,2-2,-1-1,2 0,-1-2,2-1,-1 0,21 4,-19-9,-1 0,1-1,0-2,0 0,0-2,0-1,0-1,0-1,0-1,24-7,-10 0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5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29 248,'0'27,"1"-7,-1 1,-1-1,-1 0,0 0,-1 0,-2 0,0 0,5-20,0 0,0 0,0-1,0 1,0 0,0 0,0-1,0 1,0 0,0 0,0-1,0 1,0 0,0-1,-1 1,1 0,0 0,0 0,0-1,0 1,0 0,-1 0,1-1,0 1,0 0,0 0,-1 0,1 0,0-1,0 1,-1 0,1 0,0 0,0 0,-1 0,1 0,0 0,0 0,-1 0,1 0,0 0,0 0,-1 0,1 0,0 0,-1 0,1 0,0 0,0 0,-1 0,1 0,-3-30,6 7,0-1,2 1,0 0,2 0,0 0,2 1,0 0,2 1,0 0,1 1,1 0,1 1,12-13,-22 26,-1 0,1 1,0-1,1 1,-1-1,1 1,0 1,0-1,1 1,-1 0,1 0,0 0,0 1,0 0,1 0,-1 0,1 1,-1 0,1 1,1-1,-5 4,0-1,-1 1,1 0,-1 0,1 0,-1 1,0-1,0 0,0 1,0 0,0-1,0 1,-1 0,1 0,-1 0,0 0,0 0,0 0,0 0,-1 0,1 1,-1-1,0 0,0 0,0 1,0-1,0 0,-1 0,0 1,2 12,-1-12,0 0,0 0,0 0,1 0,-1 0,1 0,0 0,0-1,1 1,-1 0,1-1,-1 1,1-1,0 1,1-1,-1 0,1 0,-1 0,1 0,0 0,0-1,0 1,0-1,0 0,1 0,-1 0,2 1,15 2</inkml:trace>
  <inkml:trace contextRef="#ctx0" brushRef="#br0" timeOffset="253.598">622 219,'-5'39,"3"17,7-1,8-10,1-17,3-13,-2-10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8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14,'-12'-4,"-1"1,0 1,0 0,0 0,0 1,0 1,0 0,-1 1,1 1,0 0,1 0,-1 2,0-1,1 2,-1-1,1 2,1 0,-12 6,3 3,15-13,0 0,0 0,0 0,0 1,1-1,0 1,-1 0,1 1,0-1,0 1,1-1,-1 1,1 0,0 1,0-1,0 0,1 1,-1 0,1 0,0-1,1 1,-1 0,1 1,0-1,0 0,0 0,1 0,0 1,0-1,0 0,1 0,0 0,0 4,6 2,0-2,1 1,0-1,1 0,-1-1,2 0,-1 0,1-1,0 0,1-1,-1 0,1-1,0 0,10 3,-7-2,1 0,-1 1,0 1,-1 0,0 1,-1 1,1 0,6 7,-17-14,0-1,0 0,0 1,-1-1,1 1,-1-1,1 1,-1 0,0 0,0 0,0 0,0-1,-1 1,1 0,-1 0,0 1,0-1,0 0,0 0,0 0,-1 0,1 0,-1 0,0 0,0-1,0 1,0 0,0 0,-1-1,1 1,-1 0,0-1,0 0,0 1,0-1,0 0,0 0,-2 1,-6 5,1 0,-1-1,-1-1,1 0,-1 0,0-1,0 0,-1-1,-2 1,-188 32,178-36</inkml:trace>
  <inkml:trace contextRef="#ctx0" brushRef="#br0" timeOffset="366.049">702 212,'-12'32,"1"0,2 1,1 0,2 0,1 1,1 0,2-1,2 1,2 16,-2-45,1 0,0-1,0 1,0-1,0 1,1-1,0 1,0-1,0 0,0 0,1 0,0 0,-1-1,1 1,1-1,-1 1,0-1,1 0,0 0,-1-1,1 1,0-1,1 0,-1 0,0 0,1 0,-1-1,1 0,-1 0,1 0,-1 0,1-1,4 0,1 0,0 0,0-1,0-1,0 0,-1 0,1-1,0 0,-1 0,0-1,0-1,0 1,0-1,-1-1,0 0,0 0,0 0,5-7,4-4,0-2,-1 0,-1-1,-1 0,0-1,6-15,-14 24,-1-1,0 0,-1-1,0 0,-1 1,0-1,-1 0,-1 0,0 0,-1 0,0-1,-2-3,1 11,1 1,-1 0,-1 0,1 0,-1 0,0 0,0 0,-1 0,0 1,0-1,0 1,-1 0,0 0,0 0,0 0,0 1,-1-1,0 1,0 0,0 1,0-1,0 1,-1 0,0 0,1 1,-1 0,0 0,-3-1,-42 4,32 6</inkml:trace>
  <inkml:trace contextRef="#ctx0" brushRef="#br0" timeOffset="970.313">1211 607,'167'-198,"-16"26,-79 112,-69 60,-1 1,0 0,1 0,-1 0,0 1,0-1,0 0,0 1,0-1,0 1,0 0,0 0,-1 0,1 0,0 0,-1 0,0 0,0 0,1 0,-1 1,-1-1,1 1,0-1,0 1,-1-1,0 1,1-1,-1 1,0-1,0 1,0-1,-1 1,1-1,-1 1,1-1,-1 1,-1 1,2 1,0 14,-1-16,0 1,0-1,0 0,1 1,-1-1,1 0,0 1,0-1,0 1,0-1,1 0,-1 1,1-1,0 0,0 1,0-1,1 0,-1 0,1 0,0 0,-1 0,1 0,1-1,-1 1,0-1,1 1,-1-1,1 0,-1 0,1 0,0 0,0 0,0-1,0 1,0-1,3 1,7-3,-1-1,1 0,-1-1,0 0,0-1,0 0,-1-1,1-1,-1 1,0-2,-1 1,0-2,0 1,6-7,6-2,-4 3,72-34,-87 48,-1 0,0 0,1 1,-1-1,0 1,1 0,-1 0,0-1,0 1,0 0,-1 1,1-1,0 0,-1 0,0 1,1-1,-1 1,0-1,0 1,-1 0,1-1,0 1,-1 0,1 0,-1-1,0 1,0 0,0 0,-1-1,1 1,-1 0,1 0,-1-1,0 1,0 0,0-1,0 1,-7 26,6-23,0-1,0 0,0 1,1-1,0 1,0 0,0-1,1 1,0 0,0 0,0-1,1 1,0 0,0-1,0 1,1-1,0 3,9-1,-1-5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4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102 247,'-6'24,"-89"291,133-462,-13 78,3 1,3 1,3 2,18-25,3 24,-54 64,1 1,-1 0,1 0,-1 0,1 0,-1 0,1 0,0 0,-1 0,1 1,0-1,0 1,0-1,-1 1,1 0,0 0,0 0,0 0,0 0,0 0,-1 0,1 0,0 1,0-1,0 1,-1-1,1 1,0 0,0 0,-1 0,1 0,-1 0,1 0,-1 0,1 0,-1 1,0-1,0 1,0-1,0 1,0-1,1 2,66 162,-54-140</inkml:trace>
  <inkml:trace contextRef="#ctx0" brushRef="#br0" timeOffset="301.712">610 388,'27'-3,"-1"-2,0 0,0-1,0-2,-1-1,0-1,-1-1,0-1,0-1,10-8,19-50,-52 69,0 0,0 0,0 0,-1-1,0 1,1 0,-1 0,0-1,0 1,0 0,0-1,0 1,-1 0,1 0,-1-1,1 1,-1 0,0 0,0 0,0 0,0 0,0 0,-1 0,1 0,-1 0,1 0,-1 1,1-1,-1 1,0-1,0 1,0 0,0-1,0 1,0 0,-2 0,-6-2,-1 0,0 1,0 0,0 1,-1 1,1-1,0 2,0-1,0 2,0-1,0 2,0-1,0 2,1-1,-1 1,1 1,0 0,0 0,1 1,0 0,0 1,0 0,1 0,0 1,0 0,-6 9,4-4,0 1,1 1,0 0,1 0,1 0,1 1,0 0,1 0,-1 6,4-14,1-1,0 0,1 0,-1 1,1-1,1 0,-1 0,1 1,0-1,1 0,0 0,0 0,1 0,-1 0,1-1,1 1,-1-1,1 0,0 0,1 0,0 0,3 3,2-1,0 0,1-1,0 0,0-1,0 0,0-1,1 0,0-1,0 0,0-1,1 0,-1-1,1-1,-1 0,1 0,0-1,8-2,8 2</inkml:trace>
  <inkml:trace contextRef="#ctx0" brushRef="#br0" timeOffset="731.555">1231 247,'-3'12,"0"-1,2 1,-1 0,1 0,1-1,0 1,1 0,0 0,2 5,-3-14,1 0,-1 0,1 1,0-1,0 0,0 0,1 0,-1 0,1-1,-1 1,1 0,0 0,0-1,0 1,0-1,1 0,-1 0,1 0,-1 0,1 0,0 0,0-1,-1 1,1-1,0 0,0 0,1 0,-1 0,0 0,0-1,0 1,1-1,-1 0,0 0,0 0,1-1,10-2,-1-1,0 0,0-1,0 0,0-1,-1-1,0 0,0 0,-1-1,0-1,0 0,7-9,39-27,-57 44,1 0,-1 0,0 0,1 0,0 0,-1 1,1-1,0 0,-1 0,1 1,0-1,0 0,-1 1,1-1,0 1,0-1,0 1,0-1,0 1,0 0,0-1,0 1,0 0,0 0,0 0,0 0,0 0,0 0,0 0,0 0,0 0,0 0,0 0,0 1,0-1,0 0,-1 1,1-1,0 1,0-1,0 1,0 0,0-1,-1 1,1 0,0-1,-1 1,1 0,0 0,-1 0,1-1,-1 1,1 0,-1 0,0 0,1 0,-1 0,0 0,0 0,1 0,0 26,-2-21,0-1,1 0,0 1,0-1,1 1,-1-1,1 0,1 0,-1 1,0-1,1 0,0 0,1 0,-1 0,1-1,0 1,0-1,0 1,0-1,1 0,0 0,0-1,0 1,2 1,0-2,-1-1,1 0,-1 0,1 0,0 0,0-1,-1 0,1-1,0 1,0-1,0 0,0 0,0-1,0 0,0 0,0 0,-1-1,1 1,0-2,-1 1,1 0,-1-1,0 0,0 0,0-1,0 0,2-2,113-122,-109 115,-7 9,0 0,-1 0,1-1,-1 0,0 1,0-1,-1 0,1 0,-1 0,0-1,0 1,-1 0,0-1,0 0,-2-8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2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656 83,'-18'-11,"0"0,-1 1,0 1,-1 1,0 0,0 2,-1 0,1 1,-1 2,0 0,-5 0,3 5,1 1,0 1,0 0,0 2,0 1,1 0,0 2,1 0,0 1,0 1,1 1,0 1,1 1,-15 14,26-22,-1 0,2 0,-1 1,0 0,1 0,1 1,-1 0,1 0,0 0,1 0,0 1,0 0,1-1,0 1,1 1,0-1,0 0,1 1,0-1,1 1,0-1,0 0,1 1,0-1,1 1,0-1,0 0,1 0,1 1,1 3,1-1,0 0,1 0,0 0,1-1,0 0,1 0,0-1,0-1,1 1,1-1,0-1,0 0,0-1,1 0,0 0,0-1,1-1,0 0,0-1,0 0,0-1,3-1,1 1,0-1,1 0,-1-2,0 0,1-1,-1 0,0-2,0 0,0-1,0 0,-1-2,1 0,-1-1,-1 0,1-1,-1-1,-1-1,9-6,-9 3,-1 2</inkml:trace>
  <inkml:trace contextRef="#ctx0" brushRef="#br0" timeOffset="462.78">1305 167,'-30'1,"1"1,0 1,0 2,1 1,-1 1,1 1,1 2,-1 0,-17 11,30-11,0 1,1 0,1 1,0 0,0 1,1 1,1 0,0 0,1 1,1 1,0-1,-5 16,11-26,0 0,1 0,-1 0,1 0,0 0,1 0,0 0,-1 1,2-1,-1 0,0 1,1-1,0 1,1-1,-1 0,1 1,0-1,0 1,1-1,-1 0,1 0,0 0,1 0,-1 0,1-1,0 1,0-1,1 1,-1-1,1 0,0 0,0-1,0 1,0-1,1 0,-1 0,1 0,0-1,0 0,5 2,9-2,0-2,0 0,0-1,0 0,0-2,-1 0,1-1,-1-1,0-1,0-1,0 0,-1-1,0-1,-1 0,0-2,0 1,-1-2,-1 0,0-1,0-1,-1 0,9-13,128-180,-179 303,27-89,0-1,0 1,1 0,0-1,1 1,-1 0,1 0,1 0,-1-1,1 1,0 0,1-1,0 1,0 0,0-1,1 0,-1 0,2 2,8 5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1.7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310 142,'1'0,"-1"0,1 0,-1 0,1 0,-1 0,1 0,-1 0,0 0,1 0,-1 0,1 0,-1 0,1 0,-1 0,1 0,-1-1,1 1,-1 0,1 0,-1-1,0 1,1 0,-1 0,0-1,1 1,-1-1,0 1,1 0,-1-1,0 1,1-1,-1 1,0 0,0-1,0 1,0-1,1 1,-1-1,0 1,0-1,0 1,0-1,0 1,0-1,0 1,0-1,0 1,0-1,-1 1,1-1,0 1,0 0,0-1,-1 1,1-1,0 1,0-1,-1 1,1 0,0-1,-1 1,1 0,0-1,-1 1,1 0,-1 0,-34-7,21 10,-1 1,1 0,0 0,0 2,0-1,1 2,0 0,0 0,1 2,0-1,0 1,1 1,0 0,1 1,0 0,1 0,0 1,0 1,1-1,1 1,1 0,-1 1,-1 7,4-11,1 0,0 0,0 1,1-1,0 1,1-1,0 1,1-1,0 1,1 0,0-1,1 1,0-1,0 0,1 1,-1-5,0-1,0 0,0 0,1 0,0 0,0-1,0 1,1-1,-1 0,1 0,0 0,0 0,0 0,1-1,-1 0,1 0,0 0,0-1,0 1,0-1,0 0,1-1,-1 1,0-1,1 0,-1-1,1 1,-1-1,3 0,10-3,0-1,0-1,0 0,-1-1,0-1,0-1,-1 0,0-1,-1-1,1 0,-2-1,0-1,13-13,125-139,-98 99,-54 66,0 0,0 0,0 0,0-1,0 1,0 0,0 0,1 0,-1-1,0 1,0 0,1 0,-1-1,1 1,-1 0,1-1,-1 1,1 0,-1-1,1 1,0-1,-1 1,1-1,0 1,-1-1,1 1,0-1,-1 0,1 1,0-1,0 0,0 0,-1 1,1-1,0 0,0 0,0 0,0 0,-1 0,1 0,0 0,0-1,0 1,-1 0,1 0,0-1,0 1,0 0,-1-1,1 1,0-1,-1 1,1-1,0 1,-1-1,1 1,-1-1,1 0,-1 1,1-1,-1 0,1 0,-1 1,0-1,1 0,-1 0,0 1,3 33,-4-27,1 0,-1 1,1-1,1 0,-1 0,1 1,0-1,0 0,1 0,0 0,0 0,0 0,1-1,0 1,0-1,0 1,1-1,0 0,0 0,0-1,0 1,1-1,0 0,0 0,0 0,0-1,1 0,0 0,91-3,-82-2,10-2</inkml:trace>
  <inkml:trace contextRef="#ctx0" brushRef="#br0" timeOffset="329.054">1411 1,'-25'9,"1"1,0 1,0 2,1 0,1 1,0 1,1 1,1 2,-13 12,32-29,0 1,-1-1,1 1,0-1,0 1,0-1,0 1,0 0,0-1,0 1,1 0,-1 0,1-1,-1 1,1 0,0 0,-1 0,1 0,0 0,0 0,1 0,-1 0,0-1,1 1,-1 0,1 0,-1 0,1-1,0 1,0 0,0 0,0-1,0 1,0-1,0 1,0-1,1 0,-1 1,1-1,-1 0,1 0,-1 0,1 0,0 0,-1 0,1 0,0-1,0 1,-1-1,1 1,0-1,2 1,72 9,-69-11,1 0,0 1,-1 0,1 0,0 1,-1 0,1 0,-1 0,1 1,-1 1,0-1,0 1,0 0,0 1,0-1,-1 1,1 1,-1-1,0 1,-1 0,1 1,-1-1,0 1,0 0,-1 0,1 1,-1-1,2 7,-5-8,-1-1,0 0,0 1,0-1,-1 0,1 0,-1 1,0-1,0 0,-1 0,1 0,-1 0,0 0,0 0,0-1,-1 1,1-1,-1 1,0-1,0 0,0 0,0 0,-3 1,-86 54,70-48,-1-1,1-1,-2-1,1-1,-1-2,-13 2,13-4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3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0,'-161'283,"110"-185,-4-3,-53 68,98-151,3-6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3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1,'24'34,"22"25,8 7,0-2,-4-8,-7-8,-5-7,-5-12,-7-5,-4-6,-5-3,-2-3,-2 2,1-3,-7-2,-4-8,-3-4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7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14,'5'-5,"-4"-2,-1 6,-6 2,-2 7,-4 1,0 4,6 0,5-2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0,'-9'10,"-9"3,0 4,7-1,10-8,10-5,9-8,-4-3,-9 0,-5 5,-3 5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9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1,'1'2,"0"0,1 0,-1-1,1 1,0 0,-1-1,1 1,0-1,0 1,0-1,0 0,0 0,0 0,1 0,-1 0,0 0,0-1,1 1,-1-1,0 1,1-1,-1 0,0 0,1 0,0-1,0 2,338 2,-279-15,-56 6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9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31,'0'5,"10"1,7 0,6-1,4-2,7-5,3-4,-1 1,-1 0,-2 2,-2-5,-1 0,-1 1,-1 2,0 2,0 1,0 1,-5 1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9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0 522,'34'0,"29"0,11-5,-5-1,-7 0,-11 1,-9 1,-6 2,-5 1,-8 0</inkml:trace>
  <inkml:trace contextRef="#ctx0" brushRef="#br0" timeOffset="3098.958">593 889,'58'-13,"-1"-2,0-2,-1-3,-1-3,-1-2,-2-2,17-13,-55 28,0 0,-1-1,0 0,-1-1,0 0,-1-1,-1-1,-1 1,0-2,-1 1,-1-1,0 0,1-9,-6 24,-1-1,1 1,-1-1,0 0,0 0,0 0,0 0,0 0,-1 0,1 0,-1 0,0 0,0 0,0 0,0 0,-1 0,1 0,-1 0,0 0,0 0,0 0,0 0,0 0,-1 1,1-1,-1 0,0 1,1-1,-1 1,-1 0,1 0,0 0,0 0,-1 0,1 0,-1 0,1 1,-1-1,0 1,0 0,0 0,0 0,0 0,0 1,0-1,0 1,0-1,0 1,0 0,-3 1,-5 3,0 1,0 1,1 0,0 0,0 1,0 0,1 1,0 0,0 0,1 1,0 0,1 1,0 0,0 0,1 0,-3 9,5-12,1-1,0 0,0 0,1 1,0 0,0-1,0 1,1 0,0 0,1 0,-1 0,1 0,1 0,-1 0,1 0,0-1,1 1,0 0,0 0,0-1,1 1,0-1,0 0,0 0,1 0,0 0,0-1,1 1,0-1,0 0,3 2,5 1,0-1,0-1,0 0,1-1,0 0,0-1,0-1,0 0,1-1,-1-1,1 0,-1-1,1 0,-1-1,1-1,-1 0,13-4,0-1,0-1,-1-2,0 0,0-2,-1 0,-1-2,0-1,19-16,-33 25,0-1,-1 0,0 0,0-1,-1 0,0 0,0-1,-1 0,0 0,-1-1,0 0,-1 0,0-1,0 1,-1-1,0 0,-1 0,0-2,-3 12,0 0,0 0,0 0,0 0,0 0,0 0,0 1,0-1,-1 0,1 0,0 0,-1 0,1 1,0-1,-1 0,1 0,-1 1,1-1,-1 0,1 1,-1-1,0 0,1 1,-1-1,0 1,0-1,1 1,-1-1,0 1,0 0,0-1,1 1,-1 0,0 0,0 0,0-1,0 1,0 0,0 0,1 0,-1 0,0 1,0-1,0 0,0 0,0 0,1 1,-1-1,0 0,0 1,0-1,1 1,-1-1,0 1,1-1,-1 1,0 0,0-1,-42 34,34-23,-1 0,2 1,0 0,0 0,1 1,1 0,0 0,1 1,-1 3,4-12,1-1,0 1,-1 0,2 0,-1 0,1 0,-1-1,1 1,1 0,-1 0,1 0,-1 0,2 0,-1 0,0-1,1 1,0 0,0-1,0 0,1 1,-1-1,1 0,0 0,0 0,1-1,-1 1,1-1,3 3,4-2,1 0,-1 0,1-1,0-1,0 0,0 0,1-1,-1-1,0 0,0-1,1 0,-1-1,0 0,0-1,-1 0,1-1,-1 0,1-1,-1 0,2-3,51-24,-1-3,-1-2,-2-3,0-5,-47 35,0 0,-1 0,0-1,-1-1,0 0,-1 0,0-1,-1 0,0-1,-1 0,-1 0,0-1,-1 0,-1 0,0-1,0-2,-4 16,-1 0,1 0,-1 0,0 0,1 1,-1-1,0 0,0 0,0 0,-1 0,1 0,0 0,-1 0,1 0,-1 1,1-1,-1 0,0 0,0 1,0-1,0 0,0 1,0-1,-1 1,1-1,0 1,-1 0,1 0,-1-1,1 1,-1 0,0 0,1 0,-1 1,0-1,0 0,0 1,1-1,-1 1,0 0,0-1,0 1,0 0,-1 0,-3 0,-1 0,0 1,1 0,-1 0,1 0,-1 1,1 0,0 0,0 1,0 0,0 0,-4 2,-6 9,0 0,1 0,1 1,0 1,1 1,1 0,0 1,1 0,1 0,1 1,1 0,-3 11,8-23,0-1,1 1,0 0,0 0,1-1,0 1,0 0,0 0,1 0,0 0,0 1,1-1,0 0,0-1,1 1,0 0,0 0,0-1,1 1,0-1,1 0,-1 1,1-2,0 1,0 0,1-1,0 0,0 0,0 0,0-1,1 1,0-1,0-1,0 1,0-1,1 0,-1 0,2-1,50 2,-33-9</inkml:trace>
  <inkml:trace contextRef="#ctx0" brushRef="#br0" timeOffset="3866.025">2456 663,'-145'230,"139"-215,13-22,15-21,85-117,-85 136,-21 41,-2-17,1-11,-1 1,1 0,0 0,1 0,-1 0,1-1,0 1,1 0,-1-1,1 1,-1-1,1 1,1-1,-1 0,1 0,-1 0,1 0,0 0,1-1,-1 1,1-1,-1 0,1 0,0 0,0 0,0-1,1 0,-1 0,0 0,1 0,0-1,-1 1,1-1,0 0,-1-1,1 1,0-1,0 0,0 0,0-1,-1 1,2-1,3-3,-1 0,1-1,-1 0,0 0,0-1,0 0,-1 0,0 0,0-1,-1 0,0-1,0 0,-1 1,0-2,0 1,-1-1,0 1,0-1,-1 0,0-1,-1 1,0 0,0-6,0-33,-7 26</inkml:trace>
  <inkml:trace contextRef="#ctx0" brushRef="#br0" timeOffset="4370.868">2653 42,'27'-9,"0"1,0 2,1 0,0 2,28-1,-54 4,-1 1,1-1,0 1,-1-1,1 1,0 0,-1 0,1 0,0 0,-1 0,1 0,0 0,-1 0,1 1,0-1,-1 1,1-1,-1 1,1 0,-1-1,1 1,-1 0,1 0,-1 0,0 0,1 0,-1 1,0-1,0 0,0 1,0-1,0 0,0 1,0-1,-1 1,1-1,0 1,-1 0,0-1,1 1,-1 0,0-1,1 1,-1 0,-6 8,0-1,0 1,-1-2,0 1,0-1,-1 0,0 0,0-1,-1 0,-3 1,-4 5,8-7,6-5,0 0,-1 0,1 0,0 0,0 0,-1 1,1-1,0 0,0 1,1 0,-1-1,0 1,1 0,-1 0,1 0,-1 0,1 0,0 0,0 1,0-1,0 0,0 1,0-1,1 0,-1 1,1-1,0 1,0-1,0 1,0-1,0 1,0-1,0 1,1-1,0 1,-1-1,1 0,0 1,0-1,0 0,0 0,1 0,0 1,7 3,0-1,1-1,0 0,0 0,0-1,0 0,0-1,1 0,-1-1,1 0,0-1,-1 0,1 0,-1-1,8-2,12 2,56 0,-62 0</inkml:trace>
  <inkml:trace contextRef="#ctx0" brushRef="#br0" timeOffset="4982.009">3810 155,'-21'54,"-3"-1,-3-2,-1 0,-3-2,-35 44,8-19,-2-1,-4-4,-29 23,78-77,3-2</inkml:trace>
  <inkml:trace contextRef="#ctx0" brushRef="#br0" timeOffset="5437.521">3359 212,'245'228,"-98"-34,-94-108,-39-62</inkml:trace>
  <inkml:trace contextRef="#ctx0" brushRef="#br0" timeOffset="8799.991">4374 606,'-33'44,"-21"27,-6 3,2-7,11-9,9-11,11-13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374 762,'-17'-119,"16"116,0 0,0 0,-1 0,1 0,-1 0,1 0,-1 1,0-1,0 1,0-1,-1 1,1 0,-1 0,1 0,-1 0,1 0,-1 1,0-1,0 1,0 0,0-1,0 1,0 1,0-1,0 0,-1 1,1 0,0-1,0 1,0 0,-1 1,1-1,0 1,0-1,-3 2,-10 4,1 0,-1 1,1 1,1 1,-1 0,2 1,-1 0,1 1,1 0,0 1,0 1,1 0,1 0,0 1,1 0,1 1,0 0,-4 12,8-19,-1 1,2 0,-1 0,1 1,1-1,0 0,0 1,1 0,0-1,0 1,1 0,1 0,0-1,0 1,1 0,0-1,0 1,1-1,0 0,1 0,0 0,1 0,0-1,0 0,0 0,1 0,1 0,-1-1,2 1,14 3,1 0,-1-2,1-1,1 0,-1-2,1 0,1-2,-1-1,0-1,1-1,-1-1,1-1,-1-1,1-1,-1-1,0-2,0 0,-1-2,0 0,0-1,20-13,-6 6</inkml:trace>
  <inkml:trace contextRef="#ctx0" brushRef="#br0" timeOffset="303.917">910 734,'-9'17,"1"1,1-1,0 1,2 1,0-1,1 1,1 0,1 0,0 0,1 0,2 0,0 0,0 0,3 7,-2-21,0 0,0 0,0 0,0 0,1-1,0 1,0-1,1 1,-1-1,1 0,0 0,0-1,0 1,0-1,0 0,1 0,0 0,0-1,-1 1,1-1,1 0,-1-1,0 1,0-1,1 0,-1-1,0 1,1-1,-1 0,1 0,-1-1,0 1,1-1,-1 0,0-1,1 1,2-3,22-6,-1-1,0-1,-1-2,0-1,8-7,-17 10,-5 6,-2-2,1 0,-1-1,0 0,0 0,-1-1,-1-1,1 0,-2 0,0-1,0 0,-1-1,-1 0,0 0,0-1,-1 0,-1 0,-1 0,0 0,-1-1,0 0,-1 0,-2 10,0 1,-1-1,1 0,-1 1,0-1,0 0,-1 1,1-1,-1 1,0 0,0 0,-1 0,1 0,-1 0,0 0,0 0,0 1,0 0,-1-1,0 1,1 1,-1-1,0 0,0 1,0 0,-1 0,1 0,-1 0,1 1,-1 0,-3-1,-4 0,0 0,0 1,0 0,0 1,0 0,0 1,0 0,0 1,0 0,0 1,1 0,-1 2,-49 25,41-15</inkml:trace>
  <inkml:trace contextRef="#ctx0" brushRef="#br0" timeOffset="770.141">1559 1157,'309'-395,"-209"276,-104 151,-6 18,7-44,0 1,1-1,0 0,0 1,1 0,0-1,0 1,1 0,-1 0,2-1,-1 1,1 0,0 0,0-1,0 1,1-1,0 1,1-1,-1 0,1 0,1 0,-1 0,1 0,0-1,0 1,3 2,-2-4,1 0,1 0,-1-1,0 1,1-1,0-1,-1 1,1-1,0 0,0-1,1 0,-1 0,0 0,0-1,0 0,1 0,-1-1,0 0,0 0,0-1,0 0,0 0,0-1,-1 1,1-2,-1 1,1-1,-1 0,0 0,-1 0,1-1,-1 0,0 0,3-4,82-96,-80 90</inkml:trace>
  <inkml:trace contextRef="#ctx0" brushRef="#br0" timeOffset="1170.812">2830 508,'-33'9,"1"1,1 1,0 2,1 1,0 1,1 2,-15 12,41-28,0 1,0-1,0 1,0 0,0 0,0 0,1 1,-1-1,1 1,-1-1,1 1,0 0,0 0,0 0,1 0,-1 0,1 0,-1 1,1-1,0 1,0-1,1 0,-1 1,1-1,0 1,-1-1,2 1,-1 0,0-1,1 1,-1-1,2 3,5 2,0-1,0 0,1 0,0 0,1-1,-1-1,1 1,0-1,1-1,-1 0,1 0,-1-1,1 0,5 1,94 46,-107-49,-1 0,1 1,-1-1,0 0,1 0,-1 1,0-1,0 1,0-1,0 1,0-1,0 1,0 0,-1 0,1-1,-1 1,1 0,-1 0,0 0,1-1,-1 1,0 0,0 0,0 0,-1 0,1-1,0 1,-1 0,1 0,-1 0,1-1,-1 1,0 0,0-1,0 1,0-1,0 1,0-1,0 1,-2 0,-62 51,54-46,-8 6,0 0,-1-1,0-1,-1-1,0-1,-1-1,-15 3,13-6</inkml:trace>
  <inkml:trace contextRef="#ctx0" brushRef="#br0" timeOffset="1501.747">3394 198,'-10'43,"-7"38,-2 15,-2-3,3-9,4-14,0-9,2-10,3-8,3-8,-2-5,0-2,2-1,2-1,1 1,1-1,-3-3,-2-7</inkml:trace>
  <inkml:trace contextRef="#ctx0" brushRef="#br0" timeOffset="1688.39">2914 705,'43'-4,"38"-3,16 1,-1 2,-10 0,-11 2,-13 1,-8 0,-8 1,-7 1,-6 4,-3 1,-7 0</inkml:trace>
  <inkml:trace contextRef="#ctx0" brushRef="#br0" timeOffset="2469.447">4212 790,'-7'-8,"-1"2,0-1,0 1,0 0,-1 1,0 0,0 0,0 1,-1 0,1 0,-1 1,0 1,0 0,0 0,0 1,0 0,0 0,-1 2,1-1,0 1,0 0,0 1,0 0,0 1,0 0,1 1,-1 0,1 0,0 1,0 0,1 1,-1 0,1 0,1 0,-1 1,1 1,0-1,1 1,-1 0,1 1,-3 1,0 1,1 0,0 1,1 0,0 0,1 0,0 1,1 0,0 0,1 0,1 0,0 1,1 0,0 0,1-1,1 1,0 0,1 0,0 0,2 6,-2-16,0-1,1 0,-1 1,1-1,-1 0,1 0,0 1,1-2,-1 1,0 0,1 0,-1-1,1 1,0-1,0 0,0 0,0 0,0 0,1-1,-1 1,0-1,1 0,-1 1,1-2,-1 1,1 0,0-1,-1 0,1 0,0 0,-1 0,1 0,2-1,7-1,-1-1,0 0,1-1,-1 0,-1-1,1 0,-1-1,1 0,0-2,106-106,-36 28,-70 74,0 2,1-1,1 2,0 0,0 0,0 2,1-1,0 2,2 0,-15 5,0 1,0 0,0 0,0-1,0 1,0 0,0 1,0-1,0 0,0 1,0-1,0 1,0-1,0 1,0 0,0 0,-1 0,1 0,0 0,0 0,-1 1,1-1,-1 1,1-1,-1 1,0-1,0 1,1 0,-1-1,0 1,0 0,-1 0,1 0,0 1,17 78,-16-68,-1-4,0-1,0 1,1 0,1-1,-1 1,1-1,0 1,1-1,0 0,1-1,-1 1,1-1,1 0,-1 0,1 0,8 3</inkml:trace>
  <inkml:trace contextRef="#ctx0" brushRef="#br0" timeOffset="2889.804">4607 1072,'80'-113,"6"4,40-35,-126 144,0 1,0 0,0-1,0 1,0-1,0 1,0-1,1 1,-1-1,0 1,0-1,1 1,-1-1,0 1,0-1,1 0,-1 1,1-1,-1 0,0 1,1-1,-1 0,1 1,-1-1,1 0,-1 1,1-1,-1 0,1 0,-1 0,1 0,-1 0,1 1,-1-1,1 0,-1 0,1 0,-1 0,1 0,-1-1,1 1,-1 0,1 0,-1 0,1 0,-1-1,1 1,-1 0,1 0,-1-1,1 1,-1 0,1-1,-1 1,0 0,1-1,-1 1,0-1,1 1,-1-1,0 1,0-1,1 1,-1-1,0 1,-5 43,2-36,0 0,0 0,1 0,0 0,1 0,-1 0,1 1,1-1,-1 1,2-1,-1 1,1-1,0 0,0 1,0-1,1 0,1 0,-1 0,1 0,0 0,1-1,0 1,0-1,0 0,0 0,1 0,0-1,1 1,-1-1,1-1,5 5,2-5,1 0,-1-1,1 0,0-1,0-1,-1 0,1-1,0 0,0-1,0-1,0 0,-1-1,1 0,-1-1,0 0,0-2,0 1,-1-1,0-1,0-1,6-4,114-118,-105 102,-16 15</inkml:trace>
  <inkml:trace contextRef="#ctx0" brushRef="#br0" timeOffset="3470.417">6018 0,'-7'150,"-7"-1,-21 86,11-78,-10 87,17-160,4-93,5-4</inkml:trace>
  <inkml:trace contextRef="#ctx0" brushRef="#br0" timeOffset="3689.165">5567 424,'43'9,"38"4,15-1,-3-3,-9-2,-14-3,-9-1,-9-2,-10-1,-7-1,-4 1,-4-1,0 1,-6-1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53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33 510,'0'0,"0"1,0-1,0 1,0-1,0 1,0-1,0 1,0-1,-1 1,1 0,0-1,0 1,0-1,-1 0,1 1,0-1,0 1,-1-1,1 1,0-1,-1 0,1 1,0-1,-1 1,1-1,-1 0,1 0,-1 1,1-1,-1 0,1 0,-1 1,1-1,-1 0,1 0,-1 0,1 0,-1 0,1 0,-1 0,1 0,-1 0,1 0,-1 0,1 0,-1 0,1-1,-1 1,1 0,-1 0,1 0,-1-1,1 1,-1 0,1-1,0 1,-1 0,1-1,0 1,-1 0,1-1,0 1,-1-1,-7 158,9-108,-2-43,0 0,1 1,0-1,0 1,0-1,1 1,0-1,0 1,1-1,-1 0,1 1,1-1,-1 0,1-1,0 1,1 0,-1-1,1 0,0 1,0-2,1 1,0 0,-1-1,1 0,1 0,-1 0,1-1,-1 0,1 0,0 0,0-1,0 0,1 0,-1 0,0-1,1 0,-1 0,1-1,-1 0,1 0,-1 0,3-1,7-7,0 0,-1-1,-1-1,1 0,-1-1,-1-1,0 0,-1-1,-1 0,1 0,-2-2,0 1,-1-1,0-1,-1 1,-1-1,0-2,3-1,16-29,-25 48,-1 0,1 0,0 0,0 0,0 0,0 0,-1 1,1-1,0 0,0 1,-1-1,1 0,0 1,0-1,-1 1,1-1,0 1,-1-1,1 1,-1-1,1 1,-1 0,1-1,-1 1,1 0,-1-1,0 1,1 0,-1 0,0 0,0-1,1 1,-1 0,0 0,0 0,0-1,0 1,0 0,0 0,0 0,0 0,-1-1,1 1,0 0,0 0,-1 0,1-1,0 1,-1 0,1 0,1 7,3 11,-4-9,1 0,1 1,-1-1,2-1,-1 1,1 0,1-1,0 1,0-1,1 0,0 0,0-1,1 1,0-1,1 0,-1-1,2 0,-1 0,1 0,0-1,0 0,1-1,5 3,-8-6,0 0,1 0,-1 0,1-1,-1 0,1 0,-1-1,1 1,0-2,-1 1,1-1,-1 0,1 0,-1 0,1-1,-1 0,0-1,0 1,0-1,0-1,0 1,-1-1,1 0,-1 0,0 0,0-1,0 1,0-2,20-22,0-1,-2-2,-1 0,-2-1,10-20,-20 31</inkml:trace>
  <inkml:trace contextRef="#ctx0" brushRef="#br0" timeOffset="1045.07">1161 1,'-54'567,"52"-557,0 1,0 0,2-1,-1 1,1 0,1 0,0-1,0 1,1 0,1-1,0 1,0-1,1 0,0 0,1 0,0-1,0 0,1 0,0 0,1 0,0-1,7 7,-8-14,1-1,-1 1,0-1,1 0,-1-1,0 1,1-1,-1 0,0-1,0 1,0-1,0-1,0 1,0-1,-1 0,1 0,-1-1,0 0,0 0,0 0,0 0,-1-1,0 1,1-1,-2 0,1-1,7-4,34-36,-33 32,1 0,0 1,1 0,1 1,0 1,0 0,6-1,-18 11,0 1,-1-1,1 1,0 0,0 0,0 0,0 0,0 0,0 0,0 1,0 0,0 0,0-1,-1 2,1-1,0 0,-1 0,1 1,-1 0,1-1,-1 1,0 0,1 0,-1 0,0 0,-1 1,1-1,0 1,-1-1,1 1,-1-1,0 1,1 0,-1 0,-1-1,1 1,0 0,-1 1,24 34,-19-33,1 0,-1 0,1-1,0 0,0 0,0 0,0-1,1 0,-1 0,1 0,0-1,0 0,0-1,0 1,0-2,0 1,0-1,1 1,-1-2,0 1,0-1,0 0,0-1,0 0,0 0,1-1,8-2,-1-2,0 0,0 0,0-1,-1-1,0 0,-1-1,0-1,-1 0,11-13,20-54,-43 75,1 1,-1 0,0-1,1 1,-1 0,0-1,0 1,-1 0,1-1,-1 1,1 0,-1-1,1 1,-1 0,0 0,0 0,0 0,-1 0,1 0,0 0,-1 0,1 0,-1 0,0 1,1-1,-1 1,0-1,0 1,0 0,0-1,0 1,0 0,-1 1,1-1,0 0,-2 0,-2 0,0 0,0 0,0 0,0 1,0 0,0 0,0 1,0 0,0 0,0 0,0 1,1-1,-1 1,0 1,1-1,-1 1,1 0,0 0,0 1,0-1,0 1,-2 4,-4 1,2 0,-1 2,2-1,-1 1,1 0,1 0,0 1,1 0,-4 10,7-17,0 0,1 1,0 0,0-1,0 1,1 0,0 0,0 0,0 0,1 0,0 0,0 0,1 0,-1 0,1 0,0 0,1 0,0-1,0 1,0 0,0-1,1 1,0-1,0 0,1 0,-1 0,1 0,0-1,0 0,1 1,-1-2,1 1,5 3,11-2,0-1,1 0,-1-2,1 0,0-2,0 0,0-2,-1 0,1-1,-1-2,0 0,0-1,0-1,-1-1,0 0,6-5,19-3,0-1,-2-3,0-1,-2-2,0-1,-2-3,0-1,21-22,-54 43,0 0,-1 0,0 0,0-1,0 0,-1 0,0 0,-1 0,0-1,0 0,-1 1,0-1,0 0,0-9,-2 15,0-1,0 0,0 1,0-1,-1 0,0 1,1-1,-1 0,0 1,-1-1,1 1,-1 0,1-1,-1 1,0 0,0 0,-1 0,1 0,-1 1,1-1,-1 0,0 1,0 0,0 0,0 0,0 0,0 0,-1 1,1-1,-1 1,1 0,-1 0,1 0,-1 1,0-1,1 1,-2 0,-5 0,-1 1,1 0,-1 1,1 0,-1 1,1 0,0 1,0 0,1 0,-1 1,1 0,0 1,0 0,1 0,-1 1,1 0,1 1,0-1,0 2,0-1,1 1,0 0,1 0,-1 2,4-8,1 0,-1 0,1 0,-1 0,1 0,0 0,1 0,-1 1,0-1,1 0,0 0,0 1,0-1,0 0,0 1,1-1,-1 0,1 0,0 1,0-1,0 0,1 0,-1 0,1 0,-1 0,1-1,0 1,0 0,0-1,1 1,-1-1,0 0,1 0,0 0,-1 0,1 0,0 0,0-1,0 0,0 1,0-1,0 0,1 0,-1-1,0 1,1-1,-1 0,1 0,21 2,1-1,0-1,0-2,0 0,0-2,-1-1,1-1,-1-1,-1-1,1-1,-23 8,1 0,-1-1,0 1,1 1,-1-1,1 0,0 1,-1-1,1 1,-1 0,1-1,0 1,-1 1,1-1,0 0,-1 1,1-1,-1 1,1 0,-1 0,1 0,-1 0,0 0,1 0,-1 1,0-1,0 1,0 0,0-1,0 1,0 0,-1 0,1 0,-1 1,1-1,-1 0,0 0,0 1,0-1,0 1,0-1,0 3,0 0,-1-2,1 1,-1-1,1 1,0-1,-1 1,1-1,1 1,-1-1,0 0,1 0,0 1,0-1,0 0,0-1,0 1,1 0,-1-1,1 1,-1-1,1 0,0 0,0 0,0 0,0 0,1 0,-1-1,0 0,2 1,16-1,0 0,0-1,0-1,0-1,0-1,-1-1,1-1,-1 0,0-2,-1 0,1-1,-1-1,-1-1,0-1,0 0,-1-1,0-1,-1-1,10-11,49-73,-73 95,-1 0,1 0,-1 0,1-1,-1 1,0 0,-1-1,1 1,0-1,-1 1,0-1,0 1,0-1,0 1,-1-1,1 1,-1 0,0-1,0 1,0 0,0-1,-1 1,1 0,-1 0,0 0,0 0,0 0,0 1,0-1,-1 1,1-1,-1 1,-2-2,-2 2,-1 0,0 1,0 0,0 0,0 1,0 0,0 1,0-1,0 1,0 1,0 0,0 0,0 0,1 1,-1 0,1 0,0 1,0 0,0 1,1-1,-1 1,1 0,-5 6,-2-2,1 1,0 0,0 1,1 0,1 1,0 0,1 1,0 0,0 0,2 1,-1 0,2 0,0 1,1-1,0 1,1 1,1-1,1 1,0-1,0 1,2-1,0 1,1 0,1 6,4-9,1 0,0 0,0-1,2 0,-1-1,1 0,1 0,0-1,1 0,0 0,0-1,1-1,0 0,0-1,1 0,0-1,0 0,4 0,20 8,-1-2,2-2,-1-1,1-2,0-2,1-1,-1-2,1-2,-1-1,27-5,21-6,-54 5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57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0 592,'40'-8,"-1"-1,0-2,-1-2,0-1,-1-2,0-2,-2-1,1-3,-5 2,-1-2,-1-1,-1-1,-1-2,-1-1,-1-1,-1-1,16-27,-23-1,-18 56,1 0,0 0,0 0,0 0,-1 0,1 0,-1 0,1 0,-1 0,1 0,-1 0,1 0,-1 0,0 0,0 0,1 1,-1-1,0 0,0 1,0-1,0 0,0 1,0-1,0 1,0-1,0 1,0 0,0-1,0 1,0 0,0 0,0 0,0 0,-1 0,1 0,0 0,0 0,0 0,0 0,0 1,0-1,0 0,0 1,0-1,0 1,0-1,0 1,0 0,0-1,0 1,-9 4,-1 1,1-1,0 2,0 0,1 0,0 0,0 1,1 1,0-1,1 1,0 1,0-1,1 1,0 0,0 1,1-1,1 1,0 0,0 1,1-1,1 0,0 1,0 0,1-1,1 1,0 0,0 0,1-1,1 1,0-1,3 9,-2-12,1 1,1-1,0-1,0 1,0-1,1 0,0 0,1 0,-1-1,1 0,0 0,1-1,-1 0,1 0,0-1,1 0,-1 0,0-1,10 2,1 1,-1-2,1 0,1-1,-1-1,0-1,0 0,1-2,-1 0,1-1,11-4,-1-1,1-1,-1-2,-1-1,0-1,0-1,-1-2,-1-1,-1-1,0-1,-1-1,-1-2,-1 0,6-9,42-68,-69 95,0 0,-1 0,1-1,-1 1,0-1,0 1,0-1,0 1,0-1,-1 1,0-1,0 1,0-1,0 0,0 1,-1-1,0 1,1-1,-1 1,-1-1,1 1,0-1,-1 1,0 0,1 0,-1 0,-1 0,1 0,0 0,-1 1,0-2,0 2,1 0,-1 1,0-1,0 0,0 1,1 0,-1-1,0 1,0 0,-1 1,1-1,0 0,0 1,0 0,0 0,-1 0,1 0,0 0,0 1,0-1,0 1,0 0,-1 0,1 0,1 0,-1 1,0-1,0 1,0 0,1 0,-1-1,0 3,-64 80,60-69,1 0,1 0,0 1,1-1,0 1,1 0,1 0,1 8,1-19,0 1,0 0,1-1,0 1,0-1,1 1,-1-1,1 0,0 0,1 1,-1-1,1-1,0 1,0 0,1-1,-1 1,1-1,0 0,0 0,1-1,-1 1,1-1,-1 0,1 0,5 2,6 0,1 0,-1-1,1 0,0-1,0-1,0-1,0 0,0-2,0 0,16-3,-9 0,-1-2,0-1,0-1,0-1,-1-1,-1-1,0-1,0 0,-1-2,-1 0,0-2,-1 0,12-14,-17 17,0 0,0-1,-2 0,1-1,-2-1,0 1,-1-2,-1 1,0-1,-1-1,-1 1,-1-1,0 0,-1 0,-1-1,-1-7,-1 23,-1 0,0 0,0 0,0-1,0 1,-1 0,1 0,-1 0,0 0,0 0,0 0,0 0,-1 0,1 0,-1 1,0-1,1 0,-1 1,0-1,-1 1,1 0,0 0,-1 0,1 0,-1 0,1 0,-1 1,0-1,0 1,0 0,0 0,0 0,0 0,0 0,0 1,0 0,-1-1,1 1,0 0,0 0,0 1,0-1,-1 1,1-1,0 1,0 0,0 0,0 1,1-1,-1 1,0-1,-10 10,0 0,1 1,0 0,1 1,1 0,0 1,0 0,2 0,0 1,0 0,2 1,0-1,0 1,2 1,0-1,0 3,3-17,-3 11,0-1,1 1,0 0,1 0,1 1,0-1,0 0,2 0,-1 1,2-1,0 0,0 0,1 0,1 0,0-1,1 1,0-1,1 0,0-1,1 1,1-1,-1 0,2-1,0 0,-1-1,0-1,1 0,0-1,0 0,1-1,0 0,0 0,0-1,1 0,0-1,0 0,10 2,4-2</inkml:trace>
  <inkml:trace contextRef="#ctx0" brushRef="#br0" timeOffset="533.56">1976 506,'-98'93,"211"-214,-58 66,-53 55,-1 1,1 0,0 0,-1 0,1 0,-1 0,1 0,-1 0,1 0,-1 1,0-1,1 1,-1-1,0 1,0-1,0 1,0-1,-1 1,1 0,0 0,-1-1,1 1,-1 0,1 0,-1 0,0 0,0 0,0 0,0 1,1 0,44 105,-42-105,-1 1,1-1,0 0,-1 0,1 0,1-1,-1 1,0-1,1 0,-1 0,1 0,0 0,0 0,-1-1,1 0,0 0,0 0,0 0,0-1,1 1,-1-1,0 0,0 0,0-1,0 1,0-1,1 0,2-2,1 0,-1 0,0 0,-1-1,1 0,-1-1,0 1,0-1,0 0,-1-1,1 0,-1 1,-1-2,1 1,-1 0,0-1,0 0,-1 0,0 0,0 0,-1-1,0 1,0-1,-1 1,0-1,0 1,-1-3,2-15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00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0 906,'417'-46,"-392"41,0 1,-1 2,1 0,1 1,-1 2,0 0,0 2,-1 1,3 1,17 7,-23-8</inkml:trace>
  <inkml:trace contextRef="#ctx0" brushRef="#br0" timeOffset="247.961">170 1189,'47'-5,"41"-6,10-7,-3 1,-12 3,-11-2,-12 3,-13 3,-8 3,-12 4</inkml:trace>
  <inkml:trace contextRef="#ctx0" brushRef="#br0" timeOffset="6983.825">2032 172,'22'81,"-15"324,6-319,-9-74,0 0,-2 1,1 0,-2-1,0 1,0 0,-1 0,-1-1,0 1,0 0,-2-1,1 1,-2-1,-1 4,6-24,3-5</inkml:trace>
  <inkml:trace contextRef="#ctx0" brushRef="#br0" timeOffset="8003.688">2370 342,'-54'36,"37"-26,0 0,1 2,0 0,1 1,1 0,0 1,0 1,-3 6,15-20,1 0,0 1,0-1,0 0,0 1,0-1,0 1,0 0,1-1,-1 1,0-1,1 1,-1 0,1-1,0 1,0 0,-1 0,1-1,0 1,0 0,1 0,-1-1,0 1,1 0,-1 0,1-1,-1 1,1-1,0 1,-1 0,1-1,0 1,0-1,0 0,1 1,-1-1,0 0,0 0,1 1,-1-1,0 0,1-1,-1 1,1 0,0 0,-1 0,1-1,0 1,1-1,67 6,-63-7,0 1,0 0,-1 0,1 0,0 1,0 0,-1 1,1-1,-1 1,1 0,-1 1,0 0,1 0,-2 0,3 2,123 89,-126-90,0-1,0 1,0-1,-1 1,1 1,-1-1,0 1,0-1,-1 1,0 0,0 0,0 1,0-1,-1 1,1-1,-2 1,1 0,-1 0,1 4,6 17,-3-21</inkml:trace>
  <inkml:trace contextRef="#ctx0" brushRef="#br0" timeOffset="8454.542">1806 1048,'-2'1,"0"0,0 0,1 0,-1 0,1 1,-1-1,1 1,-1-1,1 1,0 0,-1-1,1 1,0 0,0 0,1 0,-1 0,0 0,0 0,1 0,0 0,-1 0,1 0,0 0,0 0,0 0,0 0,0 0,0 0,1 0,-1 0,1 0,-1 0,1 0,0 0,0 0,0 0,0 0,0 0,1 0,9 2,1 0,0-1,0 0,-1-1,1-1,0 0,1 0,-1-1,0-1,6-1,12 1,437-38,-327 23,-32 1,-61 7,1 2,1 2,-1 3,29 2,-50 4,-4 1</inkml:trace>
  <inkml:trace contextRef="#ctx0" brushRef="#br0" timeOffset="9371.367">2089 1415,'33'-36,"-36"72,-85 197,65-166,24-67,-1 0,0 0,0 0,1-1,-1 1,0 0,0 0,1 0,-1 0,0 0,0 0,1 0,-1 0,0 0,0 0,1 0,-1 0,0 0,0 0,1 0,-1 0,0 0,0 0,1 0,-1 0,0 0,0 0,1 1,-1-1,0 0,0 0,1 0,-1 0,0 1,0-1,0 0,0 0,1 0,-1 1,0-1,0 0,0 0,0 1,0-1,0 0,0 0,1 1,-1-1,0 0,0 0,0 1,16-23,26-42,3 2,2 1,3 3,2 3,20-15,-24 38,-47 32,1-1,-1 1,0 0,0 0,0-1,0 1,1 0,-1 0,0 0,0 0,0 1,1-1,-1 0,0 0,0 1,0-1,0 0,0 1,0 0,1-1,-1 1,0-1,-1 1,1 0,0 0,0 0,0-1,0 1,-1 0,1 0,0 0,-1 0,1 0,0 0,-1 1,0-1,1 0,-1 0,0 0,1 0,-1 0,0 1,0-1,0 0,0 1,2 81,7 26,-9-107,1 0,0 0,0 0,0 0,0 0,0 0,1-1,-1 1,0 0,1-1,-1 1,1-1,0 1,-1-1,1 0,0 0,0 0,0 0,0 0,0 0,0 0,0-1,0 1,0-1,1 1,-1-1,0 0,0 0,0 0,1 0,-1 0,0-1,0 1,0-1,0 1,0-1,1 0,78-41,-67 34,151-121,-144 114,-16 10,1 1,-1 0,1 0,-1 0,1 1,0 0,1 0,-1 0,0 1,1 0,-1 0,1 1,0-1,0 1,-3 4,1 0,-1 0,0 1,0-1,0 1,0 0,-1 0,0 0,0 1,0-1,0 1,-1-1,1 1,-1 0,0 0,-1 0,1 0,-1 0,0 1,0-1,-1 0,0 0,0 1,0-1,0 0,-1 1,0 1,5 132,23-110,-10-22</inkml:trace>
  <inkml:trace contextRef="#ctx0" brushRef="#br0" timeOffset="18089.203">705 229,'260'-56,"-222"46,0-1,-1-1,0-3,32-17,-65 29,-3 2,-1 1,1-1,-1 0,1 0,-1 0,1 1,-1-1,1 0,0 1,-1-1,1 0,0 1,0-1,-1 1,1-1,0 1,0 0,0-1,0 1,0 0,-1-1,1 1,0 0,0 0,0 0,0 0,0 0,0 0,0 0,0 0,0 0,0 0,0 1,0-1,-1 0,1 1,0-1,0 0,0 1,0-1,-1 1,1 0,0-1,-1 1,1 0,0-1,-1 1,1 0,-1-1,1 1,-1 0,1 0,-1 0,1 0,-1 0,0-1,0 1,1 0,-17 218,14-123,5 1,4-1,11 46,14 170,-5-40,-27-260,1-1,0 1,0-1,2 0,-1 1,1-1,1 0,0-1,0 1,1-1,3 4,-8-15,0 1,0 0,0-1,0 1,0-1,0 1,0 0,1-1,-1 1,0 0,0-1,0 1,1 0,-1-1,0 1,0 0,1-1,-1 1,0 0,1 0,-1-1,0 1,1 0,-1 0,1 0,-1-1,0 1,1 0,-1 0,0 0,1 0,-1 0,1 0,-1 0,0 0,1 0,-1 0,1 0,-1 0,1 0,-1 0,0 1,1-1,-1 0,0 0,1 0,-1 0,0 1,1-1,-1 0,0 0,1 1,-1-1,0 0,0 1,1-1,-1 0,0 1,0-1,1 0,-1 1,0-1,0 1,3-40,-3 37,38-209,32-149,-37-32,-33 392,0-30,0 0,3 1,0-1,2 1,1-1,1 2,1-1,2 1,1 0,1 1,12-19,-17 40,1 1,-1 0,1 1,0 0,0 0,0 1,0 0,1 0,-1 1,1 0,0 0,-1 1,1 0,0 1,0 0,0 0,0 1,-1 0,1 1,4 1,27-1,244-11,-171-2,1 4,60 8,48-3,167-26,-103 29,-283-1,-1-1,1 1,0-1,-1 1,1 0,0 0,-1 0,1 0,0 0,-1 1,1-1,0 1,-1 0,1 0,-1 0,1 0,-1 0,0 0,1 1,-1-1,0 1,0-1,0 1,0 0,0 0,0 0,0 0,-1 0,1 1,-1-1,0 0,0 1,1-1,-2 1,1-1,0 1,0-1,-1 1,1 0,-1 1,-11 57,4 42,7-101,1 0,-1-1,1 1,0 0,0-1,0 1,0-1,0 1,0-1,0 0,0 1,0-1,1 0,-1 0,1 1,-1-1,1-1,-1 1,1 0,-1 0,1 0,0-1,-1 1,1-1,0 1,0-1,-1 0,1 0,0 0,1 0,12-3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27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0 803,'1'12,"1"-1,1 0,0 0,0 0,1 0,0-1,1 1,0-1,1 0,0 0,0-1,1 0,1 0,-1-1,1 1,1-2,-1 1,1-1,1-1,-1 1,1-2,0 1,1-1,-1-1,1 0,0 0,0-1,0-1,0 0,0 0,1-1,-1-1,1 1,-1-2,0 0,1 0,-1-1,0-1,3 0,22-12,-1-2,-1-1,0-1,-1-2,-1-2,-2 0,0-2,6-9,52-49,-4-4,-4-3,-4-4,25-44,114-173,-215 310,0-1,0 1,0 0,0 0,0 0,1 0,-1 0,0 0,0 0,1 0,-1 0,1 0,-1 0,1 0,-1 0,1 0,0 0,-1 0,1 0,0 0,0 0,-1 1,1-1,0 0,0 1,0-1,0 1,0-1,0 1,0-1,0 1,0 0,0-1,0 1,1 0,-1 0,0 0,0 0,0 0,0 0,0 0,0 0,0 0,0 1,1-1,-1 0,0 1,0-1,0 1,0-1,0 1,0-1,-1 1,1 0,0 0,0-1,0 1,-1 0,1 0,0 0,13 142,-4-27,-5 0,-5 0,-5 1,-6-2,-4 2,13-99,-2 0,0 1,-1-1,0-1,-2 1,0-1,-1 0,0-1,-2 0,0 0,0-1,-2 0,0-1,0-1,-2 1,1-2,-15 10,11-10,-1-2,0 0,-1-1,0-1,0-1,-1 0,0-1,0-2,0 0,-1-1,1-1,-1-1,0 0,-2-2,7-1,0-1,1 0,0-1,-1-1,1 0,1-1,-1-1,1-1,0 1,1-2,-5-4,-8-5</inkml:trace>
  <inkml:trace contextRef="#ctx0" brushRef="#br0" timeOffset="454.012">1722 748,'-8'14,"0"0,1 0,1 1,1 0,0 0,1 0,0 1,1 0,1-1,1 1,0 0,1 0,1 0,0 0,1 0,1 0,0-1,1 1,1-1,0 0,6 10,-7-20,-1-1,1 0,0 0,0 0,1 0,-1 0,1-1,0 0,0 0,0 0,0-1,0 0,1 0,-1 0,1 0,-1-1,1 0,0 0,-1-1,1 1,0-1,-1-1,1 1,0-1,0 0,-1 0,1 0,-1-1,1 0,2-1,7-3,-1 0,1-1,-1-1,-1 0,1-1,-2 0,1-1,-1 0,-1-1,8-9,-13 15,-1-1,1 0,-1-1,0 1,-1-1,1 0,-1 0,-1-1,1 1,-1-1,0 0,-1 0,0 1,0-2,-1 1,0 0,-1 0,1 0,-2 0,1-1,-1 1,-1-5,-2 4,-1 0,0 0,0 0,-1 1,0 0,-1 0,0 0,0 1,0 0,-1 0,0 1,0 0,-1 0,0 1,0 0,0 1,0 0,-1 0,0 1,0 1,1-1,-2 1,1 1,0 0,-3 0,-13 0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2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5,'-7'-2,"-1"1,0 0,1 1,-1 0,0 0,0 0,1 1,-1 0,0 1,1-1,-1 2,1-1,0 1,-1 0,1 0,0 2,-11 3,2 1,-1 1,1 0,1 1,0 1,1 0,0 1,0 1,2 0,0 1,-3 5,14-18,-1 0,1 0,-1 0,1 1,0-1,0 0,0 1,0-1,1 1,-1-1,1 1,-1-1,1 1,0-1,0 1,0-1,0 1,0-1,1 1,-1-1,1 1,0-1,0 1,-1-1,2 1,-1-1,0 0,0 0,1 0,-1 0,1 0,0 0,-1 0,1 0,0 0,1 0,3 2,1 0,0 0,0-1,0 1,0-1,0-1,1 0,-1 0,1 0,0-1,4 0,-7 0,2-2,0 1,1-1,-1 2,0-1,0 1,0 0,0 0,-1 1,1 0,0 0,-1 1,1-1,-1 2,0-1,0 1,0 0,0 0,0 0,-1 1,0 0,0 0,-1 0,1 1,-1-1,0 1,0 1,-3-5,-1 1,1 0,-1 0,1 0,-1-1,0 1,0 0,0 0,-1 0,1 0,-1-1,1 1,-1 0,0 0,0-1,0 1,0-1,-1 1,1-1,-1 1,1-1,-1 0,0 0,0 0,0 0,0 0,0 0,-1 0,1-1,-1 1,-79 38,72-36,-7 2,0-2,-1 1,1-2,-1 0,0-2,0 1,-10-2,4-1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30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9 146,'-2'9,"0"-1,0 1,1 0,0 0,1 0,0 0,0 0,1 0,0 0,1 0,0 0,0 0,0-1,2 1,-1-1,1 1,0-1,5 6,-7-12,0-1,0 1,0-1,1 0,-1 0,1 0,-1 0,1 0,-1-1,1 1,-1-1,1 0,-1 1,1-1,-1-1,1 1,0 0,-1 0,1-1,-1 0,1 1,-1-1,0 0,1 0,-1 0,0 0,1-1,-1 1,0-1,0 1,0-1,0 0,59-62,-14-56,-46 116,0 1,1-1,-1 0,0 0,-1 0,1 0,-1 0,0 0,0 0,0 0,0 0,-1 0,1 0,-1 0,0 0,0 1,-1-1,1 0,-1 1,0-1,0 1,0-1,0 1,-1 0,1 0,-1 0,0 0,0 0,0 1,0-1,0 1,-1 0,1 0,-1 0,1 0,-1 1,0-1,1 1,-1 0,0 0,0 0,0 1,0-1,0 1,0 0,0 0,0 1,-20 2,5 4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31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0 192,'0'-10,"1"0,1-1,-1 1,1 0,1 0,0 0,0 0,1 1,0-1,1 1,0 0,1 0,3-4,-9 12,1 0,0 1,-1-1,1 0,0 1,0-1,-1 0,1 1,0-1,0 1,0-1,0 1,0-1,0 1,0 0,0-1,0 1,0 0,0 0,0 0,0 0,0 0,0 0,0 0,0 0,0 0,0 0,0 1,-1-1,1 0,0 1,0-1,0 1,0-1,0 1,0-1,0 1,-1-1,1 1,0 0,-1 0,1-1,0 1,-1 0,1 0,-1 0,29 49,-20-33,-7-12,1 0,0 0,1 0,-1-1,1 1,0-1,0 0,0 0,1 0,-1-1,1 1,0-1,0 0,0-1,1 1,-1-1,0 0,1 0,0-1,-1 1,1-1,0-1,-1 1,1-1,0 0,0 0,0-1,-1 1,1-1,5-2,1-1,0 0,0 0,-1-1,0-1,0 0,0 0,-1-1,1 0,-2-1,1 0,-1-1,0 0,-1-1,0 1,-1-1,0-1,0 1,-1-1,3-9,-1-5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29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178 623,'-22'23,"1"2,1 0,1 1,1 1,2 1,1 0,1 1,1 1,-1 9,12-35,1-1,0 1,1 0,-1 0,1-1,-1 1,1 0,0 0,0 0,1 0,-1 0,1-1,0 1,0 0,0 0,1-1,-1 1,1-1,0 1,0-1,0 0,0 0,1 0,-1 0,1 0,0 0,-1-1,1 1,1-1,-1 0,0 0,0 0,1 0,-1 0,1-1,0 0,-1 0,1 0,0 0,0 0,0-1,-1 0,1 1,0-1,0-1,0 1,0-1,0 0,9-2,-1-1,0-1,0 0,0-1,-1-1,0 1,0-2,0 1,-1-2,-1 1,1-1,-1-1,-1 1,1-2,-2 1,0-1,0 0,4-10,-9 15,1-1,-1 0,-1 0,1-1,-1 1,0 0,-1-1,0 1,0 0,0 0,-1-1,0 1,-1 0,1 0,-2 0,1 0,-1 0,0 0,0 1,0-1,-1 1,0 0,-1 0,1 0,-1 1,0-1,0 1,-1 1,0-1,0 1,0 0,0 0,0 0,-1 1,0 0,0 1,0-1,-7-1,-10-3</inkml:trace>
  <inkml:trace contextRef="#ctx0" brushRef="#br0" timeOffset="314.977">714 57,'-30'84,"4"0,4 1,-5 43,-5 135,16-112,2-69,12-58</inkml:trace>
  <inkml:trace contextRef="#ctx0" brushRef="#br0" timeOffset="584.243">827 594,'-10'38,"1"0,1 0,3 1,1 0,1 39,3-73,0-1,0 0,0 1,1-1,0 0,0 0,0 0,0 0,0 0,1 0,0 0,0 0,0 0,0-1,1 1,-1-1,1 1,0-1,0 0,0 0,0 0,0-1,1 1,-1-1,1 0,0 0,0 0,0 0,0-1,0 0,0 1,0-2,0 1,1 0,-1-1,13 0,0-2,-1 0,1 0,-1-2,1 0,-1-1,0 0,-1-2,1 0,-1 0,-1-1,1-1,-2-1,1 0,-1-1,0 0,-1-1,-1 0,0-1,-1 0,0 0,-1-2,0 1,-1-1,-1 0,0-1,-1 1,-1-1,0-2,11-38,-9 31</inkml:trace>
  <inkml:trace contextRef="#ctx0" brushRef="#br0" timeOffset="886.8">1561 1,'5'76,"-4"0,-4 0,-2 0,-4-1,-5 7,-37 190,51-269,-3 10,0 0,1 0,0 0,2 1,-1-1,1 1,1-1,1 0,0 4,11-5,-7-18</inkml:trace>
  <inkml:trace contextRef="#ctx0" brushRef="#br0" timeOffset="1136.495">1222 537,'43'0,"24"0,10 0,-3 0,-5 0,-8 0,-7 0,-6 0,-7 0,-6 0,-4 0,3 0,0 0,-1 0,-6 0</inkml:trace>
  <inkml:trace contextRef="#ctx0" brushRef="#br0" timeOffset="1379.868">2097 594,'-5'38,"-6"23,-2 5,2-8</inkml:trace>
  <inkml:trace contextRef="#ctx0" brushRef="#br0" timeOffset="1630.407">2126 199,'0'34,"0"10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41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18,'20'0,"15"0,12 0,2 0,-2 0,1 0,-4 0,-4 0,-4 0,-3 0,-3 0,-2 0,0 0,0 0,-1 0,-4-5,-2-2,-4 1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41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31,'48'0,"21"0,3 0,-6 0,-14-5,-11-2,-7 1,-6 1,-1 2,-2 0,0 2,1 1,-4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8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656 1,'-34'0,"1"2,0 1,0 2,0 1,1 2,0 1,0 1,1 2,-19 10,31-9,1 1,0 0,1 1,0 1,2 1,0 0,0 1,-6 12,-19 22,27-39,2 1,-1 1,2 0,0 1,1 0,0 0,2 1,0 0,0 0,2 1,0 0,1 0,1 0,0 9,2-20,0 1,1-1,0 0,0 1,1-1,0 0,0 1,0-1,1 0,0 0,1 0,0 0,0-1,0 1,1-1,0 1,0-1,0 0,1-1,0 1,0-1,1 0,-1 0,1-1,0 1,0-1,1 0,18 5,-1-1,1-1,0-1,0-1,1-1,6-1,8-2,0-1,-1-2,1-2,-1-1,1-2,-2-2,7-4,-24 8,0 0,-1-2,0 0,-1-1,0-2,0 0,17-11,-23 10</inkml:trace>
  <inkml:trace contextRef="#ctx0" brushRef="#br0" timeOffset="330.734">769 340,'-41'0,"-397"17,190 20,263-34,4-3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40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1,'-19'9,"-21"23,-8 11,-2 7,4 0,5-3,4-1,4-3,3-4,1 1,1-1,1-3,0-3,-1-7,5-3,2 0,-1 0,4-4</inkml:trace>
  <inkml:trace contextRef="#ctx0" brushRef="#br0" timeOffset="318.254">1 85,'17'2,"0"1,1 1,-1 0,0 1,-1 1,1 1,-1 0,-1 1,1 0,-1 2,5 4,1 1,0 0,-2 1,0 1,0 1,-2 1,0 0,-2 1,13 21,99 113,-122-149,1-1,-1 0,1 0,-1-1,1 1,0-1,0 0,1-1,-1 0,1 0,-1 0,1-1,5 1,11 0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44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301 205,'-233'445,"165"-326,180-320,78-101,-25 70,-162 230,-3 0,0 0,1 1,-1-1,1 1,0-1,0 1,-1-1,1 1,0-1,0 1,0 0,0-1,1 1,-1 0,0 0,1 0,-1 0,0 0,1 0,-1 0,1 1,-1-1,1 1,0-1,-1 1,1-1,-1 1,1 0,0 0,0-1,-1 1,1 1,0-1,-1 0,1 0,0 1,-1-1,1 0,-1 1,1 0,-1-1,1 1,-1 0,1 0,0 1,3 8,0 0,-1 1,0 0,-1 0,0 0,0 0,-2 0,1 1,-1 5,6 33,-3-26,1-2,1 1,1-1,1 0,1 0,1-1,5 8,99 154,-113-182,0 0,0-1,0 1,1 0,-1 0,-1 0,1 0,0 0,0 0,0 0,0 0,-1 0,1 1,0-1,-1 0,0 0,1 1,-1-1,1 0,-1 1,0-1,0 0,0 1,0-1,0 0,0 1,0-1,0 0,-1 1,1-1,0 0,-1 1,1-1,-1 0,0 0,1 0,-1 1,0-1,0 0,0 0,1 0,-1 0,0 0,0 0,0-1,-1 1,1 0,0 0,0-1,0 1,-1-1,1 1,0-1,0 1,-1-1,1 0,0 0,-1 0,1 0,-1 0,1 0,-1 0,-11-1,-1-2,1 0,0 0,-1-1,2-1,-1 0,0-1,1 0,0-1,1 0,-1-1,1 0,-32-19,-197-90,218 110,4 1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44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309 424,'-12'-5,"0"2,0 0,0 0,-1 1,1 0,-1 1,1 1,-1 0,1 0,-1 1,1 1,-1 0,1 1,0 0,0 1,-7 3,15-6,0 1,1-1,-1 1,0-1,1 1,0 0,-1 0,1 0,0 1,0-1,0 1,0 0,1 0,-1 0,1 0,0 0,0 0,0 1,0-1,0 1,1-1,-1 1,1 0,0-1,0 1,1 0,-1 0,1 0,0 0,0 0,0 0,0 0,1-1,0 1,-1 0,1 0,1 0,-1-1,0 1,1-1,0 1,0-1,0 1,0-1,1 0,-1 0,1 0,0-1,0 1,3 2,158 60,-162-62,0-1,0 1,0-1,-1 1,1 0,-1-1,1 1,-1 0,0 0,0 0,0 0,-1 1,1-1,-1 0,0 0,0 0,0 0,0 0,0 1,-1-1,1 0,-1 0,0 0,0 0,0 0,0 0,-1 0,1 0,-1-1,1 1,-1-1,0 1,0-1,0 1,-1-1,1 0,-1 0,1 0,-1 0,1-1,-1 1,0-1,0 1,0-1,0 0,0 0,0 0,0-1,0 1,-113 29,70-20,25-7</inkml:trace>
  <inkml:trace contextRef="#ctx0" brushRef="#br0" timeOffset="244.252">564 537,'-5'33,"-1"17,-1-2</inkml:trace>
  <inkml:trace contextRef="#ctx0" brushRef="#br0" timeOffset="477.594">535 57,'0'0</inkml:trace>
  <inkml:trace contextRef="#ctx0" brushRef="#br0" timeOffset="785.578">818 791,'114'-250,"-96"223,-6 43,-10 10,-3-19,0 0,0 0,1 0,1 0,-1 0,1 0,0 0,0 0,1 0,0 0,0 0,1 0,0-1,0 0,0 1,1-1,0 0,0-1,1 1,-1-1,1 0,1 0,-1 0,0 0,1-1,5 3,-1-5,0 0,-1 0,1-1,0 0,0-1,1 0,-1 0,0-1,-1-1,1 0,0 0,0-1,-1 0,1 0,-1-1,0-1,0 1,0-1,-1-1,0 0,0 0,1-1,1-3,-1-1,0 0,0 0,-1 0,-1-1,0 0,0-1,-1 0,-1 0,3-9,2-4,1 2</inkml:trace>
  <inkml:trace contextRef="#ctx0" brushRef="#br0" timeOffset="1427.705">1749 85,'-28'38,"2"2,2 1,2 1,1 1,2 1,3 1,-6 24,18-60,1 1,0-1,0 1,1 0,0 0,1 0,0 0,0 0,1 1,1-1,0 0,0 0,1 0,0 0,1 0,0-1,0 1,1-1,0 1,3 3,2-3,-1-1,1 0,0-1,1 0,0 0,0-1,0 0,1-1,0 0,1-1,-1 0,1-1,0 0,0-1,1 0,-1-1,0 0,1-1,4 0,8-1</inkml:trace>
  <inkml:trace contextRef="#ctx0" brushRef="#br0" timeOffset="2278.806">1919 650,'11'5,"0"0,1 0,0-1,0 0,0-2,1 1,-1-1,1-1,-1 0,1-1,-1 0,1-1,-1 0,1-1,-1-1,0 0,1 0,-2-1,1-1,0 0,-1-1,0 0,0 0,-1-1,9-7,-12 5,0 1,0-1,-1-1,0 1,-1-1,0 0,0 0,-1-1,0 1,-1-1,1-7,-3 16,-1 0,0 0,0-1,0 1,0 0,0 0,0 0,0 0,-1 0,1 0,-1 0,0 0,1 0,-1 0,0 1,0-1,0 0,0 0,-1 1,1-1,0 1,-1-1,1 1,-1-1,1 1,-1 0,0 0,1 0,-1 0,0 0,0 0,0 0,0 0,0 1,0-1,0 1,0 0,0-1,0 1,0 0,0 0,0 0,0 1,0-1,0 0,0 1,0-1,0 1,0 0,0 0,0 0,0 0,1 0,-1 0,0 0,1 0,-1 1,1-1,-1 1,-3 2,1 0,0 0,0 0,0 1,0 0,1-1,-1 1,2 1,-1-1,0 0,1 1,0-1,0 1,1-1,-1 1,1 0,0 0,1 0,0 0,-1-1,2 1,-1 0,1 0,0 0,0 0,1-1,-1 1,1 0,1-1,-1 1,1-1,0 0,0 0,0 0,1-1,0 1,0-1,0 1,0-1,1-1,-1 1,2 0,9 0,-1-1,1 0,0-2,0 1,0-2,0 0,0-1,0 0,0-1,0-1,0-1,-1 0,1 0,-1-1,0-1,-1-1,0 0,0-1,0 0,-1-1,2-1,2-2,0 0,-1-1,0 0,-1-2,0 1,-2-2,0 1,0-2,-1 0,4-9,-14 25,-1 0,1 0,0 0,0 0,0 0,0 0,-1 0,1 0,-1-1,1 1,-1 0,1 0,-1 0,1-1,-1 1,0 0,0 0,0-1,0 1,0 0,0-1,0 1,0 0,0 0,-1-1,1 1,0 0,-1 0,1 0,-1-1,1 1,-1 0,0 0,0 0,1 0,-1 0,0 0,0 0,0 0,0 1,0-1,0 0,0 0,0 1,0-1,-1 1,1-1,0 1,0-1,0 1,-1 0,1-1,0 1,-1 0,1 0,0 0,0 0,-1 0,1 1,0-1,0 0,-1 0,1 1,0-1,0 1,-1 0,-3 2,0 0,0 1,1-1,-1 1,1 0,0 0,0 1,1-1,-1 1,1 0,0 0,0 0,1 1,-1-1,1 0,1 1,-1 0,1-1,-1 1,2 0,-1 0,1-1,0 1,0 0,0 0,1 0,0 0,0-1,0 1,1 0,0-1,0 1,0-1,1 0,0 0,0 0,0 0,1 0,1 1,0-1,0 0,0 0,0 0,1 0,0-1,0 0,0 0,1-1,-1 0,1 0,0 0,0-1,0 0,0 0,0-1,0 0,0 0,0-1,1 0,-1 0,0 0,0-1,1 0,-1-1,0 0,0 0,-1 0,5-2,12-10,0 0,0-2,-2 0,0-2,-1 0,0-1,-2-1,0-1,-2-1,0 0,-1-1,-2 0,0-1,-2-1,0-1,6-20,-17 46,0 0,-1-1,1 1,0 0,-1-1,1 1,0 0,-1-1,1 1,0 0,-1-1,1 1,0 0,-1 0,1 0,-1-1,1 1,-1 0,1 0,0 0,-1 0,1 0,-1 0,1 0,-1 0,1 0,-1 0,1 0,-1 0,1 0,0 0,-1 0,1 0,-1 1,1-1,-1 0,1 0,0 1,-1-1,1 0,0 0,-1 1,1-1,0 0,-1 1,1-1,0 0,0 1,-1-1,1 1,0-1,0 1,0-1,0 0,-1 1,1-1,0 1,0-1,0 1,-10 11,1 1,1 0,0 0,0 1,1 0,1 1,1-1,0 1,0 0,2 1,0-1,1 0,-1 12,3-22,-1-1,1 0,0 1,0-1,1 1,-1-1,1 1,0-1,0 0,1 0,-1 1,1-1,0 0,0 0,0-1,0 1,1 0,0-1,0 1,0-1,0 0,0 0,0 0,1 0,0-1,-1 1,1-1,0 0,0 0,0-1,0 1,1-1,-1 0,2 1,3-1,0 0,0 0,1-1,-1 0,0-1,0 0,0 0,1-1,-1-1,-1 1,1-1,0 0,-1-1,3-2,8-6</inkml:trace>
  <inkml:trace contextRef="#ctx0" brushRef="#br0" timeOffset="2594.143">3640 170,'-26'36,"2"1,2 2,1 0,2 1,2 1,1 0,0 9,15-44,0 0,1-1,-1 1,1 0,0-1,1 1,-1 0,1-1,1 1,-1-1,1 1,-1-1,1 0,1 1,-1-1,1 0,0 0,0-1,1 1,-1-1,1 0,0 1,0-2,0 1,1 0,-1-1,1 0,0 0,0 0,0-1,0 1,1-1,-1-1,1 1,-1-1,1 0,-1 0,1 0,4-1,3 3,1-2,-1 1,0-2,1 0,-1 0,0-1,0-1,0 0,0-1,0-1,7-2,-18 6,-1-1,1 0,-1 1,1-1,-1 0,1 0,-1 0,1 0,-1 0,0 0,1 0,-1 0,0-1,0 1,0 0,0-1,0 1,0-1,-1 1,1-1,0 1,-1-1,1 0,-1 1,1-1,-1 0,0 1,0-1,0 0,0 0,0 1,0-1,0 0,-1 1,1-1,-1 0,1 1,-1-1,1 0,-1 0,-10-8</inkml:trace>
  <inkml:trace contextRef="#ctx0" brushRef="#br0" timeOffset="11070.354">3301 451,'53'1,"195"-12,-17-38,-211 40</inkml:trace>
  <inkml:trace contextRef="#ctx0" brushRef="#br0" timeOffset="11506.218">4091 0,'57'42,"-54"-39,9 16,0 1,-1 1,-1-1,-1 2,-1-1,-1 1,-1 1,-1-1,0 1,-2 0,-1 0,-1 0,0 0,-2 0,-1 0,-1 0,-1 2,2-6,0 0,-2-1,0 1,-1 0,-1-1,0 0,-1-1,-2 1,1-2,-2 1,0-1,-1 0,-1-1,0-1,-1 0,-1 0,0-1,-6 3,-122 72,117-76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58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1 592,'452'0,"-442"1,0 0,0-1,0-1,0 0,0 0,0-1,-1 0,1 0,-1-1,1-1,-1 0,0 0,0 0,0-1,-1-1,0 1,0-1,0-1,4-4,-4-6</inkml:trace>
  <inkml:trace contextRef="#ctx0" brushRef="#br0" timeOffset="256.244">368 311,'-10'43,"-2"34,-6 8,2-1,3-9,4-14,3-11,3-10,1-7,7-4,2-3,0-5</inkml:trace>
  <inkml:trace contextRef="#ctx0" brushRef="#br0" timeOffset="637.193">1101 114,'0'43,"0"33,0 9,0-5,0-12,0-12,0-12,0-7,0-6,0-4,0 0,0-2,0-3</inkml:trace>
  <inkml:trace contextRef="#ctx0" brushRef="#br0" timeOffset="1119.192">819 254,'63'-36,"1"3,2 3,1 3,49-13,-112 39,11-5,0 1,0 0,0 1,1 1,0 0,0 1,0 1,0 0,0 1,-1 1,10 2,-23-3,0 0,0 1,0-1,0 1,-1-1,1 1,0 0,0 0,0 0,-1 0,1 0,0 0,-1 0,1 0,-1 1,1-1,-1 1,0-1,1 1,-1 0,0-1,0 1,0 0,-1 0,1-1,0 1,-1 0,1 0,-1 0,1 0,-1 0,0 0,0 0,0 0,0 0,0 0,0 0,-1 0,1 0,-1 1,-43 70,-24-5,53-55,1 0,0 0,1 2,0-1,1 2,1 0,0 0,1 1,-5 14,14-26,0 0,0 0,1 0,-1 0,1 1,1-1,-1 0,1 0,0 0,0 1,0-1,1 0,0-1,0 1,0 0,0 0,1-1,0 1,0-1,0 0,0 0,1 0,0 0,0-1,0 0,0 1,0-1,0-1,1 1,0-1,-1 1,1-1,0-1,0 1,0-1,0 0,0 0,1 0,2-1,57 18,89 35,-150-51,0 1,0 0,0-1,-1 2,1-1,-1 0,1 1,-1 0,0-1,-1 1,1 1,-1-1,0 0,0 0,0 1,0-1,-1 1,1 0,-1-1,-1 1,1 0,-1 0,1 0,-1-1,-1 1,1 0,-1 0,0 0,0-1,0 1,0 0,-1-1,0 1,0-1,0 0,-1 0,1 1,-1-2,0 1,0 0,-1 0,-16 15,-1 0,-1-2,0 0,-2-1,0-2,0 0,-1-2,-1 0,0-2,-13 3,17-5,0-1,-1 0,0-2,0-1,0 0,0-2,-1-1,1 0,-2-2,-20-16,33 4</inkml:trace>
  <inkml:trace contextRef="#ctx0" brushRef="#br0" timeOffset="1452.703">2088 536,'-38'19,"-18"12,-3 4,7 2,13-1,18-1,18-3,13-6,10-3,7-5,3-6,2-5,0-4,-1-2,4-1,-4-6,-2-1,-7 0</inkml:trace>
  <inkml:trace contextRef="#ctx0" brushRef="#br0" timeOffset="1738.155">2654 508,'-31'19,"1"1,1 2,0 1,2 1,1 1,1 1,-12 17,34-40,-1 1,0-1,1 1,0 0,0 0,0 0,1 1,-1-1,1 1,0-1,0 1,0 0,1 0,0 0,0 0,0 0,0 0,1 0,0 0,0 0,0 0,1 0,0 0,0 0,0 0,0 0,1 0,0-1,0 1,0 0,1-1,1 3,2-2,0-1,0 0,0 0,0 0,0-1,1 0,0 0,-1-1,1 0,0 0,0 0,1-1,-1 0,0-1,0 1,0-2,1 1,-1-1,0 0,0 0,4-2,143-57,-142 53,0 0,0-2,-1 1,0-2,0 1,-1-2,0 1,-1-1,0-1,-1 1,5-10,-10 16,-1 0,1 0,-1 0,0-1,0 1,0-1,-1 1,0-1,0 0,-1 1,1-1,-1 0,0 0,-1 1,0-1,1 0,-2 1,1-1,-1 0,0 1,0 0,0-1,-1 1,0 0,0 0,0 0,0 1,-1-1,0 1,0 0,-68-34,47 33</inkml:trace>
  <inkml:trace contextRef="#ctx0" brushRef="#br0" timeOffset="2118.636">3331 424,'-12'4,"1"1,-1 1,1 0,0 0,1 1,0 1,0 0,0 0,1 0,0 1,1 1,-6 7,13-16,-1 1,1 0,0-1,0 1,0 0,0 0,0 0,0 0,0 0,0-1,1 2,-1-1,1 0,0 0,-1 0,1 0,0 0,0 0,0 0,1 0,-1 0,0 0,1 0,-1 0,1 0,0 0,0 0,0 0,0 0,0 0,0-1,0 1,1 0,-1-1,0 1,1-1,-1 1,1-1,0 0,0 0,-1 0,1 0,0 0,1 1,42 16,37 22,-80-38,-1-1,1 1,0 0,-1 0,0 1,1-1,-1 0,0 0,0 0,0 1,0-1,-1 1,1-1,-1 1,1-1,-1 1,0-1,0 1,0-1,0 1,0-1,-1 1,1-1,-1 1,0-1,1 0,-1 1,0-1,0 0,-1 1,1-1,0 0,-1 0,0 0,-6 9,0-1,-1 0,0 0,-1-1,0 0,0-1,-1 0,0-1,0 0,-1 0,1-2,-2 1,1-1,0-1,-1 0,-9 1,-41-8,46-3</inkml:trace>
  <inkml:trace contextRef="#ctx0" brushRef="#br0" timeOffset="2699.759">3839 85,'-39'43,"-16"38,-1 16,11-5,12-8,13-14,13-13,8-12,10-9,2-6,-1-3,2-1,-1-1,2-4,3-6,4-5,-3-5</inkml:trace>
  <inkml:trace contextRef="#ctx0" brushRef="#br0" timeOffset="3501.925">3895 678,'22'4,"0"-1,1 0,-1-2,0 0,0-2,1 0,-1-2,0 0,0-1,0-2,12-4,-23 7,1-1,-1 0,-1 0,1-1,0 0,-1-1,0-1,-1 1,1-1,-1-1,-1 0,1 0,-1 0,-1-1,1-1,-2 1,1-1,-1 0,-1-1,0 1,0-1,-1 0,-1 0,0 0,0-1,-1 1,0-1,-1 0,-1 1,0-2,1 11,-1 0,0 0,0 0,0 1,-1-1,1 0,0 0,-1 0,1 1,-1-1,0 0,1 0,-1 1,0-1,0 1,0-1,0 1,0-1,-1 1,1 0,0-1,-1 1,1 0,0 0,-1 0,0 0,1 0,-1 0,0 0,1 1,-1-1,0 1,0-1,1 1,-1 0,0 0,0-1,0 1,0 0,1 1,-1-1,0 0,0 0,-1 1,-74 39,68-33,0 1,0 0,1 1,0 0,0 1,1-1,1 1,-1 1,2-1,-1 1,2 0,-2 3,5-10,-1 1,1 0,0 0,0-1,1 1,-1 0,1 0,0 0,0-1,1 1,-1 0,1 0,0 0,0-1,1 1,0-1,-1 1,1-1,1 1,-1-1,1 0,0 0,-1 0,2-1,-1 1,0-1,1 1,0-1,-1 0,1 0,1-1,6 6,0-1,1-1,0 0,0-1,1 0,-1 0,1-2,0 1,0-2,0 0,1 0,-1-1,0-1,1 0,-1-1,0 0,1-1,-1-1,0 0,0-1,-1 0,1-1,-1 0,0-1,0-1,-1 0,0 0,0-1,0 0,-1-1,0 0,3-5,-12 12,6-5,0 1,-1-2,0 1,0-1,-1 0,0 0,0 0,-1-1,0 1,0-1,-1 0,0-1,-1 1,0 0,-1-1,1 1,-2-1,0 1,0-3,0 11,0 0,0 0,0 0,-1 0,1 0,0 0,-1 0,1 0,-1 0,1 0,-1 0,0 0,1 0,-1 1,0-1,1 0,-1 0,0 1,0-1,0 0,0 1,0-1,0 1,0-1,0 1,0 0,0-1,0 1,0 0,0 0,0-1,0 1,0 0,0 0,0 0,0 0,-1 1,1-1,0 0,0 0,0 1,0-1,0 0,0 1,0-1,0 1,0 0,1-1,-1 1,0 0,0-1,0 2,-42 44,41-42,0 0,0 0,0 0,0 0,0 0,1 0,0 1,0-1,0 0,0 1,1-1,0 1,0-1,0 1,0-1,1 1,0-1,0 1,0-1,0 0,0 0,1 1,0-1,0 0,0 0,1-1,-1 1,1 0,0-1,0 1,0-1,0 0,1 0,-1-1,1 1,0 0,0-1,0 0,0 0,0 0,0-1,0 0,2 1,14 2,1-2,0 0,-1-1,1-1,0 0,0-2,-1-1,13-3,-16 1,1-1,-1-1,0 0,-1-1,0-1,0 0,-1-2,0 0,-1 0,0-1,-1-1,0 0,-1-1,2-4,-8 12,-1-1,0 0,0-1,-1 1,0-1,0 0,-1 0,0 0,0 0,-1-1,0 1,-1-1,1 0,-2 1,1-1,-1 0,-1-2,0 9,0 1,-1-1,1 1,-1-1,0 1,1 0,-1-1,0 1,0 0,0 0,0 0,0 1,0-1,0 0,0 1,0-1,0 1,0 0,0-1,0 1,-1 0,1 0,0 1,0-1,0 0,0 1,0-1,0 1,0 0,0-1,0 1,0 0,0 0,0 1,0-1,1 0,-1 1,1-1,-1 1,1-1,-1 1,1-1,0 1,0 0,-1 0,1 0,0 1,-12 13,1 2,0-1,2 1,0 1,1 0,0 0,2 1,0 0,2 0,-1 4,5-19,0-1,0 1,1 0,-1-1,1 1,0 0,0 0,1-1,-1 1,1 0,0-1,0 1,1-1,0 1,-1-1,1 0,1 0,-1 0,0 0,1 0,0 0,0 0,0-1,1 0,-1 0,1 0,0 0,-1 0,1 0,0-1,1 0,-1 0,0 0,1-1,-1 1,1-1,-1 0,1 0,0-1,-1 1,1-1,76-16,-62 4</inkml:trace>
  <inkml:trace contextRef="#ctx0" brushRef="#br0" timeOffset="3806.916">5617 169,'-166'307,"140"-219,25-85,1-1,0 0,0 1,0-1,0 0,0 0,0 1,1-1,-1 0,1 0,0 1,0-1,0 0,0 0,0 0,0 0,0 0,0 0,1-1,-1 1,1 0,0-1,-1 1,1-1,0 1,0-1,0 0,0 0,0 0,0 0,0 0,0 0,0-1,1 1,-1-1,0 1,2-1,15 2,1-1,-1-1,1-1,-1 0,0-2,1 0,-1-1,0-1,7-3,-23 7,0 0,-1 1,1-1,0 0,-1 0,0 0,1-1,-1 1,0-1,1 1,-1-1,0 0,0 0,0 0,-1 0,1 0,0 0,-1 0,1-1,-1 1,0 0,1-2,-1-9</inkml:trace>
  <inkml:trace contextRef="#ctx0" brushRef="#br0" timeOffset="4054.561">5307 367,'43'0,"33"5,14 1,-4 0,-11-1,-15-1,-12-2,-9-1,-7-1,-9 0</inkml:trace>
  <inkml:trace contextRef="#ctx0" brushRef="#br0" timeOffset="4267.292">5984 0,'41'167,"27"152,-65-309,0 1,-1-1,-1 1,0-1,0 1,-1 0,0-1,-1 1,0-1,-1 1,0-1,-1 1,0-1,-1 0,0 0,0 0,-1-1,0 0,-1 0,0 0,0 0,-1-1,0 0,0 0,-1-1,-7 5,-9 1,2-2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9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65,'-22'135,"-4"45,-7-1,-8-1,-28 62,51-195,-1 0,-2-1,-2-1,-8 10,21-33,18-18,22-25,-13 9</inkml:trace>
  <inkml:trace contextRef="#ctx0" brushRef="#br0" timeOffset="5762.322">621 37,'-2'1,"0"0,0 1,1-1,-1 1,0 0,1-1,-1 1,1 0,0 0,-1 0,1 0,0 0,0 0,0 0,1 1,-1-1,0 0,1 0,0 1,-1-1,1 0,0 1,0-1,0 0,0 1,0 0,-14 225,-27 78,-43-30,69-233,-15 82,25-74,5-44,0 1,0-1,-1 1,0-1,0 1,-1-1,0 0,-1 1,1-1,-1 0,-3 4,-12 16,24-31</inkml:trace>
  <inkml:trace contextRef="#ctx0" brushRef="#br0" timeOffset="6680.132">0 149,'27'-17,"0"2,0 1,2 1,-1 2,2 0,15-2,4-1,1 2,1 2,0 2,0 2,1 3,-1 2,1 2,-1 2,40 9,-72-8,0 0,0 2,-1 0,1 1,-1 1,-1 1,0 0,0 1,-1 1,14 12,-23-17,0 0,-1 0,0 1,0 0,0 0,-1 0,0 1,-1 0,0 0,0 0,0 0,-1 1,-1-1,1 1,-1 0,-1 0,0 0,0 0,0 0,-1 0,-1 0,0 0,0-1,-1 5,-1 0,-1-1,0 0,0 0,-1-1,-1 0,0 0,0 0,-1 0,-1-1,0 0,0-1,-1 0,0 0,0-1,-7 5,-15 12,-86 50,88-65,0-2,0-1,-1-2,0 0,0-2,0-1,-12-2,43 0,-1 1,0 0,1-1,-1 1,0-1,0 1,1-1,-1 1,0 0,0-1,0 1,0 0,0-1,0 1,0-1,0 1,0 0,0-1,0 1,-1-1,1 1,0 0,0-1,-1 1,1-1,0 1,-1-1,1 1,0-1,-1 1,1-1,-1 1,1-1,-1 1,1-1,-1 0,1 1,-1-1,1 0,-1 0,1 1,-1-1,0 0,1 0,-1 0,1 0,-1 0,0 1,1-1,-1 0,1-1,-1 1,0 0,1 0,-1 0,0 0,1 0,-1-1,1 1,-1 0,1 0,207 119,-151-74,-2 2,-3 3,-1 2,38 54,-19-10,-63-90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03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280 778,'-26'18,"1"1,1 1,1 2,0 0,2 1,0 1,2 1,1 1,1 1,-8 18,20-38,0 0,1 0,0 1,1 0,-1-1,1 1,1 0,0 0,0 1,1-1,-1 0,2 1,-1-1,1 1,1-1,-1 0,2 1,-1-1,1 0,0 0,1 0,0 0,0 0,0 0,1-1,0 0,1 0,0 0,0 0,0-1,1 1,0-1,0-1,4 3,1-2,1-1,0-1,0 0,1 0,-1-1,1-1,0 0,-1-1,1 0,0-1,0-1,0 0,-1 0,1-1,-1-1,1 0,-1-1,0 0,0-1,0 0,-1-1,1 0,-2-1,1 0,-1-1,0 0,8-8,-3 2,0 0,0 0,-1-1,-1-1,-1-1,0 1,-1-2,-1 0,0 0,-2-1,0 0,-1 0,-1-1,-1 1,-1-2,0 1,-1 0,-2-1,0 1,-1-1,-1 1,-1-1,-1 1,0 0,-2 0,-3-9,4 21,-1 0,0 0,0 1,-1-1,0 1,0 0,0 1,-1-1,0 1,-1 1,1-1,-1 1,0 1,0-1,-1 2,1-1,-1 1,0 0,0 1,0-1,0 2,0 0,0 0,-1 0,1 1,0 1,0-1,-1 2,1-1,0 1,0 1,0-1,1 1,-1 1,-2 1,6-2,0 0,0 0,0 1,0-1,1 1,-1 0,1 1,0-1,0 1,1-1,0 1,-1 0,1 0,1 1,-1-1,1 1,0-1,0 1,1 0,0 0,0-1,0 1,1 0,-1 0,1 0,1 0,-1 0,1 0,0 0,1 0,-1-1,1 1,0-1,0 1,1-1,0 1,9 3,1 0,0-1,1 0,-1-1,1-1,1 0,-1-1,1 0,0-2,0 1,0-2,0 0,0-1,1 0,-1-1,2-1,34 0,1-1,-1-3,-1-2,1-3,-2-1,1-3,-1-2,-2-2,1-2,-2-2,-1-2,20-16,-54 34,0-1,-1 0,-1-1,1 0,-1 0,0-1,-1 0,0-1,-1 0,0 0,0 0,-1-1,0 0,-1 0,0-1,-1 0,-1 1,0-1,2-12,-5 21,0-1,-1 1,1-1,-1 0,0 1,0-1,0 1,0 0,-1-1,1 1,-1 0,0 0,0 0,0 0,-1 0,1 0,0 0,-1 1,0 0,0-1,0 1,0 0,0 0,0 0,0 1,-1-1,1 1,0 0,-1 0,1 0,-1 0,0 1,-4-2,0 0,1 1,-1 1,0-1,0 1,0 0,0 1,0 0,0 0,1 1,-1 0,0 0,1 1,-4 1,5-1,0 0,0 1,0-1,1 1,-1 1,1-1,0 1,0 0,0 0,1 0,0 0,0 1,0 0,1 0,0 0,0 0,0 1,1-1,0 1,0-1,1 1,0 0,0 0,0-1,1 1,0 0,0 0,1 0,0 0,0-1,1 1,-1 0,4 5,1-3,2 0,-1 0,1 0,0-1,1-1,0 1,0-2,1 1,0-1,0 0,0-1,1-1,0 1,-1-1,2-1,-1 0,1-1,22 10,-22-8,-3-2,0 0,0 0,0 1,0 0,0 1,-1 0,0 0,1 1,-1 0,-1 0,1 1,-1 0,0 0,-1 1,1 0,-1 0,0 0,-1 1,0 0,0 0,-1 0,0 1,1 4,-3 0,-2-1,1 0,-2 1,0-1,0 0,-1 1,-1-1,0 0,0 0,-1-1,-1 1,0-1,-1 0,0 0,0 0,-5 4,-30 65,39-77,1 0,-1-1,1 1,0 0,0 0,1 0,-1 0,0 0,1 0,0 0,0 0,0 0,0 0,0 0,0 0,1 0,-1 0,1 0,0 0,0-1,0 1,1 1,9 7</inkml:trace>
  <inkml:trace contextRef="#ctx0" brushRef="#br0" timeOffset="515.712">1889 750,'-32'29,"1"2,2 1,1 1,2 1,1 1,1 2,3 0,-10 23,29-56,-1 1,1 0,0 0,0 0,0 0,1 0,0 0,0 0,0 0,1 0,0 1,0-1,0 0,0 0,1 0,0 1,0-1,0 0,1 0,0 0,0-1,0 1,0 0,1-1,0 1,0-1,0 0,0 0,1 0,-1 0,1-1,0 1,0-1,1 0,-1 0,1-1,-1 1,1-1,0 0,0 0,3 0,7-1,1-1,0-1,0-1,0 0,-1-1,1-1,-1 0,0-1,0-1,0 0,-1-1,0 0,0-2,-1 1,0-2,-1 1,0-2,4-4,32-28,-3-2,-1-2,-2-2,-3-2,20-33,-32 44,-1 0,-2-2,-1-1,-3-1,-2 0,3-12,-16 36,0 1,0-1,-2 0,-1 0,0 0,-1-1,-2 1,0 0,-1 0,-1 0,0 0,-2 0,0 1,-2-1,0 2,-2-3,5 10,0 0,-2 1,1-1,-1 1,-1 0,1 0,-2 1,1 0,-2 0,1 1,-1 0,0 1,0 0,-1 0,0 1,0 0,-1 0,0 2,0-1,0 1,0 1,-1 0,1 0,-1 1,0 1,1 0,-1 1,-8 0,1 7,0 1,0 1,0 0,1 1,1 1,0 1,1 1,0 0,0 1,2 0,0 1,0 1,2 0,0 1,0 1,2 0,0 0,2 1,0 0,-4 12,4-6,1 0,1 0,1 0,1 1,1 0,1-1,2 1,0 0,2 0,1 0,1-1,1 1,1-1,1 0,2-1,0 0,2 0,0-1,2 0,0-1,8 9,-6-11,1-1,1 0,0-1,2-1,0-1,0-1,1 0,1-2,1 0,0-2,0 0,1-1,1-1,-1-2,1 0,14 1,-23-5,-4 0,-1 0,1-1,0 0,0 0,-1-1,1-1,0 0,0 0,0-1,0-1,0 0,-1 0,1-1,0 0,-1-1,9-4,3-8,-4 3</inkml:trace>
  <inkml:trace contextRef="#ctx0" brushRef="#br0" timeOffset="1270.758">2510 1004,'28'3,"0"-2,0 0,0-2,0-2,0 0,0-2,0 0,-1-2,0-2,0 0,21-12,-36 15,-1-1,0-1,0 0,-1 0,0-1,0 0,-1-1,0 0,-1-1,0 1,-1-2,0 1,-1-1,0 0,-1 0,4-13,-8 21,0 0,0 1,0-1,-1 0,1 0,-1 0,0 0,0 0,0 0,-1 0,1 1,-1-1,0 0,0 0,-1 0,1 1,-1-1,0 1,1-1,-2 1,1 0,0 0,-1 0,1 0,-1 0,0 0,0 1,0-1,0 1,0 0,-1 0,1 0,-1 0,-1 0,-2-1,-1 0,1 1,-1 0,0 0,0 1,1 0,-1 0,0 1,0 0,0 0,0 1,0 0,1 1,-1-1,0 2,-6 1,0 4,0-1,0 2,1 0,1 0,-1 1,2 1,-1 0,1 1,1 0,0 0,1 1,0 0,1 1,1 0,0 0,1 1,-1 2,3-10,-1-1,1 1,1 0,-1 0,1 0,0 0,1 1,0-1,0 1,0 0,1 0,0-1,1 1,0 0,0 0,1 0,-1-1,2 1,-1 0,1 0,0-1,1 0,0 1,0-1,1 0,0 0,0-1,0 1,1-1,0 0,0 0,1 0,14 4,0-1,0-1,1-1,1-1,-1 0,1-2,-1-1,1 0,0-2,0 0,0-2,0 0,0-2,0 0,0-1,6-4,13-3,0-3,0-2,-2-1,0-2,-1-1,-1-2,-1-2,-1-2,22-20,-40 34,0-1,0 0,-2-2,0 0,0 0,-1-1,-1-1,-1 0,-1-1,0 0,-1-1,-1 0,-1-1,0 0,-2 0,0 0,-2-1,1-9,-5 27,0 1,0-1,0 0,-1 1,0-1,1 0,-1 1,0-1,0 1,0-1,-1 1,1-1,-1 1,1 0,-1 0,0 0,0 0,0 0,0 0,0 0,0 0,0 1,0-1,-1 1,1 0,-1 0,1 0,-1 0,0 0,1 0,-1 1,0-1,1 1,-1 0,0 0,0 0,-6-1,0 1,1 0,-1 1,0 0,1 0,-1 1,1 0,0 1,-1-1,1 2,-2 0,-10 8,0 1,1 1,1 1,0 0,1 1,-10 13,24-26,-1 1,1 0,0-1,0 1,1 0,-1 1,1-1,0 0,0 1,0-1,0 1,1 0,0 0,0-1,0 1,1 0,0 0,-1 0,2 0,-1 0,1-1,-1 1,1 0,0 0,1-1,0 1,-1 0,1-1,1 0,-1 1,0-1,1 0,0 0,0 0,0-1,1 1,9 5,1-1,0 0,0-1,0 0,1-1,0-1,0-1,12 3,-10-3,-1 0,1 2,-1 0,0 0,-1 2,1 0,7 6,-18-11,0 1,0 0,0 1,-1-1,0 1,0 0,0 0,0 0,-1 1,0-1,0 1,0 0,-1-1,1 1,-2 0,1 1,-1-1,0 0,0 0,0 1,-1-1,0 1,0-1,-1 0,0 0,0 1,-1 1,-4 18,3-18,1 0,-1 0,2 0,-1 0,1 0,0 0,1 1,0-1,0 0,1 0,0 0,0 1,1-1,0 0,1 0,0 1,7 4,0-8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4.8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499 82,'-15'-11,"-1"1,0 0,-1 1,0 0,0 2,-1 0,-14-4,27 10,0-1,0 1,0 0,0 0,-1 0,1 1,0 0,0 0,0 0,0 1,-1-1,1 1,0 1,0-1,0 1,1-1,-1 1,0 1,1-1,-1 1,1 0,0 0,0 0,0 0,0 1,0-1,1 1,0 0,-1 0,0 3,-1 6,0 1,0 0,2-1,-1 1,2 1,0-1,1 0,0 1,1-1,1 0,0 1,1 2,-3 95,-17-6,-6-1,-23 62,-11 20,29-48,28-137,0-1,0 1,0 0,1 0,-1 0,1 0,-1 0,1 0,0 0,0 0,0 0,0 0,0 0,0 0,0 0,1 0,-1 0,1-1,0 1,-1 0,1 0,0 0,0-1,0 1,0 0,0-1,1 1,-1-1,0 1,1-1,-1 1,1-1,-1 0,1 0,0 0,0 0,-1 0,1 0,0-1,0 1,0 0,0-1,0 0,0 1,0-1,1 0,265-1,-24-28,-220 29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53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206 1,'-27'26,"1"2,2 1,1 1,1 1,1 0,2 2,0 5,15-32,1 1,-1 1,1-1,1 0,0 1,0-1,0 1,1 0,0 0,0 0,1-1,0 1,1 0,0 0,0 0,0-1,1 1,0 0,1-1,0 0,0 0,0 1,1-2,0 1,-1-5,-1-1,1 1,0-1,0 0,0 0,0 0,0 0,0-1,0 1,0-1,0 0,0 0,0 0,0 0,0 0,0-1,0 1,0-1,0 0,0 0,0 0,0 0,0-1,-1 1,1-1,0 0,-1 1,1-1,-1 0,0-1,0 1,0 0,0 0,0-1,0 0,-1 1,11-13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0,'-5'0,"-2"5,-4 1,-5 5,5 0,9-6,10-4,-2-3,-1 5,-2 1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2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 1,'-5'24,"-1"13,5 0,7-7,3-7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7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31 344,'58'-11,"8"-1,0-3,-1-3,17-9,-71 22,1-1,-1 0,0 0,-1-1,1-1,-1 0,-1 0,0-1,0 0,7-10,-14 16,1 0,-1 0,1 0,-1-1,0 1,0-1,-1 1,1-1,-1 0,0 0,0 0,0 0,0 0,-1 0,0 0,1 0,-1 0,-1 0,1 0,-1 0,1 0,-1 1,0-1,-1 0,1 0,-1 0,1 1,-1-1,0 1,0-1,-1 1,1 0,-1 0,0 0,-1-1,-1 0,0 0,-1 0,1 0,-1 1,0 0,0 0,0 0,-1 1,1 0,-1 0,1 0,-1 1,0 0,1 1,-1-1,0 1,1 1,-1-1,0 1,0 0,0 1,-133 51,121-40,0 1,1 0,1 1,0 1,1 1,1 0,0 1,2 1,-5 8,14-21,0 0,0 0,0 0,1 1,0-1,1 1,-1 0,1 0,1 0,-1 0,1 0,0 0,1 0,0 0,0 1,0-1,1 0,0 0,1 0,-1 0,1 0,1 0,-1 0,1-1,0 1,1-1,0 0,0 0,0 0,0 0,1-1,0 0,0 0,2 1,8 4,0-2,1 0,0-1,0 0,1-1,-1-1,1-1,0 0,1-1,-1-1,0-1,1 0,-1-1,1-1,14-3,-4 3,-10 1,0-1,0 0,0-2,0 0,0-1,-1-1,0 0,0-1,0-1,-1-1,3-2,0-2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08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403 970,'-20'1,"1"2,-1 0,1 1,0 1,0 1,0 0,1 2,0 0,1 1,-1 0,2 2,-1 0,2 1,-4 3,7-4,0 1,1 0,0 1,1 0,1 1,0 0,0 0,2 1,-1 0,2 1,0-1,1 1,1 0,0 1,2-1,-1 1,2-1,0 1,1 0,1-1,2 16,-2-26,0-1,0 0,0 0,1 1,0-1,0 0,0 0,0-1,1 1,0 0,0-1,0 0,0 0,1 0,0 0,0 0,0 0,0-1,0 0,1 0,-1 0,1-1,0 1,0-1,0 0,0-1,0 1,0-1,1 0,-1 0,0-1,1 1,-1-1,0-1,1 1,-1-1,2 0,22-7,-1-2,0 0,0-2,-1-1,-1-2,0 0,-1-2,-1 0,-1-2,0-1,-1 0,-1-2,-2 0,0-2,7-12,21-19,-3-1,-3-3,-2-1,-3-2,-3-2,-2-1,-3-1,-3-1,-4-1,9-49,-25 93,-1-1,-1 0,-1-1,-1 1,-1 0,-2 0,0 0,-2 0,0 0,-2 1,-1-1,-1 1,-6-11,11 30,0 0,0 0,-1 0,0 0,0 1,0-1,-1 1,1 0,-1 1,0-1,0 1,0 0,-1 0,1 1,-1-1,1 1,-1 0,0 1,0-1,0 1,0 1,0-1,0 1,0 0,0 0,0 1,0-1,0 1,0 1,0-1,1 1,-1 0,0 0,1 1,0 0,-1 0,-4 3,-11 15,1 2,1 0,1 1,1 0,1 2,1 0,1 0,1 2,2-1,1 2,1-1,1 1,2 1,1-1,-2 29,3-24,0 0,2 0,2 0,1 0,1 0,2 0,2 0,1-1,1 0,2 0,1-1,2 0,11 20,-12-31,2-1,0 0,1-1,1 0,1-1,0-1,2-1,-1-1,2 0,0-1,1-2,0 0,1-1,9 3,-23-10,0-1,1 0,-1 0,1-1,-1 0,1-1,0 0,0 0,0-1,0 0,-1 0,1-1,0 0,0-1,-1 0,1 0,0-1,-1 0,0-1,0 1,0-2,0 1,-1-1,0 0,0-1,0 1,4-6,74-129,-71 124,-10 42,-3-15,0-3,1 0,0 0,1-1,0 1,0-1,0 0,1 1,0-1,1-1,-1 1,1-1,1 0,-1 0,1 0,0-1,0 0,1 0,-1-1,1 1,0-1,0-1,1 1,-1-1,1-1,-1 1,1-1,0-1,0 0,0 0,0 0,0-1,0 0,0 0,0-1,0 0,0-1,0 0,0 0,-1 0,2-2,22-8,0-2,-1-2,-1-1,-1 0,0-3,-1 0,18-18,-40 33,27-23,-2-1,-1-2,-1-1,-2-1,-1-1,-1-1,-3-2,0 0,-3-1,-1 0,-2-2,-1 0,-3-1,-1 0,-2 0,-2-1,-1-5,-16-41,10 86,0-1,0 1,0 0,-1 0,1 0,-1 0,1 0,-1 0,0 1,1-1,-1 0,0 1,0-1,0 1,0 0,-1 0,1 0,0 0,0 0,-1 0,1 1,-1-1,1 1,0-1,-1 1,1 0,-1 0,1 0,-1 0,1 1,-1-1,1 1,0-1,-1 1,-6 3,1 1,0-1,0 2,0-1,0 1,1 0,0 0,0 1,1 0,0 1,0-1,1 1,0 0,0 0,0 1,1-1,0 4,-23 52,3 1,3 2,3 0,3 1,3 0,3 1,1 41,6-53,2-1,3 1,3-1,9 41,9 98,-12-85,-7-91,-1 0,0 1,-2 0,0 0,-2 0,0-1,-1 1,-1 0,-1 0,0-1,-2 1,0-1,-1 0,-1-1,-1 1,-1-2,-2 5,10-20,0 0,0 0,0 0,0 0,0 0,-1 0,1 0,-1 0,1-1,-1 1,0-1,1 1,-1-1,0 1,0-1,0 0,0 0,0 0,0 0,-1 0,1-1,0 1,0-1,-1 1,1-1,0 0,-1 0,1 0,0 0,0 0,-1-1,1 1,0 0,-1-1,1 0,0 0,0 0,0 0,0 0,0 0,0 0,0 0,0-1,0 1,1-1,-1 0,1 1,-1-1,1 0,-1 0,1 0,0 0,0 0,0 0,0 0,0 0,1-1,-1 1,1 0,-1 0,1-1,0 1,0-1,3-18,1-1,2 1,0 0,1 0,1 0,1 1,1 0,0 1,5-5,10-22,251-409,-206 338,-19 40,-4-2,-3-3,-4-1,-3-2,-4-1,11-53,-37 106,-2-1,-1 0,-1 0,-2 0,-3-19,3 49,-1 1,0 0,0 0,0-1,0 1,0 0,-1 0,0-1,1 1,-1 0,0 0,-1 0,1 0,0 0,-1 0,0 0,1 1,-1-1,0 1,-1-1,1 1,0 0,-1-1,1 1,-1 0,0 1,1-1,-1 0,0 1,0 0,0 0,0-1,0 2,-1-1,1 0,0 1,0-1,-1 1,1 0,0 0,0 0,-1 1,0-1,-7 8,-1 0,1 1,0 1,0-1,1 1,1 1,0 0,0 0,1 1,0 0,1 1,1 0,0 0,0 0,2 0,-1 1,2 0,0 0,0 0,1 6,-9 55,3 0,3 0,4 1,7 57,52 466,-56-575,-1 1,-1 0,-1 0,-1-1,-1 1,-1-1,-1 0,-2 0,0 0,-2-1,0 0,-1-1,-2 0,0 0,-1-2,-2 1,-15 16,27-33,3-4,0 1,0 0,0-1,0 1,0 0,0-1,-1 1,1 0,0-1,0 1,-1-1,1 1,0 0,-1-1,1 1,-1-1,1 1,-1-1,1 1,-1-1,1 1,-1-1,1 0,-1 1,0-1,1 0,-1 1,1-1,-1 0,0 0,1 0,-1 0,0 1,1-1,-1 0,0 0,0 0,1 0,-1-1,0 1,1 0,-1 0,0 0,1 0,-1-1,1 1,-1 0,0-1,1 1,-1 0,1-1,-1 1,1-1,-1 1,1-1,-1 1,1-1,-1 1,1-1,0 0,-1 1,1-1,0 1,-1-1,42-127,65-115,-90 181,-3 0,-3-1,-3 0,-1-44,-6 81</inkml:trace>
  <inkml:trace contextRef="#ctx0" brushRef="#br0" timeOffset="270.893">1278 575,'0'5,"0"1</inkml:trace>
  <inkml:trace contextRef="#ctx0" brushRef="#br0" timeOffset="1003.606">2435 1111,'0'0,"28"9,1-1,0-1,0-2,0-1,1-1,-1-1,1-2,0-1,-1-1,1-1,15-5,-37 4,-1 0,1-1,-1 1,0-1,0-1,-1 1,0-1,0 0,0-1,-1 1,0-1,0 0,0-1,-1 1,0-1,-1 0,0 0,0 0,0 0,-1-1,-1 1,1 0,-1-1,-1 0,1 1,-2-1,1 1,-1-1,0 1,-1-1,1 5,-1-1,0 1,1 0,-2 0,1 0,0 0,-1 0,0 0,0 1,0 0,0-1,0 1,-1 0,0 0,1 1,-1-1,0 1,0 0,-1 0,1 0,0 0,-1 1,1 0,0 0,-1 0,0 0,1 1,-1 0,1 0,-1 0,0 0,1 1,-1 0,1 0,-1 0,1 0,0 1,-1 0,1 0,0 0,0 0,0 0,0 2,-13 7,1 2,1 0,0 0,1 2,0 0,1 0,1 1,1 1,0 0,1 1,1 0,1 0,0 1,1 0,1 0,1 0,1 1,0 0,2 0,0 0,2 16,-1-30,1 0,1 0,-1 0,1 0,0 0,1-1,-1 1,1 0,1-1,-1 1,1-1,-1 1,1-1,1 0,-1 0,1-1,0 1,0-1,0 0,1 0,-1 0,1 0,0-1,0 0,1 0,-1 0,0-1,1 1,0-1,-1-1,1 1,0-1,0 0,19-1,0-1,-1-1,1-1,-1-1,0-1,0-1,0-2,-1 0,0-1,-1-2,0 0,-1-1,0-1,0-1,-2-1,0-1,0-1,-2 0,0-1,-1-1,10-15,-3 4,-2-1,-1-1,-2 0,-1-1,-1-1,-2-1,7-28,-19 61,-1 0,0 0,0 0,1 0,-2 0,1 0,0 0,0-1,-1 1,1 0,-1 0,1-1,-1 1,0 0,0-1,0 1,0 0,-1 0,1-1,-1 1,1 0,-1 0,0-1,0 1,0 0,0 0,0 0,0 0,0 0,-1 0,1 1,-1-1,1 0,-1 1,0-1,0 1,0 0,0-1,0 1,0 0,0 0,0 0,0 1,0-1,-1 0,1 1,0-1,-3 1,-1 0,0 1,0 0,0 0,0 1,1 0,-1 0,0 0,1 1,-1 0,1 0,0 0,0 0,0 1,0 0,1 0,-1 0,1 1,0-1,1 1,-1 0,1 0,0 1,0-1,0 0,1 1,0 0,0 0,0 0,1-1,0 1,0 1,3-1,1-1,0 0,0 1,0-1,0 0,1-1,0 1,0-1,0 0,0 0,1 0,0 0,-1-1,1 0,1 0,-1 0,0 0,1-1,-1 0,3 0,19 12,-17-9,0 1,0-1,0 2,-1 0,0 0,0 0,-1 1,0 1,-1-1,1 1,-2 1,1-1,-1 1,-1 0,0 0,0 1,-1 0,0-1,0 3,6 159,-10-170,0 1,0-1,0 1,1-1,-1 1,1-1,0 0,0 1,0-1,0 0,0 0,0 0,0 0,1 0,-1 0,1 0,-1 0,1 0,0 0,0-1,0 1,0-1,0 0,1 1,14 5</inkml:trace>
  <inkml:trace contextRef="#ctx0" brushRef="#br0" timeOffset="1983.75">3423 1196,'302'-1,"-289"2,-1-2,0 1,1-2,-1 1,0-2,0 0,0 0,0-1,-1 0,1-1,-1-1,0 1,-1-2,0 0,0 0,0 0,-1-2,0 1,0-1,-1 0,0-1,-1 0,0 0,0 0,-1-1,-1 0,0 0,0-1,-1 0,0 1,0-6,-4 13,1 0,-1 0,0 0,0 0,0 0,-1 0,1 0,-1 0,0 0,0 1,0-1,-1 0,1 0,-1 1,0-1,0 1,0 0,-1-1,1 1,-1 0,0 0,1 1,-1-1,-1 1,1-1,0 1,0 0,-1 0,0 0,1 1,-1-1,0 1,1 0,-1 0,0 0,-4 0,-3 1,1 0,-1 1,0 0,0 1,1 0,-1 1,1 0,0 1,0 0,0 0,0 1,1 1,-1-1,2 1,-1 1,0 0,1 0,-3 4,3-2,1-1,0 1,1 1,0-1,0 1,1 0,0 0,1 1,0 0,0-1,1 1,1 0,0 1,0-1,1 0,1 0,0 1,0-1,2 2,-2-6,1 1,1-1,-1 0,1 0,0 0,1 0,0 0,0 0,0-1,1 1,0-1,0 0,1 0,-1 0,1-1,1 0,-1 0,1 0,-1 0,2-1,-1 0,0 0,1-1,-1 0,1 0,0-1,0 1,0-1,4 0,11-1,0-1,0-1,-1-1,1-1,-1-1,0-1,0 0,0-2,0 0,-1-2,-1 0,1-1,-2-1,1-1,2-2,21-15,-1-2,-1-1,34-36,-55 50,-19 19,0-1,0 1,1-1,-1 1,0-1,0 0,0 1,0-1,1 1,-1-1,0 0,0 1,1-1,-1 0,0 1,1-1,-1 0,0 1,1-1,-1 0,1 0,-1 1,0-1,1 0,-1 0,1 0,-1 0,1 1,-1-1,0 0,1 0,-1 0,1 0,-1 0,1 0,-1 0,1 0,-1 0,1-1,-1 1,0 0,1 0,-1 0,1 0,-1-1,1 1,-1 0,0 0,1-1,-1 1,0 0,1-1,-1 1,0 0,0-1,1 1,-1-1,0 1,0 0,-11 44,9-37,0-5,1 1,-1 0,1 0,0-1,-1 1,1 0,1 0,-1 0,0 0,1 0,-1 0,1 0,0 1,0-1,1 0,-1 0,0 0,1 0,0 0,0 0,0 0,0 0,0-1,0 1,1 0,0 0,-1-1,1 1,0-1,0 0,0 1,0-1,1 0,-1 0,1-1,-1 1,1 0,0-1,-1 1,1-1,0 0,3 1,7-3,1-1,-1 0,0-1,0 0,0-1,0 0,-1-1,0 0,0-1,0-1,-1 0,1 0,6-7,1 1,123-78,-141 90,0 0,0 0,1 1,-1-1,0 0,1 1,-1-1,0 1,1-1,-1 1,1 0,-1 0,1 0,-1 0,1 0,-1 0,1 0,-1 0,1 0,-1 1,1-1,-1 0,0 1,1 0,-1-1,1 1,-1 0,0-1,0 1,0 0,1 0,-1 0,0 0,0 0,0 1,0-1,-1 0,1 0,0 1,0-1,-1 0,1 1,0 0,6 71,-7-51,0-19,-1 1,1-1,1 1,-1-1,0 1,1-1,0 0,0 1,0-1,0 0,0 1,1-1,0 0,-1 0,1 0,0 0,0-1,1 1,-1 0,1-1,-1 0,1 1,0-1,0 0,0-1,3 3,8-3</inkml:trace>
  <inkml:trace contextRef="#ctx0" brushRef="#br0" timeOffset="2300.645">5342 236,'-26'98,"5"2,4 0,5 1,4 1,4 1,-19 131,-26-42,25-161,9-22</inkml:trace>
  <inkml:trace contextRef="#ctx0" brushRef="#br0" timeOffset="2538.493">4890 773,'39'0,"31"0,14 0,2 0,-9 0,-8 0,-5 0,-10 0,-4 0,-6 0,-5 0,-5 0,-4 0,-1 0,-1 0,-1 0,-5 0</inkml:trace>
  <inkml:trace contextRef="#ctx0" brushRef="#br0" timeOffset="8006.183">5878 857,'-5'14,"-1"20,-5 8,0 7,-4 0,2-4,2-4,-1-5,1-4,2-2,8-6,4-12,7-8,0-5</inkml:trace>
  <inkml:trace contextRef="#ctx0" brushRef="#br0" timeOffset="8385.884">6019 433,'-5'0,"-6"0,-6 0,0 5,-3 2,8-1,6-1</inkml:trace>
  <inkml:trace contextRef="#ctx0" brushRef="#br0" timeOffset="9241.106">6273 829,'-5'-2,"1"0,-1 1,0-1,0 1,0 0,0 0,0 1,0-1,0 1,0 0,0 1,0-1,0 1,0 0,0 0,0 1,0-1,1 1,-1 0,1 0,-1 1,1-1,0 1,0 0,0 0,0 1,-2 2,-85 111,81-101,2 1,0 0,1 0,1 0,1 1,0 0,1 0,1 0,1 0,0 1,1 12,2-27,-1 0,1 0,0 0,0 0,0 0,1 0,-1 0,1 0,0-1,0 1,0 0,0-1,1 0,0 1,-1-1,1 0,0 0,1-1,-1 1,0-1,1 1,-1-1,1 0,0-1,0 1,0-1,0 1,0-1,0 0,0 0,0-1,0 1,0-1,1 0,-1 0,0-1,0 1,0-1,0 0,0 0,0 0,0 0,0-1,3-1,14-8,0 0,-1-1,-1 0,0-2,-1-1,0 0,-1-1,-1-1,0 0,-1-1,-2-1,3-3,14-17,86-132,-117 237,-2-34,1-22,0 0,0 0,1 0,0 0,1 0,0 0,0 1,1-1,1 0,0 0,0 0,1 0,0-1,1 1,0-1,0 0,1 0,0 0,0-1,1 1,3 2,1-7,-1 0,1 0,0-1,0 0,0-1,0 0,1-1,-1 0,1 0,-1-1,1-1,-1 0,0 0,1-1,-1 0,4-2,9-5,0-2,-1-1,0 0,-2-2,1 0,-1-1,-1-1,-1-1,12-14,7-5,0 2,-1-3,-2 0,-1-2,-3-2,-1-1,-2-1,-2-1,10-25,-18 26,-1 1,-3-2,-1 0,-2-1,-2 0,-3 0,-1 0,-2-1,-3-35,-26-19,26 98,-1-1,1 1,-1-1,0 1,0-1,1 1,-2 0,1 0,0 0,0 0,-1 1,1-1,-1 0,1 1,-1 0,0 0,1 0,-1 0,0 0,0 0,0 1,0-1,0 1,1 0,-1 0,0 0,0 0,0 0,0 1,0-1,0 1,0 0,1 0,-1 0,-9 7,0-1,1 2,0 0,0 0,1 1,0 0,1 1,1 0,-1 0,2 1,-1 0,2 0,-1 1,2 0,-5 13,-13 36,3 0,2 2,3 0,-3 34,13-73,1 0,2 1,0-1,2 1,0-1,2 1,1-1,1 0,1 0,1 0,1 0,1-1,2 0,0-1,1 0,2-1,0 0,1-1,1 0,8 6,-7-7,2-2,0 0,2-1,-1 0,2-2,0 0,1-2,1 0,0-2,0 0,1-1,0-2,1 0,12 1,35-17,-54 1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7.0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1,'-14'14,"-5"10,0 0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3.87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30 37,'-14'94,"10"-74,0-1,1 0,1 1,0 0,2-1,0 1,1 0,3 8,-4-26,0-1,0 1,0 0,0 0,0 0,1 0,-1-1,1 1,-1 0,1 0,0-1,0 1,0-1,0 1,0 0,0-1,0 0,0 1,0-1,1 0,-1 1,1-1,-1 0,1 0,-1 0,1 0,0-1,-1 1,1 0,0-1,0 1,-1-1,1 0,0 1,0-1,0 0,0 0,-1 0,1 0,0-1,0 1,0 0,-1-1,1 1,0-1,0 0,-1 1,1-1,17-12,-1 0,-1-2,0 0,-1 0,0-2,-1 0,-1 0,-1-1,-1-1,0-1,2-7,66-109,-80 135,1 0,-1 0,0 1,0-1,1 0,-1 1,0-1,1 0,-1 1,1-1,-1 1,1-1,-1 1,1-1,0 1,-1-1,1 1,-1-1,1 1,0 0,-1-1,1 1,0 0,0 0,-1-1,1 1,0 0,0 0,-1 0,1 0,0 0,0 0,-1 0,1 0,0 0,0 1,-1-1,1 0,0 0,-1 1,1-1,0 0,-1 1,1-1,0 1,-1-1,1 1,-1-1,1 1,-1-1,1 1,-1-1,1 1,-1 0,0-1,1 1,-1 0,0-1,1 1,-1 0,0-1,0 1,0 1,7 55,-6-45,23 173,5 129,-28-283,-2-1,-1 1,-1-1,-1 0,-2 0,-1 0,-2-1,-1 0,-1 0,-1-1,-1-1,-6 7,-66 66,82-96,-1-1,0 0,-1 0,1 0,-1 0,1-1,-1 1,0-1,0 0,0-1,0 1,0-1,0 0,0 0,-1-1,1 0,0 1,0-2,-1 1,1-1,0 0,0 0,-2-1,2-1,0-1,0 0,0-1,1 1,-1-1,1 0,1 0,-1 0,1-1,0 1,0-1,0 0,1 0,0 0,0 0,0 0,1 0,0-1,0 1,1 0,0-1,0 1,0 0,1-1,0 1,0 0,1-3,5-12,1 1,0 0,2 0,0 0,1 1,1 1,1 0,0 1,1 0,1 1,4-2,169-124,-164 126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6.1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0,'5'10,"1"3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8.3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389 624,'-172'213,"-18"46,164-222,52-74,68-94,6 4,15-7,-48 61,-67 73,1-1,-1 1,0 0,0-1,1 1,-1 0,0 0,1-1,-1 1,0 0,1-1,-1 1,0 0,1 0,-1 0,1 0,-1-1,1 1,-1 0,0 0,1 0,-1 0,1 0,-1 0,0 0,1 0,-1 0,1 0,-1 0,1 0,-1 0,0 1,1-1,-1 0,1 0,-1 0,0 1,1-1,-1 0,0 0,1 1,-1-1,0 0,1 1,-1-1,0 0,0 1,1-1,-1 0,0 1,0-1,0 1,0-1,1 0,-1 1,0-1,0 1,0-1,0 1,0-1,0 0,0 1,0-1,0 1,0-1,0 0,-1 1,1 0,-3 31,-6 3,2-1,1 2,2-1,1 0,2 25,2-53,1 0,-1-1,1 1,0-1,0 1,1-1,0 0,0 1,1-2,0 1,-1 0,2-1,-1 1,1-1,0-1,0 1,0-1,1 0,2 2,-4-3,-1-1,1 0,0 0,-1 0,1 0,0-1,0 0,1 1,-1-1,0-1,0 1,0-1,1 0,-1 1,0-2,0 1,1-1,-1 1,0-1,0 0,0 0,0-1,0 1,0-1,0 0,-1 0,1-1,-1 1,1-1,-1 1,2-3,15-14,-1-1,-1 0,0-2,-2 0,-1-1,0 0,-2-1,-1 0,-1-2,-1 1,-1-1,-1 0,-2-1,1-9,0-9,-1 33</inkml:trace>
  <inkml:trace contextRef="#ctx0" brushRef="#br0" timeOffset="709.358">1377 681,'-36'16,"1"1,1 2,1 1,1 2,1 1,0 2,2 1,-1 4,23-26,2 1,-1-1,0 2,1-1,0 1,0-1,1 1,0 0,0 1,0-1,1 1,0 0,0 0,0 0,1 0,0 0,1 1,0-1,0 0,0 2,1-7,1-1,-1 1,1-1,0 1,-1-1,1 0,0 1,0-1,0 0,0 0,0 1,0-1,0 0,0 0,1 0,-1 0,0-1,1 1,-1 0,0 0,1-1,-1 1,1-1,-1 1,1-1,-1 0,1 1,-1-1,1 0,0 0,-1 0,1 0,-1-1,1 1,-1 0,1-1,0 1,59-22,-58 21,36-19,-2-1,0-3,-2 0,0-2,-2-2,15-17,-48 44,1 0,-1 0,1 0,-1 0,1 1,-1-1,1 0,-1 0,1 0,0 0,-1 1,1-1,0 0,0 1,0-1,0 1,0-1,-1 1,1-1,0 1,0-1,0 1,0 0,0 0,0-1,0 1,0 0,1 0,-1 0,0 0,0 0,0 1,0-1,0 0,0 0,0 1,0-1,0 0,0 1,-1-1,1 1,0-1,0 1,0 0,0-1,-1 1,1 0,0 0,0-1,-1 1,1 0,-1 0,1 0,-1 0,1 0,-1 0,17 79,-15-62,1 0,1 1,1-1,0-1,1 1,1-1,1 0,1 0,-7-13,1-1,-1 1,1-1,0 0,0 0,0-1,0 1,1 0,-1-1,1 0,-1 0,1 0,0 0,0-1,0 1,0-1,0 0,0 0,0 0,1-1,-1 0,0 1,0-2,0 1,1 0,-1-1,0 0,2 0,5-2,0 0,0-1,-1-1,0 1,0-1,0-1,0 0,-1 0,0-1,2-2,29-27,-2-2,-1-1,-2-2,-2-2,-1 0,-3-3,-1 0,-3-2,6-17,-21 33,0 0,-2 0,-2-1,-1 0,-1-1,-2 1,-2 0,0-1,-3 1,0-1,-8-25,10 55,0-6,0 0,-1 0,-1 0,0 0,0 0,-1 0,0 1,0 0,-1-1,-1 2,1-1,-1 1,-2-2,7 9,-1 0,1 0,0 0,-1 0,1 0,0 0,-1 1,1-1,-1 1,1-1,-1 1,1-1,-1 1,1 0,-1 0,0 0,1 0,-1 0,1 0,-1 0,0 0,1 1,-1-1,1 0,-1 1,1 0,-1-1,1 1,0 0,-1 0,1 0,0-1,-1 1,1 1,0-1,0 0,0 0,0 0,0 1,0-1,0 0,1 1,-1-1,-27 66,22-23,3 1,1 0,2 0,2-1,2 1,2 0,2-1,2-1,2 1,1-1,3-1,13 25,53 152,-82-218,1 0,-1 0,1 1,-1-1,0 0,1 1,-1-1,0 0,0 1,0-1,0 1,0-1,0 0,-1 1,1-1,0 0,-1 1,1-1,-1 0,1 0,-1 0,0 1,0-1,1 0,-1 0,0 0,0 0,0 0,0 0,0 0,0 0,0-1,0 1,-1 0,1-1,0 1,0-1,-1 1,1-1,0 1,-1-1,1 0,0 0,-1 0,1 0,0 0,-1 0,1 0,-14-3</inkml:trace>
  <inkml:trace contextRef="#ctx0" brushRef="#br0" timeOffset="890.169">1659 568,'43'0,"44"0,15 0,-3 0,-11 0,-14 0,-15 0,-13 0,-9 0,-7 0,-8 0</inkml:trace>
  <inkml:trace contextRef="#ctx0" brushRef="#br0" timeOffset="1584.911">2421 596,'-4'29,"2"1,0 0,2 0,2 0,1 0,1 0,4 12,-6-37,0 0,0-1,1 1,0-1,0 0,0 0,1 0,-1 0,1 0,0-1,0 0,0 1,1-1,-1-1,1 1,-1-1,1 0,0 0,0 0,0-1,0 1,0-1,1-1,-1 1,0-1,0 1,0-2,1 1,-1 0,0-1,0 0,0 0,0-1,0 0,2 0,7-3,-1 0,0 0,0-1,0-1,-1 0,0-1,0 0,-1-1,0 0,-1-1,0 0,18-14,48-51,-55 51,-30 61,6-34,1 1,0 1,0-1,1 0,-1 0,1 1,0-1,0 1,0-1,1 1,-1 0,1-1,0 1,0-1,1 1,0 0,-1-1,2 1,-1-1,0 0,1 1,0-1,0 0,0 0,0 0,1 0,0 0,-1-1,2 1,-1-1,1 1,0 0,1 0,0-1,0 0,0 0,0 0,0 0,0-1,1 0,-1 0,1-1,0 1,-1-1,1 0,0-1,0 1,0-1,-1-1,1 1,0-1,0 0,-1 0,1 0,0-1,-1 0,1 0,-1 0,3-3,12-5,0-2,-1 0,-1-1,0 0,0-2,7-9,-4 3,0-1,-2 0,-1-2,-1 0,-1-1,-1 0,-2-1,0-1,-1-1,1-8,-12 33,1 0,-1 1,1-1,-1 0,0 0,0 0,-1 0,1 0,0 0,-1 0,0 0,0 0,0 0,0 0,0 0,-1 0,1 0,-1 0,0 0,0 0,0 0,0 0,0 0,-1 1,1-1,-1 0,0 1,0-1,0 1,0 0,0 0,0 0,-1 0,1 0,-1 0,1 1,-1-1,0 1,1-1,-1 1,0 0,0 0,0 1,0-1,0 0,0 1,0 0,-3 0,-6 4,-1 1,2 0,-1 1,1 1,0 0,0 0,1 1,0 0,0 1,1 0,0 0,0 1,1 1,1-1,-6 10,11-18,0 0,0 0,0 0,1 0,-1 1,0-1,1 0,-1 1,1-1,0 1,0-1,0 1,0 0,1-1,-1 1,1 0,-1 0,1 0,0-1,0 1,0 0,1 0,-1 0,1-1,-1 1,1 0,0-1,0 1,0-1,0 1,0-1,1 1,-1-1,1 0,0 1,0-1,0 0,0 0,0 0,0-1,0 1,0 0,1-1,0 1,118 15,-39-12,-76-4,0-1,0 1,0 0,0 1,0-1,0 1,-1 0,1 1,-1-1,1 1,-1 0,0 0,0 1,-1 0,1 0,-1 0,1 0,-1 1,-1-1,1 1,-1 0,1 0,-1 1,-1-1,1 1,-1-1,0 1,0 0,-1-1,0 1,0 0,0 2,-11 67,4 45,12-102</inkml:trace>
  <inkml:trace contextRef="#ctx0" brushRef="#br0" timeOffset="2536.387">4029 624,'-41'45,"2"1,1 2,3 2,2 1,-5 15,21 3,19-68,-1 0,1 0,-1 0,1 0,0 0,-1 0,1 0,0-1,0 1,-1-1,1 1,0-1,0 0,0 1,0-1,0 0,0 0,0 0,0-1,-1 1,1 0,0-1,0 1,0-1,0 0,-1 0,1 1,0-1,-1 0,1 0,-1-1,1 1,0 0,26-15,-1-1,-1-1,-1-1,0-1,-1-1,-2-2,0 0,1-4,24-22,31-26,-77 75,0-1,-1 1,1-1,0 1,-1-1,1 1,0 0,0-1,0 1,-1 0,1-1,0 1,0 0,0 0,0 0,-1 0,1 0,0 0,0 0,0 0,0 0,0 0,-1 0,1 0,0 1,0-1,0 0,-1 1,1-1,0 1,0-1,-1 0,1 1,0 0,-1-1,1 1,-1-1,1 1,-1 0,1-1,-1 1,1 0,-1 0,1-1,-1 1,0 0,0 0,1 0,-1 0,0-1,0 2,4 47,-4-45,0 4,0 1,0-1,1 0,0 1,0-1,1 0,0 0,0 0,1 0,0 0,1-1,-1 1,1-1,1 0,-1 0,1 0,1-1,-1 0,1 0,0 0,1 0,-1-1,1 0,0-1,0 0,0 0,1 0,0-1,5 2,-6-3,0 0,1-1,-1 0,0 0,1 0,-1-1,1 0,-1-1,1 1,-1-1,1-1,-1 0,0 0,0 0,0-1,0 0,0 0,-1-1,1 0,5-4,108-107,-107 99,16-15,-1-2,-2-1,-1-1,-2-1,1-6,-7 8,-2-2,-1 0,-2 0,-1-2,-2 1,-2-1,-1 0,-2-1,-2 1,-1-18,-2 46,0-1,0 1,-1 0,0 0,0 0,-2 0,1 1,-1-1,0 1,-1 0,-1-2,4 8,0 1,0-1,0 0,0 1,0-1,-1 1,1 0,-1 0,0 0,1 0,-1 0,0 0,0 1,0-1,-1 1,1 0,0 0,0 0,-1 1,1-1,0 1,-1 0,1 0,0 0,-1 0,1 0,0 1,-1-1,1 1,0 0,0 0,-1 1,1-1,0 0,0 1,-10 5,0 1,1 0,0 1,1 0,0 1,0 0,1 0,1 1,0 1,0 0,1 0,0 0,1 1,1 0,0 1,-4 11,1 4,0 0,2 0,2 1,0 0,2 0,1 0,2 23,0-35,1-1,1 1,0-1,1 0,1 0,1 0,0 0,1-1,1 1,0-1,1-1,1 0,1 0,0-1,1 0,0 0,2 0,6 5,0-1,2 0,-1-2,2 0,0-2,1 0,22 8,-6-4,-25-9</inkml:trace>
  <inkml:trace contextRef="#ctx0" brushRef="#br0" timeOffset="3506.471">4905 878,'7'6,"1"-1,-1 1,1-2,0 1,0-1,1 0,-1-1,1 0,0 0,0-1,0 0,0-1,0 0,0 0,0-1,0 0,1-1,-1 0,0 0,0-1,4-1,12-9,-1 0,-1-1,0-2,-1 0,0-2,-2 0,0-1,-1-1,0-1,6-11,1 1,-2-2,-1 0,-2-2,-1 0,-2-1,-1-1,-2-1,-1 0,1-12,-8 23,-2-1,0 0,-2 0,-1-1,-1 1,-2-13,1 37,0 1,0 0,0 0,0-1,-1 1,1 0,-1-1,0 1,1 0,-1 0,0 0,0 0,-1 0,1 0,0 0,0 0,-1 1,0-1,1 0,-1 1,0-1,1 1,-1-1,0 1,0 0,0 0,0 0,-1 0,1 0,0 1,0-1,0 1,-1-1,1 1,0 0,-1 0,1 0,0 0,0 0,-1 0,1 1,0-1,0 1,-1 0,1-1,0 1,0 0,0 0,0 0,-1 2,-13 8,1 1,1 1,0 1,1 0,0 0,1 1,1 1,0 0,1 1,1 0,1 0,0 1,-1 7,0-2,0 1,2 0,1 1,1-1,1 1,1 0,2 0,0 1,1-1,2 0,1 0,2 11,-1-25,0 1,0-2,1 1,1 0,0-1,0 0,1-1,0 1,0-1,1 0,1-1,-1 0,1 0,1-1,-1 0,1-1,1 0,-1-1,1 0,0 0,8 2,0 1</inkml:trace>
  <inkml:trace contextRef="#ctx0" brushRef="#br0" timeOffset="4089.362">5667 765,'-3'9,"-2"4,0 1,1-1,1 1,0 0,1 0,0 0,1 0,1 0,0 0,1 0,0 0,1 0,4 13,-5-25,-1-1,1 1,0 0,-1-1,1 0,0 1,0-1,0 0,0 1,0-1,1 0,-1 0,0 0,0 0,1 0,-1 0,1 0,-1 0,1-1,-1 1,1 0,-1-1,1 1,-1-1,1 0,0 0,-1 1,1-1,0 0,-1 0,1-1,0 1,-1 0,1 0,-1-1,1 1,0-1,-1 0,1 1,-1-1,1 0,-1 0,1 0,61-51,-57 46,167-204,-172 208,-1 0,1 0,0 1,-1-1,1 0,0 0,0 0,0 1,1-1,-1 1,0-1,0 1,1-1,-1 1,1 0,0-1,-1 1,1 0,0 0,-1 0,1 0,0 1,0-1,0 0,0 1,0 0,0-1,0 1,0 0,0 0,0 0,0 0,0 0,0 0,0 1,0-1,0 1,-1-1,1 1,0 0,0 0,0 0,-1 0,1 0,0 0,-1 0,1 0,0 2,5 14,0 1,-2 1,0-1,-2 1,0 0,0 0,-2 0,-1 17,5 42,6-2,-3 2,-4-1,-3 0,-3 1,-9 48,6-101,0-1,-2 1,0-1,-2 0,-1 0,0-1,-2-1,-1 0,0 0,-2-1,0-1,-2-1,-2 2,9-10,0-2,0 1,-1-1,-1-1,1 0,-1-1,-1 0,-5 2,16-9,0 1,1 0,-1-1,0 0,0 0,0 1,0-1,0 0,0 0,0-1,1 1,-1 0,0-1,0 1,0-1,0 1,1-1,-1 0,0 0,1 0,-1 0,0 0,1 0,-1 0,1-1,0 1,-1 0,1-1,0 1,0-1,0 0,0 1,0-1,0 0,1 1,-1-1,1 0,-1 0,1 0,-1 0,1-1,-9-84,9 86,2-40,1 0,3 0,1 1,2-1,1 2,3 0,1 0,1 1,3 1,1 0,10-13,47-41,-60 79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5.9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69 113,'-19'34,"-7"15,2 0</inkml:trace>
  <inkml:trace contextRef="#ctx0" brushRef="#br0" timeOffset="594.208">239 338,'150'-215,"-150"213,0 1,1-1,0 1,-1-1,1 1,0-1,0 1,0-1,0 1,0 0,0 0,0 0,1-1,-1 1,0 0,0 0,1 1,-1-1,1 0,-1 0,1 1,-1-1,1 1,0-1,-1 1,1 0,-1-1,1 1,0 0,-1 0,1 0,0 0,-1 1,1-1,0 0,-1 1,1-1,-1 1,1 0,-1-1,1 1,-1 0,1 0,-1 0,0 0,1 0,-1 0,0 0,0 0,0 1,0-1,0 0,0 1,0 0,12 40,23 50,-34-90,0 1,0-1,0 1,1-1,-1 0,0 0,1 0,0 0,-1-1,1 1,0-1,0 1,0-1,0 0,0 0,0-1,0 1,0 0,0-1,0 0,0 0,0 0,0 0,1 0,-1-1,0 1,0-1,0 0,1 0,99-53,-83 42</inkml:trace>
  <inkml:trace contextRef="#ctx0" brushRef="#br0" timeOffset="1193.71">1170 0,'-11'2,"0"0,0 1,1 0,-1 1,1 0,0 1,0 0,0 1,0-1,1 2,0 0,1 0,-1 0,1 1,1 0,-1 1,2-1,-1 2,1-1,-5 10,-27 89,37-104,1 0,-1 0,1 0,-1 0,1 0,1 0,-1 1,0-1,1 0,0 0,0 0,0-1,0 1,1 0,0 0,-1-1,1 1,1-1,-1 1,0-1,1 0,0 0,-1 0,1 0,1 0,0 0,-1-1,1-1,0 1,-1-1,1 0,0 0,0 0,0 0,0-1,0 1,-1-1,1 0,0-1,0 1,0-1,0 1,0-1,0 0,-1-1,1 1,0 0,-1-1,1 0,-1 0,4-2,74-66,-74 63,137-129,-143 136,-1-1,1 0,-1 0,0 0,1 1,0-1,-1 0,1 1,-1-1,1 0,0 1,-1-1,1 1,0-1,0 1,-1-1,1 1,0 0,0-1,0 1,0 0,-1 0,1-1,0 1,0 0,0 0,0 0,0 0,0 0,-1 0,1 1,0-1,0 0,0 0,0 1,0-1,-1 0,1 1,0-1,0 1,-1-1,1 1,0-1,0 1,-1-1,1 1,-1 0,1-1,-1 1,1 0,-1 0,1-1,-1 1,1 0,-1 0,0 0,0 0,1-1,-1 1,0 0,0 0,0 0,0 0,0 0,0 0,0 0,0-1,-1 1,1 1,-4 236,-25 143,31-363,-2 1,0 0,-1-1,-1 1,-1-1,-1 1,0-1,-1 0,-1 0,-1-1,0 0,-2 0,0-1,0 0,-2 0,0-1,0 0,-1-1,-14 12,23-24,-1 0,1 0,-1-1,1 1,-1-1,1 0,-1 0,0 0,0 0,1-1,-1 1,0-1,0 0,0 0,0 0,1-1,-1 1,0-1,0 0,1 0,-1-1,1 1,-1-1,1 1,-1-1,1 0,0 0,0-1,0 1,0-1,0 1,1-1,-1 0,-1-2,-3-4,1 1,0-1,1 0,-1 0,2-1,-1 0,1 1,1-1,0-1,0 1,1 0,0-3,2 3,0 1,1-1,-1 0,2 1,0-1,0 0,0 1,1 0,1 0,0 0,0 0,0 0,1 1,1 0,-1 0,1 0,1 1,-1-1,1 2,4-4,10-8,0 2,1 0,0 1,2 2,-1 0,23-8,49-16,-52 22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4.6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310 0,'-25'218,"-32"159,26-150,1-87,20-122,7-26,7-8,0-1</inkml:trace>
  <inkml:trace contextRef="#ctx0" brushRef="#br0" timeOffset="285.102">0 508,'38'0,"28"0,11 0,-1 0,-10 0,-11 0,-11 0,-7 0,-5 5,-4 1,-1 0,-1-1,-5 3,-5 1</inkml:trace>
  <inkml:trace contextRef="#ctx0" brushRef="#br0" timeOffset="1097.182">706 85,'-33'233,"-9"69,20-162,21-137,0-1,0-1,0 0,0 1,0-1,0 1,1-1,-1 1,1 0,-1-1,1 1,-1 0,1-1,0 1,0 0,-1-1,1 1,1 0,-1 0,0-1,0 1,1 0,-1-1,1 1,-1-1,1 1,0 0,-1-1,1 1,0-1,0 0,0 1,0-1,0 0,1 1,-1-1,0 0,1 0,-1 0,0 0,1 0,-1-1,1 1,0 0,-1-1,1 1,12-8,0-1,-1-1,0 0,-1-1,1 0,-2 0,0-2,10-11,133-110,-152 132,-1 0,1-1,0 1,0 1,-1-1,1 0,0 0,0 1,0-1,0 1,0-1,0 1,0 0,0 0,0 0,0 0,0 0,0 0,-1 1,1-1,0 1,0-1,0 1,0 0,0-1,-1 1,1 0,0 0,-1 0,1 1,0-1,-1 0,0 1,1-1,-1 1,0-1,0 1,0-1,0 1,0 0,0 0,0 0,0-1,-1 1,1 0,-1 0,0 0,1 1,13 99,-27 90,11-179,3-6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2.0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0 312,'37'-2,"-2"0,1-3,0 0,-1-3,0-1,0-1,20-10,57-50,-108 68,-1-1,0 1,0-1,-1 0,1 0,0 0,-1 0,0-1,0 1,0-1,0 1,0-1,-1 0,0 0,0 0,0 0,0 1,0-1,-1-1,0 1,0 0,0 0,0 0,0 0,-1 0,0 0,0 0,0 1,0-1,-2-2,-2 0,0 0,0 1,0-1,-1 1,0 1,0-1,0 1,-1 0,1 1,-1-1,0 1,0 1,0-1,-1 1,1 0,-1 1,1 0,-1 0,-6 0,-1 3,1 1,0 0,0 0,0 1,0 1,1 1,-1 0,1 0,1 1,-1 1,1 0,1 1,0 0,0 1,0 0,2 0,-1 1,1 1,1 0,0 0,0 0,1 1,1 1,1-7,1-1,-1 1,2 0,-1 0,1 0,0 0,0 1,1-1,0 1,1-1,-1 1,1 0,1 0,0 0,0 0,0-1,1 1,0 0,1 0,-1-1,1 1,1 0,0-1,0 0,0 0,1 0,0 0,0-1,1 1,0-1,0 0,0 0,1-1,0 0,0 0,0 0,1 0,0-1,-1-1,1 1,3 0,12-1,0-1,1-1,-1-1,0-1,1 0,-1-2,0-1,0-1,-1-1,1 0,-1-2,-1 0,1-2,-2 0,1-1,5-5,-1 2,-1-1,0-1,-2-1,0-1,0-1,-2-1,0 0,-2-1,14-21,0-22,-31 64,1 0,0 0,0-1,-1 1,1 0,0 0,0 0,-1 0,1 0,0 0,0 0,-1 0,1 1,0-1,-1 0,1 0,0 1,0-1,-1 0,1 1,0-1,-1 0,1 1,-1-1,1 1,-1-1,1 1,-1 0,1-1,-1 1,1-1,-1 1,0 0,1-1,-1 1,0 0,0 0,1-1,-1 1,0 0,0 0,0-1,0 1,0 0,0 0,0-1,0 1,0 0,0 0,-1-1,1 1,32 164,-29-117,-3-38,0-1,0 1,1-1,0 0,1 1,0-1,0 0,1 0,0 0,1 0,4 6,-7-14,0 0,0 0,0 1,0-1,0-1,0 1,0 0,1 0,-1 0,0-1,1 1,-1 0,0-1,1 1,-1-1,1 0,-1 1,1-1,-1 0,1 0,-1 0,1 0,-1 0,1 0,-1-1,0 1,1 0,-1-1,1 1,-1-1,0 0,1 1,-1-1,0 0,1 0,-1 0,0 0,0 0,1 0,41-45,116-216,-92 157,-60 81,-9 23</inkml:trace>
  <inkml:trace contextRef="#ctx0" brushRef="#br0" timeOffset="732.477">1271 312,'34'-9,"-1"-2,0 0,-1-2,0-2,-1-1,-1-1,0-1,2-5,-27 19,0-1,0 0,0 0,-1-1,0 1,0-1,0 0,-1 0,0 0,0-1,0 1,1-7,-4 11,1 0,-1 0,0 0,1-1,-1 1,0 0,-1 0,1-1,0 1,0 0,-1 0,1-1,-1 1,0 0,0 0,0 0,0 0,0 0,0 0,0 0,-1 0,1 1,-1-1,1 0,-1 1,0-1,0 1,0 0,1 0,-1-1,0 1,0 0,-1 1,1-1,0 0,0 0,0 1,-1 0,1-1,0 1,-5-1,1 0,-1 1,0 0,1 0,-1 0,0 1,1 0,-1 0,1 0,-1 1,1 0,0 1,0-1,0 1,0 0,0 1,1-1,-1 1,1 0,0 1,-2 2,-85 113,86-110,0 1,1 0,1 1,0-1,0 1,1-1,1 1,0 0,1 0,0 2,1-9,-1 0,2 0,-1 0,1 0,-1 0,1-1,1 1,-1 0,1-1,0 1,0-1,0 1,0-1,1 0,0 0,0 0,0 0,0 0,1-1,-1 1,1-1,0 0,0 0,0-1,4 3,8-1,1-1,-1 0,1-1,0-1,-1-1,1 0,0-1,-1-1,1 0,-1-1,1-1,-1-1,-1 0,1-1,-1-1,0 0,0-1,13-10,-1 3,1-2,-2-1,0-1,-2-2,0 0,-1-1,-1-1,-1-2,10-16,8-40,-39 79,1 0,0 0,-1 0,1 0,-1 0,0 0,0 0,0 0,0 0,0 0,0 0,0 0,0 0,-1 0,1 0,-1 0,0 0,0 0,1 1,-1-1,0 0,0 0,-1 1,1-1,0 1,-1-1,1 1,0-1,-1 1,0 0,1 0,-1 0,0 0,0 0,1 0,-1 0,0 0,0 1,0-1,0 1,0-1,-1 1,-2 1,-1-1,1 1,-1 1,1-1,-1 1,1 0,0 0,0 1,0-1,0 1,0 0,1 1,-1-1,1 1,0 0,0 0,0 0,1 0,0 1,-1 0,1-1,1 1,-1 0,1 0,0 1,0-1,0 0,1 2,0-4,1 0,0 0,0 0,0 0,0 1,1-1,-1 0,1 0,0 0,0 0,0 0,0 0,0 0,1-1,-1 1,1 0,0-1,-1 1,1-1,1 1,-1-1,0 0,1 0,-1 0,1 0,-1-1,1 1,0-1,0 1,2 0,96 30,-90-29,-6-3,-1 1,0-1,0 1,0 0,0 0,0 0,0 1,-1-1,1 1,0 0,-1 0,1 0,-1 1,0-1,0 1,0 0,0 0,0 0,0 0,-1 0,0 1,1-1,-1 1,-1-1,1 1,0 0,-1 0,0 0,0 0,0 0,0 0,-1 1,-23 113,19-97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6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424 635,'-44'12,"2"2,0 2,1 2,-28 16,54-25,1 0,0 1,0 0,1 1,0 1,1 0,0 0,1 1,1 1,0 0,0 0,2 1,-6 13,12-26,0 1,0 0,1 0,0-1,-1 1,1 0,0 0,0 1,0-1,1 0,-1 0,1 0,0 0,0 1,0-1,0 0,0 0,1 0,0 0,-1 1,1-1,0 0,0 0,1 0,-1-1,1 1,-1 0,1 0,0-1,0 1,0-1,1 0,-1 1,0-1,1 0,-1 0,1-1,0 1,0 0,-1-1,1 0,0 0,0 1,1-2,1 2,7-3,0-1,1 0,-1 0,-1-1,1-1,0 0,-1 0,0-1,0-1,0 0,0 0,-1-1,5-5,8-2,53-37,-1-4,-3-3,32-34,-104 91,0 0,1 0,-1 0,1 0,-1 0,1 0,0 1,-1-1,1 0,0 0,-1 1,1-1,0 0,0 1,0-1,0 1,0-1,0 1,0-1,0 1,0 0,0-1,0 1,0 0,0 0,0 0,0 0,0 0,0 0,0 0,0 0,0 0,0 0,0 1,0-1,0 0,0 1,0-1,0 1,0-1,0 1,-1-1,1 1,0 0,0-1,-1 1,1 0,0 0,-1 0,1-1,0 1,-1 0,1 0,-1 0,0 0,1 0,21 73,-22-66,1 0,0 0,0 0,1-1,0 1,1 0,-1-1,2 1,-1-1,1 0,0 0,0-1,1 1,0-1,0 0,0 0,1 0,0-1,0 0,0 0,1-1,0 1,0-1,0-1,0 1,1-1,6-3,-1-1,1 0,0-1,-1 0,0-1,0-1,0 0,0-1,0 0,-1-1,0 0,0-1,0 0,-1-1,0 0,-1-1,0 0,9-11,58-50,-3-2,54-72,-111 122,-1 0,-2-1,0-1,-1 0,-2-1,0-1,-2 1,-1-2,-1 1,-1-1,-1 0,-2 0,0 0,-2-1,-1 1,-1-1,-3-11,-21-19,24 57,0 0,0 0,-1 0,1 0,0 1,0-1,-1 0,1 1,0-1,-1 1,1 0,-1-1,1 1,0 0,-1 0,1 0,-1 0,1 0,-1 0,1 0,-1 0,1 1,0-1,-1 0,1 1,-1-1,1 1,0 0,0-1,-1 1,1 0,0 0,0 0,0 0,0 0,0 0,0 0,0 0,0 0,0 1,0 0,-8 12,0 1,2 0,-1 0,2 1,0 0,1 0,1 0,0 1,1-1,1 1,0 0,1 0,1 1,1 257,53 12,-51-263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0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24,'43'5,"33"1,14 0,1-1,-5-2,-4-5,-5-4,-6 1,-7 0,-3 2,-8 0,-3-3,-6-1,-5 0,-9 2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8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1015,'44'-9,"-1"-2,0-1,0-3,-2-1,12-8,-43 20,29-11,0-2,0-1,-2-3,0-1,-1-1,-2-2,-1-2,0 0,-2-3,-2 0,16-22,-38 41,1-1,-2 0,0 0,0 0,-1-1,-1 0,0 0,-1 0,2-12,-4 20,0 0,-1 0,1 1,-1-1,0 0,-1 0,1 0,-1 0,0 1,0-1,0 0,-1 1,1-1,-1 1,0-1,-1 1,1 0,-1 0,0 0,0 0,0 0,0 1,-1-1,1 1,-1 0,0 0,0 0,-3-1,1 3,0-1,1 1,-1 0,0 1,0-1,0 1,0 0,1 1,-1-1,0 1,0 1,0-1,1 1,-1 0,1 0,-1 0,1 1,0 0,0 0,0 0,0 1,1-1,-1 1,1 0,0 1,0-1,1 1,-1-1,1 1,0 0,0 1,1-1,-1 0,1 1,0-1,1 1,-1 0,1-1,0 1,1 0,-1 0,1 0,0 0,1 0,0-1,0 1,0 0,0 0,1-1,0 1,0-1,0 1,1 0,3-1,1 1,0-1,0-1,0 1,0-1,1 0,-1-1,1 1,0-2,0 1,0-1,1 0,-1-1,0 0,2 0,9 2,-2 0,0-1,0 0,1-2,-1 0,0-1,0-1,1 0,2-2,-18 3,1 0,-1 0,1 0,-1 0,0 1,1-1,0 1,-1 0,1-1,-1 1,1 1,-1-1,1 0,-1 0,1 1,-1 0,1-1,-1 1,0 0,1 0,-1 0,0 0,1 1,-1-1,0 1,0-1,0 1,-1 0,1 0,0 0,-1 0,1 0,-1 0,1 0,-1 0,0 0,0 1,0-1,0 1,-1-1,1 0,0 1,-23 143,39-8,-15-114</inkml:trace>
  <inkml:trace contextRef="#ctx0" brushRef="#br0" timeOffset="6738.724">1215 704,'9'8,"0"0,1-1,-1 0,2-1,-1 0,1-1,0 0,0-1,0 0,1-1,-1 0,1 0,0-2,0 1,0-1,0-1,0 0,0-1,4-1,-2-1,-1-1,0 0,0-1,0-1,0 0,-1 0,0-1,-1-1,1 0,-1-1,-1 0,0 0,0-1,-1 0,0-1,0 0,-2-1,3-3,-9 11,1 0,-1 0,0 0,0-1,0 1,0 0,-1-1,0 1,0 0,0-1,0 1,-1 0,1-1,-1 1,0 0,-1 0,1 0,-1 0,0 0,0 0,0 0,0 0,-1 1,1-1,-1 1,0 0,0-1,0 2,-1-1,1 0,-1 0,1 1,-1 0,0 0,0 0,0 0,0 1,0-1,0 1,0 0,-1 1,1-1,0 1,-4-1,-7 2,1 0,-1 2,0-1,1 2,-1 0,1 0,0 1,1 1,-1 1,1 0,0 0,1 1,0 1,0 0,1 1,0 0,0 1,2 0,-1 0,1 1,1 0,0 1,1 0,-1 2,4-8,0 1,1-1,-1 1,2 0,-1 0,1 0,0 0,1 0,0 0,0 0,1 1,0-1,0 0,1 0,0 1,1-1,0 0,0 0,0 0,1 0,1-1,-1 1,1-1,0 0,1 0,0 0,0-1,0 1,1-1,0 0,0-1,0 1,1-1,0-1,2 2,9 0,0 0,1-2,-1 0,1-1,0-1,-1 0,1-2,0 0,10-2,-3 1,9-1,0-2,0-1,-1-2,0-1,0-2,-1-1,14-7,-19 8,-4 2</inkml:trace>
  <inkml:trace contextRef="#ctx0" brushRef="#br0" timeOffset="7207.268">2456 451,'-42'12,"1"2,1 2,0 1,1 3,-22 15,59-35,-1 1,1 0,0 0,0 0,-1 0,1 0,0 0,0 0,0 1,0-1,1 1,-1 0,0 0,1-1,-1 1,1 0,0 0,-1 0,1 0,0 1,0-1,0 0,1 0,-1 1,0-1,1 0,0 1,-1-1,1 1,0-1,0 0,1 1,-1-1,0 1,1-1,-1 0,1 1,0-1,0 0,0 0,0 1,0-1,0 0,1 0,-1 0,1-1,-1 1,1 0,0 0,0-1,-1 1,1-1,1 1,106 39,-93-37,0 0,0 1,-1 1,0 1,0 0,0 1,8 6,-20-12,-1 1,0-1,1 0,-1 1,0-1,0 1,0-1,-1 1,1 0,-1 0,0 0,1 0,-1 0,0 0,-1 0,1 0,-1 0,1 1,-1-1,0 0,0 0,0 0,-1 1,1-1,-1 0,0 0,1 0,-1 0,-1 0,1 0,0 0,-1 0,0 0,1-1,-1 1,0-1,0 1,-1-1,1 0,0 0,-1 0,1 0,-1 0,0 0,0-1,0 1,0-1,-2 1,-8 5,-1-1,0 0,0-1,-1-1,0 0,1-1,-1-1,0 0,0-1,-5 0,-5-1</inkml:trace>
  <inkml:trace contextRef="#ctx0" brushRef="#br0" timeOffset="7670.601">3105 84,'-1'311,"-5"-272,-1 0,-3-1,-1-1,-1 0,-14 28,-33 105,50-98,9-71,0-1,1 1,-1-1,1 0,-1 1,1-1,0 1,-1-1,1 0,-1 1,1-1,0 0,-1 0,1 0,0 1,-1-1,1 0,0 0,-1 0,1 0,0 0,-1 0,1 0,0 0,-1-1,1 1,0 0,-1 0,1-1,0 1,-1 0,1 0,-1-1,1 1,-1-1,1 1,-1-1,1 1,-1-1,1 1,-1-1,1 1,-1-1,0 1,1-1,-1 0,0 1,0-1,1 1,-1-1,0 0,0 1,0-1,0 0,0 0,0 1,0-1,0 0,0 1,0-1,0 0,0 1,-1-1,1 0,0 1,-1-1,20-49,-12 25</inkml:trace>
  <inkml:trace contextRef="#ctx0" brushRef="#br0" timeOffset="7918.333">2738 478,'29'5,"33"1,11 0,3-1,-2-2,-9 0,-5-2,-4-1,-7-5,-2-1,-4 0,-4 1,0 1,-1 2,-8 1</inkml:trace>
  <inkml:trace contextRef="#ctx0" brushRef="#br0" timeOffset="8792.113">3669 55,'218'-39,"-207"37,-9 0,1 0,0 1,0-1,0 1,0 0,0 0,0 0,0 0,0 0,1 1,-1-1,0 1,0 0,1 0,-1 0,0 1,0-1,1 1,-1 0,0 0,0 0,0 0,0 0,0 0,0 1,0 0,-1-1,1 1,0 0,-1 1,1-1,-1 0,0 1,0-1,0 1,0 0,-1-1,1 1,0 0,-1 0,0 0,0 1,-4 214,-9 47,-8 8,-6-37,26-220,1-11,0-1,-1 0,1 1,-1-1,0 1,0-1,0 1,0-1,-1 1,0-1,0 0,0 1,-1-1,1 0,-1 0,0 0,0 0,-1 0,1 0,-1-1,0 1,1-1,-2 0,1 1,0-2,-1 1,1 0,-1-1,0 1,0-1,-3 1,-245 10,139 3,89-14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04.40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1169 152,'-6'-10,"0"1,-1 1,0-1,0 1,-1 0,0 1,0 0,-1 0,0 1,0 0,-1 0,0 1,0 0,0 1,0 0,-1 1,1 0,-1 1,0 0,0 0,0 1,0 1,0 0,-3 0,-15 6,1 1,1 1,-1 2,1 0,1 2,0 1,1 1,0 1,1 2,-1 1,-215 197,188-161,2 2,3 2,2 2,3 2,3 2,-14 32,40-71,2 0,0 1,2 0,1 1,1-1,1 2,2-1,0 0,2 1,1 0,1-1,2 1,0 0,2-1,1 0,2 0,0 0,1-1,2 0,1 0,1-1,1-1,1 0,1 0,1-2,1 0,1-1,5 3,2-4,1-1,1-2,1-1,0-1,1-1,0-2,1 0,1-3,-1 0,2-2,-1-1,1-2,-1-1,1-1,0-2,0-1,12-3,21-4,-1-2,0-4,-1-2,-1-3,-1-3,-1-2,0-3,3-5,-4 1,-2-2,-2-3,-1-2,-1-2,-3-3,-1-1,-3-3,27-35,-50 54,-2 0,0-1,-2-2,-2 0,0 0,-3-2,0 0,-2 0,-2-1,-1-1,-1 0,-2 0,-2 0,-1-1,-1 1,-3-5,0 14,-2 1,-1-1,0 1,-2 0,-1 1,-1 0,-1 0,-2 0,0 1,-1 1,-1 0,-1 1,-1 0,-1 1,-1 1,0 0,-2 1,0 1,-15-10,2 6,0 2,-1 1,-1 2,0 1,-1 2,-1 1,0 2,-1 1,1 2,-2 2,1 1,-11 2,-21 1,1 3,-1 3,1 3,0 3,1 2,-19 10,16-2,0 4,2 3,1 2,2 4,-23 17,20-7</inkml:trace>
  <inkml:trace contextRef="#ctx0" brushRef="#br0" timeOffset="467.102">830 575,'-5'0,"-1"5,5 1,7 0,3-1</inkml:trace>
  <inkml:trace contextRef="#ctx0" brushRef="#br0" timeOffset="743.623">1310 462,'0'5,"0"1</inkml:trace>
  <inkml:trace contextRef="#ctx0" brushRef="#br0" timeOffset="1218.15">661 942,'3'14,"0"-1,1 0,0 0,1 0,0 0,1-1,1 0,0 0,0-1,1 1,1-2,-1 1,2-1,0-1,0 1,0-2,1 0,8 5,-1-3,2 0,-1-2,1 0,1-1,-1-1,1 0,0-2,1-1,-1 0,1-2,-1 0,1-1,-1-2,1 0,-1-1,0-1,7-3,-13 4,-1-1,0-1,0 0,0 0,0-1,-1-1,0-1,-1 0,1 0,-2-1,1-1,-1 0,0 0,-1-1,-1 0,0-1,0 0,-1-1,0 0,-2 0,1 0,-1-1,-1 0,-1 0,23-100,-25 90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5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6690 607,'28'-28,"2"1,1 1,0 2,2 1,1 2,1 1,10-3,-23 9,1 1,0 1,1 2,0 0,1 1,0 2,0 0,1 2,0 1,0 0,0 2,0 2,0 0,0 1,3 2,-25-2,0 0,0 1,0-1,-1 1,1-1,0 1,-1 0,0 1,1-1,-1 0,0 1,0 0,0 0,-1 0,1 0,-1 0,1 0,-1 1,0-1,0 1,-1 0,1-1,-1 1,0 0,0 0,0 0,0 0,-1 0,0 0,1 0,-1 0,-1 0,1 0,-1 0,1 0,-2 1,-3 14,0 0,-2-1,0 0,-2 0,1 0,-2-1,-1 0,0-1,-1 0,0-1,-2 0,-5 4,-155 164,88-96,3 3,-46 70,76-59,51-98,1 0,0 1,0-1,1 0,-1 1,1-1,-1 0,1 1,0-1,1 1,-1-1,0 1,1-1,0 0,0 1,0-1,0 0,0 0,1 0,-1 0,1 0,0 0,0 0,0 0,0-1,1 1,-1-1,1 1,-1-1,3 1,14 5,1-1,-1-1,1-1,0-1,1-1,-1 0,1-1,-1-2,1 0,-1-1,1-1,-1-1,0-1,0-1,0 0,-1-1,1-2,3-2,-8 6,0 0,0-1,0-1,-1 0,1-1,-2-1,1 0,-1-1,0-1,-1 1,0-2,1-2,0-4</inkml:trace>
  <inkml:trace contextRef="#ctx0" brushRef="#br0" timeOffset="450.215">7677 777,'394'-380,"-394"380,0 0,0 1,0-1,0 1,0-1,1 0,-1 1,0-1,0 1,0-1,0 0,1 1,-1-1,0 0,0 1,1-1,-1 0,0 1,1-1,-1 0,0 0,1 1,-1-1,0 0,1 0,-1 0,1 0,-1 1,0-1,1 0,-1 0,1 0,-1 0,0 0,1 0,-1 0,1 0,-1 0,0 0,1 0,-1 0,1-1,-1 1,0 0,1 0,-1 0,1 0,-1-1,0 1,1 0,-1 0,0-1,0 1,1 0,-1-1,0 1,1 0,-1-1,0 1,0 0,0-1,0 1,1-1,-1 1,-6 43,4-31,0-8,1 0,0 0,0 0,0 0,0 0,1 0,0 0,0 0,0 0,0 0,1 0,-1 0,1 0,0 0,0 0,0 0,1-1,-1 1,1 0,0-1,0 1,1-1,-1 0,1 1,-1-1,1 0,0-1,0 1,0 0,0-1,1 0,-1 0,1 0,0 0,-1 0,1-1,0 0,0 1,0-1,3 0,3-2,1-1,-1 0,0-1,0 0,0 0,-1-1,1 0,-1-1,0 0,0 0,0-1,-1-1,0 1,0-1,-1 0,0-1,0 0,0 0,-1 0,-1-1,1 0,1-4,51-59,-44 59</inkml:trace>
  <inkml:trace contextRef="#ctx0" brushRef="#br0" timeOffset="845.75">8636 354,'-6'15,"0"0,1 0,0 1,2 0,0 0,0 0,1 0,1 1,1-1,1 0,0 1,1-1,0 0,1 0,2 3,-4-16,0 1,1-1,-1 0,1 0,-1 0,1-1,0 1,0 0,0-1,0 1,1-1,-1 0,1 1,-1-1,1-1,0 1,0 0,-1 0,2-1,-1 0,0 0,0 0,0 0,0 0,1 0,-1-1,0 0,0 1,1-1,-1-1,0 1,1 0,-1-1,0 0,0 1,1-1,-1 0,2-2,9-3,0 0,-1-2,-1 1,1-2,-1 0,0 0,-1-1,1-1,2 0,0-1,-1-1,0 0,-1 0,-1-1,0-1,-1 0,0 0,-1-1,-1 0,-1-1,0 0,-1 0,-1 0,-1-1,0 0,-1 0,-1 0,-1 0,0 0,-1 0,-1 0,-1 0,-4-17,3 25,0 0,-1 0,0 1,-1-1,0 1,0 0,-1 1,0-1,0 1,-1 0,0 1,-1-1,0 2,0-1,0 1,-1 0,0 1,0-1,0 2,-1 0,-7-3,11 7,0-1,-1 1,1 0,0 1,-1-1,1 1,0 1,-1-1,1 1,0 0,0 1,0-1,1 1,-1 0,1 1,-1-1,1 1,0 0,0 0,1 1,-1-1,1 1,0 0,0 0,1 1,0-1,-1 1,2 0,-1 0,1 0,0 0,0 0,1 0,-1 0,1 1,1-1,-1 0,1 1,0-1,1 1,0-1,0 0,1 4,3 4,2 0,-1 0,2 0,0-1,0 0,1-1,1 0,0-1,1 1,0-2,0 0,1 0,1-1,-1 0,1-1,1-1,0 0,13 4,-1 2,1-1,1-2,-1 0,2-2,-1-1,1-1,0-2,20 0,-16-2</inkml:trace>
  <inkml:trace contextRef="#ctx0" brushRef="#br0" timeOffset="4031.902">7621 947,'337'-12,"-266"5,767-109,-333 6,-477 104</inkml:trace>
  <inkml:trace contextRef="#ctx0" brushRef="#br0" timeOffset="-5105.621">2964 269,'-284'637,"222"-515,-4-2,-50 64,110-176,-39 52,43-61</inkml:trace>
  <inkml:trace contextRef="#ctx0" brushRef="#br0" timeOffset="-4703.959">2823 410,'16'34,"-2"1,-1 0,-1 0,-3 2,0-1,-3 1,-1 0,-1 0,-3 1,-1-1,-1 1,-1 24,-1-45,1-1,1 0,1 1,0-1,1 1,1-1,0 0,1 1,1-1,0-1,2 1,0-1,0 1,1-2,5 7,-8-17,-1-1,2 0,-1 1,0-2,0 1,1 0,-1-1,1 0,0 0,0 0,0-1,0 0,0 0,0 0,0 0,0-1,0 0,1 0,-1 0,0-1,0 1,0-1,0-1,0 1,0-1,0 0,0 0,-1 0,1 0,-1-1,1 0,-1 0,0 0,0 0,-1-1,3-2,13-16,0-2,-1 0,-1-1,-2 0,0-2,-2 0,-1 0,-1-1,-1 0,1-11,14-42,-3-1,-4-1,-4 0,-3-2,-1-71,-10 127</inkml:trace>
  <inkml:trace contextRef="#ctx0" brushRef="#br0" timeOffset="-4319.217">3557 974,'-5'14,"1"-1,1 1,0 0,1 0,1 0,0 0,0 0,2 0,0 1,0-1,1 0,1-1,0 1,1 0,1-1,1 2,-4-12,0 1,0-1,1 0,0 0,-1-1,1 1,0 0,1-1,-1 0,0 0,0 0,1 0,0 0,-1-1,1 1,0-1,-1 0,1 0,0-1,0 1,0-1,0 0,0 0,0 0,0 0,0-1,-1 1,1-1,0 0,0 0,0-1,-1 1,1-1,-1 0,2-1,6-2,-1-1,0 0,-1-1,1 0,-1 0,-1-1,0 0,0-1,0 0,-1 0,5-8,-7 10,0-1,0 0,-1 0,0-1,0 1,-1-1,0 0,0 0,-1 0,0 0,-1 0,0 0,-1 0,0-1,0 1,-1 0,0 0,0-1,-1 1,0 0,-1 1,0-1,-1 0,1 1,-2-1,-4-6,3 9,0 0,-1 0,1 1,-1-1,-1 1,1 1,-1 0,0 0,0 0,0 1,0 0,-1 1,1 0,-1 0,0 0,1 1,-1 1,0 0,0 0,0 0,1 1,-1 1,0-1,1 1,-1 1,1 0,-7 3,-6 6</inkml:trace>
  <inkml:trace contextRef="#ctx0" brushRef="#br0" timeOffset="-3985.894">4234 326,'29'520,"-31"-274,-24-163,16-69</inkml:trace>
  <inkml:trace contextRef="#ctx0" brushRef="#br0" timeOffset="-3751.119">3952 664,'33'10,"31"2,14 1,-2-4,-4-2,-9-2,-11-3,-5-1,-5-1,-5 0,-4-1,-3 0,-2 1,0 0,-6 0</inkml:trace>
  <inkml:trace contextRef="#ctx0" brushRef="#br0" timeOffset="-3417.223">4799 861,'27'4,"1"-1,0-2,0-1,0-1,0-2,0 0,-1-2,1-1,-1-1,15-7,-39 13,1-1,-1 1,0-1,0 1,0-1,0 0,0 0,-1-1,1 1,-1 0,1-1,-1 0,0 1,0-1,0 0,0 0,-1 0,1 0,-1-1,0 1,1 0,-2-1,1 1,0-1,-1 1,1 0,-1-1,0 1,0-1,-1 1,1-1,-1 1,1-1,-1 1,0 0,0-1,-1 1,1 0,-1 0,0 0,1 0,-1 0,-1 0,1 0,0 1,-1-1,1 1,-1 0,0 0,0-1,-4-2,0 0,0 1,-1 0,0 0,1 0,-1 1,-1 0,1 1,0 0,-1 0,1 1,-1 0,0 0,1 1,-1 0,0 0,1 1,-1 1,1-1,-1 1,1 1,0-1,0 2,0-1,0 1,1 0,-1 0,1 1,0 0,-1 1,-6 6,0-1,0 2,1 0,1 0,0 1,1 1,1 0,0 0,1 1,0 0,2 1,0 0,1 0,0 1,1-1,-1 16,5-23,1-1,-1 1,2-1,0 1,0-1,1 0,0 1,0-1,1 0,0 0,1 0,0-1,0 1,1-1,0 0,0 0,1-1,0 0,1 0,-1 0,1 0,1-1,-1-1,9 6,1 1,1-2,0 0,1-1,0 0,0-2,0 0,1-1,0-1,1-1,-1-1,3-1,111-18,-108 10</inkml:trace>
  <inkml:trace contextRef="#ctx0" brushRef="#br0" timeOffset="-2948.76">1750 1567,'1112'-81,"-202"66,-136-4,-356-8,-394 26,0-1,-1-2,1 0,-1-1,0-2,-1 0,0-2,0 0,-1-1,0-1,13-10,-20 11</inkml:trace>
  <inkml:trace contextRef="#ctx0" brushRef="#br0" timeOffset="-2566.261">5759 664,'-10'14,"2"5,2 4,2-1</inkml:trace>
  <inkml:trace contextRef="#ctx0" brushRef="#br0" timeOffset="-2338.602">5645 1059,'5'14,"11"5,3 0</inkml:trace>
  <inkml:trace contextRef="#ctx0" brushRef="#br0" timeOffset="21072.39">1 2612,'28'9,"0"0,1-2,0-1,0-1,1-2,0-1,-1-1,1-2,0 0,-1-2,1-2,-1 0,0-2,26-11,-37 12,0-1,-1-1,0-1,-1 0,0-1,0-1,-1-1,0 0,-1-1,-1 0,0-1,-1-1,0 0,-1 0,-1-1,0-1,-2 0,3-5,-9 15,-1 1,0-1,0 0,-1 1,1-1,-1 0,-1 0,1 1,-1-1,-1 0,1 1,-1-1,0 1,0-1,-1 1,0 0,0 0,-1 0,1 1,-1-1,0 1,-1 0,1 0,-1 0,0 0,0 1,-1 0,1 0,-1 1,0-1,0 1,0 0,-1 1,1 0,0 0,-3 0,-9-3,0 2,0 1,-1 0,1 1,-1 1,1 1,-1 1,1 0,0 1,0 1,0 1,0 0,1 2,0 0,0 0,1 2,0 0,0 1,1 1,0 0,1 1,0 0,1 1,1 1,0 0,1 0,0 2,1-1,1 1,0 0,1 1,-5 16,10-23,0-1,1 1,-1 1,2-1,0 0,0 0,1 1,0-1,0 0,1 0,1 1,0-1,0 0,1 0,0 0,1-1,0 1,1-1,-1 0,2 0,-1-1,1 1,1-1,0 0,0-1,0 0,1 0,0 0,0-1,1 0,-1-1,1 0,9 4,12 0,-1-1,1-1,0-2,1-1,-1-1,1-1,-1-2,1-1,0-2,-1-1,23-6,-14 3,0-3,-1-1,0-1,-1-3,0 0,-2-3,11-7,52-35,-2-4,-2-5,7-13,-71 57</inkml:trace>
  <inkml:trace contextRef="#ctx0" brushRef="#br0" timeOffset="21809.17">1666 2159,'-70'36,"3"3,0 2,3 4,-58 51,99-77,4-6,1 2,1 0,0 1,1 0,0 2,1 0,2 0,-5 8,16-22,0-1,0 1,0 0,0 0,0 0,1 0,0 0,0 0,0 0,0 1,1-1,-1 0,1 1,0-1,0 0,1 1,0-1,-1 0,1 0,1 0,-1 1,0-1,1 0,0-1,0 1,0 0,1 0,-1-1,1 0,0 1,0-1,0 0,0 0,0-1,1 1,-1-1,1 1,0-1,0 0,0 0,0-1,0 1,0-1,0 0,0 0,1-1,-1 1,2-1,12-3,1-1,-1-1,0 0,0-1,0-2,-1 1,0-2,0 0,-1-2,-1 1,0-2,0 0,12-13,27-27,-2-2,-2-2,0-7,5-5,-5 11,-53 85,-146 270,60-130,-68 181,140-306,3 1,1 0,2 1,2 0,2 1,3 0,1 0,2 0,4 32,-2-69,-1 0,1-1,1 1,0 0,0-1,1 0,0 1,0-1,1 0,0 0,0-1,1 1,0-1,0 0,1 0,0-1,0 1,0-1,1-1,0 1,0-1,1 0,4 2,-10-7,1 1,-1-1,0 0,0 0,1 0,-1 0,0 0,1 0,-1-1,0 1,0-1,1 1,-1-1,0 0,0 0,0 0,0 0,0 0,0 0,0-1,-1 1,1-1,0 1,-1-1,1 0,-1 0,1 1,-1-1,0 0,0 0,0 0,0-1,0 1,0 0,-1 0,1 0,-1-1,0 1,1 0,-1 0,0-1,0 1,0 0,-1-1,1 1,-1 0,1 0,-1 0,0-1,1 1,-1 0,0 0,0 0,-1 0,1 0,-11-26,-1 0,-1 1,-1 0,-2 2,-1 0,0 0,-2 2,-1 0,0 2,-2 0,-16-11,19 14,-192-155,211 173,0 0,0 0,0-1,0 1,0 0,0 0,0-1,0 1,0-1,0 1,0-1,1 1,-1-1,0 0,0 1,1-1,-1 0,0 0,1 1,-1-1,0 0,1 0,-1 0,1 0,0 0,-1 0,1 0,0 0,-1 0,1 0,0 0,0 0,0 0,0 0,0 0,0 0,0 0,0 0,1 0,-1 0,0 0,1 0,-1 0,0 0,1 0,-1 0,1 1,0-1,-1 0,1 0,0 0,-1 1,1-1,0 0,0 1,-1-1,1 0,0 1,0 0,1-1,385-57,-22-16,-334 68</inkml:trace>
  <inkml:trace contextRef="#ctx0" brushRef="#br0" timeOffset="22920.553">2060 2386,'-4'36,"1"1,1 0,2 0,2 0,1 0,2-1,8 30,-12-60,1 0,0 0,0-1,0 1,0-1,1 1,0-1,0 0,1 0,-1 0,1 0,0-1,0 0,1 0,-1 0,1 0,0 0,0-1,0 0,0 0,1-1,-1 1,1-1,0 0,0-1,-1 1,1-1,0 0,0-1,0 0,0 0,0 0,0 0,0-1,0 0,0 0,0-1,5-1,7-6,1-1,-2-1,0 0,0-1,-1-1,-1-1,9-9,-12 12,2-1,0 0,0-1,-1-1,-1-1,-1 1,0-2,0 0,-2 0,0 0,-1-1,-1-1,0 1,-1-1,-1 0,-1-1,1-7,-17-86,4 94</inkml:trace>
  <inkml:trace contextRef="#ctx0" brushRef="#br0" timeOffset="23792.492">3161 2358,'36'-19,"-35"19,0-1,-1 1,1 0,0 0,-1-1,1 1,0 0,-1-1,1 1,-1 0,1-1,-1 1,1-1,-1 1,1-1,-1 1,1-1,-1 1,0-1,1 0,-1 1,0-1,0 0,1 1,-1-1,0 0,0 1,0-1,0 0,0 1,0-1,0 0,0 1,0-1,0 0,0 1,0-1,0 0,-1 1,1-1,0 0,-1 1,1-1,0 0,-1 1,1-1,-1 1,1-1,0 1,-1-1,0 1,1-1,-8 0,1 0,-1 0,1 0,-1 1,0 0,1 0,-1 1,1 0,-1 1,1 0,-1 0,1 0,0 1,-5 2,7-3,-21 10,0 0,1 2,0 1,2 1,0 2,0 0,2 1,0 1,1 1,1 0,-13 22,24-34,1 1,1 0,0 0,0 1,1-1,0 1,1 0,0 0,0 5,3-12,0 0,1 0,-1-1,1 1,0 0,0 0,1 0,-1 0,1-1,0 1,0 0,0 0,0-1,1 1,-1-1,1 1,0-1,0 0,0 1,0-1,1 0,0-1,-1 1,1 0,0-1,0 1,0-1,0 0,1 0,0 0,7 2,0-2,-1 1,1-1,0-1,0 0,0 0,0-1,0-1,0 0,0 0,0-1,0-1,0 1,-1-2,1 1,-1-2,0 1,0-1,4-4,26-14,-2 0,0-3,-2-1,20-21,-13 12,77-79,-120 116,0 0,0 0,0-1,1 1,-1 0,0 0,1 0,-1 0,0-1,1 1,-1 0,1-1,-1 1,1 0,0-1,-1 1,1 0,0-1,-1 1,1-1,0 1,-1-1,1 1,0-1,0 0,0 1,-1-1,1 0,0 0,0 0,0 0,0 1,0-1,0 0,-1 0,1-1,0 1,0 0,0 0,0 0,0-1,-1 1,1 0,0-1,0 1,0 0,-1-1,1 1,0-1,-1 0,1 1,0-1,-1 1,1-1,-1 0,1 0,-1 1,1-1,-1 0,0 0,1 1,-1-1,0 0,0 0,1 0,-1 0,0 1,0-1,0-1,0 89,-3-77,2 0,0-1,0 1,0 0,1-1,1 1,0 0,0-1,1 1,0-1,0 1,1-1,1 0,-1 0,1 0,1 0,0-1,0 0,1 0,0 0,0-1,1 1,2-2,0 0,0-1,1 0,0 0,0-1,0 0,0-1,0 0,1-1,0 0,-1 0,1-1,0-1,0 0,0 0,0-1,-1-1,1 1,0-2,-1 1,0-2,1 1,-1-2,-1 1,1-1,-1 0,1-1,-1 0,6-7,31-27,-2-3,-1-1,-3-2,30-45,-47 59,-1-1,-2-1,-1-1,-2 0,-1-2,-2 0,-2 0,-1-2,-2 1,-1-1,-3 0,1-18,-5 32,1 10,-1 0,0 0,-1-1,-1 1,0 0,-1 0,-1 0,0 0,-1 1,0-1,-2 0,5 13,1 0,-1 0,-1 1,1-1,0 0,0 0,-1 1,1-1,-1 0,1 1,-1 0,0-1,1 1,-1 0,0 0,0 0,0 0,0 0,0 0,0 1,0-1,0 1,0-1,-1 1,1 0,0 0,0 0,0 0,0 0,-1 0,1 0,0 1,0 0,0-1,0 1,0 0,0 0,0 0,0 0,0 0,0 0,-1 2,-62 68,53-43,0-1,2 2,1-1,1 2,2-1,1 1,1 0,2 0,0 0,2 0,2 3,-1-4,2-1,0 0,2 0,1 0,1 0,2-1,0 0,2-1,1 0,14 23,15 17,-40-66,-3-4</inkml:trace>
  <inkml:trace contextRef="#ctx0" brushRef="#br0" timeOffset="24025.511">3670 2132,'223'-20,"143"10,-331 11,0 2,0 1,-1 2,1 2,-2 1,21 8,-32-7,-5 0</inkml:trace>
  <inkml:trace contextRef="#ctx0" brushRef="#br0" timeOffset="24228.063">4685 2358,'-4'48,"-2"20,4 4,9-10,2-17</inkml:trace>
  <inkml:trace contextRef="#ctx0" brushRef="#br0" timeOffset="24476.49">4742 1821,'10'34,"2"10</inkml:trace>
  <inkml:trace contextRef="#ctx0" brushRef="#br0" timeOffset="24725.203">5081 2329,'-16'23,"1"1,1 0,1 1,1 0,1 1,1 1,2-1,-5 26,12-49,0 0,0 0,1 0,-1 0,1 0,0 1,0-1,0 0,0 0,0 0,1 0,-1 0,1 1,0-1,0 0,0 0,0-1,1 1,-1 0,1 0,-1-1,1 1,0 0,0-1,1 0,-1 0,0 1,1-2,-1 1,1 0,0 0,-1-1,1 1,0-1,0 0,0 0,0 0,0 0,0 0,0-1,0 0,1 1,-1-1,0 0,2-1,6-1,0 0,1-1,-1-1,0 0,-1 0,1-1,-1-1,0 1,0-2,-1 1,0-1,0-1,0 0,-1 0,0 0,-1-1,0-1,5-7,-5 5,0 0,0-1,-1 0,-1 0,0 0,-1-1,0 1,-1-1,-1 0,0 0,-1-1,0 1,-1 0,-1 0,0 0,-1-1,-1 1,0 1,0-1,-2 0,-5-11,8 20,-1 1,0 1,0-1,0 0,0 1,-1-1,1 1,-1 0,0 0,0 1,0-1,0 1,-1 0,1 0,0 0,-1 0,0 1,1 0,-1 0,0 0,1 1,-1-1,0 1,0 0,0 1,1-1,-1 1,0 0,0 0,1 0,-1 1,1 0,-1 0,1 0,0 0,0 0,0 1,0 0,0 0,0 0,1 0,0 1,-1 1,-10 11</inkml:trace>
  <inkml:trace contextRef="#ctx0" brushRef="#br0" timeOffset="25092.818">5476 2583,'224'-266,"-223"267,-1 0,0 0,0 0,0 0,1-1,-1 1,0 0,1 0,-1-1,1 1,-1 0,0 0,1-1,0 1,-1-1,1 1,-1 0,1-1,0 1,0-1,-1 0,1 1,0-1,0 1,-1-1,1 0,0 0,0 1,0-1,-1 0,1 0,0 0,0 0,0 0,0 0,0 0,-1 0,1-1,0 1,0 0,0 0,-1-1,1 1,0 0,0-1,-1 1,1-1,0 1,-1-1,1 1,0-1,-1 0,1 1,-1-1,1 0,-1 1,1-1,-1 0,0 1,1-1,-1 0,0 0,1 7,-1 1,1-1,0 1,0-1,1 0,-1 0,2 1,-1-1,0-1,1 1,1 0,-1 0,0-1,1 0,0 0,1 0,-1 0,1-1,0 0,0 1,0-2,0 1,1-1,0 0,0 0,-1 0,1-1,1 0,-1 0,0 0,1-1,-1 0,0 0,1-1,-1 0,5 0,0-2,0-1,-1 0,0 0,1-1,-1-1,-1 1,1-2,-1 1,0-1,0-1,0 1,-1-1,0-1,0 0,-1 0,5-8,81-155,-81 145,-4 8</inkml:trace>
  <inkml:trace contextRef="#ctx0" brushRef="#br0" timeOffset="28410.237">6717 2555,'-9'24,"-14"18,-6 5,-4 1,-1-3,0-5,2-9,1-5,-4-2,0-1,5 1,8-3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3:22.6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1 765,'823'-1,"-319"-25,682 25,-617 30,-272-31,-116-25,-132 20,-32 7</inkml:trace>
  <inkml:trace contextRef="#ctx0" brushRef="#br0" timeOffset="632.016">1270 32,'-1'-2,"1"0,-1 0,0 0,-1 1,1-1,0 0,0 0,-1 1,1-1,-1 1,1 0,-1-1,0 1,0 0,1 0,-1 0,0 0,0 0,0 0,0 0,0 1,0-1,0 1,0 0,0-1,-1 1,1 0,0 0,0 0,0 1,0-1,0 0,0 1,0 0,0-1,0 1,0 0,0 0,-2 1,-68 52,-449 388,375-312,146-130,-1 0,1 0,-1 0,1 0,-1 0,1 0,-1 0,1 1,-1-1,1 0,-1 0,1 0,0 1,-1-1,1 0,-1 1,1-1,0 0,-1 1,1-1,0 1,0-1,-1 0,1 1,0-1,0 1,-1-1,1 1,0-1,0 1,0-1,0 1,0-1,0 1,0-1,0 1,0-1,0 1,0-1,0 1,0-1,0 1,1-1,-1 1,0-1,0 0,0 1,1-1,-1 1,0-1,1 0,-1 1,0-1,1 1,-1-1,0 0,1 0,-1 1,1-1,-1 0,1 0,-1 1,0-1,1 0,0 0,36 2,-30-3,110-25,-91 15</inkml:trace>
  <inkml:trace contextRef="#ctx0" brushRef="#br0" timeOffset="1003.71">1976 144,'-95'39,"-117"92,-6 22,-153 98,370-251,0 0,0 0,0 0,0 1,0-1,0 0,0 1,0-1,0 1,0-1,0 1,1 0,-1-1,0 1,0 0,1-1,-1 1,0 0,1 0,-1 0,1 0,-1-1,1 1,-1 0,1 0,0 0,-1 0,1 0,0 0,0 0,0 0,0 0,0 0,0 0,0 0,0 0,0 0,0 0,1 0,-1 0,0 0,1 0,-1 0,0 0,1 0,-1 0,1 0,0-1,-1 1,1 0,0 0,-1-1,1 1,0 0,0-1,0 1,0-1,0 1,-1-1,1 1,0-1,13 2,0-1,0 0,0-1,0 0,0-2,0 1,-1-2,1 0,0 0,-1-1,0-1,0 0,0-1,10-7,45-15,-43 20</inkml:trace>
  <inkml:trace contextRef="#ctx0" brushRef="#br0" timeOffset="1403.84">2767 173,'0'-1,"1"1,0-1,-1 0,1 0,-1 0,1 1,-1-1,1 0,-1 0,0 0,1 0,-1 0,0 0,0 0,0 0,0 1,0-1,0 0,0 0,0 0,0 0,0 0,0 0,0 0,-1 0,1 0,0 0,-1 0,1 1,-1-1,1 0,-1 0,1 0,-1 1,0-1,1 0,-1 1,0-1,0 0,1 1,-1-1,0 1,0-1,0 1,0 0,1-1,-1 1,0 0,-48 7,-108 87,-278 182,298-174,136-102,0 1,-1 0,1-1,0 1,-1 0,1 0,0 0,0 0,0 0,0 0,0 0,0 0,0 0,0 1,0-1,1 0,-1 1,0-1,1 0,-1 1,1-1,0 1,-1-1,1 0,0 1,0-1,0 1,0-1,0 1,0-1,0 1,1-1,-1 1,0-1,1 1,-1-1,1 0,0 1,-1-1,1 0,0 0,0 1,0-1,0 0,0 0,0 0,0 0,0 0,0 0,1 0,0 0,11 1,0-1,0 0,0-1,0 0,0-1,0-1,0 0,0 0,-1-2,1 1,-1-2,0 1,0-2,0 0,8-6,4-2</inkml:trace>
  <inkml:trace contextRef="#ctx0" brushRef="#br0" timeOffset="1717.649">3585 60,'-82'35,"2"4,2 4,-48 35,124-77,-69 49,3 3,2 3,2 2,1 6,-87 78,142-135,2-3,1 0,0 0,1 0,-1 1,1 0,-1 0,1 0,1 0,-1 0,1 1,0 0,0 0,1 0,-2 3,5-8,-1 1,0-1,1 1,-1-1,1 1,0-1,-1 0,1 1,0-1,0 0,0 0,0 1,0-1,0 0,0 0,0 0,0 0,0 0,1 0,-1-1,0 1,1 0,-1-1,1 1,-1-1,0 1,1-1,-1 0,1 1,-1-1,1 0,-1 0,1 0,19 3</inkml:trace>
  <inkml:trace contextRef="#ctx0" brushRef="#br0" timeOffset="2131.008">4121 173,'-200'145,"77"-53,40-33,3 4,2 4,-40 46,96-86,5-3</inkml:trace>
  <inkml:trace contextRef="#ctx0" brushRef="#br0" timeOffset="6935.383">2456 821,'0'1,"-1"-1,1 1,-1-1,1 0,-1 1,1-1,-1 0,1 0,-1 1,1-1,-1 0,0 0,1 0,-1 0,1 0,-1 1,0-1,1 0,-1-1,0 1,1 0,-1 0,1 0,-1 0,0 0,1-1,-1 1,1 0,-1 0,1-1,-1 1,1 0,-1-1,1 1,-1-1,1 1,0-1,-1 1,1-1,-1 1,1-1,0 1,0-1,-1 1,1-1,0 1,0-1,0 0,-1 1,1-1,0 1,0-1,0 0,0 1,0-1,0 1,0-1,1 0,-1 1,0-1,0 1,0-1,1 0,-1 1,-8 174,9-99,-2 25,5 0,11 56,-2 21,-12-175,-1 1,0 0,1-1,0 1,0-1,-1 1,1-1,1 1,-1-1,0 0,1 1,-1-1,1 0,0 0,-1 0,1 0,0-1,0 1,0 0,1-1,-1 1,0-1,1 0,-1 0,0 0,1 0,-1 0,1 0,0-1,-1 1,1-1,0 0,-1 0,1 0,0 0,32 9,-33-9,0 1,-1-1,1 1,0 0,0 0,-1-1,1 1,-1 0,1 0,-1 1,1-1,-1 0,0 1,1-1,-1 0,0 1,0-1,0 1,0 0,0-1,-1 1,1 0,0 0,-1-1,1 1,-1 0,0 0,0 0,1-1,-1 1,0 0,0 0,-1 0,1 0,0 0,-1-1,1 1,-1 0,0 0,1-1,-1 1,0 0,0-1,0 1,0-1,-1 2,-61 65,-141 45,202-112,1-1,0 0,0 1,0-1,0 1,0-1,0 1,0 0,0-1,0 1,0 0,0 0,0 0,0 0,0-1,0 1,1 0,-1 1,1-1,-1 0,0 0,1 0,0 0,-1 0,1 0,0 1,-1-1,1 0,0 0,0 1,0-1,0 0,0 0,1 0,-1 1,0-1,0 0,1 0,-1 0,1 1,-1-1,1 0,-1 0,1 0,0 0,0 0,-1 0,1 0,0 0,0-1,0 1,0 0,0 0,0-1,0 1,0-1,0 1,0-1,1 1,149 54,-72-32,118 44,-195-67,-1 0,1 0,0 1,-1-1,1 0,-1 1,1-1,-1 1,1 0,-1 0,1-1,-1 1,0 0,0 0,1 0,-1 0,0 1,0-1,0 0,0 0,0 1,0-1,0 0,-1 1,1-1,0 1,-1-1,1 1,-1 0,0-1,1 1,-1-1,0 1,0 0,0-1,0 1,0-1,0 1,-1 0,1-1,-1 1,1-1,-1 1,1-1,-1 1,0-1,0 1,0-1,1 0,-1 1,-1-1,1 0,0 0,0 0,0 0,-19 13,0-1,-1-1,-1-1,0-1,0 0,-20 4,-36 16,48-18,-46 25,74-36,1 1,-1-1,1 1,0-1,-1 1,1-1,0 1,0 0,0 0,0-1,0 1,1 0,-1 0,0 0,1 0,0 0,-1 0,1 0,0 0,0 0,0 0,0 0,0 0,1 0,-1 0,1 0,-1 0,1 0,0 0,-1 0,1 0,0 0,0-1,1 1,-1 0,0-1,1 1,10 11,2 0,0-1,0 0,1-1,0-1,1 0,0-2,1 1,0-2,0 0,0-1,1-1,17 3,-20-4,57 32,-70-35,0 0,0 1,0-1,-1 0,1 1,-1 0,1-1,-1 1,0 0,1 0,-1 0,0 0,0 0,0 0,-1 0,1 0,0 0,-1 0,1 1,-1-1,0 0,0 0,0 1,0-1,0 0,0 0,-1 1,1-1,-1 0,1 0,-1 0,0 0,-1 2,-7 8,0-1,-1 0,0 0,-1-1,0 0,-1-1,0-1,0 1,-1-2,-10 5,-13 10,-216 123,176-99,75-44,1 0,0 0,-1 0,1 0,0 0,0 0,0 1,0-1,1 0,-1 0,1 0,-1 0,1-1,0 1,-1 0,1 0,0 0,0 0,1-1,-1 1,0 0,0-1,1 1,-1-1,1 0,-1 1,1-1,0 0,-1 0,1 0,0 0,0 0,0 0,0-1,0 1,0-1,0 1,0-1,0 0,0 0,0 0,0 0,1 0,3 2,160 37,-137-35,-1 1,0 1,0 2,0 0,-1 2,6 4,-29-12,0 0,0 0,0 0,-1 1,1-1,-1 1,0 0,0 0,0 0,0 1,0-1,-1 1,0-1,1 1,-1 0,-1 0,1 0,0 0,-1 0,0 0,0 0,0 1,-1-1,1 0,-1 1,0-1,0 0,-1 1,1-1,-1 0,0 1,0-1,0 0,-1 0,1 0,-1 0,0 0,0-1,-1 1,1 0,-1-1,0 1,-8 8,0 0,-1-1,0 0,-1-1,0 0,-1-1,0-1,-7 3,-43 30,63-41,0 0,1 1,-1-1,0 0,1 1,-1-1,1 1,-1-1,1 0,-1 1,1-1,-1 1,1 0,-1-1,1 1,0-1,-1 1,1 0,0-1,-1 1,1 0,0-1,0 1,0 0,0-1,0 1,0 0,0 0,0-1,0 1,0 0,0-1,0 1,0 0,0 0,1-1,-1 1,0-1,1 1,-1 0,0-1,1 1,-1-1,1 1,-1 0,1-1,-1 1,1-1,-1 0,1 1,-1-1,1 1,0-1,-1 0,1 1,0-1,-1 0,1 0,0 0,-1 0,2 1,51 14,-44-13,67 12,-58-12,0 0,0 2,0 0,-1 1,0 0,0 2,8 4,-22-10,0 1,0 0,-1 0,1 0,-1 0,1 0,-1 0,0 1,1-1,-1 1,-1 0,1-1,0 1,-1 0,1 0,-1 0,0 0,0 0,0 0,0 1,-1-1,1 0,-1 0,0 1,0-1,0 0,0 1,-1-1,1 0,-1 0,0 0,0 1,0-1,0 0,-1 0,-2 7,-1 0,0-1,-1 0,0 0,0-1,-1 1,0-2,0 1,-1-1,-4 3,-19 12,-1-2,-1-2,0-1,-2-1,-7 1,29-13,12-4,-1 0,1 0,-1 0,1-1,-1 2,1-1,-1 0,1 0,0 0,-1 1,1-1,-1 0,1 1,0 0,-1-1,1 1,0 0,0-1,-1 1,1 0,0 0,0 0,0 0,0 0,0 1,0-1,0 0,1 0,-1 0,0 1,1-1,-1 0,1 1,-1-1,1 1,0-1,-1 1,1-1,0 0,0 1,0-1,0 1,0-1,1 1,-1-1,0 1,11 12,28 61,-6 164,-64 197,32-323,-1-114</inkml:trace>
  <inkml:trace contextRef="#ctx0" brushRef="#br0" timeOffset="7817.754">1891 4717,'-17'305,"6"-121,10 137,2-140,0-176,-1 0,0 0,0 1,-1-1,1 0,-1 0,0 0,0 0,-1 0,0 0,0 0,0 0,0-1,-1 1,0-1,0 1,0-1,0 0,-1 0,1-1,-1 1,0-1,0 1,-2-1,-6-3,12-7</inkml:trace>
  <inkml:trace contextRef="#ctx0" brushRef="#br0" timeOffset="9901.642">1891 4717,'226'-27,"63"-4,84 3,154 29,-359-29,-81 15,-86 13,0 1,0 0,0 0,0 0,0 0,-1 0,1 0,0 0,-1 0,1 0,-1 0,1 0,-1 0,1 0,-1 0,0 1,0-1,1 0,-1 0,0 1,0-1,0 0,0 0,-1 0,1 1,0-1,0 0,-1 0,1 0,-1 0,1 0,-1 1,1-1,-1 0,0 0,0 3,-35 134,5 80,3 42,29 83,-15-210,39-25,-24-106,1 0,-1 1,1-1,-1 0,0 0,0 1,0-1,0 1,-1-1,1 1,-1-1,1 1,-1 0,0-1,0 1,0-1,0 1,-1 0,1-1,-1 1,1-1,-1 1,0-1,0 1,0-1,0 0,-1 0,1 1,-1-1,1 0,-1 0,0 0,1 0,-1-1,0 1,0 0,-1-1,1 1,0-1,0 0,-1 0,1 0,-1 0,1 0,-1-1,-1 1,-226-1,-137-1,169-27,-535 29,638 15,93-16,0-1,0 1,0-1,0 0,0 1,0-1,0 0,0 0,0 0,1 0,-1-1,0 1,1 0,-1-1,1 1,-1-1,1 0,0 1,0-1,0 0,0 0,0 0,0 0,0 0,0 0,1 0,-1 0,1 0,0 0,-1 0,1 0,0 0,0 0,1 0,-1 0,0 0,1-1,-1 1,1 0,-1 0,1 1,0-1,0 0,0 0,0 0,0 0,0 1,1-1,1-15,3-124,-11 123</inkml:trace>
  <inkml:trace contextRef="#ctx0" brushRef="#br0" timeOffset="12518.501">2484 5055,'-47'202,"-14"23,46-181,41-61,75-150,-57 93,-20 30,2 1,3 1,1 2,22-23,-11 30,-40 32,0 1,-1 0,1-1,0 1,0-1,0 1,-1 0,1-1,0 1,0 0,0 0,0 0,0 0,0 0,0 0,-1 0,1 0,0 0,0 0,0 0,0 1,0-1,-1 0,1 1,0-1,0 0,0 1,-1-1,1 1,0-1,0 1,-1 0,1-1,-1 1,1 0,-1-1,1 1,-1 0,1 0,-1-1,1 1,-1 0,0 0,1 0,-1 0,0-1,0 1,0 0,0 0,0 0,0 0,0 0,0 0,0-1,0 1,0 0,-29 141,21-114,1 0,2 0,1 0,1 1,1-1,1 1,2 3,-1-30,-1 1,1 0,0-1,0 1,0-1,0 1,0 0,0-1,1 1,0-1,-1 1,1-1,0 1,0-1,0 0,0 1,1-1,-1 0,1 0,-1 0,1 0,0 0,0 0,0 0,0-1,0 1,0-1,0 1,0-1,1 0,-1 0,1 0,-1 0,0 0,1-1,0 1,-1-1,1 1,-1-1,1 0,-1 0,1 0,0-1,-1 1,1-1,-1 1,1-1,-1 0,1 0,-1 0,0 0,2-1,22-21,-1-2,-2 0,0-2,-2-1,16-26,41-51,-20 33,-57 72,0 1,1-1,-1 1,0 0,0-1,0 1,-1 0,1 0,0 0,0 0,0 0,0 0,-1 0,1 0,-1 0,1 0,-1 0,1 0,-1 0,1 0,-1 1,0-1,0 0,1 0,-1 0,0 1,0-1,0 0,-1 0,1 0,0 1,0 0,4 287,13-238,-6-34</inkml:trace>
  <inkml:trace contextRef="#ctx0" brushRef="#br1" timeOffset="25362.883">4488 4688,'0'-68,"11"307,18 54,-18-199,-4 1,-5 1,-7 66,-23 93,29 219,16-391,-7-109,-9-115,-3 133,1 0,-1 0,-1 0,0 0,0 0,0 1,-1-1,0 1,0 0,-1 1,0-1,0 1,-1-1,1 2,-1-1,-1 1,1 0,-1 0,0 0,-4-1,-154-63,-42 21,309 46,176-40,30 0,-69 44,-237-3,0 0,0 1,0 0,0 0,0-1,1 1,-1 0,0 1,0-1,0 0,0 1,0-1,0 1,0-1,0 1,0 0,-1 0,1 0,0 0,0 0,-1 0,1 1,0-1,-1 0,1 1,-1 0,0-1,0 1,1 0,-1-1,0 1,0 0,-1 0,1 0,0 0,-1 0,1 0,-1 0,1 0,-1 0,0 0,0 0,0 0,0 0,0 0,-1 0,1 0,-1 0,1 0,-1 0,0 0,0 0,1 0,-1 0,-1 0,-8 11,0-2,-1 1,0-2,-1 1,0-2,-1 1,0-2,0 1,-1-2,-4 2,-15 9,-13 10,-2-2,-1-2,-1-2,-31 8,70-32,15-2</inkml:trace>
  <inkml:trace contextRef="#ctx0" brushRef="#br1" timeOffset="27928.931">4544 4660,'282'0,"-44"-28,113-1,321 30,-687-3,0 0,1-1,-1 0,1-1,0-1,0 0,1-1,0-1,-4-1,-14-7,29 14,1 0,-1 0,0 1,1-1,-1 1,0-1,1 1,-1 0,0-1,0 1,1 0,-1 0,0 0,0 1,1-1,-1 0,0 1,0-1,1 1,-1-1,0 1,1 0,-1 0,1 0,-1 0,1 0,0 0,-1 0,1 0,0 1,0-1,0 0,0 1,0-1,0 1,0-1,0 1,0 0,1-1,-1 1,1 0,-1-1,1 1,0 0,-11 81,13 334,20-456,131-247,-69 150,-65 123,-14 17</inkml:trace>
  <inkml:trace contextRef="#ctx0" brushRef="#br1" timeOffset="29578.046">6040 4547,'-48'-34,"42"29,0 0,0 0,-1 1,0 0,1 0,-1 1,0-1,-1 2,1-1,0 1,-1 0,0 0,1 1,-1 0,0 0,0 1,1 0,-7 1,11 2,0-1,0 0,0 1,1-1,0 1,-1 0,1 0,0 0,0 0,1 0,-1 1,1-1,-1 0,1 1,0-1,0 1,1 0,-1-1,1 1,0-1,0 1,0 0,0-1,0 1,1-1,0 1,0 0,0-1,0 1,0-1,1 0,-1 0,2 2,2 17,8 26,-5-34</inkml:trace>
  <inkml:trace contextRef="#ctx0" brushRef="#br1" timeOffset="30590.855">6407 4350,'1'269,"15"-198,-16-70,1 1,0-1,-1 0,1 1,0-1,-1 0,1 1,0-1,0 0,0 0,0 0,0 0,0 0,1 0,-1 0,0 0,0-1,1 1,-1 0,0-1,1 1,-1-1,1 1,-1-1,0 0,1 0,-1 0,1 0,-1 0,1 0,-1 0,1 0,-1 0,1 0,-1-1,1 1,-1-1,0 1,1-1,-1 0,0 1,0-1,1 0,-1 0,1 0,17-15,-1-1,-1-1,0 0,-1-1,-1-1,-1-1,0 0,-2 0,1-4,11-17,72-134,-96 175,0 0,0 0,0 0,0 0,1 0,-1 0,0 0,1 1,-1-1,0 0,1 0,-1 0,1 1,0-1,-1 0,1 0,-1 1,1-1,0 0,0 1,-1-1,1 1,0-1,0 1,0-1,-1 1,1 0,0-1,0 1,0 0,0 0,0 0,0 0,0 0,0 0,0 0,0 0,0 0,-1 0,1 0,0 0,0 1,0-1,0 0,0 1,0-1,-1 1,1-1,0 1,0-1,0 1,-1-1,1 1,0 0,-1-1,1 1,-1 0,1 0,-1 0,1-1,-1 1,1 0,-1 0,0 0,0 0,1 0,-1 0,0 0,0-1,8 167,-11-108,2 13,-1 8,3 0,11 75,-8-128,12 144,-17-162,1 0,-1-1,0 1,-1 0,1-1,-2 1,0-1,0 0,0 1,-1-1,0-1,0 1,-1-1,0 0,-1 0,1 0,-6 4,9-8,-1 0,1 0,-1-1,0 1,0-1,0 0,0 0,0 0,-1 0,1-1,-1 1,1-1,-1 0,1 0,-1 0,0 0,1-1,-1 1,0-1,1 0,-1 0,0-1,0 1,1-1,-1 1,0-1,1 0,-1-1,1 1,-1-1,1 1,0-1,0 0,0 0,0-1,0 1,0 0,0-1,-1-1,2-3,0 1,0-1,1 1,-1-1,2 1,-1-1,1 0,0 1,0-1,0 0,1 1,0-1,1 1,0-1,0 1,0 0,0-1,1 1,0 0,3-3,85-107,-72 94,0 1,2 1,0 1,2 1,0 1,1 0,0 2,1 1,1 1,0 1,1 2,0 0,1 2,8-1,-9 6</inkml:trace>
  <inkml:trace contextRef="#ctx0" brushRef="#br1" timeOffset="31298.939">5109 6466,'-45'67,"4"1,2 2,3 2,3 1,0 14,17-42,-1-1,-2-1,-2-1,-2-1,-4 3,27-43,-1 1,1-1,-1 0,0 0,0 1,1-1,-1 0,0 0,0 0,0 0,0 0,0 0,0 0,0-1,-1 1,1 0,0-1,0 1,-1 0,1-1,0 0,-1 1,1-1,0 0,-1 1,1-1,-1 0,1 0,0 0,-1 0,1-1,-1 1,1 0,-1-1,-11-7</inkml:trace>
  <inkml:trace contextRef="#ctx0" brushRef="#br1" timeOffset="31594.827">4629 6551,'202'205,"-115"-127,3-4,40 23,-115-86,-2 1,1 0,-2 1,0 1,0 0,-2 0,1 1,-2 1,4 7,-3-2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08.45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1509 4799,'-1'-2,"0"0,-1 0,1 0,-1 0,0 1,0-1,1 1,-1-1,0 1,0 0,0 0,-1 0,1 0,0 0,0 0,-1 0,1 1,0-1,-1 1,1 0,0 0,-1 0,1 0,-3 0,2 0,-366-4,200-23,45 43,86-10,1 0,-1-3,0-1,0-2,-19-3,-25 1,69 1,0 2,-1-1,1 1,-1 1,1 1,0 0,0 0,0 1,1 1,-1 0,0 2,-5 3</inkml:trace>
  <inkml:trace contextRef="#ctx0" brushRef="#br0" timeOffset="1452.169">493 1,'11'138,"-6"-118,-2 0,0 0,-1 1,-1-1,-1 1,-1-1,-1 1,-1 2,-10 92,5 1,5-1,6 12,-1 3,-1 33,-13 441,-6 299,19-621,-29 75,27 446,1-749,12 145,-2-134,-3 1,-3 1,-2-1,-6 33,2 19,2 445,-26-419,16-82,33-95,-13 8,1 0</inkml:trace>
  <inkml:trace contextRef="#ctx0" brushRef="#br0" timeOffset="1697.811">889 4094,'-48'47,"-40"51,-15 17,6-1,14-11,17-12,14-13,12-15,8-8,4-9,7-7,7-6,1-3,3-3,3-5</inkml:trace>
  <inkml:trace contextRef="#ctx0" brushRef="#br0" timeOffset="2765.796">690 537,'-38'82,"-161"159,-157 166,332-384,16-17,1 1,0 0,0 0,0 0,1 1,0 0,0 1,1-1,0 1,1 0,-1 1,5-9,0 0,0 1,0-1,1 0,-1 0,0 1,0-1,1 0,-1 0,1 0,-1 1,1-1,0 0,-1 0,1 0,0 0,0 0,0 0,-1 0,1 0,0 0,0-1,0 1,1 0,-1-1,0 1,0 0,0-1,0 0,1 1,-1-1,0 0,0 1,1-1,-1 0,0 0,1 0,-1 0,1 0,19 2</inkml:trace>
  <inkml:trace contextRef="#ctx0" brushRef="#br0" timeOffset="6298.772">860 1751,'-22'107,"18"-64,-28 223,33 139,-1-403,-1 0,0 0,1 0,0 0,-1 0,1 1,0-1,0 0,0 0,0 0,1 0,-1 1,1-1,-1 0,1 0,0 0,-1 0,1 0,0 0,0 0,1-1,-1 1,0 0,1 0,-1-1,1 1,-1-1,1 1,0-1,-1 0,1 0,0 0,0 0,0 0,0 0,0 0,0-1,0 1,0-1,0 1,1-1,-1 0,0 0,0 0,0 0,0 0,2 0,167-65,-64 46,-94 23,-18 0</inkml:trace>
  <inkml:trace contextRef="#ctx0" brushRef="#br0" timeOffset="6851.524">1509 2315,'-11'0,"0"0,0 0,-1 1,1 1,0 0,0 0,0 1,0 0,1 1,-1 0,1 1,0 0,0 1,1 0,-1 0,1 1,1 0,-1 1,1 0,-1 2,7-8,1 1,-1 0,1 0,0 0,0 0,0 0,0 0,0 0,0 0,1 0,0 0,-1 0,1 1,1-1,-1 0,0 0,1 0,-1 0,1 0,0 0,0 0,0 0,1 0,-1 0,1 0,-1-1,1 1,0 0,1 0,77 57,-34-29,-43-29,-1-1,0 1,0 0,0 0,0 0,0 0,0 1,0-1,-1 0,1 1,-1-1,0 1,1 0,-1-1,0 1,-1 0,1-1,0 1,-1 0,0 0,0 0,0 0,0 0,0-1,0 1,-1 0,1 0,-1 0,0-1,0 1,0 0,0-1,0 1,0-1,-1 1,0-1,1 1,-1-1,0 0,0 0,0 0,0 0,0 0,-1-1,1 1,-1-1,-1 2,-109 34,91-34</inkml:trace>
  <inkml:trace contextRef="#ctx0" brushRef="#br0" timeOffset="7380.259">1623 2626,'8'3,"1"-1,-1 0,1 0,0-1,0 0,-1-1,1 0,0 0,0-1,0 0,0-1,-1 1,1-2,-1 1,1-1,-1-1,0 1,0-1,0-1,-1 1,0-1,1-1,-2 1,1-1,-1-1,0 1,0-1,0 0,-1 0,-3 2,1 0,-1 0,0 0,0 0,-1 0,1 0,-1-1,0 1,-1 0,1-1,-1 1,0-1,0 1,-1 0,0-1,0 1,0 0,0 2,1 1,-1 0,1 0,-1 0,0 0,0 1,0-1,0 0,0 0,-1 0,1 1,0-1,-1 1,0-1,1 1,-1-1,0 1,1 0,-1 0,0 0,0 0,0 0,0 0,0 1,0-1,0 1,0-1,0 1,0 0,-1 0,1 0,0 0,0 0,0 0,0 1,0-1,0 1,0-1,0 1,0 0,0 0,-2 0,-8 5,0 1,0 0,0 1,1 0,0 0,0 1,1 1,0 0,1 0,0 1,1 0,0 1,1-1,0 1,1 1,0 0,1 1,4-9,0 1,0 0,1 0,0 0,0-1,0 1,1 0,0 0,0 0,1-1,-1 1,1-1,0 1,1-1,-1 0,1 0,0 0,1 0,-1 0,1-1,0 1,0-1,0 0,0 0,1-1,0 1,0-1,0 0,0 0,0-1,0 0,1 0,-1 0,6 1,5 4,0 0,1-1,0-1,0-1,0 0,0-1,1-1,-1-1,2 0,93-3,-87 2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18 501,'-1'-2,"-1"1,1-1,-1 1,1-1,0 1,0-1,-1 0,1 0,0 0,1 1,-1-1,0 0,0 0,1 0,-1 0,1 0,0-1,0 1,-1 0,1 0,1 0,-1 0,0 0,0 0,1 0,-1 0,1 0,0 0,0 0,-1 0,1 0,0 0,1 0,10-31,1-1,2 2,2 0,0 0,2 2,2 0,1 2,23-25,54-36,-98 88,-1 1,1-1,0 0,0 1,0-1,0 1,-1-1,1 1,0-1,0 1,0 0,0-1,0 1,0 0,0 0,0 0,0 0,0 0,0 0,0 0,0 0,0 0,0 0,0 1,0-1,0 0,0 1,0-1,0 1,0-1,0 1,0-1,-1 1,1 0,0-1,0 1,-1 0,1 0,0-1,-1 1,1 0,-1 0,1 0,-1 0,0 0,1 0,-1 0,0 0,1 0,-1 0,0 0,0 0,4 61,-4-55,-4 227,4-232,0-1,0 1,0 0,0-1,0 1,0-1,0 1,0 0,1-1,-1 1,1-1,-1 1,1-1,-1 1,1-1,0 1,0-1,0 0,0 1,0-1,0 0,0 0,0 0,0 0,1 0,-1 0,0 0,1 0,-1 0,1 0,-1-1,1 1,-1-1,1 1,-1-1,1 0,0 1,-1-1,1 0,-1 0,1 0,0 0,-1-1,1 1,-1 0,1-1,0 1,-1-1,1 1,-1-1,1 0,-1 0,0 1,1-2,119-111,-35 30,-54 50,2 1,1 1,1 2,2 1,20-10,-56 37,-1 0,0 0,1 0,-1 0,1 0,-1 0,1 1,0-1,-1 1,1-1,0 1,0-1,-1 1,1 0,0 0,0 0,-1 0,1 0,0 0,-1 1,1-1,0 1,0-1,-1 1,1-1,-1 1,1 0,-1 0,1 0,-1 0,1 0,-1 0,0 0,1 0,-1 1,0-1,0 0,0 1,0-1,0 1,0-1,-1 1,1-1,0 1,-1 0,1-1,-1 1,0 0,1 0,-1-1,0 1,0 0,0 0,0-1,1 23,-1 0,0 0,-2 0,0-1,-2 1,-1-1,0 0,-8 19,-3 16,15-56,0 1,0-1,0 1,1-1,-1 1,0-1,1 1,0-1,-1 1,1 0,0-1,0 1,1-1,-1 1,1 0,-1-1,1 1,0-1,0 1,0-1,0 0,0 1,0-1,1 0,9 4</inkml:trace>
  <inkml:trace contextRef="#ctx0" brushRef="#br0" timeOffset="649.843">1260 134,'-12'2,"1"1,-1 0,1 1,0 0,0 0,0 2,1-1,-1 1,2 1,-1 0,1 0,0 1,0 0,1 0,0 1,0 1,1-1,0 1,1 0,0 0,1 1,0 0,1 0,0 0,0 0,1 1,1 0,0-1,0 1,2 1,-1-10,0 0,1 0,-1 0,1-1,0 1,0 0,0 0,0 0,1 0,-1 0,1 0,0 0,0 0,0-1,0 1,0 0,1-1,-1 1,1-1,-1 1,1-1,0 0,0 1,0-1,0 0,1 0,-1-1,0 1,1 0,0-1,-1 0,1 1,0-1,-1 0,1 0,0-1,0 1,0-1,0 1,0-1,0 0,0 0,0 0,-1 0,1-1,0 1,1-1,10-3,0-1,-1 0,1-1,-2-1,1 0,-1-1,0 0,0 0,-1-1,0-1,-1 0,0-1,0 0,-1 0,-1-1,2-3,55-59,-47 56,61-45,-77 63,0 0,0-1,0 1,0 0,-1 0,1 0,0 0,0 0,0 0,0 1,0-1,-1 1,1-1,0 1,0-1,0 1,-1 0,1 0,-1 0,1 0,-1 0,1 1,-1-1,1 0,-1 1,0-1,0 1,0-1,0 1,0-1,0 1,0 0,0 0,-1-1,1 1,16 66,-14 10,-4 0,-4 0,-3-1,-3 0,-6 13,13-63,-2 0,0 0,-2 0,-1-1,-1 0,-1-1,-1 0,-1-1,-1 0,-2-1,0-1,15-19,-1-1,1 1,-1-1,0 1,0-1,0 0,0 0,0 0,0 0,-1 0,1-1,0 1,-1-1,0 1,1-1,-1 0,0 0,0 0,1 0,-1-1,0 1,0-1,0 1,0-1,0 0,0 0,0-1,0 1,0-1,0 1,1-1,-1 0,0 0,0 0,1 0,-1-1,1 1,-1-1,1 1,-1-1,1 0,0 0,0 0,-1-1,-1-11,1-1,0 1,1-1,1 1,0-1,1 1,0-1,1 0,1 1,1-1,1-3,3-7,1 0,1 1,1 0,2 1,0 0,1 0,1 2,2 0,0 0,5-4,-5 6,-6 6,0 2,1-1,0 2,1-1,0 1,1 1,0 1,0 0,1 0,0 1,1 1,-1 0,1 1,0 1,3 0,7-2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4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0,'-18'5,"0"1,0 1,0 1,1 0,0 1,0 1,1 0,1 2,0 0,0 0,1 1,1 1,0 0,0 2,11-12,-1 0,2 0,-1 1,0-1,1 0,0 1,0-1,0 1,0-1,1 1,0-1,0 1,0 0,0-1,1 1,0-1,0 1,0-1,0 0,1 1,0-1,0 0,0 0,0 0,1 0,-1 0,1-1,0 1,0-1,0 0,1 0,-1 0,1 0,-1 0,1-1,0 0,0 0,1 1,86 44,-79-43,0 1,0 0,-1 1,1 0,-1 1,-1 0,1 0,-1 2,-1-1,1 1,-2 0,1 1,-1 0,0 1,0 1,-5-7,-1 0,0 0,0 0,0 1,0-1,-1 0,0 1,0-1,-1 0,1 1,-1-1,0 1,-1-1,1 1,-1-1,0 1,0-1,-1 0,0 0,0 1,0-1,0 0,-1-1,0 1,0 0,0-1,-1 0,1 0,-1 0,0 0,0 0,-1-1,0 1,-120 67,121-69,1-1,-1 0,1 0,-1 0,1-1,-1 1,0-1,1 0,-1 0,1 0,-1 0,0-1,1 0,-1 1,1-1,-1 0,1-1,-1 1,1-1,0 1,0-1,0 0,0 0,0-1,0 1,1 0,-1-1,1 0,-1 0,1 1,0-1,0-1,0 1,1 0,-1 0,1-1,0 1,-1 0,2-1,-1 0,0 1,1-1,-1 1,1-1,0 0,1 1,-1-1,0 0,1 1,0-1,0 1,0-1,0 1,1 0,0-2,3-5,0 1,1-1,1 1,0 0,0 0,1 1,0 0,0 0,0 1,1 0,1 1,-1 0,1 0,0 1,0 0,0 1,1 0,14-7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0,'0'39,"5"31,1 14,0-3,-1-5,-2-11,0-12,-2-10,-1-8,0-4,0-3,0-2,-1 0,-4 0,-1-9,0-12,6-12,3-5</inkml:trace>
  <inkml:trace contextRef="#ctx0" brushRef="#br0" timeOffset="433.025">367 29,'-267'225,"265"-223,-1-1,1 1,0 0,0 0,-1 0,1 0,0 0,1 0,-1 0,0 1,1-1,-1 1,1 0,0-1,0 1,0 0,0 0,0-1,1 1,-1 0,1 0,0 0,-1 0,2 0,-1 0,0 0,0-1,1 1,0 0,-1 0,1 0,0 0,1-1,-1 1,0-1,1 1,-1-1,1 1,0-1,0 0,1 1,67 69,-52-56,-1 1,-1 1,0 0,-2 1,0 0,2 6,-10-13,-5-9,-1 0,1-1,0 1,0 0,0-1,0 1,1 0,-1-1,1 0,-1 1,1-1,0 0,0 0,0 0,0 0,0 0,1 0,-1 0,1-1,-1 1,1-1,-1 0,1 0,0 0,-1 0,1 0,0-1,0 1,0-1,10-7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1107,'-21'48,"21"-45,-8 233,9-155,-7 96,-28 156,-34 5,67-313,13-31,-2-12,0-1</inkml:trace>
  <inkml:trace contextRef="#ctx0" brushRef="#br0" timeOffset="1402.562">53 1078,'234'-24,"-125"19,89-22,54-2,-197 21,-48 6,-1 0,1 0,0 1,0 0,0 0,-1 1,1 0,0 0,0 0,0 1,0 0,-1 1,1-1,5 3,-8 0,0 1,0-1,-1 1,0 0,0 0,0 0,0 0,-1 1,0-1,0 1,0-1,-1 1,0 0,0-1,0 1,-1 0,0 0,0 0,0 0,-1-1,0 1,0 0,0 0,-1-1,0 1,0-1,0 1,-1-1,-2 16,-4 35,3 0,3 1,2 0,2 1,-9 168,-27 80,23-1,13-210,-1-92,1-1,0 0,-1 0,0 1,1-1,-1 0,0 0,0 0,0 1,0-1,-1 0,1 0,-1 0,1 0,-1 0,0 1,0-1,1 0,-2 0,1-1,0 1,0 0,0 0,-1-1,1 1,-1 0,0-1,1 0,-1 1,0-1,0 0,0 0,0 0,0 0,0 0,-1 0,-160-13,-348 11,501 1,1 0,0-1,0-1,0 1,0-1,0-1,0 1,0-2,1 1,-1-1,1 0,0-1,0 0,0-1,3-2,7 3</inkml:trace>
  <inkml:trace contextRef="#ctx0" brushRef="#br0" timeOffset="2588.867">420 2462,'40'254,"-30"-188,-3 1,-3-1,-3 1,-4 28,0 26,3 36,-6-174,0 1,-1 0,0 0,-2 1,0 0,0 1,-1 0,-1 0,-1 1,0 0,0 1,-1 1,0 0,-1 0,-1 1,0 1,0 1,0 0,-7-1,-108-36,152 39,123-3,186-26,-275 28,1 2,-1 3,1 2,7 4,-62-4,-1-1,1 2,0-1,0 0,-1 0,1 0,0 1,-1-1,1 1,0-1,-1 1,1 0,-1 0,1 0,-1 0,1 0,-1 0,0 0,1 0,-1 0,0 1,0-1,0 0,0 1,0-1,0 1,0-1,-1 1,1 0,0-1,-1 1,1 0,-1-1,0 1,0 0,1 0,-1-1,0 1,-1 0,1-1,0 1,0 0,-1 0,1-1,-1 1,1 0,-1-1,0 1,0-1,0 1,1-1,-2 1,1-1,0 0,0 1,0-1,-1 0,1 0,0 0,-1 0,1 0,-1 0,0 0,-28 24,-1-1,-2-1,0-2,-1-2,-33 14,15-6,-131 46,164-65</inkml:trace>
  <inkml:trace contextRef="#ctx0" brushRef="#br0" timeOffset="7038.365">561 34,'-7'112,"4"0,8 37,-1-10,-4 173,-16-240,11-61</inkml:trace>
  <inkml:trace contextRef="#ctx0" brushRef="#br0" timeOffset="7600.393">645 119,'-62'29,"-83"52,144-81,0 0,0 1,0-1,0 1,1-1,-1 1,0 0,0-1,1 1,-1-1,0 1,1 0,-1 0,1 0,-1-1,1 1,-1 0,1 0,-1 0,1 0,0 0,0 0,-1 0,1 0,0-1,0 1,0 0,0 0,0 0,0 0,0 0,0 0,1 0,-1 0,0 0,1 0,-1 0,0 0,1-1,-1 1,1 0,-1 0,1 0,0-1,-1 1,1 0,0-1,0 1,-1 0,1-1,0 1,0-1,0 1,-1-1,2 0,51 17,276-16,-133-1,-172-5,-32-7,-211-78,62-5,154 93,1 0,0 0,-1 0,1 0,0 0,0 0,0 0,1-1,-1 1,0-1,1 1,0-1,0 0,-1 0,1 1,1-1,-1 0,0 0,1 0,0 0,-1 0,1 0,0 0,1 0,-1 0,0 0,5-13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3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16,'-1'-2,"0"1,-1 0,1-1,0 1,-1 0,1 0,-1 0,1 0,-1 1,1-1,-1 0,0 1,1-1,-1 1,0-1,1 1,-1 0,0 0,0 0,1 0,-1 0,0 0,0 0,1 0,-1 1,0-1,0 1,1-1,-1 1,1 0,-1 0,0 0,1-1,0 1,-1 1,1-1,0 0,-1 0,1 0,-1 2,-13 10,0 1,1 1,1 0,0 1,1 0,0 1,2 0,0 1,-4 11,2-1,1 0,1 1,1 0,2 0,1 0,2 1,-1 15,-6 37,6-63,1 0,0 0,2 1,0-1,1 1,2 0,0-1,0 1,2-1,1 1,0-1,1 0,1-1,1 1,0-1,2 0,0-1,1 0,1-1,0 0,4 4,-3-9,1 0,1 0,-1-1,2-1,-1 0,1-1,1-1,-1 0,1-1,3 0,1 0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4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0 741,'1'2,"1"-1,-1 1,1 0,0 0,-1-1,1 1,0 0,0-1,0 0,0 0,0 1,0-1,0 0,1-1,-1 1,0 0,0-1,1 1,-1-1,0 1,1-1,-1 0,1 0,1-1,-1 2,225 1,-70-29,-151 26,-8 0</inkml:trace>
  <inkml:trace contextRef="#ctx0" brushRef="#br0" timeOffset="264.06">283 514,'-15'39,"-4"22,1 5,3-4,5-7,4-8,2-8,3-5,1-4,0-2,1-2,0-4</inkml:trace>
  <inkml:trace contextRef="#ctx0" brushRef="#br0" timeOffset="561.81">1017 430,'-29'38,"-19"28,-2 6,4-3,9-9,6-10,4-9,6-6,7-5,0-6,4-4,2 0,4-8,2-6</inkml:trace>
  <inkml:trace contextRef="#ctx0" brushRef="#br0" timeOffset="862.843">622 458,'19'24,"21"17,8 2,1-1,-3-4,-5-7,-4-5,-4-2,-3-5,-6-1,-2-3,-6 0,0-2,-3 1,1-1,-1 1,-4-1</inkml:trace>
  <inkml:trace contextRef="#ctx0" brushRef="#br0" timeOffset="1294.783">1243 7,'6'-2,"1"0,0 1,0 0,0 1,-1-1,1 1,0 1,0-1,0 1,0 0,-1 1,1 0,-1 0,1 0,-1 1,1 0,-1 0,0 0,-1 1,1 0,-1 0,1 1,0 1,8 7,0 0,-1 1,-1 1,0 0,-1 1,-1 0,7 15,72 209,-83-222,-1 0,-1 0,0 1,-2 0,0-1,-1 1,-1 0,0 0,-2-1,0 1,-1 0,-1-1,-1 0,0 0,-2 0,0-1,0 1,-2-2,0 1,-1-1,-12 14,4-11,0 0,-2-2,0 0,0-1,-2-1,0-1,0-1,-2-1,1-1,-1-1,-23 6,23-8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9.2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0 383,'1'0,"-1"0,1 0,-1 0,1 0,-1 0,1 0,-1 0,1 0,-1 0,1 0,-1 0,1 0,-1-1,1 1,-1 0,1 0,-1 0,0-1,1 1,-1 0,1-1,-1 1,0 0,1-1,-1 1,0-1,1 1,-1 0,0-1,1 1,-1-1,0 1,0-1,0 1,0-1,1 1,-1-1,0 1,0-1,0 1,0-1,0 1,0-1,0 1,0-1,-1 1,1-1,0 1,0-1,0 1,0-1,-1 1,1-1,0 1,0-1,-1 1,1 0,0-1,-1 1,1-1,-1 1,1 0,0 0,-1-1,1 1,-1 0,54-20,1 3,0 2,1 3,54-6,26-5,700-112,-622 109,618-53,-634 67,-193 12,-3-1,1 1,-1-1,1 1,-1-1,1 1,-1 0,1 0,-1 0,1 0,0 0,-1 0,1 0,-1 1,1-1,-1 0,1 1,-1-1,1 1,-1 0,0-1,1 1,-1 0,0 0,1 0,-1 0,0 0,0 1,-2 7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5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 87,'-1'-5,"-1"0,-1 0,1 0,-1 0,0 0,0 1,0 0,-1-1,1 1,-1 0,0 1,0-1,0 1,-1 0,1 0,-1 0,0 0,0 1,0 0,0 0,0 0,0 1,-1 0,1 0,0 0,-1 0,1 1,-1 0,1 0,0 0,-4 2,-12 0,0 1,0 2,0 0,0 1,1 1,0 1,-8 4,4-1,-89 54,110-63,1 1,-1-1,1 0,0 1,0 0,0-1,0 1,0 0,1 0,-1 0,1 0,0 0,0 1,0-1,0 0,1 0,-1 1,1-1,0 0,0 1,0-1,0 0,1 1,-1-1,1 0,0 1,0-1,0 0,0 0,1 0,-1 0,1 0,0 0,-1 0,3 1,7 8,1 0,0-1,0-1,1 0,1-1,-1 0,2-1,-1 0,1-2,0 1,4-1,22 13,-23-11,0 1,-1 1,-1 0,0 1,0 1,-1 1,2 2,-13-12,-1 1,1 0,-1 0,0 0,0 0,0 1,-1-1,1 1,-1-1,0 1,-1 0,1 0,-1 0,0 0,0 0,0 0,-1 0,0 1,0-1,0 0,-1 0,1 0,-1 0,0 0,-1 0,1 0,-1 0,0 0,-2 1,-4 7,-2-1,1-1,-2 0,1-1,-1 1,-1-2,0 0,0 0,-1-1,0-1,-1 0,1-1,-1 0,-1-1,7-1,-16 7,-1-1,0-2,-1 0,1-2,-2 0,-18 0,7-11,31-1</inkml:trace>
  <inkml:trace contextRef="#ctx0" brushRef="#br0" timeOffset="294.825">890 369,'-14'21,"1"-1,1 2,0 0,2 0,1 1,0 0,2 0,1 1,1 0,-2 16,7-35,0-1,0 1,1 0,0-1,-1 1,1-1,1 1,-1-1,1 1,0-1,0 0,0 0,0 0,1 0,0 0,0-1,0 1,0-1,0 0,1 0,-1 0,1 0,0 0,0-1,0 0,0 1,0-2,1 1,-1 0,0-1,1 0,-1 0,1 0,0-1,-1 1,1-1,0 0,-1-1,4 0,3 2,1-1,-1 0,0-1,1 0,-1-1,0 0,0-1,0 0,-1-1,1 0,-1 0,0-1,0-1,0 0,-1 0,0-1,0 0,-1 0,1-1,-2 0,1-1,-1 0,0 0,-1 0,0-1,3-8,-5 13,-1-2,1 1,-1 0,-1-1,1 1,-1-1,0 0,-1 0,1 0,-1 0,-1 0,1 0,-1 0,0 0,-1 0,0 0,0 0,-1 0,1 0,-1 1,-1-1,1 1,-1-1,-1 1,1 0,-1 0,0 0,0 0,-1 1,1 0,-1 0,-1 0,1 2,0 0,-1 1,1 0,-1 0,0 1,0-1,0 1,0 0,0 1,0 0,0 0,0 0,1 0,-1 1,0 0,0 0,0 1,0 0,-18 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4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1 693,'25'0,"1"0,0-2,-1-1,0-1,1-1,-1-1,-1-1,1-1,-2-2,1 0,17-11,4-6,-1-3,-2-1,-1-3,-1-1,-2-2,-1-1,23-34,77-75,-103 113,-18 17,0 0,0 2,2 0,0 0,0 2,2 0,16-8,-34 20,1 0,-1 1,0-1,0 0,1 1,-1-1,0 1,0-1,1 1,-1 0,0 0,1 0,-1 1,0-1,1 1,-1-1,0 1,1-1,-1 1,0 0,0 0,0 0,0 1,0-1,0 0,0 1,-1-1,1 1,0 0,-1-1,1 1,-1 0,1 0,-1 0,0 0,0 0,0 0,0 0,-1 1,1-1,0 0,-1 1,1-1,-1 0,0 1,0-1,0 0,0 1,0-1,-1 2,-3 24,-2 0,-1-1,-1 0,-1 0,-1 0,-2-1,0-1,-8 9,2 3,-187 336,204-368,0-1,-1 0,0 0,1 0,-2 0,1 0,0-1,-1 1,0-1,0 1,0-1,0 0,0 0,0 0,-1-1,0 1,1-1,-1 0,0 0,0 0,0-1,0 1,-1-1,1 0,0 0,-1 0,1-1,0 1,-1-1,1 0,-1-1,1 1,0-1,-1 0,1 0,0 0,-2-1,-44-64,41 42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07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0,'28'3,"-36"12,-173 46,-16 13,195-73,1 0,-1 0,0 0,0 0,0 0,1 0,-1 1,0-1,1 1,0 0,-1-1,1 1,0 0,0 0,0 0,0-1,0 1,0 0,0 0,1 1,-1-1,1 0,0 0,-1 0,1 0,0 0,0 0,0 1,1-1,-1 0,0 0,1 0,-1 0,1 0,0 0,0 0,0 0,0 0,0 0,0 0,0-1,1 1,-1 0,1-1,-1 1,1-1,0 0,-1 1,1-1,0 0,1 0,117 39,-60-27,58 8,-117-20,0 0,0 0,0 0,0 0,0 0,-1 0,1 1,0-1,-1 0,1 0,-1 1,1-1,-1 0,1 0,-1 1,0-1,0 0,0 1,0-1,0 0,0 1,0-1,0 0,0 1,-1-1,1 0,0 1,-1-1,1 0,-1 0,0 1,1-1,-1 0,0 0,0 0,1 0,-1 0,0 0,0 0,0 0,-1 0,1-1,0 1,0 0,0-1,0 1,-1-1,1 1,0-1,-1 1,1-1,0 0,-1 0,1 0,0 0,-1 0,-103 53,53-29,2 2,0 2,2 3,-36 29,45-30,29-24,1 1,0 0,0 0,0 1,1 0,0 0,1 1,0 0,0 0,1 1,5-8,0 0,0 0,1 0,-1 0,1-1,-1 1,1 0,0 0,-1 0,1 0,0 0,0 0,1 0,-1 0,0 0,1 0,-1 0,1 0,0 0,-1 0,1 0,0 0,0-1,0 1,0 0,1-1,-1 1,0-1,1 1,-1-1,1 0,-1 0,1 1,0-1,0 0,-1 0,1-1,0 1,0 0,0-1,0 1,0-1,1 1,88 14,216-19,-189-18,-98 18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0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94,'-20'43,"-10"34,-5 8,2-1,8-9,8-13,2-12,4-10,3-7,4-4,-3-3,4-5,4-11,1-8</inkml:trace>
  <inkml:trace contextRef="#ctx0" brushRef="#br0" timeOffset="247.206">38 66,'43'-5,"34"-1,13-5,-4-1,-7 3,-12 2,-13 2,-10 3,-9-4,-9 4,-10 3</inkml:trace>
  <inkml:trace contextRef="#ctx0" brushRef="#br0" timeOffset="497.032">10 433,'39'0,"21"0,6 0,-3 0,-8 0,-9 0,-6 0,-7 0,-7 5,-10 1</inkml:trace>
  <inkml:trace contextRef="#ctx0" brushRef="#br0" timeOffset="900.43">546 630,'-24'39,"-13"17,-4 4,-1-4,2-11,9-13</inkml:trace>
  <inkml:trace contextRef="#ctx0" brushRef="#br0" timeOffset="1128.322">348 630,'34'29,"15"14,5 0,-2-3,-5-7,-11-11</inkml:trace>
  <inkml:trace contextRef="#ctx0" brushRef="#br0" timeOffset="1413.522">913 517,'38'0,"28"0,6 0,-3 0,-9 0,-10 0,-8 0,-12 0</inkml:trace>
  <inkml:trace contextRef="#ctx0" brushRef="#br0" timeOffset="1600.068">913 771,'38'0,"28"0,11 0,-7-5,-10-1,-11 0,-14 1</inkml:trace>
  <inkml:trace contextRef="#ctx0" brushRef="#br0" timeOffset="2752.388">1788 348,'-163'310,"41"-149,142-204,160-197,-172 230,13-19,1 1,1 1,1 1,2 1,21-15,-47 39,1 0,-1 0,1 0,0 0,-1 0,1 1,0-1,0 0,0 0,-1 1,1-1,0 1,0-1,0 1,0-1,0 1,0-1,0 1,0 0,0-1,1 1,-1 0,0 0,0 0,0 0,0 0,0 0,0 0,0 0,0 1,0-1,0 0,0 1,0-1,0 1,0-1,0 1,0-1,0 1,0 0,0-1,0 1,-1 0,1 0,0-1,0 1,-1 0,1 0,-1 0,1 0,-1 0,1 0,-1 0,0 0,1 0,-1 0,0 0,0 1,0-1,0 0,0 0,0 0,0 0,0 0,0 0,0 0,-1 0,1 0,-57 149,-6-8,62-141,1 1,-1-1,1 0,0 1,-1-1,1 0,0 0,0 1,0-1,0 0,0 1,0-1,0 0,0 1,1-1,-1 0,0 1,1-1,-1 0,1 0,-1 1,1-1,0 0,-1 0,1 0,0 0,0 0,0 0,0 0,0 0,0 0,0-1,0 1,0 0,1-1,-1 1,0 0,0-1,0 0,1 1,-1-1,0 0,1 0,-1 1,0-1,1 0,-1 0,0 0,1-1,-1 1,0 0,1 0,-1-1,0 1,0-1,1 1,-1-1,0 0,0 1,0-1,0 0,0 0,0 0,1 0,37-25,-2 0,0-3,-2-1,-1-2,15-19,55-50,-42 63,-63 76,-85 162,75-171,8-24,0 0,1-1,-1 1,1 0,1 0,-1 0,1 1,-1-1,1 0,1 1,-1-1,1 0,0 1,0-1,1 0,-1 1,1-1,1 0,-1 1,1-1,-1 0,1 0,1 0,9 7</inkml:trace>
  <inkml:trace contextRef="#ctx0" brushRef="#br0" timeOffset="3182.131">2860 433,'-43'16,"1"3,0 1,1 2,1 1,2 3,0 1,-8 10,-16 32,60-66,0-1,0 1,0-1,1 1,-1 0,1 0,0 0,-1 0,1 0,1 0,-1 0,0 1,1-1,0 0,-1 0,1 1,0-1,1 0,-1 0,1 0,-1 1,1-1,0 0,0 0,0 0,1 1,3-1,-1 0,1-1,-1 1,1-1,0 0,0-1,0 1,0-1,0 0,0 0,0-1,0 1,1-1,-1 0,0-1,0 1,0-1,0 0,0 0,0-1,0 1,0-1,0 0,0-1,-1 1,1-1,-1 0,1 0,0 1,32-18,-1-1,0-2,-2-1,-1-1,-1-2,-1-2,12-15,-20 22,17-4,-60 66,6-15,3-10,1 1,0 0,2 1,-1 0,2 1,1-1,0 2,1-1,1 0,0 1,0 17,19 5,-2-29</inkml:trace>
  <inkml:trace contextRef="#ctx0" brushRef="#br0" timeOffset="3428.449">3312 715,'-34'33,"-15"22,0 5,9-7</inkml:trace>
  <inkml:trace contextRef="#ctx0" brushRef="#br0" timeOffset="3596.835">3087 715,'23'28,"14"16,5 3,-1-5,-1-5,-4-9,-7-4,-4-7,-2-6,1-4,-4-5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15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1 291,'208'-26,"178"-33,-361 58</inkml:trace>
  <inkml:trace contextRef="#ctx0" brushRef="#br0" timeOffset="4621.585">57 545,'39'-5,"21"-1,7 0,-5 1,-7 1,-8 2,-8 1,-5 1,-4 0,-3 0,0 0,0 0,0 1,0-6,0-1,1 0,-5 1</inkml:trace>
  <inkml:trace contextRef="#ctx0" brushRef="#br0" timeOffset="5182.025">368 9,'-15'-8,"22"9,27 12,40 27,-1 4,-3 3,13 13,49 34,-129-93,-1 1,1-1,-1 1,0-1,0 1,0 0,0 0,0 0,0 0,0 0,-1 0,1 1,-1-1,1 1,-1-1,0 1,0-1,0 1,-1 0,1-1,0 1,-1 0,0 0,0-1,0 1,0 0,0 0,0 0,-1-1,1 1,-1 0,0-1,0 1,0 0,0-1,0 1,-1-1,1 0,-1 1,1-1,-1 0,0 0,0 0,0 0,0 0,-1 0,-104 96,-64 72,153-152,12-12,0-1,1 1,-1 0,1 1,0-1,1 1,0 0,0 0,0 0,1 1,-1 2,0 9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0,1 0,2 0,1 0,-1 0,1 0,-6 5,-2 1,1 0,0-1,2-1,1-2,1-1,-4 0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8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1,'-17'301,"-12"-40,6-127,17-116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9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1,'-298'186,"239"-136,57-48,1-1,-1 1,1-1,0 1,0 0,0 0,0-1,0 1,0 0,0 0,0 0,1 0,-1 0,1 0,-1 0,1 1,0-1,0 0,0 0,0 0,0 0,1 0,-1 0,1 0,-1 0,1 0,0 0,0 0,0 0,0 0,0 0,0-1,1 3,64 49,-59-49,0 0,0 1,0 0,0 0,-1 1,0 0,0 0,0 0,-1 1,0-1,0 1,-1 1,0-1,3 8,22 78,-17-80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9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0,'-26'7,"0"2,0 0,1 2,1 0,0 2,1 0,0 2,-17 15,36-28,1 0,0 0,0 1,0-1,0 1,0 0,1 0,-1 0,1 0,0 1,0-1,0 0,0 1,1-1,-1 1,1 0,0 0,0-1,0 1,1 0,0 0,-1 0,1 0,0 0,1 0,-1 0,1-1,-1 1,1 0,1 0,-1-1,0 1,1 0,0-1,0 1,0-1,0 0,0 0,2 2,96 67,-91-68,-1 0,1 0,-1 1,0 0,0 0,-1 1,1 0,-1 0,-1 0,1 1,-1 0,0 1,-1 0,0-1,0 2,0-1,-1 0,0 2,-2-4,0-1,-1 1,0 0,0 0,-1-1,1 1,-1 0,0 0,-1-1,1 1,-1 0,0 0,-1-1,1 1,-1-1,0 1,-1-1,1 0,-1 0,0 0,0 0,-1 0,1-1,-1 1,0-1,-1 0,1 0,0-1,-5 3,-4 5,-1 0,0-1,-1-1,0 0,0-1,-1-1,0 0,0-1,-1-1,0 0,0-1,0-1,0-1,-16 0,30-2,1 0,-1 0,0 0,1-1,-1 0,1 1,-1-1,1 0,-1 0,1 0,0 0,-1-1,1 1,0-1,0 1,0-1,0 0,0 0,0 0,1 0,-1 0,0 0,1 0,0 0,0-1,-1 1,1-1,1 1,-1-1,0 1,1-1,-1 1,1-1,0 0,-1 1,1-1,1 0,-1 1,0-1,1 1,0-7,0 1,0 0,1 0,0 0,1 0,0 1,0-1,1 1,0-1,0 1,0 0,4-3,8-9,2-1,0 2,1 1,1 0,1 1,0 1,1 1,11-4,13-5,-28 15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30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18,'5'0,"11"0,8 0,4 0,3 0,0 0,0 0,0 0,-1 0,-1 0,0 0,-1 0,0 0,-4-5,-2-1,-5-1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35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1,'0'424,"-29"-196,12-128,12-88</inkml:trace>
  <inkml:trace contextRef="#ctx0" brushRef="#br0" timeOffset="415.484">333 226,'-253'172,"249"-170,1 0,-1 0,1 0,0 0,-1 1,1-1,1 1,-1 0,0 0,1 0,-1 0,1 0,0 1,0-1,0 1,0-1,1 1,0 0,-1-1,1 1,1 0,-1 0,1 0,-1 0,1 0,0 0,0 0,1 0,-1 0,1 0,0 0,0-1,0 1,2 3,121 104,-95-80,-22-23,0 0,0 0,1 0,-1-1,2-1,-1 1,1-1,0-1,0 1,6 1,4-3</inkml:trace>
  <inkml:trace contextRef="#ctx0" brushRef="#br0" timeOffset="695.024">729 396,'-15'33,"-4"21,-4 2,2-5,4-6,1-5,2-6,0-7,2-5,-3-5,3-6</inkml:trace>
  <inkml:trace contextRef="#ctx0" brushRef="#br0" timeOffset="1002.071">503 368,'14'28,"15"20,6 6,4-6,-2-6,-1-11,-3-5,-1-8,-7-1,-3-5,-4 2,-2-3,-2 3,0-2,-2 2,-7-1,-5-4</inkml:trace>
  <inkml:trace contextRef="#ctx0" brushRef="#br0" timeOffset="3436.216">1067 452,'5'0,"6"0,6 0,6 0,2 0,3 0,1 0,0 0,1 0,-1 0,0 0,0 0,-1 0,1 0,-1 0,-9 0,-9 0</inkml:trace>
  <inkml:trace contextRef="#ctx0" brushRef="#br0" timeOffset="3696.894">1321 198,'-5'38,"-1"23,0 5,1-3,2-8,0-9,2-6,1-7,0-7</inkml:trace>
  <inkml:trace contextRef="#ctx0" brushRef="#br0" timeOffset="4849.362">1744 226,'-68'303,"6"-126,171-403,-2 83,-63 87,-31 85,-13 110,-1-138,1 1,0-1,0 1,0-1,0 1,1-1,-1 1,0-1,0 0,1 1,-1-1,1 1,-1-1,1 0,0 1,0-1,-1 0,1 0,0 0,0 0,0 1,0-1,0 0,1-1,-1 1,0 0,0 0,1 0,-1-1,0 1,1-1,-1 1,1-1,-1 1,0-1,1 0,-1 0,1 0,-1 0,1 0,-1 0,1 0,-1 0,1-1,-1 1,0 0,1-1,-1 1,1-1,-1 0,0 1,0-1,1 0,11-7,0 0,-1-1,0 0,-1 0,0-1,0-1,-1 0,0 0,6-11,64-62,-80 83,1 0,0 0,0 0,0 0,0 0,0 0,0 0,0 0,1 1,-1-1,0 0,0 1,1-1,-1 1,0-1,1 1,-1 0,0-1,1 1,-1 0,0 0,1 0,-1 0,1 0,-1 0,0 1,1-1,-1 0,0 1,1-1,-1 1,0-1,0 1,1 0,-1 0,0-1,0 1,0 0,0 0,0 0,0 0,0 0,0 0,0 0,-1 1,1-1,0 0,-1 0,1 1,-1-1,1 0,-1 1,0-1,0 0,1 2,0 9,0 1,-1-1,0 1,-1-1,0 0,-1 1,-1-1,0 0,-2 4,2-4,-1 0,2 0,0 0,0 0,1 0,0 0,2 0,-1 1,2 6,3-1</inkml:trace>
  <inkml:trace contextRef="#ctx0" brushRef="#br0" timeOffset="5496.024">2619 255,'-42'29,"1"2,2 2,2 1,0 3,0 3,-4 38,41-76,-1 0,1-1,-1 1,1 0,0 0,-1 0,1 0,0-1,1 1,-1 0,0 0,0 0,1-1,-1 1,1 0,-1 0,1-1,0 1,0 0,0-1,0 1,0-1,0 1,0-1,0 0,1 1,-1-1,0 0,1 0,-1 0,1 0,0 0,-1 0,1 0,0 0,-1-1,1 1,0-1,0 1,-1-1,1 0,0 0,0 0,0 0,0 0,11-2,-1 0,0-1,0 0,0-1,0 0,0-1,-1 0,0-1,0-1,0 0,-1 0,0-1,-1 0,1 0,-1-1,-1 0,7-11,98-106,-112 126,-1 1,0-1,0 1,0-1,0 1,1 0,-1-1,0 1,0-1,1 1,-1-1,0 1,1-1,-1 0,1 1,-1-1,0 1,1-1,-1 0,1 1,-1-1,1 0,-1 0,1 1,0-1,-1 0,1 0,-1 0,1 0,-1 1,1-1,0 0,-1 0,1 0,-1-1,1 1,0 0,-1 0,1 0,-1 0,1 0,-1-1,1 1,-1 0,1 0,-1-1,1 1,-1 0,1-1,-1 1,1-1,-1 1,0-1,1 1,-1 0,0-1,1 1,-1-1,0 0,0 1,1-1,-1 1,0-1,0 1,0-1,0 0,0 1,0-1,-8 47,7-42,-7 39,2 0,3 0,1 1,1-1,4 16,-1 24,-3 225,1-296,-2 0,1 0,-2-1,0 1,0-1,-1 1,0-1,-1 0,0 0,-1-1,0 1,-1-1,0-1,0 1,-1-1,0-1,-1 1,0-1,0-1,-1 0,0 0,0-1,-1 0,1-1,-1 0,-1-1,1 0,0 0,-1-1,0-1,0 0,-2-1,10-1,0 0,0-1,1 1,-1-1,0 0,1 0,-1-1,1 1,-1-1,1 1,0-1,-1 0,1-1,0 1,0 0,1-1,-1 0,0 0,1 1,0-1,0-1,-1 1,2 0,-1-1,0 1,1 0,0-1,-1 0,1 1,1-1,-1-2,-2-5,1-1,1 0,0 0,1 0,0 0,0 0,2 1,-1-1,3-8,3-1,0 1,1 0,2 1,-1 0,2 0,1 1,0 0,1 1,1 1,1 0,0 1,1 0,0 1,1 1,1 1,5-3,70-36,-73 41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41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1 238,'10'0,"12"0,8 0,3 0,1 0,-1 0,0 0,-2 0,-1-5,-1-1,-1 0,1 1,-1 2,-5 1</inkml:trace>
  <inkml:trace contextRef="#ctx0" brushRef="#br0" timeOffset="230.35">30 435,'38'5,"32"-3,9-2,-4-2,-11-4,-10-1,-11 0,-11 1</inkml:trace>
  <inkml:trace contextRef="#ctx0" brushRef="#br0" timeOffset="11999.296">819 12,'-20'83,"-4"0,-4-2,-34 71,8-41,44-137,14 5,1 0,1 0,1 1,1 0,0 1,2-1,0 2,1-1,4-3,-14 21,147-214,-147 213,-1 1,1-1,0 0,-1 1,1-1,0 1,0-1,0 1,0 0,0 0,1-1,-1 1,0 0,1 0,-1 0,0 0,1 0,-1 0,1 1,0-1,-1 0,1 1,-1-1,1 1,0 0,0-1,-1 1,1 0,0 0,-1 0,1 0,0 0,0 1,-1-1,1 1,0-1,-1 1,1-1,-1 1,1 0,-1 0,1 0,-1-1,1 2,-1-1,0 0,0 0,1 0,-1 1,0-1,0 0,0 1,0-1,8 131,-11-97,-20 136,22-170,-1-1,1 1,0 0,0 0,0 0,0 0,-1 0,1 0,1 0,-1-1,0 1,0 0,0 0,0 0,1 0,-1 0,0 0,1-1,-1 1,0 0,1 0,-1-1,1 1,0 0,-1 0,1-1,-1 1,1-1,0 1,0-1,-1 1,1-1,0 1,0-1,0 1,-1-1,1 0,0 0,0 1,0-1,0 0,0 0,0 0,0 0,-1 0,1 0,0 0,0 0,0-1,0 1,0 0,0 0,-1-1,1 1,0 0,0-1,0 1,-1-1,1 1,0-1,-1 0,1 1,40-45,9-27,-10 10,4 2,2 2,2 3,3 1,-50 52,-1 1,1 0,-1-1,1 1,0 0,0 0,0-1,-1 1,1 0,0 0,0 0,1 0,-1 0,0 0,0 1,0-1,1 0,-1 1,0-1,1 0,-1 1,0 0,1-1,-1 1,1 0,-1 0,0 0,1 0,-1 0,1 0,-1 0,1 0,-1 0,1 1,-1-1,0 1,1-1,-1 1,0-1,0 1,1 0,-1 0,0-1,0 1,0 0,0 0,0 0,0 0,0 1,0-1,-18 125,3-68,-10 96,40-114,-4-29</inkml:trace>
  <inkml:trace contextRef="#ctx0" brushRef="#br0" timeOffset="12564.335">1863 41,'-32'12,"0"1,1 1,0 2,1 2,1 0,-24 22,44-33,0 1,0 0,1 0,1 1,-1 0,2 0,-1 1,1 0,0 0,1 1,1-1,-1 1,2 0,-1 1,2-1,-1 0,2 1,-1 0,2-1,-1 1,2 0,0 1,-1-11,0 1,0-1,0 1,1-1,0 1,-1-1,1 0,0 1,0-1,0 0,0 0,1 1,-1-1,1 0,-1 0,1-1,0 1,-1 0,1 0,0-1,0 1,0-1,0 0,1 0,-1 1,0-2,1 1,-1 0,0 0,1-1,-1 1,1-1,-1 1,1-1,-1 0,1 0,-1-1,1 1,0 0,94-37,-64 12,-1-2,-1-1,-2-2,-1 0,-1-2,-1-2,-2 0,-2-1,11-23,-15 13,-44 61,17-4,1-1,0 2,1-1,0 1,1 0,0 0,2 1,-1 0,2 0,-1 0,2 0,0 0,1 1,0-1,1 1,1-1,0 1,1-1,1 0,0 0,1 0,0 0,1-1,1 1,3 5,42 18,-31-33</inkml:trace>
  <inkml:trace contextRef="#ctx0" brushRef="#br0" timeOffset="12819.328">2456 295,'-28'33,"-16"26,2 8,1-8,9-9,9-9,4-10,6-11</inkml:trace>
  <inkml:trace contextRef="#ctx0" brushRef="#br0" timeOffset="13067.345">2174 267,'19'33,"21"22,4 5,-2-8,-2-7,-3-11,-9-7,-3-8,-2-3,0 1,1-2,-3-4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4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177 142,'-3'5,"-41"70,3 2,-24 64,42-26,22-111,1 0,1 0,-1 0,1 0,-1 0,1 0,0-1,1 1,-1 0,1 0,-1-1,1 1,0-1,1 1,-1-1,0 0,1 0,0 0,0 0,0 0,0-1,0 1,0-1,1 0,-1 0,1 0,2 0,10 3,0-2,1 0,-1-1,1 0,0-1,0-1,-1-1,1-1,0 0,-1-1,1 0,-1-2,0 0,0 0,-1-2,0 0,0-1,0 0,-1-1,2-2,-1-1,0 0,-1-1,-1-1,0 0,0-1,-2 0,0-1,-1 0,0-1,-1 0,-1 0,3-12,-6 18,-2 1,0-1,0 0,-1 0,0 0,-1-1,0 1,-1 0,0 0,-1 0,0-1,-1 1,0 0,-1 0,0 0,0 1,-1-1,-1 1,0 0,0 0,-1 0,0 1,-6-6,4 5,0 0,-1 1,-1 0,0 1,0 0,0 0,-1 1,0 0,-1 1,1 0,-1 1,0 0,0 1,-1 1,0-1,1 2,-1 0,0 1,0 0,0 1,0 0,0 1,0 0,0 1,1 1,-1 0,-10 4,-3 6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04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283 152,'4'19,"8"31,0 15,-1 3,-2-2,-9-1,-2-8,-3-4,1-6,0-6,2 0,0-3,-4-3,-1-2,1-3,1-1,-3-5,0-7</inkml:trace>
  <inkml:trace contextRef="#ctx0" brushRef="#br0" timeOffset="467.253">1 293,'29'-30,"2"2,0 1,2 2,1 1,1 2,2 0,-21 13,3-5,2 1,-1 1,2 1,0 1,0 1,0 1,1 1,1 1,-1 1,1 1,-1 1,1 1,8 1,-29 1,-1 0,1 0,-1 0,1 1,-1-1,0 1,1-1,-1 1,0 0,0 0,1 0,-1 0,0 0,0 1,0-1,0 1,-1-1,1 1,0 0,-1 0,1 0,-1-1,1 1,-1 1,0-1,0 0,0 0,0 0,0 1,-1-1,1 0,0 1,-1-1,0 1,0-1,0 0,0 1,0 0,-34 89,-186 168,217-257,0 0,0 1,0-1,0 1,0 0,1 0,0 0,0 0,0 0,0 0,1 1,0-1,-1 0,2 1,-1-1,0 1,1 0,0-1,0 1,0-1,1 1,0-1,-1 1,1-1,1 1,-1-1,1 0,0 0,0 1,0-1,0-1,1 1,0 0,-1 0,1-1,1 0,13 9,0-2,1 0,0-1,1 0,0-2,0 0,14 2,113 53,-143-61,0 1,0-1,0 1,0 0,-1 0,1 0,0 1,-1-1,0 0,0 1,1 0,-2-1,1 1,0 0,0 0,-1 0,0 0,0 0,1 1,-2-1,1 0,0 0,-1 1,1-1,-1 1,0-1,0 0,-1 1,1-1,-1 0,1 1,-1-1,0 0,0 0,-1 1,-8 11,0-2,0 1,-2-1,1-1,-2 0,0-1,0 0,-1-1,0-1,-1 0,0 0,0-2,-16 6,-143 78,168-88,3-1,-1 1,1-1,-1 0,0 0,0-1,0 1,0-1,0 0,0 0,0-1,0 1,0-1,-1 0,1 0,0 0,-1 0,6-18,8 8</inkml:trace>
  <inkml:trace contextRef="#ctx0" brushRef="#br0" timeOffset="1087.002">960 632,'-1'9,"1"1,0-1,1 1,0-1,0 1,1-1,0 0,1 0,0 0,0 0,1 0,0-1,1 1,0-1,0 0,0-1,1 1,0-1,1 0,0-1,2 3,-1-8,0-1,0 1,0-1,0 0,0-1,0 0,0 0,-1-1,1 0,0 0,-1-1,1 0,-1 0,0-1,0 0,0 0,-1-1,1 1,-1-1,0-1,-1 1,1-1,-1 0,1-2,193-183,-198 191,21-18,-22 18,0-1,1 1,-1 0,0 0,1 0,-1 0,0-1,1 1,-1 0,0 0,1 0,-1 0,0 0,1 0,-1 0,1 0,-1 0,0 0,1 0,-1 0,0 0,1 0,-1 1,0-1,1 0,-1 0,0 0,1 0,-1 1,0-1,1 0,-1 0,0 1,0-1,1 0,-1 0,0 1,0-1,0 0,1 1,-1-1,0 0,0 1,0-1,0 0,0 1,0-1,0 1,0-1,0 0,0 1,0-1,0 0,0 1,0-1,0 0,0 1,0-1,0 1,0-1,0 0,-1 1,1-1,0 0,0 0,0 1,-1-1,1 0,0 1,0-1,-17 65,14-57,-1 1,2 0,-1 0,1 0,1 0,-1 0,2 0,-1 1,1-1,1 0,-1 0,2 0,-1 1,1-1,1 0,1-4,1 0,0-1,0 0,0 0,0 0,1-1,-1 0,1 0,0 0,0-1,0 0,1 0,-1 0,0-1,1 0,-1 0,1-1,-1 1,1-2,-1 1,0-1,1 1,-1-2,1 1,1-2,7-1,0-1,0-1,-1 0,0-1,0-1,-1 0,1-1,-2 0,0-1,0 0,0-1,-1 0,-1-1,7-10,17-15,0-1,-2-2,-1-1,-3-2,-1 0,-3-2,-1-1,16-47,-30 72,-2 0,-1 0,0 0,-2-1,0 0,0-20,-4 41,1 0,-1 0,1-1,-1 1,0 0,0 0,1-1,-1 1,0 0,0-1,-1 1,1 0,0 0,0-1,0 1,-1 0,1 0,-1 0,1-1,-1 1,1 0,-1 0,0 0,0 0,1 0,-1 0,0 0,0 0,0 0,0 1,0-1,0 0,0 1,0-1,-1 0,1 1,0-1,0 1,0 0,-1-1,1 1,0 0,0 0,-1 0,1 0,0 0,0 0,-1 0,1 0,0 0,0 1,-1-1,1 1,0-1,0 1,0-1,0 1,-1-1,1 1,0 0,0 0,0 0,1-1,-1 1,0 1,-15 14,2 1,0 0,1 2,1-1,1 1,0 1,2 0,0 1,-1 4,7-16,-9 19,2 0,0 1,2 0,2 0,0 1,2 0,2 0,0 0,2 0,2 10,-1-31,0 1,1-1,0 0,0 0,1 0,0 0,1 0,0-1,0 0,1 0,0 0,0 0,1-1,0 1,0-1,4 2,-9-8,0 0,0-1,-1 1,1 0,0-1,0 1,0-1,0 1,-1-1,1 0,0 1,0-1,0 0,0 0,0 1,0-1,0 0,0 0,0 0,0 0,0 0,0-1,0 1,0 0,0 0,0-1,0 1,0 0,0-1,0 1,0-1,-1 1,1-1,0 1,0-1,0 0,-1 0,1 1,0-1,-1 0,1 0,-1 0,1 1,-1-1,1 0,-1 0,0 0,1 0,-1 0,0 0,0 0,0 0,0 0,0 0,0 0,0 0,0 0,0 0,0 0,-3-13</inkml:trace>
  <inkml:trace contextRef="#ctx0" brushRef="#br0" timeOffset="1333.792">1581 265,'43'10,"29"2,11 1,2-4,1-2,-5-2,-7-3,-6-6,-5-2,-4-1,-2 1,-6 2,-12 2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17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4263 425,'38'-5,"27"-1,8-5,-4 0,-10 1,-9 3,-13 2</inkml:trace>
  <inkml:trace contextRef="#ctx0" brushRef="#br0" timeOffset="250.772">4318 538,'39'0,"36"-5,10-1,1 0,-5-4,-12 1,-12 0,-16 3</inkml:trace>
  <inkml:trace contextRef="#ctx0" brushRef="#br0" timeOffset="518.553">5617 144,'-41'16,"-1"2,2 2,1 1,1 2,0 2,2 2,1 1,-8 11,39-36,0 0,1 0,-1 1,1 0,0-1,0 1,0 0,0 1,1-1,0 0,0 1,0 0,0-1,1 1,0 0,0 0,0 0,1-1,-1 1,1 0,0 0,1 0,-1 0,1 0,0 0,0 0,0-1,1 1,0 0,0-1,0 1,0-1,1 0,-1 0,1 0,0 0,3 3,4 1,0-1,0 0,0 0,1-1,0 0,0-1,1-1,0 1,-1-2,1 0,0 0,1-1,-1 0,0-1,1-1,-1 0,0-1,1 0,-1 0,7-3,14-4,1-1,-2-2,0-1,0-2,-1 0,23-17,-43 27,0-2,0 0,0 0,-1 0,0-2,-1 1,0-1,0 0,0-1,-1 0,0-1,-1 0,0 0,-1 0,0-1,0 0,-1 0,-1 0,0-1,0 1,-1-1,-1 0,0 0,-1 0,0 0,0 0,-2-1,1 1,-2 0,1 0,-2 0,0-3,-4 4,1 0,-2 1,0 0,0 0,0 0,-1 1,-1 0,0 1,0 0,0 1,-1 0,0 0,-1 1,1 1,-1 0,0 0,0 2,-1-1,1 1,-1 1,-4 0,-26-6</inkml:trace>
  <inkml:trace contextRef="#ctx0" brushRef="#br0" timeOffset="768.611">4911 341,'48'9,"59"4,31-1,6-2,-3-3,-10-2,-8-8,-7-3,-8 0,-7 1,-8 1,-5 1,-7 1,-9 2,-6-1,-10 1,-14 1</inkml:trace>
  <inkml:trace contextRef="#ctx0" brushRef="#br0" timeOffset="-2001.544">1920 538,'38'-5,"23"-1,5 0,-3 1,-13-3,-10-1,-7 2,-9-3,-9 0</inkml:trace>
  <inkml:trace contextRef="#ctx0" brushRef="#br0" timeOffset="-1765.151">2145 284,'-4'34,"-3"34,1 12,2-4,0-10,2-11,6-11,1-7,6-6,5-7,1-4,-4-5</inkml:trace>
  <inkml:trace contextRef="#ctx0" brushRef="#br0" timeOffset="-817.787">2598 764,'-2'-1,"0"0,1-1,-1 1,1-1,0 1,0-1,-1 0,1 0,0 1,0-1,1 0,-1 0,0 0,1 0,-1 0,1 0,-1 0,1 0,0 0,0 0,0 0,0 0,0 0,1 0,-1 0,1-1,-1 2,1-1,0 0,-1 0,1 0,0 0,2-1,66-130,-52 105,2 1,1 0,2 1,0 2,18-15,23-2,-61 41,-1 0,1-1,-1 1,1 0,-1-1,1 1,0 0,-1 0,1 1,-1-1,1 0,0 0,-1 1,1-1,-1 1,1-1,-1 1,1 0,-1-1,0 1,1 0,-1 0,0 0,1 0,-1 0,0 1,0-1,0 0,0 0,0 1,-1-1,1 0,0 1,0-1,-1 1,1-1,-1 1,0 0,1-1,-1 1,0-1,0 1,0 1,3 10,24 76,-25-86,-1-1,1 1,0-1,0 1,0-1,0 0,0 0,1 0,-1 0,1 0,-1-1,1 1,-1-1,1 0,0 1,0-1,0-1,0 1,0 0,0-1,0 1,0-1,0 0,0 0,0 0,0 0,0-1,0 1,1-1,107-54,-78 34,1-2,-28 18,1-1,-1 1,1 1,1-1,-1 1,0 0,1 1,0 0,0 0,0 1,0 0,7-1,-13 5,1-1,0 1,0 0,-1 0,1 0,-1 0,0 1,0-1,0 1,0-1,0 1,0 0,0-1,-1 1,0 0,1 0,-1 0,0 0,-1 1,1-1,0 0,-1 0,0 0,0 1,0-1,0 0,0 0,-1 1,1-1,-1 0,0 1,1 2,0 0,-1-4,0 0,1 1,-1-1,1 1,-1-1,1 1,0-1,0 1,0-1,0 0,1 1,-1-1,1 1,-1-1,1 1,0-1,0 0,0 0,0 1,0-1,1 0,-1 0,1 0,-1 0,1-1,0 1,-1 0,1-1,0 1,0-1,0 1,1-1,-1 0,0 0,0 0,1 0,-1 0,1-1,15-2,0-2</inkml:trace>
  <inkml:trace contextRef="#ctx0" brushRef="#br0" timeOffset="-270.628">3783 341,'-22'13,"-13"7,1 2,1 1,2 1,0 2,-26 29,24 7,32-61,1 0,0 0,0 1,-1-1,1 0,0 0,0 1,0-1,0 0,1 1,-1-1,0 0,1 0,-1 1,0-1,1 0,0 0,-1 0,1 0,0 1,-1-1,1 0,0 0,0 0,0-1,0 1,0 0,0 0,0 0,0-1,0 1,0-1,1 1,-1-1,0 1,0-1,1 1,-1-1,0 0,0 0,1 0,-1 0,0 0,1 0,-1 0,0 0,0 0,1-1,-1 1,1-1,16-3,1 0,-1-2,0 0,0-1,0-1,-1-1,-1 0,1-1,-2-1,13-10,-21 16,135-96,-141 100,-1 0,1 1,0-1,0 0,0 1,0-1,0 0,1 1,-1-1,0 1,0 0,0-1,0 1,1 0,-1 0,0 0,0-1,0 1,1 1,-1-1,0 0,0 0,0 0,1 1,-1-1,0 0,0 1,0-1,0 1,0 0,0-1,0 1,0 0,0-1,0 1,0 0,0 0,-1 0,1 0,0 0,0 0,-1 0,1 0,-1 0,1 0,-1 0,0 1,1-1,-1 0,0 0,0 0,1 0,-1 1,0-1,0 0,-1 0,1 1,0-1,0 0,-1 0,1 1,-42 193,6 57,36-241,2 4,-1 0,-1 0,0 0,-1 0,-1-1,0 1,-1 0,0-1,-2 0,1 0,-2 0,0 0,0-1,-2 0,1 0,-2-1,-7 10,12-18,0 1,-1-1,0 0,0-1,0 1,0-1,0 0,-1 0,1 0,-1-1,0 0,0 0,0-1,0 1,0-1,0 0,0-1,0 0,0 0,0 0,0-1,-1 1,1-2,0 1,0-1,1 1,-1-2,0 1,1-1,-1 1,-2-3,4-2,0 1,1-1,0 0,0 0,0-1,1 1,0-1,1 1,0-1,0 1,0-1,1 0,0 1,0-1,1 0,0 1,1-1,-1 1,2-1,-1 1,1-2,8-17,0 0,1 1,2 1,0 0,2 1,0 0,2 2,0 0,2 1,18-15,-13 11</inkml:trace>
  <inkml:trace contextRef="#ctx0" brushRef="#br0" timeOffset="-3527.121">0 538,'0'1,"0"1,0-1,0 0,0 0,0 0,1 1,-1-1,0 0,1 0,-1 0,1 0,-1 0,1 1,-1-1,1 0,0 0,-1 0,1-1,0 1,0 0,0 0,0 0,0 0,0-1,0 1,0-1,0 1,0-1,0 1,0-1,0 1,0-1,1 0,-1 0,0 1,0-1,0 0,1 0,-1 0,0 0,0-1,0 1,1 0,-1 0,0-1,11 5,2 0,1 0,-1 0,1-1,0-1,0-1,-1 0,1 0,0-2,0 0,0 0,0-2,-1 0,1 0,127-22,-118 19</inkml:trace>
  <inkml:trace contextRef="#ctx0" brushRef="#br0" timeOffset="-3148.145">734 58,'-20'113,"6"-41,2 0,5 1,1 17,8 169,-6-236,-2-5</inkml:trace>
  <inkml:trace contextRef="#ctx0" brushRef="#br0" timeOffset="-2766.583">988 256,'-24'18,"-138"124,133-84,29-57,0 1,0 0,0-1,0 1,0 0,1-1,-1 1,1-1,-1 1,1-1,0 1,0-1,-1 1,1-1,0 0,0 1,0-1,1 0,-1 0,0 0,0 0,1 0,-1 0,0 0,1 0,-1-1,1 1,-1 0,1-1,-1 1,1-1,0 0,-1 1,1-1,-1 0,2 0,17 4,-13-4,0 1,0 0,0 0,0 0,-1 1,1 0,0 1,-1 0,1 0,-1 0,0 1,0-1,0 1,-1 1,1-1,-1 1,0 0,3 4,79 127,-54-120,-19-17</inkml:trace>
  <inkml:trace contextRef="#ctx0" brushRef="#br0" timeOffset="22873.569">1778 87,'-1'-3,"-1"0,0 0,0 0,0 1,0-1,-1 1,1-1,-1 1,0 0,1 0,-1 0,0 0,0 0,0 1,0 0,-1-1,1 1,0 0,0 0,-1 1,1-1,-1 1,1 0,0 0,-1 0,1 0,-1 0,1 1,-1-1,1 1,0 0,0 0,-1 1,-104 52,98-48,1 0,0 0,0 1,0 0,1 1,0 0,1 0,0 0,0 1,1 0,0 1,0-1,1 1,0 0,1 0,0 1,1-1,0 1,1 0,0 0,0 0,1 0,1 0,0 0,1 0,1 9,2-10,0-1,1 0,0 0,0-1,1 1,1-1,-1 0,1-1,1 0,-1 0,1 0,0-1,1 0,-1-1,1 0,62 54,-10 40,-59-95,-1-1,0 1,-1 0,1 0,-1 0,0 0,0 1,0-1,0 0,-1 0,1 0,-1 0,0-1,0 1,-1 0,1 0,-1 0,0-1,0 1,0-1,0 0,-1 1,1-1,-1 0,0 0,0-1,-1 2,-12 8,-1-2,0 0,0-1,-1 0,0-1,0-1,-1-1,-8 1,-4 3,28-8,0-1,0 1,0-1,0 1,0-1,-1 0,1-1,0 1,0 0,-1-1,1 0,0 1,-1-1,1-1,-1 1,1 0,0-1,0 0,-1 0,1 0,0 0,0 0,0 0,0-1,0 0,0 0,0 1,1-2,-1 1,1 0,-1 0,1-1,0 1,0-1,0 0,0 0,0 0,1 0,-1 0,1 0,0 0,0 0,0 0,0-1,1 1,-1 0,1-1,0-1,3-11,1 0,1 1,0-1,1 1,1 1,0-1,1 1,1 0,0 1,0 0,12-11,-7 6,63-68,-61 77,-4 6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4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0 606,'6'0,"5"1,1-1,0 0,-1 0,1-1,0-1,-1 0,1 0,-1-1,0-1,0 0,0-1,0 0,2-2,16-15,-1-2,0-2,-2 0,-2-2,0 0,1-5,-18 24,259-346,-265 354,-1 0,0 0,1 0,-1 0,1 0,0 0,-1 0,1 0,0 0,-1 0,1 0,0 0,0 0,0 1,0-1,-1 0,1 1,0-1,0 1,1-1,-1 1,0-1,0 1,0 0,0-1,0 1,0 0,1 0,-1 0,0 0,0 0,0 0,0 0,0 0,1 0,-1 1,0-1,0 1,0-1,0 0,0 1,0 0,0-1,0 1,0 0,0-1,0 1,0 0,-1 0,1 0,0 0,0 0,-1-1,1 1,-1 1,1-1,3 27,-1-1,-1 1,-2 0,-1 0,0-1,-5 18,5-36,-10 74,-3-1,-25 75,-19-3,55-150,-1 0,1 0,-1-1,0 1,0-1,0 0,-1 0,1-1,-1 1,0-1,1 0,-1 0,0-1,0 1,0-1,-1 0,1-1,0 1,0-1,0 0,-1 0,1-1,0 1,0-1,0 0,0-1,0 1,0-1,0 0,1 0,-1-1,0 1,1-1,0 0,0 0,0-1,0 1,0-1,0 0,0-2,0-1,0 0,0 0,1-1,0 1,0-1,1 1,0-1,0 0,1 0,0 0,0 0,1-2,-1-15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 0,'-25'28,"2"0,0 2,2 0,2 2,0 0,3 1,-8 20,21-48,0 0,1 0,-1 0,1 1,0-1,1 0,-1 1,1 0,0-1,0 1,1 0,0 0,0-1,0 1,0 0,1-1,0 1,1 0,-1-1,1 1,0-1,0 0,1 1,-1-1,1 0,0-1,1 1,-1 0,1-1,0 0,0 0,0 0,1 0,-1-1,1 1,1-1,6-1,1 0,-1-1,1-1,0 0,-1-1,1 0,-1-1,1 0,-1-1,0-1,0 0,0 0,0-1,-1 0,1-1,-2-1,1 0,-1 0,0-1,0 0,-1-1,0 0,0 0,3-8,-6 11,-1-1,-1 0,1 0,-1 0,-1 0,1-1,-1 0,-1 1,1-1,-1 0,-1-1,1 1,-1 0,-1 0,0-1,0 1,0 0,-1 0,0-1,-1 1,0 0,0 0,-1 0,0 1,0-1,-1 1,0-1,0 1,-1 0,0 1,0-1,0 1,-1 0,0 0,-1 0,-8-1,-1 0,1 1,-2 1,1 0,-1 1,1 1,-15-1,-3 1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8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1,'-38'81,"22"-42,-2-1,-1 0,-2-1,-2-1,-1-1,-2-1,-2-2,-9 9,22-29,4-6</inkml:trace>
  <inkml:trace contextRef="#ctx0" brushRef="#br0" timeOffset="355.76">1 1,'0'19,"9"11,9 1,0-1,3-5,-3-2,1-5,1 0,3 0,-3 3,0 3,-3 2,-5 1,1-4,-3-1,-2 0,-2 2,-3-4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7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0 340,'15'0,"18"0,10 0,5 0,1 0,2 0,-4 0,-5 0,-5 0,-3 0,-4 0,-1 0,-1 0,-1 0,-4 0</inkml:trace>
  <inkml:trace contextRef="#ctx0" brushRef="#br0" timeOffset="437.955">847 1,'-22'107,"4"70,-17-8,25-67,10-101,1-1,0 1,-1-1,1 1,0-1,-1 1,1-1,0 1,0-1,-1 0,1 0,0 1,0-1,0 0,-1 0,1 0,0 0,0 0,0 0,0 0,-1 0,1 0,0 0,0 0,0-1,-1 1,1 0,0 0,0-1,-1 1,1-1,0 1,-1-1,1 1,0-1,-1 1,1-1,-1 1,1-1,-1 0,1 1,-1-1,1 0,-1 0,1 1,-1-1,0 0,0 0,1 0,-1 1,0-1,0 0,0 0,0 0,0 0,0 1,0-1,0 0,10-18</inkml:trace>
  <inkml:trace contextRef="#ctx0" brushRef="#br0" timeOffset="950.04">1129 114,'-93'68,"-65"61,155-127,1 0,-1 0,1 1,0-1,0 1,0 0,1 0,-1-1,0 1,1 0,0 0,0 1,0-1,0 0,0 0,1 0,-1 1,1-1,0 0,0 0,0 1,1-1,-1 0,1 0,-1 1,1-1,0 0,0 0,1 0,-1 0,1 0,-1 0,1 0,0-1,0 1,0-1,0 1,1-1,-1 0,1 0,-1 0,1 0,1 1,75 29,-69-30,-1 1,0 0,0 0,0 1,-1 0,1 0,-1 1,0 0,-1 0,1 1,-1 0,0 1,0 0,10 58,-17-57,0 3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0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0,1 0,-1 0,0 0,0 0,0 0,0 0,-1 0,0 0,-5 0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0,'33'5,"32"-3,8-3,-3 0,-9 0,-10-1,-13 1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1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72,'-70'134,"-46"88,143-271,3 0,1 3,3 0,1 2,2 2,34-29,-70 70,-1-1,1 1,0 0,0 0,0-1,0 1,0 0,0 0,0 0,0 0,0 0,0 0,0 0,1 1,-1-1,0 0,1 1,-1-1,1 1,-1-1,0 1,1-1,-1 1,1 0,-1 0,1 0,-1 0,1 0,-1 0,1 0,-1 1,1-1,-1 1,1-1,-1 1,0-1,1 1,-1 0,0-1,1 1,-1 0,0 0,0 0,0 0,0 0,0 0,1 1,7 157,-8-157,-1-1,1 1,-1 0,1 0,0-1,0 1,0 0,0-1,0 1,0-1,0 0,0 1,1-1,-1 0,0 1,1-1,-1 0,1 0,0 0,-1-1,1 1,0 0,-1 0,1-1,0 1,0-1,0 0,-1 1,1-1,0 0,0 0,0 0,0-1,-1 1,1 0,0 0,0-1,0 0,-1 1,1-1,0 0,-1 0,1 0,68-46,100-130,-109 142,-60 35,0 1,-1 0,1 0,0 0,0 0,0 0,0 0,-1 1,1-1,-1 0,1 0,-1 0,1 1,-1-1,0 0,1 0,-1 1,0-1,0 0,0 1,0-1,0 0,0 0,0 1,-1-1,1 0,0 1,-1-1,1 0,-1 0,0 1,-44 117,36-103,2 1,-1 0,2 0,0 0,2 1,0 0,0 0,0 12,4-27,1-1,-1 1,0-1,1 1,-1-1,1 1,0-1,-1 0,1 0,0 1,1-1,-1 0,0 0,1 0,-1 0,1 0,-1 0,1 0,0-1,0 1,0-1,0 1,0-1,0 0,0 0,0 1,1-2,-1 1,0 0,1 0,-1-1,1 1,-1-1,1 0,-1 0,1 0,-1 0,1 0,-1 0,0-1,1 1,0-1,15-5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2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1,'-9'-1,"0"1,0 0,0 1,0 0,1 0,-1 1,0 0,1 1,0-1,-1 2,1-1,0 1,0 0,1 1,0 0,-1 0,0 1,-3 5,-2-3,1 1,1 0,0 1,0 0,1 1,1 0,-1 1,2 0,0 0,0 1,1 0,0 0,2 0,-1 1,2 0,-1 0,0 11,5-22,0-1,0 0,0 0,0 1,0-1,1 0,-1 0,1 1,-1-1,1 0,0 0,0 0,0 0,0 0,0 0,1 0,-1 0,0 0,1-1,0 1,-1 0,1-1,0 0,0 1,0-1,0 0,0 0,0 0,0 0,0 0,0 0,0-1,1 1,-1-1,0 0,0 1,1-1,-1 0,0 0,0 0,1-1,-1 1,2-1,97-29,-71 12,-1-1,-1-1,-1-2,0-1,-2-1,-1-1,-1-1,10-16,15-15,-46 57,-1 0,0 1,0-1,1 1,-1-1,0 1,0-1,0 1,0 0,0 0,1-1,-2 1,1 0,0 0,0 0,0 0,0 0,0 0,-1 0,1 0,-1 1,1-1,-1 0,1 0,-1 0,1 1,-1-1,0 0,0 1,0-1,0 0,0 0,0 1,0-1,0 0,0 1,-1-1,1 0,0 0,-1 1,0 0,1 0,0 7,0 5,0 0,0 1,1-1,1 0,0 0,1 0,1 0,0-1,1 1,0-1,1 0,0-1,1 1,-4-9,0-1,0 0,1 0,-1 0,1-1,-1 1,1-1,0 0,0 0,0 0,0 0,0-1,0 0,0 0,1 0,-1 0,18 2</inkml:trace>
  <inkml:trace contextRef="#ctx0" brushRef="#br0" timeOffset="2666.857">1045 283,'-14'9,"-15"14,-2 7,0-2,4 0,3-6,4-1,2-4,4-1,-1 3,-3-3,3-4</inkml:trace>
  <inkml:trace contextRef="#ctx0" brushRef="#br0" timeOffset="2936.919">792 226,'0'19,"9"17,9 1,5-5,4-4,2-1,1-1,0 1,0-1,-5 1,-7-4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5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1,'-22'40,"11"-3,2 0,2 1,1 0,2 0,1 0,2 0,2 1,2 4,-2 23,-17 196,-1-40,0-172,6-32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07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1 423,'200'-22,"105"-11,-45 2,-199 21,-74 13,-2 0</inkml:trace>
  <inkml:trace contextRef="#ctx0" brushRef="#br0" timeOffset="247.952">57 649,'43'-5,"29"-1,11-5,2 0,-4 1,-7 3,-11-3,-11 1,-4 2,-7 2,-5 2,-3 1,-4 2,-1 0,-5 0</inkml:trace>
  <inkml:trace contextRef="#ctx0" brushRef="#br0" timeOffset="670.268">424 0,'47'28,"2"-2,0-3,2-2,31 9,85 36,-161-65,1 1,-2 0,1 0,0 1,0 0,-1 0,1 0,-1 1,0 0,0 0,0 0,-1 0,1 1,-1 0,0 0,-1 0,1 0,-1 1,0-1,0 1,-1 0,0 0,0 0,0 0,0 0,-1 0,0 0,-1 1,1-1,-1 0,0 1,-1-1,0 0,-1 5,-9 10,-1 0,-1-1,-1 0,-1-1,-1-1,0 0,-1-1,-1-1,-1-1,0 0,-1-2,-15 8,-35 30,-153 127,196-147,19-14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4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29,'48'0,"21"0,3 0,-6-4,-9-3,-10 1,-7 2,-7 0,-3 2,-3 1,-5 0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4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26,'38'0,"37"0,11-4,-6-3,-10 1,-13 1,-16 1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2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0 479,'29'-9,"19"-9,6 0,-2 2,-4 4,-5 9,-6 5,-5 2,-2 0,-6 5,-3 0,0-1,1-2,-3 3,0 0,-3-2</inkml:trace>
  <inkml:trace contextRef="#ctx0" brushRef="#br0" timeOffset="344.277">818 0,'0'625,"-28"-470,27-149,0-7</inkml:trace>
  <inkml:trace contextRef="#ctx0" brushRef="#br0" timeOffset="664.882">1185 169,'-20'13,"-27"17,2 1,1 3,2 1,1 2,-5 8,44-44,0 0,0 1,1-1,-1 0,0 0,0 1,1-1,-1 1,1 0,-1-1,1 1,0 0,-1 0,1 0,0 0,0 0,0 0,1 0,-1 0,1 0,-1 0,1 1,-1-1,1 0,0 0,0 1,0-1,0 0,1 0,-1 0,1 1,-1-1,1 0,0 0,0 0,0 0,0 0,0 0,0 0,0 0,1-1,-1 1,1 0,-1-1,1 1,0-1,0 1,92 18,-83-20,-1 1,0 0,1 1,-1 0,0 1,0-1,0 2,-1 0,1 0,-1 1,0 0,0 0,-1 1,6 4,9 59,-5-8,-7-48</inkml:trace>
  <inkml:trace contextRef="#ctx0" brushRef="#br0" timeOffset="980.644">1806 311,'-29'43,"-14"24,0 5,3-5,8-8,4-11,8-7,7-7,0-9,3-4,-1-5,-5-6,-3-4,1-3</inkml:trace>
  <inkml:trace contextRef="#ctx0" brushRef="#br0" timeOffset="1233.52">1410 311,'25'33,"16"26,7 3,0-5,-8-7,-6-12,-4-7,-3-5,-1-2,1-4,-6-2,0-3,0-5,-3-3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8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83 582,'-8'34,"1"0,2 0,1 1,2-1,2 27,-3 32,-20 40,1-54,13-105,12 7,0 0,2 0,0 1,1-1,1 1,9-16,-1-2,10-15,1 1,3 1,2 2,2 1,14-13,-7 21,-39 37,0 0,0 1,0-1,0 1,0-1,0 1,0-1,0 1,0-1,0 1,0 0,0-1,0 1,0 0,0 0,0 0,1 0,-1 0,0 0,0 0,0 1,0-1,0 0,0 0,0 1,0-1,0 1,0-1,0 1,0-1,0 1,0 0,0 0,-1-1,1 1,0 0,0 0,-1 0,1 0,0-1,-1 1,1 0,-1 0,1 0,-1 1,0 0,4 10,-1 1,-1-1,0 1,-1 0,0 0,-1 0,-1-1,-2 14,1 42,2-66,0 1,1-1,-1 0,0 1,1-1,-1 0,1 0,0 0,-1 1,1-1,0 0,0 0,1 0,-1 0,0 0,1-1,-1 1,1 0,-1-1,1 1,0-1,0 1,0-1,0 0,0 0,0 0,0 0,0 0,0 0,0-1,1 1,-1-1,0 1,0-1,1 0,-1 0,0 0,1 0,-1 0,0-1,0 1,1-1,-1 1,0-1,0 0,0 0,0 0,0 0,0 0,0 0,0-1,0 1,1-2,162-149,-145 136,65-33,-83 50,1 0,-1 0,1 0,-1 0,0 1,0-1,1 1,-1 0,0 0,0-1,0 1,-1 0,1 1,0-1,-1 0,0 0,1 1,-1-1,0 1,0-1,0 1,0-1,-1 1,1 0,-1-1,0 1,0 0,1-1,-2 1,1 0,0 0,-1-1,1 1,-1-1,0 1,0 0,1 2,-3 143,3-145,0-1,0 1,0-1,1 1,-1-1,1 1,0-1,-1 0,1 1,0-1,1 0,-1 0,0 1,1-1,-1 0,1 0,0-1,-1 1,1 0,0 0,0-1,0 1,0-1,2 1,13 5</inkml:trace>
  <inkml:trace contextRef="#ctx0" brushRef="#br0" timeOffset="540.358">1270 441,'-21'14,"0"0,2 2,0 0,0 1,2 0,0 2,1 0,1 1,1 0,0 1,2 1,-3 8,14-26,0 0,1 1,-1-1,1 0,0 1,0-1,0 0,1 1,0-1,-1 0,1 0,1 0,-1 0,1 0,0 0,-1 0,2 0,-1 0,0-1,1 1,0-1,0 0,0 0,0 0,0 0,0 0,1-1,0 1,-1-1,1 0,0 0,0 0,0-1,0 1,0-1,0 0,1 0,-1-1,0 1,1-1,-1 0,0 0,1-1,-1 1,0-1,0 0,3 0,4-3,0 1,0-1,0-1,-1 0,1-1,-1 0,0 0,-1-1,1 0,-2-1,1 0,-1 0,3-4,5-4,2-4,-1-1,-1-1,-1 0,-1-1,-1-1,0 0,-2 0,-2-1,0-1,-1 0,2-15,-6 26,-1 0,0-1,-1 1,0 0,-1-1,-1 1,-1-1,0 0,-1 1,0 0,-2 0,0-1,0 2,-1-1,-1 1,-3-6,7 18,1-1,-1 0,0 1,0 0,0-1,-1 1,1 0,0 0,-1 0,1 0,-1 1,0-1,1 1,-1-1,0 1,0 0,0 0,0 1,0-1,0 0,0 1,-1 0,1 0,0 0,0 0,0 0,0 1,0-1,0 1,0 0,0 0,0 0,0 0,0 0,0 1,1-1,-1 1,1 0,-1 0,1 0,-1 0,1 0,0 0,0 1,0-1,1 1,-1-1,0 1,1 0,0 0,-1 0,1 0,0 0,0 0,-3 24,1 0,1 0,1 1,2-1,0 0,4 12,-5-37,3 18,1 1,0-1,2 0,1 0,0 0,1-1,1 0,1-1,1 0,0-1,14 17,-23-31,1 1,0-1,0 0,0 1,0-1,0 0,1-1,-1 1,1-1,-1 1,1-1,0 0,0-1,0 1,1-1,-1 1,0-1,0 0,1-1,3 1,10-3</inkml:trace>
  <inkml:trace contextRef="#ctx0" brushRef="#br0" timeOffset="915.508">1664 18,'247'-16,"-245"16,0-1,0 1,1 0,-1 0,0 0,0 0,0 0,1 1,-1-1,0 1,0-1,0 1,0 0,0-1,0 1,0 0,0 1,0-1,0 0,-1 0,1 1,0-1,-1 1,1 0,-1-1,0 1,1 0,-1 0,0 0,0 0,0 0,0 0,-1 0,1 0,-1 0,1 0,-1 0,0 1,1-1,-1 0,0 0,0 0,-1 1,1-1,0 0,-1 0,1 0,-1 0,0 0,0 0,0 0,0 0,0 0,-1 1,-114 143,116-144,-1 0,0-1,1 1,-1 0,1 0,-1 0,1 0,0 0,0 0,0 0,0 0,0 0,0 0,0 0,1 0,-1 0,1 0,0 0,-1 0,1 0,0 0,0-1,0 1,0 0,1-1,-1 1,0 0,1-1,-1 0,1 1,-1-1,1 0,0 0,-1 0,1 0,0 0,0 0,0-1,0 1,0 0,1-1,86 12,-30-13,-33 0</inkml:trace>
  <inkml:trace contextRef="#ctx0" brushRef="#br0" timeOffset="2257.198">2681 301,'-79'94,"-117"176,59-149,119-108</inkml:trace>
  <inkml:trace contextRef="#ctx0" brushRef="#br0" timeOffset="2518.25">2285 385,'19'19,"26"16,10 7,0-4,-4-3,-6-8,-6-8,-10-3,-4-4,-3-5,-4 3,-1-2,2-1,-3-2</inkml:trace>
  <inkml:trace contextRef="#ctx0" brushRef="#br0" timeOffset="3085.942">1184 949,'-1'1,"1"0,-1 1,0-1,1 0,-1 0,1 0,0 1,-1-1,1 0,0 1,-1-1,1 0,0 1,0-1,0 0,0 1,1-1,-1 0,0 0,1 1,-1-1,0 0,1 0,-1 1,1-1,0 0,-1 0,1 0,0 0,0 0,0 0,0 0,0 0,0 0,0 0,0 0,0-1,0 1,0 0,0-1,1 1,-1-1,0 0,0 1,1-1,-1 0,0 1,1-1,-1 0,0 0,1 0,-1 0,0-1,1 1,0 0,178 11,-140-11,370-32,193-48,-282 47,-298 34</inkml:trace>
  <inkml:trace contextRef="#ctx0" brushRef="#br0" timeOffset="3756.261">1721 1260,'-97'55,"81"-49,1 0,0 1,1 0,0 1,0 1,1 0,0 1,0 1,1 0,0 0,1 1,1 0,0 1,0 1,2-1,-1 1,2 1,0 0,-3 9,9-21,1 0,-1 0,1 0,-1 1,1-1,0 0,0 1,1-1,-1 0,1 0,-1 1,1-1,0 0,0 0,0 0,1 0,-1 0,1 0,0 0,0-1,0 1,0-1,0 1,0-1,1 0,-1 0,1 0,-1 0,1 0,0 0,0-1,0 1,1 0,4 0,0 1,0-1,0-1,0 1,0-1,0-1,0 1,0-1,0-1,1 0,-1 0,7-2,12-6,0-2,-1-1,-1-1,0-1,-1-1,0-2,-2 0,1-1,12-16,-14 17,-1-2,-1 0,-1-1,-1-1,-1-1,0-1,-2 0,0 0,-2-2,-1 1,-1-1,-1-1,-1 0,4-22,-11 42,0 0,0 1,0-1,-1 0,0 1,0-1,0 0,-1 0,1 1,-2-1,1 0,0 1,-1-1,0 1,-1 0,1-1,-1 1,0 0,0 1,0-1,-1 0,0 1,0 0,0 0,0 0,-1 0,1 1,-1 0,0 0,0 0,0 0,0 1,-1 0,1 0,-1 0,1 1,-1 0,0 0,1 0,-1 1,-4 0,2 1,1 1,-1 0,1 1,-1 0,1 0,0 0,0 1,0 0,1 1,-1-1,1 1,0 1,1-1,-1 1,1 0,0 0,1 0,-1 1,1 0,0 0,-1 4,-2 2,1 2,0-1,1 0,1 1,0 0,1 0,1 0,0 0,1 1,1 12,3-15,1 0,0 0,1-1,0 1,1-1,1 0,-1-1,2 1,0-1,0-1,1 0,0 0,1 0,6 4,-12-10,4 4,1-1,-1 0,1-1,0 1,1-2,0 1,-1-2,2 1,-1-1,0-1,1 0,0 0,-1-1,1 0,0-1,0 0,0-1,0 0,0-1,0 0,0-1,8-4</inkml:trace>
  <inkml:trace contextRef="#ctx0" brushRef="#br0" timeOffset="4106.552">2398 1035,'-26'48,"2"1,3 2,1 0,3 2,2-1,-5 38,19-85,0 0,0 0,1 0,0 0,0 0,0 0,0 0,1 0,0 0,0 0,0 0,0 0,1-1,0 1,0 0,0-1,1 0,-1 1,1-1,0 0,0 0,1-1,-1 1,1-1,0 1,0-1,0 0,0-1,0 1,0-1,1 0,0 0,-1 0,1 0,0-1,1 0,11 1,1-2,0 0,-1-1,1-1,-1-1,1 0,-1-1,4-2,13-2,7-12,-29 7</inkml:trace>
  <inkml:trace contextRef="#ctx0" brushRef="#br0" timeOffset="4354.445">2172 1260,'38'0,"23"-5,10-1,-2 0,-8 1,-9 1,-9-3,-7 0,-10 0</inkml:trace>
  <inkml:trace contextRef="#ctx0" brushRef="#br0" timeOffset="4675.732">2793 1035,'40'-2,"-27"1,0 0,0 1,0 0,0 1,0 0,0 1,0 1,-1 0,1 1,6 2,-17-4,0 0,-1 0,1 0,0 0,0 0,-1 1,1-1,-1 1,0-1,0 1,0-1,0 1,0-1,-1 1,1 0,-1-1,1 1,-1 0,0 0,0-1,-1 1,1 0,0 0,-1-1,0 1,1 0,-1-1,0 1,0-1,-1 1,1-1,0 0,-1 1,0-1,1 0,-1 0,0 0,0 0,0 0,-2 1,-20 49,25-49,1-1,-1 1,1-1,0 0,0 1,0-1,0 0,1 0,-1 0,1 0,-1-1,1 1,-1-1,1 1,0-1,0 0,0 0,-1 0,1-1,0 1,0-1,0 1,0-1,0 0,0 0,0 0,0-1,0 1,0-1,0 0,0 0,4 1,118-26,-104 22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5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230 348,'-16'10,"1"0,1 1,0 1,0 1,1 0,1 1,0 0,1 1,-2 0,2 0,0 1,1 0,0 1,1 0,1 0,1 1,0 0,2 0,0 0,1 1,0 0,2 0,0 0,1 6,1-20,1-1,0 1,0-1,0 1,0-1,0 0,1 1,0-1,0 0,0 0,0 0,1 0,0-1,-1 1,1-1,1 1,-1-1,0 0,1 0,-1-1,1 1,0-1,0 1,0-1,0-1,1 1,-1 0,0-1,4 1,3 0,1-1,-1 0,1 0,-1-1,1 0,0-1,-1-1,1 0,-1 0,0-1,1 0,10-5,0-1,-1 0,0-2,-1 0,0-1,-1-1,0-1,-1-1,-1 0,0-1,13-18,-24 28,0-1,0 0,0 0,-1 0,0-1,-1 1,1-1,-1-1,-1 1,0 0,0-1,-1 1,0-1,0 0,-1 0,0 0,0 0,-1 0,-1 0,1 0,-2 0,1 1,-1-1,0 0,-1 0,0 1,0 0,-1-1,0 1,-1 0,2 3,0 0,-1 0,0 1,0-1,0 1,0 0,-1 0,0 0,0 1,0 0,0 0,0 0,0 1,-1-1,1 1,-1 0,0 1,0 0,1-1,-1 2,0-1,0 1,0 0,0 0,0 1,0-1,0 1,1 1,-1-1,0 1,0 0,0 1,0 0,0 0,0 0,1 1,-1 0,1 0,0 0,0 1,1-1,0 1,-1 0,-1 4,5-8,0 1,0 0,0 1,-1-1,2 0,-1 0,0 0,0 0,1 1,-1-1,1 0,0 1,0-1,0 0,0 1,0-1,0 0,1 1,-1-1,1 0,-1 0,1 0,0 1,0-1,0 0,0 0,0 0,1 0,-1 0,1-1,-1 1,1 0,0-1,-1 1,1-1,0 1,0-1,0 0,0 0,10 4,1-1,-1 0,1-1,0 0,0-2,0 1,0-1,0-1,0 0,0-1,0-1,0 0,-1 0,1-1,0-1,10-5,7 1,-1-2,0-1,-1-1,-1-2,0-1,0-1,-1-1,-2-1,0-1,0-1,-2-2,-1 0,0-1,4-8,-17 21,-1 0,0 0,-1 0,0-1,0 0,-1 0,-1-1,1 1,-2-1,0 0,0 0,-1 0,-1 0,0 0,-1-1,0-4,0 16,0-1,0 1,0 0,0-1,0 1,0 0,0-1,0 1,-1 0,1 0,0-1,-1 1,0 0,1 0,-1 0,1 0,-1-1,0 1,0 0,0 0,0 0,0 1,0-1,0 0,0 0,0 0,0 1,0-1,0 1,-1-1,1 1,0-1,0 1,-1 0,1-1,0 1,0 0,-1 0,1 0,0 0,-1 0,1 0,0 0,-1 1,1-1,0 0,0 1,-1-1,1 1,0-1,0 1,0 0,0 0,0-1,0 1,0 0,0 0,0 0,0 0,-7 7,2 0,-1 1,1-1,0 1,1 1,0-1,1 1,0-1,0 1,1 1,0-1,1 0,0 1,1-1,0 1,0-1,1 1,1-1,0 1,0 0,1-1,0 0,1 1,0-1,1 0,0 0,0-1,1 1,0-1,1 0,132 131,-133-136,-1 1,0 0,-1-1,1 1,-1 1,0-1,-1 0,1 1,-1-1,0 1,0 0,-1 0,1 0,-1 0,-1 0,1 0,-1 0,0 0,-1 0,1 0,-1 0,0 0,-1 0,1 0,-1-1,0 1,-1-1,1 1,-4 4,-10 17,-10 34,45-43,-3-19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7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12,'28'0,"30"0,8 0,-1 0,-7 0,-9 0,-12-5,-13-1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1,'-7'19,"1"0,1 1,1 0,1-1,1 2,0-1,2 0,1 14,-2-4,2 342,21-241,-22-131,0 1,0-1,0 0,1 1,-1-1,0 0,0 1,1-1,-1 0,0 0,1 1,-1-1,0 0,1 0,-1 0,0 1,1-1,-1 0,1 0,-1 0,0 0,1 0,-1 0,1 0,-1 0,0 0,1 0,-1 0,1 0,-1 0,0 0,1 0,-1 0,1 0,-1-1,0 1,1 0,-1 0,0 0,1-1,-1 1,0 0,1-1,-1 1,0 0,0 0,1-1,-1 1,0-1,0 1,0 0,1-1,-1 1,0 0,0-1,0 1,0-1,0 1,0 0,0-1,0 1,0-1,7-11</inkml:trace>
  <inkml:trace contextRef="#ctx0" brushRef="#br0" timeOffset="353.105">340 170,'-41'35,"18"-17,0 1,1 1,1 1,1 1,1 0,1 2,-14 25,30-47,1 0,0 0,0 0,0 0,0 0,0 0,0 1,1-1,-1 0,1 1,0-1,-1 0,1 1,0-1,1 0,-1 1,0-1,1 1,-1-1,1 0,-1 0,1 1,0-1,0 0,0 0,1 0,-1 0,0 0,1 0,-1 0,1-1,0 1,-1 0,1-1,0 1,0-1,0 0,0 0,0 0,1 0,-1 0,0 0,0 0,1-1,0 1,13 4,-5-1,0-1,0 1,0 1,-1-1,1 2,-1 0,-1 0,1 1,-1 0,7 7,68 63,-73-74</inkml:trace>
  <inkml:trace contextRef="#ctx0" brushRef="#br0" timeOffset="615.478">791 340,'-14'34,"-5"20,1 6,-2-7,4-8,3-7,0-5,2-3,-2-7,1-7</inkml:trace>
  <inkml:trace contextRef="#ctx0" brushRef="#br0" timeOffset="868.999">594 283,'19'39,"11"17,6 4,1-4,-1-11,-6-8,-4-11,-6-5,-2-6,1-5,2-5,-2 2,-1 0,-2-2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56,'19'0,"16"-5,7-1,0 0,-1 1,-3 2,-3-5,-3 1,-2 0,-2 2,-4 2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9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18,'38'0,"23"0,5 0,-3-5,-8-1,-13-1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0 113,'44'9,"47"0,23-4,6-6,-7-8,-9-2,-12-5,-13 1,-9-2,-8 2,-9-1,-9 2,-2 3,-4 4,-8 3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02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1,'3'5,"0"-1,-1 1,0 1,0-1,0 0,-1 0,1 1,-1-1,-1 0,1 1,-1-1,0 1,0-1,0 1,-1-1,0 1,-1 2,1-3,-7 39,-2 0,-2-1,-2-1,-1 0,-7 9,-11 21,62-110,121-249,-94 218,-55 68,0 1,0-1,0 1,0-1,1 1,-1 0,0 0,0-1,0 1,0 0,1 0,-1 0,0 0,0 0,0 0,1 0,-1 1,0-1,0 0,0 1,0-1,0 1,1-1,-1 1,0-1,0 1,0 0,0 0,-1-1,1 1,0 0,0 0,0 0,-1 0,1 0,0 0,-1 0,1 0,-1 0,1 0,-1 1,18 47,-12 91,-6-139,0 0,0 0,0 0,0-1,0 1,0 0,0 0,0 0,0 0,0 0,0 0,1-1,-1 1,0 0,1 0,-1 0,0-1,1 1,-1 0,1 0,0-1,-1 1,1 0,-1-1,1 1,0-1,-1 1,1-1,0 1,0-1,0 1,-1-1,1 0,0 0,0 1,0-1,0 0,-1 0,1 0,0 0,0 0,0 0,0 0,0 0,0 0,-1 0,1 0,0-1,0 1,0 0,0-1,-1 1,1 0,0-1,0 1,-1-1,1 0,0 1,0-1,42-36,77-100,-102 120,-12 10,1 1,-1-1,1 1,1 1,-1-1,1 1,0 1,0-1,0 1,6-1,-12 6,1 0,-1 0,0 0,1 0,-1 0,0 1,0-1,0 1,0-1,0 1,0 0,0 0,0 0,-1 0,1 0,-1 0,0 0,1 1,-1-1,0 0,0 1,-1-1,1 1,0-1,-1 1,0 0,1-1,-1 1,0-1,0 1,-1 0,1-1,0 1,-1-1,0 1,1-1,-2 2,2 1,-5 258,5-239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04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1,'0'4,"5"3,1 4,-4 5,-4 4,4 0,2-9,5-7,0-8,-1-3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04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1,'0'4,"-5"8,-1 5,-5 0,-1 2,8-2,8-8,8-7,8-8,4-3,-6 0,-11 2,-7 6,-8 4,-2 6,-1 2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03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0,'-19'39,"-7"22,2 5,0-8,3-10,7-7,4-7,0-4,1-2,-2-6,0-2,-2-4,-4-6,1-3</inkml:trace>
  <inkml:trace contextRef="#ctx0" brushRef="#br0" timeOffset="311.858">1 29,'23'24,"19"13,6 4,-5 1,-5-7,-4-5,-3-3,-2-5,-6-3,-2-3,-5-1,0-2,2 1,-2-6,-4-5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3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1 402,'252'-297,"-200"229,-50 69,-1 1,0-1,0 0,0 1,0-1,0 0,0 1,0-1,0 1,-1-1,1 1,-1 0,1-1,-1 1,1 0,-1-1,0 1,0 0,0-1,0 1,0 0,0-1,-1 1,1 0,0-1,-1 1,0 1,1-2,-2 5,1 1,0-1,0 0,0 1,1-1,0 1,0-1,1 0,0 1,0-1,0 0,1 0,0 1,0-1,0 0,1-1,0 1,0 0,1-1,-1 0,1 0,0 0,1 0,-1 0,1-1,0 0,0 0,0 0,1-1,-1 0,3 2,1-4,0 1,0-1,-1 0,1-1,0 0,0 0,0-1,-1 0,1-1,0 0,-1 0,1-1,-1 0,0-1,0 1,0-2,0 1,-1-1,0 0,0 0,0-1,0-1,130-150,-131 149,9-13,-4 3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6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1,'-4'48,"-8"44,0 17,1-1,2-9,4-17,1-13,3-13,-4-6,-2-7,2-7,1-3,1-4,1-1,1-1,1 0,0-10,0-7</inkml:trace>
  <inkml:trace contextRef="#ctx0" brushRef="#br0" timeOffset="267.914">0 649,'116'12,"0"-6,0-5,102-12,93 3,-297 7,0 0,1-1,-1-1,0 0,0-1,0 0,-1-1,1-1,-1 0,-1-1,1 0,-1-1,0 0,-1-1,4-4,-12 11,-1 1,1-1,-1 0,0 0,1 0,-1 0,0-1,0 1,-1 0,1-1,0 1,-1-1,0 0,1 1,-1-1,0 0,0 0,-1 0,1 0,0 0,-1 0,0 0,0 0,0 0,0 0,0 0,-1 0,1 0,-1 0,0 0,0 0,0 1,0-1,0 0,-1 0,1 1,-1-1,0 1,0 0,1-1,-2 1,1 0,0 0,0 0,-1 0,1 0,-1 1,1-1,-1 1,0 0,0 0,-1-1,-8 0,1 0,-1 1,0 1,0-1,0 2,0 0,0 0,0 1,0 1,1 0,-1 0,1 1,0 1,0 0,0 0,-4 4,-1-1,0 2,1 0,0 1,0 1,1 0,1 0,0 2,1 0,0 0,1 1,1 0,0 1,2 0,-1 1,2 0,0 0,1 0,1 1,0 0,2 0,0 1,3-9,0 0,1 0,0-1,1 1,0-1,1 1,0-1,0 1,1-1,0-1,0 1,1 0,1-1,-1 0,1 0,0-1,1 1,0-2,0 1,1-1,4 3,8 7,2-2,-1-1,2 0,-1-2,2-1,-1 0,21 4,-19-9,-1 0,1-1,0-2,0 0,0-2,0-1,0-1,0-1,0-1,24-7,-10 0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5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29 248,'0'27,"1"-7,-1 1,-1-1,-1 0,0 0,-1 0,-2 0,0 0,5-20,0 0,0 0,0-1,0 1,0 0,0 0,0-1,0 1,0 0,0 0,0-1,0 1,0 0,0-1,-1 1,1 0,0 0,0 0,0-1,0 1,0 0,-1 0,1-1,0 1,0 0,0 0,-1 0,1 0,0-1,0 1,-1 0,1 0,0 0,0 0,-1 0,1 0,0 0,0 0,-1 0,1 0,0 0,0 0,-1 0,1 0,0 0,-1 0,1 0,0 0,0 0,-1 0,1 0,-3-30,6 7,0-1,2 1,0 0,2 0,0 0,2 1,0 0,2 1,0 0,1 1,1 0,1 1,12-13,-22 26,-1 0,1 1,0-1,1 1,-1-1,1 1,0 1,0-1,1 1,-1 0,1 0,0 0,0 1,0 0,1 0,-1 0,1 1,-1 0,1 1,1-1,-5 4,0-1,-1 1,1 0,-1 0,1 0,-1 1,0-1,0 0,0 1,0 0,0-1,0 1,-1 0,1 0,-1 0,0 0,0 0,0 0,0 0,-1 0,1 1,-1-1,0 0,0 0,0 1,0-1,0 0,-1 0,0 1,2 12,-1-12,0 0,0 0,0 0,1 0,-1 0,1 0,0 0,0-1,1 1,-1 0,1-1,-1 1,1-1,0 1,1-1,-1 0,1 0,-1 0,1 0,0 0,0-1,0 1,0-1,0 0,1 0,-1 0,2 1,15 2</inkml:trace>
  <inkml:trace contextRef="#ctx0" brushRef="#br0" timeOffset="253.598">622 219,'-5'39,"3"17,7-1,8-10,1-17,3-13,-2-10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4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102 247,'-6'24,"-89"291,133-462,-13 78,3 1,3 1,3 2,18-25,3 24,-54 64,1 1,-1 0,1 0,-1 0,1 0,-1 0,1 0,0 0,-1 0,1 1,0-1,0 1,0-1,-1 1,1 0,0 0,0 0,0 0,0 0,0 0,-1 0,1 0,0 1,0-1,0 1,-1-1,1 1,0 0,0 0,-1 0,1 0,-1 0,1 0,-1 0,1 0,-1 1,0-1,0 1,0-1,0 1,0-1,1 2,66 162,-54-140</inkml:trace>
  <inkml:trace contextRef="#ctx0" brushRef="#br0" timeOffset="301.712">610 388,'27'-3,"-1"-2,0 0,0-1,0-2,-1-1,0-1,-1-1,0-1,0-1,10-8,19-50,-52 69,0 0,0 0,0 0,-1-1,0 1,1 0,-1 0,0-1,0 1,0 0,0-1,0 1,-1 0,1 0,-1-1,1 1,-1 0,0 0,0 0,0 0,0 0,0 0,-1 0,1 0,-1 0,1 0,-1 1,1-1,-1 1,0-1,0 1,0 0,0-1,0 1,0 0,-2 0,-6-2,-1 0,0 1,0 0,0 1,-1 1,1-1,0 2,0-1,0 2,0-1,0 2,0-1,0 2,1-1,-1 1,1 1,0 0,0 0,1 1,0 0,0 1,0 0,1 0,0 1,0 0,-6 9,4-4,0 1,1 1,0 0,1 0,1 0,1 1,0 0,1 0,-1 6,4-14,1-1,0 0,1 0,-1 1,1-1,1 0,-1 0,1 1,0-1,1 0,0 0,0 0,1 0,-1 0,1-1,1 1,-1-1,1 0,0 0,1 0,0 0,3 3,2-1,0 0,1-1,0 0,0-1,0 0,0-1,1 0,0-1,0 0,0-1,1 0,-1-1,1-1,-1 0,1 0,0-1,8-2,8 2</inkml:trace>
  <inkml:trace contextRef="#ctx0" brushRef="#br0" timeOffset="731.555">1231 247,'-3'12,"0"-1,2 1,-1 0,1 0,1-1,0 1,1 0,0 0,2 5,-3-14,1 0,-1 0,1 1,0-1,0 0,0 0,1 0,-1 0,1-1,-1 1,1 0,0 0,0-1,0 1,0-1,1 0,-1 0,1 0,-1 0,1 0,0 0,0-1,-1 1,1-1,0 0,0 0,1 0,-1 0,0 0,0-1,0 1,1-1,-1 0,0 0,0 0,1-1,10-2,-1-1,0 0,0-1,0 0,0-1,-1-1,0 0,0 0,-1-1,0-1,0 0,7-9,39-27,-57 44,1 0,-1 0,0 0,1 0,0 0,-1 1,1-1,0 0,-1 0,1 1,0-1,0 0,-1 1,1-1,0 1,0-1,0 1,0-1,0 1,0 0,0-1,0 1,0 0,0 0,0 0,0 0,0 0,0 0,0 0,0 0,0 0,0 0,0 0,0 1,0-1,0 0,-1 1,1-1,0 1,0-1,0 1,0 0,0-1,-1 1,1 0,0-1,-1 1,1 0,0 0,-1 0,1-1,-1 1,1 0,-1 0,0 0,1 0,-1 0,0 0,0 0,1 0,0 26,-2-21,0-1,1 0,0 1,0-1,1 1,-1-1,1 0,1 0,-1 1,0-1,1 0,0 0,1 0,-1 0,1-1,0 1,0-1,0 1,0-1,1 0,0 0,0-1,0 1,2 1,0-2,-1-1,1 0,-1 0,1 0,0 0,0-1,-1 0,1-1,0 1,0-1,0 0,0 0,0-1,0 0,0 0,0 0,-1-1,1 1,0-2,-1 1,1 0,-1-1,0 0,0 0,0-1,0 0,2-2,113-122,-109 115,-7 9,0 0,-1 0,1-1,-1 0,0 1,0-1,-1 0,1 0,-1 0,0-1,0 1,-1 0,0-1,0 0,-2-8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2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656 83,'-18'-11,"0"0,-1 1,0 1,-1 1,0 0,0 2,-1 0,1 1,-1 2,0 0,-5 0,3 5,1 1,0 1,0 0,0 2,0 1,1 0,0 2,1 0,0 1,0 1,1 1,0 1,1 1,-15 14,26-22,-1 0,2 0,-1 1,0 0,1 0,1 1,-1 0,1 0,0 0,1 0,0 1,0 0,1-1,0 1,1 1,0-1,0 0,1 1,0-1,1 1,0-1,0 0,1 1,0-1,1 1,0-1,0 0,1 0,1 1,1 3,1-1,0 0,1 0,0 0,1-1,0 0,1 0,0-1,0-1,1 1,1-1,0-1,0 0,0-1,1 0,0 0,0-1,1-1,0 0,0-1,0 0,0-1,3-1,1 1,0-1,1 0,-1-2,0 0,1-1,-1 0,0-2,0 0,0-1,0 0,-1-2,1 0,-1-1,-1 0,1-1,-1-1,-1-1,9-6,-9 3,-1 2</inkml:trace>
  <inkml:trace contextRef="#ctx0" brushRef="#br0" timeOffset="462.78">1305 167,'-30'1,"1"1,0 1,0 2,1 1,-1 1,1 1,1 2,-1 0,-17 11,30-11,0 1,1 0,1 1,0 0,0 1,1 1,1 0,0 0,1 1,1 1,0-1,-5 16,11-26,0 0,1 0,-1 0,1 0,0 0,1 0,0 0,-1 1,2-1,-1 0,0 1,1-1,0 1,1-1,-1 0,1 1,0-1,0 1,1-1,-1 0,1 0,0 0,1 0,-1 0,1-1,0 1,0-1,1 1,-1-1,1 0,0 0,0-1,0 1,0-1,1 0,-1 0,1 0,0-1,0 0,5 2,9-2,0-2,0 0,0-1,0 0,0-2,-1 0,1-1,-1-1,0-1,0-1,0 0,-1-1,0-1,-1 0,0-2,0 1,-1-2,-1 0,0-1,0-1,-1 0,9-13,128-180,-179 303,27-89,0-1,0 1,1 0,0-1,1 1,-1 0,1 0,1 0,-1-1,1 1,0 0,1-1,0 1,0 0,0-1,1 0,-1 0,2 2,8 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6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0,'-14'34,"-2"4,1 1,2 1,2 0,-2 18,11-54,1 0,0 0,0 0,0 0,1 0,-1 1,1-1,0 0,0 0,1 1,-1-1,1 0,0 0,0 0,0 0,1 0,-1 0,1 0,0 0,0 0,0-1,1 1,-1-1,1 0,0 1,0-1,0-1,0 1,1 0,-1-1,1 1,3 1,6-4,0 0,0-1,0-1,0 0,0 0,0-1,-1-1,1 0,-1-1,0 0,0-1,-1 0,0-1,0 0,8-7,124-91,-142 104,1 0,-1 0,0 0,0 0,0 1,1-1,-1 0,0 1,0-1,1 1,-1-1,1 1,-1 0,1-1,-1 1,0 0,1 0,-1 0,1 0,-1 0,1 1,-1-1,0 0,1 1,-1-1,0 1,1-1,-1 1,0 0,1-1,-1 1,0 0,0 0,0 0,0 0,0 0,0 0,0 0,0 0,0 0,-1 1,1-1,0 0,-1 1,1-1,-1 0,1 1,-1-1,0 1,1-1,-1 0,0 2,3 14,-3-11,0 1,0 0,1 0,0-1,0 1,0-1,1 1,0-1,1 1,-1-1,1 0,0 0,1 0,-1-1,1 1,0-1,1 0,-1 0,1 0,0-1,0 1,1-1,-1-1,1 1,0-1,0 0,0 0,0 0,1-1,0 0,0-1,1 1,-1-2,1 1,-1-1,1 0,-1 0,1-1,-1 0,0-1,1 1,-1-1,0-1,0 1,0-1,0-1,-1 1,1-1,-1 0,0-1,0 1,0-1,-1 0,0-1,0 1,0-1,0 0,-1 0,1-4,10-14,-2-1,-2-1,0 0,-1-1,-2 0,0 0,-2 0,1-20,-5 22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1.7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310 142,'1'0,"-1"0,1 0,-1 0,1 0,-1 0,1 0,-1 0,0 0,1 0,-1 0,1 0,-1 0,1 0,-1 0,1 0,-1-1,1 1,-1 0,1 0,-1-1,0 1,1 0,-1 0,0-1,1 1,-1-1,0 1,1 0,-1-1,0 1,1-1,-1 1,0 0,0-1,0 1,0-1,1 1,-1-1,0 1,0-1,0 1,0-1,0 1,0-1,0 1,0-1,0 1,0-1,-1 1,1-1,0 1,0 0,0-1,-1 1,1-1,0 1,0-1,-1 1,1 0,0-1,-1 1,1 0,0-1,-1 1,1 0,-1 0,-34-7,21 10,-1 1,1 0,0 0,0 2,0-1,1 2,0 0,0 0,1 2,0-1,0 1,1 1,0 0,1 1,0 0,1 0,0 1,0 1,1-1,1 1,1 0,-1 1,-1 7,4-11,1 0,0 0,0 1,1-1,0 1,1-1,0 1,1-1,0 1,1 0,0-1,1 1,0-1,0 0,1 1,-1-5,0-1,0 0,0 0,1 0,0 0,0-1,0 1,1-1,-1 0,1 0,0 0,0 0,0 0,1-1,-1 0,1 0,0 0,0-1,0 1,0-1,0 0,1-1,-1 1,0-1,1 0,-1-1,1 1,-1-1,3 0,10-3,0-1,0-1,0 0,-1-1,0-1,0-1,-1 0,0-1,-1-1,1 0,-2-1,0-1,13-13,125-139,-98 99,-54 66,0 0,0 0,0 0,0-1,0 1,0 0,0 0,1 0,-1-1,0 1,0 0,1 0,-1-1,1 1,-1 0,1-1,-1 1,1 0,-1-1,1 1,0-1,-1 1,1-1,0 1,-1-1,1 1,0-1,-1 0,1 1,0-1,0 0,0 0,-1 1,1-1,0 0,0 0,0 0,0 0,-1 0,1 0,0 0,0-1,0 1,-1 0,1 0,0-1,0 1,0 0,-1-1,1 1,0-1,-1 1,1-1,0 1,-1-1,1 1,-1-1,1 0,-1 1,1-1,-1 0,1 0,-1 1,0-1,1 0,-1 0,0 1,3 33,-4-27,1 0,-1 1,1-1,1 0,-1 0,1 1,0-1,0 0,1 0,0 0,0 0,0 0,1-1,0 1,0-1,0 1,1-1,0 0,0 0,0-1,0 1,1-1,0 0,0 0,0 0,0-1,1 0,0 0,91-3,-82-2,10-2</inkml:trace>
  <inkml:trace contextRef="#ctx0" brushRef="#br0" timeOffset="329.054">1411 1,'-25'9,"1"1,0 1,0 2,1 0,1 1,0 1,1 1,1 2,-13 12,32-29,0 1,-1-1,1 1,0-1,0 1,0-1,0 1,0 0,0-1,0 1,1 0,-1 0,1-1,-1 1,1 0,0 0,-1 0,1 0,0 0,0 0,1 0,-1 0,0-1,1 1,-1 0,1 0,-1 0,1-1,0 1,0 0,0 0,0-1,0 1,0-1,0 1,0-1,1 0,-1 1,1-1,-1 0,1 0,-1 0,1 0,0 0,-1 0,1 0,0-1,0 1,-1-1,1 1,0-1,2 1,72 9,-69-11,1 0,0 1,-1 0,1 0,0 1,-1 0,1 0,-1 0,1 1,-1 1,0-1,0 1,0 0,0 1,0-1,-1 1,1 1,-1-1,0 1,-1 0,1 1,-1-1,0 1,0 0,-1 0,1 1,-1-1,2 7,-5-8,-1-1,0 0,0 1,0-1,-1 0,1 0,-1 1,0-1,0 0,-1 0,1 0,-1 0,0 0,0 0,0-1,-1 1,1-1,-1 1,0-1,0 0,0 0,0 0,-3 1,-86 54,70-48,-1-1,1-1,-2-1,1-1,-1-2,-13 2,13-4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3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0,'-161'283,"110"-185,-4-3,-53 68,98-151,3-6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3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1,'24'34,"22"25,8 7,0-2,-4-8,-7-8,-5-7,-5-12,-7-5,-4-6,-5-3,-2-3,-2 2,1-3,-7-2,-4-8,-3-4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7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14,'5'-5,"-4"-2,-1 6,-6 2,-2 7,-4 1,0 4,6 0,5-2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0,'-9'10,"-9"3,0 4,7-1,10-8,10-5,9-8,-4-3,-9 0,-5 5,-3 5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9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1,'1'2,"0"0,1 0,-1-1,1 1,0 0,-1-1,1 1,0-1,0 1,0-1,0 0,0 0,0 0,1 0,-1 0,0 0,0-1,1 1,-1-1,0 1,1-1,-1 0,0 0,1 0,0-1,0 2,338 2,-279-15,-56 6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9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31,'0'5,"10"1,7 0,6-1,4-2,7-5,3-4,-1 1,-1 0,-2 2,-2-5,-1 0,-1 1,-1 2,0 2,0 1,0 1,-5 1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9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0 522,'34'0,"29"0,11-5,-5-1,-7 0,-11 1,-9 1,-6 2,-5 1,-8 0</inkml:trace>
  <inkml:trace contextRef="#ctx0" brushRef="#br0" timeOffset="3098.958">593 889,'58'-13,"-1"-2,0-2,-1-3,-1-3,-1-2,-2-2,17-13,-55 28,0 0,-1-1,0 0,-1-1,0 0,-1-1,-1-1,-1 1,0-2,-1 1,-1-1,0 0,1-9,-6 24,-1-1,1 1,-1-1,0 0,0 0,0 0,0 0,0 0,-1 0,1 0,-1 0,0 0,0 0,0 0,0 0,-1 0,1 0,-1 0,0 0,0 0,0 0,0 0,0 0,-1 1,1-1,-1 0,0 1,1-1,-1 1,-1 0,1 0,0 0,0 0,-1 0,1 0,-1 0,1 1,-1-1,0 1,0 0,0 0,0 0,0 0,0 1,0-1,0 1,0-1,0 1,0 0,-3 1,-5 3,0 1,0 1,1 0,0 0,0 1,0 0,1 1,0 0,0 0,1 1,0 0,1 1,0 0,0 0,1 0,-3 9,5-12,1-1,0 0,0 0,1 1,0 0,0-1,0 1,1 0,0 0,1 0,-1 0,1 0,1 0,-1 0,1 0,0-1,1 1,0 0,0 0,0-1,1 1,0-1,0 0,0 0,1 0,0 0,0-1,1 1,0-1,0 0,3 2,5 1,0-1,0-1,0 0,1-1,0 0,0-1,0-1,0 0,1-1,-1-1,1 0,-1-1,1 0,-1-1,1-1,-1 0,13-4,0-1,0-1,-1-2,0 0,0-2,-1 0,-1-2,0-1,19-16,-33 25,0-1,-1 0,0 0,0-1,-1 0,0 0,0-1,-1 0,0 0,-1-1,0 0,-1 0,0-1,0 1,-1-1,0 0,-1 0,0-2,-3 12,0 0,0 0,0 0,0 0,0 0,0 0,0 1,0-1,-1 0,1 0,0 0,-1 0,1 1,0-1,-1 0,1 0,-1 1,1-1,-1 0,1 1,-1-1,0 0,1 1,-1-1,0 1,0-1,1 1,-1-1,0 1,0 0,0-1,1 1,-1 0,0 0,0 0,0-1,0 1,0 0,0 0,1 0,-1 0,0 1,0-1,0 0,0 0,0 0,1 1,-1-1,0 0,0 1,0-1,1 1,-1-1,0 1,1-1,-1 1,0 0,0-1,-42 34,34-23,-1 0,2 1,0 0,0 0,1 1,1 0,0 0,1 1,-1 3,4-12,1-1,0 1,-1 0,2 0,-1 0,1 0,-1-1,1 1,1 0,-1 0,1 0,-1 0,2 0,-1 0,0-1,1 1,0 0,0-1,0 0,1 1,-1-1,1 0,0 0,0 0,1-1,-1 1,1-1,3 3,4-2,1 0,-1 0,1-1,0-1,0 0,0 0,1-1,-1-1,0 0,0-1,1 0,-1-1,0 0,0-1,-1 0,1-1,-1 0,1-1,-1 0,2-3,51-24,-1-3,-1-2,-2-3,0-5,-47 35,0 0,-1 0,0-1,-1-1,0 0,-1 0,0-1,-1 0,0-1,-1 0,-1 0,0-1,-1 0,-1 0,0-1,0-2,-4 16,-1 0,1 0,-1 0,0 0,1 1,-1-1,0 0,0 0,0 0,-1 0,1 0,0 0,-1 0,1 0,-1 1,1-1,-1 0,0 0,0 1,0-1,0 0,0 1,0-1,-1 1,1-1,0 1,-1 0,1 0,-1-1,1 1,-1 0,0 0,1 0,-1 1,0-1,0 0,0 1,1-1,-1 1,0 0,0-1,0 1,0 0,-1 0,-3 0,-1 0,0 1,1 0,-1 0,1 0,-1 1,1 0,0 0,0 1,0 0,0 0,-4 2,-6 9,0 0,1 0,1 1,0 1,1 1,1 0,0 1,1 0,1 0,1 1,1 0,-3 11,8-23,0-1,1 1,0 0,0 0,1-1,0 1,0 0,0 0,1 0,0 0,0 1,1-1,0 0,0-1,1 1,0 0,0 0,0-1,1 1,0-1,1 0,-1 1,1-2,0 1,0 0,1-1,0 0,0 0,0 0,0-1,1 1,0-1,0-1,0 1,0-1,1 0,-1 0,2-1,50 2,-33-9</inkml:trace>
  <inkml:trace contextRef="#ctx0" brushRef="#br0" timeOffset="3866.025">2456 663,'-145'230,"139"-215,13-22,15-21,85-117,-85 136,-21 41,-2-17,1-11,-1 1,1 0,0 0,1 0,-1 0,1-1,0 1,1 0,-1-1,1 1,-1-1,1 1,1-1,-1 0,1 0,-1 0,1 0,0 0,1-1,-1 1,1-1,-1 0,1 0,0 0,0 0,0-1,1 0,-1 0,0 0,1 0,0-1,-1 1,1-1,0 0,-1-1,1 1,0-1,0 0,0 0,0-1,-1 1,2-1,3-3,-1 0,1-1,-1 0,0 0,0-1,0 0,-1 0,0 0,0-1,-1 0,0-1,0 0,-1 1,0-2,0 1,-1-1,0 1,0-1,-1 0,0-1,-1 1,0 0,0-6,0-33,-7 26</inkml:trace>
  <inkml:trace contextRef="#ctx0" brushRef="#br0" timeOffset="4370.868">2653 42,'27'-9,"0"1,0 2,1 0,0 2,28-1,-54 4,-1 1,1-1,0 1,-1-1,1 1,0 0,-1 0,1 0,0 0,-1 0,1 0,0 0,-1 0,1 1,0-1,-1 1,1-1,-1 1,1 0,-1-1,1 1,-1 0,1 0,-1 0,0 0,1 0,-1 1,0-1,0 0,0 1,0-1,0 0,0 1,0-1,-1 1,1-1,0 1,-1 0,0-1,1 1,-1 0,0-1,1 1,-1 0,-6 8,0-1,0 1,-1-2,0 1,0-1,-1 0,0 0,0-1,-1 0,-3 1,-4 5,8-7,6-5,0 0,-1 0,1 0,0 0,0 0,-1 1,1-1,0 0,0 1,1 0,-1-1,0 1,1 0,-1 0,1 0,-1 0,1 0,0 0,0 1,0-1,0 0,0 1,0-1,1 0,-1 1,1-1,0 1,0-1,0 1,0-1,0 1,0-1,0 1,1-1,0 1,-1-1,1 0,0 1,0-1,0 0,0 0,1 0,0 1,7 3,0-1,1-1,0 0,0 0,0-1,0 0,0-1,1 0,-1-1,1 0,0-1,-1 0,1 0,-1-1,8-2,12 2,56 0,-62 0</inkml:trace>
  <inkml:trace contextRef="#ctx0" brushRef="#br0" timeOffset="4982.009">3810 155,'-21'54,"-3"-1,-3-2,-1 0,-3-2,-35 44,8-19,-2-1,-4-4,-29 23,78-77,3-2</inkml:trace>
  <inkml:trace contextRef="#ctx0" brushRef="#br0" timeOffset="5437.521">3359 212,'245'228,"-98"-34,-94-108,-39-62</inkml:trace>
  <inkml:trace contextRef="#ctx0" brushRef="#br0" timeOffset="8799.991">4374 606,'-33'44,"-21"27,-6 3,2-7,11-9,9-11,11-13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53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33 510,'0'0,"0"1,0-1,0 1,0-1,0 1,0-1,0 1,0-1,-1 1,1 0,0-1,0 1,0-1,-1 0,1 1,0-1,0 1,-1-1,1 1,0-1,-1 0,1 1,0-1,-1 1,1-1,-1 0,1 0,-1 1,1-1,-1 0,1 0,-1 1,1-1,-1 0,1 0,-1 0,1 0,-1 0,1 0,-1 0,1 0,-1 0,1 0,-1 0,1 0,-1 0,1-1,-1 1,1 0,-1 0,1 0,-1-1,1 1,-1 0,1-1,0 1,-1 0,1-1,0 1,-1 0,1-1,0 1,-1-1,-7 158,9-108,-2-43,0 0,1 1,0-1,0 1,0-1,1 1,0-1,0 1,1-1,-1 0,1 1,1-1,-1 0,1-1,0 1,1 0,-1-1,1 0,0 1,0-2,1 1,0 0,-1-1,1 0,1 0,-1 0,1-1,-1 0,1 0,0 0,0-1,0 0,1 0,-1 0,0-1,1 0,-1 0,1-1,-1 0,1 0,-1 0,3-1,7-7,0 0,-1-1,-1-1,1 0,-1-1,-1-1,0 0,-1-1,-1 0,1 0,-2-2,0 1,-1-1,0-1,-1 1,-1-1,0-2,3-1,16-29,-25 48,-1 0,1 0,0 0,0 0,0 0,0 0,-1 1,1-1,0 0,0 1,-1-1,1 0,0 1,0-1,-1 1,1-1,0 1,-1-1,1 1,-1-1,1 1,-1 0,1-1,-1 1,1 0,-1-1,0 1,1 0,-1 0,0 0,0-1,1 1,-1 0,0 0,0 0,0-1,0 1,0 0,0 0,0 0,0 0,-1-1,1 1,0 0,0 0,-1 0,1-1,0 1,-1 0,1 0,1 7,3 11,-4-9,1 0,1 1,-1-1,2-1,-1 1,1 0,1-1,0 1,0-1,1 0,0 0,0-1,1 1,0-1,1 0,-1-1,2 0,-1 0,1 0,0-1,0 0,1-1,5 3,-8-6,0 0,1 0,-1 0,1-1,-1 0,1 0,-1-1,1 1,0-2,-1 1,1-1,-1 0,1 0,-1 0,1-1,-1 0,0-1,0 1,0-1,0-1,0 1,-1-1,1 0,-1 0,0 0,0-1,0 1,0-2,20-22,0-1,-2-2,-1 0,-2-1,10-20,-20 31</inkml:trace>
  <inkml:trace contextRef="#ctx0" brushRef="#br0" timeOffset="1045.07">1161 1,'-54'567,"52"-557,0 1,0 0,2-1,-1 1,1 0,1 0,0-1,0 1,1 0,1-1,0 1,0-1,1 0,0 0,1 0,0-1,0 0,1 0,0 0,1 0,0-1,7 7,-8-14,1-1,-1 1,0-1,1 0,-1-1,0 1,1-1,-1 0,0-1,0 1,0-1,0-1,0 1,0-1,-1 0,1 0,-1-1,0 0,0 0,0 0,0 0,-1-1,0 1,1-1,-2 0,1-1,7-4,34-36,-33 32,1 0,0 1,1 0,1 1,0 1,0 0,6-1,-18 11,0 1,-1-1,1 1,0 0,0 0,0 0,0 0,0 0,0 0,0 1,0 0,0 0,0-1,-1 2,1-1,0 0,-1 0,1 1,-1 0,1-1,-1 1,0 0,1 0,-1 0,0 0,-1 1,1-1,0 1,-1-1,1 1,-1-1,0 1,1 0,-1 0,-1-1,1 1,0 0,-1 1,24 34,-19-33,1 0,-1 0,1-1,0 0,0 0,0 0,0-1,1 0,-1 0,1 0,0-1,0 0,0-1,0 1,0-2,0 1,0-1,1 1,-1-2,0 1,0-1,0 0,0-1,0 0,0 0,1-1,8-2,-1-2,0 0,0 0,0-1,-1-1,0 0,-1-1,0-1,-1 0,11-13,20-54,-43 75,1 1,-1 0,0-1,1 1,-1 0,0-1,0 1,-1 0,1-1,-1 1,1 0,-1-1,1 1,-1 0,0 0,0 0,0 0,-1 0,1 0,0 0,-1 0,1 0,-1 0,0 1,1-1,-1 1,0-1,0 1,0 0,0-1,0 1,0 0,-1 1,1-1,0 0,-2 0,-2 0,0 0,0 0,0 0,0 1,0 0,0 0,0 1,0 0,0 0,0 0,0 1,1-1,-1 1,0 1,1-1,-1 1,1 0,0 0,0 1,0-1,0 1,-2 4,-4 1,2 0,-1 2,2-1,-1 1,1 0,1 0,0 1,1 0,-4 10,7-17,0 0,1 1,0 0,0-1,0 1,1 0,0 0,0 0,0 0,1 0,0 0,0 0,1 0,-1 0,1 0,0 0,1 0,0-1,0 1,0 0,0-1,1 1,0-1,0 0,1 0,-1 0,1 0,0-1,0 0,1 1,-1-2,1 1,5 3,11-2,0-1,1 0,-1-2,1 0,0-2,0 0,0-2,-1 0,1-1,-1-2,0 0,0-1,0-1,-1-1,0 0,6-5,19-3,0-1,-2-3,0-1,-2-2,0-1,-2-3,0-1,21-22,-54 43,0 0,-1 0,0 0,0-1,0 0,-1 0,0 0,-1 0,0-1,0 0,-1 1,0-1,0 0,0-9,-2 15,0-1,0 0,0 1,0-1,-1 0,0 1,1-1,-1 0,0 1,-1-1,1 1,-1 0,1-1,-1 1,0 0,0 0,-1 0,1 0,-1 1,1-1,-1 0,0 1,0 0,0 0,0 0,0 0,0 0,-1 1,1-1,-1 1,1 0,-1 0,1 0,-1 1,0-1,1 1,-2 0,-5 0,-1 1,1 0,-1 1,1 0,-1 1,1 0,0 1,0 0,1 0,-1 1,1 0,0 1,0 0,1 0,-1 1,1 0,1 1,0-1,0 2,0-1,1 1,0 0,1 0,-1 2,4-8,1 0,-1 0,1 0,-1 0,1 0,0 0,1 0,-1 1,0-1,1 0,0 0,0 1,0-1,0 0,0 1,1-1,-1 0,1 0,0 1,0-1,0 0,1 0,-1 0,1 0,-1 0,1-1,0 1,0 0,0-1,1 1,-1-1,0 0,1 0,0 0,-1 0,1 0,0 0,0-1,0 0,0 1,0-1,0 0,1 0,-1-1,0 1,1-1,-1 0,1 0,21 2,1-1,0-1,0-2,0 0,0-2,-1-1,1-1,-1-1,-1-1,1-1,-23 8,1 0,-1-1,0 1,1 1,-1-1,1 0,0 1,-1-1,1 1,-1 0,1-1,0 1,-1 1,1-1,0 0,-1 1,1-1,-1 1,1 0,-1 0,1 0,-1 0,0 0,1 0,-1 1,0-1,0 1,0 0,0-1,0 1,0 0,-1 0,1 0,-1 1,1-1,-1 0,0 0,0 1,0-1,0 1,0-1,0 3,0 0,-1-2,1 1,-1-1,1 1,0-1,-1 1,1-1,1 1,-1-1,0 0,1 0,0 1,0-1,0 0,0-1,0 1,1 0,-1-1,1 1,-1-1,1 0,0 0,0 0,0 0,0 0,1 0,-1-1,0 0,2 1,16-1,0 0,0-1,0-1,0-1,0-1,-1-1,1-1,-1 0,0-2,-1 0,1-1,-1-1,-1-1,0-1,0 0,-1-1,0-1,-1-1,10-11,49-73,-73 95,-1 0,1 0,-1 0,1-1,-1 1,0 0,-1-1,1 1,0-1,-1 1,0-1,0 1,0-1,0 1,-1-1,1 1,-1 0,0-1,0 1,0 0,0-1,-1 1,1 0,-1 0,0 0,0 0,0 0,0 1,0-1,-1 1,1-1,-1 1,-2-2,-2 2,-1 0,0 1,0 0,0 0,0 1,0 0,0 1,0-1,0 1,0 1,0 0,0 0,0 0,1 1,-1 0,1 0,0 1,0 0,0 1,1-1,-1 1,1 0,-5 6,-2-2,1 1,0 0,0 1,1 0,1 1,0 0,1 1,0 0,0 0,2 1,-1 0,2 0,0 1,1-1,0 1,1 1,1-1,1 1,0-1,0 1,2-1,0 1,1 0,1 6,4-9,1 0,0 0,0-1,2 0,-1-1,1 0,1 0,0-1,1 0,0 0,0-1,1-1,0 0,0-1,1 0,0-1,0 0,4 0,20 8,-1-2,2-2,-1-1,1-2,0-2,1-1,-1-2,1-2,-1-1,27-5,21-6,-54 5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57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0 592,'40'-8,"-1"-1,0-2,-1-2,0-1,-1-2,0-2,-2-1,1-3,-5 2,-1-2,-1-1,-1-1,-1-2,-1-1,-1-1,-1-1,16-27,-23-1,-18 56,1 0,0 0,0 0,0 0,-1 0,1 0,-1 0,1 0,-1 0,1 0,-1 0,1 0,-1 0,0 0,0 0,1 1,-1-1,0 0,0 1,0-1,0 0,0 1,0-1,0 1,0-1,0 1,0 0,0-1,0 1,0 0,0 0,0 0,0 0,-1 0,1 0,0 0,0 0,0 0,0 0,0 1,0-1,0 0,0 1,0-1,0 1,0-1,0 1,0 0,0-1,0 1,-9 4,-1 1,1-1,0 2,0 0,1 0,0 0,0 1,1 1,0-1,1 1,0 1,0-1,1 1,0 0,0 1,1-1,1 1,0 0,0 1,1-1,1 0,0 1,0 0,1-1,1 1,0 0,0 0,1-1,1 1,0-1,3 9,-2-12,1 1,1-1,0-1,0 1,0-1,1 0,0 0,1 0,-1-1,1 0,0 0,1-1,-1 0,1 0,0-1,1 0,-1 0,0-1,10 2,1 1,-1-2,1 0,1-1,-1-1,0-1,0 0,1-2,-1 0,1-1,11-4,-1-1,1-1,-1-2,-1-1,0-1,0-1,-1-2,-1-1,-1-1,0-1,-1-1,-1-2,-1 0,6-9,42-68,-69 95,0 0,-1 0,1-1,-1 1,0-1,0 1,0-1,0 1,0-1,-1 1,0-1,0 1,0-1,0 0,0 1,-1-1,0 1,1-1,-1 1,-1-1,1 1,0-1,-1 1,0 0,1 0,-1 0,-1 0,1 0,0 0,-1 1,0-2,0 2,1 0,-1 1,0-1,0 0,0 1,1 0,-1-1,0 1,0 0,-1 1,1-1,0 0,0 1,0 0,0 0,-1 0,1 0,0 0,0 1,0-1,0 1,0 0,-1 0,1 0,1 0,-1 1,0-1,0 1,0 0,1 0,-1-1,0 3,-64 80,60-69,1 0,1 0,0 1,1-1,0 1,1 0,1 0,1 8,1-19,0 1,0 0,1-1,0 1,0-1,1 1,-1-1,1 0,0 0,1 1,-1-1,1-1,0 1,0 0,1-1,-1 1,1-1,0 0,0 0,1-1,-1 1,1-1,-1 0,1 0,5 2,6 0,1 0,-1-1,1 0,0-1,0-1,0-1,0 0,0-2,0 0,16-3,-9 0,-1-2,0-1,0-1,0-1,-1-1,-1-1,0-1,0 0,-1-2,-1 0,0-2,-1 0,12-14,-17 17,0 0,0-1,-2 0,1-1,-2-1,0 1,-1-2,-1 1,0-1,-1-1,-1 1,-1-1,0 0,-1 0,-1-1,-1-7,-1 23,-1 0,0 0,0 0,0-1,0 1,-1 0,1 0,-1 0,0 0,0 0,0 0,0 0,-1 0,1 0,-1 1,0-1,1 0,-1 1,0-1,-1 1,1 0,0 0,-1 0,1 0,-1 0,1 0,-1 1,0-1,0 1,0 0,0 0,0 0,0 0,0 0,0 1,0 0,-1-1,1 1,0 0,0 0,0 1,0-1,-1 1,1-1,0 1,0 0,0 0,0 1,1-1,-1 1,0-1,-10 10,0 0,1 1,0 0,1 1,1 0,0 1,0 0,2 0,0 1,0 0,2 1,0-1,0 1,2 1,0-1,0 3,3-17,-3 11,0-1,1 1,0 0,1 0,1 1,0-1,0 0,2 0,-1 1,2-1,0 0,0 0,1 0,1 0,0-1,1 1,0-1,1 0,0-1,1 1,1-1,-1 0,2-1,0 0,-1-1,0-1,1 0,0-1,0 0,1-1,0 0,0 0,0-1,1 0,0-1,0 0,10 2,4-2</inkml:trace>
  <inkml:trace contextRef="#ctx0" brushRef="#br0" timeOffset="533.56">1976 506,'-98'93,"211"-214,-58 66,-53 55,-1 1,1 0,0 0,-1 0,1 0,-1 0,1 0,-1 0,1 0,-1 1,0-1,1 1,-1-1,0 1,0-1,0 1,0-1,-1 1,1 0,0 0,-1-1,1 1,-1 0,1 0,-1 0,0 0,0 0,0 0,0 1,1 0,44 105,-42-105,-1 1,1-1,0 0,-1 0,1 0,1-1,-1 1,0-1,1 0,-1 0,1 0,0 0,0 0,-1-1,1 0,0 0,0 0,0 0,0-1,1 1,-1-1,0 0,0 0,0-1,0 1,0-1,1 0,2-2,1 0,-1 0,0 0,-1-1,1 0,-1-1,0 1,0-1,0 0,-1-1,1 0,-1 1,-1-2,1 1,-1 0,0-1,0 0,-1 0,0 0,0 0,-1-1,0 1,0-1,-1 1,0-1,0 1,-1-3,2-15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6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127 115,'-12'10,"1"0,1 1,-1 0,2 1,-1 0,2 0,-1 1,2 0,0 1,0-1,2 1,-1 1,2-1,0 1,1-1,0 3,3-13,0 0,1-1,0 1,-1 0,2 0,-1-1,0 1,1-1,-1 1,1-1,0 1,0-1,0 0,1 0,-1 0,1 0,0 0,-1-1,1 1,0-1,1 0,-1 0,0 0,1 0,-1 0,1-1,-1 0,1 0,0 0,0 0,-1 0,3-1,4 2,-1-1,1 0,-1 0,1-1,0-1,-1 0,1 0,-1-1,1 0,-1 0,0-1,7-3,-4-1,0-1,0-1,-1 0,0 0,-1-1,0 0,0-1,-1 0,-1-1,0 0,0 0,-1 0,-1-1,0 0,0-1,-2 1,0-1,0 0,0-9,-3 17,0 0,-1-1,0 1,0 0,-1 0,1-1,-1 1,-1 0,1 0,-1 0,0 0,-1 0,1 0,-1 1,0-1,-1 1,1 0,-1 0,0 0,0 0,-1 1,1-1,-1 1,0 0,0 1,-1-1,1 1,-1 0,1 1,-1-1,0 1,0 0,0 0,0 1,0 0,-4 0,-16-4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00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0 906,'417'-46,"-392"41,0 1,-1 2,1 0,1 1,-1 2,0 0,0 2,-1 1,3 1,17 7,-23-8</inkml:trace>
  <inkml:trace contextRef="#ctx0" brushRef="#br0" timeOffset="247.961">170 1189,'47'-5,"41"-6,10-7,-3 1,-12 3,-11-2,-12 3,-13 3,-8 3,-12 4</inkml:trace>
  <inkml:trace contextRef="#ctx0" brushRef="#br0" timeOffset="6983.825">2032 172,'22'81,"-15"324,6-319,-9-74,0 0,-2 1,1 0,-2-1,0 1,0 0,-1 0,-1-1,0 1,0 0,-2-1,1 1,-2-1,-1 4,6-24,3-5</inkml:trace>
  <inkml:trace contextRef="#ctx0" brushRef="#br0" timeOffset="8003.688">2370 342,'-54'36,"37"-26,0 0,1 2,0 0,1 1,1 0,0 1,0 1,-3 6,15-20,1 0,0 1,0-1,0 0,0 1,0-1,0 1,0 0,1-1,-1 1,0-1,1 1,-1 0,1-1,0 1,0 0,-1 0,1-1,0 1,0 0,1 0,-1-1,0 1,1 0,-1 0,1-1,-1 1,1-1,0 1,-1 0,1-1,0 1,0-1,0 0,1 1,-1-1,0 0,0 0,1 1,-1-1,0 0,1-1,-1 1,1 0,0 0,-1 0,1-1,0 1,1-1,67 6,-63-7,0 1,0 0,-1 0,1 0,0 1,0 0,-1 1,1-1,-1 1,1 0,-1 1,0 0,1 0,-2 0,3 2,123 89,-126-90,0-1,0 1,0-1,-1 1,1 1,-1-1,0 1,0-1,-1 1,0 0,0 0,0 1,0-1,-1 1,1-1,-2 1,1 0,-1 0,1 4,6 17,-3-21</inkml:trace>
  <inkml:trace contextRef="#ctx0" brushRef="#br0" timeOffset="8454.542">1806 1048,'-2'1,"0"0,0 0,1 0,-1 0,1 1,-1-1,1 1,-1-1,1 1,0 0,-1-1,1 1,0 0,0 0,1 0,-1 0,0 0,0 0,1 0,0 0,-1 0,1 0,0 0,0 0,0 0,0 0,0 0,0 0,1 0,-1 0,1 0,-1 0,1 0,0 0,0 0,0 0,0 0,0 0,1 0,9 2,1 0,0-1,0 0,-1-1,1-1,0 0,1 0,-1-1,0-1,6-1,12 1,437-38,-327 23,-32 1,-61 7,1 2,1 2,-1 3,29 2,-50 4,-4 1</inkml:trace>
  <inkml:trace contextRef="#ctx0" brushRef="#br0" timeOffset="9371.367">2089 1415,'33'-36,"-36"72,-85 197,65-166,24-67,-1 0,0 0,0 0,1-1,-1 1,0 0,0 0,1 0,-1 0,0 0,0 0,1 0,-1 0,0 0,0 0,1 0,-1 0,0 0,0 0,1 0,-1 0,0 0,0 0,1 0,-1 0,0 0,0 0,1 1,-1-1,0 0,0 0,1 0,-1 0,0 1,0-1,0 0,0 0,1 0,-1 1,0-1,0 0,0 0,0 1,0-1,0 0,0 0,1 1,-1-1,0 0,0 0,0 1,16-23,26-42,3 2,2 1,3 3,2 3,20-15,-24 38,-47 32,1-1,-1 1,0 0,0 0,0-1,0 1,1 0,-1 0,0 0,0 0,0 1,1-1,-1 0,0 0,0 1,0-1,0 0,0 1,0 0,1-1,-1 1,0-1,-1 1,1 0,0 0,0 0,0-1,0 1,-1 0,1 0,0 0,-1 0,1 0,0 0,-1 1,0-1,1 0,-1 0,0 0,1 0,-1 0,0 1,0-1,0 0,0 1,2 81,7 26,-9-107,1 0,0 0,0 0,0 0,0 0,0 0,1-1,-1 1,0 0,1-1,-1 1,1-1,0 1,-1-1,1 0,0 0,0 0,0 0,0 0,0 0,0 0,0-1,0 1,0-1,1 1,-1-1,0 0,0 0,0 0,1 0,-1 0,0-1,0 1,0-1,0 1,0-1,1 0,78-41,-67 34,151-121,-144 114,-16 10,1 1,-1 0,1 0,-1 0,1 1,0 0,1 0,-1 0,0 1,1 0,-1 0,1 1,0-1,0 1,-3 4,1 0,-1 0,0 1,0-1,0 1,0 0,-1 0,0 0,0 1,0-1,0 1,-1-1,1 1,-1 0,0 0,-1 0,1 0,-1 0,0 1,0-1,-1 0,0 0,0 1,0-1,0 0,-1 1,0 1,5 132,23-110,-10-22</inkml:trace>
  <inkml:trace contextRef="#ctx0" brushRef="#br0" timeOffset="18089.203">705 229,'260'-56,"-222"46,0-1,-1-1,0-3,32-17,-65 29,-3 2,-1 1,1-1,-1 0,1 0,-1 0,1 1,-1-1,1 0,0 1,-1-1,1 0,0 1,0-1,-1 1,1-1,0 1,0 0,0-1,0 1,0 0,-1-1,1 1,0 0,0 0,0 0,0 0,0 0,0 0,0 0,0 0,0 0,0 0,0 1,0-1,-1 0,1 1,0-1,0 0,0 1,0-1,-1 1,1 0,0-1,-1 1,1 0,0-1,-1 1,1 0,-1-1,1 1,-1 0,1 0,-1 0,1 0,-1 0,0-1,0 1,1 0,-17 218,14-123,5 1,4-1,11 46,14 170,-5-40,-27-260,1-1,0 1,0-1,2 0,-1 1,1-1,1 0,0-1,0 1,1-1,3 4,-8-15,0 1,0 0,0-1,0 1,0-1,0 1,0 0,1-1,-1 1,0 0,0-1,0 1,1 0,-1-1,0 1,0 0,1-1,-1 1,0 0,1 0,-1-1,0 1,1 0,-1 0,1 0,-1-1,0 1,1 0,-1 0,0 0,1 0,-1 0,1 0,-1 0,0 0,1 0,-1 0,1 0,-1 0,1 0,-1 0,0 1,1-1,-1 0,0 0,1 0,-1 0,0 1,1-1,-1 0,0 0,1 1,-1-1,0 0,0 1,1-1,-1 0,0 1,0-1,1 0,-1 1,0-1,0 1,3-40,-3 37,38-209,32-149,-37-32,-33 392,0-30,0 0,3 1,0-1,2 1,1-1,1 2,1-1,2 1,1 0,1 1,12-19,-17 40,1 1,-1 0,1 1,0 0,0 0,0 1,0 0,1 0,-1 1,1 0,0 0,-1 1,1 0,0 1,0 0,0 0,0 1,-1 0,1 1,4 1,27-1,244-11,-171-2,1 4,60 8,48-3,167-26,-103 29,-283-1,-1-1,1 1,0-1,-1 1,1 0,0 0,-1 0,1 0,0 0,-1 1,1-1,0 1,-1 0,1 0,-1 0,1 0,-1 0,0 0,1 1,-1-1,0 1,0-1,0 1,0 0,0 0,0 0,0 0,-1 0,1 1,-1-1,0 0,0 1,1-1,-2 1,1-1,0 1,0-1,-1 1,1 0,-1 1,-11 57,4 42,7-101,1 0,-1-1,1 1,0 0,0-1,0 1,0-1,0 1,0-1,0 0,0 1,0-1,1 0,-1 0,1 1,-1-1,1-1,-1 1,1 0,-1 0,1 0,0-1,-1 1,1-1,0 1,0-1,-1 0,1 0,0 0,1 0,12-3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27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0 803,'1'12,"1"-1,1 0,0 0,0 0,1 0,0-1,1 1,0-1,1 0,0 0,0-1,1 0,1 0,-1-1,1 1,1-2,-1 1,1-1,1-1,-1 1,1-2,0 1,1-1,-1-1,1 0,0 0,0-1,0-1,0 0,0 0,1-1,-1-1,1 1,-1-2,0 0,1 0,-1-1,0-1,3 0,22-12,-1-2,-1-1,0-1,-1-2,-1-2,-2 0,0-2,6-9,52-49,-4-4,-4-3,-4-4,25-44,114-173,-215 310,0-1,0 1,0 0,0 0,0 0,1 0,-1 0,0 0,0 0,1 0,-1 0,1 0,-1 0,1 0,-1 0,1 0,0 0,-1 0,1 0,0 0,0 0,-1 1,1-1,0 0,0 1,0-1,0 1,0-1,0 1,0-1,0 1,0 0,0-1,0 1,1 0,-1 0,0 0,0 0,0 0,0 0,0 0,0 0,0 0,0 1,1-1,-1 0,0 1,0-1,0 1,0-1,0 1,0-1,-1 1,1 0,0 0,0-1,0 1,-1 0,1 0,0 0,13 142,-4-27,-5 0,-5 0,-5 1,-6-2,-4 2,13-99,-2 0,0 1,-1-1,0-1,-2 1,0-1,-1 0,0-1,-2 0,0 0,0-1,-2 0,0-1,0-1,-2 1,1-2,-15 10,11-10,-1-2,0 0,-1-1,0-1,0-1,-1 0,0-1,0-2,0 0,-1-1,1-1,-1-1,0 0,-2-2,7-1,0-1,1 0,0-1,-1-1,1 0,1-1,-1-1,1-1,0 1,1-2,-5-4,-8-5</inkml:trace>
  <inkml:trace contextRef="#ctx0" brushRef="#br0" timeOffset="454.012">1722 748,'-8'14,"0"0,1 0,1 1,1 0,0 0,1 0,0 1,1 0,1-1,1 1,0 0,1 0,1 0,0 0,1 0,1 0,0-1,1 1,1-1,0 0,6 10,-7-20,-1-1,1 0,0 0,0 0,1 0,-1 0,1-1,0 0,0 0,0 0,0-1,0 0,1 0,-1 0,1 0,-1-1,1 0,0 0,-1-1,1 1,0-1,-1-1,1 1,0-1,0 0,-1 0,1 0,-1-1,1 0,2-1,7-3,-1 0,1-1,-1-1,-1 0,1-1,-2 0,1-1,-1 0,-1-1,8-9,-13 15,-1-1,1 0,-1-1,0 1,-1-1,1 0,-1 0,-1-1,1 1,-1-1,0 0,-1 0,0 1,0-2,-1 1,0 0,-1 0,1 0,-2 0,1-1,-1 1,-1-5,-2 4,-1 0,0 0,0 0,-1 1,0 0,-1 0,0 0,0 1,0 0,-1 0,0 1,0 0,-1 0,0 1,0 0,0 1,0 0,-1 0,0 1,0 1,1-1,-2 1,1 1,0 0,-3 0,-13 0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2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5,'-7'-2,"-1"1,0 0,1 1,-1 0,0 0,0 0,1 1,-1 0,0 1,1-1,-1 2,1-1,0 1,-1 0,1 0,0 2,-11 3,2 1,-1 1,1 0,1 1,0 1,1 0,0 1,0 1,2 0,0 1,-3 5,14-18,-1 0,1 0,-1 0,1 1,0-1,0 0,0 1,0-1,1 1,-1-1,1 1,-1-1,1 1,0-1,0 1,0-1,0 1,0-1,1 1,-1-1,1 1,0-1,0 1,-1-1,2 1,-1-1,0 0,0 0,1 0,-1 0,1 0,0 0,-1 0,1 0,0 0,1 0,3 2,1 0,0 0,0-1,0 1,0-1,0-1,1 0,-1 0,1 0,0-1,4 0,-7 0,2-2,0 1,1-1,-1 2,0-1,0 1,0 0,0 0,-1 1,1 0,0 0,-1 1,1-1,-1 2,0-1,0 1,0 0,0 0,0 0,-1 1,0 0,0 0,-1 0,1 1,-1-1,0 1,0 1,-3-5,-1 1,1 0,-1 0,1 0,-1-1,0 1,0 0,0 0,-1 0,1 0,-1-1,1 1,-1 0,0 0,0-1,0 1,0-1,-1 1,1-1,-1 1,1-1,-1 0,0 0,0 0,0 0,0 0,0 0,-1 0,1-1,-1 1,-79 38,72-36,-7 2,0-2,-1 1,1-2,-1 0,0-2,0 1,-10-2,4-1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30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9 146,'-2'9,"0"-1,0 1,1 0,0 0,1 0,0 0,0 0,1 0,0 0,1 0,0 0,0 0,0-1,2 1,-1-1,1 1,0-1,5 6,-7-12,0-1,0 1,0-1,1 0,-1 0,1 0,-1 0,1 0,-1-1,1 1,-1-1,1 0,-1 1,1-1,-1-1,1 1,0 0,-1 0,1-1,-1 0,1 1,-1-1,0 0,1 0,-1 0,0 0,1-1,-1 1,0-1,0 1,0-1,0 0,59-62,-14-56,-46 116,0 1,1-1,-1 0,0 0,-1 0,1 0,-1 0,0 0,0 0,0 0,0 0,-1 0,1 0,-1 0,0 0,0 1,-1-1,1 0,-1 1,0-1,0 1,0-1,0 1,-1 0,1 0,-1 0,0 0,0 0,0 1,0-1,0 1,-1 0,1 0,-1 0,1 0,-1 1,0-1,1 1,-1 0,0 0,0 0,0 1,0-1,0 1,0 0,0 0,0 1,-20 2,5 4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31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0 192,'0'-10,"1"0,1-1,-1 1,1 0,1 0,0 0,0 0,1 1,0-1,1 1,0 0,1 0,3-4,-9 12,1 0,0 1,-1-1,1 0,0 1,0-1,-1 0,1 1,0-1,0 1,0-1,0 1,0-1,0 1,0 0,0-1,0 1,0 0,0 0,0 0,0 0,0 0,0 0,0 0,0 0,0 0,0 0,0 1,-1-1,1 0,0 1,0-1,0 1,0-1,0 1,0-1,0 1,-1-1,1 1,0 0,-1 0,1-1,0 1,-1 0,1 0,-1 0,29 49,-20-33,-7-12,1 0,0 0,1 0,-1-1,1 1,0-1,0 0,0 0,1 0,-1-1,1 1,0-1,0 0,0-1,1 1,-1-1,0 0,1 0,0-1,-1 1,1-1,0-1,-1 1,1-1,0 0,0 0,0-1,-1 1,1-1,5-2,1-1,0 0,0 0,-1-1,0-1,0 0,0 0,-1-1,1 0,-2-1,1 0,-1-1,0 0,-1-1,0 1,-1-1,0-1,0 1,-1-1,3-9,-1-5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29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178 623,'-22'23,"1"2,1 0,1 1,1 1,2 1,1 0,1 1,1 1,-1 9,12-35,1-1,0 1,1 0,-1 0,1-1,-1 1,1 0,0 0,0 0,1 0,-1 0,1-1,0 1,0 0,0 0,1-1,-1 1,1-1,0 1,0-1,0 0,0 0,1 0,-1 0,1 0,0 0,-1-1,1 1,1-1,-1 0,0 0,0 0,1 0,-1 0,1-1,0 0,-1 0,1 0,0 0,0 0,0-1,-1 0,1 1,0-1,0-1,0 1,0-1,0 0,9-2,-1-1,0-1,0 0,0-1,-1-1,0 1,0-2,0 1,-1-2,-1 1,1-1,-1-1,-1 1,1-2,-2 1,0-1,0 0,4-10,-9 15,1-1,-1 0,-1 0,1-1,-1 1,0 0,-1-1,0 1,0 0,0 0,-1-1,0 1,-1 0,1 0,-2 0,1 0,-1 0,0 0,0 1,0-1,-1 1,0 0,-1 0,1 0,-1 1,0-1,0 1,-1 1,0-1,0 1,0 0,0 0,0 0,-1 1,0 0,0 1,0-1,-7-1,-10-3</inkml:trace>
  <inkml:trace contextRef="#ctx0" brushRef="#br0" timeOffset="314.977">714 57,'-30'84,"4"0,4 1,-5 43,-5 135,16-112,2-69,12-58</inkml:trace>
  <inkml:trace contextRef="#ctx0" brushRef="#br0" timeOffset="584.243">827 594,'-10'38,"1"0,1 0,3 1,1 0,1 39,3-73,0-1,0 0,0 1,1-1,0 0,0 0,0 0,0 0,0 0,1 0,0 0,0 0,0 0,0-1,1 1,-1-1,1 1,0-1,0 0,0 0,0 0,0-1,1 1,-1-1,1 0,0 0,0 0,0 0,0-1,0 0,0 1,0-2,0 1,1 0,-1-1,13 0,0-2,-1 0,1 0,-1-2,1 0,-1-1,0 0,-1-2,1 0,-1 0,-1-1,1-1,-2-1,1 0,-1-1,0 0,-1-1,-1 0,0-1,-1 0,0 0,-1-2,0 1,-1-1,-1 0,0-1,-1 1,-1-1,0-2,11-38,-9 31</inkml:trace>
  <inkml:trace contextRef="#ctx0" brushRef="#br0" timeOffset="886.8">1561 1,'5'76,"-4"0,-4 0,-2 0,-4-1,-5 7,-37 190,51-269,-3 10,0 0,1 0,0 0,2 1,-1-1,1 1,1-1,1 0,0 4,11-5,-7-18</inkml:trace>
  <inkml:trace contextRef="#ctx0" brushRef="#br0" timeOffset="1136.495">1222 537,'43'0,"24"0,10 0,-3 0,-5 0,-8 0,-7 0,-6 0,-7 0,-6 0,-4 0,3 0,0 0,-1 0,-6 0</inkml:trace>
  <inkml:trace contextRef="#ctx0" brushRef="#br0" timeOffset="1379.868">2097 594,'-5'38,"-6"23,-2 5,2-8</inkml:trace>
  <inkml:trace contextRef="#ctx0" brushRef="#br0" timeOffset="1630.407">2126 199,'0'34,"0"10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41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18,'20'0,"15"0,12 0,2 0,-2 0,1 0,-4 0,-4 0,-4 0,-3 0,-3 0,-2 0,0 0,0 0,-1 0,-4-5,-2-2,-4 1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41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31,'48'0,"21"0,3 0,-6 0,-14-5,-11-2,-7 1,-6 1,-1 2,-2 0,0 2,1 1,-4 0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40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1,'-19'9,"-21"23,-8 11,-2 7,4 0,5-3,4-1,4-3,3-4,1 1,1-1,1-3,0-3,-1-7,5-3,2 0,-1 0,4-4</inkml:trace>
  <inkml:trace contextRef="#ctx0" brushRef="#br0" timeOffset="318.254">1 85,'17'2,"0"1,1 1,-1 0,0 1,-1 1,1 1,-1 0,-1 1,1 0,-1 2,5 4,1 1,0 0,-2 1,0 1,0 1,-2 1,0 0,-2 1,13 21,99 113,-122-149,1-1,-1 0,1 0,-1-1,1 1,0-1,0 0,1-1,-1 0,1 0,-1 0,1-1,5 1,11 0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44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301 205,'-233'445,"165"-326,180-320,78-101,-25 70,-162 230,-3 0,0 0,1 1,-1-1,1 1,0-1,0 1,-1-1,1 1,0-1,0 1,0 0,0-1,1 1,-1 0,0 0,1 0,-1 0,0 0,1 0,-1 0,1 1,-1-1,1 1,0-1,-1 1,1-1,-1 1,1 0,0 0,0-1,-1 1,1 1,0-1,-1 0,1 0,0 1,-1-1,1 0,-1 1,1 0,-1-1,1 1,-1 0,1 0,0 1,3 8,0 0,-1 1,0 0,-1 0,0 0,0 0,-2 0,1 1,-1 5,6 33,-3-26,1-2,1 1,1-1,1 0,1 0,1-1,5 8,99 154,-113-182,0 0,0-1,0 1,1 0,-1 0,-1 0,1 0,0 0,0 0,0 0,0 0,-1 0,1 1,0-1,-1 0,0 0,1 1,-1-1,1 0,-1 1,0-1,0 0,0 1,0-1,0 0,0 1,0-1,0 0,-1 1,1-1,0 0,-1 1,1-1,-1 0,0 0,1 0,-1 1,0-1,0 0,0 0,1 0,-1 0,0 0,0 0,0-1,-1 1,1 0,0 0,0-1,0 1,-1-1,1 1,0-1,0 1,-1-1,1 0,0 0,-1 0,1 0,-1 0,1 0,-1 0,-11-1,-1-2,1 0,0 0,-1-1,2-1,-1 0,0-1,1 0,0-1,1 0,-1-1,1 0,-32-19,-197-90,218 110,4 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7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1 398,'42'-20,"-1"-2,-2-1,0-2,22-20,-7 7,198-149,-141 150,-107 36,-1 1,1 0,-1 0,1 1,-1-1,0 1,1 0,-1-1,0 1,1 1,-1-1,0 0,0 1,0 0,0 0,0 0,0 0,-1 0,1 0,-1 1,1-1,-1 1,0 0,0-1,0 1,0 0,-1 0,1 0,-1 1,0-1,0 0,0 1,3 9,-2 0,0 1,0-1,-1 1,-1-1,0 1,-1-1,-1 1,0-1,0 1,-2-1,1 0,-2 0,0 0,0-1,-4 5,-4 9,-2-2,0 0,-2 0,-1-2,0 0,-2-1,-7 6,3-5,12-8,1-1,-2 0,0-1,0 0,-2-1,1-1,-1 0,0-1,-1-1,0-1,0 0,-1 0,0-2,0 0,0-1,-1-1,-6 0,20-4,1-1,-1 1,1-1,-1 0,1 0,0-1,-1 1,1 0,0-1,1 0,-1 0,0 0,1 0,0 0,0 0,0-1,0 1,0-1,0 0,1 1,0-1,0 0,0 0,0 0,1 0,-1 0,1 1,0-1,0 0,1 0,-1 0,1 0,0 0,0 0,0 0,0 1,1-1,-1 0,1 1,0-1,0 1,2-2,9-21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44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309 424,'-12'-5,"0"2,0 0,0 0,-1 1,1 0,-1 1,1 1,-1 0,1 0,-1 1,1 1,-1 0,1 1,0 0,0 1,-7 3,15-6,0 1,1-1,-1 1,0-1,1 1,0 0,-1 0,1 0,0 1,0-1,0 1,0 0,1 0,-1 0,1 0,0 0,0 0,0 1,0-1,0 1,1-1,-1 1,1 0,0-1,0 1,1 0,-1 0,1 0,0 0,0 0,0 0,0 0,1-1,0 1,-1 0,1 0,1 0,-1-1,0 1,1-1,0 1,0-1,0 1,0-1,1 0,-1 0,1 0,0-1,0 1,3 2,158 60,-162-62,0-1,0 1,0-1,-1 1,1 0,-1-1,1 1,-1 0,0 0,0 0,0 0,-1 1,1-1,-1 0,0 0,0 0,0 0,0 0,0 1,-1-1,1 0,-1 0,0 0,0 0,0 0,0 0,-1 0,1 0,-1-1,1 1,-1-1,0 1,0-1,0 1,-1-1,1 0,-1 0,1 0,-1 0,1-1,-1 1,0-1,0 1,0-1,0 0,0 0,0 0,0-1,0 1,-113 29,70-20,25-7</inkml:trace>
  <inkml:trace contextRef="#ctx0" brushRef="#br0" timeOffset="244.252">564 537,'-5'33,"-1"17,-1-2</inkml:trace>
  <inkml:trace contextRef="#ctx0" brushRef="#br0" timeOffset="477.594">535 57,'0'0</inkml:trace>
  <inkml:trace contextRef="#ctx0" brushRef="#br0" timeOffset="785.578">818 791,'114'-250,"-96"223,-6 43,-10 10,-3-19,0 0,0 0,1 0,1 0,-1 0,1 0,0 0,0 0,1 0,0 0,0 0,1 0,0-1,0 0,0 1,1-1,0 0,0-1,1 1,-1-1,1 0,1 0,-1 0,0 0,1-1,5 3,-1-5,0 0,-1 0,1-1,0 0,0-1,1 0,-1 0,0-1,-1-1,1 0,0 0,0-1,-1 0,1 0,-1-1,0-1,0 1,0-1,-1-1,0 0,0 0,1-1,1-3,-1-1,0 0,0 0,-1 0,-1-1,0 0,0-1,-1 0,-1 0,3-9,2-4,1 2</inkml:trace>
  <inkml:trace contextRef="#ctx0" brushRef="#br0" timeOffset="1427.705">1749 85,'-28'38,"2"2,2 1,2 1,1 1,2 1,3 1,-6 24,18-60,1 1,0-1,0 1,1 0,0 0,1 0,0 0,0 0,1 1,1-1,0 0,0 0,1 0,0 0,1 0,0-1,0 1,1-1,0 1,3 3,2-3,-1-1,1 0,0-1,1 0,0 0,0-1,0 0,1-1,0 0,1-1,-1 0,1-1,0 0,0-1,1 0,-1-1,0 0,1-1,4 0,8-1</inkml:trace>
  <inkml:trace contextRef="#ctx0" brushRef="#br0" timeOffset="2278.806">1919 650,'11'5,"0"0,1 0,0-1,0 0,0-2,1 1,-1-1,1-1,-1 0,1-1,-1 0,1-1,-1 0,1-1,-1-1,0 0,1 0,-2-1,1-1,0 0,-1-1,0 0,0 0,-1-1,9-7,-12 5,0 1,0-1,-1-1,0 1,-1-1,0 0,0 0,-1-1,0 1,-1-1,1-7,-3 16,-1 0,0 0,0-1,0 1,0 0,0 0,0 0,0 0,-1 0,1 0,-1 0,0 0,1 0,-1 0,0 1,0-1,0 0,0 0,-1 1,1-1,0 1,-1-1,1 1,-1-1,1 1,-1 0,0 0,1 0,-1 0,0 0,0 0,0 0,0 0,0 1,0-1,0 1,0 0,0-1,0 1,0 0,0 0,0 0,0 1,0-1,0 0,0 1,0-1,0 1,0 0,0 0,0 0,0 0,1 0,-1 0,0 0,1 0,-1 1,1-1,-1 1,-3 2,1 0,0 0,0 0,0 1,0 0,1-1,-1 1,2 1,-1-1,0 0,1 1,0-1,0 1,1-1,-1 1,1 0,0 0,1 0,0 0,-1-1,2 1,-1 0,1 0,0 0,0 0,1-1,-1 1,1 0,1-1,-1 1,1-1,0 0,0 0,0 0,1-1,0 1,0-1,0 1,0-1,1-1,-1 1,2 0,9 0,-1-1,1 0,0-2,0 1,0-2,0 0,0-1,0 0,0-1,0-1,0-1,-1 0,1 0,-1-1,0-1,-1-1,0 0,0-1,0 0,-1-1,2-1,2-2,0 0,-1-1,0 0,-1-2,0 1,-2-2,0 1,0-2,-1 0,4-9,-14 25,-1 0,1 0,0 0,0 0,0 0,0 0,-1 0,1 0,-1-1,1 1,-1 0,1 0,-1 0,1-1,-1 1,0 0,0 0,0-1,0 1,0 0,0-1,0 1,0 0,0 0,-1-1,1 1,0 0,-1 0,1 0,-1-1,1 1,-1 0,0 0,0 0,1 0,-1 0,0 0,0 0,0 0,0 1,0-1,0 0,0 0,0 1,0-1,-1 1,1-1,0 1,0-1,0 1,-1 0,1-1,0 1,-1 0,1 0,0 0,0 0,-1 0,1 1,0-1,0 0,-1 0,1 1,0-1,0 1,-1 0,-3 2,0 0,0 1,1-1,-1 1,1 0,0 0,0 1,1-1,-1 1,1 0,0 0,0 0,1 1,-1-1,1 0,1 1,-1 0,1-1,-1 1,2 0,-1 0,1-1,0 1,0 0,0 0,1 0,0 0,0-1,0 1,1 0,0-1,0 1,0-1,1 0,0 0,0 0,0 0,1 0,1 1,0-1,0 0,0 0,0 0,1 0,0-1,0 0,0 0,1-1,-1 0,1 0,0 0,0-1,0 0,0 0,0-1,0 0,0 0,0-1,1 0,-1 0,0 0,0-1,1 0,-1-1,0 0,0 0,-1 0,5-2,12-10,0 0,0-2,-2 0,0-2,-1 0,0-1,-2-1,0-1,-2-1,0 0,-1-1,-2 0,0-1,-2-1,0-1,6-20,-17 46,0 0,-1-1,1 1,0 0,-1-1,1 1,0 0,-1-1,1 1,0 0,-1-1,1 1,0 0,-1 0,1 0,-1-1,1 1,-1 0,1 0,0 0,-1 0,1 0,-1 0,1 0,-1 0,1 0,-1 0,1 0,-1 0,1 0,0 0,-1 0,1 0,-1 1,1-1,-1 0,1 0,0 1,-1-1,1 0,0 0,-1 1,1-1,0 0,-1 1,1-1,0 0,0 1,-1-1,1 1,0-1,0 1,0-1,0 0,-1 1,1-1,0 1,0-1,0 1,-10 11,1 1,1 0,0 0,0 1,1 0,1 1,1-1,0 1,0 0,2 1,0-1,1 0,-1 12,3-22,-1-1,1 0,0 1,0-1,1 1,-1-1,1 1,0-1,0 0,1 0,-1 1,1-1,0 0,0 0,0-1,0 1,1 0,0-1,0 1,0-1,0 0,0 0,0 0,1 0,0-1,-1 1,1-1,0 0,0 0,0-1,0 1,1-1,-1 0,2 1,3-1,0 0,0 0,1-1,-1 0,0-1,0 0,0 0,1-1,-1-1,-1 1,1-1,0 0,-1-1,3-2,8-6</inkml:trace>
  <inkml:trace contextRef="#ctx0" brushRef="#br0" timeOffset="2594.143">3640 170,'-26'36,"2"1,2 2,1 0,2 1,2 1,1 0,0 9,15-44,0 0,1-1,-1 1,1 0,0-1,1 1,-1 0,1-1,1 1,-1-1,1 1,-1-1,1 0,1 1,-1-1,1 0,0 0,0-1,1 1,-1-1,1 0,0 1,0-2,0 1,1 0,-1-1,1 0,0 0,0 0,0-1,0 1,1-1,-1-1,1 1,-1-1,1 0,-1 0,1 0,4-1,3 3,1-2,-1 1,0-2,1 0,-1 0,0-1,0-1,0 0,0-1,0-1,7-2,-18 6,-1-1,1 0,-1 1,1-1,-1 0,1 0,-1 0,1 0,-1 0,0 0,1 0,-1 0,0-1,0 1,0 0,0-1,0 1,0-1,-1 1,1-1,0 1,-1-1,1 0,-1 1,1-1,-1 0,0 1,0-1,0 0,0 0,0 1,0-1,0 0,-1 1,1-1,-1 0,1 1,-1-1,1 0,-1 0,-10-8</inkml:trace>
  <inkml:trace contextRef="#ctx0" brushRef="#br0" timeOffset="11070.354">3301 451,'53'1,"195"-12,-17-38,-211 40</inkml:trace>
  <inkml:trace contextRef="#ctx0" brushRef="#br0" timeOffset="11506.218">4091 0,'57'42,"-54"-39,9 16,0 1,-1 1,-1-1,-1 2,-1-1,-1 1,-1 1,-1-1,0 1,-2 0,-1 0,-1 0,0 0,-2 0,-1 0,-1 0,-1 2,2-6,0 0,-2-1,0 1,-1 0,-1-1,0 0,-1-1,-2 1,1-2,-2 1,0-1,-1 0,-1-1,0-1,-1 0,-1 0,0-1,-6 3,-122 72,117-76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58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1 592,'452'0,"-442"1,0 0,0-1,0-1,0 0,0 0,0-1,-1 0,1 0,-1-1,1-1,-1 0,0 0,0 0,0-1,-1-1,0 1,0-1,0-1,4-4,-4-6</inkml:trace>
  <inkml:trace contextRef="#ctx0" brushRef="#br0" timeOffset="256.244">368 311,'-10'43,"-2"34,-6 8,2-1,3-9,4-14,3-11,3-10,1-7,7-4,2-3,0-5</inkml:trace>
  <inkml:trace contextRef="#ctx0" brushRef="#br0" timeOffset="637.193">1101 114,'0'43,"0"33,0 9,0-5,0-12,0-12,0-12,0-7,0-6,0-4,0 0,0-2,0-3</inkml:trace>
  <inkml:trace contextRef="#ctx0" brushRef="#br0" timeOffset="1119.192">819 254,'63'-36,"1"3,2 3,1 3,49-13,-112 39,11-5,0 1,0 0,0 1,1 1,0 0,0 1,0 1,0 0,0 1,-1 1,10 2,-23-3,0 0,0 1,0-1,0 1,-1-1,1 1,0 0,0 0,0 0,-1 0,1 0,0 0,-1 0,1 0,-1 1,1-1,-1 1,0-1,1 1,-1 0,0-1,0 1,0 0,-1 0,1-1,0 1,-1 0,1 0,-1 0,1 0,-1 0,0 0,0 0,0 0,0 0,0 0,0 0,-1 0,1 0,-1 1,-43 70,-24-5,53-55,1 0,0 0,1 2,0-1,1 2,1 0,0 0,1 1,-5 14,14-26,0 0,0 0,1 0,-1 0,1 1,1-1,-1 0,1 0,0 0,0 1,0-1,1 0,0-1,0 1,0 0,0 0,1-1,0 1,0-1,0 0,0 0,1 0,0 0,0-1,0 0,0 1,0-1,0-1,1 1,0-1,-1 1,1-1,0-1,0 1,0-1,0 0,0 0,1 0,2-1,57 18,89 35,-150-51,0 1,0 0,0-1,-1 2,1-1,-1 0,1 1,-1 0,0-1,-1 1,1 1,-1-1,0 0,0 0,0 1,0-1,-1 1,1 0,-1-1,-1 1,1 0,-1 0,1 0,-1-1,-1 1,1 0,-1 0,0 0,0-1,0 1,0 0,-1-1,0 1,0-1,0 0,-1 0,1 1,-1-2,0 1,0 0,-1 0,-16 15,-1 0,-1-2,0 0,-2-1,0-2,0 0,-1-2,-1 0,0-2,-13 3,17-5,0-1,-1 0,0-2,0-1,0 0,0-2,-1-1,1 0,-2-2,-20-16,33 4</inkml:trace>
  <inkml:trace contextRef="#ctx0" brushRef="#br0" timeOffset="1452.703">2088 536,'-38'19,"-18"12,-3 4,7 2,13-1,18-1,18-3,13-6,10-3,7-5,3-6,2-5,0-4,-1-2,4-1,-4-6,-2-1,-7 0</inkml:trace>
  <inkml:trace contextRef="#ctx0" brushRef="#br0" timeOffset="1738.155">2654 508,'-31'19,"1"1,1 2,0 1,2 1,1 1,1 1,-12 17,34-40,-1 1,0-1,1 1,0 0,0 0,0 0,1 1,-1-1,1 1,0-1,0 1,0 0,1 0,0 0,0 0,0 0,0 0,1 0,0 0,0 0,0 0,1 0,0 0,0 0,0 0,0 0,1 0,0-1,0 1,0 0,1-1,1 3,2-2,0-1,0 0,0 0,0 0,0-1,1 0,0 0,-1-1,1 0,0 0,0 0,1-1,-1 0,0-1,0 1,0-2,1 1,-1-1,0 0,0 0,4-2,143-57,-142 53,0 0,0-2,-1 1,0-2,0 1,-1-2,0 1,-1-1,0-1,-1 1,5-10,-10 16,-1 0,1 0,-1 0,0-1,0 1,0-1,-1 1,0-1,0 0,-1 1,1-1,-1 0,0 0,-1 1,0-1,1 0,-2 1,1-1,-1 0,0 1,0 0,0-1,-1 1,0 0,0 0,0 0,0 1,-1-1,0 1,0 0,-68-34,47 33</inkml:trace>
  <inkml:trace contextRef="#ctx0" brushRef="#br0" timeOffset="2118.636">3331 424,'-12'4,"1"1,-1 1,1 0,0 0,1 1,0 1,0 0,0 0,1 0,0 1,1 1,-6 7,13-16,-1 1,1 0,0-1,0 1,0 0,0 0,0 0,0 0,0 0,0-1,1 2,-1-1,1 0,0 0,-1 0,1 0,0 0,0 0,0 0,1 0,-1 0,0 0,1 0,-1 0,1 0,0 0,0 0,0 0,0 0,0 0,0-1,0 1,1 0,-1-1,0 1,1-1,-1 1,1-1,0 0,0 0,-1 0,1 0,0 0,1 1,42 16,37 22,-80-38,-1-1,1 1,0 0,-1 0,0 1,1-1,-1 0,0 0,0 0,0 1,0-1,-1 1,1-1,-1 1,1-1,-1 1,0-1,0 1,0-1,0 1,0-1,-1 1,1-1,-1 1,0-1,1 0,-1 1,0-1,0 0,-1 1,1-1,0 0,-1 0,0 0,-6 9,0-1,-1 0,0 0,-1-1,0 0,0-1,-1 0,0-1,0 0,-1 0,1-2,-2 1,1-1,0-1,-1 0,-9 1,-41-8,46-3</inkml:trace>
  <inkml:trace contextRef="#ctx0" brushRef="#br0" timeOffset="2699.759">3839 85,'-39'43,"-16"38,-1 16,11-5,12-8,13-14,13-13,8-12,10-9,2-6,-1-3,2-1,-1-1,2-4,3-6,4-5,-3-5</inkml:trace>
  <inkml:trace contextRef="#ctx0" brushRef="#br0" timeOffset="3501.925">3895 678,'22'4,"0"-1,1 0,-1-2,0 0,0-2,1 0,-1-2,0 0,0-1,0-2,12-4,-23 7,1-1,-1 0,-1 0,1-1,0 0,-1-1,0-1,-1 1,1-1,-1-1,-1 0,1 0,-1 0,-1-1,1-1,-2 1,1-1,-1 0,-1-1,0 1,0-1,-1 0,-1 0,0 0,0-1,-1 1,0-1,-1 0,-1 1,0-2,1 11,-1 0,0 0,0 0,0 1,-1-1,1 0,0 0,-1 0,1 1,-1-1,0 0,1 0,-1 1,0-1,0 1,0-1,0 1,0-1,-1 1,1 0,0-1,-1 1,1 0,0 0,-1 0,0 0,1 0,-1 0,0 0,1 1,-1-1,0 1,0-1,1 1,-1 0,0 0,0-1,0 1,0 0,1 1,-1-1,0 0,0 0,-1 1,-74 39,68-33,0 1,0 0,1 1,0 0,0 1,1-1,1 1,-1 1,2-1,-1 1,2 0,-2 3,5-10,-1 1,1 0,0 0,0-1,1 1,-1 0,1 0,0 0,0-1,1 1,-1 0,1 0,0 0,0-1,1 1,0-1,-1 1,1-1,1 1,-1-1,1 0,0 0,-1 0,2-1,-1 1,0-1,1 1,0-1,-1 0,1 0,1-1,6 6,0-1,1-1,0 0,0-1,1 0,-1 0,1-2,0 1,0-2,0 0,1 0,-1-1,0-1,1 0,-1-1,0 0,1-1,-1-1,0 0,0-1,-1 0,1-1,-1 0,0-1,0-1,-1 0,0 0,0-1,0 0,-1-1,0 0,3-5,-12 12,6-5,0 1,-1-2,0 1,0-1,-1 0,0 0,0 0,-1-1,0 1,0-1,-1 0,0-1,-1 1,0 0,-1-1,1 1,-2-1,0 1,0-3,0 11,0 0,0 0,0 0,-1 0,1 0,0 0,-1 0,1 0,-1 0,1 0,-1 0,0 0,1 0,-1 1,0-1,1 0,-1 0,0 1,0-1,0 0,0 1,0-1,0 1,0-1,0 1,0 0,0-1,0 1,0 0,0 0,0-1,0 1,0 0,0 0,0 0,0 0,-1 1,1-1,0 0,0 0,0 1,0-1,0 0,0 1,0-1,0 1,0 0,1-1,-1 1,0 0,0-1,0 2,-42 44,41-42,0 0,0 0,0 0,0 0,0 0,1 0,0 1,0-1,0 0,0 1,1-1,0 1,0-1,0 1,0-1,1 1,0-1,0 1,0-1,0 0,0 0,1 1,0-1,0 0,0 0,1-1,-1 1,1 0,0-1,0 1,0-1,0 0,1 0,-1-1,1 1,0 0,0-1,0 0,0 0,0 0,0-1,0 0,2 1,14 2,1-2,0 0,-1-1,1-1,0 0,0-2,-1-1,13-3,-16 1,1-1,-1-1,0 0,-1-1,0-1,0 0,-1-2,0 0,-1 0,0-1,-1-1,0 0,-1-1,2-4,-8 12,-1-1,0 0,0-1,-1 1,0-1,0 0,-1 0,0 0,0 0,-1-1,0 1,-1-1,1 0,-2 1,1-1,-1 0,-1-2,0 9,0 1,-1-1,1 1,-1-1,0 1,1 0,-1-1,0 1,0 0,0 0,0 0,0 1,0-1,0 0,0 1,0-1,0 1,0 0,0-1,0 1,-1 0,1 0,0 1,0-1,0 0,0 1,0-1,0 1,0 0,0-1,0 1,0 0,0 0,0 1,0-1,1 0,-1 1,1-1,-1 1,1-1,-1 1,1-1,0 1,0 0,-1 0,1 0,0 1,-12 13,1 2,0-1,2 1,0 1,1 0,0 0,2 1,0 0,2 0,-1 4,5-19,0-1,0 1,1 0,-1-1,1 1,0 0,0 0,1-1,-1 1,1 0,0-1,0 1,1-1,0 1,-1-1,1 0,1 0,-1 0,0 0,1 0,0 0,0 0,0-1,1 0,-1 0,1 0,0 0,-1 0,1 0,0-1,1 0,-1 0,0 0,1-1,-1 1,1-1,-1 0,1 0,0-1,-1 1,1-1,76-16,-62 4</inkml:trace>
  <inkml:trace contextRef="#ctx0" brushRef="#br0" timeOffset="3806.916">5617 169,'-166'307,"140"-219,25-85,1-1,0 0,0 1,0-1,0 0,0 0,0 1,1-1,-1 0,1 0,0 1,0-1,0 0,0 0,0 0,0 0,0 0,0 0,1-1,-1 1,1 0,0-1,-1 1,1-1,0 1,0-1,0 0,0 0,0 0,0 0,0 0,0 0,0-1,1 1,-1-1,0 1,2-1,15 2,1-1,-1-1,1-1,-1 0,0-2,1 0,-1-1,0-1,7-3,-23 7,0 0,-1 1,1-1,0 0,-1 0,0 0,1-1,-1 1,0-1,1 1,-1-1,0 0,0 0,0 0,-1 0,1 0,0 0,-1 0,1-1,-1 1,0 0,1-2,-1-9</inkml:trace>
  <inkml:trace contextRef="#ctx0" brushRef="#br0" timeOffset="4054.561">5307 367,'43'0,"33"5,14 1,-4 0,-11-1,-15-1,-12-2,-9-1,-7-1,-9 0</inkml:trace>
  <inkml:trace contextRef="#ctx0" brushRef="#br0" timeOffset="4267.292">5984 0,'41'167,"27"152,-65-309,0 1,-1-1,-1 1,0-1,0 1,-1 0,0-1,-1 1,0-1,-1 1,0-1,-1 1,0-1,-1 0,0 0,0 0,-1-1,0 0,-1 0,0 0,0 0,-1-1,0 0,0 0,-1-1,-7 5,-9 1,2-2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8:14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706 319,'-31'2,"0"2,0 1,1 2,-1 1,2 1,-1 1,1 2,1 1,-27 17,40-23,1 1,0 1,0 0,1 1,0 0,1 1,0 1,1 0,0 0,1 1,0 0,1 1,1 0,0 1,1-1,0 1,1 1,1-1,0 1,2 0,-3 15,6-26,0 1,0-1,1 0,-1 1,1-1,0 0,1 0,-1 0,1 1,0-1,0-1,1 1,-1 0,1-1,0 1,0-1,1 0,-1 0,1 0,0 0,0-1,0 0,1 1,-1-1,1-1,0 1,0-1,-1 0,2 0,3 1,2 0,1 0,-1-1,1 0,0-1,0 0,0-1,0 0,0-1,-1 0,1-1,0 0,-1-1,6-2,13-8,0-1,-1-2,0-1,-1-1,-1-1,-1-1,-1-2,-1-1,-1 0,12-18,-21 25,-2-1,0 0,-1-1,0 0,-2 0,0-2,-1 1,-1-1,-1 0,-1 0,1-8,-5 17,1 0,-1 0,-1 0,0 0,-1 0,0 0,0 0,-1 0,-1 1,0-1,0 1,-1-1,0 1,-1 0,0 1,-1-1,0 1,0 0,-1 0,0 1,-1 0,-2-2,4 5,1 1,0 0,-1 0,0 1,0 0,0 0,0 0,-1 0,1 1,0 0,-1 1,0 0,1-1,-1 2,0-1,0 1,0 0,1 1,-1 0,0 0,1 0,-1 1,0 0,1 0,0 0,-1 1,1 0,0 0,1 1,-1 0,-11 7,1 0,0 2,0 0,2 1,0 0,0 1,1 0,1 1,-7 13,12-18,0 0,1 1,0-1,0 1,2 1,-1-1,2 1,-1 0,2 0,0 0,0 0,1 0,1 0,0 0,1 0,0 0,1 1,1-2,1 6,10 11</inkml:trace>
  <inkml:trace contextRef="#ctx0" brushRef="#br0" timeOffset="834.404">1017 742,'35'-5,"0"-1,0-1,-1-3,0 0,0-3,-1 0,-1-2,0-2,-2-1,0-1,0-1,-2-2,-1-1,-1-1,0-1,13-20,-21 26,-1-1,-1-1,-1 0,0-1,-2-1,-1 0,0-1,-2 0,-1-1,-1 0,-1 0,-1-1,-1 1,-1-5,-4 26,0 0,0 0,-1 1,1-1,-1 0,1 0,-1 0,0 1,-1-1,1 0,-1 1,0-1,1 1,-2 0,1-1,0 1,-1 0,1 0,-1 0,0 1,0-1,0 1,0 0,0-1,0 1,-1 1,1-1,-1 0,0 1,1 0,-1 0,0 0,0 0,0 1,1-1,-1 1,0 0,0 0,0 0,0 1,0-1,-2 2,-6-1,1 1,-1 0,1 1,0 0,-1 1,1 0,1 1,-1 0,1 1,0 0,0 1,1-1,-1 2,2 0,-1 0,1 0,-2 4,8-10,1-1,0 1,0 0,0 0,0 0,0 0,0 0,0 0,1 0,-1 1,1-1,-1 0,1 0,0 0,0 0,0 1,0-1,0 0,0 0,1 0,-1 1,1-1,0 0,-1 0,1 0,0 0,0 0,0 0,1 0,-1-1,0 1,1 0,-1-1,1 1,0-1,-1 1,1-1,0 0,0 1,0-1,0 0,0 0,0-1,0 1,1 0,103 22,-18-23,-67-2,1 1,-1 2,1 0,-1 1,1 1,10 4,-27-6,-1 1,0-1,1 1,-1 0,0 0,0 0,0 1,0-1,-1 1,1 0,-1 0,0 0,0 1,0-1,0 1,0 0,-1 0,1 0,-1 0,0 0,-1 0,1 0,-1 1,1-1,-1 1,-1-1,1 1,-1-1,1 1,-1 0,-27 144,13-95,13-49,-11 99,12-101,0 1,1-1,-1 1,1-1,-1 1,1-1,0 0,1 0,-1 1,0-1,1 0,0 0,0 0,0 0,0-1,0 1,0 0,1-1,-1 0,1 1,0-1,0 0,0 0,0-1,0 1,0-1,3 2,5 0,0-1,0 0,0-1,0 0,0 0,0-1,0-1,0 0,1 0,-2-1,1-1,0 0,6-3,2-1</inkml:trace>
  <inkml:trace contextRef="#ctx0" brushRef="#br0" timeOffset="1262.411">0 1138,'800'-119,"-770"114,1280-152,-937 127,-390 40,-4-4</inkml:trace>
  <inkml:trace contextRef="#ctx0" brushRef="#br0" timeOffset="1499.766">29 1279,'306'-14,"-1"-13,37-19,119-13,610-39,-970 91,-20 3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8:17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820 169,'-39'13,"1"2,1 2,1 1,0 2,-11 10,6-1,1 1,2 2,1 2,2 2,1 1,2 1,2 2,1 1,3 1,-20 42,-36 78,70-141</inkml:trace>
  <inkml:trace contextRef="#ctx0" brushRef="#br0" timeOffset="259.897">1 225,'28'39,"30"26,14 8,-1-5,-2-8,-9-10,-9-8,-4-7,-5-5,-5-6,-4-4,-2-5,-8 0,-2-2,-4 1,-1-2,2-3,-3-3</inkml:trace>
  <inkml:trace contextRef="#ctx0" brushRef="#br0" timeOffset="915.924">1074 424,'43'-5,"33"-7,10 0,-7 1,-11-2,-12 0,-11 4,-9 2,-5 3,-8 2</inkml:trace>
  <inkml:trace contextRef="#ctx0" brushRef="#br0" timeOffset="1160.398">1101 649,'44'-5,"37"-6,11-2,-2 2,-10 3,-15 2,-8 3,-10 1,-7 2,-6 0,-9 0</inkml:trace>
  <inkml:trace contextRef="#ctx0" brushRef="#br0" timeOffset="5026.924">2653 169,'-249'595,"166"-457,70-122</inkml:trace>
  <inkml:trace contextRef="#ctx0" brushRef="#br0" timeOffset="5300.365">2202 254,'16'26,"25"45,4-2,2-3,3-1,13 10,33 15,9 18,-87-87</inkml:trace>
  <inkml:trace contextRef="#ctx0" brushRef="#br0" timeOffset="5848.023">2823 1129,'177'-345,"-154"314,-22 30,-1 1,0 0,1-1,-1 1,1-1,-1 1,0 0,1-1,-1 1,1 0,-1-1,1 1,-1 0,1 0,-1-1,1 1,0 0,-1 0,1 0,-1 0,1 0,-1 0,1 0,0 0,-1 0,1 0,-1 0,1 0,-1 0,1 1,-1-1,1 0,-1 0,1 1,-1-1,1 0,-1 0,1 1,-1-1,1 1,-1-1,0 0,1 1,-1-1,0 1,1-1,-1 1,0-1,0 1,1-1,-1 1,0-1,0 1,0 0,0-1,0 1,0-1,0 1,0-1,0 1,5 69,-6-63,0-1,1 1,0 0,0 0,1 0,0-1,0 1,0 0,1-1,0 1,0-1,1 0,0 1,0-1,1 0,-2-4,-1-1,1 1,1 0,-1-1,0 0,0 1,0-1,1 0,-1 0,1-1,-1 1,0 0,1-1,0 1,-1-1,1 0,-1 0,1 0,-1 0,1-1,-1 1,1 0,-1-1,1 0,-1 0,1 0,-1 0,0 0,0 0,1 0,-1-1,1-1,70-51,-72 52,0 1,1-1,-1 1,0-1,1 1,0 0,-1 0,1 0,0 0,-1 0,1 0,0 1,0-1,0 0,0 1,-1-1,1 1,0 0,0 0,0 0,0 0,0 0,0 0,0 0,0 1,0-1,0 1,0-1,-1 1,1 0,0 0,0-1,-1 1,1 1,0-1,-1 0,1 0,-1 1,0-1,1 0,-1 1,0-1,0 1,0 0,0-1,0 1,0 0,0 0,-1 0,1 0,4 9,1 0,0 0,1-1,0 1,0-1,1-1,0 0,1 0,0-1,1 0,-1 0,2-1,9 6,-1-6</inkml:trace>
  <inkml:trace contextRef="#ctx0" brushRef="#br0" timeOffset="6832.468">4121 310,'-6'-3,"0"-1,-1 1,1 1,-1-1,1 1,-1 0,0 0,0 1,0 0,0 0,0 1,0 0,0 0,-1 1,1-1,0 2,0-1,1 1,-1 0,0 0,-2 2,-129 76,30 9,105-88,1 0,-1 0,1 0,0 1,0-1,0 1,0 0,0 0,0-1,0 1,0 1,1-1,-1 0,1 0,-1 0,1 1,0-1,0 1,0-1,0 1,0-1,1 1,-1 0,1-1,0 1,0 0,0-1,0 1,0 0,0-1,1 1,-1 0,1-1,0 1,0-1,0 1,0-1,0 0,1 1,-1-1,1 0,-1 0,1 0,0 0,0 0,0 0,0 0,1 0,9 3,0-1,1-1,-1 0,1 0,0-1,0-1,0 0,0-1,0 0,0-1,0 0,16 0,18-2,81 9,-126-5,1 0,0 0,-1 1,1-1,-1 1,0-1,1 1,-1 0,0 0,0 0,0 0,0 0,-1 0,1 1,-1-1,1 0,-1 1,0-1,0 1,0 0,0 0,0-1,0 1,-1 0,0 0,1 0,-1-1,0 1,0 0,-1 0,1 0,0-1,-1 1,0 0,0 0,0-1,0 1,0 0,0-1,-1 1,1-1,-1 0,0 1,1-1,-1 0,0 0,0 0,-1 0,1-1,0 1,-2 0,-174 147,86-82,70-54</inkml:trace>
  <inkml:trace contextRef="#ctx0" brushRef="#br0" timeOffset="7094.03">4488 762,'-14'33,"-5"12</inkml:trace>
  <inkml:trace contextRef="#ctx0" brushRef="#br0" timeOffset="7344.029">4460 57</inkml:trace>
  <inkml:trace contextRef="#ctx0" brushRef="#br0" timeOffset="7660.673">4685 875,'179'-342,"-142"292,-24 95,-14-35,1 1,0 0,1 0,0-1,1 1,0-1,1 1,0-1,0 0,1 0,0 0,1 0,0-1,1 0,0 0,0 0,1-1,0 0,1 0,0-1,0 0,4 3,-10-9,1 0,0 0,0-1,0 1,0 0,0-1,1 0,-1 0,0 0,0 0,0 0,0-1,0 1,0-1,0 0,0 0,0 0,0 0,-1 0,1-1,0 1,-1-1,1 0,-1 0,1 0,-1 0,0 0,0 0,0-1,0 1,0-1,0 0,34-93,-34 73</inkml:trace>
  <inkml:trace contextRef="#ctx0" brushRef="#br0" timeOffset="8396.002">5730 0,'-38'45,"3"2,2 1,1 1,3 2,2 1,3 1,-5 19,21-56,1 0,1 0,0 0,2 0,-1 1,2 0,0 0,1 0,1 0,1 1,0-1,1 0,1 0,1 0,0 0,1 0,1-1,4 11,-3-21,0 1,0-1,0 0,1-1,0 1,0-1,0-1,0 1,1-1,0-1,0 1,0-1,0-1,1 0,-1 0,4 0,10 1</inkml:trace>
  <inkml:trace contextRef="#ctx0" brushRef="#br0" timeOffset="9149.016">5674 818,'2'-1,"88"-54,-2-5,-3-3,8-12,-88 71,0-1,0 1,0-1,-1 0,0 0,0-1,0 1,0-1,-1 0,0 0,0 0,0 0,-1 0,0-1,-1 1,1-1,-1 1,0-1,-1 0,1 1,-1-1,-1-4,1 10,-1 0,1 0,-1 0,1 0,-1 0,1 0,-1 0,0 0,1 0,-1 0,0 0,0 0,0 0,0 0,0 1,0-1,0 0,0 1,0-1,0 1,0-1,0 1,0-1,0 1,-1 0,1 0,0-1,0 1,0 0,-1 0,1 0,0 0,0 1,0-1,-1 0,1 0,0 1,0-1,0 1,0-1,0 1,0-1,0 1,0 0,0-1,-41 41,35-30,0 1,1 0,0 1,0-1,2 1,0 1,0-1,1 0,1 1,0-1,1 1,0-9,1 0,0 0,0 0,0 0,1 0,0 0,0 0,0 0,0 0,1 0,0-1,0 1,0-1,0 1,1-1,0 0,0 0,0 0,0 0,1-1,-1 1,1-1,0 0,0 0,0 0,1-1,-1 1,1-1,-1 0,1 0,1 0,6 1,-1 0,1-1,-1 0,1-1,0 0,-1-1,1-1,0 0,-1 0,1-1,-1 0,1-1,-1 0,0-1,0-1,0 1,-1-2,0 1,0-2,0 1,4-5,9-8,-1-1,-1-1,-1 0,-1-2,-1 0,-1-1,-1-1,-1-1,-11 20,0 1,-1-1,1 0,-1 0,-1 0,1 0,-1-1,0 1,-1-1,1 1,-1-1,-1 0,1 1,-1-1,0-1,-1 7,0 1,0-1,0 1,-1 0,1-1,0 1,0 0,0 0,0 0,0 0,0 0,-1 0,1 0,0 0,0 1,0-1,0 0,0 1,0-1,0 1,0-1,0 1,0-1,0 1,0 0,0-1,0 1,0 0,1 0,-1 0,0 0,0-1,1 1,-1 0,1 0,-1 0,1 0,-1 1,-7 8,0 0,1 0,1 0,-1 1,1 0,1 0,0 0,1 1,0 0,1 0,0 0,1 0,0 0,1 1,0-1,1 1,1-1,1 11,1-17,1 0,0 0,0 0,1-1,0 0,0 0,0 0,0-1,1 1,0-1,0 0,0-1,0 0,0 0,1 0,0 0,-1-1,1 0,0-1,0 0,0 0,0 0,0-1,0 0,0 0,0-1,0 0,0 0,0 0,0-1,0 0,18-8,0 0,-1-2,0 0,-1-2,17-12,-14 7,0 0,-2-2,0-1,-1 0,-1-2,-2-1,0 0,-2-2,0 0,-2 0,-2-2,6-14,-18 41,-1 1,0-1,1 0,-1 1,0-1,0 0,0 0,0 0,0 0,-1 0,1 0,-1 0,1 0,-1 0,0-1,1 1,-1 0,0 0,0 0,-1 0,1 0,0-1,-1 1,0 0,1 0,-1 0,0 0,0 0,0 0,0 1,0-1,0 0,-1 0,1 1,-1-1,1 1,-1-1,1 1,-1 0,0-1,0 1,0 0,0 0,0 0,0 1,0-1,0 0,0 1,-1-1,-2 2,0 0,0 0,0 1,0 0,0-1,0 2,1-1,-1 1,1-1,-1 1,1 0,0 1,0-1,1 1,-1 0,1-1,-1 2,1-1,0 0,1 1,-3 4,-38 105,40-103,-1 1,1 0,1 0,0 0,1 0,0 0,0 0,2 1,0-1,0 0,1 0,0 0,1 0,0 0,1-1,1 1,0-1,0 0,1 0,0-1,1 0,3 3,-1 0,2-2,0 1,0-1,1-1,0 0,1 0,0-1,3 0,9 3</inkml:trace>
  <inkml:trace contextRef="#ctx0" brushRef="#br0" timeOffset="16854.568">7480 141,'0'-1,"1"0,-1 0,0 0,1 0,-1 0,1 0,0 1,-1-1,1 0,-1 0,1 0,0 1,0-1,-1 0,1 1,0-1,0 1,0-1,0 1,0-1,0 1,0 0,0-1,0 1,0 0,0 0,0 0,0 0,0 0,0 0,0 0,0 0,0 0,0 0,0 0,0 1,0-1,0 0,-1 1,1-1,0 1,0-1,0 1,0-1,0 1,-1 0,1-1,0 1,-1 0,1 0,0 0,-1-1,1 1,-1 0,1 0,-1 0,1 0,-1 0,0 0,0 0,1 0,-1 0,0 0,0 0,-2 15,-1 0,-1 0,0 0,-1 0,0-1,-2 0,0 0,0-1,-1 1,-1-2,-1 2,-20 36,-92 154,119-201,0 0,1-1,-1 2,1-1,0 0,1 0,-1 1,1-1,-1 0,1 1,0 0,1-1,-1 1,1-1,0 1,0 0,1-1,-1 1,1 0,0-1,0 1,1-1,-1 0,1 1,0-1,0 0,1 0,-1 0,1 0,0 0,0-1,0 1,0-1,0 0,1 0,0 0,-1 0,1-1,3 2,10 1,1 0,0-1,0-1,0 0,0-2,1 0,-1-1,0 0,0-2,0 0,13-4,54-28,-61 18</inkml:trace>
  <inkml:trace contextRef="#ctx0" brushRef="#br0" timeOffset="17101.898">6972 451,'44'-14,"37"-10,20-5,2 1,-7 7,-9 1,-11 5,-9 4,-10 4,-11 4,-7 2,-7 1,-3 0,-7 1</inkml:trace>
  <inkml:trace contextRef="#ctx0" brushRef="#br0" timeOffset="17531.743">7931 424,'16'6,"0"0,0-1,1-1,-1 0,1-1,0-1,0 0,0-2,0 0,0-1,0 0,0-1,0-1,-1-1,1 0,-1-2,0 1,0-2,0-1,185-68,-154 62,-45 17</inkml:trace>
  <inkml:trace contextRef="#ctx0" brushRef="#br0" timeOffset="17786.951">8270 84,'-4'43,"2"34,2 8,1-5,1-12,-1-12,0-12,5-7,0-6,1-3,2-2,1 0,-1-5</inkml:trace>
  <inkml:trace contextRef="#ctx0" brushRef="#br0" timeOffset="18418.618">8976 282,'-33'16,"2"2,1 1,0 2,1 0,1 2,2 2,0 0,-17 22,40-44,0 1,0-1,-1 1,2 0,-1 0,0 0,1 0,0 0,0 0,0 1,1-1,-1 1,1 0,0-1,0 1,1 0,-1-1,1 1,0 0,1 0,-1-1,1 1,0 0,0-1,0 1,1-1,-1 1,1-1,0 1,0-1,1 0,-1 0,1 0,1 0,2 1,0 0,0 0,0-1,1 0,-1 0,1 0,0-1,0 0,1-1,-1 1,1-1,-1-1,1 0,-1 0,1 0,0-1,0 0,-1 0,1-1,0 0,-1-1,1 1,-1-1,0-1,1 0,-1 0,0 0,-1-1,1 1,0-2,-1 1,0-1,0 0,-1 0,5-6,8-7,-1-1,-1 0,0-2,-2 0,0 0,-2-2,0 1,-2-2,0 1,-2-1,0-1,1-13,-6 27,-1-1,0 1,-1 0,0-1,-1 0,0 1,-1-1,0 1,-1 0,0-1,-1 1,0 0,-1 0,0 0,-1 1,0-1,0 1,-1 1,-1-1,4 7,-1 0,0 0,0 1,0 0,0 0,0 0,-1 0,1 0,0 1,-1 0,1 0,-1 0,0 0,1 1,-1 0,0 0,1 0,-1 1,0-1,1 1,-1 0,1 0,-1 1,1 0,0-1,0 1,-1 1,1-1,1 0,-1 1,0 0,1 0,-1 0,1 1,0-1,0 1,0-1,0 1,1 0,0 0,0 0,0 1,0-1,0 0,0 3,-12 30,1 1,2 0,2 1,1 0,3 1,0 0,3 0,1 0,2 0,3 9,-3 2,0-24,2 0,1 0,1 0,2 0,0-1,2 0,0 0,13 20,-14-28</inkml:trace>
  <inkml:trace contextRef="#ctx0" brushRef="#br0" timeOffset="18717.958">9258 0,'-5'246,"13"-113,6-1,10 23,-19-123,-1-19,-2 1,1 0,-2 0,0 0,-1 0,0 0,-1 0,0 0,-1 0,-1 0,0-1,-1 1,-1-1,0 0,0 0,-4 5,-74 81,63-81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4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932 145,'1'-3,"0"0,0 0,-1 0,1 0,-1 0,0 0,0 0,0 0,0 0,0-1,-1 1,1 0,-1 0,0 0,0 1,0-1,0 0,0 0,-1 0,1 1,-1-1,0 1,0-1,0 1,0 0,0-1,0 1,-1 0,1 1,-1-1,-1-1,-6-4,0 0,-1 1,1 0,-2 0,1 2,0-1,-1 1,0 1,0 0,0 0,0 2,-1-1,1 1,0 1,-10 1,-186 33,185-29,6-1,-8 0,1 2,0 1,0 1,1 1,0 1,-2 2,24-12,0 1,0-1,-1 1,1-1,0 1,0 0,0-1,0 1,0 0,0 0,0 0,1 0,-1 0,0 0,0 0,1 0,-1 0,0 0,1 0,-1 1,1-1,0 0,-1 0,1 1,0-1,0 0,0 0,0 1,0-1,0 0,0 1,0-1,0 0,1 0,-1 1,0-1,1 0,-1 0,1 0,0 0,-1 1,1-1,0 0,0 0,-1 0,1-1,0 1,0 0,0 0,0 0,0-1,0 1,1 0,-1-1,1 1,70 34,88-10,-134-21,-19-4,-1 0,1 1,-1 0,0 0,1 1,-1 0,0 0,0 0,0 1,0-1,0 2,0-1,0 1,-6-2,1 1,-1-1,1 0,-1 0,0 0,0 1,0-1,0 0,0 0,0 1,-1-1,1 0,-1 0,0 0,0 1,1-1,-1 0,-1 0,1 0,0-1,0 1,-1 0,1 0,-1-1,1 1,-1-1,0 1,0-1,1 0,-1 1,0-1,0 0,0 0,0 0,-1-1,1 1,-7 6,-182 122,132-93,1 3,3 2,-17 18,69-57,0 0,0 0,0 0,1 1,-1-1,1 1,-1-1,1 1,0 0,0 0,0 0,1 0,-1 1,1-1,0 0,0 1,0-1,0 1,0-1,1 1,-1-1,1 1,0-1,0 1,1-1,-1 1,1 0,0-1,-1 0,2 1,-1-1,0 1,1-1,-1 0,1 0,0 0,0 0,0 0,0 0,1-1,-1 1,2 0,11 5,0-1,0-1,1 0,0-1,0 0,0-1,1-1,-1-1,1-1,0 0,-1-1,1 0,0-2,5-1,11 2,138-33,-147 26</inkml:trace>
  <inkml:trace contextRef="#ctx0" brushRef="#br0" timeOffset="266.925">1328 371,'-34'38,"-20"28,-6 7,7-5,7-8,13-10,11-9,5-6,5-4,4-8</inkml:trace>
  <inkml:trace contextRef="#ctx0" brushRef="#br0" timeOffset="501.902">932 314,'24'39,"13"22,9 5,2-3,-2-13,-4-10,-5-7,-4-9,-2-4,-2-5,-6-1,-2-2,0-4,-3 2,-5 0</inkml:trace>
  <inkml:trace contextRef="#ctx0" brushRef="#br0" timeOffset="1348.43">1863 371,'-13'-1,"1"0,-1 2,0-1,0 1,1 1,-1 1,1-1,0 2,0 0,0 0,0 1,0 1,1 0,0 0,0 1,1 1,0-1,0 2,1-1,0 1,1 1,-6 6,9-8,0-1,0 1,0 0,1 0,0 0,1 1,0-1,0 1,1 0,0 0,0 0,1 0,0 0,1 0,0 0,0 0,1 0,0 0,1 0,0 0,1 0,-1 0,1-1,2 3,-2-8,-1 1,1-1,0 0,0-1,0 1,0-1,0 1,1-1,-1 0,1 0,0 0,-1-1,1 1,0-1,0 0,0 0,0 0,0-1,0 1,0-1,0 0,0 0,0-1,0 1,0-1,4-1,97-42,-82 26,-1-1,-1 0,-1-1,-1-2,-1 0,0-1,1-5,25-30,-44 58,0-1,0 0,0 1,0-1,0 1,0-1,0 1,0-1,1 1,-1-1,0 1,0 0,0-1,1 1,-1-1,0 1,1-1,-1 1,0 0,1-1,-1 1,1 0,-1-1,0 1,1 0,-1 0,1-1,-1 1,1 0,-1 0,1 0,-1 0,1-1,-1 1,1 0,-1 0,1 0,-1 0,1 0,-1 0,1 1,-1-1,1 0,-1 0,1 0,-1 0,1 0,-1 1,1-1,-1 0,1 1,-1-1,0 0,1 1,-1-1,0 0,1 1,-1-1,0 0,1 1,-1-1,0 1,0-1,1 1,-1 0,3 36,-3-33,-1 5,0-1,0 0,1 0,0 1,1-1,0 0,0 0,1 1,0-1,0 0,1-1,0 1,1 0,-1-1,2 0,-1 0,1 0,0 0,0-1,0 1,1-2,1 2,11 7</inkml:trace>
  <inkml:trace contextRef="#ctx0" brushRef="#br0" timeOffset="1805.714">2230 738,'55'-82,"3"3,52-52,-47 72,-62 59,0-1,0 1,0-1,-1 1,1 0,0-1,0 1,0 0,0 0,0 0,0 0,0 0,0 0,0 0,0 0,0 0,0 0,0 1,0-1,-1 0,1 1,0-1,0 0,0 1,0-1,-1 1,1-1,0 1,0 0,-1-1,1 1,0 0,-1 0,1-1,-1 1,1 0,-1 0,1 0,-1-1,0 1,1 0,-1 0,0 0,0 0,0 0,1 0,-1 0,0 0,0 0,-1 0,1 0,0 0,0 0,0 0,-1-1,1 1,-5 58,3-51,-7 60,9-67,-1 0,1 1,0-1,1 1,-1-1,0 1,0-1,1 0,-1 1,1-1,-1 0,1 1,-1-1,1 0,0 0,0 1,-1-1,1 0,0 0,0 0,0 0,0 0,0 0,1 0,-1-1,0 1,0 0,1-1,-1 1,0 0,1-1,-1 0,0 1,1-1,-1 0,1 0,-1 0,0 0,1 0,-1 0,1 0,0 0,10-4,0 1,-1-2,1 0,-1 0,0-1,-1 0,1-1,-1 0,7-7,4-1,13-10,-22 14,1 1,0 1,1 0,0 1,0 1,1 0,-1 0,15-2,-28 8,1 0,0 1,-1 0,1-1,0 1,0 0,-1 0,1 0,0 0,0 0,-1 0,1 1,0-1,0 0,-1 1,1-1,-1 1,1 0,0 0,-1 0,1-1,-1 1,0 1,1-1,-1 0,0 0,0 0,1 1,-1-1,0 1,0-1,-1 1,1-1,0 1,0-1,-1 1,1 0,-1-1,1 1,-1 0,0-1,0 1,0 0,0 1,-10 81,9-76,-2 1,2-5,-1-1,1 1,0-1,-1 1,2-1,-1 1,0 0,1-1,0 1,-1 0,1 0,1-1,-1 1,1 0,-1-1,1 1,0 0,0-1,1 1,-1-1,1 1,0-1,0 0,0 0,0 0,0 0,1 0,-1 0,2 0,13 5</inkml:trace>
  <inkml:trace contextRef="#ctx0" brushRef="#br0" timeOffset="2218.125">3218 484,'-122'448,"96"-354,26-95,0 1,0 0,0-1,0 1,0 0,-1-1,1 1,0 0,0 0,-1-1,1 1,0 0,0 0,-1 0,1-1,0 1,-1 0,1 0,0 0,-1 0,1 0,0-1,-1 1,1 0,0 0,-1 0,1 0,0 0,-1 0,1 0,0 0,-1 0,1 1,0-1,-1 0,1 0,0 0,-1 0,1 0,0 0,0 1,-1-1,1 0,0 0,0 1,-1-1,1 0,0 0,0 1,-1-1,1 0,0 0,0 1,0-1,0 0,0 1,-1-1,1 0,0 1,0-1,0 0,0 1,0-1,0 1,-4-31,7 5,2 1,1-1,1 1,2 0,0 1,1 0,1 1,14-21,-11 13,2 1,2 0,0 1,2 1,1 1,1 1,1 1,1 1,1 1,1 1,1 1,1 2,0 0,1 2,14-4,-38 17,-1 2,1-1,0 0,0 1,0 0,0 0,1 0,-1 1,0 0,0 0,0 0,0 0,1 1,-1 0,0 0,0 1,0-1,0 1,-1 0,1 0,0 1,-1-1,0 1,1 0,-1 0,0 1,0-1,-1 1,1 0,-1 0,0 0,0 0,0 0,-1 1,3 4,-3-3,1 0,-1 1,-1-1,1 1,-1 0,0 0,0-1,-1 1,0 0,0 0,-1-1,0 1,0 0,-1 0,1-1,-1 1,-1-1,1 0,-1 0,0 1,-1-2,1 1,-1 0,-2 1,-4 7,-1 0,-1-1,0-1,-1 0,0 0,-1-2,0 1,-1-2,-1 1,-1 0,-1 0,0-1,-1-2,0 1,0-2,0-1,-19 3,36-7,0-1,0 0,0 0,0 0,0 0,0 0,0 0,0 0,1-1,-1 1,0-1,0 1,0-1,0 0,1 0,-1 0,0 0,1 0,-1 0,0 0,1 0,0-1,-1 1,1-1,0 1,0-1,-1 1,1-1,0 0,1 1,-1-1,0 0,0 0,1 0,-1 0,1 0,0 0,0 1,-1-1,1 0,0 0,1-2,2-18</inkml:trace>
  <inkml:trace contextRef="#ctx0" brushRef="#br0" timeOffset="2472.221">3980 4,'-9'43,"-9"34,-5 8,0-1,1-9,3-13,5-8,5-7,4-8,2-5,3-4,5-7,3-7</inkml:trace>
  <inkml:trace contextRef="#ctx0" brushRef="#br0" timeOffset="2838.675">3980 625,'27'10,"1"-2,-1 0,1-2,1-1,-1-1,1-1,-1-2,1-1,18-2,-37 2,0-1,0 1,1-1,-1-1,-1 0,1-1,0 0,0 0,-1-1,0 0,0 0,0-1,0-1,-1 1,0-1,0-1,0 1,-1-1,0-1,0 1,-1-1,0-1,-1 1,1-1,-2 0,1 0,-1 0,0-1,-1 1,-1-1,1 0,-1 0,0-7,-3 12,0 1,0 0,-1 0,0 0,0 0,0 0,0 0,0 0,-1 1,0-1,1 1,-2-1,1 1,0 0,0 1,-1-1,0 0,1 1,-1 0,0 0,0 0,0 0,0 1,-1 0,1-1,0 1,-1 1,1-1,0 1,-1 0,1 0,-1 0,1 0,0 1,-1 0,1 0,0 0,-1 0,1 1,0-1,0 1,0 0,0 1,1-1,-1 1,1-1,-1 1,0 1,-16 10,1 0,0 1,1 1,1 1,1 0,0 1,1 1,1 0,1 1,1 1,0 0,2 0,-8 22,15-36,1 0,0 0,0 1,0-1,1 0,0 1,0-1,1 1,0 0,0-1,1 1,0-1,0 0,1 1,0-1,0 0,1 0,-1 0,2 0,-1 0,1-1,0 1,0-1,1 0,0 0,0-1,0 0,1 1,0-2,0 1,0-1,0 0,5 2,10 2,0-1,1-1,0-1,0-1,1-1,-1-1,0-1,1-1,-1-1,1-1,-1-1,12-3,5-1</inkml:trace>
  <inkml:trace contextRef="#ctx0" brushRef="#br0" timeOffset="3756.526">1 1133,'774'-1,"-309"-26,226-3,-211 4,-36-3,6 0,239 30,-398-29,-56-2,-153 19,-69 8,-1 1,1 0,0 0,0 1,0 1,0 0,0 1,0 0,2 2,30 7,-25-6</inkml:trace>
  <inkml:trace contextRef="#ctx0" brushRef="#br0" timeOffset="4673.535">5165 399,'0'5,"0"1</inkml:trace>
  <inkml:trace contextRef="#ctx0" brushRef="#br0" timeOffset="4940.431">5138 681,'0'0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4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112 114,'-4'6,"0"0,1 0,0 1,0-1,1 1,0-1,0 1,0 0,1 0,0 0,0 0,1 0,0 0,0 6,-1 20,-54 280,27-181,84-312,-17 96,3 1,4 3,18-19,-23 54,-40 44,0 1,0-1,0 0,0 1,0-1,0 1,0-1,0 1,0-1,0 1,0 0,0-1,0 1,0 0,0 0,1 0,-1 0,0 0,0 0,0 0,0 0,0 1,0-1,0 0,1 1,-1-1,0 0,0 1,0 0,0-1,-1 1,1-1,0 1,0 0,0 0,0 0,-1-1,1 1,0 0,-1 0,1 0,-1 0,1 0,-1 0,1 0,-1 0,0 1,1-1,-1 0,0 1,4 14,-1 1,0 0,-2-1,0 1,0 0,-2 0,-2 15,1 15,0-15,1-23,0 0,0 0,0 0,1 0,0 0,1-1,0 1,1 0,0 0,0 0,0-1,1 1,1-1,0 0,2 5,-4-11,0 0,0-1,0 0,0 1,0-1,0 0,0 0,1 0,-1 0,0-1,0 1,1-1,-1 1,1-1,-1 0,0 0,1 0,-1 0,0 0,1-1,-1 1,1 0,-1-1,0 0,0 0,1 0,-1 0,0 0,0 0,0 0,0-1,0 1,66-54,-63 50,246-255,-148 161,-102 98,0 1,0-1,0 1,0-1,0 1,0-1,0 1,0 0,1-1,-1 1,0 0,0 0,0 0,1 0,-1 0,0 0,0 0,0 1,0-1,1 0,-1 1,0-1,0 1,0-1,0 1,0-1,0 1,0 0,0-1,0 1,0 0,0 0,-1 0,1 0,0 0,0 0,-1 0,1 0,-1 0,1 0,-1 0,1 0,-1 0,0 1,0-1,1 0,-1 0,0 0,0 1,0 0,3 64,-35 113,31-167,0-8,-1 0,1 0,0 0,0 1,0-1,1 0,0 0,0 1,0-1,0 0,0 1,1-1,0 0,0 0,0 0,0 0,1 0,0 0,0 0,0 0,0 0,0-1,1 1,-1-1,1 0,0 0,0 0,0 0,1 0,-1-1,1 1,-1-1,1 0,0 0,3 1,14 0</inkml:trace>
  <inkml:trace contextRef="#ctx0" brushRef="#br0" timeOffset="437.734">1579 114,'-40'14,"1"1,0 2,1 2,0 2,2 1,1 1,1 3,0 0,-10 14,40-37,0 0,0 1,1-1,-1 1,1 0,0 0,0 0,0 0,1 0,0 1,0-1,0 1,0-1,0 1,1 0,0 0,0 0,0 0,1-1,0 1,0 0,0 0,0 0,1 0,0 0,0 0,0 0,0 0,1-1,0 1,0-1,0 1,1-1,-1 0,1 0,0 0,0 0,1 0,-1-1,3 3,-1-3,0 0,0-1,0 0,0 0,0 0,1 0,-1-1,1 0,-1 0,1-1,-1 1,1-1,-1 0,1-1,-1 1,1-1,-1 0,1 0,-1-1,0 0,1 0,1-1,106-66,-72 37,-1-3,-2-1,-1-2,5-10,35-44,-82 137,3-39,-1 1,1-1,1 0,-1 1,1-1,0 1,1 0,0-1,0 1,0 0,1-1,0 1,0-1,0 1,1-1,0 1,0-1,1 0,0 0,0 0,0 0,1-1,0 1,0-1,0 0,1 0,-1 0,1-1,0 0,1 1,-1-2,1 1,2 1,4-2,0-1,0 1,1-2,-1 0,0 0,1-1,-1-1,0 0,1 0,-1-1,0-1,0 0,0-1,-1 0,9-5,5-1</inkml:trace>
  <inkml:trace contextRef="#ctx0" brushRef="#br0" timeOffset="786.378">2398 1,'-13'5,"-12"5,0 0,1 2,1 1,0 0,0 2,1 1,1 0,1 2,-7 7,25-23,1-1,-1 1,1 0,-1 0,1 0,-1 0,1 0,0 0,0 1,0-1,0 0,1 1,-1-1,1 0,-1 1,1-1,0 1,0-1,0 1,0-1,0 0,0 1,1-1,-1 1,1-1,0 0,0 1,0-1,0 0,0 0,0 0,0 0,1 0,-1 0,1 0,0 0,-1 0,1-1,0 1,0-1,0 1,0-1,0 0,0 0,1 0,1 1,36 15,-30-14,0 1,0 0,-1 0,1 1,-1 1,0-1,0 1,-1 1,0 0,0 0,1 2,-8-8,0 1,0-1,0 1,-1 0,1-1,0 1,-1-1,1 1,-1 0,0 0,0-1,1 1,-1 0,0 0,0-1,-1 1,1 0,0 0,-1-1,1 1,-1 0,1-1,-1 1,0-1,1 1,-1 0,0-1,0 0,0 1,0-1,-1 0,1 1,0-1,-1 0,0 1,-54 33,47-30,0-1,0-1,-1 1,1-2,-1 1,1-1,-1-1,0 0,0 0,0-1,0 0,-8-2,-1-3</inkml:trace>
  <inkml:trace contextRef="#ctx0" brushRef="#br0" timeOffset="1156.505">2905 30,'-16'1,"0"1,0 1,0 1,0 0,0 1,1 0,0 2,0 0,0 0,1 1,0 1,1 0,-10 10,21-17,-1 0,1 0,0 0,1 0,-1 0,0 0,1 1,-1-1,1 1,0-1,-1 1,1-1,1 1,-1 0,0 0,1-1,-1 1,1 0,0 0,0 0,0 0,0-1,0 1,1 0,-1 0,1 0,0-1,0 1,0 0,0-1,0 1,1-1,-1 1,1-1,0 0,-1 0,1 1,0-1,0 0,0-1,1 1,-1 0,0-1,1 1,-1-1,1 0,-1 1,1-1,2 0,44 19,-41-18,0 0,-1 0,1 1,-1 0,0 0,0 1,0 0,0 0,-1 0,1 1,-1 0,-1 1,1-1,-1 1,4 5,-9-7,-1 0,1 1,-1-1,0 0,-1 0,1 0,-1 0,1 0,-1 0,0-1,-1 1,1 0,0-1,-1 0,0 1,0-1,0-1,0 1,-1 0,1-1,-1 1,1-1,-1 0,0 0,0-1,0 1,0-1,0 0,-1 1,-91 23,77-19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1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3,'-8'-1,"1"0,-1 1,0 0,0 0,1 1,-1 0,0 1,1-1,-1 1,1 1,0-1,-1 1,1 1,1-1,-1 1,0 1,1-1,0 1,0 0,0 0,1 1,0-1,0 1,0 1,1-1,-1 1,2-1,-1 1,1 0,0 0,0 1,1-1,0 1,0-1,1 1,0 0,0 1,1-3,0-1,0 0,0 0,1 1,0-1,0 0,0 0,0 0,1 0,0 0,0 0,0 0,1-1,0 1,-1-1,2 1,-1-1,0 0,1 0,0-1,0 1,0-1,0 0,0 0,1 0,0-1,-1 1,1-1,0 0,0 0,0-1,0 0,0 0,1 0,-1 0,0-1,0 0,1 0,-1 0,0-1,4 0,4-5,-1 0,0-1,0-1,0 0,-1 0,0-1,0-1,-1 1,-1-2,0 1,0-2,-1 1,0-1,-1 0,87-95,-94 106,1 1,0-1,-1 0,1 1,0-1,-1 1,1-1,0 1,0 0,0-1,-1 1,1 0,0-1,0 1,0 0,0 0,0 0,0 0,0 0,-1 0,1 0,0 0,0 0,0 0,0 1,0-1,-1 0,1 1,0-1,0 0,0 1,-1-1,1 1,0-1,0 1,-1-1,1 1,-1 0,1-1,0 1,-1 0,1 0,-1-1,0 1,1 0,-1 0,1 0,-1-1,0 1,0 0,0 0,1 0,-1 0,0 0,0 0,0 0,-1 0,6 61,-5-57,3 62,4-1,2-1,13 45,19 174,-39-255,-1 0,-1 0,-2 1,0-1,-3 0,0-1,-2 1,-1-1,-1-1,-4 9,12-35,-71 118,69-115,1-1,-1 1,-1-1,1 0,0 0,-1 0,1-1,-1 1,0-1,0 0,0 0,0 0,0 0,-1-1,1 0,0 0,-1 0,1 0,-1-1,1 0,-1 1,1-2,0 1,-1 0,1-1,-1 0,1 0,0 0,-2-1,1-3,1 1,0-1,0 0,0 0,1 0,-1 0,1 0,0-1,1 0,-1 1,1-1,0 0,1 0,0-1,0 1,0 0,0 0,1 0,0-1,0 1,1 0,0 0,0 0,0-1,1 1,0 0,0 1,3-7,2-14,1 0,2 0,0 1,1 0,2 1,0 0,2 1,1 1,0 0,2 1,17-16,182-140,-194 161,-5 2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4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 1,'-21'2,"0"1,1 1,-1 1,1 1,0 1,1 1,0 0,0 1,1 1,0 1,-14 11,24-16,-1 0,1 0,0 0,1 1,0 0,0 1,0 0,1 0,0 0,0 0,1 1,1 0,-1 1,1-1,1 0,0 1,0 0,1 0,0 0,0 0,1 2,3-8,-1-1,1 0,-1 0,1-1,0 1,0 0,1-1,-1 1,0-1,1 1,-1-1,1 0,0 0,0 0,0-1,0 1,0-1,0 0,0 1,0-1,1-1,-1 1,0 0,1-1,-1 0,0 1,1-1,-1-1,1 1,-1 0,0-1,1 0,-1 0,0 0,0 0,0 0,0-1,0 1,0-1,0 0,0 0,0 0,-1 0,1 0,1-3,130-98,-106 77,2 2,0 1,2 2,20-11,-51 31,1 1,-1-1,0 0,1 1,-1-1,1 1,-1 0,1-1,-1 1,1 0,-1 0,1 0,-1 0,1 0,0 1,-1-1,1 0,-1 1,0-1,1 1,-1-1,1 1,-1 0,0-1,1 1,-1 0,0 0,0 0,0 0,1 0,-1 0,0 0,-1 1,1-1,0 0,0 1,0-1,-1 0,1 1,-1-1,1 1,14 64,-13-12,-3-44,1 0,0 1,1-1,-1 0,2 0,0 1,0-1,0 0,2-1,-1 1,1 0,0-1,1 0,0 0,1 0,0-1,1 2,1-3,1-1,-1 0,1 0,0-1,0 0,1 0,-1-1,1-1,0 1,0-2,1 1,-1-1,0-1,1 0,-1 0,1-1,-1-1,1 1,-1-2,0 1,1-2,-1 1,0-1,0-1,0 0,-1 0,0-1,1 0,-2-1,7-4,3-3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2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0,'-43'251,"16"-26,25-223,1 0,0 0,0 0,0 0,0 1,0-1,0 0,1 1,-1-1,1 0,0 1,-1-1,1 1,0-1,1 1,-1-1,0 0,1 1,-1-1,1 0,0 1,0-1,0 0,0 0,0 1,0-1,0 0,1 0,-1-1,1 1,0 0,-1 0,1-1,0 1,0-1,0 1,0-1,0 0,0 0,1 0,-1 0,0 0,0 0,1-1,-1 1,3-1,121-60,-89 37,-17 11,0 0,0 1,1 2,0 0,1 1,0 1,0 1,1 1,20-2,-40 7,1-1,-1 1,0 0,0 1,0-1,0 1,1-1,-1 1,0 0,0 0,0 0,0 1,0-1,-1 1,1-1,0 1,-1 0,1 0,-1 0,0 0,1 1,-1-1,0 1,-1-1,1 1,0 0,-1-1,1 1,-1 0,0 0,0 0,0 0,0 0,-1 1,1-1,-1 0,0 0,0 0,0 1,0-1,0 0,-1 0,0 0,1 0,-1 0,0 0,-1 0,1 0,-1 2,-6 8,0-1,-1 0,-1 0,0-1,0 0,-1 0,0-2,-1 1,0-1,-1-1,1 0,-2-1,1 0,-1-1,0-1,0 0,-1-1,1 0,-6 0,16-3,0 1,0-1,-1 0,1 0,0 0,0 0,0-1,-1 0,1 0,0 0,-1 0,1-1,0 0,0 0,0 0,0 0,0 0,0-1,0 0,0 0,0 0,1 0,-1-1,1 1,-1-1,1 0,0 0,0 0,1 0,-1-1,0 1,1-1,0 0,0 1,0-1,1 0,-1 0,1 0,0 0,0-1,0 0,4-18</inkml:trace>
  <inkml:trace contextRef="#ctx0" brushRef="#br0" timeOffset="570.009">786 367,'-20'120,"20"-117,0 0,0 1,1-1,-1 0,1 1,0-1,0 0,0 0,0 0,0 0,1 0,-1 0,1 0,0 0,0-1,0 1,0-1,1 1,-1-1,0 0,1 0,0 0,-1 0,1 0,0-1,0 1,0-1,0 0,0 0,1 0,-1 0,0 0,0-1,3 1,7-3,0 0,0 0,0-2,0 1,-1-2,1 1,-1-2,0 0,-1 0,1-1,-1 0,0-1,-1-1,0 1,-1-2,1 1,-2-1,6-8,26-20,-31 29,-7 6,-1 0,0 1,1-1,0 1,-1-1,1 1,0 0,0-1,1 1,-1 0,0 1,1-1,-1 0,1 1,-1-1,1 1,0 0,0 0,-1 0,1 0,0 0,0 1,0-1,0 1,0 0,0 0,0 0,0 0,0 0,0 1,0-1,0 1,0 0,0 0,-1 0,1 0,0 1,0-1,-1 1,1-1,-1 1,1 1,6 14,-1 0,-1 1,-1 0,-1 0,0 0,-2 1,0-1,-1 1,0 0,-2 15,5 11,-3 1,-1-1,-2 0,-2 0,-3 0,-1 0,-2 0,-2-1,-2-1,-2 0,-1-1,-3-1,-11 19,21-47,5-5,0 0,-1 0,-1-1,1 1,-1-1,0 0,-1-1,0 1,0-2,0 1,0-1,-2 1,9-6,-1 1,0-1,0 0,0 1,0-1,0 0,0 1,0-1,0 0,0 0,0 0,0 0,0 0,1 0,-1 0,0 0,0-1,0 1,0 0,0 0,0-1,0 1,0-1,0 1,1-1,-1 1,0-1,0 1,1-1,-1 0,0 1,1-1,-1 0,0 0,1 0,-1 1,1-1,0 0,-1 0,1 0,0 0,-1 0,1 0,0 0,0 0,0 0,0 0,0 1,0-1,0 0,0 0,0 0,0 0,1 0,7-55,11 4,1 0,3 1,2 2,15-20,-30 51,12-19,-2 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7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82 118,'-21'67,"2"1,3 1,-4 55,19-120,0 1,-1-1,2 0,-1 1,1-1,-1 0,1 1,0-1,1 0,-1 1,1-1,0 0,0 1,0-1,0 0,1 0,0 0,0 0,0 0,0 0,1-1,-1 1,1-1,0 1,0-1,0 0,0 0,1-1,-1 1,1-1,0 1,0-1,0 0,0-1,0 1,0-1,1 1,6-3,0 0,1-1,-1 0,0-1,0 0,0 0,0-1,-1-1,0 0,0 0,0-1,0 0,-1-1,0 0,0-1,-1 0,0 0,0 0,-1-1,0 0,-1-1,0 0,0 0,-1 0,-1 0,4-11,-2 6,-2 1,0-1,-1 0,0 0,-1 0,-1 0,0 0,-1 0,-1-1,0 1,-1 0,-1 0,0 0,-1 1,-2-4,3 9,-1 0,0 0,-1 1,0-1,0 1,-1 0,0 0,0 1,0-1,-1 1,-1 1,1-1,-1 1,0 1,0 0,-1 0,1 0,-1 1,0 0,0 1,-1 0,1 0,-8 0,-44-2,36 5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0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82,'-4'34,"-3"16,1 3,2-6</inkml:trace>
  <inkml:trace contextRef="#ctx0" brushRef="#br0" timeOffset="500.169">276 252,'14'-53,"-11"37,0-1,2 1,0-1,1 1,0 1,2-1,0 1,0 1,6-7,-13 20,0 0,0 1,0-1,0 1,0-1,1 1,-1 0,0-1,0 1,1 0,-1 0,0 0,1-1,-1 2,0-1,0 0,1 0,-1 0,0 0,0 1,1-1,-1 1,0-1,0 1,0-1,1 1,-1 0,0 0,0-1,0 1,0 0,-1 0,1 0,0 0,0 0,0 0,-1 0,1 0,-1 1,1-1,-1 0,1 0,-1 0,1 1,-1-1,0 0,0 0,0 1,0-1,0 0,0 1,0-1,0 0,0 0,-1 1,1-1,-1 1,6 12,-3-9,0 0,0 0,0 0,1-1,-1 1,1-1,0 0,1 0,-1 0,1 0,0 0,0-1,0 1,0-1,0 0,1 0,-1-1,1 0,0 1,0-2,0 1,0 0,0-1,0 0,0 0,0-1,1 1,-1-1,0 0,0 0,1-1,-1 0,0 0,1 0,1-2,1 0,-1-1,-1 1,1-1,0-1,-1 1,0-1,0 0,0 0,-1-1,0 0,0 0,0 0,-1-1,0 1,0-1,-1 0,1 0,-1 0,-1-1,0 1,0-1,0 1,-1-1,2-13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1:5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0,'-2'2,"0"-1,0 1,0-1,0 1,1 0,-1-1,1 1,-1 0,1 0,0 0,0 0,0 1,0-1,0 0,0 0,0 0,1 1,-1-1,1 0,0 1,0-1,0 1,0-1,0 3,0-2,11 170,2-63,-12 232,4-295,-5-46,0-1,1 1,-1 0,0 0,0-1,1 1,-1-1,1 1,-1 0,0-1,1 1,-1-1,1 1,0-1,-1 1,1-1,-1 1,1-1,0 1,-1-1,1 0,0 1,-1-1,1 0,0 0,0 0,-1 0,1 1,0-1,0 0,-1 0,1 0,0 0,0-1,-1 1,1 0,0 0,-1 0,1-1,0 1,-1 0,1-1,0 1,-1 0,1-1,0 1,-1-1,1 1,-1-1,1 1,-1-1,1 1,-1-1,1 0,-1 1,0-1,1 0,-1 0,86-121,-69 98,1 2,0 0,2 0,0 2,2 1,7-5,-26 22,1 0,0 0,0 0,0 1,0-1,0 1,0 0,0 1,0-1,0 1,1-1,-1 1,0 0,0 1,1-1,-1 1,0 0,0 0,0 0,0 0,0 1,0 0,0 0,-1 0,1 0,-1 0,1 1,-1-1,0 1,0 0,1 1,5 4,0 1,-1 1,0-1,-1 1,1 1,-2-1,0 1,0 1,-1-1,1 4,7 149,-4-153,-3-15</inkml:trace>
  <inkml:trace contextRef="#ctx0" brushRef="#br0" timeOffset="472.33">1099 396,'-26'6,"0"0,1 2,0 1,1 1,0 1,0 1,1 1,1 1,0 1,1 1,-2 3,20-15,1-1,-1 1,1 0,0 0,0 0,0 0,1 0,0 1,-1-1,1 0,1 1,-1-1,1 1,0-1,0 0,0 1,0-1,1 1,-1-1,1 0,1 1,-1-1,0 0,1 0,0 0,0 0,0 0,1 0,-1 0,1-1,0 1,0-1,0 0,0 0,1 0,-1 0,1-1,-1 1,1-1,0 0,0 0,0-1,1 1,-1-1,0 0,1 0,-1 0,0 0,1-1,-1 0,1 0,-1 0,1 0,-1-1,0 1,1-1,3-2,5-1,1-1,-1-1,0 0,-1 0,0-2,0 1,0-1,-1-1,6-6,0 2,131-144,-146 184,-2-20,1 0,-1 1,1-1,0 1,1-1,0 0,0 0,0 0,1 0,0 0,0-1,1 1,0-1,0 0,0 0,1 0,0 0,0-1,1 0,-1 0,1 0,0-1,0 0,1 0,-1-1,1 0,4 2,7 4,-3 0</inkml:trace>
  <inkml:trace contextRef="#ctx0" brushRef="#br0" timeOffset="889.132">1493 650,'149'-221,"-149"221,1-1,-1 1,1-1,-1 1,0-1,1 1,-1 0,1-1,-1 1,1 0,-1-1,1 1,-1 0,1-1,0 1,-1 0,1 0,-1 0,1 0,0-1,-1 1,1 0,-1 0,1 0,0 0,-1 1,1-1,0 0,-1 0,1 0,-1 0,1 1,-1-1,1 0,-1 0,1 1,0-1,-1 0,0 1,1-1,-1 1,1-1,-1 1,1-1,-1 1,0-1,1 1,-1-1,0 1,0-1,1 1,-1-1,0 1,0 0,17 46,-10-25,-5-17,-1 0,1-1,1 0,-1 1,0-1,1 0,0 0,0 0,0 0,1-1,-1 1,1-1,0 0,0 0,0 0,0-1,0 0,0 1,1-1,0-1,-1 1,1-1,0 1,-1-1,1-1,0 1,0-1,0 0,0 0,0 0,0 0,-1-1,1 0,0 0,0-1,4-1,6-5,0-1,-1-1,0 0,-1-1,0 0,-1-1,0 0,0-1,4-7,81-75,-52 74,-24 16</inkml:trace>
  <inkml:trace contextRef="#ctx0" brushRef="#br0" timeOffset="1420.423">2425 340,'-21'3,"2"1,-1 1,0 1,1 1,0 0,1 2,0 0,0 1,-7 5,22-11,-1 0,1 0,0 0,0 1,0-1,1 1,0 0,0-1,0 1,0 0,1 0,-1 0,1 0,1 1,-1-1,1 0,0 5,0-8,-1 0,1 0,1 0,-1 0,0 1,0-1,1 0,-1 0,1 0,0 0,-1 0,1 0,0 0,0 0,0 0,1 0,-1-1,0 1,1 0,-1-1,1 1,0-1,-1 1,1-1,0 0,0 0,0 0,0 0,0 0,0 0,0-1,0 1,0 0,0-1,0 0,0 1,1-1,-1 0,0 0,0-1,0 1,1 0,10-3,0-1,-1 0,1-1,-1-1,0 0,0 0,-1-1,0 0,0-1,2-3,55-33,-51 35,48-18,-63 27,0 0,0 0,0 0,0 0,0 0,0 0,0 1,0-1,-1 1,1-1,0 1,0 0,0 0,-1 0,1 0,0 0,-1 0,1 0,-1 0,0 1,1-1,-1 0,0 1,0 0,1-1,-1 1,0 0,-1-1,1 1,0 0,-1 0,1 0,0-1,-1 2,4 15,0 1,-1 0,-1-1,-1 1,-1 0,0 0,-2 8,0 15,-1 333,0-343,-1 0,-1 0,-2 0,-2-1,-1 0,-1-1,-1 0,-2-1,-16 27,26-49,0 0,0 0,-1 0,0 0,0-1,0 0,-1 0,0 0,0-1,0 0,-1 0,0-1,0 1,0-2,0 1,-3 0,6-6,0 1,0-1,1 0,-1 0,0-1,1 1,-1-1,1 0,0 1,0-2,0 1,0 0,1 0,-1-1,1 0,0 1,0-1,0 0,0 0,1 0,0 0,0 0,0-1,0 1,1 0,-1-4,1-10,1-1,0 1,1 0,1 0,1 1,1-1,0 1,1 0,1 0,0 0,2 1,2-3,-10 17,18-33,3 1,0 1,2 0,2 2,0 2,2 0,23-17,-30 27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0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0 509,'28'1,"0"-1,0-1,0-2,-1 0,1-2,-1-2,0 0,-1-1,0-2,0-1,-1-1,0-1,-1-1,4-4,-1-6,-2-1,0-1,-2-1,-1-1,-1-1,-2-1,1-4,21-29,-41 61,1 0,-1-1,1 1,0 0,0 0,0 0,0 0,1 0,-1 0,0 1,1-1,0 0,-1 1,1-1,0 1,-1-1,1 1,0 0,0 0,0 0,0 0,1 0,-1 0,0 0,0 1,0-1,1 1,-1 0,0 0,0 0,1 0,-1 0,0 0,0 0,1 1,-1-1,0 1,0 0,0-1,1 1,-1 0,0 0,0 0,0 1,-1-1,1 0,0 1,0 0,3 9,0 0,-1 0,0 1,-1 0,0-1,-1 1,-1 0,1 1,-2-1,0 0,0 0,-1 0,-1 1,1 16,3-16,-2 1,0 0,0-1,-1 1,-1 0,0-1,-1 1,-1-1,0 0,-1 0,0 0,-1-1,0 0,-1 0,0 0,-1-1,0 0,-1 0,-3 2,4-5,-1-1,0 0,-1 0,1 0,-1-1,0-1,-1 0,1 0,-1-1,0 0,0-1,-6 1,16-4,0 0,0 0,0 0,-1 0,1 0,0 0,0 0,0 0,0-1,0 1,0 0,-1-1,1 1,0-1,0 1,0-1,0 1,0-1,0 0,1 0,-1 1,0-1,0 0,0 0,1 0,-1 0,0 0,1 0,-1 0,1 0,-1 0,1 0,0 0,-1 0,1 0,0-1,0 1,0 0,0 0,0 0,0 0,0-1,0 1,0 0,0 0,1 0,-1 0,1-1,28-49,-19 43,1 0,-1 1,2 0,-1 1,1 0,-1 1,2 0,-1 1,0 0,1 1,0 0,-1 1,1 1,0 0,0 1,0 0,0 1,0 0,0 1,0 1,-1 0,1 1,-1 0,2 1,15 7,-19-5,1 0,0-2,0 1,0-1,1-1,-1 0,1-1,0 0,0-1,0 0,1-1,-1 0,0-1,0 0,1-1,-1 0,0-1,0-1,0 0,0 0,0-1,-1-1,0 0,5-3,4-11,-2 0,0-2,-1 0,-1-1,-1 0,-1-1,-1-1,-1 0,-1-1,-1 0,2-12,3-2,-1 4,-9 59,21 296,-24-267,0-24,0 0,-2-1,-1 1,-2-1,-1 1,-1-1,-1 0,-8 22,-10-14,24-35,0-1,-1 1,1-1,-1 1,1-1,-1 1,1-1,-1 0,1 1,-1-1,0 0,1 1,-1-1,1 0,-1 0,0 1,1-1,-1 0,0 0,1 0,-1 0,0 0,1 0,-1 0,0 0,1 0,-1 0,0 0,1-1,-1 1,0 0,1 0,-1-1,1 1,-1 0,0-1,1 1,-1-1,1 1,-1-1,1 1,-1-1,1 1,0-1,-1 1,1-1,0 1,-1-1,1 0,0 1,0-1,-1 0,1 1,0-1,0 0,0 1,0-1,0 0,0 1,0-1,-4-16,2-1,0 1,0-1,2 1,0-1,1 0,1 1,3-17,5-3,1 0,2 0,2 1,1 1,1 1,3 0,12-17,-20 31,1 1,1 1,0 0,1 0,1 2,1 0,0 1,1 1,0 0,1 1,1 1,17-7,-31 17,-1 1,0 0,1 0,-1 0,1 1,-1 0,0 0,1 0,-1 1,1-1,-1 1,0 1,1-1,-1 1,0 0,0 0,0 0,0 1,-1 0,1 0,-1 0,0 0,1 1,-1 0,-1 0,1 0,-1 0,1 0,-1 1,0-1,-1 1,1 0,-1 0,0 0,0 0,-1 0,1 1,-1-1,0 0,-1 1,1-1,-1 1,0-1,-1 1,1-1,-1 0,0 1,0 0,-3 6,0 1,-1 0,0-1,-1 0,0 0,-1-1,0 0,0 0,-2 0,1-1,-1 0,-1-1,0 0,0-1,0 0,-1 0,-1-1,1 0,-1-1,0-1,0 0,-1 0,0-1,0-1,0 0,0-1,-9 0,-2 0</inkml:trace>
  <inkml:trace contextRef="#ctx0" brushRef="#br0" timeOffset="525.435">1806 480,'47'-12,"-1"-3,0-2,-2-1,0-3,10-7,-35 16,-1-1,0-1,-1 0,0-1,-1-1,-1 0,-1-1,0-1,11-19,-21 32,-1 0,0 0,0-1,0 1,0-1,-1 1,0-1,0 0,0 0,-1 0,0 0,0 0,-1 0,1 0,-1-1,-1 1,1 0,-1 0,0 0,-1 0,1 0,-1 0,0 0,-1 1,1-1,-1 1,0-1,-1 1,1 0,-4-3,4 6,0 1,0 0,0 0,0 1,0-1,0 1,0-1,0 1,0 0,0 0,-1 0,1 1,0-1,0 1,0 0,0-1,0 1,0 1,1-1,-1 0,0 1,0-1,1 1,-1 0,1 0,-1 0,1 0,0 0,-1 1,-2 2,1 0,-1 0,0 0,1 0,0 1,1 0,-1-1,1 1,0 1,0-1,1 0,0 1,0 0,2-4,0-1,0 1,0 0,1 0,-1-1,1 1,-1-1,1 1,0 0,0-1,0 0,1 1,-1-1,0 0,1 1,0-1,-1 0,1 0,0 0,0 0,0-1,0 1,1-1,-1 1,0-1,1 0,-1 1,1-1,-1 0,3 0,81 18,-81-19,0-1,1 1,-1-1,0 1,1 0,-1 0,1 1,-1-1,1 1,-1 1,0-1,1 1,-1 0,0 0,0 0,0 0,-1 1,1 0,-1 0,1 1,-1-1,0 1,0 0,-1 0,1 0,-1 0,0 1,0-1,0 1,0 0,-1 0,2 5,-22 154,19-145</inkml:trace>
  <inkml:trace contextRef="#ctx0" brushRef="#br0" timeOffset="702.726">2794 199,'-19'38,"-7"18,2 4,9-9,8-12</inkml:trace>
  <inkml:trace contextRef="#ctx0" brushRef="#br0" timeOffset="1236.192">2935 396,'17'-36,"3"1,1 1,1 0,2 2,1 1,25-25,-5 26,-44 29,0 1,0-1,0 1,0 0,0 0,0 0,0-1,1 1,-1 0,0 0,0 1,0-1,0 0,0 0,0 0,0 1,0-1,0 0,0 1,0-1,0 1,0 0,0-1,0 1,0 0,-1-1,1 1,0 0,0 0,-1 0,1-1,-1 1,1 0,-1 0,1 0,-1 0,1 0,-1 0,0 0,1 0,-1 1,0-1,0 0,0 0,3 59,-4-56,0 0,0 1,1-1,-1 1,1-1,0 0,0 1,0-1,1 1,0-1,-1 0,2 1,-1-1,0 0,1 0,0 0,0 0,0 0,0 0,1 0,-1-1,1 1,0-1,0 0,1 0,-1 0,0 0,1-1,0 1,0-1,0 0,4 0,1-1,-1 0,0-1,1 0,-1 0,0-1,1 0,-1-1,0 0,0 0,0 0,0-1,0 0,-1-1,1 0,2-2,28-11,-20 10</inkml:trace>
  <inkml:trace contextRef="#ctx0" brushRef="#br0" timeOffset="1821.963">3924 0,'-34'14,"1"1,1 1,0 2,2 1,0 1,1 2,1 1,-6 7,27-22,0 0,0 0,0 1,1 0,1 0,-1 1,1-1,1 1,0 0,0 1,0 5,3-13,0 1,0-1,1 0,-1 1,1-1,0 0,0 1,1-1,-1 1,1-1,-1 0,1 1,0-1,0 0,0 0,1 0,-1 0,1 0,0 0,0 0,0 0,0 0,0-1,1 1,-1-1,1 0,-1 0,1 0,0 0,0 0,0-1,0 1,0-1,0 0,1 0,-1 0,1 0,10 1,0-2,0 0,0-1,0 0,-1-1,1 0,-1-1,1-1,-1 0,0-1,0 0,-1-1,1-1,-2 0,1 0,-1-1,0 0,0-1,-1-1,0 0,-1 0,1-2,-4 7,92-83,-96 87,0 0,-1 1,1-1,-1 1,1-1,0 1,0 0,-1-1,1 1,0 0,-1 0,1 0,0 0,0 1,-1-1,1 0,0 1,-1-1,1 1,0-1,-1 1,1 0,-1 0,1 0,-1 0,0 0,1 0,-1 0,0 0,0 1,1-1,-1 0,0 1,-1-1,1 1,0-1,0 1,0-1,-1 1,16 69,-15-65,25 307,-25-254,-2-1,-3 0,-3 0,-2 0,-2-1,-3 0,-3-1,-2-1,-3 4,16-47,0 1,-1-1,0-1,-1 1,0-1,-1-1,0 0,-1 0,0 0,0-1,-1-1,0 0,-12 6,21-12,-1-1,1 0,-1 0,1 0,-1 0,0-1,1 1,-1-1,0 1,1-1,-1 0,0 0,1 0,-1 0,0-1,1 1,-1-1,0 0,1 0,-1 0,1 0,-1 0,1 0,-1 0,1-1,0 0,0 1,0-1,0 0,0 0,0 0,0 0,1 0,-1 0,1-1,-1 1,1-1,-2-4,0 1,1-1,0 0,0 1,0-1,1 0,0 0,1 0,-1 0,1 0,1 0,-1-1,1 1,1-2,6-19,2 0,0 1,2 0,2 1,0 0,1 1,1 1,2 0,0 2,2 0,0 0,2 2,0 1,1 1,0 0,2 2,25-12,-32 20,0 2,1 0,0 2,0 0,0 0,0 2,1 1,-1 0,1 1,18 3,-14-2,1-1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1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1 848,'48'-3,"0"-2,0-1,0-3,20-8,-43 12,-1-2,0 0,0-2,-1 0,0-2,-1 0,0-2,-1 0,0-1,2-4,-20 15,0-1,0 0,-1 0,0 0,0 0,0 0,0 0,0-1,-1 1,0-1,0 1,0-1,0 1,-1-1,0 1,0-1,0 0,0 1,-1-1,0 1,0-1,0 1,0-1,-1 1,0 0,0-1,0 1,0 0,0 0,-1 1,0-1,0 0,0 1,0 0,-1 0,1 0,-1 0,0 0,0 1,0-1,0 1,0 0,0 1,0-1,-1 1,1-1,-1 1,1 1,-1-1,0 1,1-1,-1 1,1 1,-1-1,0 1,1-1,-15 4,0 0,0 1,1 1,0 1,0 0,0 1,1 1,0 1,1 1,0 0,1 0,0 2,1 0,1 1,-1 0,2 1,-7 11,8-13,1 1,1 0,0 1,1 0,1 0,0 1,1-1,0 2,2-1,0 1,0-1,2 1,0 0,1 0,1 0,0 0,2 4,-1-14,1 0,0 0,0-1,0 1,1-1,0 1,1-1,-1 0,1 0,0 0,1-1,-1 0,1 1,0-2,0 1,1 0,0-1,-1 0,1-1,1 1,-1-1,0 0,1-1,0 1,-1-1,1-1,0 1,0-1,14 2,0-1,0 0,0-2,0 0,0-1,-1-2,1 0,18-5,2-2,-2-2,1-1,-2-2,0-2,28-17,-29 11</inkml:trace>
  <inkml:trace contextRef="#ctx0" brushRef="#br0" timeOffset="868.319">1186 623,'-7'-4,"0"0,0 1,0 0,-1 1,1 0,-1 0,1 0,-1 1,0 0,1 0,-1 1,0 0,0 1,1-1,-1 1,0 1,1 0,-1 0,-5 2,-133 71,33 30,108-100,1 1,0 0,0 0,1 1,-1-1,1 1,1-1,-1 1,1 0,1 0,-1 0,1 0,0 0,1 0,-1 1,2-1,-1 0,1 0,0 0,0 2,0-6,0 0,1 0,-1 0,0 0,1 0,-1-1,1 1,0 0,0-1,0 0,0 1,0-1,1 0,-1 0,1 0,-1-1,1 1,0 0,0-1,0 0,0 0,0 0,0 0,0 0,0 0,0-1,0 0,0 1,0-1,0 0,0-1,2 1,99-31,-37-10,-2-3,-2-2,-1-4,48-50,-90 81,-20 19,0 1,0-1,1 0,-1 0,0 1,0-1,0 0,0 0,0 1,1-1,-1 0,0 0,0 1,0-1,1 0,-1 0,0 0,0 1,1-1,-1 0,0 0,0 0,1 0,-1 0,0 0,1 0,-1 1,0-1,0 0,1 0,-1 0,0 0,1 0,-1 0,0 0,1-1,-1 1,0 0,0 0,1 0,-18 36,14-31,-117 193,79-116,3 3,4 0,3 3,5 0,-12 73,6 21,31-180,0 0,0 1,0-1,0 0,1 0,-1 0,1 1,0-1,0 0,0 1,0-1,0 0,0 0,1 1,-1-1,1 0,-1 0,1 0,0 1,0-1,0 0,0 0,0 0,0 0,1-1,-1 1,1 0,-1 0,1-1,0 1,0-1,-1 0,1 1,0-1,0 0,0 0,0 0,1 0,-1-1,0 1,0 0,0-1,1 0,-1 1,0-1,1 0,-1 0,0 0,0-1,1 1,-1-1,0 1,1-1,2-2,-1 0,1 0,-1 0,0 0,0-1,0 0,0 1,-1-2,0 1,0 0,0-1,0 1,0-1,-1 0,0 0,0 0,-1 0,1 0,-1 0,0 0,0-1,-1 1,0 0,1-1,-2 1,1 0,-1-1,0 1,0 0,0 0,-1 0,1 0,-1 0,-1 0,1 0,-1 0,-2-2,-9-15,-1 0,0 1,-2 1,-1 1,0 0,-1 2,-1 0,-1 1,-16-10,27 20,-1 0,0 1,0 0,0 1,0 0,-1 0,0 1,1 1,-1 0,-8 0,57 4,-1-1,0-3,1 0,-1-3,32-7,209-95,-250 99</inkml:trace>
  <inkml:trace contextRef="#ctx0" brushRef="#br0" timeOffset="1564.797">1609 623,'-9'19,"0"0,1 0,1 1,1 0,1 0,1 1,-2 15,6-29,-1-1,1 0,0 0,0 1,1-1,0 0,0 0,0 0,1 1,0-1,0-1,0 1,1 0,0-1,0 1,1-1,-1 0,1 0,0 0,0-1,1 1,0-1,-1 0,1 0,1-1,-1 1,4 1,-2-2,-1-1,1 1,0-1,0-1,1 1,-1-1,0-1,0 1,1-1,-1 0,0-1,0 0,1 0,-1 0,0-1,0 0,0 0,0-1,-1 0,1 0,-1-1,0 0,0 0,0 0,1-2,3-1,-1-1,0 0,-1-1,0 0,0 0,0-1,-2 0,1 0,-1-1,-1 1,1-1,-2-1,0 1,3-11,-3-2</inkml:trace>
  <inkml:trace contextRef="#ctx0" brushRef="#br0" timeOffset="1750.052">2202 623,'-9'48,"0"15,4 3,6-11,3-14</inkml:trace>
  <inkml:trace contextRef="#ctx0" brushRef="#br0" timeOffset="1902.606">2173 199</inkml:trace>
  <inkml:trace contextRef="#ctx0" brushRef="#br0" timeOffset="2253.761">2597 1,'-22'337,"-14"64,12-234,22-143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0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0,'-10'34,"-2"25,0 7,2-2,3-8,3-8,2-8,6-10,2-11</inkml:trace>
  <inkml:trace contextRef="#ctx0" brushRef="#br0" timeOffset="565.755">340 338,'68'-94,"97"-113,-165 206,1 0,-1 0,0 0,1 0,-1 0,1 0,-1 0,1 0,0 0,-1 0,1 0,0 0,-1 1,1-1,0 0,0 0,0 1,0-1,0 1,0-1,0 1,0-1,0 1,0-1,0 1,0 0,0 0,0 0,1-1,-1 1,0 0,0 0,0 0,0 1,0-1,0 0,0 0,0 1,1-1,-1 0,0 1,0-1,0 1,0 0,-1-1,1 1,0 0,0-1,0 1,0 0,-1 0,1 0,0 0,-1 0,1 0,0 0,11 30,-11-25,0-1,0 1,1 0,0-1,0 0,1 1,-1-1,1 0,0 0,1-1,-1 1,1-1,0 1,0-1,0 0,1-1,-1 1,1-1,0 0,0 0,0 0,0-1,1 1,-1-1,1-1,2 2,2-4,0 1,-1-1,1 0,0-1,-1 0,1-1,-1 0,0 0,0-1,0 0,0-1,-1 0,1 0,4-5,10-4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1,'0'14,"0"15,0 6,0 3,0 0,0-7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6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1,'19'92,"-5"0,-4 1,-4 22,-4-83,2 17,-2 0,-3 1,-1-1,-3 1,-2-1,-2-1,-5 9,-22 51,51-159,42-68,-57 119,1 0,-1 0,0 0,0 1,0-1,1 0,-1 0,0 0,0 0,0 0,1 1,-1-1,0 0,0 0,1 0,-1 0,0 0,-7 14</inkml:trace>
  <inkml:trace contextRef="#ctx0" brushRef="#br0" timeOffset="688.785">47 706,'16'-9,"1"0,0 1,0 1,0 0,1 1,0 1,0 1,1 1,-1 0,1 2,-1 0,1 1,0 0,14 3,-29-1,1-1,-1 0,0 1,-1 0,1 0,0 0,0 0,-1 1,1-1,-1 1,0 0,0 0,0 0,0 0,-1 1,1-1,-1 1,0 0,0-1,0 1,0 0,-1 0,1 0,-1 1,0-1,-1 0,1 0,-1 1,1-1,-1 0,-1 0,1 1,-1-1,1 0,-1 0,0 1,-1-1,1 0,-1 0,1 0,-1-1,-1 1,1 0,0-1,-1 1,0-1,0 0,0 0,0 0,0 0,0-1,-1 1,-1 0,-8 4,0 0,0-1,-1 0,0-1,0-1,0 0,-1-1,0 0,1-1,-1-1,0-1,0 0,1 0,-1-2,0 0,-11-3,-2-2,4 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8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1,'15'128,"-5"1,-6 69,-45 159,30-285,-24 205,35-254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0 592,'74'-38,"-1"-4,-2-2,-3-4,24-23,-76 57,-2 0,0-1,0 0,-2-1,0-1,0 0,-2 0,0-1,-1 0,-1-1,4-13,-10 25,-1 1,0 0,0 0,0-1,0 1,-1-1,0 1,-1 0,0-1,0 1,0 0,0-1,-1 1,-1-3,2 7,0 0,0-1,0 1,0 0,-1 0,1 0,0 0,-1 0,0 0,1 0,-1 1,0-1,0 1,0-1,0 1,0 0,0-1,-1 1,1 0,0 1,-1-1,1 0,0 1,-1-1,1 1,-1-1,1 1,-1 0,1 0,-1 1,1-1,0 0,-1 1,1-1,-1 1,1 0,0 0,-1 0,-2 1,-1 0,1 0,0 0,-1 1,1 0,1 0,-1 0,0 1,1-1,0 1,0 0,0 0,0 1,0-1,1 1,0 0,0 0,0 0,1 0,0 1,0-1,0 0,0 1,1 0,0-1,0 1,1 0,-1 0,1-1,1 1,-1 0,1-1,0 1,0 0,1-1,-1 1,1-1,0 1,1-1,-1 0,1 0,0 0,1 0,2 3,67 36,21 21,-92-60,0-1,0 1,0-1,-1 1,0 0,0-1,0 1,0 0,-1 0,0 0,0-1,0 1,0 0,-1 0,0 0,0-1,0 1,-1 0,1-1,-1 1,0-1,0 0,-1 1,1-1,-1 0,0 0,0-1,-1 1,0 0,-9 17,1 0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1,'-4'28,"-3"11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8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19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26,'-3'16,"0"1,1 0,1 0,1 1,0-1,1 0,1 0,0 0,1 0,1-1,1 1,1 0,-5-14,1 0,0 0,0-1,0 1,0 0,0-1,0 1,1-1,-1 0,1 0,0 0,0 0,0-1,-1 1,2-1,-1 1,0-1,0 0,0 0,0 0,1-1,-1 1,0-1,1 0,-1 0,0 0,1 0,-1-1,0 1,1-1,-1 0,0 0,0 0,0 0,0-1,0 1,0-1,101-75,-90 62,-1-1,-1-1,0 0,-1 0,-1-1,-1 0,0-1,-2 0,0-1,0-5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25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85 102,'-25'69,"17"-34,-34 144,32-106,76-211,-50 106,106-173,-121 203,0 0,1 0,-1 0,0 0,1 0,0 0,-1 1,1-1,0 1,0-1,0 1,0 0,0 0,0-1,1 1,-1 1,0-1,0 0,1 1,-1-1,0 1,1-1,-1 1,1 0,-1 0,0 0,1 1,-1-1,1 0,-1 1,0 0,0-1,1 1,-1 0,0 0,0 0,0 1,0-1,0 0,0 1,0-1,0 1,-1 0,1 0,-1 0,1-1,0 3,6 10,0 0,-1 1,-1 0,0 1,-1-1,-1 1,0 0,0 7,2 7,-16 122,10-151,-1 0,1-1,0 1,0-1,0 1,0 0,0-1,0 1,0-1,1 1,-1 0,0-1,0 1,0-1,1 1,-1-1,0 1,0-1,1 1,-1-1,1 1,-1-1,0 1,1-1,-1 1,1-1,-1 0,1 1,-1-1,1 0,-1 0,1 1,0-1,-1 0,1 0,-1 0,1 1,-1-1,1 0,0 0,-1 0,1 0,-1 0,1 0,0-1,-1 1,1 0,-1 0,1 0,0 0,-1-1,1 1,-1 0,1-1,-1 1,1 0,-1-1,1 1,-1 0,30-29,-27 25,260-335,-207 297,-55 41,1 0,-1 1,1-1,0 1,-1-1,1 1,0-1,-1 1,1 0,0 0,0-1,0 1,-1 1,1-1,0 0,0 0,-1 1,1-1,0 1,-1-1,1 1,0 0,-1 0,1-1,-1 1,1 0,-1 1,0-1,1 0,-1 0,0 0,0 1,0-1,0 1,0-1,0 1,0 0,3 10,-1 0,0 1,0-1,-1 1,-1-1,0 1,-1 0,-1 0,0-1,0 1,-1 0,-1-1,0 0,-2 4,-2 13,2 0,0 1,2 0,2-1,0 1,4 20,13-10,-4-28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4.8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499 82,'-15'-11,"-1"1,0 0,-1 1,0 0,0 2,-1 0,-14-4,27 10,0-1,0 1,0 0,0 0,-1 0,1 1,0 0,0 0,0 0,0 1,-1-1,1 1,0 1,0-1,0 1,1-1,-1 1,0 1,1-1,-1 1,1 0,0 0,0 0,0 0,0 1,0-1,1 1,0 0,-1 0,0 3,-1 6,0 1,0 0,2-1,-1 1,2 1,0-1,1 0,0 1,1-1,1 0,0 1,1 2,-3 95,-17-6,-6-1,-23 62,-11 20,29-48,28-137,0-1,0 1,0 0,1 0,-1 0,1 0,-1 0,1 0,0 0,0 0,0 0,0 0,0 0,0 0,0 0,1 0,-1 0,1-1,0 1,-1 0,1 0,0 0,0-1,0 1,0 0,0-1,1 1,-1-1,0 1,1-1,-1 1,1-1,-1 0,1 0,0 0,0 0,-1 0,1 0,0-1,0 1,0 0,0-1,0 0,0 1,0-1,1 0,265-1,-24-28,-220 29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53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206 1,'-27'26,"1"2,2 1,1 1,1 1,1 0,2 2,0 5,15-32,1 1,-1 1,1-1,1 0,0 1,0-1,0 1,1 0,0 0,0 0,1-1,0 1,1 0,0 0,0 0,0-1,1 1,0 0,1-1,0 0,0 0,0 1,1-2,0 1,-1-5,-1-1,1 1,0-1,0 0,0 0,0 0,0 0,0-1,0 1,0-1,0 0,0 0,0 0,0 0,0 0,0-1,0 1,0-1,0 0,0 0,0 0,0 0,0-1,-1 1,1-1,0 0,-1 1,1-1,-1 0,0-1,0 1,0 0,0 0,0-1,0 0,-1 1,11-13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5.9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0,'-5'0,"-2"5,-4 1,-5 5,5 0,9-6,10-4,-2-3,-1 5,-2 1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2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 1,'-5'24,"-1"13,5 0,7-7,3-7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6.7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31 344,'58'-11,"8"-1,0-3,-1-3,17-9,-71 22,1-1,-1 0,0 0,-1-1,1-1,-1 0,-1 0,0-1,0 0,7-10,-14 16,1 0,-1 0,1 0,-1-1,0 1,0-1,-1 1,1-1,-1 0,0 0,0 0,0 0,0 0,-1 0,0 0,1 0,-1 0,-1 0,1 0,-1 0,1 0,-1 1,0-1,-1 0,1 0,-1 0,1 1,-1-1,0 1,0-1,-1 1,1 0,-1 0,0 0,-1-1,-1 0,0 0,-1 0,1 0,-1 1,0 0,0 0,0 0,-1 1,1 0,-1 0,1 0,-1 1,0 0,1 1,-1-1,0 1,1 1,-1-1,0 1,0 0,0 1,-133 51,121-40,0 1,1 0,1 1,0 1,1 1,1 0,0 1,2 1,-5 8,14-21,0 0,0 0,0 0,1 1,0-1,1 1,-1 0,1 0,1 0,-1 0,1 0,0 0,1 0,0 0,0 1,0-1,1 0,0 0,1 0,-1 0,1 0,1 0,-1 0,1-1,0 1,1-1,0 0,0 0,0 0,0 0,1-1,0 0,0 0,2 1,8 4,0-2,1 0,0-1,0 0,1-1,-1-1,1-1,0 0,1-1,-1-1,0-1,1 0,-1-1,1-1,14-3,-4 3,-10 1,0-1,0 0,0-2,0 0,0-1,-1-1,0 0,0-1,0-1,-1-1,3-2,0-2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09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653 594,'2'1,"0"1,0-1,0 1,-1-1,1 1,0 0,-1 0,1 0,-1 0,0 0,0 0,0 0,0 0,0 0,0 1,-1-1,1 0,-1 1,1-1,-1 0,0 1,0-1,0 0,0 3,0-2,-18 149,-12 11,19-113,1 1,3 0,0 51,6-80,0-19,0 1,0 0,0 0,1 0,0 0,-1 0,1 0,0 0,1 0,-1 0,1 0,0 0,0 0,0 0,0 0,1-1,0 1,-1 0,1-1,0 1,1-1,-1 0,1 0,-1 0,1 0,0 0,0-1,0 1,1-1,-1 0,1 0,-1 0,1 0,0 0,1-1,8 0,0 0,0-1,1-1,-1 0,0-1,0 0,0-1,8-4,64-9,300-13,-379 29,-3 0,-1 1,0-1,1 1,-1-1,0 0,1 0,-1 0,1 0,-1-1,0 1,1-1,-1 1,0-1,1 0,-1 0,0 0,0 0,0 0,0 0,0-1,0 1,0-1,0 1,-1-1,1 0,-1 0,2-1,-3-8</inkml:trace>
  <inkml:trace contextRef="#ctx0" brushRef="#br0" timeOffset="559.935">1500 650,'20'-10,"1"1,1 1,-1 0,1 2,0 1,0 0,1 2,0 0,-1 2,1 0,19 3,-40-3,0 1,1-1,-1 1,0 0,0 0,1 0,-1 0,0 0,0 1,1-1,-1 1,0-1,0 1,0 0,1 0,-1 0,0 0,0 0,-1 0,1 1,0-1,0 0,-1 1,1 0,0-1,-1 1,0 0,1 0,-1 0,0 0,0 0,0 0,0 0,-1 0,1 0,0 1,-1-1,0 0,1 0,-1 1,0-1,0 0,0 1,-1-1,1 0,-1 2,-96 126,97-127,0 1,0 0,0 0,1 0,0-1,-1 1,1 0,1-1,-1 1,1-1,-1 1,1-1,0 0,0 0,0 0,1 0,-1 0,1 0,-1 0,1-1,0 1,0-1,0 0,0 0,1 0,-1 0,1-1,-1 1,1-1,-1 0,1 0,0 0,-1-1,5 1,22 12,6 5,-27-15,-1 0,1 1,0 0,-1 0,0 0,0 1,0 1,-1 0,0 0,0 0,0 0,-1 1,0 1,0-1,0 1,-1-1,-1 2,1-1,-4-3,-1-1,0 1,0-1,0 0,0 1,-1-1,0 0,0 0,0 1,0-1,-1 0,1 0,-1 0,0 0,0 0,-1-1,1 1,-1-1,0 1,0-1,0 0,0 0,-3 2,-86 55,84-57,0 2,-1-1,1 1,-1-2,0 1,0-1,0-1,-1 0,1 0,-1-1,1 0,-1 0,1-1,-6-1,1-19,20 8</inkml:trace>
  <inkml:trace contextRef="#ctx0" brushRef="#br0" timeOffset="826.604">2431 482,'-14'38,"-6"32,2 9,3-4,5-6,-2-9,3-10,1-9,3-7,3-4,0-2,2-2,0 1,1-1,-1-4</inkml:trace>
  <inkml:trace contextRef="#ctx0" brushRef="#br0" timeOffset="5581.84">2911 170,'26'271,"3"-21,-22-189,4 0,2-1,2-1,3 0,3 0,-20-57,2 2,-1-1,0 1,0 0,0 0,0-1,-1 2,0-1,1 0,-2 0,1 0,0 0,-1 1,0-1,0 0,0 0,0 1,-1-1,1 0,-1 0,0 1,-1-1,1 0,-1 0,0-1,1 1,-2 0,1 0,0-1,-1 1,0-1,-1 1,-13 4,0 0,0-1,-1-1,0-1,0-1,0 0,-1-1,-7-1,-24 6,-568 81,-252 63,371-60,-31 30,252-55,277-67,1 0,-1 1,0-1,0 0,1 1,-1-1,0 0,0 0,0 0,1 1,-1-1,0 0,0 0,0 0,0-1,0 1,1 0,-1 0,0 0,0 0,0-1,1 1,-1 0,0-1,0 1,1-1,-1 1,0-1,1 1,-1-1,1 0,-1 1,0-1,1 0,-1 1,1-1,0 0,-1 1,1-1,0 0,-1 0,1 0,0 1,0-1,0 0,-1 0,1 0,0 0,0 1,0-1,1-1,9-50,-5 35,39-305,22-293,-54 517,-5 0,-6-73,-1 166,0 1,0 0,0 0,0 0,1 0,-1-1,1 1,0 0,1 0,-1 0,1 1,-1-1,1 0,0 0,1 1,-1-1,1 1,-1 0,1 0,0 0,0 0,0 0,1 1,-1-1,0 1,1 0,0 0,0 0,-1 1,1-1,0 1,0 0,0 0,1 0,0 0,151-6,105-29,1052-126,-823 126,30 21,-169 42,-314-20,-7 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8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1,'-9'35,"2"0,1 1,1 0,2 1,2-1,2 0,2 14,-3-45,1 0,0 0,0 0,0 0,1 0,0-1,0 1,0-1,0 1,1-1,-1 0,1 0,0 0,1 0,-1-1,1 1,-1-1,1 0,0 0,0 0,0 0,1-1,-1 0,1 0,-1 0,1 0,0-1,0 1,0-1,0-1,-1 1,1-1,0 1,0-2,0 1,0 0,5-2,4-2,1-1,-1-1,0 0,-1-1,1 0,-2-1,1-1,-1 0,0 0,-1-2,0 1,0-1,-1-1,-1 0,0 0,-1-1,0 0,-1 0,0-1,-1-1,0 1,0 1,-2-1,0 0,0-1,-1 1,-1 0,0-1,-1 0,-1 1,-1-15,0 5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37.05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52 1,'-14'14,"-5"10,0 0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3.87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30 37,'-14'94,"10"-74,0-1,1 0,1 1,0 0,2-1,0 1,1 0,3 8,-4-26,0-1,0 1,0 0,0 0,0 0,1 0,-1-1,1 1,-1 0,1 0,0-1,0 1,0-1,0 1,0 0,0-1,0 0,0 1,0-1,1 0,-1 1,1-1,-1 0,1 0,-1 0,1 0,0-1,-1 1,1 0,0-1,0 1,-1-1,1 0,0 1,0-1,0 0,0 0,-1 0,1 0,0-1,0 1,0 0,-1-1,1 1,0-1,0 0,-1 1,1-1,17-12,-1 0,-1-2,0 0,-1 0,0-2,-1 0,-1 0,-1-1,-1-1,0-1,2-7,66-109,-80 135,1 0,-1 0,0 1,0-1,1 0,-1 1,0-1,1 0,-1 1,1-1,-1 1,1-1,-1 1,1-1,0 1,-1-1,1 1,-1-1,1 1,0 0,-1-1,1 1,0 0,0 0,-1-1,1 1,0 0,0 0,-1 0,1 0,0 0,0 0,-1 0,1 0,0 0,0 1,-1-1,1 0,0 0,-1 1,1-1,0 0,-1 1,1-1,0 1,-1-1,1 1,-1-1,1 1,-1-1,1 1,-1-1,1 1,-1 0,0-1,1 1,-1 0,0-1,1 1,-1 0,0-1,0 1,0 1,7 55,-6-45,23 173,5 129,-28-283,-2-1,-1 1,-1-1,-1 0,-2 0,-1 0,-2-1,-1 0,-1 0,-1-1,-1-1,-6 7,-66 66,82-96,-1-1,0 0,-1 0,1 0,-1 0,1-1,-1 1,0-1,0 0,0-1,0 1,0-1,0 0,0 0,-1-1,1 0,0 1,0-2,-1 1,1-1,0 0,0 0,-2-1,2-1,0-1,0 0,0-1,1 1,-1-1,1 0,1 0,-1 0,1-1,0 1,0-1,0 0,1 0,0 0,0 0,0 0,1 0,0-1,0 1,1 0,0-1,0 1,0 0,1-1,0 1,0 0,1-3,5-12,1 1,0 0,2 0,0 0,1 1,1 1,1 0,0 1,1 0,1 1,4-2,169-124,-164 126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6.19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0,'5'10,"1"3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8.3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389 624,'-172'213,"-18"46,164-222,52-74,68-94,6 4,15-7,-48 61,-67 73,1-1,-1 1,0 0,0-1,1 1,-1 0,0 0,1-1,-1 1,0 0,1-1,-1 1,0 0,1 0,-1 0,1 0,-1-1,1 1,-1 0,0 0,1 0,-1 0,1 0,-1 0,0 0,1 0,-1 0,1 0,-1 0,1 0,-1 0,0 1,1-1,-1 0,1 0,-1 0,0 1,1-1,-1 0,0 0,1 1,-1-1,0 0,1 1,-1-1,0 0,0 1,1-1,-1 0,0 1,0-1,0 1,0-1,1 0,-1 1,0-1,0 1,0-1,0 1,0-1,0 0,0 1,0-1,0 1,0-1,0 0,-1 1,1 0,-3 31,-6 3,2-1,1 2,2-1,1 0,2 25,2-53,1 0,-1-1,1 1,0-1,0 1,1-1,0 0,0 1,1-2,0 1,-1 0,2-1,-1 1,1-1,0-1,0 1,0-1,1 0,2 2,-4-3,-1-1,1 0,0 0,-1 0,1 0,0-1,0 0,1 1,-1-1,0-1,0 1,0-1,1 0,-1 1,0-2,0 1,1-1,-1 1,0-1,0 0,0 0,0-1,0 1,0-1,0 0,-1 0,1-1,-1 1,1-1,-1 1,2-3,15-14,-1-1,-1 0,0-2,-2 0,-1-1,0 0,-2-1,-1 0,-1-2,-1 1,-1-1,-1 0,-2-1,1-9,0-9,-1 33</inkml:trace>
  <inkml:trace contextRef="#ctx0" brushRef="#br0" timeOffset="709.358">1377 681,'-36'16,"1"1,1 2,1 1,1 2,1 1,0 2,2 1,-1 4,23-26,2 1,-1-1,0 2,1-1,0 1,0-1,1 1,0 0,0 1,0-1,1 1,0 0,0 0,0 0,1 0,0 0,1 1,0-1,0 0,0 2,1-7,1-1,-1 1,1-1,0 1,-1-1,1 0,0 1,0-1,0 0,0 0,0 1,0-1,0 0,0 0,1 0,-1 0,0-1,1 1,-1 0,0 0,1-1,-1 1,1-1,-1 1,1-1,-1 0,1 1,-1-1,1 0,0 0,-1 0,1 0,-1-1,1 1,-1 0,1-1,0 1,59-22,-58 21,36-19,-2-1,0-3,-2 0,0-2,-2-2,15-17,-48 44,1 0,-1 0,1 0,-1 0,1 1,-1-1,1 0,-1 0,1 0,0 0,-1 1,1-1,0 0,0 1,0-1,0 1,0-1,-1 1,1-1,0 1,0-1,0 1,0 0,0 0,0-1,0 1,0 0,1 0,-1 0,0 0,0 0,0 1,0-1,0 0,0 0,0 1,0-1,0 0,0 1,-1-1,1 1,0-1,0 1,0 0,0-1,-1 1,1 0,0 0,0-1,-1 1,1 0,-1 0,1 0,-1 0,1 0,-1 0,17 79,-15-62,1 0,1 1,1-1,0-1,1 1,1-1,1 0,1 0,-7-13,1-1,-1 1,1-1,0 0,0 0,0-1,0 1,1 0,-1-1,1 0,-1 0,1 0,0 0,0-1,0 1,0-1,0 0,0 0,0 0,1-1,-1 0,0 1,0-2,0 1,1 0,-1-1,0 0,2 0,5-2,0 0,0-1,-1-1,0 1,0-1,0-1,0 0,-1 0,0-1,2-2,29-27,-2-2,-1-1,-2-2,-2-2,-1 0,-3-3,-1 0,-3-2,6-17,-21 33,0 0,-2 0,-2-1,-1 0,-1-1,-2 1,-2 0,0-1,-3 1,0-1,-8-25,10 55,0-6,0 0,-1 0,-1 0,0 0,0 0,-1 0,0 1,0 0,-1-1,-1 2,1-1,-1 1,-2-2,7 9,-1 0,1 0,0 0,-1 0,1 0,0 0,-1 1,1-1,-1 1,1-1,-1 1,1-1,-1 1,1 0,-1 0,0 0,1 0,-1 0,1 0,-1 0,0 0,1 1,-1-1,1 0,-1 1,1 0,-1-1,1 1,0 0,-1 0,1 0,0-1,-1 1,1 1,0-1,0 0,0 0,0 0,0 1,0-1,0 0,1 1,-1-1,-27 66,22-23,3 1,1 0,2 0,2-1,2 1,2 0,2-1,2-1,2 1,1-1,3-1,13 25,53 152,-82-218,1 0,-1 0,1 1,-1-1,0 0,1 1,-1-1,0 0,0 1,0-1,0 1,0-1,0 0,-1 1,1-1,0 0,-1 1,1-1,-1 0,1 0,-1 0,0 1,0-1,1 0,-1 0,0 0,0 0,0 0,0 0,0 0,0 0,0-1,0 1,-1 0,1-1,0 1,0-1,-1 1,1-1,0 1,-1-1,1 0,0 0,-1 0,1 0,0 0,-1 0,1 0,-14-3</inkml:trace>
  <inkml:trace contextRef="#ctx0" brushRef="#br0" timeOffset="890.169">1659 568,'43'0,"44"0,15 0,-3 0,-11 0,-14 0,-15 0,-13 0,-9 0,-7 0,-8 0</inkml:trace>
  <inkml:trace contextRef="#ctx0" brushRef="#br0" timeOffset="1584.911">2421 596,'-4'29,"2"1,0 0,2 0,2 0,1 0,1 0,4 12,-6-37,0 0,0-1,1 1,0-1,0 0,0 0,1 0,-1 0,1 0,0-1,0 0,0 1,1-1,-1-1,1 1,-1-1,1 0,0 0,0 0,0-1,0 1,0-1,1-1,-1 1,0-1,0 1,0-2,1 1,-1 0,0-1,0 0,0 0,0-1,0 0,2 0,7-3,-1 0,0 0,0-1,0-1,-1 0,0-1,0 0,-1-1,0 0,-1-1,0 0,18-14,48-51,-55 51,-30 61,6-34,1 1,0 1,0-1,1 0,-1 0,1 1,0-1,0 1,0-1,1 1,-1 0,1-1,0 1,0-1,1 1,0 0,-1-1,2 1,-1-1,0 0,1 1,0-1,0 0,0 0,0 0,1 0,0 0,-1-1,2 1,-1-1,1 1,0 0,1 0,0-1,0 0,0 0,0 0,0 0,0-1,1 0,-1 0,1-1,0 1,-1-1,1 0,0-1,0 1,0-1,-1-1,1 1,0-1,0 0,-1 0,1 0,0-1,-1 0,1 0,-1 0,3-3,12-5,0-2,-1 0,-1-1,0 0,0-2,7-9,-4 3,0-1,-2 0,-1-2,-1 0,-1-1,-1 0,-2-1,0-1,-1-1,1-8,-12 33,1 0,-1 1,1-1,-1 0,0 0,0 0,-1 0,1 0,0 0,-1 0,0 0,0 0,0 0,0 0,0 0,-1 0,1 0,-1 0,0 0,0 0,0 0,0 0,0 0,-1 1,1-1,-1 0,0 1,0-1,0 1,0 0,0 0,0 0,-1 0,1 0,-1 0,1 1,-1-1,0 1,1-1,-1 1,0 0,0 0,0 1,0-1,0 0,0 1,0 0,-3 0,-6 4,-1 1,2 0,-1 1,1 1,0 0,0 0,1 1,0 0,0 1,1 0,0 0,0 1,1 1,1-1,-6 10,11-18,0 0,0 0,0 0,1 0,-1 1,0-1,1 0,-1 1,1-1,0 1,0-1,0 1,0 0,1-1,-1 1,1 0,-1 0,1 0,0-1,0 1,0 0,1 0,-1 0,1-1,-1 1,1 0,0-1,0 1,0-1,0 1,0-1,1 1,-1-1,1 0,0 1,0-1,0 0,0 0,0 0,0-1,0 1,0 0,1-1,0 1,118 15,-39-12,-76-4,0-1,0 1,0 0,0 1,0-1,0 1,-1 0,1 1,-1-1,1 1,-1 0,0 0,0 1,-1 0,1 0,-1 0,1 0,-1 1,-1-1,1 1,-1 0,1 0,-1 1,-1-1,1 1,-1-1,0 1,0 0,-1-1,0 1,0 0,0 2,-11 67,4 45,12-102</inkml:trace>
  <inkml:trace contextRef="#ctx0" brushRef="#br0" timeOffset="2536.387">4029 624,'-41'45,"2"1,1 2,3 2,2 1,-5 15,21 3,19-68,-1 0,1 0,-1 0,1 0,0 0,-1 0,1 0,0-1,0 1,-1-1,1 1,0-1,0 0,0 1,0-1,0 0,0 0,0 0,0-1,-1 1,1 0,0-1,0 1,0-1,0 0,-1 0,1 1,0-1,-1 0,1 0,-1-1,1 1,0 0,26-15,-1-1,-1-1,-1-1,0-1,-1-1,-2-2,0 0,1-4,24-22,31-26,-77 75,0-1,-1 1,1-1,0 1,-1-1,1 1,0 0,0-1,0 1,-1 0,1-1,0 1,0 0,0 0,0 0,-1 0,1 0,0 0,0 0,0 0,0 0,0 0,-1 0,1 0,0 1,0-1,0 0,-1 1,1-1,0 1,0-1,-1 0,1 1,0 0,-1-1,1 1,-1-1,1 1,-1 0,1-1,-1 1,1 0,-1 0,1-1,-1 1,0 0,0 0,1 0,-1 0,0-1,0 2,4 47,-4-45,0 4,0 1,0-1,1 0,0 1,0-1,1 0,0 0,0 0,1 0,0 0,1-1,-1 1,1-1,1 0,-1 0,1 0,1-1,-1 0,1 0,0 0,1 0,-1-1,1 0,0-1,0 0,0 0,1 0,0-1,5 2,-6-3,0 0,1-1,-1 0,0 0,1 0,-1-1,1 0,-1-1,1 1,-1-1,1-1,-1 0,0 0,0 0,0-1,0 0,0 0,-1-1,1 0,5-4,108-107,-107 99,16-15,-1-2,-2-1,-1-1,-2-1,1-6,-7 8,-2-2,-1 0,-2 0,-1-2,-2 1,-2-1,-1 0,-2-1,-2 1,-1-18,-2 46,0-1,0 1,-1 0,0 0,0 0,-2 0,1 1,-1-1,0 1,-1 0,-1-2,4 8,0 1,0-1,0 0,0 1,0-1,-1 1,1 0,-1 0,0 0,1 0,-1 0,0 0,0 1,0-1,-1 1,1 0,0 0,0 0,-1 1,1-1,0 1,-1 0,1 0,0 0,-1 0,1 0,0 1,-1-1,1 1,0 0,0 0,-1 1,1-1,0 0,0 1,-10 5,0 1,1 0,0 1,1 0,0 1,0 0,1 0,1 1,0 1,0 0,1 0,0 0,1 1,1 0,0 1,-4 11,1 4,0 0,2 0,2 1,0 0,2 0,1 0,2 23,0-35,1-1,1 1,0-1,1 0,1 0,1 0,0 0,1-1,1 1,0-1,1-1,1 0,1 0,0-1,1 0,0 0,2 0,6 5,0-1,2 0,-1-2,2 0,0-2,1 0,22 8,-6-4,-25-9</inkml:trace>
  <inkml:trace contextRef="#ctx0" brushRef="#br0" timeOffset="3506.471">4905 878,'7'6,"1"-1,-1 1,1-2,0 1,0-1,1 0,-1-1,1 0,0 0,0-1,0 0,0-1,0 0,0 0,0-1,0 0,1-1,-1 0,0 0,0-1,4-1,12-9,-1 0,-1-1,0-2,-1 0,0-2,-2 0,0-1,-1-1,0-1,6-11,1 1,-2-2,-1 0,-2-2,-1 0,-2-1,-1-1,-2-1,-1 0,1-12,-8 23,-2-1,0 0,-2 0,-1-1,-1 1,-2-13,1 37,0 1,0 0,0 0,0-1,-1 1,1 0,-1-1,0 1,1 0,-1 0,0 0,0 0,-1 0,1 0,0 0,0 0,-1 1,0-1,1 0,-1 1,0-1,1 1,-1-1,0 1,0 0,0 0,0 0,-1 0,1 0,0 1,0-1,0 1,-1-1,1 1,0 0,-1 0,1 0,0 0,0 0,-1 0,1 1,0-1,0 1,-1 0,1-1,0 1,0 0,0 0,0 0,-1 2,-13 8,1 1,1 1,0 1,1 0,0 0,1 1,1 1,0 0,1 1,1 0,1 0,0 1,-1 7,0-2,0 1,2 0,1 1,1-1,1 1,1 0,2 0,0 1,1-1,2 0,1 0,2 11,-1-25,0 1,0-2,1 1,1 0,0-1,0 0,1-1,0 1,0-1,1 0,1-1,-1 0,1 0,1-1,-1 0,1-1,1 0,-1-1,1 0,0 0,8 2,0 1</inkml:trace>
  <inkml:trace contextRef="#ctx0" brushRef="#br0" timeOffset="4089.362">5667 765,'-3'9,"-2"4,0 1,1-1,1 1,0 0,1 0,0 0,1 0,1 0,0 0,1 0,0 0,1 0,4 13,-5-25,-1-1,1 1,0 0,-1-1,1 0,0 1,0-1,0 0,0 1,0-1,1 0,-1 0,0 0,0 0,1 0,-1 0,1 0,-1 0,1-1,-1 1,1 0,-1-1,1 1,-1-1,1 0,0 0,-1 1,1-1,0 0,-1 0,1-1,0 1,-1 0,1 0,-1-1,1 1,0-1,-1 0,1 1,-1-1,1 0,-1 0,1 0,61-51,-57 46,167-204,-172 208,-1 0,1 0,0 1,-1-1,1 0,0 0,0 0,0 1,1-1,-1 1,0-1,0 1,1-1,-1 1,1 0,0-1,-1 1,1 0,0 0,-1 0,1 0,0 1,0-1,0 0,0 1,0 0,0-1,0 1,0 0,0 0,0 0,0 0,0 0,0 0,0 1,0-1,0 1,-1-1,1 1,0 0,0 0,0 0,-1 0,1 0,0 0,-1 0,1 0,0 2,5 14,0 1,-2 1,0-1,-2 1,0 0,0 0,-2 0,-1 17,5 42,6-2,-3 2,-4-1,-3 0,-3 1,-9 48,6-101,0-1,-2 1,0-1,-2 0,-1 0,0-1,-2-1,-1 0,0 0,-2-1,0-1,-2-1,-2 2,9-10,0-2,0 1,-1-1,-1-1,1 0,-1-1,-1 0,-5 2,16-9,0 1,1 0,-1-1,0 0,0 0,0 1,0-1,0 0,0 0,0-1,1 1,-1 0,0-1,0 1,0-1,0 1,1-1,-1 0,0 0,1 0,-1 0,0 0,1 0,-1 0,1-1,0 1,-1 0,1-1,0 1,0-1,0 0,0 1,0-1,0 0,1 1,-1-1,1 0,-1 0,1 0,-1 0,1-1,-9-84,9 86,2-40,1 0,3 0,1 1,2-1,1 2,3 0,1 0,1 1,3 1,1 0,10-13,47-41,-60 79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5.94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69 113,'-19'34,"-7"15,2 0</inkml:trace>
  <inkml:trace contextRef="#ctx0" brushRef="#br0" timeOffset="594.208">239 338,'150'-215,"-150"213,0 1,1-1,0 1,-1-1,1 1,0-1,0 1,0-1,0 1,0 0,0 0,0 0,1-1,-1 1,0 0,0 0,1 1,-1-1,1 0,-1 0,1 1,-1-1,1 1,0-1,-1 1,1 0,-1-1,1 1,0 0,-1 0,1 0,0 0,-1 1,1-1,0 0,-1 1,1-1,-1 1,1 0,-1-1,1 1,-1 0,1 0,-1 0,0 0,1 0,-1 0,0 0,0 0,0 1,0-1,0 0,0 1,0 0,12 40,23 50,-34-90,0 1,0-1,0 1,1-1,-1 0,0 0,1 0,0 0,-1-1,1 1,0-1,0 1,0-1,0 0,0 0,0-1,0 1,0 0,0-1,0 0,0 0,0 0,0 0,1 0,-1-1,0 1,0-1,0 0,1 0,99-53,-83 42</inkml:trace>
  <inkml:trace contextRef="#ctx0" brushRef="#br0" timeOffset="1193.71">1170 0,'-11'2,"0"0,0 1,1 0,-1 1,1 0,0 1,0 0,0 1,0-1,1 2,0 0,1 0,-1 0,1 1,1 0,-1 1,2-1,-1 2,1-1,-5 10,-27 89,37-104,1 0,-1 0,1 0,-1 0,1 0,1 0,-1 1,0-1,1 0,0 0,0 0,0-1,0 1,1 0,0 0,-1-1,1 1,1-1,-1 1,0-1,1 0,0 0,-1 0,1 0,1 0,0 0,-1-1,1-1,0 1,-1-1,1 0,0 0,0 0,0 0,0-1,0 1,-1-1,1 0,0-1,0 1,0-1,0 1,0-1,0 0,-1-1,1 1,0 0,-1-1,1 0,-1 0,4-2,74-66,-74 63,137-129,-143 136,-1-1,1 0,-1 0,0 0,1 1,0-1,-1 0,1 1,-1-1,1 0,0 1,-1-1,1 1,0-1,0 1,-1-1,1 1,0 0,0-1,0 1,0 0,-1 0,1-1,0 1,0 0,0 0,0 0,0 0,0 0,-1 0,1 1,0-1,0 0,0 0,0 1,0-1,-1 0,1 1,0-1,0 1,-1-1,1 1,0-1,0 1,-1-1,1 1,-1 0,1-1,-1 1,1 0,-1 0,1-1,-1 1,1 0,-1 0,0 0,0 0,1-1,-1 1,0 0,0 0,0 0,0 0,0 0,0 0,0 0,0-1,-1 1,1 1,-4 236,-25 143,31-363,-2 1,0 0,-1-1,-1 1,-1-1,-1 1,0-1,-1 0,-1 0,-1-1,0 0,-2 0,0-1,0 0,-2 0,0-1,0 0,-1-1,-14 12,23-24,-1 0,1 0,-1-1,1 1,-1-1,1 0,-1 0,0 0,0 0,1-1,-1 1,0-1,0 0,0 0,0 0,1-1,-1 1,0-1,0 0,1 0,-1-1,1 1,-1-1,1 1,-1-1,1 0,0 0,0-1,0 1,0-1,0 1,1-1,-1 0,-1-2,-3-4,1 1,0-1,1 0,-1 0,2-1,-1 0,1 1,1-1,0-1,0 1,1 0,0-3,2 3,0 1,1-1,-1 0,2 1,0-1,0 0,0 1,1 0,1 0,0 0,0 0,0 0,1 1,1 0,-1 0,1 0,1 1,-1-1,1 2,4-4,10-8,0 2,1 0,0 1,2 2,-1 0,23-8,49-16,-52 22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4.64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310 0,'-25'218,"-32"159,26-150,1-87,20-122,7-26,7-8,0-1</inkml:trace>
  <inkml:trace contextRef="#ctx0" brushRef="#br0" timeOffset="285.102">0 508,'38'0,"28"0,11 0,-1 0,-10 0,-11 0,-11 0,-7 0,-5 5,-4 1,-1 0,-1-1,-5 3,-5 1</inkml:trace>
  <inkml:trace contextRef="#ctx0" brushRef="#br0" timeOffset="1097.182">706 85,'-33'233,"-9"69,20-162,21-137,0-1,0-1,0 0,0 1,0-1,0 1,1-1,-1 1,1 0,-1-1,1 1,-1 0,1-1,0 1,0 0,-1-1,1 1,1 0,-1 0,0-1,0 1,1 0,-1-1,1 1,-1-1,1 1,0 0,-1-1,1 1,0-1,0 0,0 1,0-1,0 0,1 1,-1-1,0 0,1 0,-1 0,0 0,1 0,-1-1,1 1,0 0,-1-1,1 1,12-8,0-1,-1-1,0 0,-1-1,1 0,-2 0,0-2,10-11,133-110,-152 132,-1 0,1-1,0 1,0 1,-1-1,1 0,0 0,0 1,0-1,0 1,0-1,0 1,0 0,0 0,0 0,0 0,0 0,0 0,-1 1,1-1,0 1,0-1,0 1,0 0,0-1,-1 1,1 0,0 0,-1 0,1 1,0-1,-1 0,0 1,1-1,-1 1,0-1,0 1,0-1,0 1,0 0,0 0,0 0,0-1,-1 1,1 0,-1 0,0 0,1 1,13 99,-27 90,11-179,3-6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42.0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0 312,'37'-2,"-2"0,1-3,0 0,-1-3,0-1,0-1,20-10,57-50,-108 68,-1-1,0 1,0-1,-1 0,1 0,0 0,-1 0,0-1,0 1,0-1,0 1,0-1,-1 0,0 0,0 0,0 0,0 1,0-1,-1-1,0 1,0 0,0 0,0 0,0 0,-1 0,0 0,0 0,0 1,0-1,-2-2,-2 0,0 0,0 1,0-1,-1 1,0 1,0-1,0 1,-1 0,1 1,-1-1,0 1,0 1,0-1,-1 1,1 0,-1 1,1 0,-1 0,-6 0,-1 3,1 1,0 0,0 0,0 1,0 1,1 1,-1 0,1 0,1 1,-1 1,1 0,1 1,0 0,0 1,0 0,2 0,-1 1,1 1,1 0,0 0,0 0,1 1,1 1,1-7,1-1,-1 1,2 0,-1 0,1 0,0 0,0 1,1-1,0 1,1-1,-1 1,1 0,1 0,0 0,0 0,0-1,1 1,0 0,1 0,-1-1,1 1,1 0,0-1,0 0,0 0,1 0,0 0,0-1,1 1,0-1,0 0,0 0,1-1,0 0,0 0,0 0,1 0,0-1,-1-1,1 1,3 0,12-1,0-1,1-1,-1-1,0-1,1 0,-1-2,0-1,0-1,-1-1,1 0,-1-2,-1 0,1-2,-2 0,1-1,5-5,-1 2,-1-1,0-1,-2-1,0-1,0-1,-2-1,0 0,-2-1,14-21,0-22,-31 64,1 0,0 0,0-1,-1 1,1 0,0 0,0 0,-1 0,1 0,0 0,0 0,-1 0,1 1,0-1,-1 0,1 0,0 1,0-1,-1 0,1 1,0-1,-1 0,1 1,-1-1,1 1,-1-1,1 1,-1 0,1-1,-1 1,1-1,-1 1,0 0,1-1,-1 1,0 0,0 0,1-1,-1 1,0 0,0 0,0-1,0 1,0 0,0 0,0-1,0 1,0 0,0 0,-1-1,1 1,32 164,-29-117,-3-38,0-1,0 1,1-1,0 0,1 1,0-1,0 0,1 0,0 0,1 0,4 6,-7-14,0 0,0 0,0 1,0-1,0-1,0 1,0 0,1 0,-1 0,0-1,1 1,-1 0,0-1,1 1,-1-1,1 0,-1 1,1-1,-1 0,1 0,-1 0,1 0,-1 0,1 0,-1-1,0 1,1 0,-1-1,1 1,-1-1,0 0,1 1,-1-1,0 0,1 0,-1 0,0 0,0 0,1 0,41-45,116-216,-92 157,-60 81,-9 23</inkml:trace>
  <inkml:trace contextRef="#ctx0" brushRef="#br0" timeOffset="732.477">1271 312,'34'-9,"-1"-2,0 0,-1-2,0-2,-1-1,-1-1,0-1,2-5,-27 19,0-1,0 0,0 0,-1-1,0 1,0-1,0 0,-1 0,0 0,0-1,0 1,1-7,-4 11,1 0,-1 0,0 0,1-1,-1 1,0 0,-1 0,1-1,0 1,0 0,-1 0,1-1,-1 1,0 0,0 0,0 0,0 0,0 0,0 0,0 0,-1 0,1 1,-1-1,1 0,-1 1,0-1,0 1,0 0,1 0,-1-1,0 1,0 0,-1 1,1-1,0 0,0 0,0 1,-1 0,1-1,0 1,-5-1,1 0,-1 1,0 0,1 0,-1 0,0 1,1 0,-1 0,1 0,-1 1,1 0,0 1,0-1,0 1,0 0,0 1,1-1,-1 1,1 0,0 1,-2 2,-85 113,86-110,0 1,1 0,1 1,0-1,0 1,1-1,1 1,0 0,1 0,0 2,1-9,-1 0,2 0,-1 0,1 0,-1 0,1-1,1 1,-1 0,1-1,0 1,0-1,0 1,0-1,1 0,0 0,0 0,0 0,0 0,1-1,-1 1,1-1,0 0,0 0,0-1,4 3,8-1,1-1,-1 0,1-1,0-1,-1-1,1 0,0-1,-1-1,1 0,-1-1,1-1,-1-1,-1 0,1-1,-1-1,0 0,0-1,13-10,-1 3,1-2,-2-1,0-1,-2-2,0 0,-1-1,-1-1,-1-2,10-16,8-40,-39 79,1 0,0 0,-1 0,1 0,-1 0,0 0,0 0,0 0,0 0,0 0,0 0,0 0,0 0,-1 0,1 0,-1 0,0 0,0 0,1 1,-1-1,0 0,0 0,-1 1,1-1,0 1,-1-1,1 1,0-1,-1 1,0 0,1 0,-1 0,0 0,0 0,1 0,-1 0,0 0,0 1,0-1,0 1,0-1,-1 1,-2 1,-1-1,1 1,-1 1,1-1,-1 1,1 0,0 0,0 1,0-1,0 1,0 0,1 1,-1-1,1 1,0 0,0 0,0 0,1 0,0 1,-1 0,1-1,1 1,-1 0,1 0,0 1,0-1,0 0,1 2,0-4,1 0,0 0,0 0,0 0,0 1,1-1,-1 0,1 0,0 0,0 0,0 0,0 0,0 0,1-1,-1 1,1 0,0-1,-1 1,1-1,1 1,-1-1,0 0,1 0,-1 0,1 0,-1-1,1 1,0-1,0 1,2 0,96 30,-90-29,-6-3,-1 1,0-1,0 1,0 0,0 0,0 0,0 1,-1-1,1 1,0 0,-1 0,1 0,-1 1,0-1,0 1,0 0,0 0,0 0,0 0,-1 0,0 1,1-1,-1 1,-1-1,1 1,0 0,-1 0,0 0,0 0,0 0,0 0,-1 1,-23 113,19-97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6.8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424 635,'-44'12,"2"2,0 2,1 2,-28 16,54-25,1 0,0 1,0 0,1 1,0 1,1 0,0 0,1 1,1 1,0 0,0 0,2 1,-6 13,12-26,0 1,0 0,1 0,0-1,-1 1,1 0,0 0,0 1,0-1,1 0,-1 0,1 0,0 0,0 1,0-1,0 0,0 0,1 0,0 0,-1 1,1-1,0 0,0 0,1 0,-1-1,1 1,-1 0,1 0,0-1,0 1,0-1,1 0,-1 1,0-1,1 0,-1 0,1-1,0 1,0 0,-1-1,1 0,0 0,0 1,1-2,1 2,7-3,0-1,1 0,-1 0,-1-1,1-1,0 0,-1 0,0-1,0-1,0 0,0 0,-1-1,5-5,8-2,53-37,-1-4,-3-3,32-34,-104 91,0 0,1 0,-1 0,1 0,-1 0,1 0,0 1,-1-1,1 0,0 0,-1 1,1-1,0 0,0 1,0-1,0 1,0-1,0 1,0-1,0 1,0 0,0-1,0 1,0 0,0 0,0 0,0 0,0 0,0 0,0 0,0 0,0 0,0 0,0 1,0-1,0 0,0 1,0-1,0 1,0-1,0 1,-1-1,1 1,0 0,0-1,-1 1,1 0,0 0,-1 0,1-1,0 1,-1 0,1 0,-1 0,0 0,1 0,21 73,-22-66,1 0,0 0,0 0,1-1,0 1,1 0,-1-1,2 1,-1-1,1 0,0 0,0-1,1 1,0-1,0 0,0 0,1 0,0-1,0 0,0 0,1-1,0 1,0-1,0-1,0 1,1-1,6-3,-1-1,1 0,0-1,-1 0,0-1,0-1,0 0,0-1,0 0,-1-1,0 0,0-1,0 0,-1-1,0 0,-1-1,0 0,9-11,58-50,-3-2,54-72,-111 122,-1 0,-2-1,0-1,-1 0,-2-1,0-1,-2 1,-1-2,-1 1,-1-1,-1 0,-2 0,0 0,-2-1,-1 1,-1-1,-3-11,-21-19,24 57,0 0,0 0,-1 0,1 0,0 1,0-1,-1 0,1 1,0-1,-1 1,1 0,-1-1,1 1,0 0,-1 0,1 0,-1 0,1 0,-1 0,1 0,-1 0,1 1,0-1,-1 0,1 1,-1-1,1 1,0 0,0-1,-1 1,1 0,0 0,0 0,0 0,0 0,0 0,0 0,0 0,0 0,0 1,0 0,-8 12,0 1,2 0,-1 0,2 1,0 0,1 0,1 0,0 1,1-1,1 1,0 0,1 0,1 1,1 257,53 12,-51-263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09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24,'43'5,"33"1,14 0,1-1,-5-2,-4-5,-5-4,-6 1,-7 0,-3 2,-8 0,-3-3,-6-1,-5 0,-9 2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2:57.8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1015,'44'-9,"-1"-2,0-1,0-3,-2-1,12-8,-43 20,29-11,0-2,0-1,-2-3,0-1,-1-1,-2-2,-1-2,0 0,-2-3,-2 0,16-22,-38 41,1-1,-2 0,0 0,0 0,-1-1,-1 0,0 0,-1 0,2-12,-4 20,0 0,-1 0,1 1,-1-1,0 0,-1 0,1 0,-1 0,0 1,0-1,0 0,-1 1,1-1,-1 1,0-1,-1 1,1 0,-1 0,0 0,0 0,0 0,0 1,-1-1,1 1,-1 0,0 0,0 0,-3-1,1 3,0-1,1 1,-1 0,0 1,0-1,0 1,0 0,1 1,-1-1,0 1,0 1,0-1,1 1,-1 0,1 0,-1 0,1 1,0 0,0 0,0 0,0 1,1-1,-1 1,1 0,0 1,0-1,1 1,-1-1,1 1,0 0,0 1,1-1,-1 0,1 1,0-1,1 1,-1 0,1-1,0 1,1 0,-1 0,1 0,0 0,1 0,0-1,0 1,0 0,0 0,1-1,0 1,0-1,0 1,1 0,3-1,1 1,0-1,0-1,0 1,0-1,1 0,-1-1,1 1,0-2,0 1,0-1,1 0,-1-1,0 0,2 0,9 2,-2 0,0-1,0 0,1-2,-1 0,0-1,0-1,1 0,2-2,-18 3,1 0,-1 0,1 0,-1 0,0 1,1-1,0 1,-1 0,1-1,-1 1,1 1,-1-1,1 0,-1 0,1 1,-1 0,1-1,-1 1,0 0,1 0,-1 0,0 0,1 1,-1-1,0 1,0-1,0 1,-1 0,1 0,0 0,-1 0,1 0,-1 0,1 0,-1 0,0 0,0 1,0-1,0 1,-1-1,1 0,0 1,-23 143,39-8,-15-114</inkml:trace>
  <inkml:trace contextRef="#ctx0" brushRef="#br0" timeOffset="6738.724">1215 704,'9'8,"0"0,1-1,-1 0,2-1,-1 0,1-1,0 0,0-1,0 0,1-1,-1 0,1 0,0-2,0 1,0-1,0-1,0 0,0-1,4-1,-2-1,-1-1,0 0,0-1,0-1,0 0,-1 0,0-1,-1-1,1 0,-1-1,-1 0,0 0,0-1,-1 0,0-1,0 0,-2-1,3-3,-9 11,1 0,-1 0,0 0,0-1,0 1,0 0,-1-1,0 1,0 0,0-1,0 1,-1 0,1-1,-1 1,0 0,-1 0,1 0,-1 0,0 0,0 0,0 0,0 0,-1 1,1-1,-1 1,0 0,0-1,0 2,-1-1,1 0,-1 0,1 1,-1 0,0 0,0 0,0 0,0 1,0-1,0 1,0 0,-1 1,1-1,0 1,-4-1,-7 2,1 0,-1 2,0-1,1 2,-1 0,1 0,0 1,1 1,-1 1,1 0,0 0,1 1,0 1,0 0,1 1,0 0,0 1,2 0,-1 0,1 1,1 0,0 1,1 0,-1 2,4-8,0 1,1-1,-1 1,2 0,-1 0,1 0,0 0,1 0,0 0,0 0,1 1,0-1,0 0,1 0,0 1,1-1,0 0,0 0,0 0,1 0,1-1,-1 1,1-1,0 0,1 0,0 0,0-1,0 1,1-1,0 0,0-1,0 1,1-1,0-1,2 2,9 0,0 0,1-2,-1 0,1-1,0-1,-1 0,1-2,0 0,10-2,-3 1,9-1,0-2,0-1,-1-2,0-1,0-2,-1-1,14-7,-19 8,-4 2</inkml:trace>
  <inkml:trace contextRef="#ctx0" brushRef="#br0" timeOffset="7207.268">2456 451,'-42'12,"1"2,1 2,0 1,1 3,-22 15,59-35,-1 1,1 0,0 0,0 0,-1 0,1 0,0 0,0 0,0 1,0-1,1 1,-1 0,0 0,1-1,-1 1,1 0,0 0,-1 0,1 0,0 1,0-1,0 0,1 0,-1 1,0-1,1 0,0 1,-1-1,1 1,0-1,0 0,1 1,-1-1,0 1,1-1,-1 0,1 1,0-1,0 0,0 0,0 1,0-1,0 0,1 0,-1 0,1-1,-1 1,1 0,0 0,0-1,-1 1,1-1,1 1,106 39,-93-37,0 0,0 1,-1 1,0 1,0 0,0 1,8 6,-20-12,-1 1,0-1,1 0,-1 1,0-1,0 1,0-1,-1 1,1 0,-1 0,0 0,1 0,-1 0,0 0,-1 0,1 0,-1 0,1 1,-1-1,0 0,0 0,0 0,-1 1,1-1,-1 0,0 0,1 0,-1 0,-1 0,1 0,0 0,-1 0,0 0,1-1,-1 1,0-1,0 1,-1-1,1 0,0 0,-1 0,1 0,-1 0,0 0,0-1,0 1,0-1,-2 1,-8 5,-1-1,0 0,0-1,-1-1,0 0,1-1,-1-1,0 0,0-1,-5 0,-5-1</inkml:trace>
  <inkml:trace contextRef="#ctx0" brushRef="#br0" timeOffset="7670.601">3105 84,'-1'311,"-5"-272,-1 0,-3-1,-1-1,-1 0,-14 28,-33 105,50-98,9-71,0-1,1 1,-1-1,1 0,-1 1,1-1,0 1,-1-1,1 0,-1 1,1-1,0 0,-1 0,1 0,0 1,-1-1,1 0,0 0,-1 0,1 0,0 0,-1 0,1 0,0 0,-1-1,1 1,0 0,-1 0,1-1,0 1,-1 0,1 0,-1-1,1 1,-1-1,1 1,-1-1,1 1,-1-1,1 1,-1-1,1 1,-1-1,0 1,1-1,-1 0,0 1,0-1,1 1,-1-1,0 0,0 1,0-1,0 0,0 0,0 1,0-1,0 0,0 1,0-1,0 0,0 1,-1-1,1 0,0 1,-1-1,20-49,-12 25</inkml:trace>
  <inkml:trace contextRef="#ctx0" brushRef="#br0" timeOffset="7918.333">2738 478,'29'5,"33"1,11 0,3-1,-2-2,-9 0,-5-2,-4-1,-7-5,-2-1,-4 0,-4 1,0 1,-1 2,-8 1</inkml:trace>
  <inkml:trace contextRef="#ctx0" brushRef="#br0" timeOffset="8792.113">3669 55,'218'-39,"-207"37,-9 0,1 0,0 1,0-1,0 1,0 0,0 0,0 0,0 0,0 0,1 1,-1-1,0 1,0 0,1 0,-1 0,0 1,0-1,1 1,-1 0,0 0,0 0,0 0,0 0,0 0,0 1,0 0,-1-1,1 1,0 0,-1 1,1-1,-1 0,0 1,0-1,0 1,0 0,-1-1,1 1,0 0,-1 0,0 0,0 1,-4 214,-9 47,-8 8,-6-37,26-220,1-11,0-1,-1 0,1 1,-1-1,0 1,0-1,0 1,0-1,-1 1,0-1,0 0,0 1,-1-1,1 0,-1 0,0 0,0 0,-1 0,1 0,-1-1,0 1,1-1,-2 0,1 1,0-2,-1 1,1 0,-1-1,0 1,0-1,-3 1,-245 10,139 3,89-14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1,'-8'5,"1"0,0 0,0 1,1 0,-1 1,1-1,1 1,-1 0,1 1,0-1,1 1,0 0,0 0,1 1,0-1,0 1,-1 7,-22 156,19-94,-23 124,13-101,4 1,1 100,13-178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3:22.63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1 765,'823'-1,"-319"-25,682 25,-617 30,-272-31,-116-25,-132 20,-32 7</inkml:trace>
  <inkml:trace contextRef="#ctx0" brushRef="#br0" timeOffset="632.016">1270 32,'-1'-2,"1"0,-1 0,0 0,-1 1,1-1,0 0,0 0,-1 1,1-1,-1 1,1 0,-1-1,0 1,0 0,1 0,-1 0,0 0,0 0,0 0,0 0,0 1,0-1,0 1,0 0,0-1,-1 1,1 0,0 0,0 0,0 1,0-1,0 0,0 1,0 0,0-1,0 1,0 0,0 0,-2 1,-68 52,-449 388,375-312,146-130,-1 0,1 0,-1 0,1 0,-1 0,1 0,-1 0,1 1,-1-1,1 0,-1 0,1 0,0 1,-1-1,1 0,-1 1,1-1,0 0,-1 1,1-1,0 1,0-1,-1 0,1 1,0-1,0 1,-1-1,1 1,0-1,0 1,0-1,0 1,0-1,0 1,0-1,0 1,0-1,0 1,0-1,0 1,0-1,0 1,1-1,-1 1,0-1,0 0,0 1,1-1,-1 1,0-1,1 0,-1 1,0-1,1 1,-1-1,0 0,1 0,-1 1,1-1,-1 0,1 0,-1 1,0-1,1 0,0 0,36 2,-30-3,110-25,-91 15</inkml:trace>
  <inkml:trace contextRef="#ctx0" brushRef="#br0" timeOffset="1003.71">1976 144,'-95'39,"-117"92,-6 22,-153 98,370-251,0 0,0 0,0 0,0 1,0-1,0 0,0 1,0-1,0 1,0-1,0 1,1 0,-1-1,0 1,0 0,1-1,-1 1,0 0,1 0,-1 0,1 0,-1-1,1 1,-1 0,1 0,0 0,-1 0,1 0,0 0,0 0,0 0,0 0,0 0,0 0,0 0,0 0,0 0,0 0,1 0,-1 0,0 0,1 0,-1 0,0 0,1 0,-1 0,1 0,0-1,-1 1,1 0,0 0,-1-1,1 1,0 0,0-1,0 1,0-1,0 1,-1-1,1 1,0-1,13 2,0-1,0 0,0-1,0 0,0-2,0 1,-1-2,1 0,0 0,-1-1,0-1,0 0,0-1,10-7,45-15,-43 20</inkml:trace>
  <inkml:trace contextRef="#ctx0" brushRef="#br0" timeOffset="1403.84">2767 173,'0'-1,"1"1,0-1,-1 0,1 0,-1 0,1 1,-1-1,1 0,-1 0,0 0,1 0,-1 0,0 0,0 0,0 0,0 1,0-1,0 0,0 0,0 0,0 0,0 0,0 0,0 0,-1 0,1 0,0 0,-1 0,1 1,-1-1,1 0,-1 0,1 0,-1 1,0-1,1 0,-1 1,0-1,0 0,1 1,-1-1,0 1,0-1,0 1,0 0,1-1,-1 1,0 0,-48 7,-108 87,-278 182,298-174,136-102,0 1,-1 0,1-1,0 1,-1 0,1 0,0 0,0 0,0 0,0 0,0 0,0 0,0 0,0 1,0-1,1 0,-1 1,0-1,1 0,-1 1,1-1,0 1,-1-1,1 0,0 1,0-1,0 1,0-1,0 1,0-1,0 1,1-1,-1 1,0-1,1 1,-1-1,1 0,0 1,-1-1,1 0,0 0,0 1,0-1,0 0,0 0,0 0,0 0,0 0,0 0,1 0,0 0,11 1,0-1,0 0,0-1,0 0,0-1,0-1,0 0,0 0,-1-2,1 1,-1-2,0 1,0-2,0 0,8-6,4-2</inkml:trace>
  <inkml:trace contextRef="#ctx0" brushRef="#br0" timeOffset="1717.649">3585 60,'-82'35,"2"4,2 4,-48 35,124-77,-69 49,3 3,2 3,2 2,1 6,-87 78,142-135,2-3,1 0,0 0,1 0,-1 1,1 0,-1 0,1 0,1 0,-1 0,1 1,0 0,0 0,1 0,-2 3,5-8,-1 1,0-1,1 1,-1-1,1 1,0-1,-1 0,1 1,0-1,0 0,0 0,0 1,0-1,0 0,0 0,0 0,0 0,0 0,1 0,-1-1,0 1,1 0,-1-1,1 1,-1-1,0 1,1-1,-1 0,1 1,-1-1,1 0,-1 0,1 0,19 3</inkml:trace>
  <inkml:trace contextRef="#ctx0" brushRef="#br0" timeOffset="2131.008">4121 173,'-200'145,"77"-53,40-33,3 4,2 4,-40 46,96-86,5-3</inkml:trace>
  <inkml:trace contextRef="#ctx0" brushRef="#br0" timeOffset="6935.383">2456 821,'0'1,"-1"-1,1 1,-1-1,1 0,-1 1,1-1,-1 0,1 0,-1 1,1-1,-1 0,0 0,1 0,-1 0,1 0,-1 1,0-1,1 0,-1-1,0 1,1 0,-1 0,1 0,-1 0,0 0,1-1,-1 1,1 0,-1 0,1-1,-1 1,1 0,-1-1,1 1,-1-1,1 1,0-1,-1 1,1-1,-1 1,1-1,0 1,0-1,-1 1,1-1,0 1,0-1,0 0,-1 1,1-1,0 1,0-1,0 0,0 1,0-1,0 1,0-1,1 0,-1 1,0-1,0 1,0-1,1 0,-1 1,-8 174,9-99,-2 25,5 0,11 56,-2 21,-12-175,-1 1,0 0,1-1,0 1,0-1,-1 1,1-1,1 1,-1-1,0 0,1 1,-1-1,1 0,0 0,-1 0,1 0,0-1,0 1,0 0,1-1,-1 1,0-1,1 0,-1 0,0 0,1 0,-1 0,1 0,0-1,-1 1,1-1,0 0,-1 0,1 0,0 0,32 9,-33-9,0 1,-1-1,1 1,0 0,0 0,-1-1,1 1,-1 0,1 0,-1 1,1-1,-1 0,0 1,1-1,-1 0,0 1,0-1,0 1,0 0,0-1,-1 1,1 0,0 0,-1-1,1 1,-1 0,0 0,0 0,1-1,-1 1,0 0,0 0,-1 0,1 0,0 0,-1-1,1 1,-1 0,0 0,1-1,-1 1,0 0,0-1,0 1,0-1,-1 2,-61 65,-141 45,202-112,1-1,0 0,0 1,0-1,0 1,0-1,0 1,0 0,0-1,0 1,0 0,0 0,0 0,0 0,0-1,0 1,1 0,-1 1,1-1,-1 0,0 0,1 0,0 0,-1 0,1 0,0 1,-1-1,1 0,0 0,0 1,0-1,0 0,0 0,1 0,-1 1,0-1,0 0,1 0,-1 0,1 1,-1-1,1 0,-1 0,1 0,0 0,0 0,-1 0,1 0,0 0,0-1,0 1,0 0,0 0,0-1,0 1,0-1,0 1,0-1,1 1,149 54,-72-32,118 44,-195-67,-1 0,1 0,0 1,-1-1,1 0,-1 1,1-1,-1 1,1 0,-1 0,1-1,-1 1,0 0,0 0,1 0,-1 0,0 1,0-1,0 0,0 0,0 1,0-1,0 0,-1 1,1-1,0 1,-1-1,1 1,-1 0,0-1,1 1,-1-1,0 1,0 0,0-1,0 1,0-1,0 1,-1 0,1-1,-1 1,1-1,-1 1,1-1,-1 1,0-1,0 1,0-1,1 0,-1 1,-1-1,1 0,0 0,0 0,0 0,-19 13,0-1,-1-1,-1-1,0-1,0 0,-20 4,-36 16,48-18,-46 25,74-36,1 1,-1-1,1 1,0-1,-1 1,1-1,0 1,0 0,0 0,0-1,0 1,1 0,-1 0,0 0,1 0,0 0,-1 0,1 0,0 0,0 0,0 0,0 0,0 0,1 0,-1 0,1 0,-1 0,1 0,0 0,-1 0,1 0,0 0,0-1,1 1,-1 0,0-1,1 1,10 11,2 0,0-1,0 0,1-1,0-1,1 0,0-2,1 1,0-2,0 0,0-1,1-1,17 3,-20-4,57 32,-70-35,0 0,0 1,0-1,-1 0,1 1,-1 0,1-1,-1 1,0 0,1 0,-1 0,0 0,0 0,0 0,-1 0,1 0,0 0,-1 0,1 1,-1-1,0 0,0 0,0 1,0-1,0 0,0 0,-1 1,1-1,-1 0,1 0,-1 0,0 0,-1 2,-7 8,0-1,-1 0,0 0,-1-1,0 0,-1-1,0-1,0 1,-1-2,-10 5,-13 10,-216 123,176-99,75-44,1 0,0 0,-1 0,1 0,0 0,0 0,0 1,0-1,1 0,-1 0,1 0,-1 0,1-1,0 1,-1 0,1 0,0 0,0 0,1-1,-1 1,0 0,0-1,1 1,-1-1,1 0,-1 1,1-1,0 0,-1 0,1 0,0 0,0 0,0 0,0-1,0 1,0-1,0 1,0-1,0 0,0 0,0 0,0 0,1 0,3 2,160 37,-137-35,-1 1,0 1,0 2,0 0,-1 2,6 4,-29-12,0 0,0 0,0 0,-1 1,1-1,-1 1,0 0,0 0,0 0,0 1,0-1,-1 1,0-1,1 1,-1 0,-1 0,1 0,0 0,-1 0,0 0,0 0,0 1,-1-1,1 0,-1 1,0-1,0 0,-1 1,1-1,-1 0,0 1,0-1,0 0,-1 0,1 0,-1 0,0 0,0-1,-1 1,1 0,-1-1,0 1,-8 8,0 0,-1-1,0 0,-1-1,0 0,-1-1,0-1,-7 3,-43 30,63-41,0 0,1 1,-1-1,0 0,1 1,-1-1,1 1,-1-1,1 0,-1 1,1-1,-1 1,1 0,-1-1,1 1,0-1,-1 1,1 0,0-1,-1 1,1 0,0-1,0 1,0 0,0-1,0 1,0 0,0 0,0-1,0 1,0 0,0-1,0 1,0 0,0 0,1-1,-1 1,0-1,1 1,-1 0,0-1,1 1,-1-1,1 1,-1 0,1-1,-1 1,1-1,-1 0,1 1,-1-1,1 1,0-1,-1 0,1 1,0-1,-1 0,1 0,0 0,-1 0,2 1,51 14,-44-13,67 12,-58-12,0 0,0 2,0 0,-1 1,0 0,0 2,8 4,-22-10,0 1,0 0,-1 0,1 0,-1 0,1 0,-1 0,0 1,1-1,-1 1,-1 0,1-1,0 1,-1 0,1 0,-1 0,0 0,0 0,0 0,0 1,-1-1,1 0,-1 0,0 1,0-1,0 0,0 1,-1-1,1 0,-1 0,0 0,0 1,0-1,0 0,-1 0,-2 7,-1 0,0-1,-1 0,0 0,0-1,-1 1,0-2,0 1,-1-1,-4 3,-19 12,-1-2,-1-2,0-1,-2-1,-7 1,29-13,12-4,-1 0,1 0,-1 0,1-1,-1 2,1-1,-1 0,1 0,0 0,-1 1,1-1,-1 0,1 1,0 0,-1-1,1 1,0 0,0-1,-1 1,1 0,0 0,0 0,0 0,0 0,0 1,0-1,0 0,1 0,-1 0,0 1,1-1,-1 0,1 1,-1-1,1 1,0-1,-1 1,1-1,0 0,0 1,0-1,0 1,0-1,1 1,-1-1,0 1,11 12,28 61,-6 164,-64 197,32-323,-1-114</inkml:trace>
  <inkml:trace contextRef="#ctx0" brushRef="#br0" timeOffset="7817.754">1891 4717,'-17'305,"6"-121,10 137,2-140,0-176,-1 0,0 0,0 1,-1-1,1 0,-1 0,0 0,0 0,-1 0,0 0,0 0,0 0,0-1,-1 1,0-1,0 1,0-1,0 0,-1 0,1-1,-1 1,0-1,0 1,-2-1,-6-3,12-7</inkml:trace>
  <inkml:trace contextRef="#ctx0" brushRef="#br0" timeOffset="9901.642">1891 4717,'226'-27,"63"-4,84 3,154 29,-359-29,-81 15,-86 13,0 1,0 0,0 0,0 0,0 0,-1 0,1 0,0 0,-1 0,1 0,-1 0,1 0,-1 0,1 0,-1 0,0 1,0-1,1 0,-1 0,0 1,0-1,0 0,0 0,-1 0,1 1,0-1,0 0,-1 0,1 0,-1 0,1 0,-1 1,1-1,-1 0,0 0,0 3,-35 134,5 80,3 42,29 83,-15-210,39-25,-24-106,1 0,-1 1,1-1,-1 0,0 0,0 1,0-1,0 1,-1-1,1 1,-1-1,1 1,-1 0,0-1,0 1,0-1,0 1,-1 0,1-1,-1 1,1-1,-1 1,0-1,0 1,0-1,0 0,-1 0,1 1,-1-1,1 0,-1 0,0 0,1 0,-1-1,0 1,0 0,-1-1,1 1,0-1,0 0,-1 0,1 0,-1 0,1 0,-1-1,-1 1,-226-1,-137-1,169-27,-535 29,638 15,93-16,0-1,0 1,0-1,0 0,0 1,0-1,0 0,0 0,0 0,1 0,-1-1,0 1,1 0,-1-1,1 1,-1-1,1 0,0 1,0-1,0 0,0 0,0 0,0 0,0 0,0 0,1 0,-1 0,1 0,0 0,-1 0,1 0,0 0,0 0,1 0,-1 0,0 0,1-1,-1 1,1 0,-1 0,1 1,0-1,0 0,0 0,0 0,0 0,0 1,1-1,1-15,3-124,-11 123</inkml:trace>
  <inkml:trace contextRef="#ctx0" brushRef="#br0" timeOffset="12518.501">2484 5055,'-47'202,"-14"23,46-181,41-61,75-150,-57 93,-20 30,2 1,3 1,1 2,22-23,-11 30,-40 32,0 1,-1 0,1-1,0 1,0-1,0 1,-1 0,1-1,0 1,0 0,0 0,0 0,0 0,0 0,0 0,-1 0,1 0,0 0,0 0,0 0,0 1,0-1,-1 0,1 1,0-1,0 0,0 1,-1-1,1 1,0-1,0 1,-1 0,1-1,-1 1,1 0,-1-1,1 1,-1 0,1 0,-1-1,1 1,-1 0,0 0,1 0,-1 0,0-1,0 1,0 0,0 0,0 0,0 0,0 0,0 0,0-1,0 1,0 0,-29 141,21-114,1 0,2 0,1 0,1 1,1-1,1 1,2 3,-1-30,-1 1,1 0,0-1,0 1,0-1,0 1,0 0,0-1,1 1,0-1,-1 1,1-1,0 1,0-1,0 0,0 1,1-1,-1 0,1 0,-1 0,1 0,0 0,0 0,0 0,0-1,0 1,0-1,0 1,0-1,1 0,-1 0,1 0,-1 0,0 0,1-1,0 1,-1-1,1 1,-1-1,1 0,-1 0,1 0,0-1,-1 1,1-1,-1 1,1-1,-1 0,1 0,-1 0,0 0,2-1,22-21,-1-2,-2 0,0-2,-2-1,16-26,41-51,-20 33,-57 72,0 1,1-1,-1 1,0 0,0-1,0 1,-1 0,1 0,0 0,0 0,0 0,0 0,-1 0,1 0,-1 0,1 0,-1 0,1 0,-1 0,1 0,-1 1,0-1,0 0,1 0,-1 0,0 1,0-1,0 0,-1 0,1 0,0 1,0 0,4 287,13-238,-6-34</inkml:trace>
  <inkml:trace contextRef="#ctx0" brushRef="#br1" timeOffset="25362.883">4488 4688,'0'-68,"11"307,18 54,-18-199,-4 1,-5 1,-7 66,-23 93,29 219,16-391,-7-109,-9-115,-3 133,1 0,-1 0,-1 0,0 0,0 0,0 1,-1-1,0 1,0 0,-1 1,0-1,0 1,-1-1,1 2,-1-1,-1 1,1 0,-1 0,0 0,-4-1,-154-63,-42 21,309 46,176-40,30 0,-69 44,-237-3,0 0,0 1,0 0,0 0,0-1,1 1,-1 0,0 1,0-1,0 0,0 1,0-1,0 1,0-1,0 1,0 0,-1 0,1 0,0 0,0 0,-1 0,1 1,0-1,-1 0,1 1,-1 0,0-1,0 1,1 0,-1-1,0 1,0 0,-1 0,1 0,0 0,-1 0,1 0,-1 0,1 0,-1 0,0 0,0 0,0 0,0 0,0 0,-1 0,1 0,-1 0,1 0,-1 0,0 0,0 0,1 0,-1 0,-1 0,-8 11,0-2,-1 1,0-2,-1 1,0-2,-1 1,0-2,0 1,-1-2,-4 2,-15 9,-13 10,-2-2,-1-2,-1-2,-31 8,70-32,15-2</inkml:trace>
  <inkml:trace contextRef="#ctx0" brushRef="#br1" timeOffset="27928.931">4544 4660,'282'0,"-44"-28,113-1,321 30,-687-3,0 0,1-1,-1 0,1-1,0-1,0 0,1-1,0-1,-4-1,-14-7,29 14,1 0,-1 0,0 1,1-1,-1 1,0-1,1 1,-1 0,0-1,0 1,1 0,-1 0,0 0,0 1,1-1,-1 0,0 1,0-1,1 1,-1-1,0 1,1 0,-1 0,1 0,-1 0,1 0,0 0,-1 0,1 0,0 1,0-1,0 0,0 1,0-1,0 1,0-1,0 1,0 0,1-1,-1 1,1 0,-1-1,1 1,0 0,-11 81,13 334,20-456,131-247,-69 150,-65 123,-14 17</inkml:trace>
  <inkml:trace contextRef="#ctx0" brushRef="#br1" timeOffset="29578.046">6040 4547,'-48'-34,"42"29,0 0,0 0,-1 1,0 0,1 0,-1 1,0-1,-1 2,1-1,0 1,-1 0,0 0,1 1,-1 0,0 0,0 1,1 0,-7 1,11 2,0-1,0 0,0 1,1-1,0 1,-1 0,1 0,0 0,0 0,1 0,-1 1,1-1,-1 0,1 1,0-1,0 1,1 0,-1-1,1 1,0-1,0 1,0 0,0-1,0 1,1-1,0 1,0 0,0-1,0 1,0-1,1 0,-1 0,2 2,2 17,8 26,-5-34</inkml:trace>
  <inkml:trace contextRef="#ctx0" brushRef="#br1" timeOffset="30590.855">6407 4350,'1'269,"15"-198,-16-70,1 1,0-1,-1 0,1 1,0-1,-1 0,1 1,0-1,0 0,0 0,0 0,0 0,0 0,1 0,-1 0,0 0,0-1,1 1,-1 0,0-1,1 1,-1-1,1 1,-1-1,0 0,1 0,-1 0,1 0,-1 0,1 0,-1 0,1 0,-1 0,1 0,-1-1,1 1,-1-1,0 1,1-1,-1 0,0 1,0-1,1 0,-1 0,1 0,17-15,-1-1,-1-1,0 0,-1-1,-1-1,-1-1,0 0,-2 0,1-4,11-17,72-134,-96 175,0 0,0 0,0 0,0 0,1 0,-1 0,0 0,1 1,-1-1,0 0,1 0,-1 0,1 1,0-1,-1 0,1 0,-1 1,1-1,0 0,0 1,-1-1,1 1,0-1,0 1,0-1,-1 1,1 0,0-1,0 1,0 0,0 0,0 0,0 0,0 0,0 0,0 0,0 0,0 0,-1 0,1 0,0 0,0 1,0-1,0 0,0 1,0-1,-1 1,1-1,0 1,0-1,0 1,-1-1,1 1,0 0,-1-1,1 1,-1 0,1 0,-1 0,1-1,-1 1,1 0,-1 0,0 0,0 0,1 0,-1 0,0 0,0-1,8 167,-11-108,2 13,-1 8,3 0,11 75,-8-128,12 144,-17-162,1 0,-1-1,0 1,-1 0,1-1,-2 1,0-1,0 0,0 1,-1-1,0-1,0 1,-1-1,0 0,-1 0,1 0,-6 4,9-8,-1 0,1 0,-1-1,0 1,0-1,0 0,0 0,0 0,-1 0,1-1,-1 1,1-1,-1 0,1 0,-1 0,0 0,1-1,-1 1,0-1,1 0,-1 0,0-1,0 1,1-1,-1 1,0-1,1 0,-1-1,1 1,-1-1,1 1,0-1,0 0,0 0,0-1,0 1,0 0,0-1,-1-1,2-3,0 1,0-1,1 1,-1-1,2 1,-1-1,1 0,0 1,0-1,0 0,1 1,0-1,1 1,0-1,0 1,0 0,0-1,1 1,0 0,3-3,85-107,-72 94,0 1,2 1,0 1,2 1,0 1,1 0,0 2,1 1,1 1,0 1,1 2,0 0,1 2,8-1,-9 6</inkml:trace>
  <inkml:trace contextRef="#ctx0" brushRef="#br1" timeOffset="31298.939">5109 6466,'-45'67,"4"1,2 2,3 2,3 1,0 14,17-42,-1-1,-2-1,-2-1,-2-1,-4 3,27-43,-1 1,1-1,-1 0,0 0,0 1,1-1,-1 0,0 0,0 0,0 0,0 0,0 0,0 0,0-1,-1 1,1 0,0-1,0 1,-1 0,1-1,0 0,-1 1,1-1,0 0,-1 1,1-1,-1 0,1 0,0 0,-1 0,1-1,-1 1,1 0,-1-1,-11-7</inkml:trace>
  <inkml:trace contextRef="#ctx0" brushRef="#br1" timeOffset="31594.827">4629 6551,'202'205,"-115"-127,3-4,40 23,-115-86,-2 1,1 0,-2 1,0 1,0 0,-2 0,1 1,-2 1,4 7,-3-2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4:08.45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1509 4799,'-1'-2,"0"0,-1 0,1 0,-1 0,0 1,0-1,1 1,-1-1,0 1,0 0,0 0,-1 0,1 0,0 0,0 0,-1 0,1 1,0-1,-1 1,1 0,0 0,-1 0,1 0,-3 0,2 0,-366-4,200-23,45 43,86-10,1 0,-1-3,0-1,0-2,-19-3,-25 1,69 1,0 2,-1-1,1 1,-1 1,1 1,0 0,0 0,0 1,1 1,-1 0,0 2,-5 3</inkml:trace>
  <inkml:trace contextRef="#ctx0" brushRef="#br0" timeOffset="1452.169">493 1,'11'138,"-6"-118,-2 0,0 0,-1 1,-1-1,-1 1,-1-1,-1 1,-1 2,-10 92,5 1,5-1,6 12,-1 3,-1 33,-13 441,-6 299,19-621,-29 75,27 446,1-749,12 145,-2-134,-3 1,-3 1,-2-1,-6 33,2 19,2 445,-26-419,16-82,33-95,-13 8,1 0</inkml:trace>
  <inkml:trace contextRef="#ctx0" brushRef="#br0" timeOffset="1697.811">889 4094,'-48'47,"-40"51,-15 17,6-1,14-11,17-12,14-13,12-15,8-8,4-9,7-7,7-6,1-3,3-3,3-5</inkml:trace>
  <inkml:trace contextRef="#ctx0" brushRef="#br0" timeOffset="2765.796">690 537,'-38'82,"-161"159,-157 166,332-384,16-17,1 1,0 0,0 0,0 0,1 1,0 0,0 1,1-1,0 1,1 0,-1 1,5-9,0 0,0 1,0-1,1 0,-1 0,0 1,0-1,1 0,-1 0,1 0,-1 1,1-1,0 0,-1 0,1 0,0 0,0 0,0 0,-1 0,1 0,0 0,0-1,0 1,1 0,-1-1,0 1,0 0,0-1,0 0,1 1,-1-1,0 0,0 1,1-1,-1 0,0 0,1 0,-1 0,1 0,19 2</inkml:trace>
  <inkml:trace contextRef="#ctx0" brushRef="#br0" timeOffset="6298.772">860 1751,'-22'107,"18"-64,-28 223,33 139,-1-403,-1 0,0 0,1 0,0 0,-1 0,1 1,0-1,0 0,0 0,0 0,1 0,-1 1,1-1,-1 0,1 0,0 0,-1 0,1 0,0 0,0 0,1-1,-1 1,0 0,1 0,-1-1,1 1,-1-1,1 1,0-1,-1 0,1 0,0 0,0 0,0 0,0 0,0 0,0-1,0 1,0-1,0 1,1-1,-1 0,0 0,0 0,0 0,0 0,2 0,167-65,-64 46,-94 23,-18 0</inkml:trace>
  <inkml:trace contextRef="#ctx0" brushRef="#br0" timeOffset="6851.524">1509 2315,'-11'0,"0"0,0 0,-1 1,1 1,0 0,0 0,0 1,0 0,1 1,-1 0,1 1,0 0,0 1,1 0,-1 0,1 1,1 0,-1 1,1 0,-1 2,7-8,1 1,-1 0,1 0,0 0,0 0,0 0,0 0,0 0,0 0,1 0,0 0,-1 0,1 1,1-1,-1 0,0 0,1 0,-1 0,1 0,0 0,0 0,0 0,1 0,-1 0,1 0,-1-1,1 1,0 0,1 0,77 57,-34-29,-43-29,-1-1,0 1,0 0,0 0,0 0,0 0,0 1,0-1,-1 0,1 1,-1-1,0 1,1 0,-1-1,0 1,-1 0,1-1,0 1,-1 0,0 0,0 0,0 0,0 0,0-1,0 1,-1 0,1 0,-1 0,0-1,0 1,0 0,0-1,0 1,0-1,-1 1,0-1,1 1,-1-1,0 0,0 0,0 0,0 0,0 0,-1-1,1 1,-1-1,-1 2,-109 34,91-34</inkml:trace>
  <inkml:trace contextRef="#ctx0" brushRef="#br0" timeOffset="7380.259">1623 2626,'8'3,"1"-1,-1 0,1 0,0-1,0 0,-1-1,1 0,0 0,0-1,0 0,0-1,-1 1,1-2,-1 1,1-1,-1-1,0 1,0-1,0-1,-1 1,0-1,1-1,-2 1,1-1,-1-1,0 1,0-1,0 0,-1 0,-3 2,1 0,-1 0,0 0,0 0,-1 0,1 0,-1-1,0 1,-1 0,1-1,-1 1,0-1,0 1,-1 0,0-1,0 1,0 0,0 2,1 1,-1 0,1 0,-1 0,0 0,0 1,0-1,0 0,0 0,-1 0,1 1,0-1,-1 1,0-1,1 1,-1-1,0 1,1 0,-1 0,0 0,0 0,0 0,0 0,0 1,0-1,0 1,0-1,0 1,0 0,-1 0,1 0,0 0,0 0,0 0,0 1,0-1,0 1,0-1,0 1,0 0,0 0,-2 0,-8 5,0 1,0 0,0 1,1 0,0 0,0 1,1 1,0 0,1 0,0 1,1 0,0 1,1-1,0 1,1 1,0 0,1 1,4-9,0 1,0 0,1 0,0 0,0-1,0 1,1 0,0 0,0 0,1-1,-1 1,1-1,0 1,1-1,-1 0,1 0,0 0,1 0,-1 0,1-1,0 1,0-1,0 0,0 0,1-1,0 1,0-1,0 0,0 0,0-1,0 0,1 0,-1 0,6 1,5 4,0 0,1-1,0-1,0-1,0 0,0-1,1-1,-1-1,2 0,93-3,-87 2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18 501,'-1'-2,"-1"1,1-1,-1 1,1-1,0 1,0-1,-1 0,1 0,0 0,1 1,-1-1,0 0,0 0,1 0,-1 0,1 0,0-1,0 1,-1 0,1 0,1 0,-1 0,0 0,0 0,1 0,-1 0,1 0,0 0,0 0,-1 0,1 0,0 0,1 0,10-31,1-1,2 2,2 0,0 0,2 2,2 0,1 2,23-25,54-36,-98 88,-1 1,1-1,0 0,0 1,0-1,0 1,-1-1,1 1,0-1,0 1,0 0,0-1,0 1,0 0,0 0,0 0,0 0,0 0,0 0,0 0,0 0,0 0,0 0,0 1,0-1,0 0,0 1,0-1,0 1,0-1,0 1,0-1,-1 1,1 0,0-1,0 1,-1 0,1 0,0-1,-1 1,1 0,-1 0,1 0,-1 0,0 0,1 0,-1 0,0 0,1 0,-1 0,0 0,0 0,4 61,-4-55,-4 227,4-232,0-1,0 1,0 0,0-1,0 1,0-1,0 1,0 0,1-1,-1 1,1-1,-1 1,1-1,-1 1,1-1,0 1,0-1,0 0,0 1,0-1,0 0,0 0,0 0,0 0,1 0,-1 0,0 0,1 0,-1 0,1 0,-1-1,1 1,-1-1,1 1,-1-1,1 0,0 1,-1-1,1 0,-1 0,1 0,0 0,-1-1,1 1,-1 0,1-1,0 1,-1-1,1 1,-1-1,1 0,-1 0,0 1,1-2,119-111,-35 30,-54 50,2 1,1 1,1 2,2 1,20-10,-56 37,-1 0,0 0,1 0,-1 0,1 0,-1 0,1 1,0-1,-1 1,1-1,0 1,0-1,-1 1,1 0,0 0,0 0,-1 0,1 0,0 0,-1 1,1-1,0 1,0-1,-1 1,1-1,-1 1,1 0,-1 0,1 0,-1 0,1 0,-1 0,0 0,1 0,-1 1,0-1,0 0,0 1,0-1,0 1,0-1,-1 1,1-1,0 1,-1 0,1-1,-1 1,0 0,1 0,-1-1,0 1,0 0,0 0,0-1,1 23,-1 0,0 0,-2 0,0-1,-2 1,-1-1,0 0,-8 19,-3 16,15-56,0 1,0-1,0 1,1-1,-1 1,0-1,1 1,0-1,-1 1,1 0,0-1,0 1,1-1,-1 1,1 0,-1-1,1 1,0-1,0 1,0-1,0 0,0 1,0-1,1 0,9 4</inkml:trace>
  <inkml:trace contextRef="#ctx0" brushRef="#br0" timeOffset="649.843">1260 134,'-12'2,"1"1,-1 0,1 1,0 0,0 0,0 2,1-1,-1 1,2 1,-1 0,1 0,0 1,0 0,1 0,0 1,0 1,1-1,0 1,1 0,0 0,1 1,0 0,1 0,0 0,0 0,1 1,1 0,0-1,0 1,2 1,-1-10,0 0,1 0,-1 0,1-1,0 1,0 0,0 0,0 0,1 0,-1 0,1 0,0 0,0 0,0-1,0 1,0 0,1-1,-1 1,1-1,-1 1,1-1,0 0,0 1,0-1,0 0,1 0,-1-1,0 1,1 0,0-1,-1 0,1 1,0-1,-1 0,1 0,0-1,0 1,0-1,0 1,0-1,0 0,0 0,0 0,-1 0,1-1,0 1,1-1,10-3,0-1,-1 0,1-1,-2-1,1 0,-1-1,0 0,0 0,-1-1,0-1,-1 0,0-1,0 0,-1 0,-1-1,2-3,55-59,-47 56,61-45,-77 63,0 0,0-1,0 1,0 0,-1 0,1 0,0 0,0 0,0 0,0 1,0-1,-1 1,1-1,0 1,0-1,0 1,-1 0,1 0,-1 0,1 0,-1 0,1 1,-1-1,1 0,-1 1,0-1,0 1,0-1,0 1,0-1,0 1,0 0,0 0,-1-1,1 1,16 66,-14 10,-4 0,-4 0,-3-1,-3 0,-6 13,13-63,-2 0,0 0,-2 0,-1-1,-1 0,-1-1,-1 0,-1-1,-1 0,-2-1,0-1,15-19,-1-1,1 1,-1-1,0 1,0-1,0 0,0 0,0 0,0 0,-1 0,1-1,0 1,-1-1,0 1,1-1,-1 0,0 0,0 0,1 0,-1-1,0 1,0-1,0 1,0-1,0 0,0 0,0-1,0 1,0-1,0 1,1-1,-1 0,0 0,0 0,1 0,-1-1,1 1,-1-1,1 1,-1-1,1 0,0 0,0 0,-1-1,-1-11,1-1,0 1,1-1,1 1,0-1,1 1,0-1,1 0,1 1,1-1,1-3,3-7,1 0,1 1,1 0,2 1,0 0,1 0,1 2,2 0,0 0,5-4,-5 6,-6 6,0 2,1-1,0 2,1-1,0 1,1 1,0 1,0 0,1 0,0 1,1 1,-1 0,1 1,0 1,3 0,7-2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4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0,'-18'5,"0"1,0 1,0 1,1 0,0 1,0 1,1 0,1 2,0 0,0 0,1 1,1 1,0 0,0 2,11-12,-1 0,2 0,-1 1,0-1,1 0,0 1,0-1,0 1,0-1,1 1,0-1,0 1,0 0,0-1,1 1,0-1,0 1,0-1,0 0,1 1,0-1,0 0,0 0,0 0,1 0,-1 0,1-1,0 1,0-1,0 0,1 0,-1 0,1 0,-1 0,1-1,0 0,0 0,1 1,86 44,-79-43,0 1,0 0,-1 1,1 0,-1 1,-1 0,1 0,-1 2,-1-1,1 1,-2 0,1 1,-1 0,0 1,0 1,-5-7,-1 0,0 0,0 0,0 1,0-1,-1 0,0 1,0-1,-1 0,1 1,-1-1,0 1,-1-1,1 1,-1-1,0 1,0-1,-1 0,0 0,0 1,0-1,0 0,-1-1,0 1,0 0,0-1,-1 0,1 0,-1 0,0 0,0 0,-1-1,0 1,-120 67,121-69,1-1,-1 0,1 0,-1 0,1-1,-1 1,0-1,1 0,-1 0,1 0,-1 0,0-1,1 0,-1 1,1-1,-1 0,1-1,-1 1,1-1,0 1,0-1,0 0,0 0,0-1,0 1,1 0,-1-1,1 0,-1 0,1 1,0-1,0-1,0 1,1 0,-1 0,1-1,0 1,-1 0,2-1,-1 0,0 1,1-1,-1 1,1-1,0 0,1 1,-1-1,0 0,1 1,0-1,0 1,0-1,0 1,1 0,0-2,3-5,0 1,1-1,1 1,0 0,0 0,1 1,0 0,0 0,0 1,1 0,1 1,-1 0,1 0,0 1,0 0,0 1,1 0,14-7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43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0,'0'39,"5"31,1 14,0-3,-1-5,-2-11,0-12,-2-10,-1-8,0-4,0-3,0-2,-1 0,-4 0,-1-9,0-12,6-12,3-5</inkml:trace>
  <inkml:trace contextRef="#ctx0" brushRef="#br0" timeOffset="433.025">367 29,'-267'225,"265"-223,-1-1,1 1,0 0,0 0,-1 0,1 0,0 0,1 0,-1 0,0 1,1-1,-1 1,1 0,0-1,0 1,0 0,0 0,0-1,1 1,-1 0,1 0,0 0,-1 0,2 0,-1 0,0 0,0-1,1 1,0 0,-1 0,1 0,0 0,1-1,-1 1,0-1,1 1,-1-1,1 1,0-1,0 0,1 1,67 69,-52-56,-1 1,-1 1,0 0,-2 1,0 0,2 6,-10-13,-5-9,-1 0,1-1,0 1,0 0,0-1,0 1,1 0,-1-1,1 0,-1 1,1-1,0 0,0 0,0 0,0 0,0 0,1 0,-1 0,1-1,-1 1,1-1,-1 0,1 0,0 0,-1 0,1 0,0-1,0 1,0-1,10-7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39:3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1107,'-21'48,"21"-45,-8 233,9-155,-7 96,-28 156,-34 5,67-313,13-31,-2-12,0-1</inkml:trace>
  <inkml:trace contextRef="#ctx0" brushRef="#br0" timeOffset="1402.562">53 1078,'234'-24,"-125"19,89-22,54-2,-197 21,-48 6,-1 0,1 0,0 1,0 0,0 0,-1 1,1 0,0 0,0 0,0 1,0 0,-1 1,1-1,5 3,-8 0,0 1,0-1,-1 1,0 0,0 0,0 0,0 0,-1 1,0-1,0 1,0-1,-1 1,0 0,0-1,0 1,-1 0,0 0,0 0,0 0,-1-1,0 1,0 0,0 0,-1-1,0 1,0-1,0 1,-1-1,-2 16,-4 35,3 0,3 1,2 0,2 1,-9 168,-27 80,23-1,13-210,-1-92,1-1,0 0,-1 0,0 1,1-1,-1 0,0 0,0 0,0 1,0-1,-1 0,1 0,-1 0,1 0,-1 0,0 1,0-1,1 0,-2 0,1-1,0 1,0 0,0 0,-1-1,1 1,-1 0,0-1,1 0,-1 1,0-1,0 0,0 0,0 0,0 0,0 0,-1 0,-160-13,-348 11,501 1,1 0,0-1,0-1,0 1,0-1,0-1,0 1,0-2,1 1,-1-1,1 0,0-1,0 0,0-1,3-2,7 3</inkml:trace>
  <inkml:trace contextRef="#ctx0" brushRef="#br0" timeOffset="2588.867">420 2462,'40'254,"-30"-188,-3 1,-3-1,-3 1,-4 28,0 26,3 36,-6-174,0 1,-1 0,0 0,-2 1,0 0,0 1,-1 0,-1 0,-1 1,0 0,0 1,-1 1,0 0,-1 0,-1 1,0 1,0 1,0 0,-7-1,-108-36,152 39,123-3,186-26,-275 28,1 2,-1 3,1 2,7 4,-62-4,-1-1,1 2,0-1,0 0,-1 0,1 0,0 1,-1-1,1 1,0-1,-1 1,1 0,-1 0,1 0,-1 0,1 0,-1 0,0 0,1 0,-1 0,0 1,0-1,0 0,0 1,0-1,0 1,0-1,-1 1,1 0,0-1,-1 1,1 0,-1-1,0 1,0 0,1 0,-1-1,0 1,-1 0,1-1,0 1,0 0,-1 0,1-1,-1 1,1 0,-1-1,0 1,0-1,0 1,1-1,-2 1,1-1,0 0,0 1,0-1,-1 0,1 0,0 0,-1 0,1 0,-1 0,0 0,-28 24,-1-1,-2-1,0-2,-1-2,-33 14,15-6,-131 46,164-65</inkml:trace>
  <inkml:trace contextRef="#ctx0" brushRef="#br0" timeOffset="7038.365">561 34,'-7'112,"4"0,8 37,-1-10,-4 173,-16-240,11-61</inkml:trace>
  <inkml:trace contextRef="#ctx0" brushRef="#br0" timeOffset="7600.393">645 119,'-62'29,"-83"52,144-81,0 0,0 1,0-1,0 1,1-1,-1 1,0 0,0-1,1 1,-1-1,0 1,1 0,-1 0,1 0,-1-1,1 1,-1 0,1 0,-1 0,1 0,0 0,0 0,-1 0,1 0,0-1,0 1,0 0,0 0,0 0,0 0,0 0,0 0,1 0,-1 0,0 0,1 0,-1 0,0 0,1-1,-1 1,1 0,-1 0,1 0,0-1,-1 1,1 0,0-1,0 1,-1 0,1-1,0 1,0-1,0 1,-1-1,2 0,51 17,276-16,-133-1,-172-5,-32-7,-211-78,62-5,154 93,1 0,0 0,-1 0,1 0,0 0,0 0,0 0,1-1,-1 1,0-1,1 1,0-1,0 0,-1 0,1 1,1-1,-1 0,0 0,1 0,0 0,-1 0,1 0,0 0,1 0,-1 0,0 0,5-13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3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16,'-1'-2,"0"1,-1 0,1-1,0 1,-1 0,1 0,-1 0,1 0,-1 1,1-1,-1 0,0 1,1-1,-1 1,0-1,1 1,-1 0,0 0,0 0,1 0,-1 0,0 0,0 0,1 0,-1 1,0-1,0 1,1-1,-1 1,1 0,-1 0,0 0,1-1,0 1,-1 1,1-1,0 0,-1 0,1 0,-1 2,-13 10,0 1,1 1,1 0,0 1,1 0,0 1,2 0,0 1,-4 11,2-1,1 0,1 1,1 0,2 0,1 0,2 1,-1 15,-6 37,6-63,1 0,0 0,2 1,0-1,1 1,2 0,0-1,0 1,2-1,1 1,0-1,1 0,1-1,1 1,0-1,2 0,0-1,1 0,1-1,0 0,4 4,-3-9,1 0,1 0,-1-1,2-1,-1 0,1-1,1-1,-1 0,1-1,3 0,1 0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4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0 741,'1'2,"1"-1,-1 1,1 0,0 0,-1-1,1 1,0 0,0-1,0 0,0 0,0 1,0-1,0 0,1-1,-1 1,0 0,0-1,1 1,-1-1,0 1,1-1,-1 0,1 0,1-1,-1 2,225 1,-70-29,-151 26,-8 0</inkml:trace>
  <inkml:trace contextRef="#ctx0" brushRef="#br0" timeOffset="264.06">283 514,'-15'39,"-4"22,1 5,3-4,5-7,4-8,2-8,3-5,1-4,0-2,1-2,0-4</inkml:trace>
  <inkml:trace contextRef="#ctx0" brushRef="#br0" timeOffset="561.81">1017 430,'-29'38,"-19"28,-2 6,4-3,9-9,6-10,4-9,6-6,7-5,0-6,4-4,2 0,4-8,2-6</inkml:trace>
  <inkml:trace contextRef="#ctx0" brushRef="#br0" timeOffset="862.843">622 458,'19'24,"21"17,8 2,1-1,-3-4,-5-7,-4-5,-4-2,-3-5,-6-1,-2-3,-6 0,0-2,-3 1,1-1,-1 1,-4-1</inkml:trace>
  <inkml:trace contextRef="#ctx0" brushRef="#br0" timeOffset="1294.783">1243 7,'6'-2,"1"0,0 1,0 0,0 1,-1-1,1 1,0 1,0-1,0 1,0 0,-1 1,1 0,-1 0,1 0,-1 1,1 0,-1 0,0 0,-1 1,1 0,-1 0,1 1,0 1,8 7,0 0,-1 1,-1 1,0 0,-1 1,-1 0,7 15,72 209,-83-222,-1 0,-1 0,0 1,-2 0,0-1,-1 1,-1 0,0 0,-2-1,0 1,-1 0,-1-1,-1 0,0 0,-2 0,0-1,0 1,-2-2,0 1,-1-1,-12 14,4-11,0 0,-2-2,0 0,0-1,-2-1,0-1,0-1,-2-1,1-1,-1-1,-23 6,23-8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49.2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0 383,'1'0,"-1"0,1 0,-1 0,1 0,-1 0,1 0,-1 0,1 0,-1 0,1 0,-1 0,1 0,-1-1,1 1,-1 0,1 0,-1 0,0-1,1 1,-1 0,1-1,-1 1,0 0,1-1,-1 1,0-1,1 1,-1 0,0-1,1 1,-1-1,0 1,0-1,0 1,0-1,1 1,-1-1,0 1,0-1,0 1,0-1,0 1,0-1,0 1,0-1,-1 1,1-1,0 1,0-1,0 1,0-1,-1 1,1-1,0 1,0-1,-1 1,1 0,0-1,-1 1,1-1,-1 1,1 0,0 0,-1-1,1 1,-1 0,54-20,1 3,0 2,1 3,54-6,26-5,700-112,-622 109,618-53,-634 67,-193 12,-3-1,1 1,-1-1,1 1,-1-1,1 1,-1 0,1 0,-1 0,1 0,0 0,-1 0,1 0,-1 1,1-1,-1 0,1 1,-1-1,1 1,-1 0,0-1,1 1,-1 0,0 0,1 0,-1 0,0 0,0 1,-2 7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2:5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 87,'-1'-5,"-1"0,-1 0,1 0,-1 0,0 0,0 1,0 0,-1-1,1 1,-1 0,0 1,0-1,0 1,-1 0,1 0,-1 0,0 0,0 1,0 0,0 0,0 0,0 1,-1 0,1 0,0 0,-1 0,1 1,-1 0,1 0,0 0,-4 2,-12 0,0 1,0 2,0 0,0 1,1 1,0 1,-8 4,4-1,-89 54,110-63,1 1,-1-1,1 0,0 1,0 0,0-1,0 1,0 0,1 0,-1 0,1 0,0 0,0 1,0-1,0 0,1 0,-1 1,1-1,0 0,0 1,0-1,0 0,1 1,-1-1,1 0,0 1,0-1,0 0,0 0,1 0,-1 0,1 0,0 0,-1 0,3 1,7 8,1 0,0-1,0-1,1 0,1-1,-1 0,2-1,-1 0,1-2,0 1,4-1,22 13,-23-11,0 1,-1 1,-1 0,0 1,0 1,-1 1,2 2,-13-12,-1 1,1 0,-1 0,0 0,0 0,0 1,-1-1,1 1,-1-1,0 1,-1 0,1 0,-1 0,0 0,0 0,0 0,-1 0,0 1,0-1,0 0,-1 0,1 0,-1 0,0 0,-1 0,1 0,-1 0,0 0,-2 1,-4 7,-2-1,1-1,-2 0,1-1,-1 1,-1-2,0 0,0 0,-1-1,0-1,-1 0,1-1,-1 0,-1-1,7-1,-16 7,-1-1,0-2,-1 0,1-2,-2 0,-18 0,7-11,31-1</inkml:trace>
  <inkml:trace contextRef="#ctx0" brushRef="#br0" timeOffset="294.825">890 369,'-14'21,"1"-1,1 2,0 0,2 0,1 1,0 0,2 0,1 1,1 0,-2 16,7-35,0-1,0 1,1 0,0-1,-1 1,1-1,1 1,-1-1,1 1,0-1,0 0,0 0,0 0,1 0,0 0,0-1,0 1,0-1,0 0,1 0,-1 0,1 0,0 0,0-1,0 0,0 1,0-2,1 1,-1 0,0-1,1 0,-1 0,1 0,0-1,-1 1,1-1,0 0,-1-1,4 0,3 2,1-1,-1 0,0-1,1 0,-1-1,0 0,0-1,0 0,-1-1,1 0,-1 0,0-1,0-1,0 0,-1 0,0-1,0 0,-1 0,1-1,-2 0,1-1,-1 0,0 0,-1 0,0-1,3-8,-5 13,-1-2,1 1,-1 0,-1-1,1 1,-1-1,0 0,-1 0,1 0,-1 0,-1 0,1 0,-1 0,0 0,-1 0,0 0,0 0,-1 0,1 0,-1 1,-1-1,1 1,-1-1,-1 1,1 0,-1 0,0 0,0 0,-1 1,1 0,-1 0,-1 0,1 2,0 0,-1 1,1 0,-1 0,0 1,0-1,0 1,0 0,0 1,0 0,0 0,0 0,1 0,-1 1,0 0,0 0,0 1,0 0,-18 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47,'38'0,"32"0,14 0,-3 0,-5 0,-11-5,-7-1,-9 0,-7 1,-2 2,-3-4,-2-1,-8 2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07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606 0,'28'3,"-36"12,-173 46,-16 13,195-73,1 0,-1 0,0 0,0 0,0 0,1 0,-1 1,0-1,1 1,0 0,-1-1,1 1,0 0,0 0,0 0,0-1,0 1,0 0,0 0,1 1,-1-1,1 0,0 0,-1 0,1 0,0 0,0 0,0 1,1-1,-1 0,0 0,1 0,-1 0,1 0,0 0,0 0,0 0,0 0,0 0,0 0,0-1,1 1,-1 0,1-1,-1 1,1-1,0 0,-1 1,1-1,0 0,1 0,117 39,-60-27,58 8,-117-20,0 0,0 0,0 0,0 0,0 0,-1 0,1 1,0-1,-1 0,1 0,-1 1,1-1,-1 0,1 0,-1 1,0-1,0 0,0 1,0-1,0 0,0 1,0-1,0 0,0 1,-1-1,1 0,0 1,-1-1,1 0,-1 0,0 1,1-1,-1 0,0 0,0 0,1 0,-1 0,0 0,0 0,0 0,-1 0,1-1,0 1,0 0,0-1,0 1,-1-1,1 1,0-1,-1 1,1-1,0 0,-1 0,1 0,0 0,-1 0,-103 53,53-29,2 2,0 2,2 3,-36 29,45-30,29-24,1 1,0 0,0 0,0 1,1 0,0 0,1 1,0 0,0 0,1 1,5-8,0 0,0 0,1 0,-1 0,1-1,-1 1,1 0,0 0,-1 0,1 0,0 0,0 0,1 0,-1 0,0 0,1 0,-1 0,1 0,0 0,-1 0,1 0,0 0,0-1,0 1,0 0,1-1,-1 1,0-1,1 1,-1-1,1 0,-1 0,1 1,0-1,0 0,-1 0,1-1,0 1,0 0,0-1,0 1,0-1,1 1,88 14,216-19,-189-18,-98 18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08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94,'-20'43,"-10"34,-5 8,2-1,8-9,8-13,2-12,4-10,3-7,4-4,-3-3,4-5,4-11,1-8</inkml:trace>
  <inkml:trace contextRef="#ctx0" brushRef="#br0" timeOffset="247.206">38 66,'43'-5,"34"-1,13-5,-4-1,-7 3,-12 2,-13 2,-10 3,-9-4,-9 4,-10 3</inkml:trace>
  <inkml:trace contextRef="#ctx0" brushRef="#br0" timeOffset="497.032">10 433,'39'0,"21"0,6 0,-3 0,-8 0,-9 0,-6 0,-7 0,-7 5,-10 1</inkml:trace>
  <inkml:trace contextRef="#ctx0" brushRef="#br0" timeOffset="900.43">546 630,'-24'39,"-13"17,-4 4,-1-4,2-11,9-13</inkml:trace>
  <inkml:trace contextRef="#ctx0" brushRef="#br0" timeOffset="1128.322">348 630,'34'29,"15"14,5 0,-2-3,-5-7,-11-11</inkml:trace>
  <inkml:trace contextRef="#ctx0" brushRef="#br0" timeOffset="1413.522">913 517,'38'0,"28"0,6 0,-3 0,-9 0,-10 0,-8 0,-12 0</inkml:trace>
  <inkml:trace contextRef="#ctx0" brushRef="#br0" timeOffset="1600.068">913 771,'38'0,"28"0,11 0,-7-5,-10-1,-11 0,-14 1</inkml:trace>
  <inkml:trace contextRef="#ctx0" brushRef="#br0" timeOffset="2752.388">1788 348,'-163'310,"41"-149,142-204,160-197,-172 230,13-19,1 1,1 1,1 1,2 1,21-15,-47 39,1 0,-1 0,1 0,0 0,-1 0,1 1,0-1,0 0,0 0,-1 1,1-1,0 1,0-1,0 1,0-1,0 1,0-1,0 1,0 0,0-1,1 1,-1 0,0 0,0 0,0 0,0 0,0 0,0 0,0 0,0 1,0-1,0 0,0 1,0-1,0 1,0-1,0 1,0-1,0 1,0 0,0-1,0 1,-1 0,1 0,0-1,0 1,-1 0,1 0,-1 0,1 0,-1 0,1 0,-1 0,0 0,1 0,-1 0,0 0,0 1,0-1,0 0,0 0,0 0,0 0,0 0,0 0,0 0,-1 0,1 0,-57 149,-6-8,62-141,1 1,-1-1,1 0,0 1,-1-1,1 0,0 0,0 1,0-1,0 0,0 1,0-1,0 0,0 1,1-1,-1 0,0 1,1-1,-1 0,1 0,-1 1,1-1,0 0,-1 0,1 0,0 0,0 0,0 0,0 0,0 0,0 0,0-1,0 1,0 0,1-1,-1 1,0 0,0-1,0 0,1 1,-1-1,0 0,1 0,-1 1,0-1,1 0,-1 0,0 0,1-1,-1 1,0 0,1 0,-1-1,0 1,0-1,1 1,-1-1,0 0,0 1,0-1,0 0,0 0,0 0,1 0,37-25,-2 0,0-3,-2-1,-1-2,15-19,55-50,-42 63,-63 76,-85 162,75-171,8-24,0 0,1-1,-1 1,1 0,1 0,-1 0,1 1,-1-1,1 0,1 1,-1-1,1 0,0 1,0-1,1 0,-1 1,1-1,1 0,-1 1,1-1,-1 0,1 0,1 0,9 7</inkml:trace>
  <inkml:trace contextRef="#ctx0" brushRef="#br0" timeOffset="3182.131">2860 433,'-43'16,"1"3,0 1,1 2,1 1,2 3,0 1,-8 10,-16 32,60-66,0-1,0 1,0-1,1 1,-1 0,1 0,0 0,-1 0,1 0,1 0,-1 0,0 1,1-1,0 0,-1 0,1 1,0-1,1 0,-1 0,1 0,-1 1,1-1,0 0,0 0,0 0,1 1,3-1,-1 0,1-1,-1 1,1-1,0 0,0-1,0 1,0-1,0 0,0 0,0-1,0 1,1-1,-1 0,0-1,0 1,0-1,0 0,0 0,0-1,0 1,0-1,0 0,0-1,-1 1,1-1,-1 0,1 0,0 1,32-18,-1-1,0-2,-2-1,-1-1,-1-2,-1-2,12-15,-20 22,17-4,-60 66,6-15,3-10,1 1,0 0,2 1,-1 0,2 1,1-1,0 2,1-1,1 0,0 1,0 17,19 5,-2-29</inkml:trace>
  <inkml:trace contextRef="#ctx0" brushRef="#br0" timeOffset="3428.449">3312 715,'-34'33,"-15"22,0 5,9-7</inkml:trace>
  <inkml:trace contextRef="#ctx0" brushRef="#br0" timeOffset="3596.835">3087 715,'23'28,"14"16,5 3,-1-5,-1-5,-4-9,-7-4,-4-7,-2-6,1-4,-4-5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15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1 291,'208'-26,"178"-33,-361 58</inkml:trace>
  <inkml:trace contextRef="#ctx0" brushRef="#br0" timeOffset="4621.585">57 545,'39'-5,"21"-1,7 0,-5 1,-7 1,-8 2,-8 1,-5 1,-4 0,-3 0,0 0,0 0,0 1,0-6,0-1,1 0,-5 1</inkml:trace>
  <inkml:trace contextRef="#ctx0" brushRef="#br0" timeOffset="5182.025">368 9,'-15'-8,"22"9,27 12,40 27,-1 4,-3 3,13 13,49 34,-129-93,-1 1,1-1,-1 1,0-1,0 1,0 0,0 0,0 0,0 0,0 0,-1 0,1 1,-1-1,1 1,-1-1,0 1,0-1,0 1,-1 0,1-1,0 1,-1 0,0 0,0-1,0 1,0 0,0 0,0 0,-1-1,1 1,-1 0,0-1,0 1,0 0,0-1,0 1,-1-1,1 0,-1 1,1-1,-1 0,0 0,0 0,0 0,0 0,-1 0,-104 96,-64 72,153-152,12-12,0-1,1 1,-1 0,1 1,0-1,1 1,0 0,0 0,0 0,1 1,-1 2,0 9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8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0,1 0,2 0,1 0,-1 0,1 0,-6 5,-2 1,1 0,0-1,2-1,1-2,1-1,-4 0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8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1,'-17'301,"-12"-40,6-127,17-116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9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1,'-298'186,"239"-136,57-48,1-1,-1 1,1-1,0 1,0 0,0 0,0-1,0 1,0 0,0 0,0 0,1 0,-1 0,1 0,-1 0,1 1,0-1,0 0,0 0,0 0,0 0,1 0,-1 0,1 0,-1 0,1 0,0 0,0 0,0 0,0 0,0 0,0-1,1 3,64 49,-59-49,0 0,0 1,0 0,0 0,-1 1,0 0,0 0,0 0,-1 1,0-1,0 1,-1 1,0-1,3 8,22 78,-17-80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29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0,'-26'7,"0"2,0 0,1 2,1 0,0 2,1 0,0 2,-17 15,36-28,1 0,0 0,0 1,0-1,0 1,0 0,1 0,-1 0,1 0,0 1,0-1,0 0,0 1,1-1,-1 1,1 0,0 0,0-1,0 1,1 0,0 0,-1 0,1 0,0 0,1 0,-1 0,1-1,-1 1,1 0,1 0,-1-1,0 1,1 0,0-1,0 1,0-1,0 0,0 0,2 2,96 67,-91-68,-1 0,1 0,-1 1,0 0,0 0,-1 1,1 0,-1 0,-1 0,1 1,-1 0,0 1,-1 0,0-1,0 2,0-1,-1 0,0 2,-2-4,0-1,-1 1,0 0,0 0,-1-1,1 1,-1 0,0 0,-1-1,1 1,-1 0,0 0,-1-1,1 1,-1-1,0 1,-1-1,1 0,-1 0,0 0,0 0,-1 0,1-1,-1 1,0-1,-1 0,1 0,0-1,-5 3,-4 5,-1 0,0-1,-1-1,0 0,0-1,-1-1,0 0,0-1,-1-1,0 0,0-1,0-1,0-1,-16 0,30-2,1 0,-1 0,0 0,1-1,-1 0,1 1,-1-1,1 0,-1 0,1 0,0 0,-1-1,1 1,0-1,0 1,0-1,0 0,0 0,0 0,1 0,-1 0,0 0,1 0,0 0,0-1,-1 1,1-1,1 1,-1-1,0 1,1-1,-1 1,1-1,0 0,-1 1,1-1,1 0,-1 1,0-1,1 1,0-7,0 1,0 0,1 0,0 0,1 0,0 1,0-1,1 1,0-1,0 1,0 0,4-3,8-9,2-1,0 2,1 1,1 0,1 1,0 1,1 1,11-4,13-5,-28 15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30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18,'5'0,"11"0,8 0,4 0,3 0,0 0,0 0,0 0,-1 0,-1 0,0 0,-1 0,0 0,-4-5,-2-1,-5-1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35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1,'0'424,"-29"-196,12-128,12-88</inkml:trace>
  <inkml:trace contextRef="#ctx0" brushRef="#br0" timeOffset="415.484">333 226,'-253'172,"249"-170,1 0,-1 0,1 0,0 0,-1 1,1-1,1 1,-1 0,0 0,1 0,-1 0,1 0,0 1,0-1,0 1,0-1,1 1,0 0,-1-1,1 1,1 0,-1 0,1 0,-1 0,1 0,0 0,0 0,1 0,-1 0,1 0,0 0,0-1,0 1,2 3,121 104,-95-80,-22-23,0 0,0 0,1 0,-1-1,2-1,-1 1,1-1,0-1,0 1,6 1,4-3</inkml:trace>
  <inkml:trace contextRef="#ctx0" brushRef="#br0" timeOffset="695.024">729 396,'-15'33,"-4"21,-4 2,2-5,4-6,1-5,2-6,0-7,2-5,-3-5,3-6</inkml:trace>
  <inkml:trace contextRef="#ctx0" brushRef="#br0" timeOffset="1002.071">503 368,'14'28,"15"20,6 6,4-6,-2-6,-1-11,-3-5,-1-8,-7-1,-3-5,-4 2,-2-3,-2 3,0-2,-2 2,-7-1,-5-4</inkml:trace>
  <inkml:trace contextRef="#ctx0" brushRef="#br0" timeOffset="3436.216">1067 452,'5'0,"6"0,6 0,6 0,2 0,3 0,1 0,0 0,1 0,-1 0,0 0,0 0,-1 0,1 0,-1 0,-9 0,-9 0</inkml:trace>
  <inkml:trace contextRef="#ctx0" brushRef="#br0" timeOffset="3696.894">1321 198,'-5'38,"-1"23,0 5,1-3,2-8,0-9,2-6,1-7,0-7</inkml:trace>
  <inkml:trace contextRef="#ctx0" brushRef="#br0" timeOffset="4849.362">1744 226,'-68'303,"6"-126,171-403,-2 83,-63 87,-31 85,-13 110,-1-138,1 1,0-1,0 1,0-1,0 1,1-1,-1 1,0-1,0 0,1 1,-1-1,1 1,-1-1,1 0,0 1,0-1,-1 0,1 0,0 0,0 0,0 1,0-1,0 0,1-1,-1 1,0 0,0 0,1 0,-1-1,0 1,1-1,-1 1,1-1,-1 1,0-1,1 0,-1 0,1 0,-1 0,1 0,-1 0,1 0,-1 0,1-1,-1 1,0 0,1-1,-1 1,1-1,-1 0,0 1,0-1,1 0,11-7,0 0,-1-1,0 0,-1 0,0-1,0-1,-1 0,0 0,6-11,64-62,-80 83,1 0,0 0,0 0,0 0,0 0,0 0,0 0,0 0,1 1,-1-1,0 0,0 1,1-1,-1 1,0-1,1 1,-1 0,0-1,1 1,-1 0,0 0,1 0,-1 0,1 0,-1 0,0 1,1-1,-1 0,0 1,1-1,-1 1,0-1,0 1,1 0,-1 0,0-1,0 1,0 0,0 0,0 0,0 0,0 0,0 0,0 0,-1 1,1-1,0 0,-1 0,1 1,-1-1,1 0,-1 1,0-1,0 0,1 2,0 9,0 1,-1-1,0 1,-1-1,0 0,-1 1,-1-1,0 0,-2 4,2-4,-1 0,2 0,0 0,0 0,1 0,0 0,2 0,-1 1,2 6,3-1</inkml:trace>
  <inkml:trace contextRef="#ctx0" brushRef="#br0" timeOffset="5496.024">2619 255,'-42'29,"1"2,2 2,2 1,0 3,0 3,-4 38,41-76,-1 0,1-1,-1 1,1 0,0 0,-1 0,1 0,0-1,1 1,-1 0,0 0,0 0,1-1,-1 1,1 0,-1 0,1-1,0 1,0 0,0-1,0 1,0-1,0 1,0-1,0 0,1 1,-1-1,0 0,1 0,-1 0,1 0,0 0,-1 0,1 0,0 0,-1-1,1 1,0-1,0 1,-1-1,1 0,0 0,0 0,0 0,0 0,11-2,-1 0,0-1,0 0,0-1,0 0,0-1,-1 0,0-1,0-1,0 0,-1 0,0-1,-1 0,1 0,-1-1,-1 0,7-11,98-106,-112 126,-1 1,0-1,0 1,0-1,0 1,1 0,-1-1,0 1,0-1,1 1,-1-1,0 1,1-1,-1 0,1 1,-1-1,0 1,1-1,-1 0,1 1,-1-1,1 0,-1 0,1 1,0-1,-1 0,1 0,-1 0,1 0,-1 1,1-1,0 0,-1 0,1 0,-1-1,1 1,0 0,-1 0,1 0,-1 0,1 0,-1-1,1 1,-1 0,1 0,-1-1,1 1,-1 0,1-1,-1 1,1-1,-1 1,0-1,1 1,-1 0,0-1,1 1,-1-1,0 0,0 1,1-1,-1 1,0-1,0 1,0-1,0 0,0 1,0-1,-8 47,7-42,-7 39,2 0,3 0,1 1,1-1,4 16,-1 24,-3 225,1-296,-2 0,1 0,-2-1,0 1,0-1,-1 1,0-1,-1 0,0 0,-1-1,0 1,-1-1,0-1,0 1,-1-1,0-1,-1 1,0-1,0-1,-1 0,0 0,0-1,-1 0,1-1,-1 0,-1-1,1 0,0 0,-1-1,0-1,0 0,-2-1,10-1,0 0,0-1,1 1,-1-1,0 0,1 0,-1-1,1 1,-1-1,1 1,0-1,-1 0,1-1,0 1,0 0,1-1,-1 0,0 0,1 1,0-1,0-1,-1 1,2 0,-1-1,0 1,1 0,0-1,-1 0,1 1,1-1,-1-2,-2-5,1-1,1 0,0 0,1 0,0 0,0 0,2 1,-1-1,3-8,3-1,0 1,1 0,2 1,-1 0,2 0,1 1,0 0,1 1,1 1,1 0,0 1,1 0,0 1,1 1,1 1,5-3,70-36,-73 41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3:41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1 238,'10'0,"12"0,8 0,3 0,1 0,-1 0,0 0,-2 0,-1-5,-1-1,-1 0,1 1,-1 2,-5 1</inkml:trace>
  <inkml:trace contextRef="#ctx0" brushRef="#br0" timeOffset="230.35">30 435,'38'5,"32"-3,9-2,-4-2,-11-4,-10-1,-11 0,-11 1</inkml:trace>
  <inkml:trace contextRef="#ctx0" brushRef="#br0" timeOffset="11999.296">819 12,'-20'83,"-4"0,-4-2,-34 71,8-41,44-137,14 5,1 0,1 0,1 1,1 0,0 1,2-1,0 2,1-1,4-3,-14 21,147-214,-147 213,-1 1,1-1,0 0,-1 1,1-1,0 1,0-1,0 1,0 0,0 0,1-1,-1 1,0 0,1 0,-1 0,0 0,1 0,-1 0,1 1,0-1,-1 0,1 1,-1-1,1 1,0 0,0-1,-1 1,1 0,0 0,-1 0,1 0,0 0,0 1,-1-1,1 1,0-1,-1 1,1-1,-1 1,1 0,-1 0,1 0,-1-1,1 2,-1-1,0 0,0 0,1 0,-1 1,0-1,0 0,0 1,0-1,8 131,-11-97,-20 136,22-170,-1-1,1 1,0 0,0 0,0 0,0 0,-1 0,1 0,1 0,-1-1,0 1,0 0,0 0,0 0,1 0,-1 0,0 0,1-1,-1 1,0 0,1 0,-1-1,1 1,0 0,-1 0,1-1,-1 1,1-1,0 1,0-1,-1 1,1-1,0 1,0-1,0 1,-1-1,1 0,0 0,0 1,0-1,0 0,0 0,0 0,0 0,-1 0,1 0,0 0,0 0,0-1,0 1,0 0,0 0,-1-1,1 1,0 0,0-1,0 1,-1-1,1 1,0-1,-1 0,1 1,40-45,9-27,-10 10,4 2,2 2,2 3,3 1,-50 52,-1 1,1 0,-1-1,1 1,0 0,0 0,0-1,-1 1,1 0,0 0,0 0,1 0,-1 0,0 0,0 1,0-1,1 0,-1 1,0-1,1 0,-1 1,0 0,1-1,-1 1,1 0,-1 0,0 0,1 0,-1 0,1 0,-1 0,1 0,-1 0,1 1,-1-1,0 1,1-1,-1 1,0-1,0 1,1 0,-1 0,0-1,0 1,0 0,0 0,0 0,0 0,0 1,0-1,-18 125,3-68,-10 96,40-114,-4-29</inkml:trace>
  <inkml:trace contextRef="#ctx0" brushRef="#br0" timeOffset="12564.335">1863 41,'-32'12,"0"1,1 1,0 2,1 2,1 0,-24 22,44-33,0 1,0 0,1 0,1 1,-1 0,2 0,-1 1,1 0,0 0,1 1,1-1,-1 1,2 0,-1 1,2-1,-1 0,2 1,-1 0,2-1,-1 1,2 0,0 1,-1-11,0 1,0-1,0 1,1-1,0 1,-1-1,1 0,0 1,0-1,0 0,0 0,1 1,-1-1,1 0,-1 0,1-1,0 1,-1 0,1 0,0-1,0 1,0-1,0 0,1 0,-1 1,0-2,1 1,-1 0,0 0,1-1,-1 1,1-1,-1 1,1-1,-1 0,1 0,-1-1,1 1,0 0,94-37,-64 12,-1-2,-1-1,-2-2,-1 0,-1-2,-1-2,-2 0,-2-1,11-23,-15 13,-44 61,17-4,1-1,0 2,1-1,0 1,1 0,0 0,2 1,-1 0,2 0,-1 0,2 0,0 0,1 1,0-1,1 1,1-1,0 1,1-1,1 0,0 0,1 0,0 0,1-1,1 1,3 5,42 18,-31-33</inkml:trace>
  <inkml:trace contextRef="#ctx0" brushRef="#br0" timeOffset="12819.328">2456 295,'-28'33,"-16"26,2 8,1-8,9-9,9-9,4-10,6-11</inkml:trace>
  <inkml:trace contextRef="#ctx0" brushRef="#br0" timeOffset="13067.345">2174 267,'19'33,"21"22,4 5,-2-8,-2-7,-3-11,-9-7,-3-8,-2-3,0 1,1-2,-3-4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1,'0'33,"5"12,2-3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04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283 152,'4'19,"8"31,0 15,-1 3,-2-2,-9-1,-2-8,-3-4,1-6,0-6,2 0,0-3,-4-3,-1-2,1-3,1-1,-3-5,0-7</inkml:trace>
  <inkml:trace contextRef="#ctx0" brushRef="#br0" timeOffset="467.253">1 293,'29'-30,"2"2,0 1,2 2,1 1,1 2,2 0,-21 13,3-5,2 1,-1 1,2 1,0 1,0 1,0 1,1 1,1 1,-1 1,1 1,-1 1,1 1,8 1,-29 1,-1 0,1 0,-1 0,1 1,-1-1,0 1,1-1,-1 1,0 0,0 0,1 0,-1 0,0 0,0 1,0-1,0 1,-1-1,1 1,0 0,-1 0,1 0,-1-1,1 1,-1 1,0-1,0 0,0 0,0 0,0 1,-1-1,1 0,0 1,-1-1,0 1,0-1,0 0,0 1,0 0,-34 89,-186 168,217-257,0 0,0 1,0-1,0 1,0 0,1 0,0 0,0 0,0 0,0 0,1 1,0-1,-1 0,2 1,-1-1,0 1,1 0,0-1,0 1,0-1,1 1,0-1,-1 1,1-1,1 1,-1-1,1 0,0 0,0 1,0-1,0-1,1 1,0 0,-1 0,1-1,1 0,13 9,0-2,1 0,0-1,1 0,0-2,0 0,14 2,113 53,-143-61,0 1,0-1,0 1,0 0,-1 0,1 0,0 1,-1-1,0 0,0 1,1 0,-2-1,1 1,0 0,0 0,-1 0,0 0,0 0,1 1,-2-1,1 0,0 0,-1 1,1-1,-1 1,0-1,0 0,-1 1,1-1,-1 0,1 1,-1-1,0 0,0 0,-1 1,-8 11,0-2,0 1,-2-1,1-1,-2 0,0-1,0 0,-1-1,0-1,-1 0,0 0,0-2,-16 6,-143 78,168-88,3-1,-1 1,1-1,-1 0,0 0,0-1,0 1,0-1,0 0,0 0,0-1,0 1,0-1,-1 0,1 0,0 0,-1 0,6-18,8 8</inkml:trace>
  <inkml:trace contextRef="#ctx0" brushRef="#br0" timeOffset="1087.002">960 632,'-1'9,"1"1,0-1,1 1,0-1,0 1,1-1,0 0,1 0,0 0,0 0,1 0,0-1,1 1,0-1,0 0,0-1,1 1,0-1,1 0,0-1,2 3,-1-8,0-1,0 1,0-1,0 0,0-1,0 0,0 0,-1-1,1 0,0 0,-1-1,1 0,-1 0,0-1,0 0,0 0,-1-1,1 1,-1-1,0-1,-1 1,1-1,-1 0,1-2,193-183,-198 191,21-18,-22 18,0-1,1 1,-1 0,0 0,1 0,-1 0,0-1,1 1,-1 0,0 0,1 0,-1 0,0 0,1 0,-1 0,1 0,-1 0,0 0,1 0,-1 0,0 0,1 0,-1 1,0-1,1 0,-1 0,0 0,1 0,-1 1,0-1,1 0,-1 0,0 1,0-1,1 0,-1 0,0 1,0-1,0 0,1 1,-1-1,0 0,0 1,0-1,0 0,0 1,0-1,0 1,0-1,0 0,0 1,0-1,0 0,0 1,0-1,0 0,0 1,0-1,0 1,0-1,0 0,-1 1,1-1,0 0,0 0,0 1,-1-1,1 0,0 1,0-1,-17 65,14-57,-1 1,2 0,-1 0,1 0,1 0,-1 0,2 0,-1 1,1-1,1 0,-1 0,2 0,-1 1,1-1,1 0,1-4,1 0,0-1,0 0,0 0,0 0,1-1,-1 0,1 0,0 0,0-1,0 0,1 0,-1 0,0-1,1 0,-1 0,1-1,-1 1,1-2,-1 1,0-1,1 1,-1-2,1 1,1-2,7-1,0-1,0-1,-1 0,0-1,0-1,-1 0,1-1,-2 0,0-1,0 0,0-1,-1 0,-1-1,7-10,17-15,0-1,-2-2,-1-1,-3-2,-1 0,-3-2,-1-1,16-47,-30 72,-2 0,-1 0,0 0,-2-1,0 0,0-20,-4 41,1 0,-1 0,1-1,-1 1,0 0,0 0,1-1,-1 1,0 0,0-1,-1 1,1 0,0 0,0-1,0 1,-1 0,1 0,-1 0,1-1,-1 1,1 0,-1 0,0 0,0 0,1 0,-1 0,0 0,0 0,0 0,0 1,0-1,0 0,0 1,0-1,-1 0,1 1,0-1,0 1,0 0,-1-1,1 1,0 0,0 0,-1 0,1 0,0 0,0 0,-1 0,1 0,0 0,0 1,-1-1,1 1,0-1,0 1,0-1,0 1,-1-1,1 1,0 0,0 0,0 0,1-1,-1 1,0 1,-15 14,2 1,0 0,1 2,1-1,1 1,0 1,2 0,0 1,-1 4,7-16,-9 19,2 0,0 1,2 0,2 0,0 1,2 0,2 0,0 0,2 0,2 10,-1-31,0 1,1-1,0 0,0 0,1 0,0 0,1 0,0-1,0 0,1 0,0 0,0 0,1-1,0 1,0-1,4 2,-9-8,0 0,0-1,-1 1,1 0,0-1,0 1,0-1,0 1,-1-1,1 0,0 1,0-1,0 0,0 0,0 1,0-1,0 0,0 0,0 0,0 0,0 0,0-1,0 1,0 0,0 0,0-1,0 1,0 0,0-1,0 1,0-1,-1 1,1-1,0 1,0-1,0 0,-1 0,1 1,0-1,-1 0,1 0,-1 0,1 1,-1-1,1 0,-1 0,0 0,1 0,-1 0,0 0,0 0,0 0,0 0,0 0,0 0,0 0,0 0,0 0,0 0,-3-13</inkml:trace>
  <inkml:trace contextRef="#ctx0" brushRef="#br0" timeOffset="1333.792">1581 265,'43'10,"29"2,11 1,2-4,1-2,-5-2,-7-3,-6-6,-5-2,-4-1,-2 1,-6 2,-12 2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17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4263 425,'38'-5,"27"-1,8-5,-4 0,-10 1,-9 3,-13 2</inkml:trace>
  <inkml:trace contextRef="#ctx0" brushRef="#br0" timeOffset="250.772">4318 538,'39'0,"36"-5,10-1,1 0,-5-4,-12 1,-12 0,-16 3</inkml:trace>
  <inkml:trace contextRef="#ctx0" brushRef="#br0" timeOffset="518.553">5617 144,'-41'16,"-1"2,2 2,1 1,1 2,0 2,2 2,1 1,-8 11,39-36,0 0,1 0,-1 1,1 0,0-1,0 1,0 0,0 1,1-1,0 0,0 1,0 0,0-1,1 1,0 0,0 0,0 0,1-1,-1 1,1 0,0 0,1 0,-1 0,1 0,0 0,0 0,0-1,1 1,0 0,0-1,0 1,0-1,1 0,-1 0,1 0,0 0,3 3,4 1,0-1,0 0,0 0,1-1,0 0,0-1,1-1,0 1,-1-2,1 0,0 0,1-1,-1 0,0-1,1-1,-1 0,0-1,1 0,-1 0,7-3,14-4,1-1,-2-2,0-1,0-2,-1 0,23-17,-43 27,0-2,0 0,0 0,-1 0,0-2,-1 1,0-1,0 0,0-1,-1 0,0-1,-1 0,0 0,-1 0,0-1,0 0,-1 0,-1 0,0-1,0 1,-1-1,-1 0,0 0,-1 0,0 0,0 0,-2-1,1 1,-2 0,1 0,-2 0,0-3,-4 4,1 0,-2 1,0 0,0 0,0 0,-1 1,-1 0,0 1,0 0,0 1,-1 0,0 0,-1 1,1 1,-1 0,0 0,0 2,-1-1,1 1,-1 1,-4 0,-26-6</inkml:trace>
  <inkml:trace contextRef="#ctx0" brushRef="#br0" timeOffset="768.611">4911 341,'48'9,"59"4,31-1,6-2,-3-3,-10-2,-8-8,-7-3,-8 0,-7 1,-8 1,-5 1,-7 1,-9 2,-6-1,-10 1,-14 1</inkml:trace>
  <inkml:trace contextRef="#ctx0" brushRef="#br0" timeOffset="-2001.544">1920 538,'38'-5,"23"-1,5 0,-3 1,-13-3,-10-1,-7 2,-9-3,-9 0</inkml:trace>
  <inkml:trace contextRef="#ctx0" brushRef="#br0" timeOffset="-1765.151">2145 284,'-4'34,"-3"34,1 12,2-4,0-10,2-11,6-11,1-7,6-6,5-7,1-4,-4-5</inkml:trace>
  <inkml:trace contextRef="#ctx0" brushRef="#br0" timeOffset="-817.787">2598 764,'-2'-1,"0"0,1-1,-1 1,1-1,0 1,0-1,-1 0,1 0,0 1,0-1,1 0,-1 0,0 0,1 0,-1 0,1 0,-1 0,1 0,0 0,0 0,0 0,0 0,0 0,1 0,-1 0,1-1,-1 2,1-1,0 0,-1 0,1 0,0 0,2-1,66-130,-52 105,2 1,1 0,2 1,0 2,18-15,23-2,-61 41,-1 0,1-1,-1 1,1 0,-1-1,1 1,0 0,-1 0,1 1,-1-1,1 0,0 0,-1 1,1-1,-1 1,1-1,-1 1,1 0,-1-1,0 1,1 0,-1 0,0 0,1 0,-1 0,0 1,0-1,0 0,0 0,0 1,-1-1,1 0,0 1,0-1,-1 1,1-1,-1 1,0 0,1-1,-1 1,0-1,0 1,0 1,3 10,24 76,-25-86,-1-1,1 1,0-1,0 1,0-1,0 0,0 0,1 0,-1 0,1 0,-1-1,1 1,-1-1,1 0,0 1,0-1,0-1,0 1,0 0,0-1,0 1,0-1,0 0,0 0,0 0,0 0,0-1,0 1,1-1,107-54,-78 34,1-2,-28 18,1-1,-1 1,1 1,1-1,-1 1,0 0,1 1,0 0,0 0,0 1,0 0,7-1,-13 5,1-1,0 1,0 0,-1 0,1 0,-1 0,0 1,0-1,0 1,0-1,0 1,0 0,0-1,-1 1,0 0,1 0,-1 0,0 0,-1 1,1-1,0 0,-1 0,0 0,0 1,0-1,0 0,0 0,-1 1,1-1,-1 0,0 1,1 2,0 0,-1-4,0 0,1 1,-1-1,1 1,-1-1,1 1,0-1,0 1,0-1,0 0,1 1,-1-1,1 1,-1-1,1 1,0-1,0 0,0 0,0 1,0-1,1 0,-1 0,1 0,-1 0,1-1,0 1,-1 0,1-1,0 1,0-1,0 1,1-1,-1 0,0 0,0 0,1 0,-1 0,1-1,15-2,0-2</inkml:trace>
  <inkml:trace contextRef="#ctx0" brushRef="#br0" timeOffset="-270.628">3783 341,'-22'13,"-13"7,1 2,1 1,2 1,0 2,-26 29,24 7,32-61,1 0,0 0,0 1,-1-1,1 0,0 0,0 1,0-1,0 0,1 1,-1-1,0 0,1 0,-1 1,0-1,1 0,0 0,-1 0,1 0,0 1,-1-1,1 0,0 0,0 0,0-1,0 1,0 0,0 0,0 0,0-1,0 1,0-1,1 1,-1-1,0 1,0-1,1 1,-1-1,0 0,0 0,1 0,-1 0,0 0,1 0,-1 0,0 0,0 0,1-1,-1 1,1-1,16-3,1 0,-1-2,0 0,0-1,0-1,-1-1,-1 0,1-1,-2-1,13-10,-21 16,135-96,-141 100,-1 0,1 1,0-1,0 0,0 1,0-1,0 0,1 1,-1-1,0 1,0 0,0-1,0 1,1 0,-1 0,0 0,0-1,0 1,1 1,-1-1,0 0,0 0,0 0,1 1,-1-1,0 0,0 1,0-1,0 1,0 0,0-1,0 1,0 0,0-1,0 1,0 0,0 0,-1 0,1 0,0 0,0 0,-1 0,1 0,-1 0,1 0,-1 0,0 1,1-1,-1 0,0 0,0 0,1 0,-1 1,0-1,0 0,-1 0,1 1,0-1,0 0,-1 0,1 1,-42 193,6 57,36-241,2 4,-1 0,-1 0,0 0,-1 0,-1-1,0 1,-1 0,0-1,-2 0,1 0,-2 0,0 0,0-1,-2 0,1 0,-2-1,-7 10,12-18,0 1,-1-1,0 0,0-1,0 1,0-1,0 0,-1 0,1 0,-1-1,0 0,0 0,0-1,0 1,0-1,0 0,0-1,0 0,0 0,0 0,0-1,-1 1,1-2,0 1,0-1,1 1,-1-2,0 1,1-1,-1 1,-2-3,4-2,0 1,1-1,0 0,0 0,0-1,1 1,0-1,1 1,0-1,0 1,0-1,1 0,0 1,0-1,1 0,0 1,1-1,-1 1,2-1,-1 1,1-2,8-17,0 0,1 1,2 1,0 0,2 1,0 0,2 2,0 0,2 1,18-15,-13 11</inkml:trace>
  <inkml:trace contextRef="#ctx0" brushRef="#br0" timeOffset="-3527.121">0 538,'0'1,"0"1,0-1,0 0,0 0,0 0,1 1,-1-1,0 0,1 0,-1 0,1 0,-1 0,1 1,-1-1,1 0,0 0,-1 0,1-1,0 1,0 0,0 0,0 0,0 0,0-1,0 1,0-1,0 1,0-1,0 1,0-1,0 1,0-1,1 0,-1 0,0 1,0-1,0 0,1 0,-1 0,0 0,0-1,0 1,1 0,-1 0,0-1,11 5,2 0,1 0,-1 0,1-1,0-1,0-1,-1 0,1 0,0-2,0 0,0 0,0-2,-1 0,1 0,127-22,-118 19</inkml:trace>
  <inkml:trace contextRef="#ctx0" brushRef="#br0" timeOffset="-3148.145">734 58,'-20'113,"6"-41,2 0,5 1,1 17,8 169,-6-236,-2-5</inkml:trace>
  <inkml:trace contextRef="#ctx0" brushRef="#br0" timeOffset="-2766.583">988 256,'-24'18,"-138"124,133-84,29-57,0 1,0 0,0-1,0 1,0 0,1-1,-1 1,1-1,-1 1,1-1,0 1,0-1,-1 1,1-1,0 0,0 1,0-1,1 0,-1 0,0 0,0 0,1 0,-1 0,0 0,1 0,-1-1,1 1,-1 0,1-1,-1 1,1-1,0 0,-1 1,1-1,-1 0,2 0,17 4,-13-4,0 1,0 0,0 0,0 0,-1 1,1 0,0 1,-1 0,1 0,-1 0,0 1,0-1,0 1,-1 1,1-1,-1 1,0 0,3 4,79 127,-54-120,-19-17</inkml:trace>
  <inkml:trace contextRef="#ctx0" brushRef="#br0" timeOffset="22873.569">1778 87,'-1'-3,"-1"0,0 0,0 0,0 1,0-1,-1 1,1-1,-1 1,0 0,1 0,-1 0,0 0,0 0,0 1,0 0,-1-1,1 1,0 0,0 0,-1 1,1-1,-1 1,1 0,0 0,-1 0,1 0,-1 0,1 1,-1-1,1 1,0 0,0 0,-1 1,-104 52,98-48,1 0,0 0,0 1,0 0,1 1,0 0,1 0,0 0,0 1,1 0,0 1,0-1,1 1,0 0,1 0,0 1,1-1,0 1,1 0,0 0,0 0,1 0,1 0,0 0,1 0,1 9,2-10,0-1,1 0,0 0,0-1,1 1,1-1,-1 0,1-1,1 0,-1 0,1 0,0-1,1 0,-1-1,1 0,62 54,-10 40,-59-95,-1-1,0 1,-1 0,1 0,-1 0,0 0,0 1,0-1,0 0,-1 0,1 0,-1 0,0-1,0 1,-1 0,1 0,-1 0,0-1,0 1,0-1,0 0,-1 1,1-1,-1 0,0 0,0-1,-1 2,-12 8,-1-2,0 0,0-1,-1 0,0-1,0-1,-1-1,-8 1,-4 3,28-8,0-1,0 1,0-1,0 1,0-1,-1 0,1-1,0 1,0 0,-1-1,1 0,0 1,-1-1,1-1,-1 1,1 0,0-1,0 0,-1 0,1 0,0 0,0 0,0 0,0-1,0 0,0 0,0 1,1-2,-1 1,1 0,-1 0,1-1,0 1,0-1,0 0,0 0,0 0,1 0,-1 0,1 0,0 0,0 0,0 0,0-1,1 1,-1 0,1-1,0-1,3-11,1 0,1 1,0-1,1 1,1 1,0-1,1 1,1 0,0 1,0 0,12-11,-7 6,63-68,-61 77,-4 6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4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0 606,'6'0,"5"1,1-1,0 0,-1 0,1-1,0-1,-1 0,1 0,-1-1,0-1,0 0,0-1,0 0,2-2,16-15,-1-2,0-2,-2 0,-2-2,0 0,1-5,-18 24,259-346,-265 354,-1 0,0 0,1 0,-1 0,1 0,0 0,-1 0,1 0,0 0,-1 0,1 0,0 0,0 0,0 1,0-1,-1 0,1 1,0-1,0 1,1-1,-1 1,0-1,0 1,0 0,0-1,0 1,0 0,1 0,-1 0,0 0,0 0,0 0,0 0,0 0,1 0,-1 1,0-1,0 1,0-1,0 0,0 1,0 0,0-1,0 1,0 0,0-1,0 1,0 0,-1 0,1 0,0 0,0 0,-1-1,1 1,-1 1,1-1,3 27,-1-1,-1 1,-2 0,-1 0,0-1,-5 18,5-36,-10 74,-3-1,-25 75,-19-3,55-150,-1 0,1 0,-1-1,0 1,0-1,0 0,-1 0,1-1,-1 1,0-1,1 0,-1 0,0-1,0 1,0-1,-1 0,1-1,0 1,0-1,0 0,-1 0,1-1,0 1,0-1,0 0,0-1,0 1,0-1,0 0,1 0,-1-1,0 1,1-1,0 0,0 0,0-1,0 1,0-1,0 0,0-2,0-1,0 0,0 0,1-1,0 1,0-1,1 1,0-1,0 0,1 0,0 0,0 0,1-2,-1-15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 0,'-25'28,"2"0,0 2,2 0,2 2,0 0,3 1,-8 20,21-48,0 0,1 0,-1 0,1 1,0-1,1 0,-1 1,1 0,0-1,0 1,1 0,0 0,0-1,0 1,0 0,1-1,0 1,1 0,-1-1,1 1,0-1,0 0,1 1,-1-1,1 0,0-1,1 1,-1 0,1-1,0 0,0 0,0 0,1 0,-1-1,1 1,1-1,6-1,1 0,-1-1,1-1,0 0,-1-1,1 0,-1-1,1 0,-1-1,0-1,0 0,0 0,0-1,-1 0,1-1,-2-1,1 0,-1 0,0-1,0 0,-1-1,0 0,0 0,3-8,-6 11,-1-1,-1 0,1 0,-1 0,-1 0,1-1,-1 0,-1 1,1-1,-1 0,-1-1,1 1,-1 0,-1 0,0-1,0 1,0 0,-1 0,0-1,-1 1,0 0,0 0,-1 0,0 1,0-1,-1 1,0-1,0 1,-1 0,0 1,0-1,0 1,-1 0,0 0,-1 0,-8-1,-1 0,1 1,-2 1,1 0,-1 1,1 1,-15-1,-3 1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8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1,'-38'81,"22"-42,-2-1,-1 0,-2-1,-2-1,-1-1,-2-1,-2-2,-9 9,22-29,4-6</inkml:trace>
  <inkml:trace contextRef="#ctx0" brushRef="#br0" timeOffset="355.76">1 1,'0'19,"9"11,9 1,0-1,3-5,-3-2,1-5,1 0,3 0,-3 3,0 3,-3 2,-5 1,1-4,-3-1,-2 0,-2 2,-3-4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47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0 340,'15'0,"18"0,10 0,5 0,1 0,2 0,-4 0,-5 0,-5 0,-3 0,-4 0,-1 0,-1 0,-1 0,-4 0</inkml:trace>
  <inkml:trace contextRef="#ctx0" brushRef="#br0" timeOffset="437.955">847 1,'-22'107,"4"70,-17-8,25-67,10-101,1-1,0 1,-1-1,1 1,0-1,-1 1,1-1,0 1,0-1,-1 0,1 0,0 1,0-1,0 0,-1 0,1 0,0 0,0 0,0 0,0 0,-1 0,1 0,0 0,0 0,0-1,-1 1,1 0,0 0,0-1,-1 1,1-1,0 1,-1-1,1 1,0-1,-1 1,1-1,-1 1,1-1,-1 0,1 1,-1-1,1 0,-1 0,1 1,-1-1,0 0,0 0,1 0,-1 1,0-1,0 0,0 0,0 0,0 0,0 1,0-1,0 0,10-18</inkml:trace>
  <inkml:trace contextRef="#ctx0" brushRef="#br0" timeOffset="950.04">1129 114,'-93'68,"-65"61,155-127,1 0,-1 0,1 1,0-1,0 1,0 0,1 0,-1-1,0 1,1 0,0 0,0 1,0-1,0 0,0 0,1 0,-1 1,1-1,0 0,0 0,0 1,1-1,-1 0,1 0,-1 1,1-1,0 0,0 0,1 0,-1 0,1 0,-1 0,1 0,0-1,0 1,0-1,0 1,1-1,-1 0,1 0,-1 0,1 0,1 1,75 29,-69-30,-1 1,0 0,0 0,0 1,-1 0,1 0,-1 1,0 0,-1 0,1 1,-1 0,0 1,0 0,10 58,-17-57,0 3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0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1,'5'0,"6"0,6 0,5 0,4 0,2 0,1 0,1 0,-1 0,0 0,0 0,0 0,0 0,-1 0,0 0,-5 0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0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0,'33'5,"32"-3,8-3,-3 0,-9 0,-10-1,-13 1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1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72,'-70'134,"-46"88,143-271,3 0,1 3,3 0,1 2,2 2,34-29,-70 70,-1-1,1 1,0 0,0 0,0-1,0 1,0 0,0 0,0 0,0 0,0 0,0 0,0 0,1 1,-1-1,0 0,1 1,-1-1,1 1,-1-1,0 1,1-1,-1 1,1 0,-1 0,1 0,-1 0,1 0,-1 0,1 0,-1 1,1-1,-1 1,1-1,-1 1,0-1,1 1,-1 0,0-1,1 1,-1 0,0 0,0 0,0 0,0 0,0 0,1 1,7 157,-8-157,-1-1,1 1,-1 0,1 0,0-1,0 1,0 0,0-1,0 1,0-1,0 0,0 1,1-1,-1 0,0 1,1-1,-1 0,1 0,0 0,-1-1,1 1,0 0,-1 0,1-1,0 1,0-1,0 0,-1 1,1-1,0 0,0 0,0 0,0-1,-1 1,1 0,0 0,0-1,0 0,-1 1,1-1,0 0,-1 0,1 0,68-46,100-130,-109 142,-60 35,0 1,-1 0,1 0,0 0,0 0,0 0,0 0,-1 1,1-1,-1 0,1 0,-1 0,1 1,-1-1,0 0,1 0,-1 1,0-1,0 0,0 1,0-1,0 0,0 0,0 1,-1-1,1 0,0 1,-1-1,1 0,-1 0,0 1,-44 117,36-103,2 1,-1 0,2 0,0 0,2 1,0 0,0 0,0 12,4-27,1-1,-1 1,0-1,1 1,-1-1,1 1,0-1,-1 0,1 0,0 1,1-1,-1 0,0 0,1 0,-1 0,1 0,-1 0,1 0,0-1,0 1,0-1,0 1,0-1,0 0,0 0,0 1,1-2,-1 1,0 0,1 0,-1-1,1 1,-1-1,1 0,-1 0,1 0,-1 0,1 0,-1 0,0-1,1 1,0-1,15-5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4:52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1,'-9'-1,"0"1,0 0,0 1,0 0,1 0,-1 1,0 0,1 1,0-1,-1 2,1-1,0 1,0 0,1 1,0 0,-1 0,0 1,-3 5,-2-3,1 1,1 0,0 1,0 0,1 1,1 0,-1 1,2 0,0 0,0 1,1 0,0 0,2 0,-1 1,2 0,-1 0,0 11,5-22,0-1,0 0,0 0,0 1,0-1,1 0,-1 0,1 1,-1-1,1 0,0 0,0 0,0 0,0 0,0 0,1 0,-1 0,0 0,1-1,0 1,-1 0,1-1,0 0,0 1,0-1,0 0,0 0,0 0,0 0,0 0,0 0,0-1,1 1,-1-1,0 0,0 1,1-1,-1 0,0 0,0 0,1-1,-1 1,2-1,97-29,-71 12,-1-1,-1-1,-1-2,0-1,-2-1,-1-1,-1-1,10-16,15-15,-46 57,-1 0,0 1,0-1,1 1,-1-1,0 1,0-1,0 1,0 0,0 0,1-1,-2 1,1 0,0 0,0 0,0 0,0 0,0 0,-1 0,1 0,-1 1,1-1,-1 0,1 0,-1 0,1 1,-1-1,0 0,0 1,0-1,0 0,0 0,0 1,0-1,0 0,0 1,-1-1,1 0,0 0,-1 1,0 0,1 0,0 7,0 5,0 0,0 1,1-1,1 0,0 0,1 0,1 0,0-1,1 1,0-1,1 0,0-1,1 1,-4-9,0-1,0 0,1 0,-1 0,1-1,-1 1,1-1,0 0,0 0,0 0,0 0,0-1,0 0,0 0,1 0,-1 0,18 2</inkml:trace>
  <inkml:trace contextRef="#ctx0" brushRef="#br0" timeOffset="2666.857">1045 283,'-14'9,"-15"14,-2 7,0-2,4 0,3-6,4-1,2-4,4-1,-1 3,-3-3,3-4</inkml:trace>
  <inkml:trace contextRef="#ctx0" brushRef="#br0" timeOffset="2936.919">792 226,'0'19,"9"17,9 1,5-5,4-4,2-1,1-1,0 1,0-1,-5 1,-7-4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0,'0'10,"0"7,0 2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07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1 423,'200'-22,"105"-11,-45 2,-199 21,-74 13,-2 0</inkml:trace>
  <inkml:trace contextRef="#ctx0" brushRef="#br0" timeOffset="247.952">57 649,'43'-5,"29"-1,11-5,2 0,-4 1,-7 3,-11-3,-11 1,-4 2,-7 2,-5 2,-3 1,-4 2,-1 0,-5 0</inkml:trace>
  <inkml:trace contextRef="#ctx0" brushRef="#br0" timeOffset="670.268">424 0,'47'28,"2"-2,0-3,2-2,31 9,85 36,-161-65,1 1,-2 0,1 0,0 1,0 0,-1 0,1 0,-1 1,0 0,0 0,0 0,-1 0,1 1,-1 0,0 0,-1 0,1 0,-1 1,0-1,0 1,-1 0,0 0,0 0,0 0,0 0,-1 0,0 0,-1 1,1-1,-1 0,0 1,-1-1,0 0,-1 5,-9 10,-1 0,-1-1,-1 0,-1-1,-1-1,0 0,-1-1,-1-1,-1-1,0 0,-1-2,-15 8,-35 30,-153 127,196-147,19-14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4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29,'48'0,"21"0,3 0,-6-4,-9-3,-10 1,-7 2,-7 0,-3 2,-3 1,-5 0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4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26,'38'0,"37"0,11-4,-6-3,-10 1,-13 1,-16 1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2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0 479,'29'-9,"19"-9,6 0,-2 2,-4 4,-5 9,-6 5,-5 2,-2 0,-6 5,-3 0,0-1,1-2,-3 3,0 0,-3-2</inkml:trace>
  <inkml:trace contextRef="#ctx0" brushRef="#br0" timeOffset="344.277">818 0,'0'625,"-28"-470,27-149,0-7</inkml:trace>
  <inkml:trace contextRef="#ctx0" brushRef="#br0" timeOffset="664.882">1185 169,'-20'13,"-27"17,2 1,1 3,2 1,1 2,-5 8,44-44,0 0,0 1,1-1,-1 0,0 0,0 1,1-1,-1 1,1 0,-1-1,1 1,0 0,-1 0,1 0,0 0,0 0,0 0,1 0,-1 0,1 0,-1 0,1 1,-1-1,1 0,0 0,0 1,0-1,0 0,1 0,-1 0,1 1,-1-1,1 0,0 0,0 0,0 0,0 0,0 0,0 0,0 0,1-1,-1 1,1 0,-1-1,1 1,0-1,0 1,92 18,-83-20,-1 1,0 0,1 1,-1 0,0 1,0-1,0 2,-1 0,1 0,-1 1,0 0,0 0,-1 1,6 4,9 59,-5-8,-7-48</inkml:trace>
  <inkml:trace contextRef="#ctx0" brushRef="#br0" timeOffset="980.644">1806 311,'-29'43,"-14"24,0 5,3-5,8-8,4-11,8-7,7-7,0-9,3-4,-1-5,-5-6,-3-4,1-3</inkml:trace>
  <inkml:trace contextRef="#ctx0" brushRef="#br0" timeOffset="1233.52">1410 311,'25'33,"16"26,7 3,0-5,-8-7,-6-12,-4-7,-3-5,-1-2,1-4,-6-2,0-3,0-5,-3-3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18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83 582,'-8'34,"1"0,2 0,1 1,2-1,2 27,-3 32,-20 40,1-54,13-105,12 7,0 0,2 0,0 1,1-1,1 1,9-16,-1-2,10-15,1 1,3 1,2 2,2 1,14-13,-7 21,-39 37,0 0,0 1,0-1,0 1,0-1,0 1,0-1,0 1,0-1,0 1,0 0,0-1,0 1,0 0,0 0,0 0,1 0,-1 0,0 0,0 0,0 1,0-1,0 0,0 0,0 1,0-1,0 1,0-1,0 1,0-1,0 1,0 0,0 0,-1-1,1 1,0 0,0 0,-1 0,1 0,0-1,-1 1,1 0,-1 0,1 0,-1 1,0 0,4 10,-1 1,-1-1,0 1,-1 0,0 0,-1 0,-1-1,-2 14,1 42,2-66,0 1,1-1,-1 0,0 1,1-1,-1 0,1 0,0 0,-1 1,1-1,0 0,0 0,1 0,-1 0,0 0,1-1,-1 1,1 0,-1-1,1 1,0-1,0 1,0-1,0 0,0 0,0 0,0 0,0 0,0 0,0-1,1 1,-1-1,0 1,0-1,1 0,-1 0,0 0,1 0,-1 0,0-1,0 1,1-1,-1 1,0-1,0 0,0 0,0 0,0 0,0 0,0 0,0-1,0 1,1-2,162-149,-145 136,65-33,-83 50,1 0,-1 0,1 0,-1 0,0 1,0-1,1 1,-1 0,0 0,0-1,0 1,-1 0,1 1,0-1,-1 0,0 0,1 1,-1-1,0 1,0-1,0 1,0-1,-1 1,1 0,-1-1,0 1,0 0,1-1,-2 1,1 0,0 0,-1-1,1 1,-1-1,0 1,0 0,1 2,-3 143,3-145,0-1,0 1,0-1,1 1,-1-1,1 1,0-1,-1 0,1 1,0-1,1 0,-1 0,0 1,1-1,-1 0,1 0,0-1,-1 1,1 0,0 0,0-1,0 1,0-1,2 1,13 5</inkml:trace>
  <inkml:trace contextRef="#ctx0" brushRef="#br0" timeOffset="540.358">1270 441,'-21'14,"0"0,2 2,0 0,0 1,2 0,0 2,1 0,1 1,1 0,0 1,2 1,-3 8,14-26,0 0,1 1,-1-1,1 0,0 1,0-1,0 0,1 1,0-1,-1 0,1 0,1 0,-1 0,1 0,0 0,-1 0,2 0,-1 0,0-1,1 1,0-1,0 0,0 0,0 0,0 0,0 0,1-1,0 1,-1-1,1 0,0 0,0 0,0-1,0 1,0-1,0 0,1 0,-1-1,0 1,1-1,-1 0,0 0,1-1,-1 1,0-1,0 0,3 0,4-3,0 1,0-1,0-1,-1 0,1-1,-1 0,0 0,-1-1,1 0,-2-1,1 0,-1 0,3-4,5-4,2-4,-1-1,-1-1,-1 0,-1-1,-1-1,0 0,-2 0,-2-1,0-1,-1 0,2-15,-6 26,-1 0,0-1,-1 1,0 0,-1-1,-1 1,-1-1,0 0,-1 1,0 0,-2 0,0-1,0 2,-1-1,-1 1,-3-6,7 18,1-1,-1 0,0 1,0 0,0-1,-1 1,1 0,0 0,-1 0,1 0,-1 1,0-1,1 1,-1-1,0 1,0 0,0 0,0 1,0-1,0 0,0 1,-1 0,1 0,0 0,0 0,0 0,0 1,0-1,0 1,0 0,0 0,0 0,0 0,0 0,0 1,1-1,-1 1,1 0,-1 0,1 0,-1 0,1 0,0 0,0 1,0-1,1 1,-1-1,0 1,1 0,0 0,-1 0,1 0,0 0,0 0,-3 24,1 0,1 0,1 1,2-1,0 0,4 12,-5-37,3 18,1 1,0-1,2 0,1 0,0 0,1-1,1 0,1-1,1 0,0-1,14 17,-23-31,1 1,0-1,0 0,0 1,0-1,0 0,1-1,-1 1,1-1,-1 1,1-1,0 0,0-1,0 1,1-1,-1 1,0-1,0 0,1-1,3 1,10-3</inkml:trace>
  <inkml:trace contextRef="#ctx0" brushRef="#br0" timeOffset="915.508">1664 18,'247'-16,"-245"16,0-1,0 1,1 0,-1 0,0 0,0 0,0 0,1 1,-1-1,0 1,0-1,0 1,0 0,0-1,0 1,0 0,0 1,0-1,0 0,-1 0,1 1,0-1,-1 1,1 0,-1-1,0 1,1 0,-1 0,0 0,0 0,0 0,0 0,-1 0,1 0,-1 0,1 0,-1 0,0 1,1-1,-1 0,0 0,0 0,-1 1,1-1,0 0,-1 0,1 0,-1 0,0 0,0 0,0 0,0 0,0 0,-1 1,-114 143,116-144,-1 0,0-1,1 1,-1 0,1 0,-1 0,1 0,0 0,0 0,0 0,0 0,0 0,0 0,0 0,1 0,-1 0,1 0,0 0,-1 0,1 0,0 0,0-1,0 1,0 0,1-1,-1 1,0 0,1-1,-1 0,1 1,-1-1,1 0,0 0,-1 0,1 0,0 0,0 0,0-1,0 1,0 0,1-1,86 12,-30-13,-33 0</inkml:trace>
  <inkml:trace contextRef="#ctx0" brushRef="#br0" timeOffset="2257.198">2681 301,'-79'94,"-117"176,59-149,119-108</inkml:trace>
  <inkml:trace contextRef="#ctx0" brushRef="#br0" timeOffset="2518.25">2285 385,'19'19,"26"16,10 7,0-4,-4-3,-6-8,-6-8,-10-3,-4-4,-3-5,-4 3,-1-2,2-1,-3-2</inkml:trace>
  <inkml:trace contextRef="#ctx0" brushRef="#br0" timeOffset="3085.942">1184 949,'-1'1,"1"0,-1 1,0-1,1 0,-1 0,1 0,0 1,-1-1,1 0,0 1,-1-1,1 0,0 1,0-1,0 0,0 1,1-1,-1 0,0 0,1 1,-1-1,0 0,1 0,-1 1,1-1,0 0,-1 0,1 0,0 0,0 0,0 0,0 0,0 0,0 0,0 0,0 0,0-1,0 1,0 0,0-1,1 1,-1-1,0 0,0 1,1-1,-1 0,0 1,1-1,-1 0,0 0,1 0,-1 0,0-1,1 1,0 0,178 11,-140-11,370-32,193-48,-282 47,-298 34</inkml:trace>
  <inkml:trace contextRef="#ctx0" brushRef="#br0" timeOffset="3756.261">1721 1260,'-97'55,"81"-49,1 0,0 1,1 0,0 1,0 1,1 0,0 1,0 1,1 0,0 0,1 1,1 0,0 1,0 1,2-1,-1 1,2 1,0 0,-3 9,9-21,1 0,-1 0,1 0,-1 1,1-1,0 0,0 1,1-1,-1 0,1 0,-1 1,1-1,0 0,0 0,0 0,1 0,-1 0,1 0,0 0,0-1,0 1,0-1,0 1,0-1,1 0,-1 0,1 0,-1 0,1 0,0 0,0-1,0 1,1 0,4 0,0 1,0-1,0-1,0 1,0-1,0-1,0 1,0-1,0-1,1 0,-1 0,7-2,12-6,0-2,-1-1,-1-1,0-1,-1-1,0-2,-2 0,1-1,12-16,-14 17,-1-2,-1 0,-1-1,-1-1,-1-1,0-1,-2 0,0 0,-2-2,-1 1,-1-1,-1-1,-1 0,4-22,-11 42,0 0,0 1,0-1,-1 0,0 1,0-1,0 0,-1 0,1 1,-2-1,1 0,0 1,-1-1,0 1,-1 0,1-1,-1 1,0 0,0 1,0-1,-1 0,0 1,0 0,0 0,0 0,-1 0,1 1,-1 0,0 0,0 0,0 0,0 1,-1 0,1 0,-1 0,1 1,-1 0,0 0,1 0,-1 1,-4 0,2 1,1 1,-1 0,1 1,-1 0,1 0,0 0,0 1,0 0,1 1,-1-1,1 1,0 1,1-1,-1 1,1 0,0 0,1 0,-1 1,1 0,0 0,-1 4,-2 2,1 2,0-1,1 0,1 1,0 0,1 0,1 0,0 0,1 1,1 12,3-15,1 0,0 0,1-1,0 1,1-1,1 0,-1-1,2 1,0-1,0-1,1 0,0 0,1 0,6 4,-12-10,4 4,1-1,-1 0,1-1,0 1,1-2,0 1,-1-2,2 1,-1-1,0-1,1 0,0 0,-1-1,1 0,0-1,0 0,0-1,0 0,0-1,0 0,0-1,8-4</inkml:trace>
  <inkml:trace contextRef="#ctx0" brushRef="#br0" timeOffset="4106.552">2398 1035,'-26'48,"2"1,3 2,1 0,3 2,2-1,-5 38,19-85,0 0,0 0,1 0,0 0,0 0,0 0,0 0,1 0,0 0,0 0,0 0,0 0,1-1,0 1,0 0,0-1,1 0,-1 1,1-1,0 0,0 0,1-1,-1 1,1-1,0 1,0-1,0 0,0-1,0 1,0-1,1 0,0 0,-1 0,1 0,0-1,1 0,11 1,1-2,0 0,-1-1,1-1,-1-1,1 0,-1-1,4-2,13-2,7-12,-29 7</inkml:trace>
  <inkml:trace contextRef="#ctx0" brushRef="#br0" timeOffset="4354.445">2172 1260,'38'0,"23"-5,10-1,-2 0,-8 1,-9 1,-9-3,-7 0,-10 0</inkml:trace>
  <inkml:trace contextRef="#ctx0" brushRef="#br0" timeOffset="4675.732">2793 1035,'40'-2,"-27"1,0 0,0 1,0 0,0 1,0 0,0 1,0 1,-1 0,1 1,6 2,-17-4,0 0,-1 0,1 0,0 0,0 0,-1 1,1-1,-1 1,0-1,0 1,0-1,0 1,0-1,-1 1,1 0,-1-1,1 1,-1 0,0 0,0-1,-1 1,1 0,0 0,-1-1,0 1,1 0,-1-1,0 1,0-1,-1 1,1-1,0 0,-1 1,0-1,1 0,-1 0,0 0,0 0,0 0,-2 1,-20 49,25-49,1-1,-1 1,1-1,0 0,0 1,0-1,0 0,1 0,-1 0,1 0,-1-1,1 1,-1-1,1 1,0-1,0 0,0 0,-1 0,1-1,0 1,0-1,0 1,0-1,0 0,0 0,0 0,0-1,0 1,0-1,0 0,0 0,4 1,118-26,-104 22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5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230 348,'-16'10,"1"0,1 1,0 1,0 1,1 0,1 1,0 0,1 1,-2 0,2 0,0 1,1 0,0 1,1 0,1 0,1 1,0 0,2 0,0 0,1 1,0 0,2 0,0 0,1 6,1-20,1-1,0 1,0-1,0 1,0-1,0 0,1 1,0-1,0 0,0 0,0 0,1 0,0-1,-1 1,1-1,1 1,-1-1,0 0,1 0,-1-1,1 1,0-1,0 1,0-1,0-1,1 1,-1 0,0-1,4 1,3 0,1-1,-1 0,1 0,-1-1,1 0,0-1,-1-1,1 0,-1 0,0-1,1 0,10-5,0-1,-1 0,0-2,-1 0,0-1,-1-1,0-1,-1-1,-1 0,0-1,13-18,-24 28,0-1,0 0,0 0,-1 0,0-1,-1 1,1-1,-1-1,-1 1,0 0,0-1,-1 1,0-1,0 0,-1 0,0 0,0 0,-1 0,-1 0,1 0,-2 0,1 1,-1-1,0 0,-1 0,0 1,0 0,-1-1,0 1,-1 0,2 3,0 0,-1 0,0 1,0-1,0 1,0 0,-1 0,0 0,0 1,0 0,0 0,0 0,0 1,-1-1,1 1,-1 0,0 1,0 0,1-1,-1 2,0-1,0 1,0 0,0 0,0 1,0-1,0 1,1 1,-1-1,0 1,0 0,0 1,0 0,0 0,0 0,1 1,-1 0,1 0,0 0,0 1,1-1,0 1,-1 0,-1 4,5-8,0 1,0 0,0 1,-1-1,2 0,-1 0,0 0,0 0,1 1,-1-1,1 0,0 1,0-1,0 0,0 1,0-1,0 0,1 1,-1-1,1 0,-1 0,1 0,0 1,0-1,0 0,0 0,0 0,1 0,-1 0,1-1,-1 1,1 0,0-1,-1 1,1-1,0 1,0-1,0 0,0 0,10 4,1-1,-1 0,1-1,0 0,0-2,0 1,0-1,0-1,0 0,0-1,0-1,0 0,-1 0,1-1,0-1,10-5,7 1,-1-2,0-1,-1-1,-1-2,0-1,0-1,-1-1,-2-1,0-1,0-1,-2-2,-1 0,0-1,4-8,-17 21,-1 0,0 0,-1 0,0-1,0 0,-1 0,-1-1,1 1,-2-1,0 0,0 0,-1 0,-1 0,0 0,-1-1,0-4,0 16,0-1,0 1,0 0,0-1,0 1,0 0,0-1,0 1,-1 0,1 0,0-1,-1 1,0 0,1 0,-1 0,1 0,-1-1,0 1,0 0,0 0,0 0,0 1,0-1,0 0,0 0,0 0,0 1,0-1,0 1,-1-1,1 1,0-1,0 1,-1 0,1-1,0 1,0 0,-1 0,1 0,0 0,-1 0,1 0,0 0,-1 1,1-1,0 0,0 1,-1-1,1 1,0-1,0 1,0 0,0 0,0-1,0 1,0 0,0 0,0 0,0 0,-7 7,2 0,-1 1,1-1,0 1,1 1,0-1,1 1,0-1,0 1,1 1,0-1,1 0,0 1,1-1,0 1,0-1,1 1,1-1,0 1,0 0,1-1,0 0,1 1,0-1,1 0,0 0,0-1,1 1,0-1,1 0,132 131,-133-136,-1 1,0 0,-1-1,1 1,-1 1,0-1,-1 0,1 1,-1-1,0 1,0 0,-1 0,1 0,-1 0,-1 0,1 0,-1 0,0 0,-1 0,1 0,-1 0,0 0,-1 0,1 0,-1-1,0 1,-1-1,1 1,-4 4,-10 17,-10 34,45-43,-3-19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7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12,'28'0,"30"0,8 0,-1 0,-7 0,-9 0,-12-5,-13-1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7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1,'-7'19,"1"0,1 1,1 0,1-1,1 2,0-1,2 0,1 14,-2-4,2 342,21-241,-22-131,0 1,0-1,0 0,1 1,-1-1,0 0,0 1,1-1,-1 0,0 0,1 1,-1-1,0 0,1 0,-1 0,0 1,1-1,-1 0,1 0,-1 0,0 0,1 0,-1 0,1 0,-1 0,0 0,1 0,-1 0,1 0,-1 0,0 0,1 0,-1 0,1 0,-1-1,0 1,1 0,-1 0,0 0,1-1,-1 1,0 0,1-1,-1 1,0 0,0 0,1-1,-1 1,0-1,0 1,0 0,1-1,-1 1,0 0,0-1,0 1,0-1,0 1,0 0,0-1,0 1,0-1,7-11</inkml:trace>
  <inkml:trace contextRef="#ctx0" brushRef="#br0" timeOffset="353.105">340 170,'-41'35,"18"-17,0 1,1 1,1 1,1 1,1 0,1 2,-14 25,30-47,1 0,0 0,0 0,0 0,0 0,0 0,0 1,1-1,-1 0,1 1,0-1,-1 0,1 1,0-1,1 0,-1 1,0-1,1 1,-1-1,1 0,-1 0,1 1,0-1,0 0,0 0,1 0,-1 0,0 0,1 0,-1 0,1-1,0 1,-1 0,1-1,0 1,0-1,0 0,0 0,0 0,1 0,-1 0,0 0,0 0,1-1,0 1,13 4,-5-1,0-1,0 1,0 1,-1-1,1 2,-1 0,-1 0,1 1,-1 0,7 7,68 63,-73-74</inkml:trace>
  <inkml:trace contextRef="#ctx0" brushRef="#br0" timeOffset="615.478">791 340,'-14'34,"-5"20,1 6,-2-7,4-8,3-7,0-5,2-3,-2-7,1-7</inkml:trace>
  <inkml:trace contextRef="#ctx0" brushRef="#br0" timeOffset="868.999">594 283,'19'39,"11"17,6 4,1-4,-1-11,-6-8,-4-11,-6-5,-2-6,1-5,2-5,-2 2,-1 0,-2-2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9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56,'19'0,"16"-5,7-1,0 0,-1 1,-3 2,-3-5,-3 1,-2 0,-2 2,-4 2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5:59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18,'38'0,"23"0,5 0,-3-5,-8-1,-13-1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0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85,'-14'22,"1"2,2-1,0 2,1-1,2 1,0 1,2 0,-3 23,8-47,1 1,0 0,0-1,0 1,0 0,0 0,0-1,1 1,0 0,-1 0,1-1,0 1,0-1,0 1,0-1,1 1,-1-1,1 0,0 0,-1 0,1 0,0 0,0 0,0 0,0 0,1-1,-1 1,0-1,1 0,-1 1,1-1,-1 0,1-1,0 1,-1 0,1-1,0 1,0-1,-1 0,1 0,0 0,0 0,-1-1,1 1,0-1,-1 0,2 0,7-1,0-1,-1 0,1-1,-1 0,0 0,0-1,-1 0,1-1,-1 0,0-1,-1 0,0 0,0-1,0 0,-1 0,0-1,-1 0,0 0,0-1,-1 1,0-1,-1 0,0-1,0 1,-1-1,-1 1,0-1,0 0,-1-3,-7-98,6 110,-1-1,0 0,0 0,0 0,0 1,0-1,0 0,-1 1,0-1,1 1,-1 0,0 0,0-1,0 1,0 0,0 0,-1 1,1-1,-1 0,1 1,-1 0,1-1,-1 1,0 0,0 0,1 1,-1-1,0 1,0-1,0 1,0 0,0 0,0 0,0 0,-2 1,-17 3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02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1,'3'5,"0"-1,-1 1,0 1,0-1,0 0,-1 0,1 1,-1-1,-1 0,1 1,-1-1,0 1,0-1,0 1,-1-1,0 1,-1 2,1-3,-7 39,-2 0,-2-1,-2-1,-1 0,-7 9,-11 21,62-110,121-249,-94 218,-55 68,0 1,0-1,0 1,0-1,1 1,-1 0,0 0,0-1,0 1,0 0,1 0,-1 0,0 0,0 0,0 0,1 0,-1 1,0-1,0 0,0 1,0-1,0 1,1-1,-1 1,0-1,0 1,0 0,0 0,-1-1,1 1,0 0,0 0,0 0,-1 0,1 0,0 0,-1 0,1 0,-1 0,1 0,-1 1,18 47,-12 91,-6-139,0 0,0 0,0 0,0-1,0 1,0 0,0 0,0 0,0 0,0 0,0 0,1-1,-1 1,0 0,1 0,-1 0,0-1,1 1,-1 0,1 0,0-1,-1 1,1 0,-1-1,1 1,0-1,-1 1,1-1,0 1,0-1,0 1,-1-1,1 0,0 0,0 1,0-1,0 0,-1 0,1 0,0 0,0 0,0 0,0 0,0 0,0 0,-1 0,1 0,0-1,0 1,0 0,0-1,-1 1,1 0,0-1,0 1,-1-1,1 0,0 1,0-1,42-36,77-100,-102 120,-12 10,1 1,-1-1,1 1,1 1,-1-1,1 1,0 1,0-1,0 1,6-1,-12 6,1 0,-1 0,0 0,1 0,-1 0,0 1,0-1,0 1,0-1,0 1,0 0,0 0,0 0,-1 0,1 0,-1 0,0 0,1 1,-1-1,0 0,0 1,-1-1,1 1,0-1,-1 1,0 0,1-1,-1 1,0-1,0 1,-1 0,1-1,0 1,-1-1,0 1,1-1,-2 2,2 1,-5 258,5-239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04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1,'0'4,"5"3,1 4,-4 5,-4 4,4 0,2-9,5-7,0-8,-1-3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04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1,'0'4,"-5"8,-1 5,-5 0,-1 2,8-2,8-8,8-7,8-8,4-3,-6 0,-11 2,-7 6,-8 4,-2 6,-1 2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03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0,'-19'39,"-7"22,2 5,0-8,3-10,7-7,4-7,0-4,1-2,-2-6,0-2,-2-4,-4-6,1-3</inkml:trace>
  <inkml:trace contextRef="#ctx0" brushRef="#br0" timeOffset="311.858">1 29,'23'24,"19"13,6 4,-5 1,-5-7,-4-5,-3-3,-2-5,-6-3,-2-3,-5-1,0-2,2 1,-2-6,-4-5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3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1 402,'252'-297,"-200"229,-50 69,-1 1,0-1,0 0,0 1,0-1,0 0,0 1,0-1,0 1,-1-1,1 1,-1 0,1-1,-1 1,1 0,-1-1,0 1,0 0,0-1,0 1,0 0,0-1,-1 1,1 0,0-1,-1 1,0 1,1-2,-2 5,1 1,0-1,0 0,0 1,1-1,0 1,0-1,1 0,0 1,0-1,0 0,1 0,0 1,0-1,0 0,1-1,0 1,0 0,1-1,-1 0,1 0,0 0,1 0,-1 0,1-1,0 0,0 0,0 0,1-1,-1 0,3 2,1-4,0 1,0-1,-1 0,1-1,0 0,0 0,0-1,-1 0,1-1,0 0,-1 0,1-1,-1 0,0-1,0 1,0-2,0 1,-1-1,0 0,0 0,0-1,0-1,130-150,-131 149,9-13,-4 3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5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6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1,'-4'48,"-8"44,0 17,1-1,2-9,4-17,1-13,3-13,-4-6,-2-7,2-7,1-3,1-4,1-1,1-1,1 0,0-10,0-7</inkml:trace>
  <inkml:trace contextRef="#ctx0" brushRef="#br0" timeOffset="267.914">0 649,'116'12,"0"-6,0-5,102-12,93 3,-297 7,0 0,1-1,-1-1,0 0,0-1,0 0,-1-1,1-1,-1 0,-1-1,1 0,-1-1,0 0,-1-1,4-4,-12 11,-1 1,1-1,-1 0,0 0,1 0,-1 0,0-1,0 1,-1 0,1-1,0 1,-1-1,0 0,1 1,-1-1,0 0,0 0,-1 0,1 0,0 0,-1 0,0 0,0 0,0 0,0 0,0 0,-1 0,1 0,-1 0,0 0,0 0,0 1,0-1,0 0,-1 0,1 1,-1-1,0 1,0 0,1-1,-2 1,1 0,0 0,0 0,-1 0,1 0,-1 1,1-1,-1 1,0 0,0 0,-1-1,-8 0,1 0,-1 1,0 1,0-1,0 2,0 0,0 0,0 1,0 1,1 0,-1 0,1 1,0 1,0 0,0 0,-4 4,-1-1,0 2,1 0,0 1,0 1,1 0,1 0,0 2,1 0,0 0,1 1,1 0,0 1,2 0,-1 1,2 0,0 0,1 0,1 1,0 0,2 0,0 1,3-9,0 0,1 0,0-1,1 1,0-1,1 1,0-1,0 1,1-1,0-1,0 1,1 0,1-1,-1 0,1 0,0-1,1 1,0-2,0 1,1-1,4 3,8 7,2-2,-1-1,2 0,-1-2,2-1,-1 0,21 4,-19-9,-1 0,1-1,0-2,0 0,0-2,0-1,0-1,0-1,0-1,24-7,-10 0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5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29 248,'0'27,"1"-7,-1 1,-1-1,-1 0,0 0,-1 0,-2 0,0 0,5-20,0 0,0 0,0-1,0 1,0 0,0 0,0-1,0 1,0 0,0 0,0-1,0 1,0 0,0-1,-1 1,1 0,0 0,0 0,0-1,0 1,0 0,-1 0,1-1,0 1,0 0,0 0,-1 0,1 0,0-1,0 1,-1 0,1 0,0 0,0 0,-1 0,1 0,0 0,0 0,-1 0,1 0,0 0,0 0,-1 0,1 0,0 0,-1 0,1 0,0 0,0 0,-1 0,1 0,-3-30,6 7,0-1,2 1,0 0,2 0,0 0,2 1,0 0,2 1,0 0,1 1,1 0,1 1,12-13,-22 26,-1 0,1 1,0-1,1 1,-1-1,1 1,0 1,0-1,1 1,-1 0,1 0,0 0,0 1,0 0,1 0,-1 0,1 1,-1 0,1 1,1-1,-5 4,0-1,-1 1,1 0,-1 0,1 0,-1 1,0-1,0 0,0 1,0 0,0-1,0 1,-1 0,1 0,-1 0,0 0,0 0,0 0,0 0,-1 0,1 1,-1-1,0 0,0 0,0 1,0-1,0 0,-1 0,0 1,2 12,-1-12,0 0,0 0,0 0,1 0,-1 0,1 0,0 0,0-1,1 1,-1 0,1-1,-1 1,1-1,0 1,1-1,-1 0,1 0,-1 0,1 0,0 0,0-1,0 1,0-1,0 0,1 0,-1 0,2 1,15 2</inkml:trace>
  <inkml:trace contextRef="#ctx0" brushRef="#br0" timeOffset="253.598">622 219,'-5'39,"3"17,7-1,8-10,1-17,3-13,-2-10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4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102 247,'-6'24,"-89"291,133-462,-13 78,3 1,3 1,3 2,18-25,3 24,-54 64,1 1,-1 0,1 0,-1 0,1 0,-1 0,1 0,0 0,-1 0,1 1,0-1,0 1,0-1,-1 1,1 0,0 0,0 0,0 0,0 0,0 0,-1 0,1 0,0 1,0-1,0 1,-1-1,1 1,0 0,0 0,-1 0,1 0,-1 0,1 0,-1 0,1 0,-1 1,0-1,0 1,0-1,0 1,0-1,1 2,66 162,-54-140</inkml:trace>
  <inkml:trace contextRef="#ctx0" brushRef="#br0" timeOffset="301.712">610 388,'27'-3,"-1"-2,0 0,0-1,0-2,-1-1,0-1,-1-1,0-1,0-1,10-8,19-50,-52 69,0 0,0 0,0 0,-1-1,0 1,1 0,-1 0,0-1,0 1,0 0,0-1,0 1,-1 0,1 0,-1-1,1 1,-1 0,0 0,0 0,0 0,0 0,0 0,-1 0,1 0,-1 0,1 0,-1 1,1-1,-1 1,0-1,0 1,0 0,0-1,0 1,0 0,-2 0,-6-2,-1 0,0 1,0 0,0 1,-1 1,1-1,0 2,0-1,0 2,0-1,0 2,0-1,0 2,1-1,-1 1,1 1,0 0,0 0,1 1,0 0,0 1,0 0,1 0,0 1,0 0,-6 9,4-4,0 1,1 1,0 0,1 0,1 0,1 1,0 0,1 0,-1 6,4-14,1-1,0 0,1 0,-1 1,1-1,1 0,-1 0,1 1,0-1,1 0,0 0,0 0,1 0,-1 0,1-1,1 1,-1-1,1 0,0 0,1 0,0 0,3 3,2-1,0 0,1-1,0 0,0-1,0 0,0-1,1 0,0-1,0 0,0-1,1 0,-1-1,1-1,-1 0,1 0,0-1,8-2,8 2</inkml:trace>
  <inkml:trace contextRef="#ctx0" brushRef="#br0" timeOffset="731.555">1231 247,'-3'12,"0"-1,2 1,-1 0,1 0,1-1,0 1,1 0,0 0,2 5,-3-14,1 0,-1 0,1 1,0-1,0 0,0 0,1 0,-1 0,1-1,-1 1,1 0,0 0,0-1,0 1,0-1,1 0,-1 0,1 0,-1 0,1 0,0 0,0-1,-1 1,1-1,0 0,0 0,1 0,-1 0,0 0,0-1,0 1,1-1,-1 0,0 0,0 0,1-1,10-2,-1-1,0 0,0-1,0 0,0-1,-1-1,0 0,0 0,-1-1,0-1,0 0,7-9,39-27,-57 44,1 0,-1 0,0 0,1 0,0 0,-1 1,1-1,0 0,-1 0,1 1,0-1,0 0,-1 1,1-1,0 1,0-1,0 1,0-1,0 1,0 0,0-1,0 1,0 0,0 0,0 0,0 0,0 0,0 0,0 0,0 0,0 0,0 0,0 0,0 1,0-1,0 0,-1 1,1-1,0 1,0-1,0 1,0 0,0-1,-1 1,1 0,0-1,-1 1,1 0,0 0,-1 0,1-1,-1 1,1 0,-1 0,0 0,1 0,-1 0,0 0,0 0,1 0,0 26,-2-21,0-1,1 0,0 1,0-1,1 1,-1-1,1 0,1 0,-1 1,0-1,1 0,0 0,1 0,-1 0,1-1,0 1,0-1,0 1,0-1,1 0,0 0,0-1,0 1,2 1,0-2,-1-1,1 0,-1 0,1 0,0 0,0-1,-1 0,1-1,0 1,0-1,0 0,0 0,0-1,0 0,0 0,0 0,-1-1,1 1,0-2,-1 1,1 0,-1-1,0 0,0 0,0-1,0 0,2-2,113-122,-109 115,-7 9,0 0,-1 0,1-1,-1 0,0 1,0-1,-1 0,1 0,-1 0,0-1,0 1,-1 0,0-1,0 0,-2-8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22.3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656 83,'-18'-11,"0"0,-1 1,0 1,-1 1,0 0,0 2,-1 0,1 1,-1 2,0 0,-5 0,3 5,1 1,0 1,0 0,0 2,0 1,1 0,0 2,1 0,0 1,0 1,1 1,0 1,1 1,-15 14,26-22,-1 0,2 0,-1 1,0 0,1 0,1 1,-1 0,1 0,0 0,1 0,0 1,0 0,1-1,0 1,1 1,0-1,0 0,1 1,0-1,1 1,0-1,0 0,1 1,0-1,1 1,0-1,0 0,1 0,1 1,1 3,1-1,0 0,1 0,0 0,1-1,0 0,1 0,0-1,0-1,1 1,1-1,0-1,0 0,0-1,1 0,0 0,0-1,1-1,0 0,0-1,0 0,0-1,3-1,1 1,0-1,1 0,-1-2,0 0,1-1,-1 0,0-2,0 0,0-1,0 0,-1-2,1 0,-1-1,-1 0,1-1,-1-1,-1-1,9-6,-9 3,-1 2</inkml:trace>
  <inkml:trace contextRef="#ctx0" brushRef="#br0" timeOffset="462.78">1305 167,'-30'1,"1"1,0 1,0 2,1 1,-1 1,1 1,1 2,-1 0,-17 11,30-11,0 1,1 0,1 1,0 0,0 1,1 1,1 0,0 0,1 1,1 1,0-1,-5 16,11-26,0 0,1 0,-1 0,1 0,0 0,1 0,0 0,-1 1,2-1,-1 0,0 1,1-1,0 1,1-1,-1 0,1 1,0-1,0 1,1-1,-1 0,1 0,0 0,1 0,-1 0,1-1,0 1,0-1,1 1,-1-1,1 0,0 0,0-1,0 1,0-1,1 0,-1 0,1 0,0-1,0 0,5 2,9-2,0-2,0 0,0-1,0 0,0-2,-1 0,1-1,-1-1,0-1,0-1,0 0,-1-1,0-1,-1 0,0-2,0 1,-1-2,-1 0,0-1,0-1,-1 0,9-13,128-180,-179 303,27-89,0-1,0 1,1 0,0-1,1 1,-1 0,1 0,1 0,-1-1,1 1,0 0,1-1,0 1,0 0,0-1,1 0,-1 0,2 2,8 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0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0 277,'254'-245,"-207"214,-48 72,-3 53,4-91,1-1,-1 1,1 0,0-1,0 1,0-1,0 0,1 1,-1-1,1 0,-1 0,1 0,0 0,0 0,0 0,0 0,0-1,0 1,0-1,0 1,1-1,-1 0,1 0,-1 0,1 0,-1 0,1-1,0 1,-1-1,1 0,0 0,-1 0,1 0,0 0,7-2,0 0,-1-1,1 0,-1 0,1-1,-1-1,0 0,-1 0,1 0,-1-1,0 0,0-1,-1 0,0 0,0 0,-1-1,0 0,3-6,52-50,-46 52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1.7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310 142,'1'0,"-1"0,1 0,-1 0,1 0,-1 0,1 0,-1 0,0 0,1 0,-1 0,1 0,-1 0,1 0,-1 0,1 0,-1-1,1 1,-1 0,1 0,-1-1,0 1,1 0,-1 0,0-1,1 1,-1-1,0 1,1 0,-1-1,0 1,1-1,-1 1,0 0,0-1,0 1,0-1,1 1,-1-1,0 1,0-1,0 1,0-1,0 1,0-1,0 1,0-1,0 1,0-1,-1 1,1-1,0 1,0 0,0-1,-1 1,1-1,0 1,0-1,-1 1,1 0,0-1,-1 1,1 0,0-1,-1 1,1 0,-1 0,-34-7,21 10,-1 1,1 0,0 0,0 2,0-1,1 2,0 0,0 0,1 2,0-1,0 1,1 1,0 0,1 1,0 0,1 0,0 1,0 1,1-1,1 1,1 0,-1 1,-1 7,4-11,1 0,0 0,0 1,1-1,0 1,1-1,0 1,1-1,0 1,1 0,0-1,1 1,0-1,0 0,1 1,-1-5,0-1,0 0,0 0,1 0,0 0,0-1,0 1,1-1,-1 0,1 0,0 0,0 0,0 0,1-1,-1 0,1 0,0 0,0-1,0 1,0-1,0 0,1-1,-1 1,0-1,1 0,-1-1,1 1,-1-1,3 0,10-3,0-1,0-1,0 0,-1-1,0-1,0-1,-1 0,0-1,-1-1,1 0,-2-1,0-1,13-13,125-139,-98 99,-54 66,0 0,0 0,0 0,0-1,0 1,0 0,0 0,1 0,-1-1,0 1,0 0,1 0,-1-1,1 1,-1 0,1-1,-1 1,1 0,-1-1,1 1,0-1,-1 1,1-1,0 1,-1-1,1 1,0-1,-1 0,1 1,0-1,0 0,0 0,-1 1,1-1,0 0,0 0,0 0,0 0,-1 0,1 0,0 0,0-1,0 1,-1 0,1 0,0-1,0 1,0 0,-1-1,1 1,0-1,-1 1,1-1,0 1,-1-1,1 1,-1-1,1 0,-1 1,1-1,-1 0,1 0,-1 1,0-1,1 0,-1 0,0 1,3 33,-4-27,1 0,-1 1,1-1,1 0,-1 0,1 1,0-1,0 0,1 0,0 0,0 0,0 0,1-1,0 1,0-1,0 1,1-1,0 0,0 0,0-1,0 1,1-1,0 0,0 0,0 0,0-1,1 0,0 0,91-3,-82-2,10-2</inkml:trace>
  <inkml:trace contextRef="#ctx0" brushRef="#br0" timeOffset="329.054">1411 1,'-25'9,"1"1,0 1,0 2,1 0,1 1,0 1,1 1,1 2,-13 12,32-29,0 1,-1-1,1 1,0-1,0 1,0-1,0 1,0 0,0-1,0 1,1 0,-1 0,1-1,-1 1,1 0,0 0,-1 0,1 0,0 0,0 0,1 0,-1 0,0-1,1 1,-1 0,1 0,-1 0,1-1,0 1,0 0,0 0,0-1,0 1,0-1,0 1,0-1,1 0,-1 1,1-1,-1 0,1 0,-1 0,1 0,0 0,-1 0,1 0,0-1,0 1,-1-1,1 1,0-1,2 1,72 9,-69-11,1 0,0 1,-1 0,1 0,0 1,-1 0,1 0,-1 0,1 1,-1 1,0-1,0 1,0 0,0 1,0-1,-1 1,1 1,-1-1,0 1,-1 0,1 1,-1-1,0 1,0 0,-1 0,1 1,-1-1,2 7,-5-8,-1-1,0 0,0 1,0-1,-1 0,1 0,-1 1,0-1,0 0,-1 0,1 0,-1 0,0 0,0 0,0-1,-1 1,1-1,-1 1,0-1,0 0,0 0,0 0,-3 1,-86 54,70-48,-1-1,1-1,-2-1,1-1,-1-2,-13 2,13-4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3.1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0,'-161'283,"110"-185,-4-3,-53 68,98-151,3-6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3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1,'24'34,"22"25,8 7,0-2,-4-8,-7-8,-5-7,-5-12,-7-5,-4-6,-5-3,-2-3,-2 2,1-3,-7-2,-4-8,-3-4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7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14,'5'-5,"-4"-2,-1 6,-6 2,-2 7,-4 1,0 4,6 0,5-2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0,'-9'10,"-9"3,0 4,7-1,10-8,10-5,9-8,-4-3,-9 0,-5 5,-3 5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9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1,'1'2,"0"0,1 0,-1-1,1 1,0 0,-1-1,1 1,0-1,0 1,0-1,0 0,0 0,0 0,1 0,-1 0,0 0,0-1,1 1,-1-1,0 1,1-1,-1 0,0 0,1 0,0-1,0 2,338 2,-279-15,-56 6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9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31,'0'5,"10"1,7 0,6-1,4-2,7-5,3-4,-1 1,-1 0,-2 2,-2-5,-1 0,-1 1,-1 2,0 2,0 1,0 1,-5 1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39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0 522,'34'0,"29"0,11-5,-5-1,-7 0,-11 1,-9 1,-6 2,-5 1,-8 0</inkml:trace>
  <inkml:trace contextRef="#ctx0" brushRef="#br0" timeOffset="3098.958">593 889,'58'-13,"-1"-2,0-2,-1-3,-1-3,-1-2,-2-2,17-13,-55 28,0 0,-1-1,0 0,-1-1,0 0,-1-1,-1-1,-1 1,0-2,-1 1,-1-1,0 0,1-9,-6 24,-1-1,1 1,-1-1,0 0,0 0,0 0,0 0,0 0,-1 0,1 0,-1 0,0 0,0 0,0 0,0 0,-1 0,1 0,-1 0,0 0,0 0,0 0,0 0,0 0,-1 1,1-1,-1 0,0 1,1-1,-1 1,-1 0,1 0,0 0,0 0,-1 0,1 0,-1 0,1 1,-1-1,0 1,0 0,0 0,0 0,0 0,0 1,0-1,0 1,0-1,0 1,0 0,-3 1,-5 3,0 1,0 1,1 0,0 0,0 1,0 0,1 1,0 0,0 0,1 1,0 0,1 1,0 0,0 0,1 0,-3 9,5-12,1-1,0 0,0 0,1 1,0 0,0-1,0 1,1 0,0 0,1 0,-1 0,1 0,1 0,-1 0,1 0,0-1,1 1,0 0,0 0,0-1,1 1,0-1,0 0,0 0,1 0,0 0,0-1,1 1,0-1,0 0,3 2,5 1,0-1,0-1,0 0,1-1,0 0,0-1,0-1,0 0,1-1,-1-1,1 0,-1-1,1 0,-1-1,1-1,-1 0,13-4,0-1,0-1,-1-2,0 0,0-2,-1 0,-1-2,0-1,19-16,-33 25,0-1,-1 0,0 0,0-1,-1 0,0 0,0-1,-1 0,0 0,-1-1,0 0,-1 0,0-1,0 1,-1-1,0 0,-1 0,0-2,-3 12,0 0,0 0,0 0,0 0,0 0,0 0,0 1,0-1,-1 0,1 0,0 0,-1 0,1 1,0-1,-1 0,1 0,-1 1,1-1,-1 0,1 1,-1-1,0 0,1 1,-1-1,0 1,0-1,1 1,-1-1,0 1,0 0,0-1,1 1,-1 0,0 0,0 0,0-1,0 1,0 0,0 0,1 0,-1 0,0 1,0-1,0 0,0 0,0 0,1 1,-1-1,0 0,0 1,0-1,1 1,-1-1,0 1,1-1,-1 1,0 0,0-1,-42 34,34-23,-1 0,2 1,0 0,0 0,1 1,1 0,0 0,1 1,-1 3,4-12,1-1,0 1,-1 0,2 0,-1 0,1 0,-1-1,1 1,1 0,-1 0,1 0,-1 0,2 0,-1 0,0-1,1 1,0 0,0-1,0 0,1 1,-1-1,1 0,0 0,0 0,1-1,-1 1,1-1,3 3,4-2,1 0,-1 0,1-1,0-1,0 0,0 0,1-1,-1-1,0 0,0-1,1 0,-1-1,0 0,0-1,-1 0,1-1,-1 0,1-1,-1 0,2-3,51-24,-1-3,-1-2,-2-3,0-5,-47 35,0 0,-1 0,0-1,-1-1,0 0,-1 0,0-1,-1 0,0-1,-1 0,-1 0,0-1,-1 0,-1 0,0-1,0-2,-4 16,-1 0,1 0,-1 0,0 0,1 1,-1-1,0 0,0 0,0 0,-1 0,1 0,0 0,-1 0,1 0,-1 1,1-1,-1 0,0 0,0 1,0-1,0 0,0 1,0-1,-1 1,1-1,0 1,-1 0,1 0,-1-1,1 1,-1 0,0 0,1 0,-1 1,0-1,0 0,0 1,1-1,-1 1,0 0,0-1,0 1,0 0,-1 0,-3 0,-1 0,0 1,1 0,-1 0,1 0,-1 1,1 0,0 0,0 1,0 0,0 0,-4 2,-6 9,0 0,1 0,1 1,0 1,1 1,1 0,0 1,1 0,1 0,1 1,1 0,-3 11,8-23,0-1,1 1,0 0,0 0,1-1,0 1,0 0,0 0,1 0,0 0,0 1,1-1,0 0,0-1,1 1,0 0,0 0,0-1,1 1,0-1,1 0,-1 1,1-2,0 1,0 0,1-1,0 0,0 0,0 0,0-1,1 1,0-1,0-1,0 1,0-1,1 0,-1 0,2-1,50 2,-33-9</inkml:trace>
  <inkml:trace contextRef="#ctx0" brushRef="#br0" timeOffset="3866.025">2456 663,'-145'230,"139"-215,13-22,15-21,85-117,-85 136,-21 41,-2-17,1-11,-1 1,1 0,0 0,1 0,-1 0,1-1,0 1,1 0,-1-1,1 1,-1-1,1 1,1-1,-1 0,1 0,-1 0,1 0,0 0,1-1,-1 1,1-1,-1 0,1 0,0 0,0 0,0-1,1 0,-1 0,0 0,1 0,0-1,-1 1,1-1,0 0,-1-1,1 1,0-1,0 0,0 0,0-1,-1 1,2-1,3-3,-1 0,1-1,-1 0,0 0,0-1,0 0,-1 0,0 0,0-1,-1 0,0-1,0 0,-1 1,0-2,0 1,-1-1,0 1,0-1,-1 0,0-1,-1 1,0 0,0-6,0-33,-7 26</inkml:trace>
  <inkml:trace contextRef="#ctx0" brushRef="#br0" timeOffset="4370.868">2653 42,'27'-9,"0"1,0 2,1 0,0 2,28-1,-54 4,-1 1,1-1,0 1,-1-1,1 1,0 0,-1 0,1 0,0 0,-1 0,1 0,0 0,-1 0,1 1,0-1,-1 1,1-1,-1 1,1 0,-1-1,1 1,-1 0,1 0,-1 0,0 0,1 0,-1 1,0-1,0 0,0 1,0-1,0 0,0 1,0-1,-1 1,1-1,0 1,-1 0,0-1,1 1,-1 0,0-1,1 1,-1 0,-6 8,0-1,0 1,-1-2,0 1,0-1,-1 0,0 0,0-1,-1 0,-3 1,-4 5,8-7,6-5,0 0,-1 0,1 0,0 0,0 0,-1 1,1-1,0 0,0 1,1 0,-1-1,0 1,1 0,-1 0,1 0,-1 0,1 0,0 0,0 1,0-1,0 0,0 1,0-1,1 0,-1 1,1-1,0 1,0-1,0 1,0-1,0 1,0-1,0 1,1-1,0 1,-1-1,1 0,0 1,0-1,0 0,0 0,1 0,0 1,7 3,0-1,1-1,0 0,0 0,0-1,0 0,0-1,1 0,-1-1,1 0,0-1,-1 0,1 0,-1-1,8-2,12 2,56 0,-62 0</inkml:trace>
  <inkml:trace contextRef="#ctx0" brushRef="#br0" timeOffset="4982.009">3810 155,'-21'54,"-3"-1,-3-2,-1 0,-3-2,-35 44,8-19,-2-1,-4-4,-29 23,78-77,3-2</inkml:trace>
  <inkml:trace contextRef="#ctx0" brushRef="#br0" timeOffset="5437.521">3359 212,'245'228,"-98"-34,-94-108,-39-62</inkml:trace>
  <inkml:trace contextRef="#ctx0" brushRef="#br0" timeOffset="8799.991">4374 606,'-33'44,"-21"27,-6 3,2-7,11-9,9-11,11-13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53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33 510,'0'0,"0"1,0-1,0 1,0-1,0 1,0-1,0 1,0-1,-1 1,1 0,0-1,0 1,0-1,-1 0,1 1,0-1,0 1,-1-1,1 1,0-1,-1 0,1 1,0-1,-1 1,1-1,-1 0,1 0,-1 1,1-1,-1 0,1 0,-1 1,1-1,-1 0,1 0,-1 0,1 0,-1 0,1 0,-1 0,1 0,-1 0,1 0,-1 0,1 0,-1 0,1-1,-1 1,1 0,-1 0,1 0,-1-1,1 1,-1 0,1-1,0 1,-1 0,1-1,0 1,-1 0,1-1,0 1,-1-1,-7 158,9-108,-2-43,0 0,1 1,0-1,0 1,0-1,1 1,0-1,0 1,1-1,-1 0,1 1,1-1,-1 0,1-1,0 1,1 0,-1-1,1 0,0 1,0-2,1 1,0 0,-1-1,1 0,1 0,-1 0,1-1,-1 0,1 0,0 0,0-1,0 0,1 0,-1 0,0-1,1 0,-1 0,1-1,-1 0,1 0,-1 0,3-1,7-7,0 0,-1-1,-1-1,1 0,-1-1,-1-1,0 0,-1-1,-1 0,1 0,-2-2,0 1,-1-1,0-1,-1 1,-1-1,0-2,3-1,16-29,-25 48,-1 0,1 0,0 0,0 0,0 0,0 0,-1 1,1-1,0 0,0 1,-1-1,1 0,0 1,0-1,-1 1,1-1,0 1,-1-1,1 1,-1-1,1 1,-1 0,1-1,-1 1,1 0,-1-1,0 1,1 0,-1 0,0 0,0-1,1 1,-1 0,0 0,0 0,0-1,0 1,0 0,0 0,0 0,0 0,-1-1,1 1,0 0,0 0,-1 0,1-1,0 1,-1 0,1 0,1 7,3 11,-4-9,1 0,1 1,-1-1,2-1,-1 1,1 0,1-1,0 1,0-1,1 0,0 0,0-1,1 1,0-1,1 0,-1-1,2 0,-1 0,1 0,0-1,0 0,1-1,5 3,-8-6,0 0,1 0,-1 0,1-1,-1 0,1 0,-1-1,1 1,0-2,-1 1,1-1,-1 0,1 0,-1 0,1-1,-1 0,0-1,0 1,0-1,0-1,0 1,-1-1,1 0,-1 0,0 0,0-1,0 1,0-2,20-22,0-1,-2-2,-1 0,-2-1,10-20,-20 31</inkml:trace>
  <inkml:trace contextRef="#ctx0" brushRef="#br0" timeOffset="1045.07">1161 1,'-54'567,"52"-557,0 1,0 0,2-1,-1 1,1 0,1 0,0-1,0 1,1 0,1-1,0 1,0-1,1 0,0 0,1 0,0-1,0 0,1 0,0 0,1 0,0-1,7 7,-8-14,1-1,-1 1,0-1,1 0,-1-1,0 1,1-1,-1 0,0-1,0 1,0-1,0-1,0 1,0-1,-1 0,1 0,-1-1,0 0,0 0,0 0,0 0,-1-1,0 1,1-1,-2 0,1-1,7-4,34-36,-33 32,1 0,0 1,1 0,1 1,0 1,0 0,6-1,-18 11,0 1,-1-1,1 1,0 0,0 0,0 0,0 0,0 0,0 0,0 1,0 0,0 0,0-1,-1 2,1-1,0 0,-1 0,1 1,-1 0,1-1,-1 1,0 0,1 0,-1 0,0 0,-1 1,1-1,0 1,-1-1,1 1,-1-1,0 1,1 0,-1 0,-1-1,1 1,0 0,-1 1,24 34,-19-33,1 0,-1 0,1-1,0 0,0 0,0 0,0-1,1 0,-1 0,1 0,0-1,0 0,0-1,0 1,0-2,0 1,0-1,1 1,-1-2,0 1,0-1,0 0,0-1,0 0,0 0,1-1,8-2,-1-2,0 0,0 0,0-1,-1-1,0 0,-1-1,0-1,-1 0,11-13,20-54,-43 75,1 1,-1 0,0-1,1 1,-1 0,0-1,0 1,-1 0,1-1,-1 1,1 0,-1-1,1 1,-1 0,0 0,0 0,0 0,-1 0,1 0,0 0,-1 0,1 0,-1 0,0 1,1-1,-1 1,0-1,0 1,0 0,0-1,0 1,0 0,-1 1,1-1,0 0,-2 0,-2 0,0 0,0 0,0 0,0 1,0 0,0 0,0 1,0 0,0 0,0 0,0 1,1-1,-1 1,0 1,1-1,-1 1,1 0,0 0,0 1,0-1,0 1,-2 4,-4 1,2 0,-1 2,2-1,-1 1,1 0,1 0,0 1,1 0,-4 10,7-17,0 0,1 1,0 0,0-1,0 1,1 0,0 0,0 0,0 0,1 0,0 0,0 0,1 0,-1 0,1 0,0 0,1 0,0-1,0 1,0 0,0-1,1 1,0-1,0 0,1 0,-1 0,1 0,0-1,0 0,1 1,-1-2,1 1,5 3,11-2,0-1,1 0,-1-2,1 0,0-2,0 0,0-2,-1 0,1-1,-1-2,0 0,0-1,0-1,-1-1,0 0,6-5,19-3,0-1,-2-3,0-1,-2-2,0-1,-2-3,0-1,21-22,-54 43,0 0,-1 0,0 0,0-1,0 0,-1 0,0 0,-1 0,0-1,0 0,-1 1,0-1,0 0,0-9,-2 15,0-1,0 0,0 1,0-1,-1 0,0 1,1-1,-1 0,0 1,-1-1,1 1,-1 0,1-1,-1 1,0 0,0 0,-1 0,1 0,-1 1,1-1,-1 0,0 1,0 0,0 0,0 0,0 0,0 0,-1 1,1-1,-1 1,1 0,-1 0,1 0,-1 1,0-1,1 1,-2 0,-5 0,-1 1,1 0,-1 1,1 0,-1 1,1 0,0 1,0 0,1 0,-1 1,1 0,0 1,0 0,1 0,-1 1,1 0,1 1,0-1,0 2,0-1,1 1,0 0,1 0,-1 2,4-8,1 0,-1 0,1 0,-1 0,1 0,0 0,1 0,-1 1,0-1,1 0,0 0,0 1,0-1,0 0,0 1,1-1,-1 0,1 0,0 1,0-1,0 0,1 0,-1 0,1 0,-1 0,1-1,0 1,0 0,0-1,1 1,-1-1,0 0,1 0,0 0,-1 0,1 0,0 0,0-1,0 0,0 1,0-1,0 0,1 0,-1-1,0 1,1-1,-1 0,1 0,21 2,1-1,0-1,0-2,0 0,0-2,-1-1,1-1,-1-1,-1-1,1-1,-23 8,1 0,-1-1,0 1,1 1,-1-1,1 0,0 1,-1-1,1 1,-1 0,1-1,0 1,-1 1,1-1,0 0,-1 1,1-1,-1 1,1 0,-1 0,1 0,-1 0,0 0,1 0,-1 1,0-1,0 1,0 0,0-1,0 1,0 0,-1 0,1 0,-1 1,1-1,-1 0,0 0,0 1,0-1,0 1,0-1,0 3,0 0,-1-2,1 1,-1-1,1 1,0-1,-1 1,1-1,1 1,-1-1,0 0,1 0,0 1,0-1,0 0,0-1,0 1,1 0,-1-1,1 1,-1-1,1 0,0 0,0 0,0 0,0 0,1 0,-1-1,0 0,2 1,16-1,0 0,0-1,0-1,0-1,0-1,-1-1,1-1,-1 0,0-2,-1 0,1-1,-1-1,-1-1,0-1,0 0,-1-1,0-1,-1-1,10-11,49-73,-73 95,-1 0,1 0,-1 0,1-1,-1 1,0 0,-1-1,1 1,0-1,-1 1,0-1,0 1,0-1,0 1,-1-1,1 1,-1 0,0-1,0 1,0 0,0-1,-1 1,1 0,-1 0,0 0,0 0,0 0,0 1,0-1,-1 1,1-1,-1 1,-2-2,-2 2,-1 0,0 1,0 0,0 0,0 1,0 0,0 1,0-1,0 1,0 1,0 0,0 0,0 0,1 1,-1 0,1 0,0 1,0 0,0 1,1-1,-1 1,1 0,-5 6,-2-2,1 1,0 0,0 1,1 0,1 1,0 0,1 1,0 0,0 0,2 1,-1 0,2 0,0 1,1-1,0 1,1 1,1-1,1 1,0-1,0 1,2-1,0 1,1 0,1 6,4-9,1 0,0 0,0-1,2 0,-1-1,1 0,1 0,0-1,1 0,0 0,0-1,1-1,0 0,0-1,1 0,0-1,0 0,4 0,20 8,-1-2,2-2,-1-1,1-2,0-2,1-1,-1-2,1-2,-1-1,27-5,21-6,-54 5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6:57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0 592,'40'-8,"-1"-1,0-2,-1-2,0-1,-1-2,0-2,-2-1,1-3,-5 2,-1-2,-1-1,-1-1,-1-2,-1-1,-1-1,-1-1,16-27,-23-1,-18 56,1 0,0 0,0 0,0 0,-1 0,1 0,-1 0,1 0,-1 0,1 0,-1 0,1 0,-1 0,0 0,0 0,1 1,-1-1,0 0,0 1,0-1,0 0,0 1,0-1,0 1,0-1,0 1,0 0,0-1,0 1,0 0,0 0,0 0,0 0,-1 0,1 0,0 0,0 0,0 0,0 0,0 1,0-1,0 0,0 1,0-1,0 1,0-1,0 1,0 0,0-1,0 1,-9 4,-1 1,1-1,0 2,0 0,1 0,0 0,0 1,1 1,0-1,1 1,0 1,0-1,1 1,0 0,0 1,1-1,1 1,0 0,0 1,1-1,1 0,0 1,0 0,1-1,1 1,0 0,0 0,1-1,1 1,0-1,3 9,-2-12,1 1,1-1,0-1,0 1,0-1,1 0,0 0,1 0,-1-1,1 0,0 0,1-1,-1 0,1 0,0-1,1 0,-1 0,0-1,10 2,1 1,-1-2,1 0,1-1,-1-1,0-1,0 0,1-2,-1 0,1-1,11-4,-1-1,1-1,-1-2,-1-1,0-1,0-1,-1-2,-1-1,-1-1,0-1,-1-1,-1-2,-1 0,6-9,42-68,-69 95,0 0,-1 0,1-1,-1 1,0-1,0 1,0-1,0 1,0-1,-1 1,0-1,0 1,0-1,0 0,0 1,-1-1,0 1,1-1,-1 1,-1-1,1 1,0-1,-1 1,0 0,1 0,-1 0,-1 0,1 0,0 0,-1 1,0-2,0 2,1 0,-1 1,0-1,0 0,0 1,1 0,-1-1,0 1,0 0,-1 1,1-1,0 0,0 1,0 0,0 0,-1 0,1 0,0 0,0 1,0-1,0 1,0 0,-1 0,1 0,1 0,-1 1,0-1,0 1,0 0,1 0,-1-1,0 3,-64 80,60-69,1 0,1 0,0 1,1-1,0 1,1 0,1 0,1 8,1-19,0 1,0 0,1-1,0 1,0-1,1 1,-1-1,1 0,0 0,1 1,-1-1,1-1,0 1,0 0,1-1,-1 1,1-1,0 0,0 0,1-1,-1 1,1-1,-1 0,1 0,5 2,6 0,1 0,-1-1,1 0,0-1,0-1,0-1,0 0,0-2,0 0,16-3,-9 0,-1-2,0-1,0-1,0-1,-1-1,-1-1,0-1,0 0,-1-2,-1 0,0-2,-1 0,12-14,-17 17,0 0,0-1,-2 0,1-1,-2-1,0 1,-1-2,-1 1,0-1,-1-1,-1 1,-1-1,0 0,-1 0,-1-1,-1-7,-1 23,-1 0,0 0,0 0,0-1,0 1,-1 0,1 0,-1 0,0 0,0 0,0 0,0 0,-1 0,1 0,-1 1,0-1,1 0,-1 1,0-1,-1 1,1 0,0 0,-1 0,1 0,-1 0,1 0,-1 1,0-1,0 1,0 0,0 0,0 0,0 0,0 0,0 1,0 0,-1-1,1 1,0 0,0 0,0 1,0-1,-1 1,1-1,0 1,0 0,0 0,0 1,1-1,-1 1,0-1,-10 10,0 0,1 1,0 0,1 1,1 0,0 1,0 0,2 0,0 1,0 0,2 1,0-1,0 1,2 1,0-1,0 3,3-17,-3 11,0-1,1 1,0 0,1 0,1 1,0-1,0 0,2 0,-1 1,2-1,0 0,0 0,1 0,1 0,0-1,1 1,0-1,1 0,0-1,1 1,1-1,-1 0,2-1,0 0,-1-1,0-1,1 0,0-1,0 0,1-1,0 0,0 0,0-1,1 0,0-1,0 0,10 2,4-2</inkml:trace>
  <inkml:trace contextRef="#ctx0" brushRef="#br0" timeOffset="533.56">1976 506,'-98'93,"211"-214,-58 66,-53 55,-1 1,1 0,0 0,-1 0,1 0,-1 0,1 0,-1 0,1 0,-1 1,0-1,1 1,-1-1,0 1,0-1,0 1,0-1,-1 1,1 0,0 0,-1-1,1 1,-1 0,1 0,-1 0,0 0,0 0,0 0,0 1,1 0,44 105,-42-105,-1 1,1-1,0 0,-1 0,1 0,1-1,-1 1,0-1,1 0,-1 0,1 0,0 0,0 0,-1-1,1 0,0 0,0 0,0 0,0-1,1 1,-1-1,0 0,0 0,0-1,0 1,0-1,1 0,2-2,1 0,-1 0,0 0,-1-1,1 0,-1-1,0 1,0-1,0 0,-1-1,1 0,-1 1,-1-2,1 1,-1 0,0-1,0 0,-1 0,0 0,0 0,-1-1,0 1,0-1,-1 1,0-1,0 1,-1-3,2-15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7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58,'1'-1,"-1"0,1-1,0 1,-1-1,0 1,1-1,-1 1,0-1,0 1,0-1,0 1,0-1,0 1,0-1,0 1,-1-1,1 1,-1-1,1 1,-1 0,1-1,-1 1,0 0,0-1,1 1,-1 0,0 0,0 0,-1-1,1 1,0 0,0 1,0-1,-1 0,1 0,0 0,-1 1,1-1,0 1,-1-1,1 1,-1 0,1-1,-1 1,1 0,-2 0,-75-7,-67 52,142-44,0-1,0 1,1 0,-1 0,1 1,-1-1,1 0,-1 1,1 0,0-1,0 1,0 0,0 0,0 0,0 1,0-1,1 0,-1 1,1-1,0 1,0-1,0 1,0 0,0-1,0 1,1 0,-1 0,1-1,0 1,0 0,0 0,0 0,0 0,1-1,-1 1,1 0,0 0,0-1,0 1,0-1,0 1,0 0,1-1,-1 0,1 1,0-1,0 0,0 0,0 0,0 0,10 8,0-1,0-1,1 0,0-1,1 0,0-1,0 0,0-1,0-1,2 0,62 24,-76-28,0 0,0 1,0-1,0 1,0 0,0 0,0 0,0 0,0 0,-1 0,1 0,0 0,-1 1,1-1,0 1,-1-1,0 1,1 0,-1-1,0 1,0 0,0 0,0 0,0 0,-1 0,1 0,-1 0,1 0,-1 0,1 0,-1 0,0 1,0-1,0 0,-1 0,1 0,0 0,-1 0,1 0,-1 0,0 0,0 0,0 0,0 0,0 0,0 0,0-1,0 1,-1 0,1-1,-1 1,-16 9,0 0,0-2,-1 0,-1-1,1-1,-16 4,-15 5,22-6,3-1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00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0 906,'417'-46,"-392"41,0 1,-1 2,1 0,1 1,-1 2,0 0,0 2,-1 1,3 1,17 7,-23-8</inkml:trace>
  <inkml:trace contextRef="#ctx0" brushRef="#br0" timeOffset="247.961">170 1189,'47'-5,"41"-6,10-7,-3 1,-12 3,-11-2,-12 3,-13 3,-8 3,-12 4</inkml:trace>
  <inkml:trace contextRef="#ctx0" brushRef="#br0" timeOffset="6983.825">2032 172,'22'81,"-15"324,6-319,-9-74,0 0,-2 1,1 0,-2-1,0 1,0 0,-1 0,-1-1,0 1,0 0,-2-1,1 1,-2-1,-1 4,6-24,3-5</inkml:trace>
  <inkml:trace contextRef="#ctx0" brushRef="#br0" timeOffset="8003.688">2370 342,'-54'36,"37"-26,0 0,1 2,0 0,1 1,1 0,0 1,0 1,-3 6,15-20,1 0,0 1,0-1,0 0,0 1,0-1,0 1,0 0,1-1,-1 1,0-1,1 1,-1 0,1-1,0 1,0 0,-1 0,1-1,0 1,0 0,1 0,-1-1,0 1,1 0,-1 0,1-1,-1 1,1-1,0 1,-1 0,1-1,0 1,0-1,0 0,1 1,-1-1,0 0,0 0,1 1,-1-1,0 0,1-1,-1 1,1 0,0 0,-1 0,1-1,0 1,1-1,67 6,-63-7,0 1,0 0,-1 0,1 0,0 1,0 0,-1 1,1-1,-1 1,1 0,-1 1,0 0,1 0,-2 0,3 2,123 89,-126-90,0-1,0 1,0-1,-1 1,1 1,-1-1,0 1,0-1,-1 1,0 0,0 0,0 1,0-1,-1 1,1-1,-2 1,1 0,-1 0,1 4,6 17,-3-21</inkml:trace>
  <inkml:trace contextRef="#ctx0" brushRef="#br0" timeOffset="8454.542">1806 1048,'-2'1,"0"0,0 0,1 0,-1 0,1 1,-1-1,1 1,-1-1,1 1,0 0,-1-1,1 1,0 0,0 0,1 0,-1 0,0 0,0 0,1 0,0 0,-1 0,1 0,0 0,0 0,0 0,0 0,0 0,0 0,1 0,-1 0,1 0,-1 0,1 0,0 0,0 0,0 0,0 0,0 0,1 0,9 2,1 0,0-1,0 0,-1-1,1-1,0 0,1 0,-1-1,0-1,6-1,12 1,437-38,-327 23,-32 1,-61 7,1 2,1 2,-1 3,29 2,-50 4,-4 1</inkml:trace>
  <inkml:trace contextRef="#ctx0" brushRef="#br0" timeOffset="9371.367">2089 1415,'33'-36,"-36"72,-85 197,65-166,24-67,-1 0,0 0,0 0,1-1,-1 1,0 0,0 0,1 0,-1 0,0 0,0 0,1 0,-1 0,0 0,0 0,1 0,-1 0,0 0,0 0,1 0,-1 0,0 0,0 0,1 0,-1 0,0 0,0 0,1 1,-1-1,0 0,0 0,1 0,-1 0,0 1,0-1,0 0,0 0,1 0,-1 1,0-1,0 0,0 0,0 1,0-1,0 0,0 0,1 1,-1-1,0 0,0 0,0 1,16-23,26-42,3 2,2 1,3 3,2 3,20-15,-24 38,-47 32,1-1,-1 1,0 0,0 0,0-1,0 1,1 0,-1 0,0 0,0 0,0 1,1-1,-1 0,0 0,0 1,0-1,0 0,0 1,0 0,1-1,-1 1,0-1,-1 1,1 0,0 0,0 0,0-1,0 1,-1 0,1 0,0 0,-1 0,1 0,0 0,-1 1,0-1,1 0,-1 0,0 0,1 0,-1 0,0 1,0-1,0 0,0 1,2 81,7 26,-9-107,1 0,0 0,0 0,0 0,0 0,0 0,1-1,-1 1,0 0,1-1,-1 1,1-1,0 1,-1-1,1 0,0 0,0 0,0 0,0 0,0 0,0 0,0-1,0 1,0-1,1 1,-1-1,0 0,0 0,0 0,1 0,-1 0,0-1,0 1,0-1,0 1,0-1,1 0,78-41,-67 34,151-121,-144 114,-16 10,1 1,-1 0,1 0,-1 0,1 1,0 0,1 0,-1 0,0 1,1 0,-1 0,1 1,0-1,0 1,-3 4,1 0,-1 0,0 1,0-1,0 1,0 0,-1 0,0 0,0 1,0-1,0 1,-1-1,1 1,-1 0,0 0,-1 0,1 0,-1 0,0 1,0-1,-1 0,0 0,0 1,0-1,0 0,-1 1,0 1,5 132,23-110,-10-22</inkml:trace>
  <inkml:trace contextRef="#ctx0" brushRef="#br0" timeOffset="18089.203">705 229,'260'-56,"-222"46,0-1,-1-1,0-3,32-17,-65 29,-3 2,-1 1,1-1,-1 0,1 0,-1 0,1 1,-1-1,1 0,0 1,-1-1,1 0,0 1,0-1,-1 1,1-1,0 1,0 0,0-1,0 1,0 0,-1-1,1 1,0 0,0 0,0 0,0 0,0 0,0 0,0 0,0 0,0 0,0 0,0 1,0-1,-1 0,1 1,0-1,0 0,0 1,0-1,-1 1,1 0,0-1,-1 1,1 0,0-1,-1 1,1 0,-1-1,1 1,-1 0,1 0,-1 0,1 0,-1 0,0-1,0 1,1 0,-17 218,14-123,5 1,4-1,11 46,14 170,-5-40,-27-260,1-1,0 1,0-1,2 0,-1 1,1-1,1 0,0-1,0 1,1-1,3 4,-8-15,0 1,0 0,0-1,0 1,0-1,0 1,0 0,1-1,-1 1,0 0,0-1,0 1,1 0,-1-1,0 1,0 0,1-1,-1 1,0 0,1 0,-1-1,0 1,1 0,-1 0,1 0,-1-1,0 1,1 0,-1 0,0 0,1 0,-1 0,1 0,-1 0,0 0,1 0,-1 0,1 0,-1 0,1 0,-1 0,0 1,1-1,-1 0,0 0,1 0,-1 0,0 1,1-1,-1 0,0 0,1 1,-1-1,0 0,0 1,1-1,-1 0,0 1,0-1,1 0,-1 1,0-1,0 1,3-40,-3 37,38-209,32-149,-37-32,-33 392,0-30,0 0,3 1,0-1,2 1,1-1,1 2,1-1,2 1,1 0,1 1,12-19,-17 40,1 1,-1 0,1 1,0 0,0 0,0 1,0 0,1 0,-1 1,1 0,0 0,-1 1,1 0,0 1,0 0,0 0,0 1,-1 0,1 1,4 1,27-1,244-11,-171-2,1 4,60 8,48-3,167-26,-103 29,-283-1,-1-1,1 1,0-1,-1 1,1 0,0 0,-1 0,1 0,0 0,-1 1,1-1,0 1,-1 0,1 0,-1 0,1 0,-1 0,0 0,1 1,-1-1,0 1,0-1,0 1,0 0,0 0,0 0,0 0,-1 0,1 1,-1-1,0 0,0 1,1-1,-2 1,1-1,0 1,0-1,-1 1,1 0,-1 1,-11 57,4 42,7-101,1 0,-1-1,1 1,0 0,0-1,0 1,0-1,0 1,0-1,0 0,0 1,0-1,1 0,-1 0,1 1,-1-1,1-1,-1 1,1 0,-1 0,1 0,0-1,-1 1,1-1,0 1,0-1,-1 0,1 0,0 0,1 0,12-3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27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0 803,'1'12,"1"-1,1 0,0 0,0 0,1 0,0-1,1 1,0-1,1 0,0 0,0-1,1 0,1 0,-1-1,1 1,1-2,-1 1,1-1,1-1,-1 1,1-2,0 1,1-1,-1-1,1 0,0 0,0-1,0-1,0 0,0 0,1-1,-1-1,1 1,-1-2,0 0,1 0,-1-1,0-1,3 0,22-12,-1-2,-1-1,0-1,-1-2,-1-2,-2 0,0-2,6-9,52-49,-4-4,-4-3,-4-4,25-44,114-173,-215 310,0-1,0 1,0 0,0 0,0 0,1 0,-1 0,0 0,0 0,1 0,-1 0,1 0,-1 0,1 0,-1 0,1 0,0 0,-1 0,1 0,0 0,0 0,-1 1,1-1,0 0,0 1,0-1,0 1,0-1,0 1,0-1,0 1,0 0,0-1,0 1,1 0,-1 0,0 0,0 0,0 0,0 0,0 0,0 0,0 0,0 1,1-1,-1 0,0 1,0-1,0 1,0-1,0 1,0-1,-1 1,1 0,0 0,0-1,0 1,-1 0,1 0,0 0,13 142,-4-27,-5 0,-5 0,-5 1,-6-2,-4 2,13-99,-2 0,0 1,-1-1,0-1,-2 1,0-1,-1 0,0-1,-2 0,0 0,0-1,-2 0,0-1,0-1,-2 1,1-2,-15 10,11-10,-1-2,0 0,-1-1,0-1,0-1,-1 0,0-1,0-2,0 0,-1-1,1-1,-1-1,0 0,-2-2,7-1,0-1,1 0,0-1,-1-1,1 0,1-1,-1-1,1-1,0 1,1-2,-5-4,-8-5</inkml:trace>
  <inkml:trace contextRef="#ctx0" brushRef="#br0" timeOffset="454.012">1722 748,'-8'14,"0"0,1 0,1 1,1 0,0 0,1 0,0 1,1 0,1-1,1 1,0 0,1 0,1 0,0 0,1 0,1 0,0-1,1 1,1-1,0 0,6 10,-7-20,-1-1,1 0,0 0,0 0,1 0,-1 0,1-1,0 0,0 0,0 0,0-1,0 0,1 0,-1 0,1 0,-1-1,1 0,0 0,-1-1,1 1,0-1,-1-1,1 1,0-1,0 0,-1 0,1 0,-1-1,1 0,2-1,7-3,-1 0,1-1,-1-1,-1 0,1-1,-2 0,1-1,-1 0,-1-1,8-9,-13 15,-1-1,1 0,-1-1,0 1,-1-1,1 0,-1 0,-1-1,1 1,-1-1,0 0,-1 0,0 1,0-2,-1 1,0 0,-1 0,1 0,-2 0,1-1,-1 1,-1-5,-2 4,-1 0,0 0,0 0,-1 1,0 0,-1 0,0 0,0 1,0 0,-1 0,0 1,0 0,-1 0,0 1,0 0,0 1,0 0,-1 0,0 1,0 1,1-1,-2 1,1 1,0 0,-3 0,-13 0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2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5,'-7'-2,"-1"1,0 0,1 1,-1 0,0 0,0 0,1 1,-1 0,0 1,1-1,-1 2,1-1,0 1,-1 0,1 0,0 2,-11 3,2 1,-1 1,1 0,1 1,0 1,1 0,0 1,0 1,2 0,0 1,-3 5,14-18,-1 0,1 0,-1 0,1 1,0-1,0 0,0 1,0-1,1 1,-1-1,1 1,-1-1,1 1,0-1,0 1,0-1,0 1,0-1,1 1,-1-1,1 1,0-1,0 1,-1-1,2 1,-1-1,0 0,0 0,1 0,-1 0,1 0,0 0,-1 0,1 0,0 0,1 0,3 2,1 0,0 0,0-1,0 1,0-1,0-1,1 0,-1 0,1 0,0-1,4 0,-7 0,2-2,0 1,1-1,-1 2,0-1,0 1,0 0,0 0,-1 1,1 0,0 0,-1 1,1-1,-1 2,0-1,0 1,0 0,0 0,0 0,-1 1,0 0,0 0,-1 0,1 1,-1-1,0 1,0 1,-3-5,-1 1,1 0,-1 0,1 0,-1-1,0 1,0 0,0 0,-1 0,1 0,-1-1,1 1,-1 0,0 0,0-1,0 1,0-1,-1 1,1-1,-1 1,1-1,-1 0,0 0,0 0,0 0,0 0,0 0,-1 0,1-1,-1 1,-79 38,72-36,-7 2,0-2,-1 1,1-2,-1 0,0-2,0 1,-10-2,4-1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30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9 146,'-2'9,"0"-1,0 1,1 0,0 0,1 0,0 0,0 0,1 0,0 0,1 0,0 0,0 0,0-1,2 1,-1-1,1 1,0-1,5 6,-7-12,0-1,0 1,0-1,1 0,-1 0,1 0,-1 0,1 0,-1-1,1 1,-1-1,1 0,-1 1,1-1,-1-1,1 1,0 0,-1 0,1-1,-1 0,1 1,-1-1,0 0,1 0,-1 0,0 0,1-1,-1 1,0-1,0 1,0-1,0 0,59-62,-14-56,-46 116,0 1,1-1,-1 0,0 0,-1 0,1 0,-1 0,0 0,0 0,0 0,0 0,-1 0,1 0,-1 0,0 0,0 1,-1-1,1 0,-1 1,0-1,0 1,0-1,0 1,-1 0,1 0,-1 0,0 0,0 0,0 1,0-1,0 1,-1 0,1 0,-1 0,1 0,-1 1,0-1,1 1,-1 0,0 0,0 0,0 1,0-1,0 1,0 0,0 0,0 1,-20 2,5 4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31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0 192,'0'-10,"1"0,1-1,-1 1,1 0,1 0,0 0,0 0,1 1,0-1,1 1,0 0,1 0,3-4,-9 12,1 0,0 1,-1-1,1 0,0 1,0-1,-1 0,1 1,0-1,0 1,0-1,0 1,0-1,0 1,0 0,0-1,0 1,0 0,0 0,0 0,0 0,0 0,0 0,0 0,0 0,0 0,0 0,0 1,-1-1,1 0,0 1,0-1,0 1,0-1,0 1,0-1,0 1,-1-1,1 1,0 0,-1 0,1-1,0 1,-1 0,1 0,-1 0,29 49,-20-33,-7-12,1 0,0 0,1 0,-1-1,1 1,0-1,0 0,0 0,1 0,-1-1,1 1,0-1,0 0,0-1,1 1,-1-1,0 0,1 0,0-1,-1 1,1-1,0-1,-1 1,1-1,0 0,0 0,0-1,-1 1,1-1,5-2,1-1,0 0,0 0,-1-1,0-1,0 0,0 0,-1-1,1 0,-2-1,1 0,-1-1,0 0,-1-1,0 1,-1-1,0-1,0 1,-1-1,3-9,-1-5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29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178 623,'-22'23,"1"2,1 0,1 1,1 1,2 1,1 0,1 1,1 1,-1 9,12-35,1-1,0 1,1 0,-1 0,1-1,-1 1,1 0,0 0,0 0,1 0,-1 0,1-1,0 1,0 0,0 0,1-1,-1 1,1-1,0 1,0-1,0 0,0 0,1 0,-1 0,1 0,0 0,-1-1,1 1,1-1,-1 0,0 0,0 0,1 0,-1 0,1-1,0 0,-1 0,1 0,0 0,0 0,0-1,-1 0,1 1,0-1,0-1,0 1,0-1,0 0,9-2,-1-1,0-1,0 0,0-1,-1-1,0 1,0-2,0 1,-1-2,-1 1,1-1,-1-1,-1 1,1-2,-2 1,0-1,0 0,4-10,-9 15,1-1,-1 0,-1 0,1-1,-1 1,0 0,-1-1,0 1,0 0,0 0,-1-1,0 1,-1 0,1 0,-2 0,1 0,-1 0,0 0,0 1,0-1,-1 1,0 0,-1 0,1 0,-1 1,0-1,0 1,-1 1,0-1,0 1,0 0,0 0,0 0,-1 1,0 0,0 1,0-1,-7-1,-10-3</inkml:trace>
  <inkml:trace contextRef="#ctx0" brushRef="#br0" timeOffset="314.977">714 57,'-30'84,"4"0,4 1,-5 43,-5 135,16-112,2-69,12-58</inkml:trace>
  <inkml:trace contextRef="#ctx0" brushRef="#br0" timeOffset="584.243">827 594,'-10'38,"1"0,1 0,3 1,1 0,1 39,3-73,0-1,0 0,0 1,1-1,0 0,0 0,0 0,0 0,0 0,1 0,0 0,0 0,0 0,0-1,1 1,-1-1,1 1,0-1,0 0,0 0,0 0,0-1,1 1,-1-1,1 0,0 0,0 0,0 0,0-1,0 0,0 1,0-2,0 1,1 0,-1-1,13 0,0-2,-1 0,1 0,-1-2,1 0,-1-1,0 0,-1-2,1 0,-1 0,-1-1,1-1,-2-1,1 0,-1-1,0 0,-1-1,-1 0,0-1,-1 0,0 0,-1-2,0 1,-1-1,-1 0,0-1,-1 1,-1-1,0-2,11-38,-9 31</inkml:trace>
  <inkml:trace contextRef="#ctx0" brushRef="#br0" timeOffset="886.8">1561 1,'5'76,"-4"0,-4 0,-2 0,-4-1,-5 7,-37 190,51-269,-3 10,0 0,1 0,0 0,2 1,-1-1,1 1,1-1,1 0,0 4,11-5,-7-18</inkml:trace>
  <inkml:trace contextRef="#ctx0" brushRef="#br0" timeOffset="1136.495">1222 537,'43'0,"24"0,10 0,-3 0,-5 0,-8 0,-7 0,-6 0,-7 0,-6 0,-4 0,3 0,0 0,-1 0,-6 0</inkml:trace>
  <inkml:trace contextRef="#ctx0" brushRef="#br0" timeOffset="1379.868">2097 594,'-5'38,"-6"23,-2 5,2-8</inkml:trace>
  <inkml:trace contextRef="#ctx0" brushRef="#br0" timeOffset="1630.407">2126 199,'0'34,"0"10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41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18,'20'0,"15"0,12 0,2 0,-2 0,1 0,-4 0,-4 0,-4 0,-3 0,-3 0,-2 0,0 0,0 0,-1 0,-4-5,-2-2,-4 1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41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31,'48'0,"21"0,3 0,-6 0,-14-5,-11-2,-7 1,-6 1,-1 2,-2 0,0 2,1 1,-4 0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40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1,'-19'9,"-21"23,-8 11,-2 7,4 0,5-3,4-1,4-3,3-4,1 1,1-1,1-3,0-3,-1-7,5-3,2 0,-1 0,4-4</inkml:trace>
  <inkml:trace contextRef="#ctx0" brushRef="#br0" timeOffset="318.254">1 85,'17'2,"0"1,1 1,-1 0,0 1,-1 1,1 1,-1 0,-1 1,1 0,-1 2,5 4,1 1,0 0,-2 1,0 1,0 1,-2 1,0 0,-2 1,13 21,99 113,-122-149,1-1,-1 0,1 0,-1-1,1 1,0-1,0 0,1-1,-1 0,1 0,-1 0,1-1,5 1,11 0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44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301 205,'-233'445,"165"-326,180-320,78-101,-25 70,-162 230,-3 0,0 0,1 1,-1-1,1 1,0-1,0 1,-1-1,1 1,0-1,0 1,0 0,0-1,1 1,-1 0,0 0,1 0,-1 0,0 0,1 0,-1 0,1 1,-1-1,1 1,0-1,-1 1,1-1,-1 1,1 0,0 0,0-1,-1 1,1 1,0-1,-1 0,1 0,0 1,-1-1,1 0,-1 1,1 0,-1-1,1 1,-1 0,1 0,0 1,3 8,0 0,-1 1,0 0,-1 0,0 0,0 0,-2 0,1 1,-1 5,6 33,-3-26,1-2,1 1,1-1,1 0,1 0,1-1,5 8,99 154,-113-182,0 0,0-1,0 1,1 0,-1 0,-1 0,1 0,0 0,0 0,0 0,0 0,-1 0,1 1,0-1,-1 0,0 0,1 1,-1-1,1 0,-1 1,0-1,0 0,0 1,0-1,0 0,0 1,0-1,0 0,-1 1,1-1,0 0,-1 1,1-1,-1 0,0 0,1 0,-1 1,0-1,0 0,0 0,1 0,-1 0,0 0,0 0,0-1,-1 1,1 0,0 0,0-1,0 1,-1-1,1 1,0-1,0 1,-1-1,1 0,0 0,-1 0,1 0,-1 0,1 0,-1 0,-11-1,-1-2,1 0,0 0,-1-1,2-1,-1 0,0-1,1 0,0-1,1 0,-1-1,1 0,-32-19,-197-90,218 110,4 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7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0,'-19'20,"-6"10,0 1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44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309 424,'-12'-5,"0"2,0 0,0 0,-1 1,1 0,-1 1,1 1,-1 0,1 0,-1 1,1 1,-1 0,1 1,0 0,0 1,-7 3,15-6,0 1,1-1,-1 1,0-1,1 1,0 0,-1 0,1 0,0 1,0-1,0 1,0 0,1 0,-1 0,1 0,0 0,0 0,0 1,0-1,0 1,1-1,-1 1,1 0,0-1,0 1,1 0,-1 0,1 0,0 0,0 0,0 0,0 0,1-1,0 1,-1 0,1 0,1 0,-1-1,0 1,1-1,0 1,0-1,0 1,0-1,1 0,-1 0,1 0,0-1,0 1,3 2,158 60,-162-62,0-1,0 1,0-1,-1 1,1 0,-1-1,1 1,-1 0,0 0,0 0,0 0,-1 1,1-1,-1 0,0 0,0 0,0 0,0 0,0 1,-1-1,1 0,-1 0,0 0,0 0,0 0,0 0,-1 0,1 0,-1-1,1 1,-1-1,0 1,0-1,0 1,-1-1,1 0,-1 0,1 0,-1 0,1-1,-1 1,0-1,0 1,0-1,0 0,0 0,0 0,0-1,0 1,-113 29,70-20,25-7</inkml:trace>
  <inkml:trace contextRef="#ctx0" brushRef="#br0" timeOffset="244.252">564 537,'-5'33,"-1"17,-1-2</inkml:trace>
  <inkml:trace contextRef="#ctx0" brushRef="#br0" timeOffset="477.594">535 57,'0'0</inkml:trace>
  <inkml:trace contextRef="#ctx0" brushRef="#br0" timeOffset="785.578">818 791,'114'-250,"-96"223,-6 43,-10 10,-3-19,0 0,0 0,1 0,1 0,-1 0,1 0,0 0,0 0,1 0,0 0,0 0,1 0,0-1,0 0,0 1,1-1,0 0,0-1,1 1,-1-1,1 0,1 0,-1 0,0 0,1-1,5 3,-1-5,0 0,-1 0,1-1,0 0,0-1,1 0,-1 0,0-1,-1-1,1 0,0 0,0-1,-1 0,1 0,-1-1,0-1,0 1,0-1,-1-1,0 0,0 0,1-1,1-3,-1-1,0 0,0 0,-1 0,-1-1,0 0,0-1,-1 0,-1 0,3-9,2-4,1 2</inkml:trace>
  <inkml:trace contextRef="#ctx0" brushRef="#br0" timeOffset="1427.705">1749 85,'-28'38,"2"2,2 1,2 1,1 1,2 1,3 1,-6 24,18-60,1 1,0-1,0 1,1 0,0 0,1 0,0 0,0 0,1 1,1-1,0 0,0 0,1 0,0 0,1 0,0-1,0 1,1-1,0 1,3 3,2-3,-1-1,1 0,0-1,1 0,0 0,0-1,0 0,1-1,0 0,1-1,-1 0,1-1,0 0,0-1,1 0,-1-1,0 0,1-1,4 0,8-1</inkml:trace>
  <inkml:trace contextRef="#ctx0" brushRef="#br0" timeOffset="2278.806">1919 650,'11'5,"0"0,1 0,0-1,0 0,0-2,1 1,-1-1,1-1,-1 0,1-1,-1 0,1-1,-1 0,1-1,-1-1,0 0,1 0,-2-1,1-1,0 0,-1-1,0 0,0 0,-1-1,9-7,-12 5,0 1,0-1,-1-1,0 1,-1-1,0 0,0 0,-1-1,0 1,-1-1,1-7,-3 16,-1 0,0 0,0-1,0 1,0 0,0 0,0 0,0 0,-1 0,1 0,-1 0,0 0,1 0,-1 0,0 1,0-1,0 0,0 0,-1 1,1-1,0 1,-1-1,1 1,-1-1,1 1,-1 0,0 0,1 0,-1 0,0 0,0 0,0 0,0 0,0 1,0-1,0 1,0 0,0-1,0 1,0 0,0 0,0 0,0 1,0-1,0 0,0 1,0-1,0 1,0 0,0 0,0 0,0 0,1 0,-1 0,0 0,1 0,-1 1,1-1,-1 1,-3 2,1 0,0 0,0 0,0 1,0 0,1-1,-1 1,2 1,-1-1,0 0,1 1,0-1,0 1,1-1,-1 1,1 0,0 0,1 0,0 0,-1-1,2 1,-1 0,1 0,0 0,0 0,1-1,-1 1,1 0,1-1,-1 1,1-1,0 0,0 0,0 0,1-1,0 1,0-1,0 1,0-1,1-1,-1 1,2 0,9 0,-1-1,1 0,0-2,0 1,0-2,0 0,0-1,0 0,0-1,0-1,0-1,-1 0,1 0,-1-1,0-1,-1-1,0 0,0-1,0 0,-1-1,2-1,2-2,0 0,-1-1,0 0,-1-2,0 1,-2-2,0 1,0-2,-1 0,4-9,-14 25,-1 0,1 0,0 0,0 0,0 0,0 0,-1 0,1 0,-1-1,1 1,-1 0,1 0,-1 0,1-1,-1 1,0 0,0 0,0-1,0 1,0 0,0-1,0 1,0 0,0 0,-1-1,1 1,0 0,-1 0,1 0,-1-1,1 1,-1 0,0 0,0 0,1 0,-1 0,0 0,0 0,0 0,0 1,0-1,0 0,0 0,0 1,0-1,-1 1,1-1,0 1,0-1,0 1,-1 0,1-1,0 1,-1 0,1 0,0 0,0 0,-1 0,1 1,0-1,0 0,-1 0,1 1,0-1,0 1,-1 0,-3 2,0 0,0 1,1-1,-1 1,1 0,0 0,0 1,1-1,-1 1,1 0,0 0,0 0,1 1,-1-1,1 0,1 1,-1 0,1-1,-1 1,2 0,-1 0,1-1,0 1,0 0,0 0,1 0,0 0,0-1,0 1,1 0,0-1,0 1,0-1,1 0,0 0,0 0,0 0,1 0,1 1,0-1,0 0,0 0,0 0,1 0,0-1,0 0,0 0,1-1,-1 0,1 0,0 0,0-1,0 0,0 0,0-1,0 0,0 0,0-1,1 0,-1 0,0 0,0-1,1 0,-1-1,0 0,0 0,-1 0,5-2,12-10,0 0,0-2,-2 0,0-2,-1 0,0-1,-2-1,0-1,-2-1,0 0,-1-1,-2 0,0-1,-2-1,0-1,6-20,-17 46,0 0,-1-1,1 1,0 0,-1-1,1 1,0 0,-1-1,1 1,0 0,-1-1,1 1,0 0,-1 0,1 0,-1-1,1 1,-1 0,1 0,0 0,-1 0,1 0,-1 0,1 0,-1 0,1 0,-1 0,1 0,-1 0,1 0,0 0,-1 0,1 0,-1 1,1-1,-1 0,1 0,0 1,-1-1,1 0,0 0,-1 1,1-1,0 0,-1 1,1-1,0 0,0 1,-1-1,1 1,0-1,0 1,0-1,0 0,-1 1,1-1,0 1,0-1,0 1,-10 11,1 1,1 0,0 0,0 1,1 0,1 1,1-1,0 1,0 0,2 1,0-1,1 0,-1 12,3-22,-1-1,1 0,0 1,0-1,1 1,-1-1,1 1,0-1,0 0,1 0,-1 1,1-1,0 0,0 0,0-1,0 1,1 0,0-1,0 1,0-1,0 0,0 0,0 0,1 0,0-1,-1 1,1-1,0 0,0 0,0-1,0 1,1-1,-1 0,2 1,3-1,0 0,0 0,1-1,-1 0,0-1,0 0,0 0,1-1,-1-1,-1 1,1-1,0 0,-1-1,3-2,8-6</inkml:trace>
  <inkml:trace contextRef="#ctx0" brushRef="#br0" timeOffset="2594.143">3640 170,'-26'36,"2"1,2 2,1 0,2 1,2 1,1 0,0 9,15-44,0 0,1-1,-1 1,1 0,0-1,1 1,-1 0,1-1,1 1,-1-1,1 1,-1-1,1 0,1 1,-1-1,1 0,0 0,0-1,1 1,-1-1,1 0,0 1,0-2,0 1,1 0,-1-1,1 0,0 0,0 0,0-1,0 1,1-1,-1-1,1 1,-1-1,1 0,-1 0,1 0,4-1,3 3,1-2,-1 1,0-2,1 0,-1 0,0-1,0-1,0 0,0-1,0-1,7-2,-18 6,-1-1,1 0,-1 1,1-1,-1 0,1 0,-1 0,1 0,-1 0,0 0,1 0,-1 0,0-1,0 1,0 0,0-1,0 1,0-1,-1 1,1-1,0 1,-1-1,1 0,-1 1,1-1,-1 0,0 1,0-1,0 0,0 0,0 1,0-1,0 0,-1 1,1-1,-1 0,1 1,-1-1,1 0,-1 0,-10-8</inkml:trace>
  <inkml:trace contextRef="#ctx0" brushRef="#br0" timeOffset="11070.354">3301 451,'53'1,"195"-12,-17-38,-211 40</inkml:trace>
  <inkml:trace contextRef="#ctx0" brushRef="#br0" timeOffset="11506.218">4091 0,'57'42,"-54"-39,9 16,0 1,-1 1,-1-1,-1 2,-1-1,-1 1,-1 1,-1-1,0 1,-2 0,-1 0,-1 0,0 0,-2 0,-1 0,-1 0,-1 2,2-6,0 0,-2-1,0 1,-1 0,-1-1,0 0,-1-1,-2 1,1-2,-2 1,0-1,-1 0,-1-1,0-1,-1 0,-1 0,0-1,-6 3,-122 72,117-76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7:58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1 592,'452'0,"-442"1,0 0,0-1,0-1,0 0,0 0,0-1,-1 0,1 0,-1-1,1-1,-1 0,0 0,0 0,0-1,-1-1,0 1,0-1,0-1,4-4,-4-6</inkml:trace>
  <inkml:trace contextRef="#ctx0" brushRef="#br0" timeOffset="256.244">368 311,'-10'43,"-2"34,-6 8,2-1,3-9,4-14,3-11,3-10,1-7,7-4,2-3,0-5</inkml:trace>
  <inkml:trace contextRef="#ctx0" brushRef="#br0" timeOffset="637.193">1101 114,'0'43,"0"33,0 9,0-5,0-12,0-12,0-12,0-7,0-6,0-4,0 0,0-2,0-3</inkml:trace>
  <inkml:trace contextRef="#ctx0" brushRef="#br0" timeOffset="1119.192">819 254,'63'-36,"1"3,2 3,1 3,49-13,-112 39,11-5,0 1,0 0,0 1,1 1,0 0,0 1,0 1,0 0,0 1,-1 1,10 2,-23-3,0 0,0 1,0-1,0 1,-1-1,1 1,0 0,0 0,0 0,-1 0,1 0,0 0,-1 0,1 0,-1 1,1-1,-1 1,0-1,1 1,-1 0,0-1,0 1,0 0,-1 0,1-1,0 1,-1 0,1 0,-1 0,1 0,-1 0,0 0,0 0,0 0,0 0,0 0,0 0,-1 0,1 0,-1 1,-43 70,-24-5,53-55,1 0,0 0,1 2,0-1,1 2,1 0,0 0,1 1,-5 14,14-26,0 0,0 0,1 0,-1 0,1 1,1-1,-1 0,1 0,0 0,0 1,0-1,1 0,0-1,0 1,0 0,0 0,1-1,0 1,0-1,0 0,0 0,1 0,0 0,0-1,0 0,0 1,0-1,0-1,1 1,0-1,-1 1,1-1,0-1,0 1,0-1,0 0,0 0,1 0,2-1,57 18,89 35,-150-51,0 1,0 0,0-1,-1 2,1-1,-1 0,1 1,-1 0,0-1,-1 1,1 1,-1-1,0 0,0 0,0 1,0-1,-1 1,1 0,-1-1,-1 1,1 0,-1 0,1 0,-1-1,-1 1,1 0,-1 0,0 0,0-1,0 1,0 0,-1-1,0 1,0-1,0 0,-1 0,1 1,-1-2,0 1,0 0,-1 0,-16 15,-1 0,-1-2,0 0,-2-1,0-2,0 0,-1-2,-1 0,0-2,-13 3,17-5,0-1,-1 0,0-2,0-1,0 0,0-2,-1-1,1 0,-2-2,-20-16,33 4</inkml:trace>
  <inkml:trace contextRef="#ctx0" brushRef="#br0" timeOffset="1452.703">2088 536,'-38'19,"-18"12,-3 4,7 2,13-1,18-1,18-3,13-6,10-3,7-5,3-6,2-5,0-4,-1-2,4-1,-4-6,-2-1,-7 0</inkml:trace>
  <inkml:trace contextRef="#ctx0" brushRef="#br0" timeOffset="1738.155">2654 508,'-31'19,"1"1,1 2,0 1,2 1,1 1,1 1,-12 17,34-40,-1 1,0-1,1 1,0 0,0 0,0 0,1 1,-1-1,1 1,0-1,0 1,0 0,1 0,0 0,0 0,0 0,0 0,1 0,0 0,0 0,0 0,1 0,0 0,0 0,0 0,0 0,1 0,0-1,0 1,0 0,1-1,1 3,2-2,0-1,0 0,0 0,0 0,0-1,1 0,0 0,-1-1,1 0,0 0,0 0,1-1,-1 0,0-1,0 1,0-2,1 1,-1-1,0 0,0 0,4-2,143-57,-142 53,0 0,0-2,-1 1,0-2,0 1,-1-2,0 1,-1-1,0-1,-1 1,5-10,-10 16,-1 0,1 0,-1 0,0-1,0 1,0-1,-1 1,0-1,0 0,-1 1,1-1,-1 0,0 0,-1 1,0-1,1 0,-2 1,1-1,-1 0,0 1,0 0,0-1,-1 1,0 0,0 0,0 0,0 1,-1-1,0 1,0 0,-68-34,47 33</inkml:trace>
  <inkml:trace contextRef="#ctx0" brushRef="#br0" timeOffset="2118.636">3331 424,'-12'4,"1"1,-1 1,1 0,0 0,1 1,0 1,0 0,0 0,1 0,0 1,1 1,-6 7,13-16,-1 1,1 0,0-1,0 1,0 0,0 0,0 0,0 0,0 0,0-1,1 2,-1-1,1 0,0 0,-1 0,1 0,0 0,0 0,0 0,1 0,-1 0,0 0,1 0,-1 0,1 0,0 0,0 0,0 0,0 0,0 0,0-1,0 1,1 0,-1-1,0 1,1-1,-1 1,1-1,0 0,0 0,-1 0,1 0,0 0,1 1,42 16,37 22,-80-38,-1-1,1 1,0 0,-1 0,0 1,1-1,-1 0,0 0,0 0,0 1,0-1,-1 1,1-1,-1 1,1-1,-1 1,0-1,0 1,0-1,0 1,0-1,-1 1,1-1,-1 1,0-1,1 0,-1 1,0-1,0 0,-1 1,1-1,0 0,-1 0,0 0,-6 9,0-1,-1 0,0 0,-1-1,0 0,0-1,-1 0,0-1,0 0,-1 0,1-2,-2 1,1-1,0-1,-1 0,-9 1,-41-8,46-3</inkml:trace>
  <inkml:trace contextRef="#ctx0" brushRef="#br0" timeOffset="2699.759">3839 85,'-39'43,"-16"38,-1 16,11-5,12-8,13-14,13-13,8-12,10-9,2-6,-1-3,2-1,-1-1,2-4,3-6,4-5,-3-5</inkml:trace>
  <inkml:trace contextRef="#ctx0" brushRef="#br0" timeOffset="3501.925">3895 678,'22'4,"0"-1,1 0,-1-2,0 0,0-2,1 0,-1-2,0 0,0-1,0-2,12-4,-23 7,1-1,-1 0,-1 0,1-1,0 0,-1-1,0-1,-1 1,1-1,-1-1,-1 0,1 0,-1 0,-1-1,1-1,-2 1,1-1,-1 0,-1-1,0 1,0-1,-1 0,-1 0,0 0,0-1,-1 1,0-1,-1 0,-1 1,0-2,1 11,-1 0,0 0,0 0,0 1,-1-1,1 0,0 0,-1 0,1 1,-1-1,0 0,1 0,-1 1,0-1,0 1,0-1,0 1,0-1,-1 1,1 0,0-1,-1 1,1 0,0 0,-1 0,0 0,1 0,-1 0,0 0,1 1,-1-1,0 1,0-1,1 1,-1 0,0 0,0-1,0 1,0 0,1 1,-1-1,0 0,0 0,-1 1,-74 39,68-33,0 1,0 0,1 1,0 0,0 1,1-1,1 1,-1 1,2-1,-1 1,2 0,-2 3,5-10,-1 1,1 0,0 0,0-1,1 1,-1 0,1 0,0 0,0-1,1 1,-1 0,1 0,0 0,0-1,1 1,0-1,-1 1,1-1,1 1,-1-1,1 0,0 0,-1 0,2-1,-1 1,0-1,1 1,0-1,-1 0,1 0,1-1,6 6,0-1,1-1,0 0,0-1,1 0,-1 0,1-2,0 1,0-2,0 0,1 0,-1-1,0-1,1 0,-1-1,0 0,1-1,-1-1,0 0,0-1,-1 0,1-1,-1 0,0-1,0-1,-1 0,0 0,0-1,0 0,-1-1,0 0,3-5,-12 12,6-5,0 1,-1-2,0 1,0-1,-1 0,0 0,0 0,-1-1,0 1,0-1,-1 0,0-1,-1 1,0 0,-1-1,1 1,-2-1,0 1,0-3,0 11,0 0,0 0,0 0,-1 0,1 0,0 0,-1 0,1 0,-1 0,1 0,-1 0,0 0,1 0,-1 1,0-1,1 0,-1 0,0 1,0-1,0 0,0 1,0-1,0 1,0-1,0 1,0 0,0-1,0 1,0 0,0 0,0-1,0 1,0 0,0 0,0 0,0 0,-1 1,1-1,0 0,0 0,0 1,0-1,0 0,0 1,0-1,0 1,0 0,1-1,-1 1,0 0,0-1,0 2,-42 44,41-42,0 0,0 0,0 0,0 0,0 0,1 0,0 1,0-1,0 0,0 1,1-1,0 1,0-1,0 1,0-1,1 1,0-1,0 1,0-1,0 0,0 0,1 1,0-1,0 0,0 0,1-1,-1 1,1 0,0-1,0 1,0-1,0 0,1 0,-1-1,1 1,0 0,0-1,0 0,0 0,0 0,0-1,0 0,2 1,14 2,1-2,0 0,-1-1,1-1,0 0,0-2,-1-1,13-3,-16 1,1-1,-1-1,0 0,-1-1,0-1,0 0,-1-2,0 0,-1 0,0-1,-1-1,0 0,-1-1,2-4,-8 12,-1-1,0 0,0-1,-1 1,0-1,0 0,-1 0,0 0,0 0,-1-1,0 1,-1-1,1 0,-2 1,1-1,-1 0,-1-2,0 9,0 1,-1-1,1 1,-1-1,0 1,1 0,-1-1,0 1,0 0,0 0,0 0,0 1,0-1,0 0,0 1,0-1,0 1,0 0,0-1,0 1,-1 0,1 0,0 1,0-1,0 0,0 1,0-1,0 1,0 0,0-1,0 1,0 0,0 0,0 1,0-1,1 0,-1 1,1-1,-1 1,1-1,-1 1,1-1,0 1,0 0,-1 0,1 0,0 1,-12 13,1 2,0-1,2 1,0 1,1 0,0 0,2 1,0 0,2 0,-1 4,5-19,0-1,0 1,1 0,-1-1,1 1,0 0,0 0,1-1,-1 1,1 0,0-1,0 1,1-1,0 1,-1-1,1 0,1 0,-1 0,0 0,1 0,0 0,0 0,0-1,1 0,-1 0,1 0,0 0,-1 0,1 0,0-1,1 0,-1 0,0 0,1-1,-1 1,1-1,-1 0,1 0,0-1,-1 1,1-1,76-16,-62 4</inkml:trace>
  <inkml:trace contextRef="#ctx0" brushRef="#br0" timeOffset="3806.916">5617 169,'-166'307,"140"-219,25-85,1-1,0 0,0 1,0-1,0 0,0 0,0 1,1-1,-1 0,1 0,0 1,0-1,0 0,0 0,0 0,0 0,0 0,0 0,1-1,-1 1,1 0,0-1,-1 1,1-1,0 1,0-1,0 0,0 0,0 0,0 0,0 0,0 0,0-1,1 1,-1-1,0 1,2-1,15 2,1-1,-1-1,1-1,-1 0,0-2,1 0,-1-1,0-1,7-3,-23 7,0 0,-1 1,1-1,0 0,-1 0,0 0,1-1,-1 1,0-1,1 1,-1-1,0 0,0 0,0 0,-1 0,1 0,0 0,-1 0,1-1,-1 1,0 0,1-2,-1-9</inkml:trace>
  <inkml:trace contextRef="#ctx0" brushRef="#br0" timeOffset="4054.561">5307 367,'43'0,"33"5,14 1,-4 0,-11-1,-15-1,-12-2,-9-1,-7-1,-9 0</inkml:trace>
  <inkml:trace contextRef="#ctx0" brushRef="#br0" timeOffset="4267.292">5984 0,'41'167,"27"152,-65-309,0 1,-1-1,-1 1,0-1,0 1,-1 0,0-1,-1 1,0-1,-1 1,0-1,-1 1,0-1,-1 0,0 0,0 0,-1-1,0 0,-1 0,0 0,0 0,-1-1,0 0,0 0,-1-1,-7 5,-9 1,2-2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8:14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706 319,'-31'2,"0"2,0 1,1 2,-1 1,2 1,-1 1,1 2,1 1,-27 17,40-23,1 1,0 1,0 0,1 1,0 0,1 1,0 1,1 0,0 0,1 1,0 0,1 1,1 0,0 1,1-1,0 1,1 1,1-1,0 1,2 0,-3 15,6-26,0 1,0-1,1 0,-1 1,1-1,0 0,1 0,-1 0,1 1,0-1,0-1,1 1,-1 0,1-1,0 1,0-1,1 0,-1 0,1 0,0 0,0-1,0 0,1 1,-1-1,1-1,0 1,0-1,-1 0,2 0,3 1,2 0,1 0,-1-1,1 0,0-1,0 0,0-1,0 0,0-1,-1 0,1-1,0 0,-1-1,6-2,13-8,0-1,-1-2,0-1,-1-1,-1-1,-1-1,-1-2,-1-1,-1 0,12-18,-21 25,-2-1,0 0,-1-1,0 0,-2 0,0-2,-1 1,-1-1,-1 0,-1 0,1-8,-5 17,1 0,-1 0,-1 0,0 0,-1 0,0 0,0 0,-1 0,-1 1,0-1,0 1,-1-1,0 1,-1 0,0 1,-1-1,0 1,0 0,-1 0,0 1,-1 0,-2-2,4 5,1 1,0 0,-1 0,0 1,0 0,0 0,0 0,-1 0,1 1,0 0,-1 1,0 0,1-1,-1 2,0-1,0 1,0 0,1 1,-1 0,0 0,1 0,-1 1,0 0,1 0,0 0,-1 1,1 0,0 0,1 1,-1 0,-11 7,1 0,0 2,0 0,2 1,0 0,0 1,1 0,1 1,-7 13,12-18,0 0,1 1,0-1,0 1,2 1,-1-1,2 1,-1 0,2 0,0 0,0 0,1 0,1 0,0 0,1 0,0 0,1 1,1-2,1 6,10 11</inkml:trace>
  <inkml:trace contextRef="#ctx0" brushRef="#br0" timeOffset="834.404">1017 742,'35'-5,"0"-1,0-1,-1-3,0 0,0-3,-1 0,-1-2,0-2,-2-1,0-1,0-1,-2-2,-1-1,-1-1,0-1,13-20,-21 26,-1-1,-1-1,-1 0,0-1,-2-1,-1 0,0-1,-2 0,-1-1,-1 0,-1 0,-1-1,-1 1,-1-5,-4 26,0 0,0 0,-1 1,1-1,-1 0,1 0,-1 0,0 1,-1-1,1 0,-1 1,0-1,1 1,-2 0,1-1,0 1,-1 0,1 0,-1 0,0 1,0-1,0 1,0 0,0-1,0 1,-1 1,1-1,-1 0,0 1,1 0,-1 0,0 0,0 0,0 1,1-1,-1 1,0 0,0 0,0 0,0 1,0-1,-2 2,-6-1,1 1,-1 0,1 1,0 0,-1 1,1 0,1 1,-1 0,1 1,0 0,0 1,1-1,-1 2,2 0,-1 0,1 0,-2 4,8-10,1-1,0 1,0 0,0 0,0 0,0 0,0 0,0 0,1 0,-1 1,1-1,-1 0,1 0,0 0,0 0,0 1,0-1,0 0,0 0,1 0,-1 1,1-1,0 0,-1 0,1 0,0 0,0 0,0 0,1 0,-1-1,0 1,1 0,-1-1,1 1,0-1,-1 1,1-1,0 0,0 1,0-1,0 0,0 0,0-1,0 1,1 0,103 22,-18-23,-67-2,1 1,-1 2,1 0,-1 1,1 1,10 4,-27-6,-1 1,0-1,1 1,-1 0,0 0,0 0,0 1,0-1,-1 1,1 0,-1 0,0 0,0 1,0-1,0 1,0 0,-1 0,1 0,-1 0,0 0,-1 0,1 0,-1 1,1-1,-1 1,-1-1,1 1,-1-1,1 1,-1 0,-27 144,13-95,13-49,-11 99,12-101,0 1,1-1,-1 1,1-1,-1 1,1-1,0 0,1 0,-1 1,0-1,1 0,0 0,0 0,0 0,0-1,0 1,0 0,1-1,-1 0,1 1,0-1,0 0,0 0,0-1,0 1,0-1,3 2,5 0,0-1,0 0,0-1,0 0,0 0,0-1,0-1,0 0,1 0,-2-1,1-1,0 0,6-3,2-1</inkml:trace>
  <inkml:trace contextRef="#ctx0" brushRef="#br0" timeOffset="1262.411">0 1138,'800'-119,"-770"114,1280-152,-937 127,-390 40,-4-4</inkml:trace>
  <inkml:trace contextRef="#ctx0" brushRef="#br0" timeOffset="1499.766">29 1279,'306'-14,"-1"-13,37-19,119-13,610-39,-970 91,-20 3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8:17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820 169,'-39'13,"1"2,1 2,1 1,0 2,-11 10,6-1,1 1,2 2,1 2,2 2,1 1,2 1,2 2,1 1,3 1,-20 42,-36 78,70-141</inkml:trace>
  <inkml:trace contextRef="#ctx0" brushRef="#br0" timeOffset="259.897">1 225,'28'39,"30"26,14 8,-1-5,-2-8,-9-10,-9-8,-4-7,-5-5,-5-6,-4-4,-2-5,-8 0,-2-2,-4 1,-1-2,2-3,-3-3</inkml:trace>
  <inkml:trace contextRef="#ctx0" brushRef="#br0" timeOffset="915.924">1074 424,'43'-5,"33"-7,10 0,-7 1,-11-2,-12 0,-11 4,-9 2,-5 3,-8 2</inkml:trace>
  <inkml:trace contextRef="#ctx0" brushRef="#br0" timeOffset="1160.398">1101 649,'44'-5,"37"-6,11-2,-2 2,-10 3,-15 2,-8 3,-10 1,-7 2,-6 0,-9 0</inkml:trace>
  <inkml:trace contextRef="#ctx0" brushRef="#br0" timeOffset="5026.924">2653 169,'-249'595,"166"-457,70-122</inkml:trace>
  <inkml:trace contextRef="#ctx0" brushRef="#br0" timeOffset="5300.365">2202 254,'16'26,"25"45,4-2,2-3,3-1,13 10,33 15,9 18,-87-87</inkml:trace>
  <inkml:trace contextRef="#ctx0" brushRef="#br0" timeOffset="5848.023">2823 1129,'177'-345,"-154"314,-22 30,-1 1,0 0,1-1,-1 1,1-1,-1 1,0 0,1-1,-1 1,1 0,-1-1,1 1,-1 0,1 0,-1-1,1 1,0 0,-1 0,1 0,-1 0,1 0,-1 0,1 0,0 0,-1 0,1 0,-1 0,1 0,-1 0,1 1,-1-1,1 0,-1 0,1 1,-1-1,1 0,-1 0,1 1,-1-1,1 1,-1-1,0 0,1 1,-1-1,0 1,1-1,-1 1,0-1,0 1,1-1,-1 1,0-1,0 1,0 0,0-1,0 1,0-1,0 1,0-1,0 1,5 69,-6-63,0-1,1 1,0 0,0 0,1 0,0-1,0 1,0 0,1-1,0 1,0-1,1 0,0 1,0-1,1 0,-2-4,-1-1,1 1,1 0,-1-1,0 0,0 1,0-1,1 0,-1 0,1-1,-1 1,0 0,1-1,0 1,-1-1,1 0,-1 0,1 0,-1 0,1-1,-1 1,1 0,-1-1,1 0,-1 0,1 0,-1 0,0 0,0 0,1 0,-1-1,1-1,70-51,-72 52,0 1,1-1,-1 1,0-1,1 1,0 0,-1 0,1 0,0 0,-1 0,1 0,0 1,0-1,0 0,0 1,-1-1,1 1,0 0,0 0,0 0,0 0,0 0,0 0,0 0,0 1,0-1,0 1,0-1,-1 1,1 0,0 0,0-1,-1 1,1 1,0-1,-1 0,1 0,-1 1,0-1,1 0,-1 1,0-1,0 1,0 0,0-1,0 1,0 0,0 0,-1 0,1 0,4 9,1 0,0 0,1-1,0 1,0-1,1-1,0 0,1 0,0-1,1 0,-1 0,2-1,9 6,-1-6</inkml:trace>
  <inkml:trace contextRef="#ctx0" brushRef="#br0" timeOffset="6832.468">4121 310,'-6'-3,"0"-1,-1 1,1 1,-1-1,1 1,-1 0,0 0,0 1,0 0,0 0,0 1,0 0,0 0,-1 1,1-1,0 2,0-1,1 1,-1 0,0 0,-2 2,-129 76,30 9,105-88,1 0,-1 0,1 0,0 1,0-1,0 1,0 0,0 0,0-1,0 1,0 1,1-1,-1 0,1 0,-1 0,1 1,0-1,0 1,0-1,0 1,0-1,1 1,-1 0,1-1,0 1,0 0,0-1,0 1,0 0,0-1,1 1,-1 0,1-1,0 1,0-1,0 1,0-1,0 0,1 1,-1-1,1 0,-1 0,1 0,0 0,0 0,0 0,0 0,1 0,9 3,0-1,1-1,-1 0,1 0,0-1,0-1,0 0,0-1,0 0,0-1,0 0,16 0,18-2,81 9,-126-5,1 0,0 0,-1 1,1-1,-1 1,0-1,1 1,-1 0,0 0,0 0,0 0,0 0,-1 0,1 1,-1-1,1 0,-1 1,0-1,0 1,0 0,0 0,0-1,0 1,-1 0,0 0,1 0,-1-1,0 1,0 0,-1 0,1 0,0-1,-1 1,0 0,0 0,0-1,0 1,0 0,0-1,-1 1,1-1,-1 0,0 1,1-1,-1 0,0 0,0 0,-1 0,1-1,0 1,-2 0,-174 147,86-82,70-54</inkml:trace>
  <inkml:trace contextRef="#ctx0" brushRef="#br0" timeOffset="7094.03">4488 762,'-14'33,"-5"12</inkml:trace>
  <inkml:trace contextRef="#ctx0" brushRef="#br0" timeOffset="7344.029">4460 57</inkml:trace>
  <inkml:trace contextRef="#ctx0" brushRef="#br0" timeOffset="7660.673">4685 875,'179'-342,"-142"292,-24 95,-14-35,1 1,0 0,1 0,0-1,1 1,0-1,1 1,0-1,0 0,1 0,0 0,1 0,0-1,1 0,0 0,0 0,1-1,0 0,1 0,0-1,0 0,4 3,-10-9,1 0,0 0,0-1,0 1,0 0,0-1,1 0,-1 0,0 0,0 0,0 0,0-1,0 1,0-1,0 0,0 0,0 0,0 0,-1 0,1-1,0 1,-1-1,1 0,-1 0,1 0,-1 0,0 0,0 0,0-1,0 1,0-1,0 0,34-93,-34 73</inkml:trace>
  <inkml:trace contextRef="#ctx0" brushRef="#br0" timeOffset="8396.002">5730 0,'-38'45,"3"2,2 1,1 1,3 2,2 1,3 1,-5 19,21-56,1 0,1 0,0 0,2 0,-1 1,2 0,0 0,1 0,1 0,1 1,0-1,1 0,1 0,1 0,0 0,1 0,1-1,4 11,-3-21,0 1,0-1,0 0,1-1,0 1,0-1,0-1,0 1,1-1,0-1,0 1,0-1,0-1,1 0,-1 0,4 0,10 1</inkml:trace>
  <inkml:trace contextRef="#ctx0" brushRef="#br0" timeOffset="9149.016">5674 818,'2'-1,"88"-54,-2-5,-3-3,8-12,-88 71,0-1,0 1,0-1,-1 0,0 0,0-1,0 1,0-1,-1 0,0 0,0 0,0 0,-1 0,0-1,-1 1,1-1,-1 1,0-1,-1 0,1 1,-1-1,-1-4,1 10,-1 0,1 0,-1 0,1 0,-1 0,1 0,-1 0,0 0,1 0,-1 0,0 0,0 0,0 0,0 0,0 1,0-1,0 0,0 1,0-1,0 1,0-1,0 1,0-1,0 1,-1 0,1 0,0-1,0 1,0 0,-1 0,1 0,0 0,0 1,0-1,-1 0,1 0,0 1,0-1,0 1,0-1,0 1,0-1,0 1,0 0,0-1,-41 41,35-30,0 1,1 0,0 1,0-1,2 1,0 1,0-1,1 0,1 1,0-1,1 1,0-9,1 0,0 0,0 0,0 0,1 0,0 0,0 0,0 0,0 0,1 0,0-1,0 1,0-1,0 1,1-1,0 0,0 0,0 0,0 0,1-1,-1 1,1-1,0 0,0 0,0 0,1-1,-1 1,1-1,-1 0,1 0,1 0,6 1,-1 0,1-1,-1 0,1-1,0 0,-1-1,1-1,0 0,-1 0,1-1,-1 0,1-1,-1 0,0-1,0-1,0 1,-1-2,0 1,0-2,0 1,4-5,9-8,-1-1,-1-1,-1 0,-1-2,-1 0,-1-1,-1-1,-1-1,-11 20,0 1,-1-1,1 0,-1 0,-1 0,1 0,-1-1,0 1,-1-1,1 1,-1-1,-1 0,1 1,-1-1,0-1,-1 7,0 1,0-1,0 1,-1 0,1-1,0 1,0 0,0 0,0 0,0 0,0 0,-1 0,1 0,0 0,0 1,0-1,0 0,0 1,0-1,0 1,0-1,0 1,0-1,0 1,0 0,0-1,0 1,0 0,1 0,-1 0,0 0,0-1,1 1,-1 0,1 0,-1 0,1 0,-1 1,-7 8,0 0,1 0,1 0,-1 1,1 0,1 0,0 0,1 1,0 0,1 0,0 0,1 0,0 0,1 1,0-1,1 1,1-1,1 11,1-17,1 0,0 0,0 0,1-1,0 0,0 0,0 0,0-1,1 1,0-1,0 0,0-1,0 0,0 0,1 0,0 0,-1-1,1 0,0-1,0 0,0 0,0 0,0-1,0 0,0 0,0-1,0 0,0 0,0 0,0-1,0 0,18-8,0 0,-1-2,0 0,-1-2,17-12,-14 7,0 0,-2-2,0-1,-1 0,-1-2,-2-1,0 0,-2-2,0 0,-2 0,-2-2,6-14,-18 41,-1 1,0-1,1 0,-1 1,0-1,0 0,0 0,0 0,0 0,-1 0,1 0,-1 0,1 0,-1 0,0-1,1 1,-1 0,0 0,0 0,-1 0,1 0,0-1,-1 1,0 0,1 0,-1 0,0 0,0 0,0 0,0 1,0-1,0 0,-1 0,1 1,-1-1,1 1,-1-1,1 1,-1 0,0-1,0 1,0 0,0 0,0 0,0 1,0-1,0 0,0 1,-1-1,-2 2,0 0,0 0,0 1,0 0,0-1,0 2,1-1,-1 1,1-1,-1 1,1 0,0 1,0-1,1 1,-1 0,1-1,-1 2,1-1,0 0,1 1,-3 4,-38 105,40-103,-1 1,1 0,1 0,0 0,1 0,0 0,0 0,2 1,0-1,0 0,1 0,0 0,1 0,0 0,1-1,1 1,0-1,0 0,1 0,0-1,1 0,3 3,-1 0,2-2,0 1,0-1,1-1,0 0,1 0,0-1,3 0,9 3</inkml:trace>
  <inkml:trace contextRef="#ctx0" brushRef="#br0" timeOffset="16854.568">7480 141,'0'-1,"1"0,-1 0,0 0,1 0,-1 0,1 0,0 1,-1-1,1 0,-1 0,1 0,0 1,0-1,-1 0,1 1,0-1,0 1,0-1,0 1,0-1,0 1,0 0,0-1,0 1,0 0,0 0,0 0,0 0,0 0,0 0,0 0,0 0,0 0,0 0,0 0,0 1,0-1,0 0,-1 1,1-1,0 1,0-1,0 1,0-1,0 1,-1 0,1-1,0 1,-1 0,1 0,0 0,-1-1,1 1,-1 0,1 0,-1 0,1 0,-1 0,0 0,0 0,1 0,-1 0,0 0,0 0,-2 15,-1 0,-1 0,0 0,-1 0,0-1,-2 0,0 0,0-1,-1 1,-1-2,-1 2,-20 36,-92 154,119-201,0 0,1-1,-1 2,1-1,0 0,1 0,-1 1,1-1,-1 0,1 1,0 0,1-1,-1 1,1-1,0 1,0 0,1-1,-1 1,1 0,0-1,0 1,1-1,-1 0,1 1,0-1,0 0,1 0,-1 0,1 0,0 0,0-1,0 1,0-1,0 0,1 0,0 0,-1 0,1-1,3 2,10 1,1 0,0-1,0-1,0 0,0-2,1 0,-1-1,0 0,0-2,0 0,13-4,54-28,-61 18</inkml:trace>
  <inkml:trace contextRef="#ctx0" brushRef="#br0" timeOffset="17101.898">6972 451,'44'-14,"37"-10,20-5,2 1,-7 7,-9 1,-11 5,-9 4,-10 4,-11 4,-7 2,-7 1,-3 0,-7 1</inkml:trace>
  <inkml:trace contextRef="#ctx0" brushRef="#br0" timeOffset="17531.743">7931 424,'16'6,"0"0,0-1,1-1,-1 0,1-1,0-1,0 0,0-2,0 0,0-1,0 0,0-1,0-1,-1-1,1 0,-1-2,0 1,0-2,0-1,185-68,-154 62,-45 17</inkml:trace>
  <inkml:trace contextRef="#ctx0" brushRef="#br0" timeOffset="17786.951">8270 84,'-4'43,"2"34,2 8,1-5,1-12,-1-12,0-12,5-7,0-6,1-3,2-2,1 0,-1-5</inkml:trace>
  <inkml:trace contextRef="#ctx0" brushRef="#br0" timeOffset="18418.618">8976 282,'-33'16,"2"2,1 1,0 2,1 0,1 2,2 2,0 0,-17 22,40-44,0 1,0-1,-1 1,2 0,-1 0,0 0,1 0,0 0,0 0,0 1,1-1,-1 1,1 0,0-1,0 1,1 0,-1-1,1 1,0 0,1 0,-1-1,1 1,0 0,0-1,0 1,1-1,-1 1,1-1,0 1,0-1,1 0,-1 0,1 0,1 0,2 1,0 0,0 0,0-1,1 0,-1 0,1 0,0-1,0 0,1-1,-1 1,1-1,-1-1,1 0,-1 0,1 0,0-1,0 0,-1 0,1-1,0 0,-1-1,1 1,-1-1,0-1,1 0,-1 0,0 0,-1-1,1 1,0-2,-1 1,0-1,0 0,-1 0,5-6,8-7,-1-1,-1 0,0-2,-2 0,0 0,-2-2,0 1,-2-2,0 1,-2-1,0-1,1-13,-6 27,-1-1,0 1,-1 0,0-1,-1 0,0 1,-1-1,0 1,-1 0,0-1,-1 1,0 0,-1 0,0 0,-1 1,0-1,0 1,-1 1,-1-1,4 7,-1 0,0 0,0 1,0 0,0 0,0 0,-1 0,1 0,0 1,-1 0,1 0,-1 0,0 0,1 1,-1 0,0 0,1 0,-1 1,0-1,1 1,-1 0,1 0,-1 1,1 0,0-1,0 1,-1 1,1-1,1 0,-1 1,0 0,1 0,-1 0,1 1,0-1,0 1,0-1,0 1,1 0,0 0,0 0,0 1,0-1,0 0,0 3,-12 30,1 1,2 0,2 1,1 0,3 1,0 0,3 0,1 0,2 0,3 9,-3 2,0-24,2 0,1 0,1 0,2 0,0-1,2 0,0 0,13 20,-14-28</inkml:trace>
  <inkml:trace contextRef="#ctx0" brushRef="#br0" timeOffset="18717.958">9258 0,'-5'246,"13"-113,6-1,10 23,-19-123,-1-19,-2 1,1 0,-2 0,0 0,-1 0,0 0,-1 0,0 0,-1 0,-1 0,0-1,-1 1,-1-1,0 0,0 0,-4 5,-74 81,63-81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8:53.78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13971 912,'16'206,"-9"-148,-2 0,-3 0,-4 49,2-104,0-1,0 0,0 0,0 1,0-1,-1 0,1 0,0 1,-1-1,0 0,0 0,0 0,0 0,0 0,0 0,0 0,0 0,-1-1,1 1,-1 0,1-1,-1 1,0-1,0 0,0 1,0-1,1 0,-1 0,-1 0,1 0,0-1,-1 1,0-5,1 1,-1-1,1 0,0 0,1-1,-1 1,1 0,0-1,0 1,0 0,0-1,1 0,0 1,0-1,0 1,0-3,0-2,1-23,0-1,2 0,2 1,1 0,1 0,2 0,1 1,2 0,1 1,1 1,1 0,2 0,1 2,1 0,1 2,1 0,16-14,-31 32,1 0,-1 1,1 0,1 0,-1 0,1 1,0 0,0 1,0 0,1 0,0 1,-1 0,1 0,0 1,0 0,2 0,-8 4,1 0,-2 0,1 1,0-1,0 1,-1-1,1 1,-1 0,0 0,0 0,0 0,-1 0,1 1,0-1,-1 0,0 1,0-1,0 1,-1 0,1-1,-1 1,1 0,-1-1,-1 1,1 0,0-1,-1 1,0-1,0 1,1 2,2 10,-1 1,-1 0,-1-1,0 1,-1-1,-1 1,0-1,-2 0,1 0,-2 0,0-1,-1 0,-1 0,0-1,-6 8,5-12,0 0,-1 0,0-1,-1-1,1 1,-2-2,1 0,-1 0,0-1,-1 0,1-1,-1-1,0 0,0-1,0 0,-1-1,1 0,-1-1,-13-1,4-4,5-2</inkml:trace>
  <inkml:trace contextRef="#ctx0" brushRef="#br0" timeOffset="2450.697">16991 179,'-7'-2,"0"0,0 1,0 0,0 0,0 1,0 0,0 0,-1 0,1 1,0 0,0 1,1 0,-1 0,0 0,-5 3,9-4,1 0,0 0,-1 0,1 0,0 1,0-1,-1 1,1-1,0 1,1 0,-1 0,0 0,0 0,1 0,-1 0,1 0,0 0,0 1,0-1,0 1,0-1,0 1,0-1,1 1,-1-1,1 1,0-1,0 1,0 0,0-1,0 1,1-1,-1 1,1-1,0 1,-1-1,1 1,0-1,1 0,-1 1,0-1,1 0,-1 0,1 0,-1 0,1 0,0 0,0 0,0-1,0 1,2 0,30 28,-28-26,0-1,0 1,0 0,0 1,0-1,-1 1,0 0,0 0,0 1,-1 0,0 0,0 0,0 0,-1 0,0 1,0-1,-1 1,0 0,0 0,0 0,-1 0,0 0,0 0,-1 1,0-1,0 0,-1 0,0 0,0 1,-1-4,-1 0,1 0,-1 0,0 0,0 0,-1-1,1 1,-1-1,1 0,-1 0,0 0,0-1,0 1,-1-1,1 0,0 0,-1-1,0 1,1-1,-1 0,0 0,1-1,-1 1,0-1,0 0,-20-2</inkml:trace>
  <inkml:trace contextRef="#ctx0" brushRef="#br0" timeOffset="5067.211">14592 1816,'-15'29,"-4"14,1 4,8-5,11-5,10-5,3-2,-1-2,-3 0,-3-1,-7-5,-4-1,-6 1,-6-4,-5-5,1-4</inkml:trace>
  <inkml:trace contextRef="#ctx0" brushRef="#br0" timeOffset="3765.086">12842 1787,'33'74,"30"210,-28-47,-31-210,0-3</inkml:trace>
  <inkml:trace contextRef="#ctx0" brushRef="#br0" timeOffset="4046.243">12644 2239,'38'-14,"28"-10,7-1,-5 4,-8 1,-10 4,-8 4,-7 4,-5-1,-2 2,-6-4,-2 0,-4 2</inkml:trace>
  <inkml:trace contextRef="#ctx0" brushRef="#br0" timeOffset="4405.516">13378 1759,'-25'344,"35"-212,-10-129,1 0,0 0,0 0,0 0,0 0,1 0,-1 0,1 0,0 0,-1-1,1 1,0-1,1 0,-1 1,0-1,1 0,-1 0,1-1,0 1,-1 0,1-1,0 0,0 1,0-1,0 0,0-1,0 1,1 0,-1-1,0 0,0 0,0 0,1 0,-1 0,0-1,0 1,0-1,3-1,18-6,0-1,0-1,0-1,-2-2,1 0,9-9,37-20,-59 36,-9 5,1-1,-1 1,0 0,1 0,0-1,-1 1,1 0,0 0,-1 0,1 1,0-1,0 0,0 1,0-1,0 1,-1-1,1 1,0 0,0 0,0 0,0 0,0 0,0 1,0-1,0 0,0 1,0 0,0-1,-1 1,1 0,0 0,0 0,-1 0,1 0,-1 0,1 1,-1-1,1 0,-1 1,1 0,9 15,-9-13,0 1,1-1,-1 0,1 0,0-1,0 1,0 0,1-1,-1 0,1 0,0 0,0 0,0-1,0 1,0-1,1 0,-1 0,2 0,15 2</inkml:trace>
  <inkml:trace contextRef="#ctx0" brushRef="#br0" timeOffset="4667.465">14140 2126,'0'24,"5"3,1-3</inkml:trace>
  <inkml:trace contextRef="#ctx0" brushRef="#br0" timeOffset="4913.852">14055 1787,'0'0</inkml:trace>
  <inkml:trace contextRef="#ctx0" brushRef="#br0" timeOffset="1800.962">15410 461,'29'-1,"0"-2,1-1,-2-2,1 0,-1-2,0-1,0-1,16-10,-28 9,-1 0,0-1,-1 0,0-1,-1-1,-1 0,0-1,-1 0,0-1,-2 0,0-1,0 0,-2 0,0-1,-1 0,0 0,-2 0,0-1,-1 0,-1 0,-2 16,1 0,0-1,0 1,0 0,0 0,-1 0,0-1,0 1,0 0,0 0,0-1,0 1,-1 0,0 0,0-1,0 1,0 0,0 0,0 0,-1 3,0 1,0-1,0 1,1-1,-1 1,0 0,0 0,1-1,-1 1,1 0,-1 1,1-1,-1 0,1 0,0 1,0-1,-1 1,1-1,0 1,0-1,0 1,1 0,-1-1,0 2,0-1,-53 150,46-121,-9 30,3 1,3 0,2 1,3 0,3 0,3 0,2 0,4 6,4 2,-3 0,-3 1,-6 67,3-133,-1 0,0 0,-1 0,0 0,0 1,0-1,-1 0,1 0,-1-1,-1 1,1 0,-1-1,0 1,0-1,-1 0,0 0,0 0,0-1,0 1,-1-1,1 0,-1 0,0-1,0 1,-1-1,1 0,-1-1,0 1,0-2,-1 0,0 0,0-1,0 0,0-1,0 1,1-1,-1 0,0-1,0 0,1 0,-1 0,1-1,0 0,0 0,0-1,0 1,0-1,1 0,0-1,0 0,0 0,0 0,1 0,-1 0,2-1,-1 0,0 0,1 0,0 0,1-1,0 1,0-1,0 1,0-1,1 0,0-4,-2-1,0 0,1 0,1-1,0 1,1-1,0 1,1-1,0 1,1-1,0 1,1 0,1 0,0 0,0 0,1 1,1 0,0 0,0 0,1 1,0-1,1 2,0-1,1 1,0 1,0-1,1 1,0 1,1 0,-1 0,18-6,-1 2,2 0,0 2,0 1,14-2,42 1,-75 10,0-1,0 0,1-1,-1 0,0-1,0 0,0-1,0 1,-1-2,1 0,-1 0,0 0,0-1,0-1,0 1,0-3,6-5,0-1,-2 0,0-1,0-1,-1 0,-1-1,-1 0,0 0,-1-1,1-5,-10 21,3-3,0 0,-1-1,0 1,0 0,0-1,-1 1,0-1,0 1,0-1,-1 0,0 0,0 1,0-1,-1 0,1 1,-1-1,-1 1,1-1,-1 1,0-1,0 1,-1 0,0 0,1 0,-4-4,0 8,1 1,0 0,0 0,-1 0,1 0,0 1,0 0,0 0,0 0,0 1,0-1,0 1,0 0,0 1,1-1,-1 1,1 0,0 0,0 0,0 1,0 0,1-1,-1 1,1 1,0-1,-2 5,-6 3,1 1,0 0,1 1,1-1,0 2,1-1,1 1,0 1,1-1,1 1,0 0,1 0,0 0,2 0,0 0,1 0,0 1,1-1,1 0,1 0,4 15,-5-25,1-1,0 0,0 0,0 0,0 0,1-1,0 1,0-1,0 0,1 0,-1 0,1-1,0 1,0-1,0 0,1-1,-1 1,5 0,9 3</inkml:trace>
  <inkml:trace contextRef="#ctx0" brushRef="#br0" timeOffset="2066.783">16313 686,'6'36,"-6"-36,0 0,1 1,-1-1,1 0,-1 1,0-1,1 0,-1 1,1-1,-1 0,1 0,-1 0,1 0,0 1,-1-1,1 0,-1 0,1 0,-1 0,1 0,-1 0,1 0,-1 0,1 0,-1-1,1 1,-1 0,1 0,-1 0,1-1,-1 1,1 0,-1 0,1-1,-1 1,1-1,-1 1,0 0,1-1,-1 1,0-1,1 1,-1 0,0-1,0 1,1-1,-1 1,0-1,0 0,0 1,0-1,0 1,0-1,0 1,0-1,0 1,0-1,0 1,0-1,0 1,0-1,98-286,-90 268,1 1,0 0,1 1,1 0,1 0,0 1,1 1,1 0,1 1,0 1,9-7,-10 10</inkml:trace>
  <inkml:trace contextRef="#ctx0" brushRef="#br0" timeOffset="632.239">14592 686,'0'344,"0"-343,0 1,1-1,0 1,-1 0,1 0,-1 0,0 0,0 0,0 0,0-1,0 1,0 0,0 0,-1 0,1 0,0 0,-1 0,0-1,1 1,-1 0,0 0,0-1,0 1,0-1,0 1,-1-1,1 1,0-1,-1 0,1 1,-1-1,1 0,-1 0,1 0,-1 0,0-1,0 1,1 0,-1-1,-1-3,1 0,0-1,1 1,-1-1,1 0,-1 1,1-1,0 0,1 0,-1 0,1 0,-1 0,1 0,0 0,1 0,-1 0,1 0,-1 1,1-1,0 0,1-1,6-24,1 2,1-1,2 1,0 1,2 0,1 1,9-12,-14 20,1 1,0 0,1 1,1 0,0 1,1 1,6-5,-19 18,-1-1,1 1,0-1,0 1,0-1,-1 1,1 0,0-1,0 1,0 0,0 0,0 0,0 0,0 0,-1 0,1 0,0 0,0 0,0 0,0 0,0 0,0 1,0-1,-1 0,1 1,0-1,0 1,0-1,-1 1,1-1,0 1,-1-1,1 1,0 0,-1-1,1 1,-1 0,1-1,-1 1,1 0,-1 0,0 0,1 0,-1-1,0 1,0 0,1 0,-1 0,0 0,0 0,0 0,0 0,0-1,0 1,-1 0,1 0,0 0,0 0,-1 0,1 0,-1 0,2 19</inkml:trace>
  <inkml:trace contextRef="#ctx0" brushRef="#br0" timeOffset="965.194">14986 743,'11'1,"-1"-1,0 0,0-1,0 0,0 0,0-1,0-1,0 1,0-1,-1-1,1 0,-1 0,0-1,0-1,-1 1,0-1,4-3,-11 8,0-1,-1 1,1-1,0 1,0-1,-1 1,1-1,-1 1,0-1,1 0,-1 1,0-1,0 0,0 1,0-1,0 0,0 1,0-1,-1 1,1-1,-1 0,1 1,-1-1,1 1,-1-1,0 1,0 0,0-1,0 1,0 0,0-1,0 1,0 0,-1 0,1 0,0 0,-1 0,1 0,-1 1,1-1,-1 0,1 1,-1-1,1 1,-1-1,0 1,1 0,-1 0,1 0,-1-1,0 2,1-1,-1 0,0 0,1 1,-1-1,1 0,-1 1,0 0,1-1,0 1,-2 0,-7 2,0 0,0 1,0 0,1 1,0 0,-1 0,2 1,-1 0,1 0,0 1,0 1,0-1,1 1,1 0,-1 1,1-1,1 1,-1 0,2 1,-1-1,1 1,1 0,0 0,0 1,1-1,0 0,1 1,0-1,0 1,2 9,-1-15,1 0,-1-1,1 1,0 0,1-1,-1 1,1-1,-1 0,1 1,1-1,-1 0,1 0,-1 0,1-1,0 1,0-1,1 1,-1-1,1 0,0 0,0-1,0 1,0-1,0 0,0 0,1 0,-1 0,0-1,3 1,3 0,0 0,0-1,1 0,-1 0,0-1,0 0,0-1,0 0,0-1,0 0,0-1,0 0,3-1,15-8,-3 1</inkml:trace>
  <inkml:trace contextRef="#ctx0" brushRef="#br0" timeOffset="-2150.107">12023 1252,'-7'8,"1"1,0 1,1-1,-1 1,2 0,-1 0,2 0,-1 1,1-1,1 1,0 0,0 0,1 0,1 0,0 3,0-11,0 1,0 0,0-1,0 1,1-1,0 1,0 0,0-1,0 1,0-1,1 0,0 1,-1-1,1 0,0 0,1 0,-1 0,0-1,1 1,0 0,-1-1,1 0,0 0,0 0,0 0,1 0,-1 0,0-1,1 0,-1 1,1-1,-1-1,1 1,0 0,-1-1,1 0,0 0,-1 0,1 0,0-1,-1 1,1-1,-1 0,1 0,8-3,0 0,-1 0,0-1,0-1,0 0,0 0,-1-1,0-1,-1 1,0-2,0 1,0-1,-1-1,0 1,-1-1,0-1,-1 1,0-1,-1 0,0-1,-4 8,0 0,0 0,0 0,-1-1,1 1,-1 0,0 0,-1-1,1 1,-1 0,0 0,0 0,0 0,0 0,-1 0,1 0,-1 0,0 0,-1 1,1-1,0 1,-1-1,0 1,0 0,0 0,0 0,0 1,-1-1,1 1,-1 0,-1-1,-2-1,-1 0,0 0,0 1,0 0,-1 0,1 1,-1 0,1 0,-1 1,0 1,1-1,-1 1,0 1,-8 0,-36 18,35-6</inkml:trace>
  <inkml:trace contextRef="#ctx0" brushRef="#br0" timeOffset="-1802.411">12532 1195,'-5'5,"-5"3,1 0,0 0,0 1,1 1,0 0,1 0,0 0,0 1,1 0,1 0,0 0,0 1,1 0,0 0,1 1,3-11,0 1,0-1,1 0,-1 0,0 1,1-1,-1 0,1 0,0 0,0 1,0-1,0 0,0 0,0 0,1-1,-1 1,1 0,-1 0,1-1,0 1,-1-1,1 1,0-1,0 0,0 0,0 0,0 0,0 0,0 0,1 0,-1-1,0 1,0-1,1 0,-1 1,0-1,1 0,-1 0,0-1,1 1,-1 0,1-1,93-32,-87 26,0 0,0-1,-1 0,0-1,0 1,-1-2,0 1,0-1,0-3,-5 10,0 0,0-1,0 1,-1-1,0 1,1-1,-1 0,-1 0,1 1,-1-1,1 0,-1 0,0 0,0 0,-1 1,1-1,-1 0,0 0,0 1,0-1,0 0,-1 1,0-1,1 1,-1 0,0-1,-1 1,1 0,-3-2,1 2,-1 0,0 0,0 0,0 0,0 1,0 0,-1 0,1 0,-1 1,0 0,1 0,-1 0,0 1,1 0,-6 0,-13 0</inkml:trace>
  <inkml:trace contextRef="#ctx0" brushRef="#br0" timeOffset="-1315.988">12786 799,'19'10,"11"17,1 9,-5 4,-8-1,-5-2,-7-3,-3-2,-2-1,-2-2,0 4,-1 1,1 0,0-1,1-2,0-1,-1-1,1-5</inkml:trace>
  <inkml:trace contextRef="#ctx0" brushRef="#br0" timeOffset="-966.195">13180 941,'-33'25,"-109"99,140-123,1 0,-1 0,1 0,0 0,-1 1,1-1,0 0,0 1,0 0,0-1,0 1,0-1,0 1,1 0,-1 0,1-1,-1 1,1 0,-1 0,1 0,0-1,0 1,0 0,0 0,0 0,1 0,-1-1,0 1,1 0,-1 0,1 0,0-1,0 1,0 0,0-1,0 1,0-1,0 1,0-1,0 0,1 1,-1-1,0 0,1 0,-1 0,1 0,1 1,115 51,-96-38,1-2,0 0,0-2,1 0,0-2,3 0,-4-3</inkml:trace>
  <inkml:trace contextRef="#ctx0" brushRef="#br0" timeOffset="-3520.468">11148 1082,'0'14,"0"15,0 7,0 2,0-1,5-1,2-2,-1-3,-1-1,-1-1,-2-1,-1 0,0 0,-1 0,-1-1,1 2,0-6</inkml:trace>
  <inkml:trace contextRef="#ctx0" brushRef="#br0" timeOffset="-2933.798">11008 1082,'20'-20,"0"2,2 0,0 1,1 2,1 0,1 1,-1 2,2 0,0 2,12-3,-36 11,0 1,1 0,-1-1,1 1,-1 0,0 0,1 0,0 1,-1-1,1 1,0-1,-1 1,1 0,0 0,-1 0,1 0,0 1,-1-1,1 1,-1-1,1 1,0 0,-1 0,0 0,1 0,-1 1,0-1,1 1,-1-1,0 1,0 0,0 0,0 0,-1 0,1 0,-1 0,1 0,-1 1,1-1,-1 0,0 1,0-1,-1 1,1-1,0 1,-1 0,1-1,-1 2,-40 93,9-37,30-58,0 0,0 0,1-1,-1 2,1-1,-1 0,1 0,-1 0,1 0,0 0,0 0,0 0,1 0,-1 0,0 0,1 1,-1-1,1 0,0 0,0-1,-1 1,1 0,1 0,-1 0,0 0,0-1,1 1,-1-1,1 1,-1-1,1 1,-1-1,1 0,0 0,0 0,0 0,0 0,0 0,0-1,0 1,0 0,0-1,2 1,98 6,-90-8,-7 0,0 1,1-1,-1 1,1 0,-1 1,0-1,1 1,-1 0,0 0,1 1,-1 0,0 0,0 0,0 0,0 1,-1-1,1 1,-1 1,0-1,0 1,0-1,0 1,0 0,-1 1,0-1,1 0,-2 1,1 0,-1 0,1 0,-1 0,-1 0,1 0,-1 0,1 6,-3 2,0 0,-1 0,0 1,-1-1,0-1,-1 1,-1 0,0-1,-1 0,0 0,-1-1,0 0,-1 0,0 0,0-1,-1 0,-1-1,0 0,0-1,-11 8,6-4,1-1,-2-1,1 0,-2-1,1 0,-1-1,0-1,-1-1,1-1,-4 0,-73 0,87-9,7-3</inkml:trace>
  <inkml:trace contextRef="#ctx0" brushRef="#br0" timeOffset="5963.977">15269 1816,'303'-236,"-270"215,-32 21,-1 0,1 1,0-1,-1 0,1 0,0 0,0 1,-1-1,1 0,0 0,-1 1,1-1,-1 1,1-1,0 1,-1-1,1 1,-1-1,1 1,-1-1,0 1,1 0,-1-1,1 1,-1-1,0 1,0 0,1 0,-1-1,0 1,0 0,0-1,0 1,0 0,0 0,0-1,0 1,0 0,0 0,0-1,0 1,-1 0,1-1,0 1,0 0,-12 325,12-275,1 0,-2 1,-2-1,-3 0,-5 18,9-57,-1 1,-1-1,0 0,0 1,-1-2,-1 1,0-1,-1 0,0 0,0 0,-1-1,-1-1,0 1,0-1,-1-1,0 1,0-2,-1 0,-7 4,14-9,1 0,-1 0,0-1,0 0,0 1,0-2,0 1,-1 0,1-1,0 0,0 0,0 0,0 0,-1-1,1 1,0-1,0 0,0 0,0-1,0 1,1-1,-1 0,0 0,1 0,-1-1,1 1,0-1,0 0,0 0,0 0,0 0,0 0,-1-4,-1 0,1 1,0-1,0-1,1 1,0 0,0-1,1 0,0 1,0-1,1 0,-1 0,2 0,-1 0,2-1,-1 1,1 0,1-5,2 2,0-1,1 1,1 0,0 0,0 0,1 1,0 0,1 0,0 1,1 0,0 0,0 1,1 0,0 1,0 0,1 1,0 0,0 0,0 1,1 1,0 0,0 0,0 1,0 1,10-1,96-26,-72 22,-28 0</inkml:trace>
  <inkml:trace contextRef="#ctx0" brushRef="#br0" timeOffset="6202.373">16172 1731,'-32'27,"0"2,1 2,2 0,2 2,1 1,-21 36,45-68,0 0,0 0,0 1,0-1,0 1,0-1,1 1,0-1,-1 1,1 0,0 0,0 0,0-1,1 1,-1 0,1 0,0 0,-1 0,1 0,1 0,-1 0,0 0,1 0,-1 0,1 0,0 0,0 0,0-1,0 1,1 0,-1-1,1 1,0-1,-1 1,1-1,0 0,0 0,1 0,-1 0,0 0,1 0,-1 0,1-1,0 0,-1 1,1-1,7 0,0 0,0 0,0-1,-1 0,1-1,0 0,0 0,0-1,-1-1,1 0,-1 0,0-1,0 0,0 0,0-1,-1 0,0 0,0-1,0-1,-1 1,1-1,-2 0,1-1,-1 1,0-1,-1-1,0 1,0-1,-1 0,0 0,0 0,-1-1,0 1,-1-1,0 1,0-7,-8-127,-1 119</inkml:trace>
  <inkml:trace contextRef="#ctx0" brushRef="#br0" timeOffset="6448.092">16483 1900,'5'-24,"1"-17,0-7,4 0,0 3,3 5,-1 5,3 2,3 3,4 2,2 0,3 6,-4 5</inkml:trace>
  <inkml:trace contextRef="#ctx0" brushRef="#br0" timeOffset="6942.559">16821 1787,'316'-333,"-316"332,0 0,0 0,1 1,-1-1,0 0,1 1,-1-1,0 0,1 1,-1-1,1 0,0 1,-1-1,1 1,-1-1,1 1,0-1,-1 1,1-1,0 1,0 0,-1-1,1 1,0 0,0 0,-1 0,1 0,0-1,0 1,0 0,-1 0,1 0,0 1,0-1,0 0,-1 0,1 0,0 0,0 1,-1-1,1 0,0 1,0-1,-1 1,1-1,-1 1,1-1,0 1,-1-1,1 1,-1 0,1-1,-1 1,1 0,-1-1,0 1,1 0,-1 0,0-1,0 1,1 0,-1 0,0-1,0 1,0 0,0 0,0 0,0 0,-3 30,1-25,1-1,0 1,1-1,-1 1,1-1,0 1,0-1,1 1,-1-1,1 1,1-1,-1 1,1-1,0 0,0 1,0-1,3 4,-1-7,-1-1,0 0,1 1,0-1,-1-1,1 1,-1 0,1-1,0 0,-1 1,1-1,0-1,-1 1,1-1,0 1,-1-1,1 0,-1 0,1-1,-1 1,0-1,1 0,-1 1,0-2,0 1,0 0,0 0,0-2,12-4,130-62,-144 69,1 0,0 1,-1-1,1 1,0-1,0 1,0 0,0 0,-1 0,1 0,0 0,0 0,0 0,0 1,-1-1,1 1,0-1,0 1,-1 0,1 0,0-1,-1 1,1 0,-1 1,1-1,-1 0,0 0,1 1,-1-1,0 0,0 1,0-1,0 1,0 0,0-1,-1 1,1 0,0-1,-1 1,1 0,-1 0,0 0,1-1,-1 1,0 0,0 0,0 0,-1 0,1 0,0-1,-1 1,1 0,-1 0,0-1,0 2,-8 37,7-34,-1 0,1 0,0 1,1-1,0 1,0-1,0 1,1 0,0-1,0 1,1-1,-1 1,2 0,-1-1,1 0,0 1,1 1,8 5</inkml:trace>
  <inkml:trace contextRef="#ctx0" brushRef="#br0" timeOffset="13356.834">11882 2154,'44'22,"-62"-15,-281-37,-84-25,157 27,-53-2,206 31,-133-12,157 3,0 2,0 3,-1 1,-8 3,-112-27,-309 25,373-4,105 5,1 0,-1 0,0 0,0 0,1-1,-1 1,0 0,0 0,1-1,-1 1,0-1,1 1,-1 0,0-1,1 1,-1-1,1 0,-1 1,1-1,-1 1,1-1,-1 0,1 1,0-1,-1 0,1 0,0 1,0-1,-1 0,1 0,0 1,0-1,0 0,0 0,0 1,0-1,0 0,0 0,0 0,1 1,-1-1,0 0,0 0,1 1,-1-1,0 0,1 1,-1-1,1 0,-1 1,1-1,-1 1,1-1,-1 0,1 1,0 0,-1-1,1 1,42-34,-37 30,19-14,-1-1,-1-1,-1-1,0 0,-2-2,0-1,-2 0,-1-1,6-13,-23 37,0 0,1 0,-1 0,0 0,0 0,1 0,-1 0,1 0,-1 0,1 0,-1 1,1-1,-1 0,1 0,0 0,0 1,-1-1,1 0,0 1,0-1,0 0,0 1,0-1,0 1,-1 0,1-1,0 1,0 0,1-1,-1 1,0 0,0 0,0 0,0 0,0 0,0 0,0 0,0 0,0 1,0-1,0 0,0 1,0-1,0 0,0 1,0-1,0 1,-1 0,1-1,0 1,0 0,0-1,-1 1,1 0,0 0,-1 0,1 0,-1 0,1-1,-1 1,1 0,-1 0,0 1,58 151,-45-106,32 124,-16 53,-29-223,1-1,-1 1,0-1,1 0,-1 1,0-1,0 1,1-1,-1 1,0-1,0 1,0-1,1 1,-1 0,0-1,0 1,0-1,0 1,0-1,0 1,0-1,0 1,-1-1,1 1,0 0,0-1,0 1,-1-1,1 1,0-1,0 0,-1 1,1-1,0 1,-1-1,1 1,-1-1,1 0,0 1,-1-1,1 0,-1 1,1-1,-1 0,1 0,-1 0,1 1,-1-1,1 0,-1 0,0 0,1 0,-1 0,1 0,-1 0,1 0,-1 0,1 0,-1 0,1 0,-1-1,0 1,1 0,-1 0,1-1,0 1,-1 0,0-1,-28-31,24 26,-12-17,-1 0,-1 2,-1 0,0 1,-2 1,0 1,-2 1,1 1,-2 1,0 1,-1 1,0 2,-1 0,0 2,-5 0,7 5</inkml:trace>
  <inkml:trace contextRef="#ctx0" brushRef="#br0" timeOffset="19888.56">1 2634,'516'-28,"-121"-1,355 29,-417-27,462 27,-398-1,-126-27,66 17,-159-3,151 11,-216 3,233 27,317-26,-428 27,364-27,258-1,-660-29,283 29,-350-11,-89 3,0 2,1 1,-1 3,1 1,37 4,13-1,-53-1,108-13,111-17,2 12,-230 22,-24 2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9:56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85,'-77'-27,"51"19,-1 1,0 2,-1 1,1 1,-1 1,1 1,-1 2,0 1,1 1,-1 1,1 1,0 2,1 1,0 1,-3 2,17-9,0 0,0 1,1 0,-1 1,1 0,0 1,0 0,0 1,1 0,0 0,0 1,1 1,-1 0,2 0,-1 1,1 0,1 0,-1 1,2 0,-1 0,-1 4,8-9,-1-1,1 0,0 0,0 0,0 1,0-1,1 0,0 0,0 0,0 0,0 0,1 0,-1 0,1 0,0-1,0 1,1 0,-1-1,1 0,-1 1,1-1,0 0,1-1,-1 1,0-1,1 1,1 0,106 48,61-32,-172-19,1-1,0 1,0-1,-1 1,1 0,0-1,0 1,-1 0,1 0,0-1,0 1,0 0,0 0,-1 0,1 0,0 0,0 0,0 0,0 0,-1 1,1-1,0 0,0 0,0 1,-1-1,1 0,0 1,-1-1,1 1,0-1,-1 1,1-1,0 1,-1-1,1 1,-1 0,1-1,-1 1,1 0,-1 0,0-1,1 1,-1 0,0 0,0 0,1-1,-1 1,0 0,0 0,0 0,0-1,0 1,0 0,0 0,0 0,-1 0,1-1,0 1,0 0,-1 0,1 0,-1 0,-139 87,-26 39,163-125,0 1,1-1,-1 1,1 0,0 0,0 0,0 0,1 0,-1 1,1-1,-1 0,1 1,0-1,1 1,-1-1,0 1,1 0,0-1,0 1,0 0,0-1,1 1,-1-1,1 1,0-1,0 1,0-1,1 1,-1-1,1 0,0 0,0 0,0 0,0 0,0 0,1 0,-1-1,1 1,0-1,0 0,0 0,0 0,0 0,0 0,0-1,1 1,-1-1,1 0,14 4,-1-1,1-1,0-1,0 0,1-2,-1 0,0-1,6-1,27-1,175-8,-202 5</inkml:trace>
  <inkml:trace contextRef="#ctx0" brushRef="#br0" timeOffset="266.914">1609 338,'-39'34,"-21"25,-7 8,5-3,12-8,10-8,11-8,7-6,6-3,2-3,-2-1,1-1,0 1,-4 0,2-4</inkml:trace>
  <inkml:trace contextRef="#ctx0" brushRef="#br0" timeOffset="516.304">1101 367,'29'34,"23"20,9 1,-2-3,-7-7,-6-10,-7-7,-5-8,-3-3,-3-3,-1-5,0-4,0-3,0-1,-4-1</inkml:trace>
  <inkml:trace contextRef="#ctx0" brushRef="#br0" timeOffset="954.068">2145 423,'-12'-4,"0"1,-1 0,1 1,-1 1,0 0,1 0,-1 2,0-1,1 2,-1-1,0 2,1 0,0 0,0 1,0 1,0 0,1 0,0 1,0 1,0 0,1 0,0 1,0 0,1 1,0 0,1 1,0 0,0 0,1 0,0 1,0 3,2-5,-27 85,32-90,-1-1,1 0,0 0,1 1,-1-1,0 0,1 0,0 0,0 0,0 0,0 0,0 0,1 0,-1 0,1 0,0 0,0-1,0 1,0-1,0 0,0 1,1-1,-1 0,1 0,0-1,-1 1,1 0,0-1,2 1,2 2,1-2,-1 1,1-1,-1 0,1 0,0-1,-1 0,1 0,0-1,0 0,0 0,0-1,-1 0,1-1,0 1,-1-2,1 1,-1-1,0 0,0 0,0-1,4-3,135-118,-101 80,2 11,-45 34,-1-1,0 1,0-1,0 1,0 0,0 0,0 0,1 0,-1 0,0 0,0 0,0 0,0 0,0 0,1 0,-1 1,0-1,0 1,0-1,0 1,0-1,0 1,0-1,0 1,0 0,0 0,0-1,-1 1,1 0,0 0,0 0,-1 0,1 0,-1 0,1 0,-1 0,1 0,-1 0,0 0,1 0,-1 0,0 1,0-1,0 0,0 0,0 0,0 1,6 43,-6-37,1-1,-1 1,1-1,1 0,-1 1,1-1,0 0,1 0,0 0,0 0,0 0,1-1,0 0,0 1,1-1,0-1,4 5,40 21,-25-18</inkml:trace>
  <inkml:trace contextRef="#ctx0" brushRef="#br0" timeOffset="1472.338">2569 875,'5'-12,"19"-41,2 1,2 1,3 1,1 2,3 1,1 2,31-28,-20 43,-46 30,0-1,0 1,0 0,0 0,0 0,0 0,0 0,0 0,-1 0,1 0,0 0,0 0,0 0,0 0,0 1,0-1,0 0,0 1,-1-1,1 1,0-1,0 1,-1-1,1 1,0-1,0 1,-1 0,1-1,-1 1,1 0,-1 0,1 0,-1-1,1 1,-1 0,0 0,1 0,-1 0,0 0,0 0,0-1,1 1,-1 0,0 0,0 0,-1 0,1 0,0 0,0 0,0 0,-1 0,1 0,0-1,-1 1,1 0,-1 0,-6 43,2 52,6-94,0 0,0 1,1-1,-1 0,0 0,1 1,-1-1,1 0,0-1,0 1,-1 0,1 0,0-1,1 1,-1-1,0 0,0 0,1 1,-1-1,0-1,1 1,-1 0,1-1,-1 1,1-1,-1 0,1 0,0 0,-1 0,1 0,-1 0,1-1,0 0,86-24,-37-3,-41 21,1 0,-1 1,1 0,0 1,1 0,-1 1,1 0,0 1,0 0,10 0,-20 4,1 0,-1 0,1 0,-1 0,0 1,1-1,-1 1,0 0,0 0,0 0,-1 0,1 1,0-1,-1 1,1-1,-1 1,0 0,0 0,0 0,0 0,-1 0,1 1,-1-1,0 0,0 1,0-1,0 1,-1-1,1 1,-1 0,0-1,0 1,0-1,-1 1,1-1,-1 1,0 0,0-1,16 74,0-59,2-5</inkml:trace>
  <inkml:trace contextRef="#ctx0" brushRef="#br0" timeOffset="2184.199">3669 423,'22'52,"-2"1,-3 2,-2 0,-2 0,1 26,-12-62,-1 0,0 0,-2 1,0-1,-1 0,0 0,-2 0,-3 10,4-21,1 0,-1 0,0 0,-1 0,0-1,0 0,-1 0,0 0,0 0,0-1,-1 1,0-1,0-1,-1 1,0-1,0-1,0 1,0-1,-1 0,-1 0,7-3,1 0,-1 0,1-1,-1 1,1-1,-1 1,1-1,-1 1,0-1,1 0,-1 0,0 0,1 0,-1 0,1 0,-1-1,0 1,1 0,-1-1,1 1,-1-1,1 0,-1 1,1-1,-1 0,1 0,0 0,0 0,-1 0,1 0,0 0,0-1,0 1,0 0,0 0,0-1,1 1,-1-1,0 1,1-1,-1 1,1-1,-1 1,1-1,0 0,0 1,0-1,0 0,4-80,6 50,2 0,1 1,1 1,2 0,1 1,1 1,2 1,0 0,5-2,6-9,2 2,1 1,1 1,2 2,2 2,38-23,44 3,-117 49,0 0,1 0,-1 1,0 0,1 0,-1 0,0 1,0-1,1 1,-1 0,0 0,0 0,0 1,0 0,0-1,0 1,0 1,-1-1,1 0,-1 1,0 0,1 0,-1 0,0 0,-1 0,1 1,-1-1,2 3,-1 0,-1 0,0 1,0-1,0 0,-1 1,0-1,0 1,-1-1,0 1,0-1,0 1,-1-1,0 1,0-1,-1 1,1-1,-1 0,-1 0,1 0,-1 0,-1 1,-3 7,-1 0,-1 0,0-1,0 0,-2 0,1-1,-2-1,-1 2,0-3,0 0,0-1,-1-1,0 0,-1 0,0-2,0 0,0-1,0 0,-1-1,0-1,0 0,0-1,-6-1,20-1,-1 1,0-1,0 0,1 0,-1 0,0 0,0 0,1-1,-1 0,0 1,1-1,-1 0,0 0,1 0,-1-1,1 1,0 0,-1-1,1 0,0 1,0-1,0 0,0 0,0 0,1-1,-1 1,1 0,-1-1,1 1,0-1,0 1,0-1,0 1,0-1,1 0,-1 1,1-1,-1 0,1 0,0 1,0-1,1-2,3-12</inkml:trace>
  <inkml:trace contextRef="#ctx0" brushRef="#br0" timeOffset="2449.509">4544 0,'-5'34,"-1"25,-1 7,-2 3,-1-6,2-10,2-8,2-7,2-5,1-4,1-1,0-2,0 1,1-1,-1 2,0-6</inkml:trace>
  <inkml:trace contextRef="#ctx0" brushRef="#br0" timeOffset="2803.978">4685 565,'34'9,"0"-2,1-1,0-1,0-2,0-2,0-1,1-2,-1-1,5-2,-33 4,0-1,0 1,0-1,0-1,0 1,0-1,0 0,-1-1,0 0,1 0,-1 0,-1-1,1 1,-1-1,0-1,0 1,0-1,-1 0,0 0,0 0,0 0,-1-1,0 0,0 0,-1 0,0 0,0 0,0 0,-1 0,0 0,-1-4,0 8,-1 0,0 0,0 0,0 0,0 1,-1-1,1 0,-1 1,1-1,-1 1,0-1,0 1,0 0,0 0,-1 0,1 0,-1 0,1 0,-1 1,0-1,1 1,-1 0,0 0,0 0,0 0,0 0,0 1,0-1,0 1,0 0,0 0,-2 0,-99 18,88-12,0 0,0 1,1 0,0 2,0 0,1 0,0 1,0 1,2 0,-1 1,1 1,1 0,0 0,1 1,0 0,1 1,1 0,1 1,0-1,0 1,2 1,0-1,1 1,4-11,0 0,0-1,1 1,-1 0,1 0,1-1,-1 1,1 0,0-1,0 0,1 1,-1-1,1 0,0 0,1 0,-1-1,1 1,0-1,0 0,1 0,-1 0,1-1,-1 1,1-1,0 0,1-1,0 1,152 50,-123-45,-4-3</inkml:trace>
  <inkml:trace contextRef="#ctx0" brushRef="#br0" timeOffset="3728.541">0 1270,'478'-25,"149"-7,51 4,37-2,-240 3,-58 0,150-3,-70 20,-97-8,-79-10,-17 0,-277 28,-4 0</inkml:trace>
  <inkml:trace contextRef="#ctx0" brushRef="#br0" timeOffset="5423.946">5955 311,'-5'4,"4"3,1 4,6 0,2-2</inkml:trace>
  <inkml:trace contextRef="#ctx0" brushRef="#br0" timeOffset="5673.01">6039 734,'0'0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0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1010,'7'8,"0"0,1-1,-1 0,1 0,1-1,-1 0,1-1,0 1,1-2,-1 1,1-1,0-1,0 0,0 0,0-1,1 0,-1-1,1 0,-1-1,1 0,-1 0,5-2,5 1,-1-2,0 0,0-2,0 0,0-1,-1 0,0-2,0 0,-1-1,0-1,0 0,0-2,178-155,-136 106,-3-2,-2-2,-4-3,-2-2,-4-3,-3 0,30-77,-2-52,-56 184,-7 45,-3-13,68 256,-46-195,-5 1,-2 0,-4 2,0 31,-12-76,-1 1,-2-1,-1 1,-2-1,-1 0,-6 18,7-37,0 0,-1 0,-1-1,0 1,-1-2,0 1,-1-1,-1 0,1 0,-2-1,0 0,0-1,-1 0,0-1,-1 0,-2 1,-14 6,-1 0,0-3,-1 0,0-2,-1-1,0-1,-1-2,0-1,-24 1,37-6,0-1,0 0,0-1,0-1,0-1,0-1,1-1,0 0,-2-2,13 5,0-1,1 1,-1-2,1 1,-1-1,1 0,0 0,1-1,-1 1,1-1,0-1,0 1,0-1,1 0,0 0,0 0,0 0,1-1,0 0,0 1,1-1,0 0,0 0,0-5,6-74,4 61</inkml:trace>
  <inkml:trace contextRef="#ctx0" brushRef="#br0" timeOffset="251.17">1863 813,'-10'33,"-8"26,0 8,-3-8,3-10,5-12</inkml:trace>
  <inkml:trace contextRef="#ctx0" brushRef="#br0" timeOffset="496.881">1609 163</inkml:trace>
  <inkml:trace contextRef="#ctx0" brushRef="#br0" timeOffset="867.663">2089 1235,'17'-69,"3"1,3 1,3 1,3 1,7-6,-29 58,0 0,1 0,0 1,1 1,1-1,0 1,0 1,1 0,0 1,1 0,0 0,1 1,-1 1,1 0,1 1,-1 0,1 1,0 1,0 0,8-1,-19 5,-1 0,0 0,0 0,1 0,-1 1,0-1,1 1,-1-1,0 1,0 0,0-1,0 1,0 1,0-1,0 0,0 0,0 1,0-1,-1 1,1-1,0 1,-1 0,0 0,1-1,-1 1,0 0,0 0,0 1,0-1,0 0,0 0,-1 0,1 0,-1 1,0-1,1 0,1 94,-3-76,-2 12,1-24,1 1,0 0,0 0,1 0,0 0,1 0,0-1,0 1,1 0,0 0,0-1,1 1,0-1,0 0,1 0,1 1,-3-7,1 0,0 0,-1 0,1 0,0 0,0-1,0 1,0-1,0 0,1 0,-1 0,0 0,0 0,1-1,-1 0,1 1,-1-1,0-1,1 1,-1 0,0-1,1 1,-1-1,0 0,0 0,1-1,0 0,81-47,-60 31,-12 7,1 0,0 1,1 0,0 1,1 1,0 0,0 1,0 1,1 1,5-1,-20 5,0 1,0 0,0 0,0 0,0 0,0 0,0 0,0 0,0 1,0-1,0 1,0-1,0 1,-1 0,1 0,0 0,0 0,-1 0,1 0,0 0,-1 1,0-1,1 0,-1 1,0-1,1 1,-1 0,0-1,0 1,0 0,-1 0,1 0,0 0,-1 0,8 74,-8-52,-1-17,2 0,-1 1,1-1,0 0,0 0,0 0,1 0,0-1,1 1,0 0,0-1,0 1,1-1,0 0,0-1,0 1,1 0,0-1,0 0,4 3,8 0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73 200,'18'198,"-7"178,-10-368,-1 0,0 1,-1-1,0 0,0 0,0 0,-1 0,0 0,-1-1,0 1,0-1,0 1,-1-1,0 0,-1 0,0-1,0 1,0-1,-3 3,6-9,1 0,-1 1,0-1,1 0,-1 0,1 0,-1 0,1 0,-1 0,0-1,1 1,-1-1,1 1,-1-1,1 1,-1-1,1 0,0 1,-1-1,1 0,0 0,0 0,-1 0,1 0,0 0,0-1,0 1,0 0,1-1,-1 1,0 0,0-1,1 1,-1-1,1 1,-1-1,1 1,0-1,0 1,-1-1,1 0,0 1,0-1,1 1,-1-1,0 1,0-1,1 0,-1 1,1-1,-1 1,1 0,0-1,3-23,1 0,1 1,1-1,1 2,2-1,5-9,-6 12,17-43,4 2,2 1,2 2,4 1,1 2,3 1,3 3,24-21,-55 59,0 0,1 2,0 0,1 1,1 0,0 1,0 1,1 1,0 0,0 1,1 2,0-1,7 1,-23 4,0 1,0 0,0 0,0 0,0 1,1-1,-1 1,0 0,0 0,0 0,-1 0,1 0,0 0,0 1,-1-1,1 1,0 0,-1 0,0 0,0 0,1 0,-1 1,0-1,-1 1,1-1,0 1,-1 0,1 0,-1-1,0 1,0 0,0 0,0 0,-1 0,1 3,0 5,1 0,-2-1,0 1,0 0,-1-1,0 1,-1 0,0-1,-3 10,-3 4,-2 0,0-1,-1 0,-1-1,-1-1,-1 0,-1 0,-1-2,0 0,-2 0,0-2,-9 6,12-8,-1-1,0 0,-2-2,1 0,-1-1,-1 0,0-2,-1 0,1-1,-2-1,1-1,-18 3,35-9,0 0,-1 0,1 0,0-1,-1 1,1-1,0 0,0 1,-1-2,1 1,0 0,0-1,0 1,1-1,-1 0,0 0,1 0,-1 0,1 0,-1-1,0-1,-9-14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0,'-114'512,"63"-78,51-344,6-82,0-8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0 259,'20'9,"1"-1,0-1,0-1,0 0,1-2,0 0,0-2,0 0,0-2,0 0,0-1,0-1,0-2,0 0,-1-1,5-2,-16 3,0 1,-1-2,1 1,-1-1,0-1,0 1,-1-2,1 1,-1-1,-1 0,1-1,-1 0,-1 0,1 0,-2-1,1 0,-1 0,0-1,-1 1,0-1,-1 0,1 0,-2-1,1-6,-2 13,-1 1,0 0,0-1,-1 1,1 0,-1-1,1 1,-1 0,0 0,0-1,-1 1,1 0,-1 0,1 0,-1 1,0-1,0 0,0 1,-1-1,1 1,0 0,-1-1,0 1,1 1,-1-1,0 0,0 1,0-1,0 1,0 0,-1 0,1 0,0 0,0 1,-1-1,-6 0,-1 0,1 0,-1 1,1 0,0 1,-1 0,1 1,0 0,0 0,0 1,0 1,-10 4,0 2,1 0,0 1,1 1,1 0,0 1,0 2,1-1,1 2,0 0,2 1,-4 4,10-10,-1 0,2 0,-1 0,1 0,1 1,0 0,1 1,0-1,1 1,0-1,1 1,1 0,0 0,0 0,1 0,1 0,0 0,1 0,1-1,3 13,-2-15,0-1,1-1,0 1,0-1,1 1,0-1,0-1,1 1,0-1,0-1,1 1,0-1,0-1,1 1,-1-1,1-1,0 1,0-2,7 3,11 2,0-1,-1-1,2-1,-1-1,1-2,13-1,-1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1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118 424,'26'9,"1"-2,1-1,-1-2,0 0,1-2,0-1,16-2,-19 1,0-1,1-1,-1-2,0 0,-1-2,1-1,-1-1,0 0,-1-2,0-1,0-1,-1-1,-1-1,0 0,-1-2,-1 0,0-2,-2 0,0 0,0-2,-2 0,-1-1,0-1,-2 0,5-11,-8 13,-6 15,1 0,-2-1,1 0,-1 1,0-1,0 0,0 0,-1 0,0 0,0 0,0-1,-1 1,0 0,-1-6,0 11,0 1,0-1,0 1,0 0,0-1,0 1,0 0,0 0,0-1,0 1,-1 0,1 0,0 0,0 0,0 0,0 1,0-1,0 0,0 0,0 1,0-1,0 1,0-1,0 1,0-1,0 1,0 0,0-1,0 1,0 0,1 0,-1-1,0 1,0 0,1 0,-1 0,1 0,-1 0,1 0,-1 0,1 0,0 0,0 0,-1 1,1-1,0 0,0 0,0 0,0 1,-19 44,2 1,2 0,2 1,1 9,-10 33,0 4,-5-2,-3-2,-4 0,-4-2,-4-2,-3-2,-45 61,77-124,-1-1,-1 0,0-1,-2 0,0-1,-1-1,0-1,-2-1,0 0,0-2,-1 0,-1-1,0-1,-1-1,-17 4,35-13,-1-1,1 1,0-1,-1 0,1-1,0 0,-1 0,1 0,0 0,0-1,0 0,0 0,0 0,0 0,0-1,1 0,-1 0,1 0,0-1,0 1,0-1,1 0,-1 0,1 0,0-1,0 1,0-1,1 0,0 0,-1 0,2 0,-1 0,1 0,-1 0,1 0,1-1,-1 1,1 0,0-1,0 1,1-1,-1 1,0 1,-1 0,1 0,0 0,0 0,0 0,1 0,-1 1,1-1,0 0,0 0,0 1,1-1,-1 0,1 1,0 0,0-1,0 1,0 0,0 0,1 0,0 0,-1 0,1 1,0-1,0 1,1 0,-1 0,0 0,1 0,-1 0,1 1,0 0,-1 0,1 0,0 0,0 0,125 65,-83-47,0-3,1-2,0-1,1-3,0-2,0-1,0-3,0-3,36-4,-22 4,-36 0,1-2,-1-1,0-1,0-2,0 0,-1-2,0 0,13-9,-15 8</inkml:trace>
  <inkml:trace contextRef="#ctx0" brushRef="#br0" timeOffset="8771.893">1416 1102,'35'-16,"0"-1,-1-2,-1-1,-1-1,-1-2,2-4,-29 25,0-1,-1 0,1 0,-1 0,1 0,-1 0,0-1,0 1,-1-1,1 0,-1 0,0 0,0 0,0 0,0-1,-1 1,1-1,-1 1,0-1,-1 1,1-1,-1 1,0-1,0 0,0 1,-1-1,0 1,0-1,0 1,0-1,-1 1,1 0,-1-1,0 1,-1 0,1 0,-1 0,1 1,-1-1,-1 0,-2 0,0 0,-1 0,1 0,-1 1,0 0,0 1,0-1,0 1,0 1,-1-1,1 1,0 0,-1 1,1 0,-1 0,1 1,-1 0,1 0,0 0,-1 1,1 0,0 1,0 0,0 0,1 0,-1 1,1 0,0 0,0 0,0 1,0 0,-3 5,-1-2,0 1,1 0,0 0,0 1,1 0,1 1,0 0,0 0,1 0,0 1,1 0,0 0,1 0,1 1,0-1,0 1,2 0,-1 0,2 0,-1 0,2 0,0 0,0-1,1 1,1 0,0 0,0-6,1-1,-1 1,1-1,0 0,1 0,-1 0,1 0,0-1,1 0,-1 0,1 0,0-1,0 0,1 0,-1 0,1-1,0 0,0 0,0-1,0 0,0 0,4 0,11 3,0-2,1-1,0 0,-1-2,1-1,18-2,7-7,0-1,-2-3,1-1,-2-3,0-2,-1-1,-2-3,0-1,-1-2,-2-2,-1-1,15-17,-11 8,-2-2,-2-1,-2-2,-1-1,-3-2,-2-1,2-8,-14 25,-2-1,-1-1,-2 0,-1 0,-2-1,-1-1,-1 0,-2 0,-2 0,-1-3,-2 34,0 0,-1 1,1-1,-1 0,0 1,0-1,0 0,-1 0,1 1,-1-1,0 1,0-1,0 0,-1 1,1 0,-1-1,0 1,0 0,0 0,0 0,-1 0,1 0,-1 0,1 1,-1-1,0 1,0 0,0 0,0 0,-1 0,1 1,0-1,-1 1,1 0,-1 0,0 0,1 0,-1 1,0-1,1 1,-1 0,0 0,0 0,1 1,-1-1,0 1,-6 4,2 1,-1-1,0 2,1-1,1 1,-1 0,1 1,0-1,0 1,1 1,1-1,-1 1,1 0,0 1,1-1,-1 6,-8 19,3 1,0 0,2 1,2 0,2 0,1 0,1 6,5 24,3-1,3 1,2-1,12 30,-23-93,21 80,-10-43,-2 0,-2 0,-1 1,-2 0,-1 7,-5 24,2-60</inkml:trace>
  <inkml:trace contextRef="#ctx0" brushRef="#br0" timeOffset="8988.483">1924 622,'38'0,"47"-5,18-1,1-5,-7 0,-11 1,-10 4,-9-4,-6 1,-4 2,-6 1,-12 3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1 352,'19'2,"1"0,-1-1,1-1,0-1,0-1,-1 0,1-2,-1 0,0-1,0-1,-1-1,0 0,0-2,0 0,-1-1,-1 0,1-2,-2 0,6-6,70-112,-91 129,0 1,0 0,0-1,1 1,-1 0,0 0,1-1,-1 1,0 0,1 0,-1-1,0 1,1 0,-1 0,0 0,1-1,-1 1,1 0,-1 0,0 0,1 0,-1 0,1 0,-1 0,1 0,-1 0,0 0,1 0,-1 0,1 0,-1 0,0 1,1-1,-1 0,0 0,1 0,-1 1,1-1,-1 0,0 0,0 1,1-1,-1 0,0 1,1-1,-1 0,0 1,0-1,0 0,1 1,-1-1,0 0,0 1,0-1,0 1,0-1,0 0,0 1,0-1,0 1,0-1,0 1,0-1,0 0,0 1,0-1,0 1,0-1,2 38,-2-35,26 331,-25-285,4 3,-3 1,-3-1,-1 0,-3 0,-2 0,-3 0,-1-1,-11 24,20-68,-1 1,0-1,0 0,-1 0,0 0,0 0,0-1,-1 1,0-1,0 0,-1-1,0 1,0-1,0 0,-2 1,5-7,0 1,0-1,0 1,0-1,0 0,0 0,0-1,0 1,1 0,-1-1,1 0,-1 0,1 1,-1-1,1-1,0 1,0 0,0 0,0-1,1 0,-1 1,1-1,-1 0,1 1,0-1,0 0,0 0,0 0,1 0,-1 0,1 0,0 0,0 0,0-2,-1-14,2 0,0 0,0 0,2 1,1-1,0 1,1 0,3-5,-2 0,25-66,3 2,4 1,4 2,3 2,11-8,-38 59,1 0,1 2,2 1,1 0,2 2,0 1,1 0,2 2,0 2,2 0,29-15,-55 33,-1 1,0 0,1 0,-1 0,1 0,0 0,0 1,-1 0,1 0,0 0,0 0,0 0,0 1,0 0,1 0,-1 0,0 0,0 1,0-1,0 1,0 0,0 0,-1 1,1-1,0 1,0 0,-1 0,1 0,-1 0,0 0,0 1,0 0,0 0,0 0,2 2,-2 2,0 0,0 0,-1 1,1-1,-2 1,1 0,-1-1,0 1,-1 0,0 0,0-1,0 1,-1 0,0 0,-1-1,0 1,0-1,-3 8,-66 127,55-115,0 0,-2-2,-1 0,-2-1,0-1,-1-1,-1 0,-1-2,-1-1,-1-1,0-1,-3-1,-51 1,62-21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1 395,'22'4,"0"0,1-2,-1 0,1-2,-1 0,1-2,-1 0,1-1,-1-2,0 0,-1-1,1-1,-1-2,-1 0,1-1,-2 0,18-14,-27 17,-1-1,0 0,0-1,-1 0,0-1,0 0,-1 0,-1 0,0-1,0 0,-1 0,1-4,-4 10,0-1,-1 0,1 1,-1-1,0 0,-1 0,1 0,-1 0,-1 0,1 0,-1 0,0 0,0 0,-1 0,0 1,0-1,0 0,0 1,-1 0,0-1,0 1,-1 0,1 1,-1-1,-4-3,3 4,1 0,-1 0,0 1,-1 0,1 0,0 0,-1 0,0 1,1 0,-1 0,0 1,0 0,0 0,0 0,0 1,0 0,0 0,0 0,0 1,0 0,0 0,-2 0,-124 55,122-48,0-1,0 2,1-1,-1 1,2 1,0 0,0 0,1 0,0 1,0 0,2 1,-1-1,1 1,1 0,0 1,1-1,0 1,1-1,1 1,-1 0,2-1,0 1,1 0,0 3,2-8,-1-1,2 1,-1-1,1 1,0-1,0 0,1 0,0-1,0 1,1-1,0 0,0-1,0 1,1-1,0-1,0 1,0-1,0 0,0-1,1 0,0 0,0 0,0-1,0 0,0-1,0 0,1 0,17 3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1 337,'241'-230,"-213"201,60-46,-87 75,0-1,0 1,1-1,-1 1,0 0,0 0,0 0,1 0,-1 0,0 0,0 0,0 0,1 0,-1 0,0 1,0-1,0 0,0 1,0-1,1 1,-1-1,0 1,0 0,0-1,-1 1,1 0,0 0,0 0,0 0,0-1,-1 1,1 0,0 0,-1 1,1-1,-1 0,1 0,-1 0,0 0,1 0,-1 1,0-1,0 0,0 0,0 0,0 1,4 64,-4-58,-1-2,0 1,1-1,0 1,1-1,-1 1,1-1,0 1,1-1,0 0,0 1,0-1,1 0,0 0,0-1,0 1,1 0,-1-1,1 0,1 0,-1 0,1-1,0 1,0-1,0 0,0 0,1-1,0 0,0 0,0 0,0-1,0 0,0 0,0 0,1-1,5 1,2-4,0-1,0-1,-1 0,1-1,-1-1,0 0,-1 0,1-1,-1-1,0 0,-1-1,0 0,-1-1,0 0,0 0,-1-1,0 0,2-6,47-90,-47 94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224 556,'-34'39,"2"2,1 2,3 1,1 1,-20 46,44-86,0-1,0 1,1 0,-1 0,1 0,0 0,1 0,-1 0,1 0,0 1,1-1,-1 0,1 1,0-1,0 1,0-1,1 0,0 1,0-1,1 0,-1 0,1 0,0 0,0 0,1 0,0 0,-1-1,2 1,-1-1,0 0,1 0,0 0,4 3,2-2,1-1,0-1,0 0,0 0,0-1,0 0,0-1,1 0,-1-1,0-1,1 1,-1-2,0 0,0 0,0-1,0 0,0-1,-1 0,1-1,-1 0,0 0,-1-1,1-1,-1 1,0-1,-1-1,0 0,0 0,0-1,-1 0,-1 0,36-49,-2-1,-3-2,-3-1,-3-2,8-27,-26 59,-2 0,-2-1,0 0,-3-1,0 1,-2-10,-2 27,-2 1,0-1,0 0,-2 0,0 1,-1-1,0 1,-1 0,-1 0,0 0,-1 1,-1-1,0 1,-5-6,8 14,0 1,-1-1,1 1,-1 0,0 1,0-1,-1 1,1 0,-1 0,0 1,0-1,0 1,0 1,-1-1,1 1,-1 0,0 1,1-1,-1 1,0 1,0-1,0 1,0 0,0 1,1 0,-1 0,0 0,1 1,-1 0,0 0,1 1,0 0,0 0,0 0,0 1,0 0,1 0,-1 0,1 1,-3 3,-7 10,1 0,1 0,1 1,0 1,2 0,0 1,1 0,1 0,1 1,1 0,1 0,1 1,1-1,1 1,1 0,1 0,1-1,1 10,1-9,1-1,1 1,1-1,1-1,0 1,2-1,1 0,0-1,1 0,2-1,0 0,0-1,2-1,0 0,1-1,1 0,1-2,0 0,0 0,1-2,1-1,1 0,63 12,-59-21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0 104,'6'20,"0"0,2 0,0-1,1 0,1 0,0-1,2 0,0-1,1 0,0-1,1-1,1 0,12 8,-23-20,1 0,-1 0,1-1,0 1,0-1,0 0,0-1,1 1,-1-1,0 0,1 0,-1-1,1 0,-1 0,0 0,1 0,-1-1,1 0,-1 0,0 0,0-1,0 0,0 0,0 0,0-1,0 1,0-1,-1 0,0-1,1 1,-1-1,2-2,7-7,0 0,-1-1,-1-1,0 0,-1 0,-1-1,0 0,-1-1,0-3,36-140,-40 130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0,'6'9,"-1"1,0-1,0 1,-1 0,0 1,0-1,-2 1,1-1,-1 1,-1 0,0 0,0 0,1 38,-2 0,-2 0,-2 0,-3-1,-8 32,3-9,-24 223,37-267,-1-3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1,'-14'25,"2"0,0 1,2 1,1 0,1 0,1 1,1 0,2 0,1 0,1 1,2 26,0-49,1 0,1 0,-1-1,1 1,0-1,0 1,0-1,1 0,0 0,0 0,0 0,1-1,0 1,0-1,0 0,0 0,0 0,1 0,0-1,0 0,0 0,0 0,0-1,0 1,1-1,-1-1,1 1,0-1,0 0,-1 0,1 0,0-1,0 0,0 0,-1-1,1 1,0-1,0-1,-1 1,1-1,-1 0,1 0,-1 0,0-1,0 0,0 0,0 0,2-3,25-19,-2-1,0-2,-2-1,-1-1,-2-1,0-1,-3-1,19-35,0-6,-31 56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15,'-133'342,"130"-322,9-26,15-30,-5 3,2 1,2 1,1 1,1 1,1 0,22-19,71-47,-114 94,-1 1,1-1,-1 0,0 1,1-1,-1 1,1-1,-1 1,1 0,-1 0,1-1,0 1,-1 0,1 1,-1-1,1 0,-1 0,1 1,-1-1,1 0,-1 1,1 0,-1-1,0 1,1 0,-1 0,0 0,0 0,1 0,-1 0,0 0,0 0,0 0,0 0,0 1,-1-1,1 0,0 1,0-1,-1 0,1 1,-1-1,0 1,1-1,-1 1,0 0,0-1,0 1,0 0,-2 81,-5-51,-13 140,19-171,1 0,0 0,-1 1,1-1,0 0,0 0,0 0,0 1,0-1,0 0,1 0,-1 1,0-1,1 0,-1 0,0 0,1 0,-1 0,1 0,0 0,-1 0,1 0,0 0,0 0,0 0,0 0,-1 0,1 0,0-1,0 1,1 0,-1-1,0 1,0-1,0 0,0 1,0-1,1 0,-1 1,0-1,0 0,0 0,1 0,-1 0,0 0,0 0,0 0,1-1,-1 1,0 0,0-1,1 0,132-114,44-37,-55 60,-121 92,-1 0,0-1,1 1,-1 0,0 0,0 0,1 0,-1 0,0 0,1 0,-1 1,0-1,0 0,1 1,-1-1,0 1,0-1,0 1,0-1,1 1,-1 0,0 0,0 0,0-1,0 1,-1 0,1 0,0 0,0 0,-1 1,1-1,0 0,-1 0,1 0,-1 0,0 1,1-1,-1 0,0 1,15 59,-14-55,3 20,-2 1,-1 0,-1-1,-1 1,-1 0,-1-1,-7 22,7 2,6-32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1,'10'24,"3"17,-1 2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1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1,'30'432,"-3"-327,-10-63,-15-33,-1 0,1 1,-1 0,-1-1,0 1,0-1,-1 1,-1-1,1 1,-1-1,-1 1,0-1,0 0,-1 0,-1 2,-20 80,10 48,-19 13,29-133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53,'-25'23,"1"1,2 0,0 2,2 1,0 0,2 2,1 0,2 1,-1 4,14-31,0 0,0 0,0-1,1 1,-1 1,1-1,0 0,0 0,0 0,0 1,0-1,1 1,0-1,-1 0,1 1,1-1,-1 1,0-1,1 0,0 1,-1-1,1 0,1 0,-1 1,0-1,1 0,-1 0,1 0,0-1,0 1,0 0,1-1,-1 1,1-1,-1 0,1 0,0 0,-1 0,1 0,0 0,0-1,1 0,-1 1,0-1,0 0,2 0,11-3,-1 0,0-1,0-1,0 0,0-1,-1-1,1 0,-1-1,-1 0,0-1,0-1,0 0,-1-1,0 0,-1 0,1-3,-5 8,0 0,0-1,-1 0,0-1,0 1,0-1,-1-1,0 1,0 0,-1-1,0 0,0 0,-1-1,0 1,0-1,-1 1,0-1,-1 0,0 0,0 0,-1 1,0-1,-1 0,1 0,-2 0,1 0,-1 1,-1-1,0 1,0-1,0 1,-1 0,0 0,-5-5,6 8,-1 1,0-1,0 1,0 0,0 1,-1-1,0 1,0-1,0 1,0 1,0-1,0 1,-1 0,1 0,-1 1,0-1,1 1,-1 0,0 1,0-1,1 1,-1 1,0-1,0 1,1 0,-1 0,0 0,1 1,-1 0,1 0,-2 1,-7 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0,'0'44,"5"32,1 9,0 0,-1-10,-2-9,0-10,-2-10,-1-8,0-5,0-5,5-1,1-1,0 1,-1-5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9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1,'-47'714,"19"-544,25-151,10-20,16-25,10-16,1 1,3 3,0 0,3 3,0 1,3 2,0 2,26-12,16 12,-83 30,1-1,-1 1,1 0,-1 0,1 1,-1-1,0 0,1 1,-1-1,1 1,-1 0,0 0,1 0,-1 0,0 0,0 1,0-1,0 1,0-1,0 1,0 0,0-1,-1 1,1 0,-1 0,0 0,1 1,-1-1,0 0,0 0,0 1,0-1,-1 1,1 0,1 5,-1 0,0 0,-1 0,0 0,0 0,-1 0,1 0,-2 0,1 0,-1 0,-1 0,1 0,-1-1,-1 1,1-1,-1 0,0 0,-1 0,-3 3,-107 116,96-109,-1-1,-1 0,0-2,-1 0,0-2,-1 0,0-2,-1 0,-24 6,46-15,-1 0,1 0,0 0,0 0,-1-1,1 1,-1-1,1 1,-1-1,1 0,0 0,-1 0,1 0,-1 0,1-1,-1 1,1-1,0 0,-1 1,1-1,0 0,-1-1,1 1,0 0,0 0,0-1,0 1,0-1,1 0,-1 0,0 1,1-1,-1 0,1 0,0-1,0 1,0 0,0 0,0-1,0 1,0 0,1-1,-1 1,1-1,0 1,0 0,0-1,0 1,0-1,0 1,0-1,1 1,0-1,-1 1,10-19,3 1</inkml:trace>
  <inkml:trace contextRef="#ctx0" brushRef="#br0" timeOffset="315.202">586 819,'75'-8,"-1"-2,0-4,37-13,-101 24,-1-1,1 1,-1-2,0 1,-1-1,1 0,-1-1,0 0,0 0,-1-1,0 0,0 0,0-1,-1 1,0-2,-1 1,0 0,0-1,-1 0,0 0,0-1,-1 1,-1-1,1 0,-1 1,-1-2,0 8,-1-1,0 1,0 0,0 0,0-1,0 1,-1 0,1-1,-1 1,0 0,0 0,0 0,0 0,-1 0,1 0,-1 0,0 0,0 1,0-1,0 0,0 1,-1 0,1-1,-1 1,1 0,-1 0,0 1,0-1,0 1,0-1,0 1,0 0,0 0,0 0,0 0,-1 1,1-1,0 1,0 0,-1 0,1 0,0 1,-1-1,1 1,0-1,0 1,-3 1,-7 3,0 1,1 0,0 0,0 1,0 1,1 0,0 1,0 0,1 0,0 1,1 1,0 0,1 0,0 0,0 1,2 0,-1 1,2-1,-1 1,2 1,0-1,0 0,2 1,-1 1,1-7,0 1,1 0,0-1,0 1,1 0,0-1,0 1,1 0,0-1,1 1,0-1,0 1,1-1,0 0,0 0,1 0,0 0,1-1,-1 1,2-1,-1 0,1-1,0 1,0-1,0 0,1-1,0 0,0 0,8 4,2-2,0 0,1-1,0-1,0-1,0-1,0 0,1-1,-1-1,1-1,-1-1,1 0,9-3,1 0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5786,'5'34,"2"10</inkml:trace>
  <inkml:trace contextRef="#ctx0" brushRef="#br0" timeOffset="-184.074">1468 5052,'-5'34,"3"15,3 5,0-7</inkml:trace>
  <inkml:trace contextRef="#ctx0" brushRef="#br0" timeOffset="-1093.968">1468 1835,'0'19,"0"12,0 4,0 2,0-1,0-2,0-1,5-3,1 0,0-1,-1-1,-1 0,-2 0,-1-5</inkml:trace>
  <inkml:trace contextRef="#ctx0" brushRef="#br0" timeOffset="-732.443">1411 3048,'0'24,"0"18,0 6,0 0,0-4,-4-4,-3-4,1-4,1-2,2-1,1-2,1 1,0-1,1 1,0 0,1-1,-1-3</inkml:trace>
  <inkml:trace contextRef="#ctx0" brushRef="#br0" timeOffset="-379.396">1468 4092,'-11'62,"2"-1,3 2,3-1,4 34,26 71,-25-56,-2-87</inkml:trace>
  <inkml:trace contextRef="#ctx0" brushRef="#br0" timeOffset="-9364.471">0 791,'114'0,"320"-12,547-60,-303 32,-175 4,-243 25,-169-5,-72 11</inkml:trace>
  <inkml:trace contextRef="#ctx0" brushRef="#br0" timeOffset="-5283.473">706 114,'-173'124,"141"-97,-56 53,3 4,4 4,-10 21,-20 20,111-128,-1-1,1 1,-1-1,1 1,0 0,-1-1,1 1,0 0,-1-1,1 1,0 0,0-1,0 1,0 0,0 0,0-1,0 1,0 0,0-1,0 1,0 0,0 0,0-1,1 1,-1 0,0-1,1 1,-1 0,0-1,1 1,-1-1,1 1,-1 0,0-1,1 1,0-1,-1 1,1-1,-1 0,1 1,0-1,-1 0,1 1,0-1,-1 0,1 0,0 1,-1-1,1 0,9-2</inkml:trace>
  <inkml:trace contextRef="#ctx0" brushRef="#br0" timeOffset="-4999.501">1242 170,'-20'13,"-89"58,4 4,3 4,3 5,-13 21,23-10,88-94,0 0,1 0,-1-1,1 1,-1 0,1 0,0 0,-1 0,1 0,0-1,-1 1,1 0,0 0,0 0,0 0,0 0,0 0,0 0,0 0,0 0,0 0,1 0,-1 0,0 0,0-1,1 1,-1 0,1 0,-1 0,1 0,-1-1,1 1,-1 0,1 0,0-1,-1 1,1-1,0 1,0-1,0 1,-1-1,1 1,0-1,0 1,0-1,0 0,0 0,0 1,0-1,-1 0,1 0,1 0,51-3,-18-8,0-2,-1-1,0-2,-1-1,17-12,-9 4</inkml:trace>
  <inkml:trace contextRef="#ctx0" brushRef="#br0" timeOffset="-4748.103">1750 170,'0'3,"0"0,-1 0,0-1,0 1,0 0,0-1,0 1,0 0,-1-1,1 0,-1 1,0-1,0 0,0 0,0 0,0 0,0 0,0 0,-3 1,3-1,-221 201,59-71,163-131,0-1,0 1,0-1,0 1,-1-1,1 1,0 0,0 0,0 0,0-1,1 1,-1 0,0 0,0 0,0 0,1 1,-1-1,0 0,1 0,-1 0,1 0,0 1,-1-1,1 0,0 0,0 1,0-1,0 0,0 1,0-1,0 0,0 0,0 1,1-1,-1 0,0 0,1 1,-1-1,1 0,0 0,-1 0,1 0,0 0,-1 0,1 0,0 0,0 0,0 0,0 0,0 0,0-1,0 1,0 0,2 0,17-2,2-2</inkml:trace>
  <inkml:trace contextRef="#ctx0" brushRef="#br0" timeOffset="-4533.872">2399 114,'-10'14,"-26"24,-18 15,-9 4,2-4,2-5,5-7,8-5,6-4,6-2,3-2,8-1,11-5,14-6,11-11,3-6</inkml:trace>
  <inkml:trace contextRef="#ctx0" brushRef="#br0" timeOffset="-4294.507">3133 0,'-15'34,"-8"16,-2 3,-1-6,0-7,3-5,2-4,-1-2,-2-2,-1 0,-1 0,-1 0,-1-4,0-2,0 1,4-4</inkml:trace>
  <inkml:trace contextRef="#ctx0" brushRef="#br0" timeOffset="-1461.183">1411 819,'12'197,"-4"-144,-2 0,-2 1,-3 0,-2 7,1-52,-1 15</inkml:trace>
  <inkml:trace contextRef="#ctx0" brushRef="#br0" timeOffset="3190.705">1497 762,'70'66,"277"417,-133-246,-54-81,-35-23,-14 8,57 46,7 14,-23-26,-60-73,17 11,160 104,-239-194,-1 2,-2 1,-1 1,-1 1,20 30,-3-5,120 167,10-11,-36-52,-42-58,-77-84,-1 0,0 1,-1 1,0 1,-2 0,0 1,-1 0,4 10,-4-2,0 1,2-2,2 0,0-1,1 0,2-2,0 0,12 10,9 0,28 38,-16 20,-52-79</inkml:trace>
  <inkml:trace contextRef="#ctx0" brushRef="#br0" timeOffset="5456.469">5137 4318,'-5'-5,"-1"0,0 1,0 0,-1-1,1 2,-1-1,1 1,-1 0,0 1,-1-1,1 1,0 1,0-1,-1 1,1 1,-1-1,1 1,-1 1,1-1,-1 1,1 1,0-1,-2 1,-18 1,-1 1,1 1,-1 1,1 1,1 2,0 0,0 2,1 1,0 1,-18 13,28-14,0 0,1 1,0 1,1 1,1 0,0 0,1 1,0 1,2-1,-1 3,-1 5,0 1,2 1,0-1,2 1,1 1,1 0,1-1,2 1,0 0,2 1,1-1,1 0,6 26,-6-39,0 0,1 0,0-1,1 1,1-1,0 0,1 0,0-1,1 1,0-1,1-1,1 1,0-2,0 1,1-1,0 0,1-1,8 6,116 33,-92-38,-25-5,0-1,0-1,1 0,0-1,-1-1,1-1,0-1,18-2,133-27,-133 19,0-1,-2-3,0 0,0-2,1-3,-25 14,0 0,-1-1,1 0,-2-1,1 0,-1 0,0-1,0 0,-1-1,-1 0,0 0,2-4,75-146,-78 148,-1 0,0 0,-1-1,-1 1,0-1,0 0,-1 0,-1 0,0 0,-1-1,0 1,-1 0,-1 0,0 0,0 0,-1 0,-1 0,-1 1,1 0,-2-1,-5-8,-27-22,-2 2,-2 2,-2 1,-1 3,-1 1,-2 3,-1 2,-9-2,48 25,0 0,0 1,-1 1,0-1,0 2,0 0,0 0,0 1,-1 0,1 1,-1 0,1 1,-1 0,1 1,-1 0,1 1,-1 0,-7 3,1 2</inkml:trace>
  <inkml:trace contextRef="#ctx0" brushRef="#br0" timeOffset="6370.852">4657 4968,'26'-38,"-22"25,72-157,-55 130,-16 30,0-1,0 1,1 0,1 1,0-1,0 1,0 1,1-1,6-4,-13 12,0 1,0-1,0 0,0 0,0 1,0-1,0 0,0 1,0-1,0 1,0-1,0 1,0 0,1 0,-1-1,0 1,0 0,0 0,1 0,-1 0,0 0,0 0,0 1,0-1,1 0,-1 0,0 1,0-1,0 1,0-1,0 1,0 0,0-1,0 1,0 0,0 0,0-1,-1 1,1 0,0 0,0 0,-1 0,1 0,-1 0,1 0,-1 0,1 1,-1-1,14 66,-11-45,20 90,-22-111,-1 0,0 0,1 0,-1 0,1 0,-1 0,1 0,0 0,0 0,-1-1,1 1,0 0,0 0,0-1,-1 1,1-1,0 1,0-1,0 1,0-1,0 1,0-1,1 0,-1 1,0-1,0 0,0 0,0 0,0 0,0 0,0 0,0 0,0-1,0 1,1 0,-1 0,0-1,0 1,0-1,0 1,0-1,-1 1,1-1,0 0,0 1,0-1,0 0,-1 0,2 0,40-44,-41 43,136-145,-136 146,1-1,-1 0,1 1,0-1,-1 1,1 0,0-1,0 1,0 0,0 0,0 0,0 1,0-1,1 0,-1 1,0-1,0 1,0 0,1 0,-1 0,0 0,0 0,1 0,-1 0,0 1,0 0,0-1,1 1,-1 0,0 0,0 0,0 0,0 0,-1 0,1 1,0-1,0 0,-1 1,1 0,-1-1,1 1,-1 0,0 0,0 0,0 0,0 0,0 0,5 13,-1 0,0 0,-1 0,-1 1,0 0,-2 0,1-1,-2 1,0 0,-1 0,-2 7,2 20,0 13,1-32</inkml:trace>
  <inkml:trace contextRef="#ctx0" brushRef="#br0" timeOffset="13038.735">2738 4459,'-5'-2,"0"0,0 1,0-1,0 1,0 0,-1 1,1-1,0 1,0 0,-1 0,1 1,0 0,0 0,-1 0,1 0,0 1,0 0,0 0,1 0,-1 0,0 1,1 0,0 0,0 0,-1 1,2-1,-1 1,0 0,1 0,0 0,0 1,-2 3,-8 16,2 0,0 1,2 1,1-1,1 1,1 1,1-1,2 1,0 0,2 0,1 0,1 0,1 2,-2-20,1 0,-1-1,1 1,1 0,-1-1,1 1,1-1,0 1,0-1,1 0,0 0,0-1,0 1,1-1,1 0,-1 0,1 0,0-1,1 0,-1 0,1-1,0 0,1 0,-1 0,1-1,0 0,0-1,8 3,-2-4,1-1,0-1,-1 0,1-1,0-1,-1 0,1 0,-1-2,0 0,0 0,0-2,-1 0,1 0,-2-1,1 0,-1-2,0 1,0-1,-1-1,0 0,-1-1,0 0,-1 0,0-1,-1 0,0 0,-1-2,5-3,-2 0,0-1,-1 0,-1-1,0 0,-2 0,0-1,-1 0,-1 0,-1 0,-1 0,0 0,-2 0,0-1,-2-7,2 20,-1 0,0 0,-1 0,0 0,0 0,-1 0,1 0,-2 1,1-1,-1 1,0 0,-1 0,0 0,0 1,0-1,-1 1,0 1,0-1,0 1,-1 0,1 0,-1 1,-1 0,1 0,0 1,-1 0,0 0,0 1,0 0,0 0,0 0,0 1,0 1,-1 0,1 0,-4 0,-9 5,-1 0,1 2,1 0,0 1,0 1,0 1,1 1,1 0,0 1,0 1,1 1,1 1,0 0,1 1,1 1,-6 9,-1-2</inkml:trace>
  <inkml:trace contextRef="#ctx0" brushRef="#br0" timeOffset="13409.179">2540 4798,'68'-81,"-62"74,3-5,0 0,1 1,0 0,1 1,0 0,1 1,-1 0,2 1,0 0,-8 7,-1 0,1 1,0-1,-1 1,1 0,0 0,0 1,-1-1,1 1,-1 0,1 0,0 1,-1-1,0 1,1 0,-1 0,0 1,0-1,0 1,-1 0,1 0,-1 0,1 0,-1 1,0 0,0-1,0 1,-1 0,0 0,1 0,-1 1,-1-1,1 1,0-1,66 71,-63-73,1 0,-1 0,1 0,-1-1,1 0,0 0,0 0,0-1,0 1,0-1,-1-1,1 1,0-1,0 0,0-1,-1 1,1-1,-1 0,1-1,-1 1,0-1,3-2,6-7</inkml:trace>
  <inkml:trace contextRef="#ctx0" brushRef="#br0" timeOffset="13808.78">1468 5278,'235'-48,"148"-28,-186 40,-168 31</inkml:trace>
  <inkml:trace contextRef="#ctx0" brushRef="#br0" timeOffset="14822.898">3246 4601,'5'3,"1"0,-1-1,1 0,0 0,-1 0,1-1,0 0,0 0,0 0,0-1,0 0,0 0,0 0,3-1,22-5,-1 0,0-2,0-2,0 0,-2-2,1-1,-1-1,-1-2,-1-1,0 0,13-14,247-195,-282 223,12-11,-1 0,0-1,-1-1,-1 0,-1 0,0-2,-1 1,6-14,-17 31,1-1,-1 0,0 0,1 1,-1-1,0 0,0 0,0 0,0 1,0-1,0 0,0 0,0 0,0 0,0 1,0-1,0 0,0 0,-1 0,1 1,0-1,-1 0,1 0,0 1,-1-1,1 0,-1 1,1-1,-1 1,0-1,1 0,-1 1,1-1,-1 1,0-1,0 1,1 0,-1-1,0 1,0 0,1 0,-1-1,0 1,0 0,0 0,1 0,-1 0,0 0,0 0,0 0,0 0,1 0,-1 1,-56 6,43-4,-15 1,0 0,0-2,0-1,-1-2,-23-3,53 3,-1 1,0 0,1-1,-1 1,0 0,0 0,0-1,1 1,-1 0,0 0,0 0,0 0,0 0,1 0,-1 0,0 0,0 0,0 0,0 1,1-1,-1 0,0 1,0-1,1 0,-1 1,0-1,1 1,-1-1,0 1,1-1,-1 1,1 0,-1-1,1 1,-1 0,1-1,-1 1,1 0,0 0,-1-1,1 1,0 0,0 0,-1 0,1-1,0 1,0 0,0 0,0 0,0 0,0-1,0 1,0 0,1 0,-1 0,0-1,0 1,1 0,-1 0,1 0,26 52,-22-46,110 194,-52-43,-61-158,-1-1,1 1,-1 0,0-1,1 1,-1-1,0 1,1-1,-1 0,0 0,0 1,0-1,0 0,1 0,-1 0,-1 0,1 0,0-1,0 1,0 0,0 0,-1 0,1-1,-1 1,1 0,-1-1,1 1,-1-1,0 1,0 0,0-1,0 1,0-1,0 1,0-1,0 0,12-53,3 0,2 1,3 1,9-17,7 14,-26 42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9:56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85,'-77'-27,"51"19,-1 1,0 2,-1 1,1 1,-1 1,1 1,-1 2,0 1,1 1,-1 1,1 1,0 2,1 1,0 1,-3 2,17-9,0 0,0 1,1 0,-1 1,1 0,0 1,0 0,0 1,1 0,0 0,0 1,1 1,-1 0,2 0,-1 1,1 0,1 0,-1 1,2 0,-1 0,-1 4,8-9,-1-1,1 0,0 0,0 0,0 1,0-1,1 0,0 0,0 0,0 0,0 0,1 0,-1 0,1 0,0-1,0 1,1 0,-1-1,1 0,-1 1,1-1,0 0,1-1,-1 1,0-1,1 1,1 0,106 48,61-32,-172-19,1-1,0 1,0-1,-1 1,1 0,0-1,0 1,-1 0,1 0,0-1,0 1,0 0,0 0,-1 0,1 0,0 0,0 0,0 0,0 0,-1 1,1-1,0 0,0 0,0 1,-1-1,1 0,0 1,-1-1,1 1,0-1,-1 1,1-1,0 1,-1-1,1 1,-1 0,1-1,-1 1,1 0,-1 0,0-1,1 1,-1 0,0 0,0 0,1-1,-1 1,0 0,0 0,0 0,0-1,0 1,0 0,0 0,0 0,-1 0,1-1,0 1,0 0,-1 0,1 0,-1 0,-139 87,-26 39,163-125,0 1,1-1,-1 1,1 0,0 0,0 0,0 0,1 0,-1 1,1-1,-1 0,1 1,0-1,1 1,-1-1,0 1,1 0,0-1,0 1,0 0,0-1,1 1,-1-1,1 1,0-1,0 1,0-1,1 1,-1-1,1 0,0 0,0 0,0 0,0 0,0 0,1 0,-1-1,1 1,0-1,0 0,0 0,0 0,0 0,0 0,0-1,1 1,-1-1,1 0,14 4,-1-1,1-1,0-1,0 0,1-2,-1 0,0-1,6-1,27-1,175-8,-202 5</inkml:trace>
  <inkml:trace contextRef="#ctx0" brushRef="#br0" timeOffset="266.914">1609 338,'-39'34,"-21"25,-7 8,5-3,12-8,10-8,11-8,7-6,6-3,2-3,-2-1,1-1,0 1,-4 0,2-4</inkml:trace>
  <inkml:trace contextRef="#ctx0" brushRef="#br0" timeOffset="516.304">1101 367,'29'34,"23"20,9 1,-2-3,-7-7,-6-10,-7-7,-5-8,-3-3,-3-3,-1-5,0-4,0-3,0-1,-4-1</inkml:trace>
  <inkml:trace contextRef="#ctx0" brushRef="#br0" timeOffset="954.068">2145 423,'-12'-4,"0"1,-1 0,1 1,-1 1,0 0,1 0,-1 2,0-1,1 2,-1-1,0 2,1 0,0 0,0 1,0 1,0 0,1 0,0 1,0 1,0 0,1 0,0 1,0 0,1 1,0 0,1 1,0 0,0 0,1 0,0 1,0 3,2-5,-27 85,32-90,-1-1,1 0,0 0,1 1,-1-1,0 0,1 0,0 0,0 0,0 0,0 0,0 0,1 0,-1 0,1 0,0 0,0-1,0 1,0-1,0 0,0 1,1-1,-1 0,1 0,0-1,-1 1,1 0,0-1,2 1,2 2,1-2,-1 1,1-1,-1 0,1 0,0-1,-1 0,1 0,0-1,0 0,0 0,0-1,-1 0,1-1,0 1,-1-2,1 1,-1-1,0 0,0 0,0-1,4-3,135-118,-101 80,2 11,-45 34,-1-1,0 1,0-1,0 1,0 0,0 0,0 0,1 0,-1 0,0 0,0 0,0 0,0 0,0 0,1 0,-1 1,0-1,0 1,0-1,0 1,0-1,0 1,0-1,0 1,0 0,0 0,0-1,-1 1,1 0,0 0,0 0,-1 0,1 0,-1 0,1 0,-1 0,1 0,-1 0,0 0,1 0,-1 0,0 1,0-1,0 0,0 0,0 0,0 1,6 43,-6-37,1-1,-1 1,1-1,1 0,-1 1,1-1,0 0,1 0,0 0,0 0,0 0,1-1,0 0,0 1,1-1,0-1,4 5,40 21,-25-18</inkml:trace>
  <inkml:trace contextRef="#ctx0" brushRef="#br0" timeOffset="1472.338">2569 875,'5'-12,"19"-41,2 1,2 1,3 1,1 2,3 1,1 2,31-28,-20 43,-46 30,0-1,0 1,0 0,0 0,0 0,0 0,0 0,0 0,-1 0,1 0,0 0,0 0,0 0,0 0,0 1,0-1,0 0,0 1,-1-1,1 1,0-1,0 1,-1-1,1 1,0-1,0 1,-1 0,1-1,-1 1,1 0,-1 0,1 0,-1-1,1 1,-1 0,0 0,1 0,-1 0,0 0,0 0,0-1,1 1,-1 0,0 0,0 0,-1 0,1 0,0 0,0 0,0 0,-1 0,1 0,0-1,-1 1,1 0,-1 0,-6 43,2 52,6-94,0 0,0 1,1-1,-1 0,0 0,1 1,-1-1,1 0,0-1,0 1,-1 0,1 0,0-1,1 1,-1-1,0 0,0 0,1 1,-1-1,0-1,1 1,-1 0,1-1,-1 1,1-1,-1 0,1 0,0 0,-1 0,1 0,-1 0,1-1,0 0,86-24,-37-3,-41 21,1 0,-1 1,1 0,0 1,1 0,-1 1,1 0,0 1,0 0,10 0,-20 4,1 0,-1 0,1 0,-1 0,0 1,1-1,-1 1,0 0,0 0,0 0,-1 0,1 1,0-1,-1 1,1-1,-1 1,0 0,0 0,0 0,0 0,-1 0,1 1,-1-1,0 0,0 1,0-1,0 1,-1-1,1 1,-1 0,0-1,0 1,0-1,-1 1,1-1,-1 1,0 0,0-1,16 74,0-59,2-5</inkml:trace>
  <inkml:trace contextRef="#ctx0" brushRef="#br0" timeOffset="2184.199">3669 423,'22'52,"-2"1,-3 2,-2 0,-2 0,1 26,-12-62,-1 0,0 0,-2 1,0-1,-1 0,0 0,-2 0,-3 10,4-21,1 0,-1 0,0 0,-1 0,0-1,0 0,-1 0,0 0,0 0,0-1,-1 1,0-1,0-1,-1 1,0-1,0-1,0 1,0-1,-1 0,-1 0,7-3,1 0,-1 0,1-1,-1 1,1-1,-1 1,1-1,-1 1,0-1,1 0,-1 0,0 0,1 0,-1 0,1 0,-1-1,0 1,1 0,-1-1,1 1,-1-1,1 0,-1 1,1-1,-1 0,1 0,0 0,0 0,-1 0,1 0,0 0,0-1,0 1,0 0,0 0,0-1,1 1,-1-1,0 1,1-1,-1 1,1-1,-1 1,1-1,0 0,0 1,0-1,0 0,4-80,6 50,2 0,1 1,1 1,2 0,1 1,1 1,2 1,0 0,5-2,6-9,2 2,1 1,1 1,2 2,2 2,38-23,44 3,-117 49,0 0,1 0,-1 1,0 0,1 0,-1 0,0 1,0-1,1 1,-1 0,0 0,0 0,0 1,0 0,0-1,0 1,0 1,-1-1,1 0,-1 1,0 0,1 0,-1 0,0 0,-1 0,1 1,-1-1,2 3,-1 0,-1 0,0 1,0-1,0 0,-1 1,0-1,0 1,-1-1,0 1,0-1,0 1,-1-1,0 1,0-1,-1 1,1-1,-1 0,-1 0,1 0,-1 0,-1 1,-3 7,-1 0,-1 0,0-1,0 0,-2 0,1-1,-2-1,-1 2,0-3,0 0,0-1,-1-1,0 0,-1 0,0-2,0 0,0-1,0 0,-1-1,0-1,0 0,0-1,-6-1,20-1,-1 1,0-1,0 0,1 0,-1 0,0 0,0 0,1-1,-1 0,0 1,1-1,-1 0,0 0,1 0,-1-1,1 1,0 0,-1-1,1 0,0 1,0-1,0 0,0 0,0 0,1-1,-1 1,1 0,-1-1,1 1,0-1,0 1,0-1,0 1,0-1,1 0,-1 1,1-1,-1 0,1 0,0 1,0-1,1-2,3-12</inkml:trace>
  <inkml:trace contextRef="#ctx0" brushRef="#br0" timeOffset="2449.509">4544 0,'-5'34,"-1"25,-1 7,-2 3,-1-6,2-10,2-8,2-7,2-5,1-4,1-1,0-2,0 1,1-1,-1 2,0-6</inkml:trace>
  <inkml:trace contextRef="#ctx0" brushRef="#br0" timeOffset="2803.978">4685 565,'34'9,"0"-2,1-1,0-1,0-2,0-2,0-1,1-2,-1-1,5-2,-33 4,0-1,0 1,0-1,0-1,0 1,0-1,0 0,-1-1,0 0,1 0,-1 0,-1-1,1 1,-1-1,0-1,0 1,0-1,-1 0,0 0,0 0,0 0,-1-1,0 0,0 0,-1 0,0 0,0 0,0 0,-1 0,0 0,-1-4,0 8,-1 0,0 0,0 0,0 0,0 1,-1-1,1 0,-1 1,1-1,-1 1,0-1,0 1,0 0,0 0,-1 0,1 0,-1 0,1 0,-1 1,0-1,1 1,-1 0,0 0,0 0,0 0,0 0,0 1,0-1,0 1,0 0,0 0,-2 0,-99 18,88-12,0 0,0 1,1 0,0 2,0 0,1 0,0 1,0 1,2 0,-1 1,1 1,1 0,0 0,1 1,0 0,1 1,1 0,1 1,0-1,0 1,2 1,0-1,1 1,4-11,0 0,0-1,1 1,-1 0,1 0,1-1,-1 1,1 0,0-1,0 0,1 1,-1-1,1 0,0 0,1 0,-1-1,1 1,0-1,0 0,1 0,-1 0,1-1,-1 1,1-1,0 0,1-1,0 1,152 50,-123-45,-4-3</inkml:trace>
  <inkml:trace contextRef="#ctx0" brushRef="#br0" timeOffset="3728.541">0 1270,'478'-25,"149"-7,51 4,37-2,-240 3,-58 0,150-3,-70 20,-97-8,-79-10,-17 0,-277 28,-4 0</inkml:trace>
  <inkml:trace contextRef="#ctx0" brushRef="#br0" timeOffset="5423.946">5955 311,'-5'4,"4"3,1 4,6 0,2-2</inkml:trace>
  <inkml:trace contextRef="#ctx0" brushRef="#br0" timeOffset="5673.01">6039 734,'0'0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0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1010,'7'8,"0"0,1-1,-1 0,1 0,1-1,-1 0,1-1,0 1,1-2,-1 1,1-1,0-1,0 0,0 0,0-1,1 0,-1-1,1 0,-1-1,1 0,-1 0,5-2,5 1,-1-2,0 0,0-2,0 0,0-1,-1 0,0-2,0 0,-1-1,0-1,0 0,0-2,178-155,-136 106,-3-2,-2-2,-4-3,-2-2,-4-3,-3 0,30-77,-2-52,-56 184,-7 45,-3-13,68 256,-46-195,-5 1,-2 0,-4 2,0 31,-12-76,-1 1,-2-1,-1 1,-2-1,-1 0,-6 18,7-37,0 0,-1 0,-1-1,0 1,-1-2,0 1,-1-1,-1 0,1 0,-2-1,0 0,0-1,-1 0,0-1,-1 0,-2 1,-14 6,-1 0,0-3,-1 0,0-2,-1-1,0-1,-1-2,0-1,-24 1,37-6,0-1,0 0,0-1,0-1,0-1,0-1,1-1,0 0,-2-2,13 5,0-1,1 1,-1-2,1 1,-1-1,1 0,0 0,1-1,-1 1,1-1,0-1,0 1,0-1,1 0,0 0,0 0,0 0,1-1,0 0,0 1,1-1,0 0,0 0,0-5,6-74,4 61</inkml:trace>
  <inkml:trace contextRef="#ctx0" brushRef="#br0" timeOffset="251.17">1863 813,'-10'33,"-8"26,0 8,-3-8,3-10,5-12</inkml:trace>
  <inkml:trace contextRef="#ctx0" brushRef="#br0" timeOffset="496.881">1609 163</inkml:trace>
  <inkml:trace contextRef="#ctx0" brushRef="#br0" timeOffset="867.663">2089 1235,'17'-69,"3"1,3 1,3 1,3 1,7-6,-29 58,0 0,1 0,0 1,1 1,1-1,0 1,0 1,1 0,0 1,1 0,0 0,1 1,-1 1,1 0,1 1,-1 0,1 1,0 1,0 0,8-1,-19 5,-1 0,0 0,0 0,1 0,-1 1,0-1,1 1,-1-1,0 1,0 0,0-1,0 1,0 1,0-1,0 0,0 0,0 1,0-1,-1 1,1-1,0 1,-1 0,0 0,1-1,-1 1,0 0,0 0,0 1,0-1,0 0,0 0,-1 0,1 0,-1 1,0-1,1 0,1 94,-3-76,-2 12,1-24,1 1,0 0,0 0,1 0,0 0,1 0,0-1,0 1,1 0,0 0,0-1,1 1,0-1,0 0,1 0,1 1,-3-7,1 0,0 0,-1 0,1 0,0 0,0-1,0 1,0-1,0 0,1 0,-1 0,0 0,0 0,1-1,-1 0,1 1,-1-1,0-1,1 1,-1 0,0-1,1 1,-1-1,0 0,0 0,1-1,0 0,81-47,-60 31,-12 7,1 0,0 1,1 0,0 1,1 1,0 0,0 1,0 1,1 1,5-1,-20 5,0 1,0 0,0 0,0 0,0 0,0 0,0 0,0 0,0 1,0-1,0 1,0-1,0 1,-1 0,1 0,0 0,0 0,-1 0,1 0,0 0,-1 1,0-1,1 0,-1 1,0-1,1 1,-1 0,0-1,0 1,0 0,-1 0,1 0,0 0,-1 0,8 74,-8-52,-1-17,2 0,-1 1,1-1,0 0,0 0,0 0,1 0,0-1,1 1,0 0,0-1,0 1,1-1,0 0,0-1,0 1,1 0,0-1,0 0,4 3,8 0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73 200,'18'198,"-7"178,-10-368,-1 0,0 1,-1-1,0 0,0 0,0 0,-1 0,0 0,-1-1,0 1,0-1,0 1,-1-1,0 0,-1 0,0-1,0 1,0-1,-3 3,6-9,1 0,-1 1,0-1,1 0,-1 0,1 0,-1 0,1 0,-1 0,0-1,1 1,-1-1,1 1,-1-1,1 1,-1-1,1 0,0 1,-1-1,1 0,0 0,0 0,-1 0,1 0,0 0,0-1,0 1,0 0,1-1,-1 1,0 0,0-1,1 1,-1-1,1 1,-1-1,1 1,0-1,0 1,-1-1,1 0,0 1,0-1,1 1,-1-1,0 1,0-1,1 0,-1 1,1-1,-1 1,1 0,0-1,3-23,1 0,1 1,1-1,1 2,2-1,5-9,-6 12,17-43,4 2,2 1,2 2,4 1,1 2,3 1,3 3,24-21,-55 59,0 0,1 2,0 0,1 1,1 0,0 1,0 1,1 1,0 0,0 1,1 2,0-1,7 1,-23 4,0 1,0 0,0 0,0 0,0 1,1-1,-1 1,0 0,0 0,0 0,-1 0,1 0,0 0,0 1,-1-1,1 1,0 0,-1 0,0 0,0 0,1 0,-1 1,0-1,-1 1,1-1,0 1,-1 0,1 0,-1-1,0 1,0 0,0 0,0 0,-1 0,1 3,0 5,1 0,-2-1,0 1,0 0,-1-1,0 1,-1 0,0-1,-3 10,-3 4,-2 0,0-1,-1 0,-1-1,-1-1,-1 0,-1 0,-1-2,0 0,-2 0,0-2,-9 6,12-8,-1-1,0 0,-2-2,1 0,-1-1,-1 0,0-2,-1 0,1-1,-2-1,1-1,-18 3,35-9,0 0,-1 0,1 0,0-1,-1 1,1-1,0 0,0 1,-1-2,1 1,0 0,0-1,0 1,1-1,-1 0,0 0,1 0,-1 0,1 0,-1-1,0-1,-9-14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0,'-114'512,"63"-78,51-344,6-82,0-8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0 259,'20'9,"1"-1,0-1,0-1,0 0,1-2,0 0,0-2,0 0,0-2,0 0,0-1,0-1,0-2,0 0,-1-1,5-2,-16 3,0 1,-1-2,1 1,-1-1,0-1,0 1,-1-2,1 1,-1-1,-1 0,1-1,-1 0,-1 0,1 0,-2-1,1 0,-1 0,0-1,-1 1,0-1,-1 0,1 0,-2-1,1-6,-2 13,-1 1,0 0,0-1,-1 1,1 0,-1-1,1 1,-1 0,0 0,0-1,-1 1,1 0,-1 0,1 0,-1 1,0-1,0 0,0 1,-1-1,1 1,0 0,-1-1,0 1,1 1,-1-1,0 0,0 1,0-1,0 1,0 0,-1 0,1 0,0 0,0 1,-1-1,-6 0,-1 0,1 0,-1 1,1 0,0 1,-1 0,1 1,0 0,0 0,0 1,0 1,-10 4,0 2,1 0,0 1,1 1,1 0,0 1,0 2,1-1,1 2,0 0,2 1,-4 4,10-10,-1 0,2 0,-1 0,1 0,1 1,0 0,1 1,0-1,1 1,0-1,1 1,1 0,0 0,0 0,1 0,1 0,0 0,1 0,1-1,3 13,-2-15,0-1,1-1,0 1,0-1,1 1,0-1,0-1,1 1,0-1,0-1,1 1,0-1,0-1,1 1,-1-1,1-1,0 1,0-2,7 3,11 2,0-1,-1-1,2-1,-1-1,1-2,13-1,-1 0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1 352,'19'2,"1"0,-1-1,1-1,0-1,0-1,-1 0,1-2,-1 0,0-1,0-1,-1-1,0 0,0-2,0 0,-1-1,-1 0,1-2,-2 0,6-6,70-112,-91 129,0 1,0 0,0-1,1 1,-1 0,0 0,1-1,-1 1,0 0,1 0,-1-1,0 1,1 0,-1 0,0 0,1-1,-1 1,1 0,-1 0,0 0,1 0,-1 0,1 0,-1 0,1 0,-1 0,0 0,1 0,-1 0,1 0,-1 0,0 1,1-1,-1 0,0 0,1 0,-1 1,1-1,-1 0,0 0,0 1,1-1,-1 0,0 1,1-1,-1 0,0 1,0-1,0 0,1 1,-1-1,0 0,0 1,0-1,0 1,0-1,0 0,0 1,0-1,0 1,0-1,0 1,0-1,0 0,0 1,0-1,0 1,0-1,2 38,-2-35,26 331,-25-285,4 3,-3 1,-3-1,-1 0,-3 0,-2 0,-3 0,-1-1,-11 24,20-68,-1 1,0-1,0 0,-1 0,0 0,0 0,0-1,-1 1,0-1,0 0,-1-1,0 1,0-1,0 0,-2 1,5-7,0 1,0-1,0 1,0-1,0 0,0 0,0-1,0 1,1 0,-1-1,1 0,-1 0,1 1,-1-1,1-1,0 1,0 0,0 0,0-1,1 0,-1 1,1-1,-1 0,1 1,0-1,0 0,0 0,0 0,1 0,-1 0,1 0,0 0,0 0,0-2,-1-14,2 0,0 0,0 0,2 1,1-1,0 1,1 0,3-5,-2 0,25-66,3 2,4 1,4 2,3 2,11-8,-38 59,1 0,1 2,2 1,1 0,2 2,0 1,1 0,2 2,0 2,2 0,29-15,-55 33,-1 1,0 0,1 0,-1 0,1 0,0 0,0 1,-1 0,1 0,0 0,0 0,0 0,0 1,0 0,1 0,-1 0,0 0,0 1,0-1,0 1,0 0,0 0,-1 1,1-1,0 1,0 0,-1 0,1 0,-1 0,0 0,0 1,0 0,0 0,0 0,2 2,-2 2,0 0,0 0,-1 1,1-1,-2 1,1 0,-1-1,0 1,-1 0,0 0,0-1,0 1,-1 0,0 0,-1-1,0 1,0-1,-3 8,-66 127,55-115,0 0,-2-2,-1 0,-2-1,0-1,-1-1,-1 0,-1-2,-1-1,-1-1,0-1,-3-1,-51 1,62-21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1 395,'22'4,"0"0,1-2,-1 0,1-2,-1 0,1-2,-1 0,1-1,-1-2,0 0,-1-1,1-1,-1-2,-1 0,1-1,-2 0,18-14,-27 17,-1-1,0 0,0-1,-1 0,0-1,0 0,-1 0,-1 0,0-1,0 0,-1 0,1-4,-4 10,0-1,-1 0,1 1,-1-1,0 0,-1 0,1 0,-1 0,-1 0,1 0,-1 0,0 0,0 0,-1 0,0 1,0-1,0 0,0 1,-1 0,0-1,0 1,-1 0,1 1,-1-1,-4-3,3 4,1 0,-1 0,0 1,-1 0,1 0,0 0,-1 0,0 1,1 0,-1 0,0 1,0 0,0 0,0 0,0 1,0 0,0 0,0 0,0 1,0 0,0 0,-2 0,-124 55,122-48,0-1,0 2,1-1,-1 1,2 1,0 0,0 0,1 0,0 1,0 0,2 1,-1-1,1 1,1 0,0 1,1-1,0 1,1-1,1 1,-1 0,2-1,0 1,1 0,0 3,2-8,-1-1,2 1,-1-1,1 1,0-1,0 0,1 0,0-1,0 1,1-1,0 0,0-1,0 1,1-1,0-1,0 1,0-1,0 0,0-1,1 0,0 0,0 0,0-1,0 0,0-1,0 0,1 0,17 3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1 337,'241'-230,"-213"201,60-46,-87 75,0-1,0 1,1-1,-1 1,0 0,0 0,0 0,1 0,-1 0,0 0,0 0,0 0,1 0,-1 0,0 1,0-1,0 0,0 1,0-1,1 1,-1-1,0 1,0 0,0-1,-1 1,1 0,0 0,0 0,0 0,0-1,-1 1,1 0,0 0,-1 1,1-1,-1 0,1 0,-1 0,0 0,1 0,-1 1,0-1,0 0,0 0,0 0,0 1,4 64,-4-58,-1-2,0 1,1-1,0 1,1-1,-1 1,1-1,0 1,1-1,0 0,0 1,0-1,1 0,0 0,0-1,0 1,1 0,-1-1,1 0,1 0,-1 0,1-1,0 1,0-1,0 0,0 0,1-1,0 0,0 0,0 0,0-1,0 0,0 0,0 0,1-1,5 1,2-4,0-1,0-1,-1 0,1-1,-1-1,0 0,-1 0,1-1,-1-1,0 0,-1-1,0 0,-1-1,0 0,0 0,-1-1,0 0,2-6,47-90,-47 94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224 556,'-34'39,"2"2,1 2,3 1,1 1,-20 46,44-86,0-1,0 1,1 0,-1 0,1 0,0 0,1 0,-1 0,1 0,0 1,1-1,-1 0,1 1,0-1,0 1,0-1,1 0,0 1,0-1,1 0,-1 0,1 0,0 0,0 0,1 0,0 0,-1-1,2 1,-1-1,0 0,1 0,0 0,4 3,2-2,1-1,0-1,0 0,0 0,0-1,0 0,0-1,1 0,-1-1,0-1,1 1,-1-2,0 0,0 0,0-1,0 0,0-1,-1 0,1-1,-1 0,0 0,-1-1,1-1,-1 1,0-1,-1-1,0 0,0 0,0-1,-1 0,-1 0,36-49,-2-1,-3-2,-3-1,-3-2,8-27,-26 59,-2 0,-2-1,0 0,-3-1,0 1,-2-10,-2 27,-2 1,0-1,0 0,-2 0,0 1,-1-1,0 1,-1 0,-1 0,0 0,-1 1,-1-1,0 1,-5-6,8 14,0 1,-1-1,1 1,-1 0,0 1,0-1,-1 1,1 0,-1 0,0 1,0-1,0 1,0 1,-1-1,1 1,-1 0,0 1,1-1,-1 1,0 1,0-1,0 1,0 0,0 1,1 0,-1 0,0 0,1 1,-1 0,0 0,1 1,0 0,0 0,0 0,0 1,0 0,1 0,-1 0,1 1,-3 3,-7 10,1 0,1 0,1 1,0 1,2 0,0 1,1 0,1 0,1 1,1 0,1 0,1 1,1-1,1 1,1 0,1 0,1-1,1 10,1-9,1-1,1 1,1-1,1-1,0 1,2-1,1 0,0-1,1 0,2-1,0 0,0-1,2-1,0 0,1-1,1 0,1-2,0 0,0 0,1-2,1-1,1 0,63 12,-59-21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7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1,'-6'71,"3"-1,3 1,5 30,-4-91,32 425,-35-72,2-351</inkml:trace>
  <inkml:trace contextRef="#ctx0" brushRef="#br0" timeOffset="262.947">1 651,'57'-20,"25"-10,7-1,-7 5,-12 7,-8 2,-11 4,-8 4,-7 4,-6 2,-1-2,-3-2,-4 2</inkml:trace>
  <inkml:trace contextRef="#ctx0" brushRef="#br0" timeOffset="678.403">791 30,'-25'428,"24"-366,3 1,3-1,2 0,3-1,10 29,-19-89,-1 4,0 0,1 0,-1 0,1-1,0 1,1 0,-1-1,1 1,0-1,0 1,0-1,1 0,0 0,-1 0,1 0,1 0,-1-1,1 0,-1 1,1-1,0 0,0-1,0 1,0-1,1 0,-1 0,1 0,-1 0,1-1,-1 0,4 1,3-6,-1 0,1 0,-1-1,0 0,-1-1,1 0,-1 0,0-1,-1 0,0-1,5-5,-8 7,0 0,1 0,0 0,0 1,0 0,1 0,0 0,-1 1,2 0,-1 1,0-1,1 1,0 1,-1-1,1 1,0 1,0-1,0 1,1 1,-1 0,4 0,-7 2,0 1,-1-1,1 1,-1 0,1 1,-1-1,0 1,0-1,-1 1,1 0,-1 1,0-1,0 0,0 1,-1 0,0 0,0-1,0 1,0 1,-1-1,0 0,0 0,0 0,0 1,-1-1,0 0,0 3,8 34,-8-39,0-1,0 1,0 0,0-1,1 1,-1-1,1 1,0-1,0 1,0-1,0 1,0-1,0 0,1 1,-1-1,1 0,0 0,-1 0,1 0,0-1,0 1,0 0,1-1,-1 0,0 1,0-1,1 0,-1 0,1 0,-1 0,1-1,-1 1,1-1,-1 1,1-1,0 0,0 0,10-6</inkml:trace>
  <inkml:trace contextRef="#ctx0" brushRef="#br0" timeOffset="1063.158">1581 1017,'19'-5,"-1"0,1-2,-1 0,0-2,-1 0,0 0,0-2,-1 0,0-1,-1 0,-1-2,0 1,-1-2,0 0,3-6,-14 19,0 0,0 0,0 0,-1 0,1 0,-1-1,0 1,1 0,-1-1,0 0,0 1,-1-1,1 1,0-1,-1 0,0 0,1 1,-1-1,0 0,-1 0,1 1,0-1,-1 0,0 1,1-1,-1 0,0 1,0-1,0 1,-1-1,1 1,-1 0,1 0,-1-1,0 1,0 0,0 0,0 1,0-1,0 0,-1 1,1-1,0 1,-1 0,1 0,-1 0,1 0,-1 0,0 0,-7 3,0 0,1 1,-1 0,1 0,0 1,0 0,0 1,0 0,1 0,0 1,0 0,1 1,-1-1,1 1,1 1,-1-1,1 1,1 0,-1 1,1-1,1 1,-2 5,2-9,0 0,1 0,0 1,0-1,0 1,0 0,1-1,0 1,1 0,-1 1,1-1,0 0,0 0,1 0,0 1,0-1,1 0,-1 0,1 1,1-1,-1 0,1 0,0 0,0-1,1 1,0 0,0-1,0 0,1 1,-1-1,1 0,0-1,1 1,-1-1,1 0,0 0,0 0,0-1,1 0,-1 0,1 0,1 0,156 5,-142-9,11 0</inkml:trace>
  <inkml:trace contextRef="#ctx0" brushRef="#br0" timeOffset="1441.243">2146 1017,'17'52,"-2"-75,3-36,-16 46,1 1,1 0,0 0,1 0,0 1,0 0,1-1,1 2,4-7,-6 10,1 1,0 0,0 0,0 0,0 0,1 1,0 0,0 0,0 1,1 0,0 0,-1 1,6-1,8-1</inkml:trace>
  <inkml:trace contextRef="#ctx0" brushRef="#br0" timeOffset="1814.411">2625 932,'28'-6,"-1"-2,1-1,-2-1,1-1,-2-2,1 0,-2-2,0 0,-1-2,0-1,-1 0,14-18,-33 35,-1-1,0 0,1 0,-1 0,0 0,0-1,0 1,0 0,-1-1,1 0,-1 1,1-1,-1 0,0 0,0 1,0-1,0 0,-1 0,1 0,-1 0,0 0,0 0,0 0,0 0,0 0,-1 0,1 0,-1 0,0 0,0 0,0 0,0 0,0 1,-1-1,0 0,1 1,-1-1,0 1,0 0,0 0,0 0,0 0,-1 0,1 0,-1 0,-10 0,1 1,-1 0,0 1,1 1,-1 0,0 0,1 1,-1 1,1 0,0 1,0 0,0 1,1 0,0 1,0 0,0 1,0 0,1 1,1 0,-1 0,1 1,0 0,1 1,-4 7,2-5,0 2,1-1,0 1,2 0,-1 1,2 0,0 0,1 1,-3 15,6-24,1 0,0 0,1 0,-1 0,2 0,-1 0,1 0,0 0,0 0,1 0,0 0,0 0,0 0,1-1,0 1,1-1,-1 0,1 0,0 0,1-1,-1 1,1-1,0 0,1 0,11 7,1-1,1 0,0-2,0 0,1 0,0-2,0-1,1 0,-1-2,1 0,1-2,-1 0,20-1,-14-3,1-1,-1-1,1-1,-1-1,20-9,-24 8,5-1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0 104,'6'20,"0"0,2 0,0-1,1 0,1 0,0-1,2 0,0-1,1 0,0-1,1-1,1 0,12 8,-23-20,1 0,-1 0,1-1,0 1,0-1,0 0,0-1,1 1,-1-1,0 0,1 0,-1-1,1 0,-1 0,0 0,1 0,-1-1,1 0,-1 0,0 0,0-1,0 0,0 0,0 0,0-1,0 1,0-1,-1 0,0-1,1 1,-1-1,2-2,7-7,0 0,-1-1,-1-1,0 0,-1 0,-1-1,0 0,-1-1,0-3,36-140,-40 130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0,'6'9,"-1"1,0-1,0 1,-1 0,0 1,0-1,-2 1,1-1,-1 1,-1 0,0 0,0 0,1 38,-2 0,-2 0,-2 0,-3-1,-8 32,3-9,-24 223,37-267,-1-3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1,'-14'25,"2"0,0 1,2 1,1 0,1 0,1 1,1 0,2 0,1 0,1 1,2 26,0-49,1 0,1 0,-1-1,1 1,0-1,0 1,0-1,1 0,0 0,0 0,0 0,1-1,0 1,0-1,0 0,0 0,0 0,1 0,0-1,0 0,0 0,0 0,0-1,0 1,1-1,-1-1,1 1,0-1,0 0,-1 0,1 0,0-1,0 0,0 0,-1-1,1 1,0-1,0-1,-1 1,1-1,-1 0,1 0,-1 0,0-1,0 0,0 0,0 0,2-3,25-19,-2-1,0-2,-2-1,-1-1,-2-1,0-1,-3-1,19-35,0-6,-31 56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15,'-133'342,"130"-322,9-26,15-30,-5 3,2 1,2 1,1 1,1 1,1 0,22-19,71-47,-114 94,-1 1,1-1,-1 0,0 1,1-1,-1 1,1-1,-1 1,1 0,-1 0,1-1,0 1,-1 0,1 1,-1-1,1 0,-1 0,1 1,-1-1,1 0,-1 1,1 0,-1-1,0 1,1 0,-1 0,0 0,0 0,1 0,-1 0,0 0,0 0,0 0,0 0,0 1,-1-1,1 0,0 1,0-1,-1 0,1 1,-1-1,0 1,1-1,-1 1,0 0,0-1,0 1,0 0,-2 81,-5-51,-13 140,19-171,1 0,0 0,-1 1,1-1,0 0,0 0,0 0,0 1,0-1,0 0,1 0,-1 1,0-1,1 0,-1 0,0 0,1 0,-1 0,1 0,0 0,-1 0,1 0,0 0,0 0,0 0,0 0,-1 0,1 0,0-1,0 1,1 0,-1-1,0 1,0-1,0 0,0 1,0-1,1 0,-1 1,0-1,0 0,0 0,1 0,-1 0,0 0,0 0,0 0,1-1,-1 1,0 0,0-1,1 0,132-114,44-37,-55 60,-121 92,-1 0,0-1,1 1,-1 0,0 0,0 0,1 0,-1 0,0 0,1 0,-1 1,0-1,0 0,1 1,-1-1,0 1,0-1,0 1,0-1,1 1,-1 0,0 0,0 0,0-1,0 1,-1 0,1 0,0 0,0 0,-1 1,1-1,0 0,-1 0,1 0,-1 0,0 1,1-1,-1 0,0 1,15 59,-14-55,3 20,-2 1,-1 0,-1-1,-1 1,-1 0,-1-1,-7 22,7 2,6-32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1,'10'24,"3"17,-1 2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1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1,'30'432,"-3"-327,-10-63,-15-33,-1 0,1 1,-1 0,-1-1,0 1,0-1,-1 1,-1-1,1 1,-1-1,-1 1,0-1,0 0,-1 0,-1 2,-20 80,10 48,-19 13,29-133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4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13,'0'-13,"0"34,0-2,3 23,2 0,1 1,3-2,1 1,4 4,-12-33,2-1,-1 0,2 0,0 0,0 0,1-1,0 0,1 0,0-1,1 1,0-2,0 1,1-1,1-1,-1 1,2-2,-1 1,1-1,0-1,0 0,9 3,-14-8,0 0,0-1,-1 0,1 0,0 0,0-1,-1 1,1-2,0 1,-1-1,1 1,-1-1,1-1,-1 1,0-1,0 0,0 0,-1-1,1 1,3-4,77-89,4-33,-89 129,0-1,0 0,0 1,1-1,-1 1,0-1,0 1,1-1,-1 1,0-1,1 1,-1-1,0 1,1 0,-1-1,0 1,1-1,-1 1,1 0,-1-1,1 1,-1 0,1 0,-1-1,1 1,-1 0,1 0,0 0,-1 0,1 0,-1 0,1 0,-1 0,1 0,0 0,-1 0,1 0,-1 0,1 0,-1 0,1 1,-1-1,1 0,-1 0,1 1,-1-1,1 0,-1 1,1-1,-1 0,1 1,-1-1,0 1,1-1,10 34,-9-25,4 19,-5-19,0-1,0 1,1-1,0 1,1-1,0 0,0 1,1-1,0-1,0 1,1-1,0 1,0-2,0 1,1 0,0-1,1 0,-1 0,1-1,5 3,-5-5,-1 0,1 0,0 0,1-1,-1 0,0-1,1 1,-1-1,1-1,-1 0,1 0,-1 0,0-1,1 0,-1 0,1-1,-1 0,0 0,0-1,0 0,0 0,-1 0,1-1,-1 0,0-1,0 1,0-1,-1 0,4-5,7-5,-1-1,-1 0,0-2,-2 1,0-2,0 1,-2-2,-1 1,0-2,-1 1,-1-1,-1 0,-1 0,-1-1,-1 1,0-13,-3 7,0 3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5786,'5'34,"2"10</inkml:trace>
  <inkml:trace contextRef="#ctx0" brushRef="#br0" timeOffset="-184.074">1468 5052,'-5'34,"3"15,3 5,0-7</inkml:trace>
  <inkml:trace contextRef="#ctx0" brushRef="#br0" timeOffset="-1093.968">1468 1835,'0'19,"0"12,0 4,0 2,0-1,0-2,0-1,5-3,1 0,0-1,-1-1,-1 0,-2 0,-1-5</inkml:trace>
  <inkml:trace contextRef="#ctx0" brushRef="#br0" timeOffset="-732.443">1411 3048,'0'24,"0"18,0 6,0 0,0-4,-4-4,-3-4,1-4,1-2,2-1,1-2,1 1,0-1,1 1,0 0,1-1,-1-3</inkml:trace>
  <inkml:trace contextRef="#ctx0" brushRef="#br0" timeOffset="-379.396">1468 4092,'-11'62,"2"-1,3 2,3-1,4 34,26 71,-25-56,-2-87</inkml:trace>
  <inkml:trace contextRef="#ctx0" brushRef="#br0" timeOffset="-9364.471">0 791,'114'0,"320"-12,547-60,-303 32,-175 4,-243 25,-169-5,-72 11</inkml:trace>
  <inkml:trace contextRef="#ctx0" brushRef="#br0" timeOffset="-5283.473">706 114,'-173'124,"141"-97,-56 53,3 4,4 4,-10 21,-20 20,111-128,-1-1,1 1,-1-1,1 1,0 0,-1-1,1 1,0 0,-1-1,1 1,0 0,0-1,0 1,0 0,0 0,0-1,0 1,0 0,0-1,0 1,0 0,0 0,0-1,1 1,-1 0,0-1,1 1,-1 0,0-1,1 1,-1-1,1 1,-1 0,0-1,1 1,0-1,-1 1,1-1,-1 0,1 1,0-1,-1 0,1 1,0-1,-1 0,1 0,0 1,-1-1,1 0,9-2</inkml:trace>
  <inkml:trace contextRef="#ctx0" brushRef="#br0" timeOffset="-4999.501">1242 170,'-20'13,"-89"58,4 4,3 4,3 5,-13 21,23-10,88-94,0 0,1 0,-1-1,1 1,-1 0,1 0,0 0,-1 0,1 0,0-1,-1 1,1 0,0 0,0 0,0 0,0 0,0 0,0 0,0 0,0 0,0 0,1 0,-1 0,0 0,0-1,1 1,-1 0,1 0,-1 0,1 0,-1-1,1 1,-1 0,1 0,0-1,-1 1,1-1,0 1,0-1,0 1,-1-1,1 1,0-1,0 1,0-1,0 0,0 0,0 1,0-1,-1 0,1 0,1 0,51-3,-18-8,0-2,-1-1,0-2,-1-1,17-12,-9 4</inkml:trace>
  <inkml:trace contextRef="#ctx0" brushRef="#br0" timeOffset="-4748.103">1750 170,'0'3,"0"0,-1 0,0-1,0 1,0 0,0-1,0 1,0 0,-1-1,1 0,-1 1,0-1,0 0,0 0,0 0,0 0,0 0,0 0,-3 1,3-1,-221 201,59-71,163-131,0-1,0 1,0-1,0 1,-1-1,1 1,0 0,0 0,0 0,0-1,1 1,-1 0,0 0,0 0,0 0,1 1,-1-1,0 0,1 0,-1 0,1 0,0 1,-1-1,1 0,0 0,0 1,0-1,0 0,0 1,0-1,0 0,0 0,0 1,1-1,-1 0,0 0,1 1,-1-1,1 0,0 0,-1 0,1 0,0 0,-1 0,1 0,0 0,0 0,0 0,0 0,0 0,0-1,0 1,0 0,2 0,17-2,2-2</inkml:trace>
  <inkml:trace contextRef="#ctx0" brushRef="#br0" timeOffset="-4533.872">2399 114,'-10'14,"-26"24,-18 15,-9 4,2-4,2-5,5-7,8-5,6-4,6-2,3-2,8-1,11-5,14-6,11-11,3-6</inkml:trace>
  <inkml:trace contextRef="#ctx0" brushRef="#br0" timeOffset="-4294.507">3133 0,'-15'34,"-8"16,-2 3,-1-6,0-7,3-5,2-4,-1-2,-2-2,-1 0,-1 0,-1 0,-1-4,0-2,0 1,4-4</inkml:trace>
  <inkml:trace contextRef="#ctx0" brushRef="#br0" timeOffset="-1461.183">1411 819,'12'197,"-4"-144,-2 0,-2 1,-3 0,-2 7,1-52,-1 15</inkml:trace>
  <inkml:trace contextRef="#ctx0" brushRef="#br0" timeOffset="3190.705">1497 762,'70'66,"277"417,-133-246,-54-81,-35-23,-14 8,57 46,7 14,-23-26,-60-73,17 11,160 104,-239-194,-1 2,-2 1,-1 1,-1 1,20 30,-3-5,120 167,10-11,-36-52,-42-58,-77-84,-1 0,0 1,-1 1,0 1,-2 0,0 1,-1 0,4 10,-4-2,0 1,2-2,2 0,0-1,1 0,2-2,0 0,12 10,9 0,28 38,-16 20,-52-79</inkml:trace>
  <inkml:trace contextRef="#ctx0" brushRef="#br0" timeOffset="5456.469">5137 4318,'-5'-5,"-1"0,0 1,0 0,-1-1,1 2,-1-1,1 1,-1 0,0 1,-1-1,1 1,0 1,0-1,-1 1,1 1,-1-1,1 1,-1 1,1-1,-1 1,1 1,0-1,-2 1,-18 1,-1 1,1 1,-1 1,1 1,1 2,0 0,0 2,1 1,0 1,-18 13,28-14,0 0,1 1,0 1,1 1,1 0,0 0,1 1,0 1,2-1,-1 3,-1 5,0 1,2 1,0-1,2 1,1 1,1 0,1-1,2 1,0 0,2 1,1-1,1 0,6 26,-6-39,0 0,1 0,0-1,1 1,1-1,0 0,1 0,0-1,1 1,0-1,1-1,1 1,0-2,0 1,1-1,0 0,1-1,8 6,116 33,-92-38,-25-5,0-1,0-1,1 0,0-1,-1-1,1-1,0-1,18-2,133-27,-133 19,0-1,-2-3,0 0,0-2,1-3,-25 14,0 0,-1-1,1 0,-2-1,1 0,-1 0,0-1,0 0,-1-1,-1 0,0 0,2-4,75-146,-78 148,-1 0,0 0,-1-1,-1 1,0-1,0 0,-1 0,-1 0,0 0,-1-1,0 1,-1 0,-1 0,0 0,0 0,-1 0,-1 0,-1 1,1 0,-2-1,-5-8,-27-22,-2 2,-2 2,-2 1,-1 3,-1 1,-2 3,-1 2,-9-2,48 25,0 0,0 1,-1 1,0-1,0 2,0 0,0 0,0 1,-1 0,1 1,-1 0,1 1,-1 0,1 1,-1 0,1 1,-1 0,-7 3,1 2</inkml:trace>
  <inkml:trace contextRef="#ctx0" brushRef="#br0" timeOffset="6370.852">4657 4968,'26'-38,"-22"25,72-157,-55 130,-16 30,0-1,0 1,1 0,1 1,0-1,0 1,0 1,1-1,6-4,-13 12,0 1,0-1,0 0,0 0,0 1,0-1,0 0,0 1,0-1,0 1,0-1,0 1,0 0,1 0,-1-1,0 1,0 0,0 0,1 0,-1 0,0 0,0 0,0 1,0-1,1 0,-1 0,0 1,0-1,0 1,0-1,0 1,0 0,0-1,0 1,0 0,0 0,0-1,-1 1,1 0,0 0,0 0,-1 0,1 0,-1 0,1 0,-1 0,1 1,-1-1,14 66,-11-45,20 90,-22-111,-1 0,0 0,1 0,-1 0,1 0,-1 0,1 0,0 0,0 0,-1-1,1 1,0 0,0 0,0-1,-1 1,1-1,0 1,0-1,0 1,0-1,0 1,0-1,1 0,-1 1,0-1,0 0,0 0,0 0,0 0,0 0,0 0,0 0,0-1,0 1,1 0,-1 0,0-1,0 1,0-1,0 1,0-1,-1 1,1-1,0 0,0 1,0-1,0 0,-1 0,2 0,40-44,-41 43,136-145,-136 146,1-1,-1 0,1 1,0-1,-1 1,1 0,0-1,0 1,0 0,0 0,0 0,0 1,0-1,1 0,-1 1,0-1,0 1,0 0,1 0,-1 0,0 0,0 0,1 0,-1 0,0 1,0 0,0-1,1 1,-1 0,0 0,0 0,0 0,0 0,-1 0,1 1,0-1,0 0,-1 1,1 0,-1-1,1 1,-1 0,0 0,0 0,0 0,0 0,0 0,5 13,-1 0,0 0,-1 0,-1 1,0 0,-2 0,1-1,-2 1,0 0,-1 0,-2 7,2 20,0 13,1-32</inkml:trace>
  <inkml:trace contextRef="#ctx0" brushRef="#br0" timeOffset="8008.536">5081 5250,'0'821,"-23"-715,16-128,3 3,-1 0,-1 0,-1 1,0 0,-1 0,-1 1,-1 0,0 1,-1 0,-1 1,-1 0,0 0,0 2,-2 0,-3-3,2 0,-44-53,63 66,-1 1,0-1,0 1,1 0,-1-1,1 1,0 0,0 0,0 1,0-1,0 1,0-1,0 1,0 0,0 0,1 0,-1 1,0-1,1 1,1-1,23-6,1 2,-1 1,1 1,0 2,0 1,0 1,0 1,14 4,-16-1,-1 2,0 1,0 1,-1 1,0 1,-1 1,0 1,18 15,-40-27,1 0,-1 0,0 1,0-1,0 1,0-1,-1 1,1 0,0 0,-1 0,1 0,-1 0,0 0,0 0,1 1,-1-1,-1 0,1 1,0-1,-1 1,1-1,-1 0,0 1,1-1,-1 1,0-1,-1 1,1-1,0 1,-1-1,1 1,-1-1,0 1,0-1,0 0,0 0,0 1,-1-1,1 0,-1 0,1 0,-1 0,0-1,1 1,-1 0,-2 0,-155 97,-49 26,195-108,16-12</inkml:trace>
  <inkml:trace contextRef="#ctx0" brushRef="#br0" timeOffset="13038.735">2738 4459,'-5'-2,"0"0,0 1,0-1,0 1,0 0,-1 1,1-1,0 1,0 0,-1 0,1 1,0 0,0 0,-1 0,1 0,0 1,0 0,0 0,1 0,-1 0,0 1,1 0,0 0,0 0,-1 1,2-1,-1 1,0 0,1 0,0 0,0 1,-2 3,-8 16,2 0,0 1,2 1,1-1,1 1,1 1,1-1,2 1,0 0,2 0,1 0,1 0,1 2,-2-20,1 0,-1-1,1 1,1 0,-1-1,1 1,1-1,0 1,0-1,1 0,0 0,0-1,0 1,1-1,1 0,-1 0,1 0,0-1,1 0,-1 0,1-1,0 0,1 0,-1 0,1-1,0 0,0-1,8 3,-2-4,1-1,0-1,-1 0,1-1,0-1,-1 0,1 0,-1-2,0 0,0 0,0-2,-1 0,1 0,-2-1,1 0,-1-2,0 1,0-1,-1-1,0 0,-1-1,0 0,-1 0,0-1,-1 0,0 0,-1-2,5-3,-2 0,0-1,-1 0,-1-1,0 0,-2 0,0-1,-1 0,-1 0,-1 0,-1 0,0 0,-2 0,0-1,-2-7,2 20,-1 0,0 0,-1 0,0 0,0 0,-1 0,1 0,-2 1,1-1,-1 1,0 0,-1 0,0 0,0 1,0-1,-1 1,0 1,0-1,0 1,-1 0,1 0,-1 1,-1 0,1 0,0 1,-1 0,0 0,0 1,0 0,0 0,0 0,0 1,0 1,-1 0,1 0,-4 0,-9 5,-1 0,1 2,1 0,0 1,0 1,0 1,1 1,1 0,0 1,0 1,1 1,1 1,0 0,1 1,1 1,-6 9,-1-2</inkml:trace>
  <inkml:trace contextRef="#ctx0" brushRef="#br0" timeOffset="13409.179">2540 4798,'68'-81,"-62"74,3-5,0 0,1 1,0 0,1 1,0 0,1 1,-1 0,2 1,0 0,-8 7,-1 0,1 1,0-1,-1 1,1 0,0 0,0 1,-1-1,1 1,-1 0,1 0,0 1,-1-1,0 1,1 0,-1 0,0 1,0-1,0 1,-1 0,1 0,-1 0,1 0,-1 1,0 0,0-1,0 1,-1 0,0 0,1 0,-1 1,-1-1,1 1,0-1,66 71,-63-73,1 0,-1 0,1 0,-1-1,1 0,0 0,0 0,0-1,0 1,0-1,-1-1,1 1,0-1,0 0,0-1,-1 1,1-1,-1 0,1-1,-1 1,0-1,3-2,6-7</inkml:trace>
  <inkml:trace contextRef="#ctx0" brushRef="#br0" timeOffset="13808.78">1468 5278,'235'-48,"148"-28,-186 40,-168 31</inkml:trace>
  <inkml:trace contextRef="#ctx0" brushRef="#br0" timeOffset="14822.898">3246 4601,'5'3,"1"0,-1-1,1 0,0 0,-1 0,1-1,0 0,0 0,0 0,0-1,0 0,0 0,0 0,3-1,22-5,-1 0,0-2,0-2,0 0,-2-2,1-1,-1-1,-1-2,-1-1,0 0,13-14,247-195,-282 223,12-11,-1 0,0-1,-1-1,-1 0,-1 0,0-2,-1 1,6-14,-17 31,1-1,-1 0,0 0,1 1,-1-1,0 0,0 0,0 0,0 1,0-1,0 0,0 0,0 0,0 0,0 1,0-1,0 0,0 0,-1 0,1 1,0-1,-1 0,1 0,0 1,-1-1,1 0,-1 1,1-1,-1 1,0-1,1 0,-1 1,1-1,-1 1,0-1,0 1,1 0,-1-1,0 1,0 0,1 0,-1-1,0 1,0 0,0 0,1 0,-1 0,0 0,0 0,0 0,0 0,1 0,-1 1,-56 6,43-4,-15 1,0 0,0-2,0-1,-1-2,-23-3,53 3,-1 1,0 0,1-1,-1 1,0 0,0 0,0-1,1 1,-1 0,0 0,0 0,0 0,0 0,1 0,-1 0,0 0,0 0,0 0,0 1,1-1,-1 0,0 1,0-1,1 0,-1 1,0-1,1 1,-1-1,0 1,1-1,-1 1,1 0,-1-1,1 1,-1 0,1-1,-1 1,1 0,0 0,-1-1,1 1,0 0,0 0,-1 0,1-1,0 1,0 0,0 0,0 0,0 0,0-1,0 1,0 0,1 0,-1 0,0-1,0 1,1 0,-1 0,1 0,26 52,-22-46,110 194,-52-43,-61-158,-1-1,1 1,-1 0,0-1,1 1,-1-1,0 1,1-1,-1 0,0 0,0 1,0-1,0 0,1 0,-1 0,-1 0,1 0,0-1,0 1,0 0,0 0,-1 0,1-1,-1 1,1 0,-1-1,1 1,-1-1,0 1,0 0,0-1,0 1,0-1,0 1,0-1,0 0,12-53,3 0,2 1,3 1,9-17,7 14,-26 42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9:56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85,'-77'-27,"51"19,-1 1,0 2,-1 1,1 1,-1 1,1 1,-1 2,0 1,1 1,-1 1,1 1,0 2,1 1,0 1,-3 2,17-9,0 0,0 1,1 0,-1 1,1 0,0 1,0 0,0 1,1 0,0 0,0 1,1 1,-1 0,2 0,-1 1,1 0,1 0,-1 1,2 0,-1 0,-1 4,8-9,-1-1,1 0,0 0,0 0,0 1,0-1,1 0,0 0,0 0,0 0,0 0,1 0,-1 0,1 0,0-1,0 1,1 0,-1-1,1 0,-1 1,1-1,0 0,1-1,-1 1,0-1,1 1,1 0,106 48,61-32,-172-19,1-1,0 1,0-1,-1 1,1 0,0-1,0 1,-1 0,1 0,0-1,0 1,0 0,0 0,-1 0,1 0,0 0,0 0,0 0,0 0,-1 1,1-1,0 0,0 0,0 1,-1-1,1 0,0 1,-1-1,1 1,0-1,-1 1,1-1,0 1,-1-1,1 1,-1 0,1-1,-1 1,1 0,-1 0,0-1,1 1,-1 0,0 0,0 0,1-1,-1 1,0 0,0 0,0 0,0-1,0 1,0 0,0 0,0 0,-1 0,1-1,0 1,0 0,-1 0,1 0,-1 0,-139 87,-26 39,163-125,0 1,1-1,-1 1,1 0,0 0,0 0,0 0,1 0,-1 1,1-1,-1 0,1 1,0-1,1 1,-1-1,0 1,1 0,0-1,0 1,0 0,0-1,1 1,-1-1,1 1,0-1,0 1,0-1,1 1,-1-1,1 0,0 0,0 0,0 0,0 0,0 0,1 0,-1-1,1 1,0-1,0 0,0 0,0 0,0 0,0 0,0-1,1 1,-1-1,1 0,14 4,-1-1,1-1,0-1,0 0,1-2,-1 0,0-1,6-1,27-1,175-8,-202 5</inkml:trace>
  <inkml:trace contextRef="#ctx0" brushRef="#br0" timeOffset="266.914">1609 338,'-39'34,"-21"25,-7 8,5-3,12-8,10-8,11-8,7-6,6-3,2-3,-2-1,1-1,0 1,-4 0,2-4</inkml:trace>
  <inkml:trace contextRef="#ctx0" brushRef="#br0" timeOffset="516.304">1101 367,'29'34,"23"20,9 1,-2-3,-7-7,-6-10,-7-7,-5-8,-3-3,-3-3,-1-5,0-4,0-3,0-1,-4-1</inkml:trace>
  <inkml:trace contextRef="#ctx0" brushRef="#br0" timeOffset="954.068">2145 423,'-12'-4,"0"1,-1 0,1 1,-1 1,0 0,1 0,-1 2,0-1,1 2,-1-1,0 2,1 0,0 0,0 1,0 1,0 0,1 0,0 1,0 1,0 0,1 0,0 1,0 0,1 1,0 0,1 1,0 0,0 0,1 0,0 1,0 3,2-5,-27 85,32-90,-1-1,1 0,0 0,1 1,-1-1,0 0,1 0,0 0,0 0,0 0,0 0,0 0,1 0,-1 0,1 0,0 0,0-1,0 1,0-1,0 0,0 1,1-1,-1 0,1 0,0-1,-1 1,1 0,0-1,2 1,2 2,1-2,-1 1,1-1,-1 0,1 0,0-1,-1 0,1 0,0-1,0 0,0 0,0-1,-1 0,1-1,0 1,-1-2,1 1,-1-1,0 0,0 0,0-1,4-3,135-118,-101 80,2 11,-45 34,-1-1,0 1,0-1,0 1,0 0,0 0,0 0,1 0,-1 0,0 0,0 0,0 0,0 0,0 0,1 0,-1 1,0-1,0 1,0-1,0 1,0-1,0 1,0-1,0 1,0 0,0 0,0-1,-1 1,1 0,0 0,0 0,-1 0,1 0,-1 0,1 0,-1 0,1 0,-1 0,0 0,1 0,-1 0,0 1,0-1,0 0,0 0,0 0,0 1,6 43,-6-37,1-1,-1 1,1-1,1 0,-1 1,1-1,0 0,1 0,0 0,0 0,0 0,1-1,0 0,0 1,1-1,0-1,4 5,40 21,-25-18</inkml:trace>
  <inkml:trace contextRef="#ctx0" brushRef="#br0" timeOffset="1472.338">2569 875,'5'-12,"19"-41,2 1,2 1,3 1,1 2,3 1,1 2,31-28,-20 43,-46 30,0-1,0 1,0 0,0 0,0 0,0 0,0 0,0 0,-1 0,1 0,0 0,0 0,0 0,0 0,0 1,0-1,0 0,0 1,-1-1,1 1,0-1,0 1,-1-1,1 1,0-1,0 1,-1 0,1-1,-1 1,1 0,-1 0,1 0,-1-1,1 1,-1 0,0 0,1 0,-1 0,0 0,0 0,0-1,1 1,-1 0,0 0,0 0,-1 0,1 0,0 0,0 0,0 0,-1 0,1 0,0-1,-1 1,1 0,-1 0,-6 43,2 52,6-94,0 0,0 1,1-1,-1 0,0 0,1 1,-1-1,1 0,0-1,0 1,-1 0,1 0,0-1,1 1,-1-1,0 0,0 0,1 1,-1-1,0-1,1 1,-1 0,1-1,-1 1,1-1,-1 0,1 0,0 0,-1 0,1 0,-1 0,1-1,0 0,86-24,-37-3,-41 21,1 0,-1 1,1 0,0 1,1 0,-1 1,1 0,0 1,0 0,10 0,-20 4,1 0,-1 0,1 0,-1 0,0 1,1-1,-1 1,0 0,0 0,0 0,-1 0,1 1,0-1,-1 1,1-1,-1 1,0 0,0 0,0 0,0 0,-1 0,1 1,-1-1,0 0,0 1,0-1,0 1,-1-1,1 1,-1 0,0-1,0 1,0-1,-1 1,1-1,-1 1,0 0,0-1,16 74,0-59,2-5</inkml:trace>
  <inkml:trace contextRef="#ctx0" brushRef="#br0" timeOffset="2184.199">3669 423,'22'52,"-2"1,-3 2,-2 0,-2 0,1 26,-12-62,-1 0,0 0,-2 1,0-1,-1 0,0 0,-2 0,-3 10,4-21,1 0,-1 0,0 0,-1 0,0-1,0 0,-1 0,0 0,0 0,0-1,-1 1,0-1,0-1,-1 1,0-1,0-1,0 1,0-1,-1 0,-1 0,7-3,1 0,-1 0,1-1,-1 1,1-1,-1 1,1-1,-1 1,0-1,1 0,-1 0,0 0,1 0,-1 0,1 0,-1-1,0 1,1 0,-1-1,1 1,-1-1,1 0,-1 1,1-1,-1 0,1 0,0 0,0 0,-1 0,1 0,0 0,0-1,0 1,0 0,0 0,0-1,1 1,-1-1,0 1,1-1,-1 1,1-1,-1 1,1-1,0 0,0 1,0-1,0 0,4-80,6 50,2 0,1 1,1 1,2 0,1 1,1 1,2 1,0 0,5-2,6-9,2 2,1 1,1 1,2 2,2 2,38-23,44 3,-117 49,0 0,1 0,-1 1,0 0,1 0,-1 0,0 1,0-1,1 1,-1 0,0 0,0 0,0 1,0 0,0-1,0 1,0 1,-1-1,1 0,-1 1,0 0,1 0,-1 0,0 0,-1 0,1 1,-1-1,2 3,-1 0,-1 0,0 1,0-1,0 0,-1 1,0-1,0 1,-1-1,0 1,0-1,0 1,-1-1,0 1,0-1,-1 1,1-1,-1 0,-1 0,1 0,-1 0,-1 1,-3 7,-1 0,-1 0,0-1,0 0,-2 0,1-1,-2-1,-1 2,0-3,0 0,0-1,-1-1,0 0,-1 0,0-2,0 0,0-1,0 0,-1-1,0-1,0 0,0-1,-6-1,20-1,-1 1,0-1,0 0,1 0,-1 0,0 0,0 0,1-1,-1 0,0 1,1-1,-1 0,0 0,1 0,-1-1,1 1,0 0,-1-1,1 0,0 1,0-1,0 0,0 0,0 0,1-1,-1 1,1 0,-1-1,1 1,0-1,0 1,0-1,0 1,0-1,1 0,-1 1,1-1,-1 0,1 0,0 1,0-1,1-2,3-12</inkml:trace>
  <inkml:trace contextRef="#ctx0" brushRef="#br0" timeOffset="2449.509">4544 0,'-5'34,"-1"25,-1 7,-2 3,-1-6,2-10,2-8,2-7,2-5,1-4,1-1,0-2,0 1,1-1,-1 2,0-6</inkml:trace>
  <inkml:trace contextRef="#ctx0" brushRef="#br0" timeOffset="2803.978">4685 565,'34'9,"0"-2,1-1,0-1,0-2,0-2,0-1,1-2,-1-1,5-2,-33 4,0-1,0 1,0-1,0-1,0 1,0-1,0 0,-1-1,0 0,1 0,-1 0,-1-1,1 1,-1-1,0-1,0 1,0-1,-1 0,0 0,0 0,0 0,-1-1,0 0,0 0,-1 0,0 0,0 0,0 0,-1 0,0 0,-1-4,0 8,-1 0,0 0,0 0,0 0,0 1,-1-1,1 0,-1 1,1-1,-1 1,0-1,0 1,0 0,0 0,-1 0,1 0,-1 0,1 0,-1 1,0-1,1 1,-1 0,0 0,0 0,0 0,0 0,0 1,0-1,0 1,0 0,0 0,-2 0,-99 18,88-12,0 0,0 1,1 0,0 2,0 0,1 0,0 1,0 1,2 0,-1 1,1 1,1 0,0 0,1 1,0 0,1 1,1 0,1 1,0-1,0 1,2 1,0-1,1 1,4-11,0 0,0-1,1 1,-1 0,1 0,1-1,-1 1,1 0,0-1,0 0,1 1,-1-1,1 0,0 0,1 0,-1-1,1 1,0-1,0 0,1 0,-1 0,1-1,-1 1,1-1,0 0,1-1,0 1,152 50,-123-45,-4-3</inkml:trace>
  <inkml:trace contextRef="#ctx0" brushRef="#br0" timeOffset="3728.541">0 1270,'478'-25,"149"-7,51 4,37-2,-240 3,-58 0,150-3,-70 20,-97-8,-79-10,-17 0,-277 28,-4 0</inkml:trace>
  <inkml:trace contextRef="#ctx0" brushRef="#br0" timeOffset="5423.946">5955 311,'-5'4,"4"3,1 4,6 0,2-2</inkml:trace>
  <inkml:trace contextRef="#ctx0" brushRef="#br0" timeOffset="5673.01">6039 734,'0'0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0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1010,'7'8,"0"0,1-1,-1 0,1 0,1-1,-1 0,1-1,0 1,1-2,-1 1,1-1,0-1,0 0,0 0,0-1,1 0,-1-1,1 0,-1-1,1 0,-1 0,5-2,5 1,-1-2,0 0,0-2,0 0,0-1,-1 0,0-2,0 0,-1-1,0-1,0 0,0-2,178-155,-136 106,-3-2,-2-2,-4-3,-2-2,-4-3,-3 0,30-77,-2-52,-56 184,-7 45,-3-13,68 256,-46-195,-5 1,-2 0,-4 2,0 31,-12-76,-1 1,-2-1,-1 1,-2-1,-1 0,-6 18,7-37,0 0,-1 0,-1-1,0 1,-1-2,0 1,-1-1,-1 0,1 0,-2-1,0 0,0-1,-1 0,0-1,-1 0,-2 1,-14 6,-1 0,0-3,-1 0,0-2,-1-1,0-1,-1-2,0-1,-24 1,37-6,0-1,0 0,0-1,0-1,0-1,0-1,1-1,0 0,-2-2,13 5,0-1,1 1,-1-2,1 1,-1-1,1 0,0 0,1-1,-1 1,1-1,0-1,0 1,0-1,1 0,0 0,0 0,0 0,1-1,0 0,0 1,1-1,0 0,0 0,0-5,6-74,4 61</inkml:trace>
  <inkml:trace contextRef="#ctx0" brushRef="#br0" timeOffset="251.17">1863 813,'-10'33,"-8"26,0 8,-3-8,3-10,5-12</inkml:trace>
  <inkml:trace contextRef="#ctx0" brushRef="#br0" timeOffset="496.881">1609 163</inkml:trace>
  <inkml:trace contextRef="#ctx0" brushRef="#br0" timeOffset="867.663">2089 1235,'17'-69,"3"1,3 1,3 1,3 1,7-6,-29 58,0 0,1 0,0 1,1 1,1-1,0 1,0 1,1 0,0 1,1 0,0 0,1 1,-1 1,1 0,1 1,-1 0,1 1,0 1,0 0,8-1,-19 5,-1 0,0 0,0 0,1 0,-1 1,0-1,1 1,-1-1,0 1,0 0,0-1,0 1,0 1,0-1,0 0,0 0,0 1,0-1,-1 1,1-1,0 1,-1 0,0 0,1-1,-1 1,0 0,0 0,0 1,0-1,0 0,0 0,-1 0,1 0,-1 1,0-1,1 0,1 94,-3-76,-2 12,1-24,1 1,0 0,0 0,1 0,0 0,1 0,0-1,0 1,1 0,0 0,0-1,1 1,0-1,0 0,1 0,1 1,-3-7,1 0,0 0,-1 0,1 0,0 0,0-1,0 1,0-1,0 0,1 0,-1 0,0 0,0 0,1-1,-1 0,1 1,-1-1,0-1,1 1,-1 0,0-1,1 1,-1-1,0 0,0 0,1-1,0 0,81-47,-60 31,-12 7,1 0,0 1,1 0,0 1,1 1,0 0,0 1,0 1,1 1,5-1,-20 5,0 1,0 0,0 0,0 0,0 0,0 0,0 0,0 0,0 1,0-1,0 1,0-1,0 1,-1 0,1 0,0 0,0 0,-1 0,1 0,0 0,-1 1,0-1,1 0,-1 1,0-1,1 1,-1 0,0-1,0 1,0 0,-1 0,1 0,0 0,-1 0,8 74,-8-52,-1-17,2 0,-1 1,1-1,0 0,0 0,0 0,1 0,0-1,1 1,0 0,0-1,0 1,1-1,0 0,0-1,0 1,1 0,0-1,0 0,4 3,8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2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27,'-2'-2,"1"0,-1 0,1 0,-1 0,1 1,-1-1,0 1,0-1,0 1,0 0,0 0,0 0,0 0,0 0,-1 0,1 0,0 1,0-1,-1 1,1 0,0 0,-1 0,1 0,0 0,-1 0,0 0,-6-1,0 0,0 1,0 1,1 0,-1 0,0 0,1 1,-1 0,1 1,-1 0,1 0,0 1,0 0,1 0,-1 1,1 0,0 1,0-1,0 1,1 0,-1 2,6-7,0 1,0 0,0-1,0 1,0 0,0-1,1 1,-1 0,0 0,1 0,-1 0,1 0,0 0,0-1,0 1,0 0,0 0,0 0,0 0,1 0,-1 0,1 0,-1 0,1-1,0 1,0 0,0 0,0-1,0 1,0-1,0 1,0-1,1 1,-1-1,1 1,60 40,-52-36,65 27,-61-29,-1 1,0 0,0 1,0 1,-1 0,0 1,-1 0,1 0,-2 2,3 1,-11-8,0-1,0 1,0-1,-1 1,1-1,-1 1,0 0,0 0,0-1,0 1,0 0,-1 0,1 0,-1 0,0 0,0 0,0 0,0 0,0 0,-1 0,1 0,-1 0,0 0,0 0,0 0,0 0,-1-1,1 1,-1-1,1 1,-1-1,0 1,0-1,0 0,0 0,-1 0,1 0,-1 0,0 0,-108 58,74-48,-1-1,0-3,0-1,-1-1,0-2,-5-2,20-2</inkml:trace>
  <inkml:trace contextRef="#ctx0" brushRef="#br0" timeOffset="321.053">761 225,'-6'11,"0"0,1 0,1 0,-1 1,2-1,0 1,0 0,1 0,0 1,1-1,1 0,0 0,0 1,1-1,1 0,0 0,1 0,0 0,3 6,-4-14,0 0,1-1,0 1,0-1,0 0,0 1,0-2,1 1,-1 0,1-1,0 1,-1-1,1 0,0 0,0-1,1 1,-1-1,0 0,0 0,1 0,-1-1,1 0,-1 1,0-2,1 1,0 0,114-29,-104 21,0 0,0-1,0 0,-2-1,1-1,-1 0,-1-1,0 0,0-1,-1 0,-1-1,0 0,-1 0,-1-1,0-1,-1 1,-1-1,0 0,2-10,-7 21,1 1,-1 0,0-1,0 0,-1 1,1-1,-1 1,0-1,0 0,-1 1,0-1,1 1,-1-1,-1 1,1-1,-1 1,1-1,-1 1,0 0,-1 0,1 0,-1 0,0 1,0-1,0 1,0 0,-1-1,1 1,-1 1,0-1,0 0,0 1,0 0,0 0,0 0,-1 1,-3-2,-76 1,58 9</inkml:trace>
  <inkml:trace contextRef="#ctx0" brushRef="#br0" timeOffset="819.055">1354 450,'8'-26,"0"0,2 1,0 0,2 1,1 0,1 0,1 2,1 0,0 0,2 2,1 0,12-10,-29 28,-1 0,1 0,0 0,1 0,-1 0,0 0,0 0,1 1,-1-1,1 1,0-1,-1 1,1 0,0 0,0 1,-1-1,1 0,0 1,0 0,0-1,0 1,0 0,0 1,0-1,0 0,-1 1,1 0,0 0,0 0,-1 0,1 0,0 0,-1 1,1-1,-1 1,1-1,-1 1,0 0,0 0,0 0,0 1,0-1,0 0,0 2,15 124,-17-127,0 0,1 0,-1 0,0 0,1-1,-1 1,1 0,-1 0,1 0,-1 0,1 0,0-1,-1 1,1 0,0 0,0-1,-1 1,1 0,0-1,0 1,0-1,0 0,0 1,0-1,0 1,0-1,0 0,0 0,0 0,0 0,0 0,0 0,0 0,0 0,0 0,0 0,0 0,0-1,0 1,0 0,0-1,0 1,0-1,0 1,0-1,45-28,-38 23,12-10,0 2,1 0,1 1,0 1,1 1,0 1,9-1,-30 10,-1 0,1 1,0 0,0-1,0 1,0 0,-1 0,1 0,0 0,0 0,0 0,0 1,0-1,-1 1,1-1,0 1,0 0,-1-1,1 1,0 0,-1 0,1 0,-1 1,1-1,-1 0,0 0,1 1,-1-1,0 1,0-1,0 1,0 0,0-1,0 1,-1 0,1 0,0-1,-1 1,0 0,1 0,3 87,-5-58,9 17,-2-29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73 200,'18'198,"-7"178,-10-368,-1 0,0 1,-1-1,0 0,0 0,0 0,-1 0,0 0,-1-1,0 1,0-1,0 1,-1-1,0 0,-1 0,0-1,0 1,0-1,-3 3,6-9,1 0,-1 1,0-1,1 0,-1 0,1 0,-1 0,1 0,-1 0,0-1,1 1,-1-1,1 1,-1-1,1 1,-1-1,1 0,0 1,-1-1,1 0,0 0,0 0,-1 0,1 0,0 0,0-1,0 1,0 0,1-1,-1 1,0 0,0-1,1 1,-1-1,1 1,-1-1,1 1,0-1,0 1,-1-1,1 0,0 1,0-1,1 1,-1-1,0 1,0-1,1 0,-1 1,1-1,-1 1,1 0,0-1,3-23,1 0,1 1,1-1,1 2,2-1,5-9,-6 12,17-43,4 2,2 1,2 2,4 1,1 2,3 1,3 3,24-21,-55 59,0 0,1 2,0 0,1 1,1 0,0 1,0 1,1 1,0 0,0 1,1 2,0-1,7 1,-23 4,0 1,0 0,0 0,0 0,0 1,1-1,-1 1,0 0,0 0,0 0,-1 0,1 0,0 0,0 1,-1-1,1 1,0 0,-1 0,0 0,0 0,1 0,-1 1,0-1,-1 1,1-1,0 1,-1 0,1 0,-1-1,0 1,0 0,0 0,0 0,-1 0,1 3,0 5,1 0,-2-1,0 1,0 0,-1-1,0 1,-1 0,0-1,-3 10,-3 4,-2 0,0-1,-1 0,-1-1,-1-1,-1 0,-1 0,-1-2,0 0,-2 0,0-2,-9 6,12-8,-1-1,0 0,-2-2,1 0,-1-1,-1 0,0-2,-1 0,1-1,-2-1,1-1,-18 3,35-9,0 0,-1 0,1 0,0-1,-1 1,1-1,0 0,0 1,-1-2,1 1,0 0,0-1,0 1,1-1,-1 0,0 0,1 0,-1 0,1 0,-1-1,0-1,-9-14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0,'-114'512,"63"-78,51-344,6-82,0-8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0 259,'20'9,"1"-1,0-1,0-1,0 0,1-2,0 0,0-2,0 0,0-2,0 0,0-1,0-1,0-2,0 0,-1-1,5-2,-16 3,0 1,-1-2,1 1,-1-1,0-1,0 1,-1-2,1 1,-1-1,-1 0,1-1,-1 0,-1 0,1 0,-2-1,1 0,-1 0,0-1,-1 1,0-1,-1 0,1 0,-2-1,1-6,-2 13,-1 1,0 0,0-1,-1 1,1 0,-1-1,1 1,-1 0,0 0,0-1,-1 1,1 0,-1 0,1 0,-1 1,0-1,0 0,0 1,-1-1,1 1,0 0,-1-1,0 1,1 1,-1-1,0 0,0 1,0-1,0 1,0 0,-1 0,1 0,0 0,0 1,-1-1,-6 0,-1 0,1 0,-1 1,1 0,0 1,-1 0,1 1,0 0,0 0,0 1,0 1,-10 4,0 2,1 0,0 1,1 1,1 0,0 1,0 2,1-1,1 2,0 0,2 1,-4 4,10-10,-1 0,2 0,-1 0,1 0,1 1,0 0,1 1,0-1,1 1,0-1,1 1,1 0,0 0,0 0,1 0,1 0,0 0,1 0,1-1,3 13,-2-15,0-1,1-1,0 1,0-1,1 1,0-1,0-1,1 1,0-1,0-1,1 1,0-1,0-1,1 1,-1-1,1-1,0 1,0-2,7 3,11 2,0-1,-1-1,2-1,-1-1,1-2,13-1,-1 0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1 352,'19'2,"1"0,-1-1,1-1,0-1,0-1,-1 0,1-2,-1 0,0-1,0-1,-1-1,0 0,0-2,0 0,-1-1,-1 0,1-2,-2 0,6-6,70-112,-91 129,0 1,0 0,0-1,1 1,-1 0,0 0,1-1,-1 1,0 0,1 0,-1-1,0 1,1 0,-1 0,0 0,1-1,-1 1,1 0,-1 0,0 0,1 0,-1 0,1 0,-1 0,1 0,-1 0,0 0,1 0,-1 0,1 0,-1 0,0 1,1-1,-1 0,0 0,1 0,-1 1,1-1,-1 0,0 0,0 1,1-1,-1 0,0 1,1-1,-1 0,0 1,0-1,0 0,1 1,-1-1,0 0,0 1,0-1,0 1,0-1,0 0,0 1,0-1,0 1,0-1,0 1,0-1,0 0,0 1,0-1,0 1,0-1,2 38,-2-35,26 331,-25-285,4 3,-3 1,-3-1,-1 0,-3 0,-2 0,-3 0,-1-1,-11 24,20-68,-1 1,0-1,0 0,-1 0,0 0,0 0,0-1,-1 1,0-1,0 0,-1-1,0 1,0-1,0 0,-2 1,5-7,0 1,0-1,0 1,0-1,0 0,0 0,0-1,0 1,1 0,-1-1,1 0,-1 0,1 1,-1-1,1-1,0 1,0 0,0 0,0-1,1 0,-1 1,1-1,-1 0,1 1,0-1,0 0,0 0,0 0,1 0,-1 0,1 0,0 0,0 0,0-2,-1-14,2 0,0 0,0 0,2 1,1-1,0 1,1 0,3-5,-2 0,25-66,3 2,4 1,4 2,3 2,11-8,-38 59,1 0,1 2,2 1,1 0,2 2,0 1,1 0,2 2,0 2,2 0,29-15,-55 33,-1 1,0 0,1 0,-1 0,1 0,0 0,0 1,-1 0,1 0,0 0,0 0,0 0,0 1,0 0,1 0,-1 0,0 0,0 1,0-1,0 1,0 0,0 0,-1 1,1-1,0 1,0 0,-1 0,1 0,-1 0,0 0,0 1,0 0,0 0,0 0,2 2,-2 2,0 0,0 0,-1 1,1-1,-2 1,1 0,-1-1,0 1,-1 0,0 0,0-1,0 1,-1 0,0 0,-1-1,0 1,0-1,-3 8,-66 127,55-115,0 0,-2-2,-1 0,-2-1,0-1,-1-1,-1 0,-1-2,-1-1,-1-1,0-1,-3-1,-51 1,62-21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1 395,'22'4,"0"0,1-2,-1 0,1-2,-1 0,1-2,-1 0,1-1,-1-2,0 0,-1-1,1-1,-1-2,-1 0,1-1,-2 0,18-14,-27 17,-1-1,0 0,0-1,-1 0,0-1,0 0,-1 0,-1 0,0-1,0 0,-1 0,1-4,-4 10,0-1,-1 0,1 1,-1-1,0 0,-1 0,1 0,-1 0,-1 0,1 0,-1 0,0 0,0 0,-1 0,0 1,0-1,0 0,0 1,-1 0,0-1,0 1,-1 0,1 1,-1-1,-4-3,3 4,1 0,-1 0,0 1,-1 0,1 0,0 0,-1 0,0 1,1 0,-1 0,0 1,0 0,0 0,0 0,0 1,0 0,0 0,0 0,0 1,0 0,0 0,-2 0,-124 55,122-48,0-1,0 2,1-1,-1 1,2 1,0 0,0 0,1 0,0 1,0 0,2 1,-1-1,1 1,1 0,0 1,1-1,0 1,1-1,1 1,-1 0,2-1,0 1,1 0,0 3,2-8,-1-1,2 1,-1-1,1 1,0-1,0 0,1 0,0-1,0 1,1-1,0 0,0-1,0 1,1-1,0-1,0 1,0-1,0 0,0-1,1 0,0 0,0 0,0-1,0 0,0-1,0 0,1 0,17 3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1 337,'241'-230,"-213"201,60-46,-87 75,0-1,0 1,1-1,-1 1,0 0,0 0,0 0,1 0,-1 0,0 0,0 0,0 0,1 0,-1 0,0 1,0-1,0 0,0 1,0-1,1 1,-1-1,0 1,0 0,0-1,-1 1,1 0,0 0,0 0,0 0,0-1,-1 1,1 0,0 0,-1 1,1-1,-1 0,1 0,-1 0,0 0,1 0,-1 1,0-1,0 0,0 0,0 0,0 1,4 64,-4-58,-1-2,0 1,1-1,0 1,1-1,-1 1,1-1,0 1,1-1,0 0,0 1,0-1,1 0,0 0,0-1,0 1,1 0,-1-1,1 0,1 0,-1 0,1-1,0 1,0-1,0 0,0 0,1-1,0 0,0 0,0 0,0-1,0 0,0 0,0 0,1-1,5 1,2-4,0-1,0-1,-1 0,1-1,-1-1,0 0,-1 0,1-1,-1-1,0 0,-1-1,0 0,-1-1,0 0,0 0,-1-1,0 0,2-6,47-90,-47 94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224 556,'-34'39,"2"2,1 2,3 1,1 1,-20 46,44-86,0-1,0 1,1 0,-1 0,1 0,0 0,1 0,-1 0,1 0,0 1,1-1,-1 0,1 1,0-1,0 1,0-1,1 0,0 1,0-1,1 0,-1 0,1 0,0 0,0 0,1 0,0 0,-1-1,2 1,-1-1,0 0,1 0,0 0,4 3,2-2,1-1,0-1,0 0,0 0,0-1,0 0,0-1,1 0,-1-1,0-1,1 1,-1-2,0 0,0 0,0-1,0 0,0-1,-1 0,1-1,-1 0,0 0,-1-1,1-1,-1 1,0-1,-1-1,0 0,0 0,0-1,-1 0,-1 0,36-49,-2-1,-3-2,-3-1,-3-2,8-27,-26 59,-2 0,-2-1,0 0,-3-1,0 1,-2-10,-2 27,-2 1,0-1,0 0,-2 0,0 1,-1-1,0 1,-1 0,-1 0,0 0,-1 1,-1-1,0 1,-5-6,8 14,0 1,-1-1,1 1,-1 0,0 1,0-1,-1 1,1 0,-1 0,0 1,0-1,0 1,0 1,-1-1,1 1,-1 0,0 1,1-1,-1 1,0 1,0-1,0 1,0 0,0 1,1 0,-1 0,0 0,1 1,-1 0,0 0,1 1,0 0,0 0,0 0,0 1,0 0,1 0,-1 0,1 1,-3 3,-7 10,1 0,1 0,1 1,0 1,2 0,0 1,1 0,1 0,1 1,1 0,1 0,1 1,1-1,1 1,1 0,1 0,1-1,1 10,1-9,1-1,1 1,1-1,1-1,0 1,2-1,1 0,0-1,1 0,2-1,0 0,0-1,2-1,0 0,1-1,1 0,1-2,0 0,0 0,1-2,1-1,1 0,63 12,-59-21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0 104,'6'20,"0"0,2 0,0-1,1 0,1 0,0-1,2 0,0-1,1 0,0-1,1-1,1 0,12 8,-23-20,1 0,-1 0,1-1,0 1,0-1,0 0,0-1,1 1,-1-1,0 0,1 0,-1-1,1 0,-1 0,0 0,1 0,-1-1,1 0,-1 0,0 0,0-1,0 0,0 0,0 0,0-1,0 1,0-1,-1 0,0-1,1 1,-1-1,2-2,7-7,0 0,-1-1,-1-1,0 0,-1 0,-1-1,0 0,-1-1,0-3,36-140,-40 130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0,'6'9,"-1"1,0-1,0 1,-1 0,0 1,0-1,-2 1,1-1,-1 1,-1 0,0 0,0 0,1 38,-2 0,-2 0,-2 0,-3-1,-8 32,3-9,-24 223,37-267,-1-3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1,'-14'25,"2"0,0 1,2 1,1 0,1 0,1 1,1 0,2 0,1 0,1 1,2 26,0-49,1 0,1 0,-1-1,1 1,0-1,0 1,0-1,1 0,0 0,0 0,0 0,1-1,0 1,0-1,0 0,0 0,0 0,1 0,0-1,0 0,0 0,0 0,0-1,0 1,1-1,-1-1,1 1,0-1,0 0,-1 0,1 0,0-1,0 0,0 0,-1-1,1 1,0-1,0-1,-1 1,1-1,-1 0,1 0,-1 0,0-1,0 0,0 0,0 0,2-3,25-19,-2-1,0-2,-2-1,-1-1,-2-1,0-1,-3-1,19-35,0-6,-31 56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4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80 342,'27'-4,"0"-1,-1-1,1-2,-1 0,-1-2,0-1,0-1,-1-1,0 0,-2-2,6-5,-24 17,1 1,-1 0,0-1,0 0,0 0,0 0,-1-1,1 1,-1-1,0 0,0 0,0 0,-1 0,1 0,-1 0,0-1,0 1,-1-1,1 0,-1 1,0-1,0 0,-1 0,1 0,-1 0,0 0,-1 0,1 1,-1-1,0 0,0 0,0 0,-1 1,0-1,1 1,-2-1,1 1,0 0,-1 0,0 0,-2-3,-5 2,1-1,-1 1,-1 1,1 0,0 0,-1 1,0 0,0 1,0 1,0-1,0 2,0-1,0 2,0-1,-1 1,1 1,0 0,1 1,-1 0,0 1,1 0,0 0,-9 6,6-3,0 1,1 0,0 0,1 1,0 1,0 0,1 1,0 0,1 0,0 1,-2 4,8-11,-1 1,1-1,0 1,1 0,-1 0,1 0,0 0,0 0,1 1,0-1,0 1,1-1,0 1,0-1,0 0,1 1,-1-1,2 1,-1-1,1 0,0 0,0 0,1 0,-1 0,1 0,2 2,8 5,0 0,1 0,0-2,1 1,0-2,0 0,1-1,1-1,0 0,0-1,0-1,1 0,0-2,0 0,0-1,0-1,0 0,1-2,-1 0,1-1,-1 0,0-2,82-20,-75 11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15,'-133'342,"130"-322,9-26,15-30,-5 3,2 1,2 1,1 1,1 1,1 0,22-19,71-47,-114 94,-1 1,1-1,-1 0,0 1,1-1,-1 1,1-1,-1 1,1 0,-1 0,1-1,0 1,-1 0,1 1,-1-1,1 0,-1 0,1 1,-1-1,1 0,-1 1,1 0,-1-1,0 1,1 0,-1 0,0 0,0 0,1 0,-1 0,0 0,0 0,0 0,0 0,0 1,-1-1,1 0,0 1,0-1,-1 0,1 1,-1-1,0 1,1-1,-1 1,0 0,0-1,0 1,0 0,-2 81,-5-51,-13 140,19-171,1 0,0 0,-1 1,1-1,0 0,0 0,0 0,0 1,0-1,0 0,1 0,-1 1,0-1,1 0,-1 0,0 0,1 0,-1 0,1 0,0 0,-1 0,1 0,0 0,0 0,0 0,0 0,-1 0,1 0,0-1,0 1,1 0,-1-1,0 1,0-1,0 0,0 1,0-1,1 0,-1 1,0-1,0 0,0 0,1 0,-1 0,0 0,0 0,0 0,1-1,-1 1,0 0,0-1,1 0,132-114,44-37,-55 60,-121 92,-1 0,0-1,1 1,-1 0,0 0,0 0,1 0,-1 0,0 0,1 0,-1 1,0-1,0 0,1 1,-1-1,0 1,0-1,0 1,0-1,1 1,-1 0,0 0,0 0,0-1,0 1,-1 0,1 0,0 0,0 0,-1 1,1-1,0 0,-1 0,1 0,-1 0,0 1,1-1,-1 0,0 1,15 59,-14-55,3 20,-2 1,-1 0,-1-1,-1 1,-1 0,-1-1,-7 22,7 2,6-32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1,'10'24,"3"17,-1 2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1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1,'30'432,"-3"-327,-10-63,-15-33,-1 0,1 1,-1 0,-1-1,0 1,0-1,-1 1,-1-1,1 1,-1-1,-1 1,0-1,0 0,-1 0,-1 2,-20 80,10 48,-19 13,29-133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4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13,'0'-13,"0"34,0-2,3 23,2 0,1 1,3-2,1 1,4 4,-12-33,2-1,-1 0,2 0,0 0,0 0,1-1,0 0,1 0,0-1,1 1,0-2,0 1,1-1,1-1,-1 1,2-2,-1 1,1-1,0-1,0 0,9 3,-14-8,0 0,0-1,-1 0,1 0,0 0,0-1,-1 1,1-2,0 1,-1-1,1 1,-1-1,1-1,-1 1,0-1,0 0,0 0,-1-1,1 1,3-4,77-89,4-33,-89 129,0-1,0 0,0 1,1-1,-1 1,0-1,0 1,1-1,-1 1,0-1,1 1,-1-1,0 1,1 0,-1-1,0 1,1-1,-1 1,1 0,-1-1,1 1,-1 0,1 0,-1-1,1 1,-1 0,1 0,0 0,-1 0,1 0,-1 0,1 0,-1 0,1 0,0 0,-1 0,1 0,-1 0,1 0,-1 0,1 1,-1-1,1 0,-1 0,1 1,-1-1,1 0,-1 1,1-1,-1 0,1 1,-1-1,0 1,1-1,10 34,-9-25,4 19,-5-19,0-1,0 1,1-1,0 1,1-1,0 0,0 1,1-1,0-1,0 1,1-1,0 1,0-2,0 1,1 0,0-1,1 0,-1 0,1-1,5 3,-5-5,-1 0,1 0,0 0,1-1,-1 0,0-1,1 1,-1-1,1-1,-1 0,1 0,-1 0,0-1,1 0,-1 0,1-1,-1 0,0 0,0-1,0 0,0 0,-1 0,1-1,-1 0,0-1,0 1,0-1,-1 0,4-5,7-5,-1-1,-1 0,0-2,-2 1,0-2,0 1,-2-2,-1 1,0-2,-1 1,-1-1,-1 0,-1 0,-1-1,-1 1,0-13,-3 7,0 3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5786,'5'34,"2"10</inkml:trace>
  <inkml:trace contextRef="#ctx0" brushRef="#br0" timeOffset="-184.074">1468 5052,'-5'34,"3"15,3 5,0-7</inkml:trace>
  <inkml:trace contextRef="#ctx0" brushRef="#br0" timeOffset="-1093.968">1468 1835,'0'19,"0"12,0 4,0 2,0-1,0-2,0-1,5-3,1 0,0-1,-1-1,-1 0,-2 0,-1-5</inkml:trace>
  <inkml:trace contextRef="#ctx0" brushRef="#br0" timeOffset="-732.443">1411 3048,'0'24,"0"18,0 6,0 0,0-4,-4-4,-3-4,1-4,1-2,2-1,1-2,1 1,0-1,1 1,0 0,1-1,-1-3</inkml:trace>
  <inkml:trace contextRef="#ctx0" brushRef="#br0" timeOffset="-379.396">1468 4092,'-11'62,"2"-1,3 2,3-1,4 34,26 71,-25-56,-2-87</inkml:trace>
  <inkml:trace contextRef="#ctx0" brushRef="#br0" timeOffset="-9364.471">0 791,'114'0,"320"-12,547-60,-303 32,-175 4,-243 25,-169-5,-72 11</inkml:trace>
  <inkml:trace contextRef="#ctx0" brushRef="#br0" timeOffset="-5283.473">706 114,'-173'124,"141"-97,-56 53,3 4,4 4,-10 21,-20 20,111-128,-1-1,1 1,-1-1,1 1,0 0,-1-1,1 1,0 0,-1-1,1 1,0 0,0-1,0 1,0 0,0 0,0-1,0 1,0 0,0-1,0 1,0 0,0 0,0-1,1 1,-1 0,0-1,1 1,-1 0,0-1,1 1,-1-1,1 1,-1 0,0-1,1 1,0-1,-1 1,1-1,-1 0,1 1,0-1,-1 0,1 1,0-1,-1 0,1 0,0 1,-1-1,1 0,9-2</inkml:trace>
  <inkml:trace contextRef="#ctx0" brushRef="#br0" timeOffset="-4999.501">1242 170,'-20'13,"-89"58,4 4,3 4,3 5,-13 21,23-10,88-94,0 0,1 0,-1-1,1 1,-1 0,1 0,0 0,-1 0,1 0,0-1,-1 1,1 0,0 0,0 0,0 0,0 0,0 0,0 0,0 0,0 0,0 0,1 0,-1 0,0 0,0-1,1 1,-1 0,1 0,-1 0,1 0,-1-1,1 1,-1 0,1 0,0-1,-1 1,1-1,0 1,0-1,0 1,-1-1,1 1,0-1,0 1,0-1,0 0,0 0,0 1,0-1,-1 0,1 0,1 0,51-3,-18-8,0-2,-1-1,0-2,-1-1,17-12,-9 4</inkml:trace>
  <inkml:trace contextRef="#ctx0" brushRef="#br0" timeOffset="-4748.103">1750 170,'0'3,"0"0,-1 0,0-1,0 1,0 0,0-1,0 1,0 0,-1-1,1 0,-1 1,0-1,0 0,0 0,0 0,0 0,0 0,0 0,-3 1,3-1,-221 201,59-71,163-131,0-1,0 1,0-1,0 1,-1-1,1 1,0 0,0 0,0 0,0-1,1 1,-1 0,0 0,0 0,0 0,1 1,-1-1,0 0,1 0,-1 0,1 0,0 1,-1-1,1 0,0 0,0 1,0-1,0 0,0 1,0-1,0 0,0 0,0 1,1-1,-1 0,0 0,1 1,-1-1,1 0,0 0,-1 0,1 0,0 0,-1 0,1 0,0 0,0 0,0 0,0 0,0 0,0-1,0 1,0 0,2 0,17-2,2-2</inkml:trace>
  <inkml:trace contextRef="#ctx0" brushRef="#br0" timeOffset="-4533.872">2399 114,'-10'14,"-26"24,-18 15,-9 4,2-4,2-5,5-7,8-5,6-4,6-2,3-2,8-1,11-5,14-6,11-11,3-6</inkml:trace>
  <inkml:trace contextRef="#ctx0" brushRef="#br0" timeOffset="-4294.507">3133 0,'-15'34,"-8"16,-2 3,-1-6,0-7,3-5,2-4,-1-2,-2-2,-1 0,-1 0,-1 0,-1-4,0-2,0 1,4-4</inkml:trace>
  <inkml:trace contextRef="#ctx0" brushRef="#br0" timeOffset="-1461.183">1411 819,'12'197,"-4"-144,-2 0,-2 1,-3 0,-2 7,1-52,-1 15</inkml:trace>
  <inkml:trace contextRef="#ctx0" brushRef="#br0" timeOffset="3190.705">1497 762,'70'66,"277"417,-133-246,-54-81,-35-23,-14 8,57 46,7 14,-23-26,-60-73,17 11,160 104,-239-194,-1 2,-2 1,-1 1,-1 1,20 30,-3-5,120 167,10-11,-36-52,-42-58,-77-84,-1 0,0 1,-1 1,0 1,-2 0,0 1,-1 0,4 10,-4-2,0 1,2-2,2 0,0-1,1 0,2-2,0 0,12 10,9 0,28 38,-16 20,-52-79</inkml:trace>
  <inkml:trace contextRef="#ctx0" brushRef="#br0" timeOffset="5456.469">5137 4318,'-5'-5,"-1"0,0 1,0 0,-1-1,1 2,-1-1,1 1,-1 0,0 1,-1-1,1 1,0 1,0-1,-1 1,1 1,-1-1,1 1,-1 1,1-1,-1 1,1 1,0-1,-2 1,-18 1,-1 1,1 1,-1 1,1 1,1 2,0 0,0 2,1 1,0 1,-18 13,28-14,0 0,1 1,0 1,1 1,1 0,0 0,1 1,0 1,2-1,-1 3,-1 5,0 1,2 1,0-1,2 1,1 1,1 0,1-1,2 1,0 0,2 1,1-1,1 0,6 26,-6-39,0 0,1 0,0-1,1 1,1-1,0 0,1 0,0-1,1 1,0-1,1-1,1 1,0-2,0 1,1-1,0 0,1-1,8 6,116 33,-92-38,-25-5,0-1,0-1,1 0,0-1,-1-1,1-1,0-1,18-2,133-27,-133 19,0-1,-2-3,0 0,0-2,1-3,-25 14,0 0,-1-1,1 0,-2-1,1 0,-1 0,0-1,0 0,-1-1,-1 0,0 0,2-4,75-146,-78 148,-1 0,0 0,-1-1,-1 1,0-1,0 0,-1 0,-1 0,0 0,-1-1,0 1,-1 0,-1 0,0 0,0 0,-1 0,-1 0,-1 1,1 0,-2-1,-5-8,-27-22,-2 2,-2 2,-2 1,-1 3,-1 1,-2 3,-1 2,-9-2,48 25,0 0,0 1,-1 1,0-1,0 2,0 0,0 0,0 1,-1 0,1 1,-1 0,1 1,-1 0,1 1,-1 0,1 1,-1 0,-7 3,1 2</inkml:trace>
  <inkml:trace contextRef="#ctx0" brushRef="#br0" timeOffset="6370.852">4657 4968,'26'-38,"-22"25,72-157,-55 130,-16 30,0-1,0 1,1 0,1 1,0-1,0 1,0 1,1-1,6-4,-13 12,0 1,0-1,0 0,0 0,0 1,0-1,0 0,0 1,0-1,0 1,0-1,0 1,0 0,1 0,-1-1,0 1,0 0,0 0,1 0,-1 0,0 0,0 0,0 1,0-1,1 0,-1 0,0 1,0-1,0 1,0-1,0 1,0 0,0-1,0 1,0 0,0 0,0-1,-1 1,1 0,0 0,0 0,-1 0,1 0,-1 0,1 0,-1 0,1 1,-1-1,14 66,-11-45,20 90,-22-111,-1 0,0 0,1 0,-1 0,1 0,-1 0,1 0,0 0,0 0,-1-1,1 1,0 0,0 0,0-1,-1 1,1-1,0 1,0-1,0 1,0-1,0 1,0-1,1 0,-1 1,0-1,0 0,0 0,0 0,0 0,0 0,0 0,0 0,0-1,0 1,1 0,-1 0,0-1,0 1,0-1,0 1,0-1,-1 1,1-1,0 0,0 1,0-1,0 0,-1 0,2 0,40-44,-41 43,136-145,-136 146,1-1,-1 0,1 1,0-1,-1 1,1 0,0-1,0 1,0 0,0 0,0 0,0 1,0-1,1 0,-1 1,0-1,0 1,0 0,1 0,-1 0,0 0,0 0,1 0,-1 0,0 1,0 0,0-1,1 1,-1 0,0 0,0 0,0 0,0 0,-1 0,1 1,0-1,0 0,-1 1,1 0,-1-1,1 1,-1 0,0 0,0 0,0 0,0 0,0 0,5 13,-1 0,0 0,-1 0,-1 1,0 0,-2 0,1-1,-2 1,0 0,-1 0,-2 7,2 20,0 13,1-32</inkml:trace>
  <inkml:trace contextRef="#ctx0" brushRef="#br0" timeOffset="8008.536">5081 5250,'0'821,"-23"-715,16-128,3 3,-1 0,-1 0,-1 1,0 0,-1 0,-1 1,-1 0,0 1,-1 0,-1 1,-1 0,0 0,0 2,-2 0,-3-3,2 0,-44-53,63 66,-1 1,0-1,0 1,1 0,-1-1,1 1,0 0,0 0,0 1,0-1,0 1,0-1,0 1,0 0,0 0,1 0,-1 1,0-1,1 1,1-1,23-6,1 2,-1 1,1 1,0 2,0 1,0 1,0 1,14 4,-16-1,-1 2,0 1,0 1,-1 1,0 1,-1 1,0 1,18 15,-40-27,1 0,-1 0,0 1,0-1,0 1,0-1,-1 1,1 0,0 0,-1 0,1 0,-1 0,0 0,0 0,1 1,-1-1,-1 0,1 1,0-1,-1 1,1-1,-1 0,0 1,1-1,-1 1,0-1,-1 1,1-1,0 1,-1-1,1 1,-1-1,0 1,0-1,0 0,0 0,0 1,-1-1,1 0,-1 0,1 0,-1 0,0-1,1 1,-1 0,-2 0,-155 97,-49 26,195-108,16-12</inkml:trace>
  <inkml:trace contextRef="#ctx0" brushRef="#br0" timeOffset="13038.735">2738 4459,'-5'-2,"0"0,0 1,0-1,0 1,0 0,-1 1,1-1,0 1,0 0,-1 0,1 1,0 0,0 0,-1 0,1 0,0 1,0 0,0 0,1 0,-1 0,0 1,1 0,0 0,0 0,-1 1,2-1,-1 1,0 0,1 0,0 0,0 1,-2 3,-8 16,2 0,0 1,2 1,1-1,1 1,1 1,1-1,2 1,0 0,2 0,1 0,1 0,1 2,-2-20,1 0,-1-1,1 1,1 0,-1-1,1 1,1-1,0 1,0-1,1 0,0 0,0-1,0 1,1-1,1 0,-1 0,1 0,0-1,1 0,-1 0,1-1,0 0,1 0,-1 0,1-1,0 0,0-1,8 3,-2-4,1-1,0-1,-1 0,1-1,0-1,-1 0,1 0,-1-2,0 0,0 0,0-2,-1 0,1 0,-2-1,1 0,-1-2,0 1,0-1,-1-1,0 0,-1-1,0 0,-1 0,0-1,-1 0,0 0,-1-2,5-3,-2 0,0-1,-1 0,-1-1,0 0,-2 0,0-1,-1 0,-1 0,-1 0,-1 0,0 0,-2 0,0-1,-2-7,2 20,-1 0,0 0,-1 0,0 0,0 0,-1 0,1 0,-2 1,1-1,-1 1,0 0,-1 0,0 0,0 1,0-1,-1 1,0 1,0-1,0 1,-1 0,1 0,-1 1,-1 0,1 0,0 1,-1 0,0 0,0 1,0 0,0 0,0 0,0 1,0 1,-1 0,1 0,-4 0,-9 5,-1 0,1 2,1 0,0 1,0 1,0 1,1 1,1 0,0 1,0 1,1 1,1 1,0 0,1 1,1 1,-6 9,-1-2</inkml:trace>
  <inkml:trace contextRef="#ctx0" brushRef="#br0" timeOffset="13409.179">2540 4798,'68'-81,"-62"74,3-5,0 0,1 1,0 0,1 1,0 0,1 1,-1 0,2 1,0 0,-8 7,-1 0,1 1,0-1,-1 1,1 0,0 0,0 1,-1-1,1 1,-1 0,1 0,0 1,-1-1,0 1,1 0,-1 0,0 1,0-1,0 1,-1 0,1 0,-1 0,1 0,-1 1,0 0,0-1,0 1,-1 0,0 0,1 0,-1 1,-1-1,1 1,0-1,66 71,-63-73,1 0,-1 0,1 0,-1-1,1 0,0 0,0 0,0-1,0 1,0-1,-1-1,1 1,0-1,0 0,0-1,-1 1,1-1,-1 0,1-1,-1 1,0-1,3-2,6-7</inkml:trace>
  <inkml:trace contextRef="#ctx0" brushRef="#br0" timeOffset="13808.78">1468 5278,'235'-48,"148"-28,-186 40,-168 31</inkml:trace>
  <inkml:trace contextRef="#ctx0" brushRef="#br0" timeOffset="14822.898">3246 4601,'5'3,"1"0,-1-1,1 0,0 0,-1 0,1-1,0 0,0 0,0 0,0-1,0 0,0 0,0 0,3-1,22-5,-1 0,0-2,0-2,0 0,-2-2,1-1,-1-1,-1-2,-1-1,0 0,13-14,247-195,-282 223,12-11,-1 0,0-1,-1-1,-1 0,-1 0,0-2,-1 1,6-14,-17 31,1-1,-1 0,0 0,1 1,-1-1,0 0,0 0,0 0,0 1,0-1,0 0,0 0,0 0,0 0,0 1,0-1,0 0,0 0,-1 0,1 1,0-1,-1 0,1 0,0 1,-1-1,1 0,-1 1,1-1,-1 1,0-1,1 0,-1 1,1-1,-1 1,0-1,0 1,1 0,-1-1,0 1,0 0,1 0,-1-1,0 1,0 0,0 0,1 0,-1 0,0 0,0 0,0 0,0 0,1 0,-1 1,-56 6,43-4,-15 1,0 0,0-2,0-1,-1-2,-23-3,53 3,-1 1,0 0,1-1,-1 1,0 0,0 0,0-1,1 1,-1 0,0 0,0 0,0 0,0 0,1 0,-1 0,0 0,0 0,0 0,0 1,1-1,-1 0,0 1,0-1,1 0,-1 1,0-1,1 1,-1-1,0 1,1-1,-1 1,1 0,-1-1,1 1,-1 0,1-1,-1 1,1 0,0 0,-1-1,1 1,0 0,0 0,-1 0,1-1,0 1,0 0,0 0,0 0,0 0,0-1,0 1,0 0,1 0,-1 0,0-1,0 1,1 0,-1 0,1 0,26 52,-22-46,110 194,-52-43,-61-158,-1-1,1 1,-1 0,0-1,1 1,-1-1,0 1,1-1,-1 0,0 0,0 1,0-1,0 0,1 0,-1 0,-1 0,1 0,0-1,0 1,0 0,0 0,-1 0,1-1,-1 1,1 0,-1-1,1 1,-1-1,0 1,0 0,0-1,0 1,0-1,0 1,0-1,0 0,12-53,3 0,2 1,3 1,9-17,7 14,-26 42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09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1383,'2'0,"-1"1,1 0,-1-1,1 0,0 1,0-1,-1 0,1 0,0 0,-1 0,1 0,0 0,-1 0,1 0,0-1,-1 1,1-1,0 1,-1-1,1 0,-1 0,1 0,-1 0,1 0,-1 0,0 0,0 0,1 0,-1-1,2 0,229-173,86-70,44-7,-193 147,-128 87,-30 18</inkml:trace>
  <inkml:trace contextRef="#ctx0" brushRef="#br0" timeOffset="1550.168">3867 4798,'-16'13,"14"-13,0 1,0 0,1-1,-1 1,0 0,0 0,0 0,1 0,-1 1,0-1,1 0,0 1,-1-1,1 1,0-1,-1 1,1 0,0-1,0 1,0 0,1 0,-1 0,0 0,1 0,-1 0,1 0,0 0,-1 0,1 0,0 0,0 0,0 0,1 0,-1 0,0 0,1 0,-1 0,1-1,0 3,6 2,-7-5,1 0,0-1,-1 1,1 0,0 0,0 0,0 0,-1-1,1 1,0-1,0 1,0 0,0-1,0 1,0-1,1 0,-1 1,0-1,0 0,0 0,0 0,0 0,0 0,1 0,-1 0,0 0,0 0,0 0,0-1,0 1,0 0,0-1,0 1,1-1,195-147,103-52,161-135,-314 211,-134 112</inkml:trace>
  <inkml:trace contextRef="#ctx0" brushRef="#br0" timeOffset="3039.253">480 367,'226'147,"68"92,150 118,-190-134,-92-79,-6 7,-6 8,142 203,-22-110,-88-100,71 79,-123-108,-18-6,31 49,125 159,-152-205,4-2,15 31,101 138,-48-74,-130-152,-3 2,41 64,-81-83,-32-59,9 0</inkml:trace>
  <inkml:trace contextRef="#ctx0" brushRef="#br0" timeOffset="3333.245">4628 3697,'-42'115,"4"1,6 2,5 1,-4 66,-20 81,38-210,-3 11,3 1,3 0,0 57,10-101</inkml:trace>
  <inkml:trace contextRef="#ctx0" brushRef="#br0" timeOffset="4168.661">847 0,'-28'168,"-20"292,40 217,8-668,0 1,1-1,0 0,1 1,0-1,1 0,-1 0,2 0,-1 0,5 7,2-1</inkml:trace>
  <inkml:trace contextRef="#ctx0" brushRef="#br0" timeOffset="7900.442">2907 2257,'20'-16,"35"-25,-3-2,-1-2,-2-2,-3-2,-1-3,10-19,66-108,-94 141,-3-1,-1 0,-2-2,-1-1,-3 0,-1-2,-2 1,1-15,-16-40,0 95,0 1,0-1,1 1,-1 0,0 0,-1-1,1 1,0 0,-1 0,1 0,-1 0,0 1,1-1,-1 0,0 1,0-1,0 1,0-1,0 1,-1 0,1 0,0 0,-1 0,1 1,0-1,-1 1,1-1,-1 1,1 0,-1 0,1 0,-1 0,1 0,-1 0,1 1,0-1,-1 1,1 0,-11 5,0 0,1 2,0-1,0 1,1 1,0 0,0 1,1 0,0 0,1 1,0 0,1 1,0 0,1 0,0 1,-2 6,-6 13,1 1,1 0,2 1,1 0,2 0,1 1,2 0,1 1,2-1,1 1,3 21,0-45,1 0,0 0,0 0,1-1,1 1,0-1,0 0,1-1,0 1,1-1,0 0,1-1,0 1,1-2,0 1,0-1,0-1,1 1,0-2,1 1,0-2,0 1,167 48,-129-20,-40-19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9:56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85,'-77'-27,"51"19,-1 1,0 2,-1 1,1 1,-1 1,1 1,-1 2,0 1,1 1,-1 1,1 1,0 2,1 1,0 1,-3 2,17-9,0 0,0 1,1 0,-1 1,1 0,0 1,0 0,0 1,1 0,0 0,0 1,1 1,-1 0,2 0,-1 1,1 0,1 0,-1 1,2 0,-1 0,-1 4,8-9,-1-1,1 0,0 0,0 0,0 1,0-1,1 0,0 0,0 0,0 0,0 0,1 0,-1 0,1 0,0-1,0 1,1 0,-1-1,1 0,-1 1,1-1,0 0,1-1,-1 1,0-1,1 1,1 0,106 48,61-32,-172-19,1-1,0 1,0-1,-1 1,1 0,0-1,0 1,-1 0,1 0,0-1,0 1,0 0,0 0,-1 0,1 0,0 0,0 0,0 0,0 0,-1 1,1-1,0 0,0 0,0 1,-1-1,1 0,0 1,-1-1,1 1,0-1,-1 1,1-1,0 1,-1-1,1 1,-1 0,1-1,-1 1,1 0,-1 0,0-1,1 1,-1 0,0 0,0 0,1-1,-1 1,0 0,0 0,0 0,0-1,0 1,0 0,0 0,0 0,-1 0,1-1,0 1,0 0,-1 0,1 0,-1 0,-139 87,-26 39,163-125,0 1,1-1,-1 1,1 0,0 0,0 0,0 0,1 0,-1 1,1-1,-1 0,1 1,0-1,1 1,-1-1,0 1,1 0,0-1,0 1,0 0,0-1,1 1,-1-1,1 1,0-1,0 1,0-1,1 1,-1-1,1 0,0 0,0 0,0 0,0 0,0 0,1 0,-1-1,1 1,0-1,0 0,0 0,0 0,0 0,0 0,0-1,1 1,-1-1,1 0,14 4,-1-1,1-1,0-1,0 0,1-2,-1 0,0-1,6-1,27-1,175-8,-202 5</inkml:trace>
  <inkml:trace contextRef="#ctx0" brushRef="#br0" timeOffset="266.914">1609 338,'-39'34,"-21"25,-7 8,5-3,12-8,10-8,11-8,7-6,6-3,2-3,-2-1,1-1,0 1,-4 0,2-4</inkml:trace>
  <inkml:trace contextRef="#ctx0" brushRef="#br0" timeOffset="516.304">1101 367,'29'34,"23"20,9 1,-2-3,-7-7,-6-10,-7-7,-5-8,-3-3,-3-3,-1-5,0-4,0-3,0-1,-4-1</inkml:trace>
  <inkml:trace contextRef="#ctx0" brushRef="#br0" timeOffset="954.068">2145 423,'-12'-4,"0"1,-1 0,1 1,-1 1,0 0,1 0,-1 2,0-1,1 2,-1-1,0 2,1 0,0 0,0 1,0 1,0 0,1 0,0 1,0 1,0 0,1 0,0 1,0 0,1 1,0 0,1 1,0 0,0 0,1 0,0 1,0 3,2-5,-27 85,32-90,-1-1,1 0,0 0,1 1,-1-1,0 0,1 0,0 0,0 0,0 0,0 0,0 0,1 0,-1 0,1 0,0 0,0-1,0 1,0-1,0 0,0 1,1-1,-1 0,1 0,0-1,-1 1,1 0,0-1,2 1,2 2,1-2,-1 1,1-1,-1 0,1 0,0-1,-1 0,1 0,0-1,0 0,0 0,0-1,-1 0,1-1,0 1,-1-2,1 1,-1-1,0 0,0 0,0-1,4-3,135-118,-101 80,2 11,-45 34,-1-1,0 1,0-1,0 1,0 0,0 0,0 0,1 0,-1 0,0 0,0 0,0 0,0 0,0 0,1 0,-1 1,0-1,0 1,0-1,0 1,0-1,0 1,0-1,0 1,0 0,0 0,0-1,-1 1,1 0,0 0,0 0,-1 0,1 0,-1 0,1 0,-1 0,1 0,-1 0,0 0,1 0,-1 0,0 1,0-1,0 0,0 0,0 0,0 1,6 43,-6-37,1-1,-1 1,1-1,1 0,-1 1,1-1,0 0,1 0,0 0,0 0,0 0,1-1,0 0,0 1,1-1,0-1,4 5,40 21,-25-18</inkml:trace>
  <inkml:trace contextRef="#ctx0" brushRef="#br0" timeOffset="1472.338">2569 875,'5'-12,"19"-41,2 1,2 1,3 1,1 2,3 1,1 2,31-28,-20 43,-46 30,0-1,0 1,0 0,0 0,0 0,0 0,0 0,0 0,-1 0,1 0,0 0,0 0,0 0,0 0,0 1,0-1,0 0,0 1,-1-1,1 1,0-1,0 1,-1-1,1 1,0-1,0 1,-1 0,1-1,-1 1,1 0,-1 0,1 0,-1-1,1 1,-1 0,0 0,1 0,-1 0,0 0,0 0,0-1,1 1,-1 0,0 0,0 0,-1 0,1 0,0 0,0 0,0 0,-1 0,1 0,0-1,-1 1,1 0,-1 0,-6 43,2 52,6-94,0 0,0 1,1-1,-1 0,0 0,1 1,-1-1,1 0,0-1,0 1,-1 0,1 0,0-1,1 1,-1-1,0 0,0 0,1 1,-1-1,0-1,1 1,-1 0,1-1,-1 1,1-1,-1 0,1 0,0 0,-1 0,1 0,-1 0,1-1,0 0,86-24,-37-3,-41 21,1 0,-1 1,1 0,0 1,1 0,-1 1,1 0,0 1,0 0,10 0,-20 4,1 0,-1 0,1 0,-1 0,0 1,1-1,-1 1,0 0,0 0,0 0,-1 0,1 1,0-1,-1 1,1-1,-1 1,0 0,0 0,0 0,0 0,-1 0,1 1,-1-1,0 0,0 1,0-1,0 1,-1-1,1 1,-1 0,0-1,0 1,0-1,-1 1,1-1,-1 1,0 0,0-1,16 74,0-59,2-5</inkml:trace>
  <inkml:trace contextRef="#ctx0" brushRef="#br0" timeOffset="2184.199">3669 423,'22'52,"-2"1,-3 2,-2 0,-2 0,1 26,-12-62,-1 0,0 0,-2 1,0-1,-1 0,0 0,-2 0,-3 10,4-21,1 0,-1 0,0 0,-1 0,0-1,0 0,-1 0,0 0,0 0,0-1,-1 1,0-1,0-1,-1 1,0-1,0-1,0 1,0-1,-1 0,-1 0,7-3,1 0,-1 0,1-1,-1 1,1-1,-1 1,1-1,-1 1,0-1,1 0,-1 0,0 0,1 0,-1 0,1 0,-1-1,0 1,1 0,-1-1,1 1,-1-1,1 0,-1 1,1-1,-1 0,1 0,0 0,0 0,-1 0,1 0,0 0,0-1,0 1,0 0,0 0,0-1,1 1,-1-1,0 1,1-1,-1 1,1-1,-1 1,1-1,0 0,0 1,0-1,0 0,4-80,6 50,2 0,1 1,1 1,2 0,1 1,1 1,2 1,0 0,5-2,6-9,2 2,1 1,1 1,2 2,2 2,38-23,44 3,-117 49,0 0,1 0,-1 1,0 0,1 0,-1 0,0 1,0-1,1 1,-1 0,0 0,0 0,0 1,0 0,0-1,0 1,0 1,-1-1,1 0,-1 1,0 0,1 0,-1 0,0 0,-1 0,1 1,-1-1,2 3,-1 0,-1 0,0 1,0-1,0 0,-1 1,0-1,0 1,-1-1,0 1,0-1,0 1,-1-1,0 1,0-1,-1 1,1-1,-1 0,-1 0,1 0,-1 0,-1 1,-3 7,-1 0,-1 0,0-1,0 0,-2 0,1-1,-2-1,-1 2,0-3,0 0,0-1,-1-1,0 0,-1 0,0-2,0 0,0-1,0 0,-1-1,0-1,0 0,0-1,-6-1,20-1,-1 1,0-1,0 0,1 0,-1 0,0 0,0 0,1-1,-1 0,0 1,1-1,-1 0,0 0,1 0,-1-1,1 1,0 0,-1-1,1 0,0 1,0-1,0 0,0 0,0 0,1-1,-1 1,1 0,-1-1,1 1,0-1,0 1,0-1,0 1,0-1,1 0,-1 1,1-1,-1 0,1 0,0 1,0-1,1-2,3-12</inkml:trace>
  <inkml:trace contextRef="#ctx0" brushRef="#br0" timeOffset="2449.509">4544 0,'-5'34,"-1"25,-1 7,-2 3,-1-6,2-10,2-8,2-7,2-5,1-4,1-1,0-2,0 1,1-1,-1 2,0-6</inkml:trace>
  <inkml:trace contextRef="#ctx0" brushRef="#br0" timeOffset="2803.978">4685 565,'34'9,"0"-2,1-1,0-1,0-2,0-2,0-1,1-2,-1-1,5-2,-33 4,0-1,0 1,0-1,0-1,0 1,0-1,0 0,-1-1,0 0,1 0,-1 0,-1-1,1 1,-1-1,0-1,0 1,0-1,-1 0,0 0,0 0,0 0,-1-1,0 0,0 0,-1 0,0 0,0 0,0 0,-1 0,0 0,-1-4,0 8,-1 0,0 0,0 0,0 0,0 1,-1-1,1 0,-1 1,1-1,-1 1,0-1,0 1,0 0,0 0,-1 0,1 0,-1 0,1 0,-1 1,0-1,1 1,-1 0,0 0,0 0,0 0,0 0,0 1,0-1,0 1,0 0,0 0,-2 0,-99 18,88-12,0 0,0 1,1 0,0 2,0 0,1 0,0 1,0 1,2 0,-1 1,1 1,1 0,0 0,1 1,0 0,1 1,1 0,1 1,0-1,0 1,2 1,0-1,1 1,4-11,0 0,0-1,1 1,-1 0,1 0,1-1,-1 1,1 0,0-1,0 0,1 1,-1-1,1 0,0 0,1 0,-1-1,1 1,0-1,0 0,1 0,-1 0,1-1,-1 1,1-1,0 0,1-1,0 1,152 50,-123-45,-4-3</inkml:trace>
  <inkml:trace contextRef="#ctx0" brushRef="#br0" timeOffset="3728.541">0 1270,'478'-25,"149"-7,51 4,37-2,-240 3,-58 0,150-3,-70 20,-97-8,-79-10,-17 0,-277 28,-4 0</inkml:trace>
  <inkml:trace contextRef="#ctx0" brushRef="#br0" timeOffset="5423.946">5955 311,'-5'4,"4"3,1 4,6 0,2-2</inkml:trace>
  <inkml:trace contextRef="#ctx0" brushRef="#br0" timeOffset="5673.01">6039 734,'0'0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0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1010,'7'8,"0"0,1-1,-1 0,1 0,1-1,-1 0,1-1,0 1,1-2,-1 1,1-1,0-1,0 0,0 0,0-1,1 0,-1-1,1 0,-1-1,1 0,-1 0,5-2,5 1,-1-2,0 0,0-2,0 0,0-1,-1 0,0-2,0 0,-1-1,0-1,0 0,0-2,178-155,-136 106,-3-2,-2-2,-4-3,-2-2,-4-3,-3 0,30-77,-2-52,-56 184,-7 45,-3-13,68 256,-46-195,-5 1,-2 0,-4 2,0 31,-12-76,-1 1,-2-1,-1 1,-2-1,-1 0,-6 18,7-37,0 0,-1 0,-1-1,0 1,-1-2,0 1,-1-1,-1 0,1 0,-2-1,0 0,0-1,-1 0,0-1,-1 0,-2 1,-14 6,-1 0,0-3,-1 0,0-2,-1-1,0-1,-1-2,0-1,-24 1,37-6,0-1,0 0,0-1,0-1,0-1,0-1,1-1,0 0,-2-2,13 5,0-1,1 1,-1-2,1 1,-1-1,1 0,0 0,1-1,-1 1,1-1,0-1,0 1,0-1,1 0,0 0,0 0,0 0,1-1,0 0,0 1,1-1,0 0,0 0,0-5,6-74,4 61</inkml:trace>
  <inkml:trace contextRef="#ctx0" brushRef="#br0" timeOffset="251.17">1863 813,'-10'33,"-8"26,0 8,-3-8,3-10,5-12</inkml:trace>
  <inkml:trace contextRef="#ctx0" brushRef="#br0" timeOffset="496.881">1609 163</inkml:trace>
  <inkml:trace contextRef="#ctx0" brushRef="#br0" timeOffset="867.663">2089 1235,'17'-69,"3"1,3 1,3 1,3 1,7-6,-29 58,0 0,1 0,0 1,1 1,1-1,0 1,0 1,1 0,0 1,1 0,0 0,1 1,-1 1,1 0,1 1,-1 0,1 1,0 1,0 0,8-1,-19 5,-1 0,0 0,0 0,1 0,-1 1,0-1,1 1,-1-1,0 1,0 0,0-1,0 1,0 1,0-1,0 0,0 0,0 1,0-1,-1 1,1-1,0 1,-1 0,0 0,1-1,-1 1,0 0,0 0,0 1,0-1,0 0,0 0,-1 0,1 0,-1 1,0-1,1 0,1 94,-3-76,-2 12,1-24,1 1,0 0,0 0,1 0,0 0,1 0,0-1,0 1,1 0,0 0,0-1,1 1,0-1,0 0,1 0,1 1,-3-7,1 0,0 0,-1 0,1 0,0 0,0-1,0 1,0-1,0 0,1 0,-1 0,0 0,0 0,1-1,-1 0,1 1,-1-1,0-1,1 1,-1 0,0-1,1 1,-1-1,0 0,0 0,1-1,0 0,81-47,-60 31,-12 7,1 0,0 1,1 0,0 1,1 1,0 0,0 1,0 1,1 1,5-1,-20 5,0 1,0 0,0 0,0 0,0 0,0 0,0 0,0 0,0 1,0-1,0 1,0-1,0 1,-1 0,1 0,0 0,0 0,-1 0,1 0,0 0,-1 1,0-1,1 0,-1 1,0-1,1 1,-1 0,0-1,0 1,0 0,-1 0,1 0,0 0,-1 0,8 74,-8-52,-1-17,2 0,-1 1,1-1,0 0,0 0,0 0,1 0,0-1,1 1,0 0,0-1,0 1,1-1,0 0,0-1,0 1,1 0,0-1,0 0,4 3,8 0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73 200,'18'198,"-7"178,-10-368,-1 0,0 1,-1-1,0 0,0 0,0 0,-1 0,0 0,-1-1,0 1,0-1,0 1,-1-1,0 0,-1 0,0-1,0 1,0-1,-3 3,6-9,1 0,-1 1,0-1,1 0,-1 0,1 0,-1 0,1 0,-1 0,0-1,1 1,-1-1,1 1,-1-1,1 1,-1-1,1 0,0 1,-1-1,1 0,0 0,0 0,-1 0,1 0,0 0,0-1,0 1,0 0,1-1,-1 1,0 0,0-1,1 1,-1-1,1 1,-1-1,1 1,0-1,0 1,-1-1,1 0,0 1,0-1,1 1,-1-1,0 1,0-1,1 0,-1 1,1-1,-1 1,1 0,0-1,3-23,1 0,1 1,1-1,1 2,2-1,5-9,-6 12,17-43,4 2,2 1,2 2,4 1,1 2,3 1,3 3,24-21,-55 59,0 0,1 2,0 0,1 1,1 0,0 1,0 1,1 1,0 0,0 1,1 2,0-1,7 1,-23 4,0 1,0 0,0 0,0 0,0 1,1-1,-1 1,0 0,0 0,0 0,-1 0,1 0,0 0,0 1,-1-1,1 1,0 0,-1 0,0 0,0 0,1 0,-1 1,0-1,-1 1,1-1,0 1,-1 0,1 0,-1-1,0 1,0 0,0 0,0 0,-1 0,1 3,0 5,1 0,-2-1,0 1,0 0,-1-1,0 1,-1 0,0-1,-3 10,-3 4,-2 0,0-1,-1 0,-1-1,-1-1,-1 0,-1 0,-1-2,0 0,-2 0,0-2,-9 6,12-8,-1-1,0 0,-2-2,1 0,-1-1,-1 0,0-2,-1 0,1-1,-2-1,1-1,-18 3,35-9,0 0,-1 0,1 0,0-1,-1 1,1-1,0 0,0 1,-1-2,1 1,0 0,0-1,0 1,1-1,-1 0,0 0,1 0,-1 0,1 0,-1-1,0-1,-9-14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0,'-114'512,"63"-78,51-344,6-82,0-8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198 289,'85'-26,"-1"-4,-2-4,-1-3,27-19,-91 48,-3 2,-1-1,1 0,-1-1,-1 0,1-1,-1-1,-1 0,0 0,10-12,-49 61,-44 214,49-153,-79 422,89-455,7-18,-2-1,-2 0,-2-1,-3 0,-1-1,-3-1,-1 0,-3-2,-5 6,-45 18,56-58</inkml:trace>
  <inkml:trace contextRef="#ctx0" brushRef="#br0" timeOffset="235.608">1 994,'38'-14,"32"-10,14-5,2 1,-4 2,-2 0,-4 4,-6 2,-11-1,-4 3,-8 5,-2-1,-3 3,-5-2,-4 1,-7 3</inkml:trace>
  <inkml:trace contextRef="#ctx0" brushRef="#br0" timeOffset="618.116">1073 713,'-1'37,"0"-20,0 0,1 0,1 0,0 0,1 0,1 0,1 0,0 0,2-1,-1 0,5 7,-9-21,1 1,-1-1,0 0,1 0,-1 0,1 0,-1-1,1 1,0 0,0-1,0 1,0-1,0 1,0-1,0 0,1 0,-1 0,0 0,1-1,-1 1,1-1,-1 1,0-1,1 0,-1 0,1 0,-1 0,1 0,-1 0,1-1,-1 1,0-1,1 0,-1 0,0 0,1 0,-1 0,0 0,0-1,0 1,0-1,1 0,76-77,6-49,-73 104</inkml:trace>
  <inkml:trace contextRef="#ctx0" brushRef="#br0" timeOffset="1021.705">1496 994,'128'-212,"-125"208,34-41,-36 45,0-1,0 0,0 1,0-1,0 1,0-1,0 1,0 0,0-1,0 1,0 0,1 0,-1 0,0 0,0 0,0 0,0 0,0 0,1 0,-1 1,0-1,0 0,0 1,0-1,0 1,0-1,0 1,0 0,0-1,0 1,0 0,-1 0,1-1,0 1,0 0,-1 0,1 0,0 0,-1 0,1 0,-1 0,1 0,-1 0,0 0,1 1,-1-1,0 0,1 3,1 1,0-1,-1 0,2 0,-1 0,0 0,1-1,0 1,0-1,0 1,0-1,0 0,1 0,-1 0,1-1,0 1,0-1,0 0,0 0,0 0,0-1,1 1,-1-1,0 0,1 0,-1-1,1 1,0-1,5-1,0-1,-1 0,1 0,-1-1,1 0,-1 0,0-1,0-1,0 1,-1-1,0-1,0 0,0 0,0 0,-1-1,0 0,-1-1,0 1,29-26,-22 22</inkml:trace>
  <inkml:trace contextRef="#ctx0" brushRef="#br0" timeOffset="1284.213">2343 684,'-18'15,"0"1,1 1,1 1,0 0,2 1,0 1,1 0,-3 8,14-26,0 1,1-1,-1 1,1 0,-1 0,1-1,0 1,0 0,0 0,1 0,-1 0,1 0,0 0,-1 1,2-1,-1 0,0 0,0 0,1 0,0 0,-1 0,1 0,0 0,1 0,-1-1,0 1,1 0,0-1,-1 1,1-1,0 1,0-1,0 0,1 0,-1 0,1 0,-1 0,1-1,-1 1,1-1,0 1,0-1,0 0,0 0,0 0,0-1,1 1,12-1,0 0,0 0,-1-2,1 0,0-1,-1-1,0 0,1-1,-2 0,1-2,-1 1,0-2,0 0,-1 0,11-10,-5 4</inkml:trace>
  <inkml:trace contextRef="#ctx0" brushRef="#br0" timeOffset="1537.587">2822 260,'-10'43,"-7"24,-2 6,4-6,3-8,4-10,3-9,3-6,2-3,0-4,1 0,0-1,0 0,-1-4</inkml:trace>
  <inkml:trace contextRef="#ctx0" brushRef="#br0" timeOffset="1783.22">2511 571,'34'0,"35"5,10 6,-3 1,-9-1,-13-2,-9 1,-8 0,-6-2,-8-3</inkml:trace>
  <inkml:trace contextRef="#ctx0" brushRef="#br0" timeOffset="2034.616">3218 740,'0'24,"0"8</inkml:trace>
  <inkml:trace contextRef="#ctx0" brushRef="#br0" timeOffset="2189.818">3218 458,'4'-5,"3"-1</inkml:trace>
  <inkml:trace contextRef="#ctx0" brushRef="#br0" timeOffset="2387.507">3528 684,'-9'12,"-2"2,0 0,1 0,0 1,1 1,1 0,0 0,1 0,1 1,1 0,0 0,0 10,5-25,0 0,1 0,-1 0,1 0,0 0,-1 0,1 0,0 0,0 0,0 0,1-1,-1 1,0 0,1-1,-1 1,1-1,-1 1,1-1,0 0,-1 0,1 0,0 0,0 0,0 0,0 0,0 0,0-1,0 1,0-1,0 0,0 1,0-1,0 0,1 0,-1-1,0 1,0 0,0-1,0 1,0-1,0 1,0-1,0 0,0 0,0 0,-1 0,1 0,0-1,0 1,-1 0,1-1,-1 1,0-1,1 0,-1 1,0-1,1-1,5-4,0-1,0 0,-1 0,0 0,0-1,-1 1,0-1,0-1,-1 1,-1-1,1 1,-2-1,1 0,-1 0,-1-1,0 1,0 0,-1 0,0-1,-2-4,2 12,0 0,0 1,-1-1,0 1,1-1,-1 1,0-1,0 1,0-1,0 1,-1 0,1-1,-1 1,1 0,-1 0,0 0,0 0,0 1,0-1,0 0,0 1,-1 0,1-1,-1 1,-15-6</inkml:trace>
  <inkml:trace contextRef="#ctx0" brushRef="#br0" timeOffset="2756.659">3782 769,'8'-10,"52"-57,-59 66,1-1,0 1,0 0,0 0,-1 0,1 0,0 0,0 0,0 1,1-1,-1 1,0-1,0 1,0 0,0 0,0 0,1 0,-1 0,0 0,0 1,0-1,0 1,0 0,0-1,0 1,0 0,0 0,0 0,0 0,-1 1,1-1,0 0,-1 1,1-1,-1 1,1 0,0 1,1 0,-1 1,0 0,1 0,-1 0,1 0,0-1,0 1,0-1,0 0,1 0,0 0,-1-1,1 1,0-1,0 0,0 0,0 0,1 0,-1-1,1 1,-1-1,1-1,-1 1,1 0,-1-1,1 0,-1 0,1-1,0 1,-1-1,1 0,1-1,-1-1,1-1,-1 1,0-1,-1 0,1-1,-1 1,0-1,0 0,0 0,-1 0,0-1,0 1,0-1,0 0,-1 0,2-6,1 0,5-13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0 259,'20'9,"1"-1,0-1,0-1,0 0,1-2,0 0,0-2,0 0,0-2,0 0,0-1,0-1,0-2,0 0,-1-1,5-2,-16 3,0 1,-1-2,1 1,-1-1,0-1,0 1,-1-2,1 1,-1-1,-1 0,1-1,-1 0,-1 0,1 0,-2-1,1 0,-1 0,0-1,-1 1,0-1,-1 0,1 0,-2-1,1-6,-2 13,-1 1,0 0,0-1,-1 1,1 0,-1-1,1 1,-1 0,0 0,0-1,-1 1,1 0,-1 0,1 0,-1 1,0-1,0 0,0 1,-1-1,1 1,0 0,-1-1,0 1,1 1,-1-1,0 0,0 1,0-1,0 1,0 0,-1 0,1 0,0 0,0 1,-1-1,-6 0,-1 0,1 0,-1 1,1 0,0 1,-1 0,1 1,0 0,0 0,0 1,0 1,-10 4,0 2,1 0,0 1,1 1,1 0,0 1,0 2,1-1,1 2,0 0,2 1,-4 4,10-10,-1 0,2 0,-1 0,1 0,1 1,0 0,1 1,0-1,1 1,0-1,1 1,1 0,0 0,0 0,1 0,1 0,0 0,1 0,1-1,3 13,-2-15,0-1,1-1,0 1,0-1,1 1,0-1,0-1,1 1,0-1,0-1,1 1,0-1,0-1,1 1,-1-1,1-1,0 1,0-2,7 3,11 2,0-1,-1-1,2-1,-1-1,1-2,13-1,-1 0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1 352,'19'2,"1"0,-1-1,1-1,0-1,0-1,-1 0,1-2,-1 0,0-1,0-1,-1-1,0 0,0-2,0 0,-1-1,-1 0,1-2,-2 0,6-6,70-112,-91 129,0 1,0 0,0-1,1 1,-1 0,0 0,1-1,-1 1,0 0,1 0,-1-1,0 1,1 0,-1 0,0 0,1-1,-1 1,1 0,-1 0,0 0,1 0,-1 0,1 0,-1 0,1 0,-1 0,0 0,1 0,-1 0,1 0,-1 0,0 1,1-1,-1 0,0 0,1 0,-1 1,1-1,-1 0,0 0,0 1,1-1,-1 0,0 1,1-1,-1 0,0 1,0-1,0 0,1 1,-1-1,0 0,0 1,0-1,0 1,0-1,0 0,0 1,0-1,0 1,0-1,0 1,0-1,0 0,0 1,0-1,0 1,0-1,2 38,-2-35,26 331,-25-285,4 3,-3 1,-3-1,-1 0,-3 0,-2 0,-3 0,-1-1,-11 24,20-68,-1 1,0-1,0 0,-1 0,0 0,0 0,0-1,-1 1,0-1,0 0,-1-1,0 1,0-1,0 0,-2 1,5-7,0 1,0-1,0 1,0-1,0 0,0 0,0-1,0 1,1 0,-1-1,1 0,-1 0,1 1,-1-1,1-1,0 1,0 0,0 0,0-1,1 0,-1 1,1-1,-1 0,1 1,0-1,0 0,0 0,0 0,1 0,-1 0,1 0,0 0,0 0,0-2,-1-14,2 0,0 0,0 0,2 1,1-1,0 1,1 0,3-5,-2 0,25-66,3 2,4 1,4 2,3 2,11-8,-38 59,1 0,1 2,2 1,1 0,2 2,0 1,1 0,2 2,0 2,2 0,29-15,-55 33,-1 1,0 0,1 0,-1 0,1 0,0 0,0 1,-1 0,1 0,0 0,0 0,0 0,0 1,0 0,1 0,-1 0,0 0,0 1,0-1,0 1,0 0,0 0,-1 1,1-1,0 1,0 0,-1 0,1 0,-1 0,0 0,0 1,0 0,0 0,0 0,2 2,-2 2,0 0,0 0,-1 1,1-1,-2 1,1 0,-1-1,0 1,-1 0,0 0,0-1,0 1,-1 0,0 0,-1-1,0 1,0-1,-3 8,-66 127,55-115,0 0,-2-2,-1 0,-2-1,0-1,-1-1,-1 0,-1-2,-1-1,-1-1,0-1,-3-1,-51 1,62-21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1 395,'22'4,"0"0,1-2,-1 0,1-2,-1 0,1-2,-1 0,1-1,-1-2,0 0,-1-1,1-1,-1-2,-1 0,1-1,-2 0,18-14,-27 17,-1-1,0 0,0-1,-1 0,0-1,0 0,-1 0,-1 0,0-1,0 0,-1 0,1-4,-4 10,0-1,-1 0,1 1,-1-1,0 0,-1 0,1 0,-1 0,-1 0,1 0,-1 0,0 0,0 0,-1 0,0 1,0-1,0 0,0 1,-1 0,0-1,0 1,-1 0,1 1,-1-1,-4-3,3 4,1 0,-1 0,0 1,-1 0,1 0,0 0,-1 0,0 1,1 0,-1 0,0 1,0 0,0 0,0 0,0 1,0 0,0 0,0 0,0 1,0 0,0 0,-2 0,-124 55,122-48,0-1,0 2,1-1,-1 1,2 1,0 0,0 0,1 0,0 1,0 0,2 1,-1-1,1 1,1 0,0 1,1-1,0 1,1-1,1 1,-1 0,2-1,0 1,1 0,0 3,2-8,-1-1,2 1,-1-1,1 1,0-1,0 0,1 0,0-1,0 1,1-1,0 0,0-1,0 1,1-1,0-1,0 1,0-1,0 0,0-1,1 0,0 0,0 0,0-1,0 0,0-1,0 0,1 0,17 3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1 337,'241'-230,"-213"201,60-46,-87 75,0-1,0 1,1-1,-1 1,0 0,0 0,0 0,1 0,-1 0,0 0,0 0,0 0,1 0,-1 0,0 1,0-1,0 0,0 1,0-1,1 1,-1-1,0 1,0 0,0-1,-1 1,1 0,0 0,0 0,0 0,0-1,-1 1,1 0,0 0,-1 1,1-1,-1 0,1 0,-1 0,0 0,1 0,-1 1,0-1,0 0,0 0,0 0,0 1,4 64,-4-58,-1-2,0 1,1-1,0 1,1-1,-1 1,1-1,0 1,1-1,0 0,0 1,0-1,1 0,0 0,0-1,0 1,1 0,-1-1,1 0,1 0,-1 0,1-1,0 1,0-1,0 0,0 0,1-1,0 0,0 0,0 0,0-1,0 0,0 0,0 0,1-1,5 1,2-4,0-1,0-1,-1 0,1-1,-1-1,0 0,-1 0,1-1,-1-1,0 0,-1-1,0 0,-1-1,0 0,0 0,-1-1,0 0,2-6,47-90,-47 94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224 556,'-34'39,"2"2,1 2,3 1,1 1,-20 46,44-86,0-1,0 1,1 0,-1 0,1 0,0 0,1 0,-1 0,1 0,0 1,1-1,-1 0,1 1,0-1,0 1,0-1,1 0,0 1,0-1,1 0,-1 0,1 0,0 0,0 0,1 0,0 0,-1-1,2 1,-1-1,0 0,1 0,0 0,4 3,2-2,1-1,0-1,0 0,0 0,0-1,0 0,0-1,1 0,-1-1,0-1,1 1,-1-2,0 0,0 0,0-1,0 0,0-1,-1 0,1-1,-1 0,0 0,-1-1,1-1,-1 1,0-1,-1-1,0 0,0 0,0-1,-1 0,-1 0,36-49,-2-1,-3-2,-3-1,-3-2,8-27,-26 59,-2 0,-2-1,0 0,-3-1,0 1,-2-10,-2 27,-2 1,0-1,0 0,-2 0,0 1,-1-1,0 1,-1 0,-1 0,0 0,-1 1,-1-1,0 1,-5-6,8 14,0 1,-1-1,1 1,-1 0,0 1,0-1,-1 1,1 0,-1 0,0 1,0-1,0 1,0 1,-1-1,1 1,-1 0,0 1,1-1,-1 1,0 1,0-1,0 1,0 0,0 1,1 0,-1 0,0 0,1 1,-1 0,0 0,1 1,0 0,0 0,0 0,0 1,0 0,1 0,-1 0,1 1,-3 3,-7 10,1 0,1 0,1 1,0 1,2 0,0 1,1 0,1 0,1 1,1 0,1 0,1 1,1-1,1 1,1 0,1 0,1-1,1 10,1-9,1-1,1 1,1-1,1-1,0 1,2-1,1 0,0-1,1 0,2-1,0 0,0-1,2-1,0 0,1-1,1 0,1-2,0 0,0 0,1-2,1-1,1 0,63 12,-59-21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0 104,'6'20,"0"0,2 0,0-1,1 0,1 0,0-1,2 0,0-1,1 0,0-1,1-1,1 0,12 8,-23-20,1 0,-1 0,1-1,0 1,0-1,0 0,0-1,1 1,-1-1,0 0,1 0,-1-1,1 0,-1 0,0 0,1 0,-1-1,1 0,-1 0,0 0,0-1,0 0,0 0,0 0,0-1,0 1,0-1,-1 0,0-1,1 1,-1-1,2-2,7-7,0 0,-1-1,-1-1,0 0,-1 0,-1-1,0 0,-1-1,0-3,36-140,-40 130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0,'6'9,"-1"1,0-1,0 1,-1 0,0 1,0-1,-2 1,1-1,-1 1,-1 0,0 0,0 0,1 38,-2 0,-2 0,-2 0,-3-1,-8 32,3-9,-24 223,37-267,-1-3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1,'-14'25,"2"0,0 1,2 1,1 0,1 0,1 1,1 0,2 0,1 0,1 1,2 26,0-49,1 0,1 0,-1-1,1 1,0-1,0 1,0-1,1 0,0 0,0 0,0 0,1-1,0 1,0-1,0 0,0 0,0 0,1 0,0-1,0 0,0 0,0 0,0-1,0 1,1-1,-1-1,1 1,0-1,0 0,-1 0,1 0,0-1,0 0,0 0,-1-1,1 1,0-1,0-1,-1 1,1-1,-1 0,1 0,-1 0,0-1,0 0,0 0,0 0,2-3,25-19,-2-1,0-2,-2-1,-1-1,-2-1,0-1,-3-1,19-35,0-6,-31 56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15,'-133'342,"130"-322,9-26,15-30,-5 3,2 1,2 1,1 1,1 1,1 0,22-19,71-47,-114 94,-1 1,1-1,-1 0,0 1,1-1,-1 1,1-1,-1 1,1 0,-1 0,1-1,0 1,-1 0,1 1,-1-1,1 0,-1 0,1 1,-1-1,1 0,-1 1,1 0,-1-1,0 1,1 0,-1 0,0 0,0 0,1 0,-1 0,0 0,0 0,0 0,0 0,0 1,-1-1,1 0,0 1,0-1,-1 0,1 1,-1-1,0 1,1-1,-1 1,0 0,0-1,0 1,0 0,-2 81,-5-51,-13 140,19-171,1 0,0 0,-1 1,1-1,0 0,0 0,0 0,0 1,0-1,0 0,1 0,-1 1,0-1,1 0,-1 0,0 0,1 0,-1 0,1 0,0 0,-1 0,1 0,0 0,0 0,0 0,0 0,-1 0,1 0,0-1,0 1,1 0,-1-1,0 1,0-1,0 0,0 1,0-1,1 0,-1 1,0-1,0 0,0 0,1 0,-1 0,0 0,0 0,0 0,1-1,-1 1,0 0,0-1,1 0,132-114,44-37,-55 60,-121 92,-1 0,0-1,1 1,-1 0,0 0,0 0,1 0,-1 0,0 0,1 0,-1 1,0-1,0 0,1 1,-1-1,0 1,0-1,0 1,0-1,1 1,-1 0,0 0,0 0,0-1,0 1,-1 0,1 0,0 0,0 0,-1 1,1-1,0 0,-1 0,1 0,-1 0,0 1,1-1,-1 0,0 1,15 59,-14-55,3 20,-2 1,-1 0,-1-1,-1 1,-1 0,-1-1,-7 22,7 2,6-32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1,'10'24,"3"17,-1 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6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144 414,'-20'25,"1"1,0 1,2 1,2 0,0 2,2-1,0 3,12-30,0 0,-1 0,1 0,0 0,0 1,0-1,0 0,0 0,1 0,-1 1,0-1,1 0,0 1,0-1,0 1,0-1,0 0,0 1,0-1,1 0,0 1,-1-1,1 0,0 1,0-1,0 0,0 0,0 0,1 0,-1 0,0 0,1 0,0-1,-1 1,1-1,0 1,0-1,0 1,0-1,0 0,0 0,0 0,1 0,-1 0,0-1,1 1,-1-1,1 1,6-4,0-1,0 0,0-1,-1 1,0-2,0 1,0-1,0 0,-1-1,0 0,0 0,-1 0,0-1,0 0,-1 0,0-1,0 1,-1-1,0 0,-1 0,0 0,0-1,0-3,-1 7,0 1,0-1,0 1,-1-1,0 1,0-1,-1 0,1 1,-1-1,0 0,-1 1,1-1,-1 0,0 1,-1-1,0 1,1-1,-1 1,-1 0,1-1,-1 1,0 1,0-1,-1 0,1 1,-1 0,0-1,0 2,-1-1,1 0,-1 1,-3-2,9 6,0-1,0 1,-1 0,1 0,0 0,-1 0,1-1,-1 1,1 0,-1 0,0 0,1 0,-1 0,0 0,0 0,1 0,-1 0,0 0,0 0,0 1,0-1,-1 0,1 0,0 0,0 0,-1 0,1 0,0 0,-1 0,1 0,-1-1,1 1,-1 0,0 0,1 0,-1 0,0-1,1 1,-1 0,0-1,0 1,0 0,0-1,0 1,0-1,1 0,-1 1,0-1,0 0,-1 1,1-1,0 0,0 0,0 0,0 0,0 0,0 0,0 0,0 0,0-1,0 1,0 0,0 0,0-1,0 1,0-1,11 3,-1 0,1-1,0 0,0-1,0 0,-1-1,1 0,0 0,0-1,-1 0,1-1,-1 0,0-1,0 1,8-6,11-2,0 0,-1-3,0 0,-1-1,-1-2,0-1,-1 0,-2-2,1-1,-2 0,-1-2,-1 0,-1-2,-1 0,-1 0,1-6,19-43,-37 75,1-1,0 0,0 0,-1 1,1-1,0 0,0 1,-1-1,1 0,0 1,0-1,0 0,-1 1,1-1,0 1,0-1,0 0,0 1,0-1,0 0,0 1,0-1,0 1,0-1,0 0,0 1,0-1,0 1,1-1,-1 0,0 1,0-1,0 0,0 1,1-1,-1 0,0 1,0-1,1 0,-1 1,0-1,1 0,-1 0,0 1,1-1,-1 0,0 0,1 0,-1 0,1 0,-1 1,0-1,1 0,-1 0,0 0,1 0,-1 0,1 0,-1 0,0 0,-29 275,21-149,-4 149,11-172,-4 1,-5-1,-15 62,18-134,-2 0,0-1,-2 0,-1-1,-2 0,-11 18,23-44,0 0,1 0,-1 0,-1 0,1 0,0 0,0-1,-1 1,0-1,1 0,-1 0,0 0,0 0,0 0,0-1,-1 1,1-1,0 0,-1 0,1 0,-1-1,1 1,-1-1,1 1,-1-1,1-1,-1 1,1 0,-1-1,1 1,0-1,-1 0,1 0,0-1,-1 1,1-1,0 1,0-1,0 0,0 0,1 0,-1-1,0 1,1-1,0 1,-1-1,1 0,0 0,1 0,-1 0,0 0,1 0,0-1,0 1,-1-3,0-11,1-1,0 1,1 0,1 0,1 0,0 0,1 0,1 0,0 0,2 1,0 0,1 0,0 0,1 0,-3 6,33-73,4 2,39-57,-52 93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1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1,'30'432,"-3"-327,-10-63,-15-33,-1 0,1 1,-1 0,-1-1,0 1,0-1,-1 1,-1-1,1 1,-1-1,-1 1,0-1,0 0,-1 0,-1 2,-20 80,10 48,-19 13,29-133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4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13,'0'-13,"0"34,0-2,3 23,2 0,1 1,3-2,1 1,4 4,-12-33,2-1,-1 0,2 0,0 0,0 0,1-1,0 0,1 0,0-1,1 1,0-2,0 1,1-1,1-1,-1 1,2-2,-1 1,1-1,0-1,0 0,9 3,-14-8,0 0,0-1,-1 0,1 0,0 0,0-1,-1 1,1-2,0 1,-1-1,1 1,-1-1,1-1,-1 1,0-1,0 0,0 0,-1-1,1 1,3-4,77-89,4-33,-89 129,0-1,0 0,0 1,1-1,-1 1,0-1,0 1,1-1,-1 1,0-1,1 1,-1-1,0 1,1 0,-1-1,0 1,1-1,-1 1,1 0,-1-1,1 1,-1 0,1 0,-1-1,1 1,-1 0,1 0,0 0,-1 0,1 0,-1 0,1 0,-1 0,1 0,0 0,-1 0,1 0,-1 0,1 0,-1 0,1 1,-1-1,1 0,-1 0,1 1,-1-1,1 0,-1 1,1-1,-1 0,1 1,-1-1,0 1,1-1,10 34,-9-25,4 19,-5-19,0-1,0 1,1-1,0 1,1-1,0 0,0 1,1-1,0-1,0 1,1-1,0 1,0-2,0 1,1 0,0-1,1 0,-1 0,1-1,5 3,-5-5,-1 0,1 0,0 0,1-1,-1 0,0-1,1 1,-1-1,1-1,-1 0,1 0,-1 0,0-1,1 0,-1 0,1-1,-1 0,0 0,0-1,0 0,0 0,-1 0,1-1,-1 0,0-1,0 1,0-1,-1 0,4-5,7-5,-1-1,-1 0,0-2,-2 1,0-2,0 1,-2-2,-1 1,0-2,-1 1,-1-1,-1 0,-1 0,-1-1,-1 1,0-13,-3 7,0 3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5786,'5'34,"2"10</inkml:trace>
  <inkml:trace contextRef="#ctx0" brushRef="#br0" timeOffset="-184.074">1468 5052,'-5'34,"3"15,3 5,0-7</inkml:trace>
  <inkml:trace contextRef="#ctx0" brushRef="#br0" timeOffset="-1093.968">1468 1835,'0'19,"0"12,0 4,0 2,0-1,0-2,0-1,5-3,1 0,0-1,-1-1,-1 0,-2 0,-1-5</inkml:trace>
  <inkml:trace contextRef="#ctx0" brushRef="#br0" timeOffset="-732.443">1411 3048,'0'24,"0"18,0 6,0 0,0-4,-4-4,-3-4,1-4,1-2,2-1,1-2,1 1,0-1,1 1,0 0,1-1,-1-3</inkml:trace>
  <inkml:trace contextRef="#ctx0" brushRef="#br0" timeOffset="-379.396">1468 4092,'-11'62,"2"-1,3 2,3-1,4 34,26 71,-25-56,-2-87</inkml:trace>
  <inkml:trace contextRef="#ctx0" brushRef="#br0" timeOffset="-9364.471">0 791,'114'0,"320"-12,547-60,-303 32,-175 4,-243 25,-169-5,-72 11</inkml:trace>
  <inkml:trace contextRef="#ctx0" brushRef="#br0" timeOffset="-5283.473">706 114,'-173'124,"141"-97,-56 53,3 4,4 4,-10 21,-20 20,111-128,-1-1,1 1,-1-1,1 1,0 0,-1-1,1 1,0 0,-1-1,1 1,0 0,0-1,0 1,0 0,0 0,0-1,0 1,0 0,0-1,0 1,0 0,0 0,0-1,1 1,-1 0,0-1,1 1,-1 0,0-1,1 1,-1-1,1 1,-1 0,0-1,1 1,0-1,-1 1,1-1,-1 0,1 1,0-1,-1 0,1 1,0-1,-1 0,1 0,0 1,-1-1,1 0,9-2</inkml:trace>
  <inkml:trace contextRef="#ctx0" brushRef="#br0" timeOffset="-4999.501">1242 170,'-20'13,"-89"58,4 4,3 4,3 5,-13 21,23-10,88-94,0 0,1 0,-1-1,1 1,-1 0,1 0,0 0,-1 0,1 0,0-1,-1 1,1 0,0 0,0 0,0 0,0 0,0 0,0 0,0 0,0 0,0 0,1 0,-1 0,0 0,0-1,1 1,-1 0,1 0,-1 0,1 0,-1-1,1 1,-1 0,1 0,0-1,-1 1,1-1,0 1,0-1,0 1,-1-1,1 1,0-1,0 1,0-1,0 0,0 0,0 1,0-1,-1 0,1 0,1 0,51-3,-18-8,0-2,-1-1,0-2,-1-1,17-12,-9 4</inkml:trace>
  <inkml:trace contextRef="#ctx0" brushRef="#br0" timeOffset="-4748.103">1750 170,'0'3,"0"0,-1 0,0-1,0 1,0 0,0-1,0 1,0 0,-1-1,1 0,-1 1,0-1,0 0,0 0,0 0,0 0,0 0,0 0,-3 1,3-1,-221 201,59-71,163-131,0-1,0 1,0-1,0 1,-1-1,1 1,0 0,0 0,0 0,0-1,1 1,-1 0,0 0,0 0,0 0,1 1,-1-1,0 0,1 0,-1 0,1 0,0 1,-1-1,1 0,0 0,0 1,0-1,0 0,0 1,0-1,0 0,0 0,0 1,1-1,-1 0,0 0,1 1,-1-1,1 0,0 0,-1 0,1 0,0 0,-1 0,1 0,0 0,0 0,0 0,0 0,0 0,0-1,0 1,0 0,2 0,17-2,2-2</inkml:trace>
  <inkml:trace contextRef="#ctx0" brushRef="#br0" timeOffset="-4533.872">2399 114,'-10'14,"-26"24,-18 15,-9 4,2-4,2-5,5-7,8-5,6-4,6-2,3-2,8-1,11-5,14-6,11-11,3-6</inkml:trace>
  <inkml:trace contextRef="#ctx0" brushRef="#br0" timeOffset="-4294.507">3133 0,'-15'34,"-8"16,-2 3,-1-6,0-7,3-5,2-4,-1-2,-2-2,-1 0,-1 0,-1 0,-1-4,0-2,0 1,4-4</inkml:trace>
  <inkml:trace contextRef="#ctx0" brushRef="#br0" timeOffset="-1461.183">1411 819,'12'197,"-4"-144,-2 0,-2 1,-3 0,-2 7,1-52,-1 15</inkml:trace>
  <inkml:trace contextRef="#ctx0" brushRef="#br0" timeOffset="3190.705">1497 762,'70'66,"277"417,-133-246,-54-81,-35-23,-14 8,57 46,7 14,-23-26,-60-73,17 11,160 104,-239-194,-1 2,-2 1,-1 1,-1 1,20 30,-3-5,120 167,10-11,-36-52,-42-58,-77-84,-1 0,0 1,-1 1,0 1,-2 0,0 1,-1 0,4 10,-4-2,0 1,2-2,2 0,0-1,1 0,2-2,0 0,12 10,9 0,28 38,-16 20,-52-79</inkml:trace>
  <inkml:trace contextRef="#ctx0" brushRef="#br0" timeOffset="5456.469">5137 4318,'-5'-5,"-1"0,0 1,0 0,-1-1,1 2,-1-1,1 1,-1 0,0 1,-1-1,1 1,0 1,0-1,-1 1,1 1,-1-1,1 1,-1 1,1-1,-1 1,1 1,0-1,-2 1,-18 1,-1 1,1 1,-1 1,1 1,1 2,0 0,0 2,1 1,0 1,-18 13,28-14,0 0,1 1,0 1,1 1,1 0,0 0,1 1,0 1,2-1,-1 3,-1 5,0 1,2 1,0-1,2 1,1 1,1 0,1-1,2 1,0 0,2 1,1-1,1 0,6 26,-6-39,0 0,1 0,0-1,1 1,1-1,0 0,1 0,0-1,1 1,0-1,1-1,1 1,0-2,0 1,1-1,0 0,1-1,8 6,116 33,-92-38,-25-5,0-1,0-1,1 0,0-1,-1-1,1-1,0-1,18-2,133-27,-133 19,0-1,-2-3,0 0,0-2,1-3,-25 14,0 0,-1-1,1 0,-2-1,1 0,-1 0,0-1,0 0,-1-1,-1 0,0 0,2-4,75-146,-78 148,-1 0,0 0,-1-1,-1 1,0-1,0 0,-1 0,-1 0,0 0,-1-1,0 1,-1 0,-1 0,0 0,0 0,-1 0,-1 0,-1 1,1 0,-2-1,-5-8,-27-22,-2 2,-2 2,-2 1,-1 3,-1 1,-2 3,-1 2,-9-2,48 25,0 0,0 1,-1 1,0-1,0 2,0 0,0 0,0 1,-1 0,1 1,-1 0,1 1,-1 0,1 1,-1 0,1 1,-1 0,-7 3,1 2</inkml:trace>
  <inkml:trace contextRef="#ctx0" brushRef="#br0" timeOffset="6370.852">4657 4968,'26'-38,"-22"25,72-157,-55 130,-16 30,0-1,0 1,1 0,1 1,0-1,0 1,0 1,1-1,6-4,-13 12,0 1,0-1,0 0,0 0,0 1,0-1,0 0,0 1,0-1,0 1,0-1,0 1,0 0,1 0,-1-1,0 1,0 0,0 0,1 0,-1 0,0 0,0 0,0 1,0-1,1 0,-1 0,0 1,0-1,0 1,0-1,0 1,0 0,0-1,0 1,0 0,0 0,0-1,-1 1,1 0,0 0,0 0,-1 0,1 0,-1 0,1 0,-1 0,1 1,-1-1,14 66,-11-45,20 90,-22-111,-1 0,0 0,1 0,-1 0,1 0,-1 0,1 0,0 0,0 0,-1-1,1 1,0 0,0 0,0-1,-1 1,1-1,0 1,0-1,0 1,0-1,0 1,0-1,1 0,-1 1,0-1,0 0,0 0,0 0,0 0,0 0,0 0,0 0,0-1,0 1,1 0,-1 0,0-1,0 1,0-1,0 1,0-1,-1 1,1-1,0 0,0 1,0-1,0 0,-1 0,2 0,40-44,-41 43,136-145,-136 146,1-1,-1 0,1 1,0-1,-1 1,1 0,0-1,0 1,0 0,0 0,0 0,0 1,0-1,1 0,-1 1,0-1,0 1,0 0,1 0,-1 0,0 0,0 0,1 0,-1 0,0 1,0 0,0-1,1 1,-1 0,0 0,0 0,0 0,0 0,-1 0,1 1,0-1,0 0,-1 1,1 0,-1-1,1 1,-1 0,0 0,0 0,0 0,0 0,0 0,5 13,-1 0,0 0,-1 0,-1 1,0 0,-2 0,1-1,-2 1,0 0,-1 0,-2 7,2 20,0 13,1-32</inkml:trace>
  <inkml:trace contextRef="#ctx0" brushRef="#br0" timeOffset="8008.536">5081 5250,'0'821,"-23"-715,16-128,3 3,-1 0,-1 0,-1 1,0 0,-1 0,-1 1,-1 0,0 1,-1 0,-1 1,-1 0,0 0,0 2,-2 0,-3-3,2 0,-44-53,63 66,-1 1,0-1,0 1,1 0,-1-1,1 1,0 0,0 0,0 1,0-1,0 1,0-1,0 1,0 0,0 0,1 0,-1 1,0-1,1 1,1-1,23-6,1 2,-1 1,1 1,0 2,0 1,0 1,0 1,14 4,-16-1,-1 2,0 1,0 1,-1 1,0 1,-1 1,0 1,18 15,-40-27,1 0,-1 0,0 1,0-1,0 1,0-1,-1 1,1 0,0 0,-1 0,1 0,-1 0,0 0,0 0,1 1,-1-1,-1 0,1 1,0-1,-1 1,1-1,-1 0,0 1,1-1,-1 1,0-1,-1 1,1-1,0 1,-1-1,1 1,-1-1,0 1,0-1,0 0,0 0,0 1,-1-1,1 0,-1 0,1 0,-1 0,0-1,1 1,-1 0,-2 0,-155 97,-49 26,195-108,16-12</inkml:trace>
  <inkml:trace contextRef="#ctx0" brushRef="#br0" timeOffset="13038.735">2738 4459,'-5'-2,"0"0,0 1,0-1,0 1,0 0,-1 1,1-1,0 1,0 0,-1 0,1 1,0 0,0 0,-1 0,1 0,0 1,0 0,0 0,1 0,-1 0,0 1,1 0,0 0,0 0,-1 1,2-1,-1 1,0 0,1 0,0 0,0 1,-2 3,-8 16,2 0,0 1,2 1,1-1,1 1,1 1,1-1,2 1,0 0,2 0,1 0,1 0,1 2,-2-20,1 0,-1-1,1 1,1 0,-1-1,1 1,1-1,0 1,0-1,1 0,0 0,0-1,0 1,1-1,1 0,-1 0,1 0,0-1,1 0,-1 0,1-1,0 0,1 0,-1 0,1-1,0 0,0-1,8 3,-2-4,1-1,0-1,-1 0,1-1,0-1,-1 0,1 0,-1-2,0 0,0 0,0-2,-1 0,1 0,-2-1,1 0,-1-2,0 1,0-1,-1-1,0 0,-1-1,0 0,-1 0,0-1,-1 0,0 0,-1-2,5-3,-2 0,0-1,-1 0,-1-1,0 0,-2 0,0-1,-1 0,-1 0,-1 0,-1 0,0 0,-2 0,0-1,-2-7,2 20,-1 0,0 0,-1 0,0 0,0 0,-1 0,1 0,-2 1,1-1,-1 1,0 0,-1 0,0 0,0 1,0-1,-1 1,0 1,0-1,0 1,-1 0,1 0,-1 1,-1 0,1 0,0 1,-1 0,0 0,0 1,0 0,0 0,0 0,0 1,0 1,-1 0,1 0,-4 0,-9 5,-1 0,1 2,1 0,0 1,0 1,0 1,1 1,1 0,0 1,0 1,1 1,1 1,0 0,1 1,1 1,-6 9,-1-2</inkml:trace>
  <inkml:trace contextRef="#ctx0" brushRef="#br0" timeOffset="13409.179">2540 4798,'68'-81,"-62"74,3-5,0 0,1 1,0 0,1 1,0 0,1 1,-1 0,2 1,0 0,-8 7,-1 0,1 1,0-1,-1 1,1 0,0 0,0 1,-1-1,1 1,-1 0,1 0,0 1,-1-1,0 1,1 0,-1 0,0 1,0-1,0 1,-1 0,1 0,-1 0,1 0,-1 1,0 0,0-1,0 1,-1 0,0 0,1 0,-1 1,-1-1,1 1,0-1,66 71,-63-73,1 0,-1 0,1 0,-1-1,1 0,0 0,0 0,0-1,0 1,0-1,-1-1,1 1,0-1,0 0,0-1,-1 1,1-1,-1 0,1-1,-1 1,0-1,3-2,6-7</inkml:trace>
  <inkml:trace contextRef="#ctx0" brushRef="#br0" timeOffset="13808.78">1468 5278,'235'-48,"148"-28,-186 40,-168 31</inkml:trace>
  <inkml:trace contextRef="#ctx0" brushRef="#br0" timeOffset="14822.898">3246 4601,'5'3,"1"0,-1-1,1 0,0 0,-1 0,1-1,0 0,0 0,0 0,0-1,0 0,0 0,0 0,3-1,22-5,-1 0,0-2,0-2,0 0,-2-2,1-1,-1-1,-1-2,-1-1,0 0,13-14,247-195,-282 223,12-11,-1 0,0-1,-1-1,-1 0,-1 0,0-2,-1 1,6-14,-17 31,1-1,-1 0,0 0,1 1,-1-1,0 0,0 0,0 0,0 1,0-1,0 0,0 0,0 0,0 0,0 1,0-1,0 0,0 0,-1 0,1 1,0-1,-1 0,1 0,0 1,-1-1,1 0,-1 1,1-1,-1 1,0-1,1 0,-1 1,1-1,-1 1,0-1,0 1,1 0,-1-1,0 1,0 0,1 0,-1-1,0 1,0 0,0 0,1 0,-1 0,0 0,0 0,0 0,0 0,1 0,-1 1,-56 6,43-4,-15 1,0 0,0-2,0-1,-1-2,-23-3,53 3,-1 1,0 0,1-1,-1 1,0 0,0 0,0-1,1 1,-1 0,0 0,0 0,0 0,0 0,1 0,-1 0,0 0,0 0,0 0,0 1,1-1,-1 0,0 1,0-1,1 0,-1 1,0-1,1 1,-1-1,0 1,1-1,-1 1,1 0,-1-1,1 1,-1 0,1-1,-1 1,1 0,0 0,-1-1,1 1,0 0,0 0,-1 0,1-1,0 1,0 0,0 0,0 0,0 0,0-1,0 1,0 0,1 0,-1 0,0-1,0 1,1 0,-1 0,1 0,26 52,-22-46,110 194,-52-43,-61-158,-1-1,1 1,-1 0,0-1,1 1,-1-1,0 1,1-1,-1 0,0 0,0 1,0-1,0 0,1 0,-1 0,-1 0,1 0,0-1,0 1,0 0,0 0,-1 0,1-1,-1 1,1 0,-1-1,1 1,-1-1,0 1,0 0,0-1,0 1,0-1,0 1,0-1,0 0,12-53,3 0,2 1,3 1,9-17,7 14,-26 42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09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1383,'2'0,"-1"1,1 0,-1-1,1 0,0 1,0-1,-1 0,1 0,0 0,-1 0,1 0,0 0,-1 0,1 0,0-1,-1 1,1-1,0 1,-1-1,1 0,-1 0,1 0,-1 0,1 0,-1 0,0 0,0 0,1 0,-1-1,2 0,229-173,86-70,44-7,-193 147,-128 87,-30 18</inkml:trace>
  <inkml:trace contextRef="#ctx0" brushRef="#br0" timeOffset="1550.168">3867 4798,'-16'13,"14"-13,0 1,0 0,1-1,-1 1,0 0,0 0,0 0,1 0,-1 1,0-1,1 0,0 1,-1-1,1 1,0-1,-1 1,1 0,0-1,0 1,0 0,1 0,-1 0,0 0,1 0,-1 0,1 0,0 0,-1 0,1 0,0 0,0 0,0 0,1 0,-1 0,0 0,1 0,-1 0,1-1,0 3,6 2,-7-5,1 0,0-1,-1 1,1 0,0 0,0 0,0 0,-1-1,1 1,0-1,0 1,0 0,0-1,0 1,0-1,1 0,-1 1,0-1,0 0,0 0,0 0,0 0,0 0,1 0,-1 0,0 0,0 0,0 0,0-1,0 1,0 0,0-1,0 1,1-1,195-147,103-52,161-135,-314 211,-134 112</inkml:trace>
  <inkml:trace contextRef="#ctx0" brushRef="#br0" timeOffset="3039.253">480 367,'226'147,"68"92,150 118,-190-134,-92-79,-6 7,-6 8,142 203,-22-110,-88-100,71 79,-123-108,-18-6,31 49,125 159,-152-205,4-2,15 31,101 138,-48-74,-130-152,-3 2,41 64,-81-83,-32-59,9 0</inkml:trace>
  <inkml:trace contextRef="#ctx0" brushRef="#br0" timeOffset="3333.245">4628 3697,'-42'115,"4"1,6 2,5 1,-4 66,-20 81,38-210,-3 11,3 1,3 0,0 57,10-101</inkml:trace>
  <inkml:trace contextRef="#ctx0" brushRef="#br0" timeOffset="4168.661">847 0,'-28'168,"-20"292,40 217,8-668,0 1,1-1,0 0,1 1,0-1,1 0,-1 0,2 0,-1 0,5 7,2-1</inkml:trace>
  <inkml:trace contextRef="#ctx0" brushRef="#br0" timeOffset="7900.442">2907 2257,'20'-16,"35"-25,-3-2,-1-2,-2-2,-3-2,-1-3,10-19,66-108,-94 141,-3-1,-1 0,-2-2,-1-1,-3 0,-1-2,-2 1,1-15,-16-40,0 95,0 1,0-1,1 1,-1 0,0 0,-1-1,1 1,0 0,-1 0,1 0,-1 0,0 1,1-1,-1 0,0 1,0-1,0 1,0-1,0 1,-1 0,1 0,0 0,-1 0,1 1,0-1,-1 1,1-1,-1 1,1 0,-1 0,1 0,-1 0,1 0,-1 0,1 1,0-1,-1 1,1 0,-11 5,0 0,1 2,0-1,0 1,1 1,0 0,0 1,1 0,0 0,1 1,0 0,1 1,0 0,1 0,0 1,-2 6,-6 13,1 1,1 0,2 1,1 0,2 0,1 1,2 0,1 1,2-1,1 1,3 21,0-45,1 0,0 0,0 0,1-1,1 1,0-1,0 0,1-1,0 1,1-1,0 0,1-1,0 1,1-2,0 1,0-1,0-1,1 1,0-2,1 1,0-2,0 1,167 48,-129-20,-40-19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34,'33'-34,"-28"67,-14 192,8-222,1 0,0 0,0 0,0 0,0 1,1-1,-1 0,1 0,-1 0,1 0,0 0,1 0,-1 0,0 0,1 0,-1-1,1 1,0 0,0-1,0 0,0 1,1-1,-1 0,1 0,-1 0,1 0,0-1,-1 1,1-1,0 0,0 1,0-1,0 0,0-1,0 1,1-1,-1 1,0-1,0 0,0 0,1 0,-1-1,0 1,0-1,0 0,0 0,2 0,10-7,0-1,0-1,0 0,-1-1,-1-1,0 0,-1-1,0 0,8-12,19-18,64-64,-102 106,-1-1,1 1,0 0,0 0,0-1,0 1,0 0,0 0,0 0,0 0,1 0,-1 0,0 1,1-1,-1 0,0 1,1-1,-1 1,1-1,-1 1,1 0,-1-1,1 1,-1 0,1 0,-1 0,1 0,0 1,-1-1,1 0,-1 1,0-1,1 1,-1-1,1 1,-1-1,0 1,1 0,-1 0,0 0,0 0,1 0,-1 0,0 0,0 0,0 0,-1 1,1-1,0 1,12 121,23 25,-33-143,-1 0,1-1,0 1,0-1,0 0,0 0,1 0,0 0,0-1,0 1,0-1,0 0,1 0,-1 0,1-1,0 0,0 0,0 0,0 0,0-1,0 0,0 0,0 0,1-1,-1 1,0-1,3-1,3-1,0 0,0-1,0 0,-1-1,1 0,-1-1,0 0,0-1,-1 0,1 0,-1-1,-1 0,1-1,-1 0,0 0,-1-1,0 0,-1 0,0 0,0-1,2-5,2-6,0 0,-1-1,-2 0,0 0,-1 0,-1-1,-2 0,0-1,-1 0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1880,'-2'-2,"1"0,0 0,-1 0,0 1,1-1,-1 1,0-1,0 1,0-1,0 1,0 0,0 0,0 0,-1 0,1 0,0 1,0-1,-1 1,1-1,0 1,-1 0,1 0,-1 0,-1 0,1 0,-9-2,-1 1,1 0,0 1,-1 0,1 1,0 0,0 1,-1 1,1 0,1 0,-1 1,0 1,1 0,0 0,0 1,1 0,0 1,0 1,0-1,1 1,-5 6,-7 7,1 0,2 1,0 1,1 0,1 1,-8 20,16-30,0 0,1 0,1 1,1-1,0 1,1 1,0-1,1 0,1 1,1 0,0 0,1-1,0 1,2 0,-1-1,2 1,0-1,3 7,3 0,1-1,1 0,1-1,1 0,0-1,2 0,0-1,1-1,1-1,0 0,1-1,1-1,0 0,1-2,13 7,-14-9,1-1,-1-1,1 0,1-1,-1-2,1 0,0-1,1-1,-1-1,2-1,0-1,-1-1,0-2,1 0,-1-1,-1-1,1-2,-1 0,0-1,0-1,-1 0,0-2,-1-1,3-2,-5-2,-1 0,0 0,-1-2,-1 0,-1-1,0 0,0-3,-13 21,17-24,-2-1,0-1,-2 0,-1 0,-2-2,0 1,-2-1,-1-1,-1 1,-2-1,1-21,-5 39,0 1,0 0,-1 0,0 0,-1-1,0 1,-1 1,0-1,-1 0,0 1,-1 0,0 0,0 0,-1 0,-1 1,1 0,-1 0,-1 1,-3-3,-4-3,-1 0,0 1,-1 1,-1 0,0 2,0 0,-1 1,-1 0,1 2,-1 0,0 2,-1 0,-4 0,-25-5,40 6,-1 1,1 0,-1 1,0 0,0 1,0 0,0 1,0 0,0 1,1 0,-1 0,0 1,0 1,1 0,-1 1,-10 8,3-1</inkml:trace>
  <inkml:trace contextRef="#ctx0" brushRef="#br0" timeOffset="4838.661">3416 2783,'11'138,"8"65,8-6,-39-27,-23 26,27-137,3 0,3 0,5 53,-1-5,-2-63,-11 138,-9 44,-6-29,26 141,-28-195,26-108,1 0,2 0,1 0,2 0,2 3,-6-38,-1-1,1 1,-1 0,1 0,-1 0,1 0,-1 0,1 0,0 1,-1-1,1 0,-1 0,1 0,-1 0,1 0,0 1,-1-1,1 0,-1 0,1 1,0-1,-1 0,1 0,0 1,0-1,-1 0,1 1,0-1,0 1,-1-1,1 0,0 1,0-1,0 1,0-1,-1 1,1-1,0 0,0 1,0-1,0 1,0-1,0 1,0-1,0 1,1-1,-1 0,0 1,0-1,0 1,0-1,1 0,-1 1,0-1,0 1,1-1,-1 0,0 1,1-1,-27-29,25 28,-28-36,-1 1,-2 1,-2 2,0 2,-3 0,0 3,-14-7,41 29,-39-29,48 34,0 0,0 0,1 1,-1-1,0 0,0 0,1 0,-1 0,1 0,-1 0,1 0,-1 0,1 0,0 0,-1 0,1 0,0-1,0 1,0 0,0 0,0 0,0 0,0 0,0 0,1-1,-1 1,0 0,1 0,-1 0,0 0,1 0,-1 0,1 0,0 0,-1 0,1 0,0 1,0-1,-1 0,1 0,0 1,0-1,0 0,0 1,0-1,0 1,109-31,-81 27,95-20,-38 6,1 4,76-1,112-13,-208 14,52 0,-119 14,0 1,0-1,0 1,1-1,-1 1,0 0,0-1,0 1,0-1,0 1,0-1,-1 1,1 0,0-1,0 1,0-1,0 1,-1-1,1 1,0-1,-1 1,1-1,0 1,-1-1,1 1,0-1,-1 0,1 1,-1-1,1 1,-1-1,1 0,-1 0,1 1,-1-1,1 0,-1 0,0 0,1 0,-1 1,1-1,-1 0,1 0,-1 0,0 0,1 0,-1 0,1-1,-1 1,1 0,-1 0,-110 45,3 5,-53 34,-200 118,326-169,30-22</inkml:trace>
  <inkml:trace contextRef="#ctx0" brushRef="#br0" timeOffset="9350.604">2964 1852,'-48'-33,"-21"-42,-62-80,53 64,62 69,-1 1,-1 1,-1 0,-1 2,-21-17,-85-52,-30-58,97 83,-53-80,-244-184,206 165,-78-30,115 80,113 112,0-1,0 0,0 1,0-1,0 0,-1 1,1-1,0 0,0 1,0-1,0 0,-1 0,1 1,0-1,0 0,-1 0,1 1,0-1,-1 0,1 0,0 0,0 0,-1 1,1-1,0 0,-1 0,1 0,0 0,-1 0,1 0,-1 0,1 0,0 0,-1 0,1 0,0 0,-1 0,1 0,0 0,-1 0,1-1,0 1,-1 0,1 0,0 0,0 0,-1-1,15 44,-11-36,7 35,-1 0,-2 2,-2-1,-2 0,-2 1,-4 36,3-31,-22 87,22-135,1-1,-1 1,0-1,1 0,-1 1,0-1,1 1,-1-1,0 0,1 1,-1-1,1 0,-1 0,1 1,-1-1,0 0,1 0,-1 0,1 0,-1 1,1-1,-1 0,1 0,-1 0,1 0,-1 0,1 0,0 0,-1 0,1-1,-1 1,1 0,-1 0,0 0,1 0,-1-1,1 1,-1 0,1 0,-1-1,0 1,1 0,-1-1,1 1,-1-1,0 1,1 0,-1-1,0 1,0-1,0 1,1-1,-1 1,0-1,0 1,0-1,0 1,0-1,0 1,0-1,0 1,0-1,0 1,0-1,0 1,0-1,0 1,0-1,0 1,-1-1,2 0,46-57,2 3,2 2,3 2,1 3,3 2,2 3,15-7,-50 36,0 0,1 2,0 1,1 1,0 1,1 2,18-3,-46 9,-1 1,0-1,1 0,-1 1,1-1,-1 1,0-1,1 0,0 0,-1 1,1-1,-1 0,1 0,0 1,0-1,-1 0,1 0,0 0,0 0,0 1,0-1,0 0,0 0,0 0,0 0,0 0,0 1,1-1,-1 0,0 0,1 0,-1 1,0-1,1 0,-1 0,1 1,-1-1,1 0,-1 1,1-1,0 1,-1-1,1 1,0-1,-1 1,1-1,0 1,0 0,-1-1,1 1,0 0,0-1,0 1,0 0,-1 0,1 0,0 0,0 0,0 0,0 0,-17-6,-1 1,-1 1,1 1,0 0,-1 1,0 1,1 0,-1 1,0 2,-3 0,-27 0,-235-2,279 0,0-1,0 1,1 0,-1-1,0 0,0 0,0 0,0-1,1 1,-1-1,1 0,-1 0,1 0,0 0,0-1,0 1,0-1,0 0,0 0,-1-3,-4-9</inkml:trace>
  <inkml:trace contextRef="#ctx0" brushRef="#br0" timeOffset="10188.028">480 45,'-16'22,"-29"166,39-151,-24 217,-4 2,18-79,16-177,1 1,-1-1,0 1,0 0,0-1,0 1,0 0,0-1,0 1,0-1,0 1,0 0,0-1,0 1,0 0,-1-1,1 1,0-1,0 1,-1-1,1 1,0-1,-1 1,1-1,-1 1,1-1,0 1,-1-1,1 1,-1-1,1 0,-1 1,0-1,1 0,-1 1,1-1,-1 0,1 0,-1 0,0 0,1 0,-1 1,0-1,1 0,-1 0,1 0,-1-1,0 1,1 0,-1 0,0 0,1 0,-1-1,1 1,-1 0,1 0,-1-1,-9-10</inkml:trace>
  <inkml:trace contextRef="#ctx0" brushRef="#br0" timeOffset="10522.284">0 158,'1'-2,"-1"0,1-1,-1 1,1-1,0 1,-1 0,1 0,0-1,1 1,-1 0,0 0,1 0,-1 0,1 1,-1-1,1 0,0 0,0 1,0 0,0-1,0 1,0 0,0 0,1 0,-1 0,0 0,0 0,1 1,-1-1,1 1,0 0,81-8,-76 8,321 1,-285-7,-1-1,0-3,-1-1,0-3,0-1,21-12,-39 17</inkml:trace>
  <inkml:trace contextRef="#ctx0" brushRef="#br0" timeOffset="23840.676">3811 2557,'-5'5,"-6"2,-7-1,-4-1,1 3,10 1,5-2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9:56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85,'-77'-27,"51"19,-1 1,0 2,-1 1,1 1,-1 1,1 1,-1 2,0 1,1 1,-1 1,1 1,0 2,1 1,0 1,-3 2,17-9,0 0,0 1,1 0,-1 1,1 0,0 1,0 0,0 1,1 0,0 0,0 1,1 1,-1 0,2 0,-1 1,1 0,1 0,-1 1,2 0,-1 0,-1 4,8-9,-1-1,1 0,0 0,0 0,0 1,0-1,1 0,0 0,0 0,0 0,0 0,1 0,-1 0,1 0,0-1,0 1,1 0,-1-1,1 0,-1 1,1-1,0 0,1-1,-1 1,0-1,1 1,1 0,106 48,61-32,-172-19,1-1,0 1,0-1,-1 1,1 0,0-1,0 1,-1 0,1 0,0-1,0 1,0 0,0 0,-1 0,1 0,0 0,0 0,0 0,0 0,-1 1,1-1,0 0,0 0,0 1,-1-1,1 0,0 1,-1-1,1 1,0-1,-1 1,1-1,0 1,-1-1,1 1,-1 0,1-1,-1 1,1 0,-1 0,0-1,1 1,-1 0,0 0,0 0,1-1,-1 1,0 0,0 0,0 0,0-1,0 1,0 0,0 0,0 0,-1 0,1-1,0 1,0 0,-1 0,1 0,-1 0,-139 87,-26 39,163-125,0 1,1-1,-1 1,1 0,0 0,0 0,0 0,1 0,-1 1,1-1,-1 0,1 1,0-1,1 1,-1-1,0 1,1 0,0-1,0 1,0 0,0-1,1 1,-1-1,1 1,0-1,0 1,0-1,1 1,-1-1,1 0,0 0,0 0,0 0,0 0,0 0,1 0,-1-1,1 1,0-1,0 0,0 0,0 0,0 0,0 0,0-1,1 1,-1-1,1 0,14 4,-1-1,1-1,0-1,0 0,1-2,-1 0,0-1,6-1,27-1,175-8,-202 5</inkml:trace>
  <inkml:trace contextRef="#ctx0" brushRef="#br0" timeOffset="266.914">1609 338,'-39'34,"-21"25,-7 8,5-3,12-8,10-8,11-8,7-6,6-3,2-3,-2-1,1-1,0 1,-4 0,2-4</inkml:trace>
  <inkml:trace contextRef="#ctx0" brushRef="#br0" timeOffset="516.304">1101 367,'29'34,"23"20,9 1,-2-3,-7-7,-6-10,-7-7,-5-8,-3-3,-3-3,-1-5,0-4,0-3,0-1,-4-1</inkml:trace>
  <inkml:trace contextRef="#ctx0" brushRef="#br0" timeOffset="954.068">2145 423,'-12'-4,"0"1,-1 0,1 1,-1 1,0 0,1 0,-1 2,0-1,1 2,-1-1,0 2,1 0,0 0,0 1,0 1,0 0,1 0,0 1,0 1,0 0,1 0,0 1,0 0,1 1,0 0,1 1,0 0,0 0,1 0,0 1,0 3,2-5,-27 85,32-90,-1-1,1 0,0 0,1 1,-1-1,0 0,1 0,0 0,0 0,0 0,0 0,0 0,1 0,-1 0,1 0,0 0,0-1,0 1,0-1,0 0,0 1,1-1,-1 0,1 0,0-1,-1 1,1 0,0-1,2 1,2 2,1-2,-1 1,1-1,-1 0,1 0,0-1,-1 0,1 0,0-1,0 0,0 0,0-1,-1 0,1-1,0 1,-1-2,1 1,-1-1,0 0,0 0,0-1,4-3,135-118,-101 80,2 11,-45 34,-1-1,0 1,0-1,0 1,0 0,0 0,0 0,1 0,-1 0,0 0,0 0,0 0,0 0,0 0,1 0,-1 1,0-1,0 1,0-1,0 1,0-1,0 1,0-1,0 1,0 0,0 0,0-1,-1 1,1 0,0 0,0 0,-1 0,1 0,-1 0,1 0,-1 0,1 0,-1 0,0 0,1 0,-1 0,0 1,0-1,0 0,0 0,0 0,0 1,6 43,-6-37,1-1,-1 1,1-1,1 0,-1 1,1-1,0 0,1 0,0 0,0 0,0 0,1-1,0 0,0 1,1-1,0-1,4 5,40 21,-25-18</inkml:trace>
  <inkml:trace contextRef="#ctx0" brushRef="#br0" timeOffset="1472.338">2569 875,'5'-12,"19"-41,2 1,2 1,3 1,1 2,3 1,1 2,31-28,-20 43,-46 30,0-1,0 1,0 0,0 0,0 0,0 0,0 0,0 0,-1 0,1 0,0 0,0 0,0 0,0 0,0 1,0-1,0 0,0 1,-1-1,1 1,0-1,0 1,-1-1,1 1,0-1,0 1,-1 0,1-1,-1 1,1 0,-1 0,1 0,-1-1,1 1,-1 0,0 0,1 0,-1 0,0 0,0 0,0-1,1 1,-1 0,0 0,0 0,-1 0,1 0,0 0,0 0,0 0,-1 0,1 0,0-1,-1 1,1 0,-1 0,-6 43,2 52,6-94,0 0,0 1,1-1,-1 0,0 0,1 1,-1-1,1 0,0-1,0 1,-1 0,1 0,0-1,1 1,-1-1,0 0,0 0,1 1,-1-1,0-1,1 1,-1 0,1-1,-1 1,1-1,-1 0,1 0,0 0,-1 0,1 0,-1 0,1-1,0 0,86-24,-37-3,-41 21,1 0,-1 1,1 0,0 1,1 0,-1 1,1 0,0 1,0 0,10 0,-20 4,1 0,-1 0,1 0,-1 0,0 1,1-1,-1 1,0 0,0 0,0 0,-1 0,1 1,0-1,-1 1,1-1,-1 1,0 0,0 0,0 0,0 0,-1 0,1 1,-1-1,0 0,0 1,0-1,0 1,-1-1,1 1,-1 0,0-1,0 1,0-1,-1 1,1-1,-1 1,0 0,0-1,16 74,0-59,2-5</inkml:trace>
  <inkml:trace contextRef="#ctx0" brushRef="#br0" timeOffset="2184.199">3669 423,'22'52,"-2"1,-3 2,-2 0,-2 0,1 26,-12-62,-1 0,0 0,-2 1,0-1,-1 0,0 0,-2 0,-3 10,4-21,1 0,-1 0,0 0,-1 0,0-1,0 0,-1 0,0 0,0 0,0-1,-1 1,0-1,0-1,-1 1,0-1,0-1,0 1,0-1,-1 0,-1 0,7-3,1 0,-1 0,1-1,-1 1,1-1,-1 1,1-1,-1 1,0-1,1 0,-1 0,0 0,1 0,-1 0,1 0,-1-1,0 1,1 0,-1-1,1 1,-1-1,1 0,-1 1,1-1,-1 0,1 0,0 0,0 0,-1 0,1 0,0 0,0-1,0 1,0 0,0 0,0-1,1 1,-1-1,0 1,1-1,-1 1,1-1,-1 1,1-1,0 0,0 1,0-1,0 0,4-80,6 50,2 0,1 1,1 1,2 0,1 1,1 1,2 1,0 0,5-2,6-9,2 2,1 1,1 1,2 2,2 2,38-23,44 3,-117 49,0 0,1 0,-1 1,0 0,1 0,-1 0,0 1,0-1,1 1,-1 0,0 0,0 0,0 1,0 0,0-1,0 1,0 1,-1-1,1 0,-1 1,0 0,1 0,-1 0,0 0,-1 0,1 1,-1-1,2 3,-1 0,-1 0,0 1,0-1,0 0,-1 1,0-1,0 1,-1-1,0 1,0-1,0 1,-1-1,0 1,0-1,-1 1,1-1,-1 0,-1 0,1 0,-1 0,-1 1,-3 7,-1 0,-1 0,0-1,0 0,-2 0,1-1,-2-1,-1 2,0-3,0 0,0-1,-1-1,0 0,-1 0,0-2,0 0,0-1,0 0,-1-1,0-1,0 0,0-1,-6-1,20-1,-1 1,0-1,0 0,1 0,-1 0,0 0,0 0,1-1,-1 0,0 1,1-1,-1 0,0 0,1 0,-1-1,1 1,0 0,-1-1,1 0,0 1,0-1,0 0,0 0,0 0,1-1,-1 1,1 0,-1-1,1 1,0-1,0 1,0-1,0 1,0-1,1 0,-1 1,1-1,-1 0,1 0,0 1,0-1,1-2,3-12</inkml:trace>
  <inkml:trace contextRef="#ctx0" brushRef="#br0" timeOffset="2449.509">4544 0,'-5'34,"-1"25,-1 7,-2 3,-1-6,2-10,2-8,2-7,2-5,1-4,1-1,0-2,0 1,1-1,-1 2,0-6</inkml:trace>
  <inkml:trace contextRef="#ctx0" brushRef="#br0" timeOffset="2803.978">4685 565,'34'9,"0"-2,1-1,0-1,0-2,0-2,0-1,1-2,-1-1,5-2,-33 4,0-1,0 1,0-1,0-1,0 1,0-1,0 0,-1-1,0 0,1 0,-1 0,-1-1,1 1,-1-1,0-1,0 1,0-1,-1 0,0 0,0 0,0 0,-1-1,0 0,0 0,-1 0,0 0,0 0,0 0,-1 0,0 0,-1-4,0 8,-1 0,0 0,0 0,0 0,0 1,-1-1,1 0,-1 1,1-1,-1 1,0-1,0 1,0 0,0 0,-1 0,1 0,-1 0,1 0,-1 1,0-1,1 1,-1 0,0 0,0 0,0 0,0 0,0 1,0-1,0 1,0 0,0 0,-2 0,-99 18,88-12,0 0,0 1,1 0,0 2,0 0,1 0,0 1,0 1,2 0,-1 1,1 1,1 0,0 0,1 1,0 0,1 1,1 0,1 1,0-1,0 1,2 1,0-1,1 1,4-11,0 0,0-1,1 1,-1 0,1 0,1-1,-1 1,1 0,0-1,0 0,1 1,-1-1,1 0,0 0,1 0,-1-1,1 1,0-1,0 0,1 0,-1 0,1-1,-1 1,1-1,0 0,1-1,0 1,152 50,-123-45,-4-3</inkml:trace>
  <inkml:trace contextRef="#ctx0" brushRef="#br0" timeOffset="3728.541">0 1270,'478'-25,"149"-7,51 4,37-2,-240 3,-58 0,150-3,-70 20,-97-8,-79-10,-17 0,-277 28,-4 0</inkml:trace>
  <inkml:trace contextRef="#ctx0" brushRef="#br0" timeOffset="5423.946">5955 311,'-5'4,"4"3,1 4,6 0,2-2</inkml:trace>
  <inkml:trace contextRef="#ctx0" brushRef="#br0" timeOffset="5673.01">6039 734,'0'0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0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1010,'7'8,"0"0,1-1,-1 0,1 0,1-1,-1 0,1-1,0 1,1-2,-1 1,1-1,0-1,0 0,0 0,0-1,1 0,-1-1,1 0,-1-1,1 0,-1 0,5-2,5 1,-1-2,0 0,0-2,0 0,0-1,-1 0,0-2,0 0,-1-1,0-1,0 0,0-2,178-155,-136 106,-3-2,-2-2,-4-3,-2-2,-4-3,-3 0,30-77,-2-52,-56 184,-7 45,-3-13,68 256,-46-195,-5 1,-2 0,-4 2,0 31,-12-76,-1 1,-2-1,-1 1,-2-1,-1 0,-6 18,7-37,0 0,-1 0,-1-1,0 1,-1-2,0 1,-1-1,-1 0,1 0,-2-1,0 0,0-1,-1 0,0-1,-1 0,-2 1,-14 6,-1 0,0-3,-1 0,0-2,-1-1,0-1,-1-2,0-1,-24 1,37-6,0-1,0 0,0-1,0-1,0-1,0-1,1-1,0 0,-2-2,13 5,0-1,1 1,-1-2,1 1,-1-1,1 0,0 0,1-1,-1 1,1-1,0-1,0 1,0-1,1 0,0 0,0 0,0 0,1-1,0 0,0 1,1-1,0 0,0 0,0-5,6-74,4 61</inkml:trace>
  <inkml:trace contextRef="#ctx0" brushRef="#br0" timeOffset="251.17">1863 813,'-10'33,"-8"26,0 8,-3-8,3-10,5-12</inkml:trace>
  <inkml:trace contextRef="#ctx0" brushRef="#br0" timeOffset="496.881">1609 163</inkml:trace>
  <inkml:trace contextRef="#ctx0" brushRef="#br0" timeOffset="867.663">2089 1235,'17'-69,"3"1,3 1,3 1,3 1,7-6,-29 58,0 0,1 0,0 1,1 1,1-1,0 1,0 1,1 0,0 1,1 0,0 0,1 1,-1 1,1 0,1 1,-1 0,1 1,0 1,0 0,8-1,-19 5,-1 0,0 0,0 0,1 0,-1 1,0-1,1 1,-1-1,0 1,0 0,0-1,0 1,0 1,0-1,0 0,0 0,0 1,0-1,-1 1,1-1,0 1,-1 0,0 0,1-1,-1 1,0 0,0 0,0 1,0-1,0 0,0 0,-1 0,1 0,-1 1,0-1,1 0,1 94,-3-76,-2 12,1-24,1 1,0 0,0 0,1 0,0 0,1 0,0-1,0 1,1 0,0 0,0-1,1 1,0-1,0 0,1 0,1 1,-3-7,1 0,0 0,-1 0,1 0,0 0,0-1,0 1,0-1,0 0,1 0,-1 0,0 0,0 0,1-1,-1 0,1 1,-1-1,0-1,1 1,-1 0,0-1,1 1,-1-1,0 0,0 0,1-1,0 0,81-47,-60 31,-12 7,1 0,0 1,1 0,0 1,1 1,0 0,0 1,0 1,1 1,5-1,-20 5,0 1,0 0,0 0,0 0,0 0,0 0,0 0,0 0,0 1,0-1,0 1,0-1,0 1,-1 0,1 0,0 0,0 0,-1 0,1 0,0 0,-1 1,0-1,1 0,-1 1,0-1,1 1,-1 0,0-1,0 1,0 0,-1 0,1 0,0 0,-1 0,8 74,-8-52,-1-17,2 0,-1 1,1-1,0 0,0 0,0 0,1 0,0-1,1 1,0 0,0-1,0 1,1-1,0 0,0-1,0 1,1 0,0-1,0 0,4 3,8 0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73 200,'18'198,"-7"178,-10-368,-1 0,0 1,-1-1,0 0,0 0,0 0,-1 0,0 0,-1-1,0 1,0-1,0 1,-1-1,0 0,-1 0,0-1,0 1,0-1,-3 3,6-9,1 0,-1 1,0-1,1 0,-1 0,1 0,-1 0,1 0,-1 0,0-1,1 1,-1-1,1 1,-1-1,1 1,-1-1,1 0,0 1,-1-1,1 0,0 0,0 0,-1 0,1 0,0 0,0-1,0 1,0 0,1-1,-1 1,0 0,0-1,1 1,-1-1,1 1,-1-1,1 1,0-1,0 1,-1-1,1 0,0 1,0-1,1 1,-1-1,0 1,0-1,1 0,-1 1,1-1,-1 1,1 0,0-1,3-23,1 0,1 1,1-1,1 2,2-1,5-9,-6 12,17-43,4 2,2 1,2 2,4 1,1 2,3 1,3 3,24-21,-55 59,0 0,1 2,0 0,1 1,1 0,0 1,0 1,1 1,0 0,0 1,1 2,0-1,7 1,-23 4,0 1,0 0,0 0,0 0,0 1,1-1,-1 1,0 0,0 0,0 0,-1 0,1 0,0 0,0 1,-1-1,1 1,0 0,-1 0,0 0,0 0,1 0,-1 1,0-1,-1 1,1-1,0 1,-1 0,1 0,-1-1,0 1,0 0,0 0,0 0,-1 0,1 3,0 5,1 0,-2-1,0 1,0 0,-1-1,0 1,-1 0,0-1,-3 10,-3 4,-2 0,0-1,-1 0,-1-1,-1-1,-1 0,-1 0,-1-2,0 0,-2 0,0-2,-9 6,12-8,-1-1,0 0,-2-2,1 0,-1-1,-1 0,0-2,-1 0,1-1,-2-1,1-1,-18 3,35-9,0 0,-1 0,1 0,0-1,-1 1,1-1,0 0,0 1,-1-2,1 1,0 0,0-1,0 1,1-1,-1 0,0 0,1 0,-1 0,1 0,-1-1,0-1,-9-14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0,'-114'512,"63"-78,51-344,6-82,0-8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1,'-56'130,"-7"-3,-4-2,-9-1,64-106,2-5,0 1,1 0,1 1,0 0,1 0,0 0,1 1,1 0,1 0,-2 13,6-26,0-1,0 1,0-1,0 0,1 1,-1-1,1 0,-1 1,1-1,0 0,0 0,0 0,0 0,0 0,1 0,-1 0,1 0,-1 0,1 0,0-1,0 1,-1-1,1 1,0-1,0 0,1 0,-1 0,0 0,0 0,0 0,1 0,-1-1,2 1,87 3,-75-4,-2-1,-2 2,0 0,0-1,0-1,0 0,0-1,0 0,0 0,0-2,-1 1,1-2,-1 1,0-2,0 1,-1-1,10-8,-9 2</inkml:trace>
  <inkml:trace contextRef="#ctx0" brushRef="#br0" timeOffset="216.522">0 339,'48'0,"45"-5,16-1,-2 0,-8 1,-16 2,-14 0,-18 2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0 259,'20'9,"1"-1,0-1,0-1,0 0,1-2,0 0,0-2,0 0,0-2,0 0,0-1,0-1,0-2,0 0,-1-1,5-2,-16 3,0 1,-1-2,1 1,-1-1,0-1,0 1,-1-2,1 1,-1-1,-1 0,1-1,-1 0,-1 0,1 0,-2-1,1 0,-1 0,0-1,-1 1,0-1,-1 0,1 0,-2-1,1-6,-2 13,-1 1,0 0,0-1,-1 1,1 0,-1-1,1 1,-1 0,0 0,0-1,-1 1,1 0,-1 0,1 0,-1 1,0-1,0 0,0 1,-1-1,1 1,0 0,-1-1,0 1,1 1,-1-1,0 0,0 1,0-1,0 1,0 0,-1 0,1 0,0 0,0 1,-1-1,-6 0,-1 0,1 0,-1 1,1 0,0 1,-1 0,1 1,0 0,0 0,0 1,0 1,-10 4,0 2,1 0,0 1,1 1,1 0,0 1,0 2,1-1,1 2,0 0,2 1,-4 4,10-10,-1 0,2 0,-1 0,1 0,1 1,0 0,1 1,0-1,1 1,0-1,1 1,1 0,0 0,0 0,1 0,1 0,0 0,1 0,1-1,3 13,-2-15,0-1,1-1,0 1,0-1,1 1,0-1,0-1,1 1,0-1,0-1,1 1,0-1,0-1,1 1,-1-1,1-1,0 1,0-2,7 3,11 2,0-1,-1-1,2-1,-1-1,1-2,13-1,-1 0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1 352,'19'2,"1"0,-1-1,1-1,0-1,0-1,-1 0,1-2,-1 0,0-1,0-1,-1-1,0 0,0-2,0 0,-1-1,-1 0,1-2,-2 0,6-6,70-112,-91 129,0 1,0 0,0-1,1 1,-1 0,0 0,1-1,-1 1,0 0,1 0,-1-1,0 1,1 0,-1 0,0 0,1-1,-1 1,1 0,-1 0,0 0,1 0,-1 0,1 0,-1 0,1 0,-1 0,0 0,1 0,-1 0,1 0,-1 0,0 1,1-1,-1 0,0 0,1 0,-1 1,1-1,-1 0,0 0,0 1,1-1,-1 0,0 1,1-1,-1 0,0 1,0-1,0 0,1 1,-1-1,0 0,0 1,0-1,0 1,0-1,0 0,0 1,0-1,0 1,0-1,0 1,0-1,0 0,0 1,0-1,0 1,0-1,2 38,-2-35,26 331,-25-285,4 3,-3 1,-3-1,-1 0,-3 0,-2 0,-3 0,-1-1,-11 24,20-68,-1 1,0-1,0 0,-1 0,0 0,0 0,0-1,-1 1,0-1,0 0,-1-1,0 1,0-1,0 0,-2 1,5-7,0 1,0-1,0 1,0-1,0 0,0 0,0-1,0 1,1 0,-1-1,1 0,-1 0,1 1,-1-1,1-1,0 1,0 0,0 0,0-1,1 0,-1 1,1-1,-1 0,1 1,0-1,0 0,0 0,0 0,1 0,-1 0,1 0,0 0,0 0,0-2,-1-14,2 0,0 0,0 0,2 1,1-1,0 1,1 0,3-5,-2 0,25-66,3 2,4 1,4 2,3 2,11-8,-38 59,1 0,1 2,2 1,1 0,2 2,0 1,1 0,2 2,0 2,2 0,29-15,-55 33,-1 1,0 0,1 0,-1 0,1 0,0 0,0 1,-1 0,1 0,0 0,0 0,0 0,0 1,0 0,1 0,-1 0,0 0,0 1,0-1,0 1,0 0,0 0,-1 1,1-1,0 1,0 0,-1 0,1 0,-1 0,0 0,0 1,0 0,0 0,0 0,2 2,-2 2,0 0,0 0,-1 1,1-1,-2 1,1 0,-1-1,0 1,-1 0,0 0,0-1,0 1,-1 0,0 0,-1-1,0 1,0-1,-3 8,-66 127,55-115,0 0,-2-2,-1 0,-2-1,0-1,-1-1,-1 0,-1-2,-1-1,-1-1,0-1,-3-1,-51 1,62-21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1 395,'22'4,"0"0,1-2,-1 0,1-2,-1 0,1-2,-1 0,1-1,-1-2,0 0,-1-1,1-1,-1-2,-1 0,1-1,-2 0,18-14,-27 17,-1-1,0 0,0-1,-1 0,0-1,0 0,-1 0,-1 0,0-1,0 0,-1 0,1-4,-4 10,0-1,-1 0,1 1,-1-1,0 0,-1 0,1 0,-1 0,-1 0,1 0,-1 0,0 0,0 0,-1 0,0 1,0-1,0 0,0 1,-1 0,0-1,0 1,-1 0,1 1,-1-1,-4-3,3 4,1 0,-1 0,0 1,-1 0,1 0,0 0,-1 0,0 1,1 0,-1 0,0 1,0 0,0 0,0 0,0 1,0 0,0 0,0 0,0 1,0 0,0 0,-2 0,-124 55,122-48,0-1,0 2,1-1,-1 1,2 1,0 0,0 0,1 0,0 1,0 0,2 1,-1-1,1 1,1 0,0 1,1-1,0 1,1-1,1 1,-1 0,2-1,0 1,1 0,0 3,2-8,-1-1,2 1,-1-1,1 1,0-1,0 0,1 0,0-1,0 1,1-1,0 0,0-1,0 1,1-1,0-1,0 1,0-1,0 0,0-1,1 0,0 0,0 0,0-1,0 0,0-1,0 0,1 0,17 3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1 337,'241'-230,"-213"201,60-46,-87 75,0-1,0 1,1-1,-1 1,0 0,0 0,0 0,1 0,-1 0,0 0,0 0,0 0,1 0,-1 0,0 1,0-1,0 0,0 1,0-1,1 1,-1-1,0 1,0 0,0-1,-1 1,1 0,0 0,0 0,0 0,0-1,-1 1,1 0,0 0,-1 1,1-1,-1 0,1 0,-1 0,0 0,1 0,-1 1,0-1,0 0,0 0,0 0,0 1,4 64,-4-58,-1-2,0 1,1-1,0 1,1-1,-1 1,1-1,0 1,1-1,0 0,0 1,0-1,1 0,0 0,0-1,0 1,1 0,-1-1,1 0,1 0,-1 0,1-1,0 1,0-1,0 0,0 0,1-1,0 0,0 0,0 0,0-1,0 0,0 0,0 0,1-1,5 1,2-4,0-1,0-1,-1 0,1-1,-1-1,0 0,-1 0,1-1,-1-1,0 0,-1-1,0 0,-1-1,0 0,0 0,-1-1,0 0,2-6,47-90,-47 94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224 556,'-34'39,"2"2,1 2,3 1,1 1,-20 46,44-86,0-1,0 1,1 0,-1 0,1 0,0 0,1 0,-1 0,1 0,0 1,1-1,-1 0,1 1,0-1,0 1,0-1,1 0,0 1,0-1,1 0,-1 0,1 0,0 0,0 0,1 0,0 0,-1-1,2 1,-1-1,0 0,1 0,0 0,4 3,2-2,1-1,0-1,0 0,0 0,0-1,0 0,0-1,1 0,-1-1,0-1,1 1,-1-2,0 0,0 0,0-1,0 0,0-1,-1 0,1-1,-1 0,0 0,-1-1,1-1,-1 1,0-1,-1-1,0 0,0 0,0-1,-1 0,-1 0,36-49,-2-1,-3-2,-3-1,-3-2,8-27,-26 59,-2 0,-2-1,0 0,-3-1,0 1,-2-10,-2 27,-2 1,0-1,0 0,-2 0,0 1,-1-1,0 1,-1 0,-1 0,0 0,-1 1,-1-1,0 1,-5-6,8 14,0 1,-1-1,1 1,-1 0,0 1,0-1,-1 1,1 0,-1 0,0 1,0-1,0 1,0 1,-1-1,1 1,-1 0,0 1,1-1,-1 1,0 1,0-1,0 1,0 0,0 1,1 0,-1 0,0 0,1 1,-1 0,0 0,1 1,0 0,0 0,0 0,0 1,0 0,1 0,-1 0,1 1,-3 3,-7 10,1 0,1 0,1 1,0 1,2 0,0 1,1 0,1 0,1 1,1 0,1 0,1 1,1-1,1 1,1 0,1 0,1-1,1 10,1-9,1-1,1 1,1-1,1-1,0 1,2-1,1 0,0-1,1 0,2-1,0 0,0-1,2-1,0 0,1-1,1 0,1-2,0 0,0 0,1-2,1-1,1 0,63 12,-59-21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0 104,'6'20,"0"0,2 0,0-1,1 0,1 0,0-1,2 0,0-1,1 0,0-1,1-1,1 0,12 8,-23-20,1 0,-1 0,1-1,0 1,0-1,0 0,0-1,1 1,-1-1,0 0,1 0,-1-1,1 0,-1 0,0 0,1 0,-1-1,1 0,-1 0,0 0,0-1,0 0,0 0,0 0,0-1,0 1,0-1,-1 0,0-1,1 1,-1-1,2-2,7-7,0 0,-1-1,-1-1,0 0,-1 0,-1-1,0 0,-1-1,0-3,36-140,-40 130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0,'6'9,"-1"1,0-1,0 1,-1 0,0 1,0-1,-2 1,1-1,-1 1,-1 0,0 0,0 0,1 38,-2 0,-2 0,-2 0,-3-1,-8 32,3-9,-24 223,37-267,-1-3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1,'-14'25,"2"0,0 1,2 1,1 0,1 0,1 1,1 0,2 0,1 0,1 1,2 26,0-49,1 0,1 0,-1-1,1 1,0-1,0 1,0-1,1 0,0 0,0 0,0 0,1-1,0 1,0-1,0 0,0 0,0 0,1 0,0-1,0 0,0 0,0 0,0-1,0 1,1-1,-1-1,1 1,0-1,0 0,-1 0,1 0,0-1,0 0,0 0,-1-1,1 1,0-1,0-1,-1 1,1-1,-1 0,1 0,-1 0,0-1,0 0,0 0,0 0,2-3,25-19,-2-1,0-2,-2-1,-1-1,-2-1,0-1,-3-1,19-35,0-6,-31 56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15,'-133'342,"130"-322,9-26,15-30,-5 3,2 1,2 1,1 1,1 1,1 0,22-19,71-47,-114 94,-1 1,1-1,-1 0,0 1,1-1,-1 1,1-1,-1 1,1 0,-1 0,1-1,0 1,-1 0,1 1,-1-1,1 0,-1 0,1 1,-1-1,1 0,-1 1,1 0,-1-1,0 1,1 0,-1 0,0 0,0 0,1 0,-1 0,0 0,0 0,0 0,0 0,0 1,-1-1,1 0,0 1,0-1,-1 0,1 1,-1-1,0 1,1-1,-1 1,0 0,0-1,0 1,0 0,-2 81,-5-51,-13 140,19-171,1 0,0 0,-1 1,1-1,0 0,0 0,0 0,0 1,0-1,0 0,1 0,-1 1,0-1,1 0,-1 0,0 0,1 0,-1 0,1 0,0 0,-1 0,1 0,0 0,0 0,0 0,0 0,-1 0,1 0,0-1,0 1,1 0,-1-1,0 1,0-1,0 0,0 1,0-1,1 0,-1 1,0-1,0 0,0 0,1 0,-1 0,0 0,0 0,0 0,1-1,-1 1,0 0,0-1,1 0,132-114,44-37,-55 60,-121 92,-1 0,0-1,1 1,-1 0,0 0,0 0,1 0,-1 0,0 0,1 0,-1 1,0-1,0 0,1 1,-1-1,0 1,0-1,0 1,0-1,1 1,-1 0,0 0,0 0,0-1,0 1,-1 0,1 0,0 0,0 0,-1 1,1-1,0 0,-1 0,1 0,-1 0,0 1,1-1,-1 0,0 1,15 59,-14-55,3 20,-2 1,-1 0,-1-1,-1 1,-1 0,-1-1,-7 22,7 2,6-32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1,'10'24,"3"17,-1 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0,'-4'5,"-8"1,5 0,2-1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1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1,'30'432,"-3"-327,-10-63,-15-33,-1 0,1 1,-1 0,-1-1,0 1,0-1,-1 1,-1-1,1 1,-1-1,-1 1,0-1,0 0,-1 0,-1 2,-20 80,10 48,-19 13,29-133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4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13,'0'-13,"0"34,0-2,3 23,2 0,1 1,3-2,1 1,4 4,-12-33,2-1,-1 0,2 0,0 0,0 0,1-1,0 0,1 0,0-1,1 1,0-2,0 1,1-1,1-1,-1 1,2-2,-1 1,1-1,0-1,0 0,9 3,-14-8,0 0,0-1,-1 0,1 0,0 0,0-1,-1 1,1-2,0 1,-1-1,1 1,-1-1,1-1,-1 1,0-1,0 0,0 0,-1-1,1 1,3-4,77-89,4-33,-89 129,0-1,0 0,0 1,1-1,-1 1,0-1,0 1,1-1,-1 1,0-1,1 1,-1-1,0 1,1 0,-1-1,0 1,1-1,-1 1,1 0,-1-1,1 1,-1 0,1 0,-1-1,1 1,-1 0,1 0,0 0,-1 0,1 0,-1 0,1 0,-1 0,1 0,0 0,-1 0,1 0,-1 0,1 0,-1 0,1 1,-1-1,1 0,-1 0,1 1,-1-1,1 0,-1 1,1-1,-1 0,1 1,-1-1,0 1,1-1,10 34,-9-25,4 19,-5-19,0-1,0 1,1-1,0 1,1-1,0 0,0 1,1-1,0-1,0 1,1-1,0 1,0-2,0 1,1 0,0-1,1 0,-1 0,1-1,5 3,-5-5,-1 0,1 0,0 0,1-1,-1 0,0-1,1 1,-1-1,1-1,-1 0,1 0,-1 0,0-1,1 0,-1 0,1-1,-1 0,0 0,0-1,0 0,0 0,-1 0,1-1,-1 0,0-1,0 1,0-1,-1 0,4-5,7-5,-1-1,-1 0,0-2,-2 1,0-2,0 1,-2-2,-1 1,0-2,-1 1,-1-1,-1 0,-1 0,-1-1,-1 1,0-13,-3 7,0 3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5786,'5'34,"2"10</inkml:trace>
  <inkml:trace contextRef="#ctx0" brushRef="#br0" timeOffset="-184.074">1468 5052,'-5'34,"3"15,3 5,0-7</inkml:trace>
  <inkml:trace contextRef="#ctx0" brushRef="#br0" timeOffset="-1093.968">1468 1835,'0'19,"0"12,0 4,0 2,0-1,0-2,0-1,5-3,1 0,0-1,-1-1,-1 0,-2 0,-1-5</inkml:trace>
  <inkml:trace contextRef="#ctx0" brushRef="#br0" timeOffset="-732.443">1411 3048,'0'24,"0"18,0 6,0 0,0-4,-4-4,-3-4,1-4,1-2,2-1,1-2,1 1,0-1,1 1,0 0,1-1,-1-3</inkml:trace>
  <inkml:trace contextRef="#ctx0" brushRef="#br0" timeOffset="-379.396">1468 4092,'-11'62,"2"-1,3 2,3-1,4 34,26 71,-25-56,-2-87</inkml:trace>
  <inkml:trace contextRef="#ctx0" brushRef="#br0" timeOffset="-9364.471">0 791,'114'0,"320"-12,547-60,-303 32,-175 4,-243 25,-169-5,-72 11</inkml:trace>
  <inkml:trace contextRef="#ctx0" brushRef="#br0" timeOffset="-5283.473">706 114,'-173'124,"141"-97,-56 53,3 4,4 4,-10 21,-20 20,111-128,-1-1,1 1,-1-1,1 1,0 0,-1-1,1 1,0 0,-1-1,1 1,0 0,0-1,0 1,0 0,0 0,0-1,0 1,0 0,0-1,0 1,0 0,0 0,0-1,1 1,-1 0,0-1,1 1,-1 0,0-1,1 1,-1-1,1 1,-1 0,0-1,1 1,0-1,-1 1,1-1,-1 0,1 1,0-1,-1 0,1 1,0-1,-1 0,1 0,0 1,-1-1,1 0,9-2</inkml:trace>
  <inkml:trace contextRef="#ctx0" brushRef="#br0" timeOffset="-4999.501">1242 170,'-20'13,"-89"58,4 4,3 4,3 5,-13 21,23-10,88-94,0 0,1 0,-1-1,1 1,-1 0,1 0,0 0,-1 0,1 0,0-1,-1 1,1 0,0 0,0 0,0 0,0 0,0 0,0 0,0 0,0 0,0 0,1 0,-1 0,0 0,0-1,1 1,-1 0,1 0,-1 0,1 0,-1-1,1 1,-1 0,1 0,0-1,-1 1,1-1,0 1,0-1,0 1,-1-1,1 1,0-1,0 1,0-1,0 0,0 0,0 1,0-1,-1 0,1 0,1 0,51-3,-18-8,0-2,-1-1,0-2,-1-1,17-12,-9 4</inkml:trace>
  <inkml:trace contextRef="#ctx0" brushRef="#br0" timeOffset="-4748.103">1750 170,'0'3,"0"0,-1 0,0-1,0 1,0 0,0-1,0 1,0 0,-1-1,1 0,-1 1,0-1,0 0,0 0,0 0,0 0,0 0,0 0,-3 1,3-1,-221 201,59-71,163-131,0-1,0 1,0-1,0 1,-1-1,1 1,0 0,0 0,0 0,0-1,1 1,-1 0,0 0,0 0,0 0,1 1,-1-1,0 0,1 0,-1 0,1 0,0 1,-1-1,1 0,0 0,0 1,0-1,0 0,0 1,0-1,0 0,0 0,0 1,1-1,-1 0,0 0,1 1,-1-1,1 0,0 0,-1 0,1 0,0 0,-1 0,1 0,0 0,0 0,0 0,0 0,0 0,0-1,0 1,0 0,2 0,17-2,2-2</inkml:trace>
  <inkml:trace contextRef="#ctx0" brushRef="#br0" timeOffset="-4533.872">2399 114,'-10'14,"-26"24,-18 15,-9 4,2-4,2-5,5-7,8-5,6-4,6-2,3-2,8-1,11-5,14-6,11-11,3-6</inkml:trace>
  <inkml:trace contextRef="#ctx0" brushRef="#br0" timeOffset="-4294.507">3133 0,'-15'34,"-8"16,-2 3,-1-6,0-7,3-5,2-4,-1-2,-2-2,-1 0,-1 0,-1 0,-1-4,0-2,0 1,4-4</inkml:trace>
  <inkml:trace contextRef="#ctx0" brushRef="#br0" timeOffset="-1461.183">1411 819,'12'197,"-4"-144,-2 0,-2 1,-3 0,-2 7,1-52,-1 15</inkml:trace>
  <inkml:trace contextRef="#ctx0" brushRef="#br0" timeOffset="3190.705">1497 762,'70'66,"277"417,-133-246,-54-81,-35-23,-14 8,57 46,7 14,-23-26,-60-73,17 11,160 104,-239-194,-1 2,-2 1,-1 1,-1 1,20 30,-3-5,120 167,10-11,-36-52,-42-58,-77-84,-1 0,0 1,-1 1,0 1,-2 0,0 1,-1 0,4 10,-4-2,0 1,2-2,2 0,0-1,1 0,2-2,0 0,12 10,9 0,28 38,-16 20,-52-79</inkml:trace>
  <inkml:trace contextRef="#ctx0" brushRef="#br0" timeOffset="5456.469">5137 4318,'-5'-5,"-1"0,0 1,0 0,-1-1,1 2,-1-1,1 1,-1 0,0 1,-1-1,1 1,0 1,0-1,-1 1,1 1,-1-1,1 1,-1 1,1-1,-1 1,1 1,0-1,-2 1,-18 1,-1 1,1 1,-1 1,1 1,1 2,0 0,0 2,1 1,0 1,-18 13,28-14,0 0,1 1,0 1,1 1,1 0,0 0,1 1,0 1,2-1,-1 3,-1 5,0 1,2 1,0-1,2 1,1 1,1 0,1-1,2 1,0 0,2 1,1-1,1 0,6 26,-6-39,0 0,1 0,0-1,1 1,1-1,0 0,1 0,0-1,1 1,0-1,1-1,1 1,0-2,0 1,1-1,0 0,1-1,8 6,116 33,-92-38,-25-5,0-1,0-1,1 0,0-1,-1-1,1-1,0-1,18-2,133-27,-133 19,0-1,-2-3,0 0,0-2,1-3,-25 14,0 0,-1-1,1 0,-2-1,1 0,-1 0,0-1,0 0,-1-1,-1 0,0 0,2-4,75-146,-78 148,-1 0,0 0,-1-1,-1 1,0-1,0 0,-1 0,-1 0,0 0,-1-1,0 1,-1 0,-1 0,0 0,0 0,-1 0,-1 0,-1 1,1 0,-2-1,-5-8,-27-22,-2 2,-2 2,-2 1,-1 3,-1 1,-2 3,-1 2,-9-2,48 25,0 0,0 1,-1 1,0-1,0 2,0 0,0 0,0 1,-1 0,1 1,-1 0,1 1,-1 0,1 1,-1 0,1 1,-1 0,-7 3,1 2</inkml:trace>
  <inkml:trace contextRef="#ctx0" brushRef="#br0" timeOffset="6370.852">4657 4968,'26'-38,"-22"25,72-157,-55 130,-16 30,0-1,0 1,1 0,1 1,0-1,0 1,0 1,1-1,6-4,-13 12,0 1,0-1,0 0,0 0,0 1,0-1,0 0,0 1,0-1,0 1,0-1,0 1,0 0,1 0,-1-1,0 1,0 0,0 0,1 0,-1 0,0 0,0 0,0 1,0-1,1 0,-1 0,0 1,0-1,0 1,0-1,0 1,0 0,0-1,0 1,0 0,0 0,0-1,-1 1,1 0,0 0,0 0,-1 0,1 0,-1 0,1 0,-1 0,1 1,-1-1,14 66,-11-45,20 90,-22-111,-1 0,0 0,1 0,-1 0,1 0,-1 0,1 0,0 0,0 0,-1-1,1 1,0 0,0 0,0-1,-1 1,1-1,0 1,0-1,0 1,0-1,0 1,0-1,1 0,-1 1,0-1,0 0,0 0,0 0,0 0,0 0,0 0,0 0,0-1,0 1,1 0,-1 0,0-1,0 1,0-1,0 1,0-1,-1 1,1-1,0 0,0 1,0-1,0 0,-1 0,2 0,40-44,-41 43,136-145,-136 146,1-1,-1 0,1 1,0-1,-1 1,1 0,0-1,0 1,0 0,0 0,0 0,0 1,0-1,1 0,-1 1,0-1,0 1,0 0,1 0,-1 0,0 0,0 0,1 0,-1 0,0 1,0 0,0-1,1 1,-1 0,0 0,0 0,0 0,0 0,-1 0,1 1,0-1,0 0,-1 1,1 0,-1-1,1 1,-1 0,0 0,0 0,0 0,0 0,0 0,5 13,-1 0,0 0,-1 0,-1 1,0 0,-2 0,1-1,-2 1,0 0,-1 0,-2 7,2 20,0 13,1-32</inkml:trace>
  <inkml:trace contextRef="#ctx0" brushRef="#br0" timeOffset="8008.536">5081 5250,'0'821,"-23"-715,16-128,3 3,-1 0,-1 0,-1 1,0 0,-1 0,-1 1,-1 0,0 1,-1 0,-1 1,-1 0,0 0,0 2,-2 0,-3-3,2 0,-44-53,63 66,-1 1,0-1,0 1,1 0,-1-1,1 1,0 0,0 0,0 1,0-1,0 1,0-1,0 1,0 0,0 0,1 0,-1 1,0-1,1 1,1-1,23-6,1 2,-1 1,1 1,0 2,0 1,0 1,0 1,14 4,-16-1,-1 2,0 1,0 1,-1 1,0 1,-1 1,0 1,18 15,-40-27,1 0,-1 0,0 1,0-1,0 1,0-1,-1 1,1 0,0 0,-1 0,1 0,-1 0,0 0,0 0,1 1,-1-1,-1 0,1 1,0-1,-1 1,1-1,-1 0,0 1,1-1,-1 1,0-1,-1 1,1-1,0 1,-1-1,1 1,-1-1,0 1,0-1,0 0,0 0,0 1,-1-1,1 0,-1 0,1 0,-1 0,0-1,1 1,-1 0,-2 0,-155 97,-49 26,195-108,16-12</inkml:trace>
  <inkml:trace contextRef="#ctx0" brushRef="#br0" timeOffset="13038.735">2738 4459,'-5'-2,"0"0,0 1,0-1,0 1,0 0,-1 1,1-1,0 1,0 0,-1 0,1 1,0 0,0 0,-1 0,1 0,0 1,0 0,0 0,1 0,-1 0,0 1,1 0,0 0,0 0,-1 1,2-1,-1 1,0 0,1 0,0 0,0 1,-2 3,-8 16,2 0,0 1,2 1,1-1,1 1,1 1,1-1,2 1,0 0,2 0,1 0,1 0,1 2,-2-20,1 0,-1-1,1 1,1 0,-1-1,1 1,1-1,0 1,0-1,1 0,0 0,0-1,0 1,1-1,1 0,-1 0,1 0,0-1,1 0,-1 0,1-1,0 0,1 0,-1 0,1-1,0 0,0-1,8 3,-2-4,1-1,0-1,-1 0,1-1,0-1,-1 0,1 0,-1-2,0 0,0 0,0-2,-1 0,1 0,-2-1,1 0,-1-2,0 1,0-1,-1-1,0 0,-1-1,0 0,-1 0,0-1,-1 0,0 0,-1-2,5-3,-2 0,0-1,-1 0,-1-1,0 0,-2 0,0-1,-1 0,-1 0,-1 0,-1 0,0 0,-2 0,0-1,-2-7,2 20,-1 0,0 0,-1 0,0 0,0 0,-1 0,1 0,-2 1,1-1,-1 1,0 0,-1 0,0 0,0 1,0-1,-1 1,0 1,0-1,0 1,-1 0,1 0,-1 1,-1 0,1 0,0 1,-1 0,0 0,0 1,0 0,0 0,0 0,0 1,0 1,-1 0,1 0,-4 0,-9 5,-1 0,1 2,1 0,0 1,0 1,0 1,1 1,1 0,0 1,0 1,1 1,1 1,0 0,1 1,1 1,-6 9,-1-2</inkml:trace>
  <inkml:trace contextRef="#ctx0" brushRef="#br0" timeOffset="13409.179">2540 4798,'68'-81,"-62"74,3-5,0 0,1 1,0 0,1 1,0 0,1 1,-1 0,2 1,0 0,-8 7,-1 0,1 1,0-1,-1 1,1 0,0 0,0 1,-1-1,1 1,-1 0,1 0,0 1,-1-1,0 1,1 0,-1 0,0 1,0-1,0 1,-1 0,1 0,-1 0,1 0,-1 1,0 0,0-1,0 1,-1 0,0 0,1 0,-1 1,-1-1,1 1,0-1,66 71,-63-73,1 0,-1 0,1 0,-1-1,1 0,0 0,0 0,0-1,0 1,0-1,-1-1,1 1,0-1,0 0,0-1,-1 1,1-1,-1 0,1-1,-1 1,0-1,3-2,6-7</inkml:trace>
  <inkml:trace contextRef="#ctx0" brushRef="#br0" timeOffset="13808.78">1468 5278,'235'-48,"148"-28,-186 40,-168 31</inkml:trace>
  <inkml:trace contextRef="#ctx0" brushRef="#br0" timeOffset="14822.898">3246 4601,'5'3,"1"0,-1-1,1 0,0 0,-1 0,1-1,0 0,0 0,0 0,0-1,0 0,0 0,0 0,3-1,22-5,-1 0,0-2,0-2,0 0,-2-2,1-1,-1-1,-1-2,-1-1,0 0,13-14,247-195,-282 223,12-11,-1 0,0-1,-1-1,-1 0,-1 0,0-2,-1 1,6-14,-17 31,1-1,-1 0,0 0,1 1,-1-1,0 0,0 0,0 0,0 1,0-1,0 0,0 0,0 0,0 0,0 1,0-1,0 0,0 0,-1 0,1 1,0-1,-1 0,1 0,0 1,-1-1,1 0,-1 1,1-1,-1 1,0-1,1 0,-1 1,1-1,-1 1,0-1,0 1,1 0,-1-1,0 1,0 0,1 0,-1-1,0 1,0 0,0 0,1 0,-1 0,0 0,0 0,0 0,0 0,1 0,-1 1,-56 6,43-4,-15 1,0 0,0-2,0-1,-1-2,-23-3,53 3,-1 1,0 0,1-1,-1 1,0 0,0 0,0-1,1 1,-1 0,0 0,0 0,0 0,0 0,1 0,-1 0,0 0,0 0,0 0,0 1,1-1,-1 0,0 1,0-1,1 0,-1 1,0-1,1 1,-1-1,0 1,1-1,-1 1,1 0,-1-1,1 1,-1 0,1-1,-1 1,1 0,0 0,-1-1,1 1,0 0,0 0,-1 0,1-1,0 1,0 0,0 0,0 0,0 0,0-1,0 1,0 0,1 0,-1 0,0-1,0 1,1 0,-1 0,1 0,26 52,-22-46,110 194,-52-43,-61-158,-1-1,1 1,-1 0,0-1,1 1,-1-1,0 1,1-1,-1 0,0 0,0 1,0-1,0 0,1 0,-1 0,-1 0,1 0,0-1,0 1,0 0,0 0,-1 0,1-1,-1 1,1 0,-1-1,1 1,-1-1,0 1,0 0,0-1,0 1,0-1,0 1,0-1,0 0,12-53,3 0,2 1,3 1,9-17,7 14,-26 42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09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1383,'2'0,"-1"1,1 0,-1-1,1 0,0 1,0-1,-1 0,1 0,0 0,-1 0,1 0,0 0,-1 0,1 0,0-1,-1 1,1-1,0 1,-1-1,1 0,-1 0,1 0,-1 0,1 0,-1 0,0 0,0 0,1 0,-1-1,2 0,229-173,86-70,44-7,-193 147,-128 87,-30 18</inkml:trace>
  <inkml:trace contextRef="#ctx0" brushRef="#br0" timeOffset="1550.168">3867 4798,'-16'13,"14"-13,0 1,0 0,1-1,-1 1,0 0,0 0,0 0,1 0,-1 1,0-1,1 0,0 1,-1-1,1 1,0-1,-1 1,1 0,0-1,0 1,0 0,1 0,-1 0,0 0,1 0,-1 0,1 0,0 0,-1 0,1 0,0 0,0 0,0 0,1 0,-1 0,0 0,1 0,-1 0,1-1,0 3,6 2,-7-5,1 0,0-1,-1 1,1 0,0 0,0 0,0 0,-1-1,1 1,0-1,0 1,0 0,0-1,0 1,0-1,1 0,-1 1,0-1,0 0,0 0,0 0,0 0,0 0,1 0,-1 0,0 0,0 0,0 0,0-1,0 1,0 0,0-1,0 1,1-1,195-147,103-52,161-135,-314 211,-134 112</inkml:trace>
  <inkml:trace contextRef="#ctx0" brushRef="#br0" timeOffset="3039.253">480 367,'226'147,"68"92,150 118,-190-134,-92-79,-6 7,-6 8,142 203,-22-110,-88-100,71 79,-123-108,-18-6,31 49,125 159,-152-205,4-2,15 31,101 138,-48-74,-130-152,-3 2,41 64,-81-83,-32-59,9 0</inkml:trace>
  <inkml:trace contextRef="#ctx0" brushRef="#br0" timeOffset="3333.245">4628 3697,'-42'115,"4"1,6 2,5 1,-4 66,-20 81,38-210,-3 11,3 1,3 0,0 57,10-101</inkml:trace>
  <inkml:trace contextRef="#ctx0" brushRef="#br0" timeOffset="4168.661">847 0,'-28'168,"-20"292,40 217,8-668,0 1,1-1,0 0,1 1,0-1,1 0,-1 0,2 0,-1 0,5 7,2-1</inkml:trace>
  <inkml:trace contextRef="#ctx0" brushRef="#br0" timeOffset="7900.442">2907 2257,'20'-16,"35"-25,-3-2,-1-2,-2-2,-3-2,-1-3,10-19,66-108,-94 141,-3-1,-1 0,-2-2,-1-1,-3 0,-1-2,-2 1,1-15,-16-40,0 95,0 1,0-1,1 1,-1 0,0 0,-1-1,1 1,0 0,-1 0,1 0,-1 0,0 1,1-1,-1 0,0 1,0-1,0 1,0-1,0 1,-1 0,1 0,0 0,-1 0,1 1,0-1,-1 1,1-1,-1 1,1 0,-1 0,1 0,-1 0,1 0,-1 0,1 1,0-1,-1 1,1 0,-11 5,0 0,1 2,0-1,0 1,1 1,0 0,0 1,1 0,0 0,1 1,0 0,1 1,0 0,1 0,0 1,-2 6,-6 13,1 1,1 0,2 1,1 0,2 0,1 1,2 0,1 1,2-1,1 1,3 21,0-45,1 0,0 0,0 0,1-1,1 1,0-1,0 0,1-1,0 1,1-1,0 0,1-1,0 1,1-2,0 1,0-1,0-1,1 1,0-2,1 1,0-2,0 1,167 48,-129-20,-40-19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34,'33'-34,"-28"67,-14 192,8-222,1 0,0 0,0 0,0 0,0 1,1-1,-1 0,1 0,-1 0,1 0,0 0,1 0,-1 0,0 0,1 0,-1-1,1 1,0 0,0-1,0 0,0 1,1-1,-1 0,1 0,-1 0,1 0,0-1,-1 1,1-1,0 0,0 1,0-1,0 0,0-1,0 1,1-1,-1 1,0-1,0 0,0 0,1 0,-1-1,0 1,0-1,0 0,0 0,2 0,10-7,0-1,0-1,0 0,-1-1,-1-1,0 0,-1-1,0 0,8-12,19-18,64-64,-102 106,-1-1,1 1,0 0,0 0,0-1,0 1,0 0,0 0,0 0,0 0,1 0,-1 0,0 1,1-1,-1 0,0 1,1-1,-1 1,1-1,-1 1,1 0,-1-1,1 1,-1 0,1 0,-1 0,1 0,0 1,-1-1,1 0,-1 1,0-1,1 1,-1-1,1 1,-1-1,0 1,1 0,-1 0,0 0,0 0,1 0,-1 0,0 0,0 0,0 0,-1 1,1-1,0 1,12 121,23 25,-33-143,-1 0,1-1,0 1,0-1,0 0,0 0,1 0,0 0,0-1,0 1,0-1,0 0,1 0,-1 0,1-1,0 0,0 0,0 0,0 0,0-1,0 0,0 0,0 0,1-1,-1 1,0-1,3-1,3-1,0 0,0-1,0 0,-1-1,1 0,-1-1,0 0,0-1,-1 0,1 0,-1-1,-1 0,1-1,-1 0,0 0,-1-1,0 0,-1 0,0 0,0-1,2-5,2-6,0 0,-1-1,-2 0,0 0,-1 0,-1-1,-2 0,0-1,-1 0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1880,'-2'-2,"1"0,0 0,-1 0,0 1,1-1,-1 1,0-1,0 1,0-1,0 1,0 0,0 0,0 0,-1 0,1 0,0 1,0-1,-1 1,1-1,0 1,-1 0,1 0,-1 0,-1 0,1 0,-9-2,-1 1,1 0,0 1,-1 0,1 1,0 0,0 1,-1 1,1 0,1 0,-1 1,0 1,1 0,0 0,0 1,1 0,0 1,0 1,0-1,1 1,-5 6,-7 7,1 0,2 1,0 1,1 0,1 1,-8 20,16-30,0 0,1 0,1 1,1-1,0 1,1 1,0-1,1 0,1 1,1 0,0 0,1-1,0 1,2 0,-1-1,2 1,0-1,3 7,3 0,1-1,1 0,1-1,1 0,0-1,2 0,0-1,1-1,1-1,0 0,1-1,1-1,0 0,1-2,13 7,-14-9,1-1,-1-1,1 0,1-1,-1-2,1 0,0-1,1-1,-1-1,2-1,0-1,-1-1,0-2,1 0,-1-1,-1-1,1-2,-1 0,0-1,0-1,-1 0,0-2,-1-1,3-2,-5-2,-1 0,0 0,-1-2,-1 0,-1-1,0 0,0-3,-13 21,17-24,-2-1,0-1,-2 0,-1 0,-2-2,0 1,-2-1,-1-1,-1 1,-2-1,1-21,-5 39,0 1,0 0,-1 0,0 0,-1-1,0 1,-1 1,0-1,-1 0,0 1,-1 0,0 0,0 0,-1 0,-1 1,1 0,-1 0,-1 1,-3-3,-4-3,-1 0,0 1,-1 1,-1 0,0 2,0 0,-1 1,-1 0,1 2,-1 0,0 2,-1 0,-4 0,-25-5,40 6,-1 1,1 0,-1 1,0 0,0 1,0 0,0 1,0 0,0 1,1 0,-1 0,0 1,0 1,1 0,-1 1,-10 8,3-1</inkml:trace>
  <inkml:trace contextRef="#ctx0" brushRef="#br0" timeOffset="4838.661">3416 2783,'11'138,"8"65,8-6,-39-27,-23 26,27-137,3 0,3 0,5 53,-1-5,-2-63,-11 138,-9 44,-6-29,26 141,-28-195,26-108,1 0,2 0,1 0,2 0,2 3,-6-38,-1-1,1 1,-1 0,1 0,-1 0,1 0,-1 0,1 0,0 1,-1-1,1 0,-1 0,1 0,-1 0,1 0,0 1,-1-1,1 0,-1 0,1 1,0-1,-1 0,1 0,0 1,0-1,-1 0,1 1,0-1,0 1,-1-1,1 0,0 1,0-1,0 1,0-1,-1 1,1-1,0 0,0 1,0-1,0 1,0-1,0 1,0-1,0 1,1-1,-1 0,0 1,0-1,0 1,0-1,1 0,-1 1,0-1,0 1,1-1,-1 0,0 1,1-1,-27-29,25 28,-28-36,-1 1,-2 1,-2 2,0 2,-3 0,0 3,-14-7,41 29,-39-29,48 34,0 0,0 0,1 1,-1-1,0 0,0 0,1 0,-1 0,1 0,-1 0,1 0,-1 0,1 0,0 0,-1 0,1 0,0-1,0 1,0 0,0 0,0 0,0 0,0 0,0 0,1-1,-1 1,0 0,1 0,-1 0,0 0,1 0,-1 0,1 0,0 0,-1 0,1 0,0 1,0-1,-1 0,1 0,0 1,0-1,0 0,0 1,0-1,0 1,109-31,-81 27,95-20,-38 6,1 4,76-1,112-13,-208 14,52 0,-119 14,0 1,0-1,0 1,1-1,-1 1,0 0,0-1,0 1,0-1,0 1,0-1,-1 1,1 0,0-1,0 1,0-1,0 1,-1-1,1 1,0-1,-1 1,1-1,0 1,-1-1,1 1,0-1,-1 0,1 1,-1-1,1 1,-1-1,1 0,-1 0,1 1,-1-1,1 0,-1 0,0 0,1 0,-1 1,1-1,-1 0,1 0,-1 0,0 0,1 0,-1 0,1-1,-1 1,1 0,-1 0,-110 45,3 5,-53 34,-200 118,326-169,30-22</inkml:trace>
  <inkml:trace contextRef="#ctx0" brushRef="#br0" timeOffset="9350.604">2964 1852,'-48'-33,"-21"-42,-62-80,53 64,62 69,-1 1,-1 1,-1 0,-1 2,-21-17,-85-52,-30-58,97 83,-53-80,-244-184,206 165,-78-30,115 80,113 112,0-1,0 0,0 1,0-1,0 0,-1 1,1-1,0 0,0 1,0-1,0 0,-1 0,1 1,0-1,0 0,-1 0,1 1,0-1,-1 0,1 0,0 0,0 0,-1 1,1-1,0 0,-1 0,1 0,0 0,-1 0,1 0,-1 0,1 0,0 0,-1 0,1 0,0 0,-1 0,1 0,0 0,-1 0,1-1,0 1,-1 0,1 0,0 0,0 0,-1-1,15 44,-11-36,7 35,-1 0,-2 2,-2-1,-2 0,-2 1,-4 36,3-31,-22 87,22-135,1-1,-1 1,0-1,1 0,-1 1,0-1,1 1,-1-1,0 0,1 1,-1-1,1 0,-1 0,1 1,-1-1,0 0,1 0,-1 0,1 0,-1 1,1-1,-1 0,1 0,-1 0,1 0,-1 0,1 0,0 0,-1 0,1-1,-1 1,1 0,-1 0,0 0,1 0,-1-1,1 1,-1 0,1 0,-1-1,0 1,1 0,-1-1,1 1,-1-1,0 1,1 0,-1-1,0 1,0-1,0 1,1-1,-1 1,0-1,0 1,0-1,0 1,0-1,0 1,0-1,0 1,0-1,0 1,0-1,0 1,0-1,0 1,0-1,0 1,-1-1,2 0,46-57,2 3,2 2,3 2,1 3,3 2,2 3,15-7,-50 36,0 0,1 2,0 1,1 1,0 1,1 2,18-3,-46 9,-1 1,0-1,1 0,-1 1,1-1,-1 1,0-1,1 0,0 0,-1 1,1-1,-1 0,1 0,0 1,0-1,-1 0,1 0,0 0,0 0,0 1,0-1,0 0,0 0,0 0,0 0,0 0,0 1,1-1,-1 0,0 0,1 0,-1 1,0-1,1 0,-1 0,1 1,-1-1,1 0,-1 1,1-1,0 1,-1-1,1 1,0-1,-1 1,1-1,0 1,0 0,-1-1,1 1,0 0,0-1,0 1,0 0,-1 0,1 0,0 0,0 0,0 0,0 0,-17-6,-1 1,-1 1,1 1,0 0,-1 1,0 1,1 0,-1 1,0 2,-3 0,-27 0,-235-2,279 0,0-1,0 1,1 0,-1-1,0 0,0 0,0 0,0-1,1 1,-1-1,1 0,-1 0,1 0,0 0,0-1,0 1,0-1,0 0,0 0,-1-3,-4-9</inkml:trace>
  <inkml:trace contextRef="#ctx0" brushRef="#br0" timeOffset="10188.028">480 45,'-16'22,"-29"166,39-151,-24 217,-4 2,18-79,16-177,1 1,-1-1,0 1,0 0,0-1,0 1,0 0,0-1,0 1,0-1,0 1,0 0,0-1,0 1,0 0,-1-1,1 1,0-1,0 1,-1-1,1 1,0-1,-1 1,1-1,-1 1,1-1,0 1,-1-1,1 1,-1-1,1 0,-1 1,0-1,1 0,-1 1,1-1,-1 0,1 0,-1 0,0 0,1 0,-1 1,0-1,1 0,-1 0,1 0,-1-1,0 1,1 0,-1 0,0 0,1 0,-1-1,1 1,-1 0,1 0,-1-1,-9-10</inkml:trace>
  <inkml:trace contextRef="#ctx0" brushRef="#br0" timeOffset="10522.284">0 158,'1'-2,"-1"0,1-1,-1 1,1-1,0 1,-1 0,1 0,0-1,1 1,-1 0,0 0,1 0,-1 0,1 1,-1-1,1 0,0 0,0 1,0 0,0-1,0 1,0 0,0 0,1 0,-1 0,0 0,0 0,1 1,-1-1,1 1,0 0,81-8,-76 8,321 1,-285-7,-1-1,0-3,-1-1,0-3,0-1,21-12,-39 17</inkml:trace>
  <inkml:trace contextRef="#ctx0" brushRef="#br0" timeOffset="23840.676">3811 2557,'-5'5,"-6"2,-7-1,-4-1,1 3,10 1,5-2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2:16.02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1 597,'5'-10,"1"-3</inkml:trace>
  <inkml:trace contextRef="#ctx0" brushRef="#br1" timeOffset="39994.198">339 146,'48'57,"82"88,16 25,81 17,-35-19,20-13,-43-14,-78-64,-89-75,-1-2,0-1,0 1,1 1,-1-1,0 0,0 0,0 0,1 1,-1-1,0 0,0 1,0-1,0 1,0 0,0-1,0 1,0 0,0-1,0 1,0 0,0 0,0 0,-1 0,1 0,0 0,-1 0,1 0,-1 0,1 0,-1 1,0-1,1 0,-1 0,0 0,0 0,1 1,-1-1,0 0,-1 0,1 1,0-1,0 0,0 0,-1 0,1 0,0 1,-1-1,1 0,-1 0,0 0,1 0,-1 0,0 0,1 0,-1 0,0 0,-1 0,-14 2,0 0,1-2,-1 0,0-1,0 0,0-1,0-1,0-1,0 0,-8-3,-72-9,-66 8,162 7,0 0,1 0,-1 0,0 0,1-1,-1 1,0 0,0 0,1-1,-1 1,0 0,1 0,-1-1,0 1,0 0,0-1,0 1,1 0,-1-1,0 1,0 0,0-1,0 1,0 0,0-1,0 1,0-1,0 1,0 0,0-1,0 1,0 0,0-1,0 1,0 0,0-1,0 1,-1 0,1-1,0 1,0 0,0-1,-1 1,1 0,0-1,0 1,-1 0,1 0,0-1,-1 1,1 0,0 0,0 0,-1 0,1-1,-1 1,1 0,0 0,-1 0,1 0,0 0,-1 0,1 0,0 0,-1 0,37-15,-26 12,271-144,-26 16,-116 72,-139 59,1-1,0 0,-1 1,1-1,-1 1,1 0,0-1,-1 1,1-1,0 1,-1 0,1 0,0-1,0 1,-1 0,1 0,0 0,0 0,-1 0,1 0,0 0,0 0,0 0,-1 0,1 0,0 1,0-1,-1 0,1 0,0 1,-1-1,1 1,0-1,-1 0,1 1,-1-1,1 1,0-1,-1 1,1 0,-1-1,0 1,1 0,-1-1,1 1,-1 0,0-1,0 1,1 0,-1 0,0-1,0 1,0 0,0 0,0-1,0 1,0 0,0 0,0-1,0 1,0 0,-1 0,1-1,0 1,0 0,-1 0,1-1,-1 1,1 0,-29 49,-7-8,-1-2,-3-2,-31 24,-36 40,86-67,20-18</inkml:trace>
  <inkml:trace contextRef="#ctx0" brushRef="#br1" timeOffset="42069.814">1609 1302,'-33'81,"-90"83,62-92,-182 186,195-211,-123 136,10-3,124-134,-1-1,-3-2,-41 34,39-38,1 2,2 2,-33 47,45-55,-1 0,-1-2,-3-1,-16 13,-57 33,119-159,-10-214,-20 163,17 131,-1 0,1 0,-1 0,1 0,0-1,0 1,-1 0,1 0,0 0,0-1,0 1,0 0,0 0,1 0,-1 0,0-1,1 1,-1 0,0 0,1 0,-1 0,1 0,0 0,-1 0,1 0,0 0,0 0,-1 0,1 0,0 0,0 1,0-1,0 0,0 1,0-1,0 1,0-1,1 1,-1-1,0 1,0 0,0-1,0 1,1 0,-1 0,0 0,0 0,0 0,1 0,-1 1,0-1,0 0,0 0,0 1,0-1,1 1,-1-1,0 1,0-1,0 1,0 0,0 0,0 0,157 72,-97-54,0-4,1-1,1-4,0-2,1-3,-1-3,32-4,-62 1,-22 0,1 0,-1 0,0 2,1-1,-1 1,0 1,0 0,0 0,0 1,0 1,0 0,6 3,-16-6,1 0,0 1,-1-1,1 0,-1 1,1-1,-1 1,0 0,0 0,1-1,-1 1,0 0,-1 0,1 0,0 0,0 0,-1 0,0 0,1 0,-1 0,0 0,0 0,0 0,0 1,0-1,0 0,-1 0,1 0,-1 0,1 0,-1 0,0 0,0 0,0-1,0 1,0 0,0 0,-1-1,1 1,0-1,-1 1,-70 59,46-48,0-1,-1-1,0-2,0 0,-28 3,-165 17,18-3,201-26,0-1,0 1,0 0,0 0,0 0,-1-1,1 1,0 0,0 0,0 1,0-1,0 0,0 0,0 0,0 1,-1-1,1 1,0-1,0 1,0-1,1 1,-1-1,0 1,0 0,0 0,0-1,1 1,-1 0,0 0,0 0,1 0,-1 0,1 0,-1 0,1 0,0 0,-1 0,1 0,0 0,0 0,-1 0,1 1,0-1,0 0,0 0,0 0,1 0,-1 0,0 0,0 0,1 1,-1-1,1 0,-1 0,1 0,-1 0,1 0,-1-1,1 1,0 0,0 0,13 8</inkml:trace>
  <inkml:trace contextRef="#ctx0" brushRef="#br1" timeOffset="43401.657">1327 2092,'-1'0,"1"0,-1-1,1 1,0 0,-1 0,1 0,-1 0,1-1,-1 1,1 0,-1 0,1 0,-1 0,1 0,-1 0,1 0,-1 0,1 0,-1 1,1-1,-1 0,1 0,-1 0,1 0,0 1,-1-1,1 0,-1 0,1 1,0-1,-1 0,1 1,0-1,-1 1,1-1,0 0,-1 1,1-1,0 1,0-1,0 1,-1-1,1 0,0 1,0-1,0 1,0-1,0 1,0-1,0 1,0-1,0 1,0-1,0 1,0-1,0 1,1-1,-1 1,-5 19,1 1,1 0,1 0,1 0,1 0,0 0,2 1,-1 23,-1-38,-1 1,1 0,1 0,0 0,0-1,0 1,1 0,0-1,0 1,1-1,0 0,1 0,-1 0,1 0,1 0,-1-1,1 0,0 0,0 0,1-1,6 5,-6-10,0-1,0 0,0 0,0-1,0 1,0-1,0-1,-1 1,1-1,-1 0,1 0,-1-1,0 1,-1-1,1 0,-1-1,1 1,-1-1,-1 0,1 0,-1 0,1 0,1-5,97-119,-100 129,0 0,0 1,0-1,0 1,0-1,-1 1,1 0,0 0,0 0,0 0,-1 0,1 0,0 0,-1 0,1 1,-1-1,0 1,1-1,-1 1,0-1,0 1,0 0,0 0,0 0,0-1,0 1,-1 0,1 0,-1 0,0 0,1 0,-1 0,0 0,0 0,0 0,0 0,-1 2,8 16,-5-16,0 0,0-1,0 1,0-1,0 1,1-1,0 0,0 1,0-2,0 1,0 0,0 0,1-1,-1 0,1 0,0 0,0 0,-1 0,1-1,0 0,1 0,-1 0,0 0,0-1,0 1,0-1,1 0,-1 0,0-1,0 1,0-1,0 0,0 0,0 0,0-1,0 0,0 1,2-2,12-10,0-1,0-1,-2 0,1-1,-2-1,-1 0,0-1,-1-1,0 0,-2-1,-1 0,8-19,34-86,-53 73,-5 47</inkml:trace>
  <inkml:trace contextRef="#ctx0" brushRef="#br1" timeOffset="43966.348">2287 2290,'-154'303,"152"-300,0 0,0 0,0 0,1 0,-1 0,1 0,0 0,0 1,0-1,0 1,0-1,1 0,0 1,0-1,0 1,0-1,0 1,0-1,1 1,0-1,0 1,0-1,0 0,0 0,1 1,-1-1,1 0,0 0,0-1,0 1,0 0,1-1,-1 1,1-1,-1 1,2-1,8 2,1-2,-1 1,1-2,-1 1,1-2,-1 0,1 0,0-1,-1-1,1 0,8-3,-1-2</inkml:trace>
  <inkml:trace contextRef="#ctx0" brushRef="#br1" timeOffset="44398.113">1976 2431,'43'0,"34"-4,8-3,-5 1,-12 1,-12 1,-12 2,-7 1,-11 0</inkml:trace>
  <inkml:trace contextRef="#ctx0" brushRef="#br1" timeOffset="45929.584">1355 33,'0'-1,"0"1,-1 0,1-1,-1 1,1 0,-1 0,1 0,0-1,-1 1,1 0,-1 0,1 0,-1 0,1 0,-1 0,1 0,-1 0,1 0,-1 0,1 0,-1 0,1 1,-1-1,1 0,-1 0,1 0,-1 1,1-1,0 0,-1 1,1-1,-1 0,1 1,0-1,-1 0,1 1,0-1,0 1,-1-1,1 0,0 1,0-1,-1 1,1-1,0 1,0-1,0 1,0-1,0 1,0-1,0 1,0-1,0 1,0-1,0 1,0-1,-8 21,0-1,2 1,0 0,1 0,1 1,1-1,1 1,1 0,1-1,1 1,2 15,-3-34,1-1,-1 0,0 1,0-1,1 0,0 1,-1-1,1 0,0 0,0 0,0 0,0 1,0-1,1-1,-1 1,1 0,-1 0,1 0,0-1,-1 1,1-1,0 1,0-1,0 0,0 0,0 0,1 0,-1 0,0 0,0-1,1 1,-1-1,0 0,1 1,-1-1,0 0,1 0,3-1,0 0,0 0,0 0,0 0,0-1,0 0,-1-1,1 1,-1-1,1 0,-1 0,0-1,0 0,-1 0,117-146,-121 149,0 0,1-1,-1 1,1 0,-1 0,1 0,0 0,-1 0,1 0,0 0,0 0,0 0,0 0,0 1,0-1,0 0,0 0,0 1,0-1,0 1,0-1,0 1,0 0,1-1,-1 1,0 0,0 0,0 0,1-1,-1 1,0 1,0-1,1 0,-1 0,0 0,0 1,0-1,1 0,-1 1,0-1,0 1,0 0,0-1,0 1,0 0,0 0,0-1,0 1,0 0,-1 0,1 0,0 0,31 75,15 19,-42-92,-1 0,1 0,0-1,0 1,0-1,0 0,0 0,0 0,1-1,-1 0,0 0,1-1,-1 1,1-1,-1 0,1-1,-1 1,1-1,-1 0,1 0,-1-1,0 0,0 0,0 0,0 0,0-1,0 0,-1 0,1 0,-1 0,0-1,0 0,0 0,1-1,7-9,0 0,-1 0,0-1,-1-1,-1 0,0 0,-1-1,-1 0,-1 0,0 0,-2-1,1-2,23-87,-26 98</inkml:trace>
  <inkml:trace contextRef="#ctx0" brushRef="#br1" timeOffset="46688.079">2230 173,'-159'284,"300"-510,-141 225,1-1,0 1,0 0,-1-1,1 1,0 0,0-1,0 1,0 0,0 0,0 0,1 0,-1 0,0 0,0 1,1-1,-1 0,1 1,-1-1,0 0,1 1,-1 0,1-1,-1 1,1 0,-1 0,1 0,0 0,-1 0,1 0,-1 0,1 1,-1-1,1 0,-1 1,1-1,-1 1,0 0,1 0,-1-1,0 1,1 0,-1 0,0 0,0 0,0 0,0 0,0 1,0-1,0 0,0 0,0 1,28 70,-27-63,0 0,1 0,0 0,1-1,-1 0,2 0,-1 0,1 0,1 0,-1-1,1 0,5 4,-9-9,-1-1,0 0,1 0,-1 0,1 0,-1 0,1-1,-1 1,1 0,0-1,-1 1,1-1,0 1,-1-1,1 0,0 0,0 0,-1 0,1 0,0 0,0 0,-1-1,1 1,0-1,0 1,-1-1,1 0,-1 1,1-1,-1 0,1 0,-1 0,1 0,-1 0,0-1,0 1,1 0,-1-1,0 1,0-1,0 1,-1-1,1 1,0-1,25-77,2-150,-23 173,1 32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9:56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85,'-77'-27,"51"19,-1 1,0 2,-1 1,1 1,-1 1,1 1,-1 2,0 1,1 1,-1 1,1 1,0 2,1 1,0 1,-3 2,17-9,0 0,0 1,1 0,-1 1,1 0,0 1,0 0,0 1,1 0,0 0,0 1,1 1,-1 0,2 0,-1 1,1 0,1 0,-1 1,2 0,-1 0,-1 4,8-9,-1-1,1 0,0 0,0 0,0 1,0-1,1 0,0 0,0 0,0 0,0 0,1 0,-1 0,1 0,0-1,0 1,1 0,-1-1,1 0,-1 1,1-1,0 0,1-1,-1 1,0-1,1 1,1 0,106 48,61-32,-172-19,1-1,0 1,0-1,-1 1,1 0,0-1,0 1,-1 0,1 0,0-1,0 1,0 0,0 0,-1 0,1 0,0 0,0 0,0 0,0 0,-1 1,1-1,0 0,0 0,0 1,-1-1,1 0,0 1,-1-1,1 1,0-1,-1 1,1-1,0 1,-1-1,1 1,-1 0,1-1,-1 1,1 0,-1 0,0-1,1 1,-1 0,0 0,0 0,1-1,-1 1,0 0,0 0,0 0,0-1,0 1,0 0,0 0,0 0,-1 0,1-1,0 1,0 0,-1 0,1 0,-1 0,-139 87,-26 39,163-125,0 1,1-1,-1 1,1 0,0 0,0 0,0 0,1 0,-1 1,1-1,-1 0,1 1,0-1,1 1,-1-1,0 1,1 0,0-1,0 1,0 0,0-1,1 1,-1-1,1 1,0-1,0 1,0-1,1 1,-1-1,1 0,0 0,0 0,0 0,0 0,0 0,1 0,-1-1,1 1,0-1,0 0,0 0,0 0,0 0,0 0,0-1,1 1,-1-1,1 0,14 4,-1-1,1-1,0-1,0 0,1-2,-1 0,0-1,6-1,27-1,175-8,-202 5</inkml:trace>
  <inkml:trace contextRef="#ctx0" brushRef="#br0" timeOffset="266.914">1609 338,'-39'34,"-21"25,-7 8,5-3,12-8,10-8,11-8,7-6,6-3,2-3,-2-1,1-1,0 1,-4 0,2-4</inkml:trace>
  <inkml:trace contextRef="#ctx0" brushRef="#br0" timeOffset="516.304">1101 367,'29'34,"23"20,9 1,-2-3,-7-7,-6-10,-7-7,-5-8,-3-3,-3-3,-1-5,0-4,0-3,0-1,-4-1</inkml:trace>
  <inkml:trace contextRef="#ctx0" brushRef="#br0" timeOffset="954.068">2145 423,'-12'-4,"0"1,-1 0,1 1,-1 1,0 0,1 0,-1 2,0-1,1 2,-1-1,0 2,1 0,0 0,0 1,0 1,0 0,1 0,0 1,0 1,0 0,1 0,0 1,0 0,1 1,0 0,1 1,0 0,0 0,1 0,0 1,0 3,2-5,-27 85,32-90,-1-1,1 0,0 0,1 1,-1-1,0 0,1 0,0 0,0 0,0 0,0 0,0 0,1 0,-1 0,1 0,0 0,0-1,0 1,0-1,0 0,0 1,1-1,-1 0,1 0,0-1,-1 1,1 0,0-1,2 1,2 2,1-2,-1 1,1-1,-1 0,1 0,0-1,-1 0,1 0,0-1,0 0,0 0,0-1,-1 0,1-1,0 1,-1-2,1 1,-1-1,0 0,0 0,0-1,4-3,135-118,-101 80,2 11,-45 34,-1-1,0 1,0-1,0 1,0 0,0 0,0 0,1 0,-1 0,0 0,0 0,0 0,0 0,0 0,1 0,-1 1,0-1,0 1,0-1,0 1,0-1,0 1,0-1,0 1,0 0,0 0,0-1,-1 1,1 0,0 0,0 0,-1 0,1 0,-1 0,1 0,-1 0,1 0,-1 0,0 0,1 0,-1 0,0 1,0-1,0 0,0 0,0 0,0 1,6 43,-6-37,1-1,-1 1,1-1,1 0,-1 1,1-1,0 0,1 0,0 0,0 0,0 0,1-1,0 0,0 1,1-1,0-1,4 5,40 21,-25-18</inkml:trace>
  <inkml:trace contextRef="#ctx0" brushRef="#br0" timeOffset="1472.338">2569 875,'5'-12,"19"-41,2 1,2 1,3 1,1 2,3 1,1 2,31-28,-20 43,-46 30,0-1,0 1,0 0,0 0,0 0,0 0,0 0,0 0,-1 0,1 0,0 0,0 0,0 0,0 0,0 1,0-1,0 0,0 1,-1-1,1 1,0-1,0 1,-1-1,1 1,0-1,0 1,-1 0,1-1,-1 1,1 0,-1 0,1 0,-1-1,1 1,-1 0,0 0,1 0,-1 0,0 0,0 0,0-1,1 1,-1 0,0 0,0 0,-1 0,1 0,0 0,0 0,0 0,-1 0,1 0,0-1,-1 1,1 0,-1 0,-6 43,2 52,6-94,0 0,0 1,1-1,-1 0,0 0,1 1,-1-1,1 0,0-1,0 1,-1 0,1 0,0-1,1 1,-1-1,0 0,0 0,1 1,-1-1,0-1,1 1,-1 0,1-1,-1 1,1-1,-1 0,1 0,0 0,-1 0,1 0,-1 0,1-1,0 0,86-24,-37-3,-41 21,1 0,-1 1,1 0,0 1,1 0,-1 1,1 0,0 1,0 0,10 0,-20 4,1 0,-1 0,1 0,-1 0,0 1,1-1,-1 1,0 0,0 0,0 0,-1 0,1 1,0-1,-1 1,1-1,-1 1,0 0,0 0,0 0,0 0,-1 0,1 1,-1-1,0 0,0 1,0-1,0 1,-1-1,1 1,-1 0,0-1,0 1,0-1,-1 1,1-1,-1 1,0 0,0-1,16 74,0-59,2-5</inkml:trace>
  <inkml:trace contextRef="#ctx0" brushRef="#br0" timeOffset="2184.199">3669 423,'22'52,"-2"1,-3 2,-2 0,-2 0,1 26,-12-62,-1 0,0 0,-2 1,0-1,-1 0,0 0,-2 0,-3 10,4-21,1 0,-1 0,0 0,-1 0,0-1,0 0,-1 0,0 0,0 0,0-1,-1 1,0-1,0-1,-1 1,0-1,0-1,0 1,0-1,-1 0,-1 0,7-3,1 0,-1 0,1-1,-1 1,1-1,-1 1,1-1,-1 1,0-1,1 0,-1 0,0 0,1 0,-1 0,1 0,-1-1,0 1,1 0,-1-1,1 1,-1-1,1 0,-1 1,1-1,-1 0,1 0,0 0,0 0,-1 0,1 0,0 0,0-1,0 1,0 0,0 0,0-1,1 1,-1-1,0 1,1-1,-1 1,1-1,-1 1,1-1,0 0,0 1,0-1,0 0,4-80,6 50,2 0,1 1,1 1,2 0,1 1,1 1,2 1,0 0,5-2,6-9,2 2,1 1,1 1,2 2,2 2,38-23,44 3,-117 49,0 0,1 0,-1 1,0 0,1 0,-1 0,0 1,0-1,1 1,-1 0,0 0,0 0,0 1,0 0,0-1,0 1,0 1,-1-1,1 0,-1 1,0 0,1 0,-1 0,0 0,-1 0,1 1,-1-1,2 3,-1 0,-1 0,0 1,0-1,0 0,-1 1,0-1,0 1,-1-1,0 1,0-1,0 1,-1-1,0 1,0-1,-1 1,1-1,-1 0,-1 0,1 0,-1 0,-1 1,-3 7,-1 0,-1 0,0-1,0 0,-2 0,1-1,-2-1,-1 2,0-3,0 0,0-1,-1-1,0 0,-1 0,0-2,0 0,0-1,0 0,-1-1,0-1,0 0,0-1,-6-1,20-1,-1 1,0-1,0 0,1 0,-1 0,0 0,0 0,1-1,-1 0,0 1,1-1,-1 0,0 0,1 0,-1-1,1 1,0 0,-1-1,1 0,0 1,0-1,0 0,0 0,0 0,1-1,-1 1,1 0,-1-1,1 1,0-1,0 1,0-1,0 1,0-1,1 0,-1 1,1-1,-1 0,1 0,0 1,0-1,1-2,3-12</inkml:trace>
  <inkml:trace contextRef="#ctx0" brushRef="#br0" timeOffset="2449.509">4544 0,'-5'34,"-1"25,-1 7,-2 3,-1-6,2-10,2-8,2-7,2-5,1-4,1-1,0-2,0 1,1-1,-1 2,0-6</inkml:trace>
  <inkml:trace contextRef="#ctx0" brushRef="#br0" timeOffset="2803.978">4685 565,'34'9,"0"-2,1-1,0-1,0-2,0-2,0-1,1-2,-1-1,5-2,-33 4,0-1,0 1,0-1,0-1,0 1,0-1,0 0,-1-1,0 0,1 0,-1 0,-1-1,1 1,-1-1,0-1,0 1,0-1,-1 0,0 0,0 0,0 0,-1-1,0 0,0 0,-1 0,0 0,0 0,0 0,-1 0,0 0,-1-4,0 8,-1 0,0 0,0 0,0 0,0 1,-1-1,1 0,-1 1,1-1,-1 1,0-1,0 1,0 0,0 0,-1 0,1 0,-1 0,1 0,-1 1,0-1,1 1,-1 0,0 0,0 0,0 0,0 0,0 1,0-1,0 1,0 0,0 0,-2 0,-99 18,88-12,0 0,0 1,1 0,0 2,0 0,1 0,0 1,0 1,2 0,-1 1,1 1,1 0,0 0,1 1,0 0,1 1,1 0,1 1,0-1,0 1,2 1,0-1,1 1,4-11,0 0,0-1,1 1,-1 0,1 0,1-1,-1 1,1 0,0-1,0 0,1 1,-1-1,1 0,0 0,1 0,-1-1,1 1,0-1,0 0,1 0,-1 0,1-1,-1 1,1-1,0 0,1-1,0 1,152 50,-123-45,-4-3</inkml:trace>
  <inkml:trace contextRef="#ctx0" brushRef="#br0" timeOffset="3728.541">0 1270,'478'-25,"149"-7,51 4,37-2,-240 3,-58 0,150-3,-70 20,-97-8,-79-10,-17 0,-277 28,-4 0</inkml:trace>
  <inkml:trace contextRef="#ctx0" brushRef="#br0" timeOffset="5423.946">5955 311,'-5'4,"4"3,1 4,6 0,2-2</inkml:trace>
  <inkml:trace contextRef="#ctx0" brushRef="#br0" timeOffset="5673.01">6039 734,'0'0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0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1010,'7'8,"0"0,1-1,-1 0,1 0,1-1,-1 0,1-1,0 1,1-2,-1 1,1-1,0-1,0 0,0 0,0-1,1 0,-1-1,1 0,-1-1,1 0,-1 0,5-2,5 1,-1-2,0 0,0-2,0 0,0-1,-1 0,0-2,0 0,-1-1,0-1,0 0,0-2,178-155,-136 106,-3-2,-2-2,-4-3,-2-2,-4-3,-3 0,30-77,-2-52,-56 184,-7 45,-3-13,68 256,-46-195,-5 1,-2 0,-4 2,0 31,-12-76,-1 1,-2-1,-1 1,-2-1,-1 0,-6 18,7-37,0 0,-1 0,-1-1,0 1,-1-2,0 1,-1-1,-1 0,1 0,-2-1,0 0,0-1,-1 0,0-1,-1 0,-2 1,-14 6,-1 0,0-3,-1 0,0-2,-1-1,0-1,-1-2,0-1,-24 1,37-6,0-1,0 0,0-1,0-1,0-1,0-1,1-1,0 0,-2-2,13 5,0-1,1 1,-1-2,1 1,-1-1,1 0,0 0,1-1,-1 1,1-1,0-1,0 1,0-1,1 0,0 0,0 0,0 0,1-1,0 0,0 1,1-1,0 0,0 0,0-5,6-74,4 61</inkml:trace>
  <inkml:trace contextRef="#ctx0" brushRef="#br0" timeOffset="251.17">1863 813,'-10'33,"-8"26,0 8,-3-8,3-10,5-12</inkml:trace>
  <inkml:trace contextRef="#ctx0" brushRef="#br0" timeOffset="496.881">1609 163</inkml:trace>
  <inkml:trace contextRef="#ctx0" brushRef="#br0" timeOffset="867.663">2089 1235,'17'-69,"3"1,3 1,3 1,3 1,7-6,-29 58,0 0,1 0,0 1,1 1,1-1,0 1,0 1,1 0,0 1,1 0,0 0,1 1,-1 1,1 0,1 1,-1 0,1 1,0 1,0 0,8-1,-19 5,-1 0,0 0,0 0,1 0,-1 1,0-1,1 1,-1-1,0 1,0 0,0-1,0 1,0 1,0-1,0 0,0 0,0 1,0-1,-1 1,1-1,0 1,-1 0,0 0,1-1,-1 1,0 0,0 0,0 1,0-1,0 0,0 0,-1 0,1 0,-1 1,0-1,1 0,1 94,-3-76,-2 12,1-24,1 1,0 0,0 0,1 0,0 0,1 0,0-1,0 1,1 0,0 0,0-1,1 1,0-1,0 0,1 0,1 1,-3-7,1 0,0 0,-1 0,1 0,0 0,0-1,0 1,0-1,0 0,1 0,-1 0,0 0,0 0,1-1,-1 0,1 1,-1-1,0-1,1 1,-1 0,0-1,1 1,-1-1,0 0,0 0,1-1,0 0,81-47,-60 31,-12 7,1 0,0 1,1 0,0 1,1 1,0 0,0 1,0 1,1 1,5-1,-20 5,0 1,0 0,0 0,0 0,0 0,0 0,0 0,0 0,0 1,0-1,0 1,0-1,0 1,-1 0,1 0,0 0,0 0,-1 0,1 0,0 0,-1 1,0-1,1 0,-1 1,0-1,1 1,-1 0,0-1,0 1,0 0,-1 0,1 0,0 0,-1 0,8 74,-8-52,-1-17,2 0,-1 1,1-1,0 0,0 0,0 0,1 0,0-1,1 1,0 0,0-1,0 1,1-1,0 0,0-1,0 1,1 0,0-1,0 0,4 3,8 0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73 200,'18'198,"-7"178,-10-368,-1 0,0 1,-1-1,0 0,0 0,0 0,-1 0,0 0,-1-1,0 1,0-1,0 1,-1-1,0 0,-1 0,0-1,0 1,0-1,-3 3,6-9,1 0,-1 1,0-1,1 0,-1 0,1 0,-1 0,1 0,-1 0,0-1,1 1,-1-1,1 1,-1-1,1 1,-1-1,1 0,0 1,-1-1,1 0,0 0,0 0,-1 0,1 0,0 0,0-1,0 1,0 0,1-1,-1 1,0 0,0-1,1 1,-1-1,1 1,-1-1,1 1,0-1,0 1,-1-1,1 0,0 1,0-1,1 1,-1-1,0 1,0-1,1 0,-1 1,1-1,-1 1,1 0,0-1,3-23,1 0,1 1,1-1,1 2,2-1,5-9,-6 12,17-43,4 2,2 1,2 2,4 1,1 2,3 1,3 3,24-21,-55 59,0 0,1 2,0 0,1 1,1 0,0 1,0 1,1 1,0 0,0 1,1 2,0-1,7 1,-23 4,0 1,0 0,0 0,0 0,0 1,1-1,-1 1,0 0,0 0,0 0,-1 0,1 0,0 0,0 1,-1-1,1 1,0 0,-1 0,0 0,0 0,1 0,-1 1,0-1,-1 1,1-1,0 1,-1 0,1 0,-1-1,0 1,0 0,0 0,0 0,-1 0,1 3,0 5,1 0,-2-1,0 1,0 0,-1-1,0 1,-1 0,0-1,-3 10,-3 4,-2 0,0-1,-1 0,-1-1,-1-1,-1 0,-1 0,-1-2,0 0,-2 0,0-2,-9 6,12-8,-1-1,0 0,-2-2,1 0,-1-1,-1 0,0-2,-1 0,1-1,-2-1,1-1,-18 3,35-9,0 0,-1 0,1 0,0-1,-1 1,1-1,0 0,0 1,-1-2,1 1,0 0,0-1,0 1,1-1,-1 0,0 0,1 0,-1 0,1 0,-1-1,0-1,-9-14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1,'5'0,"-4"0,4 0,-5 0,-1 5,-2 1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0,'-114'512,"63"-78,51-344,6-82,0-8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0 259,'20'9,"1"-1,0-1,0-1,0 0,1-2,0 0,0-2,0 0,0-2,0 0,0-1,0-1,0-2,0 0,-1-1,5-2,-16 3,0 1,-1-2,1 1,-1-1,0-1,0 1,-1-2,1 1,-1-1,-1 0,1-1,-1 0,-1 0,1 0,-2-1,1 0,-1 0,0-1,-1 1,0-1,-1 0,1 0,-2-1,1-6,-2 13,-1 1,0 0,0-1,-1 1,1 0,-1-1,1 1,-1 0,0 0,0-1,-1 1,1 0,-1 0,1 0,-1 1,0-1,0 0,0 1,-1-1,1 1,0 0,-1-1,0 1,1 1,-1-1,0 0,0 1,0-1,0 1,0 0,-1 0,1 0,0 0,0 1,-1-1,-6 0,-1 0,1 0,-1 1,1 0,0 1,-1 0,1 1,0 0,0 0,0 1,0 1,-10 4,0 2,1 0,0 1,1 1,1 0,0 1,0 2,1-1,1 2,0 0,2 1,-4 4,10-10,-1 0,2 0,-1 0,1 0,1 1,0 0,1 1,0-1,1 1,0-1,1 1,1 0,0 0,0 0,1 0,1 0,0 0,1 0,1-1,3 13,-2-15,0-1,1-1,0 1,0-1,1 1,0-1,0-1,1 1,0-1,0-1,1 1,0-1,0-1,1 1,-1-1,1-1,0 1,0-2,7 3,11 2,0-1,-1-1,2-1,-1-1,1-2,13-1,-1 0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1 352,'19'2,"1"0,-1-1,1-1,0-1,0-1,-1 0,1-2,-1 0,0-1,0-1,-1-1,0 0,0-2,0 0,-1-1,-1 0,1-2,-2 0,6-6,70-112,-91 129,0 1,0 0,0-1,1 1,-1 0,0 0,1-1,-1 1,0 0,1 0,-1-1,0 1,1 0,-1 0,0 0,1-1,-1 1,1 0,-1 0,0 0,1 0,-1 0,1 0,-1 0,1 0,-1 0,0 0,1 0,-1 0,1 0,-1 0,0 1,1-1,-1 0,0 0,1 0,-1 1,1-1,-1 0,0 0,0 1,1-1,-1 0,0 1,1-1,-1 0,0 1,0-1,0 0,1 1,-1-1,0 0,0 1,0-1,0 1,0-1,0 0,0 1,0-1,0 1,0-1,0 1,0-1,0 0,0 1,0-1,0 1,0-1,2 38,-2-35,26 331,-25-285,4 3,-3 1,-3-1,-1 0,-3 0,-2 0,-3 0,-1-1,-11 24,20-68,-1 1,0-1,0 0,-1 0,0 0,0 0,0-1,-1 1,0-1,0 0,-1-1,0 1,0-1,0 0,-2 1,5-7,0 1,0-1,0 1,0-1,0 0,0 0,0-1,0 1,1 0,-1-1,1 0,-1 0,1 1,-1-1,1-1,0 1,0 0,0 0,0-1,1 0,-1 1,1-1,-1 0,1 1,0-1,0 0,0 0,0 0,1 0,-1 0,1 0,0 0,0 0,0-2,-1-14,2 0,0 0,0 0,2 1,1-1,0 1,1 0,3-5,-2 0,25-66,3 2,4 1,4 2,3 2,11-8,-38 59,1 0,1 2,2 1,1 0,2 2,0 1,1 0,2 2,0 2,2 0,29-15,-55 33,-1 1,0 0,1 0,-1 0,1 0,0 0,0 1,-1 0,1 0,0 0,0 0,0 0,0 1,0 0,1 0,-1 0,0 0,0 1,0-1,0 1,0 0,0 0,-1 1,1-1,0 1,0 0,-1 0,1 0,-1 0,0 0,0 1,0 0,0 0,0 0,2 2,-2 2,0 0,0 0,-1 1,1-1,-2 1,1 0,-1-1,0 1,-1 0,0 0,0-1,0 1,-1 0,0 0,-1-1,0 1,0-1,-3 8,-66 127,55-115,0 0,-2-2,-1 0,-2-1,0-1,-1-1,-1 0,-1-2,-1-1,-1-1,0-1,-3-1,-51 1,62-21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1 395,'22'4,"0"0,1-2,-1 0,1-2,-1 0,1-2,-1 0,1-1,-1-2,0 0,-1-1,1-1,-1-2,-1 0,1-1,-2 0,18-14,-27 17,-1-1,0 0,0-1,-1 0,0-1,0 0,-1 0,-1 0,0-1,0 0,-1 0,1-4,-4 10,0-1,-1 0,1 1,-1-1,0 0,-1 0,1 0,-1 0,-1 0,1 0,-1 0,0 0,0 0,-1 0,0 1,0-1,0 0,0 1,-1 0,0-1,0 1,-1 0,1 1,-1-1,-4-3,3 4,1 0,-1 0,0 1,-1 0,1 0,0 0,-1 0,0 1,1 0,-1 0,0 1,0 0,0 0,0 0,0 1,0 0,0 0,0 0,0 1,0 0,0 0,-2 0,-124 55,122-48,0-1,0 2,1-1,-1 1,2 1,0 0,0 0,1 0,0 1,0 0,2 1,-1-1,1 1,1 0,0 1,1-1,0 1,1-1,1 1,-1 0,2-1,0 1,1 0,0 3,2-8,-1-1,2 1,-1-1,1 1,0-1,0 0,1 0,0-1,0 1,1-1,0 0,0-1,0 1,1-1,0-1,0 1,0-1,0 0,0-1,1 0,0 0,0 0,0-1,0 0,0-1,0 0,1 0,17 3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1 337,'241'-230,"-213"201,60-46,-87 75,0-1,0 1,1-1,-1 1,0 0,0 0,0 0,1 0,-1 0,0 0,0 0,0 0,1 0,-1 0,0 1,0-1,0 0,0 1,0-1,1 1,-1-1,0 1,0 0,0-1,-1 1,1 0,0 0,0 0,0 0,0-1,-1 1,1 0,0 0,-1 1,1-1,-1 0,1 0,-1 0,0 0,1 0,-1 1,0-1,0 0,0 0,0 0,0 1,4 64,-4-58,-1-2,0 1,1-1,0 1,1-1,-1 1,1-1,0 1,1-1,0 0,0 1,0-1,1 0,0 0,0-1,0 1,1 0,-1-1,1 0,1 0,-1 0,1-1,0 1,0-1,0 0,0 0,1-1,0 0,0 0,0 0,0-1,0 0,0 0,0 0,1-1,5 1,2-4,0-1,0-1,-1 0,1-1,-1-1,0 0,-1 0,1-1,-1-1,0 0,-1-1,0 0,-1-1,0 0,0 0,-1-1,0 0,2-6,47-90,-47 94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224 556,'-34'39,"2"2,1 2,3 1,1 1,-20 46,44-86,0-1,0 1,1 0,-1 0,1 0,0 0,1 0,-1 0,1 0,0 1,1-1,-1 0,1 1,0-1,0 1,0-1,1 0,0 1,0-1,1 0,-1 0,1 0,0 0,0 0,1 0,0 0,-1-1,2 1,-1-1,0 0,1 0,0 0,4 3,2-2,1-1,0-1,0 0,0 0,0-1,0 0,0-1,1 0,-1-1,0-1,1 1,-1-2,0 0,0 0,0-1,0 0,0-1,-1 0,1-1,-1 0,0 0,-1-1,1-1,-1 1,0-1,-1-1,0 0,0 0,0-1,-1 0,-1 0,36-49,-2-1,-3-2,-3-1,-3-2,8-27,-26 59,-2 0,-2-1,0 0,-3-1,0 1,-2-10,-2 27,-2 1,0-1,0 0,-2 0,0 1,-1-1,0 1,-1 0,-1 0,0 0,-1 1,-1-1,0 1,-5-6,8 14,0 1,-1-1,1 1,-1 0,0 1,0-1,-1 1,1 0,-1 0,0 1,0-1,0 1,0 1,-1-1,1 1,-1 0,0 1,1-1,-1 1,0 1,0-1,0 1,0 0,0 1,1 0,-1 0,0 0,1 1,-1 0,0 0,1 1,0 0,0 0,0 0,0 1,0 0,1 0,-1 0,1 1,-3 3,-7 10,1 0,1 0,1 1,0 1,2 0,0 1,1 0,1 0,1 1,1 0,1 0,1 1,1-1,1 1,1 0,1 0,1-1,1 10,1-9,1-1,1 1,1-1,1-1,0 1,2-1,1 0,0-1,1 0,2-1,0 0,0-1,2-1,0 0,1-1,1 0,1-2,0 0,0 0,1-2,1-1,1 0,63 12,-59-21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0 104,'6'20,"0"0,2 0,0-1,1 0,1 0,0-1,2 0,0-1,1 0,0-1,1-1,1 0,12 8,-23-20,1 0,-1 0,1-1,0 1,0-1,0 0,0-1,1 1,-1-1,0 0,1 0,-1-1,1 0,-1 0,0 0,1 0,-1-1,1 0,-1 0,0 0,0-1,0 0,0 0,0 0,0-1,0 1,0-1,-1 0,0-1,1 1,-1-1,2-2,7-7,0 0,-1-1,-1-1,0 0,-1 0,-1-1,0 0,-1-1,0-3,36-140,-40 130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0,'6'9,"-1"1,0-1,0 1,-1 0,0 1,0-1,-2 1,1-1,-1 1,-1 0,0 0,0 0,1 38,-2 0,-2 0,-2 0,-3-1,-8 32,3-9,-24 223,37-267,-1-3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1,'-14'25,"2"0,0 1,2 1,1 0,1 0,1 1,1 0,2 0,1 0,1 1,2 26,0-49,1 0,1 0,-1-1,1 1,0-1,0 1,0-1,1 0,0 0,0 0,0 0,1-1,0 1,0-1,0 0,0 0,0 0,1 0,0-1,0 0,0 0,0 0,0-1,0 1,1-1,-1-1,1 1,0-1,0 0,-1 0,1 0,0-1,0 0,0 0,-1-1,1 1,0-1,0-1,-1 1,1-1,-1 0,1 0,-1 0,0-1,0 0,0 0,0 0,2-3,25-19,-2-1,0-2,-2-1,-1-1,-2-1,0-1,-3-1,19-35,0-6,-31 56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15,'-133'342,"130"-322,9-26,15-30,-5 3,2 1,2 1,1 1,1 1,1 0,22-19,71-47,-114 94,-1 1,1-1,-1 0,0 1,1-1,-1 1,1-1,-1 1,1 0,-1 0,1-1,0 1,-1 0,1 1,-1-1,1 0,-1 0,1 1,-1-1,1 0,-1 1,1 0,-1-1,0 1,1 0,-1 0,0 0,0 0,1 0,-1 0,0 0,0 0,0 0,0 0,0 1,-1-1,1 0,0 1,0-1,-1 0,1 1,-1-1,0 1,1-1,-1 1,0 0,0-1,0 1,0 0,-2 81,-5-51,-13 140,19-171,1 0,0 0,-1 1,1-1,0 0,0 0,0 0,0 1,0-1,0 0,1 0,-1 1,0-1,1 0,-1 0,0 0,1 0,-1 0,1 0,0 0,-1 0,1 0,0 0,0 0,0 0,0 0,-1 0,1 0,0-1,0 1,1 0,-1-1,0 1,0-1,0 0,0 1,0-1,1 0,-1 1,0-1,0 0,0 0,1 0,-1 0,0 0,0 0,0 0,1-1,-1 1,0 0,0-1,1 0,132-114,44-37,-55 60,-121 92,-1 0,0-1,1 1,-1 0,0 0,0 0,1 0,-1 0,0 0,1 0,-1 1,0-1,0 0,1 1,-1-1,0 1,0-1,0 1,0-1,1 1,-1 0,0 0,0 0,0-1,0 1,-1 0,1 0,0 0,0 0,-1 1,1-1,0 0,-1 0,1 0,-1 0,0 1,1-1,-1 0,0 1,15 59,-14-55,3 20,-2 1,-1 0,-1-1,-1 1,-1 0,-1-1,-7 22,7 2,6-32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31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283 681,'192'-91,"-82"41,-2-5,-2-5,24-21,-114 71,-1-1,0 0,0-1,-2 0,1-1,-1-1,-1 0,-1-1,0 0,-1-1,0 0,-1 0,-1-1,-1 0,0-1,3-13,-10 28,1 0,-1 0,0 0,0 0,0 0,0 0,0 0,-1 0,1 0,-1 0,0 0,0 1,0-1,0 0,-1 1,1-1,-1 0,1 1,-1 0,0-1,0 1,0 0,0 0,0 0,-1 0,1 0,-1 1,1-1,-1 1,1-1,-1 1,0 0,0 0,0 0,1 1,-2-1,-4 0,1 0,-1 0,1 0,-1 1,0 1,1-1,-1 1,1 0,-1 1,1 0,-1 0,1 1,0 0,0 0,-10 9,1 1,1 1,0 1,0 0,2 0,0 2,0 0,2 0,0 1,1 0,1 1,1 0,-1 4,5-16,-38 94,4 2,5 2,4 1,5 1,4 1,6 1,2 34,-19 282,29-386,-2-1,-1 0,-3 0,-1 0,-1-1,-6 10,13-40,1 0,-2-1,1 1,-1-1,0 1,0-1,0-1,-1 1,0 0,0-1,-1 0,1 0,-1-1,0 0,0 0,-1 0,1-1,-1 1,0-2,0 1,0-1,0 0,0 0,0-1,-1 0,1 0,0-1,-1 0,1 0,-1-1,1 0,-5-1,-3-1,4 2,-1 0,0-1,0 0,1 0,-1-1,1-1,0 0,0-1,0 0,1 0,-1-1,2 0,-1-1,0 0,1-1,1 0,-1 0,1-1,1 0,-1-1,2 1,-4-8,3-8,3 1</inkml:trace>
  <inkml:trace contextRef="#ctx0" brushRef="#br0" timeOffset="510.181">0 1218,'61'-28,"1"3,1 3,1 3,25-3,80-5,87-18,-255 44,-1 2,0-1,0 1,0-1,0 1,0 0,0-1,0 1,0-1,0 1,0-1,0 1,0 0,0-1,1 1,-1-1,0 1,0-1,1 1,-1-1,0 1,1-1,-1 1,0-1,1 0,-1 1,1-1,-1 1,0-1,1 0,-1 0,1 1,-1-1,1 0,0 0,-1 1,1-1,-1 0,1 0,-1 0,1 0,-1 0,1 0,0 0,-1 0,1 0,-1 0,1 0,-1 0,1 0,0-1,-1 1,1 0,-1 0,1-1,-1 1,1 0,-1 0,1-1,-1 1,0-1,1 1,-1 0,1-1,-9 11,2 0,0 1,0-1,1 1,0 1,1-1,0 1,1 0,0-1,1 1,0 1,1-1,0 0,1 3,15 27,-2-30</inkml:trace>
  <inkml:trace contextRef="#ctx0" brushRef="#br0" timeOffset="5661.81">1439 652,'-12'7,"1"0,-1 0,1 1,1 0,-1 1,1 0,1 1,0 0,0 1,1 0,0 0,-2 7,-6 11,2 2,1-1,2 2,1-1,2 2,0-1,3 1,0 0,3 0,0 22,0-44,1 0,0 0,1 1,0-1,1 0,0 0,1 0,0 0,1 0,0 0,1-1,0 1,0-1,1 0,1 0,0-1,0 1,1-1,0-1,0 1,1-1,0-1,0 1,1-1,0-1,0 1,1-2,0 1,0-1,0-1,0 0,1 0,8 1,-13-4,0 0,0 0,1 0,-1-1,0 0,0 0,0-1,0 1,1-2,-1 1,0 0,0-1,-1 0,1-1,0 1,-1-1,1 0,-1-1,0 1,0-1,0 0,-1 0,0 0,1-1,-1 0,1-1,8-16</inkml:trace>
  <inkml:trace contextRef="#ctx0" brushRef="#br0" timeOffset="6082.079">1892 681,'-63'303,"59"-285,0-8,0-1,1 1,0 1,1-1,0 0,0 0,1 1,1-1,-1 1,2-1,0 1,0-1,0 1,2-1,-1 0,1 0,1 0,-1 0,2 0,-1-1,2 0,-1 0,1 0,3 2,-1-7,0 0,0 0,1-1,0-1,-1 0,1 0,0 0,0-1,0 0,0-1,0 0,1-1,-1 1,0-2,-1 1,1-1,0-1,7-3,21-21,-31 11</inkml:trace>
  <inkml:trace contextRef="#ctx0" brushRef="#br0" timeOffset="6335.067">1552 935,'44'-5,"32"-6,9-2,-5-2,-11 0,-14 3,-10 4,-8-2,-7 1,-2 2,-2 2,-5-3,-6 0</inkml:trace>
  <inkml:trace contextRef="#ctx0" brushRef="#br0" timeOffset="6631.668">2286 540,'28'33,"-2"1,-1 2,-1 0,-3 2,-1 0,-1 1,-3 1,-1 0,-2 2,0 5,-11-34,1 0,-2 1,0-1,0 0,-2 1,1-1,-2 1,0-1,0 0,-1 0,-1 0,0 0,-1 0,0-1,-1 0,-1 0,1 0,-8 8,-2 2,-1-2,-1 1,-1-2,0-1,-18 14,2-3,17-12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1,'10'24,"3"17,-1 2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1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1,'30'432,"-3"-327,-10-63,-15-33,-1 0,1 1,-1 0,-1-1,0 1,0-1,-1 1,-1-1,1 1,-1-1,-1 1,0-1,0 0,-1 0,-1 2,-20 80,10 48,-19 13,29-133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4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13,'0'-13,"0"34,0-2,3 23,2 0,1 1,3-2,1 1,4 4,-12-33,2-1,-1 0,2 0,0 0,0 0,1-1,0 0,1 0,0-1,1 1,0-2,0 1,1-1,1-1,-1 1,2-2,-1 1,1-1,0-1,0 0,9 3,-14-8,0 0,0-1,-1 0,1 0,0 0,0-1,-1 1,1-2,0 1,-1-1,1 1,-1-1,1-1,-1 1,0-1,0 0,0 0,-1-1,1 1,3-4,77-89,4-33,-89 129,0-1,0 0,0 1,1-1,-1 1,0-1,0 1,1-1,-1 1,0-1,1 1,-1-1,0 1,1 0,-1-1,0 1,1-1,-1 1,1 0,-1-1,1 1,-1 0,1 0,-1-1,1 1,-1 0,1 0,0 0,-1 0,1 0,-1 0,1 0,-1 0,1 0,0 0,-1 0,1 0,-1 0,1 0,-1 0,1 1,-1-1,1 0,-1 0,1 1,-1-1,1 0,-1 1,1-1,-1 0,1 1,-1-1,0 1,1-1,10 34,-9-25,4 19,-5-19,0-1,0 1,1-1,0 1,1-1,0 0,0 1,1-1,0-1,0 1,1-1,0 1,0-2,0 1,1 0,0-1,1 0,-1 0,1-1,5 3,-5-5,-1 0,1 0,0 0,1-1,-1 0,0-1,1 1,-1-1,1-1,-1 0,1 0,-1 0,0-1,1 0,-1 0,1-1,-1 0,0 0,0-1,0 0,0 0,-1 0,1-1,-1 0,0-1,0 1,0-1,-1 0,4-5,7-5,-1-1,-1 0,0-2,-2 1,0-2,0 1,-2-2,-1 1,0-2,-1 1,-1-1,-1 0,-1 0,-1-1,-1 1,0-13,-3 7,0 3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5786,'5'34,"2"10</inkml:trace>
  <inkml:trace contextRef="#ctx0" brushRef="#br0" timeOffset="-184.074">1468 5052,'-5'34,"3"15,3 5,0-7</inkml:trace>
  <inkml:trace contextRef="#ctx0" brushRef="#br0" timeOffset="-1093.968">1468 1835,'0'19,"0"12,0 4,0 2,0-1,0-2,0-1,5-3,1 0,0-1,-1-1,-1 0,-2 0,-1-5</inkml:trace>
  <inkml:trace contextRef="#ctx0" brushRef="#br0" timeOffset="-732.443">1411 3048,'0'24,"0"18,0 6,0 0,0-4,-4-4,-3-4,1-4,1-2,2-1,1-2,1 1,0-1,1 1,0 0,1-1,-1-3</inkml:trace>
  <inkml:trace contextRef="#ctx0" brushRef="#br0" timeOffset="-379.396">1468 4092,'-11'62,"2"-1,3 2,3-1,4 34,26 71,-25-56,-2-87</inkml:trace>
  <inkml:trace contextRef="#ctx0" brushRef="#br0" timeOffset="-9364.471">0 791,'114'0,"320"-12,547-60,-303 32,-175 4,-243 25,-169-5,-72 11</inkml:trace>
  <inkml:trace contextRef="#ctx0" brushRef="#br0" timeOffset="-5283.473">706 114,'-173'124,"141"-97,-56 53,3 4,4 4,-10 21,-20 20,111-128,-1-1,1 1,-1-1,1 1,0 0,-1-1,1 1,0 0,-1-1,1 1,0 0,0-1,0 1,0 0,0 0,0-1,0 1,0 0,0-1,0 1,0 0,0 0,0-1,1 1,-1 0,0-1,1 1,-1 0,0-1,1 1,-1-1,1 1,-1 0,0-1,1 1,0-1,-1 1,1-1,-1 0,1 1,0-1,-1 0,1 1,0-1,-1 0,1 0,0 1,-1-1,1 0,9-2</inkml:trace>
  <inkml:trace contextRef="#ctx0" brushRef="#br0" timeOffset="-4999.501">1242 170,'-20'13,"-89"58,4 4,3 4,3 5,-13 21,23-10,88-94,0 0,1 0,-1-1,1 1,-1 0,1 0,0 0,-1 0,1 0,0-1,-1 1,1 0,0 0,0 0,0 0,0 0,0 0,0 0,0 0,0 0,0 0,1 0,-1 0,0 0,0-1,1 1,-1 0,1 0,-1 0,1 0,-1-1,1 1,-1 0,1 0,0-1,-1 1,1-1,0 1,0-1,0 1,-1-1,1 1,0-1,0 1,0-1,0 0,0 0,0 1,0-1,-1 0,1 0,1 0,51-3,-18-8,0-2,-1-1,0-2,-1-1,17-12,-9 4</inkml:trace>
  <inkml:trace contextRef="#ctx0" brushRef="#br0" timeOffset="-4748.103">1750 170,'0'3,"0"0,-1 0,0-1,0 1,0 0,0-1,0 1,0 0,-1-1,1 0,-1 1,0-1,0 0,0 0,0 0,0 0,0 0,0 0,-3 1,3-1,-221 201,59-71,163-131,0-1,0 1,0-1,0 1,-1-1,1 1,0 0,0 0,0 0,0-1,1 1,-1 0,0 0,0 0,0 0,1 1,-1-1,0 0,1 0,-1 0,1 0,0 1,-1-1,1 0,0 0,0 1,0-1,0 0,0 1,0-1,0 0,0 0,0 1,1-1,-1 0,0 0,1 1,-1-1,1 0,0 0,-1 0,1 0,0 0,-1 0,1 0,0 0,0 0,0 0,0 0,0 0,0-1,0 1,0 0,2 0,17-2,2-2</inkml:trace>
  <inkml:trace contextRef="#ctx0" brushRef="#br0" timeOffset="-4533.872">2399 114,'-10'14,"-26"24,-18 15,-9 4,2-4,2-5,5-7,8-5,6-4,6-2,3-2,8-1,11-5,14-6,11-11,3-6</inkml:trace>
  <inkml:trace contextRef="#ctx0" brushRef="#br0" timeOffset="-4294.507">3133 0,'-15'34,"-8"16,-2 3,-1-6,0-7,3-5,2-4,-1-2,-2-2,-1 0,-1 0,-1 0,-1-4,0-2,0 1,4-4</inkml:trace>
  <inkml:trace contextRef="#ctx0" brushRef="#br0" timeOffset="-1461.183">1411 819,'12'197,"-4"-144,-2 0,-2 1,-3 0,-2 7,1-52,-1 15</inkml:trace>
  <inkml:trace contextRef="#ctx0" brushRef="#br0" timeOffset="3190.705">1497 762,'70'66,"277"417,-133-246,-54-81,-35-23,-14 8,57 46,7 14,-23-26,-60-73,17 11,160 104,-239-194,-1 2,-2 1,-1 1,-1 1,20 30,-3-5,120 167,10-11,-36-52,-42-58,-77-84,-1 0,0 1,-1 1,0 1,-2 0,0 1,-1 0,4 10,-4-2,0 1,2-2,2 0,0-1,1 0,2-2,0 0,12 10,9 0,28 38,-16 20,-52-79</inkml:trace>
  <inkml:trace contextRef="#ctx0" brushRef="#br0" timeOffset="5456.469">5137 4318,'-5'-5,"-1"0,0 1,0 0,-1-1,1 2,-1-1,1 1,-1 0,0 1,-1-1,1 1,0 1,0-1,-1 1,1 1,-1-1,1 1,-1 1,1-1,-1 1,1 1,0-1,-2 1,-18 1,-1 1,1 1,-1 1,1 1,1 2,0 0,0 2,1 1,0 1,-18 13,28-14,0 0,1 1,0 1,1 1,1 0,0 0,1 1,0 1,2-1,-1 3,-1 5,0 1,2 1,0-1,2 1,1 1,1 0,1-1,2 1,0 0,2 1,1-1,1 0,6 26,-6-39,0 0,1 0,0-1,1 1,1-1,0 0,1 0,0-1,1 1,0-1,1-1,1 1,0-2,0 1,1-1,0 0,1-1,8 6,116 33,-92-38,-25-5,0-1,0-1,1 0,0-1,-1-1,1-1,0-1,18-2,133-27,-133 19,0-1,-2-3,0 0,0-2,1-3,-25 14,0 0,-1-1,1 0,-2-1,1 0,-1 0,0-1,0 0,-1-1,-1 0,0 0,2-4,75-146,-78 148,-1 0,0 0,-1-1,-1 1,0-1,0 0,-1 0,-1 0,0 0,-1-1,0 1,-1 0,-1 0,0 0,0 0,-1 0,-1 0,-1 1,1 0,-2-1,-5-8,-27-22,-2 2,-2 2,-2 1,-1 3,-1 1,-2 3,-1 2,-9-2,48 25,0 0,0 1,-1 1,0-1,0 2,0 0,0 0,0 1,-1 0,1 1,-1 0,1 1,-1 0,1 1,-1 0,1 1,-1 0,-7 3,1 2</inkml:trace>
  <inkml:trace contextRef="#ctx0" brushRef="#br0" timeOffset="6370.852">4657 4968,'26'-38,"-22"25,72-157,-55 130,-16 30,0-1,0 1,1 0,1 1,0-1,0 1,0 1,1-1,6-4,-13 12,0 1,0-1,0 0,0 0,0 1,0-1,0 0,0 1,0-1,0 1,0-1,0 1,0 0,1 0,-1-1,0 1,0 0,0 0,1 0,-1 0,0 0,0 0,0 1,0-1,1 0,-1 0,0 1,0-1,0 1,0-1,0 1,0 0,0-1,0 1,0 0,0 0,0-1,-1 1,1 0,0 0,0 0,-1 0,1 0,-1 0,1 0,-1 0,1 1,-1-1,14 66,-11-45,20 90,-22-111,-1 0,0 0,1 0,-1 0,1 0,-1 0,1 0,0 0,0 0,-1-1,1 1,0 0,0 0,0-1,-1 1,1-1,0 1,0-1,0 1,0-1,0 1,0-1,1 0,-1 1,0-1,0 0,0 0,0 0,0 0,0 0,0 0,0 0,0-1,0 1,1 0,-1 0,0-1,0 1,0-1,0 1,0-1,-1 1,1-1,0 0,0 1,0-1,0 0,-1 0,2 0,40-44,-41 43,136-145,-136 146,1-1,-1 0,1 1,0-1,-1 1,1 0,0-1,0 1,0 0,0 0,0 0,0 1,0-1,1 0,-1 1,0-1,0 1,0 0,1 0,-1 0,0 0,0 0,1 0,-1 0,0 1,0 0,0-1,1 1,-1 0,0 0,0 0,0 0,0 0,-1 0,1 1,0-1,0 0,-1 1,1 0,-1-1,1 1,-1 0,0 0,0 0,0 0,0 0,0 0,5 13,-1 0,0 0,-1 0,-1 1,0 0,-2 0,1-1,-2 1,0 0,-1 0,-2 7,2 20,0 13,1-32</inkml:trace>
  <inkml:trace contextRef="#ctx0" brushRef="#br0" timeOffset="8008.536">5081 5250,'0'821,"-23"-715,16-128,3 3,-1 0,-1 0,-1 1,0 0,-1 0,-1 1,-1 0,0 1,-1 0,-1 1,-1 0,0 0,0 2,-2 0,-3-3,2 0,-44-53,63 66,-1 1,0-1,0 1,1 0,-1-1,1 1,0 0,0 0,0 1,0-1,0 1,0-1,0 1,0 0,0 0,1 0,-1 1,0-1,1 1,1-1,23-6,1 2,-1 1,1 1,0 2,0 1,0 1,0 1,14 4,-16-1,-1 2,0 1,0 1,-1 1,0 1,-1 1,0 1,18 15,-40-27,1 0,-1 0,0 1,0-1,0 1,0-1,-1 1,1 0,0 0,-1 0,1 0,-1 0,0 0,0 0,1 1,-1-1,-1 0,1 1,0-1,-1 1,1-1,-1 0,0 1,1-1,-1 1,0-1,-1 1,1-1,0 1,-1-1,1 1,-1-1,0 1,0-1,0 0,0 0,0 1,-1-1,1 0,-1 0,1 0,-1 0,0-1,1 1,-1 0,-2 0,-155 97,-49 26,195-108,16-12</inkml:trace>
  <inkml:trace contextRef="#ctx0" brushRef="#br0" timeOffset="13038.735">2738 4459,'-5'-2,"0"0,0 1,0-1,0 1,0 0,-1 1,1-1,0 1,0 0,-1 0,1 1,0 0,0 0,-1 0,1 0,0 1,0 0,0 0,1 0,-1 0,0 1,1 0,0 0,0 0,-1 1,2-1,-1 1,0 0,1 0,0 0,0 1,-2 3,-8 16,2 0,0 1,2 1,1-1,1 1,1 1,1-1,2 1,0 0,2 0,1 0,1 0,1 2,-2-20,1 0,-1-1,1 1,1 0,-1-1,1 1,1-1,0 1,0-1,1 0,0 0,0-1,0 1,1-1,1 0,-1 0,1 0,0-1,1 0,-1 0,1-1,0 0,1 0,-1 0,1-1,0 0,0-1,8 3,-2-4,1-1,0-1,-1 0,1-1,0-1,-1 0,1 0,-1-2,0 0,0 0,0-2,-1 0,1 0,-2-1,1 0,-1-2,0 1,0-1,-1-1,0 0,-1-1,0 0,-1 0,0-1,-1 0,0 0,-1-2,5-3,-2 0,0-1,-1 0,-1-1,0 0,-2 0,0-1,-1 0,-1 0,-1 0,-1 0,0 0,-2 0,0-1,-2-7,2 20,-1 0,0 0,-1 0,0 0,0 0,-1 0,1 0,-2 1,1-1,-1 1,0 0,-1 0,0 0,0 1,0-1,-1 1,0 1,0-1,0 1,-1 0,1 0,-1 1,-1 0,1 0,0 1,-1 0,0 0,0 1,0 0,0 0,0 0,0 1,0 1,-1 0,1 0,-4 0,-9 5,-1 0,1 2,1 0,0 1,0 1,0 1,1 1,1 0,0 1,0 1,1 1,1 1,0 0,1 1,1 1,-6 9,-1-2</inkml:trace>
  <inkml:trace contextRef="#ctx0" brushRef="#br0" timeOffset="13409.179">2540 4798,'68'-81,"-62"74,3-5,0 0,1 1,0 0,1 1,0 0,1 1,-1 0,2 1,0 0,-8 7,-1 0,1 1,0-1,-1 1,1 0,0 0,0 1,-1-1,1 1,-1 0,1 0,0 1,-1-1,0 1,1 0,-1 0,0 1,0-1,0 1,-1 0,1 0,-1 0,1 0,-1 1,0 0,0-1,0 1,-1 0,0 0,1 0,-1 1,-1-1,1 1,0-1,66 71,-63-73,1 0,-1 0,1 0,-1-1,1 0,0 0,0 0,0-1,0 1,0-1,-1-1,1 1,0-1,0 0,0-1,-1 1,1-1,-1 0,1-1,-1 1,0-1,3-2,6-7</inkml:trace>
  <inkml:trace contextRef="#ctx0" brushRef="#br0" timeOffset="13808.78">1468 5278,'235'-48,"148"-28,-186 40,-168 31</inkml:trace>
  <inkml:trace contextRef="#ctx0" brushRef="#br0" timeOffset="14822.898">3246 4601,'5'3,"1"0,-1-1,1 0,0 0,-1 0,1-1,0 0,0 0,0 0,0-1,0 0,0 0,0 0,3-1,22-5,-1 0,0-2,0-2,0 0,-2-2,1-1,-1-1,-1-2,-1-1,0 0,13-14,247-195,-282 223,12-11,-1 0,0-1,-1-1,-1 0,-1 0,0-2,-1 1,6-14,-17 31,1-1,-1 0,0 0,1 1,-1-1,0 0,0 0,0 0,0 1,0-1,0 0,0 0,0 0,0 0,0 1,0-1,0 0,0 0,-1 0,1 1,0-1,-1 0,1 0,0 1,-1-1,1 0,-1 1,1-1,-1 1,0-1,1 0,-1 1,1-1,-1 1,0-1,0 1,1 0,-1-1,0 1,0 0,1 0,-1-1,0 1,0 0,0 0,1 0,-1 0,0 0,0 0,0 0,0 0,1 0,-1 1,-56 6,43-4,-15 1,0 0,0-2,0-1,-1-2,-23-3,53 3,-1 1,0 0,1-1,-1 1,0 0,0 0,0-1,1 1,-1 0,0 0,0 0,0 0,0 0,1 0,-1 0,0 0,0 0,0 0,0 1,1-1,-1 0,0 1,0-1,1 0,-1 1,0-1,1 1,-1-1,0 1,1-1,-1 1,1 0,-1-1,1 1,-1 0,1-1,-1 1,1 0,0 0,-1-1,1 1,0 0,0 0,-1 0,1-1,0 1,0 0,0 0,0 0,0 0,0-1,0 1,0 0,1 0,-1 0,0-1,0 1,1 0,-1 0,1 0,26 52,-22-46,110 194,-52-43,-61-158,-1-1,1 1,-1 0,0-1,1 1,-1-1,0 1,1-1,-1 0,0 0,0 1,0-1,0 0,1 0,-1 0,-1 0,1 0,0-1,0 1,0 0,0 0,-1 0,1-1,-1 1,1 0,-1-1,1 1,-1-1,0 1,0 0,0-1,0 1,0-1,0 1,0-1,0 0,12-53,3 0,2 1,3 1,9-17,7 14,-26 42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09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1383,'2'0,"-1"1,1 0,-1-1,1 0,0 1,0-1,-1 0,1 0,0 0,-1 0,1 0,0 0,-1 0,1 0,0-1,-1 1,1-1,0 1,-1-1,1 0,-1 0,1 0,-1 0,1 0,-1 0,0 0,0 0,1 0,-1-1,2 0,229-173,86-70,44-7,-193 147,-128 87,-30 18</inkml:trace>
  <inkml:trace contextRef="#ctx0" brushRef="#br0" timeOffset="1550.168">3867 4798,'-16'13,"14"-13,0 1,0 0,1-1,-1 1,0 0,0 0,0 0,1 0,-1 1,0-1,1 0,0 1,-1-1,1 1,0-1,-1 1,1 0,0-1,0 1,0 0,1 0,-1 0,0 0,1 0,-1 0,1 0,0 0,-1 0,1 0,0 0,0 0,0 0,1 0,-1 0,0 0,1 0,-1 0,1-1,0 3,6 2,-7-5,1 0,0-1,-1 1,1 0,0 0,0 0,0 0,-1-1,1 1,0-1,0 1,0 0,0-1,0 1,0-1,1 0,-1 1,0-1,0 0,0 0,0 0,0 0,0 0,1 0,-1 0,0 0,0 0,0 0,0-1,0 1,0 0,0-1,0 1,1-1,195-147,103-52,161-135,-314 211,-134 112</inkml:trace>
  <inkml:trace contextRef="#ctx0" brushRef="#br0" timeOffset="3039.253">480 367,'226'147,"68"92,150 118,-190-134,-92-79,-6 7,-6 8,142 203,-22-110,-88-100,71 79,-123-108,-18-6,31 49,125 159,-152-205,4-2,15 31,101 138,-48-74,-130-152,-3 2,41 64,-81-83,-32-59,9 0</inkml:trace>
  <inkml:trace contextRef="#ctx0" brushRef="#br0" timeOffset="3333.245">4628 3697,'-42'115,"4"1,6 2,5 1,-4 66,-20 81,38-210,-3 11,3 1,3 0,0 57,10-101</inkml:trace>
  <inkml:trace contextRef="#ctx0" brushRef="#br0" timeOffset="4168.661">847 0,'-28'168,"-20"292,40 217,8-668,0 1,1-1,0 0,1 1,0-1,1 0,-1 0,2 0,-1 0,5 7,2-1</inkml:trace>
  <inkml:trace contextRef="#ctx0" brushRef="#br0" timeOffset="7900.442">2907 2257,'20'-16,"35"-25,-3-2,-1-2,-2-2,-3-2,-1-3,10-19,66-108,-94 141,-3-1,-1 0,-2-2,-1-1,-3 0,-1-2,-2 1,1-15,-16-40,0 95,0 1,0-1,1 1,-1 0,0 0,-1-1,1 1,0 0,-1 0,1 0,-1 0,0 1,1-1,-1 0,0 1,0-1,0 1,0-1,0 1,-1 0,1 0,0 0,-1 0,1 1,0-1,-1 1,1-1,-1 1,1 0,-1 0,1 0,-1 0,1 0,-1 0,1 1,0-1,-1 1,1 0,-11 5,0 0,1 2,0-1,0 1,1 1,0 0,0 1,1 0,0 0,1 1,0 0,1 1,0 0,1 0,0 1,-2 6,-6 13,1 1,1 0,2 1,1 0,2 0,1 1,2 0,1 1,2-1,1 1,3 21,0-45,1 0,0 0,0 0,1-1,1 1,0-1,0 0,1-1,0 1,1-1,0 0,1-1,0 1,1-2,0 1,0-1,0-1,1 1,0-2,1 1,0-2,0 1,167 48,-129-20,-40-19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34,'33'-34,"-28"67,-14 192,8-222,1 0,0 0,0 0,0 0,0 1,1-1,-1 0,1 0,-1 0,1 0,0 0,1 0,-1 0,0 0,1 0,-1-1,1 1,0 0,0-1,0 0,0 1,1-1,-1 0,1 0,-1 0,1 0,0-1,-1 1,1-1,0 0,0 1,0-1,0 0,0-1,0 1,1-1,-1 1,0-1,0 0,0 0,1 0,-1-1,0 1,0-1,0 0,0 0,2 0,10-7,0-1,0-1,0 0,-1-1,-1-1,0 0,-1-1,0 0,8-12,19-18,64-64,-102 106,-1-1,1 1,0 0,0 0,0-1,0 1,0 0,0 0,0 0,0 0,1 0,-1 0,0 1,1-1,-1 0,0 1,1-1,-1 1,1-1,-1 1,1 0,-1-1,1 1,-1 0,1 0,-1 0,1 0,0 1,-1-1,1 0,-1 1,0-1,1 1,-1-1,1 1,-1-1,0 1,1 0,-1 0,0 0,0 0,1 0,-1 0,0 0,0 0,0 0,-1 1,1-1,0 1,12 121,23 25,-33-143,-1 0,1-1,0 1,0-1,0 0,0 0,1 0,0 0,0-1,0 1,0-1,0 0,1 0,-1 0,1-1,0 0,0 0,0 0,0 0,0-1,0 0,0 0,0 0,1-1,-1 1,0-1,3-1,3-1,0 0,0-1,0 0,-1-1,1 0,-1-1,0 0,0-1,-1 0,1 0,-1-1,-1 0,1-1,-1 0,0 0,-1-1,0 0,-1 0,0 0,0-1,2-5,2-6,0 0,-1-1,-2 0,0 0,-1 0,-1-1,-2 0,0-1,-1 0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1880,'-2'-2,"1"0,0 0,-1 0,0 1,1-1,-1 1,0-1,0 1,0-1,0 1,0 0,0 0,0 0,-1 0,1 0,0 1,0-1,-1 1,1-1,0 1,-1 0,1 0,-1 0,-1 0,1 0,-9-2,-1 1,1 0,0 1,-1 0,1 1,0 0,0 1,-1 1,1 0,1 0,-1 1,0 1,1 0,0 0,0 1,1 0,0 1,0 1,0-1,1 1,-5 6,-7 7,1 0,2 1,0 1,1 0,1 1,-8 20,16-30,0 0,1 0,1 1,1-1,0 1,1 1,0-1,1 0,1 1,1 0,0 0,1-1,0 1,2 0,-1-1,2 1,0-1,3 7,3 0,1-1,1 0,1-1,1 0,0-1,2 0,0-1,1-1,1-1,0 0,1-1,1-1,0 0,1-2,13 7,-14-9,1-1,-1-1,1 0,1-1,-1-2,1 0,0-1,1-1,-1-1,2-1,0-1,-1-1,0-2,1 0,-1-1,-1-1,1-2,-1 0,0-1,0-1,-1 0,0-2,-1-1,3-2,-5-2,-1 0,0 0,-1-2,-1 0,-1-1,0 0,0-3,-13 21,17-24,-2-1,0-1,-2 0,-1 0,-2-2,0 1,-2-1,-1-1,-1 1,-2-1,1-21,-5 39,0 1,0 0,-1 0,0 0,-1-1,0 1,-1 1,0-1,-1 0,0 1,-1 0,0 0,0 0,-1 0,-1 1,1 0,-1 0,-1 1,-3-3,-4-3,-1 0,0 1,-1 1,-1 0,0 2,0 0,-1 1,-1 0,1 2,-1 0,0 2,-1 0,-4 0,-25-5,40 6,-1 1,1 0,-1 1,0 0,0 1,0 0,0 1,0 0,0 1,1 0,-1 0,0 1,0 1,1 0,-1 1,-10 8,3-1</inkml:trace>
  <inkml:trace contextRef="#ctx0" brushRef="#br0" timeOffset="4838.661">3416 2783,'11'138,"8"65,8-6,-39-27,-23 26,27-137,3 0,3 0,5 53,-1-5,-2-63,-11 138,-9 44,-6-29,26 141,-28-195,26-108,1 0,2 0,1 0,2 0,2 3,-6-38,-1-1,1 1,-1 0,1 0,-1 0,1 0,-1 0,1 0,0 1,-1-1,1 0,-1 0,1 0,-1 0,1 0,0 1,-1-1,1 0,-1 0,1 1,0-1,-1 0,1 0,0 1,0-1,-1 0,1 1,0-1,0 1,-1-1,1 0,0 1,0-1,0 1,0-1,-1 1,1-1,0 0,0 1,0-1,0 1,0-1,0 1,0-1,0 1,1-1,-1 0,0 1,0-1,0 1,0-1,1 0,-1 1,0-1,0 1,1-1,-1 0,0 1,1-1,-27-29,25 28,-28-36,-1 1,-2 1,-2 2,0 2,-3 0,0 3,-14-7,41 29,-39-29,48 34,0 0,0 0,1 1,-1-1,0 0,0 0,1 0,-1 0,1 0,-1 0,1 0,-1 0,1 0,0 0,-1 0,1 0,0-1,0 1,0 0,0 0,0 0,0 0,0 0,0 0,1-1,-1 1,0 0,1 0,-1 0,0 0,1 0,-1 0,1 0,0 0,-1 0,1 0,0 1,0-1,-1 0,1 0,0 1,0-1,0 0,0 1,0-1,0 1,109-31,-81 27,95-20,-38 6,1 4,76-1,112-13,-208 14,52 0,-119 14,0 1,0-1,0 1,1-1,-1 1,0 0,0-1,0 1,0-1,0 1,0-1,-1 1,1 0,0-1,0 1,0-1,0 1,-1-1,1 1,0-1,-1 1,1-1,0 1,-1-1,1 1,0-1,-1 0,1 1,-1-1,1 1,-1-1,1 0,-1 0,1 1,-1-1,1 0,-1 0,0 0,1 0,-1 1,1-1,-1 0,1 0,-1 0,0 0,1 0,-1 0,1-1,-1 1,1 0,-1 0,-110 45,3 5,-53 34,-200 118,326-169,30-22</inkml:trace>
  <inkml:trace contextRef="#ctx0" brushRef="#br0" timeOffset="9350.604">2964 1852,'-48'-33,"-21"-42,-62-80,53 64,62 69,-1 1,-1 1,-1 0,-1 2,-21-17,-85-52,-30-58,97 83,-53-80,-244-184,206 165,-78-30,115 80,113 112,0-1,0 0,0 1,0-1,0 0,-1 1,1-1,0 0,0 1,0-1,0 0,-1 0,1 1,0-1,0 0,-1 0,1 1,0-1,-1 0,1 0,0 0,0 0,-1 1,1-1,0 0,-1 0,1 0,0 0,-1 0,1 0,-1 0,1 0,0 0,-1 0,1 0,0 0,-1 0,1 0,0 0,-1 0,1-1,0 1,-1 0,1 0,0 0,0 0,-1-1,15 44,-11-36,7 35,-1 0,-2 2,-2-1,-2 0,-2 1,-4 36,3-31,-22 87,22-135,1-1,-1 1,0-1,1 0,-1 1,0-1,1 1,-1-1,0 0,1 1,-1-1,1 0,-1 0,1 1,-1-1,0 0,1 0,-1 0,1 0,-1 1,1-1,-1 0,1 0,-1 0,1 0,-1 0,1 0,0 0,-1 0,1-1,-1 1,1 0,-1 0,0 0,1 0,-1-1,1 1,-1 0,1 0,-1-1,0 1,1 0,-1-1,1 1,-1-1,0 1,1 0,-1-1,0 1,0-1,0 1,1-1,-1 1,0-1,0 1,0-1,0 1,0-1,0 1,0-1,0 1,0-1,0 1,0-1,0 1,0-1,0 1,0-1,0 1,-1-1,2 0,46-57,2 3,2 2,3 2,1 3,3 2,2 3,15-7,-50 36,0 0,1 2,0 1,1 1,0 1,1 2,18-3,-46 9,-1 1,0-1,1 0,-1 1,1-1,-1 1,0-1,1 0,0 0,-1 1,1-1,-1 0,1 0,0 1,0-1,-1 0,1 0,0 0,0 0,0 1,0-1,0 0,0 0,0 0,0 0,0 0,0 1,1-1,-1 0,0 0,1 0,-1 1,0-1,1 0,-1 0,1 1,-1-1,1 0,-1 1,1-1,0 1,-1-1,1 1,0-1,-1 1,1-1,0 1,0 0,-1-1,1 1,0 0,0-1,0 1,0 0,-1 0,1 0,0 0,0 0,0 0,0 0,-17-6,-1 1,-1 1,1 1,0 0,-1 1,0 1,1 0,-1 1,0 2,-3 0,-27 0,-235-2,279 0,0-1,0 1,1 0,-1-1,0 0,0 0,0 0,0-1,1 1,-1-1,1 0,-1 0,1 0,0 0,0-1,0 1,0-1,0 0,0 0,-1-3,-4-9</inkml:trace>
  <inkml:trace contextRef="#ctx0" brushRef="#br0" timeOffset="10188.028">480 45,'-16'22,"-29"166,39-151,-24 217,-4 2,18-79,16-177,1 1,-1-1,0 1,0 0,0-1,0 1,0 0,0-1,0 1,0-1,0 1,0 0,0-1,0 1,0 0,-1-1,1 1,0-1,0 1,-1-1,1 1,0-1,-1 1,1-1,-1 1,1-1,0 1,-1-1,1 1,-1-1,1 0,-1 1,0-1,1 0,-1 1,1-1,-1 0,1 0,-1 0,0 0,1 0,-1 1,0-1,1 0,-1 0,1 0,-1-1,0 1,1 0,-1 0,0 0,1 0,-1-1,1 1,-1 0,1 0,-1-1,-9-10</inkml:trace>
  <inkml:trace contextRef="#ctx0" brushRef="#br0" timeOffset="10522.284">0 158,'1'-2,"-1"0,1-1,-1 1,1-1,0 1,-1 0,1 0,0-1,1 1,-1 0,0 0,1 0,-1 0,1 1,-1-1,1 0,0 0,0 1,0 0,0-1,0 1,0 0,0 0,1 0,-1 0,0 0,0 0,1 1,-1-1,1 1,0 0,81-8,-76 8,321 1,-285-7,-1-1,0-3,-1-1,0-3,0-1,21-12,-39 17</inkml:trace>
  <inkml:trace contextRef="#ctx0" brushRef="#br0" timeOffset="23840.676">3811 2557,'-5'5,"-6"2,-7-1,-4-1,1 3,10 1,5-2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2:16.02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1 597,'5'-10,"1"-3</inkml:trace>
  <inkml:trace contextRef="#ctx0" brushRef="#br1" timeOffset="39994.198">339 146,'48'57,"82"88,16 25,81 17,-35-19,20-13,-43-14,-78-64,-89-75,-1-2,0-1,0 1,1 1,-1-1,0 0,0 0,0 0,1 1,-1-1,0 0,0 1,0-1,0 1,0 0,0-1,0 1,0 0,0-1,0 1,0 0,0 0,0 0,-1 0,1 0,0 0,-1 0,1 0,-1 0,1 0,-1 1,0-1,1 0,-1 0,0 0,0 0,1 1,-1-1,0 0,-1 0,1 1,0-1,0 0,0 0,-1 0,1 0,0 1,-1-1,1 0,-1 0,0 0,1 0,-1 0,0 0,1 0,-1 0,0 0,-1 0,-14 2,0 0,1-2,-1 0,0-1,0 0,0-1,0-1,0-1,0 0,-8-3,-72-9,-66 8,162 7,0 0,1 0,-1 0,0 0,1-1,-1 1,0 0,0 0,1-1,-1 1,0 0,1 0,-1-1,0 1,0 0,0-1,0 1,1 0,-1-1,0 1,0 0,0-1,0 1,0 0,0-1,0 1,0-1,0 1,0 0,0-1,0 1,0 0,0-1,0 1,0 0,0-1,0 1,-1 0,1-1,0 1,0 0,0-1,-1 1,1 0,0-1,0 1,-1 0,1 0,0-1,-1 1,1 0,0 0,0 0,-1 0,1-1,-1 1,1 0,0 0,-1 0,1 0,0 0,-1 0,1 0,0 0,-1 0,37-15,-26 12,271-144,-26 16,-116 72,-139 59,1-1,0 0,-1 1,1-1,-1 1,1 0,0-1,-1 1,1-1,0 1,-1 0,1 0,0-1,0 1,-1 0,1 0,0 0,0 0,-1 0,1 0,0 0,0 0,0 0,-1 0,1 0,0 1,0-1,-1 0,1 0,0 1,-1-1,1 1,0-1,-1 0,1 1,-1-1,1 1,0-1,-1 1,1 0,-1-1,0 1,1 0,-1-1,1 1,-1 0,0-1,0 1,1 0,-1 0,0-1,0 1,0 0,0 0,0-1,0 1,0 0,0 0,0-1,0 1,0 0,-1 0,1-1,0 1,0 0,-1 0,1-1,-1 1,1 0,-29 49,-7-8,-1-2,-3-2,-31 24,-36 40,86-67,20-18</inkml:trace>
  <inkml:trace contextRef="#ctx0" brushRef="#br1" timeOffset="42069.814">1609 1302,'-33'81,"-90"83,62-92,-182 186,195-211,-123 136,10-3,124-134,-1-1,-3-2,-41 34,39-38,1 2,2 2,-33 47,45-55,-1 0,-1-2,-3-1,-16 13,-57 33,119-159,-10-214,-20 163,17 131,-1 0,1 0,-1 0,1 0,0-1,0 1,-1 0,1 0,0 0,0-1,0 1,0 0,0 0,1 0,-1 0,0-1,1 1,-1 0,0 0,1 0,-1 0,1 0,0 0,-1 0,1 0,0 0,0 0,-1 0,1 0,0 0,0 1,0-1,0 0,0 1,0-1,0 1,0-1,1 1,-1-1,0 1,0 0,0-1,0 1,1 0,-1 0,0 0,0 0,0 0,1 0,-1 1,0-1,0 0,0 0,0 1,0-1,1 1,-1-1,0 1,0-1,0 1,0 0,0 0,0 0,157 72,-97-54,0-4,1-1,1-4,0-2,1-3,-1-3,32-4,-62 1,-22 0,1 0,-1 0,0 2,1-1,-1 1,0 1,0 0,0 0,0 1,0 1,0 0,6 3,-16-6,1 0,0 1,-1-1,1 0,-1 1,1-1,-1 1,0 0,0 0,1-1,-1 1,0 0,-1 0,1 0,0 0,0 0,-1 0,0 0,1 0,-1 0,0 0,0 0,0 0,0 1,0-1,0 0,-1 0,1 0,-1 0,1 0,-1 0,0 0,0 0,0-1,0 1,0 0,0 0,-1-1,1 1,0-1,-1 1,-70 59,46-48,0-1,-1-1,0-2,0 0,-28 3,-165 17,18-3,201-26,0-1,0 1,0 0,0 0,0 0,-1-1,1 1,0 0,0 0,0 1,0-1,0 0,0 0,0 0,0 1,-1-1,1 1,0-1,0 1,0-1,1 1,-1-1,0 1,0 0,0 0,0-1,1 1,-1 0,0 0,0 0,1 0,-1 0,1 0,-1 0,1 0,0 0,-1 0,1 0,0 0,0 0,-1 0,1 1,0-1,0 0,0 0,0 0,1 0,-1 0,0 0,0 0,1 1,-1-1,1 0,-1 0,1 0,-1 0,1 0,-1-1,1 1,0 0,0 0,13 8</inkml:trace>
  <inkml:trace contextRef="#ctx0" brushRef="#br1" timeOffset="43401.657">1327 2092,'-1'0,"1"0,-1-1,1 1,0 0,-1 0,1 0,-1 0,1-1,-1 1,1 0,-1 0,1 0,-1 0,1 0,-1 0,1 0,-1 0,1 0,-1 1,1-1,-1 0,1 0,-1 0,1 0,0 1,-1-1,1 0,-1 0,1 1,0-1,-1 0,1 1,0-1,-1 1,1-1,0 0,-1 1,1-1,0 1,0-1,0 1,-1-1,1 0,0 1,0-1,0 1,0-1,0 1,0-1,0 1,0-1,0 1,0-1,0 1,0-1,0 1,1-1,-1 1,-5 19,1 1,1 0,1 0,1 0,1 0,0 0,2 1,-1 23,-1-38,-1 1,1 0,1 0,0 0,0-1,0 1,1 0,0-1,0 1,1-1,0 0,1 0,-1 0,1 0,1 0,-1-1,1 0,0 0,0 0,1-1,6 5,-6-10,0-1,0 0,0 0,0-1,0 1,0-1,0-1,-1 1,1-1,-1 0,1 0,-1-1,0 1,-1-1,1 0,-1-1,1 1,-1-1,-1 0,1 0,-1 0,1 0,1-5,97-119,-100 129,0 0,0 1,0-1,0 1,0-1,-1 1,1 0,0 0,0 0,0 0,-1 0,1 0,0 0,-1 0,1 1,-1-1,0 1,1-1,-1 1,0-1,0 1,0 0,0 0,0 0,0-1,0 1,-1 0,1 0,-1 0,0 0,1 0,-1 0,0 0,0 0,0 0,0 0,-1 2,8 16,-5-16,0 0,0-1,0 1,0-1,0 1,1-1,0 0,0 1,0-2,0 1,0 0,0 0,1-1,-1 0,1 0,0 0,0 0,-1 0,1-1,0 0,1 0,-1 0,0 0,0-1,0 1,0-1,1 0,-1 0,0-1,0 1,0-1,0 0,0 0,0 0,0-1,0 0,0 1,2-2,12-10,0-1,0-1,-2 0,1-1,-2-1,-1 0,0-1,-1-1,0 0,-2-1,-1 0,8-19,34-86,-53 73,-5 47</inkml:trace>
  <inkml:trace contextRef="#ctx0" brushRef="#br1" timeOffset="43966.348">2287 2290,'-154'303,"152"-300,0 0,0 0,0 0,1 0,-1 0,1 0,0 0,0 1,0-1,0 1,0-1,1 0,0 1,0-1,0 1,0-1,0 1,0-1,1 1,0-1,0 1,0-1,0 0,0 0,1 1,-1-1,1 0,0 0,0-1,0 1,0 0,1-1,-1 1,1-1,-1 1,2-1,8 2,1-2,-1 1,1-2,-1 1,1-2,-1 0,1 0,0-1,-1-1,1 0,8-3,-1-2</inkml:trace>
  <inkml:trace contextRef="#ctx0" brushRef="#br1" timeOffset="44398.113">1976 2431,'43'0,"34"-4,8-3,-5 1,-12 1,-12 1,-12 2,-7 1,-11 0</inkml:trace>
  <inkml:trace contextRef="#ctx0" brushRef="#br1" timeOffset="45929.584">1355 33,'0'-1,"0"1,-1 0,1-1,-1 1,1 0,-1 0,1 0,0-1,-1 1,1 0,-1 0,1 0,-1 0,1 0,-1 0,1 0,-1 0,1 0,-1 0,1 0,-1 0,1 1,-1-1,1 0,-1 0,1 0,-1 1,1-1,0 0,-1 1,1-1,-1 0,1 1,0-1,-1 0,1 1,0-1,0 1,-1-1,1 0,0 1,0-1,-1 1,1-1,0 1,0-1,0 1,0-1,0 1,0-1,0 1,0-1,0 1,0-1,0 1,0-1,-8 21,0-1,2 1,0 0,1 0,1 1,1-1,1 1,1 0,1-1,1 1,2 15,-3-34,1-1,-1 0,0 1,0-1,1 0,0 1,-1-1,1 0,0 0,0 0,0 0,0 1,0-1,1-1,-1 1,1 0,-1 0,1 0,0-1,-1 1,1-1,0 1,0-1,0 0,0 0,0 0,1 0,-1 0,0 0,0-1,1 1,-1-1,0 0,1 1,-1-1,0 0,1 0,3-1,0 0,0 0,0 0,0 0,0-1,0 0,-1-1,1 1,-1-1,1 0,-1 0,0-1,0 0,-1 0,117-146,-121 149,0 0,1-1,-1 1,1 0,-1 0,1 0,0 0,-1 0,1 0,0 0,0 0,0 0,0 0,0 1,0-1,0 0,0 0,0 1,0-1,0 1,0-1,0 1,0 0,1-1,-1 1,0 0,0 0,0 0,1-1,-1 1,0 1,0-1,1 0,-1 0,0 0,0 1,0-1,1 0,-1 1,0-1,0 1,0 0,0-1,0 1,0 0,0 0,0-1,0 1,0 0,-1 0,1 0,0 0,31 75,15 19,-42-92,-1 0,1 0,0-1,0 1,0-1,0 0,0 0,0 0,1-1,-1 0,0 0,1-1,-1 1,1-1,-1 0,1-1,-1 1,1-1,-1 0,1 0,-1-1,0 0,0 0,0 0,0 0,0-1,0 0,-1 0,1 0,-1 0,0-1,0 0,0 0,1-1,7-9,0 0,-1 0,0-1,-1-1,-1 0,0 0,-1-1,-1 0,-1 0,0 0,-2-1,1-2,23-87,-26 98</inkml:trace>
  <inkml:trace contextRef="#ctx0" brushRef="#br1" timeOffset="46688.079">2230 173,'-159'284,"300"-510,-141 225,1-1,0 1,0 0,-1-1,1 1,0 0,0-1,0 1,0 0,0 0,0 0,1 0,-1 0,0 0,0 1,1-1,-1 0,1 1,-1-1,0 0,1 1,-1 0,1-1,-1 1,1 0,-1 0,1 0,0 0,-1 0,1 0,-1 0,1 1,-1-1,1 0,-1 1,1-1,-1 1,0 0,1 0,-1-1,0 1,1 0,-1 0,0 0,0 0,0 0,0 0,0 1,0-1,0 0,0 0,0 1,28 70,-27-63,0 0,1 0,0 0,1-1,-1 0,2 0,-1 0,1 0,1 0,-1-1,1 0,5 4,-9-9,-1-1,0 0,1 0,-1 0,1 0,-1 0,1-1,-1 1,1 0,0-1,-1 1,1-1,0 1,-1-1,1 0,0 0,0 0,-1 0,1 0,0 0,0 0,-1-1,1 1,0-1,0 1,-1-1,1 0,-1 1,1-1,-1 0,1 0,-1 0,1 0,-1 0,0-1,0 1,1 0,-1-1,0 1,0-1,0 1,-1-1,1 1,0-1,25-77,2-150,-23 173,1 32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9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1,'61'47,"77"108,-58-91,66 66,15 75,119 11,-52 18,-122-125,-88-96</inkml:trace>
  <inkml:trace contextRef="#ctx0" brushRef="#br0" timeOffset="838.4">255 1553,'-12'3,"1"1,0 0,0 1,0 1,1 0,0 0,0 1,0 0,1 0,0 1,1 1,0-1,0 1,1 1,0-1,0 1,1 1,0-1,1 1,1 0,-1 0,2 0,-1 1,2-1,-1 1,2 0,0 0,0 0,1 6,-2 6,2-1,0 1,2-1,1 1,0-1,6 18,-7-35,-1 0,2 0,-1 0,1 0,0 0,0 0,0-1,1 0,0 1,0-1,0-1,1 1,-1-1,1 0,0 0,1 0,-1 0,1-1,-1 0,1 0,0-1,0 1,0-1,0-1,1 1,5 0,-3-1,0-1,1 1,-1-2,0 1,0-1,0-1,0 1,0-2,0 1,0-1,-1-1,1 1,-1-1,0-1,0 1,-1-2,1 1,-1-1,4-4,21-14,-2-2,-1-1,-2-1,0-2,-2 0,-1-2,-1 0,-2-2,-2-1,12-28,-27 54,1 0,-2-1,0 1,0-1,0 0,-2 0,1 0,-1 0,0 0,-1 0,0 0,-1-1,0 1,-1 0,0 0,0 1,-1-1,-1 0,1 1,-1 0,-1-1,0 2,0-1,-1 1,0-1,0 1,-1 1,0 0,0 0,-4-2,2 4,1 0,-1 1,0 0,-1 1,1 0,-1 0,1 1,-1 0,0 1,0 0,0 0,1 1,-1 1,0-1,0 2,0-1,1 1,-1 1,1 0,-4 2,-12 4,1 2,0 1,0 0,1 2,1 1,-20 18,13-8,2 1,1 2,1 1,2 0,0 2,-4 12,8-12</inkml:trace>
  <inkml:trace contextRef="#ctx0" brushRef="#br0" timeOffset="1135.38">1 1919,'201'-135,"-177"123,0 2,1 0,0 1,1 2,0 0,0 2,0 1,0 1,1 1,0 2,-1 0,1 2,5 1,50-1,-58-2</inkml:trace>
  <inkml:trace contextRef="#ctx0" brushRef="#br0" timeOffset="2637.866">791 1553,'79'-16,"-1"-2,-1-4,-1-3,-1-3,-2-4,39-24,187-125,-235 133,-2-3,-3-3,39-44,-98 97,1 1,-1 0,0-1,1 1,-1-1,1 1,-1 0,0-1,0 1,1-1,-1 0,0 1,0-1,1 1,-1-1,0 1,0-1,0 1,0-1,0 0,0 1,0-1,0 1,0-1,0 1,0-1,0 0,-1 1,1-1,0 1,0-1,-1 1,1-1,0 1,-1-1,1 1,0-1,-1 1,1 0,0-1,-1 1,1-1,-1 1,1 0,-1 0,1-1,-1 1,1 0,-1 0,1-1,-1 1,0 0,1 0,-1 0,1 0,-1 0,1 0,-1 0,0 0,1 0,-1 0,1 0,-1 0,1 1,-1-1,0 0,-51-1,45 1,-164-1,170 0,0 1,1 0,-1-1,0 1,0 0,1-1,-1 1,0 0,0 0,0 0,1 0,-1 0,0 0,0 0,0 0,1 0,-1 0,0 0,0 0,0 1,1-1,-1 0,0 1,0-1,1 0,-1 1,0-1,1 1,-1-1,0 1,1-1,-1 1,1 0,-1-1,1 1,-1 0,1-1,0 1,-1 0,1 0,0-1,-1 1,1 0,0 0,0 0,0-1,0 1,0 0,0 0,0 0,0 0,0-1,0 1,0 0,0 0,1 0,-1-1,0 1,26 48,-23-45,10 20,-1 0,-1 0,-2 1,0 1,-1-1,-2 1,-1 1,1 12,22 102,-29-140,1 0,0 0,-1 0,1 0,0 0,0 0,0 0,0 0,0 0,0 0,0 0,0 0,1 0,-1 0,0 0,1 0,-1 0,0 0,1 0,-1-1,1 1,-1 0,1 0,0 0,-1 0,1-1,0 1,0 0,-1-1,1 1,0-1,0 1,0-1,0 1,0-1,0 1,0-1,0 0,0 0,0 1,0-1,0 0,0 0,0 0,0 0,0 0,0 0,0 0,0-1,0 1,0 0,0-1,0 1,0 0,0-1,0 1,-1-1,1 1,0-1,0 0,0 1,-1-1,1 0,0 0,13-15,-1-1,-1-1,-1 0,0-1,-1 0,-1 0,1-6,9-17,80-180,-86 204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1,'-11'127,"4"-102,2 1,1 0,2 0,0 0,1 0,2 0,1 5,26 112,-16 25,-2-99,-3 1,-3-1,-3 1,-4 13,1 37,-34 23,37-111,7-27</inkml:trace>
  <inkml:trace contextRef="#ctx0" brushRef="#br0" timeOffset="3251.713">0 763,'153'-57,"2"6,3 6,5 7,-88 22,-2-3,0-4,60-27,-95 34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1 201,'43'-14,"38"-10,11-1,-2-1,-5 4,-9 1,-11 4,-9 5,-2 0,-7 1,-2 4,-3 2,-4 2,-9 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1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0,'0'5,"-4"11,-7 8,-2 4,-2 3,-5 0,-3 0,3 0,-1-6,3-2,1-1,-3 2,-2-4,3-1,4-2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9:56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85,'-77'-27,"51"19,-1 1,0 2,-1 1,1 1,-1 1,1 1,-1 2,0 1,1 1,-1 1,1 1,0 2,1 1,0 1,-3 2,17-9,0 0,0 1,1 0,-1 1,1 0,0 1,0 0,0 1,1 0,0 0,0 1,1 1,-1 0,2 0,-1 1,1 0,1 0,-1 1,2 0,-1 0,-1 4,8-9,-1-1,1 0,0 0,0 0,0 1,0-1,1 0,0 0,0 0,0 0,0 0,1 0,-1 0,1 0,0-1,0 1,1 0,-1-1,1 0,-1 1,1-1,0 0,1-1,-1 1,0-1,1 1,1 0,106 48,61-32,-172-19,1-1,0 1,0-1,-1 1,1 0,0-1,0 1,-1 0,1 0,0-1,0 1,0 0,0 0,-1 0,1 0,0 0,0 0,0 0,0 0,-1 1,1-1,0 0,0 0,0 1,-1-1,1 0,0 1,-1-1,1 1,0-1,-1 1,1-1,0 1,-1-1,1 1,-1 0,1-1,-1 1,1 0,-1 0,0-1,1 1,-1 0,0 0,0 0,1-1,-1 1,0 0,0 0,0 0,0-1,0 1,0 0,0 0,0 0,-1 0,1-1,0 1,0 0,-1 0,1 0,-1 0,-139 87,-26 39,163-125,0 1,1-1,-1 1,1 0,0 0,0 0,0 0,1 0,-1 1,1-1,-1 0,1 1,0-1,1 1,-1-1,0 1,1 0,0-1,0 1,0 0,0-1,1 1,-1-1,1 1,0-1,0 1,0-1,1 1,-1-1,1 0,0 0,0 0,0 0,0 0,0 0,1 0,-1-1,1 1,0-1,0 0,0 0,0 0,0 0,0 0,0-1,1 1,-1-1,1 0,14 4,-1-1,1-1,0-1,0 0,1-2,-1 0,0-1,6-1,27-1,175-8,-202 5</inkml:trace>
  <inkml:trace contextRef="#ctx0" brushRef="#br0" timeOffset="266.914">1609 338,'-39'34,"-21"25,-7 8,5-3,12-8,10-8,11-8,7-6,6-3,2-3,-2-1,1-1,0 1,-4 0,2-4</inkml:trace>
  <inkml:trace contextRef="#ctx0" brushRef="#br0" timeOffset="516.304">1101 367,'29'34,"23"20,9 1,-2-3,-7-7,-6-10,-7-7,-5-8,-3-3,-3-3,-1-5,0-4,0-3,0-1,-4-1</inkml:trace>
  <inkml:trace contextRef="#ctx0" brushRef="#br0" timeOffset="954.068">2145 423,'-12'-4,"0"1,-1 0,1 1,-1 1,0 0,1 0,-1 2,0-1,1 2,-1-1,0 2,1 0,0 0,0 1,0 1,0 0,1 0,0 1,0 1,0 0,1 0,0 1,0 0,1 1,0 0,1 1,0 0,0 0,1 0,0 1,0 3,2-5,-27 85,32-90,-1-1,1 0,0 0,1 1,-1-1,0 0,1 0,0 0,0 0,0 0,0 0,0 0,1 0,-1 0,1 0,0 0,0-1,0 1,0-1,0 0,0 1,1-1,-1 0,1 0,0-1,-1 1,1 0,0-1,2 1,2 2,1-2,-1 1,1-1,-1 0,1 0,0-1,-1 0,1 0,0-1,0 0,0 0,0-1,-1 0,1-1,0 1,-1-2,1 1,-1-1,0 0,0 0,0-1,4-3,135-118,-101 80,2 11,-45 34,-1-1,0 1,0-1,0 1,0 0,0 0,0 0,1 0,-1 0,0 0,0 0,0 0,0 0,0 0,1 0,-1 1,0-1,0 1,0-1,0 1,0-1,0 1,0-1,0 1,0 0,0 0,0-1,-1 1,1 0,0 0,0 0,-1 0,1 0,-1 0,1 0,-1 0,1 0,-1 0,0 0,1 0,-1 0,0 1,0-1,0 0,0 0,0 0,0 1,6 43,-6-37,1-1,-1 1,1-1,1 0,-1 1,1-1,0 0,1 0,0 0,0 0,0 0,1-1,0 0,0 1,1-1,0-1,4 5,40 21,-25-18</inkml:trace>
  <inkml:trace contextRef="#ctx0" brushRef="#br0" timeOffset="1472.338">2569 875,'5'-12,"19"-41,2 1,2 1,3 1,1 2,3 1,1 2,31-28,-20 43,-46 30,0-1,0 1,0 0,0 0,0 0,0 0,0 0,0 0,-1 0,1 0,0 0,0 0,0 0,0 0,0 1,0-1,0 0,0 1,-1-1,1 1,0-1,0 1,-1-1,1 1,0-1,0 1,-1 0,1-1,-1 1,1 0,-1 0,1 0,-1-1,1 1,-1 0,0 0,1 0,-1 0,0 0,0 0,0-1,1 1,-1 0,0 0,0 0,-1 0,1 0,0 0,0 0,0 0,-1 0,1 0,0-1,-1 1,1 0,-1 0,-6 43,2 52,6-94,0 0,0 1,1-1,-1 0,0 0,1 1,-1-1,1 0,0-1,0 1,-1 0,1 0,0-1,1 1,-1-1,0 0,0 0,1 1,-1-1,0-1,1 1,-1 0,1-1,-1 1,1-1,-1 0,1 0,0 0,-1 0,1 0,-1 0,1-1,0 0,86-24,-37-3,-41 21,1 0,-1 1,1 0,0 1,1 0,-1 1,1 0,0 1,0 0,10 0,-20 4,1 0,-1 0,1 0,-1 0,0 1,1-1,-1 1,0 0,0 0,0 0,-1 0,1 1,0-1,-1 1,1-1,-1 1,0 0,0 0,0 0,0 0,-1 0,1 1,-1-1,0 0,0 1,0-1,0 1,-1-1,1 1,-1 0,0-1,0 1,0-1,-1 1,1-1,-1 1,0 0,0-1,16 74,0-59,2-5</inkml:trace>
  <inkml:trace contextRef="#ctx0" brushRef="#br0" timeOffset="2184.199">3669 423,'22'52,"-2"1,-3 2,-2 0,-2 0,1 26,-12-62,-1 0,0 0,-2 1,0-1,-1 0,0 0,-2 0,-3 10,4-21,1 0,-1 0,0 0,-1 0,0-1,0 0,-1 0,0 0,0 0,0-1,-1 1,0-1,0-1,-1 1,0-1,0-1,0 1,0-1,-1 0,-1 0,7-3,1 0,-1 0,1-1,-1 1,1-1,-1 1,1-1,-1 1,0-1,1 0,-1 0,0 0,1 0,-1 0,1 0,-1-1,0 1,1 0,-1-1,1 1,-1-1,1 0,-1 1,1-1,-1 0,1 0,0 0,0 0,-1 0,1 0,0 0,0-1,0 1,0 0,0 0,0-1,1 1,-1-1,0 1,1-1,-1 1,1-1,-1 1,1-1,0 0,0 1,0-1,0 0,4-80,6 50,2 0,1 1,1 1,2 0,1 1,1 1,2 1,0 0,5-2,6-9,2 2,1 1,1 1,2 2,2 2,38-23,44 3,-117 49,0 0,1 0,-1 1,0 0,1 0,-1 0,0 1,0-1,1 1,-1 0,0 0,0 0,0 1,0 0,0-1,0 1,0 1,-1-1,1 0,-1 1,0 0,1 0,-1 0,0 0,-1 0,1 1,-1-1,2 3,-1 0,-1 0,0 1,0-1,0 0,-1 1,0-1,0 1,-1-1,0 1,0-1,0 1,-1-1,0 1,0-1,-1 1,1-1,-1 0,-1 0,1 0,-1 0,-1 1,-3 7,-1 0,-1 0,0-1,0 0,-2 0,1-1,-2-1,-1 2,0-3,0 0,0-1,-1-1,0 0,-1 0,0-2,0 0,0-1,0 0,-1-1,0-1,0 0,0-1,-6-1,20-1,-1 1,0-1,0 0,1 0,-1 0,0 0,0 0,1-1,-1 0,0 1,1-1,-1 0,0 0,1 0,-1-1,1 1,0 0,-1-1,1 0,0 1,0-1,0 0,0 0,0 0,1-1,-1 1,1 0,-1-1,1 1,0-1,0 1,0-1,0 1,0-1,1 0,-1 1,1-1,-1 0,1 0,0 1,0-1,1-2,3-12</inkml:trace>
  <inkml:trace contextRef="#ctx0" brushRef="#br0" timeOffset="2449.509">4544 0,'-5'34,"-1"25,-1 7,-2 3,-1-6,2-10,2-8,2-7,2-5,1-4,1-1,0-2,0 1,1-1,-1 2,0-6</inkml:trace>
  <inkml:trace contextRef="#ctx0" brushRef="#br0" timeOffset="2803.978">4685 565,'34'9,"0"-2,1-1,0-1,0-2,0-2,0-1,1-2,-1-1,5-2,-33 4,0-1,0 1,0-1,0-1,0 1,0-1,0 0,-1-1,0 0,1 0,-1 0,-1-1,1 1,-1-1,0-1,0 1,0-1,-1 0,0 0,0 0,0 0,-1-1,0 0,0 0,-1 0,0 0,0 0,0 0,-1 0,0 0,-1-4,0 8,-1 0,0 0,0 0,0 0,0 1,-1-1,1 0,-1 1,1-1,-1 1,0-1,0 1,0 0,0 0,-1 0,1 0,-1 0,1 0,-1 1,0-1,1 1,-1 0,0 0,0 0,0 0,0 0,0 1,0-1,0 1,0 0,0 0,-2 0,-99 18,88-12,0 0,0 1,1 0,0 2,0 0,1 0,0 1,0 1,2 0,-1 1,1 1,1 0,0 0,1 1,0 0,1 1,1 0,1 1,0-1,0 1,2 1,0-1,1 1,4-11,0 0,0-1,1 1,-1 0,1 0,1-1,-1 1,1 0,0-1,0 0,1 1,-1-1,1 0,0 0,1 0,-1-1,1 1,0-1,0 0,1 0,-1 0,1-1,-1 1,1-1,0 0,1-1,0 1,152 50,-123-45,-4-3</inkml:trace>
  <inkml:trace contextRef="#ctx0" brushRef="#br0" timeOffset="3728.541">0 1270,'478'-25,"149"-7,51 4,37-2,-240 3,-58 0,150-3,-70 20,-97-8,-79-10,-17 0,-277 28,-4 0</inkml:trace>
  <inkml:trace contextRef="#ctx0" brushRef="#br0" timeOffset="5423.946">5955 311,'-5'4,"4"3,1 4,6 0,2-2</inkml:trace>
  <inkml:trace contextRef="#ctx0" brushRef="#br0" timeOffset="5673.01">6039 734,'0'0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0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1010,'7'8,"0"0,1-1,-1 0,1 0,1-1,-1 0,1-1,0 1,1-2,-1 1,1-1,0-1,0 0,0 0,0-1,1 0,-1-1,1 0,-1-1,1 0,-1 0,5-2,5 1,-1-2,0 0,0-2,0 0,0-1,-1 0,0-2,0 0,-1-1,0-1,0 0,0-2,178-155,-136 106,-3-2,-2-2,-4-3,-2-2,-4-3,-3 0,30-77,-2-52,-56 184,-7 45,-3-13,68 256,-46-195,-5 1,-2 0,-4 2,0 31,-12-76,-1 1,-2-1,-1 1,-2-1,-1 0,-6 18,7-37,0 0,-1 0,-1-1,0 1,-1-2,0 1,-1-1,-1 0,1 0,-2-1,0 0,0-1,-1 0,0-1,-1 0,-2 1,-14 6,-1 0,0-3,-1 0,0-2,-1-1,0-1,-1-2,0-1,-24 1,37-6,0-1,0 0,0-1,0-1,0-1,0-1,1-1,0 0,-2-2,13 5,0-1,1 1,-1-2,1 1,-1-1,1 0,0 0,1-1,-1 1,1-1,0-1,0 1,0-1,1 0,0 0,0 0,0 0,1-1,0 0,0 1,1-1,0 0,0 0,0-5,6-74,4 61</inkml:trace>
  <inkml:trace contextRef="#ctx0" brushRef="#br0" timeOffset="251.17">1863 813,'-10'33,"-8"26,0 8,-3-8,3-10,5-12</inkml:trace>
  <inkml:trace contextRef="#ctx0" brushRef="#br0" timeOffset="496.881">1609 163</inkml:trace>
  <inkml:trace contextRef="#ctx0" brushRef="#br0" timeOffset="867.663">2089 1235,'17'-69,"3"1,3 1,3 1,3 1,7-6,-29 58,0 0,1 0,0 1,1 1,1-1,0 1,0 1,1 0,0 1,1 0,0 0,1 1,-1 1,1 0,1 1,-1 0,1 1,0 1,0 0,8-1,-19 5,-1 0,0 0,0 0,1 0,-1 1,0-1,1 1,-1-1,0 1,0 0,0-1,0 1,0 1,0-1,0 0,0 0,0 1,0-1,-1 1,1-1,0 1,-1 0,0 0,1-1,-1 1,0 0,0 0,0 1,0-1,0 0,0 0,-1 0,1 0,-1 1,0-1,1 0,1 94,-3-76,-2 12,1-24,1 1,0 0,0 0,1 0,0 0,1 0,0-1,0 1,1 0,0 0,0-1,1 1,0-1,0 0,1 0,1 1,-3-7,1 0,0 0,-1 0,1 0,0 0,0-1,0 1,0-1,0 0,1 0,-1 0,0 0,0 0,1-1,-1 0,1 1,-1-1,0-1,1 1,-1 0,0-1,1 1,-1-1,0 0,0 0,1-1,0 0,81-47,-60 31,-12 7,1 0,0 1,1 0,0 1,1 1,0 0,0 1,0 1,1 1,5-1,-20 5,0 1,0 0,0 0,0 0,0 0,0 0,0 0,0 0,0 1,0-1,0 1,0-1,0 1,-1 0,1 0,0 0,0 0,-1 0,1 0,0 0,-1 1,0-1,1 0,-1 1,0-1,1 1,-1 0,0-1,0 1,0 0,-1 0,1 0,0 0,-1 0,8 74,-8-52,-1-17,2 0,-1 1,1-1,0 0,0 0,0 0,1 0,0-1,1 1,0 0,0-1,0 1,1-1,0 0,0-1,0 1,1 0,0-1,0 0,4 3,8 0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73 200,'18'198,"-7"178,-10-368,-1 0,0 1,-1-1,0 0,0 0,0 0,-1 0,0 0,-1-1,0 1,0-1,0 1,-1-1,0 0,-1 0,0-1,0 1,0-1,-3 3,6-9,1 0,-1 1,0-1,1 0,-1 0,1 0,-1 0,1 0,-1 0,0-1,1 1,-1-1,1 1,-1-1,1 1,-1-1,1 0,0 1,-1-1,1 0,0 0,0 0,-1 0,1 0,0 0,0-1,0 1,0 0,1-1,-1 1,0 0,0-1,1 1,-1-1,1 1,-1-1,1 1,0-1,0 1,-1-1,1 0,0 1,0-1,1 1,-1-1,0 1,0-1,1 0,-1 1,1-1,-1 1,1 0,0-1,3-23,1 0,1 1,1-1,1 2,2-1,5-9,-6 12,17-43,4 2,2 1,2 2,4 1,1 2,3 1,3 3,24-21,-55 59,0 0,1 2,0 0,1 1,1 0,0 1,0 1,1 1,0 0,0 1,1 2,0-1,7 1,-23 4,0 1,0 0,0 0,0 0,0 1,1-1,-1 1,0 0,0 0,0 0,-1 0,1 0,0 0,0 1,-1-1,1 1,0 0,-1 0,0 0,0 0,1 0,-1 1,0-1,-1 1,1-1,0 1,-1 0,1 0,-1-1,0 1,0 0,0 0,0 0,-1 0,1 3,0 5,1 0,-2-1,0 1,0 0,-1-1,0 1,-1 0,0-1,-3 10,-3 4,-2 0,0-1,-1 0,-1-1,-1-1,-1 0,-1 0,-1-2,0 0,-2 0,0-2,-9 6,12-8,-1-1,0 0,-2-2,1 0,-1-1,-1 0,0-2,-1 0,1-1,-2-1,1-1,-18 3,35-9,0 0,-1 0,1 0,0-1,-1 1,1-1,0 0,0 1,-1-2,1 1,0 0,0-1,0 1,1-1,-1 0,0 0,1 0,-1 0,1 0,-1-1,0-1,-9-14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0,'-114'512,"63"-78,51-344,6-82,0-8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0 259,'20'9,"1"-1,0-1,0-1,0 0,1-2,0 0,0-2,0 0,0-2,0 0,0-1,0-1,0-2,0 0,-1-1,5-2,-16 3,0 1,-1-2,1 1,-1-1,0-1,0 1,-1-2,1 1,-1-1,-1 0,1-1,-1 0,-1 0,1 0,-2-1,1 0,-1 0,0-1,-1 1,0-1,-1 0,1 0,-2-1,1-6,-2 13,-1 1,0 0,0-1,-1 1,1 0,-1-1,1 1,-1 0,0 0,0-1,-1 1,1 0,-1 0,1 0,-1 1,0-1,0 0,0 1,-1-1,1 1,0 0,-1-1,0 1,1 1,-1-1,0 0,0 1,0-1,0 1,0 0,-1 0,1 0,0 0,0 1,-1-1,-6 0,-1 0,1 0,-1 1,1 0,0 1,-1 0,1 1,0 0,0 0,0 1,0 1,-10 4,0 2,1 0,0 1,1 1,1 0,0 1,0 2,1-1,1 2,0 0,2 1,-4 4,10-10,-1 0,2 0,-1 0,1 0,1 1,0 0,1 1,0-1,1 1,0-1,1 1,1 0,0 0,0 0,1 0,1 0,0 0,1 0,1-1,3 13,-2-15,0-1,1-1,0 1,0-1,1 1,0-1,0-1,1 1,0-1,0-1,1 1,0-1,0-1,1 1,-1-1,1-1,0 1,0-2,7 3,11 2,0-1,-1-1,2-1,-1-1,1-2,13-1,-1 0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1 352,'19'2,"1"0,-1-1,1-1,0-1,0-1,-1 0,1-2,-1 0,0-1,0-1,-1-1,0 0,0-2,0 0,-1-1,-1 0,1-2,-2 0,6-6,70-112,-91 129,0 1,0 0,0-1,1 1,-1 0,0 0,1-1,-1 1,0 0,1 0,-1-1,0 1,1 0,-1 0,0 0,1-1,-1 1,1 0,-1 0,0 0,1 0,-1 0,1 0,-1 0,1 0,-1 0,0 0,1 0,-1 0,1 0,-1 0,0 1,1-1,-1 0,0 0,1 0,-1 1,1-1,-1 0,0 0,0 1,1-1,-1 0,0 1,1-1,-1 0,0 1,0-1,0 0,1 1,-1-1,0 0,0 1,0-1,0 1,0-1,0 0,0 1,0-1,0 1,0-1,0 1,0-1,0 0,0 1,0-1,0 1,0-1,2 38,-2-35,26 331,-25-285,4 3,-3 1,-3-1,-1 0,-3 0,-2 0,-3 0,-1-1,-11 24,20-68,-1 1,0-1,0 0,-1 0,0 0,0 0,0-1,-1 1,0-1,0 0,-1-1,0 1,0-1,0 0,-2 1,5-7,0 1,0-1,0 1,0-1,0 0,0 0,0-1,0 1,1 0,-1-1,1 0,-1 0,1 1,-1-1,1-1,0 1,0 0,0 0,0-1,1 0,-1 1,1-1,-1 0,1 1,0-1,0 0,0 0,0 0,1 0,-1 0,1 0,0 0,0 0,0-2,-1-14,2 0,0 0,0 0,2 1,1-1,0 1,1 0,3-5,-2 0,25-66,3 2,4 1,4 2,3 2,11-8,-38 59,1 0,1 2,2 1,1 0,2 2,0 1,1 0,2 2,0 2,2 0,29-15,-55 33,-1 1,0 0,1 0,-1 0,1 0,0 0,0 1,-1 0,1 0,0 0,0 0,0 0,0 1,0 0,1 0,-1 0,0 0,0 1,0-1,0 1,0 0,0 0,-1 1,1-1,0 1,0 0,-1 0,1 0,-1 0,0 0,0 1,0 0,0 0,0 0,2 2,-2 2,0 0,0 0,-1 1,1-1,-2 1,1 0,-1-1,0 1,-1 0,0 0,0-1,0 1,-1 0,0 0,-1-1,0 1,0-1,-3 8,-66 127,55-115,0 0,-2-2,-1 0,-2-1,0-1,-1-1,-1 0,-1-2,-1-1,-1-1,0-1,-3-1,-51 1,62-21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1 395,'22'4,"0"0,1-2,-1 0,1-2,-1 0,1-2,-1 0,1-1,-1-2,0 0,-1-1,1-1,-1-2,-1 0,1-1,-2 0,18-14,-27 17,-1-1,0 0,0-1,-1 0,0-1,0 0,-1 0,-1 0,0-1,0 0,-1 0,1-4,-4 10,0-1,-1 0,1 1,-1-1,0 0,-1 0,1 0,-1 0,-1 0,1 0,-1 0,0 0,0 0,-1 0,0 1,0-1,0 0,0 1,-1 0,0-1,0 1,-1 0,1 1,-1-1,-4-3,3 4,1 0,-1 0,0 1,-1 0,1 0,0 0,-1 0,0 1,1 0,-1 0,0 1,0 0,0 0,0 0,0 1,0 0,0 0,0 0,0 1,0 0,0 0,-2 0,-124 55,122-48,0-1,0 2,1-1,-1 1,2 1,0 0,0 0,1 0,0 1,0 0,2 1,-1-1,1 1,1 0,0 1,1-1,0 1,1-1,1 1,-1 0,2-1,0 1,1 0,0 3,2-8,-1-1,2 1,-1-1,1 1,0-1,0 0,1 0,0-1,0 1,1-1,0 0,0-1,0 1,1-1,0-1,0 1,0-1,0 0,0-1,1 0,0 0,0 0,0-1,0 0,0-1,0 0,1 0,17 3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1 337,'241'-230,"-213"201,60-46,-87 75,0-1,0 1,1-1,-1 1,0 0,0 0,0 0,1 0,-1 0,0 0,0 0,0 0,1 0,-1 0,0 1,0-1,0 0,0 1,0-1,1 1,-1-1,0 1,0 0,0-1,-1 1,1 0,0 0,0 0,0 0,0-1,-1 1,1 0,0 0,-1 1,1-1,-1 0,1 0,-1 0,0 0,1 0,-1 1,0-1,0 0,0 0,0 0,0 1,4 64,-4-58,-1-2,0 1,1-1,0 1,1-1,-1 1,1-1,0 1,1-1,0 0,0 1,0-1,1 0,0 0,0-1,0 1,1 0,-1-1,1 0,1 0,-1 0,1-1,0 1,0-1,0 0,0 0,1-1,0 0,0 0,0 0,0-1,0 0,0 0,0 0,1-1,5 1,2-4,0-1,0-1,-1 0,1-1,-1-1,0 0,-1 0,1-1,-1-1,0 0,-1-1,0 0,-1-1,0 0,0 0,-1-1,0 0,2-6,47-90,-47 94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224 556,'-34'39,"2"2,1 2,3 1,1 1,-20 46,44-86,0-1,0 1,1 0,-1 0,1 0,0 0,1 0,-1 0,1 0,0 1,1-1,-1 0,1 1,0-1,0 1,0-1,1 0,0 1,0-1,1 0,-1 0,1 0,0 0,0 0,1 0,0 0,-1-1,2 1,-1-1,0 0,1 0,0 0,4 3,2-2,1-1,0-1,0 0,0 0,0-1,0 0,0-1,1 0,-1-1,0-1,1 1,-1-2,0 0,0 0,0-1,0 0,0-1,-1 0,1-1,-1 0,0 0,-1-1,1-1,-1 1,0-1,-1-1,0 0,0 0,0-1,-1 0,-1 0,36-49,-2-1,-3-2,-3-1,-3-2,8-27,-26 59,-2 0,-2-1,0 0,-3-1,0 1,-2-10,-2 27,-2 1,0-1,0 0,-2 0,0 1,-1-1,0 1,-1 0,-1 0,0 0,-1 1,-1-1,0 1,-5-6,8 14,0 1,-1-1,1 1,-1 0,0 1,0-1,-1 1,1 0,-1 0,0 1,0-1,0 1,0 1,-1-1,1 1,-1 0,0 1,1-1,-1 1,0 1,0-1,0 1,0 0,0 1,1 0,-1 0,0 0,1 1,-1 0,0 0,1 1,0 0,0 0,0 0,0 1,0 0,1 0,-1 0,1 1,-3 3,-7 10,1 0,1 0,1 1,0 1,2 0,0 1,1 0,1 0,1 1,1 0,1 0,1 1,1-1,1 1,1 0,1 0,1-1,1 10,1-9,1-1,1 1,1-1,1-1,0 1,2-1,1 0,0-1,1 0,2-1,0 0,0-1,2-1,0 0,1-1,1 0,1-2,0 0,0 0,1-2,1-1,1 0,63 12,-59-21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0 104,'6'20,"0"0,2 0,0-1,1 0,1 0,0-1,2 0,0-1,1 0,0-1,1-1,1 0,12 8,-23-20,1 0,-1 0,1-1,0 1,0-1,0 0,0-1,1 1,-1-1,0 0,1 0,-1-1,1 0,-1 0,0 0,1 0,-1-1,1 0,-1 0,0 0,0-1,0 0,0 0,0 0,0-1,0 1,0-1,-1 0,0-1,1 1,-1-1,2-2,7-7,0 0,-1-1,-1-1,0 0,-1 0,-1-1,0 0,-1-1,0-3,36-140,-40 130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328 115,'0'-4,"0"-1,0 1,0-1,-1 1,1-1,-1 1,0-1,-1 1,1-1,-1 1,1 0,-1 0,-1 0,1 0,0 0,-1 0,0 1,0-1,0 1,0 0,-1 0,1 0,-1 0,0 1,0-1,0 1,0 0,0 0,0 0,-1 1,1-1,0 1,-1 0,1 1,-1-1,1 1,-1 0,-1 0,-2 0,1 0,-1 1,1 0,-1 1,1-1,0 1,-1 1,1 0,0 0,0 0,1 0,-1 1,1 0,-4 3,8-4,-1-1,0 0,1 1,0-1,-1 1,1 0,0 0,0 0,1 0,-1 0,1 0,-1 0,1 1,0-1,0 0,0 1,1-1,-1 1,1-1,0 1,0-1,0 1,0-1,1 1,0-1,-1 0,1 1,0-1,0 0,1 1,-1-1,1 0,6 10,0-1,1 0,0 0,1-1,0 0,0 0,13 8,51 59,-70-73,-1 0,0 0,0 1,0-1,-1 1,0 0,0-1,0 1,-1 0,0 0,0 0,0 1,-1-1,0 0,0 0,0 0,-1 0,0 0,0 0,-1 0,1 0,-1 0,-1 0,1-1,-1 1,0-1,0 0,-1 0,1 0,-1 0,-4 4,-3-1,1-1,-1 0,0 0,0-1,-1 0,0-1,0-1,0 0,-1 0,-6 0,-5 4,21-7,0 1,0-1,0 0,0 0,0 0,0 0,0 0,0-1,0 1,0-1,0 0,-1 0,1 0,0 0,0 0,0-1,0 0,-1 1,1-1,0 0,0-1,-2 0,4 0,1 1,-1 0,1 0,0-1,0 1,-1 0,1-1,0 1,0 0,0 0,0-1,1 1,-1 0,0-1,0 1,1 0,-1 0,1-1,-1 1,1 0,0 0,-1 0,1 0,0 0,0 0,0 0,0 0,0 0,0 0,0 0,0 0,0 1,0-1,1 0,15-12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0,'6'9,"-1"1,0-1,0 1,-1 0,0 1,0-1,-2 1,1-1,-1 1,-1 0,0 0,0 0,1 38,-2 0,-2 0,-2 0,-3-1,-8 32,3-9,-24 223,37-267,-1-3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1,'-14'25,"2"0,0 1,2 1,1 0,1 0,1 1,1 0,2 0,1 0,1 1,2 26,0-49,1 0,1 0,-1-1,1 1,0-1,0 1,0-1,1 0,0 0,0 0,0 0,1-1,0 1,0-1,0 0,0 0,0 0,1 0,0-1,0 0,0 0,0 0,0-1,0 1,1-1,-1-1,1 1,0-1,0 0,-1 0,1 0,0-1,0 0,0 0,-1-1,1 1,0-1,0-1,-1 1,1-1,-1 0,1 0,-1 0,0-1,0 0,0 0,0 0,2-3,25-19,-2-1,0-2,-2-1,-1-1,-2-1,0-1,-3-1,19-35,0-6,-31 56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15,'-133'342,"130"-322,9-26,15-30,-5 3,2 1,2 1,1 1,1 1,1 0,22-19,71-47,-114 94,-1 1,1-1,-1 0,0 1,1-1,-1 1,1-1,-1 1,1 0,-1 0,1-1,0 1,-1 0,1 1,-1-1,1 0,-1 0,1 1,-1-1,1 0,-1 1,1 0,-1-1,0 1,1 0,-1 0,0 0,0 0,1 0,-1 0,0 0,0 0,0 0,0 0,0 1,-1-1,1 0,0 1,0-1,-1 0,1 1,-1-1,0 1,1-1,-1 1,0 0,0-1,0 1,0 0,-2 81,-5-51,-13 140,19-171,1 0,0 0,-1 1,1-1,0 0,0 0,0 0,0 1,0-1,0 0,1 0,-1 1,0-1,1 0,-1 0,0 0,1 0,-1 0,1 0,0 0,-1 0,1 0,0 0,0 0,0 0,0 0,-1 0,1 0,0-1,0 1,1 0,-1-1,0 1,0-1,0 0,0 1,0-1,1 0,-1 1,0-1,0 0,0 0,1 0,-1 0,0 0,0 0,0 0,1-1,-1 1,0 0,0-1,1 0,132-114,44-37,-55 60,-121 92,-1 0,0-1,1 1,-1 0,0 0,0 0,1 0,-1 0,0 0,1 0,-1 1,0-1,0 0,1 1,-1-1,0 1,0-1,0 1,0-1,1 1,-1 0,0 0,0 0,0-1,0 1,-1 0,1 0,0 0,0 0,-1 1,1-1,0 0,-1 0,1 0,-1 0,0 1,1-1,-1 0,0 1,15 59,-14-55,3 20,-2 1,-1 0,-1-1,-1 1,-1 0,-1-1,-7 22,7 2,6-32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1,'10'24,"3"17,-1 2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1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1,'30'432,"-3"-327,-10-63,-15-33,-1 0,1 1,-1 0,-1-1,0 1,0-1,-1 1,-1-1,1 1,-1-1,-1 1,0-1,0 0,-1 0,-1 2,-20 80,10 48,-19 13,29-133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4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13,'0'-13,"0"34,0-2,3 23,2 0,1 1,3-2,1 1,4 4,-12-33,2-1,-1 0,2 0,0 0,0 0,1-1,0 0,1 0,0-1,1 1,0-2,0 1,1-1,1-1,-1 1,2-2,-1 1,1-1,0-1,0 0,9 3,-14-8,0 0,0-1,-1 0,1 0,0 0,0-1,-1 1,1-2,0 1,-1-1,1 1,-1-1,1-1,-1 1,0-1,0 0,0 0,-1-1,1 1,3-4,77-89,4-33,-89 129,0-1,0 0,0 1,1-1,-1 1,0-1,0 1,1-1,-1 1,0-1,1 1,-1-1,0 1,1 0,-1-1,0 1,1-1,-1 1,1 0,-1-1,1 1,-1 0,1 0,-1-1,1 1,-1 0,1 0,0 0,-1 0,1 0,-1 0,1 0,-1 0,1 0,0 0,-1 0,1 0,-1 0,1 0,-1 0,1 1,-1-1,1 0,-1 0,1 1,-1-1,1 0,-1 1,1-1,-1 0,1 1,-1-1,0 1,1-1,10 34,-9-25,4 19,-5-19,0-1,0 1,1-1,0 1,1-1,0 0,0 1,1-1,0-1,0 1,1-1,0 1,0-2,0 1,1 0,0-1,1 0,-1 0,1-1,5 3,-5-5,-1 0,1 0,0 0,1-1,-1 0,0-1,1 1,-1-1,1-1,-1 0,1 0,-1 0,0-1,1 0,-1 0,1-1,-1 0,0 0,0-1,0 0,0 0,-1 0,1-1,-1 0,0-1,0 1,0-1,-1 0,4-5,7-5,-1-1,-1 0,0-2,-2 1,0-2,0 1,-2-2,-1 1,0-2,-1 1,-1-1,-1 0,-1 0,-1-1,-1 1,0-13,-3 7,0 3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5786,'5'34,"2"10</inkml:trace>
  <inkml:trace contextRef="#ctx0" brushRef="#br0" timeOffset="-184.074">1468 5052,'-5'34,"3"15,3 5,0-7</inkml:trace>
  <inkml:trace contextRef="#ctx0" brushRef="#br0" timeOffset="-1093.968">1468 1835,'0'19,"0"12,0 4,0 2,0-1,0-2,0-1,5-3,1 0,0-1,-1-1,-1 0,-2 0,-1-5</inkml:trace>
  <inkml:trace contextRef="#ctx0" brushRef="#br0" timeOffset="-732.443">1411 3048,'0'24,"0"18,0 6,0 0,0-4,-4-4,-3-4,1-4,1-2,2-1,1-2,1 1,0-1,1 1,0 0,1-1,-1-3</inkml:trace>
  <inkml:trace contextRef="#ctx0" brushRef="#br0" timeOffset="-379.396">1468 4092,'-11'62,"2"-1,3 2,3-1,4 34,26 71,-25-56,-2-87</inkml:trace>
  <inkml:trace contextRef="#ctx0" brushRef="#br0" timeOffset="-9364.471">0 791,'114'0,"320"-12,547-60,-303 32,-175 4,-243 25,-169-5,-72 11</inkml:trace>
  <inkml:trace contextRef="#ctx0" brushRef="#br0" timeOffset="-5283.473">706 114,'-173'124,"141"-97,-56 53,3 4,4 4,-10 21,-20 20,111-128,-1-1,1 1,-1-1,1 1,0 0,-1-1,1 1,0 0,-1-1,1 1,0 0,0-1,0 1,0 0,0 0,0-1,0 1,0 0,0-1,0 1,0 0,0 0,0-1,1 1,-1 0,0-1,1 1,-1 0,0-1,1 1,-1-1,1 1,-1 0,0-1,1 1,0-1,-1 1,1-1,-1 0,1 1,0-1,-1 0,1 1,0-1,-1 0,1 0,0 1,-1-1,1 0,9-2</inkml:trace>
  <inkml:trace contextRef="#ctx0" brushRef="#br0" timeOffset="-4999.501">1242 170,'-20'13,"-89"58,4 4,3 4,3 5,-13 21,23-10,88-94,0 0,1 0,-1-1,1 1,-1 0,1 0,0 0,-1 0,1 0,0-1,-1 1,1 0,0 0,0 0,0 0,0 0,0 0,0 0,0 0,0 0,0 0,1 0,-1 0,0 0,0-1,1 1,-1 0,1 0,-1 0,1 0,-1-1,1 1,-1 0,1 0,0-1,-1 1,1-1,0 1,0-1,0 1,-1-1,1 1,0-1,0 1,0-1,0 0,0 0,0 1,0-1,-1 0,1 0,1 0,51-3,-18-8,0-2,-1-1,0-2,-1-1,17-12,-9 4</inkml:trace>
  <inkml:trace contextRef="#ctx0" brushRef="#br0" timeOffset="-4748.103">1750 170,'0'3,"0"0,-1 0,0-1,0 1,0 0,0-1,0 1,0 0,-1-1,1 0,-1 1,0-1,0 0,0 0,0 0,0 0,0 0,0 0,-3 1,3-1,-221 201,59-71,163-131,0-1,0 1,0-1,0 1,-1-1,1 1,0 0,0 0,0 0,0-1,1 1,-1 0,0 0,0 0,0 0,1 1,-1-1,0 0,1 0,-1 0,1 0,0 1,-1-1,1 0,0 0,0 1,0-1,0 0,0 1,0-1,0 0,0 0,0 1,1-1,-1 0,0 0,1 1,-1-1,1 0,0 0,-1 0,1 0,0 0,-1 0,1 0,0 0,0 0,0 0,0 0,0 0,0-1,0 1,0 0,2 0,17-2,2-2</inkml:trace>
  <inkml:trace contextRef="#ctx0" brushRef="#br0" timeOffset="-4533.872">2399 114,'-10'14,"-26"24,-18 15,-9 4,2-4,2-5,5-7,8-5,6-4,6-2,3-2,8-1,11-5,14-6,11-11,3-6</inkml:trace>
  <inkml:trace contextRef="#ctx0" brushRef="#br0" timeOffset="-4294.507">3133 0,'-15'34,"-8"16,-2 3,-1-6,0-7,3-5,2-4,-1-2,-2-2,-1 0,-1 0,-1 0,-1-4,0-2,0 1,4-4</inkml:trace>
  <inkml:trace contextRef="#ctx0" brushRef="#br0" timeOffset="-1461.183">1411 819,'12'197,"-4"-144,-2 0,-2 1,-3 0,-2 7,1-52,-1 15</inkml:trace>
  <inkml:trace contextRef="#ctx0" brushRef="#br0" timeOffset="3190.705">1497 762,'70'66,"277"417,-133-246,-54-81,-35-23,-14 8,57 46,7 14,-23-26,-60-73,17 11,160 104,-239-194,-1 2,-2 1,-1 1,-1 1,20 30,-3-5,120 167,10-11,-36-52,-42-58,-77-84,-1 0,0 1,-1 1,0 1,-2 0,0 1,-1 0,4 10,-4-2,0 1,2-2,2 0,0-1,1 0,2-2,0 0,12 10,9 0,28 38,-16 20,-52-79</inkml:trace>
  <inkml:trace contextRef="#ctx0" brushRef="#br0" timeOffset="5456.469">5137 4318,'-5'-5,"-1"0,0 1,0 0,-1-1,1 2,-1-1,1 1,-1 0,0 1,-1-1,1 1,0 1,0-1,-1 1,1 1,-1-1,1 1,-1 1,1-1,-1 1,1 1,0-1,-2 1,-18 1,-1 1,1 1,-1 1,1 1,1 2,0 0,0 2,1 1,0 1,-18 13,28-14,0 0,1 1,0 1,1 1,1 0,0 0,1 1,0 1,2-1,-1 3,-1 5,0 1,2 1,0-1,2 1,1 1,1 0,1-1,2 1,0 0,2 1,1-1,1 0,6 26,-6-39,0 0,1 0,0-1,1 1,1-1,0 0,1 0,0-1,1 1,0-1,1-1,1 1,0-2,0 1,1-1,0 0,1-1,8 6,116 33,-92-38,-25-5,0-1,0-1,1 0,0-1,-1-1,1-1,0-1,18-2,133-27,-133 19,0-1,-2-3,0 0,0-2,1-3,-25 14,0 0,-1-1,1 0,-2-1,1 0,-1 0,0-1,0 0,-1-1,-1 0,0 0,2-4,75-146,-78 148,-1 0,0 0,-1-1,-1 1,0-1,0 0,-1 0,-1 0,0 0,-1-1,0 1,-1 0,-1 0,0 0,0 0,-1 0,-1 0,-1 1,1 0,-2-1,-5-8,-27-22,-2 2,-2 2,-2 1,-1 3,-1 1,-2 3,-1 2,-9-2,48 25,0 0,0 1,-1 1,0-1,0 2,0 0,0 0,0 1,-1 0,1 1,-1 0,1 1,-1 0,1 1,-1 0,1 1,-1 0,-7 3,1 2</inkml:trace>
  <inkml:trace contextRef="#ctx0" brushRef="#br0" timeOffset="6370.852">4657 4968,'26'-38,"-22"25,72-157,-55 130,-16 30,0-1,0 1,1 0,1 1,0-1,0 1,0 1,1-1,6-4,-13 12,0 1,0-1,0 0,0 0,0 1,0-1,0 0,0 1,0-1,0 1,0-1,0 1,0 0,1 0,-1-1,0 1,0 0,0 0,1 0,-1 0,0 0,0 0,0 1,0-1,1 0,-1 0,0 1,0-1,0 1,0-1,0 1,0 0,0-1,0 1,0 0,0 0,0-1,-1 1,1 0,0 0,0 0,-1 0,1 0,-1 0,1 0,-1 0,1 1,-1-1,14 66,-11-45,20 90,-22-111,-1 0,0 0,1 0,-1 0,1 0,-1 0,1 0,0 0,0 0,-1-1,1 1,0 0,0 0,0-1,-1 1,1-1,0 1,0-1,0 1,0-1,0 1,0-1,1 0,-1 1,0-1,0 0,0 0,0 0,0 0,0 0,0 0,0 0,0-1,0 1,1 0,-1 0,0-1,0 1,0-1,0 1,0-1,-1 1,1-1,0 0,0 1,0-1,0 0,-1 0,2 0,40-44,-41 43,136-145,-136 146,1-1,-1 0,1 1,0-1,-1 1,1 0,0-1,0 1,0 0,0 0,0 0,0 1,0-1,1 0,-1 1,0-1,0 1,0 0,1 0,-1 0,0 0,0 0,1 0,-1 0,0 1,0 0,0-1,1 1,-1 0,0 0,0 0,0 0,0 0,-1 0,1 1,0-1,0 0,-1 1,1 0,-1-1,1 1,-1 0,0 0,0 0,0 0,0 0,0 0,5 13,-1 0,0 0,-1 0,-1 1,0 0,-2 0,1-1,-2 1,0 0,-1 0,-2 7,2 20,0 13,1-32</inkml:trace>
  <inkml:trace contextRef="#ctx0" brushRef="#br0" timeOffset="8008.536">5081 5250,'0'821,"-23"-715,16-128,3 3,-1 0,-1 0,-1 1,0 0,-1 0,-1 1,-1 0,0 1,-1 0,-1 1,-1 0,0 0,0 2,-2 0,-3-3,2 0,-44-53,63 66,-1 1,0-1,0 1,1 0,-1-1,1 1,0 0,0 0,0 1,0-1,0 1,0-1,0 1,0 0,0 0,1 0,-1 1,0-1,1 1,1-1,23-6,1 2,-1 1,1 1,0 2,0 1,0 1,0 1,14 4,-16-1,-1 2,0 1,0 1,-1 1,0 1,-1 1,0 1,18 15,-40-27,1 0,-1 0,0 1,0-1,0 1,0-1,-1 1,1 0,0 0,-1 0,1 0,-1 0,0 0,0 0,1 1,-1-1,-1 0,1 1,0-1,-1 1,1-1,-1 0,0 1,1-1,-1 1,0-1,-1 1,1-1,0 1,-1-1,1 1,-1-1,0 1,0-1,0 0,0 0,0 1,-1-1,1 0,-1 0,1 0,-1 0,0-1,1 1,-1 0,-2 0,-155 97,-49 26,195-108,16-12</inkml:trace>
  <inkml:trace contextRef="#ctx0" brushRef="#br0" timeOffset="13038.735">2738 4459,'-5'-2,"0"0,0 1,0-1,0 1,0 0,-1 1,1-1,0 1,0 0,-1 0,1 1,0 0,0 0,-1 0,1 0,0 1,0 0,0 0,1 0,-1 0,0 1,1 0,0 0,0 0,-1 1,2-1,-1 1,0 0,1 0,0 0,0 1,-2 3,-8 16,2 0,0 1,2 1,1-1,1 1,1 1,1-1,2 1,0 0,2 0,1 0,1 0,1 2,-2-20,1 0,-1-1,1 1,1 0,-1-1,1 1,1-1,0 1,0-1,1 0,0 0,0-1,0 1,1-1,1 0,-1 0,1 0,0-1,1 0,-1 0,1-1,0 0,1 0,-1 0,1-1,0 0,0-1,8 3,-2-4,1-1,0-1,-1 0,1-1,0-1,-1 0,1 0,-1-2,0 0,0 0,0-2,-1 0,1 0,-2-1,1 0,-1-2,0 1,0-1,-1-1,0 0,-1-1,0 0,-1 0,0-1,-1 0,0 0,-1-2,5-3,-2 0,0-1,-1 0,-1-1,0 0,-2 0,0-1,-1 0,-1 0,-1 0,-1 0,0 0,-2 0,0-1,-2-7,2 20,-1 0,0 0,-1 0,0 0,0 0,-1 0,1 0,-2 1,1-1,-1 1,0 0,-1 0,0 0,0 1,0-1,-1 1,0 1,0-1,0 1,-1 0,1 0,-1 1,-1 0,1 0,0 1,-1 0,0 0,0 1,0 0,0 0,0 0,0 1,0 1,-1 0,1 0,-4 0,-9 5,-1 0,1 2,1 0,0 1,0 1,0 1,1 1,1 0,0 1,0 1,1 1,1 1,0 0,1 1,1 1,-6 9,-1-2</inkml:trace>
  <inkml:trace contextRef="#ctx0" brushRef="#br0" timeOffset="13409.179">2540 4798,'68'-81,"-62"74,3-5,0 0,1 1,0 0,1 1,0 0,1 1,-1 0,2 1,0 0,-8 7,-1 0,1 1,0-1,-1 1,1 0,0 0,0 1,-1-1,1 1,-1 0,1 0,0 1,-1-1,0 1,1 0,-1 0,0 1,0-1,0 1,-1 0,1 0,-1 0,1 0,-1 1,0 0,0-1,0 1,-1 0,0 0,1 0,-1 1,-1-1,1 1,0-1,66 71,-63-73,1 0,-1 0,1 0,-1-1,1 0,0 0,0 0,0-1,0 1,0-1,-1-1,1 1,0-1,0 0,0-1,-1 1,1-1,-1 0,1-1,-1 1,0-1,3-2,6-7</inkml:trace>
  <inkml:trace contextRef="#ctx0" brushRef="#br0" timeOffset="13808.78">1468 5278,'235'-48,"148"-28,-186 40,-168 31</inkml:trace>
  <inkml:trace contextRef="#ctx0" brushRef="#br0" timeOffset="14822.898">3246 4601,'5'3,"1"0,-1-1,1 0,0 0,-1 0,1-1,0 0,0 0,0 0,0-1,0 0,0 0,0 0,3-1,22-5,-1 0,0-2,0-2,0 0,-2-2,1-1,-1-1,-1-2,-1-1,0 0,13-14,247-195,-282 223,12-11,-1 0,0-1,-1-1,-1 0,-1 0,0-2,-1 1,6-14,-17 31,1-1,-1 0,0 0,1 1,-1-1,0 0,0 0,0 0,0 1,0-1,0 0,0 0,0 0,0 0,0 1,0-1,0 0,0 0,-1 0,1 1,0-1,-1 0,1 0,0 1,-1-1,1 0,-1 1,1-1,-1 1,0-1,1 0,-1 1,1-1,-1 1,0-1,0 1,1 0,-1-1,0 1,0 0,1 0,-1-1,0 1,0 0,0 0,1 0,-1 0,0 0,0 0,0 0,0 0,1 0,-1 1,-56 6,43-4,-15 1,0 0,0-2,0-1,-1-2,-23-3,53 3,-1 1,0 0,1-1,-1 1,0 0,0 0,0-1,1 1,-1 0,0 0,0 0,0 0,0 0,1 0,-1 0,0 0,0 0,0 0,0 1,1-1,-1 0,0 1,0-1,1 0,-1 1,0-1,1 1,-1-1,0 1,1-1,-1 1,1 0,-1-1,1 1,-1 0,1-1,-1 1,1 0,0 0,-1-1,1 1,0 0,0 0,-1 0,1-1,0 1,0 0,0 0,0 0,0 0,0-1,0 1,0 0,1 0,-1 0,0-1,0 1,1 0,-1 0,1 0,26 52,-22-46,110 194,-52-43,-61-158,-1-1,1 1,-1 0,0-1,1 1,-1-1,0 1,1-1,-1 0,0 0,0 1,0-1,0 0,1 0,-1 0,-1 0,1 0,0-1,0 1,0 0,0 0,-1 0,1-1,-1 1,1 0,-1-1,1 1,-1-1,0 1,0 0,0-1,0 1,0-1,0 1,0-1,0 0,12-53,3 0,2 1,3 1,9-17,7 14,-26 42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09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1383,'2'0,"-1"1,1 0,-1-1,1 0,0 1,0-1,-1 0,1 0,0 0,-1 0,1 0,0 0,-1 0,1 0,0-1,-1 1,1-1,0 1,-1-1,1 0,-1 0,1 0,-1 0,1 0,-1 0,0 0,0 0,1 0,-1-1,2 0,229-173,86-70,44-7,-193 147,-128 87,-30 18</inkml:trace>
  <inkml:trace contextRef="#ctx0" brushRef="#br0" timeOffset="1550.168">3867 4798,'-16'13,"14"-13,0 1,0 0,1-1,-1 1,0 0,0 0,0 0,1 0,-1 1,0-1,1 0,0 1,-1-1,1 1,0-1,-1 1,1 0,0-1,0 1,0 0,1 0,-1 0,0 0,1 0,-1 0,1 0,0 0,-1 0,1 0,0 0,0 0,0 0,1 0,-1 0,0 0,1 0,-1 0,1-1,0 3,6 2,-7-5,1 0,0-1,-1 1,1 0,0 0,0 0,0 0,-1-1,1 1,0-1,0 1,0 0,0-1,0 1,0-1,1 0,-1 1,0-1,0 0,0 0,0 0,0 0,0 0,1 0,-1 0,0 0,0 0,0 0,0-1,0 1,0 0,0-1,0 1,1-1,195-147,103-52,161-135,-314 211,-134 112</inkml:trace>
  <inkml:trace contextRef="#ctx0" brushRef="#br0" timeOffset="3039.253">480 367,'226'147,"68"92,150 118,-190-134,-92-79,-6 7,-6 8,142 203,-22-110,-88-100,71 79,-123-108,-18-6,31 49,125 159,-152-205,4-2,15 31,101 138,-48-74,-130-152,-3 2,41 64,-81-83,-32-59,9 0</inkml:trace>
  <inkml:trace contextRef="#ctx0" brushRef="#br0" timeOffset="3333.245">4628 3697,'-42'115,"4"1,6 2,5 1,-4 66,-20 81,38-210,-3 11,3 1,3 0,0 57,10-101</inkml:trace>
  <inkml:trace contextRef="#ctx0" brushRef="#br0" timeOffset="4168.661">847 0,'-28'168,"-20"292,40 217,8-668,0 1,1-1,0 0,1 1,0-1,1 0,-1 0,2 0,-1 0,5 7,2-1</inkml:trace>
  <inkml:trace contextRef="#ctx0" brushRef="#br0" timeOffset="7900.442">2907 2257,'20'-16,"35"-25,-3-2,-1-2,-2-2,-3-2,-1-3,10-19,66-108,-94 141,-3-1,-1 0,-2-2,-1-1,-3 0,-1-2,-2 1,1-15,-16-40,0 95,0 1,0-1,1 1,-1 0,0 0,-1-1,1 1,0 0,-1 0,1 0,-1 0,0 1,1-1,-1 0,0 1,0-1,0 1,0-1,0 1,-1 0,1 0,0 0,-1 0,1 1,0-1,-1 1,1-1,-1 1,1 0,-1 0,1 0,-1 0,1 0,-1 0,1 1,0-1,-1 1,1 0,-11 5,0 0,1 2,0-1,0 1,1 1,0 0,0 1,1 0,0 0,1 1,0 0,1 1,0 0,1 0,0 1,-2 6,-6 13,1 1,1 0,2 1,1 0,2 0,1 1,2 0,1 1,2-1,1 1,3 21,0-45,1 0,0 0,0 0,1-1,1 1,0-1,0 0,1-1,0 1,1-1,0 0,1-1,0 1,1-2,0 1,0-1,0-1,1 1,0-2,1 1,0-2,0 1,167 48,-129-20,-40-19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34,'33'-34,"-28"67,-14 192,8-222,1 0,0 0,0 0,0 0,0 1,1-1,-1 0,1 0,-1 0,1 0,0 0,1 0,-1 0,0 0,1 0,-1-1,1 1,0 0,0-1,0 0,0 1,1-1,-1 0,1 0,-1 0,1 0,0-1,-1 1,1-1,0 0,0 1,0-1,0 0,0-1,0 1,1-1,-1 1,0-1,0 0,0 0,1 0,-1-1,0 1,0-1,0 0,0 0,2 0,10-7,0-1,0-1,0 0,-1-1,-1-1,0 0,-1-1,0 0,8-12,19-18,64-64,-102 106,-1-1,1 1,0 0,0 0,0-1,0 1,0 0,0 0,0 0,0 0,1 0,-1 0,0 1,1-1,-1 0,0 1,1-1,-1 1,1-1,-1 1,1 0,-1-1,1 1,-1 0,1 0,-1 0,1 0,0 1,-1-1,1 0,-1 1,0-1,1 1,-1-1,1 1,-1-1,0 1,1 0,-1 0,0 0,0 0,1 0,-1 0,0 0,0 0,0 0,-1 1,1-1,0 1,12 121,23 25,-33-143,-1 0,1-1,0 1,0-1,0 0,0 0,1 0,0 0,0-1,0 1,0-1,0 0,1 0,-1 0,1-1,0 0,0 0,0 0,0 0,0-1,0 0,0 0,0 0,1-1,-1 1,0-1,3-1,3-1,0 0,0-1,0 0,-1-1,1 0,-1-1,0 0,0-1,-1 0,1 0,-1-1,-1 0,1-1,-1 0,0 0,-1-1,0 0,-1 0,0 0,0-1,2-5,2-6,0 0,-1-1,-2 0,0 0,-1 0,-1-1,-2 0,0-1,-1 0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1880,'-2'-2,"1"0,0 0,-1 0,0 1,1-1,-1 1,0-1,0 1,0-1,0 1,0 0,0 0,0 0,-1 0,1 0,0 1,0-1,-1 1,1-1,0 1,-1 0,1 0,-1 0,-1 0,1 0,-9-2,-1 1,1 0,0 1,-1 0,1 1,0 0,0 1,-1 1,1 0,1 0,-1 1,0 1,1 0,0 0,0 1,1 0,0 1,0 1,0-1,1 1,-5 6,-7 7,1 0,2 1,0 1,1 0,1 1,-8 20,16-30,0 0,1 0,1 1,1-1,0 1,1 1,0-1,1 0,1 1,1 0,0 0,1-1,0 1,2 0,-1-1,2 1,0-1,3 7,3 0,1-1,1 0,1-1,1 0,0-1,2 0,0-1,1-1,1-1,0 0,1-1,1-1,0 0,1-2,13 7,-14-9,1-1,-1-1,1 0,1-1,-1-2,1 0,0-1,1-1,-1-1,2-1,0-1,-1-1,0-2,1 0,-1-1,-1-1,1-2,-1 0,0-1,0-1,-1 0,0-2,-1-1,3-2,-5-2,-1 0,0 0,-1-2,-1 0,-1-1,0 0,0-3,-13 21,17-24,-2-1,0-1,-2 0,-1 0,-2-2,0 1,-2-1,-1-1,-1 1,-2-1,1-21,-5 39,0 1,0 0,-1 0,0 0,-1-1,0 1,-1 1,0-1,-1 0,0 1,-1 0,0 0,0 0,-1 0,-1 1,1 0,-1 0,-1 1,-3-3,-4-3,-1 0,0 1,-1 1,-1 0,0 2,0 0,-1 1,-1 0,1 2,-1 0,0 2,-1 0,-4 0,-25-5,40 6,-1 1,1 0,-1 1,0 0,0 1,0 0,0 1,0 0,0 1,1 0,-1 0,0 1,0 1,1 0,-1 1,-10 8,3-1</inkml:trace>
  <inkml:trace contextRef="#ctx0" brushRef="#br0" timeOffset="4838.661">3416 2783,'11'138,"8"65,8-6,-39-27,-23 26,27-137,3 0,3 0,5 53,-1-5,-2-63,-11 138,-9 44,-6-29,26 141,-28-195,26-108,1 0,2 0,1 0,2 0,2 3,-6-38,-1-1,1 1,-1 0,1 0,-1 0,1 0,-1 0,1 0,0 1,-1-1,1 0,-1 0,1 0,-1 0,1 0,0 1,-1-1,1 0,-1 0,1 1,0-1,-1 0,1 0,0 1,0-1,-1 0,1 1,0-1,0 1,-1-1,1 0,0 1,0-1,0 1,0-1,-1 1,1-1,0 0,0 1,0-1,0 1,0-1,0 1,0-1,0 1,1-1,-1 0,0 1,0-1,0 1,0-1,1 0,-1 1,0-1,0 1,1-1,-1 0,0 1,1-1,-27-29,25 28,-28-36,-1 1,-2 1,-2 2,0 2,-3 0,0 3,-14-7,41 29,-39-29,48 34,0 0,0 0,1 1,-1-1,0 0,0 0,1 0,-1 0,1 0,-1 0,1 0,-1 0,1 0,0 0,-1 0,1 0,0-1,0 1,0 0,0 0,0 0,0 0,0 0,0 0,1-1,-1 1,0 0,1 0,-1 0,0 0,1 0,-1 0,1 0,0 0,-1 0,1 0,0 1,0-1,-1 0,1 0,0 1,0-1,0 0,0 1,0-1,0 1,109-31,-81 27,95-20,-38 6,1 4,76-1,112-13,-208 14,52 0,-119 14,0 1,0-1,0 1,1-1,-1 1,0 0,0-1,0 1,0-1,0 1,0-1,-1 1,1 0,0-1,0 1,0-1,0 1,-1-1,1 1,0-1,-1 1,1-1,0 1,-1-1,1 1,0-1,-1 0,1 1,-1-1,1 1,-1-1,1 0,-1 0,1 1,-1-1,1 0,-1 0,0 0,1 0,-1 1,1-1,-1 0,1 0,-1 0,0 0,1 0,-1 0,1-1,-1 1,1 0,-1 0,-110 45,3 5,-53 34,-200 118,326-169,30-22</inkml:trace>
  <inkml:trace contextRef="#ctx0" brushRef="#br0" timeOffset="9350.604">2964 1852,'-48'-33,"-21"-42,-62-80,53 64,62 69,-1 1,-1 1,-1 0,-1 2,-21-17,-85-52,-30-58,97 83,-53-80,-244-184,206 165,-78-30,115 80,113 112,0-1,0 0,0 1,0-1,0 0,-1 1,1-1,0 0,0 1,0-1,0 0,-1 0,1 1,0-1,0 0,-1 0,1 1,0-1,-1 0,1 0,0 0,0 0,-1 1,1-1,0 0,-1 0,1 0,0 0,-1 0,1 0,-1 0,1 0,0 0,-1 0,1 0,0 0,-1 0,1 0,0 0,-1 0,1-1,0 1,-1 0,1 0,0 0,0 0,-1-1,15 44,-11-36,7 35,-1 0,-2 2,-2-1,-2 0,-2 1,-4 36,3-31,-22 87,22-135,1-1,-1 1,0-1,1 0,-1 1,0-1,1 1,-1-1,0 0,1 1,-1-1,1 0,-1 0,1 1,-1-1,0 0,1 0,-1 0,1 0,-1 1,1-1,-1 0,1 0,-1 0,1 0,-1 0,1 0,0 0,-1 0,1-1,-1 1,1 0,-1 0,0 0,1 0,-1-1,1 1,-1 0,1 0,-1-1,0 1,1 0,-1-1,1 1,-1-1,0 1,1 0,-1-1,0 1,0-1,0 1,1-1,-1 1,0-1,0 1,0-1,0 1,0-1,0 1,0-1,0 1,0-1,0 1,0-1,0 1,0-1,0 1,0-1,0 1,-1-1,2 0,46-57,2 3,2 2,3 2,1 3,3 2,2 3,15-7,-50 36,0 0,1 2,0 1,1 1,0 1,1 2,18-3,-46 9,-1 1,0-1,1 0,-1 1,1-1,-1 1,0-1,1 0,0 0,-1 1,1-1,-1 0,1 0,0 1,0-1,-1 0,1 0,0 0,0 0,0 1,0-1,0 0,0 0,0 0,0 0,0 0,0 1,1-1,-1 0,0 0,1 0,-1 1,0-1,1 0,-1 0,1 1,-1-1,1 0,-1 1,1-1,0 1,-1-1,1 1,0-1,-1 1,1-1,0 1,0 0,-1-1,1 1,0 0,0-1,0 1,0 0,-1 0,1 0,0 0,0 0,0 0,0 0,-17-6,-1 1,-1 1,1 1,0 0,-1 1,0 1,1 0,-1 1,0 2,-3 0,-27 0,-235-2,279 0,0-1,0 1,1 0,-1-1,0 0,0 0,0 0,0-1,1 1,-1-1,1 0,-1 0,1 0,0 0,0-1,0 1,0-1,0 0,0 0,-1-3,-4-9</inkml:trace>
  <inkml:trace contextRef="#ctx0" brushRef="#br0" timeOffset="10188.028">480 45,'-16'22,"-29"166,39-151,-24 217,-4 2,18-79,16-177,1 1,-1-1,0 1,0 0,0-1,0 1,0 0,0-1,0 1,0-1,0 1,0 0,0-1,0 1,0 0,-1-1,1 1,0-1,0 1,-1-1,1 1,0-1,-1 1,1-1,-1 1,1-1,0 1,-1-1,1 1,-1-1,1 0,-1 1,0-1,1 0,-1 1,1-1,-1 0,1 0,-1 0,0 0,1 0,-1 1,0-1,1 0,-1 0,1 0,-1-1,0 1,1 0,-1 0,0 0,1 0,-1-1,1 1,-1 0,1 0,-1-1,-9-10</inkml:trace>
  <inkml:trace contextRef="#ctx0" brushRef="#br0" timeOffset="10522.284">0 158,'1'-2,"-1"0,1-1,-1 1,1-1,0 1,-1 0,1 0,0-1,1 1,-1 0,0 0,1 0,-1 0,1 1,-1-1,1 0,0 0,0 1,0 0,0-1,0 1,0 0,0 0,1 0,-1 0,0 0,0 0,1 1,-1-1,1 1,0 0,81-8,-76 8,321 1,-285-7,-1-1,0-3,-1-1,0-3,0-1,21-12,-39 17</inkml:trace>
  <inkml:trace contextRef="#ctx0" brushRef="#br0" timeOffset="23840.676">3811 2557,'-5'5,"-6"2,-7-1,-4-1,1 3,10 1,5-2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1,'-11'28,"1"0,1 1,2 0,1 0,1 1,2 0,1 0,1 0,1 5,0-30,1-1,-1 1,1 0,-1-1,1 1,1-1,-1 0,1 1,-1-1,1 0,0 0,1 0,-1 0,1 0,0-1,-1 1,2-1,-1 0,0 0,1 0,-1 0,1 0,0-1,0 0,0 0,0 0,0 0,1 0,-1-1,0 0,1 0,-1 0,1 0,-1-1,1 0,0 0,-1 0,1 0,-1-1,1 0,3-1,11-6,0-1,0-1,-1-1,0 0,-1-1,-1-1,0-1,0 0,-2-1,0 0,0-2,-2 1,0-2,0 1,-2-2,-1 1,2-5,33-62,-31 60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2:16.02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1 597,'5'-10,"1"-3</inkml:trace>
  <inkml:trace contextRef="#ctx0" brushRef="#br1" timeOffset="39994.198">339 146,'48'57,"82"88,16 25,81 17,-35-19,20-13,-43-14,-78-64,-89-75,-1-2,0-1,0 1,1 1,-1-1,0 0,0 0,0 0,1 1,-1-1,0 0,0 1,0-1,0 1,0 0,0-1,0 1,0 0,0-1,0 1,0 0,0 0,0 0,-1 0,1 0,0 0,-1 0,1 0,-1 0,1 0,-1 1,0-1,1 0,-1 0,0 0,0 0,1 1,-1-1,0 0,-1 0,1 1,0-1,0 0,0 0,-1 0,1 0,0 1,-1-1,1 0,-1 0,0 0,1 0,-1 0,0 0,1 0,-1 0,0 0,-1 0,-14 2,0 0,1-2,-1 0,0-1,0 0,0-1,0-1,0-1,0 0,-8-3,-72-9,-66 8,162 7,0 0,1 0,-1 0,0 0,1-1,-1 1,0 0,0 0,1-1,-1 1,0 0,1 0,-1-1,0 1,0 0,0-1,0 1,1 0,-1-1,0 1,0 0,0-1,0 1,0 0,0-1,0 1,0-1,0 1,0 0,0-1,0 1,0 0,0-1,0 1,0 0,0-1,0 1,-1 0,1-1,0 1,0 0,0-1,-1 1,1 0,0-1,0 1,-1 0,1 0,0-1,-1 1,1 0,0 0,0 0,-1 0,1-1,-1 1,1 0,0 0,-1 0,1 0,0 0,-1 0,1 0,0 0,-1 0,37-15,-26 12,271-144,-26 16,-116 72,-139 59,1-1,0 0,-1 1,1-1,-1 1,1 0,0-1,-1 1,1-1,0 1,-1 0,1 0,0-1,0 1,-1 0,1 0,0 0,0 0,-1 0,1 0,0 0,0 0,0 0,-1 0,1 0,0 1,0-1,-1 0,1 0,0 1,-1-1,1 1,0-1,-1 0,1 1,-1-1,1 1,0-1,-1 1,1 0,-1-1,0 1,1 0,-1-1,1 1,-1 0,0-1,0 1,1 0,-1 0,0-1,0 1,0 0,0 0,0-1,0 1,0 0,0 0,0-1,0 1,0 0,-1 0,1-1,0 1,0 0,-1 0,1-1,-1 1,1 0,-29 49,-7-8,-1-2,-3-2,-31 24,-36 40,86-67,20-18</inkml:trace>
  <inkml:trace contextRef="#ctx0" brushRef="#br1" timeOffset="42069.814">1609 1302,'-33'81,"-90"83,62-92,-182 186,195-211,-123 136,10-3,124-134,-1-1,-3-2,-41 34,39-38,1 2,2 2,-33 47,45-55,-1 0,-1-2,-3-1,-16 13,-57 33,119-159,-10-214,-20 163,17 131,-1 0,1 0,-1 0,1 0,0-1,0 1,-1 0,1 0,0 0,0-1,0 1,0 0,0 0,1 0,-1 0,0-1,1 1,-1 0,0 0,1 0,-1 0,1 0,0 0,-1 0,1 0,0 0,0 0,-1 0,1 0,0 0,0 1,0-1,0 0,0 1,0-1,0 1,0-1,1 1,-1-1,0 1,0 0,0-1,0 1,1 0,-1 0,0 0,0 0,0 0,1 0,-1 1,0-1,0 0,0 0,0 1,0-1,1 1,-1-1,0 1,0-1,0 1,0 0,0 0,0 0,157 72,-97-54,0-4,1-1,1-4,0-2,1-3,-1-3,32-4,-62 1,-22 0,1 0,-1 0,0 2,1-1,-1 1,0 1,0 0,0 0,0 1,0 1,0 0,6 3,-16-6,1 0,0 1,-1-1,1 0,-1 1,1-1,-1 1,0 0,0 0,1-1,-1 1,0 0,-1 0,1 0,0 0,0 0,-1 0,0 0,1 0,-1 0,0 0,0 0,0 0,0 1,0-1,0 0,-1 0,1 0,-1 0,1 0,-1 0,0 0,0 0,0-1,0 1,0 0,0 0,-1-1,1 1,0-1,-1 1,-70 59,46-48,0-1,-1-1,0-2,0 0,-28 3,-165 17,18-3,201-26,0-1,0 1,0 0,0 0,0 0,-1-1,1 1,0 0,0 0,0 1,0-1,0 0,0 0,0 0,0 1,-1-1,1 1,0-1,0 1,0-1,1 1,-1-1,0 1,0 0,0 0,0-1,1 1,-1 0,0 0,0 0,1 0,-1 0,1 0,-1 0,1 0,0 0,-1 0,1 0,0 0,0 0,-1 0,1 1,0-1,0 0,0 0,0 0,1 0,-1 0,0 0,0 0,1 1,-1-1,1 0,-1 0,1 0,-1 0,1 0,-1-1,1 1,0 0,0 0,13 8</inkml:trace>
  <inkml:trace contextRef="#ctx0" brushRef="#br1" timeOffset="43401.657">1327 2092,'-1'0,"1"0,-1-1,1 1,0 0,-1 0,1 0,-1 0,1-1,-1 1,1 0,-1 0,1 0,-1 0,1 0,-1 0,1 0,-1 0,1 0,-1 1,1-1,-1 0,1 0,-1 0,1 0,0 1,-1-1,1 0,-1 0,1 1,0-1,-1 0,1 1,0-1,-1 1,1-1,0 0,-1 1,1-1,0 1,0-1,0 1,-1-1,1 0,0 1,0-1,0 1,0-1,0 1,0-1,0 1,0-1,0 1,0-1,0 1,0-1,0 1,1-1,-1 1,-5 19,1 1,1 0,1 0,1 0,1 0,0 0,2 1,-1 23,-1-38,-1 1,1 0,1 0,0 0,0-1,0 1,1 0,0-1,0 1,1-1,0 0,1 0,-1 0,1 0,1 0,-1-1,1 0,0 0,0 0,1-1,6 5,-6-10,0-1,0 0,0 0,0-1,0 1,0-1,0-1,-1 1,1-1,-1 0,1 0,-1-1,0 1,-1-1,1 0,-1-1,1 1,-1-1,-1 0,1 0,-1 0,1 0,1-5,97-119,-100 129,0 0,0 1,0-1,0 1,0-1,-1 1,1 0,0 0,0 0,0 0,-1 0,1 0,0 0,-1 0,1 1,-1-1,0 1,1-1,-1 1,0-1,0 1,0 0,0 0,0 0,0-1,0 1,-1 0,1 0,-1 0,0 0,1 0,-1 0,0 0,0 0,0 0,0 0,-1 2,8 16,-5-16,0 0,0-1,0 1,0-1,0 1,1-1,0 0,0 1,0-2,0 1,0 0,0 0,1-1,-1 0,1 0,0 0,0 0,-1 0,1-1,0 0,1 0,-1 0,0 0,0-1,0 1,0-1,1 0,-1 0,0-1,0 1,0-1,0 0,0 0,0 0,0-1,0 0,0 1,2-2,12-10,0-1,0-1,-2 0,1-1,-2-1,-1 0,0-1,-1-1,0 0,-2-1,-1 0,8-19,34-86,-53 73,-5 47</inkml:trace>
  <inkml:trace contextRef="#ctx0" brushRef="#br1" timeOffset="43966.348">2287 2290,'-154'303,"152"-300,0 0,0 0,0 0,1 0,-1 0,1 0,0 0,0 1,0-1,0 1,0-1,1 0,0 1,0-1,0 1,0-1,0 1,0-1,1 1,0-1,0 1,0-1,0 0,0 0,1 1,-1-1,1 0,0 0,0-1,0 1,0 0,1-1,-1 1,1-1,-1 1,2-1,8 2,1-2,-1 1,1-2,-1 1,1-2,-1 0,1 0,0-1,-1-1,1 0,8-3,-1-2</inkml:trace>
  <inkml:trace contextRef="#ctx0" brushRef="#br1" timeOffset="44398.113">1976 2431,'43'0,"34"-4,8-3,-5 1,-12 1,-12 1,-12 2,-7 1,-11 0</inkml:trace>
  <inkml:trace contextRef="#ctx0" brushRef="#br1" timeOffset="45929.584">1355 33,'0'-1,"0"1,-1 0,1-1,-1 1,1 0,-1 0,1 0,0-1,-1 1,1 0,-1 0,1 0,-1 0,1 0,-1 0,1 0,-1 0,1 0,-1 0,1 0,-1 0,1 1,-1-1,1 0,-1 0,1 0,-1 1,1-1,0 0,-1 1,1-1,-1 0,1 1,0-1,-1 0,1 1,0-1,0 1,-1-1,1 0,0 1,0-1,-1 1,1-1,0 1,0-1,0 1,0-1,0 1,0-1,0 1,0-1,0 1,0-1,0 1,0-1,-8 21,0-1,2 1,0 0,1 0,1 1,1-1,1 1,1 0,1-1,1 1,2 15,-3-34,1-1,-1 0,0 1,0-1,1 0,0 1,-1-1,1 0,0 0,0 0,0 0,0 1,0-1,1-1,-1 1,1 0,-1 0,1 0,0-1,-1 1,1-1,0 1,0-1,0 0,0 0,0 0,1 0,-1 0,0 0,0-1,1 1,-1-1,0 0,1 1,-1-1,0 0,1 0,3-1,0 0,0 0,0 0,0 0,0-1,0 0,-1-1,1 1,-1-1,1 0,-1 0,0-1,0 0,-1 0,117-146,-121 149,0 0,1-1,-1 1,1 0,-1 0,1 0,0 0,-1 0,1 0,0 0,0 0,0 0,0 0,0 1,0-1,0 0,0 0,0 1,0-1,0 1,0-1,0 1,0 0,1-1,-1 1,0 0,0 0,0 0,1-1,-1 1,0 1,0-1,1 0,-1 0,0 0,0 1,0-1,1 0,-1 1,0-1,0 1,0 0,0-1,0 1,0 0,0 0,0-1,0 1,0 0,-1 0,1 0,0 0,31 75,15 19,-42-92,-1 0,1 0,0-1,0 1,0-1,0 0,0 0,0 0,1-1,-1 0,0 0,1-1,-1 1,1-1,-1 0,1-1,-1 1,1-1,-1 0,1 0,-1-1,0 0,0 0,0 0,0 0,0-1,0 0,-1 0,1 0,-1 0,0-1,0 0,0 0,1-1,7-9,0 0,-1 0,0-1,-1-1,-1 0,0 0,-1-1,-1 0,-1 0,0 0,-2-1,1-2,23-87,-26 98</inkml:trace>
  <inkml:trace contextRef="#ctx0" brushRef="#br1" timeOffset="46688.079">2230 173,'-159'284,"300"-510,-141 225,1-1,0 1,0 0,-1-1,1 1,0 0,0-1,0 1,0 0,0 0,0 0,1 0,-1 0,0 0,0 1,1-1,-1 0,1 1,-1-1,0 0,1 1,-1 0,1-1,-1 1,1 0,-1 0,1 0,0 0,-1 0,1 0,-1 0,1 1,-1-1,1 0,-1 1,1-1,-1 1,0 0,1 0,-1-1,0 1,1 0,-1 0,0 0,0 0,0 0,0 0,0 1,0-1,0 0,0 0,0 1,28 70,-27-63,0 0,1 0,0 0,1-1,-1 0,2 0,-1 0,1 0,1 0,-1-1,1 0,5 4,-9-9,-1-1,0 0,1 0,-1 0,1 0,-1 0,1-1,-1 1,1 0,0-1,-1 1,1-1,0 1,-1-1,1 0,0 0,0 0,-1 0,1 0,0 0,0 0,-1-1,1 1,0-1,0 1,-1-1,1 0,-1 1,1-1,-1 0,1 0,-1 0,1 0,-1 0,0-1,0 1,1 0,-1-1,0 1,0-1,0 1,-1-1,1 1,0-1,25-77,2-150,-23 173,1 32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9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1,'61'47,"77"108,-58-91,66 66,15 75,119 11,-52 18,-122-125,-88-96</inkml:trace>
  <inkml:trace contextRef="#ctx0" brushRef="#br0" timeOffset="838.4">255 1553,'-12'3,"1"1,0 0,0 1,0 1,1 0,0 0,0 1,0 0,1 0,0 1,1 1,0-1,0 1,1 1,0-1,0 1,1 1,0-1,1 1,1 0,-1 0,2 0,-1 1,2-1,-1 1,2 0,0 0,0 0,1 6,-2 6,2-1,0 1,2-1,1 1,0-1,6 18,-7-35,-1 0,2 0,-1 0,1 0,0 0,0 0,0-1,1 0,0 1,0-1,0-1,1 1,-1-1,1 0,0 0,1 0,-1 0,1-1,-1 0,1 0,0-1,0 1,0-1,0-1,1 1,5 0,-3-1,0-1,1 1,-1-2,0 1,0-1,0-1,0 1,0-2,0 1,0-1,-1-1,1 1,-1-1,0-1,0 1,-1-2,1 1,-1-1,4-4,21-14,-2-2,-1-1,-2-1,0-2,-2 0,-1-2,-1 0,-2-2,-2-1,12-28,-27 54,1 0,-2-1,0 1,0-1,0 0,-2 0,1 0,-1 0,0 0,-1 0,0 0,-1-1,0 1,-1 0,0 0,0 1,-1-1,-1 0,1 1,-1 0,-1-1,0 2,0-1,-1 1,0-1,0 1,-1 1,0 0,0 0,-4-2,2 4,1 0,-1 1,0 0,-1 1,1 0,-1 0,1 1,-1 0,0 1,0 0,0 0,1 1,-1 1,0-1,0 2,0-1,1 1,-1 1,1 0,-4 2,-12 4,1 2,0 1,0 0,1 2,1 1,-20 18,13-8,2 1,1 2,1 1,2 0,0 2,-4 12,8-12</inkml:trace>
  <inkml:trace contextRef="#ctx0" brushRef="#br0" timeOffset="1135.38">1 1919,'201'-135,"-177"123,0 2,1 0,0 1,1 2,0 0,0 2,0 1,0 1,1 1,0 2,-1 0,1 2,5 1,50-1,-58-2</inkml:trace>
  <inkml:trace contextRef="#ctx0" brushRef="#br0" timeOffset="2637.866">791 1553,'79'-16,"-1"-2,-1-4,-1-3,-1-3,-2-4,39-24,187-125,-235 133,-2-3,-3-3,39-44,-98 97,1 1,-1 0,0-1,1 1,-1-1,1 1,-1 0,0-1,0 1,1-1,-1 0,0 1,0-1,1 1,-1-1,0 1,0-1,0 1,0-1,0 0,0 1,0-1,0 1,0-1,0 1,0-1,0 0,-1 1,1-1,0 1,0-1,-1 1,1-1,0 1,-1-1,1 1,0-1,-1 1,1 0,0-1,-1 1,1-1,-1 1,1 0,-1 0,1-1,-1 1,1 0,-1 0,1-1,-1 1,0 0,1 0,-1 0,1 0,-1 0,1 0,-1 0,0 0,1 0,-1 0,1 0,-1 0,1 1,-1-1,0 0,-51-1,45 1,-164-1,170 0,0 1,1 0,-1-1,0 1,0 0,1-1,-1 1,0 0,0 0,0 0,1 0,-1 0,0 0,0 0,0 0,1 0,-1 0,0 0,0 0,0 1,1-1,-1 0,0 1,0-1,1 0,-1 1,0-1,1 1,-1-1,0 1,1-1,-1 1,1 0,-1-1,1 1,-1 0,1-1,0 1,-1 0,1 0,0-1,-1 1,1 0,0 0,0 0,0-1,0 1,0 0,0 0,0 0,0 0,0-1,0 1,0 0,0 0,1 0,-1-1,0 1,26 48,-23-45,10 20,-1 0,-1 0,-2 1,0 1,-1-1,-2 1,-1 1,1 12,22 102,-29-140,1 0,0 0,-1 0,1 0,0 0,0 0,0 0,0 0,0 0,0 0,0 0,0 0,1 0,-1 0,0 0,1 0,-1 0,0 0,1 0,-1-1,1 1,-1 0,1 0,0 0,-1 0,1-1,0 1,0 0,-1-1,1 1,0-1,0 1,0-1,0 1,0-1,0 1,0-1,0 0,0 0,0 1,0-1,0 0,0 0,0 0,0 0,0 0,0 0,0 0,0-1,0 1,0 0,0-1,0 1,0 0,0-1,0 1,-1-1,1 1,0-1,0 0,0 1,-1-1,1 0,0 0,13-15,-1-1,-1-1,-1 0,0-1,-1 0,-1 0,1-6,9-17,80-180,-86 204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1,'-11'127,"4"-102,2 1,1 0,2 0,0 0,1 0,2 0,1 5,26 112,-16 25,-2-99,-3 1,-3-1,-3 1,-4 13,1 37,-34 23,37-111,7-27</inkml:trace>
  <inkml:trace contextRef="#ctx0" brushRef="#br0" timeOffset="3251.713">0 763,'153'-57,"2"6,3 6,5 7,-88 22,-2-3,0-4,60-27,-95 34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0 138,'165'25,"294"-22,-414-4,-67-6,0-1,1 0,0-2,0 0,1-2,0 0,1-1,1-1,-12-11,-32-13,41 30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4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1 198,'1'3,"1"0,0-1,1 1,-1 0,0-1,1 0,-1 0,1 0,0 0,0 0,0 0,0-1,0 1,0-1,0 0,0 0,0 0,2 0,-2 0,16 4,0-1,0-1,1-1,-1-1,0 0,1-1,-1-2,1 0,-1 0,16-6,8 1,227-26,-226 33,-84-36,-76-75,93 78,16 16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7.4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1 177,'189'38,"-130"-28,1-3,0-3,0-2,47-5,-3 1,37-9,-134-3,-33 1,11 6,4 0,0 0,1-1,0 0,1-1,0 0,0 0,1-1,0 0,1 0,0-1,0 0,1 0,-1-4,-11-21,10 20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0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0 144,'23'61,"93"305,-114-359,0-1,0 1,0 0,1 0,0-1,0 0,1 1,-1-1,1-1,1 1,-1 0,1-1,5 4,-8-8,1-1,0 0,-1 0,1 0,-1 0,1-1,0 1,-1-1,1 1,-1-1,1 0,-1 0,0 0,1 0,-1-1,0 1,0 0,0-1,0 0,0 1,0-1,0 0,0 0,-1 0,1 0,-1-1,0 1,1 0,0-3,1 1,108-158,-6 38,-103 124,0-1,0 1,-1-1,1 1,0 0,0 0,0 0,-1 0,1 0,0 0,0 0,-1 1,1-1,0 1,0-1,-1 1,1 0,0-1,-1 1,1 0,-1 0,1 0,-1 0,0 0,1 1,-1-1,0 0,0 1,0-1,0 1,0-1,0 1,0-1,0 1,-1 0,1-1,0 1,-1 0,0 0,1-1,-1 1,0 0,0 1,9 15,-7-14,1 0,-1 0,1-1,0 1,1-1,-1 0,1 1,-1-2,1 1,0 0,0-1,0 1,0-1,1-1,-1 1,0 0,1-1,-1 0,1 0,0 0,-1-1,1 1,0-1,-1 0,1-1,0 1,-1-1,1 0,-1 0,1 0,-1-1,4-1,5-2,0-1,-1 0,0-1,0 0,0-1,-1-1,0 1,-1-2,0 1,7-9,-5 4,1 1,-1-1,-1-1,-1 0,0-1,-1 0,-1 0,0-1,-1 0,-1 0,-1-1,0 1,-1-1,1-16,-6-40,0 62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0 215,'266'-28,"63"29,-288-7,-40 6,-1 0,1 0,0-1,-1 1,1 0,-1 0,1-1,-1 1,1 0,-1-1,1 1,-1 0,1-1,-1 1,0-1,1 1,-1-1,1 1,-1-1,0 1,0-1,1 1,-1-1,0 1,0-1,0 0,1 1,-1-1,0 1,0-1,0 0,0 1,0-1,0 1,0-1,0 0,-1 1,1-1,0 1,0-1,0 1,-1-1,1 0,0 1,-1-1,1 1,0-1,-1 1,1 0,-1-1,1 1,0-1,-1 1,1 0,-1-1,1 1,-1 0,0-1,1 1,-1 0,1 0,-1 0,1 0,-1 0,0-1,-177-115,159 89,18 17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1,'15'0,"13"0,8 0,2 0,-1 0,-1 0,-3 0,-1 0,-2 0,-1 0,-1 0,0 0,0 0,0 0,0 0,-10 0,-7 0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0,'44'10,"28"3,6-1,-4-2,-11-3,-10-3,-11-2,-7-1,-9-1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1,'-19'3,"0"0,1 2,-1 0,1 1,0 1,1 0,-1 1,1 1,1 1,0 1,0 0,1 1,1 0,0 1,-12 15,19-18,0 1,1 0,0 0,1 0,0 1,1 0,0 0,1 0,0 0,1 0,1 1,0-1,0 1,2 8,0-16,0 1,1 0,0 0,0-1,0 1,1-1,0 1,0-1,0 0,1 0,0 0,-1-1,2 0,-1 1,0-1,1-1,0 1,0-1,0 1,0-1,1-1,-1 1,1-1,-1 0,1 0,0-1,1 1,4 0,0-1,-1 0,1 0,0-1,-1 0,1 0,-1-2,1 1,0-1,-1-1,0 0,0 0,0-1,0 0,1-2,7-4,-2 1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0 120,'678'0,"-678"0,-1-1,1 1,0-1,-1 1,1-1,0 1,0-1,0 1,-1-1,1 1,0-1,0 1,0-1,0 1,0-1,0 1,0-1,0 1,0-1,0 1,0-1,1 1,-1-1,0 1,0-1,0 1,1-1,-1 1,0-1,1 1,-1-1,0 1,1 0,-1-1,0 1,1 0,-1-1,1 1,-1 0,1 0,-1-1,1 1,-1 0,0 0,1 0,0-1,-1 1,1 0,-1 0,1 0,-1 0,1 0,-1 0,1 0,-1 0,1 0,-1 1,1-1,-1 0,1 0,-1 0,1 1,0-1,-38-26,-57-36,79 48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20.3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0 194,'1'-2,"1"0,-1 0,1 0,-1 0,1 1,0-1,-1 1,1-1,0 1,0 0,0-1,0 1,0 0,1 0,-1 1,0-1,0 0,0 1,1-1,-1 1,0 0,1 0,-1 0,0 0,2 0,-1 0,411-4,-265-25,-148 28,0-1,0 1,0 0,0-1,-1 1,1-1,0 1,-1-1,1 1,-1-1,1 1,-1-1,0 0,0 1,1-1,-1 0,0 1,-1-1,1 1,0-1,0 0,-1 1,1-1,-1 1,1-1,-1 1,0-1,0 1,1-1,-1 1,0-1,0 1,0 0,-1 0,1 0,0 0,0 0,-1 0,1 0,0 0,-1 0,-1 0,-5-10,-15-32,16 22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9.0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1 140,'2'44,"3"0,2 0,1 0,3-1,1-1,2 1,2-2,13 22,-29-61,1 0,0 0,0 0,0 0,0-1,0 1,0 0,0-1,1 1,-1 0,1-1,-1 0,1 1,-1-1,1 0,0 0,0 0,0 0,0 0,-1 0,1-1,0 1,0-1,0 1,0-1,1 0,-1 1,0-1,0 0,0 0,0-1,0 1,0 0,0-1,0 1,0-1,0 0,0 0,0 0,0 0,-1 0,1 0,0 0,-1 0,1-1,-1 1,1 0,-1-1,1 0,-1 1,0-1,1-1,182-268,-184 270,0 0,1 1,-1-1,0 0,1 0,-1 1,1-1,0 0,-1 1,1-1,-1 0,1 1,0-1,-1 1,1-1,0 1,0 0,-1-1,1 1,0 0,0-1,0 1,0 0,-1 0,1 0,0 0,0 0,0 0,0 0,0 0,-1 0,1 0,0 0,0 0,0 1,0-1,-1 0,1 1,0-1,0 0,-1 1,1-1,0 1,0-1,-1 1,1 0,-1-1,1 1,-1 0,1-1,-1 1,1 0,-1-1,1 1,-1 0,0 0,1 0,-1 0,0-1,0 1,0 0,12 61,-12-53,40 131,-39-136,0-1,1 1,0-1,-1 0,2 1,-1-1,0 0,0 0,1 0,0-1,-1 1,1-1,0 1,0-1,1 0,-1 0,0 0,1-1,-1 1,1-1,-1 0,1 0,0 0,-1 0,1 0,0-1,0 0,0 0,-1 0,1 0,0-1,0 1,0-1,-1 0,1 0,0 0,7-7,1 0,-1 0,0-1,-1-1,0 0,-1 0,0-1,-1 0,0 0,0-1,-1 0,-1 0,0-1,1-3,-3 8,28-54,-2-2,-4-1,14-50,-24 59,-9 32</inkml:trace>
  <inkml:trace contextRef="#ctx0" brushRef="#br0" timeOffset="478.041">1187 338,'-39'52,"2"1,3 2,-26 56,55-104,1 1,0 1,0-1,1 1,0-1,0 1,1 0,1 0,-1 0,1 0,1 1,-1-1,2 0,-1 0,1 0,1 3,2-8,0 0,0-1,0 0,1 1,-1-1,1-1,0 1,-1-1,1 0,0 0,1 0,-1-1,0 0,0 0,1 0,-1-1,0 1,1-1,-1-1,0 1,1-1,-1 0,5-1,6 1,-3 1,-5 0,-1 0,1 0,-1 0,1-1,-1 0,0 0,1-1,-1 0,0-1,0 1,0-1,0-1,0 1,0-2,1-6,-5 1</inkml:trace>
  <inkml:trace contextRef="#ctx0" brushRef="#br0" timeOffset="732.515">847 536,'44'0,"23"0,5 0,-4 0,-10 0,-9 0,-9 0,-6 0,-4 0,-2 0,-1 0,-6 0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7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1 254,'19'5,"11"2,6-1,1-1,-1-2,-1 0,-3-2,-1-1,-2 0,-5-5,-2-2,0 1,1-4,-4 0</inkml:trace>
  <inkml:trace contextRef="#ctx0" brushRef="#br0" timeOffset="247.942">199 0,'-5'39,"-1"31,-1 9,2-4,2-10,1-12,1-9,0-8,6-10,2-9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5.7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109 54,'-2'0,"-1"0,1 0,-1 0,0 0,1 1,-1-1,1 1,-1 0,1 0,-1 0,1 0,-1 0,1 0,0 1,0-1,0 1,0-1,0 1,0 0,0 0,0 0,1 0,-1 0,1 0,-1 0,1 1,0-1,0 1,0-1,0 1,0-1,1 1,-1-1,1 2,-34 139,31-133,1-1,0 1,0 0,1 0,1 0,0 0,0 1,1-1,0 0,0 0,1-1,1 1,0 0,0-1,1 1,0-1,0 0,1 0,1-1,2 4,-2-8,0 0,1-1,0 0,-1 0,1-1,0 0,0 0,1 0,-1-1,0 0,0-1,1 0,-1 0,0 0,1-1,-1 0,0 0,0-1,0 0,0 0,0-1,0 1,-1-2,1 1,-1-1,0 0,0 0,1-2,77-79,-82 85,0-1,0 1,0 0,0 0,0 0,0 1,0-1,0 0,0 1,-1-1,1 1,0-1,0 1,0 0,-1 0,1 0,0 0,-1 0,1 0,-1 1,0-1,1 0,-1 1,0-1,0 1,1-1,-1 1,0 0,-1 0,1-1,0 1,0 0,-1 0,1 0,-1 0,0-1,0 1,1 2,5 9,-5-10,0 1,0-1,0 1,1-1,-1 0,1 0,0 0,0 0,0 0,0 0,1 0,-1 0,1-1,-1 1,1-1,0 0,0 0,0 0,0 0,0-1,1 1,-1-1,0 0,1 0,-1 0,1 0,0 0,-1-1,1 0,-1 0,1 0,0 0,-1 0,1-1,-1 1,1-1,-1 0,1 0,-1-1,0 1,2-2,8-8,-1-1,-1-1,0 0,-1 0,0-1,-1 0,-1-1,2-4,1 0,73-199,-36 122,-33 84</inkml:trace>
  <inkml:trace contextRef="#ctx0" brushRef="#br0" timeOffset="698.343">871 308,'-97'219,"103"-229,15-32,2 1,2 0,2 2,4-1,-30 38,0 1,0 0,0 0,0 0,0 0,1 0,-1 0,0 0,1 0,-1 0,0 1,1-1,-1 0,1 1,-1-1,1 1,-1 0,1 0,0-1,-1 1,1 0,-1 0,1 0,0 1,-1-1,1 0,-1 1,1-1,-1 1,1-1,-1 1,1 0,-1-1,0 1,1 0,-1 0,0 0,0 0,0 0,1 0,-1 1,0-1,-1 0,1 0,0 1,0-1,0 1,-1-1,1 1,-1-1,1 1,-1-1,0 1,1-1,-1 2,10 26,29 67,-38-93,1 0,0-1,-1 1,1 0,0-1,0 1,1-1,-1 0,0 0,1 0,-1 0,1 0,0 0,0-1,0 1,0-1,0 0,0 0,0 0,0 0,0 0,0-1,0 1,1-1,-1 0,0 0,2 0,1-4,-1 1,1-1,-1 0,0 0,0-1,-1 0,1 0,-1 0,0 0,0 0,-1-1,1 0,-1 0,-1 0,1 0,-1 0,0 0,0-1,-1 1,0-1,0 1,0-1,-1-1,3-3,-1-1,-1 0,0 1,-1-1,0 0,0 0,-1 0,-1 1,0-1,-2-6,-3-1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9:56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85,'-77'-27,"51"19,-1 1,0 2,-1 1,1 1,-1 1,1 1,-1 2,0 1,1 1,-1 1,1 1,0 2,1 1,0 1,-3 2,17-9,0 0,0 1,1 0,-1 1,1 0,0 1,0 0,0 1,1 0,0 0,0 1,1 1,-1 0,2 0,-1 1,1 0,1 0,-1 1,2 0,-1 0,-1 4,8-9,-1-1,1 0,0 0,0 0,0 1,0-1,1 0,0 0,0 0,0 0,0 0,1 0,-1 0,1 0,0-1,0 1,1 0,-1-1,1 0,-1 1,1-1,0 0,1-1,-1 1,0-1,1 1,1 0,106 48,61-32,-172-19,1-1,0 1,0-1,-1 1,1 0,0-1,0 1,-1 0,1 0,0-1,0 1,0 0,0 0,-1 0,1 0,0 0,0 0,0 0,0 0,-1 1,1-1,0 0,0 0,0 1,-1-1,1 0,0 1,-1-1,1 1,0-1,-1 1,1-1,0 1,-1-1,1 1,-1 0,1-1,-1 1,1 0,-1 0,0-1,1 1,-1 0,0 0,0 0,1-1,-1 1,0 0,0 0,0 0,0-1,0 1,0 0,0 0,0 0,-1 0,1-1,0 1,0 0,-1 0,1 0,-1 0,-139 87,-26 39,163-125,0 1,1-1,-1 1,1 0,0 0,0 0,0 0,1 0,-1 1,1-1,-1 0,1 1,0-1,1 1,-1-1,0 1,1 0,0-1,0 1,0 0,0-1,1 1,-1-1,1 1,0-1,0 1,0-1,1 1,-1-1,1 0,0 0,0 0,0 0,0 0,0 0,1 0,-1-1,1 1,0-1,0 0,0 0,0 0,0 0,0 0,0-1,1 1,-1-1,1 0,14 4,-1-1,1-1,0-1,0 0,1-2,-1 0,0-1,6-1,27-1,175-8,-202 5</inkml:trace>
  <inkml:trace contextRef="#ctx0" brushRef="#br0" timeOffset="266.914">1609 338,'-39'34,"-21"25,-7 8,5-3,12-8,10-8,11-8,7-6,6-3,2-3,-2-1,1-1,0 1,-4 0,2-4</inkml:trace>
  <inkml:trace contextRef="#ctx0" brushRef="#br0" timeOffset="516.304">1101 367,'29'34,"23"20,9 1,-2-3,-7-7,-6-10,-7-7,-5-8,-3-3,-3-3,-1-5,0-4,0-3,0-1,-4-1</inkml:trace>
  <inkml:trace contextRef="#ctx0" brushRef="#br0" timeOffset="954.068">2145 423,'-12'-4,"0"1,-1 0,1 1,-1 1,0 0,1 0,-1 2,0-1,1 2,-1-1,0 2,1 0,0 0,0 1,0 1,0 0,1 0,0 1,0 1,0 0,1 0,0 1,0 0,1 1,0 0,1 1,0 0,0 0,1 0,0 1,0 3,2-5,-27 85,32-90,-1-1,1 0,0 0,1 1,-1-1,0 0,1 0,0 0,0 0,0 0,0 0,0 0,1 0,-1 0,1 0,0 0,0-1,0 1,0-1,0 0,0 1,1-1,-1 0,1 0,0-1,-1 1,1 0,0-1,2 1,2 2,1-2,-1 1,1-1,-1 0,1 0,0-1,-1 0,1 0,0-1,0 0,0 0,0-1,-1 0,1-1,0 1,-1-2,1 1,-1-1,0 0,0 0,0-1,4-3,135-118,-101 80,2 11,-45 34,-1-1,0 1,0-1,0 1,0 0,0 0,0 0,1 0,-1 0,0 0,0 0,0 0,0 0,0 0,1 0,-1 1,0-1,0 1,0-1,0 1,0-1,0 1,0-1,0 1,0 0,0 0,0-1,-1 1,1 0,0 0,0 0,-1 0,1 0,-1 0,1 0,-1 0,1 0,-1 0,0 0,1 0,-1 0,0 1,0-1,0 0,0 0,0 0,0 1,6 43,-6-37,1-1,-1 1,1-1,1 0,-1 1,1-1,0 0,1 0,0 0,0 0,0 0,1-1,0 0,0 1,1-1,0-1,4 5,40 21,-25-18</inkml:trace>
  <inkml:trace contextRef="#ctx0" brushRef="#br0" timeOffset="1472.338">2569 875,'5'-12,"19"-41,2 1,2 1,3 1,1 2,3 1,1 2,31-28,-20 43,-46 30,0-1,0 1,0 0,0 0,0 0,0 0,0 0,0 0,-1 0,1 0,0 0,0 0,0 0,0 0,0 1,0-1,0 0,0 1,-1-1,1 1,0-1,0 1,-1-1,1 1,0-1,0 1,-1 0,1-1,-1 1,1 0,-1 0,1 0,-1-1,1 1,-1 0,0 0,1 0,-1 0,0 0,0 0,0-1,1 1,-1 0,0 0,0 0,-1 0,1 0,0 0,0 0,0 0,-1 0,1 0,0-1,-1 1,1 0,-1 0,-6 43,2 52,6-94,0 0,0 1,1-1,-1 0,0 0,1 1,-1-1,1 0,0-1,0 1,-1 0,1 0,0-1,1 1,-1-1,0 0,0 0,1 1,-1-1,0-1,1 1,-1 0,1-1,-1 1,1-1,-1 0,1 0,0 0,-1 0,1 0,-1 0,1-1,0 0,86-24,-37-3,-41 21,1 0,-1 1,1 0,0 1,1 0,-1 1,1 0,0 1,0 0,10 0,-20 4,1 0,-1 0,1 0,-1 0,0 1,1-1,-1 1,0 0,0 0,0 0,-1 0,1 1,0-1,-1 1,1-1,-1 1,0 0,0 0,0 0,0 0,-1 0,1 1,-1-1,0 0,0 1,0-1,0 1,-1-1,1 1,-1 0,0-1,0 1,0-1,-1 1,1-1,-1 1,0 0,0-1,16 74,0-59,2-5</inkml:trace>
  <inkml:trace contextRef="#ctx0" brushRef="#br0" timeOffset="2184.199">3669 423,'22'52,"-2"1,-3 2,-2 0,-2 0,1 26,-12-62,-1 0,0 0,-2 1,0-1,-1 0,0 0,-2 0,-3 10,4-21,1 0,-1 0,0 0,-1 0,0-1,0 0,-1 0,0 0,0 0,0-1,-1 1,0-1,0-1,-1 1,0-1,0-1,0 1,0-1,-1 0,-1 0,7-3,1 0,-1 0,1-1,-1 1,1-1,-1 1,1-1,-1 1,0-1,1 0,-1 0,0 0,1 0,-1 0,1 0,-1-1,0 1,1 0,-1-1,1 1,-1-1,1 0,-1 1,1-1,-1 0,1 0,0 0,0 0,-1 0,1 0,0 0,0-1,0 1,0 0,0 0,0-1,1 1,-1-1,0 1,1-1,-1 1,1-1,-1 1,1-1,0 0,0 1,0-1,0 0,4-80,6 50,2 0,1 1,1 1,2 0,1 1,1 1,2 1,0 0,5-2,6-9,2 2,1 1,1 1,2 2,2 2,38-23,44 3,-117 49,0 0,1 0,-1 1,0 0,1 0,-1 0,0 1,0-1,1 1,-1 0,0 0,0 0,0 1,0 0,0-1,0 1,0 1,-1-1,1 0,-1 1,0 0,1 0,-1 0,0 0,-1 0,1 1,-1-1,2 3,-1 0,-1 0,0 1,0-1,0 0,-1 1,0-1,0 1,-1-1,0 1,0-1,0 1,-1-1,0 1,0-1,-1 1,1-1,-1 0,-1 0,1 0,-1 0,-1 1,-3 7,-1 0,-1 0,0-1,0 0,-2 0,1-1,-2-1,-1 2,0-3,0 0,0-1,-1-1,0 0,-1 0,0-2,0 0,0-1,0 0,-1-1,0-1,0 0,0-1,-6-1,20-1,-1 1,0-1,0 0,1 0,-1 0,0 0,0 0,1-1,-1 0,0 1,1-1,-1 0,0 0,1 0,-1-1,1 1,0 0,-1-1,1 0,0 1,0-1,0 0,0 0,0 0,1-1,-1 1,1 0,-1-1,1 1,0-1,0 1,0-1,0 1,0-1,1 0,-1 1,1-1,-1 0,1 0,0 1,0-1,1-2,3-12</inkml:trace>
  <inkml:trace contextRef="#ctx0" brushRef="#br0" timeOffset="2449.509">4544 0,'-5'34,"-1"25,-1 7,-2 3,-1-6,2-10,2-8,2-7,2-5,1-4,1-1,0-2,0 1,1-1,-1 2,0-6</inkml:trace>
  <inkml:trace contextRef="#ctx0" brushRef="#br0" timeOffset="2803.978">4685 565,'34'9,"0"-2,1-1,0-1,0-2,0-2,0-1,1-2,-1-1,5-2,-33 4,0-1,0 1,0-1,0-1,0 1,0-1,0 0,-1-1,0 0,1 0,-1 0,-1-1,1 1,-1-1,0-1,0 1,0-1,-1 0,0 0,0 0,0 0,-1-1,0 0,0 0,-1 0,0 0,0 0,0 0,-1 0,0 0,-1-4,0 8,-1 0,0 0,0 0,0 0,0 1,-1-1,1 0,-1 1,1-1,-1 1,0-1,0 1,0 0,0 0,-1 0,1 0,-1 0,1 0,-1 1,0-1,1 1,-1 0,0 0,0 0,0 0,0 0,0 1,0-1,0 1,0 0,0 0,-2 0,-99 18,88-12,0 0,0 1,1 0,0 2,0 0,1 0,0 1,0 1,2 0,-1 1,1 1,1 0,0 0,1 1,0 0,1 1,1 0,1 1,0-1,0 1,2 1,0-1,1 1,4-11,0 0,0-1,1 1,-1 0,1 0,1-1,-1 1,1 0,0-1,0 0,1 1,-1-1,1 0,0 0,1 0,-1-1,1 1,0-1,0 0,1 0,-1 0,1-1,-1 1,1-1,0 0,1-1,0 1,152 50,-123-45,-4-3</inkml:trace>
  <inkml:trace contextRef="#ctx0" brushRef="#br0" timeOffset="3728.541">0 1270,'478'-25,"149"-7,51 4,37-2,-240 3,-58 0,150-3,-70 20,-97-8,-79-10,-17 0,-277 28,-4 0</inkml:trace>
  <inkml:trace contextRef="#ctx0" brushRef="#br0" timeOffset="5423.946">5955 311,'-5'4,"4"3,1 4,6 0,2-2</inkml:trace>
  <inkml:trace contextRef="#ctx0" brushRef="#br0" timeOffset="5673.01">6039 734,'0'0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0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1010,'7'8,"0"0,1-1,-1 0,1 0,1-1,-1 0,1-1,0 1,1-2,-1 1,1-1,0-1,0 0,0 0,0-1,1 0,-1-1,1 0,-1-1,1 0,-1 0,5-2,5 1,-1-2,0 0,0-2,0 0,0-1,-1 0,0-2,0 0,-1-1,0-1,0 0,0-2,178-155,-136 106,-3-2,-2-2,-4-3,-2-2,-4-3,-3 0,30-77,-2-52,-56 184,-7 45,-3-13,68 256,-46-195,-5 1,-2 0,-4 2,0 31,-12-76,-1 1,-2-1,-1 1,-2-1,-1 0,-6 18,7-37,0 0,-1 0,-1-1,0 1,-1-2,0 1,-1-1,-1 0,1 0,-2-1,0 0,0-1,-1 0,0-1,-1 0,-2 1,-14 6,-1 0,0-3,-1 0,0-2,-1-1,0-1,-1-2,0-1,-24 1,37-6,0-1,0 0,0-1,0-1,0-1,0-1,1-1,0 0,-2-2,13 5,0-1,1 1,-1-2,1 1,-1-1,1 0,0 0,1-1,-1 1,1-1,0-1,0 1,0-1,1 0,0 0,0 0,0 0,1-1,0 0,0 1,1-1,0 0,0 0,0-5,6-74,4 61</inkml:trace>
  <inkml:trace contextRef="#ctx0" brushRef="#br0" timeOffset="251.17">1863 813,'-10'33,"-8"26,0 8,-3-8,3-10,5-12</inkml:trace>
  <inkml:trace contextRef="#ctx0" brushRef="#br0" timeOffset="496.881">1609 163</inkml:trace>
  <inkml:trace contextRef="#ctx0" brushRef="#br0" timeOffset="867.663">2089 1235,'17'-69,"3"1,3 1,3 1,3 1,7-6,-29 58,0 0,1 0,0 1,1 1,1-1,0 1,0 1,1 0,0 1,1 0,0 0,1 1,-1 1,1 0,1 1,-1 0,1 1,0 1,0 0,8-1,-19 5,-1 0,0 0,0 0,1 0,-1 1,0-1,1 1,-1-1,0 1,0 0,0-1,0 1,0 1,0-1,0 0,0 0,0 1,0-1,-1 1,1-1,0 1,-1 0,0 0,1-1,-1 1,0 0,0 0,0 1,0-1,0 0,0 0,-1 0,1 0,-1 1,0-1,1 0,1 94,-3-76,-2 12,1-24,1 1,0 0,0 0,1 0,0 0,1 0,0-1,0 1,1 0,0 0,0-1,1 1,0-1,0 0,1 0,1 1,-3-7,1 0,0 0,-1 0,1 0,0 0,0-1,0 1,0-1,0 0,1 0,-1 0,0 0,0 0,1-1,-1 0,1 1,-1-1,0-1,1 1,-1 0,0-1,1 1,-1-1,0 0,0 0,1-1,0 0,81-47,-60 31,-12 7,1 0,0 1,1 0,0 1,1 1,0 0,0 1,0 1,1 1,5-1,-20 5,0 1,0 0,0 0,0 0,0 0,0 0,0 0,0 0,0 1,0-1,0 1,0-1,0 1,-1 0,1 0,0 0,0 0,-1 0,1 0,0 0,-1 1,0-1,1 0,-1 1,0-1,1 1,-1 0,0-1,0 1,0 0,-1 0,1 0,0 0,-1 0,8 74,-8-52,-1-17,2 0,-1 1,1-1,0 0,0 0,0 0,1 0,0-1,1 1,0 0,0-1,0 1,1-1,0 0,0-1,0 1,1 0,0-1,0 0,4 3,8 0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73 200,'18'198,"-7"178,-10-368,-1 0,0 1,-1-1,0 0,0 0,0 0,-1 0,0 0,-1-1,0 1,0-1,0 1,-1-1,0 0,-1 0,0-1,0 1,0-1,-3 3,6-9,1 0,-1 1,0-1,1 0,-1 0,1 0,-1 0,1 0,-1 0,0-1,1 1,-1-1,1 1,-1-1,1 1,-1-1,1 0,0 1,-1-1,1 0,0 0,0 0,-1 0,1 0,0 0,0-1,0 1,0 0,1-1,-1 1,0 0,0-1,1 1,-1-1,1 1,-1-1,1 1,0-1,0 1,-1-1,1 0,0 1,0-1,1 1,-1-1,0 1,0-1,1 0,-1 1,1-1,-1 1,1 0,0-1,3-23,1 0,1 1,1-1,1 2,2-1,5-9,-6 12,17-43,4 2,2 1,2 2,4 1,1 2,3 1,3 3,24-21,-55 59,0 0,1 2,0 0,1 1,1 0,0 1,0 1,1 1,0 0,0 1,1 2,0-1,7 1,-23 4,0 1,0 0,0 0,0 0,0 1,1-1,-1 1,0 0,0 0,0 0,-1 0,1 0,0 0,0 1,-1-1,1 1,0 0,-1 0,0 0,0 0,1 0,-1 1,0-1,-1 1,1-1,0 1,-1 0,1 0,-1-1,0 1,0 0,0 0,0 0,-1 0,1 3,0 5,1 0,-2-1,0 1,0 0,-1-1,0 1,-1 0,0-1,-3 10,-3 4,-2 0,0-1,-1 0,-1-1,-1-1,-1 0,-1 0,-1-2,0 0,-2 0,0-2,-9 6,12-8,-1-1,0 0,-2-2,1 0,-1-1,-1 0,0-2,-1 0,1-1,-2-1,1-1,-18 3,35-9,0 0,-1 0,1 0,0-1,-1 1,1-1,0 0,0 1,-1-2,1 1,0 0,0-1,0 1,1-1,-1 0,0 0,1 0,-1 0,1 0,-1-1,0-1,-9-14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0,'-114'512,"63"-78,51-344,6-82,0-8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0 259,'20'9,"1"-1,0-1,0-1,0 0,1-2,0 0,0-2,0 0,0-2,0 0,0-1,0-1,0-2,0 0,-1-1,5-2,-16 3,0 1,-1-2,1 1,-1-1,0-1,0 1,-1-2,1 1,-1-1,-1 0,1-1,-1 0,-1 0,1 0,-2-1,1 0,-1 0,0-1,-1 1,0-1,-1 0,1 0,-2-1,1-6,-2 13,-1 1,0 0,0-1,-1 1,1 0,-1-1,1 1,-1 0,0 0,0-1,-1 1,1 0,-1 0,1 0,-1 1,0-1,0 0,0 1,-1-1,1 1,0 0,-1-1,0 1,1 1,-1-1,0 0,0 1,0-1,0 1,0 0,-1 0,1 0,0 0,0 1,-1-1,-6 0,-1 0,1 0,-1 1,1 0,0 1,-1 0,1 1,0 0,0 0,0 1,0 1,-10 4,0 2,1 0,0 1,1 1,1 0,0 1,0 2,1-1,1 2,0 0,2 1,-4 4,10-10,-1 0,2 0,-1 0,1 0,1 1,0 0,1 1,0-1,1 1,0-1,1 1,1 0,0 0,0 0,1 0,1 0,0 0,1 0,1-1,3 13,-2-15,0-1,1-1,0 1,0-1,1 1,0-1,0-1,1 1,0-1,0-1,1 1,0-1,0-1,1 1,-1-1,1-1,0 1,0-2,7 3,11 2,0-1,-1-1,2-1,-1-1,1-2,13-1,-1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7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0,'-39'152,"-13"129,41-221,4 1,2 0,3 0,5 57,-3-117,-1 1,1 0,1 0,-1-1,0 1,0 0,1-1,-1 1,1 0,-1-1,1 1,0 0,-1-1,1 1,0-1,0 1,0-1,0 0,0 1,1-1,-1 0,0 0,1 0,-1 0,1 0,-1 0,1 0,-1 0,1-1,0 1,-1 0,1-1,0 0,-1 1,1-1,0 0,0 0,-1 0,1 0,0 0,0 0,-1 0,1-1,0 1,-1-1,1 1,0-1,-1 0,1 0,-1 1,1-1,0-1,234-140,-205 124,-26 13,0 1,0 1,1-1,0 1,-1 0,1 0,0 0,1 1,-1 0,0 0,1 1,-1 0,1 0,-1 0,1 1,-1 0,6 1,-9 1,1 1,-1 0,0 0,0 0,0 0,0 1,-1-1,0 1,1 0,-1-1,0 1,-1 0,1 0,-1 0,1 1,-1-1,-1 0,1 0,-1 1,1-1,-1 0,0 1,-1 3,9 42,26 1,-21-40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1 352,'19'2,"1"0,-1-1,1-1,0-1,0-1,-1 0,1-2,-1 0,0-1,0-1,-1-1,0 0,0-2,0 0,-1-1,-1 0,1-2,-2 0,6-6,70-112,-91 129,0 1,0 0,0-1,1 1,-1 0,0 0,1-1,-1 1,0 0,1 0,-1-1,0 1,1 0,-1 0,0 0,1-1,-1 1,1 0,-1 0,0 0,1 0,-1 0,1 0,-1 0,1 0,-1 0,0 0,1 0,-1 0,1 0,-1 0,0 1,1-1,-1 0,0 0,1 0,-1 1,1-1,-1 0,0 0,0 1,1-1,-1 0,0 1,1-1,-1 0,0 1,0-1,0 0,1 1,-1-1,0 0,0 1,0-1,0 1,0-1,0 0,0 1,0-1,0 1,0-1,0 1,0-1,0 0,0 1,0-1,0 1,0-1,2 38,-2-35,26 331,-25-285,4 3,-3 1,-3-1,-1 0,-3 0,-2 0,-3 0,-1-1,-11 24,20-68,-1 1,0-1,0 0,-1 0,0 0,0 0,0-1,-1 1,0-1,0 0,-1-1,0 1,0-1,0 0,-2 1,5-7,0 1,0-1,0 1,0-1,0 0,0 0,0-1,0 1,1 0,-1-1,1 0,-1 0,1 1,-1-1,1-1,0 1,0 0,0 0,0-1,1 0,-1 1,1-1,-1 0,1 1,0-1,0 0,0 0,0 0,1 0,-1 0,1 0,0 0,0 0,0-2,-1-14,2 0,0 0,0 0,2 1,1-1,0 1,1 0,3-5,-2 0,25-66,3 2,4 1,4 2,3 2,11-8,-38 59,1 0,1 2,2 1,1 0,2 2,0 1,1 0,2 2,0 2,2 0,29-15,-55 33,-1 1,0 0,1 0,-1 0,1 0,0 0,0 1,-1 0,1 0,0 0,0 0,0 0,0 1,0 0,1 0,-1 0,0 0,0 1,0-1,0 1,0 0,0 0,-1 1,1-1,0 1,0 0,-1 0,1 0,-1 0,0 0,0 1,0 0,0 0,0 0,2 2,-2 2,0 0,0 0,-1 1,1-1,-2 1,1 0,-1-1,0 1,-1 0,0 0,0-1,0 1,-1 0,0 0,-1-1,0 1,0-1,-3 8,-66 127,55-115,0 0,-2-2,-1 0,-2-1,0-1,-1-1,-1 0,-1-2,-1-1,-1-1,0-1,-3-1,-51 1,62-21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1 395,'22'4,"0"0,1-2,-1 0,1-2,-1 0,1-2,-1 0,1-1,-1-2,0 0,-1-1,1-1,-1-2,-1 0,1-1,-2 0,18-14,-27 17,-1-1,0 0,0-1,-1 0,0-1,0 0,-1 0,-1 0,0-1,0 0,-1 0,1-4,-4 10,0-1,-1 0,1 1,-1-1,0 0,-1 0,1 0,-1 0,-1 0,1 0,-1 0,0 0,0 0,-1 0,0 1,0-1,0 0,0 1,-1 0,0-1,0 1,-1 0,1 1,-1-1,-4-3,3 4,1 0,-1 0,0 1,-1 0,1 0,0 0,-1 0,0 1,1 0,-1 0,0 1,0 0,0 0,0 0,0 1,0 0,0 0,0 0,0 1,0 0,0 0,-2 0,-124 55,122-48,0-1,0 2,1-1,-1 1,2 1,0 0,0 0,1 0,0 1,0 0,2 1,-1-1,1 1,1 0,0 1,1-1,0 1,1-1,1 1,-1 0,2-1,0 1,1 0,0 3,2-8,-1-1,2 1,-1-1,1 1,0-1,0 0,1 0,0-1,0 1,1-1,0 0,0-1,0 1,1-1,0-1,0 1,0-1,0 0,0-1,1 0,0 0,0 0,0-1,0 0,0-1,0 0,1 0,17 3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1 337,'241'-230,"-213"201,60-46,-87 75,0-1,0 1,1-1,-1 1,0 0,0 0,0 0,1 0,-1 0,0 0,0 0,0 0,1 0,-1 0,0 1,0-1,0 0,0 1,0-1,1 1,-1-1,0 1,0 0,0-1,-1 1,1 0,0 0,0 0,0 0,0-1,-1 1,1 0,0 0,-1 1,1-1,-1 0,1 0,-1 0,0 0,1 0,-1 1,0-1,0 0,0 0,0 0,0 1,4 64,-4-58,-1-2,0 1,1-1,0 1,1-1,-1 1,1-1,0 1,1-1,0 0,0 1,0-1,1 0,0 0,0-1,0 1,1 0,-1-1,1 0,1 0,-1 0,1-1,0 1,0-1,0 0,0 0,1-1,0 0,0 0,0 0,0-1,0 0,0 0,0 0,1-1,5 1,2-4,0-1,0-1,-1 0,1-1,-1-1,0 0,-1 0,1-1,-1-1,0 0,-1-1,0 0,-1-1,0 0,0 0,-1-1,0 0,2-6,47-90,-47 94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224 556,'-34'39,"2"2,1 2,3 1,1 1,-20 46,44-86,0-1,0 1,1 0,-1 0,1 0,0 0,1 0,-1 0,1 0,0 1,1-1,-1 0,1 1,0-1,0 1,0-1,1 0,0 1,0-1,1 0,-1 0,1 0,0 0,0 0,1 0,0 0,-1-1,2 1,-1-1,0 0,1 0,0 0,4 3,2-2,1-1,0-1,0 0,0 0,0-1,0 0,0-1,1 0,-1-1,0-1,1 1,-1-2,0 0,0 0,0-1,0 0,0-1,-1 0,1-1,-1 0,0 0,-1-1,1-1,-1 1,0-1,-1-1,0 0,0 0,0-1,-1 0,-1 0,36-49,-2-1,-3-2,-3-1,-3-2,8-27,-26 59,-2 0,-2-1,0 0,-3-1,0 1,-2-10,-2 27,-2 1,0-1,0 0,-2 0,0 1,-1-1,0 1,-1 0,-1 0,0 0,-1 1,-1-1,0 1,-5-6,8 14,0 1,-1-1,1 1,-1 0,0 1,0-1,-1 1,1 0,-1 0,0 1,0-1,0 1,0 1,-1-1,1 1,-1 0,0 1,1-1,-1 1,0 1,0-1,0 1,0 0,0 1,1 0,-1 0,0 0,1 1,-1 0,0 0,1 1,0 0,0 0,0 0,0 1,0 0,1 0,-1 0,1 1,-3 3,-7 10,1 0,1 0,1 1,0 1,2 0,0 1,1 0,1 0,1 1,1 0,1 0,1 1,1-1,1 1,1 0,1 0,1-1,1 10,1-9,1-1,1 1,1-1,1-1,0 1,2-1,1 0,0-1,1 0,2-1,0 0,0-1,2-1,0 0,1-1,1 0,1-2,0 0,0 0,1-2,1-1,1 0,63 12,-59-21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0 104,'6'20,"0"0,2 0,0-1,1 0,1 0,0-1,2 0,0-1,1 0,0-1,1-1,1 0,12 8,-23-20,1 0,-1 0,1-1,0 1,0-1,0 0,0-1,1 1,-1-1,0 0,1 0,-1-1,1 0,-1 0,0 0,1 0,-1-1,1 0,-1 0,0 0,0-1,0 0,0 0,0 0,0-1,0 1,0-1,-1 0,0-1,1 1,-1-1,2-2,7-7,0 0,-1-1,-1-1,0 0,-1 0,-1-1,0 0,-1-1,0-3,36-140,-40 130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0,'6'9,"-1"1,0-1,0 1,-1 0,0 1,0-1,-2 1,1-1,-1 1,-1 0,0 0,0 0,1 38,-2 0,-2 0,-2 0,-3-1,-8 32,3-9,-24 223,37-267,-1-3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1,'-14'25,"2"0,0 1,2 1,1 0,1 0,1 1,1 0,2 0,1 0,1 1,2 26,0-49,1 0,1 0,-1-1,1 1,0-1,0 1,0-1,1 0,0 0,0 0,0 0,1-1,0 1,0-1,0 0,0 0,0 0,1 0,0-1,0 0,0 0,0 0,0-1,0 1,1-1,-1-1,1 1,0-1,0 0,-1 0,1 0,0-1,0 0,0 0,-1-1,1 1,0-1,0-1,-1 1,1-1,-1 0,1 0,-1 0,0-1,0 0,0 0,0 0,2-3,25-19,-2-1,0-2,-2-1,-1-1,-2-1,0-1,-3-1,19-35,0-6,-31 56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15,'-133'342,"130"-322,9-26,15-30,-5 3,2 1,2 1,1 1,1 1,1 0,22-19,71-47,-114 94,-1 1,1-1,-1 0,0 1,1-1,-1 1,1-1,-1 1,1 0,-1 0,1-1,0 1,-1 0,1 1,-1-1,1 0,-1 0,1 1,-1-1,1 0,-1 1,1 0,-1-1,0 1,1 0,-1 0,0 0,0 0,1 0,-1 0,0 0,0 0,0 0,0 0,0 1,-1-1,1 0,0 1,0-1,-1 0,1 1,-1-1,0 1,1-1,-1 1,0 0,0-1,0 1,0 0,-2 81,-5-51,-13 140,19-171,1 0,0 0,-1 1,1-1,0 0,0 0,0 0,0 1,0-1,0 0,1 0,-1 1,0-1,1 0,-1 0,0 0,1 0,-1 0,1 0,0 0,-1 0,1 0,0 0,0 0,0 0,0 0,-1 0,1 0,0-1,0 1,1 0,-1-1,0 1,0-1,0 0,0 1,0-1,1 0,-1 1,0-1,0 0,0 0,1 0,-1 0,0 0,0 0,0 0,1-1,-1 1,0 0,0-1,1 0,132-114,44-37,-55 60,-121 92,-1 0,0-1,1 1,-1 0,0 0,0 0,1 0,-1 0,0 0,1 0,-1 1,0-1,0 0,1 1,-1-1,0 1,0-1,0 1,0-1,1 1,-1 0,0 0,0 0,0-1,0 1,-1 0,1 0,0 0,0 0,-1 1,1-1,0 0,-1 0,1 0,-1 0,0 1,1-1,-1 0,0 1,15 59,-14-55,3 20,-2 1,-1 0,-1-1,-1 1,-1 0,-1-1,-7 22,7 2,6-32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1,'10'24,"3"17,-1 2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1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1,'30'432,"-3"-327,-10-63,-15-33,-1 0,1 1,-1 0,-1-1,0 1,0-1,-1 1,-1-1,1 1,-1-1,-1 1,0-1,0 0,-1 0,-1 2,-20 80,10 48,-19 13,29-133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8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367 112,'0'653,"-26"-403,-4-88,39-151,-2-16</inkml:trace>
  <inkml:trace contextRef="#ctx0" brushRef="#br0" timeOffset="250.048">0 734,'39'-5,"31"-6,9-1,1 1,-9 2,-7 4,-9 1,-9 3,-8 0,-1-4,-2-1,-1 1,-3 0,-1 2,-1-4,-1 0,-5 1</inkml:trace>
  <inkml:trace contextRef="#ctx0" brushRef="#br0" timeOffset="4935.114">960 0,'-6'17,"1"0,0 0,1 1,1-1,1 1,0 0,1-1,2 11,-2-5,-11 212,-6 100,3-213,2 71,13-192,0-1,0 1,-1 0,1-1,0 1,0-1,0 1,0 0,0-1,0 1,0 0,0-1,0 1,0-1,0 1,0 0,1-1,-1 1,0-1,0 1,1 0,-1-1,0 1,1-1,-1 1,0-1,1 1,-1-1,1 1,-1-1,1 0,-1 1,1-1,-1 0,1 1,-1-1,1 0,0 0,-1 1,1-1,-1 0,1 0,0 0,-1 0,1 0,0 0,-1 0,1 0,-1 0,1 0,0 0,-1 0,1 0,-1-1,1 1,0 0,-1 0,1-1,-1 1,1 0,-1-1,1 1,-1-1,1 1,-1 0,1-1,-1 0,30-36,-29 37,181-264,-108 203,-72 60,0 0,0 0,0 1,0-1,0 0,0 1,0-1,0 1,1-1,-1 1,0 0,0 0,0 0,0 0,1 1,-1-1,0 0,0 1,0-1,0 1,0 0,0 0,0 0,0 0,0 0,-1 0,1 1,0-1,-1 0,1 1,-1 0,1-1,-1 1,0 0,1-1,-1 1,0 0,0 0,0 0,-1 0,1 1,8 21,-2-1,-1 1,-1 0,-1 1,0-1,-2 2,1 7,19 59,-19-72</inkml:trace>
  <inkml:trace contextRef="#ctx0" brushRef="#br0" timeOffset="5650.15">1864 649,'-34'21,"1"3,1 0,1 2,1 1,1 2,2 0,1 2,-2 6,26-36,0 1,0-1,0 1,0 0,1-1,-1 1,0 0,1 0,-1 0,1 0,0 0,-1 1,1-1,0 0,1 0,-1 1,0-1,1 1,-1-1,1 1,0-1,-1 1,1-1,1 1,-1-1,0 0,0 1,1-1,0 1,-1-1,1 0,0 1,0-1,0 0,1 0,-1 1,0-1,1 0,-1 0,1-1,0 1,0 0,-1-1,1 1,0-1,2 2,8-3,0 0,1-1,-2 0,1-1,0 0,0-1,0-1,-1 0,0 0,0-1,0 0,0-1,8-6,193-168,-211 179,0 0,0 0,0 0,0 0,0 1,0-1,0 0,0 0,1 1,-1-1,0 1,0-1,1 1,-1-1,0 1,1 0,-1-1,0 1,1 0,-1 0,1 0,-1 0,0 0,1 1,-1-1,0 0,1 1,-1-1,0 1,1-1,-1 1,0 0,0-1,0 1,0 0,0 0,0 0,0 0,0 0,0 0,0 0,0 0,0 0,-1 0,1 0,0 1,-1-1,1 0,-1 0,0 1,1-1,-1 0,0 1,0-1,0 1,4 50,-5-47,0-1,0 0,1 1,-1-1,1 1,0-1,1 1,-1-1,1 1,0-1,0 0,0 1,1-1,-1 0,1 0,0 0,0 0,0 0,1 0,0-1,-1 1,1-1,0 0,1 1,-1-1,0-1,1 1,0-1,0 1,3 1,11-2,-1-1,1-1,-1-1,1 0,-1-1,1-1,-1 0,0-2,0 0,0 0,-1-2,0 0,0-1,-1-1,0 0,0-1,-1 0,-1-1,11-11,-2 1,0-1,-2-2,-1 0,0 0,-2-2,-1 0,-1-1,5-14,1-8,-1-1,-3-1,-3-1,-1 0,-3-1,-2 0,-2-5,-4 53,-1-1,0 1,0-1,-1 1,1-1,-1 1,0 0,-1-1,1 1,-1-1,-1 1,1-1,0 1,-1 0,0 0,-1 0,1 0,-1 0,0 1,0-1,0 1,-1 0,1-1,-2 1,2 4,0 0,0 1,-1 0,1 0,0 0,0 0,0 0,0 0,0 1,1-1,-1 1,0 0,1 0,-1 0,1 0,0 1,-1-1,1 0,0 1,1 0,-1-1,0 1,1 0,-1 0,1 0,0 0,0 0,0 0,1 0,-1 1,-3 4,-9 26,1 1,2 1,1 0,2 0,1 1,0 19,-5 28,3-22,2 1,3-1,2 1,4 10,25 95,-54-230,17 40,0 1</inkml:trace>
  <inkml:trace contextRef="#ctx0" brushRef="#br0" timeOffset="5903.645">2229 367,'44'15,"42"4,17-1,0-4,-8-3,-10-5,-10-2,-8-3,-7-1,-7 0,-9-1,-7 0,-5 0,-3 1,-6 0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4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13,'0'-13,"0"34,0-2,3 23,2 0,1 1,3-2,1 1,4 4,-12-33,2-1,-1 0,2 0,0 0,0 0,1-1,0 0,1 0,0-1,1 1,0-2,0 1,1-1,1-1,-1 1,2-2,-1 1,1-1,0-1,0 0,9 3,-14-8,0 0,0-1,-1 0,1 0,0 0,0-1,-1 1,1-2,0 1,-1-1,1 1,-1-1,1-1,-1 1,0-1,0 0,0 0,-1-1,1 1,3-4,77-89,4-33,-89 129,0-1,0 0,0 1,1-1,-1 1,0-1,0 1,1-1,-1 1,0-1,1 1,-1-1,0 1,1 0,-1-1,0 1,1-1,-1 1,1 0,-1-1,1 1,-1 0,1 0,-1-1,1 1,-1 0,1 0,0 0,-1 0,1 0,-1 0,1 0,-1 0,1 0,0 0,-1 0,1 0,-1 0,1 0,-1 0,1 1,-1-1,1 0,-1 0,1 1,-1-1,1 0,-1 1,1-1,-1 0,1 1,-1-1,0 1,1-1,10 34,-9-25,4 19,-5-19,0-1,0 1,1-1,0 1,1-1,0 0,0 1,1-1,0-1,0 1,1-1,0 1,0-2,0 1,1 0,0-1,1 0,-1 0,1-1,5 3,-5-5,-1 0,1 0,0 0,1-1,-1 0,0-1,1 1,-1-1,1-1,-1 0,1 0,-1 0,0-1,1 0,-1 0,1-1,-1 0,0 0,0-1,0 0,0 0,-1 0,1-1,-1 0,0-1,0 1,0-1,-1 0,4-5,7-5,-1-1,-1 0,0-2,-2 1,0-2,0 1,-2-2,-1 1,0-2,-1 1,-1-1,-1 0,-1 0,-1-1,-1 1,0-13,-3 7,0 3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5786,'5'34,"2"10</inkml:trace>
  <inkml:trace contextRef="#ctx0" brushRef="#br0" timeOffset="-184.074">1468 5052,'-5'34,"3"15,3 5,0-7</inkml:trace>
  <inkml:trace contextRef="#ctx0" brushRef="#br0" timeOffset="-1093.968">1468 1835,'0'19,"0"12,0 4,0 2,0-1,0-2,0-1,5-3,1 0,0-1,-1-1,-1 0,-2 0,-1-5</inkml:trace>
  <inkml:trace contextRef="#ctx0" brushRef="#br0" timeOffset="-732.443">1411 3048,'0'24,"0"18,0 6,0 0,0-4,-4-4,-3-4,1-4,1-2,2-1,1-2,1 1,0-1,1 1,0 0,1-1,-1-3</inkml:trace>
  <inkml:trace contextRef="#ctx0" brushRef="#br0" timeOffset="-379.396">1468 4092,'-11'62,"2"-1,3 2,3-1,4 34,26 71,-25-56,-2-87</inkml:trace>
  <inkml:trace contextRef="#ctx0" brushRef="#br0" timeOffset="-9364.471">0 791,'114'0,"320"-12,547-60,-303 32,-175 4,-243 25,-169-5,-72 11</inkml:trace>
  <inkml:trace contextRef="#ctx0" brushRef="#br0" timeOffset="-5283.473">706 114,'-173'124,"141"-97,-56 53,3 4,4 4,-10 21,-20 20,111-128,-1-1,1 1,-1-1,1 1,0 0,-1-1,1 1,0 0,-1-1,1 1,0 0,0-1,0 1,0 0,0 0,0-1,0 1,0 0,0-1,0 1,0 0,0 0,0-1,1 1,-1 0,0-1,1 1,-1 0,0-1,1 1,-1-1,1 1,-1 0,0-1,1 1,0-1,-1 1,1-1,-1 0,1 1,0-1,-1 0,1 1,0-1,-1 0,1 0,0 1,-1-1,1 0,9-2</inkml:trace>
  <inkml:trace contextRef="#ctx0" brushRef="#br0" timeOffset="-4999.501">1242 170,'-20'13,"-89"58,4 4,3 4,3 5,-13 21,23-10,88-94,0 0,1 0,-1-1,1 1,-1 0,1 0,0 0,-1 0,1 0,0-1,-1 1,1 0,0 0,0 0,0 0,0 0,0 0,0 0,0 0,0 0,0 0,1 0,-1 0,0 0,0-1,1 1,-1 0,1 0,-1 0,1 0,-1-1,1 1,-1 0,1 0,0-1,-1 1,1-1,0 1,0-1,0 1,-1-1,1 1,0-1,0 1,0-1,0 0,0 0,0 1,0-1,-1 0,1 0,1 0,51-3,-18-8,0-2,-1-1,0-2,-1-1,17-12,-9 4</inkml:trace>
  <inkml:trace contextRef="#ctx0" brushRef="#br0" timeOffset="-4748.103">1750 170,'0'3,"0"0,-1 0,0-1,0 1,0 0,0-1,0 1,0 0,-1-1,1 0,-1 1,0-1,0 0,0 0,0 0,0 0,0 0,0 0,-3 1,3-1,-221 201,59-71,163-131,0-1,0 1,0-1,0 1,-1-1,1 1,0 0,0 0,0 0,0-1,1 1,-1 0,0 0,0 0,0 0,1 1,-1-1,0 0,1 0,-1 0,1 0,0 1,-1-1,1 0,0 0,0 1,0-1,0 0,0 1,0-1,0 0,0 0,0 1,1-1,-1 0,0 0,1 1,-1-1,1 0,0 0,-1 0,1 0,0 0,-1 0,1 0,0 0,0 0,0 0,0 0,0 0,0-1,0 1,0 0,2 0,17-2,2-2</inkml:trace>
  <inkml:trace contextRef="#ctx0" brushRef="#br0" timeOffset="-4533.872">2399 114,'-10'14,"-26"24,-18 15,-9 4,2-4,2-5,5-7,8-5,6-4,6-2,3-2,8-1,11-5,14-6,11-11,3-6</inkml:trace>
  <inkml:trace contextRef="#ctx0" brushRef="#br0" timeOffset="-4294.507">3133 0,'-15'34,"-8"16,-2 3,-1-6,0-7,3-5,2-4,-1-2,-2-2,-1 0,-1 0,-1 0,-1-4,0-2,0 1,4-4</inkml:trace>
  <inkml:trace contextRef="#ctx0" brushRef="#br0" timeOffset="-1461.183">1411 819,'12'197,"-4"-144,-2 0,-2 1,-3 0,-2 7,1-52,-1 15</inkml:trace>
  <inkml:trace contextRef="#ctx0" brushRef="#br0" timeOffset="3190.705">1497 762,'70'66,"277"417,-133-246,-54-81,-35-23,-14 8,57 46,7 14,-23-26,-60-73,17 11,160 104,-239-194,-1 2,-2 1,-1 1,-1 1,20 30,-3-5,120 167,10-11,-36-52,-42-58,-77-84,-1 0,0 1,-1 1,0 1,-2 0,0 1,-1 0,4 10,-4-2,0 1,2-2,2 0,0-1,1 0,2-2,0 0,12 10,9 0,28 38,-16 20,-52-79</inkml:trace>
  <inkml:trace contextRef="#ctx0" brushRef="#br0" timeOffset="5456.469">5137 4318,'-5'-5,"-1"0,0 1,0 0,-1-1,1 2,-1-1,1 1,-1 0,0 1,-1-1,1 1,0 1,0-1,-1 1,1 1,-1-1,1 1,-1 1,1-1,-1 1,1 1,0-1,-2 1,-18 1,-1 1,1 1,-1 1,1 1,1 2,0 0,0 2,1 1,0 1,-18 13,28-14,0 0,1 1,0 1,1 1,1 0,0 0,1 1,0 1,2-1,-1 3,-1 5,0 1,2 1,0-1,2 1,1 1,1 0,1-1,2 1,0 0,2 1,1-1,1 0,6 26,-6-39,0 0,1 0,0-1,1 1,1-1,0 0,1 0,0-1,1 1,0-1,1-1,1 1,0-2,0 1,1-1,0 0,1-1,8 6,116 33,-92-38,-25-5,0-1,0-1,1 0,0-1,-1-1,1-1,0-1,18-2,133-27,-133 19,0-1,-2-3,0 0,0-2,1-3,-25 14,0 0,-1-1,1 0,-2-1,1 0,-1 0,0-1,0 0,-1-1,-1 0,0 0,2-4,75-146,-78 148,-1 0,0 0,-1-1,-1 1,0-1,0 0,-1 0,-1 0,0 0,-1-1,0 1,-1 0,-1 0,0 0,0 0,-1 0,-1 0,-1 1,1 0,-2-1,-5-8,-27-22,-2 2,-2 2,-2 1,-1 3,-1 1,-2 3,-1 2,-9-2,48 25,0 0,0 1,-1 1,0-1,0 2,0 0,0 0,0 1,-1 0,1 1,-1 0,1 1,-1 0,1 1,-1 0,1 1,-1 0,-7 3,1 2</inkml:trace>
  <inkml:trace contextRef="#ctx0" brushRef="#br0" timeOffset="6370.852">4657 4968,'26'-38,"-22"25,72-157,-55 130,-16 30,0-1,0 1,1 0,1 1,0-1,0 1,0 1,1-1,6-4,-13 12,0 1,0-1,0 0,0 0,0 1,0-1,0 0,0 1,0-1,0 1,0-1,0 1,0 0,1 0,-1-1,0 1,0 0,0 0,1 0,-1 0,0 0,0 0,0 1,0-1,1 0,-1 0,0 1,0-1,0 1,0-1,0 1,0 0,0-1,0 1,0 0,0 0,0-1,-1 1,1 0,0 0,0 0,-1 0,1 0,-1 0,1 0,-1 0,1 1,-1-1,14 66,-11-45,20 90,-22-111,-1 0,0 0,1 0,-1 0,1 0,-1 0,1 0,0 0,0 0,-1-1,1 1,0 0,0 0,0-1,-1 1,1-1,0 1,0-1,0 1,0-1,0 1,0-1,1 0,-1 1,0-1,0 0,0 0,0 0,0 0,0 0,0 0,0 0,0-1,0 1,1 0,-1 0,0-1,0 1,0-1,0 1,0-1,-1 1,1-1,0 0,0 1,0-1,0 0,-1 0,2 0,40-44,-41 43,136-145,-136 146,1-1,-1 0,1 1,0-1,-1 1,1 0,0-1,0 1,0 0,0 0,0 0,0 1,0-1,1 0,-1 1,0-1,0 1,0 0,1 0,-1 0,0 0,0 0,1 0,-1 0,0 1,0 0,0-1,1 1,-1 0,0 0,0 0,0 0,0 0,-1 0,1 1,0-1,0 0,-1 1,1 0,-1-1,1 1,-1 0,0 0,0 0,0 0,0 0,0 0,5 13,-1 0,0 0,-1 0,-1 1,0 0,-2 0,1-1,-2 1,0 0,-1 0,-2 7,2 20,0 13,1-32</inkml:trace>
  <inkml:trace contextRef="#ctx0" brushRef="#br0" timeOffset="8008.536">5081 5250,'0'821,"-23"-715,16-128,3 3,-1 0,-1 0,-1 1,0 0,-1 0,-1 1,-1 0,0 1,-1 0,-1 1,-1 0,0 0,0 2,-2 0,-3-3,2 0,-44-53,63 66,-1 1,0-1,0 1,1 0,-1-1,1 1,0 0,0 0,0 1,0-1,0 1,0-1,0 1,0 0,0 0,1 0,-1 1,0-1,1 1,1-1,23-6,1 2,-1 1,1 1,0 2,0 1,0 1,0 1,14 4,-16-1,-1 2,0 1,0 1,-1 1,0 1,-1 1,0 1,18 15,-40-27,1 0,-1 0,0 1,0-1,0 1,0-1,-1 1,1 0,0 0,-1 0,1 0,-1 0,0 0,0 0,1 1,-1-1,-1 0,1 1,0-1,-1 1,1-1,-1 0,0 1,1-1,-1 1,0-1,-1 1,1-1,0 1,-1-1,1 1,-1-1,0 1,0-1,0 0,0 0,0 1,-1-1,1 0,-1 0,1 0,-1 0,0-1,1 1,-1 0,-2 0,-155 97,-49 26,195-108,16-12</inkml:trace>
  <inkml:trace contextRef="#ctx0" brushRef="#br0" timeOffset="13038.735">2738 4459,'-5'-2,"0"0,0 1,0-1,0 1,0 0,-1 1,1-1,0 1,0 0,-1 0,1 1,0 0,0 0,-1 0,1 0,0 1,0 0,0 0,1 0,-1 0,0 1,1 0,0 0,0 0,-1 1,2-1,-1 1,0 0,1 0,0 0,0 1,-2 3,-8 16,2 0,0 1,2 1,1-1,1 1,1 1,1-1,2 1,0 0,2 0,1 0,1 0,1 2,-2-20,1 0,-1-1,1 1,1 0,-1-1,1 1,1-1,0 1,0-1,1 0,0 0,0-1,0 1,1-1,1 0,-1 0,1 0,0-1,1 0,-1 0,1-1,0 0,1 0,-1 0,1-1,0 0,0-1,8 3,-2-4,1-1,0-1,-1 0,1-1,0-1,-1 0,1 0,-1-2,0 0,0 0,0-2,-1 0,1 0,-2-1,1 0,-1-2,0 1,0-1,-1-1,0 0,-1-1,0 0,-1 0,0-1,-1 0,0 0,-1-2,5-3,-2 0,0-1,-1 0,-1-1,0 0,-2 0,0-1,-1 0,-1 0,-1 0,-1 0,0 0,-2 0,0-1,-2-7,2 20,-1 0,0 0,-1 0,0 0,0 0,-1 0,1 0,-2 1,1-1,-1 1,0 0,-1 0,0 0,0 1,0-1,-1 1,0 1,0-1,0 1,-1 0,1 0,-1 1,-1 0,1 0,0 1,-1 0,0 0,0 1,0 0,0 0,0 0,0 1,0 1,-1 0,1 0,-4 0,-9 5,-1 0,1 2,1 0,0 1,0 1,0 1,1 1,1 0,0 1,0 1,1 1,1 1,0 0,1 1,1 1,-6 9,-1-2</inkml:trace>
  <inkml:trace contextRef="#ctx0" brushRef="#br0" timeOffset="13409.179">2540 4798,'68'-81,"-62"74,3-5,0 0,1 1,0 0,1 1,0 0,1 1,-1 0,2 1,0 0,-8 7,-1 0,1 1,0-1,-1 1,1 0,0 0,0 1,-1-1,1 1,-1 0,1 0,0 1,-1-1,0 1,1 0,-1 0,0 1,0-1,0 1,-1 0,1 0,-1 0,1 0,-1 1,0 0,0-1,0 1,-1 0,0 0,1 0,-1 1,-1-1,1 1,0-1,66 71,-63-73,1 0,-1 0,1 0,-1-1,1 0,0 0,0 0,0-1,0 1,0-1,-1-1,1 1,0-1,0 0,0-1,-1 1,1-1,-1 0,1-1,-1 1,0-1,3-2,6-7</inkml:trace>
  <inkml:trace contextRef="#ctx0" brushRef="#br0" timeOffset="13808.78">1468 5278,'235'-48,"148"-28,-186 40,-168 31</inkml:trace>
  <inkml:trace contextRef="#ctx0" brushRef="#br0" timeOffset="14822.898">3246 4601,'5'3,"1"0,-1-1,1 0,0 0,-1 0,1-1,0 0,0 0,0 0,0-1,0 0,0 0,0 0,3-1,22-5,-1 0,0-2,0-2,0 0,-2-2,1-1,-1-1,-1-2,-1-1,0 0,13-14,247-195,-282 223,12-11,-1 0,0-1,-1-1,-1 0,-1 0,0-2,-1 1,6-14,-17 31,1-1,-1 0,0 0,1 1,-1-1,0 0,0 0,0 0,0 1,0-1,0 0,0 0,0 0,0 0,0 1,0-1,0 0,0 0,-1 0,1 1,0-1,-1 0,1 0,0 1,-1-1,1 0,-1 1,1-1,-1 1,0-1,1 0,-1 1,1-1,-1 1,0-1,0 1,1 0,-1-1,0 1,0 0,1 0,-1-1,0 1,0 0,0 0,1 0,-1 0,0 0,0 0,0 0,0 0,1 0,-1 1,-56 6,43-4,-15 1,0 0,0-2,0-1,-1-2,-23-3,53 3,-1 1,0 0,1-1,-1 1,0 0,0 0,0-1,1 1,-1 0,0 0,0 0,0 0,0 0,1 0,-1 0,0 0,0 0,0 0,0 1,1-1,-1 0,0 1,0-1,1 0,-1 1,0-1,1 1,-1-1,0 1,1-1,-1 1,1 0,-1-1,1 1,-1 0,1-1,-1 1,1 0,0 0,-1-1,1 1,0 0,0 0,-1 0,1-1,0 1,0 0,0 0,0 0,0 0,0-1,0 1,0 0,1 0,-1 0,0-1,0 1,1 0,-1 0,1 0,26 52,-22-46,110 194,-52-43,-61-158,-1-1,1 1,-1 0,0-1,1 1,-1-1,0 1,1-1,-1 0,0 0,0 1,0-1,0 0,1 0,-1 0,-1 0,1 0,0-1,0 1,0 0,0 0,-1 0,1-1,-1 1,1 0,-1-1,1 1,-1-1,0 1,0 0,0-1,0 1,0-1,0 1,0-1,0 0,12-53,3 0,2 1,3 1,9-17,7 14,-26 42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09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1383,'2'0,"-1"1,1 0,-1-1,1 0,0 1,0-1,-1 0,1 0,0 0,-1 0,1 0,0 0,-1 0,1 0,0-1,-1 1,1-1,0 1,-1-1,1 0,-1 0,1 0,-1 0,1 0,-1 0,0 0,0 0,1 0,-1-1,2 0,229-173,86-70,44-7,-193 147,-128 87,-30 18</inkml:trace>
  <inkml:trace contextRef="#ctx0" brushRef="#br0" timeOffset="1550.168">3867 4798,'-16'13,"14"-13,0 1,0 0,1-1,-1 1,0 0,0 0,0 0,1 0,-1 1,0-1,1 0,0 1,-1-1,1 1,0-1,-1 1,1 0,0-1,0 1,0 0,1 0,-1 0,0 0,1 0,-1 0,1 0,0 0,-1 0,1 0,0 0,0 0,0 0,1 0,-1 0,0 0,1 0,-1 0,1-1,0 3,6 2,-7-5,1 0,0-1,-1 1,1 0,0 0,0 0,0 0,-1-1,1 1,0-1,0 1,0 0,0-1,0 1,0-1,1 0,-1 1,0-1,0 0,0 0,0 0,0 0,0 0,1 0,-1 0,0 0,0 0,0 0,0-1,0 1,0 0,0-1,0 1,1-1,195-147,103-52,161-135,-314 211,-134 112</inkml:trace>
  <inkml:trace contextRef="#ctx0" brushRef="#br0" timeOffset="3039.253">480 367,'226'147,"68"92,150 118,-190-134,-92-79,-6 7,-6 8,142 203,-22-110,-88-100,71 79,-123-108,-18-6,31 49,125 159,-152-205,4-2,15 31,101 138,-48-74,-130-152,-3 2,41 64,-81-83,-32-59,9 0</inkml:trace>
  <inkml:trace contextRef="#ctx0" brushRef="#br0" timeOffset="3333.245">4628 3697,'-42'115,"4"1,6 2,5 1,-4 66,-20 81,38-210,-3 11,3 1,3 0,0 57,10-101</inkml:trace>
  <inkml:trace contextRef="#ctx0" brushRef="#br0" timeOffset="4168.661">847 0,'-28'168,"-20"292,40 217,8-668,0 1,1-1,0 0,1 1,0-1,1 0,-1 0,2 0,-1 0,5 7,2-1</inkml:trace>
  <inkml:trace contextRef="#ctx0" brushRef="#br0" timeOffset="7900.442">2907 2257,'20'-16,"35"-25,-3-2,-1-2,-2-2,-3-2,-1-3,10-19,66-108,-94 141,-3-1,-1 0,-2-2,-1-1,-3 0,-1-2,-2 1,1-15,-16-40,0 95,0 1,0-1,1 1,-1 0,0 0,-1-1,1 1,0 0,-1 0,1 0,-1 0,0 1,1-1,-1 0,0 1,0-1,0 1,0-1,0 1,-1 0,1 0,0 0,-1 0,1 1,0-1,-1 1,1-1,-1 1,1 0,-1 0,1 0,-1 0,1 0,-1 0,1 1,0-1,-1 1,1 0,-11 5,0 0,1 2,0-1,0 1,1 1,0 0,0 1,1 0,0 0,1 1,0 0,1 1,0 0,1 0,0 1,-2 6,-6 13,1 1,1 0,2 1,1 0,2 0,1 1,2 0,1 1,2-1,1 1,3 21,0-45,1 0,0 0,0 0,1-1,1 1,0-1,0 0,1-1,0 1,1-1,0 0,1-1,0 1,1-2,0 1,0-1,0-1,1 1,0-2,1 1,0-2,0 1,167 48,-129-20,-40-19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34,'33'-34,"-28"67,-14 192,8-222,1 0,0 0,0 0,0 0,0 1,1-1,-1 0,1 0,-1 0,1 0,0 0,1 0,-1 0,0 0,1 0,-1-1,1 1,0 0,0-1,0 0,0 1,1-1,-1 0,1 0,-1 0,1 0,0-1,-1 1,1-1,0 0,0 1,0-1,0 0,0-1,0 1,1-1,-1 1,0-1,0 0,0 0,1 0,-1-1,0 1,0-1,0 0,0 0,2 0,10-7,0-1,0-1,0 0,-1-1,-1-1,0 0,-1-1,0 0,8-12,19-18,64-64,-102 106,-1-1,1 1,0 0,0 0,0-1,0 1,0 0,0 0,0 0,0 0,1 0,-1 0,0 1,1-1,-1 0,0 1,1-1,-1 1,1-1,-1 1,1 0,-1-1,1 1,-1 0,1 0,-1 0,1 0,0 1,-1-1,1 0,-1 1,0-1,1 1,-1-1,1 1,-1-1,0 1,1 0,-1 0,0 0,0 0,1 0,-1 0,0 0,0 0,0 0,-1 1,1-1,0 1,12 121,23 25,-33-143,-1 0,1-1,0 1,0-1,0 0,0 0,1 0,0 0,0-1,0 1,0-1,0 0,1 0,-1 0,1-1,0 0,0 0,0 0,0 0,0-1,0 0,0 0,0 0,1-1,-1 1,0-1,3-1,3-1,0 0,0-1,0 0,-1-1,1 0,-1-1,0 0,0-1,-1 0,1 0,-1-1,-1 0,1-1,-1 0,0 0,-1-1,0 0,-1 0,0 0,0-1,2-5,2-6,0 0,-1-1,-2 0,0 0,-1 0,-1-1,-2 0,0-1,-1 0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1880,'-2'-2,"1"0,0 0,-1 0,0 1,1-1,-1 1,0-1,0 1,0-1,0 1,0 0,0 0,0 0,-1 0,1 0,0 1,0-1,-1 1,1-1,0 1,-1 0,1 0,-1 0,-1 0,1 0,-9-2,-1 1,1 0,0 1,-1 0,1 1,0 0,0 1,-1 1,1 0,1 0,-1 1,0 1,1 0,0 0,0 1,1 0,0 1,0 1,0-1,1 1,-5 6,-7 7,1 0,2 1,0 1,1 0,1 1,-8 20,16-30,0 0,1 0,1 1,1-1,0 1,1 1,0-1,1 0,1 1,1 0,0 0,1-1,0 1,2 0,-1-1,2 1,0-1,3 7,3 0,1-1,1 0,1-1,1 0,0-1,2 0,0-1,1-1,1-1,0 0,1-1,1-1,0 0,1-2,13 7,-14-9,1-1,-1-1,1 0,1-1,-1-2,1 0,0-1,1-1,-1-1,2-1,0-1,-1-1,0-2,1 0,-1-1,-1-1,1-2,-1 0,0-1,0-1,-1 0,0-2,-1-1,3-2,-5-2,-1 0,0 0,-1-2,-1 0,-1-1,0 0,0-3,-13 21,17-24,-2-1,0-1,-2 0,-1 0,-2-2,0 1,-2-1,-1-1,-1 1,-2-1,1-21,-5 39,0 1,0 0,-1 0,0 0,-1-1,0 1,-1 1,0-1,-1 0,0 1,-1 0,0 0,0 0,-1 0,-1 1,1 0,-1 0,-1 1,-3-3,-4-3,-1 0,0 1,-1 1,-1 0,0 2,0 0,-1 1,-1 0,1 2,-1 0,0 2,-1 0,-4 0,-25-5,40 6,-1 1,1 0,-1 1,0 0,0 1,0 0,0 1,0 0,0 1,1 0,-1 0,0 1,0 1,1 0,-1 1,-10 8,3-1</inkml:trace>
  <inkml:trace contextRef="#ctx0" brushRef="#br0" timeOffset="4838.661">3416 2783,'11'138,"8"65,8-6,-39-27,-23 26,27-137,3 0,3 0,5 53,-1-5,-2-63,-11 138,-9 44,-6-29,26 141,-28-195,26-108,1 0,2 0,1 0,2 0,2 3,-6-38,-1-1,1 1,-1 0,1 0,-1 0,1 0,-1 0,1 0,0 1,-1-1,1 0,-1 0,1 0,-1 0,1 0,0 1,-1-1,1 0,-1 0,1 1,0-1,-1 0,1 0,0 1,0-1,-1 0,1 1,0-1,0 1,-1-1,1 0,0 1,0-1,0 1,0-1,-1 1,1-1,0 0,0 1,0-1,0 1,0-1,0 1,0-1,0 1,1-1,-1 0,0 1,0-1,0 1,0-1,1 0,-1 1,0-1,0 1,1-1,-1 0,0 1,1-1,-27-29,25 28,-28-36,-1 1,-2 1,-2 2,0 2,-3 0,0 3,-14-7,41 29,-39-29,48 34,0 0,0 0,1 1,-1-1,0 0,0 0,1 0,-1 0,1 0,-1 0,1 0,-1 0,1 0,0 0,-1 0,1 0,0-1,0 1,0 0,0 0,0 0,0 0,0 0,0 0,1-1,-1 1,0 0,1 0,-1 0,0 0,1 0,-1 0,1 0,0 0,-1 0,1 0,0 1,0-1,-1 0,1 0,0 1,0-1,0 0,0 1,0-1,0 1,109-31,-81 27,95-20,-38 6,1 4,76-1,112-13,-208 14,52 0,-119 14,0 1,0-1,0 1,1-1,-1 1,0 0,0-1,0 1,0-1,0 1,0-1,-1 1,1 0,0-1,0 1,0-1,0 1,-1-1,1 1,0-1,-1 1,1-1,0 1,-1-1,1 1,0-1,-1 0,1 1,-1-1,1 1,-1-1,1 0,-1 0,1 1,-1-1,1 0,-1 0,0 0,1 0,-1 1,1-1,-1 0,1 0,-1 0,0 0,1 0,-1 0,1-1,-1 1,1 0,-1 0,-110 45,3 5,-53 34,-200 118,326-169,30-22</inkml:trace>
  <inkml:trace contextRef="#ctx0" brushRef="#br0" timeOffset="9350.604">2964 1852,'-48'-33,"-21"-42,-62-80,53 64,62 69,-1 1,-1 1,-1 0,-1 2,-21-17,-85-52,-30-58,97 83,-53-80,-244-184,206 165,-78-30,115 80,113 112,0-1,0 0,0 1,0-1,0 0,-1 1,1-1,0 0,0 1,0-1,0 0,-1 0,1 1,0-1,0 0,-1 0,1 1,0-1,-1 0,1 0,0 0,0 0,-1 1,1-1,0 0,-1 0,1 0,0 0,-1 0,1 0,-1 0,1 0,0 0,-1 0,1 0,0 0,-1 0,1 0,0 0,-1 0,1-1,0 1,-1 0,1 0,0 0,0 0,-1-1,15 44,-11-36,7 35,-1 0,-2 2,-2-1,-2 0,-2 1,-4 36,3-31,-22 87,22-135,1-1,-1 1,0-1,1 0,-1 1,0-1,1 1,-1-1,0 0,1 1,-1-1,1 0,-1 0,1 1,-1-1,0 0,1 0,-1 0,1 0,-1 1,1-1,-1 0,1 0,-1 0,1 0,-1 0,1 0,0 0,-1 0,1-1,-1 1,1 0,-1 0,0 0,1 0,-1-1,1 1,-1 0,1 0,-1-1,0 1,1 0,-1-1,1 1,-1-1,0 1,1 0,-1-1,0 1,0-1,0 1,1-1,-1 1,0-1,0 1,0-1,0 1,0-1,0 1,0-1,0 1,0-1,0 1,0-1,0 1,0-1,0 1,0-1,0 1,-1-1,2 0,46-57,2 3,2 2,3 2,1 3,3 2,2 3,15-7,-50 36,0 0,1 2,0 1,1 1,0 1,1 2,18-3,-46 9,-1 1,0-1,1 0,-1 1,1-1,-1 1,0-1,1 0,0 0,-1 1,1-1,-1 0,1 0,0 1,0-1,-1 0,1 0,0 0,0 0,0 1,0-1,0 0,0 0,0 0,0 0,0 0,0 1,1-1,-1 0,0 0,1 0,-1 1,0-1,1 0,-1 0,1 1,-1-1,1 0,-1 1,1-1,0 1,-1-1,1 1,0-1,-1 1,1-1,0 1,0 0,-1-1,1 1,0 0,0-1,0 1,0 0,-1 0,1 0,0 0,0 0,0 0,0 0,-17-6,-1 1,-1 1,1 1,0 0,-1 1,0 1,1 0,-1 1,0 2,-3 0,-27 0,-235-2,279 0,0-1,0 1,1 0,-1-1,0 0,0 0,0 0,0-1,1 1,-1-1,1 0,-1 0,1 0,0 0,0-1,0 1,0-1,0 0,0 0,-1-3,-4-9</inkml:trace>
  <inkml:trace contextRef="#ctx0" brushRef="#br0" timeOffset="10188.028">480 45,'-16'22,"-29"166,39-151,-24 217,-4 2,18-79,16-177,1 1,-1-1,0 1,0 0,0-1,0 1,0 0,0-1,0 1,0-1,0 1,0 0,0-1,0 1,0 0,-1-1,1 1,0-1,0 1,-1-1,1 1,0-1,-1 1,1-1,-1 1,1-1,0 1,-1-1,1 1,-1-1,1 0,-1 1,0-1,1 0,-1 1,1-1,-1 0,1 0,-1 0,0 0,1 0,-1 1,0-1,1 0,-1 0,1 0,-1-1,0 1,1 0,-1 0,0 0,1 0,-1-1,1 1,-1 0,1 0,-1-1,-9-10</inkml:trace>
  <inkml:trace contextRef="#ctx0" brushRef="#br0" timeOffset="10522.284">0 158,'1'-2,"-1"0,1-1,-1 1,1-1,0 1,-1 0,1 0,0-1,1 1,-1 0,0 0,1 0,-1 0,1 1,-1-1,1 0,0 0,0 1,0 0,0-1,0 1,0 0,0 0,1 0,-1 0,0 0,0 0,1 1,-1-1,1 1,0 0,81-8,-76 8,321 1,-285-7,-1-1,0-3,-1-1,0-3,0-1,21-12,-39 17</inkml:trace>
  <inkml:trace contextRef="#ctx0" brushRef="#br0" timeOffset="23840.676">3811 2557,'-5'5,"-6"2,-7-1,-4-1,1 3,10 1,5-2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2:16.02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1 597,'5'-10,"1"-3</inkml:trace>
  <inkml:trace contextRef="#ctx0" brushRef="#br1" timeOffset="39994.198">339 146,'48'57,"82"88,16 25,81 17,-35-19,20-13,-43-14,-78-64,-89-75,-1-2,0-1,0 1,1 1,-1-1,0 0,0 0,0 0,1 1,-1-1,0 0,0 1,0-1,0 1,0 0,0-1,0 1,0 0,0-1,0 1,0 0,0 0,0 0,-1 0,1 0,0 0,-1 0,1 0,-1 0,1 0,-1 1,0-1,1 0,-1 0,0 0,0 0,1 1,-1-1,0 0,-1 0,1 1,0-1,0 0,0 0,-1 0,1 0,0 1,-1-1,1 0,-1 0,0 0,1 0,-1 0,0 0,1 0,-1 0,0 0,-1 0,-14 2,0 0,1-2,-1 0,0-1,0 0,0-1,0-1,0-1,0 0,-8-3,-72-9,-66 8,162 7,0 0,1 0,-1 0,0 0,1-1,-1 1,0 0,0 0,1-1,-1 1,0 0,1 0,-1-1,0 1,0 0,0-1,0 1,1 0,-1-1,0 1,0 0,0-1,0 1,0 0,0-1,0 1,0-1,0 1,0 0,0-1,0 1,0 0,0-1,0 1,0 0,0-1,0 1,-1 0,1-1,0 1,0 0,0-1,-1 1,1 0,0-1,0 1,-1 0,1 0,0-1,-1 1,1 0,0 0,0 0,-1 0,1-1,-1 1,1 0,0 0,-1 0,1 0,0 0,-1 0,1 0,0 0,-1 0,37-15,-26 12,271-144,-26 16,-116 72,-139 59,1-1,0 0,-1 1,1-1,-1 1,1 0,0-1,-1 1,1-1,0 1,-1 0,1 0,0-1,0 1,-1 0,1 0,0 0,0 0,-1 0,1 0,0 0,0 0,0 0,-1 0,1 0,0 1,0-1,-1 0,1 0,0 1,-1-1,1 1,0-1,-1 0,1 1,-1-1,1 1,0-1,-1 1,1 0,-1-1,0 1,1 0,-1-1,1 1,-1 0,0-1,0 1,1 0,-1 0,0-1,0 1,0 0,0 0,0-1,0 1,0 0,0 0,0-1,0 1,0 0,-1 0,1-1,0 1,0 0,-1 0,1-1,-1 1,1 0,-29 49,-7-8,-1-2,-3-2,-31 24,-36 40,86-67,20-18</inkml:trace>
  <inkml:trace contextRef="#ctx0" brushRef="#br1" timeOffset="42069.814">1609 1302,'-33'81,"-90"83,62-92,-182 186,195-211,-123 136,10-3,124-134,-1-1,-3-2,-41 34,39-38,1 2,2 2,-33 47,45-55,-1 0,-1-2,-3-1,-16 13,-57 33,119-159,-10-214,-20 163,17 131,-1 0,1 0,-1 0,1 0,0-1,0 1,-1 0,1 0,0 0,0-1,0 1,0 0,0 0,1 0,-1 0,0-1,1 1,-1 0,0 0,1 0,-1 0,1 0,0 0,-1 0,1 0,0 0,0 0,-1 0,1 0,0 0,0 1,0-1,0 0,0 1,0-1,0 1,0-1,1 1,-1-1,0 1,0 0,0-1,0 1,1 0,-1 0,0 0,0 0,0 0,1 0,-1 1,0-1,0 0,0 0,0 1,0-1,1 1,-1-1,0 1,0-1,0 1,0 0,0 0,0 0,157 72,-97-54,0-4,1-1,1-4,0-2,1-3,-1-3,32-4,-62 1,-22 0,1 0,-1 0,0 2,1-1,-1 1,0 1,0 0,0 0,0 1,0 1,0 0,6 3,-16-6,1 0,0 1,-1-1,1 0,-1 1,1-1,-1 1,0 0,0 0,1-1,-1 1,0 0,-1 0,1 0,0 0,0 0,-1 0,0 0,1 0,-1 0,0 0,0 0,0 0,0 1,0-1,0 0,-1 0,1 0,-1 0,1 0,-1 0,0 0,0 0,0-1,0 1,0 0,0 0,-1-1,1 1,0-1,-1 1,-70 59,46-48,0-1,-1-1,0-2,0 0,-28 3,-165 17,18-3,201-26,0-1,0 1,0 0,0 0,0 0,-1-1,1 1,0 0,0 0,0 1,0-1,0 0,0 0,0 0,0 1,-1-1,1 1,0-1,0 1,0-1,1 1,-1-1,0 1,0 0,0 0,0-1,1 1,-1 0,0 0,0 0,1 0,-1 0,1 0,-1 0,1 0,0 0,-1 0,1 0,0 0,0 0,-1 0,1 1,0-1,0 0,0 0,0 0,1 0,-1 0,0 0,0 0,1 1,-1-1,1 0,-1 0,1 0,-1 0,1 0,-1-1,1 1,0 0,0 0,13 8</inkml:trace>
  <inkml:trace contextRef="#ctx0" brushRef="#br1" timeOffset="43401.657">1327 2092,'-1'0,"1"0,-1-1,1 1,0 0,-1 0,1 0,-1 0,1-1,-1 1,1 0,-1 0,1 0,-1 0,1 0,-1 0,1 0,-1 0,1 0,-1 1,1-1,-1 0,1 0,-1 0,1 0,0 1,-1-1,1 0,-1 0,1 1,0-1,-1 0,1 1,0-1,-1 1,1-1,0 0,-1 1,1-1,0 1,0-1,0 1,-1-1,1 0,0 1,0-1,0 1,0-1,0 1,0-1,0 1,0-1,0 1,0-1,0 1,0-1,0 1,1-1,-1 1,-5 19,1 1,1 0,1 0,1 0,1 0,0 0,2 1,-1 23,-1-38,-1 1,1 0,1 0,0 0,0-1,0 1,1 0,0-1,0 1,1-1,0 0,1 0,-1 0,1 0,1 0,-1-1,1 0,0 0,0 0,1-1,6 5,-6-10,0-1,0 0,0 0,0-1,0 1,0-1,0-1,-1 1,1-1,-1 0,1 0,-1-1,0 1,-1-1,1 0,-1-1,1 1,-1-1,-1 0,1 0,-1 0,1 0,1-5,97-119,-100 129,0 0,0 1,0-1,0 1,0-1,-1 1,1 0,0 0,0 0,0 0,-1 0,1 0,0 0,-1 0,1 1,-1-1,0 1,1-1,-1 1,0-1,0 1,0 0,0 0,0 0,0-1,0 1,-1 0,1 0,-1 0,0 0,1 0,-1 0,0 0,0 0,0 0,0 0,-1 2,8 16,-5-16,0 0,0-1,0 1,0-1,0 1,1-1,0 0,0 1,0-2,0 1,0 0,0 0,1-1,-1 0,1 0,0 0,0 0,-1 0,1-1,0 0,1 0,-1 0,0 0,0-1,0 1,0-1,1 0,-1 0,0-1,0 1,0-1,0 0,0 0,0 0,0-1,0 0,0 1,2-2,12-10,0-1,0-1,-2 0,1-1,-2-1,-1 0,0-1,-1-1,0 0,-2-1,-1 0,8-19,34-86,-53 73,-5 47</inkml:trace>
  <inkml:trace contextRef="#ctx0" brushRef="#br1" timeOffset="43966.348">2287 2290,'-154'303,"152"-300,0 0,0 0,0 0,1 0,-1 0,1 0,0 0,0 1,0-1,0 1,0-1,1 0,0 1,0-1,0 1,0-1,0 1,0-1,1 1,0-1,0 1,0-1,0 0,0 0,1 1,-1-1,1 0,0 0,0-1,0 1,0 0,1-1,-1 1,1-1,-1 1,2-1,8 2,1-2,-1 1,1-2,-1 1,1-2,-1 0,1 0,0-1,-1-1,1 0,8-3,-1-2</inkml:trace>
  <inkml:trace contextRef="#ctx0" brushRef="#br1" timeOffset="44398.113">1976 2431,'43'0,"34"-4,8-3,-5 1,-12 1,-12 1,-12 2,-7 1,-11 0</inkml:trace>
  <inkml:trace contextRef="#ctx0" brushRef="#br1" timeOffset="45929.584">1355 33,'0'-1,"0"1,-1 0,1-1,-1 1,1 0,-1 0,1 0,0-1,-1 1,1 0,-1 0,1 0,-1 0,1 0,-1 0,1 0,-1 0,1 0,-1 0,1 0,-1 0,1 1,-1-1,1 0,-1 0,1 0,-1 1,1-1,0 0,-1 1,1-1,-1 0,1 1,0-1,-1 0,1 1,0-1,0 1,-1-1,1 0,0 1,0-1,-1 1,1-1,0 1,0-1,0 1,0-1,0 1,0-1,0 1,0-1,0 1,0-1,0 1,0-1,-8 21,0-1,2 1,0 0,1 0,1 1,1-1,1 1,1 0,1-1,1 1,2 15,-3-34,1-1,-1 0,0 1,0-1,1 0,0 1,-1-1,1 0,0 0,0 0,0 0,0 1,0-1,1-1,-1 1,1 0,-1 0,1 0,0-1,-1 1,1-1,0 1,0-1,0 0,0 0,0 0,1 0,-1 0,0 0,0-1,1 1,-1-1,0 0,1 1,-1-1,0 0,1 0,3-1,0 0,0 0,0 0,0 0,0-1,0 0,-1-1,1 1,-1-1,1 0,-1 0,0-1,0 0,-1 0,117-146,-121 149,0 0,1-1,-1 1,1 0,-1 0,1 0,0 0,-1 0,1 0,0 0,0 0,0 0,0 0,0 1,0-1,0 0,0 0,0 1,0-1,0 1,0-1,0 1,0 0,1-1,-1 1,0 0,0 0,0 0,1-1,-1 1,0 1,0-1,1 0,-1 0,0 0,0 1,0-1,1 0,-1 1,0-1,0 1,0 0,0-1,0 1,0 0,0 0,0-1,0 1,0 0,-1 0,1 0,0 0,31 75,15 19,-42-92,-1 0,1 0,0-1,0 1,0-1,0 0,0 0,0 0,1-1,-1 0,0 0,1-1,-1 1,1-1,-1 0,1-1,-1 1,1-1,-1 0,1 0,-1-1,0 0,0 0,0 0,0 0,0-1,0 0,-1 0,1 0,-1 0,0-1,0 0,0 0,1-1,7-9,0 0,-1 0,0-1,-1-1,-1 0,0 0,-1-1,-1 0,-1 0,0 0,-2-1,1-2,23-87,-26 98</inkml:trace>
  <inkml:trace contextRef="#ctx0" brushRef="#br1" timeOffset="46688.079">2230 173,'-159'284,"300"-510,-141 225,1-1,0 1,0 0,-1-1,1 1,0 0,0-1,0 1,0 0,0 0,0 0,1 0,-1 0,0 0,0 1,1-1,-1 0,1 1,-1-1,0 0,1 1,-1 0,1-1,-1 1,1 0,-1 0,1 0,0 0,-1 0,1 0,-1 0,1 1,-1-1,1 0,-1 1,1-1,-1 1,0 0,1 0,-1-1,0 1,1 0,-1 0,0 0,0 0,0 0,0 0,0 1,0-1,0 0,0 0,0 1,28 70,-27-63,0 0,1 0,0 0,1-1,-1 0,2 0,-1 0,1 0,1 0,-1-1,1 0,5 4,-9-9,-1-1,0 0,1 0,-1 0,1 0,-1 0,1-1,-1 1,1 0,0-1,-1 1,1-1,0 1,-1-1,1 0,0 0,0 0,-1 0,1 0,0 0,0 0,-1-1,1 1,0-1,0 1,-1-1,1 0,-1 1,1-1,-1 0,1 0,-1 0,1 0,-1 0,0-1,0 1,1 0,-1-1,0 1,0-1,0 1,-1-1,1 1,0-1,25-77,2-150,-23 173,1 32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9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1,'61'47,"77"108,-58-91,66 66,15 75,119 11,-52 18,-122-125,-88-96</inkml:trace>
  <inkml:trace contextRef="#ctx0" brushRef="#br0" timeOffset="838.4">255 1553,'-12'3,"1"1,0 0,0 1,0 1,1 0,0 0,0 1,0 0,1 0,0 1,1 1,0-1,0 1,1 1,0-1,0 1,1 1,0-1,1 1,1 0,-1 0,2 0,-1 1,2-1,-1 1,2 0,0 0,0 0,1 6,-2 6,2-1,0 1,2-1,1 1,0-1,6 18,-7-35,-1 0,2 0,-1 0,1 0,0 0,0 0,0-1,1 0,0 1,0-1,0-1,1 1,-1-1,1 0,0 0,1 0,-1 0,1-1,-1 0,1 0,0-1,0 1,0-1,0-1,1 1,5 0,-3-1,0-1,1 1,-1-2,0 1,0-1,0-1,0 1,0-2,0 1,0-1,-1-1,1 1,-1-1,0-1,0 1,-1-2,1 1,-1-1,4-4,21-14,-2-2,-1-1,-2-1,0-2,-2 0,-1-2,-1 0,-2-2,-2-1,12-28,-27 54,1 0,-2-1,0 1,0-1,0 0,-2 0,1 0,-1 0,0 0,-1 0,0 0,-1-1,0 1,-1 0,0 0,0 1,-1-1,-1 0,1 1,-1 0,-1-1,0 2,0-1,-1 1,0-1,0 1,-1 1,0 0,0 0,-4-2,2 4,1 0,-1 1,0 0,-1 1,1 0,-1 0,1 1,-1 0,0 1,0 0,0 0,1 1,-1 1,0-1,0 2,0-1,1 1,-1 1,1 0,-4 2,-12 4,1 2,0 1,0 0,1 2,1 1,-20 18,13-8,2 1,1 2,1 1,2 0,0 2,-4 12,8-12</inkml:trace>
  <inkml:trace contextRef="#ctx0" brushRef="#br0" timeOffset="1135.38">1 1919,'201'-135,"-177"123,0 2,1 0,0 1,1 2,0 0,0 2,0 1,0 1,1 1,0 2,-1 0,1 2,5 1,50-1,-58-2</inkml:trace>
  <inkml:trace contextRef="#ctx0" brushRef="#br0" timeOffset="2637.866">791 1553,'79'-16,"-1"-2,-1-4,-1-3,-1-3,-2-4,39-24,187-125,-235 133,-2-3,-3-3,39-44,-98 97,1 1,-1 0,0-1,1 1,-1-1,1 1,-1 0,0-1,0 1,1-1,-1 0,0 1,0-1,1 1,-1-1,0 1,0-1,0 1,0-1,0 0,0 1,0-1,0 1,0-1,0 1,0-1,0 0,-1 1,1-1,0 1,0-1,-1 1,1-1,0 1,-1-1,1 1,0-1,-1 1,1 0,0-1,-1 1,1-1,-1 1,1 0,-1 0,1-1,-1 1,1 0,-1 0,1-1,-1 1,0 0,1 0,-1 0,1 0,-1 0,1 0,-1 0,0 0,1 0,-1 0,1 0,-1 0,1 1,-1-1,0 0,-51-1,45 1,-164-1,170 0,0 1,1 0,-1-1,0 1,0 0,1-1,-1 1,0 0,0 0,0 0,1 0,-1 0,0 0,0 0,0 0,1 0,-1 0,0 0,0 0,0 1,1-1,-1 0,0 1,0-1,1 0,-1 1,0-1,1 1,-1-1,0 1,1-1,-1 1,1 0,-1-1,1 1,-1 0,1-1,0 1,-1 0,1 0,0-1,-1 1,1 0,0 0,0 0,0-1,0 1,0 0,0 0,0 0,0 0,0-1,0 1,0 0,0 0,1 0,-1-1,0 1,26 48,-23-45,10 20,-1 0,-1 0,-2 1,0 1,-1-1,-2 1,-1 1,1 12,22 102,-29-140,1 0,0 0,-1 0,1 0,0 0,0 0,0 0,0 0,0 0,0 0,0 0,0 0,1 0,-1 0,0 0,1 0,-1 0,0 0,1 0,-1-1,1 1,-1 0,1 0,0 0,-1 0,1-1,0 1,0 0,-1-1,1 1,0-1,0 1,0-1,0 1,0-1,0 1,0-1,0 0,0 0,0 1,0-1,0 0,0 0,0 0,0 0,0 0,0 0,0 0,0-1,0 1,0 0,0-1,0 1,0 0,0-1,0 1,-1-1,1 1,0-1,0 0,0 1,-1-1,1 0,0 0,13-15,-1-1,-1-1,-1 0,0-1,-1 0,-1 0,1-6,9-17,80-180,-86 204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1,'-11'127,"4"-102,2 1,1 0,2 0,0 0,1 0,2 0,1 5,26 112,-16 25,-2-99,-3 1,-3-1,-3 1,-4 13,1 37,-34 23,37-111,7-27</inkml:trace>
  <inkml:trace contextRef="#ctx0" brushRef="#br0" timeOffset="3251.713">0 763,'153'-57,"2"6,3 6,5 7,-88 22,-2-3,0-4,60-27,-95 34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0 138,'165'25,"294"-22,-414-4,-67-6,0-1,1 0,0-2,0 0,1-2,0 0,1-1,1-1,-12-11,-32-13,41 30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4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1 198,'1'3,"1"0,0-1,1 1,-1 0,0-1,1 0,-1 0,1 0,0 0,0 0,0 0,0-1,0 1,0-1,0 0,0 0,0 0,2 0,-2 0,16 4,0-1,0-1,1-1,-1-1,0 0,1-1,-1-2,1 0,-1 0,16-6,8 1,227-26,-226 33,-84-36,-76-75,93 78,16 16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56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592 530,'-19'-2,"0"1,-1 1,1 1,-1 1,1 0,0 1,0 2,0 0,1 1,-1 0,2 2,-1 0,1 1,0 0,0 2,2 0,-1 1,1 0,1 1,-3 4,13-10,0 1,0-1,1 0,0 1,0 0,1 0,0 0,1 0,-1 0,1 0,1 0,0 0,0 5,0-9,1 0,-1 0,0-1,1 1,0 0,0 0,0-1,1 1,-1-1,1 1,0-1,0 0,0 1,0-1,0 0,1 0,0-1,-1 1,1-1,0 1,0-1,0 0,1 0,-1 0,0 0,1-1,-1 1,1-1,1 1,11 0,1-1,-1 0,0-2,0 1,0-2,0 0,0-1,0-1,0 0,-1-1,1-1,-2 0,1-1,-1 0,0-2,0 1,-1-2,0 0,-1 0,0-1,0-1,-1 0,-1 0,0-1,2-5,19-15,-1-1,-2-2,-1 0,-2-2,-1-1,-2-1,-2-1,-2 0,-2-2,-1 0,7-39,-21 73,0 1,-1 0,0-1,-1 1,0 0,0-1,-1 1,0 0,0 0,-1 0,0 0,0 1,-4-6,5 10,0-1,0 1,0 0,0 0,-1 0,0 1,1-1,-1 0,0 1,0 0,0 0,0 0,-1 0,1 0,-1 1,1-1,-1 1,1 0,-1 0,0 0,1 1,-1-1,0 1,0 0,1 0,-1 0,0 0,0 1,1 0,-1 0,0 0,-2 1,1 0,-1 1,1 0,-1 0,1 1,0 0,1-1,-1 1,0 1,1-1,0 1,0 0,1 0,-1 0,1 0,0 1,0-1,1 1,0 0,-1 0,-29 124,27-91,2 0,1 1,2 0,2-1,1 0,3 1,1-1,1-1,3 0,1 0,4 6,-11-30,1-1,0 1,1-1,0 0,1-1,0 0,1 0,1-1,-1 0,2-1,0 0,11 8,-5-10</inkml:trace>
  <inkml:trace contextRef="#ctx0" brushRef="#br0" timeOffset="569.743">1158 77,'11'-7,"1"1,-1 0,2 1,-1 0,0 1,1 0,0 1,0 0,0 1,0 1,0 0,0 0,1 2,1 0,-14-1,0 0,0 1,0-1,0 1,0-1,0 1,-1 0,1-1,0 1,0 0,0 0,-1-1,1 1,0 0,-1 0,1 0,-1 0,1 0,-1 0,1 0,-1 0,0 0,1 0,-1 0,0 0,0 1,0-1,0 0,0 0,0 0,0 0,0 0,0 0,-1 0,1 0,0 0,-1 0,1 1,-1-2,1 1,-1 0,1 0,-1 0,0 0,1 0,-1 0,-32 44,33-45,-10 12,-76 109,84-118,1 1,-1 0,1 0,0-1,0 1,0 0,0 0,1 0,-1 0,1 0,0 0,1 0,-1 0,1 0,-1 0,1 0,0 0,1 0,-1-1,1 1,-1 0,1-1,0 1,0-1,1 0,-1 0,1 0,0 0,0 0,0 0,0-1,0 1,0-1,2 1,1 1,-1 0,2 0,-1 0,0-1,1 0,-1 0,1-1,0 0,0 0,0 0,0-1,0 0,0-1,1 1,-1-1,0-1,0 1,0-1,0 0,0-1,0 0,0 0,0-1,5-2,3-5</inkml:trace>
  <inkml:trace contextRef="#ctx0" brushRef="#br0" timeOffset="1248.11">1552 190,'34'12,"1"-2,-1-2,1 0,1-3,-1-1,1-2,18-1,-47-1,0 0,1 0,-1-1,0 0,0 0,0-1,0 0,0 0,0-1,0 1,-1-2,1 1,-1-1,0 0,0 0,0 0,-1-1,1 0,-1 0,0 0,-1-1,1 0,-1 0,2-4,5-8,-7 12,1 0,-1 0,-1 0,1 0,-1-1,0 1,-1-1,0 0,0 0,0 0,-1 0,0 0,0 0,-1 0,0-7,-1 12,0 1,0-1,0 0,-1 1,1-1,-1 1,1-1,-1 1,1 0,-1 0,0 0,0 0,1 0,-1 0,0 0,0 0,0 1,0-1,0 1,0 0,0-1,0 1,-1 0,1 0,0 0,0 0,0 1,0-1,0 1,0-1,0 1,0-1,0 1,0 0,1 0,-1 0,0 0,0 1,1-1,-1 0,1 1,-1-1,1 1,0-1,-1 1,1 0,0-1,0 1,0 0,0 0,0 0,0 2,-13 20,1 2,0 0,2 0,1 1,-5 24,-4 8,-9 22,3 1,3 1,4 1,4 1,4 0,3 2,7-70,-1 1,-1 0,-1-1,0 0,-1 0,-1 0,0 0,-7 12,9-23,0 1,-1-1,0 0,0 0,-1 0,1-1,-1 0,0 0,-1 0,1 0,-1-1,0 0,0 0,-1-1,1 1,-1-1,1-1,-1 1,0-1,0 0,0-1,-3 1,3 0,1-1,-1 1,0-1,1 0,-1-1,0 0,0 0,0 0,0-1,1 0,-1 0,0 0,1-1,-1 0,1-1,-1 0,1 1,0-2,0 1,1-1,-1 0,1 0,-1-1,1 1,1-1,-1 0,1-1,0 1,0-1,0 0,1 0,-1-1,1-3,1 1,0-1,1 1,0-1,0 0,1 0,1 0,-1 1,2-1,-1 0,1 1,1-1,0 1,0-1,1 1,0 0,0 1,6-9,0 0,1 1,1 0,0 1,1 0,1 0,0 2,1 0,16-11,-14 15,0 1,0 0,1 1,0 1,1 1,-1 0,1 2,-1 0,3 1,-2-1,139-17,-25-14,-114 29</inkml:trace>
  <inkml:trace contextRef="#ctx0" brushRef="#br0" timeOffset="1833.68">0 1122,'212'-9,"152"-28,-148 12,806-64,-626 79,-370 10</inkml:trace>
  <inkml:trace contextRef="#ctx0" brushRef="#br0" timeOffset="2450.029">1072 1320,'-37'13,"1"2,0 1,1 2,1 1,1 2,0 1,2 1,-19 19,46-39,0 1,0-1,1 1,-1-1,1 1,0 0,0 0,0 1,1-1,-1 0,1 1,0 0,0-1,1 1,0 0,-1 0,2 0,-1 0,0 0,1 0,0 0,0 0,1 0,-1 0,1 0,0 0,1 0,-1 0,1-1,0 1,0 0,0-1,1 0,-1 1,1-1,0 0,1 0,-1-1,1 1,-1-1,4 3,5-2,0 0,1 0,0-2,-1 1,1-1,0-1,0-1,0 0,0 0,0-1,0-1,0 0,0-1,-1 0,1-1,-1 0,0-1,0-1,-1 0,9-6,12-2,-2-1,0-1,0-2,-2-1,0-2,-2 0,21-22,-24 19,-2-1,-1 0,-1-2,-1 0,-1-1,-2-1,0 0,-2-1,7-26,-17 45,0-1,-1 0,-1 0,1 1,-2-1,0 0,0 0,-1 0,0 0,-1 0,-1 1,0-1,0 1,-3-6,4 11,-1 0,0 0,0 1,0-1,0 1,-1 0,0 0,0 0,0 0,-1 1,1-1,-1 1,0 1,-1-1,1 1,-1-1,1 2,-1-1,0 1,0-1,0 2,0-1,0 1,0 0,-1 0,1 0,-4 1,1 3,0 0,0 1,0 0,0 0,1 1,0 0,0 0,0 1,1 0,0 0,0 1,0 0,1 0,0 1,1 0,-1 0,2 0,-1 0,1 1,0 0,-2 7,-4 9,0 0,2 0,1 1,0 0,2 0,2 0,0 1,1-1,2 1,1 0,1-1,5 25,0-23,2 0,1 0,2-1,0 0,2-1,0-1,10 11,5 3,-16-27</inkml:trace>
  <inkml:trace contextRef="#ctx0" brushRef="#br0" timeOffset="2885.793">1892 1037,'-198'354,"129"-150,66-200,1-1,0 1,0 0,0-1,0 1,0 0,1 0,0 0,0 0,0 1,0-1,1 0,0 0,-1 0,2 1,-1-1,0 0,1 0,0 1,0-1,0 0,0 0,1 0,-1 0,1-1,0 1,1 0,-1-1,0 1,1-1,0 0,0 0,0 0,0 0,0 0,1-1,-1 1,1-1,0 0,3 1,11 0,0-2,0 0,0-1,0-1,0 0,0-2,0 0,0-1,0-1,1-1,22-19,-29 10</inkml:trace>
  <inkml:trace contextRef="#ctx0" brushRef="#br0" timeOffset="3146.247">1525 1348,'38'0,"22"0,11 0,-2-5,-8-1,-9 0,-10 1,-6 2,-5-5,-7 1</inkml:trace>
  <inkml:trace contextRef="#ctx0" brushRef="#br0" timeOffset="3532.886">2202 1066,'38'-1,"-23"0,1 1,-1 0,0 0,0 2,0 0,0 0,-1 2,15 4,-28-7,1-1,-1 1,1-1,-1 1,1 0,-1 0,0 0,0 0,1 0,-1 0,0 0,0 0,0 0,0 1,0-1,0 0,0 1,-1-1,1 1,0-1,-1 1,1-1,-1 1,0-1,1 1,-1-1,0 1,0 0,0-1,0 1,0-1,-1 1,1 0,0-1,-1 1,1-1,-1 1,1-1,-1 1,0-1,0 0,1 1,-1-1,0 0,-1 1,-50 55,50-56,0 1,-37 40,38-41,0-1,0 1,0 0,1 0,-1 0,0 0,1 0,-1 0,1 0,-1 0,1 0,0 0,-1 0,1 0,0 0,0 0,0 0,0 0,0 0,0 0,0 1,0-1,0 0,0 0,0 0,1 0,-1 0,1 0,-1 0,0 0,1 0,0 0,-1 0,1 0,0 0,-1-1,1 1,0 0,0 0,0-1,-1 1,1 0,0-1,0 1,0-1,1 1,6 1,0 0,0-1,0 0,0-1,1 1,-1-1,0-1,0 0,0 0,0 0,0-1,0-1,2 0,9-2,7-1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7.4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1 177,'189'38,"-130"-28,1-3,0-3,0-2,47-5,-3 1,37-9,-134-3,-33 1,11 6,4 0,0 0,1-1,0 0,1-1,0 0,0 0,1-1,0 0,1 0,0-1,0 0,1 0,-1-4,-11-21,10 20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0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0 144,'23'61,"93"305,-114-359,0-1,0 1,0 0,1 0,0-1,0 0,1 1,-1-1,1-1,1 1,-1 0,1-1,5 4,-8-8,1-1,0 0,-1 0,1 0,-1 0,1-1,0 1,-1-1,1 1,-1-1,1 0,-1 0,0 0,1 0,-1-1,0 1,0 0,0-1,0 0,0 1,0-1,0 0,0 0,-1 0,1 0,-1-1,0 1,1 0,0-3,1 1,108-158,-6 38,-103 124,0-1,0 1,-1-1,1 1,0 0,0 0,0 0,-1 0,1 0,0 0,0 0,-1 1,1-1,0 1,0-1,-1 1,1 0,0-1,-1 1,1 0,-1 0,1 0,-1 0,0 0,1 1,-1-1,0 0,0 1,0-1,0 1,0-1,0 1,0-1,0 1,-1 0,1-1,0 1,-1 0,0 0,1-1,-1 1,0 0,0 1,9 15,-7-14,1 0,-1 0,1-1,0 1,1-1,-1 0,1 1,-1-2,1 1,0 0,0-1,0 1,0-1,1-1,-1 1,0 0,1-1,-1 0,1 0,0 0,-1-1,1 1,0-1,-1 0,1-1,0 1,-1-1,1 0,-1 0,1 0,-1-1,4-1,5-2,0-1,-1 0,0-1,0 0,0-1,-1-1,0 1,-1-2,0 1,7-9,-5 4,1 1,-1-1,-1-1,-1 0,0-1,-1 0,-1 0,0-1,-1 0,-1 0,-1-1,0 1,-1-1,1-16,-6-40,0 62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0 215,'266'-28,"63"29,-288-7,-40 6,-1 0,1 0,0-1,-1 1,1 0,-1 0,1-1,-1 1,1 0,-1-1,1 1,-1 0,1-1,-1 1,0-1,1 1,-1-1,1 1,-1-1,0 1,0-1,1 1,-1-1,0 1,0-1,0 0,1 1,-1-1,0 1,0-1,0 0,0 1,0-1,0 1,0-1,0 0,-1 1,1-1,0 1,0-1,0 1,-1-1,1 0,0 1,-1-1,1 1,0-1,-1 1,1 0,-1-1,1 1,0-1,-1 1,1 0,-1-1,1 1,-1 0,0-1,1 1,-1 0,1 0,-1 0,1 0,-1 0,0-1,-177-115,159 89,18 17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1,'15'0,"13"0,8 0,2 0,-1 0,-1 0,-3 0,-1 0,-2 0,-1 0,-1 0,0 0,0 0,0 0,0 0,-10 0,-7 0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0,'44'10,"28"3,6-1,-4-2,-11-3,-10-3,-11-2,-7-1,-9-1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0 120,'678'0,"-678"0,-1-1,1 1,0-1,-1 1,1-1,0 1,0-1,0 1,-1-1,1 1,0-1,0 1,0-1,0 1,0-1,0 1,0-1,0 1,0-1,0 1,0-1,1 1,-1-1,0 1,0-1,0 1,1-1,-1 1,0-1,1 1,-1-1,0 1,1 0,-1-1,0 1,1 0,-1-1,1 1,-1 0,1 0,-1-1,1 1,-1 0,0 0,1 0,0-1,-1 1,1 0,-1 0,1 0,-1 0,1 0,-1 0,1 0,-1 0,1 0,-1 1,1-1,-1 0,1 0,-1 0,1 1,0-1,-38-26,-57-36,79 48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20.3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0 194,'1'-2,"1"0,-1 0,1 0,-1 0,1 1,0-1,-1 1,1-1,0 1,0 0,0-1,0 1,0 0,1 0,-1 1,0-1,0 0,0 1,1-1,-1 1,0 0,1 0,-1 0,0 0,2 0,-1 0,411-4,-265-25,-148 28,0-1,0 1,0 0,0-1,-1 1,1-1,0 1,-1-1,1 1,-1-1,1 1,-1-1,0 0,0 1,1-1,-1 0,0 1,-1-1,1 1,0-1,0 0,-1 1,1-1,-1 1,1-1,-1 1,0-1,0 1,1-1,-1 1,0-1,0 1,0 0,-1 0,1 0,0 0,0 0,-1 0,1 0,0 0,-1 0,-1 0,-5-10,-15-32,16 22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9.0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1 140,'2'44,"3"0,2 0,1 0,3-1,1-1,2 1,2-2,13 22,-29-61,1 0,0 0,0 0,0 0,0-1,0 1,0 0,0-1,1 1,-1 0,1-1,-1 0,1 1,-1-1,1 0,0 0,0 0,0 0,0 0,-1 0,1-1,0 1,0-1,0 1,0-1,1 0,-1 1,0-1,0 0,0 0,0-1,0 1,0 0,0-1,0 1,0-1,0 0,0 0,0 0,0 0,-1 0,1 0,0 0,-1 0,1-1,-1 1,1 0,-1-1,1 0,-1 1,0-1,1-1,182-268,-184 270,0 0,1 1,-1-1,0 0,1 0,-1 1,1-1,0 0,-1 1,1-1,-1 0,1 1,0-1,-1 1,1-1,0 1,0 0,-1-1,1 1,0 0,0-1,0 1,0 0,-1 0,1 0,0 0,0 0,0 0,0 0,0 0,-1 0,1 0,0 0,0 0,0 1,0-1,-1 0,1 1,0-1,0 0,-1 1,1-1,0 1,0-1,-1 1,1 0,-1-1,1 1,-1 0,1-1,-1 1,1 0,-1-1,1 1,-1 0,0 0,1 0,-1 0,0-1,0 1,0 0,12 61,-12-53,40 131,-39-136,0-1,1 1,0-1,-1 0,2 1,-1-1,0 0,0 0,1 0,0-1,-1 1,1-1,0 1,0-1,1 0,-1 0,0 0,1-1,-1 1,1-1,-1 0,1 0,0 0,-1 0,1 0,0-1,0 0,0 0,-1 0,1 0,0-1,0 1,0-1,-1 0,1 0,0 0,7-7,1 0,-1 0,0-1,-1-1,0 0,-1 0,0-1,-1 0,0 0,0-1,-1 0,-1 0,0-1,1-3,-3 8,28-54,-2-2,-4-1,14-50,-24 59,-9 32</inkml:trace>
  <inkml:trace contextRef="#ctx0" brushRef="#br0" timeOffset="478.041">1187 338,'-39'52,"2"1,3 2,-26 56,55-104,1 1,0 1,0-1,1 1,0-1,0 1,1 0,1 0,-1 0,1 0,1 1,-1-1,2 0,-1 0,1 0,1 3,2-8,0 0,0-1,0 0,1 1,-1-1,1-1,0 1,-1-1,1 0,0 0,1 0,-1-1,0 0,0 0,1 0,-1-1,0 1,1-1,-1-1,0 1,1-1,-1 0,5-1,6 1,-3 1,-5 0,-1 0,1 0,-1 0,1-1,-1 0,0 0,1-1,-1 0,0-1,0 1,0-1,0-1,0 1,0-2,1-6,-5 1</inkml:trace>
  <inkml:trace contextRef="#ctx0" brushRef="#br0" timeOffset="732.515">847 536,'44'0,"23"0,5 0,-4 0,-10 0,-9 0,-9 0,-6 0,-4 0,-2 0,-1 0,-6 0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7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1 254,'19'5,"11"2,6-1,1-1,-1-2,-1 0,-3-2,-1-1,-2 0,-5-5,-2-2,0 1,1-4,-4 0</inkml:trace>
  <inkml:trace contextRef="#ctx0" brushRef="#br0" timeOffset="247.942">199 0,'-5'39,"-1"31,-1 9,2-4,2-10,1-12,1-9,0-8,6-10,2-9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5.7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109 54,'-2'0,"-1"0,1 0,-1 0,0 0,1 1,-1-1,1 1,-1 0,1 0,-1 0,1 0,-1 0,1 0,0 1,0-1,0 1,0-1,0 1,0 0,0 0,0 0,1 0,-1 0,1 0,-1 0,1 1,0-1,0 1,0-1,0 1,0-1,1 1,-1-1,1 2,-34 139,31-133,1-1,0 1,0 0,1 0,1 0,0 0,0 1,1-1,0 0,0 0,1-1,1 1,0 0,0-1,1 1,0-1,0 0,1 0,1-1,2 4,-2-8,0 0,1-1,0 0,-1 0,1-1,0 0,0 0,1 0,-1-1,0 0,0-1,1 0,-1 0,0 0,1-1,-1 0,0 0,0-1,0 0,0 0,0-1,0 1,-1-2,1 1,-1-1,0 0,0 0,1-2,77-79,-82 85,0-1,0 1,0 0,0 0,0 0,0 1,0-1,0 0,0 1,-1-1,1 1,0-1,0 1,0 0,-1 0,1 0,0 0,-1 0,1 0,-1 1,0-1,1 0,-1 1,0-1,0 1,1-1,-1 1,0 0,-1 0,1-1,0 1,0 0,-1 0,1 0,-1 0,0-1,0 1,1 2,5 9,-5-10,0 1,0-1,0 1,1-1,-1 0,1 0,0 0,0 0,0 0,0 0,1 0,-1 0,1-1,-1 1,1-1,0 0,0 0,0 0,0 0,0-1,1 1,-1-1,0 0,1 0,-1 0,1 0,0 0,-1-1,1 0,-1 0,1 0,0 0,-1 0,1-1,-1 1,1-1,-1 0,1 0,-1-1,0 1,2-2,8-8,-1-1,-1-1,0 0,-1 0,0-1,-1 0,-1-1,2-4,1 0,73-199,-36 122,-33 84</inkml:trace>
  <inkml:trace contextRef="#ctx0" brushRef="#br0" timeOffset="698.343">871 308,'-97'219,"103"-229,15-32,2 1,2 0,2 2,4-1,-30 38,0 1,0 0,0 0,0 0,0 0,1 0,-1 0,0 0,1 0,-1 0,0 1,1-1,-1 0,1 1,-1-1,1 1,-1 0,1 0,0-1,-1 1,1 0,-1 0,1 0,0 1,-1-1,1 0,-1 1,1-1,-1 1,1-1,-1 1,1 0,-1-1,0 1,1 0,-1 0,0 0,0 0,0 0,1 0,-1 1,0-1,-1 0,1 0,0 1,0-1,0 1,-1-1,1 1,-1-1,1 1,-1-1,0 1,1-1,-1 2,10 26,29 67,-38-93,1 0,0-1,-1 1,1 0,0-1,0 1,1-1,-1 0,0 0,1 0,-1 0,1 0,0 0,0-1,0 1,0-1,0 0,0 0,0 0,0 0,0 0,0-1,0 1,1-1,-1 0,0 0,2 0,1-4,-1 1,1-1,-1 0,0 0,0-1,-1 0,1 0,-1 0,0 0,0 0,-1-1,1 0,-1 0,-1 0,1 0,-1 0,0 0,0-1,-1 1,0-1,0 1,0-1,-1-1,3-3,-1-1,-1 0,0 1,-1-1,0 0,0 0,-1 0,-1 1,0-1,-2-6,-3-1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00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0 744,'15'5,"19"1,8 0,2-1,-2-2,-3-1,-3-1,-3 0,-3-1,-1 0,-1-1,0 1,-1-5,-4-1</inkml:trace>
  <inkml:trace contextRef="#ctx0" brushRef="#br0" timeOffset="235.232">86 1027,'38'0,"23"0,9 0,-1-5,-8-2,-9 1,-9 1,-7 1,-5 2,-8 1</inkml:trace>
  <inkml:trace contextRef="#ctx0" brushRef="#br0" timeOffset="2167.44">932 744,'19'0,"16"0,12 0,2 0,-1 0,-6-5,-4-1,-4 0,-2 1,-3 2,-1 1,-1 0,-4 2</inkml:trace>
  <inkml:trace contextRef="#ctx0" brushRef="#br0" timeOffset="3069.963">1355 998,'66'-23,"-2"-3,-1-2,-1-3,-1-3,53-40,-93 58,0-2,-1 0,-1-1,-1-1,0 0,-2-2,0 0,-2 0,0-2,-2 0,2-4,-14 27,1 0,-1 1,1-1,-1 0,1 0,-1 0,0 0,1 1,-1-1,0 0,0 0,1 0,-1 0,0 0,0 0,0 0,0 0,0 0,-1 0,1 0,0 0,0 0,-1 1,1-1,0 0,-1 0,1 0,-1 0,1 0,-1 1,1-1,-1 0,0 1,1-1,-1 0,0 1,0-1,1 1,-1-1,0 1,0-1,0 1,0 0,0-1,1 1,-1 0,0 0,0-1,0 1,0 0,0 0,0 0,0 0,0 0,-52 15,39-4,0 0,2 1,-1 0,1 0,1 2,0-1,1 1,1 1,0 0,1 0,1 1,0 0,-4 16,9-28,0 0,1 0,0 0,0 0,0 1,0-1,1 0,0 1,-1-1,2 0,-1 0,0 1,1-1,0 0,0 1,0-1,1 0,-1 0,1 0,0 0,0-1,0 1,1 0,-1-1,1 1,0-1,0 0,0 0,0 0,1-1,-1 1,1-1,-1 1,1-1,0 0,0-1,0 1,0-1,0 0,3 1,15 0,0-1,0-1,0-1,0-1,0-1,0-1,-1-1,1-1,-1-1,-1 0,1-2,-1 0,-1-2,1 0,-2-1,0 0,0-2,4-5,97-97,-119 116,0 0,0 0,0 0,0 1,1-1,-1 0,0 0,0 0,1 0,-1 1,0-1,0 0,1 0,-1 0,0 0,0 0,1 0,-1 0,0 0,0 0,1 0,-1 0,0 0,1 0,-1 0,0 0,0 0,1 0,-1 0,0 0,1 0,-1 0,0 0,0-1,0 1,1 0,-1 0,0 0,0 0,1-1,-1 1,-14 33,9-23,2-6,1-1,0 1,0 0,0 0,0 0,1 0,0 0,-1 0,2 0,-1 0,0 0,1 1,0-1,0 0,0 1,0-1,1 0,-1 0,1 0,0 1,1-1,-1 0,1 0,-1 0,1-1,0 1,1 0,-1-1,1 1,-1-1,1 0,0 0,0 0,1 0,-1-1,4 3,1-2,-1-1,1 0,0 0,0-1,0 0,0 0,0-1,0 0,0-1,0 0,0 0,0 0,0-1,-1 0,1-1,0 0,-1 0,4-2,122-85,-103 67,-10 6,0-1,-2 0,0-1,-1-1,0-1,11-20,-10-8,-18 48,0 1,1-1,-1 0,0 0,0 0,0 0,0 0,0 0,0 1,0-1,0 0,0 0,0 0,0 0,-1 0,1 0,0 1,-1-1,1 0,-1 0,1 0,0 1,-1-1,0 0,1 1,-1-1,1 0,-1 1,0-1,1 1,-1-1,0 1,0-1,0 1,1-1,-1 1,0 0,0 0,0-1,0 1,0 0,1 0,-1 0,0 0,0 0,0 0,0 0,0 0,0 0,0 1,1-1,-1 0,0 0,0 1,0-1,-9 6,0-1,0 1,0 1,1 0,0 0,0 1,1 0,0 1,1 0,-1 0,2 0,-1 1,2 0,-1 0,1 1,1-1,-2 6,4-8,0-1,1 1,0 0,0 0,1 0,0 0,0-1,1 1,0 0,0 0,1-1,0 1,1-1,-1 1,1-1,1 0,-1 0,1 0,1 0,-1-1,1 0,0 0,0 0,1 0,0-1,0 0,0 0,0-1,1 0,0 0,0 0,0-1,0 0,1 0,-1-1,1 0,-1 0,1-1,0 0,0 0,6-1,43 2,-32-2</inkml:trace>
  <inkml:trace contextRef="#ctx0" brushRef="#br0" timeOffset="3465.809">3049 151,'37'-10,"-17"4,-1 0,2 1,-1 1,0 2,1-1,-1 2,1 1,0 1,0 0,-20-1,1 0,-1 0,0 1,0-1,1 0,-1 1,0-1,0 0,0 1,1-1,-1 1,0 0,0-1,0 1,0 0,0 0,0 0,0 0,0 0,-1 0,1 0,0 0,-1 0,1 0,0 0,-1 0,1 0,-1 0,0 1,1-1,-1 0,0 0,0 1,0-1,0 0,0 1,0-1,0 0,0 0,0 1,-1-1,1 0,0 0,-1 1,-33 56,23-41,6-9,1-5,1 0,0 0,1 0,-1 0,0 0,1 0,0 1,0 0,0-1,0 1,0 0,1 0,0-1,0 1,0 0,0 1,0-1,1 0,0 0,0 0,0 0,0 0,1 0,-1 0,1 0,0 0,0 0,1 0,-1 0,1 0,0 0,0-1,0 1,1-1,-1 0,1 0,0 1,-1-2,2 2,6 2,-1 0,1 0,0-1,0 0,0-1,1 0,0-1,-1 0,1-1,0 0,1 0,11-1</inkml:trace>
  <inkml:trace contextRef="#ctx0" brushRef="#br0" timeOffset="5970.046">3754 236,'81'-13,"-1"-3,-1-4,27-12,-93 29,-1 0,0 0,0-1,-1-1,1 0,-1-1,0 0,0 0,-1-1,0 0,0-1,0-1,-1 1,-1-1,1-1,5-8,-14 18,1-1,0 1,-1-1,1 0,-1 0,1 1,-1-1,1 0,-1 0,1 0,-1 1,0-1,1 0,-1 0,0 0,0 0,0 0,0 0,1 0,-1 0,-1 1,1-1,0 0,0 0,0 0,0 0,-1 0,1 0,0 0,-1 1,1-1,-1 0,1 0,-1 0,1 1,-1-1,1 0,-1 1,0-1,1 0,-1 1,0-1,0 1,1-1,-1 1,0-1,0 1,0 0,0 0,0-1,0 1,1 0,-1 0,0 0,0 0,0 0,0 0,0 0,0 0,0 0,0 0,0 1,1-1,-1 0,0 0,0 1,0-1,0 1,-8 6,-1 1,2 0,-1 0,1 1,1 0,-1 0,2 1,-1 0,1 0,1 0,0 1,0 0,-1 6,-30 82,4 2,5 1,0 27,-38 136,-77 188,137-437,-1 0,0-1,-1 0,-1-1,-1 1,0-1,0-1,-2 0,0 0,0-1,-1-1,0 0,-12 8,22-17,-1-1,0 1,0-1,0 0,1 1,-1-1,-1-1,1 1,0 0,0-1,0 0,0 1,0-1,0 0,0-1,-1 1,1-1,0 1,0-1,0 0,0 0,0 0,1 0,-1-1,0 1,0-1,1 0,-1 0,1 0,-1 0,1 0,0 0,-1-2,-2-3,0 0,1 0,0 0,0 0,0-1,1 1,0-1,1 0,0 0,0 0,1 0,-1-4,4-232,-3 234,0-1,1 1,0-1,1 1,0-1,0 1,1-1,1 1,0 0,0-1,1 2,0-1,0 0,1 1,1 0,0 0,0 0,1 1,-1 0,2 0,-1 1,7-5,248-83,-225 78,-2-2,0-1,-1-1,26-23,68-41,-127 84,1-1,-1 1,1-1,0 1,-1 0,1 0,0 0,0 0,0 0,-1 0,1 0,0 0,0 1,1-1,-1 1,0 0,0-1,0 1,0 0,0 0,0 0,0 1,0-1,0 0,0 1,0-1,0 1,0 0,0 0,0 0,0 0,0 0,-1 0,1 0,0 1,-1-1,1 0,-1 1,1 0,-1-1,0 1,0 0,0-1,0 1,0 0,0 0,0 0,0 0,-1 0,1 0,-1 2,-1 255,5-236,2-5</inkml:trace>
  <inkml:trace contextRef="#ctx0" brushRef="#br0" timeOffset="11275.437">4939 941,'-24'34,"-17"20,-2 6,1-7,4-8,7-6,6-11,0-9,6-8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26,'340'0,"-232"-22,-99 18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9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0,'43'5,"24"-3,5-2,-4-2,-10 1,-9 0,-8-1,-12 2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99,'0'0,"0"1,0-1,0 1,0-1,0 1,0 0,0-1,0 1,0-1,0 1,0-1,0 1,0-1,-1 0,1 1,0-1,0 1,-1-1,1 1,0-1,-1 0,1 1,0-1,-1 1,1-1,-1 0,1 0,0 1,-1-1,1 0,-1 0,1 1,-1-1,1 0,-1 0,1 0,-1 0,1 0,-1 0,1 0,-1 0,1 0,-1 0,1 0,-1 0,1 0,-1 0,1 0,-1 0,1-1,-1 1,1 0,-1 0,1-1,-1 1,1 0,0-1,-1 1,1 0,0-1,-1 1,1-1,0 1,-9 164,11-112,-1-30,0 1,2-1,1 0,0 0,2-1,6 15,-12-33,1 1,0 0,0 0,0-1,1 1,-1-1,1 1,0-1,0 0,0 1,1-1,-1 0,1 0,-1-1,1 1,0-1,0 1,0-1,0 0,1 0,-1 0,0 0,1-1,0 1,-1-1,1 0,0 0,0-1,-1 1,1-1,0 1,0-1,0-1,0 1,-1 0,1-1,4-1,8-6,-1-1,0-1,0-1,-1 0,0 0,-1-2,0 0,-1 0,-1-1,4-5,2-2,103-117,-118 138,1-1,-1 1,1-1,0 1,-1 0,1 0,0 0,-1 0,1 1,0-1,-1 1,1 0,0-1,-1 1,1 0,-1 1,0-1,1 0,-1 1,0-1,0 1,0 0,0 0,0-1,0 1,0 1,-1-1,1 0,-1 0,0 1,1-1,-1 0,0 1,0-1,-1 1,1 0,0-1,-1 1,0 0,1 2,5 8,-3-6,0-1,1 0,0 0,0 0,0-1,1 1,0-1,0 0,0-1,0 1,1-1,0 0,0 0,0-1,0 1,1-1,-1-1,1 1,0-1,-1 0,1-1,0 0,0 0,0 0,0-1,0 0,0 0,0-1,0 0,0 0,0-1,0 0,0 0,-1 0,5-3,4-7,0 0,-1 0,-1-2,0 0,-1 0,0-1,-1-1,-1 0,0 0,-1-1,-1 0,-1-1,1-2,-2 8,0 0,-1 0,0-1,-1 1,0-1,-1 0,0 0,-1 0,-1-1,0 1,0 0,-2-1,-1-12,-4 13,-1 8</inkml:trace>
  <inkml:trace contextRef="#ctx0" brushRef="#br0" timeOffset="633.002">1047 382,'-166'202,"151"-183,101-102,39-47,-124 128,-1 1,1 0,0-1,0 1,0 0,1 0,-1 0,0 0,0 0,1 0,-1 0,0 0,1 1,-1-1,1 0,-1 1,1-1,-1 1,1 0,0-1,-1 1,1 0,-1 0,1 0,0 0,-1 0,1 1,-1-1,1 0,-1 1,1-1,0 1,-1-1,0 1,1 0,-1 0,1-1,-1 1,0 0,0 0,1 1,-1-1,0 0,0 0,0 0,0 1,-1-1,1 1,0-1,0 2,40 134,-39-132,0-1,1 0,-1 0,1 0,0-1,0 1,1-1,-1 1,1-1,-1 0,1 0,0-1,0 1,0-1,1 0,-1 0,0 0,1-1,-1 1,1-1,0 0,-1 0,1-1,0 1,0-1,-1 0,1-1,0 1,0-1,-1 0,1 0,-1 0,1-1,-1 1,1-1,-1 0,0-1,0 1,0-1,0 0,0 0,-1 0,1 0,-1 0,0-1,0 0,0 0,1-1,11-19,0 0,-2-1,-1 0,-1-1,-1-1,3-13,-8 15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0 387,'5'0,"11"0,7 0,6 0,1-5,1-1,0 0,0 1,-1 1,-1 2,0 1,0 0,-1 1,0 0,0 1,0-1,-5 0</inkml:trace>
  <inkml:trace contextRef="#ctx0" brushRef="#br0" timeOffset="1231.205">818 105,'-2'-1,"0"1,0-1,0 1,0 0,0 0,0 0,0 0,0 1,0-1,0 0,0 1,0-1,0 1,0 0,1 0,-1 0,0 0,0 0,1 0,-1 0,0 0,1 1,-1-1,1 1,0-1,-1 1,1-1,0 1,0 0,0 0,0 0,0-1,1 1,-1 0,1 0,-1 0,1 0,-1 0,1 0,0 0,0 0,0 0,0 1,-1 1,-38 193,35-181,1-1,0 1,1 0,0 0,2 0,0 0,0 0,2 0,0-1,0 1,2 0,2 6,-5-18,1 0,0-1,0 0,0 1,0-1,0 0,1 0,-1 0,1 0,0-1,0 1,0-1,0 1,0-1,1 0,-1 0,1-1,-1 1,1-1,0 0,-1 0,1 0,0 0,0 0,0-1,0 0,-1 0,1 0,0 0,0-1,0 1,0-1,-1 0,1 0,0 0,0-1,2-1,21-13,-2-1,0-1,0-1,-2-1,0-1,-2-1,0-1,-2-1,16-25,-29 41,40-36,-45 45,1 0,-1 0,0 0,0 0,1 1,-1-1,0 0,0 1,0-1,0 0,-1 1,1-1,0 1,-1-1,1 1,-1 0,1-1,-1 1,0 0,1-1,-1 1,0 0,0-1,0 1,-1 0,1-1,0 1,0 1,0-2,-1 4,1 0,-1 0,1-1,0 1,1 0,-1 0,1 0,0-1,0 1,0-1,1 1,0-1,0 1,0-1,0 0,1 0,-1 0,1 0,0 0,0 0,1-1,-1 0,1 1,-1-1,1-1,0 1,4 2,0-4,0 1,-1-1,1 0,0-1,0 1,0-2,0 1,0-1,0 0,-1-1,1 0,0 0,-1 0,0-1,1 0,-1-1,0 0,0 0,-1 0,0-1,1 0,3-5,11-9,-1-2,-1 0,-1-1,-1-1,10-18,-17 25,-1 0,-1 0,0-1,-1 0,-1-1,-1 1,0-1,-1 0,-1-1,-1 1,0-1,-2 1,0-11,0 27,0 0,0 0,-1 0,1 0,0 0,-1 0,1 0,-1 0,0 0,1 0,-1 0,0 1,0-1,0 0,0 0,-1 1,1-1,0 1,-1-1,1 1,-1-1,0 1,1 0,-1 0,0 0,0 0,0 0,-10 0</inkml:trace>
  <inkml:trace contextRef="#ctx0" brushRef="#br0" timeOffset="3411.122">2144 132,'-10'-1,"-1"0,0 1,1 0,-1 1,0 0,1 1,-1 0,1 0,-1 1,1 1,0 0,0 0,1 1,-1 0,1 0,0 1,0 1,-6 7,1 1,0 1,1 0,0 0,2 2,0-1,1 1,0 1,2 0,0 0,2 1,0 0,-3 16,8-29,0-1,1 1,-1 0,1 0,1 0,-1 0,1 0,0 0,1 0,0-1,0 1,0-1,1 1,0-1,0 0,0 0,1 0,0 0,0-1,1 1,0-1,0 0,0-1,0 1,1-1,-1 0,1 0,0-1,0 1,1-2,-1 1,1-1,-1 1,1-2,0 1,0-1,-1 0,1 0,6-1,5-3,-1-1,0 0,0-1,-1-1,0 0,0-1,0-1,-1-1,0 0,0-1,0-1,21-12,-12 9</inkml:trace>
  <inkml:trace contextRef="#ctx0" brushRef="#br0" timeOffset="3742.978">2511 189,'-16'14,"0"2,1 0,0 0,2 1,0 1,0 0,2 1,1 1,0-1,1 2,1-1,-3 17,10-33,1-1,-1 0,1 1,0-1,1 1,-1-1,0 1,1-1,0 0,0 1,0-1,0 0,0 0,1 0,0 0,-1 0,1 0,0 0,0 0,1-1,-1 1,1-1,-1 0,1 1,0-1,-1 0,1-1,0 1,0 0,1-1,-1 0,0 0,0 0,1 0,-1 0,0-1,1 1,-1-1,1 0,-1 0,1 0,-1 0,0-1,1 0,14-2,0 0,-1-2,1 0,-1-1,0-1,0-1,-1 0,0-1,-1-1,0 0,0-1,-1-1,0 0,-1-1,-1 0,0-1,-1 0,0-1,2-7,-10 18,0 0,0 0,-1 0,1 0,-1 0,0-1,-1 1,1-1,-1 1,0-1,0 0,0 1,-1-1,1 0,-1 0,0 1,-1-1,1 0,-1 0,0 1,0-1,-1 0,1 1,-1-1,0 1,0 0,0 0,-1 0,0 0,1 0,-1 0,-1 0,1 1,0 0,-1 0,0 0,0 0,0 0,0 1,-2-2,-11 2,0 1,0 0,0 1,0 1,0 1,0 0,0 1,1 1,-1 0,1 2,0-1,0 2,1 0,0 1,-13 9,-1 2</inkml:trace>
  <inkml:trace contextRef="#ctx0" brushRef="#br0" timeOffset="4147.608">3245 48,'-20'7,"-12"4,0 1,1 1,0 2,1 1,1 1,1 2,-2 2,28-20,0 0,0 0,0 0,1 0,-1 0,0 1,1-1,-1 0,1 1,0-1,-1 1,1 0,0-1,0 1,0 0,0-1,0 1,0 0,1 0,-1 0,0 0,1 0,0 0,-1 0,1 0,0 0,0 0,0 0,1 0,-1 0,0 0,1 0,-1 0,1 0,-1 0,1 0,0 0,0 0,0-1,0 1,0 0,1-1,-1 1,0-1,1 1,-1-1,1 0,0 1,-1-1,1 0,0 0,0 0,77 23,40 18,-116-40,0 1,0-1,0 1,0-1,0 1,0 0,0 0,-1 1,0-1,0 0,0 1,0-1,0 1,-1 0,1 0,-1 0,0-1,0 1,-1 0,1 0,-1 0,0 0,0 0,0 1,0-1,-1 0,0-1,-1 5,0-1,0 0,-1 0,0 0,0 0,-1-1,0 1,0-1,0 0,-1-1,0 1,0-1,0 0,-1 0,0 0,0-1,0 0,0 0,-1 0,1-1,-2 0,-8 5,0-2,0 0,-1-2,0 1,1-2,-1 0,-1-1,-3-1,-35-1,31 0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0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250 117,'0'-3,"-1"1,0 0,0 0,0 0,0 0,0 0,0 1,-1-1,1 0,-1 0,1 1,-1-1,0 1,0-1,1 1,-1 0,0 0,0 0,0 0,0 0,0 0,-1 1,1-1,0 1,0-1,0 1,-1 0,1 0,0 0,0 0,-1 0,1 0,0 1,0-1,0 1,-1-1,1 1,0 0,0 0,0 0,0 0,0 0,-1 2,-72 68,63-54,0 2,2-1,0 2,1-1,1 1,1 0,1 1,1 0,0 0,0 20,3-34,1 0,0 0,0 0,1 0,0 0,0 0,1 0,0 1,0-2,1 1,0 0,0 0,0 0,1-1,0 1,0-1,1 0,-1 0,2 0,-1-1,0 1,1-1,0 0,0 0,1-1,-1 1,1-1,0 0,0-1,1 0,-1 0,1 0,-1 0,1-1,0-1,5 2,12-2,-1-2,1 0,0-1,-1-2,0 0,0-2,0 0,-1-2,0 0,0-1,-1-2,0 0,0-1,-2-1,0-1,0-1,-1 0,13-15,-19 18,1-1,-2-1,0 0,0 0,-1-1,-1 0,0-1,-2 0,1-2,-5 11,0 0,-1 0,0 0,-1 0,1-1,-1 1,-1-1,1 1,-1-1,-1 1,1-1,-1 1,-1 0,1-1,-1 1,0 0,-1 0,0 0,0 0,-1 0,1 1,-3-3,-2-1,-1 0,0 1,0 0,-1 1,0 0,-1 0,1 1,-1 1,-1 0,1 0,-1 1,0 0,0 1,-1 1,1 0,-4 0,-13-1</inkml:trace>
  <inkml:trace contextRef="#ctx0" brushRef="#br0" timeOffset="353.754">25 370,'267'-160,"-201"134,-65 26,1-1,-1 1,1 0,-1 0,1 0,0 0,-1 1,1-1,-1 0,1 0,-1 1,1-1,-1 1,1 0,-1-1,0 1,1 0,-1 0,0 0,0 0,0 0,1 0,-1 0,0 0,0 0,0 1,-1-1,1 0,0 1,0-1,-1 0,1 1,-1-1,1 1,-1-1,0 1,1-1,-1 1,0-1,0 1,0 1,1 35,-2-34,0 0,1 0,-1 0,1 0,0 0,0 0,0 0,0 0,1 0,0 0,0 0,0 0,0 0,1 0,-1-1,1 1,0 0,0-1,0 0,1 1,-1-1,1 0,0 0,-1 0,2 0,-1-1,0 1,0-1,1 0,3 2,6-2,1 0,-1-1,1-1,-1 0,1 0,0-2,-1 1,1-2,-1 0,0 0,9-5,53-9,-56 21,-19 4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9:56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85,'-77'-27,"51"19,-1 1,0 2,-1 1,1 1,-1 1,1 1,-1 2,0 1,1 1,-1 1,1 1,0 2,1 1,0 1,-3 2,17-9,0 0,0 1,1 0,-1 1,1 0,0 1,0 0,0 1,1 0,0 0,0 1,1 1,-1 0,2 0,-1 1,1 0,1 0,-1 1,2 0,-1 0,-1 4,8-9,-1-1,1 0,0 0,0 0,0 1,0-1,1 0,0 0,0 0,0 0,0 0,1 0,-1 0,1 0,0-1,0 1,1 0,-1-1,1 0,-1 1,1-1,0 0,1-1,-1 1,0-1,1 1,1 0,106 48,61-32,-172-19,1-1,0 1,0-1,-1 1,1 0,0-1,0 1,-1 0,1 0,0-1,0 1,0 0,0 0,-1 0,1 0,0 0,0 0,0 0,0 0,-1 1,1-1,0 0,0 0,0 1,-1-1,1 0,0 1,-1-1,1 1,0-1,-1 1,1-1,0 1,-1-1,1 1,-1 0,1-1,-1 1,1 0,-1 0,0-1,1 1,-1 0,0 0,0 0,1-1,-1 1,0 0,0 0,0 0,0-1,0 1,0 0,0 0,0 0,-1 0,1-1,0 1,0 0,-1 0,1 0,-1 0,-139 87,-26 39,163-125,0 1,1-1,-1 1,1 0,0 0,0 0,0 0,1 0,-1 1,1-1,-1 0,1 1,0-1,1 1,-1-1,0 1,1 0,0-1,0 1,0 0,0-1,1 1,-1-1,1 1,0-1,0 1,0-1,1 1,-1-1,1 0,0 0,0 0,0 0,0 0,0 0,1 0,-1-1,1 1,0-1,0 0,0 0,0 0,0 0,0 0,0-1,1 1,-1-1,1 0,14 4,-1-1,1-1,0-1,0 0,1-2,-1 0,0-1,6-1,27-1,175-8,-202 5</inkml:trace>
  <inkml:trace contextRef="#ctx0" brushRef="#br0" timeOffset="266.914">1609 338,'-39'34,"-21"25,-7 8,5-3,12-8,10-8,11-8,7-6,6-3,2-3,-2-1,1-1,0 1,-4 0,2-4</inkml:trace>
  <inkml:trace contextRef="#ctx0" brushRef="#br0" timeOffset="516.304">1101 367,'29'34,"23"20,9 1,-2-3,-7-7,-6-10,-7-7,-5-8,-3-3,-3-3,-1-5,0-4,0-3,0-1,-4-1</inkml:trace>
  <inkml:trace contextRef="#ctx0" brushRef="#br0" timeOffset="954.068">2145 423,'-12'-4,"0"1,-1 0,1 1,-1 1,0 0,1 0,-1 2,0-1,1 2,-1-1,0 2,1 0,0 0,0 1,0 1,0 0,1 0,0 1,0 1,0 0,1 0,0 1,0 0,1 1,0 0,1 1,0 0,0 0,1 0,0 1,0 3,2-5,-27 85,32-90,-1-1,1 0,0 0,1 1,-1-1,0 0,1 0,0 0,0 0,0 0,0 0,0 0,1 0,-1 0,1 0,0 0,0-1,0 1,0-1,0 0,0 1,1-1,-1 0,1 0,0-1,-1 1,1 0,0-1,2 1,2 2,1-2,-1 1,1-1,-1 0,1 0,0-1,-1 0,1 0,0-1,0 0,0 0,0-1,-1 0,1-1,0 1,-1-2,1 1,-1-1,0 0,0 0,0-1,4-3,135-118,-101 80,2 11,-45 34,-1-1,0 1,0-1,0 1,0 0,0 0,0 0,1 0,-1 0,0 0,0 0,0 0,0 0,0 0,1 0,-1 1,0-1,0 1,0-1,0 1,0-1,0 1,0-1,0 1,0 0,0 0,0-1,-1 1,1 0,0 0,0 0,-1 0,1 0,-1 0,1 0,-1 0,1 0,-1 0,0 0,1 0,-1 0,0 1,0-1,0 0,0 0,0 0,0 1,6 43,-6-37,1-1,-1 1,1-1,1 0,-1 1,1-1,0 0,1 0,0 0,0 0,0 0,1-1,0 0,0 1,1-1,0-1,4 5,40 21,-25-18</inkml:trace>
  <inkml:trace contextRef="#ctx0" brushRef="#br0" timeOffset="1472.338">2569 875,'5'-12,"19"-41,2 1,2 1,3 1,1 2,3 1,1 2,31-28,-20 43,-46 30,0-1,0 1,0 0,0 0,0 0,0 0,0 0,0 0,-1 0,1 0,0 0,0 0,0 0,0 0,0 1,0-1,0 0,0 1,-1-1,1 1,0-1,0 1,-1-1,1 1,0-1,0 1,-1 0,1-1,-1 1,1 0,-1 0,1 0,-1-1,1 1,-1 0,0 0,1 0,-1 0,0 0,0 0,0-1,1 1,-1 0,0 0,0 0,-1 0,1 0,0 0,0 0,0 0,-1 0,1 0,0-1,-1 1,1 0,-1 0,-6 43,2 52,6-94,0 0,0 1,1-1,-1 0,0 0,1 1,-1-1,1 0,0-1,0 1,-1 0,1 0,0-1,1 1,-1-1,0 0,0 0,1 1,-1-1,0-1,1 1,-1 0,1-1,-1 1,1-1,-1 0,1 0,0 0,-1 0,1 0,-1 0,1-1,0 0,86-24,-37-3,-41 21,1 0,-1 1,1 0,0 1,1 0,-1 1,1 0,0 1,0 0,10 0,-20 4,1 0,-1 0,1 0,-1 0,0 1,1-1,-1 1,0 0,0 0,0 0,-1 0,1 1,0-1,-1 1,1-1,-1 1,0 0,0 0,0 0,0 0,-1 0,1 1,-1-1,0 0,0 1,0-1,0 1,-1-1,1 1,-1 0,0-1,0 1,0-1,-1 1,1-1,-1 1,0 0,0-1,16 74,0-59,2-5</inkml:trace>
  <inkml:trace contextRef="#ctx0" brushRef="#br0" timeOffset="2184.199">3669 423,'22'52,"-2"1,-3 2,-2 0,-2 0,1 26,-12-62,-1 0,0 0,-2 1,0-1,-1 0,0 0,-2 0,-3 10,4-21,1 0,-1 0,0 0,-1 0,0-1,0 0,-1 0,0 0,0 0,0-1,-1 1,0-1,0-1,-1 1,0-1,0-1,0 1,0-1,-1 0,-1 0,7-3,1 0,-1 0,1-1,-1 1,1-1,-1 1,1-1,-1 1,0-1,1 0,-1 0,0 0,1 0,-1 0,1 0,-1-1,0 1,1 0,-1-1,1 1,-1-1,1 0,-1 1,1-1,-1 0,1 0,0 0,0 0,-1 0,1 0,0 0,0-1,0 1,0 0,0 0,0-1,1 1,-1-1,0 1,1-1,-1 1,1-1,-1 1,1-1,0 0,0 1,0-1,0 0,4-80,6 50,2 0,1 1,1 1,2 0,1 1,1 1,2 1,0 0,5-2,6-9,2 2,1 1,1 1,2 2,2 2,38-23,44 3,-117 49,0 0,1 0,-1 1,0 0,1 0,-1 0,0 1,0-1,1 1,-1 0,0 0,0 0,0 1,0 0,0-1,0 1,0 1,-1-1,1 0,-1 1,0 0,1 0,-1 0,0 0,-1 0,1 1,-1-1,2 3,-1 0,-1 0,0 1,0-1,0 0,-1 1,0-1,0 1,-1-1,0 1,0-1,0 1,-1-1,0 1,0-1,-1 1,1-1,-1 0,-1 0,1 0,-1 0,-1 1,-3 7,-1 0,-1 0,0-1,0 0,-2 0,1-1,-2-1,-1 2,0-3,0 0,0-1,-1-1,0 0,-1 0,0-2,0 0,0-1,0 0,-1-1,0-1,0 0,0-1,-6-1,20-1,-1 1,0-1,0 0,1 0,-1 0,0 0,0 0,1-1,-1 0,0 1,1-1,-1 0,0 0,1 0,-1-1,1 1,0 0,-1-1,1 0,0 1,0-1,0 0,0 0,0 0,1-1,-1 1,1 0,-1-1,1 1,0-1,0 1,0-1,0 1,0-1,1 0,-1 1,1-1,-1 0,1 0,0 1,0-1,1-2,3-12</inkml:trace>
  <inkml:trace contextRef="#ctx0" brushRef="#br0" timeOffset="2449.509">4544 0,'-5'34,"-1"25,-1 7,-2 3,-1-6,2-10,2-8,2-7,2-5,1-4,1-1,0-2,0 1,1-1,-1 2,0-6</inkml:trace>
  <inkml:trace contextRef="#ctx0" brushRef="#br0" timeOffset="2803.978">4685 565,'34'9,"0"-2,1-1,0-1,0-2,0-2,0-1,1-2,-1-1,5-2,-33 4,0-1,0 1,0-1,0-1,0 1,0-1,0 0,-1-1,0 0,1 0,-1 0,-1-1,1 1,-1-1,0-1,0 1,0-1,-1 0,0 0,0 0,0 0,-1-1,0 0,0 0,-1 0,0 0,0 0,0 0,-1 0,0 0,-1-4,0 8,-1 0,0 0,0 0,0 0,0 1,-1-1,1 0,-1 1,1-1,-1 1,0-1,0 1,0 0,0 0,-1 0,1 0,-1 0,1 0,-1 1,0-1,1 1,-1 0,0 0,0 0,0 0,0 0,0 1,0-1,0 1,0 0,0 0,-2 0,-99 18,88-12,0 0,0 1,1 0,0 2,0 0,1 0,0 1,0 1,2 0,-1 1,1 1,1 0,0 0,1 1,0 0,1 1,1 0,1 1,0-1,0 1,2 1,0-1,1 1,4-11,0 0,0-1,1 1,-1 0,1 0,1-1,-1 1,1 0,0-1,0 0,1 1,-1-1,1 0,0 0,1 0,-1-1,1 1,0-1,0 0,1 0,-1 0,1-1,-1 1,1-1,0 0,1-1,0 1,152 50,-123-45,-4-3</inkml:trace>
  <inkml:trace contextRef="#ctx0" brushRef="#br0" timeOffset="3728.541">0 1270,'478'-25,"149"-7,51 4,37-2,-240 3,-58 0,150-3,-70 20,-97-8,-79-10,-17 0,-277 28,-4 0</inkml:trace>
  <inkml:trace contextRef="#ctx0" brushRef="#br0" timeOffset="5423.946">5955 311,'-5'4,"4"3,1 4,6 0,2-2</inkml:trace>
  <inkml:trace contextRef="#ctx0" brushRef="#br0" timeOffset="5673.01">6039 734,'0'0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0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1010,'7'8,"0"0,1-1,-1 0,1 0,1-1,-1 0,1-1,0 1,1-2,-1 1,1-1,0-1,0 0,0 0,0-1,1 0,-1-1,1 0,-1-1,1 0,-1 0,5-2,5 1,-1-2,0 0,0-2,0 0,0-1,-1 0,0-2,0 0,-1-1,0-1,0 0,0-2,178-155,-136 106,-3-2,-2-2,-4-3,-2-2,-4-3,-3 0,30-77,-2-52,-56 184,-7 45,-3-13,68 256,-46-195,-5 1,-2 0,-4 2,0 31,-12-76,-1 1,-2-1,-1 1,-2-1,-1 0,-6 18,7-37,0 0,-1 0,-1-1,0 1,-1-2,0 1,-1-1,-1 0,1 0,-2-1,0 0,0-1,-1 0,0-1,-1 0,-2 1,-14 6,-1 0,0-3,-1 0,0-2,-1-1,0-1,-1-2,0-1,-24 1,37-6,0-1,0 0,0-1,0-1,0-1,0-1,1-1,0 0,-2-2,13 5,0-1,1 1,-1-2,1 1,-1-1,1 0,0 0,1-1,-1 1,1-1,0-1,0 1,0-1,1 0,0 0,0 0,0 0,1-1,0 0,0 1,1-1,0 0,0 0,0-5,6-74,4 61</inkml:trace>
  <inkml:trace contextRef="#ctx0" brushRef="#br0" timeOffset="251.17">1863 813,'-10'33,"-8"26,0 8,-3-8,3-10,5-12</inkml:trace>
  <inkml:trace contextRef="#ctx0" brushRef="#br0" timeOffset="496.881">1609 163</inkml:trace>
  <inkml:trace contextRef="#ctx0" brushRef="#br0" timeOffset="867.663">2089 1235,'17'-69,"3"1,3 1,3 1,3 1,7-6,-29 58,0 0,1 0,0 1,1 1,1-1,0 1,0 1,1 0,0 1,1 0,0 0,1 1,-1 1,1 0,1 1,-1 0,1 1,0 1,0 0,8-1,-19 5,-1 0,0 0,0 0,1 0,-1 1,0-1,1 1,-1-1,0 1,0 0,0-1,0 1,0 1,0-1,0 0,0 0,0 1,0-1,-1 1,1-1,0 1,-1 0,0 0,1-1,-1 1,0 0,0 0,0 1,0-1,0 0,0 0,-1 0,1 0,-1 1,0-1,1 0,1 94,-3-76,-2 12,1-24,1 1,0 0,0 0,1 0,0 0,1 0,0-1,0 1,1 0,0 0,0-1,1 1,0-1,0 0,1 0,1 1,-3-7,1 0,0 0,-1 0,1 0,0 0,0-1,0 1,0-1,0 0,1 0,-1 0,0 0,0 0,1-1,-1 0,1 1,-1-1,0-1,1 1,-1 0,0-1,1 1,-1-1,0 0,0 0,1-1,0 0,81-47,-60 31,-12 7,1 0,0 1,1 0,0 1,1 1,0 0,0 1,0 1,1 1,5-1,-20 5,0 1,0 0,0 0,0 0,0 0,0 0,0 0,0 0,0 1,0-1,0 1,0-1,0 1,-1 0,1 0,0 0,0 0,-1 0,1 0,0 0,-1 1,0-1,1 0,-1 1,0-1,1 1,-1 0,0-1,0 1,0 0,-1 0,1 0,0 0,-1 0,8 74,-8-52,-1-17,2 0,-1 1,1-1,0 0,0 0,0 0,1 0,0-1,1 1,0 0,0-1,0 1,1-1,0 0,0-1,0 1,1 0,0-1,0 0,4 3,8 0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73 200,'18'198,"-7"178,-10-368,-1 0,0 1,-1-1,0 0,0 0,0 0,-1 0,0 0,-1-1,0 1,0-1,0 1,-1-1,0 0,-1 0,0-1,0 1,0-1,-3 3,6-9,1 0,-1 1,0-1,1 0,-1 0,1 0,-1 0,1 0,-1 0,0-1,1 1,-1-1,1 1,-1-1,1 1,-1-1,1 0,0 1,-1-1,1 0,0 0,0 0,-1 0,1 0,0 0,0-1,0 1,0 0,1-1,-1 1,0 0,0-1,1 1,-1-1,1 1,-1-1,1 1,0-1,0 1,-1-1,1 0,0 1,0-1,1 1,-1-1,0 1,0-1,1 0,-1 1,1-1,-1 1,1 0,0-1,3-23,1 0,1 1,1-1,1 2,2-1,5-9,-6 12,17-43,4 2,2 1,2 2,4 1,1 2,3 1,3 3,24-21,-55 59,0 0,1 2,0 0,1 1,1 0,0 1,0 1,1 1,0 0,0 1,1 2,0-1,7 1,-23 4,0 1,0 0,0 0,0 0,0 1,1-1,-1 1,0 0,0 0,0 0,-1 0,1 0,0 0,0 1,-1-1,1 1,0 0,-1 0,0 0,0 0,1 0,-1 1,0-1,-1 1,1-1,0 1,-1 0,1 0,-1-1,0 1,0 0,0 0,0 0,-1 0,1 3,0 5,1 0,-2-1,0 1,0 0,-1-1,0 1,-1 0,0-1,-3 10,-3 4,-2 0,0-1,-1 0,-1-1,-1-1,-1 0,-1 0,-1-2,0 0,-2 0,0-2,-9 6,12-8,-1-1,0 0,-2-2,1 0,-1-1,-1 0,0-2,-1 0,1-1,-2-1,1-1,-18 3,35-9,0 0,-1 0,1 0,0-1,-1 1,1-1,0 0,0 1,-1-2,1 1,0 0,0-1,0 1,1-1,-1 0,0 0,1 0,-1 0,1 0,-1-1,0-1,-9-14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0,'-114'512,"63"-78,51-344,6-82,0-8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0 259,'20'9,"1"-1,0-1,0-1,0 0,1-2,0 0,0-2,0 0,0-2,0 0,0-1,0-1,0-2,0 0,-1-1,5-2,-16 3,0 1,-1-2,1 1,-1-1,0-1,0 1,-1-2,1 1,-1-1,-1 0,1-1,-1 0,-1 0,1 0,-2-1,1 0,-1 0,0-1,-1 1,0-1,-1 0,1 0,-2-1,1-6,-2 13,-1 1,0 0,0-1,-1 1,1 0,-1-1,1 1,-1 0,0 0,0-1,-1 1,1 0,-1 0,1 0,-1 1,0-1,0 0,0 1,-1-1,1 1,0 0,-1-1,0 1,1 1,-1-1,0 0,0 1,0-1,0 1,0 0,-1 0,1 0,0 0,0 1,-1-1,-6 0,-1 0,1 0,-1 1,1 0,0 1,-1 0,1 1,0 0,0 0,0 1,0 1,-10 4,0 2,1 0,0 1,1 1,1 0,0 1,0 2,1-1,1 2,0 0,2 1,-4 4,10-10,-1 0,2 0,-1 0,1 0,1 1,0 0,1 1,0-1,1 1,0-1,1 1,1 0,0 0,0 0,1 0,1 0,0 0,1 0,1-1,3 13,-2-15,0-1,1-1,0 1,0-1,1 1,0-1,0-1,1 1,0-1,0-1,1 1,0-1,0-1,1 1,-1-1,1-1,0 1,0-2,7 3,11 2,0-1,-1-1,2-1,-1-1,1-2,13-1,-1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17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56 678,'-1'1,"-1"0,0 1,1-1,-1 0,0 0,1 1,-1-1,1 1,0-1,0 1,-1 0,1 0,0-1,1 1,-1 0,0 0,0 0,1 0,-1 0,1 0,0 0,-1 0,1 0,0 0,0 0,0 1,-1 7,-2 4,-3 3,0 1,2 0,0 1,2-1,0 1,0-1,2 1,0-1,2 1,0 0,0-1,2 0,1 0,0 0,1 0,3 6,-7-21,0 0,0-1,0 1,1-1,-1 1,1-1,-1 0,1 0,0 0,0 0,0 0,0-1,0 1,0-1,0 0,0 0,0 0,1 0,-1-1,1 1,-1-1,0 0,1 0,-1 0,0 0,1-1,-1 1,0-1,1 0,-1 0,1-1,5-1,0 0,0-1,0 0,-1-1,0 0,0 0,0-1,-1 0,1 0,4-6,94-100,-105 112,0-1,0 0,0 1,0-1,0 1,0-1,0 1,1 0,-1-1,0 1,0 0,0 0,0 0,1 0,-1 0,0 0,0 0,0 0,1 1,-1-1,0 0,0 1,0-1,0 0,0 1,1 0,-1-1,0 1,0 0,-1-1,1 1,0 0,0 0,0 0,0 0,-1 0,1 0,0 0,-1 0,1 0,-1 0,1 0,-1 1,21 57,-18-48,1 4,1-1,1 0,0 0,1-1,1 1,0-2,0 1,1-1,6 5,-13-14,2 1,-1-1,0 0,1 0,-1 0,1-1,0 1,0-1,0 0,0 0,0 0,0-1,0 1,1-1,-1 0,1-1,-1 1,1-1,-1 1,1-1,-1-1,1 1,-1 0,1-1,-1 0,0 0,1-1,-1 1,0-1,0 0,0 0,0 0,1-2,13-11,0 0,-2-2,0 0,-1-1,-1-1,0 0,-1 0,-2-2,0 1,-1-2,-1 1,-1-1,-1 0,0-5,11-85,-18 88</inkml:trace>
  <inkml:trace contextRef="#ctx0" brushRef="#br0" timeOffset="1262.49">1072 1,'-20'212,"10"1,11 85,0-119,-1-177,-1 0,0 1,1-1,-1 0,1 0,-1 1,1-1,0 1,0-1,0 0,0 1,0-1,0 0,1 1,-1-1,1 0,0 1,0-1,-1 0,1 0,1 0,-1 0,0 0,0 0,1 0,-1 0,1 0,0 0,0-1,-1 1,1-1,0 0,0 1,0-1,0 0,1 0,-1 0,0 0,0-1,1 1,-1-1,0 1,1-1,8-5,-1 0,0-1,0-1,0 1,0-2,-1 1,-1-1,1-1,-1 1,1-3,10-9,-14 14,17-17,1 0,1 2,1 0,1 2,0 0,12-4,-37 22,-1 1,1-1,0 1,0-1,0 1,0 0,0-1,0 1,0 0,0 0,0-1,0 1,1 0,-1 0,0 0,0 0,0 1,0-1,0 0,0 0,0 1,0-1,0 0,0 1,0-1,0 1,0-1,0 1,-1 0,1-1,0 1,0 0,0 0,-1-1,1 1,-1 0,1 0,0 0,-1 0,1 0,-1 0,0 0,1 0,-1 0,0 0,0 0,0 0,1 1,2 58,-3-52,0 6,-2-3,1 0,0-1,0 1,1 0,1 0,-1-1,2 1,0-1,0 1,1-1,0 1,1-1,0 0,0-1,1 1,0-1,1 0,0 0,1 0,0-1,0 0,3 2,-1-6,0-1,0 0,0 0,0 0,1-1,-1-1,1 1,-1-2,1 1,0-1,-1-1,1 0,-1 0,1-1,-1 0,1-1,-1 0,0 0,0-1,-1 0,1 0,-1-1,0-1,5-3,100-104,-104 103,-1 1,0-2,0 1,-1-1,0 0,-1 0,0-1,-1 0,0 0,-1 0,-1-1,0 1,0-1,0-10,-3 21,0 0,0 0,0 0,0 0,0 0,0-1,-1 1,1 0,-1 0,1 0,-1 0,0 0,0 0,0 0,0 1,0-1,0 0,0 0,-1 1,1-1,-1 1,1-1,-1 1,0 0,1-1,-1 1,0 0,0 0,0 0,0 0,0 1,0-1,0 0,0 1,0 0,0-1,0 1,0 0,-1 0,1 0,-83 24,76-18,0 2,0-1,0 1,1 1,0 0,1 0,-1 0,2 1,0 0,0 0,1 1,0-1,0 1,2 0,-1 1,1-1,1 1,0-1,1 1,0 0,0-1,1 1,1 0,0 0,1-1,2 10,2-12,-1-1,1 0,1 0,0-1,0 1,0-2,1 1,0-1,0 0,0-1,1 0,0 0,0-1,0 0,1 0,-1-1,1 0,0-1,-1 0,1-1,0 0,0 0,0-1,6-1,3-2,0-1,-1-1,0 0,0-1,0-1,0-1,-1-1,0 0,-1-1,0-1,-1 0,2-3,6-6,-1-1,-1 0,0-2,-2-1,-1 0,-1-1,13-26,17-91,-46 140,-1 1,0-1,0 0,0 0,0 0,0 0,0 0,-1 0,1 0,-1 0,1 0,-1 0,0 0,0 1,0-1,0 0,0 1,0-1,0 0,0 1,-1-1,1 1,0 0,-1 0,0-1,1 1,-1 0,0 0,1 0,-1 0,0 1,0-1,0 0,0 1,1 0,-1-1,0 1,0 0,0 0,0 0,0 0,0 0,0 0,0 1,0-1,0 1,0-1,0 1,1 0,-1-1,0 1,0 0,1 0,-1 1,1-1,-1 0,1 0,-1 2,-3-1,0 1,0-1,0 1,1 1,-1-1,1 1,0-1,0 1,0 1,1-1,-1 0,1 1,0 0,0-1,1 1,0 0,-1 1,2-1,-1 0,0 3,4-5,-1 0,1 0,1 0,-1 0,0-1,1 1,-1-1,1 0,0 0,-1 0,1 0,0 0,0 0,0-1,1 0,-1 1,0-1,1-1,-1 1,0 0,1-1,-1 1,1-1,-1 0,1 0,-1-1,0 1,1-1,2 0,-2 1,15 0,49 6,-66-5,-1 0,1-1,-1 1,1 0,-1 0,0 0,1 0,-1 0,0 0,0 0,0 1,0-1,0 0,0 1,0-1,0 1,-1-1,1 1,0-1,-1 1,1-1,-1 1,0 0,1-1,-1 1,0 0,0-1,0 1,0 0,0-1,-1 1,1 0,0-1,-1 1,0-1,1 1,-1-1,0 2,-10 28,9-27,0 0,-1 0,1 1,0-1,1 1,-1 0,1-1,0 1,0 0,1 0,-1 0,1-1,0 1,1 0,-1 0,1 0,0 0,0-1,0 1,0 0,1-1,0 1,0-1,0 0,1 1,0-1,-1 0,1-1,1 1,109 46,-101-40</inkml:trace>
  <inkml:trace contextRef="#ctx0" brushRef="#br0" timeOffset="1868.267">2653 961,'48'-15,"0"-2,-1-2,-1-3,8-6,-42 24,-1-1,0 0,-1 0,1-1,-1 0,0-1,0-1,-1 1,0-1,0-1,-1 0,0 0,-1-1,0 1,0-2,-1 1,-1-1,1 0,-2 0,1 0,-2-1,0 1,1-5,-5 12,1 0,-1 0,0 0,-1 1,1-1,-1 1,1-1,-1 1,0-1,0 1,-1 0,1 0,-1 0,1 0,-1 1,0-1,0 1,0-1,0 1,-1 0,1 0,-1 1,1-1,-1 1,1-1,-1 1,0 0,0 1,0-1,1 1,-1-1,0 1,0 0,0 1,0-1,0 1,1-1,-1 1,0 0,0 1,1-1,-1 1,1-1,-1 1,1 0,0 0,-1 1,-9 6,0 0,0 1,1 0,0 1,1 0,0 1,1 0,0 1,1 0,0 0,1 1,1 0,0 1,1 0,1 0,0 0,1 0,1 1,0-1,0 9,2-16,1 0,0 0,0 0,1 0,0 0,0 0,1-1,0 1,1-1,-1 1,1-1,1 0,-1 0,1 0,1 0,-1-1,1 1,0-1,0 0,1-1,0 0,0 1,0-2,1 1,-1-1,1 0,0 0,0-1,1 0,-1 0,1-1,-1 0,1 0,0-1,0 0,0 0,4 0,0-1,1 0,-1 0,0-2,1 1,-1-1,0-1,0-1,0 1,10-6,2-2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1 352,'19'2,"1"0,-1-1,1-1,0-1,0-1,-1 0,1-2,-1 0,0-1,0-1,-1-1,0 0,0-2,0 0,-1-1,-1 0,1-2,-2 0,6-6,70-112,-91 129,0 1,0 0,0-1,1 1,-1 0,0 0,1-1,-1 1,0 0,1 0,-1-1,0 1,1 0,-1 0,0 0,1-1,-1 1,1 0,-1 0,0 0,1 0,-1 0,1 0,-1 0,1 0,-1 0,0 0,1 0,-1 0,1 0,-1 0,0 1,1-1,-1 0,0 0,1 0,-1 1,1-1,-1 0,0 0,0 1,1-1,-1 0,0 1,1-1,-1 0,0 1,0-1,0 0,1 1,-1-1,0 0,0 1,0-1,0 1,0-1,0 0,0 1,0-1,0 1,0-1,0 1,0-1,0 0,0 1,0-1,0 1,0-1,2 38,-2-35,26 331,-25-285,4 3,-3 1,-3-1,-1 0,-3 0,-2 0,-3 0,-1-1,-11 24,20-68,-1 1,0-1,0 0,-1 0,0 0,0 0,0-1,-1 1,0-1,0 0,-1-1,0 1,0-1,0 0,-2 1,5-7,0 1,0-1,0 1,0-1,0 0,0 0,0-1,0 1,1 0,-1-1,1 0,-1 0,1 1,-1-1,1-1,0 1,0 0,0 0,0-1,1 0,-1 1,1-1,-1 0,1 1,0-1,0 0,0 0,0 0,1 0,-1 0,1 0,0 0,0 0,0-2,-1-14,2 0,0 0,0 0,2 1,1-1,0 1,1 0,3-5,-2 0,25-66,3 2,4 1,4 2,3 2,11-8,-38 59,1 0,1 2,2 1,1 0,2 2,0 1,1 0,2 2,0 2,2 0,29-15,-55 33,-1 1,0 0,1 0,-1 0,1 0,0 0,0 1,-1 0,1 0,0 0,0 0,0 0,0 1,0 0,1 0,-1 0,0 0,0 1,0-1,0 1,0 0,0 0,-1 1,1-1,0 1,0 0,-1 0,1 0,-1 0,0 0,0 1,0 0,0 0,0 0,2 2,-2 2,0 0,0 0,-1 1,1-1,-2 1,1 0,-1-1,0 1,-1 0,0 0,0-1,0 1,-1 0,0 0,-1-1,0 1,0-1,-3 8,-66 127,55-115,0 0,-2-2,-1 0,-2-1,0-1,-1-1,-1 0,-1-2,-1-1,-1-1,0-1,-3-1,-51 1,62-21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1 395,'22'4,"0"0,1-2,-1 0,1-2,-1 0,1-2,-1 0,1-1,-1-2,0 0,-1-1,1-1,-1-2,-1 0,1-1,-2 0,18-14,-27 17,-1-1,0 0,0-1,-1 0,0-1,0 0,-1 0,-1 0,0-1,0 0,-1 0,1-4,-4 10,0-1,-1 0,1 1,-1-1,0 0,-1 0,1 0,-1 0,-1 0,1 0,-1 0,0 0,0 0,-1 0,0 1,0-1,0 0,0 1,-1 0,0-1,0 1,-1 0,1 1,-1-1,-4-3,3 4,1 0,-1 0,0 1,-1 0,1 0,0 0,-1 0,0 1,1 0,-1 0,0 1,0 0,0 0,0 0,0 1,0 0,0 0,0 0,0 1,0 0,0 0,-2 0,-124 55,122-48,0-1,0 2,1-1,-1 1,2 1,0 0,0 0,1 0,0 1,0 0,2 1,-1-1,1 1,1 0,0 1,1-1,0 1,1-1,1 1,-1 0,2-1,0 1,1 0,0 3,2-8,-1-1,2 1,-1-1,1 1,0-1,0 0,1 0,0-1,0 1,1-1,0 0,0-1,0 1,1-1,0-1,0 1,0-1,0 0,0-1,1 0,0 0,0 0,0-1,0 0,0-1,0 0,1 0,17 3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1 337,'241'-230,"-213"201,60-46,-87 75,0-1,0 1,1-1,-1 1,0 0,0 0,0 0,1 0,-1 0,0 0,0 0,0 0,1 0,-1 0,0 1,0-1,0 0,0 1,0-1,1 1,-1-1,0 1,0 0,0-1,-1 1,1 0,0 0,0 0,0 0,0-1,-1 1,1 0,0 0,-1 1,1-1,-1 0,1 0,-1 0,0 0,1 0,-1 1,0-1,0 0,0 0,0 0,0 1,4 64,-4-58,-1-2,0 1,1-1,0 1,1-1,-1 1,1-1,0 1,1-1,0 0,0 1,0-1,1 0,0 0,0-1,0 1,1 0,-1-1,1 0,1 0,-1 0,1-1,0 1,0-1,0 0,0 0,1-1,0 0,0 0,0 0,0-1,0 0,0 0,0 0,1-1,5 1,2-4,0-1,0-1,-1 0,1-1,-1-1,0 0,-1 0,1-1,-1-1,0 0,-1-1,0 0,-1-1,0 0,0 0,-1-1,0 0,2-6,47-90,-47 94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224 556,'-34'39,"2"2,1 2,3 1,1 1,-20 46,44-86,0-1,0 1,1 0,-1 0,1 0,0 0,1 0,-1 0,1 0,0 1,1-1,-1 0,1 1,0-1,0 1,0-1,1 0,0 1,0-1,1 0,-1 0,1 0,0 0,0 0,1 0,0 0,-1-1,2 1,-1-1,0 0,1 0,0 0,4 3,2-2,1-1,0-1,0 0,0 0,0-1,0 0,0-1,1 0,-1-1,0-1,1 1,-1-2,0 0,0 0,0-1,0 0,0-1,-1 0,1-1,-1 0,0 0,-1-1,1-1,-1 1,0-1,-1-1,0 0,0 0,0-1,-1 0,-1 0,36-49,-2-1,-3-2,-3-1,-3-2,8-27,-26 59,-2 0,-2-1,0 0,-3-1,0 1,-2-10,-2 27,-2 1,0-1,0 0,-2 0,0 1,-1-1,0 1,-1 0,-1 0,0 0,-1 1,-1-1,0 1,-5-6,8 14,0 1,-1-1,1 1,-1 0,0 1,0-1,-1 1,1 0,-1 0,0 1,0-1,0 1,0 1,-1-1,1 1,-1 0,0 1,1-1,-1 1,0 1,0-1,0 1,0 0,0 1,1 0,-1 0,0 0,1 1,-1 0,0 0,1 1,0 0,0 0,0 0,0 1,0 0,1 0,-1 0,1 1,-3 3,-7 10,1 0,1 0,1 1,0 1,2 0,0 1,1 0,1 0,1 1,1 0,1 0,1 1,1-1,1 1,1 0,1 0,1-1,1 10,1-9,1-1,1 1,1-1,1-1,0 1,2-1,1 0,0-1,1 0,2-1,0 0,0-1,2-1,0 0,1-1,1 0,1-2,0 0,0 0,1-2,1-1,1 0,63 12,-59-21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0 104,'6'20,"0"0,2 0,0-1,1 0,1 0,0-1,2 0,0-1,1 0,0-1,1-1,1 0,12 8,-23-20,1 0,-1 0,1-1,0 1,0-1,0 0,0-1,1 1,-1-1,0 0,1 0,-1-1,1 0,-1 0,0 0,1 0,-1-1,1 0,-1 0,0 0,0-1,0 0,0 0,0 0,0-1,0 1,0-1,-1 0,0-1,1 1,-1-1,2-2,7-7,0 0,-1-1,-1-1,0 0,-1 0,-1-1,0 0,-1-1,0-3,36-140,-40 130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0,'6'9,"-1"1,0-1,0 1,-1 0,0 1,0-1,-2 1,1-1,-1 1,-1 0,0 0,0 0,1 38,-2 0,-2 0,-2 0,-3-1,-8 32,3-9,-24 223,37-267,-1-3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1,'-14'25,"2"0,0 1,2 1,1 0,1 0,1 1,1 0,2 0,1 0,1 1,2 26,0-49,1 0,1 0,-1-1,1 1,0-1,0 1,0-1,1 0,0 0,0 0,0 0,1-1,0 1,0-1,0 0,0 0,0 0,1 0,0-1,0 0,0 0,0 0,0-1,0 1,1-1,-1-1,1 1,0-1,0 0,-1 0,1 0,0-1,0 0,0 0,-1-1,1 1,0-1,0-1,-1 1,1-1,-1 0,1 0,-1 0,0-1,0 0,0 0,0 0,2-3,25-19,-2-1,0-2,-2-1,-1-1,-2-1,0-1,-3-1,19-35,0-6,-31 56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15,'-133'342,"130"-322,9-26,15-30,-5 3,2 1,2 1,1 1,1 1,1 0,22-19,71-47,-114 94,-1 1,1-1,-1 0,0 1,1-1,-1 1,1-1,-1 1,1 0,-1 0,1-1,0 1,-1 0,1 1,-1-1,1 0,-1 0,1 1,-1-1,1 0,-1 1,1 0,-1-1,0 1,1 0,-1 0,0 0,0 0,1 0,-1 0,0 0,0 0,0 0,0 0,0 1,-1-1,1 0,0 1,0-1,-1 0,1 1,-1-1,0 1,1-1,-1 1,0 0,0-1,0 1,0 0,-2 81,-5-51,-13 140,19-171,1 0,0 0,-1 1,1-1,0 0,0 0,0 0,0 1,0-1,0 0,1 0,-1 1,0-1,1 0,-1 0,0 0,1 0,-1 0,1 0,0 0,-1 0,1 0,0 0,0 0,0 0,0 0,-1 0,1 0,0-1,0 1,1 0,-1-1,0 1,0-1,0 0,0 1,0-1,1 0,-1 1,0-1,0 0,0 0,1 0,-1 0,0 0,0 0,0 0,1-1,-1 1,0 0,0-1,1 0,132-114,44-37,-55 60,-121 92,-1 0,0-1,1 1,-1 0,0 0,0 0,1 0,-1 0,0 0,1 0,-1 1,0-1,0 0,1 1,-1-1,0 1,0-1,0 1,0-1,1 1,-1 0,0 0,0 0,0-1,0 1,-1 0,1 0,0 0,0 0,-1 1,1-1,0 0,-1 0,1 0,-1 0,0 1,1-1,-1 0,0 1,15 59,-14-55,3 20,-2 1,-1 0,-1-1,-1 1,-1 0,-1-1,-7 22,7 2,6-32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1,'10'24,"3"17,-1 2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1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1,'30'432,"-3"-327,-10-63,-15-33,-1 0,1 1,-1 0,-1-1,0 1,0-1,-1 1,-1-1,1 1,-1-1,-1 1,0-1,0 0,-1 0,-1 2,-20 80,10 48,-19 13,29-133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1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1 666,'35'1,"0"0,0-3,0-1,0-2,-1-1,1-1,-1-2,-1-2,10-4,6-12,-2-2,0-2,-2-2,-2-2,35-35,53-90,-128 156,0 1,0-1,0 0,-1 0,0 0,1 0,-2 0,1 0,0-1,-1 1,0-1,0 1,0-1,-1 0,1 1,-1-1,0 1,0-1,-1 0,1 1,-1-1,0 1,-1-1,1 1,-1-1,0 1,0 0,0 0,0 0,-1 0,1 0,-1 0,0 1,-1 0,1-1,0 1,-1 0,0 0,1 1,-1-1,0 1,-1 0,-2-1,0 2,1 0,-1 1,1 0,-1 1,1-1,0 1,-1 0,1 1,0 0,-1 0,1 0,0 0,1 1,-1 0,0 1,1-1,0 1,0 0,0 0,-3 4,-84 100,80-92,1 2,1-1,1 1,0 1,1 0,1 0,1 0,1 1,0 0,2 0,0 0,1 0,1 1,1-1,1 0,1 1,3 15,-3-28,0 0,1 0,0 0,1 0,-1 0,1-1,1 1,-1-1,2 0,-1-1,0 1,1-1,1 0,-1 0,1-1,-1 0,2 0,-1-1,0 0,1 0,0 0,0-1,0 0,0-1,0 0,1 0,6 0,12 1,-1-1,1-2,-1 0,1-2,-1 0,0-2,0-1,12-5,-4 0,-2-2,0-1,0-2,-1 0,-1-3,-1 0,0-2,-1-1,-2-1,0-1,-1-1,-2-2,0 0,12-21,-30 40,1 1,-2-1,1 0,-1 0,0-1,-1 1,0-1,0 1,0-1,-1 0,0 0,-1-1,0 1,0 0,-1 0,0-1,0 1,-1-2,1 9,-1 0,1 0,-1 0,1 0,-1 0,0 0,0 0,1 0,-1 0,0 0,0 1,0-1,0 0,0 0,0 1,0-1,0 1,0-1,0 1,0-1,-1 1,1 0,0-1,0 1,0 0,-1 0,1 0,0 0,0 0,0 0,-1 0,1 0,0 1,0-1,0 0,0 1,0-1,-1 1,1-1,0 1,0 0,-1 0,-39 34,31-23,2 1,-1 0,2 1,0 0,0 0,1 0,1 1,1-1,0 2,1-1,-1 9,3-17,0 0,1 0,0 0,0 0,1 0,0 0,0 0,0 0,1-1,0 1,0 0,1-1,0 1,0-1,1 0,-1 0,1 0,1-1,-1 1,1-1,0 0,0 0,0-1,1 1,-1-1,4 1,2 1,1-1,0 0,0-1,0 0,0-1,1-1,0 0,-1 0,1-1,0-1,0 0,-1-1,1 0,0-1,-1 0,1-1,-1-1,10-3,11-6,1-1,-2-2,0-1,-1-2,-1-1,2-3,-10 8,0-2,-1 0,-1-1,0-2,-2 0,0-1,-1 0,-1-1,-1-1,-2-1,0 0,-1-1,-2 0,0-1,5-26,-13 48,-1 0,0 0,0 0,0 0,-1-1,0 1,1 0,-1 0,-1 0,1-1,-1 1,0 0,1 0,-2 0,1 0,0 0,-1 0,0 0,0 0,0 1,0-1,-1 1,0-1,1 1,-1 0,0 0,0 0,-1 1,1-1,-1 1,1-1,-1 1,0 0,0 1,0-1,0 1,0 0,0-1,0 2,0-1,0 0,-1 1,1 0,0 0,0 0,0 1,-2 0,-3 3,-1 0,1 1,0 1,0 0,1 0,0 0,0 1,0 1,1-1,0 1,1 0,-1 1,2-1,-1 1,1 0,0 1,-2 6,-2 7,1 0,1 1,1 0,1 0,1 0,1 0,1 3,1-15,0 1,1-1,0 1,1 0,0-1,1 1,0-1,1 0,1 0,0 0,0 0,1 0,1-1,0 0,0 0,1-1,1 1,0-1,0-1,1 0,0 0,0-1,4 3,1-2,0 0,1-1,0-1,0-1,0 0,1 0,0-2,0 0,0-1,1 0,-1-2,1 0,-1 0,1-2,-1 0,1-1,1-1,7-3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4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13,'0'-13,"0"34,0-2,3 23,2 0,1 1,3-2,1 1,4 4,-12-33,2-1,-1 0,2 0,0 0,0 0,1-1,0 0,1 0,0-1,1 1,0-2,0 1,1-1,1-1,-1 1,2-2,-1 1,1-1,0-1,0 0,9 3,-14-8,0 0,0-1,-1 0,1 0,0 0,0-1,-1 1,1-2,0 1,-1-1,1 1,-1-1,1-1,-1 1,0-1,0 0,0 0,-1-1,1 1,3-4,77-89,4-33,-89 129,0-1,0 0,0 1,1-1,-1 1,0-1,0 1,1-1,-1 1,0-1,1 1,-1-1,0 1,1 0,-1-1,0 1,1-1,-1 1,1 0,-1-1,1 1,-1 0,1 0,-1-1,1 1,-1 0,1 0,0 0,-1 0,1 0,-1 0,1 0,-1 0,1 0,0 0,-1 0,1 0,-1 0,1 0,-1 0,1 1,-1-1,1 0,-1 0,1 1,-1-1,1 0,-1 1,1-1,-1 0,1 1,-1-1,0 1,1-1,10 34,-9-25,4 19,-5-19,0-1,0 1,1-1,0 1,1-1,0 0,0 1,1-1,0-1,0 1,1-1,0 1,0-2,0 1,1 0,0-1,1 0,-1 0,1-1,5 3,-5-5,-1 0,1 0,0 0,1-1,-1 0,0-1,1 1,-1-1,1-1,-1 0,1 0,-1 0,0-1,1 0,-1 0,1-1,-1 0,0 0,0-1,0 0,0 0,-1 0,1-1,-1 0,0-1,0 1,0-1,-1 0,4-5,7-5,-1-1,-1 0,0-2,-2 1,0-2,0 1,-2-2,-1 1,0-2,-1 1,-1-1,-1 0,-1 0,-1-1,-1 1,0-13,-3 7,0 3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5786,'5'34,"2"10</inkml:trace>
  <inkml:trace contextRef="#ctx0" brushRef="#br0" timeOffset="-184.074">1468 5052,'-5'34,"3"15,3 5,0-7</inkml:trace>
  <inkml:trace contextRef="#ctx0" brushRef="#br0" timeOffset="-1093.968">1468 1835,'0'19,"0"12,0 4,0 2,0-1,0-2,0-1,5-3,1 0,0-1,-1-1,-1 0,-2 0,-1-5</inkml:trace>
  <inkml:trace contextRef="#ctx0" brushRef="#br0" timeOffset="-732.443">1411 3048,'0'24,"0"18,0 6,0 0,0-4,-4-4,-3-4,1-4,1-2,2-1,1-2,1 1,0-1,1 1,0 0,1-1,-1-3</inkml:trace>
  <inkml:trace contextRef="#ctx0" brushRef="#br0" timeOffset="-379.396">1468 4092,'-11'62,"2"-1,3 2,3-1,4 34,26 71,-25-56,-2-87</inkml:trace>
  <inkml:trace contextRef="#ctx0" brushRef="#br0" timeOffset="-9364.471">0 791,'114'0,"320"-12,547-60,-303 32,-175 4,-243 25,-169-5,-72 11</inkml:trace>
  <inkml:trace contextRef="#ctx0" brushRef="#br0" timeOffset="-5283.473">706 114,'-173'124,"141"-97,-56 53,3 4,4 4,-10 21,-20 20,111-128,-1-1,1 1,-1-1,1 1,0 0,-1-1,1 1,0 0,-1-1,1 1,0 0,0-1,0 1,0 0,0 0,0-1,0 1,0 0,0-1,0 1,0 0,0 0,0-1,1 1,-1 0,0-1,1 1,-1 0,0-1,1 1,-1-1,1 1,-1 0,0-1,1 1,0-1,-1 1,1-1,-1 0,1 1,0-1,-1 0,1 1,0-1,-1 0,1 0,0 1,-1-1,1 0,9-2</inkml:trace>
  <inkml:trace contextRef="#ctx0" brushRef="#br0" timeOffset="-4999.501">1242 170,'-20'13,"-89"58,4 4,3 4,3 5,-13 21,23-10,88-94,0 0,1 0,-1-1,1 1,-1 0,1 0,0 0,-1 0,1 0,0-1,-1 1,1 0,0 0,0 0,0 0,0 0,0 0,0 0,0 0,0 0,0 0,1 0,-1 0,0 0,0-1,1 1,-1 0,1 0,-1 0,1 0,-1-1,1 1,-1 0,1 0,0-1,-1 1,1-1,0 1,0-1,0 1,-1-1,1 1,0-1,0 1,0-1,0 0,0 0,0 1,0-1,-1 0,1 0,1 0,51-3,-18-8,0-2,-1-1,0-2,-1-1,17-12,-9 4</inkml:trace>
  <inkml:trace contextRef="#ctx0" brushRef="#br0" timeOffset="-4748.103">1750 170,'0'3,"0"0,-1 0,0-1,0 1,0 0,0-1,0 1,0 0,-1-1,1 0,-1 1,0-1,0 0,0 0,0 0,0 0,0 0,0 0,-3 1,3-1,-221 201,59-71,163-131,0-1,0 1,0-1,0 1,-1-1,1 1,0 0,0 0,0 0,0-1,1 1,-1 0,0 0,0 0,0 0,1 1,-1-1,0 0,1 0,-1 0,1 0,0 1,-1-1,1 0,0 0,0 1,0-1,0 0,0 1,0-1,0 0,0 0,0 1,1-1,-1 0,0 0,1 1,-1-1,1 0,0 0,-1 0,1 0,0 0,-1 0,1 0,0 0,0 0,0 0,0 0,0 0,0-1,0 1,0 0,2 0,17-2,2-2</inkml:trace>
  <inkml:trace contextRef="#ctx0" brushRef="#br0" timeOffset="-4533.872">2399 114,'-10'14,"-26"24,-18 15,-9 4,2-4,2-5,5-7,8-5,6-4,6-2,3-2,8-1,11-5,14-6,11-11,3-6</inkml:trace>
  <inkml:trace contextRef="#ctx0" brushRef="#br0" timeOffset="-4294.507">3133 0,'-15'34,"-8"16,-2 3,-1-6,0-7,3-5,2-4,-1-2,-2-2,-1 0,-1 0,-1 0,-1-4,0-2,0 1,4-4</inkml:trace>
  <inkml:trace contextRef="#ctx0" brushRef="#br0" timeOffset="-1461.183">1411 819,'12'197,"-4"-144,-2 0,-2 1,-3 0,-2 7,1-52,-1 15</inkml:trace>
  <inkml:trace contextRef="#ctx0" brushRef="#br0" timeOffset="3190.705">1497 762,'70'66,"277"417,-133-246,-54-81,-35-23,-14 8,57 46,7 14,-23-26,-60-73,17 11,160 104,-239-194,-1 2,-2 1,-1 1,-1 1,20 30,-3-5,120 167,10-11,-36-52,-42-58,-77-84,-1 0,0 1,-1 1,0 1,-2 0,0 1,-1 0,4 10,-4-2,0 1,2-2,2 0,0-1,1 0,2-2,0 0,12 10,9 0,28 38,-16 20,-52-79</inkml:trace>
  <inkml:trace contextRef="#ctx0" brushRef="#br0" timeOffset="5456.469">5137 4318,'-5'-5,"-1"0,0 1,0 0,-1-1,1 2,-1-1,1 1,-1 0,0 1,-1-1,1 1,0 1,0-1,-1 1,1 1,-1-1,1 1,-1 1,1-1,-1 1,1 1,0-1,-2 1,-18 1,-1 1,1 1,-1 1,1 1,1 2,0 0,0 2,1 1,0 1,-18 13,28-14,0 0,1 1,0 1,1 1,1 0,0 0,1 1,0 1,2-1,-1 3,-1 5,0 1,2 1,0-1,2 1,1 1,1 0,1-1,2 1,0 0,2 1,1-1,1 0,6 26,-6-39,0 0,1 0,0-1,1 1,1-1,0 0,1 0,0-1,1 1,0-1,1-1,1 1,0-2,0 1,1-1,0 0,1-1,8 6,116 33,-92-38,-25-5,0-1,0-1,1 0,0-1,-1-1,1-1,0-1,18-2,133-27,-133 19,0-1,-2-3,0 0,0-2,1-3,-25 14,0 0,-1-1,1 0,-2-1,1 0,-1 0,0-1,0 0,-1-1,-1 0,0 0,2-4,75-146,-78 148,-1 0,0 0,-1-1,-1 1,0-1,0 0,-1 0,-1 0,0 0,-1-1,0 1,-1 0,-1 0,0 0,0 0,-1 0,-1 0,-1 1,1 0,-2-1,-5-8,-27-22,-2 2,-2 2,-2 1,-1 3,-1 1,-2 3,-1 2,-9-2,48 25,0 0,0 1,-1 1,0-1,0 2,0 0,0 0,0 1,-1 0,1 1,-1 0,1 1,-1 0,1 1,-1 0,1 1,-1 0,-7 3,1 2</inkml:trace>
  <inkml:trace contextRef="#ctx0" brushRef="#br0" timeOffset="6370.852">4657 4968,'26'-38,"-22"25,72-157,-55 130,-16 30,0-1,0 1,1 0,1 1,0-1,0 1,0 1,1-1,6-4,-13 12,0 1,0-1,0 0,0 0,0 1,0-1,0 0,0 1,0-1,0 1,0-1,0 1,0 0,1 0,-1-1,0 1,0 0,0 0,1 0,-1 0,0 0,0 0,0 1,0-1,1 0,-1 0,0 1,0-1,0 1,0-1,0 1,0 0,0-1,0 1,0 0,0 0,0-1,-1 1,1 0,0 0,0 0,-1 0,1 0,-1 0,1 0,-1 0,1 1,-1-1,14 66,-11-45,20 90,-22-111,-1 0,0 0,1 0,-1 0,1 0,-1 0,1 0,0 0,0 0,-1-1,1 1,0 0,0 0,0-1,-1 1,1-1,0 1,0-1,0 1,0-1,0 1,0-1,1 0,-1 1,0-1,0 0,0 0,0 0,0 0,0 0,0 0,0 0,0-1,0 1,1 0,-1 0,0-1,0 1,0-1,0 1,0-1,-1 1,1-1,0 0,0 1,0-1,0 0,-1 0,2 0,40-44,-41 43,136-145,-136 146,1-1,-1 0,1 1,0-1,-1 1,1 0,0-1,0 1,0 0,0 0,0 0,0 1,0-1,1 0,-1 1,0-1,0 1,0 0,1 0,-1 0,0 0,0 0,1 0,-1 0,0 1,0 0,0-1,1 1,-1 0,0 0,0 0,0 0,0 0,-1 0,1 1,0-1,0 0,-1 1,1 0,-1-1,1 1,-1 0,0 0,0 0,0 0,0 0,0 0,5 13,-1 0,0 0,-1 0,-1 1,0 0,-2 0,1-1,-2 1,0 0,-1 0,-2 7,2 20,0 13,1-32</inkml:trace>
  <inkml:trace contextRef="#ctx0" brushRef="#br0" timeOffset="8008.536">5081 5250,'0'821,"-23"-715,16-128,3 3,-1 0,-1 0,-1 1,0 0,-1 0,-1 1,-1 0,0 1,-1 0,-1 1,-1 0,0 0,0 2,-2 0,-3-3,2 0,-44-53,63 66,-1 1,0-1,0 1,1 0,-1-1,1 1,0 0,0 0,0 1,0-1,0 1,0-1,0 1,0 0,0 0,1 0,-1 1,0-1,1 1,1-1,23-6,1 2,-1 1,1 1,0 2,0 1,0 1,0 1,14 4,-16-1,-1 2,0 1,0 1,-1 1,0 1,-1 1,0 1,18 15,-40-27,1 0,-1 0,0 1,0-1,0 1,0-1,-1 1,1 0,0 0,-1 0,1 0,-1 0,0 0,0 0,1 1,-1-1,-1 0,1 1,0-1,-1 1,1-1,-1 0,0 1,1-1,-1 1,0-1,-1 1,1-1,0 1,-1-1,1 1,-1-1,0 1,0-1,0 0,0 0,0 1,-1-1,1 0,-1 0,1 0,-1 0,0-1,1 1,-1 0,-2 0,-155 97,-49 26,195-108,16-12</inkml:trace>
  <inkml:trace contextRef="#ctx0" brushRef="#br0" timeOffset="13038.735">2738 4459,'-5'-2,"0"0,0 1,0-1,0 1,0 0,-1 1,1-1,0 1,0 0,-1 0,1 1,0 0,0 0,-1 0,1 0,0 1,0 0,0 0,1 0,-1 0,0 1,1 0,0 0,0 0,-1 1,2-1,-1 1,0 0,1 0,0 0,0 1,-2 3,-8 16,2 0,0 1,2 1,1-1,1 1,1 1,1-1,2 1,0 0,2 0,1 0,1 0,1 2,-2-20,1 0,-1-1,1 1,1 0,-1-1,1 1,1-1,0 1,0-1,1 0,0 0,0-1,0 1,1-1,1 0,-1 0,1 0,0-1,1 0,-1 0,1-1,0 0,1 0,-1 0,1-1,0 0,0-1,8 3,-2-4,1-1,0-1,-1 0,1-1,0-1,-1 0,1 0,-1-2,0 0,0 0,0-2,-1 0,1 0,-2-1,1 0,-1-2,0 1,0-1,-1-1,0 0,-1-1,0 0,-1 0,0-1,-1 0,0 0,-1-2,5-3,-2 0,0-1,-1 0,-1-1,0 0,-2 0,0-1,-1 0,-1 0,-1 0,-1 0,0 0,-2 0,0-1,-2-7,2 20,-1 0,0 0,-1 0,0 0,0 0,-1 0,1 0,-2 1,1-1,-1 1,0 0,-1 0,0 0,0 1,0-1,-1 1,0 1,0-1,0 1,-1 0,1 0,-1 1,-1 0,1 0,0 1,-1 0,0 0,0 1,0 0,0 0,0 0,0 1,0 1,-1 0,1 0,-4 0,-9 5,-1 0,1 2,1 0,0 1,0 1,0 1,1 1,1 0,0 1,0 1,1 1,1 1,0 0,1 1,1 1,-6 9,-1-2</inkml:trace>
  <inkml:trace contextRef="#ctx0" brushRef="#br0" timeOffset="13409.179">2540 4798,'68'-81,"-62"74,3-5,0 0,1 1,0 0,1 1,0 0,1 1,-1 0,2 1,0 0,-8 7,-1 0,1 1,0-1,-1 1,1 0,0 0,0 1,-1-1,1 1,-1 0,1 0,0 1,-1-1,0 1,1 0,-1 0,0 1,0-1,0 1,-1 0,1 0,-1 0,1 0,-1 1,0 0,0-1,0 1,-1 0,0 0,1 0,-1 1,-1-1,1 1,0-1,66 71,-63-73,1 0,-1 0,1 0,-1-1,1 0,0 0,0 0,0-1,0 1,0-1,-1-1,1 1,0-1,0 0,0-1,-1 1,1-1,-1 0,1-1,-1 1,0-1,3-2,6-7</inkml:trace>
  <inkml:trace contextRef="#ctx0" brushRef="#br0" timeOffset="13808.78">1468 5278,'235'-48,"148"-28,-186 40,-168 31</inkml:trace>
  <inkml:trace contextRef="#ctx0" brushRef="#br0" timeOffset="14822.898">3246 4601,'5'3,"1"0,-1-1,1 0,0 0,-1 0,1-1,0 0,0 0,0 0,0-1,0 0,0 0,0 0,3-1,22-5,-1 0,0-2,0-2,0 0,-2-2,1-1,-1-1,-1-2,-1-1,0 0,13-14,247-195,-282 223,12-11,-1 0,0-1,-1-1,-1 0,-1 0,0-2,-1 1,6-14,-17 31,1-1,-1 0,0 0,1 1,-1-1,0 0,0 0,0 0,0 1,0-1,0 0,0 0,0 0,0 0,0 1,0-1,0 0,0 0,-1 0,1 1,0-1,-1 0,1 0,0 1,-1-1,1 0,-1 1,1-1,-1 1,0-1,1 0,-1 1,1-1,-1 1,0-1,0 1,1 0,-1-1,0 1,0 0,1 0,-1-1,0 1,0 0,0 0,1 0,-1 0,0 0,0 0,0 0,0 0,1 0,-1 1,-56 6,43-4,-15 1,0 0,0-2,0-1,-1-2,-23-3,53 3,-1 1,0 0,1-1,-1 1,0 0,0 0,0-1,1 1,-1 0,0 0,0 0,0 0,0 0,1 0,-1 0,0 0,0 0,0 0,0 1,1-1,-1 0,0 1,0-1,1 0,-1 1,0-1,1 1,-1-1,0 1,1-1,-1 1,1 0,-1-1,1 1,-1 0,1-1,-1 1,1 0,0 0,-1-1,1 1,0 0,0 0,-1 0,1-1,0 1,0 0,0 0,0 0,0 0,0-1,0 1,0 0,1 0,-1 0,0-1,0 1,1 0,-1 0,1 0,26 52,-22-46,110 194,-52-43,-61-158,-1-1,1 1,-1 0,0-1,1 1,-1-1,0 1,1-1,-1 0,0 0,0 1,0-1,0 0,1 0,-1 0,-1 0,1 0,0-1,0 1,0 0,0 0,-1 0,1-1,-1 1,1 0,-1-1,1 1,-1-1,0 1,0 0,0-1,0 1,0-1,0 1,0-1,0 0,12-53,3 0,2 1,3 1,9-17,7 14,-26 42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09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1383,'2'0,"-1"1,1 0,-1-1,1 0,0 1,0-1,-1 0,1 0,0 0,-1 0,1 0,0 0,-1 0,1 0,0-1,-1 1,1-1,0 1,-1-1,1 0,-1 0,1 0,-1 0,1 0,-1 0,0 0,0 0,1 0,-1-1,2 0,229-173,86-70,44-7,-193 147,-128 87,-30 18</inkml:trace>
  <inkml:trace contextRef="#ctx0" brushRef="#br0" timeOffset="1550.168">3867 4798,'-16'13,"14"-13,0 1,0 0,1-1,-1 1,0 0,0 0,0 0,1 0,-1 1,0-1,1 0,0 1,-1-1,1 1,0-1,-1 1,1 0,0-1,0 1,0 0,1 0,-1 0,0 0,1 0,-1 0,1 0,0 0,-1 0,1 0,0 0,0 0,0 0,1 0,-1 0,0 0,1 0,-1 0,1-1,0 3,6 2,-7-5,1 0,0-1,-1 1,1 0,0 0,0 0,0 0,-1-1,1 1,0-1,0 1,0 0,0-1,0 1,0-1,1 0,-1 1,0-1,0 0,0 0,0 0,0 0,0 0,1 0,-1 0,0 0,0 0,0 0,0-1,0 1,0 0,0-1,0 1,1-1,195-147,103-52,161-135,-314 211,-134 112</inkml:trace>
  <inkml:trace contextRef="#ctx0" brushRef="#br0" timeOffset="3039.253">480 367,'226'147,"68"92,150 118,-190-134,-92-79,-6 7,-6 8,142 203,-22-110,-88-100,71 79,-123-108,-18-6,31 49,125 159,-152-205,4-2,15 31,101 138,-48-74,-130-152,-3 2,41 64,-81-83,-32-59,9 0</inkml:trace>
  <inkml:trace contextRef="#ctx0" brushRef="#br0" timeOffset="3333.245">4628 3697,'-42'115,"4"1,6 2,5 1,-4 66,-20 81,38-210,-3 11,3 1,3 0,0 57,10-101</inkml:trace>
  <inkml:trace contextRef="#ctx0" brushRef="#br0" timeOffset="4168.661">847 0,'-28'168,"-20"292,40 217,8-668,0 1,1-1,0 0,1 1,0-1,1 0,-1 0,2 0,-1 0,5 7,2-1</inkml:trace>
  <inkml:trace contextRef="#ctx0" brushRef="#br0" timeOffset="7900.442">2907 2257,'20'-16,"35"-25,-3-2,-1-2,-2-2,-3-2,-1-3,10-19,66-108,-94 141,-3-1,-1 0,-2-2,-1-1,-3 0,-1-2,-2 1,1-15,-16-40,0 95,0 1,0-1,1 1,-1 0,0 0,-1-1,1 1,0 0,-1 0,1 0,-1 0,0 1,1-1,-1 0,0 1,0-1,0 1,0-1,0 1,-1 0,1 0,0 0,-1 0,1 1,0-1,-1 1,1-1,-1 1,1 0,-1 0,1 0,-1 0,1 0,-1 0,1 1,0-1,-1 1,1 0,-11 5,0 0,1 2,0-1,0 1,1 1,0 0,0 1,1 0,0 0,1 1,0 0,1 1,0 0,1 0,0 1,-2 6,-6 13,1 1,1 0,2 1,1 0,2 0,1 1,2 0,1 1,2-1,1 1,3 21,0-45,1 0,0 0,0 0,1-1,1 1,0-1,0 0,1-1,0 1,1-1,0 0,1-1,0 1,1-2,0 1,0-1,0-1,1 1,0-2,1 1,0-2,0 1,167 48,-129-20,-40-19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34,'33'-34,"-28"67,-14 192,8-222,1 0,0 0,0 0,0 0,0 1,1-1,-1 0,1 0,-1 0,1 0,0 0,1 0,-1 0,0 0,1 0,-1-1,1 1,0 0,0-1,0 0,0 1,1-1,-1 0,1 0,-1 0,1 0,0-1,-1 1,1-1,0 0,0 1,0-1,0 0,0-1,0 1,1-1,-1 1,0-1,0 0,0 0,1 0,-1-1,0 1,0-1,0 0,0 0,2 0,10-7,0-1,0-1,0 0,-1-1,-1-1,0 0,-1-1,0 0,8-12,19-18,64-64,-102 106,-1-1,1 1,0 0,0 0,0-1,0 1,0 0,0 0,0 0,0 0,1 0,-1 0,0 1,1-1,-1 0,0 1,1-1,-1 1,1-1,-1 1,1 0,-1-1,1 1,-1 0,1 0,-1 0,1 0,0 1,-1-1,1 0,-1 1,0-1,1 1,-1-1,1 1,-1-1,0 1,1 0,-1 0,0 0,0 0,1 0,-1 0,0 0,0 0,0 0,-1 1,1-1,0 1,12 121,23 25,-33-143,-1 0,1-1,0 1,0-1,0 0,0 0,1 0,0 0,0-1,0 1,0-1,0 0,1 0,-1 0,1-1,0 0,0 0,0 0,0 0,0-1,0 0,0 0,0 0,1-1,-1 1,0-1,3-1,3-1,0 0,0-1,0 0,-1-1,1 0,-1-1,0 0,0-1,-1 0,1 0,-1-1,-1 0,1-1,-1 0,0 0,-1-1,0 0,-1 0,0 0,0-1,2-5,2-6,0 0,-1-1,-2 0,0 0,-1 0,-1-1,-2 0,0-1,-1 0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1880,'-2'-2,"1"0,0 0,-1 0,0 1,1-1,-1 1,0-1,0 1,0-1,0 1,0 0,0 0,0 0,-1 0,1 0,0 1,0-1,-1 1,1-1,0 1,-1 0,1 0,-1 0,-1 0,1 0,-9-2,-1 1,1 0,0 1,-1 0,1 1,0 0,0 1,-1 1,1 0,1 0,-1 1,0 1,1 0,0 0,0 1,1 0,0 1,0 1,0-1,1 1,-5 6,-7 7,1 0,2 1,0 1,1 0,1 1,-8 20,16-30,0 0,1 0,1 1,1-1,0 1,1 1,0-1,1 0,1 1,1 0,0 0,1-1,0 1,2 0,-1-1,2 1,0-1,3 7,3 0,1-1,1 0,1-1,1 0,0-1,2 0,0-1,1-1,1-1,0 0,1-1,1-1,0 0,1-2,13 7,-14-9,1-1,-1-1,1 0,1-1,-1-2,1 0,0-1,1-1,-1-1,2-1,0-1,-1-1,0-2,1 0,-1-1,-1-1,1-2,-1 0,0-1,0-1,-1 0,0-2,-1-1,3-2,-5-2,-1 0,0 0,-1-2,-1 0,-1-1,0 0,0-3,-13 21,17-24,-2-1,0-1,-2 0,-1 0,-2-2,0 1,-2-1,-1-1,-1 1,-2-1,1-21,-5 39,0 1,0 0,-1 0,0 0,-1-1,0 1,-1 1,0-1,-1 0,0 1,-1 0,0 0,0 0,-1 0,-1 1,1 0,-1 0,-1 1,-3-3,-4-3,-1 0,0 1,-1 1,-1 0,0 2,0 0,-1 1,-1 0,1 2,-1 0,0 2,-1 0,-4 0,-25-5,40 6,-1 1,1 0,-1 1,0 0,0 1,0 0,0 1,0 0,0 1,1 0,-1 0,0 1,0 1,1 0,-1 1,-10 8,3-1</inkml:trace>
  <inkml:trace contextRef="#ctx0" brushRef="#br0" timeOffset="4838.661">3416 2783,'11'138,"8"65,8-6,-39-27,-23 26,27-137,3 0,3 0,5 53,-1-5,-2-63,-11 138,-9 44,-6-29,26 141,-28-195,26-108,1 0,2 0,1 0,2 0,2 3,-6-38,-1-1,1 1,-1 0,1 0,-1 0,1 0,-1 0,1 0,0 1,-1-1,1 0,-1 0,1 0,-1 0,1 0,0 1,-1-1,1 0,-1 0,1 1,0-1,-1 0,1 0,0 1,0-1,-1 0,1 1,0-1,0 1,-1-1,1 0,0 1,0-1,0 1,0-1,-1 1,1-1,0 0,0 1,0-1,0 1,0-1,0 1,0-1,0 1,1-1,-1 0,0 1,0-1,0 1,0-1,1 0,-1 1,0-1,0 1,1-1,-1 0,0 1,1-1,-27-29,25 28,-28-36,-1 1,-2 1,-2 2,0 2,-3 0,0 3,-14-7,41 29,-39-29,48 34,0 0,0 0,1 1,-1-1,0 0,0 0,1 0,-1 0,1 0,-1 0,1 0,-1 0,1 0,0 0,-1 0,1 0,0-1,0 1,0 0,0 0,0 0,0 0,0 0,0 0,1-1,-1 1,0 0,1 0,-1 0,0 0,1 0,-1 0,1 0,0 0,-1 0,1 0,0 1,0-1,-1 0,1 0,0 1,0-1,0 0,0 1,0-1,0 1,109-31,-81 27,95-20,-38 6,1 4,76-1,112-13,-208 14,52 0,-119 14,0 1,0-1,0 1,1-1,-1 1,0 0,0-1,0 1,0-1,0 1,0-1,-1 1,1 0,0-1,0 1,0-1,0 1,-1-1,1 1,0-1,-1 1,1-1,0 1,-1-1,1 1,0-1,-1 0,1 1,-1-1,1 1,-1-1,1 0,-1 0,1 1,-1-1,1 0,-1 0,0 0,1 0,-1 1,1-1,-1 0,1 0,-1 0,0 0,1 0,-1 0,1-1,-1 1,1 0,-1 0,-110 45,3 5,-53 34,-200 118,326-169,30-22</inkml:trace>
  <inkml:trace contextRef="#ctx0" brushRef="#br0" timeOffset="9350.604">2964 1852,'-48'-33,"-21"-42,-62-80,53 64,62 69,-1 1,-1 1,-1 0,-1 2,-21-17,-85-52,-30-58,97 83,-53-80,-244-184,206 165,-78-30,115 80,113 112,0-1,0 0,0 1,0-1,0 0,-1 1,1-1,0 0,0 1,0-1,0 0,-1 0,1 1,0-1,0 0,-1 0,1 1,0-1,-1 0,1 0,0 0,0 0,-1 1,1-1,0 0,-1 0,1 0,0 0,-1 0,1 0,-1 0,1 0,0 0,-1 0,1 0,0 0,-1 0,1 0,0 0,-1 0,1-1,0 1,-1 0,1 0,0 0,0 0,-1-1,15 44,-11-36,7 35,-1 0,-2 2,-2-1,-2 0,-2 1,-4 36,3-31,-22 87,22-135,1-1,-1 1,0-1,1 0,-1 1,0-1,1 1,-1-1,0 0,1 1,-1-1,1 0,-1 0,1 1,-1-1,0 0,1 0,-1 0,1 0,-1 1,1-1,-1 0,1 0,-1 0,1 0,-1 0,1 0,0 0,-1 0,1-1,-1 1,1 0,-1 0,0 0,1 0,-1-1,1 1,-1 0,1 0,-1-1,0 1,1 0,-1-1,1 1,-1-1,0 1,1 0,-1-1,0 1,0-1,0 1,1-1,-1 1,0-1,0 1,0-1,0 1,0-1,0 1,0-1,0 1,0-1,0 1,0-1,0 1,0-1,0 1,0-1,0 1,-1-1,2 0,46-57,2 3,2 2,3 2,1 3,3 2,2 3,15-7,-50 36,0 0,1 2,0 1,1 1,0 1,1 2,18-3,-46 9,-1 1,0-1,1 0,-1 1,1-1,-1 1,0-1,1 0,0 0,-1 1,1-1,-1 0,1 0,0 1,0-1,-1 0,1 0,0 0,0 0,0 1,0-1,0 0,0 0,0 0,0 0,0 0,0 1,1-1,-1 0,0 0,1 0,-1 1,0-1,1 0,-1 0,1 1,-1-1,1 0,-1 1,1-1,0 1,-1-1,1 1,0-1,-1 1,1-1,0 1,0 0,-1-1,1 1,0 0,0-1,0 1,0 0,-1 0,1 0,0 0,0 0,0 0,0 0,-17-6,-1 1,-1 1,1 1,0 0,-1 1,0 1,1 0,-1 1,0 2,-3 0,-27 0,-235-2,279 0,0-1,0 1,1 0,-1-1,0 0,0 0,0 0,0-1,1 1,-1-1,1 0,-1 0,1 0,0 0,0-1,0 1,0-1,0 0,0 0,-1-3,-4-9</inkml:trace>
  <inkml:trace contextRef="#ctx0" brushRef="#br0" timeOffset="10188.028">480 45,'-16'22,"-29"166,39-151,-24 217,-4 2,18-79,16-177,1 1,-1-1,0 1,0 0,0-1,0 1,0 0,0-1,0 1,0-1,0 1,0 0,0-1,0 1,0 0,-1-1,1 1,0-1,0 1,-1-1,1 1,0-1,-1 1,1-1,-1 1,1-1,0 1,-1-1,1 1,-1-1,1 0,-1 1,0-1,1 0,-1 1,1-1,-1 0,1 0,-1 0,0 0,1 0,-1 1,0-1,1 0,-1 0,1 0,-1-1,0 1,1 0,-1 0,0 0,1 0,-1-1,1 1,-1 0,1 0,-1-1,-9-10</inkml:trace>
  <inkml:trace contextRef="#ctx0" brushRef="#br0" timeOffset="10522.284">0 158,'1'-2,"-1"0,1-1,-1 1,1-1,0 1,-1 0,1 0,0-1,1 1,-1 0,0 0,1 0,-1 0,1 1,-1-1,1 0,0 0,0 1,0 0,0-1,0 1,0 0,0 0,1 0,-1 0,0 0,0 0,1 1,-1-1,1 1,0 0,81-8,-76 8,321 1,-285-7,-1-1,0-3,-1-1,0-3,0-1,21-12,-39 17</inkml:trace>
  <inkml:trace contextRef="#ctx0" brushRef="#br0" timeOffset="23840.676">3811 2557,'-5'5,"-6"2,-7-1,-4-1,1 3,10 1,5-2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2:16.02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1 597,'5'-10,"1"-3</inkml:trace>
  <inkml:trace contextRef="#ctx0" brushRef="#br1" timeOffset="39994.198">339 146,'48'57,"82"88,16 25,81 17,-35-19,20-13,-43-14,-78-64,-89-75,-1-2,0-1,0 1,1 1,-1-1,0 0,0 0,0 0,1 1,-1-1,0 0,0 1,0-1,0 1,0 0,0-1,0 1,0 0,0-1,0 1,0 0,0 0,0 0,-1 0,1 0,0 0,-1 0,1 0,-1 0,1 0,-1 1,0-1,1 0,-1 0,0 0,0 0,1 1,-1-1,0 0,-1 0,1 1,0-1,0 0,0 0,-1 0,1 0,0 1,-1-1,1 0,-1 0,0 0,1 0,-1 0,0 0,1 0,-1 0,0 0,-1 0,-14 2,0 0,1-2,-1 0,0-1,0 0,0-1,0-1,0-1,0 0,-8-3,-72-9,-66 8,162 7,0 0,1 0,-1 0,0 0,1-1,-1 1,0 0,0 0,1-1,-1 1,0 0,1 0,-1-1,0 1,0 0,0-1,0 1,1 0,-1-1,0 1,0 0,0-1,0 1,0 0,0-1,0 1,0-1,0 1,0 0,0-1,0 1,0 0,0-1,0 1,0 0,0-1,0 1,-1 0,1-1,0 1,0 0,0-1,-1 1,1 0,0-1,0 1,-1 0,1 0,0-1,-1 1,1 0,0 0,0 0,-1 0,1-1,-1 1,1 0,0 0,-1 0,1 0,0 0,-1 0,1 0,0 0,-1 0,37-15,-26 12,271-144,-26 16,-116 72,-139 59,1-1,0 0,-1 1,1-1,-1 1,1 0,0-1,-1 1,1-1,0 1,-1 0,1 0,0-1,0 1,-1 0,1 0,0 0,0 0,-1 0,1 0,0 0,0 0,0 0,-1 0,1 0,0 1,0-1,-1 0,1 0,0 1,-1-1,1 1,0-1,-1 0,1 1,-1-1,1 1,0-1,-1 1,1 0,-1-1,0 1,1 0,-1-1,1 1,-1 0,0-1,0 1,1 0,-1 0,0-1,0 1,0 0,0 0,0-1,0 1,0 0,0 0,0-1,0 1,0 0,-1 0,1-1,0 1,0 0,-1 0,1-1,-1 1,1 0,-29 49,-7-8,-1-2,-3-2,-31 24,-36 40,86-67,20-18</inkml:trace>
  <inkml:trace contextRef="#ctx0" brushRef="#br1" timeOffset="42069.814">1609 1302,'-33'81,"-90"83,62-92,-182 186,195-211,-123 136,10-3,124-134,-1-1,-3-2,-41 34,39-38,1 2,2 2,-33 47,45-55,-1 0,-1-2,-3-1,-16 13,-57 33,119-159,-10-214,-20 163,17 131,-1 0,1 0,-1 0,1 0,0-1,0 1,-1 0,1 0,0 0,0-1,0 1,0 0,0 0,1 0,-1 0,0-1,1 1,-1 0,0 0,1 0,-1 0,1 0,0 0,-1 0,1 0,0 0,0 0,-1 0,1 0,0 0,0 1,0-1,0 0,0 1,0-1,0 1,0-1,1 1,-1-1,0 1,0 0,0-1,0 1,1 0,-1 0,0 0,0 0,0 0,1 0,-1 1,0-1,0 0,0 0,0 1,0-1,1 1,-1-1,0 1,0-1,0 1,0 0,0 0,0 0,157 72,-97-54,0-4,1-1,1-4,0-2,1-3,-1-3,32-4,-62 1,-22 0,1 0,-1 0,0 2,1-1,-1 1,0 1,0 0,0 0,0 1,0 1,0 0,6 3,-16-6,1 0,0 1,-1-1,1 0,-1 1,1-1,-1 1,0 0,0 0,1-1,-1 1,0 0,-1 0,1 0,0 0,0 0,-1 0,0 0,1 0,-1 0,0 0,0 0,0 0,0 1,0-1,0 0,-1 0,1 0,-1 0,1 0,-1 0,0 0,0 0,0-1,0 1,0 0,0 0,-1-1,1 1,0-1,-1 1,-70 59,46-48,0-1,-1-1,0-2,0 0,-28 3,-165 17,18-3,201-26,0-1,0 1,0 0,0 0,0 0,-1-1,1 1,0 0,0 0,0 1,0-1,0 0,0 0,0 0,0 1,-1-1,1 1,0-1,0 1,0-1,1 1,-1-1,0 1,0 0,0 0,0-1,1 1,-1 0,0 0,0 0,1 0,-1 0,1 0,-1 0,1 0,0 0,-1 0,1 0,0 0,0 0,-1 0,1 1,0-1,0 0,0 0,0 0,1 0,-1 0,0 0,0 0,1 1,-1-1,1 0,-1 0,1 0,-1 0,1 0,-1-1,1 1,0 0,0 0,13 8</inkml:trace>
  <inkml:trace contextRef="#ctx0" brushRef="#br1" timeOffset="43401.657">1327 2092,'-1'0,"1"0,-1-1,1 1,0 0,-1 0,1 0,-1 0,1-1,-1 1,1 0,-1 0,1 0,-1 0,1 0,-1 0,1 0,-1 0,1 0,-1 1,1-1,-1 0,1 0,-1 0,1 0,0 1,-1-1,1 0,-1 0,1 1,0-1,-1 0,1 1,0-1,-1 1,1-1,0 0,-1 1,1-1,0 1,0-1,0 1,-1-1,1 0,0 1,0-1,0 1,0-1,0 1,0-1,0 1,0-1,0 1,0-1,0 1,0-1,0 1,1-1,-1 1,-5 19,1 1,1 0,1 0,1 0,1 0,0 0,2 1,-1 23,-1-38,-1 1,1 0,1 0,0 0,0-1,0 1,1 0,0-1,0 1,1-1,0 0,1 0,-1 0,1 0,1 0,-1-1,1 0,0 0,0 0,1-1,6 5,-6-10,0-1,0 0,0 0,0-1,0 1,0-1,0-1,-1 1,1-1,-1 0,1 0,-1-1,0 1,-1-1,1 0,-1-1,1 1,-1-1,-1 0,1 0,-1 0,1 0,1-5,97-119,-100 129,0 0,0 1,0-1,0 1,0-1,-1 1,1 0,0 0,0 0,0 0,-1 0,1 0,0 0,-1 0,1 1,-1-1,0 1,1-1,-1 1,0-1,0 1,0 0,0 0,0 0,0-1,0 1,-1 0,1 0,-1 0,0 0,1 0,-1 0,0 0,0 0,0 0,0 0,-1 2,8 16,-5-16,0 0,0-1,0 1,0-1,0 1,1-1,0 0,0 1,0-2,0 1,0 0,0 0,1-1,-1 0,1 0,0 0,0 0,-1 0,1-1,0 0,1 0,-1 0,0 0,0-1,0 1,0-1,1 0,-1 0,0-1,0 1,0-1,0 0,0 0,0 0,0-1,0 0,0 1,2-2,12-10,0-1,0-1,-2 0,1-1,-2-1,-1 0,0-1,-1-1,0 0,-2-1,-1 0,8-19,34-86,-53 73,-5 47</inkml:trace>
  <inkml:trace contextRef="#ctx0" brushRef="#br1" timeOffset="43966.348">2287 2290,'-154'303,"152"-300,0 0,0 0,0 0,1 0,-1 0,1 0,0 0,0 1,0-1,0 1,0-1,1 0,0 1,0-1,0 1,0-1,0 1,0-1,1 1,0-1,0 1,0-1,0 0,0 0,1 1,-1-1,1 0,0 0,0-1,0 1,0 0,1-1,-1 1,1-1,-1 1,2-1,8 2,1-2,-1 1,1-2,-1 1,1-2,-1 0,1 0,0-1,-1-1,1 0,8-3,-1-2</inkml:trace>
  <inkml:trace contextRef="#ctx0" brushRef="#br1" timeOffset="44398.113">1976 2431,'43'0,"34"-4,8-3,-5 1,-12 1,-12 1,-12 2,-7 1,-11 0</inkml:trace>
  <inkml:trace contextRef="#ctx0" brushRef="#br1" timeOffset="45929.584">1355 33,'0'-1,"0"1,-1 0,1-1,-1 1,1 0,-1 0,1 0,0-1,-1 1,1 0,-1 0,1 0,-1 0,1 0,-1 0,1 0,-1 0,1 0,-1 0,1 0,-1 0,1 1,-1-1,1 0,-1 0,1 0,-1 1,1-1,0 0,-1 1,1-1,-1 0,1 1,0-1,-1 0,1 1,0-1,0 1,-1-1,1 0,0 1,0-1,-1 1,1-1,0 1,0-1,0 1,0-1,0 1,0-1,0 1,0-1,0 1,0-1,0 1,0-1,-8 21,0-1,2 1,0 0,1 0,1 1,1-1,1 1,1 0,1-1,1 1,2 15,-3-34,1-1,-1 0,0 1,0-1,1 0,0 1,-1-1,1 0,0 0,0 0,0 0,0 1,0-1,1-1,-1 1,1 0,-1 0,1 0,0-1,-1 1,1-1,0 1,0-1,0 0,0 0,0 0,1 0,-1 0,0 0,0-1,1 1,-1-1,0 0,1 1,-1-1,0 0,1 0,3-1,0 0,0 0,0 0,0 0,0-1,0 0,-1-1,1 1,-1-1,1 0,-1 0,0-1,0 0,-1 0,117-146,-121 149,0 0,1-1,-1 1,1 0,-1 0,1 0,0 0,-1 0,1 0,0 0,0 0,0 0,0 0,0 1,0-1,0 0,0 0,0 1,0-1,0 1,0-1,0 1,0 0,1-1,-1 1,0 0,0 0,0 0,1-1,-1 1,0 1,0-1,1 0,-1 0,0 0,0 1,0-1,1 0,-1 1,0-1,0 1,0 0,0-1,0 1,0 0,0 0,0-1,0 1,0 0,-1 0,1 0,0 0,31 75,15 19,-42-92,-1 0,1 0,0-1,0 1,0-1,0 0,0 0,0 0,1-1,-1 0,0 0,1-1,-1 1,1-1,-1 0,1-1,-1 1,1-1,-1 0,1 0,-1-1,0 0,0 0,0 0,0 0,0-1,0 0,-1 0,1 0,-1 0,0-1,0 0,0 0,1-1,7-9,0 0,-1 0,0-1,-1-1,-1 0,0 0,-1-1,-1 0,-1 0,0 0,-2-1,1-2,23-87,-26 98</inkml:trace>
  <inkml:trace contextRef="#ctx0" brushRef="#br1" timeOffset="46688.079">2230 173,'-159'284,"300"-510,-141 225,1-1,0 1,0 0,-1-1,1 1,0 0,0-1,0 1,0 0,0 0,0 0,1 0,-1 0,0 0,0 1,1-1,-1 0,1 1,-1-1,0 0,1 1,-1 0,1-1,-1 1,1 0,-1 0,1 0,0 0,-1 0,1 0,-1 0,1 1,-1-1,1 0,-1 1,1-1,-1 1,0 0,1 0,-1-1,0 1,1 0,-1 0,0 0,0 0,0 0,0 0,0 1,0-1,0 0,0 0,0 1,28 70,-27-63,0 0,1 0,0 0,1-1,-1 0,2 0,-1 0,1 0,1 0,-1-1,1 0,5 4,-9-9,-1-1,0 0,1 0,-1 0,1 0,-1 0,1-1,-1 1,1 0,0-1,-1 1,1-1,0 1,-1-1,1 0,0 0,0 0,-1 0,1 0,0 0,0 0,-1-1,1 1,0-1,0 1,-1-1,1 0,-1 1,1-1,-1 0,1 0,-1 0,1 0,-1 0,0-1,0 1,1 0,-1-1,0 1,0-1,0 1,-1-1,1 1,0-1,25-77,2-150,-23 173,1 32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9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1,'61'47,"77"108,-58-91,66 66,15 75,119 11,-52 18,-122-125,-88-96</inkml:trace>
  <inkml:trace contextRef="#ctx0" brushRef="#br0" timeOffset="838.4">255 1553,'-12'3,"1"1,0 0,0 1,0 1,1 0,0 0,0 1,0 0,1 0,0 1,1 1,0-1,0 1,1 1,0-1,0 1,1 1,0-1,1 1,1 0,-1 0,2 0,-1 1,2-1,-1 1,2 0,0 0,0 0,1 6,-2 6,2-1,0 1,2-1,1 1,0-1,6 18,-7-35,-1 0,2 0,-1 0,1 0,0 0,0 0,0-1,1 0,0 1,0-1,0-1,1 1,-1-1,1 0,0 0,1 0,-1 0,1-1,-1 0,1 0,0-1,0 1,0-1,0-1,1 1,5 0,-3-1,0-1,1 1,-1-2,0 1,0-1,0-1,0 1,0-2,0 1,0-1,-1-1,1 1,-1-1,0-1,0 1,-1-2,1 1,-1-1,4-4,21-14,-2-2,-1-1,-2-1,0-2,-2 0,-1-2,-1 0,-2-2,-2-1,12-28,-27 54,1 0,-2-1,0 1,0-1,0 0,-2 0,1 0,-1 0,0 0,-1 0,0 0,-1-1,0 1,-1 0,0 0,0 1,-1-1,-1 0,1 1,-1 0,-1-1,0 2,0-1,-1 1,0-1,0 1,-1 1,0 0,0 0,-4-2,2 4,1 0,-1 1,0 0,-1 1,1 0,-1 0,1 1,-1 0,0 1,0 0,0 0,1 1,-1 1,0-1,0 2,0-1,1 1,-1 1,1 0,-4 2,-12 4,1 2,0 1,0 0,1 2,1 1,-20 18,13-8,2 1,1 2,1 1,2 0,0 2,-4 12,8-12</inkml:trace>
  <inkml:trace contextRef="#ctx0" brushRef="#br0" timeOffset="1135.38">1 1919,'201'-135,"-177"123,0 2,1 0,0 1,1 2,0 0,0 2,0 1,0 1,1 1,0 2,-1 0,1 2,5 1,50-1,-58-2</inkml:trace>
  <inkml:trace contextRef="#ctx0" brushRef="#br0" timeOffset="2637.866">791 1553,'79'-16,"-1"-2,-1-4,-1-3,-1-3,-2-4,39-24,187-125,-235 133,-2-3,-3-3,39-44,-98 97,1 1,-1 0,0-1,1 1,-1-1,1 1,-1 0,0-1,0 1,1-1,-1 0,0 1,0-1,1 1,-1-1,0 1,0-1,0 1,0-1,0 0,0 1,0-1,0 1,0-1,0 1,0-1,0 0,-1 1,1-1,0 1,0-1,-1 1,1-1,0 1,-1-1,1 1,0-1,-1 1,1 0,0-1,-1 1,1-1,-1 1,1 0,-1 0,1-1,-1 1,1 0,-1 0,1-1,-1 1,0 0,1 0,-1 0,1 0,-1 0,1 0,-1 0,0 0,1 0,-1 0,1 0,-1 0,1 1,-1-1,0 0,-51-1,45 1,-164-1,170 0,0 1,1 0,-1-1,0 1,0 0,1-1,-1 1,0 0,0 0,0 0,1 0,-1 0,0 0,0 0,0 0,1 0,-1 0,0 0,0 0,0 1,1-1,-1 0,0 1,0-1,1 0,-1 1,0-1,1 1,-1-1,0 1,1-1,-1 1,1 0,-1-1,1 1,-1 0,1-1,0 1,-1 0,1 0,0-1,-1 1,1 0,0 0,0 0,0-1,0 1,0 0,0 0,0 0,0 0,0-1,0 1,0 0,0 0,1 0,-1-1,0 1,26 48,-23-45,10 20,-1 0,-1 0,-2 1,0 1,-1-1,-2 1,-1 1,1 12,22 102,-29-140,1 0,0 0,-1 0,1 0,0 0,0 0,0 0,0 0,0 0,0 0,0 0,0 0,1 0,-1 0,0 0,1 0,-1 0,0 0,1 0,-1-1,1 1,-1 0,1 0,0 0,-1 0,1-1,0 1,0 0,-1-1,1 1,0-1,0 1,0-1,0 1,0-1,0 1,0-1,0 0,0 0,0 1,0-1,0 0,0 0,0 0,0 0,0 0,0 0,0 0,0-1,0 1,0 0,0-1,0 1,0 0,0-1,0 1,-1-1,1 1,0-1,0 0,0 1,-1-1,1 0,0 0,13-15,-1-1,-1-1,-1 0,0-1,-1 0,-1 0,1-6,9-17,80-180,-86 204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1,'-11'127,"4"-102,2 1,1 0,2 0,0 0,1 0,2 0,1 5,26 112,-16 25,-2-99,-3 1,-3-1,-3 1,-4 13,1 37,-34 23,37-111,7-27</inkml:trace>
  <inkml:trace contextRef="#ctx0" brushRef="#br0" timeOffset="3251.713">0 763,'153'-57,"2"6,3 6,5 7,-88 22,-2-3,0-4,60-27,-95 34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0 138,'165'25,"294"-22,-414-4,-67-6,0-1,1 0,0-2,0 0,1-2,0 0,1-1,1-1,-12-11,-32-13,41 30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4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1 198,'1'3,"1"0,0-1,1 1,-1 0,0-1,1 0,-1 0,1 0,0 0,0 0,0 0,0-1,0 1,0-1,0 0,0 0,0 0,2 0,-2 0,16 4,0-1,0-1,1-1,-1-1,0 0,1-1,-1-2,1 0,-1 0,16-6,8 1,227-26,-226 33,-84-36,-76-75,93 78,16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53,'-25'23,"1"1,2 0,0 2,2 1,0 0,2 2,1 0,2 1,-1 4,14-31,0 0,0 0,0-1,1 1,-1 1,1-1,0 0,0 0,0 0,0 1,0-1,1 1,0-1,-1 0,1 1,1-1,-1 1,0-1,1 0,0 1,-1-1,1 0,1 0,-1 1,0-1,1 0,-1 0,1 0,0-1,0 1,0 0,1-1,-1 1,1-1,-1 0,1 0,0 0,-1 0,1 0,0 0,0-1,1 0,-1 1,0-1,0 0,2 0,11-3,-1 0,0-1,0-1,0 0,0-1,-1-1,1 0,-1-1,-1 0,0-1,0-1,0 0,-1-1,0 0,-1 0,1-3,-5 8,0 0,0-1,-1 0,0-1,0 1,0-1,-1-1,0 1,0 0,-1-1,0 0,0 0,-1-1,0 1,0-1,-1 1,0-1,-1 0,0 0,0 0,-1 1,0-1,-1 0,1 0,-2 0,1 0,-1 1,-1-1,0 1,0-1,0 1,-1 0,0 0,-5-5,6 8,-1 1,0-1,0 1,0 0,0 1,-1-1,0 1,0-1,0 1,0 1,0-1,0 1,-1 0,1 0,-1 1,0-1,1 1,-1 0,0 1,0-1,1 1,-1 1,0-1,0 1,1 0,-1 0,0 0,1 1,-1 0,1 0,-2 1,-7 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1,'0'38,"5"23,2 5,-1-3,-1-8,-1-13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7.4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1 177,'189'38,"-130"-28,1-3,0-3,0-2,47-5,-3 1,37-9,-134-3,-33 1,11 6,4 0,0 0,1-1,0 0,1-1,0 0,0 0,1-1,0 0,1 0,0-1,0 0,1 0,-1-4,-11-21,10 20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0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0 144,'23'61,"93"305,-114-359,0-1,0 1,0 0,1 0,0-1,0 0,1 1,-1-1,1-1,1 1,-1 0,1-1,5 4,-8-8,1-1,0 0,-1 0,1 0,-1 0,1-1,0 1,-1-1,1 1,-1-1,1 0,-1 0,0 0,1 0,-1-1,0 1,0 0,0-1,0 0,0 1,0-1,0 0,0 0,-1 0,1 0,-1-1,0 1,1 0,0-3,1 1,108-158,-6 38,-103 124,0-1,0 1,-1-1,1 1,0 0,0 0,0 0,-1 0,1 0,0 0,0 0,-1 1,1-1,0 1,0-1,-1 1,1 0,0-1,-1 1,1 0,-1 0,1 0,-1 0,0 0,1 1,-1-1,0 0,0 1,0-1,0 1,0-1,0 1,0-1,0 1,-1 0,1-1,0 1,-1 0,0 0,1-1,-1 1,0 0,0 1,9 15,-7-14,1 0,-1 0,1-1,0 1,1-1,-1 0,1 1,-1-2,1 1,0 0,0-1,0 1,0-1,1-1,-1 1,0 0,1-1,-1 0,1 0,0 0,-1-1,1 1,0-1,-1 0,1-1,0 1,-1-1,1 0,-1 0,1 0,-1-1,4-1,5-2,0-1,-1 0,0-1,0 0,0-1,-1-1,0 1,-1-2,0 1,7-9,-5 4,1 1,-1-1,-1-1,-1 0,0-1,-1 0,-1 0,0-1,-1 0,-1 0,-1-1,0 1,-1-1,1-16,-6-40,0 62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0 215,'266'-28,"63"29,-288-7,-40 6,-1 0,1 0,0-1,-1 1,1 0,-1 0,1-1,-1 1,1 0,-1-1,1 1,-1 0,1-1,-1 1,0-1,1 1,-1-1,1 1,-1-1,0 1,0-1,1 1,-1-1,0 1,0-1,0 0,1 1,-1-1,0 1,0-1,0 0,0 1,0-1,0 1,0-1,0 0,-1 1,1-1,0 1,0-1,0 1,-1-1,1 0,0 1,-1-1,1 1,0-1,-1 1,1 0,-1-1,1 1,0-1,-1 1,1 0,-1-1,1 1,-1 0,0-1,1 1,-1 0,1 0,-1 0,1 0,-1 0,0-1,-177-115,159 89,18 17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1,'15'0,"13"0,8 0,2 0,-1 0,-1 0,-3 0,-1 0,-2 0,-1 0,-1 0,0 0,0 0,0 0,0 0,-10 0,-7 0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0,'44'10,"28"3,6-1,-4-2,-11-3,-10-3,-11-2,-7-1,-9-1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0 120,'678'0,"-678"0,-1-1,1 1,0-1,-1 1,1-1,0 1,0-1,0 1,-1-1,1 1,0-1,0 1,0-1,0 1,0-1,0 1,0-1,0 1,0-1,0 1,0-1,1 1,-1-1,0 1,0-1,0 1,1-1,-1 1,0-1,1 1,-1-1,0 1,1 0,-1-1,0 1,1 0,-1-1,1 1,-1 0,1 0,-1-1,1 1,-1 0,0 0,1 0,0-1,-1 1,1 0,-1 0,1 0,-1 0,1 0,-1 0,1 0,-1 0,1 0,-1 1,1-1,-1 0,1 0,-1 0,1 1,0-1,-38-26,-57-36,79 48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20.3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0 194,'1'-2,"1"0,-1 0,1 0,-1 0,1 1,0-1,-1 1,1-1,0 1,0 0,0-1,0 1,0 0,1 0,-1 1,0-1,0 0,0 1,1-1,-1 1,0 0,1 0,-1 0,0 0,2 0,-1 0,411-4,-265-25,-148 28,0-1,0 1,0 0,0-1,-1 1,1-1,0 1,-1-1,1 1,-1-1,1 1,-1-1,0 0,0 1,1-1,-1 0,0 1,-1-1,1 1,0-1,0 0,-1 1,1-1,-1 1,1-1,-1 1,0-1,0 1,1-1,-1 1,0-1,0 1,0 0,-1 0,1 0,0 0,0 0,-1 0,1 0,0 0,-1 0,-1 0,-5-10,-15-32,16 22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9.0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1 140,'2'44,"3"0,2 0,1 0,3-1,1-1,2 1,2-2,13 22,-29-61,1 0,0 0,0 0,0 0,0-1,0 1,0 0,0-1,1 1,-1 0,1-1,-1 0,1 1,-1-1,1 0,0 0,0 0,0 0,0 0,-1 0,1-1,0 1,0-1,0 1,0-1,1 0,-1 1,0-1,0 0,0 0,0-1,0 1,0 0,0-1,0 1,0-1,0 0,0 0,0 0,0 0,-1 0,1 0,0 0,-1 0,1-1,-1 1,1 0,-1-1,1 0,-1 1,0-1,1-1,182-268,-184 270,0 0,1 1,-1-1,0 0,1 0,-1 1,1-1,0 0,-1 1,1-1,-1 0,1 1,0-1,-1 1,1-1,0 1,0 0,-1-1,1 1,0 0,0-1,0 1,0 0,-1 0,1 0,0 0,0 0,0 0,0 0,0 0,-1 0,1 0,0 0,0 0,0 1,0-1,-1 0,1 1,0-1,0 0,-1 1,1-1,0 1,0-1,-1 1,1 0,-1-1,1 1,-1 0,1-1,-1 1,1 0,-1-1,1 1,-1 0,0 0,1 0,-1 0,0-1,0 1,0 0,12 61,-12-53,40 131,-39-136,0-1,1 1,0-1,-1 0,2 1,-1-1,0 0,0 0,1 0,0-1,-1 1,1-1,0 1,0-1,1 0,-1 0,0 0,1-1,-1 1,1-1,-1 0,1 0,0 0,-1 0,1 0,0-1,0 0,0 0,-1 0,1 0,0-1,0 1,0-1,-1 0,1 0,0 0,7-7,1 0,-1 0,0-1,-1-1,0 0,-1 0,0-1,-1 0,0 0,0-1,-1 0,-1 0,0-1,1-3,-3 8,28-54,-2-2,-4-1,14-50,-24 59,-9 32</inkml:trace>
  <inkml:trace contextRef="#ctx0" brushRef="#br0" timeOffset="478.041">1187 338,'-39'52,"2"1,3 2,-26 56,55-104,1 1,0 1,0-1,1 1,0-1,0 1,1 0,1 0,-1 0,1 0,1 1,-1-1,2 0,-1 0,1 0,1 3,2-8,0 0,0-1,0 0,1 1,-1-1,1-1,0 1,-1-1,1 0,0 0,1 0,-1-1,0 0,0 0,1 0,-1-1,0 1,1-1,-1-1,0 1,1-1,-1 0,5-1,6 1,-3 1,-5 0,-1 0,1 0,-1 0,1-1,-1 0,0 0,1-1,-1 0,0-1,0 1,0-1,0-1,0 1,0-2,1-6,-5 1</inkml:trace>
  <inkml:trace contextRef="#ctx0" brushRef="#br0" timeOffset="732.515">847 536,'44'0,"23"0,5 0,-4 0,-10 0,-9 0,-9 0,-6 0,-4 0,-2 0,-1 0,-6 0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7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1 254,'19'5,"11"2,6-1,1-1,-1-2,-1 0,-3-2,-1-1,-2 0,-5-5,-2-2,0 1,1-4,-4 0</inkml:trace>
  <inkml:trace contextRef="#ctx0" brushRef="#br0" timeOffset="247.942">199 0,'-5'39,"-1"31,-1 9,2-4,2-10,1-12,1-9,0-8,6-10,2-9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5.7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109 54,'-2'0,"-1"0,1 0,-1 0,0 0,1 1,-1-1,1 1,-1 0,1 0,-1 0,1 0,-1 0,1 0,0 1,0-1,0 1,0-1,0 1,0 0,0 0,0 0,1 0,-1 0,1 0,-1 0,1 1,0-1,0 1,0-1,0 1,0-1,1 1,-1-1,1 2,-34 139,31-133,1-1,0 1,0 0,1 0,1 0,0 0,0 1,1-1,0 0,0 0,1-1,1 1,0 0,0-1,1 1,0-1,0 0,1 0,1-1,2 4,-2-8,0 0,1-1,0 0,-1 0,1-1,0 0,0 0,1 0,-1-1,0 0,0-1,1 0,-1 0,0 0,1-1,-1 0,0 0,0-1,0 0,0 0,0-1,0 1,-1-2,1 1,-1-1,0 0,0 0,1-2,77-79,-82 85,0-1,0 1,0 0,0 0,0 0,0 1,0-1,0 0,0 1,-1-1,1 1,0-1,0 1,0 0,-1 0,1 0,0 0,-1 0,1 0,-1 1,0-1,1 0,-1 1,0-1,0 1,1-1,-1 1,0 0,-1 0,1-1,0 1,0 0,-1 0,1 0,-1 0,0-1,0 1,1 2,5 9,-5-10,0 1,0-1,0 1,1-1,-1 0,1 0,0 0,0 0,0 0,0 0,1 0,-1 0,1-1,-1 1,1-1,0 0,0 0,0 0,0 0,0-1,1 1,-1-1,0 0,1 0,-1 0,1 0,0 0,-1-1,1 0,-1 0,1 0,0 0,-1 0,1-1,-1 1,1-1,-1 0,1 0,-1-1,0 1,2-2,8-8,-1-1,-1-1,0 0,-1 0,0-1,-1 0,-1-1,2-4,1 0,73-199,-36 122,-33 84</inkml:trace>
  <inkml:trace contextRef="#ctx0" brushRef="#br0" timeOffset="698.343">871 308,'-97'219,"103"-229,15-32,2 1,2 0,2 2,4-1,-30 38,0 1,0 0,0 0,0 0,0 0,1 0,-1 0,0 0,1 0,-1 0,0 1,1-1,-1 0,1 1,-1-1,1 1,-1 0,1 0,0-1,-1 1,1 0,-1 0,1 0,0 1,-1-1,1 0,-1 1,1-1,-1 1,1-1,-1 1,1 0,-1-1,0 1,1 0,-1 0,0 0,0 0,0 0,1 0,-1 1,0-1,-1 0,1 0,0 1,0-1,0 1,-1-1,1 1,-1-1,1 1,-1-1,0 1,1-1,-1 2,10 26,29 67,-38-93,1 0,0-1,-1 1,1 0,0-1,0 1,1-1,-1 0,0 0,1 0,-1 0,1 0,0 0,0-1,0 1,0-1,0 0,0 0,0 0,0 0,0 0,0-1,0 1,1-1,-1 0,0 0,2 0,1-4,-1 1,1-1,-1 0,0 0,0-1,-1 0,1 0,-1 0,0 0,0 0,-1-1,1 0,-1 0,-1 0,1 0,-1 0,0 0,0-1,-1 1,0-1,0 1,0-1,-1-1,3-3,-1-1,-1 0,0 1,-1-1,0 0,0 0,-1 0,-1 1,0-1,-2-6,-3-1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26,'340'0,"-232"-22,-99 18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9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0,'43'5,"24"-3,5-2,-4-2,-10 1,-9 0,-8-1,-12 2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99,'0'0,"0"1,0-1,0 1,0-1,0 1,0 0,0-1,0 1,0-1,0 1,0-1,0 1,0-1,-1 0,1 1,0-1,0 1,-1-1,1 1,0-1,-1 0,1 1,0-1,-1 1,1-1,-1 0,1 0,0 1,-1-1,1 0,-1 0,1 1,-1-1,1 0,-1 0,1 0,-1 0,1 0,-1 0,1 0,-1 0,1 0,-1 0,1 0,-1 0,1 0,-1 0,1 0,-1 0,1-1,-1 1,1 0,-1 0,1-1,-1 1,1 0,0-1,-1 1,1 0,0-1,-1 1,1-1,0 1,-9 164,11-112,-1-30,0 1,2-1,1 0,0 0,2-1,6 15,-12-33,1 1,0 0,0 0,0-1,1 1,-1-1,1 1,0-1,0 0,0 1,1-1,-1 0,1 0,-1-1,1 1,0-1,0 1,0-1,0 0,1 0,-1 0,0 0,1-1,0 1,-1-1,1 0,0 0,0-1,-1 1,1-1,0 1,0-1,0-1,0 1,-1 0,1-1,4-1,8-6,-1-1,0-1,0-1,-1 0,0 0,-1-2,0 0,-1 0,-1-1,4-5,2-2,103-117,-118 138,1-1,-1 1,1-1,0 1,-1 0,1 0,0 0,-1 0,1 1,0-1,-1 1,1 0,0-1,-1 1,1 0,-1 1,0-1,1 0,-1 1,0-1,0 1,0 0,0 0,0-1,0 1,0 1,-1-1,1 0,-1 0,0 1,1-1,-1 0,0 1,0-1,-1 1,1 0,0-1,-1 1,0 0,1 2,5 8,-3-6,0-1,1 0,0 0,0 0,0-1,1 1,0-1,0 0,0-1,0 1,1-1,0 0,0 0,0-1,0 1,1-1,-1-1,1 1,0-1,-1 0,1-1,0 0,0 0,0 0,0-1,0 0,0 0,0-1,0 0,0 0,0-1,0 0,0 0,-1 0,5-3,4-7,0 0,-1 0,-1-2,0 0,-1 0,0-1,-1-1,-1 0,0 0,-1-1,-1 0,-1-1,1-2,-2 8,0 0,-1 0,0-1,-1 1,0-1,-1 0,0 0,-1 0,-1-1,0 1,0 0,-2-1,-1-12,-4 13,-1 8</inkml:trace>
  <inkml:trace contextRef="#ctx0" brushRef="#br0" timeOffset="633.002">1047 382,'-166'202,"151"-183,101-102,39-47,-124 128,-1 1,1 0,0-1,0 1,0 0,1 0,-1 0,0 0,0 0,1 0,-1 0,0 0,1 1,-1-1,1 0,-1 1,1-1,-1 1,1 0,0-1,-1 1,1 0,-1 0,1 0,0 0,-1 0,1 1,-1-1,1 0,-1 1,1-1,0 1,-1-1,0 1,1 0,-1 0,1-1,-1 1,0 0,0 0,1 1,-1-1,0 0,0 0,0 0,0 1,-1-1,1 1,0-1,0 2,40 134,-39-132,0-1,1 0,-1 0,1 0,0-1,0 1,1-1,-1 1,1-1,-1 0,1 0,0-1,0 1,0-1,1 0,-1 0,0 0,1-1,-1 1,1-1,0 0,-1 0,1-1,0 1,0-1,-1 0,1-1,0 1,0-1,-1 0,1 0,-1 0,1-1,-1 1,1-1,-1 0,0-1,0 1,0-1,0 0,0 0,-1 0,1 0,-1 0,0-1,0 0,0 0,1-1,11-19,0 0,-2-1,-1 0,-1-1,-1-1,3-13,-8 15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0 387,'5'0,"11"0,7 0,6 0,1-5,1-1,0 0,0 1,-1 1,-1 2,0 1,0 0,-1 1,0 0,0 1,0-1,-5 0</inkml:trace>
  <inkml:trace contextRef="#ctx0" brushRef="#br0" timeOffset="1231.205">818 105,'-2'-1,"0"1,0-1,0 1,0 0,0 0,0 0,0 0,0 1,0-1,0 0,0 1,0-1,0 1,0 0,1 0,-1 0,0 0,0 0,1 0,-1 0,0 0,1 1,-1-1,1 1,0-1,-1 1,1-1,0 1,0 0,0 0,0 0,0-1,1 1,-1 0,1 0,-1 0,1 0,-1 0,1 0,0 0,0 0,0 0,0 1,-1 1,-38 193,35-181,1-1,0 1,1 0,0 0,2 0,0 0,0 0,2 0,0-1,0 1,2 0,2 6,-5-18,1 0,0-1,0 0,0 1,0-1,0 0,1 0,-1 0,1 0,0-1,0 1,0-1,0 1,0-1,1 0,-1 0,1-1,-1 1,1-1,0 0,-1 0,1 0,0 0,0 0,0-1,0 0,-1 0,1 0,0 0,0-1,0 1,0-1,-1 0,1 0,0 0,0-1,2-1,21-13,-2-1,0-1,0-1,-2-1,0-1,-2-1,0-1,-2-1,16-25,-29 41,40-36,-45 45,1 0,-1 0,0 0,0 0,1 1,-1-1,0 0,0 1,0-1,0 0,-1 1,1-1,0 1,-1-1,1 1,-1 0,1-1,-1 1,0 0,1-1,-1 1,0 0,0-1,0 1,-1 0,1-1,0 1,0 1,0-2,-1 4,1 0,-1 0,1-1,0 1,1 0,-1 0,1 0,0-1,0 1,0-1,1 1,0-1,0 1,0-1,0 0,1 0,-1 0,1 0,0 0,0 0,1-1,-1 0,1 1,-1-1,1-1,0 1,4 2,0-4,0 1,-1-1,1 0,0-1,0 1,0-2,0 1,0-1,0 0,-1-1,1 0,0 0,-1 0,0-1,1 0,-1-1,0 0,0 0,-1 0,0-1,1 0,3-5,11-9,-1-2,-1 0,-1-1,-1-1,10-18,-17 25,-1 0,-1 0,0-1,-1 0,-1-1,-1 1,0-1,-1 0,-1-1,-1 1,0-1,-2 1,0-11,0 27,0 0,0 0,-1 0,1 0,0 0,-1 0,1 0,-1 0,0 0,1 0,-1 0,0 1,0-1,0 0,0 0,-1 1,1-1,0 1,-1-1,1 1,-1-1,0 1,1 0,-1 0,0 0,0 0,0 0,-10 0</inkml:trace>
  <inkml:trace contextRef="#ctx0" brushRef="#br0" timeOffset="3411.122">2144 132,'-10'-1,"-1"0,0 1,1 0,-1 1,0 0,1 1,-1 0,1 0,-1 1,1 1,0 0,0 0,1 1,-1 0,1 0,0 1,0 1,-6 7,1 1,0 1,1 0,0 0,2 2,0-1,1 1,0 1,2 0,0 0,2 1,0 0,-3 16,8-29,0-1,1 1,-1 0,1 0,1 0,-1 0,1 0,0 0,1 0,0-1,0 1,0-1,1 1,0-1,0 0,0 0,1 0,0 0,0-1,1 1,0-1,0 0,0-1,0 1,1-1,-1 0,1 0,0-1,0 1,1-2,-1 1,1-1,-1 1,1-2,0 1,0-1,-1 0,1 0,6-1,5-3,-1-1,0 0,0-1,-1-1,0 0,0-1,0-1,-1-1,0 0,0-1,0-1,21-12,-12 9</inkml:trace>
  <inkml:trace contextRef="#ctx0" brushRef="#br0" timeOffset="3742.978">2511 189,'-16'14,"0"2,1 0,0 0,2 1,0 1,0 0,2 1,1 1,0-1,1 2,1-1,-3 17,10-33,1-1,-1 0,1 1,0-1,1 1,-1-1,0 1,1-1,0 0,0 1,0-1,0 0,0 0,1 0,0 0,-1 0,1 0,0 0,0 0,1-1,-1 1,1-1,-1 0,1 1,0-1,-1 0,1-1,0 1,0 0,1-1,-1 0,0 0,0 0,1 0,-1 0,0-1,1 1,-1-1,1 0,-1 0,1 0,-1 0,0-1,1 0,14-2,0 0,-1-2,1 0,-1-1,0-1,0-1,-1 0,0-1,-1-1,0 0,0-1,-1-1,0 0,-1-1,-1 0,0-1,-1 0,0-1,2-7,-10 18,0 0,0 0,-1 0,1 0,-1 0,0-1,-1 1,1-1,-1 1,0-1,0 0,0 1,-1-1,1 0,-1 0,0 1,-1-1,1 0,-1 0,0 1,0-1,-1 0,1 1,-1-1,0 1,0 0,0 0,-1 0,0 0,1 0,-1 0,-1 0,1 1,0 0,-1 0,0 0,0 0,0 0,0 1,-2-2,-11 2,0 1,0 0,0 1,0 1,0 1,0 0,0 1,1 1,-1 0,1 2,0-1,0 2,1 0,0 1,-13 9,-1 2</inkml:trace>
  <inkml:trace contextRef="#ctx0" brushRef="#br0" timeOffset="4147.608">3245 48,'-20'7,"-12"4,0 1,1 1,0 2,1 1,1 1,1 2,-2 2,28-20,0 0,0 0,0 0,1 0,-1 0,0 1,1-1,-1 0,1 1,0-1,-1 1,1 0,0-1,0 1,0 0,0-1,0 1,0 0,1 0,-1 0,0 0,1 0,0 0,-1 0,1 0,0 0,0 0,0 0,1 0,-1 0,0 0,1 0,-1 0,1 0,-1 0,1 0,0 0,0 0,0-1,0 1,0 0,1-1,-1 1,0-1,1 1,-1-1,1 0,0 1,-1-1,1 0,0 0,0 0,77 23,40 18,-116-40,0 1,0-1,0 1,0-1,0 1,0 0,0 0,-1 1,0-1,0 0,0 1,0-1,0 1,-1 0,1 0,-1 0,0-1,0 1,-1 0,1 0,-1 0,0 0,0 0,0 1,0-1,-1 0,0-1,-1 5,0-1,0 0,-1 0,0 0,0 0,-1-1,0 1,0-1,0 0,-1-1,0 1,0-1,0 0,-1 0,0 0,0-1,0 0,0 0,-1 0,1-1,-2 0,-8 5,0-2,0 0,-1-2,0 1,1-2,-1 0,-1-1,-3-1,-35-1,31 0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0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250 117,'0'-3,"-1"1,0 0,0 0,0 0,0 0,0 0,0 1,-1-1,1 0,-1 0,1 1,-1-1,0 1,0-1,1 1,-1 0,0 0,0 0,0 0,0 0,0 0,-1 1,1-1,0 1,0-1,0 1,-1 0,1 0,0 0,0 0,-1 0,1 0,0 1,0-1,0 1,-1-1,1 1,0 0,0 0,0 0,0 0,0 0,-1 2,-72 68,63-54,0 2,2-1,0 2,1-1,1 1,1 0,1 1,1 0,0 0,0 20,3-34,1 0,0 0,0 0,1 0,0 0,0 0,1 0,0 1,0-2,1 1,0 0,0 0,0 0,1-1,0 1,0-1,1 0,-1 0,2 0,-1-1,0 1,1-1,0 0,0 0,1-1,-1 1,1-1,0 0,0-1,1 0,-1 0,1 0,-1 0,1-1,0-1,5 2,12-2,-1-2,1 0,0-1,-1-2,0 0,0-2,0 0,-1-2,0 0,0-1,-1-2,0 0,0-1,-2-1,0-1,0-1,-1 0,13-15,-19 18,1-1,-2-1,0 0,0 0,-1-1,-1 0,0-1,-2 0,1-2,-5 11,0 0,-1 0,0 0,-1 0,1-1,-1 1,-1-1,1 1,-1-1,-1 1,1-1,-1 1,-1 0,1-1,-1 1,0 0,-1 0,0 0,0 0,-1 0,1 1,-3-3,-2-1,-1 0,0 1,0 0,-1 1,0 0,-1 0,1 1,-1 1,-1 0,1 0,-1 1,0 0,0 1,-1 1,1 0,-4 0,-13-1</inkml:trace>
  <inkml:trace contextRef="#ctx0" brushRef="#br0" timeOffset="353.754">25 370,'267'-160,"-201"134,-65 26,1-1,-1 1,1 0,-1 0,1 0,0 0,-1 1,1-1,-1 0,1 0,-1 1,1-1,-1 1,1 0,-1-1,0 1,1 0,-1 0,0 0,0 0,0 0,1 0,-1 0,0 0,0 0,0 1,-1-1,1 0,0 1,0-1,-1 0,1 1,-1-1,1 1,-1-1,0 1,1-1,-1 1,0-1,0 1,0 1,1 35,-2-34,0 0,1 0,-1 0,1 0,0 0,0 0,0 0,0 0,1 0,0 0,0 0,0 0,0 0,1 0,-1-1,1 1,0 0,0-1,0 0,1 1,-1-1,1 0,0 0,-1 0,2 0,-1-1,0 1,0-1,1 0,3 2,6-2,1 0,-1-1,1-1,-1 0,1 0,0-2,-1 1,1-2,-1 0,0 0,9-5,53-9,-56 21,-19 4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1,'24'0,"18"0,6 0,0 0,-4 0,-4 0,-4 0,-4 0,-2 0,-1 0,-6 0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0,-9 0,-10 0,-14 0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9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1 199,'9'0,"19"-5,8-1,3-1,0 2,3 2,-1-4,-3-1,-2 2,-4 1,-1 2,-2 1,-1 1,0 1,-1 0,-4 0</inkml:trace>
  <inkml:trace contextRef="#ctx0" brushRef="#br0" timeOffset="649.99">707 1,'-25'73,"19"-43,0-16,2 1,-1-1,2 1,0 0,1-1,0 1,1 1,0-1,2 0,0 0,0 0,2 0,0-1,0 1,1 0,1-1,1 0,1 3,-4-13,1 0,-1-1,0 1,1-1,0 0,0 0,0-1,0 1,0-1,1 1,-1-1,0-1,1 1,0-1,-1 0,1 0,0 0,0 0,0-1,0 0,-1 0,1 0,0-1,0 1,1-2,5 1,0-2,0 0,-1 0,1-1,-1 0,0 0,0-1,-1-1,1 0,6-5,18-23,-29 28,0 0,0 1,1-1,-1 1,1 0,1 1,-1-1,1 1,-1 0,1 1,1 0,4-2,-10 6,1-1,-1 1,1 0,-1 0,1 0,-1 0,0 0,0 1,1-1,-1 1,0-1,0 1,0 0,-1 0,1 0,0 0,-1 0,1 0,-1 0,0 1,1-1,-1 0,0 1,-1-1,1 1,0-1,-1 1,1 1,8 17,-6-15,1-1,-1 0,1 0,0 0,0-1,0 0,1 1,-1-1,1-1,0 1,0-1,1 0,-1 0,1 0,-1-1,1 0,0 0,0 0,0-1,0 0,0 0,0-1,0 1,0-1,0 0,0-1,5 0,4-4,0 0,0-1,0 0,-1-2,0 1,0-2,-1 1,0-2,-1 0,0-1,0 0,-1 0,-1-1,0-1,0 0,-1 0,-1-1,0 0,-1 0,-1-1,1-2,-1 3,0 0,-1 0,0-1,-1 1,-1-1,0 0,-1 0,-1 0,0 0,-1-6,0-4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6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48,'-2'-12,"-3"34,1-6,-1 1,0 0,1 0,1 1,0-1,2 1,0-1,0 1,2 0,0-1,1 1,1-1,1 1,0-1,1 0,1-1,1 1,0-1,1 0,0-1,2 0,0 0,4 4,-10-16,-1 0,1-1,0 1,-1-1,1 0,0 0,0 0,1-1,-1 1,0-1,0 0,1 0,-1-1,1 1,-1-1,0 0,1 0,-1-1,1 1,-1-1,0 0,1 0,-1 0,0-1,0 1,0-1,0 0,0 0,0-1,-1 1,1-1,-1 0,1 0,-1 0,0 0,0-1,-1 1,2-3,166-154,-169 159,1 0,-1 0,1 0,0 0,-1 0,1 0,0 0,0 1,0-1,0 0,-1 1,1 0,0 0,0-1,0 1,0 0,0 0,0 1,0-1,0 0,0 1,0-1,-1 1,1-1,0 1,0 0,-1 0,1 0,0 0,-1 0,1 0,-1 0,1 1,-1-1,2 2,41 66,-26-36,-15-30,-1 1,0-1,1 1,-1-1,1 0,0 0,0-1,0 1,1-1,-1 1,1-1,-1 0,1 0,0-1,0 1,-1-1,1 1,0-1,0-1,0 1,1 0,-1-1,0 0,0 0,0 0,0-1,0 1,0-1,0 0,0 0,0 0,0-1,0 1,0-1,9-6,-1-1,1 0,-1-1,-1 0,0 0,-1-2,0 1,0-1,-1 0,-1-1,0 0,-1-1,0 0,1-4,-3 8,6-11,-1-1,-1 0,-1 0,-2 0,0-1,-1 0,-1-1,-1 1,-1-17,-2 39,0 11</inkml:trace>
  <inkml:trace contextRef="#ctx0" brushRef="#br0" timeOffset="696.449">1192 218,'-61'153,"-10"44,70-195,1 0,-1 0,0 0,1 1,-1-1,1 0,0 0,0 1,0-1,0 0,0 0,0 1,0-1,1 0,0 0,-1 0,1 0,0 1,0-1,0 0,0 0,0-1,0 1,1 0,-1 0,1 0,-1-1,1 1,0-1,-1 1,1-1,0 0,0 0,0 0,0 0,0 0,0 0,0 0,0-1,1 1,-1-1,0 1,2-1,49 4,-28-5</inkml:trace>
  <inkml:trace contextRef="#ctx0" brushRef="#br0" timeOffset="996.976">938 386,'0'-4,"5"-3,6 1,6 2,6 0,2 2,3 6,1 2,0-1,1 0,-1-1,0-1,0-2,-1 0,-4-1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7,'-19'-3,"-1"1,1 1,-1 0,0 2,1 0,-1 1,1 1,0 1,-1 1,2 0,-16 7,-94 74,119-78,7-7,1 0,-1 0,1 0,-1 0,1 0,0 0,0 0,0 0,0 0,-1 1,2-1,-1 0,0 1,0-1,0 1,1-1,-1 1,0-1,1 1,0 0,-1-1,1 1,0 0,0-1,0 1,0-1,0 1,0 0,0-1,1 1,-1 0,0-1,1 1,0-1,-1 1,1-1,0 1,0-1,0 1,0-1,0 0,0 0,0 1,0-1,0 0,1 0,-1 0,0 0,1 0,10 5,1 0,-1-1,1-1,0 1,0-2,0 0,1-1,-1 0,4-1,-3 0,-1 1,1 0,-1 1,1 0,-1 1,0 1,0 0,11 6,-20-9,-1 0,0 0,0 0,0 1,0-1,-1 1,1-1,-1 1,1 0,-1 0,0 0,0 0,0 0,-1 1,1-1,-1 1,0-1,0 1,0-1,0 1,0-1,-1 1,0 0,1 0,-2-1,1 1,0 0,-1-1,1 1,-1 0,0-1,0 1,-1-1,1 0,-1 1,0-1,0 0,0 0,0 1,-19 12,-1 0,0-1,-1-2,-1 0,0-1,-21 6,38-15,-123 49,129-51,0-1,1 1,-1-1,0 0,0 1,0-1,0 0,1 1,-1-1,0 0,0 0,0 0,0 0,0 0,0 0,1 0,-1 0,0 0,0 0,0-1,0 1,0 0,1-1,-1 1,0 0,0-1,1 1,-1-1,0 1,0-1,1 1,-1-1,1 0,-1 1,0-1,1 0,-1 1,1-1,0 0,-1 0,1 0,0 1,-1-1,1 0,0 0,0 0,0 0,-1 0,1 1,0-1,0 0,1 0,-1 0,0 0,0 0,0 0,0 1,1-1,-1-1,5-12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1,'-17'11,"0"0,1-1,0 2,1 0,0 1,1 0,1 1,0 1,11-13,1 1,-1-1,1 1,0-1,0 1,0 0,0 0,0-1,0 1,1 0,0 0,-1 0,1 0,0 0,0 0,1-1,-1 1,0 0,1 0,0 0,0 0,0-1,0 1,0 0,0-1,1 1,-1-1,1 0,0 1,0-1,0 0,0 0,0 0,0 0,1 0,-1-1,0 1,1-1,-1 1,1-1,0 0,-1 0,1 0,0 0,1-1,46 16,-42-15,0 0,0 0,0 1,0 0,-1 1,1 0,-1 0,0 0,0 1,0 0,0 1,-1-1,1 1,-1 0,-1 1,1 0,-1 0,0 0,0 0,0 1,-1 0,0 0,1 3,-4-4,1-1,-1 1,0-1,-1 1,0-1,0 1,0 0,0-1,-1 1,0-1,0 1,0-1,-1 1,0-1,0 0,0 0,-1 0,0 0,0 0,0 0,0-1,-1 1,1-1,-1 0,-1 0,1-1,0 1,-1-1,0 0,1 0,-1 0,-5 1,4 1,0-1,0 0,0-1,0 1,-1-1,0 0,1 0,-1-1,0 0,0-1,0 1,0-1,-1 0,1-1,0 0,0 0,-1-1,1 1,0-1,0-1,0 0,0 0,0 0,0-1,-3-1,-3-8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3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138 339,'-14'39,"-10"21,-1 6,-1-8,0-14,3-15</inkml:trace>
  <inkml:trace contextRef="#ctx0" brushRef="#br0" timeOffset="662.239">335 480,'0'3,"1"-1,-1 0,1 1,-1-1,1 0,0 1,0-1,0 0,0 0,0 0,1 0,-1 0,1 0,-1 0,1 0,0 0,-1-1,1 1,0-1,0 1,0-1,0 0,1 0,-1 0,0 0,0 0,1 0,-1-1,0 1,1-1,-1 0,1 1,-1-1,1 0,-1 0,0-1,1 1,-1 0,1-1,-1 0,0 1,1-1,-1 0,2-1,13-12,0 0,-1 0,-1-2,0 0,-1-1,-1 0,0-1,-1-1,-2 0,10-20,37-57,-57 97,0 0,0 0,0-1,1 1,-1 0,0 0,1 0,-1-1,0 1,1 0,-1-1,1 1,-1 0,1-1,0 1,-1-1,1 1,0-1,-1 1,1-1,0 1,0-1,-1 0,1 1,0-1,0 0,0 0,-1 1,1-1,0 0,0 0,0 0,0 0,-1 0,1 0,0 0,0-1,0 1,0 0,-1 0,1-1,0 1,0 0,-1-1,1 1,0-1,-1 1,1-1,0 1,-1-1,1 1,0-1,-1 0,1 1,-1-1,0 0,1 1,-1-1,1 0,-1 0,0 0,0 1,1-1,-1 0,0 0,0 0,0 0,0 0,3 101,-5-90,0-1,1 0,0 1,0-1,1 1,1-1,0 1,0-1,0 1,1-1,1 0,0 0,0 0,0 0,1-1,1 1,-1-1,1 0,1 0,-1-1,2 1,-1-1,1 0,0-1,6 5,-10-10,0 1,0-1,0 1,0-1,0 0,1 0,-1-1,0 1,1-1,-1 1,1-1,-1 0,1-1,-1 1,0 0,1-1,-1 0,0 0,1 0,-1 0,0 0,0-1,0 1,0-1,0 0,0 0,-1 0,1 0,0-1,-1 1,0-1,0 1,1-2,59-105,-55 94,37-107,-38 99</inkml:trace>
  <inkml:trace contextRef="#ctx0" brushRef="#br0" timeOffset="1047.675">1436 0,'-22'19,"0"1,1 1,2 1,0 0,1 2,1 0,2 1,0 0,2 1,1 1,0 0,3 1,-7 26,15-48,0 1,1 0,0 0,0-1,1 1,-1 0,1 0,1-1,0 1,-1-1,2 1,-1-1,1 0,0 0,0 0,1 0,0 0,0-1,0 0,1 0,-1 0,1 0,1-1,-1 1,0-1,1-1,0 1,0-1,0 0,0 0,1-1,3 1,0 1,-1-1,1 0,0-1,0 0,-1 0,1-1,1-1,-1 1,0-2,0 1,0-2,0 1,-1-1,1-1,0 1,-1-2,1 1,-1-2,0 1,0-1,-1 0,1-1,2-2,4-4,0 0,-1-2,0 1,-1-1,-1-1,0-1,-1 0,-1 0,0-1,-1 0,6-18,-11 28,0 0,-1-1,0 0,0 0,-1 0,0 0,0 0,-1 0,0-1,0 1,-1 0,0-1,-1 1,0 0,0-1,-1 1,0 0,0 0,-1 0,0 0,0 1,-1-1,0 1,0 0,-1 0,0 0,0 0,0 1,-1 0,0 0,0 1,-1 0,0 0,0 0,0 1,0 0,-7-3,-90-6,74 13</inkml:trace>
  <inkml:trace contextRef="#ctx0" brushRef="#br0" timeOffset="1310.186">1098 311,'280'-51,"-275"50,0 0,0 1,0-1,0 1,0 0,1 0,-1 1,0-1,0 1,0 0,0 0,0 1,0 0,-1 0,1 0,0 0,-1 1,0-1,1 1,-1 0,0 1,-1-1,1 1,0-1,-1 1,2 3,-2-3,-2 1,1 0,-1-1,2 1,-1-1,0 1,1-1,0 0,0 0,0 0,0-1,1 1,-1-1,1 1,0-1,0-1,0 1,0 0,1-1,-1 0,1 0,-1 0,1-1,0 1,0-1,0 0,0-1,-1 1,1-1,0 0,0 0,1-1,62-16,-47 12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9:56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85,'-77'-27,"51"19,-1 1,0 2,-1 1,1 1,-1 1,1 1,-1 2,0 1,1 1,-1 1,1 1,0 2,1 1,0 1,-3 2,17-9,0 0,0 1,1 0,-1 1,1 0,0 1,0 0,0 1,1 0,0 0,0 1,1 1,-1 0,2 0,-1 1,1 0,1 0,-1 1,2 0,-1 0,-1 4,8-9,-1-1,1 0,0 0,0 0,0 1,0-1,1 0,0 0,0 0,0 0,0 0,1 0,-1 0,1 0,0-1,0 1,1 0,-1-1,1 0,-1 1,1-1,0 0,1-1,-1 1,0-1,1 1,1 0,106 48,61-32,-172-19,1-1,0 1,0-1,-1 1,1 0,0-1,0 1,-1 0,1 0,0-1,0 1,0 0,0 0,-1 0,1 0,0 0,0 0,0 0,0 0,-1 1,1-1,0 0,0 0,0 1,-1-1,1 0,0 1,-1-1,1 1,0-1,-1 1,1-1,0 1,-1-1,1 1,-1 0,1-1,-1 1,1 0,-1 0,0-1,1 1,-1 0,0 0,0 0,1-1,-1 1,0 0,0 0,0 0,0-1,0 1,0 0,0 0,0 0,-1 0,1-1,0 1,0 0,-1 0,1 0,-1 0,-139 87,-26 39,163-125,0 1,1-1,-1 1,1 0,0 0,0 0,0 0,1 0,-1 1,1-1,-1 0,1 1,0-1,1 1,-1-1,0 1,1 0,0-1,0 1,0 0,0-1,1 1,-1-1,1 1,0-1,0 1,0-1,1 1,-1-1,1 0,0 0,0 0,0 0,0 0,0 0,1 0,-1-1,1 1,0-1,0 0,0 0,0 0,0 0,0 0,0-1,1 1,-1-1,1 0,14 4,-1-1,1-1,0-1,0 0,1-2,-1 0,0-1,6-1,27-1,175-8,-202 5</inkml:trace>
  <inkml:trace contextRef="#ctx0" brushRef="#br0" timeOffset="266.914">1609 338,'-39'34,"-21"25,-7 8,5-3,12-8,10-8,11-8,7-6,6-3,2-3,-2-1,1-1,0 1,-4 0,2-4</inkml:trace>
  <inkml:trace contextRef="#ctx0" brushRef="#br0" timeOffset="516.304">1101 367,'29'34,"23"20,9 1,-2-3,-7-7,-6-10,-7-7,-5-8,-3-3,-3-3,-1-5,0-4,0-3,0-1,-4-1</inkml:trace>
  <inkml:trace contextRef="#ctx0" brushRef="#br0" timeOffset="954.068">2145 423,'-12'-4,"0"1,-1 0,1 1,-1 1,0 0,1 0,-1 2,0-1,1 2,-1-1,0 2,1 0,0 0,0 1,0 1,0 0,1 0,0 1,0 1,0 0,1 0,0 1,0 0,1 1,0 0,1 1,0 0,0 0,1 0,0 1,0 3,2-5,-27 85,32-90,-1-1,1 0,0 0,1 1,-1-1,0 0,1 0,0 0,0 0,0 0,0 0,0 0,1 0,-1 0,1 0,0 0,0-1,0 1,0-1,0 0,0 1,1-1,-1 0,1 0,0-1,-1 1,1 0,0-1,2 1,2 2,1-2,-1 1,1-1,-1 0,1 0,0-1,-1 0,1 0,0-1,0 0,0 0,0-1,-1 0,1-1,0 1,-1-2,1 1,-1-1,0 0,0 0,0-1,4-3,135-118,-101 80,2 11,-45 34,-1-1,0 1,0-1,0 1,0 0,0 0,0 0,1 0,-1 0,0 0,0 0,0 0,0 0,0 0,1 0,-1 1,0-1,0 1,0-1,0 1,0-1,0 1,0-1,0 1,0 0,0 0,0-1,-1 1,1 0,0 0,0 0,-1 0,1 0,-1 0,1 0,-1 0,1 0,-1 0,0 0,1 0,-1 0,0 1,0-1,0 0,0 0,0 0,0 1,6 43,-6-37,1-1,-1 1,1-1,1 0,-1 1,1-1,0 0,1 0,0 0,0 0,0 0,1-1,0 0,0 1,1-1,0-1,4 5,40 21,-25-18</inkml:trace>
  <inkml:trace contextRef="#ctx0" brushRef="#br0" timeOffset="1472.338">2569 875,'5'-12,"19"-41,2 1,2 1,3 1,1 2,3 1,1 2,31-28,-20 43,-46 30,0-1,0 1,0 0,0 0,0 0,0 0,0 0,0 0,-1 0,1 0,0 0,0 0,0 0,0 0,0 1,0-1,0 0,0 1,-1-1,1 1,0-1,0 1,-1-1,1 1,0-1,0 1,-1 0,1-1,-1 1,1 0,-1 0,1 0,-1-1,1 1,-1 0,0 0,1 0,-1 0,0 0,0 0,0-1,1 1,-1 0,0 0,0 0,-1 0,1 0,0 0,0 0,0 0,-1 0,1 0,0-1,-1 1,1 0,-1 0,-6 43,2 52,6-94,0 0,0 1,1-1,-1 0,0 0,1 1,-1-1,1 0,0-1,0 1,-1 0,1 0,0-1,1 1,-1-1,0 0,0 0,1 1,-1-1,0-1,1 1,-1 0,1-1,-1 1,1-1,-1 0,1 0,0 0,-1 0,1 0,-1 0,1-1,0 0,86-24,-37-3,-41 21,1 0,-1 1,1 0,0 1,1 0,-1 1,1 0,0 1,0 0,10 0,-20 4,1 0,-1 0,1 0,-1 0,0 1,1-1,-1 1,0 0,0 0,0 0,-1 0,1 1,0-1,-1 1,1-1,-1 1,0 0,0 0,0 0,0 0,-1 0,1 1,-1-1,0 0,0 1,0-1,0 1,-1-1,1 1,-1 0,0-1,0 1,0-1,-1 1,1-1,-1 1,0 0,0-1,16 74,0-59,2-5</inkml:trace>
  <inkml:trace contextRef="#ctx0" brushRef="#br0" timeOffset="2184.199">3669 423,'22'52,"-2"1,-3 2,-2 0,-2 0,1 26,-12-62,-1 0,0 0,-2 1,0-1,-1 0,0 0,-2 0,-3 10,4-21,1 0,-1 0,0 0,-1 0,0-1,0 0,-1 0,0 0,0 0,0-1,-1 1,0-1,0-1,-1 1,0-1,0-1,0 1,0-1,-1 0,-1 0,7-3,1 0,-1 0,1-1,-1 1,1-1,-1 1,1-1,-1 1,0-1,1 0,-1 0,0 0,1 0,-1 0,1 0,-1-1,0 1,1 0,-1-1,1 1,-1-1,1 0,-1 1,1-1,-1 0,1 0,0 0,0 0,-1 0,1 0,0 0,0-1,0 1,0 0,0 0,0-1,1 1,-1-1,0 1,1-1,-1 1,1-1,-1 1,1-1,0 0,0 1,0-1,0 0,4-80,6 50,2 0,1 1,1 1,2 0,1 1,1 1,2 1,0 0,5-2,6-9,2 2,1 1,1 1,2 2,2 2,38-23,44 3,-117 49,0 0,1 0,-1 1,0 0,1 0,-1 0,0 1,0-1,1 1,-1 0,0 0,0 0,0 1,0 0,0-1,0 1,0 1,-1-1,1 0,-1 1,0 0,1 0,-1 0,0 0,-1 0,1 1,-1-1,2 3,-1 0,-1 0,0 1,0-1,0 0,-1 1,0-1,0 1,-1-1,0 1,0-1,0 1,-1-1,0 1,0-1,-1 1,1-1,-1 0,-1 0,1 0,-1 0,-1 1,-3 7,-1 0,-1 0,0-1,0 0,-2 0,1-1,-2-1,-1 2,0-3,0 0,0-1,-1-1,0 0,-1 0,0-2,0 0,0-1,0 0,-1-1,0-1,0 0,0-1,-6-1,20-1,-1 1,0-1,0 0,1 0,-1 0,0 0,0 0,1-1,-1 0,0 1,1-1,-1 0,0 0,1 0,-1-1,1 1,0 0,-1-1,1 0,0 1,0-1,0 0,0 0,0 0,1-1,-1 1,1 0,-1-1,1 1,0-1,0 1,0-1,0 1,0-1,1 0,-1 1,1-1,-1 0,1 0,0 1,0-1,1-2,3-12</inkml:trace>
  <inkml:trace contextRef="#ctx0" brushRef="#br0" timeOffset="2449.509">4544 0,'-5'34,"-1"25,-1 7,-2 3,-1-6,2-10,2-8,2-7,2-5,1-4,1-1,0-2,0 1,1-1,-1 2,0-6</inkml:trace>
  <inkml:trace contextRef="#ctx0" brushRef="#br0" timeOffset="2803.978">4685 565,'34'9,"0"-2,1-1,0-1,0-2,0-2,0-1,1-2,-1-1,5-2,-33 4,0-1,0 1,0-1,0-1,0 1,0-1,0 0,-1-1,0 0,1 0,-1 0,-1-1,1 1,-1-1,0-1,0 1,0-1,-1 0,0 0,0 0,0 0,-1-1,0 0,0 0,-1 0,0 0,0 0,0 0,-1 0,0 0,-1-4,0 8,-1 0,0 0,0 0,0 0,0 1,-1-1,1 0,-1 1,1-1,-1 1,0-1,0 1,0 0,0 0,-1 0,1 0,-1 0,1 0,-1 1,0-1,1 1,-1 0,0 0,0 0,0 0,0 0,0 1,0-1,0 1,0 0,0 0,-2 0,-99 18,88-12,0 0,0 1,1 0,0 2,0 0,1 0,0 1,0 1,2 0,-1 1,1 1,1 0,0 0,1 1,0 0,1 1,1 0,1 1,0-1,0 1,2 1,0-1,1 1,4-11,0 0,0-1,1 1,-1 0,1 0,1-1,-1 1,1 0,0-1,0 0,1 1,-1-1,1 0,0 0,1 0,-1-1,1 1,0-1,0 0,1 0,-1 0,1-1,-1 1,1-1,0 0,1-1,0 1,152 50,-123-45,-4-3</inkml:trace>
  <inkml:trace contextRef="#ctx0" brushRef="#br0" timeOffset="3728.541">0 1270,'478'-25,"149"-7,51 4,37-2,-240 3,-58 0,150-3,-70 20,-97-8,-79-10,-17 0,-277 28,-4 0</inkml:trace>
  <inkml:trace contextRef="#ctx0" brushRef="#br0" timeOffset="5423.946">5955 311,'-5'4,"4"3,1 4,6 0,2-2</inkml:trace>
  <inkml:trace contextRef="#ctx0" brushRef="#br0" timeOffset="5673.01">6039 734,'0'0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0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1010,'7'8,"0"0,1-1,-1 0,1 0,1-1,-1 0,1-1,0 1,1-2,-1 1,1-1,0-1,0 0,0 0,0-1,1 0,-1-1,1 0,-1-1,1 0,-1 0,5-2,5 1,-1-2,0 0,0-2,0 0,0-1,-1 0,0-2,0 0,-1-1,0-1,0 0,0-2,178-155,-136 106,-3-2,-2-2,-4-3,-2-2,-4-3,-3 0,30-77,-2-52,-56 184,-7 45,-3-13,68 256,-46-195,-5 1,-2 0,-4 2,0 31,-12-76,-1 1,-2-1,-1 1,-2-1,-1 0,-6 18,7-37,0 0,-1 0,-1-1,0 1,-1-2,0 1,-1-1,-1 0,1 0,-2-1,0 0,0-1,-1 0,0-1,-1 0,-2 1,-14 6,-1 0,0-3,-1 0,0-2,-1-1,0-1,-1-2,0-1,-24 1,37-6,0-1,0 0,0-1,0-1,0-1,0-1,1-1,0 0,-2-2,13 5,0-1,1 1,-1-2,1 1,-1-1,1 0,0 0,1-1,-1 1,1-1,0-1,0 1,0-1,1 0,0 0,0 0,0 0,1-1,0 0,0 1,1-1,0 0,0 0,0-5,6-74,4 61</inkml:trace>
  <inkml:trace contextRef="#ctx0" brushRef="#br0" timeOffset="251.17">1863 813,'-10'33,"-8"26,0 8,-3-8,3-10,5-12</inkml:trace>
  <inkml:trace contextRef="#ctx0" brushRef="#br0" timeOffset="496.881">1609 163</inkml:trace>
  <inkml:trace contextRef="#ctx0" brushRef="#br0" timeOffset="867.663">2089 1235,'17'-69,"3"1,3 1,3 1,3 1,7-6,-29 58,0 0,1 0,0 1,1 1,1-1,0 1,0 1,1 0,0 1,1 0,0 0,1 1,-1 1,1 0,1 1,-1 0,1 1,0 1,0 0,8-1,-19 5,-1 0,0 0,0 0,1 0,-1 1,0-1,1 1,-1-1,0 1,0 0,0-1,0 1,0 1,0-1,0 0,0 0,0 1,0-1,-1 1,1-1,0 1,-1 0,0 0,1-1,-1 1,0 0,0 0,0 1,0-1,0 0,0 0,-1 0,1 0,-1 1,0-1,1 0,1 94,-3-76,-2 12,1-24,1 1,0 0,0 0,1 0,0 0,1 0,0-1,0 1,1 0,0 0,0-1,1 1,0-1,0 0,1 0,1 1,-3-7,1 0,0 0,-1 0,1 0,0 0,0-1,0 1,0-1,0 0,1 0,-1 0,0 0,0 0,1-1,-1 0,1 1,-1-1,0-1,1 1,-1 0,0-1,1 1,-1-1,0 0,0 0,1-1,0 0,81-47,-60 31,-12 7,1 0,0 1,1 0,0 1,1 1,0 0,0 1,0 1,1 1,5-1,-20 5,0 1,0 0,0 0,0 0,0 0,0 0,0 0,0 0,0 1,0-1,0 1,0-1,0 1,-1 0,1 0,0 0,0 0,-1 0,1 0,0 0,-1 1,0-1,1 0,-1 1,0-1,1 1,-1 0,0-1,0 1,0 0,-1 0,1 0,0 0,-1 0,8 74,-8-52,-1-17,2 0,-1 1,1-1,0 0,0 0,0 0,1 0,0-1,1 1,0 0,0-1,0 1,1-1,0 0,0-1,0 1,1 0,0-1,0 0,4 3,8 0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73 200,'18'198,"-7"178,-10-368,-1 0,0 1,-1-1,0 0,0 0,0 0,-1 0,0 0,-1-1,0 1,0-1,0 1,-1-1,0 0,-1 0,0-1,0 1,0-1,-3 3,6-9,1 0,-1 1,0-1,1 0,-1 0,1 0,-1 0,1 0,-1 0,0-1,1 1,-1-1,1 1,-1-1,1 1,-1-1,1 0,0 1,-1-1,1 0,0 0,0 0,-1 0,1 0,0 0,0-1,0 1,0 0,1-1,-1 1,0 0,0-1,1 1,-1-1,1 1,-1-1,1 1,0-1,0 1,-1-1,1 0,0 1,0-1,1 1,-1-1,0 1,0-1,1 0,-1 1,1-1,-1 1,1 0,0-1,3-23,1 0,1 1,1-1,1 2,2-1,5-9,-6 12,17-43,4 2,2 1,2 2,4 1,1 2,3 1,3 3,24-21,-55 59,0 0,1 2,0 0,1 1,1 0,0 1,0 1,1 1,0 0,0 1,1 2,0-1,7 1,-23 4,0 1,0 0,0 0,0 0,0 1,1-1,-1 1,0 0,0 0,0 0,-1 0,1 0,0 0,0 1,-1-1,1 1,0 0,-1 0,0 0,0 0,1 0,-1 1,0-1,-1 1,1-1,0 1,-1 0,1 0,-1-1,0 1,0 0,0 0,0 0,-1 0,1 3,0 5,1 0,-2-1,0 1,0 0,-1-1,0 1,-1 0,0-1,-3 10,-3 4,-2 0,0-1,-1 0,-1-1,-1-1,-1 0,-1 0,-1-2,0 0,-2 0,0-2,-9 6,12-8,-1-1,0 0,-2-2,1 0,-1-1,-1 0,0-2,-1 0,1-1,-2-1,1-1,-18 3,35-9,0 0,-1 0,1 0,0-1,-1 1,1-1,0 0,0 1,-1-2,1 1,0 0,0-1,0 1,1-1,-1 0,0 0,1 0,-1 0,1 0,-1-1,0-1,-9-14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0,'-114'512,"63"-78,51-344,6-82,0-8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0 259,'20'9,"1"-1,0-1,0-1,0 0,1-2,0 0,0-2,0 0,0-2,0 0,0-1,0-1,0-2,0 0,-1-1,5-2,-16 3,0 1,-1-2,1 1,-1-1,0-1,0 1,-1-2,1 1,-1-1,-1 0,1-1,-1 0,-1 0,1 0,-2-1,1 0,-1 0,0-1,-1 1,0-1,-1 0,1 0,-2-1,1-6,-2 13,-1 1,0 0,0-1,-1 1,1 0,-1-1,1 1,-1 0,0 0,0-1,-1 1,1 0,-1 0,1 0,-1 1,0-1,0 0,0 1,-1-1,1 1,0 0,-1-1,0 1,1 1,-1-1,0 0,0 1,0-1,0 1,0 0,-1 0,1 0,0 0,0 1,-1-1,-6 0,-1 0,1 0,-1 1,1 0,0 1,-1 0,1 1,0 0,0 0,0 1,0 1,-10 4,0 2,1 0,0 1,1 1,1 0,0 1,0 2,1-1,1 2,0 0,2 1,-4 4,10-10,-1 0,2 0,-1 0,1 0,1 1,0 0,1 1,0-1,1 1,0-1,1 1,1 0,0 0,0 0,1 0,1 0,0 0,1 0,1-1,3 13,-2-15,0-1,1-1,0 1,0-1,1 1,0-1,0-1,1 1,0-1,0-1,1 1,0-1,0-1,1 1,-1-1,1-1,0 1,0-2,7 3,11 2,0-1,-1-1,2-1,-1-1,1-2,13-1,-1 0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1 352,'19'2,"1"0,-1-1,1-1,0-1,0-1,-1 0,1-2,-1 0,0-1,0-1,-1-1,0 0,0-2,0 0,-1-1,-1 0,1-2,-2 0,6-6,70-112,-91 129,0 1,0 0,0-1,1 1,-1 0,0 0,1-1,-1 1,0 0,1 0,-1-1,0 1,1 0,-1 0,0 0,1-1,-1 1,1 0,-1 0,0 0,1 0,-1 0,1 0,-1 0,1 0,-1 0,0 0,1 0,-1 0,1 0,-1 0,0 1,1-1,-1 0,0 0,1 0,-1 1,1-1,-1 0,0 0,0 1,1-1,-1 0,0 1,1-1,-1 0,0 1,0-1,0 0,1 1,-1-1,0 0,0 1,0-1,0 1,0-1,0 0,0 1,0-1,0 1,0-1,0 1,0-1,0 0,0 1,0-1,0 1,0-1,2 38,-2-35,26 331,-25-285,4 3,-3 1,-3-1,-1 0,-3 0,-2 0,-3 0,-1-1,-11 24,20-68,-1 1,0-1,0 0,-1 0,0 0,0 0,0-1,-1 1,0-1,0 0,-1-1,0 1,0-1,0 0,-2 1,5-7,0 1,0-1,0 1,0-1,0 0,0 0,0-1,0 1,1 0,-1-1,1 0,-1 0,1 1,-1-1,1-1,0 1,0 0,0 0,0-1,1 0,-1 1,1-1,-1 0,1 1,0-1,0 0,0 0,0 0,1 0,-1 0,1 0,0 0,0 0,0-2,-1-14,2 0,0 0,0 0,2 1,1-1,0 1,1 0,3-5,-2 0,25-66,3 2,4 1,4 2,3 2,11-8,-38 59,1 0,1 2,2 1,1 0,2 2,0 1,1 0,2 2,0 2,2 0,29-15,-55 33,-1 1,0 0,1 0,-1 0,1 0,0 0,0 1,-1 0,1 0,0 0,0 0,0 0,0 1,0 0,1 0,-1 0,0 0,0 1,0-1,0 1,0 0,0 0,-1 1,1-1,0 1,0 0,-1 0,1 0,-1 0,0 0,0 1,0 0,0 0,0 0,2 2,-2 2,0 0,0 0,-1 1,1-1,-2 1,1 0,-1-1,0 1,-1 0,0 0,0-1,0 1,-1 0,0 0,-1-1,0 1,0-1,-3 8,-66 127,55-115,0 0,-2-2,-1 0,-2-1,0-1,-1-1,-1 0,-1-2,-1-1,-1-1,0-1,-3-1,-51 1,62-21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1 395,'22'4,"0"0,1-2,-1 0,1-2,-1 0,1-2,-1 0,1-1,-1-2,0 0,-1-1,1-1,-1-2,-1 0,1-1,-2 0,18-14,-27 17,-1-1,0 0,0-1,-1 0,0-1,0 0,-1 0,-1 0,0-1,0 0,-1 0,1-4,-4 10,0-1,-1 0,1 1,-1-1,0 0,-1 0,1 0,-1 0,-1 0,1 0,-1 0,0 0,0 0,-1 0,0 1,0-1,0 0,0 1,-1 0,0-1,0 1,-1 0,1 1,-1-1,-4-3,3 4,1 0,-1 0,0 1,-1 0,1 0,0 0,-1 0,0 1,1 0,-1 0,0 1,0 0,0 0,0 0,0 1,0 0,0 0,0 0,0 1,0 0,0 0,-2 0,-124 55,122-48,0-1,0 2,1-1,-1 1,2 1,0 0,0 0,1 0,0 1,0 0,2 1,-1-1,1 1,1 0,0 1,1-1,0 1,1-1,1 1,-1 0,2-1,0 1,1 0,0 3,2-8,-1-1,2 1,-1-1,1 1,0-1,0 0,1 0,0-1,0 1,1-1,0 0,0-1,0 1,1-1,0-1,0 1,0-1,0 0,0-1,1 0,0 0,0 0,0-1,0 0,0-1,0 0,1 0,17 3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1 337,'241'-230,"-213"201,60-46,-87 75,0-1,0 1,1-1,-1 1,0 0,0 0,0 0,1 0,-1 0,0 0,0 0,0 0,1 0,-1 0,0 1,0-1,0 0,0 1,0-1,1 1,-1-1,0 1,0 0,0-1,-1 1,1 0,0 0,0 0,0 0,0-1,-1 1,1 0,0 0,-1 1,1-1,-1 0,1 0,-1 0,0 0,1 0,-1 1,0-1,0 0,0 0,0 0,0 1,4 64,-4-58,-1-2,0 1,1-1,0 1,1-1,-1 1,1-1,0 1,1-1,0 0,0 1,0-1,1 0,0 0,0-1,0 1,1 0,-1-1,1 0,1 0,-1 0,1-1,0 1,0-1,0 0,0 0,1-1,0 0,0 0,0 0,0-1,0 0,0 0,0 0,1-1,5 1,2-4,0-1,0-1,-1 0,1-1,-1-1,0 0,-1 0,1-1,-1-1,0 0,-1-1,0 0,-1-1,0 0,0 0,-1-1,0 0,2-6,47-90,-47 94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1 342,'34'0,"-1"-2,1-1,0-1,-1-2,0-1,-1-2,1-1,-2-1,1-2,6-5,-23 8,-1 0,1-1,-2-1,0 0,0-1,-1 0,-1-1,0 0,-1-1,1-2,-10 15,1-1,0 0,-1 1,0-1,0 0,0 0,0 0,0 1,0-1,-1 0,1 0,-1 0,0 0,0 0,0-1,0 1,-1 0,1 0,-1 1,0-1,1 0,-2 0,1 0,0 0,0 1,-1-1,1 0,-1 1,0 0,0-1,0 1,0 0,0 0,-1 0,1 0,-1 0,1 1,-1-1,1 1,-1-1,0 1,0 0,0 0,0 0,0 1,-2-1,-3-1,-1 0,0 1,0 0,0 0,0 1,0 0,0 1,0 0,0 0,1 1,-1 0,0 0,1 1,-1 0,1 1,0 0,0 0,-2 2,-125 105,122-98,0 0,1 1,1 0,0 1,1 0,1 1,1 0,0 0,0 1,2 0,0 0,1 1,1 0,1 0,0 0,1 0,1 0,1 1,1-12,0 0,0 0,0 0,1-1,0 1,0-1,1 1,0-1,0 0,0 0,1 0,0 0,0-1,1 1,-1-1,1 0,0-1,0 1,1-1,-1 0,1 0,0-1,0 1,4 0,7 3,0-1,1 0,-1-2,1 0,0 0,0-2,0-1,14 0,19-1,-1-3,0-2,0-2,-1-2,0-2,32-13,-50 13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224 556,'-34'39,"2"2,1 2,3 1,1 1,-20 46,44-86,0-1,0 1,1 0,-1 0,1 0,0 0,1 0,-1 0,1 0,0 1,1-1,-1 0,1 1,0-1,0 1,0-1,1 0,0 1,0-1,1 0,-1 0,1 0,0 0,0 0,1 0,0 0,-1-1,2 1,-1-1,0 0,1 0,0 0,4 3,2-2,1-1,0-1,0 0,0 0,0-1,0 0,0-1,1 0,-1-1,0-1,1 1,-1-2,0 0,0 0,0-1,0 0,0-1,-1 0,1-1,-1 0,0 0,-1-1,1-1,-1 1,0-1,-1-1,0 0,0 0,0-1,-1 0,-1 0,36-49,-2-1,-3-2,-3-1,-3-2,8-27,-26 59,-2 0,-2-1,0 0,-3-1,0 1,-2-10,-2 27,-2 1,0-1,0 0,-2 0,0 1,-1-1,0 1,-1 0,-1 0,0 0,-1 1,-1-1,0 1,-5-6,8 14,0 1,-1-1,1 1,-1 0,0 1,0-1,-1 1,1 0,-1 0,0 1,0-1,0 1,0 1,-1-1,1 1,-1 0,0 1,1-1,-1 1,0 1,0-1,0 1,0 0,0 1,1 0,-1 0,0 0,1 1,-1 0,0 0,1 1,0 0,0 0,0 0,0 1,0 0,1 0,-1 0,1 1,-3 3,-7 10,1 0,1 0,1 1,0 1,2 0,0 1,1 0,1 0,1 1,1 0,1 0,1 1,1-1,1 1,1 0,1 0,1-1,1 10,1-9,1-1,1 1,1-1,1-1,0 1,2-1,1 0,0-1,1 0,2-1,0 0,0-1,2-1,0 0,1-1,1 0,1-2,0 0,0 0,1-2,1-1,1 0,63 12,-59-21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0 104,'6'20,"0"0,2 0,0-1,1 0,1 0,0-1,2 0,0-1,1 0,0-1,1-1,1 0,12 8,-23-20,1 0,-1 0,1-1,0 1,0-1,0 0,0-1,1 1,-1-1,0 0,1 0,-1-1,1 0,-1 0,0 0,1 0,-1-1,1 0,-1 0,0 0,0-1,0 0,0 0,0 0,0-1,0 1,0-1,-1 0,0-1,1 1,-1-1,2-2,7-7,0 0,-1-1,-1-1,0 0,-1 0,-1-1,0 0,-1-1,0-3,36-140,-40 130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0,'6'9,"-1"1,0-1,0 1,-1 0,0 1,0-1,-2 1,1-1,-1 1,-1 0,0 0,0 0,1 38,-2 0,-2 0,-2 0,-3-1,-8 32,3-9,-24 223,37-267,-1-3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1,'-14'25,"2"0,0 1,2 1,1 0,1 0,1 1,1 0,2 0,1 0,1 1,2 26,0-49,1 0,1 0,-1-1,1 1,0-1,0 1,0-1,1 0,0 0,0 0,0 0,1-1,0 1,0-1,0 0,0 0,0 0,1 0,0-1,0 0,0 0,0 0,0-1,0 1,1-1,-1-1,1 1,0-1,0 0,-1 0,1 0,0-1,0 0,0 0,-1-1,1 1,0-1,0-1,-1 1,1-1,-1 0,1 0,-1 0,0-1,0 0,0 0,0 0,2-3,25-19,-2-1,0-2,-2-1,-1-1,-2-1,0-1,-3-1,19-35,0-6,-31 56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15,'-133'342,"130"-322,9-26,15-30,-5 3,2 1,2 1,1 1,1 1,1 0,22-19,71-47,-114 94,-1 1,1-1,-1 0,0 1,1-1,-1 1,1-1,-1 1,1 0,-1 0,1-1,0 1,-1 0,1 1,-1-1,1 0,-1 0,1 1,-1-1,1 0,-1 1,1 0,-1-1,0 1,1 0,-1 0,0 0,0 0,1 0,-1 0,0 0,0 0,0 0,0 0,0 1,-1-1,1 0,0 1,0-1,-1 0,1 1,-1-1,0 1,1-1,-1 1,0 0,0-1,0 1,0 0,-2 81,-5-51,-13 140,19-171,1 0,0 0,-1 1,1-1,0 0,0 0,0 0,0 1,0-1,0 0,1 0,-1 1,0-1,1 0,-1 0,0 0,1 0,-1 0,1 0,0 0,-1 0,1 0,0 0,0 0,0 0,0 0,-1 0,1 0,0-1,0 1,1 0,-1-1,0 1,0-1,0 0,0 1,0-1,1 0,-1 1,0-1,0 0,0 0,1 0,-1 0,0 0,0 0,0 0,1-1,-1 1,0 0,0-1,1 0,132-114,44-37,-55 60,-121 92,-1 0,0-1,1 1,-1 0,0 0,0 0,1 0,-1 0,0 0,1 0,-1 1,0-1,0 0,1 1,-1-1,0 1,0-1,0 1,0-1,1 1,-1 0,0 0,0 0,0-1,0 1,-1 0,1 0,0 0,0 0,-1 1,1-1,0 0,-1 0,1 0,-1 0,0 1,1-1,-1 0,0 1,15 59,-14-55,3 20,-2 1,-1 0,-1-1,-1 1,-1 0,-1-1,-7 22,7 2,6-32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1,'10'24,"3"17,-1 2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1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1,'30'432,"-3"-327,-10-63,-15-33,-1 0,1 1,-1 0,-1-1,0 1,0-1,-1 1,-1-1,1 1,-1-1,-1 1,0-1,0 0,-1 0,-1 2,-20 80,10 48,-19 13,29-133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4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13,'0'-13,"0"34,0-2,3 23,2 0,1 1,3-2,1 1,4 4,-12-33,2-1,-1 0,2 0,0 0,0 0,1-1,0 0,1 0,0-1,1 1,0-2,0 1,1-1,1-1,-1 1,2-2,-1 1,1-1,0-1,0 0,9 3,-14-8,0 0,0-1,-1 0,1 0,0 0,0-1,-1 1,1-2,0 1,-1-1,1 1,-1-1,1-1,-1 1,0-1,0 0,0 0,-1-1,1 1,3-4,77-89,4-33,-89 129,0-1,0 0,0 1,1-1,-1 1,0-1,0 1,1-1,-1 1,0-1,1 1,-1-1,0 1,1 0,-1-1,0 1,1-1,-1 1,1 0,-1-1,1 1,-1 0,1 0,-1-1,1 1,-1 0,1 0,0 0,-1 0,1 0,-1 0,1 0,-1 0,1 0,0 0,-1 0,1 0,-1 0,1 0,-1 0,1 1,-1-1,1 0,-1 0,1 1,-1-1,1 0,-1 1,1-1,-1 0,1 1,-1-1,0 1,1-1,10 34,-9-25,4 19,-5-19,0-1,0 1,1-1,0 1,1-1,0 0,0 1,1-1,0-1,0 1,1-1,0 1,0-2,0 1,1 0,0-1,1 0,-1 0,1-1,5 3,-5-5,-1 0,1 0,0 0,1-1,-1 0,0-1,1 1,-1-1,1-1,-1 0,1 0,-1 0,0-1,1 0,-1 0,1-1,-1 0,0 0,0-1,0 0,0 0,-1 0,1-1,-1 0,0-1,0 1,0-1,-1 0,4-5,7-5,-1-1,-1 0,0-2,-2 1,0-2,0 1,-2-2,-1 1,0-2,-1 1,-1-1,-1 0,-1 0,-1-1,-1 1,0-13,-3 7,0 3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5786,'5'34,"2"10</inkml:trace>
  <inkml:trace contextRef="#ctx0" brushRef="#br0" timeOffset="-184.074">1468 5052,'-5'34,"3"15,3 5,0-7</inkml:trace>
  <inkml:trace contextRef="#ctx0" brushRef="#br0" timeOffset="-1093.968">1468 1835,'0'19,"0"12,0 4,0 2,0-1,0-2,0-1,5-3,1 0,0-1,-1-1,-1 0,-2 0,-1-5</inkml:trace>
  <inkml:trace contextRef="#ctx0" brushRef="#br0" timeOffset="-732.443">1411 3048,'0'24,"0"18,0 6,0 0,0-4,-4-4,-3-4,1-4,1-2,2-1,1-2,1 1,0-1,1 1,0 0,1-1,-1-3</inkml:trace>
  <inkml:trace contextRef="#ctx0" brushRef="#br0" timeOffset="-379.396">1468 4092,'-11'62,"2"-1,3 2,3-1,4 34,26 71,-25-56,-2-87</inkml:trace>
  <inkml:trace contextRef="#ctx0" brushRef="#br0" timeOffset="-9364.471">0 791,'114'0,"320"-12,547-60,-303 32,-175 4,-243 25,-169-5,-72 11</inkml:trace>
  <inkml:trace contextRef="#ctx0" brushRef="#br0" timeOffset="-5283.473">706 114,'-173'124,"141"-97,-56 53,3 4,4 4,-10 21,-20 20,111-128,-1-1,1 1,-1-1,1 1,0 0,-1-1,1 1,0 0,-1-1,1 1,0 0,0-1,0 1,0 0,0 0,0-1,0 1,0 0,0-1,0 1,0 0,0 0,0-1,1 1,-1 0,0-1,1 1,-1 0,0-1,1 1,-1-1,1 1,-1 0,0-1,1 1,0-1,-1 1,1-1,-1 0,1 1,0-1,-1 0,1 1,0-1,-1 0,1 0,0 1,-1-1,1 0,9-2</inkml:trace>
  <inkml:trace contextRef="#ctx0" brushRef="#br0" timeOffset="-4999.501">1242 170,'-20'13,"-89"58,4 4,3 4,3 5,-13 21,23-10,88-94,0 0,1 0,-1-1,1 1,-1 0,1 0,0 0,-1 0,1 0,0-1,-1 1,1 0,0 0,0 0,0 0,0 0,0 0,0 0,0 0,0 0,0 0,1 0,-1 0,0 0,0-1,1 1,-1 0,1 0,-1 0,1 0,-1-1,1 1,-1 0,1 0,0-1,-1 1,1-1,0 1,0-1,0 1,-1-1,1 1,0-1,0 1,0-1,0 0,0 0,0 1,0-1,-1 0,1 0,1 0,51-3,-18-8,0-2,-1-1,0-2,-1-1,17-12,-9 4</inkml:trace>
  <inkml:trace contextRef="#ctx0" brushRef="#br0" timeOffset="-4748.103">1750 170,'0'3,"0"0,-1 0,0-1,0 1,0 0,0-1,0 1,0 0,-1-1,1 0,-1 1,0-1,0 0,0 0,0 0,0 0,0 0,0 0,-3 1,3-1,-221 201,59-71,163-131,0-1,0 1,0-1,0 1,-1-1,1 1,0 0,0 0,0 0,0-1,1 1,-1 0,0 0,0 0,0 0,1 1,-1-1,0 0,1 0,-1 0,1 0,0 1,-1-1,1 0,0 0,0 1,0-1,0 0,0 1,0-1,0 0,0 0,0 1,1-1,-1 0,0 0,1 1,-1-1,1 0,0 0,-1 0,1 0,0 0,-1 0,1 0,0 0,0 0,0 0,0 0,0 0,0-1,0 1,0 0,2 0,17-2,2-2</inkml:trace>
  <inkml:trace contextRef="#ctx0" brushRef="#br0" timeOffset="-4533.872">2399 114,'-10'14,"-26"24,-18 15,-9 4,2-4,2-5,5-7,8-5,6-4,6-2,3-2,8-1,11-5,14-6,11-11,3-6</inkml:trace>
  <inkml:trace contextRef="#ctx0" brushRef="#br0" timeOffset="-4294.507">3133 0,'-15'34,"-8"16,-2 3,-1-6,0-7,3-5,2-4,-1-2,-2-2,-1 0,-1 0,-1 0,-1-4,0-2,0 1,4-4</inkml:trace>
  <inkml:trace contextRef="#ctx0" brushRef="#br0" timeOffset="-1461.183">1411 819,'12'197,"-4"-144,-2 0,-2 1,-3 0,-2 7,1-52,-1 15</inkml:trace>
  <inkml:trace contextRef="#ctx0" brushRef="#br0" timeOffset="3190.705">1497 762,'70'66,"277"417,-133-246,-54-81,-35-23,-14 8,57 46,7 14,-23-26,-60-73,17 11,160 104,-239-194,-1 2,-2 1,-1 1,-1 1,20 30,-3-5,120 167,10-11,-36-52,-42-58,-77-84,-1 0,0 1,-1 1,0 1,-2 0,0 1,-1 0,4 10,-4-2,0 1,2-2,2 0,0-1,1 0,2-2,0 0,12 10,9 0,28 38,-16 20,-52-79</inkml:trace>
  <inkml:trace contextRef="#ctx0" brushRef="#br0" timeOffset="5456.469">5137 4318,'-5'-5,"-1"0,0 1,0 0,-1-1,1 2,-1-1,1 1,-1 0,0 1,-1-1,1 1,0 1,0-1,-1 1,1 1,-1-1,1 1,-1 1,1-1,-1 1,1 1,0-1,-2 1,-18 1,-1 1,1 1,-1 1,1 1,1 2,0 0,0 2,1 1,0 1,-18 13,28-14,0 0,1 1,0 1,1 1,1 0,0 0,1 1,0 1,2-1,-1 3,-1 5,0 1,2 1,0-1,2 1,1 1,1 0,1-1,2 1,0 0,2 1,1-1,1 0,6 26,-6-39,0 0,1 0,0-1,1 1,1-1,0 0,1 0,0-1,1 1,0-1,1-1,1 1,0-2,0 1,1-1,0 0,1-1,8 6,116 33,-92-38,-25-5,0-1,0-1,1 0,0-1,-1-1,1-1,0-1,18-2,133-27,-133 19,0-1,-2-3,0 0,0-2,1-3,-25 14,0 0,-1-1,1 0,-2-1,1 0,-1 0,0-1,0 0,-1-1,-1 0,0 0,2-4,75-146,-78 148,-1 0,0 0,-1-1,-1 1,0-1,0 0,-1 0,-1 0,0 0,-1-1,0 1,-1 0,-1 0,0 0,0 0,-1 0,-1 0,-1 1,1 0,-2-1,-5-8,-27-22,-2 2,-2 2,-2 1,-1 3,-1 1,-2 3,-1 2,-9-2,48 25,0 0,0 1,-1 1,0-1,0 2,0 0,0 0,0 1,-1 0,1 1,-1 0,1 1,-1 0,1 1,-1 0,1 1,-1 0,-7 3,1 2</inkml:trace>
  <inkml:trace contextRef="#ctx0" brushRef="#br0" timeOffset="6370.852">4657 4968,'26'-38,"-22"25,72-157,-55 130,-16 30,0-1,0 1,1 0,1 1,0-1,0 1,0 1,1-1,6-4,-13 12,0 1,0-1,0 0,0 0,0 1,0-1,0 0,0 1,0-1,0 1,0-1,0 1,0 0,1 0,-1-1,0 1,0 0,0 0,1 0,-1 0,0 0,0 0,0 1,0-1,1 0,-1 0,0 1,0-1,0 1,0-1,0 1,0 0,0-1,0 1,0 0,0 0,0-1,-1 1,1 0,0 0,0 0,-1 0,1 0,-1 0,1 0,-1 0,1 1,-1-1,14 66,-11-45,20 90,-22-111,-1 0,0 0,1 0,-1 0,1 0,-1 0,1 0,0 0,0 0,-1-1,1 1,0 0,0 0,0-1,-1 1,1-1,0 1,0-1,0 1,0-1,0 1,0-1,1 0,-1 1,0-1,0 0,0 0,0 0,0 0,0 0,0 0,0 0,0-1,0 1,1 0,-1 0,0-1,0 1,0-1,0 1,0-1,-1 1,1-1,0 0,0 1,0-1,0 0,-1 0,2 0,40-44,-41 43,136-145,-136 146,1-1,-1 0,1 1,0-1,-1 1,1 0,0-1,0 1,0 0,0 0,0 0,0 1,0-1,1 0,-1 1,0-1,0 1,0 0,1 0,-1 0,0 0,0 0,1 0,-1 0,0 1,0 0,0-1,1 1,-1 0,0 0,0 0,0 0,0 0,-1 0,1 1,0-1,0 0,-1 1,1 0,-1-1,1 1,-1 0,0 0,0 0,0 0,0 0,0 0,5 13,-1 0,0 0,-1 0,-1 1,0 0,-2 0,1-1,-2 1,0 0,-1 0,-2 7,2 20,0 13,1-32</inkml:trace>
  <inkml:trace contextRef="#ctx0" brushRef="#br0" timeOffset="8008.536">5081 5250,'0'821,"-23"-715,16-128,3 3,-1 0,-1 0,-1 1,0 0,-1 0,-1 1,-1 0,0 1,-1 0,-1 1,-1 0,0 0,0 2,-2 0,-3-3,2 0,-44-53,63 66,-1 1,0-1,0 1,1 0,-1-1,1 1,0 0,0 0,0 1,0-1,0 1,0-1,0 1,0 0,0 0,1 0,-1 1,0-1,1 1,1-1,23-6,1 2,-1 1,1 1,0 2,0 1,0 1,0 1,14 4,-16-1,-1 2,0 1,0 1,-1 1,0 1,-1 1,0 1,18 15,-40-27,1 0,-1 0,0 1,0-1,0 1,0-1,-1 1,1 0,0 0,-1 0,1 0,-1 0,0 0,0 0,1 1,-1-1,-1 0,1 1,0-1,-1 1,1-1,-1 0,0 1,1-1,-1 1,0-1,-1 1,1-1,0 1,-1-1,1 1,-1-1,0 1,0-1,0 0,0 0,0 1,-1-1,1 0,-1 0,1 0,-1 0,0-1,1 1,-1 0,-2 0,-155 97,-49 26,195-108,16-12</inkml:trace>
  <inkml:trace contextRef="#ctx0" brushRef="#br0" timeOffset="13038.735">2738 4459,'-5'-2,"0"0,0 1,0-1,0 1,0 0,-1 1,1-1,0 1,0 0,-1 0,1 1,0 0,0 0,-1 0,1 0,0 1,0 0,0 0,1 0,-1 0,0 1,1 0,0 0,0 0,-1 1,2-1,-1 1,0 0,1 0,0 0,0 1,-2 3,-8 16,2 0,0 1,2 1,1-1,1 1,1 1,1-1,2 1,0 0,2 0,1 0,1 0,1 2,-2-20,1 0,-1-1,1 1,1 0,-1-1,1 1,1-1,0 1,0-1,1 0,0 0,0-1,0 1,1-1,1 0,-1 0,1 0,0-1,1 0,-1 0,1-1,0 0,1 0,-1 0,1-1,0 0,0-1,8 3,-2-4,1-1,0-1,-1 0,1-1,0-1,-1 0,1 0,-1-2,0 0,0 0,0-2,-1 0,1 0,-2-1,1 0,-1-2,0 1,0-1,-1-1,0 0,-1-1,0 0,-1 0,0-1,-1 0,0 0,-1-2,5-3,-2 0,0-1,-1 0,-1-1,0 0,-2 0,0-1,-1 0,-1 0,-1 0,-1 0,0 0,-2 0,0-1,-2-7,2 20,-1 0,0 0,-1 0,0 0,0 0,-1 0,1 0,-2 1,1-1,-1 1,0 0,-1 0,0 0,0 1,0-1,-1 1,0 1,0-1,0 1,-1 0,1 0,-1 1,-1 0,1 0,0 1,-1 0,0 0,0 1,0 0,0 0,0 0,0 1,0 1,-1 0,1 0,-4 0,-9 5,-1 0,1 2,1 0,0 1,0 1,0 1,1 1,1 0,0 1,0 1,1 1,1 1,0 0,1 1,1 1,-6 9,-1-2</inkml:trace>
  <inkml:trace contextRef="#ctx0" brushRef="#br0" timeOffset="13409.179">2540 4798,'68'-81,"-62"74,3-5,0 0,1 1,0 0,1 1,0 0,1 1,-1 0,2 1,0 0,-8 7,-1 0,1 1,0-1,-1 1,1 0,0 0,0 1,-1-1,1 1,-1 0,1 0,0 1,-1-1,0 1,1 0,-1 0,0 1,0-1,0 1,-1 0,1 0,-1 0,1 0,-1 1,0 0,0-1,0 1,-1 0,0 0,1 0,-1 1,-1-1,1 1,0-1,66 71,-63-73,1 0,-1 0,1 0,-1-1,1 0,0 0,0 0,0-1,0 1,0-1,-1-1,1 1,0-1,0 0,0-1,-1 1,1-1,-1 0,1-1,-1 1,0-1,3-2,6-7</inkml:trace>
  <inkml:trace contextRef="#ctx0" brushRef="#br0" timeOffset="13808.78">1468 5278,'235'-48,"148"-28,-186 40,-168 31</inkml:trace>
  <inkml:trace contextRef="#ctx0" brushRef="#br0" timeOffset="14822.898">3246 4601,'5'3,"1"0,-1-1,1 0,0 0,-1 0,1-1,0 0,0 0,0 0,0-1,0 0,0 0,0 0,3-1,22-5,-1 0,0-2,0-2,0 0,-2-2,1-1,-1-1,-1-2,-1-1,0 0,13-14,247-195,-282 223,12-11,-1 0,0-1,-1-1,-1 0,-1 0,0-2,-1 1,6-14,-17 31,1-1,-1 0,0 0,1 1,-1-1,0 0,0 0,0 0,0 1,0-1,0 0,0 0,0 0,0 0,0 1,0-1,0 0,0 0,-1 0,1 1,0-1,-1 0,1 0,0 1,-1-1,1 0,-1 1,1-1,-1 1,0-1,1 0,-1 1,1-1,-1 1,0-1,0 1,1 0,-1-1,0 1,0 0,1 0,-1-1,0 1,0 0,0 0,1 0,-1 0,0 0,0 0,0 0,0 0,1 0,-1 1,-56 6,43-4,-15 1,0 0,0-2,0-1,-1-2,-23-3,53 3,-1 1,0 0,1-1,-1 1,0 0,0 0,0-1,1 1,-1 0,0 0,0 0,0 0,0 0,1 0,-1 0,0 0,0 0,0 0,0 1,1-1,-1 0,0 1,0-1,1 0,-1 1,0-1,1 1,-1-1,0 1,1-1,-1 1,1 0,-1-1,1 1,-1 0,1-1,-1 1,1 0,0 0,-1-1,1 1,0 0,0 0,-1 0,1-1,0 1,0 0,0 0,0 0,0 0,0-1,0 1,0 0,1 0,-1 0,0-1,0 1,1 0,-1 0,1 0,26 52,-22-46,110 194,-52-43,-61-158,-1-1,1 1,-1 0,0-1,1 1,-1-1,0 1,1-1,-1 0,0 0,0 1,0-1,0 0,1 0,-1 0,-1 0,1 0,0-1,0 1,0 0,0 0,-1 0,1-1,-1 1,1 0,-1-1,1 1,-1-1,0 1,0 0,0-1,0 1,0-1,0 1,0-1,0 0,12-53,3 0,2 1,3 1,9-17,7 14,-26 42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09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1383,'2'0,"-1"1,1 0,-1-1,1 0,0 1,0-1,-1 0,1 0,0 0,-1 0,1 0,0 0,-1 0,1 0,0-1,-1 1,1-1,0 1,-1-1,1 0,-1 0,1 0,-1 0,1 0,-1 0,0 0,0 0,1 0,-1-1,2 0,229-173,86-70,44-7,-193 147,-128 87,-30 18</inkml:trace>
  <inkml:trace contextRef="#ctx0" brushRef="#br0" timeOffset="1550.168">3867 4798,'-16'13,"14"-13,0 1,0 0,1-1,-1 1,0 0,0 0,0 0,1 0,-1 1,0-1,1 0,0 1,-1-1,1 1,0-1,-1 1,1 0,0-1,0 1,0 0,1 0,-1 0,0 0,1 0,-1 0,1 0,0 0,-1 0,1 0,0 0,0 0,0 0,1 0,-1 0,0 0,1 0,-1 0,1-1,0 3,6 2,-7-5,1 0,0-1,-1 1,1 0,0 0,0 0,0 0,-1-1,1 1,0-1,0 1,0 0,0-1,0 1,0-1,1 0,-1 1,0-1,0 0,0 0,0 0,0 0,0 0,1 0,-1 0,0 0,0 0,0 0,0-1,0 1,0 0,0-1,0 1,1-1,195-147,103-52,161-135,-314 211,-134 112</inkml:trace>
  <inkml:trace contextRef="#ctx0" brushRef="#br0" timeOffset="3039.253">480 367,'226'147,"68"92,150 118,-190-134,-92-79,-6 7,-6 8,142 203,-22-110,-88-100,71 79,-123-108,-18-6,31 49,125 159,-152-205,4-2,15 31,101 138,-48-74,-130-152,-3 2,41 64,-81-83,-32-59,9 0</inkml:trace>
  <inkml:trace contextRef="#ctx0" brushRef="#br0" timeOffset="3333.245">4628 3697,'-42'115,"4"1,6 2,5 1,-4 66,-20 81,38-210,-3 11,3 1,3 0,0 57,10-101</inkml:trace>
  <inkml:trace contextRef="#ctx0" brushRef="#br0" timeOffset="4168.661">847 0,'-28'168,"-20"292,40 217,8-668,0 1,1-1,0 0,1 1,0-1,1 0,-1 0,2 0,-1 0,5 7,2-1</inkml:trace>
  <inkml:trace contextRef="#ctx0" brushRef="#br0" timeOffset="7900.442">2907 2257,'20'-16,"35"-25,-3-2,-1-2,-2-2,-3-2,-1-3,10-19,66-108,-94 141,-3-1,-1 0,-2-2,-1-1,-3 0,-1-2,-2 1,1-15,-16-40,0 95,0 1,0-1,1 1,-1 0,0 0,-1-1,1 1,0 0,-1 0,1 0,-1 0,0 1,1-1,-1 0,0 1,0-1,0 1,0-1,0 1,-1 0,1 0,0 0,-1 0,1 1,0-1,-1 1,1-1,-1 1,1 0,-1 0,1 0,-1 0,1 0,-1 0,1 1,0-1,-1 1,1 0,-11 5,0 0,1 2,0-1,0 1,1 1,0 0,0 1,1 0,0 0,1 1,0 0,1 1,0 0,1 0,0 1,-2 6,-6 13,1 1,1 0,2 1,1 0,2 0,1 1,2 0,1 1,2-1,1 1,3 21,0-45,1 0,0 0,0 0,1-1,1 1,0-1,0 0,1-1,0 1,1-1,0 0,1-1,0 1,1-2,0 1,0-1,0-1,1 1,0-2,1 1,0-2,0 1,167 48,-129-20,-40-19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8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14,'-12'-4,"-1"1,0 1,0 0,0 0,0 1,0 1,0 0,-1 1,1 1,0 0,1 0,-1 2,0-1,1 2,-1-1,1 2,1 0,-12 6,3 3,15-13,0 0,0 0,0 0,0 1,1-1,0 1,-1 0,1 1,0-1,0 1,1-1,-1 1,1 0,0 1,0-1,0 0,1 1,-1 0,1 0,0-1,1 1,-1 0,1 1,0-1,0 0,0 0,1 0,0 1,0-1,0 0,1 0,0 0,0 4,6 2,0-2,1 1,0-1,1 0,-1-1,2 0,-1 0,1-1,0 0,1-1,-1 0,1-1,0 0,10 3,-7-2,1 0,-1 1,0 1,-1 0,0 1,-1 1,1 0,6 7,-17-14,0-1,0 0,0 1,-1-1,1 1,-1-1,1 1,-1 0,0 0,0 0,0 0,0-1,-1 1,1 0,-1 0,0 1,0-1,0 0,0 0,0 0,-1 0,1 0,-1 0,0 0,0-1,0 1,0 0,0 0,-1-1,1 1,-1 0,0-1,0 0,0 1,0-1,0 0,0 0,-2 1,-6 5,1 0,-1-1,-1-1,1 0,-1 0,0-1,0 0,-1-1,-2 1,-188 32,178-36</inkml:trace>
  <inkml:trace contextRef="#ctx0" brushRef="#br0" timeOffset="366.049">702 212,'-12'32,"1"0,2 1,1 0,2 0,1 1,1 0,2-1,2 1,2 16,-2-45,1 0,0-1,0 1,0-1,0 1,1-1,0 1,0-1,0 0,0 0,1 0,0 0,-1-1,1 1,1-1,-1 1,0-1,1 0,0 0,-1-1,1 1,0-1,1 0,-1 0,0 0,1 0,-1-1,1 0,-1 0,1 0,-1 0,1-1,4 0,1 0,0 0,0-1,0-1,0 0,-1 0,1-1,0 0,-1 0,0-1,0-1,0 1,0-1,-1-1,0 0,0 0,0 0,5-7,4-4,0-2,-1 0,-1-1,-1 0,0-1,6-15,-14 24,-1-1,0 0,-1-1,0 0,-1 1,0-1,-1 0,-1 0,0 0,-1 0,0-1,-2-3,1 11,1 1,-1 0,-1 0,1 0,-1 0,0 0,0 0,-1 0,0 1,0-1,0 1,-1 0,0 0,0 0,0 0,0 1,-1-1,0 1,0 0,0 1,0-1,0 1,-1 0,0 0,1 1,-1 0,0 0,-3-1,-42 4,32 6</inkml:trace>
  <inkml:trace contextRef="#ctx0" brushRef="#br0" timeOffset="970.313">1211 607,'167'-198,"-16"26,-79 112,-69 60,-1 1,0 0,1 0,-1 0,0 1,0-1,0 0,0 1,0-1,0 1,0 0,0 0,-1 0,1 0,0 0,-1 0,0 0,0 0,1 0,-1 1,-1-1,1 1,0-1,0 1,-1-1,0 1,1-1,-1 1,0-1,0 1,0-1,-1 1,1-1,-1 1,1-1,-1 1,-1 1,2 1,0 14,-1-16,0 1,0-1,0 0,1 1,-1-1,1 0,0 1,0-1,0 1,0-1,1 0,-1 1,1-1,0 0,0 1,0-1,1 0,-1 0,1 0,0 0,-1 0,1 0,1-1,-1 1,0-1,1 1,-1-1,1 0,-1 0,1 0,0 0,0 0,0-1,0 1,0-1,3 1,7-3,-1-1,1 0,-1-1,0 0,0-1,0 0,-1-1,1-1,-1 1,0-2,-1 1,0-2,0 1,6-7,6-2,-4 3,72-34,-87 48,-1 0,0 0,1 1,-1-1,0 1,1 0,-1 0,0-1,0 1,0 0,-1 1,1-1,0 0,-1 0,0 1,1-1,-1 1,0-1,0 1,-1 0,1-1,0 1,-1 0,1 0,-1-1,0 1,0 0,0 0,-1-1,1 1,-1 0,1 0,-1-1,0 1,0 0,0-1,0 1,-7 26,6-23,0-1,0 0,0 1,1-1,0 1,0 0,0-1,1 1,0 0,0 0,0-1,1 1,0 0,0-1,0 1,1-1,0 3,9-1,-1-5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34,'33'-34,"-28"67,-14 192,8-222,1 0,0 0,0 0,0 0,0 1,1-1,-1 0,1 0,-1 0,1 0,0 0,1 0,-1 0,0 0,1 0,-1-1,1 1,0 0,0-1,0 0,0 1,1-1,-1 0,1 0,-1 0,1 0,0-1,-1 1,1-1,0 0,0 1,0-1,0 0,0-1,0 1,1-1,-1 1,0-1,0 0,0 0,1 0,-1-1,0 1,0-1,0 0,0 0,2 0,10-7,0-1,0-1,0 0,-1-1,-1-1,0 0,-1-1,0 0,8-12,19-18,64-64,-102 106,-1-1,1 1,0 0,0 0,0-1,0 1,0 0,0 0,0 0,0 0,1 0,-1 0,0 1,1-1,-1 0,0 1,1-1,-1 1,1-1,-1 1,1 0,-1-1,1 1,-1 0,1 0,-1 0,1 0,0 1,-1-1,1 0,-1 1,0-1,1 1,-1-1,1 1,-1-1,0 1,1 0,-1 0,0 0,0 0,1 0,-1 0,0 0,0 0,0 0,-1 1,1-1,0 1,12 121,23 25,-33-143,-1 0,1-1,0 1,0-1,0 0,0 0,1 0,0 0,0-1,0 1,0-1,0 0,1 0,-1 0,1-1,0 0,0 0,0 0,0 0,0-1,0 0,0 0,0 0,1-1,-1 1,0-1,3-1,3-1,0 0,0-1,0 0,-1-1,1 0,-1-1,0 0,0-1,-1 0,1 0,-1-1,-1 0,1-1,-1 0,0 0,-1-1,0 0,-1 0,0 0,0-1,2-5,2-6,0 0,-1-1,-2 0,0 0,-1 0,-1-1,-2 0,0-1,-1 0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1880,'-2'-2,"1"0,0 0,-1 0,0 1,1-1,-1 1,0-1,0 1,0-1,0 1,0 0,0 0,0 0,-1 0,1 0,0 1,0-1,-1 1,1-1,0 1,-1 0,1 0,-1 0,-1 0,1 0,-9-2,-1 1,1 0,0 1,-1 0,1 1,0 0,0 1,-1 1,1 0,1 0,-1 1,0 1,1 0,0 0,0 1,1 0,0 1,0 1,0-1,1 1,-5 6,-7 7,1 0,2 1,0 1,1 0,1 1,-8 20,16-30,0 0,1 0,1 1,1-1,0 1,1 1,0-1,1 0,1 1,1 0,0 0,1-1,0 1,2 0,-1-1,2 1,0-1,3 7,3 0,1-1,1 0,1-1,1 0,0-1,2 0,0-1,1-1,1-1,0 0,1-1,1-1,0 0,1-2,13 7,-14-9,1-1,-1-1,1 0,1-1,-1-2,1 0,0-1,1-1,-1-1,2-1,0-1,-1-1,0-2,1 0,-1-1,-1-1,1-2,-1 0,0-1,0-1,-1 0,0-2,-1-1,3-2,-5-2,-1 0,0 0,-1-2,-1 0,-1-1,0 0,0-3,-13 21,17-24,-2-1,0-1,-2 0,-1 0,-2-2,0 1,-2-1,-1-1,-1 1,-2-1,1-21,-5 39,0 1,0 0,-1 0,0 0,-1-1,0 1,-1 1,0-1,-1 0,0 1,-1 0,0 0,0 0,-1 0,-1 1,1 0,-1 0,-1 1,-3-3,-4-3,-1 0,0 1,-1 1,-1 0,0 2,0 0,-1 1,-1 0,1 2,-1 0,0 2,-1 0,-4 0,-25-5,40 6,-1 1,1 0,-1 1,0 0,0 1,0 0,0 1,0 0,0 1,1 0,-1 0,0 1,0 1,1 0,-1 1,-10 8,3-1</inkml:trace>
  <inkml:trace contextRef="#ctx0" brushRef="#br0" timeOffset="4838.661">3416 2783,'11'138,"8"65,8-6,-39-27,-23 26,27-137,3 0,3 0,5 53,-1-5,-2-63,-11 138,-9 44,-6-29,26 141,-28-195,26-108,1 0,2 0,1 0,2 0,2 3,-6-38,-1-1,1 1,-1 0,1 0,-1 0,1 0,-1 0,1 0,0 1,-1-1,1 0,-1 0,1 0,-1 0,1 0,0 1,-1-1,1 0,-1 0,1 1,0-1,-1 0,1 0,0 1,0-1,-1 0,1 1,0-1,0 1,-1-1,1 0,0 1,0-1,0 1,0-1,-1 1,1-1,0 0,0 1,0-1,0 1,0-1,0 1,0-1,0 1,1-1,-1 0,0 1,0-1,0 1,0-1,1 0,-1 1,0-1,0 1,1-1,-1 0,0 1,1-1,-27-29,25 28,-28-36,-1 1,-2 1,-2 2,0 2,-3 0,0 3,-14-7,41 29,-39-29,48 34,0 0,0 0,1 1,-1-1,0 0,0 0,1 0,-1 0,1 0,-1 0,1 0,-1 0,1 0,0 0,-1 0,1 0,0-1,0 1,0 0,0 0,0 0,0 0,0 0,0 0,1-1,-1 1,0 0,1 0,-1 0,0 0,1 0,-1 0,1 0,0 0,-1 0,1 0,0 1,0-1,-1 0,1 0,0 1,0-1,0 0,0 1,0-1,0 1,109-31,-81 27,95-20,-38 6,1 4,76-1,112-13,-208 14,52 0,-119 14,0 1,0-1,0 1,1-1,-1 1,0 0,0-1,0 1,0-1,0 1,0-1,-1 1,1 0,0-1,0 1,0-1,0 1,-1-1,1 1,0-1,-1 1,1-1,0 1,-1-1,1 1,0-1,-1 0,1 1,-1-1,1 1,-1-1,1 0,-1 0,1 1,-1-1,1 0,-1 0,0 0,1 0,-1 1,1-1,-1 0,1 0,-1 0,0 0,1 0,-1 0,1-1,-1 1,1 0,-1 0,-110 45,3 5,-53 34,-200 118,326-169,30-22</inkml:trace>
  <inkml:trace contextRef="#ctx0" brushRef="#br0" timeOffset="9350.604">2964 1852,'-48'-33,"-21"-42,-62-80,53 64,62 69,-1 1,-1 1,-1 0,-1 2,-21-17,-85-52,-30-58,97 83,-53-80,-244-184,206 165,-78-30,115 80,113 112,0-1,0 0,0 1,0-1,0 0,-1 1,1-1,0 0,0 1,0-1,0 0,-1 0,1 1,0-1,0 0,-1 0,1 1,0-1,-1 0,1 0,0 0,0 0,-1 1,1-1,0 0,-1 0,1 0,0 0,-1 0,1 0,-1 0,1 0,0 0,-1 0,1 0,0 0,-1 0,1 0,0 0,-1 0,1-1,0 1,-1 0,1 0,0 0,0 0,-1-1,15 44,-11-36,7 35,-1 0,-2 2,-2-1,-2 0,-2 1,-4 36,3-31,-22 87,22-135,1-1,-1 1,0-1,1 0,-1 1,0-1,1 1,-1-1,0 0,1 1,-1-1,1 0,-1 0,1 1,-1-1,0 0,1 0,-1 0,1 0,-1 1,1-1,-1 0,1 0,-1 0,1 0,-1 0,1 0,0 0,-1 0,1-1,-1 1,1 0,-1 0,0 0,1 0,-1-1,1 1,-1 0,1 0,-1-1,0 1,1 0,-1-1,1 1,-1-1,0 1,1 0,-1-1,0 1,0-1,0 1,1-1,-1 1,0-1,0 1,0-1,0 1,0-1,0 1,0-1,0 1,0-1,0 1,0-1,0 1,0-1,0 1,0-1,0 1,-1-1,2 0,46-57,2 3,2 2,3 2,1 3,3 2,2 3,15-7,-50 36,0 0,1 2,0 1,1 1,0 1,1 2,18-3,-46 9,-1 1,0-1,1 0,-1 1,1-1,-1 1,0-1,1 0,0 0,-1 1,1-1,-1 0,1 0,0 1,0-1,-1 0,1 0,0 0,0 0,0 1,0-1,0 0,0 0,0 0,0 0,0 0,0 1,1-1,-1 0,0 0,1 0,-1 1,0-1,1 0,-1 0,1 1,-1-1,1 0,-1 1,1-1,0 1,-1-1,1 1,0-1,-1 1,1-1,0 1,0 0,-1-1,1 1,0 0,0-1,0 1,0 0,-1 0,1 0,0 0,0 0,0 0,0 0,-17-6,-1 1,-1 1,1 1,0 0,-1 1,0 1,1 0,-1 1,0 2,-3 0,-27 0,-235-2,279 0,0-1,0 1,1 0,-1-1,0 0,0 0,0 0,0-1,1 1,-1-1,1 0,-1 0,1 0,0 0,0-1,0 1,0-1,0 0,0 0,-1-3,-4-9</inkml:trace>
  <inkml:trace contextRef="#ctx0" brushRef="#br0" timeOffset="10188.028">480 45,'-16'22,"-29"166,39-151,-24 217,-4 2,18-79,16-177,1 1,-1-1,0 1,0 0,0-1,0 1,0 0,0-1,0 1,0-1,0 1,0 0,0-1,0 1,0 0,-1-1,1 1,0-1,0 1,-1-1,1 1,0-1,-1 1,1-1,-1 1,1-1,0 1,-1-1,1 1,-1-1,1 0,-1 1,0-1,1 0,-1 1,1-1,-1 0,1 0,-1 0,0 0,1 0,-1 1,0-1,1 0,-1 0,1 0,-1-1,0 1,1 0,-1 0,0 0,1 0,-1-1,1 1,-1 0,1 0,-1-1,-9-10</inkml:trace>
  <inkml:trace contextRef="#ctx0" brushRef="#br0" timeOffset="10522.284">0 158,'1'-2,"-1"0,1-1,-1 1,1-1,0 1,-1 0,1 0,0-1,1 1,-1 0,0 0,1 0,-1 0,1 1,-1-1,1 0,0 0,0 1,0 0,0-1,0 1,0 0,0 0,1 0,-1 0,0 0,0 0,1 1,-1-1,1 1,0 0,81-8,-76 8,321 1,-285-7,-1-1,0-3,-1-1,0-3,0-1,21-12,-39 17</inkml:trace>
  <inkml:trace contextRef="#ctx0" brushRef="#br0" timeOffset="23840.676">3811 2557,'-5'5,"-6"2,-7-1,-4-1,1 3,10 1,5-2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2:16.02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1 597,'5'-10,"1"-3</inkml:trace>
  <inkml:trace contextRef="#ctx0" brushRef="#br1" timeOffset="39994.198">339 146,'48'57,"82"88,16 25,81 17,-35-19,20-13,-43-14,-78-64,-89-75,-1-2,0-1,0 1,1 1,-1-1,0 0,0 0,0 0,1 1,-1-1,0 0,0 1,0-1,0 1,0 0,0-1,0 1,0 0,0-1,0 1,0 0,0 0,0 0,-1 0,1 0,0 0,-1 0,1 0,-1 0,1 0,-1 1,0-1,1 0,-1 0,0 0,0 0,1 1,-1-1,0 0,-1 0,1 1,0-1,0 0,0 0,-1 0,1 0,0 1,-1-1,1 0,-1 0,0 0,1 0,-1 0,0 0,1 0,-1 0,0 0,-1 0,-14 2,0 0,1-2,-1 0,0-1,0 0,0-1,0-1,0-1,0 0,-8-3,-72-9,-66 8,162 7,0 0,1 0,-1 0,0 0,1-1,-1 1,0 0,0 0,1-1,-1 1,0 0,1 0,-1-1,0 1,0 0,0-1,0 1,1 0,-1-1,0 1,0 0,0-1,0 1,0 0,0-1,0 1,0-1,0 1,0 0,0-1,0 1,0 0,0-1,0 1,0 0,0-1,0 1,-1 0,1-1,0 1,0 0,0-1,-1 1,1 0,0-1,0 1,-1 0,1 0,0-1,-1 1,1 0,0 0,0 0,-1 0,1-1,-1 1,1 0,0 0,-1 0,1 0,0 0,-1 0,1 0,0 0,-1 0,37-15,-26 12,271-144,-26 16,-116 72,-139 59,1-1,0 0,-1 1,1-1,-1 1,1 0,0-1,-1 1,1-1,0 1,-1 0,1 0,0-1,0 1,-1 0,1 0,0 0,0 0,-1 0,1 0,0 0,0 0,0 0,-1 0,1 0,0 1,0-1,-1 0,1 0,0 1,-1-1,1 1,0-1,-1 0,1 1,-1-1,1 1,0-1,-1 1,1 0,-1-1,0 1,1 0,-1-1,1 1,-1 0,0-1,0 1,1 0,-1 0,0-1,0 1,0 0,0 0,0-1,0 1,0 0,0 0,0-1,0 1,0 0,-1 0,1-1,0 1,0 0,-1 0,1-1,-1 1,1 0,-29 49,-7-8,-1-2,-3-2,-31 24,-36 40,86-67,20-18</inkml:trace>
  <inkml:trace contextRef="#ctx0" brushRef="#br1" timeOffset="42069.814">1609 1302,'-33'81,"-90"83,62-92,-182 186,195-211,-123 136,10-3,124-134,-1-1,-3-2,-41 34,39-38,1 2,2 2,-33 47,45-55,-1 0,-1-2,-3-1,-16 13,-57 33,119-159,-10-214,-20 163,17 131,-1 0,1 0,-1 0,1 0,0-1,0 1,-1 0,1 0,0 0,0-1,0 1,0 0,0 0,1 0,-1 0,0-1,1 1,-1 0,0 0,1 0,-1 0,1 0,0 0,-1 0,1 0,0 0,0 0,-1 0,1 0,0 0,0 1,0-1,0 0,0 1,0-1,0 1,0-1,1 1,-1-1,0 1,0 0,0-1,0 1,1 0,-1 0,0 0,0 0,0 0,1 0,-1 1,0-1,0 0,0 0,0 1,0-1,1 1,-1-1,0 1,0-1,0 1,0 0,0 0,0 0,157 72,-97-54,0-4,1-1,1-4,0-2,1-3,-1-3,32-4,-62 1,-22 0,1 0,-1 0,0 2,1-1,-1 1,0 1,0 0,0 0,0 1,0 1,0 0,6 3,-16-6,1 0,0 1,-1-1,1 0,-1 1,1-1,-1 1,0 0,0 0,1-1,-1 1,0 0,-1 0,1 0,0 0,0 0,-1 0,0 0,1 0,-1 0,0 0,0 0,0 0,0 1,0-1,0 0,-1 0,1 0,-1 0,1 0,-1 0,0 0,0 0,0-1,0 1,0 0,0 0,-1-1,1 1,0-1,-1 1,-70 59,46-48,0-1,-1-1,0-2,0 0,-28 3,-165 17,18-3,201-26,0-1,0 1,0 0,0 0,0 0,-1-1,1 1,0 0,0 0,0 1,0-1,0 0,0 0,0 0,0 1,-1-1,1 1,0-1,0 1,0-1,1 1,-1-1,0 1,0 0,0 0,0-1,1 1,-1 0,0 0,0 0,1 0,-1 0,1 0,-1 0,1 0,0 0,-1 0,1 0,0 0,0 0,-1 0,1 1,0-1,0 0,0 0,0 0,1 0,-1 0,0 0,0 0,1 1,-1-1,1 0,-1 0,1 0,-1 0,1 0,-1-1,1 1,0 0,0 0,13 8</inkml:trace>
  <inkml:trace contextRef="#ctx0" brushRef="#br1" timeOffset="43401.657">1327 2092,'-1'0,"1"0,-1-1,1 1,0 0,-1 0,1 0,-1 0,1-1,-1 1,1 0,-1 0,1 0,-1 0,1 0,-1 0,1 0,-1 0,1 0,-1 1,1-1,-1 0,1 0,-1 0,1 0,0 1,-1-1,1 0,-1 0,1 1,0-1,-1 0,1 1,0-1,-1 1,1-1,0 0,-1 1,1-1,0 1,0-1,0 1,-1-1,1 0,0 1,0-1,0 1,0-1,0 1,0-1,0 1,0-1,0 1,0-1,0 1,0-1,0 1,1-1,-1 1,-5 19,1 1,1 0,1 0,1 0,1 0,0 0,2 1,-1 23,-1-38,-1 1,1 0,1 0,0 0,0-1,0 1,1 0,0-1,0 1,1-1,0 0,1 0,-1 0,1 0,1 0,-1-1,1 0,0 0,0 0,1-1,6 5,-6-10,0-1,0 0,0 0,0-1,0 1,0-1,0-1,-1 1,1-1,-1 0,1 0,-1-1,0 1,-1-1,1 0,-1-1,1 1,-1-1,-1 0,1 0,-1 0,1 0,1-5,97-119,-100 129,0 0,0 1,0-1,0 1,0-1,-1 1,1 0,0 0,0 0,0 0,-1 0,1 0,0 0,-1 0,1 1,-1-1,0 1,1-1,-1 1,0-1,0 1,0 0,0 0,0 0,0-1,0 1,-1 0,1 0,-1 0,0 0,1 0,-1 0,0 0,0 0,0 0,0 0,-1 2,8 16,-5-16,0 0,0-1,0 1,0-1,0 1,1-1,0 0,0 1,0-2,0 1,0 0,0 0,1-1,-1 0,1 0,0 0,0 0,-1 0,1-1,0 0,1 0,-1 0,0 0,0-1,0 1,0-1,1 0,-1 0,0-1,0 1,0-1,0 0,0 0,0 0,0-1,0 0,0 1,2-2,12-10,0-1,0-1,-2 0,1-1,-2-1,-1 0,0-1,-1-1,0 0,-2-1,-1 0,8-19,34-86,-53 73,-5 47</inkml:trace>
  <inkml:trace contextRef="#ctx0" brushRef="#br1" timeOffset="43966.348">2287 2290,'-154'303,"152"-300,0 0,0 0,0 0,1 0,-1 0,1 0,0 0,0 1,0-1,0 1,0-1,1 0,0 1,0-1,0 1,0-1,0 1,0-1,1 1,0-1,0 1,0-1,0 0,0 0,1 1,-1-1,1 0,0 0,0-1,0 1,0 0,1-1,-1 1,1-1,-1 1,2-1,8 2,1-2,-1 1,1-2,-1 1,1-2,-1 0,1 0,0-1,-1-1,1 0,8-3,-1-2</inkml:trace>
  <inkml:trace contextRef="#ctx0" brushRef="#br1" timeOffset="44398.113">1976 2431,'43'0,"34"-4,8-3,-5 1,-12 1,-12 1,-12 2,-7 1,-11 0</inkml:trace>
  <inkml:trace contextRef="#ctx0" brushRef="#br1" timeOffset="45929.584">1355 33,'0'-1,"0"1,-1 0,1-1,-1 1,1 0,-1 0,1 0,0-1,-1 1,1 0,-1 0,1 0,-1 0,1 0,-1 0,1 0,-1 0,1 0,-1 0,1 0,-1 0,1 1,-1-1,1 0,-1 0,1 0,-1 1,1-1,0 0,-1 1,1-1,-1 0,1 1,0-1,-1 0,1 1,0-1,0 1,-1-1,1 0,0 1,0-1,-1 1,1-1,0 1,0-1,0 1,0-1,0 1,0-1,0 1,0-1,0 1,0-1,0 1,0-1,-8 21,0-1,2 1,0 0,1 0,1 1,1-1,1 1,1 0,1-1,1 1,2 15,-3-34,1-1,-1 0,0 1,0-1,1 0,0 1,-1-1,1 0,0 0,0 0,0 0,0 1,0-1,1-1,-1 1,1 0,-1 0,1 0,0-1,-1 1,1-1,0 1,0-1,0 0,0 0,0 0,1 0,-1 0,0 0,0-1,1 1,-1-1,0 0,1 1,-1-1,0 0,1 0,3-1,0 0,0 0,0 0,0 0,0-1,0 0,-1-1,1 1,-1-1,1 0,-1 0,0-1,0 0,-1 0,117-146,-121 149,0 0,1-1,-1 1,1 0,-1 0,1 0,0 0,-1 0,1 0,0 0,0 0,0 0,0 0,0 1,0-1,0 0,0 0,0 1,0-1,0 1,0-1,0 1,0 0,1-1,-1 1,0 0,0 0,0 0,1-1,-1 1,0 1,0-1,1 0,-1 0,0 0,0 1,0-1,1 0,-1 1,0-1,0 1,0 0,0-1,0 1,0 0,0 0,0-1,0 1,0 0,-1 0,1 0,0 0,31 75,15 19,-42-92,-1 0,1 0,0-1,0 1,0-1,0 0,0 0,0 0,1-1,-1 0,0 0,1-1,-1 1,1-1,-1 0,1-1,-1 1,1-1,-1 0,1 0,-1-1,0 0,0 0,0 0,0 0,0-1,0 0,-1 0,1 0,-1 0,0-1,0 0,0 0,1-1,7-9,0 0,-1 0,0-1,-1-1,-1 0,0 0,-1-1,-1 0,-1 0,0 0,-2-1,1-2,23-87,-26 98</inkml:trace>
  <inkml:trace contextRef="#ctx0" brushRef="#br1" timeOffset="46688.079">2230 173,'-159'284,"300"-510,-141 225,1-1,0 1,0 0,-1-1,1 1,0 0,0-1,0 1,0 0,0 0,0 0,1 0,-1 0,0 0,0 1,1-1,-1 0,1 1,-1-1,0 0,1 1,-1 0,1-1,-1 1,1 0,-1 0,1 0,0 0,-1 0,1 0,-1 0,1 1,-1-1,1 0,-1 1,1-1,-1 1,0 0,1 0,-1-1,0 1,1 0,-1 0,0 0,0 0,0 0,0 0,0 1,0-1,0 0,0 0,0 1,28 70,-27-63,0 0,1 0,0 0,1-1,-1 0,2 0,-1 0,1 0,1 0,-1-1,1 0,5 4,-9-9,-1-1,0 0,1 0,-1 0,1 0,-1 0,1-1,-1 1,1 0,0-1,-1 1,1-1,0 1,-1-1,1 0,0 0,0 0,-1 0,1 0,0 0,0 0,-1-1,1 1,0-1,0 1,-1-1,1 0,-1 1,1-1,-1 0,1 0,-1 0,1 0,-1 0,0-1,0 1,1 0,-1-1,0 1,0-1,0 1,-1-1,1 1,0-1,25-77,2-150,-23 173,1 32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9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1,'61'47,"77"108,-58-91,66 66,15 75,119 11,-52 18,-122-125,-88-96</inkml:trace>
  <inkml:trace contextRef="#ctx0" brushRef="#br0" timeOffset="838.4">255 1553,'-12'3,"1"1,0 0,0 1,0 1,1 0,0 0,0 1,0 0,1 0,0 1,1 1,0-1,0 1,1 1,0-1,0 1,1 1,0-1,1 1,1 0,-1 0,2 0,-1 1,2-1,-1 1,2 0,0 0,0 0,1 6,-2 6,2-1,0 1,2-1,1 1,0-1,6 18,-7-35,-1 0,2 0,-1 0,1 0,0 0,0 0,0-1,1 0,0 1,0-1,0-1,1 1,-1-1,1 0,0 0,1 0,-1 0,1-1,-1 0,1 0,0-1,0 1,0-1,0-1,1 1,5 0,-3-1,0-1,1 1,-1-2,0 1,0-1,0-1,0 1,0-2,0 1,0-1,-1-1,1 1,-1-1,0-1,0 1,-1-2,1 1,-1-1,4-4,21-14,-2-2,-1-1,-2-1,0-2,-2 0,-1-2,-1 0,-2-2,-2-1,12-28,-27 54,1 0,-2-1,0 1,0-1,0 0,-2 0,1 0,-1 0,0 0,-1 0,0 0,-1-1,0 1,-1 0,0 0,0 1,-1-1,-1 0,1 1,-1 0,-1-1,0 2,0-1,-1 1,0-1,0 1,-1 1,0 0,0 0,-4-2,2 4,1 0,-1 1,0 0,-1 1,1 0,-1 0,1 1,-1 0,0 1,0 0,0 0,1 1,-1 1,0-1,0 2,0-1,1 1,-1 1,1 0,-4 2,-12 4,1 2,0 1,0 0,1 2,1 1,-20 18,13-8,2 1,1 2,1 1,2 0,0 2,-4 12,8-12</inkml:trace>
  <inkml:trace contextRef="#ctx0" brushRef="#br0" timeOffset="1135.38">1 1919,'201'-135,"-177"123,0 2,1 0,0 1,1 2,0 0,0 2,0 1,0 1,1 1,0 2,-1 0,1 2,5 1,50-1,-58-2</inkml:trace>
  <inkml:trace contextRef="#ctx0" brushRef="#br0" timeOffset="2637.866">791 1553,'79'-16,"-1"-2,-1-4,-1-3,-1-3,-2-4,39-24,187-125,-235 133,-2-3,-3-3,39-44,-98 97,1 1,-1 0,0-1,1 1,-1-1,1 1,-1 0,0-1,0 1,1-1,-1 0,0 1,0-1,1 1,-1-1,0 1,0-1,0 1,0-1,0 0,0 1,0-1,0 1,0-1,0 1,0-1,0 0,-1 1,1-1,0 1,0-1,-1 1,1-1,0 1,-1-1,1 1,0-1,-1 1,1 0,0-1,-1 1,1-1,-1 1,1 0,-1 0,1-1,-1 1,1 0,-1 0,1-1,-1 1,0 0,1 0,-1 0,1 0,-1 0,1 0,-1 0,0 0,1 0,-1 0,1 0,-1 0,1 1,-1-1,0 0,-51-1,45 1,-164-1,170 0,0 1,1 0,-1-1,0 1,0 0,1-1,-1 1,0 0,0 0,0 0,1 0,-1 0,0 0,0 0,0 0,1 0,-1 0,0 0,0 0,0 1,1-1,-1 0,0 1,0-1,1 0,-1 1,0-1,1 1,-1-1,0 1,1-1,-1 1,1 0,-1-1,1 1,-1 0,1-1,0 1,-1 0,1 0,0-1,-1 1,1 0,0 0,0 0,0-1,0 1,0 0,0 0,0 0,0 0,0-1,0 1,0 0,0 0,1 0,-1-1,0 1,26 48,-23-45,10 20,-1 0,-1 0,-2 1,0 1,-1-1,-2 1,-1 1,1 12,22 102,-29-140,1 0,0 0,-1 0,1 0,0 0,0 0,0 0,0 0,0 0,0 0,0 0,0 0,1 0,-1 0,0 0,1 0,-1 0,0 0,1 0,-1-1,1 1,-1 0,1 0,0 0,-1 0,1-1,0 1,0 0,-1-1,1 1,0-1,0 1,0-1,0 1,0-1,0 1,0-1,0 0,0 0,0 1,0-1,0 0,0 0,0 0,0 0,0 0,0 0,0 0,0-1,0 1,0 0,0-1,0 1,0 0,0-1,0 1,-1-1,1 1,0-1,0 0,0 1,-1-1,1 0,0 0,13-15,-1-1,-1-1,-1 0,0-1,-1 0,-1 0,1-6,9-17,80-180,-86 204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1,'-11'127,"4"-102,2 1,1 0,2 0,0 0,1 0,2 0,1 5,26 112,-16 25,-2-99,-3 1,-3-1,-3 1,-4 13,1 37,-34 23,37-111,7-27</inkml:trace>
  <inkml:trace contextRef="#ctx0" brushRef="#br0" timeOffset="3251.713">0 763,'153'-57,"2"6,3 6,5 7,-88 22,-2-3,0-4,60-27,-95 34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0 138,'165'25,"294"-22,-414-4,-67-6,0-1,1 0,0-2,0 0,1-2,0 0,1-1,1-1,-12-11,-32-13,41 30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4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1 198,'1'3,"1"0,0-1,1 1,-1 0,0-1,1 0,-1 0,1 0,0 0,0 0,0 0,0-1,0 1,0-1,0 0,0 0,0 0,2 0,-2 0,16 4,0-1,0-1,1-1,-1-1,0 0,1-1,-1-2,1 0,-1 0,16-6,8 1,227-26,-226 33,-84-36,-76-75,93 78,16 16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7.4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1 177,'189'38,"-130"-28,1-3,0-3,0-2,47-5,-3 1,37-9,-134-3,-33 1,11 6,4 0,0 0,1-1,0 0,1-1,0 0,0 0,1-1,0 0,1 0,0-1,0 0,1 0,-1-4,-11-21,10 20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0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0 144,'23'61,"93"305,-114-359,0-1,0 1,0 0,1 0,0-1,0 0,1 1,-1-1,1-1,1 1,-1 0,1-1,5 4,-8-8,1-1,0 0,-1 0,1 0,-1 0,1-1,0 1,-1-1,1 1,-1-1,1 0,-1 0,0 0,1 0,-1-1,0 1,0 0,0-1,0 0,0 1,0-1,0 0,0 0,-1 0,1 0,-1-1,0 1,1 0,0-3,1 1,108-158,-6 38,-103 124,0-1,0 1,-1-1,1 1,0 0,0 0,0 0,-1 0,1 0,0 0,0 0,-1 1,1-1,0 1,0-1,-1 1,1 0,0-1,-1 1,1 0,-1 0,1 0,-1 0,0 0,1 1,-1-1,0 0,0 1,0-1,0 1,0-1,0 1,0-1,0 1,-1 0,1-1,0 1,-1 0,0 0,1-1,-1 1,0 0,0 1,9 15,-7-14,1 0,-1 0,1-1,0 1,1-1,-1 0,1 1,-1-2,1 1,0 0,0-1,0 1,0-1,1-1,-1 1,0 0,1-1,-1 0,1 0,0 0,-1-1,1 1,0-1,-1 0,1-1,0 1,-1-1,1 0,-1 0,1 0,-1-1,4-1,5-2,0-1,-1 0,0-1,0 0,0-1,-1-1,0 1,-1-2,0 1,7-9,-5 4,1 1,-1-1,-1-1,-1 0,0-1,-1 0,-1 0,0-1,-1 0,-1 0,-1-1,0 1,-1-1,1-16,-6-40,0 62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0 215,'266'-28,"63"29,-288-7,-40 6,-1 0,1 0,0-1,-1 1,1 0,-1 0,1-1,-1 1,1 0,-1-1,1 1,-1 0,1-1,-1 1,0-1,1 1,-1-1,1 1,-1-1,0 1,0-1,1 1,-1-1,0 1,0-1,0 0,1 1,-1-1,0 1,0-1,0 0,0 1,0-1,0 1,0-1,0 0,-1 1,1-1,0 1,0-1,0 1,-1-1,1 0,0 1,-1-1,1 1,0-1,-1 1,1 0,-1-1,1 1,0-1,-1 1,1 0,-1-1,1 1,-1 0,0-1,1 1,-1 0,1 0,-1 0,1 0,-1 0,0-1,-177-115,159 89,18 17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374 762,'-17'-119,"16"116,0 0,0 0,-1 0,1 0,-1 0,1 0,-1 1,0-1,0 1,0-1,-1 1,1 0,-1 0,1 0,-1 0,1 0,-1 1,0-1,0 1,0 0,0-1,0 1,0 1,0-1,0 0,-1 1,1 0,0-1,0 1,0 0,-1 1,1-1,0 1,0-1,-3 2,-10 4,1 0,-1 1,1 1,1 1,-1 0,2 1,-1 0,1 1,1 0,0 1,0 1,1 0,1 0,0 1,1 0,1 1,0 0,-4 12,8-19,-1 1,2 0,-1 0,1 1,1-1,0 0,0 1,1 0,0-1,0 1,1 0,1 0,0-1,0 1,1 0,0-1,0 1,1-1,0 0,1 0,0 0,1 0,0-1,0 0,0 0,1 0,1 0,-1-1,2 1,14 3,1 0,-1-2,1-1,1 0,-1-2,1 0,1-2,-1-1,0-1,1-1,-1-1,1-1,-1-1,1-1,-1-1,0-2,0 0,-1-2,0 0,0-1,20-13,-6 6</inkml:trace>
  <inkml:trace contextRef="#ctx0" brushRef="#br0" timeOffset="303.917">910 734,'-9'17,"1"1,1-1,0 1,2 1,0-1,1 1,1 0,1 0,0 0,1 0,2 0,0 0,0 0,3 7,-2-21,0 0,0 0,0 0,0 0,1-1,0 1,0-1,1 1,-1-1,1 0,0 0,0-1,0 1,0-1,0 0,1 0,0 0,0-1,-1 1,1-1,1 0,-1-1,0 1,0-1,1 0,-1-1,0 1,1-1,-1 0,1 0,-1-1,0 1,1-1,-1 0,0-1,1 1,2-3,22-6,-1-1,0-1,-1-2,0-1,8-7,-17 10,-5 6,-2-2,1 0,-1-1,0 0,0 0,-1-1,-1-1,1 0,-2 0,0-1,0 0,-1-1,-1 0,0 0,0-1,-1 0,-1 0,-1 0,0 0,-1-1,0 0,-1 0,-2 10,0 1,-1-1,1 0,-1 1,0-1,0 0,-1 1,1-1,-1 1,0 0,0 0,-1 0,1 0,-1 0,0 0,0 0,0 1,0 0,-1-1,0 1,1 1,-1-1,0 0,0 1,0 0,-1 0,1 0,-1 0,1 1,-1 0,-3-1,-4 0,0 0,0 1,0 0,0 1,0 0,0 1,0 0,0 1,0 0,0 1,1 0,-1 2,-49 25,41-15</inkml:trace>
  <inkml:trace contextRef="#ctx0" brushRef="#br0" timeOffset="770.141">1559 1157,'309'-395,"-209"276,-104 151,-6 18,7-44,0 1,1-1,0 0,0 1,1 0,0-1,0 1,1 0,-1 0,2-1,-1 1,1 0,0 0,0-1,0 1,1-1,0 1,1-1,-1 0,1 0,1 0,-1 0,1 0,0-1,0 1,3 2,-2-4,1 0,1 0,-1-1,0 1,1-1,0-1,-1 1,1-1,0 0,0-1,1 0,-1 0,0 0,0-1,0 0,1 0,-1-1,0 0,0 0,0-1,0 0,0 0,0-1,-1 1,1-2,-1 1,1-1,-1 0,0 0,-1 0,1-1,-1 0,0 0,3-4,82-96,-80 90</inkml:trace>
  <inkml:trace contextRef="#ctx0" brushRef="#br0" timeOffset="1170.812">2830 508,'-33'9,"1"1,1 1,0 2,1 1,0 1,1 2,-15 12,41-28,0 1,0-1,0 1,0 0,0 0,0 0,1 1,-1-1,1 1,-1-1,1 1,0 0,0 0,0 0,1 0,-1 0,1 0,-1 1,1-1,0 1,0-1,1 0,-1 1,1-1,0 1,-1-1,2 1,-1 0,0-1,1 1,-1-1,2 3,5 2,0-1,0 0,1 0,0 0,1-1,-1-1,1 1,0-1,1-1,-1 0,1 0,-1-1,1 0,5 1,94 46,-107-49,-1 0,1 1,-1-1,0 0,1 0,-1 1,0-1,0 1,0-1,0 1,0-1,0 1,0 0,-1 0,1-1,-1 1,1 0,-1 0,0 0,1-1,-1 1,0 0,0 0,0 0,-1 0,1-1,0 1,-1 0,1 0,-1 0,1-1,-1 1,0 0,0-1,0 1,0-1,0 1,0-1,0 1,-2 0,-62 51,54-46,-8 6,0 0,-1-1,0-1,-1-1,0-1,-1-1,-15 3,13-6</inkml:trace>
  <inkml:trace contextRef="#ctx0" brushRef="#br0" timeOffset="1501.747">3394 198,'-10'43,"-7"38,-2 15,-2-3,3-9,4-14,0-9,2-10,3-8,3-8,-2-5,0-2,2-1,2-1,1 1,1-1,-3-3,-2-7</inkml:trace>
  <inkml:trace contextRef="#ctx0" brushRef="#br0" timeOffset="1688.39">2914 705,'43'-4,"38"-3,16 1,-1 2,-10 0,-11 2,-13 1,-8 0,-8 1,-7 1,-6 4,-3 1,-7 0</inkml:trace>
  <inkml:trace contextRef="#ctx0" brushRef="#br0" timeOffset="2469.447">4212 790,'-7'-8,"-1"2,0-1,0 1,0 0,-1 1,0 0,0 0,0 1,-1 0,1 0,-1 1,0 1,0 0,0 0,0 1,0 0,0 0,-1 2,1-1,0 1,0 0,0 1,0 0,0 1,0 0,1 1,-1 0,1 0,0 1,0 0,1 1,-1 0,1 0,1 0,-1 1,1 1,0-1,1 1,-1 0,1 1,-3 1,0 1,1 0,0 1,1 0,0 0,1 0,0 1,1 0,0 0,1 0,1 0,0 1,1 0,0 0,1-1,1 1,0 0,1 0,0 0,2 6,-2-16,0-1,1 0,-1 1,1-1,-1 0,1 0,0 1,1-2,-1 1,0 0,1 0,-1-1,1 1,0-1,0 0,0 0,0 0,0 0,1-1,-1 1,0-1,1 0,-1 1,1-2,-1 1,1 0,0-1,-1 0,1 0,0 0,-1 0,1 0,2-1,7-1,-1-1,0 0,1-1,-1 0,-1-1,1 0,-1-1,1 0,0-2,106-106,-36 28,-70 74,0 2,1-1,1 2,0 0,0 0,0 2,1-1,0 2,2 0,-15 5,0 1,0 0,0 0,0-1,0 1,0 0,0 1,0-1,0 0,0 1,0-1,0 1,0-1,0 1,0 0,0 0,-1 0,1 0,0 0,0 0,-1 1,1-1,-1 1,1-1,-1 1,0-1,0 1,1 0,-1-1,0 1,0 0,-1 0,1 0,0 1,17 78,-16-68,-1-4,0-1,0 1,1 0,1-1,-1 1,1-1,0 1,1-1,0 0,1-1,-1 1,1-1,1 0,-1 0,1 0,8 3</inkml:trace>
  <inkml:trace contextRef="#ctx0" brushRef="#br0" timeOffset="2889.804">4607 1072,'80'-113,"6"4,40-35,-126 144,0 1,0 0,0-1,0 1,0-1,0 1,0-1,1 1,-1-1,0 1,0-1,1 1,-1-1,0 1,0-1,1 0,-1 1,1-1,-1 0,0 1,1-1,-1 0,1 1,-1-1,1 0,-1 1,1-1,-1 0,1 0,-1 0,1 0,-1 0,1 1,-1-1,1 0,-1 0,1 0,-1 0,1 0,-1-1,1 1,-1 0,1 0,-1 0,1 0,-1-1,1 1,-1 0,1 0,-1-1,1 1,-1 0,1-1,-1 1,0 0,1-1,-1 1,0-1,1 1,-1-1,0 1,0-1,1 1,-1-1,0 1,-5 43,2-36,0 0,0 0,1 0,0 0,1 0,-1 0,1 1,1-1,-1 1,2-1,-1 1,1-1,0 0,0 1,0-1,1 0,1 0,-1 0,1 0,0 0,1-1,0 1,0-1,0 0,0 0,1 0,0-1,1 1,-1-1,1-1,5 5,2-5,1 0,-1-1,1 0,0-1,0-1,-1 0,1-1,0 0,0-1,0-1,0 0,-1-1,1 0,-1-1,0 0,0-2,0 1,-1-1,0-1,0-1,6-4,114-118,-105 102,-16 15</inkml:trace>
  <inkml:trace contextRef="#ctx0" brushRef="#br0" timeOffset="3470.417">6018 0,'-7'150,"-7"-1,-21 86,11-78,-10 87,17-160,4-93,5-4</inkml:trace>
  <inkml:trace contextRef="#ctx0" brushRef="#br0" timeOffset="3689.165">5567 424,'43'9,"38"4,15-1,-3-3,-9-2,-14-3,-9-1,-9-2,-10-1,-7-1,-4 1,-4-1,0 1,-6-1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1,'15'0,"13"0,8 0,2 0,-1 0,-1 0,-3 0,-1 0,-2 0,-1 0,-1 0,0 0,0 0,0 0,0 0,-10 0,-7 0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0,'44'10,"28"3,6-1,-4-2,-11-3,-10-3,-11-2,-7-1,-9-1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0 120,'678'0,"-678"0,-1-1,1 1,0-1,-1 1,1-1,0 1,0-1,0 1,-1-1,1 1,0-1,0 1,0-1,0 1,0-1,0 1,0-1,0 1,0-1,0 1,0-1,1 1,-1-1,0 1,0-1,0 1,1-1,-1 1,0-1,1 1,-1-1,0 1,1 0,-1-1,0 1,1 0,-1-1,1 1,-1 0,1 0,-1-1,1 1,-1 0,0 0,1 0,0-1,-1 1,1 0,-1 0,1 0,-1 0,1 0,-1 0,1 0,-1 0,1 0,-1 1,1-1,-1 0,1 0,-1 0,1 1,0-1,-38-26,-57-36,79 48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20.3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0 194,'1'-2,"1"0,-1 0,1 0,-1 0,1 1,0-1,-1 1,1-1,0 1,0 0,0-1,0 1,0 0,1 0,-1 1,0-1,0 0,0 1,1-1,-1 1,0 0,1 0,-1 0,0 0,2 0,-1 0,411-4,-265-25,-148 28,0-1,0 1,0 0,0-1,-1 1,1-1,0 1,-1-1,1 1,-1-1,1 1,-1-1,0 0,0 1,1-1,-1 0,0 1,-1-1,1 1,0-1,0 0,-1 1,1-1,-1 1,1-1,-1 1,0-1,0 1,1-1,-1 1,0-1,0 1,0 0,-1 0,1 0,0 0,0 0,-1 0,1 0,0 0,-1 0,-1 0,-5-10,-15-32,16 22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9.0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1 140,'2'44,"3"0,2 0,1 0,3-1,1-1,2 1,2-2,13 22,-29-61,1 0,0 0,0 0,0 0,0-1,0 1,0 0,0-1,1 1,-1 0,1-1,-1 0,1 1,-1-1,1 0,0 0,0 0,0 0,0 0,-1 0,1-1,0 1,0-1,0 1,0-1,1 0,-1 1,0-1,0 0,0 0,0-1,0 1,0 0,0-1,0 1,0-1,0 0,0 0,0 0,0 0,-1 0,1 0,0 0,-1 0,1-1,-1 1,1 0,-1-1,1 0,-1 1,0-1,1-1,182-268,-184 270,0 0,1 1,-1-1,0 0,1 0,-1 1,1-1,0 0,-1 1,1-1,-1 0,1 1,0-1,-1 1,1-1,0 1,0 0,-1-1,1 1,0 0,0-1,0 1,0 0,-1 0,1 0,0 0,0 0,0 0,0 0,0 0,-1 0,1 0,0 0,0 0,0 1,0-1,-1 0,1 1,0-1,0 0,-1 1,1-1,0 1,0-1,-1 1,1 0,-1-1,1 1,-1 0,1-1,-1 1,1 0,-1-1,1 1,-1 0,0 0,1 0,-1 0,0-1,0 1,0 0,12 61,-12-53,40 131,-39-136,0-1,1 1,0-1,-1 0,2 1,-1-1,0 0,0 0,1 0,0-1,-1 1,1-1,0 1,0-1,1 0,-1 0,0 0,1-1,-1 1,1-1,-1 0,1 0,0 0,-1 0,1 0,0-1,0 0,0 0,-1 0,1 0,0-1,0 1,0-1,-1 0,1 0,0 0,7-7,1 0,-1 0,0-1,-1-1,0 0,-1 0,0-1,-1 0,0 0,0-1,-1 0,-1 0,0-1,1-3,-3 8,28-54,-2-2,-4-1,14-50,-24 59,-9 32</inkml:trace>
  <inkml:trace contextRef="#ctx0" brushRef="#br0" timeOffset="478.041">1187 338,'-39'52,"2"1,3 2,-26 56,55-104,1 1,0 1,0-1,1 1,0-1,0 1,1 0,1 0,-1 0,1 0,1 1,-1-1,2 0,-1 0,1 0,1 3,2-8,0 0,0-1,0 0,1 1,-1-1,1-1,0 1,-1-1,1 0,0 0,1 0,-1-1,0 0,0 0,1 0,-1-1,0 1,1-1,-1-1,0 1,1-1,-1 0,5-1,6 1,-3 1,-5 0,-1 0,1 0,-1 0,1-1,-1 0,0 0,1-1,-1 0,0-1,0 1,0-1,0-1,0 1,0-2,1-6,-5 1</inkml:trace>
  <inkml:trace contextRef="#ctx0" brushRef="#br0" timeOffset="732.515">847 536,'44'0,"23"0,5 0,-4 0,-10 0,-9 0,-9 0,-6 0,-4 0,-2 0,-1 0,-6 0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7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1 254,'19'5,"11"2,6-1,1-1,-1-2,-1 0,-3-2,-1-1,-2 0,-5-5,-2-2,0 1,1-4,-4 0</inkml:trace>
  <inkml:trace contextRef="#ctx0" brushRef="#br0" timeOffset="247.942">199 0,'-5'39,"-1"31,-1 9,2-4,2-10,1-12,1-9,0-8,6-10,2-9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5.7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109 54,'-2'0,"-1"0,1 0,-1 0,0 0,1 1,-1-1,1 1,-1 0,1 0,-1 0,1 0,-1 0,1 0,0 1,0-1,0 1,0-1,0 1,0 0,0 0,0 0,1 0,-1 0,1 0,-1 0,1 1,0-1,0 1,0-1,0 1,0-1,1 1,-1-1,1 2,-34 139,31-133,1-1,0 1,0 0,1 0,1 0,0 0,0 1,1-1,0 0,0 0,1-1,1 1,0 0,0-1,1 1,0-1,0 0,1 0,1-1,2 4,-2-8,0 0,1-1,0 0,-1 0,1-1,0 0,0 0,1 0,-1-1,0 0,0-1,1 0,-1 0,0 0,1-1,-1 0,0 0,0-1,0 0,0 0,0-1,0 1,-1-2,1 1,-1-1,0 0,0 0,1-2,77-79,-82 85,0-1,0 1,0 0,0 0,0 0,0 1,0-1,0 0,0 1,-1-1,1 1,0-1,0 1,0 0,-1 0,1 0,0 0,-1 0,1 0,-1 1,0-1,1 0,-1 1,0-1,0 1,1-1,-1 1,0 0,-1 0,1-1,0 1,0 0,-1 0,1 0,-1 0,0-1,0 1,1 2,5 9,-5-10,0 1,0-1,0 1,1-1,-1 0,1 0,0 0,0 0,0 0,0 0,1 0,-1 0,1-1,-1 1,1-1,0 0,0 0,0 0,0 0,0-1,1 1,-1-1,0 0,1 0,-1 0,1 0,0 0,-1-1,1 0,-1 0,1 0,0 0,-1 0,1-1,-1 1,1-1,-1 0,1 0,-1-1,0 1,2-2,8-8,-1-1,-1-1,0 0,-1 0,0-1,-1 0,-1-1,2-4,1 0,73-199,-36 122,-33 84</inkml:trace>
  <inkml:trace contextRef="#ctx0" brushRef="#br0" timeOffset="698.343">871 308,'-97'219,"103"-229,15-32,2 1,2 0,2 2,4-1,-30 38,0 1,0 0,0 0,0 0,0 0,1 0,-1 0,0 0,1 0,-1 0,0 1,1-1,-1 0,1 1,-1-1,1 1,-1 0,1 0,0-1,-1 1,1 0,-1 0,1 0,0 1,-1-1,1 0,-1 1,1-1,-1 1,1-1,-1 1,1 0,-1-1,0 1,1 0,-1 0,0 0,0 0,0 0,1 0,-1 1,0-1,-1 0,1 0,0 1,0-1,0 1,-1-1,1 1,-1-1,1 1,-1-1,0 1,1-1,-1 2,10 26,29 67,-38-93,1 0,0-1,-1 1,1 0,0-1,0 1,1-1,-1 0,0 0,1 0,-1 0,1 0,0 0,0-1,0 1,0-1,0 0,0 0,0 0,0 0,0 0,0-1,0 1,1-1,-1 0,0 0,2 0,1-4,-1 1,1-1,-1 0,0 0,0-1,-1 0,1 0,-1 0,0 0,0 0,-1-1,1 0,-1 0,-1 0,1 0,-1 0,0 0,0-1,-1 1,0-1,0 1,0-1,-1-1,3-3,-1-1,-1 0,0 1,-1-1,0 0,0 0,-1 0,-1 1,0-1,-2-6,-3-1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26,'340'0,"-232"-22,-99 18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9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0,'43'5,"24"-3,5-2,-4-2,-10 1,-9 0,-8-1,-12 2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99,'0'0,"0"1,0-1,0 1,0-1,0 1,0 0,0-1,0 1,0-1,0 1,0-1,0 1,0-1,-1 0,1 1,0-1,0 1,-1-1,1 1,0-1,-1 0,1 1,0-1,-1 1,1-1,-1 0,1 0,0 1,-1-1,1 0,-1 0,1 1,-1-1,1 0,-1 0,1 0,-1 0,1 0,-1 0,1 0,-1 0,1 0,-1 0,1 0,-1 0,1 0,-1 0,1 0,-1 0,1-1,-1 1,1 0,-1 0,1-1,-1 1,1 0,0-1,-1 1,1 0,0-1,-1 1,1-1,0 1,-9 164,11-112,-1-30,0 1,2-1,1 0,0 0,2-1,6 15,-12-33,1 1,0 0,0 0,0-1,1 1,-1-1,1 1,0-1,0 0,0 1,1-1,-1 0,1 0,-1-1,1 1,0-1,0 1,0-1,0 0,1 0,-1 0,0 0,1-1,0 1,-1-1,1 0,0 0,0-1,-1 1,1-1,0 1,0-1,0-1,0 1,-1 0,1-1,4-1,8-6,-1-1,0-1,0-1,-1 0,0 0,-1-2,0 0,-1 0,-1-1,4-5,2-2,103-117,-118 138,1-1,-1 1,1-1,0 1,-1 0,1 0,0 0,-1 0,1 1,0-1,-1 1,1 0,0-1,-1 1,1 0,-1 1,0-1,1 0,-1 1,0-1,0 1,0 0,0 0,0-1,0 1,0 1,-1-1,1 0,-1 0,0 1,1-1,-1 0,0 1,0-1,-1 1,1 0,0-1,-1 1,0 0,1 2,5 8,-3-6,0-1,1 0,0 0,0 0,0-1,1 1,0-1,0 0,0-1,0 1,1-1,0 0,0 0,0-1,0 1,1-1,-1-1,1 1,0-1,-1 0,1-1,0 0,0 0,0 0,0-1,0 0,0 0,0-1,0 0,0 0,0-1,0 0,0 0,-1 0,5-3,4-7,0 0,-1 0,-1-2,0 0,-1 0,0-1,-1-1,-1 0,0 0,-1-1,-1 0,-1-1,1-2,-2 8,0 0,-1 0,0-1,-1 1,0-1,-1 0,0 0,-1 0,-1-1,0 1,0 0,-2-1,-1-12,-4 13,-1 8</inkml:trace>
  <inkml:trace contextRef="#ctx0" brushRef="#br0" timeOffset="633.002">1047 382,'-166'202,"151"-183,101-102,39-47,-124 128,-1 1,1 0,0-1,0 1,0 0,1 0,-1 0,0 0,0 0,1 0,-1 0,0 0,1 1,-1-1,1 0,-1 1,1-1,-1 1,1 0,0-1,-1 1,1 0,-1 0,1 0,0 0,-1 0,1 1,-1-1,1 0,-1 1,1-1,0 1,-1-1,0 1,1 0,-1 0,1-1,-1 1,0 0,0 0,1 1,-1-1,0 0,0 0,0 0,0 1,-1-1,1 1,0-1,0 2,40 134,-39-132,0-1,1 0,-1 0,1 0,0-1,0 1,1-1,-1 1,1-1,-1 0,1 0,0-1,0 1,0-1,1 0,-1 0,0 0,1-1,-1 1,1-1,0 0,-1 0,1-1,0 1,0-1,-1 0,1-1,0 1,0-1,-1 0,1 0,-1 0,1-1,-1 1,1-1,-1 0,0-1,0 1,0-1,0 0,0 0,-1 0,1 0,-1 0,0-1,0 0,0 0,1-1,11-19,0 0,-2-1,-1 0,-1-1,-1-1,3-13,-8 15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8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656 1,'-34'0,"1"2,0 1,0 2,0 1,1 2,0 1,0 1,1 2,-19 10,31-9,1 1,0 0,1 1,0 1,2 1,0 0,0 1,-6 12,-19 22,27-39,2 1,-1 1,2 0,0 1,1 0,0 0,2 1,0 0,0 0,2 1,0 0,1 0,1 0,0 9,2-20,0 1,1-1,0 0,0 1,1-1,0 0,0 1,0-1,1 0,0 0,1 0,0 0,0-1,0 1,1-1,0 1,0-1,0 0,1-1,0 1,0-1,1 0,-1 0,1-1,0 1,0-1,1 0,18 5,-1-1,1-1,0-1,0-1,1-1,6-1,8-2,0-1,-1-2,1-2,-1-1,1-2,-2-2,7-4,-24 8,0 0,-1-2,0 0,-1-1,0-2,0 0,17-11,-23 10</inkml:trace>
  <inkml:trace contextRef="#ctx0" brushRef="#br0" timeOffset="330.734">769 340,'-41'0,"-397"17,190 20,263-34,4-3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0 387,'5'0,"11"0,7 0,6 0,1-5,1-1,0 0,0 1,-1 1,-1 2,0 1,0 0,-1 1,0 0,0 1,0-1,-5 0</inkml:trace>
  <inkml:trace contextRef="#ctx0" brushRef="#br0" timeOffset="1231.205">818 105,'-2'-1,"0"1,0-1,0 1,0 0,0 0,0 0,0 0,0 1,0-1,0 0,0 1,0-1,0 1,0 0,1 0,-1 0,0 0,0 0,1 0,-1 0,0 0,1 1,-1-1,1 1,0-1,-1 1,1-1,0 1,0 0,0 0,0 0,0-1,1 1,-1 0,1 0,-1 0,1 0,-1 0,1 0,0 0,0 0,0 0,0 1,-1 1,-38 193,35-181,1-1,0 1,1 0,0 0,2 0,0 0,0 0,2 0,0-1,0 1,2 0,2 6,-5-18,1 0,0-1,0 0,0 1,0-1,0 0,1 0,-1 0,1 0,0-1,0 1,0-1,0 1,0-1,1 0,-1 0,1-1,-1 1,1-1,0 0,-1 0,1 0,0 0,0 0,0-1,0 0,-1 0,1 0,0 0,0-1,0 1,0-1,-1 0,1 0,0 0,0-1,2-1,21-13,-2-1,0-1,0-1,-2-1,0-1,-2-1,0-1,-2-1,16-25,-29 41,40-36,-45 45,1 0,-1 0,0 0,0 0,1 1,-1-1,0 0,0 1,0-1,0 0,-1 1,1-1,0 1,-1-1,1 1,-1 0,1-1,-1 1,0 0,1-1,-1 1,0 0,0-1,0 1,-1 0,1-1,0 1,0 1,0-2,-1 4,1 0,-1 0,1-1,0 1,1 0,-1 0,1 0,0-1,0 1,0-1,1 1,0-1,0 1,0-1,0 0,1 0,-1 0,1 0,0 0,0 0,1-1,-1 0,1 1,-1-1,1-1,0 1,4 2,0-4,0 1,-1-1,1 0,0-1,0 1,0-2,0 1,0-1,0 0,-1-1,1 0,0 0,-1 0,0-1,1 0,-1-1,0 0,0 0,-1 0,0-1,1 0,3-5,11-9,-1-2,-1 0,-1-1,-1-1,10-18,-17 25,-1 0,-1 0,0-1,-1 0,-1-1,-1 1,0-1,-1 0,-1-1,-1 1,0-1,-2 1,0-11,0 27,0 0,0 0,-1 0,1 0,0 0,-1 0,1 0,-1 0,0 0,1 0,-1 0,0 1,0-1,0 0,0 0,-1 1,1-1,0 1,-1-1,1 1,-1-1,0 1,1 0,-1 0,0 0,0 0,0 0,-10 0</inkml:trace>
  <inkml:trace contextRef="#ctx0" brushRef="#br0" timeOffset="3411.122">2144 132,'-10'-1,"-1"0,0 1,1 0,-1 1,0 0,1 1,-1 0,1 0,-1 1,1 1,0 0,0 0,1 1,-1 0,1 0,0 1,0 1,-6 7,1 1,0 1,1 0,0 0,2 2,0-1,1 1,0 1,2 0,0 0,2 1,0 0,-3 16,8-29,0-1,1 1,-1 0,1 0,1 0,-1 0,1 0,0 0,1 0,0-1,0 1,0-1,1 1,0-1,0 0,0 0,1 0,0 0,0-1,1 1,0-1,0 0,0-1,0 1,1-1,-1 0,1 0,0-1,0 1,1-2,-1 1,1-1,-1 1,1-2,0 1,0-1,-1 0,1 0,6-1,5-3,-1-1,0 0,0-1,-1-1,0 0,0-1,0-1,-1-1,0 0,0-1,0-1,21-12,-12 9</inkml:trace>
  <inkml:trace contextRef="#ctx0" brushRef="#br0" timeOffset="3742.978">2511 189,'-16'14,"0"2,1 0,0 0,2 1,0 1,0 0,2 1,1 1,0-1,1 2,1-1,-3 17,10-33,1-1,-1 0,1 1,0-1,1 1,-1-1,0 1,1-1,0 0,0 1,0-1,0 0,0 0,1 0,0 0,-1 0,1 0,0 0,0 0,1-1,-1 1,1-1,-1 0,1 1,0-1,-1 0,1-1,0 1,0 0,1-1,-1 0,0 0,0 0,1 0,-1 0,0-1,1 1,-1-1,1 0,-1 0,1 0,-1 0,0-1,1 0,14-2,0 0,-1-2,1 0,-1-1,0-1,0-1,-1 0,0-1,-1-1,0 0,0-1,-1-1,0 0,-1-1,-1 0,0-1,-1 0,0-1,2-7,-10 18,0 0,0 0,-1 0,1 0,-1 0,0-1,-1 1,1-1,-1 1,0-1,0 0,0 1,-1-1,1 0,-1 0,0 1,-1-1,1 0,-1 0,0 1,0-1,-1 0,1 1,-1-1,0 1,0 0,0 0,-1 0,0 0,1 0,-1 0,-1 0,1 1,0 0,-1 0,0 0,0 0,0 0,0 1,-2-2,-11 2,0 1,0 0,0 1,0 1,0 1,0 0,0 1,1 1,-1 0,1 2,0-1,0 2,1 0,0 1,-13 9,-1 2</inkml:trace>
  <inkml:trace contextRef="#ctx0" brushRef="#br0" timeOffset="4147.608">3245 48,'-20'7,"-12"4,0 1,1 1,0 2,1 1,1 1,1 2,-2 2,28-20,0 0,0 0,0 0,1 0,-1 0,0 1,1-1,-1 0,1 1,0-1,-1 1,1 0,0-1,0 1,0 0,0-1,0 1,0 0,1 0,-1 0,0 0,1 0,0 0,-1 0,1 0,0 0,0 0,0 0,1 0,-1 0,0 0,1 0,-1 0,1 0,-1 0,1 0,0 0,0 0,0-1,0 1,0 0,1-1,-1 1,0-1,1 1,-1-1,1 0,0 1,-1-1,1 0,0 0,0 0,77 23,40 18,-116-40,0 1,0-1,0 1,0-1,0 1,0 0,0 0,-1 1,0-1,0 0,0 1,0-1,0 1,-1 0,1 0,-1 0,0-1,0 1,-1 0,1 0,-1 0,0 0,0 0,0 1,0-1,-1 0,0-1,-1 5,0-1,0 0,-1 0,0 0,0 0,-1-1,0 1,0-1,0 0,-1-1,0 1,0-1,0 0,-1 0,0 0,0-1,0 0,0 0,-1 0,1-1,-2 0,-8 5,0-2,0 0,-1-2,0 1,1-2,-1 0,-1-1,-3-1,-35-1,31 0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0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250 117,'0'-3,"-1"1,0 0,0 0,0 0,0 0,0 0,0 1,-1-1,1 0,-1 0,1 1,-1-1,0 1,0-1,1 1,-1 0,0 0,0 0,0 0,0 0,0 0,-1 1,1-1,0 1,0-1,0 1,-1 0,1 0,0 0,0 0,-1 0,1 0,0 1,0-1,0 1,-1-1,1 1,0 0,0 0,0 0,0 0,0 0,-1 2,-72 68,63-54,0 2,2-1,0 2,1-1,1 1,1 0,1 1,1 0,0 0,0 20,3-34,1 0,0 0,0 0,1 0,0 0,0 0,1 0,0 1,0-2,1 1,0 0,0 0,0 0,1-1,0 1,0-1,1 0,-1 0,2 0,-1-1,0 1,1-1,0 0,0 0,1-1,-1 1,1-1,0 0,0-1,1 0,-1 0,1 0,-1 0,1-1,0-1,5 2,12-2,-1-2,1 0,0-1,-1-2,0 0,0-2,0 0,-1-2,0 0,0-1,-1-2,0 0,0-1,-2-1,0-1,0-1,-1 0,13-15,-19 18,1-1,-2-1,0 0,0 0,-1-1,-1 0,0-1,-2 0,1-2,-5 11,0 0,-1 0,0 0,-1 0,1-1,-1 1,-1-1,1 1,-1-1,-1 1,1-1,-1 1,-1 0,1-1,-1 1,0 0,-1 0,0 0,0 0,-1 0,1 1,-3-3,-2-1,-1 0,0 1,0 0,-1 1,0 0,-1 0,1 1,-1 1,-1 0,1 0,-1 1,0 0,0 1,-1 1,1 0,-4 0,-13-1</inkml:trace>
  <inkml:trace contextRef="#ctx0" brushRef="#br0" timeOffset="353.754">25 370,'267'-160,"-201"134,-65 26,1-1,-1 1,1 0,-1 0,1 0,0 0,-1 1,1-1,-1 0,1 0,-1 1,1-1,-1 1,1 0,-1-1,0 1,1 0,-1 0,0 0,0 0,0 0,1 0,-1 0,0 0,0 0,0 1,-1-1,1 0,0 1,0-1,-1 0,1 1,-1-1,1 1,-1-1,0 1,1-1,-1 1,0-1,0 1,0 1,1 35,-2-34,0 0,1 0,-1 0,1 0,0 0,0 0,0 0,0 0,1 0,0 0,0 0,0 0,0 0,1 0,-1-1,1 1,0 0,0-1,0 0,1 1,-1-1,1 0,0 0,-1 0,2 0,-1-1,0 1,0-1,1 0,3 2,6-2,1 0,-1-1,1-1,-1 0,1 0,0-2,-1 1,1-2,-1 0,0 0,9-5,53-9,-56 21,-19 4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1,'24'0,"18"0,6 0,0 0,-4 0,-4 0,-4 0,-4 0,-2 0,-1 0,-6 0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0,-9 0,-10 0,-14 0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9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1 199,'9'0,"19"-5,8-1,3-1,0 2,3 2,-1-4,-3-1,-2 2,-4 1,-1 2,-2 1,-1 1,0 1,-1 0,-4 0</inkml:trace>
  <inkml:trace contextRef="#ctx0" brushRef="#br0" timeOffset="649.99">707 1,'-25'73,"19"-43,0-16,2 1,-1-1,2 1,0 0,1-1,0 1,1 1,0-1,2 0,0 0,0 0,2 0,0-1,0 1,1 0,1-1,1 0,1 3,-4-13,1 0,-1-1,0 1,1-1,0 0,0 0,0-1,0 1,0-1,1 1,-1-1,0-1,1 1,0-1,-1 0,1 0,0 0,0 0,0-1,0 0,-1 0,1 0,0-1,0 1,1-2,5 1,0-2,0 0,-1 0,1-1,-1 0,0 0,0-1,-1-1,1 0,6-5,18-23,-29 28,0 0,0 1,1-1,-1 1,1 0,1 1,-1-1,1 1,-1 0,1 1,1 0,4-2,-10 6,1-1,-1 1,1 0,-1 0,1 0,-1 0,0 0,0 1,1-1,-1 1,0-1,0 1,0 0,-1 0,1 0,0 0,-1 0,1 0,-1 0,0 1,1-1,-1 0,0 1,-1-1,1 1,0-1,-1 1,1 1,8 17,-6-15,1-1,-1 0,1 0,0 0,0-1,0 0,1 1,-1-1,1-1,0 1,0-1,1 0,-1 0,1 0,-1-1,1 0,0 0,0 0,0-1,0 0,0 0,0-1,0 1,0-1,0 0,0-1,5 0,4-4,0 0,0-1,0 0,-1-2,0 1,0-2,-1 1,0-2,-1 0,0-1,0 0,-1 0,-1-1,0-1,0 0,-1 0,-1-1,0 0,-1 0,-1-1,1-2,-1 3,0 0,-1 0,0-1,-1 1,-1-1,0 0,-1 0,-1 0,0 0,-1-6,0-4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6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48,'-2'-12,"-3"34,1-6,-1 1,0 0,1 0,1 1,0-1,2 1,0-1,0 1,2 0,0-1,1 1,1-1,1 1,0-1,1 0,1-1,1 1,0-1,1 0,0-1,2 0,0 0,4 4,-10-16,-1 0,1-1,0 1,-1-1,1 0,0 0,0 0,1-1,-1 1,0-1,0 0,1 0,-1-1,1 1,-1-1,0 0,1 0,-1-1,1 1,-1-1,0 0,1 0,-1 0,0-1,0 1,0-1,0 0,0 0,0-1,-1 1,1-1,-1 0,1 0,-1 0,0 0,0-1,-1 1,2-3,166-154,-169 159,1 0,-1 0,1 0,0 0,-1 0,1 0,0 0,0 1,0-1,0 0,-1 1,1 0,0 0,0-1,0 1,0 0,0 0,0 1,0-1,0 0,0 1,0-1,-1 1,1-1,0 1,0 0,-1 0,1 0,0 0,-1 0,1 0,-1 0,1 1,-1-1,2 2,41 66,-26-36,-15-30,-1 1,0-1,1 1,-1-1,1 0,0 0,0-1,0 1,1-1,-1 1,1-1,-1 0,1 0,0-1,0 1,-1-1,1 1,0-1,0-1,0 1,1 0,-1-1,0 0,0 0,0 0,0-1,0 1,0-1,0 0,0 0,0 0,0-1,0 1,0-1,9-6,-1-1,1 0,-1-1,-1 0,0 0,-1-2,0 1,0-1,-1 0,-1-1,0 0,-1-1,0 0,1-4,-3 8,6-11,-1-1,-1 0,-1 0,-2 0,0-1,-1 0,-1-1,-1 1,-1-17,-2 39,0 11</inkml:trace>
  <inkml:trace contextRef="#ctx0" brushRef="#br0" timeOffset="696.449">1192 218,'-61'153,"-10"44,70-195,1 0,-1 0,0 0,1 1,-1-1,1 0,0 0,0 1,0-1,0 0,0 0,0 1,0-1,1 0,0 0,-1 0,1 0,0 1,0-1,0 0,0 0,0-1,0 1,1 0,-1 0,1 0,-1-1,1 1,0-1,-1 1,1-1,0 0,0 0,0 0,0 0,0 0,0 0,0 0,0-1,1 1,-1-1,0 1,2-1,49 4,-28-5</inkml:trace>
  <inkml:trace contextRef="#ctx0" brushRef="#br0" timeOffset="996.976">938 386,'0'-4,"5"-3,6 1,6 2,6 0,2 2,3 6,1 2,0-1,1 0,-1-1,0-1,0-2,-1 0,-4-1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7,'-19'-3,"-1"1,1 1,-1 0,0 2,1 0,-1 1,1 1,0 1,-1 1,2 0,-16 7,-94 74,119-78,7-7,1 0,-1 0,1 0,-1 0,1 0,0 0,0 0,0 0,0 0,-1 1,2-1,-1 0,0 1,0-1,0 1,1-1,-1 1,0-1,1 1,0 0,-1-1,1 1,0 0,0-1,0 1,0-1,0 1,0 0,0-1,1 1,-1 0,0-1,1 1,0-1,-1 1,1-1,0 1,0-1,0 1,0-1,0 0,0 0,0 1,0-1,0 0,1 0,-1 0,0 0,1 0,10 5,1 0,-1-1,1-1,0 1,0-2,0 0,1-1,-1 0,4-1,-3 0,-1 1,1 0,-1 1,1 0,-1 1,0 1,0 0,11 6,-20-9,-1 0,0 0,0 0,0 1,0-1,-1 1,1-1,-1 1,1 0,-1 0,0 0,0 0,0 0,-1 1,1-1,-1 1,0-1,0 1,0-1,0 1,0-1,-1 1,0 0,1 0,-2-1,1 1,0 0,-1-1,1 1,-1 0,0-1,0 1,-1-1,1 0,-1 1,0-1,0 0,0 0,0 1,-19 12,-1 0,0-1,-1-2,-1 0,0-1,-21 6,38-15,-123 49,129-51,0-1,1 1,-1-1,0 0,0 1,0-1,0 0,1 1,-1-1,0 0,0 0,0 0,0 0,0 0,0 0,1 0,-1 0,0 0,0 0,0-1,0 1,0 0,1-1,-1 1,0 0,0-1,1 1,-1-1,0 1,0-1,1 1,-1-1,1 0,-1 1,0-1,1 0,-1 1,1-1,0 0,-1 0,1 0,0 1,-1-1,1 0,0 0,0 0,0 0,-1 0,1 1,0-1,0 0,1 0,-1 0,0 0,0 0,0 0,0 1,1-1,-1-1,5-12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3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138 339,'-14'39,"-10"21,-1 6,-1-8,0-14,3-15</inkml:trace>
  <inkml:trace contextRef="#ctx0" brushRef="#br0" timeOffset="662.239">335 480,'0'3,"1"-1,-1 0,1 1,-1-1,1 0,0 1,0-1,0 0,0 0,0 0,1 0,-1 0,1 0,-1 0,1 0,0 0,-1-1,1 1,0-1,0 1,0-1,0 0,1 0,-1 0,0 0,0 0,1 0,-1-1,0 1,1-1,-1 0,1 1,-1-1,1 0,-1 0,0-1,1 1,-1 0,1-1,-1 0,0 1,1-1,-1 0,2-1,13-12,0 0,-1 0,-1-2,0 0,-1-1,-1 0,0-1,-1-1,-2 0,10-20,37-57,-57 97,0 0,0 0,0-1,1 1,-1 0,0 0,1 0,-1-1,0 1,1 0,-1-1,1 1,-1 0,1-1,0 1,-1-1,1 1,0-1,-1 1,1-1,0 1,0-1,-1 0,1 1,0-1,0 0,0 0,-1 1,1-1,0 0,0 0,0 0,0 0,-1 0,1 0,0 0,0-1,0 1,0 0,-1 0,1-1,0 1,0 0,-1-1,1 1,0-1,-1 1,1-1,0 1,-1-1,1 1,0-1,-1 0,1 1,-1-1,0 0,1 1,-1-1,1 0,-1 0,0 0,0 1,1-1,-1 0,0 0,0 0,0 0,0 0,3 101,-5-90,0-1,1 0,0 1,0-1,1 1,1-1,0 1,0-1,0 1,1-1,1 0,0 0,0 0,0 0,1-1,1 1,-1-1,1 0,1 0,-1-1,2 1,-1-1,1 0,0-1,6 5,-10-10,0 1,0-1,0 1,0-1,0 0,1 0,-1-1,0 1,1-1,-1 1,1-1,-1 0,1-1,-1 1,0 0,1-1,-1 0,0 0,1 0,-1 0,0 0,0-1,0 1,0-1,0 0,0 0,-1 0,1 0,0-1,-1 1,0-1,0 1,1-2,59-105,-55 94,37-107,-38 99</inkml:trace>
  <inkml:trace contextRef="#ctx0" brushRef="#br0" timeOffset="1047.675">1436 0,'-22'19,"0"1,1 1,2 1,0 0,1 2,1 0,2 1,0 0,2 1,1 1,0 0,3 1,-7 26,15-48,0 1,1 0,0 0,0-1,1 1,-1 0,1 0,1-1,0 1,-1-1,2 1,-1-1,1 0,0 0,0 0,1 0,0 0,0-1,0 0,1 0,-1 0,1 0,1-1,-1 1,0-1,1-1,0 1,0-1,0 0,0 0,1-1,3 1,0 1,-1-1,1 0,0-1,0 0,-1 0,1-1,1-1,-1 1,0-2,0 1,0-2,0 1,-1-1,1-1,0 1,-1-2,1 1,-1-2,0 1,0-1,-1 0,1-1,2-2,4-4,0 0,-1-2,0 1,-1-1,-1-1,0-1,-1 0,-1 0,0-1,-1 0,6-18,-11 28,0 0,-1-1,0 0,0 0,-1 0,0 0,0 0,-1 0,0-1,0 1,-1 0,0-1,-1 1,0 0,0-1,-1 1,0 0,0 0,-1 0,0 0,0 1,-1-1,0 1,0 0,-1 0,0 0,0 0,0 1,-1 0,0 0,0 1,-1 0,0 0,0 0,0 1,0 0,-7-3,-90-6,74 13</inkml:trace>
  <inkml:trace contextRef="#ctx0" brushRef="#br0" timeOffset="1310.186">1098 311,'280'-51,"-275"50,0 0,0 1,0-1,0 1,0 0,1 0,-1 1,0-1,0 1,0 0,0 0,0 1,0 0,-1 0,1 0,0 0,-1 1,0-1,1 1,-1 0,0 1,-1-1,1 1,0-1,-1 1,2 3,-2-3,-2 1,1 0,-1-1,2 1,-1-1,0 1,1-1,0 0,0 0,0 0,0-1,1 1,-1-1,1 1,0-1,0-1,0 1,0 0,1-1,-1 0,1 0,-1 0,1-1,0 1,0-1,0 0,0-1,-1 1,1-1,0 0,0 0,1-1,62-16,-47 12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526 29,'0'0,"-1"0,1 0,-1-1,1 1,-1 0,1-1,-1 1,1 0,0-1,-1 1,1 0,-1-1,1 1,0-1,0 1,-1-1,1 1,0-1,0 1,-1-1,1 1,0-1,0 1,0-1,0 1,0-1,0 1,0-1,0 1,0-1,0 0,0 1,0-1,0 1,1-1,-1 1,0-1,0 1,0-1,1 1,-1-1,0 1,1 0,-1-1,0 1,1-1,-1 1,1 0,-1-1,1 1,-1 0,0 0,1-1,-1 1,1 0,-52-5,50 5,-156 22,-60 30,215-51,0-1,0 1,0-1,0 1,0 0,0 0,0 0,0 0,0 0,0 0,0 0,1 1,-1-1,1 1,-1-1,1 1,-1 0,1-1,0 1,0 0,0 0,0 0,0 0,0 0,0 0,1 0,-1 0,1 0,-1 0,1 1,0-1,0 0,0 0,0 0,0 0,1 1,-1-1,1 0,-1 0,1 0,0 0,0 0,0 0,0 0,0 0,0 0,0-1,1 1,-1 0,1-1,-1 1,1-1,8 7,1 0,0-1,0-1,0 1,1-2,0 0,0 0,0-1,1-1,0 0,-1 0,1-1,0-1,9 0,45 9,73 11,-138-21,-1 0,0 0,0 0,0 0,1 0,-1 0,0 0,0 0,0 1,0-1,1 1,-1-1,0 1,0-1,0 1,0-1,0 1,0 0,0 0,0-1,-1 1,1 0,0 0,0 0,-1 0,1 0,0 0,-1 0,1 0,-1 0,0 0,1 1,-1-1,0 0,1 0,-1 0,0 0,0 1,0-1,0 0,0 0,0 0,-1 1,1-1,0 0,-1 0,1 0,0 0,-1 0,0 0,1 0,-1 0,1 0,-1 0,0 0,0 0,-16 10,-1 0,0-2,0 0,-1-1,0-1,-1-1,-14 3,-48 17,60-19,0 1,1 1,0 1,1 1,0 0,0 2,1 0,1 1,0 1,-11 13,27-27,1 0,-1 1,1-1,0 1,0-1,-1 1,1-1,0 1,0-1,0 1,1 0,-1 0,0-1,1 1,-1 0,1 0,-1 0,1 0,0 0,0 0,0 0,0-1,0 1,0 0,1 0,-1 0,1 0,-1 0,1 0,0-1,-1 1,1 0,0-1,0 1,0 0,1-1,-1 1,0-1,1 0,-1 1,0-1,1 0,0 0,-1 0,1 0,0 0,-1 0,1-1,0 1,0 0,0-1,-1 1,1-1,1 0,18 3,0-2,1 0,-1-1,0-2,0 0,0-1,0-1,1-1,70-10,45-5,-125 22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9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65,'-22'135,"-4"45,-7-1,-8-1,-28 62,51-195,-1 0,-2-1,-2-1,-8 10,21-33,18-18,22-25,-13 9</inkml:trace>
  <inkml:trace contextRef="#ctx0" brushRef="#br0" timeOffset="5762.322">621 37,'-2'1,"0"0,0 1,1-1,-1 1,0 0,1-1,-1 1,1 0,0 0,-1 0,1 0,0 0,0 0,0 0,1 1,-1-1,0 0,1 0,0 1,-1-1,1 0,0 1,0-1,0 0,0 1,0 0,-14 225,-27 78,-43-30,69-233,-15 82,25-74,5-44,0 1,0-1,-1 1,0-1,0 1,-1-1,0 0,-1 1,1-1,-1 0,-3 4,-12 16,24-31</inkml:trace>
  <inkml:trace contextRef="#ctx0" brushRef="#br0" timeOffset="6680.132">0 149,'27'-17,"0"2,0 1,2 1,-1 2,2 0,15-2,4-1,1 2,1 2,0 2,0 2,1 3,-1 2,1 2,-1 2,40 9,-72-8,0 0,0 2,-1 0,1 1,-1 1,-1 1,0 0,0 1,-1 1,14 12,-23-17,0 0,-1 0,0 1,0 0,0 0,-1 0,0 1,-1 0,0 0,0 0,0 0,-1 1,-1-1,1 1,-1 0,-1 0,0 0,0 0,0 0,-1 0,-1 0,0 0,0-1,-1 5,-1 0,-1-1,0 0,0 0,-1-1,-1 0,0 0,0 0,-1 0,-1-1,0 0,0-1,-1 0,0 0,0-1,-7 5,-15 12,-86 50,88-65,0-2,0-1,-1-2,0 0,0-2,0-1,-12-2,43 0,-1 1,0 0,1-1,-1 1,0-1,0 1,1-1,-1 1,0 0,0-1,0 1,0 0,0-1,0 1,0-1,0 1,0 0,0-1,0 1,-1-1,1 1,0 0,0-1,-1 1,1-1,0 1,-1-1,1 1,0-1,-1 1,1-1,-1 1,1-1,-1 1,1-1,-1 0,1 1,-1-1,1 0,-1 0,1 1,-1-1,0 0,1 0,-1 0,1 0,-1 0,0 1,1-1,-1 0,1-1,-1 1,0 0,1 0,-1 0,0 0,1 0,-1-1,1 1,-1 0,1 0,207 119,-151-74,-2 2,-3 3,-1 2,38 54,-19-10,-63-90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150 116,'-74'250,"24"-47,24-81,26-115,1-6</inkml:trace>
  <inkml:trace contextRef="#ctx0" brushRef="#br0" timeOffset="263.969">93 59,'19'0,"26"-5,9-1,6-1,-3-2,-6-1,-7 2,-6 2,-5 2,-3 2,-2 1,-6 5,-6 3</inkml:trace>
  <inkml:trace contextRef="#ctx0" brushRef="#br0" timeOffset="522.135">8 397,'38'0,"23"-5,10-1,-2 0,-8 1,-9 2,-14 1</inkml:trace>
  <inkml:trace contextRef="#ctx0" brushRef="#br0" timeOffset="1073.9">572 510,'-228'242,"207"-221,79-102,113-96,-171 176,1 0,-1 0,1 0,-1 0,1 0,0 0,-1 0,1 0,0 1,-1-1,1 0,0 1,0-1,0 0,0 1,0-1,-1 1,1-1,0 1,0 0,0-1,0 1,0 0,1 0,-1 0,0 0,0-1,0 1,0 1,0-1,0 0,0 0,0 0,0 1,0-1,0 0,0 1,0-1,0 1,0-1,0 1,-1-1,1 1,0 0,0-1,0 1,-1 0,1 0,0 0,-1 0,1-1,-1 1,1 0,-1 0,1 1,6 66,-9-64,1 0,0 0,0 1,1-1,-1 0,1 0,0 0,0 0,1 0,-1 1,1-1,0 0,0 0,0 0,0 0,1 0,0-1,0 1,0 0,0-1,0 1,1-1,-1 0,1 0,0 0,0 0,0 0,1-1,-1 1,0-1,1 0,0 0,-1 0,1-1,0 1,0-1,0 0,0 0,0 0,1 0,1-2,0 1,-1-1,1 0,-1 0,1-1,-1 1,1-1,-1 0,0-1,0 1,0-1,0 0,-1-1,1 1,-1-1,0 0,0 0,0 0,0 0,-1-1,1 1,-1-1,0 0,-1 0,2-3,41-139,-40 119,-3 3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2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1,'452'0,"-428"0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25,'44'0,"32"0,9-4,-5-3,-7 1,-11 2,-16 0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64,'-36'10,"-1"3,2 0,0 2,0 2,2 1,0 2,1 1,-2 3,27-18,0 0,0 0,0 0,1 1,0 0,0 0,1 0,0 1,0 0,1 0,0 0,0 0,1 1,0 0,0-1,1 1,0 0,1 0,0 0,0 1,1-1,0 0,1 0,0 0,0 0,1 0,0 0,1 0,0 0,0-1,5 9,-3-10,1 0,0 0,0-1,1 0,-1 0,1 0,1-1,-1 0,1-1,0 1,0-1,0-1,0 0,1 0,0 0,-1-1,1-1,0 1,0-1,2-1,14 2,-1-2,1-1,-1-1,0-1,1-1,18-6,-12 1,0-2,-1-1,-1-1,0-2,-1-1,0-1,-2-1,0-2,-1 0,-1-2,-1 0,0-2,13-21,-31 41,0-1,0 0,-1 0,0 0,0 0,-1-1,1 0,-1 0,0 0,-1 0,0 0,0 0,0-1,0 1,-1-1,0 1,-1-1,1 0,-1 1,-1-1,1 1,-1-1,0 0,-1 1,1-1,-1 1,-1 0,1 0,-1 0,0 0,-4-5,-86-62,63 55</inkml:trace>
  <inkml:trace contextRef="#ctx0" brushRef="#br0" timeOffset="248.993">0 234,'173'14,"1"-7,166-16,274-3,-588 12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03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1 284,'781'0,"-820"18,17-9,3 1</inkml:trace>
  <inkml:trace contextRef="#ctx0" brushRef="#br0" timeOffset="269.103">142 510,'194'-22,"207"16,-351 11,-32 1</inkml:trace>
  <inkml:trace contextRef="#ctx0" brushRef="#br0" timeOffset="696.741">565 2,'-1'-1,"0"1,0 0,0 0,-1 0,1 0,0 0,0 0,0 0,0 0,0 1,0-1,-1 0,1 1,0-1,0 1,0-1,0 1,0-1,0 1,0 0,1-1,-1 1,0 0,0 0,0 0,1 0,-1 0,0 0,1 0,-1 0,1 0,-1 0,1 0,0 0,-1 0,1 0,0 0,0 0,0 1,0-1,0 0,0 0,0 0,0 0,0 0,0 1,1-1,-1 0,0 0,1 0,0 0,30 54,-12-38,0 0,1-1,0-2,1 0,1-1,5 2,-8-6,0 2,-1 0,0 1,-1 1,0 0,-1 2,0 0,12 16,-26-28,1 0,-1 1,0-1,-1 1,1-1,0 1,-1 0,0 0,0-1,0 1,-1 0,1 0,-1 0,0 0,0 0,0 0,-1 0,1 0,-1 0,0 0,0 0,0-1,-1 1,1 0,-1-1,0 1,0-1,0 0,0 1,-2 0,-94 85,82-77,-125 74,108-69,2 1,0 2,1 0,1 2,-9 11,20-14,5-1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9:56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85,'-77'-27,"51"19,-1 1,0 2,-1 1,1 1,-1 1,1 1,-1 2,0 1,1 1,-1 1,1 1,0 2,1 1,0 1,-3 2,17-9,0 0,0 1,1 0,-1 1,1 0,0 1,0 0,0 1,1 0,0 0,0 1,1 1,-1 0,2 0,-1 1,1 0,1 0,-1 1,2 0,-1 0,-1 4,8-9,-1-1,1 0,0 0,0 0,0 1,0-1,1 0,0 0,0 0,0 0,0 0,1 0,-1 0,1 0,0-1,0 1,1 0,-1-1,1 0,-1 1,1-1,0 0,1-1,-1 1,0-1,1 1,1 0,106 48,61-32,-172-19,1-1,0 1,0-1,-1 1,1 0,0-1,0 1,-1 0,1 0,0-1,0 1,0 0,0 0,-1 0,1 0,0 0,0 0,0 0,0 0,-1 1,1-1,0 0,0 0,0 1,-1-1,1 0,0 1,-1-1,1 1,0-1,-1 1,1-1,0 1,-1-1,1 1,-1 0,1-1,-1 1,1 0,-1 0,0-1,1 1,-1 0,0 0,0 0,1-1,-1 1,0 0,0 0,0 0,0-1,0 1,0 0,0 0,0 0,-1 0,1-1,0 1,0 0,-1 0,1 0,-1 0,-139 87,-26 39,163-125,0 1,1-1,-1 1,1 0,0 0,0 0,0 0,1 0,-1 1,1-1,-1 0,1 1,0-1,1 1,-1-1,0 1,1 0,0-1,0 1,0 0,0-1,1 1,-1-1,1 1,0-1,0 1,0-1,1 1,-1-1,1 0,0 0,0 0,0 0,0 0,0 0,1 0,-1-1,1 1,0-1,0 0,0 0,0 0,0 0,0 0,0-1,1 1,-1-1,1 0,14 4,-1-1,1-1,0-1,0 0,1-2,-1 0,0-1,6-1,27-1,175-8,-202 5</inkml:trace>
  <inkml:trace contextRef="#ctx0" brushRef="#br0" timeOffset="266.914">1609 338,'-39'34,"-21"25,-7 8,5-3,12-8,10-8,11-8,7-6,6-3,2-3,-2-1,1-1,0 1,-4 0,2-4</inkml:trace>
  <inkml:trace contextRef="#ctx0" brushRef="#br0" timeOffset="516.304">1101 367,'29'34,"23"20,9 1,-2-3,-7-7,-6-10,-7-7,-5-8,-3-3,-3-3,-1-5,0-4,0-3,0-1,-4-1</inkml:trace>
  <inkml:trace contextRef="#ctx0" brushRef="#br0" timeOffset="954.068">2145 423,'-12'-4,"0"1,-1 0,1 1,-1 1,0 0,1 0,-1 2,0-1,1 2,-1-1,0 2,1 0,0 0,0 1,0 1,0 0,1 0,0 1,0 1,0 0,1 0,0 1,0 0,1 1,0 0,1 1,0 0,0 0,1 0,0 1,0 3,2-5,-27 85,32-90,-1-1,1 0,0 0,1 1,-1-1,0 0,1 0,0 0,0 0,0 0,0 0,0 0,1 0,-1 0,1 0,0 0,0-1,0 1,0-1,0 0,0 1,1-1,-1 0,1 0,0-1,-1 1,1 0,0-1,2 1,2 2,1-2,-1 1,1-1,-1 0,1 0,0-1,-1 0,1 0,0-1,0 0,0 0,0-1,-1 0,1-1,0 1,-1-2,1 1,-1-1,0 0,0 0,0-1,4-3,135-118,-101 80,2 11,-45 34,-1-1,0 1,0-1,0 1,0 0,0 0,0 0,1 0,-1 0,0 0,0 0,0 0,0 0,0 0,1 0,-1 1,0-1,0 1,0-1,0 1,0-1,0 1,0-1,0 1,0 0,0 0,0-1,-1 1,1 0,0 0,0 0,-1 0,1 0,-1 0,1 0,-1 0,1 0,-1 0,0 0,1 0,-1 0,0 1,0-1,0 0,0 0,0 0,0 1,6 43,-6-37,1-1,-1 1,1-1,1 0,-1 1,1-1,0 0,1 0,0 0,0 0,0 0,1-1,0 0,0 1,1-1,0-1,4 5,40 21,-25-18</inkml:trace>
  <inkml:trace contextRef="#ctx0" brushRef="#br0" timeOffset="1472.338">2569 875,'5'-12,"19"-41,2 1,2 1,3 1,1 2,3 1,1 2,31-28,-20 43,-46 30,0-1,0 1,0 0,0 0,0 0,0 0,0 0,0 0,-1 0,1 0,0 0,0 0,0 0,0 0,0 1,0-1,0 0,0 1,-1-1,1 1,0-1,0 1,-1-1,1 1,0-1,0 1,-1 0,1-1,-1 1,1 0,-1 0,1 0,-1-1,1 1,-1 0,0 0,1 0,-1 0,0 0,0 0,0-1,1 1,-1 0,0 0,0 0,-1 0,1 0,0 0,0 0,0 0,-1 0,1 0,0-1,-1 1,1 0,-1 0,-6 43,2 52,6-94,0 0,0 1,1-1,-1 0,0 0,1 1,-1-1,1 0,0-1,0 1,-1 0,1 0,0-1,1 1,-1-1,0 0,0 0,1 1,-1-1,0-1,1 1,-1 0,1-1,-1 1,1-1,-1 0,1 0,0 0,-1 0,1 0,-1 0,1-1,0 0,86-24,-37-3,-41 21,1 0,-1 1,1 0,0 1,1 0,-1 1,1 0,0 1,0 0,10 0,-20 4,1 0,-1 0,1 0,-1 0,0 1,1-1,-1 1,0 0,0 0,0 0,-1 0,1 1,0-1,-1 1,1-1,-1 1,0 0,0 0,0 0,0 0,-1 0,1 1,-1-1,0 0,0 1,0-1,0 1,-1-1,1 1,-1 0,0-1,0 1,0-1,-1 1,1-1,-1 1,0 0,0-1,16 74,0-59,2-5</inkml:trace>
  <inkml:trace contextRef="#ctx0" brushRef="#br0" timeOffset="2184.199">3669 423,'22'52,"-2"1,-3 2,-2 0,-2 0,1 26,-12-62,-1 0,0 0,-2 1,0-1,-1 0,0 0,-2 0,-3 10,4-21,1 0,-1 0,0 0,-1 0,0-1,0 0,-1 0,0 0,0 0,0-1,-1 1,0-1,0-1,-1 1,0-1,0-1,0 1,0-1,-1 0,-1 0,7-3,1 0,-1 0,1-1,-1 1,1-1,-1 1,1-1,-1 1,0-1,1 0,-1 0,0 0,1 0,-1 0,1 0,-1-1,0 1,1 0,-1-1,1 1,-1-1,1 0,-1 1,1-1,-1 0,1 0,0 0,0 0,-1 0,1 0,0 0,0-1,0 1,0 0,0 0,0-1,1 1,-1-1,0 1,1-1,-1 1,1-1,-1 1,1-1,0 0,0 1,0-1,0 0,4-80,6 50,2 0,1 1,1 1,2 0,1 1,1 1,2 1,0 0,5-2,6-9,2 2,1 1,1 1,2 2,2 2,38-23,44 3,-117 49,0 0,1 0,-1 1,0 0,1 0,-1 0,0 1,0-1,1 1,-1 0,0 0,0 0,0 1,0 0,0-1,0 1,0 1,-1-1,1 0,-1 1,0 0,1 0,-1 0,0 0,-1 0,1 1,-1-1,2 3,-1 0,-1 0,0 1,0-1,0 0,-1 1,0-1,0 1,-1-1,0 1,0-1,0 1,-1-1,0 1,0-1,-1 1,1-1,-1 0,-1 0,1 0,-1 0,-1 1,-3 7,-1 0,-1 0,0-1,0 0,-2 0,1-1,-2-1,-1 2,0-3,0 0,0-1,-1-1,0 0,-1 0,0-2,0 0,0-1,0 0,-1-1,0-1,0 0,0-1,-6-1,20-1,-1 1,0-1,0 0,1 0,-1 0,0 0,0 0,1-1,-1 0,0 1,1-1,-1 0,0 0,1 0,-1-1,1 1,0 0,-1-1,1 0,0 1,0-1,0 0,0 0,0 0,1-1,-1 1,1 0,-1-1,1 1,0-1,0 1,0-1,0 1,0-1,1 0,-1 1,1-1,-1 0,1 0,0 1,0-1,1-2,3-12</inkml:trace>
  <inkml:trace contextRef="#ctx0" brushRef="#br0" timeOffset="2449.509">4544 0,'-5'34,"-1"25,-1 7,-2 3,-1-6,2-10,2-8,2-7,2-5,1-4,1-1,0-2,0 1,1-1,-1 2,0-6</inkml:trace>
  <inkml:trace contextRef="#ctx0" brushRef="#br0" timeOffset="2803.978">4685 565,'34'9,"0"-2,1-1,0-1,0-2,0-2,0-1,1-2,-1-1,5-2,-33 4,0-1,0 1,0-1,0-1,0 1,0-1,0 0,-1-1,0 0,1 0,-1 0,-1-1,1 1,-1-1,0-1,0 1,0-1,-1 0,0 0,0 0,0 0,-1-1,0 0,0 0,-1 0,0 0,0 0,0 0,-1 0,0 0,-1-4,0 8,-1 0,0 0,0 0,0 0,0 1,-1-1,1 0,-1 1,1-1,-1 1,0-1,0 1,0 0,0 0,-1 0,1 0,-1 0,1 0,-1 1,0-1,1 1,-1 0,0 0,0 0,0 0,0 0,0 1,0-1,0 1,0 0,0 0,-2 0,-99 18,88-12,0 0,0 1,1 0,0 2,0 0,1 0,0 1,0 1,2 0,-1 1,1 1,1 0,0 0,1 1,0 0,1 1,1 0,1 1,0-1,0 1,2 1,0-1,1 1,4-11,0 0,0-1,1 1,-1 0,1 0,1-1,-1 1,1 0,0-1,0 0,1 1,-1-1,1 0,0 0,1 0,-1-1,1 1,0-1,0 0,1 0,-1 0,1-1,-1 1,1-1,0 0,1-1,0 1,152 50,-123-45,-4-3</inkml:trace>
  <inkml:trace contextRef="#ctx0" brushRef="#br0" timeOffset="3728.541">0 1270,'478'-25,"149"-7,51 4,37-2,-240 3,-58 0,150-3,-70 20,-97-8,-79-10,-17 0,-277 28,-4 0</inkml:trace>
  <inkml:trace contextRef="#ctx0" brushRef="#br0" timeOffset="5423.946">5955 311,'-5'4,"4"3,1 4,6 0,2-2</inkml:trace>
  <inkml:trace contextRef="#ctx0" brushRef="#br0" timeOffset="5673.01">6039 734,'0'0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0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1010,'7'8,"0"0,1-1,-1 0,1 0,1-1,-1 0,1-1,0 1,1-2,-1 1,1-1,0-1,0 0,0 0,0-1,1 0,-1-1,1 0,-1-1,1 0,-1 0,5-2,5 1,-1-2,0 0,0-2,0 0,0-1,-1 0,0-2,0 0,-1-1,0-1,0 0,0-2,178-155,-136 106,-3-2,-2-2,-4-3,-2-2,-4-3,-3 0,30-77,-2-52,-56 184,-7 45,-3-13,68 256,-46-195,-5 1,-2 0,-4 2,0 31,-12-76,-1 1,-2-1,-1 1,-2-1,-1 0,-6 18,7-37,0 0,-1 0,-1-1,0 1,-1-2,0 1,-1-1,-1 0,1 0,-2-1,0 0,0-1,-1 0,0-1,-1 0,-2 1,-14 6,-1 0,0-3,-1 0,0-2,-1-1,0-1,-1-2,0-1,-24 1,37-6,0-1,0 0,0-1,0-1,0-1,0-1,1-1,0 0,-2-2,13 5,0-1,1 1,-1-2,1 1,-1-1,1 0,0 0,1-1,-1 1,1-1,0-1,0 1,0-1,1 0,0 0,0 0,0 0,1-1,0 0,0 1,1-1,0 0,0 0,0-5,6-74,4 61</inkml:trace>
  <inkml:trace contextRef="#ctx0" brushRef="#br0" timeOffset="251.17">1863 813,'-10'33,"-8"26,0 8,-3-8,3-10,5-12</inkml:trace>
  <inkml:trace contextRef="#ctx0" brushRef="#br0" timeOffset="496.881">1609 163</inkml:trace>
  <inkml:trace contextRef="#ctx0" brushRef="#br0" timeOffset="867.663">2089 1235,'17'-69,"3"1,3 1,3 1,3 1,7-6,-29 58,0 0,1 0,0 1,1 1,1-1,0 1,0 1,1 0,0 1,1 0,0 0,1 1,-1 1,1 0,1 1,-1 0,1 1,0 1,0 0,8-1,-19 5,-1 0,0 0,0 0,1 0,-1 1,0-1,1 1,-1-1,0 1,0 0,0-1,0 1,0 1,0-1,0 0,0 0,0 1,0-1,-1 1,1-1,0 1,-1 0,0 0,1-1,-1 1,0 0,0 0,0 1,0-1,0 0,0 0,-1 0,1 0,-1 1,0-1,1 0,1 94,-3-76,-2 12,1-24,1 1,0 0,0 0,1 0,0 0,1 0,0-1,0 1,1 0,0 0,0-1,1 1,0-1,0 0,1 0,1 1,-3-7,1 0,0 0,-1 0,1 0,0 0,0-1,0 1,0-1,0 0,1 0,-1 0,0 0,0 0,1-1,-1 0,1 1,-1-1,0-1,1 1,-1 0,0-1,1 1,-1-1,0 0,0 0,1-1,0 0,81-47,-60 31,-12 7,1 0,0 1,1 0,0 1,1 1,0 0,0 1,0 1,1 1,5-1,-20 5,0 1,0 0,0 0,0 0,0 0,0 0,0 0,0 0,0 1,0-1,0 1,0-1,0 1,-1 0,1 0,0 0,0 0,-1 0,1 0,0 0,-1 1,0-1,1 0,-1 1,0-1,1 1,-1 0,0-1,0 1,0 0,-1 0,1 0,0 0,-1 0,8 74,-8-52,-1-17,2 0,-1 1,1-1,0 0,0 0,0 0,1 0,0-1,1 1,0 0,0-1,0 1,1-1,0 0,0-1,0 1,1 0,0-1,0 0,4 3,8 0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73 200,'18'198,"-7"178,-10-368,-1 0,0 1,-1-1,0 0,0 0,0 0,-1 0,0 0,-1-1,0 1,0-1,0 1,-1-1,0 0,-1 0,0-1,0 1,0-1,-3 3,6-9,1 0,-1 1,0-1,1 0,-1 0,1 0,-1 0,1 0,-1 0,0-1,1 1,-1-1,1 1,-1-1,1 1,-1-1,1 0,0 1,-1-1,1 0,0 0,0 0,-1 0,1 0,0 0,0-1,0 1,0 0,1-1,-1 1,0 0,0-1,1 1,-1-1,1 1,-1-1,1 1,0-1,0 1,-1-1,1 0,0 1,0-1,1 1,-1-1,0 1,0-1,1 0,-1 1,1-1,-1 1,1 0,0-1,3-23,1 0,1 1,1-1,1 2,2-1,5-9,-6 12,17-43,4 2,2 1,2 2,4 1,1 2,3 1,3 3,24-21,-55 59,0 0,1 2,0 0,1 1,1 0,0 1,0 1,1 1,0 0,0 1,1 2,0-1,7 1,-23 4,0 1,0 0,0 0,0 0,0 1,1-1,-1 1,0 0,0 0,0 0,-1 0,1 0,0 0,0 1,-1-1,1 1,0 0,-1 0,0 0,0 0,1 0,-1 1,0-1,-1 1,1-1,0 1,-1 0,1 0,-1-1,0 1,0 0,0 0,0 0,-1 0,1 3,0 5,1 0,-2-1,0 1,0 0,-1-1,0 1,-1 0,0-1,-3 10,-3 4,-2 0,0-1,-1 0,-1-1,-1-1,-1 0,-1 0,-1-2,0 0,-2 0,0-2,-9 6,12-8,-1-1,0 0,-2-2,1 0,-1-1,-1 0,0-2,-1 0,1-1,-2-1,1-1,-18 3,35-9,0 0,-1 0,1 0,0-1,-1 1,1-1,0 0,0 1,-1-2,1 1,0 0,0-1,0 1,1-1,-1 0,0 0,1 0,-1 0,1 0,-1-1,0-1,-9-14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0,'-114'512,"63"-78,51-344,6-82,0-8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0 259,'20'9,"1"-1,0-1,0-1,0 0,1-2,0 0,0-2,0 0,0-2,0 0,0-1,0-1,0-2,0 0,-1-1,5-2,-16 3,0 1,-1-2,1 1,-1-1,0-1,0 1,-1-2,1 1,-1-1,-1 0,1-1,-1 0,-1 0,1 0,-2-1,1 0,-1 0,0-1,-1 1,0-1,-1 0,1 0,-2-1,1-6,-2 13,-1 1,0 0,0-1,-1 1,1 0,-1-1,1 1,-1 0,0 0,0-1,-1 1,1 0,-1 0,1 0,-1 1,0-1,0 0,0 1,-1-1,1 1,0 0,-1-1,0 1,1 1,-1-1,0 0,0 1,0-1,0 1,0 0,-1 0,1 0,0 0,0 1,-1-1,-6 0,-1 0,1 0,-1 1,1 0,0 1,-1 0,1 1,0 0,0 0,0 1,0 1,-10 4,0 2,1 0,0 1,1 1,1 0,0 1,0 2,1-1,1 2,0 0,2 1,-4 4,10-10,-1 0,2 0,-1 0,1 0,1 1,0 0,1 1,0-1,1 1,0-1,1 1,1 0,0 0,0 0,1 0,1 0,0 0,1 0,1-1,3 13,-2-15,0-1,1-1,0 1,0-1,1 1,0-1,0-1,1 1,0-1,0-1,1 1,0-1,0-1,1 1,-1-1,1-1,0 1,0-2,7 3,11 2,0-1,-1-1,2-1,-1-1,1-2,13-1,-1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03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280 778,'-26'18,"1"1,1 1,1 2,0 0,2 1,0 1,2 1,1 1,1 1,-8 18,20-38,0 0,1 0,0 1,1 0,-1-1,1 1,1 0,0 0,0 1,1-1,-1 0,2 1,-1-1,1 1,1-1,-1 0,2 1,-1-1,1 0,0 0,1 0,0 0,0 0,0 0,1-1,0 0,1 0,0 0,0 0,0-1,1 1,0-1,0-1,4 3,1-2,1-1,0-1,0 0,1 0,-1-1,1-1,0 0,-1-1,1 0,0-1,0-1,0 0,-1 0,1-1,-1-1,1 0,-1-1,0 0,0-1,0 0,-1-1,1 0,-2-1,1 0,-1-1,0 0,8-8,-3 2,0 0,0 0,-1-1,-1-1,-1-1,0 1,-1-2,-1 0,0 0,-2-1,0 0,-1 0,-1-1,-1 1,-1-2,0 1,-1 0,-2-1,0 1,-1-1,-1 1,-1-1,-1 1,0 0,-2 0,-3-9,4 21,-1 0,0 0,0 1,-1-1,0 1,0 0,0 1,-1-1,0 1,-1 1,1-1,-1 1,0 1,0-1,-1 2,1-1,-1 1,0 0,0 1,0-1,0 2,0 0,0 0,-1 0,1 1,0 1,0-1,-1 2,1-1,0 1,0 1,0-1,1 1,-1 1,-2 1,6-2,0 0,0 0,0 1,0-1,1 1,-1 0,1 1,0-1,0 1,1-1,0 1,-1 0,1 0,1 1,-1-1,1 1,0-1,0 1,1 0,0 0,0-1,0 1,1 0,-1 0,1 0,1 0,-1 0,1 0,0 0,1 0,-1-1,1 1,0-1,0 1,1-1,0 1,9 3,1 0,0-1,1 0,-1-1,1-1,1 0,-1-1,1 0,0-2,0 1,0-2,0 0,0-1,1 0,-1-1,2-1,34 0,1-1,-1-3,-1-2,1-3,-2-1,1-3,-1-2,-2-2,1-2,-2-2,-1-2,20-16,-54 34,0-1,-1 0,-1-1,1 0,-1 0,0-1,-1 0,0-1,-1 0,0 0,0 0,-1-1,0 0,-1 0,0-1,-1 0,-1 1,0-1,2-12,-5 21,0-1,-1 1,1-1,-1 0,0 1,0-1,0 1,0 0,-1-1,1 1,-1 0,0 0,0 0,0 0,-1 0,1 0,0 0,-1 1,0 0,0-1,0 1,0 0,0 0,0 0,0 1,-1-1,1 1,0 0,-1 0,1 0,-1 0,0 1,-4-2,0 0,1 1,-1 1,0-1,0 1,0 0,0 1,0 0,0 0,1 1,-1 0,0 0,1 1,-4 1,5-1,0 0,0 1,0-1,1 1,-1 1,1-1,0 1,0 0,0 0,1 0,0 0,0 1,0 0,1 0,0 0,0 0,0 1,1-1,0 1,0-1,1 1,0 0,0 0,0-1,1 1,0 0,0 0,1 0,0 0,0-1,1 1,-1 0,4 5,1-3,2 0,-1 0,1 0,0-1,1-1,0 1,0-2,1 1,0-1,0 0,0-1,1-1,0 1,-1-1,2-1,-1 0,1-1,22 10,-22-8,-3-2,0 0,0 0,0 1,0 0,0 1,-1 0,0 0,1 1,-1 0,-1 0,1 1,-1 0,0 0,-1 1,1 0,-1 0,0 0,-1 1,0 0,0 0,-1 0,0 1,1 4,-3 0,-2-1,1 0,-2 1,0-1,0 0,-1 1,-1-1,0 0,0 0,-1-1,-1 1,0-1,-1 0,0 0,0 0,-5 4,-30 65,39-77,1 0,-1-1,1 1,0 0,0 0,1 0,-1 0,0 0,1 0,0 0,0 0,0 0,0 0,0 0,0 0,1 0,-1 0,1 0,0 0,0-1,0 1,1 1,9 7</inkml:trace>
  <inkml:trace contextRef="#ctx0" brushRef="#br0" timeOffset="515.712">1889 750,'-32'29,"1"2,2 1,1 1,2 1,1 1,1 2,3 0,-10 23,29-56,-1 1,1 0,0 0,0 0,0 0,1 0,0 0,0 0,0 0,1 0,0 1,0-1,0 0,0 0,1 0,0 1,0-1,0 0,1 0,0 0,0-1,0 1,0 0,1-1,0 1,0-1,0 0,0 0,1 0,-1 0,1-1,0 1,0-1,1 0,-1 0,1-1,-1 1,1-1,0 0,0 0,3 0,7-1,1-1,0-1,0-1,0 0,-1-1,1-1,-1 0,0-1,0-1,0 0,-1-1,0 0,0-2,-1 1,0-2,-1 1,0-2,4-4,32-28,-3-2,-1-2,-2-2,-3-2,20-33,-32 44,-1 0,-2-2,-1-1,-3-1,-2 0,3-12,-16 36,0 1,0-1,-2 0,-1 0,0 0,-1-1,-2 1,0 0,-1 0,-1 0,0 0,-2 0,0 1,-2-1,0 2,-2-3,5 10,0 0,-2 1,1-1,-1 1,-1 0,1 0,-2 1,1 0,-2 0,1 1,-1 0,0 1,0 0,-1 0,0 1,0 0,-1 0,0 2,0-1,0 1,0 1,-1 0,1 0,-1 1,0 1,1 0,-1 1,-8 0,1 7,0 1,0 1,0 0,1 1,1 1,0 1,1 1,0 0,0 1,2 0,0 1,0 1,2 0,0 1,0 1,2 0,0 0,2 1,0 0,-4 12,4-6,1 0,1 0,1 0,1 1,1 0,1-1,2 1,0 0,2 0,1 0,1-1,1 1,1-1,1 0,2-1,0 0,2 0,0-1,2 0,0-1,8 9,-6-11,1-1,1 0,0-1,2-1,0-1,0-1,1 0,1-2,1 0,0-2,0 0,1-1,1-1,-1-2,1 0,14 1,-23-5,-4 0,-1 0,1-1,0 0,0 0,-1-1,1-1,0 0,0 0,0-1,0-1,0 0,-1 0,1-1,0 0,-1-1,9-4,3-8,-4 3</inkml:trace>
  <inkml:trace contextRef="#ctx0" brushRef="#br0" timeOffset="1270.758">2510 1004,'28'3,"0"-2,0 0,0-2,0-2,0 0,0-2,0 0,-1-2,0-2,0 0,21-12,-36 15,-1-1,0-1,0 0,-1 0,0-1,0 0,-1-1,0 0,-1-1,0 1,-1-2,0 1,-1-1,0 0,-1 0,4-13,-8 21,0 0,0 1,0-1,-1 0,1 0,-1 0,0 0,0 0,0 0,-1 0,1 1,-1-1,0 0,0 0,-1 0,1 1,-1-1,0 1,1-1,-2 1,1 0,0 0,-1 0,1 0,-1 0,0 0,0 1,0-1,0 1,0 0,-1 0,1 0,-1 0,-1 0,-2-1,-1 0,1 1,-1 0,0 0,0 1,1 0,-1 0,0 1,0 0,0 0,0 1,0 0,1 1,-1-1,0 2,-6 1,0 4,0-1,0 2,1 0,1 0,-1 1,2 1,-1 0,1 1,1 0,0 0,1 1,0 0,1 1,1 0,0 0,1 1,-1 2,3-10,-1-1,1 1,1 0,-1 0,1 0,0 0,1 1,0-1,0 1,0 0,1 0,0-1,1 1,0 0,0 0,1 0,-1-1,2 1,-1 0,1 0,0-1,1 0,0 1,0-1,1 0,0 0,0-1,0 1,1-1,0 0,0 0,1 0,14 4,0-1,0-1,1-1,1-1,-1 0,1-2,-1-1,1 0,0-2,0 0,0-2,0 0,0-2,0 0,0-1,6-4,13-3,0-3,0-2,-2-1,0-2,-1-1,-1-2,-1-2,-1-2,22-20,-40 34,0-1,0 0,-2-2,0 0,0 0,-1-1,-1-1,-1 0,-1-1,0 0,-1-1,-1 0,-1-1,0 0,-2 0,0 0,-2-1,1-9,-5 27,0 1,0-1,0 0,-1 1,0-1,1 0,-1 1,0-1,0 1,0-1,-1 1,1-1,-1 1,1 0,-1 0,0 0,0 0,0 0,0 0,0 0,0 0,0 1,0-1,-1 1,1 0,-1 0,1 0,-1 0,0 0,1 0,-1 1,0-1,1 1,-1 0,0 0,0 0,-6-1,0 1,1 0,-1 1,0 0,1 0,-1 1,1 0,0 1,-1-1,1 2,-2 0,-10 8,0 1,1 1,1 1,0 0,1 1,-10 13,24-26,-1 1,1 0,0-1,0 1,1 0,-1 1,1-1,0 0,0 1,0-1,0 1,1 0,0 0,0-1,0 1,1 0,0 0,-1 0,2 0,-1 0,1-1,-1 1,1 0,0 0,1-1,0 1,-1 0,1-1,1 0,-1 1,0-1,1 0,0 0,0 0,0-1,1 1,9 5,1-1,0 0,0-1,0 0,1-1,0-1,0-1,12 3,-10-3,-1 0,1 2,-1 0,0 0,-1 2,1 0,7 6,-18-11,0 1,0 0,0 1,-1-1,0 1,0 0,0 0,0 0,-1 1,0-1,0 1,0 0,-1-1,1 1,-2 0,1 1,-1-1,0 0,0 0,0 1,-1-1,0 1,0-1,-1 0,0 0,0 1,-1 1,-4 18,3-18,1 0,-1 0,2 0,-1 0,1 0,0 0,1 1,0-1,0 0,1 0,0 0,0 1,1-1,0 0,1 0,0 1,7 4,0-8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1 352,'19'2,"1"0,-1-1,1-1,0-1,0-1,-1 0,1-2,-1 0,0-1,0-1,-1-1,0 0,0-2,0 0,-1-1,-1 0,1-2,-2 0,6-6,70-112,-91 129,0 1,0 0,0-1,1 1,-1 0,0 0,1-1,-1 1,0 0,1 0,-1-1,0 1,1 0,-1 0,0 0,1-1,-1 1,1 0,-1 0,0 0,1 0,-1 0,1 0,-1 0,1 0,-1 0,0 0,1 0,-1 0,1 0,-1 0,0 1,1-1,-1 0,0 0,1 0,-1 1,1-1,-1 0,0 0,0 1,1-1,-1 0,0 1,1-1,-1 0,0 1,0-1,0 0,1 1,-1-1,0 0,0 1,0-1,0 1,0-1,0 0,0 1,0-1,0 1,0-1,0 1,0-1,0 0,0 1,0-1,0 1,0-1,2 38,-2-35,26 331,-25-285,4 3,-3 1,-3-1,-1 0,-3 0,-2 0,-3 0,-1-1,-11 24,20-68,-1 1,0-1,0 0,-1 0,0 0,0 0,0-1,-1 1,0-1,0 0,-1-1,0 1,0-1,0 0,-2 1,5-7,0 1,0-1,0 1,0-1,0 0,0 0,0-1,0 1,1 0,-1-1,1 0,-1 0,1 1,-1-1,1-1,0 1,0 0,0 0,0-1,1 0,-1 1,1-1,-1 0,1 1,0-1,0 0,0 0,0 0,1 0,-1 0,1 0,0 0,0 0,0-2,-1-14,2 0,0 0,0 0,2 1,1-1,0 1,1 0,3-5,-2 0,25-66,3 2,4 1,4 2,3 2,11-8,-38 59,1 0,1 2,2 1,1 0,2 2,0 1,1 0,2 2,0 2,2 0,29-15,-55 33,-1 1,0 0,1 0,-1 0,1 0,0 0,0 1,-1 0,1 0,0 0,0 0,0 0,0 1,0 0,1 0,-1 0,0 0,0 1,0-1,0 1,0 0,0 0,-1 1,1-1,0 1,0 0,-1 0,1 0,-1 0,0 0,0 1,0 0,0 0,0 0,2 2,-2 2,0 0,0 0,-1 1,1-1,-2 1,1 0,-1-1,0 1,-1 0,0 0,0-1,0 1,-1 0,0 0,-1-1,0 1,0-1,-3 8,-66 127,55-115,0 0,-2-2,-1 0,-2-1,0-1,-1-1,-1 0,-1-2,-1-1,-1-1,0-1,-3-1,-51 1,62-21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1 395,'22'4,"0"0,1-2,-1 0,1-2,-1 0,1-2,-1 0,1-1,-1-2,0 0,-1-1,1-1,-1-2,-1 0,1-1,-2 0,18-14,-27 17,-1-1,0 0,0-1,-1 0,0-1,0 0,-1 0,-1 0,0-1,0 0,-1 0,1-4,-4 10,0-1,-1 0,1 1,-1-1,0 0,-1 0,1 0,-1 0,-1 0,1 0,-1 0,0 0,0 0,-1 0,0 1,0-1,0 0,0 1,-1 0,0-1,0 1,-1 0,1 1,-1-1,-4-3,3 4,1 0,-1 0,0 1,-1 0,1 0,0 0,-1 0,0 1,1 0,-1 0,0 1,0 0,0 0,0 0,0 1,0 0,0 0,0 0,0 1,0 0,0 0,-2 0,-124 55,122-48,0-1,0 2,1-1,-1 1,2 1,0 0,0 0,1 0,0 1,0 0,2 1,-1-1,1 1,1 0,0 1,1-1,0 1,1-1,1 1,-1 0,2-1,0 1,1 0,0 3,2-8,-1-1,2 1,-1-1,1 1,0-1,0 0,1 0,0-1,0 1,1-1,0 0,0-1,0 1,1-1,0-1,0 1,0-1,0 0,0-1,1 0,0 0,0 0,0-1,0 0,0-1,0 0,1 0,17 3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1 337,'241'-230,"-213"201,60-46,-87 75,0-1,0 1,1-1,-1 1,0 0,0 0,0 0,1 0,-1 0,0 0,0 0,0 0,1 0,-1 0,0 1,0-1,0 0,0 1,0-1,1 1,-1-1,0 1,0 0,0-1,-1 1,1 0,0 0,0 0,0 0,0-1,-1 1,1 0,0 0,-1 1,1-1,-1 0,1 0,-1 0,0 0,1 0,-1 1,0-1,0 0,0 0,0 0,0 1,4 64,-4-58,-1-2,0 1,1-1,0 1,1-1,-1 1,1-1,0 1,1-1,0 0,0 1,0-1,1 0,0 0,0-1,0 1,1 0,-1-1,1 0,1 0,-1 0,1-1,0 1,0-1,0 0,0 0,1-1,0 0,0 0,0 0,0-1,0 0,0 0,0 0,1-1,5 1,2-4,0-1,0-1,-1 0,1-1,-1-1,0 0,-1 0,1-1,-1-1,0 0,-1-1,0 0,-1-1,0 0,0 0,-1-1,0 0,2-6,47-90,-47 94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224 556,'-34'39,"2"2,1 2,3 1,1 1,-20 46,44-86,0-1,0 1,1 0,-1 0,1 0,0 0,1 0,-1 0,1 0,0 1,1-1,-1 0,1 1,0-1,0 1,0-1,1 0,0 1,0-1,1 0,-1 0,1 0,0 0,0 0,1 0,0 0,-1-1,2 1,-1-1,0 0,1 0,0 0,4 3,2-2,1-1,0-1,0 0,0 0,0-1,0 0,0-1,1 0,-1-1,0-1,1 1,-1-2,0 0,0 0,0-1,0 0,0-1,-1 0,1-1,-1 0,0 0,-1-1,1-1,-1 1,0-1,-1-1,0 0,0 0,0-1,-1 0,-1 0,36-49,-2-1,-3-2,-3-1,-3-2,8-27,-26 59,-2 0,-2-1,0 0,-3-1,0 1,-2-10,-2 27,-2 1,0-1,0 0,-2 0,0 1,-1-1,0 1,-1 0,-1 0,0 0,-1 1,-1-1,0 1,-5-6,8 14,0 1,-1-1,1 1,-1 0,0 1,0-1,-1 1,1 0,-1 0,0 1,0-1,0 1,0 1,-1-1,1 1,-1 0,0 1,1-1,-1 1,0 1,0-1,0 1,0 0,0 1,1 0,-1 0,0 0,1 1,-1 0,0 0,1 1,0 0,0 0,0 0,0 1,0 0,1 0,-1 0,1 1,-3 3,-7 10,1 0,1 0,1 1,0 1,2 0,0 1,1 0,1 0,1 1,1 0,1 0,1 1,1-1,1 1,1 0,1 0,1-1,1 10,1-9,1-1,1 1,1-1,1-1,0 1,2-1,1 0,0-1,1 0,2-1,0 0,0-1,2-1,0 0,1-1,1 0,1-2,0 0,0 0,1-2,1-1,1 0,63 12,-59-21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0 104,'6'20,"0"0,2 0,0-1,1 0,1 0,0-1,2 0,0-1,1 0,0-1,1-1,1 0,12 8,-23-20,1 0,-1 0,1-1,0 1,0-1,0 0,0-1,1 1,-1-1,0 0,1 0,-1-1,1 0,-1 0,0 0,1 0,-1-1,1 0,-1 0,0 0,0-1,0 0,0 0,0 0,0-1,0 1,0-1,-1 0,0-1,1 1,-1-1,2-2,7-7,0 0,-1-1,-1-1,0 0,-1 0,-1-1,0 0,-1-1,0-3,36-140,-40 130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0,'6'9,"-1"1,0-1,0 1,-1 0,0 1,0-1,-2 1,1-1,-1 1,-1 0,0 0,0 0,1 38,-2 0,-2 0,-2 0,-3-1,-8 32,3-9,-24 223,37-267,-1-3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1,'-14'25,"2"0,0 1,2 1,1 0,1 0,1 1,1 0,2 0,1 0,1 1,2 26,0-49,1 0,1 0,-1-1,1 1,0-1,0 1,0-1,1 0,0 0,0 0,0 0,1-1,0 1,0-1,0 0,0 0,0 0,1 0,0-1,0 0,0 0,0 0,0-1,0 1,1-1,-1-1,1 1,0-1,0 0,-1 0,1 0,0-1,0 0,0 0,-1-1,1 1,0-1,0-1,-1 1,1-1,-1 0,1 0,-1 0,0-1,0 0,0 0,0 0,2-3,25-19,-2-1,0-2,-2-1,-1-1,-2-1,0-1,-3-1,19-35,0-6,-31 56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15,'-133'342,"130"-322,9-26,15-30,-5 3,2 1,2 1,1 1,1 1,1 0,22-19,71-47,-114 94,-1 1,1-1,-1 0,0 1,1-1,-1 1,1-1,-1 1,1 0,-1 0,1-1,0 1,-1 0,1 1,-1-1,1 0,-1 0,1 1,-1-1,1 0,-1 1,1 0,-1-1,0 1,1 0,-1 0,0 0,0 0,1 0,-1 0,0 0,0 0,0 0,0 0,0 1,-1-1,1 0,0 1,0-1,-1 0,1 1,-1-1,0 1,1-1,-1 1,0 0,0-1,0 1,0 0,-2 81,-5-51,-13 140,19-171,1 0,0 0,-1 1,1-1,0 0,0 0,0 0,0 1,0-1,0 0,1 0,-1 1,0-1,1 0,-1 0,0 0,1 0,-1 0,1 0,0 0,-1 0,1 0,0 0,0 0,0 0,0 0,-1 0,1 0,0-1,0 1,1 0,-1-1,0 1,0-1,0 0,0 1,0-1,1 0,-1 1,0-1,0 0,0 0,1 0,-1 0,0 0,0 0,0 0,1-1,-1 1,0 0,0-1,1 0,132-114,44-37,-55 60,-121 92,-1 0,0-1,1 1,-1 0,0 0,0 0,1 0,-1 0,0 0,1 0,-1 1,0-1,0 0,1 1,-1-1,0 1,0-1,0 1,0-1,1 1,-1 0,0 0,0 0,0-1,0 1,-1 0,1 0,0 0,0 0,-1 1,1-1,0 0,-1 0,1 0,-1 0,0 1,1-1,-1 0,0 1,15 59,-14-55,3 20,-2 1,-1 0,-1-1,-1 1,-1 0,-1-1,-7 22,7 2,6-32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1,'10'24,"3"17,-1 2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1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1,'30'432,"-3"-327,-10-63,-15-33,-1 0,1 1,-1 0,-1-1,0 1,0-1,-1 1,-1-1,1 1,-1-1,-1 1,0-1,0 0,-1 0,-1 2,-20 80,10 48,-19 13,29-133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08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403 970,'-20'1,"1"2,-1 0,1 1,0 1,0 1,0 0,1 2,0 0,1 1,-1 0,2 2,-1 0,2 1,-4 3,7-4,0 1,1 0,0 1,1 0,1 1,0 0,0 0,2 1,-1 0,2 1,0-1,1 1,1 0,0 1,2-1,-1 1,2-1,0 1,1 0,1-1,2 16,-2-26,0-1,0 0,0 0,1 1,0-1,0 0,0 0,0-1,1 1,0 0,0-1,0 0,0 0,1 0,0 0,0 0,0 0,0-1,0 0,1 0,-1 0,1-1,0 1,0-1,0 0,0-1,0 1,0-1,1 0,-1 0,0-1,1 1,-1-1,0-1,1 1,-1-1,2 0,22-7,-1-2,0 0,0-2,-1-1,-1-2,0 0,-1-2,-1 0,-1-2,0-1,-1 0,-1-2,-2 0,0-2,7-12,21-19,-3-1,-3-3,-2-1,-3-2,-3-2,-2-1,-3-1,-3-1,-4-1,9-49,-25 93,-1-1,-1 0,-1-1,-1 1,-1 0,-2 0,0 0,-2 0,0 0,-2 1,-1-1,-1 1,-6-11,11 30,0 0,0 0,-1 0,0 0,0 1,0-1,-1 1,1 0,-1 1,0-1,0 1,0 0,-1 0,1 1,-1-1,1 1,-1 0,0 1,0-1,0 1,0 1,0-1,0 1,0 0,0 0,0 1,0-1,0 1,0 1,0-1,1 1,-1 0,0 0,1 1,0 0,-1 0,-4 3,-11 15,1 2,1 0,1 1,1 0,1 2,1 0,1 0,1 2,2-1,1 2,1-1,1 1,2 1,1-1,-2 29,3-24,0 0,2 0,2 0,1 0,1 0,2 0,2 0,1-1,1 0,2 0,1-1,2 0,11 20,-12-31,2-1,0 0,1-1,1 0,1-1,0-1,2-1,-1-1,2 0,0-1,1-2,0 0,1-1,9 3,-23-10,0-1,1 0,-1 0,1-1,-1 0,1-1,0 0,0 0,0-1,0 0,-1 0,1-1,0 0,0-1,-1 0,1 0,0-1,-1 0,0-1,0 1,0-2,0 1,-1-1,0 0,0-1,0 1,4-6,74-129,-71 124,-10 42,-3-15,0-3,1 0,0 0,1-1,0 1,0-1,0 0,1 1,0-1,1-1,-1 1,1-1,1 0,-1 0,1 0,0-1,0 0,1 0,-1-1,1 1,0-1,0-1,1 1,-1-1,1-1,-1 1,1-1,0-1,0 0,0 0,0 0,0-1,0 0,0 0,0-1,0 0,0-1,0 0,0 0,-1 0,2-2,22-8,0-2,-1-2,-1-1,-1 0,0-3,-1 0,18-18,-40 33,27-23,-2-1,-1-2,-1-1,-2-1,-1-1,-1-1,-3-2,0 0,-3-1,-1 0,-2-2,-1 0,-3-1,-1 0,-2 0,-2-1,-1-5,-16-41,10 86,0-1,0 1,0 0,-1 0,1 0,-1 0,1 0,-1 0,0 1,1-1,-1 0,0 1,0-1,0 1,0 0,-1 0,1 0,0 0,0 0,-1 0,1 1,-1-1,1 1,0-1,-1 1,1 0,-1 0,1 0,-1 0,1 1,-1-1,1 1,0-1,-1 1,-6 3,1 1,0-1,0 2,0-1,0 1,1 0,0 0,0 1,1 0,0 1,0-1,1 1,0 0,0 0,0 1,1-1,0 4,-23 52,3 1,3 2,3 0,3 1,3 0,3 1,1 41,6-53,2-1,3 1,3-1,9 41,9 98,-12-85,-7-91,-1 0,0 1,-2 0,0 0,-2 0,0-1,-1 1,-1 0,-1 0,0-1,-2 1,0-1,-1 0,-1-1,-1 1,-1-2,-2 5,10-20,0 0,0 0,0 0,0 0,0 0,-1 0,1 0,-1 0,1-1,-1 1,0-1,1 1,-1-1,0 1,0-1,0 0,0 0,0 0,0 0,-1 0,1-1,0 1,0-1,-1 1,1-1,0 0,-1 0,1 0,0 0,0 0,-1-1,1 1,0 0,-1-1,1 0,0 0,0 0,0 0,0 0,0 0,0 0,0 0,0-1,0 1,1-1,-1 0,1 1,-1-1,1 0,-1 0,1 0,0 0,0 0,0 0,0 0,0 0,1-1,-1 1,1 0,-1 0,1-1,0 1,0-1,3-18,1-1,2 1,0 0,1 0,1 0,1 1,1 0,0 1,5-5,10-22,251-409,-206 338,-19 40,-4-2,-3-3,-4-1,-3-2,-4-1,11-53,-37 106,-2-1,-1 0,-1 0,-2 0,-3-19,3 49,-1 1,0 0,0 0,0-1,0 1,0 0,-1 0,0-1,1 1,-1 0,0 0,-1 0,1 0,0 0,-1 0,0 0,1 1,-1-1,0 1,-1-1,1 1,0 0,-1-1,1 1,-1 0,0 1,1-1,-1 0,0 1,0 0,0 0,0-1,0 2,-1-1,1 0,0 1,0-1,-1 1,1 0,0 0,0 0,-1 1,0-1,-7 8,-1 0,1 1,0 1,0-1,1 1,1 1,0 0,0 0,1 1,0 0,1 1,1 0,0 0,0 0,2 0,-1 1,2 0,0 0,0 0,1 6,-9 55,3 0,3 0,4 1,7 57,52 466,-56-575,-1 1,-1 0,-1 0,-1-1,-1 1,-1-1,-1 0,-2 0,0 0,-2-1,0 0,-1-1,-2 0,0 0,-1-2,-2 1,-15 16,27-33,3-4,0 1,0 0,0-1,0 1,0 0,0-1,-1 1,1 0,0-1,0 1,-1-1,1 1,0 0,-1-1,1 1,-1-1,1 1,-1-1,1 1,-1-1,1 1,-1-1,1 0,-1 1,0-1,1 0,-1 1,1-1,-1 0,0 0,1 0,-1 0,0 1,1-1,-1 0,0 0,0 0,1 0,-1-1,0 1,1 0,-1 0,0 0,1 0,-1-1,1 1,-1 0,0-1,1 1,-1 0,1-1,-1 1,1-1,-1 1,1-1,-1 1,1-1,-1 1,1-1,0 0,-1 1,1-1,0 1,-1-1,42-127,65-115,-90 181,-3 0,-3-1,-3 0,-1-44,-6 81</inkml:trace>
  <inkml:trace contextRef="#ctx0" brushRef="#br0" timeOffset="270.893">1278 575,'0'5,"0"1</inkml:trace>
  <inkml:trace contextRef="#ctx0" brushRef="#br0" timeOffset="1003.606">2435 1111,'0'0,"28"9,1-1,0-1,0-2,0-1,1-1,-1-1,1-2,0-1,-1-1,1-1,15-5,-37 4,-1 0,1-1,-1 1,0-1,0-1,-1 1,0-1,0 0,0-1,-1 1,0-1,0 0,0-1,-1 1,0-1,-1 0,0 0,0 0,0 0,-1-1,-1 1,1 0,-1-1,-1 0,1 1,-2-1,1 1,-1-1,0 1,-1-1,1 5,-1-1,0 1,1 0,-2 0,1 0,0 0,-1 0,0 0,0 1,0 0,0-1,0 1,-1 0,0 0,1 1,-1-1,0 1,0 0,-1 0,1 0,0 0,-1 1,1 0,0 0,-1 0,0 0,1 1,-1 0,1 0,-1 0,0 0,1 1,-1 0,1 0,-1 0,1 0,0 1,-1 0,1 0,0 0,0 0,0 0,0 2,-13 7,1 2,1 0,0 0,1 2,0 0,1 0,1 1,1 1,0 0,1 1,1 0,1 0,0 1,1 0,1 0,1 0,1 1,0 0,2 0,0 0,2 16,-1-30,1 0,1 0,-1 0,1 0,0 0,1-1,-1 1,1 0,1-1,-1 1,1-1,-1 1,1-1,1 0,-1 0,1-1,0 1,0-1,0 0,1 0,-1 0,1 0,0-1,0 0,1 0,-1 0,0-1,1 1,0-1,-1-1,1 1,0-1,0 0,19-1,0-1,-1-1,1-1,-1-1,0-1,0-1,0-2,-1 0,0-1,-1-2,0 0,-1-1,0-1,0-1,-2-1,0-1,0-1,-2 0,0-1,-1-1,10-15,-3 4,-2-1,-1-1,-2 0,-1-1,-1-1,-2-1,7-28,-19 61,-1 0,0 0,0 0,1 0,-2 0,1 0,0 0,0-1,-1 1,1 0,-1 0,1-1,-1 1,0 0,0-1,0 1,0 0,-1 0,1-1,-1 1,1 0,-1 0,0-1,0 1,0 0,0 0,0 0,0 0,0 0,-1 0,1 1,-1-1,1 0,-1 1,0-1,0 1,0 0,0-1,0 1,0 0,0 0,0 0,0 1,0-1,-1 0,1 1,0-1,-3 1,-1 0,0 1,0 0,0 0,0 1,1 0,-1 0,0 0,1 1,-1 0,1 0,0 0,0 0,0 1,0 0,1 0,-1 0,1 1,0-1,1 1,-1 0,1 0,0 1,0-1,0 0,1 1,0 0,0 0,0 0,1-1,0 1,0 1,3-1,1-1,0 0,0 1,0-1,0 0,1-1,0 1,0-1,0 0,0 0,1 0,0 0,-1-1,1 0,1 0,-1 0,0 0,1-1,-1 0,3 0,19 12,-17-9,0 1,0-1,0 2,-1 0,0 0,0 0,-1 1,0 1,-1-1,1 1,-2 1,1-1,-1 1,-1 0,0 0,0 1,-1 0,0-1,0 3,6 159,-10-170,0 1,0-1,0 1,1-1,-1 1,1-1,0 0,0 1,0-1,0 0,0 0,0 0,0 0,1 0,-1 0,1 0,-1 0,1 0,0 0,0-1,0 1,0-1,0 0,1 1,14 5</inkml:trace>
  <inkml:trace contextRef="#ctx0" brushRef="#br0" timeOffset="1983.75">3423 1196,'302'-1,"-289"2,-1-2,0 1,1-2,-1 1,0-2,0 0,0 0,0-1,-1 0,1-1,-1-1,0 1,-1-2,0 0,0 0,0 0,-1-2,0 1,0-1,-1 0,0-1,-1 0,0 0,0 0,-1-1,-1 0,0 0,0-1,-1 0,0 1,0-6,-4 13,1 0,-1 0,0 0,0 0,0 0,-1 0,1 0,-1 0,0 0,0 1,0-1,-1 0,1 0,-1 1,0-1,0 1,0 0,-1-1,1 1,-1 0,0 0,1 1,-1-1,-1 1,1-1,0 1,0 0,-1 0,0 0,1 1,-1-1,0 1,1 0,-1 0,0 0,-4 0,-3 1,1 0,-1 1,0 0,0 1,1 0,-1 1,1 0,0 1,0 0,0 0,0 1,1 1,-1-1,2 1,-1 1,0 0,1 0,-3 4,3-2,1-1,0 1,1 1,0-1,0 1,1 0,0 0,1 1,0 0,0-1,1 1,1 0,0 1,0-1,1 0,1 0,0 1,0-1,2 2,-2-6,1 1,1-1,-1 0,1 0,0 0,1 0,0 0,0 0,0-1,1 1,0-1,0 0,1 0,-1 0,1-1,1 0,-1 0,1 0,-1 0,2-1,-1 0,0 0,1-1,-1 0,1 0,0-1,0 1,0-1,4 0,11-1,0-1,0-1,-1-1,1-1,-1-1,0-1,0 0,0-2,0 0,-1-2,-1 0,1-1,-2-1,1-1,2-2,21-15,-1-2,-1-1,34-36,-55 50,-19 19,0-1,0 1,1-1,-1 1,0-1,0 0,0 1,0-1,1 1,-1-1,0 0,0 1,1-1,-1 0,0 1,1-1,-1 0,0 1,1-1,-1 0,1 0,-1 1,0-1,1 0,-1 0,1 0,-1 0,1 1,-1-1,0 0,1 0,-1 0,1 0,-1 0,1 0,-1 0,1 0,-1 0,1-1,-1 1,0 0,1 0,-1 0,1 0,-1-1,1 1,-1 0,0 0,1-1,-1 1,0 0,1-1,-1 1,0 0,0-1,1 1,-1-1,0 1,0 0,-11 44,9-37,0-5,1 1,-1 0,1 0,0-1,-1 1,1 0,1 0,-1 0,0 0,1 0,-1 0,1 0,0 1,0-1,1 0,-1 0,0 0,1 0,0 0,0 0,0 0,0 0,0-1,0 1,1 0,0 0,-1-1,1 1,0-1,0 0,0 1,0-1,1 0,-1 0,1-1,-1 1,1 0,0-1,-1 1,1-1,0 0,3 1,7-3,1-1,-1 0,0-1,0 0,0-1,0 0,-1-1,0 0,0-1,0-1,-1 0,1 0,6-7,1 1,123-78,-141 90,0 0,0 0,1 1,-1-1,0 0,1 1,-1-1,0 1,1-1,-1 1,1 0,-1 0,1 0,-1 0,1 0,-1 0,1 0,-1 0,1 0,-1 1,1-1,-1 0,0 1,1 0,-1-1,1 1,-1 0,0-1,0 1,0 0,1 0,-1 0,0 0,0 0,0 1,0-1,-1 0,1 0,0 1,0-1,-1 0,1 1,0 0,6 71,-7-51,0-19,-1 1,1-1,1 1,-1-1,0 1,1-1,0 0,0 1,0-1,0 0,0 1,1-1,0 0,-1 0,1 0,0 0,0-1,1 1,-1 0,1-1,-1 0,1 1,0-1,0 0,0-1,3 3,8-3</inkml:trace>
  <inkml:trace contextRef="#ctx0" brushRef="#br0" timeOffset="2300.645">5342 236,'-26'98,"5"2,4 0,5 1,4 1,4 1,-19 131,-26-42,25-161,9-22</inkml:trace>
  <inkml:trace contextRef="#ctx0" brushRef="#br0" timeOffset="2538.493">4890 773,'39'0,"31"0,14 0,2 0,-9 0,-8 0,-5 0,-10 0,-4 0,-6 0,-5 0,-5 0,-4 0,-1 0,-1 0,-1 0,-5 0</inkml:trace>
  <inkml:trace contextRef="#ctx0" brushRef="#br0" timeOffset="8006.183">5878 857,'-5'14,"-1"20,-5 8,0 7,-4 0,2-4,2-4,-1-5,1-4,2-2,8-6,4-12,7-8,0-5</inkml:trace>
  <inkml:trace contextRef="#ctx0" brushRef="#br0" timeOffset="8385.884">6019 433,'-5'0,"-6"0,-6 0,0 5,-3 2,8-1,6-1</inkml:trace>
  <inkml:trace contextRef="#ctx0" brushRef="#br0" timeOffset="9241.106">6273 829,'-5'-2,"1"0,-1 1,0-1,0 1,0 0,0 0,0 1,0-1,0 1,0 0,0 1,0-1,0 1,0 0,0 0,0 1,0-1,1 1,-1 0,1 0,-1 1,1-1,0 1,0 0,0 0,0 1,-2 2,-85 111,81-101,2 1,0 0,1 0,1 0,1 1,0 0,1 0,1 0,1 0,0 1,1 12,2-27,-1 0,1 0,0 0,0 0,0 0,1 0,-1 0,1 0,0-1,0 1,0 0,0-1,1 0,0 1,-1-1,1 0,0 0,1-1,-1 1,0-1,1 1,-1-1,1 0,0-1,0 1,0-1,0 1,0-1,0 0,0 0,0-1,0 1,0-1,1 0,-1 0,0-1,0 1,0-1,0 0,0 0,0 0,0 0,0-1,3-1,14-8,0 0,-1-1,-1 0,0-2,-1-1,0 0,-1-1,-1-1,0 0,-1-1,-2-1,3-3,14-17,86-132,-117 237,-2-34,1-22,0 0,0 0,1 0,0 0,1 0,0 0,0 1,1-1,1 0,0 0,0 0,1 0,0-1,1 1,0-1,0 0,1 0,0 0,0-1,1 1,3 2,1-7,-1 0,1 0,0-1,0 0,0-1,0 0,1-1,-1 0,1 0,-1-1,1-1,-1 0,0 0,1-1,-1 0,4-2,9-5,0-2,-1-1,0 0,-2-2,1 0,-1-1,-1-1,-1-1,12-14,7-5,0 2,-1-3,-2 0,-1-2,-3-2,-1-1,-2-1,-2-1,10-25,-18 26,-1 1,-3-2,-1 0,-2-1,-2 0,-3 0,-1 0,-2-1,-3-35,-26-19,26 98,-1-1,1 1,-1-1,0 1,0-1,1 1,-2 0,1 0,0 0,0 0,-1 1,1-1,-1 0,1 1,-1 0,0 0,1 0,-1 0,0 0,0 0,0 1,0-1,0 1,1 0,-1 0,0 0,0 0,0 0,0 1,0-1,0 1,0 0,1 0,-1 0,-9 7,0-1,1 2,0 0,0 0,1 1,0 0,1 1,1 0,-1 0,2 1,-1 0,2 0,-1 1,2 0,-5 13,-13 36,3 0,2 2,3 0,-3 34,13-73,1 0,2 1,0-1,2 1,0-1,2 1,1-1,1 0,1 0,1 0,1 0,1-1,2 0,0-1,1 0,2-1,0 0,1-1,1 0,8 6,-7-7,2-2,0 0,2-1,-1 0,2-2,0 0,1-2,1 0,0-2,0 0,1-1,0-2,1 0,12 1,35-17,-54 1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4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13,'0'-13,"0"34,0-2,3 23,2 0,1 1,3-2,1 1,4 4,-12-33,2-1,-1 0,2 0,0 0,0 0,1-1,0 0,1 0,0-1,1 1,0-2,0 1,1-1,1-1,-1 1,2-2,-1 1,1-1,0-1,0 0,9 3,-14-8,0 0,0-1,-1 0,1 0,0 0,0-1,-1 1,1-2,0 1,-1-1,1 1,-1-1,1-1,-1 1,0-1,0 0,0 0,-1-1,1 1,3-4,77-89,4-33,-89 129,0-1,0 0,0 1,1-1,-1 1,0-1,0 1,1-1,-1 1,0-1,1 1,-1-1,0 1,1 0,-1-1,0 1,1-1,-1 1,1 0,-1-1,1 1,-1 0,1 0,-1-1,1 1,-1 0,1 0,0 0,-1 0,1 0,-1 0,1 0,-1 0,1 0,0 0,-1 0,1 0,-1 0,1 0,-1 0,1 1,-1-1,1 0,-1 0,1 1,-1-1,1 0,-1 1,1-1,-1 0,1 1,-1-1,0 1,1-1,10 34,-9-25,4 19,-5-19,0-1,0 1,1-1,0 1,1-1,0 0,0 1,1-1,0-1,0 1,1-1,0 1,0-2,0 1,1 0,0-1,1 0,-1 0,1-1,5 3,-5-5,-1 0,1 0,0 0,1-1,-1 0,0-1,1 1,-1-1,1-1,-1 0,1 0,-1 0,0-1,1 0,-1 0,1-1,-1 0,0 0,0-1,0 0,0 0,-1 0,1-1,-1 0,0-1,0 1,0-1,-1 0,4-5,7-5,-1-1,-1 0,0-2,-2 1,0-2,0 1,-2-2,-1 1,0-2,-1 1,-1-1,-1 0,-1 0,-1-1,-1 1,0-13,-3 7,0 3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5786,'5'34,"2"10</inkml:trace>
  <inkml:trace contextRef="#ctx0" brushRef="#br0" timeOffset="-184.074">1468 5052,'-5'34,"3"15,3 5,0-7</inkml:trace>
  <inkml:trace contextRef="#ctx0" brushRef="#br0" timeOffset="-1093.968">1468 1835,'0'19,"0"12,0 4,0 2,0-1,0-2,0-1,5-3,1 0,0-1,-1-1,-1 0,-2 0,-1-5</inkml:trace>
  <inkml:trace contextRef="#ctx0" brushRef="#br0" timeOffset="-732.443">1411 3048,'0'24,"0"18,0 6,0 0,0-4,-4-4,-3-4,1-4,1-2,2-1,1-2,1 1,0-1,1 1,0 0,1-1,-1-3</inkml:trace>
  <inkml:trace contextRef="#ctx0" brushRef="#br0" timeOffset="-379.396">1468 4092,'-11'62,"2"-1,3 2,3-1,4 34,26 71,-25-56,-2-87</inkml:trace>
  <inkml:trace contextRef="#ctx0" brushRef="#br0" timeOffset="-9364.471">0 791,'114'0,"320"-12,547-60,-303 32,-175 4,-243 25,-169-5,-72 11</inkml:trace>
  <inkml:trace contextRef="#ctx0" brushRef="#br0" timeOffset="-5283.473">706 114,'-173'124,"141"-97,-56 53,3 4,4 4,-10 21,-20 20,111-128,-1-1,1 1,-1-1,1 1,0 0,-1-1,1 1,0 0,-1-1,1 1,0 0,0-1,0 1,0 0,0 0,0-1,0 1,0 0,0-1,0 1,0 0,0 0,0-1,1 1,-1 0,0-1,1 1,-1 0,0-1,1 1,-1-1,1 1,-1 0,0-1,1 1,0-1,-1 1,1-1,-1 0,1 1,0-1,-1 0,1 1,0-1,-1 0,1 0,0 1,-1-1,1 0,9-2</inkml:trace>
  <inkml:trace contextRef="#ctx0" brushRef="#br0" timeOffset="-4999.501">1242 170,'-20'13,"-89"58,4 4,3 4,3 5,-13 21,23-10,88-94,0 0,1 0,-1-1,1 1,-1 0,1 0,0 0,-1 0,1 0,0-1,-1 1,1 0,0 0,0 0,0 0,0 0,0 0,0 0,0 0,0 0,0 0,1 0,-1 0,0 0,0-1,1 1,-1 0,1 0,-1 0,1 0,-1-1,1 1,-1 0,1 0,0-1,-1 1,1-1,0 1,0-1,0 1,-1-1,1 1,0-1,0 1,0-1,0 0,0 0,0 1,0-1,-1 0,1 0,1 0,51-3,-18-8,0-2,-1-1,0-2,-1-1,17-12,-9 4</inkml:trace>
  <inkml:trace contextRef="#ctx0" brushRef="#br0" timeOffset="-4748.103">1750 170,'0'3,"0"0,-1 0,0-1,0 1,0 0,0-1,0 1,0 0,-1-1,1 0,-1 1,0-1,0 0,0 0,0 0,0 0,0 0,0 0,-3 1,3-1,-221 201,59-71,163-131,0-1,0 1,0-1,0 1,-1-1,1 1,0 0,0 0,0 0,0-1,1 1,-1 0,0 0,0 0,0 0,1 1,-1-1,0 0,1 0,-1 0,1 0,0 1,-1-1,1 0,0 0,0 1,0-1,0 0,0 1,0-1,0 0,0 0,0 1,1-1,-1 0,0 0,1 1,-1-1,1 0,0 0,-1 0,1 0,0 0,-1 0,1 0,0 0,0 0,0 0,0 0,0 0,0-1,0 1,0 0,2 0,17-2,2-2</inkml:trace>
  <inkml:trace contextRef="#ctx0" brushRef="#br0" timeOffset="-4533.872">2399 114,'-10'14,"-26"24,-18 15,-9 4,2-4,2-5,5-7,8-5,6-4,6-2,3-2,8-1,11-5,14-6,11-11,3-6</inkml:trace>
  <inkml:trace contextRef="#ctx0" brushRef="#br0" timeOffset="-4294.507">3133 0,'-15'34,"-8"16,-2 3,-1-6,0-7,3-5,2-4,-1-2,-2-2,-1 0,-1 0,-1 0,-1-4,0-2,0 1,4-4</inkml:trace>
  <inkml:trace contextRef="#ctx0" brushRef="#br0" timeOffset="-1461.183">1411 819,'12'197,"-4"-144,-2 0,-2 1,-3 0,-2 7,1-52,-1 15</inkml:trace>
  <inkml:trace contextRef="#ctx0" brushRef="#br0" timeOffset="3190.705">1497 762,'70'66,"277"417,-133-246,-54-81,-35-23,-14 8,57 46,7 14,-23-26,-60-73,17 11,160 104,-239-194,-1 2,-2 1,-1 1,-1 1,20 30,-3-5,120 167,10-11,-36-52,-42-58,-77-84,-1 0,0 1,-1 1,0 1,-2 0,0 1,-1 0,4 10,-4-2,0 1,2-2,2 0,0-1,1 0,2-2,0 0,12 10,9 0,28 38,-16 20,-52-79</inkml:trace>
  <inkml:trace contextRef="#ctx0" brushRef="#br0" timeOffset="5456.469">5137 4318,'-5'-5,"-1"0,0 1,0 0,-1-1,1 2,-1-1,1 1,-1 0,0 1,-1-1,1 1,0 1,0-1,-1 1,1 1,-1-1,1 1,-1 1,1-1,-1 1,1 1,0-1,-2 1,-18 1,-1 1,1 1,-1 1,1 1,1 2,0 0,0 2,1 1,0 1,-18 13,28-14,0 0,1 1,0 1,1 1,1 0,0 0,1 1,0 1,2-1,-1 3,-1 5,0 1,2 1,0-1,2 1,1 1,1 0,1-1,2 1,0 0,2 1,1-1,1 0,6 26,-6-39,0 0,1 0,0-1,1 1,1-1,0 0,1 0,0-1,1 1,0-1,1-1,1 1,0-2,0 1,1-1,0 0,1-1,8 6,116 33,-92-38,-25-5,0-1,0-1,1 0,0-1,-1-1,1-1,0-1,18-2,133-27,-133 19,0-1,-2-3,0 0,0-2,1-3,-25 14,0 0,-1-1,1 0,-2-1,1 0,-1 0,0-1,0 0,-1-1,-1 0,0 0,2-4,75-146,-78 148,-1 0,0 0,-1-1,-1 1,0-1,0 0,-1 0,-1 0,0 0,-1-1,0 1,-1 0,-1 0,0 0,0 0,-1 0,-1 0,-1 1,1 0,-2-1,-5-8,-27-22,-2 2,-2 2,-2 1,-1 3,-1 1,-2 3,-1 2,-9-2,48 25,0 0,0 1,-1 1,0-1,0 2,0 0,0 0,0 1,-1 0,1 1,-1 0,1 1,-1 0,1 1,-1 0,1 1,-1 0,-7 3,1 2</inkml:trace>
  <inkml:trace contextRef="#ctx0" brushRef="#br0" timeOffset="6370.852">4657 4968,'26'-38,"-22"25,72-157,-55 130,-16 30,0-1,0 1,1 0,1 1,0-1,0 1,0 1,1-1,6-4,-13 12,0 1,0-1,0 0,0 0,0 1,0-1,0 0,0 1,0-1,0 1,0-1,0 1,0 0,1 0,-1-1,0 1,0 0,0 0,1 0,-1 0,0 0,0 0,0 1,0-1,1 0,-1 0,0 1,0-1,0 1,0-1,0 1,0 0,0-1,0 1,0 0,0 0,0-1,-1 1,1 0,0 0,0 0,-1 0,1 0,-1 0,1 0,-1 0,1 1,-1-1,14 66,-11-45,20 90,-22-111,-1 0,0 0,1 0,-1 0,1 0,-1 0,1 0,0 0,0 0,-1-1,1 1,0 0,0 0,0-1,-1 1,1-1,0 1,0-1,0 1,0-1,0 1,0-1,1 0,-1 1,0-1,0 0,0 0,0 0,0 0,0 0,0 0,0 0,0-1,0 1,1 0,-1 0,0-1,0 1,0-1,0 1,0-1,-1 1,1-1,0 0,0 1,0-1,0 0,-1 0,2 0,40-44,-41 43,136-145,-136 146,1-1,-1 0,1 1,0-1,-1 1,1 0,0-1,0 1,0 0,0 0,0 0,0 1,0-1,1 0,-1 1,0-1,0 1,0 0,1 0,-1 0,0 0,0 0,1 0,-1 0,0 1,0 0,0-1,1 1,-1 0,0 0,0 0,0 0,0 0,-1 0,1 1,0-1,0 0,-1 1,1 0,-1-1,1 1,-1 0,0 0,0 0,0 0,0 0,0 0,5 13,-1 0,0 0,-1 0,-1 1,0 0,-2 0,1-1,-2 1,0 0,-1 0,-2 7,2 20,0 13,1-32</inkml:trace>
  <inkml:trace contextRef="#ctx0" brushRef="#br0" timeOffset="8008.536">5081 5250,'0'821,"-23"-715,16-128,3 3,-1 0,-1 0,-1 1,0 0,-1 0,-1 1,-1 0,0 1,-1 0,-1 1,-1 0,0 0,0 2,-2 0,-3-3,2 0,-44-53,63 66,-1 1,0-1,0 1,1 0,-1-1,1 1,0 0,0 0,0 1,0-1,0 1,0-1,0 1,0 0,0 0,1 0,-1 1,0-1,1 1,1-1,23-6,1 2,-1 1,1 1,0 2,0 1,0 1,0 1,14 4,-16-1,-1 2,0 1,0 1,-1 1,0 1,-1 1,0 1,18 15,-40-27,1 0,-1 0,0 1,0-1,0 1,0-1,-1 1,1 0,0 0,-1 0,1 0,-1 0,0 0,0 0,1 1,-1-1,-1 0,1 1,0-1,-1 1,1-1,-1 0,0 1,1-1,-1 1,0-1,-1 1,1-1,0 1,-1-1,1 1,-1-1,0 1,0-1,0 0,0 0,0 1,-1-1,1 0,-1 0,1 0,-1 0,0-1,1 1,-1 0,-2 0,-155 97,-49 26,195-108,16-12</inkml:trace>
  <inkml:trace contextRef="#ctx0" brushRef="#br0" timeOffset="13038.735">2738 4459,'-5'-2,"0"0,0 1,0-1,0 1,0 0,-1 1,1-1,0 1,0 0,-1 0,1 1,0 0,0 0,-1 0,1 0,0 1,0 0,0 0,1 0,-1 0,0 1,1 0,0 0,0 0,-1 1,2-1,-1 1,0 0,1 0,0 0,0 1,-2 3,-8 16,2 0,0 1,2 1,1-1,1 1,1 1,1-1,2 1,0 0,2 0,1 0,1 0,1 2,-2-20,1 0,-1-1,1 1,1 0,-1-1,1 1,1-1,0 1,0-1,1 0,0 0,0-1,0 1,1-1,1 0,-1 0,1 0,0-1,1 0,-1 0,1-1,0 0,1 0,-1 0,1-1,0 0,0-1,8 3,-2-4,1-1,0-1,-1 0,1-1,0-1,-1 0,1 0,-1-2,0 0,0 0,0-2,-1 0,1 0,-2-1,1 0,-1-2,0 1,0-1,-1-1,0 0,-1-1,0 0,-1 0,0-1,-1 0,0 0,-1-2,5-3,-2 0,0-1,-1 0,-1-1,0 0,-2 0,0-1,-1 0,-1 0,-1 0,-1 0,0 0,-2 0,0-1,-2-7,2 20,-1 0,0 0,-1 0,0 0,0 0,-1 0,1 0,-2 1,1-1,-1 1,0 0,-1 0,0 0,0 1,0-1,-1 1,0 1,0-1,0 1,-1 0,1 0,-1 1,-1 0,1 0,0 1,-1 0,0 0,0 1,0 0,0 0,0 0,0 1,0 1,-1 0,1 0,-4 0,-9 5,-1 0,1 2,1 0,0 1,0 1,0 1,1 1,1 0,0 1,0 1,1 1,1 1,0 0,1 1,1 1,-6 9,-1-2</inkml:trace>
  <inkml:trace contextRef="#ctx0" brushRef="#br0" timeOffset="13409.179">2540 4798,'68'-81,"-62"74,3-5,0 0,1 1,0 0,1 1,0 0,1 1,-1 0,2 1,0 0,-8 7,-1 0,1 1,0-1,-1 1,1 0,0 0,0 1,-1-1,1 1,-1 0,1 0,0 1,-1-1,0 1,1 0,-1 0,0 1,0-1,0 1,-1 0,1 0,-1 0,1 0,-1 1,0 0,0-1,0 1,-1 0,0 0,1 0,-1 1,-1-1,1 1,0-1,66 71,-63-73,1 0,-1 0,1 0,-1-1,1 0,0 0,0 0,0-1,0 1,0-1,-1-1,1 1,0-1,0 0,0-1,-1 1,1-1,-1 0,1-1,-1 1,0-1,3-2,6-7</inkml:trace>
  <inkml:trace contextRef="#ctx0" brushRef="#br0" timeOffset="13808.78">1468 5278,'235'-48,"148"-28,-186 40,-168 31</inkml:trace>
  <inkml:trace contextRef="#ctx0" brushRef="#br0" timeOffset="14822.898">3246 4601,'5'3,"1"0,-1-1,1 0,0 0,-1 0,1-1,0 0,0 0,0 0,0-1,0 0,0 0,0 0,3-1,22-5,-1 0,0-2,0-2,0 0,-2-2,1-1,-1-1,-1-2,-1-1,0 0,13-14,247-195,-282 223,12-11,-1 0,0-1,-1-1,-1 0,-1 0,0-2,-1 1,6-14,-17 31,1-1,-1 0,0 0,1 1,-1-1,0 0,0 0,0 0,0 1,0-1,0 0,0 0,0 0,0 0,0 1,0-1,0 0,0 0,-1 0,1 1,0-1,-1 0,1 0,0 1,-1-1,1 0,-1 1,1-1,-1 1,0-1,1 0,-1 1,1-1,-1 1,0-1,0 1,1 0,-1-1,0 1,0 0,1 0,-1-1,0 1,0 0,0 0,1 0,-1 0,0 0,0 0,0 0,0 0,1 0,-1 1,-56 6,43-4,-15 1,0 0,0-2,0-1,-1-2,-23-3,53 3,-1 1,0 0,1-1,-1 1,0 0,0 0,0-1,1 1,-1 0,0 0,0 0,0 0,0 0,1 0,-1 0,0 0,0 0,0 0,0 1,1-1,-1 0,0 1,0-1,1 0,-1 1,0-1,1 1,-1-1,0 1,1-1,-1 1,1 0,-1-1,1 1,-1 0,1-1,-1 1,1 0,0 0,-1-1,1 1,0 0,0 0,-1 0,1-1,0 1,0 0,0 0,0 0,0 0,0-1,0 1,0 0,1 0,-1 0,0-1,0 1,1 0,-1 0,1 0,26 52,-22-46,110 194,-52-43,-61-158,-1-1,1 1,-1 0,0-1,1 1,-1-1,0 1,1-1,-1 0,0 0,0 1,0-1,0 0,1 0,-1 0,-1 0,1 0,0-1,0 1,0 0,0 0,-1 0,1-1,-1 1,1 0,-1-1,1 1,-1-1,0 1,0 0,0-1,0 1,0-1,0 1,0-1,0 0,12-53,3 0,2 1,3 1,9-17,7 14,-26 42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09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1383,'2'0,"-1"1,1 0,-1-1,1 0,0 1,0-1,-1 0,1 0,0 0,-1 0,1 0,0 0,-1 0,1 0,0-1,-1 1,1-1,0 1,-1-1,1 0,-1 0,1 0,-1 0,1 0,-1 0,0 0,0 0,1 0,-1-1,2 0,229-173,86-70,44-7,-193 147,-128 87,-30 18</inkml:trace>
  <inkml:trace contextRef="#ctx0" brushRef="#br0" timeOffset="1550.168">3867 4798,'-16'13,"14"-13,0 1,0 0,1-1,-1 1,0 0,0 0,0 0,1 0,-1 1,0-1,1 0,0 1,-1-1,1 1,0-1,-1 1,1 0,0-1,0 1,0 0,1 0,-1 0,0 0,1 0,-1 0,1 0,0 0,-1 0,1 0,0 0,0 0,0 0,1 0,-1 0,0 0,1 0,-1 0,1-1,0 3,6 2,-7-5,1 0,0-1,-1 1,1 0,0 0,0 0,0 0,-1-1,1 1,0-1,0 1,0 0,0-1,0 1,0-1,1 0,-1 1,0-1,0 0,0 0,0 0,0 0,0 0,1 0,-1 0,0 0,0 0,0 0,0-1,0 1,0 0,0-1,0 1,1-1,195-147,103-52,161-135,-314 211,-134 112</inkml:trace>
  <inkml:trace contextRef="#ctx0" brushRef="#br0" timeOffset="3039.253">480 367,'226'147,"68"92,150 118,-190-134,-92-79,-6 7,-6 8,142 203,-22-110,-88-100,71 79,-123-108,-18-6,31 49,125 159,-152-205,4-2,15 31,101 138,-48-74,-130-152,-3 2,41 64,-81-83,-32-59,9 0</inkml:trace>
  <inkml:trace contextRef="#ctx0" brushRef="#br0" timeOffset="3333.245">4628 3697,'-42'115,"4"1,6 2,5 1,-4 66,-20 81,38-210,-3 11,3 1,3 0,0 57,10-101</inkml:trace>
  <inkml:trace contextRef="#ctx0" brushRef="#br0" timeOffset="4168.661">847 0,'-28'168,"-20"292,40 217,8-668,0 1,1-1,0 0,1 1,0-1,1 0,-1 0,2 0,-1 0,5 7,2-1</inkml:trace>
  <inkml:trace contextRef="#ctx0" brushRef="#br0" timeOffset="7900.442">2907 2257,'20'-16,"35"-25,-3-2,-1-2,-2-2,-3-2,-1-3,10-19,66-108,-94 141,-3-1,-1 0,-2-2,-1-1,-3 0,-1-2,-2 1,1-15,-16-40,0 95,0 1,0-1,1 1,-1 0,0 0,-1-1,1 1,0 0,-1 0,1 0,-1 0,0 1,1-1,-1 0,0 1,0-1,0 1,0-1,0 1,-1 0,1 0,0 0,-1 0,1 1,0-1,-1 1,1-1,-1 1,1 0,-1 0,1 0,-1 0,1 0,-1 0,1 1,0-1,-1 1,1 0,-11 5,0 0,1 2,0-1,0 1,1 1,0 0,0 1,1 0,0 0,1 1,0 0,1 1,0 0,1 0,0 1,-2 6,-6 13,1 1,1 0,2 1,1 0,2 0,1 1,2 0,1 1,2-1,1 1,3 21,0-45,1 0,0 0,0 0,1-1,1 1,0-1,0 0,1-1,0 1,1-1,0 0,1-1,0 1,1-2,0 1,0-1,0-1,1 1,0-2,1 1,0-2,0 1,167 48,-129-20,-40-19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34,'33'-34,"-28"67,-14 192,8-222,1 0,0 0,0 0,0 0,0 1,1-1,-1 0,1 0,-1 0,1 0,0 0,1 0,-1 0,0 0,1 0,-1-1,1 1,0 0,0-1,0 0,0 1,1-1,-1 0,1 0,-1 0,1 0,0-1,-1 1,1-1,0 0,0 1,0-1,0 0,0-1,0 1,1-1,-1 1,0-1,0 0,0 0,1 0,-1-1,0 1,0-1,0 0,0 0,2 0,10-7,0-1,0-1,0 0,-1-1,-1-1,0 0,-1-1,0 0,8-12,19-18,64-64,-102 106,-1-1,1 1,0 0,0 0,0-1,0 1,0 0,0 0,0 0,0 0,1 0,-1 0,0 1,1-1,-1 0,0 1,1-1,-1 1,1-1,-1 1,1 0,-1-1,1 1,-1 0,1 0,-1 0,1 0,0 1,-1-1,1 0,-1 1,0-1,1 1,-1-1,1 1,-1-1,0 1,1 0,-1 0,0 0,0 0,1 0,-1 0,0 0,0 0,0 0,-1 1,1-1,0 1,12 121,23 25,-33-143,-1 0,1-1,0 1,0-1,0 0,0 0,1 0,0 0,0-1,0 1,0-1,0 0,1 0,-1 0,1-1,0 0,0 0,0 0,0 0,0-1,0 0,0 0,0 0,1-1,-1 1,0-1,3-1,3-1,0 0,0-1,0 0,-1-1,1 0,-1-1,0 0,0-1,-1 0,1 0,-1-1,-1 0,1-1,-1 0,0 0,-1-1,0 0,-1 0,0 0,0-1,2-5,2-6,0 0,-1-1,-2 0,0 0,-1 0,-1-1,-2 0,0-1,-1 0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1880,'-2'-2,"1"0,0 0,-1 0,0 1,1-1,-1 1,0-1,0 1,0-1,0 1,0 0,0 0,0 0,-1 0,1 0,0 1,0-1,-1 1,1-1,0 1,-1 0,1 0,-1 0,-1 0,1 0,-9-2,-1 1,1 0,0 1,-1 0,1 1,0 0,0 1,-1 1,1 0,1 0,-1 1,0 1,1 0,0 0,0 1,1 0,0 1,0 1,0-1,1 1,-5 6,-7 7,1 0,2 1,0 1,1 0,1 1,-8 20,16-30,0 0,1 0,1 1,1-1,0 1,1 1,0-1,1 0,1 1,1 0,0 0,1-1,0 1,2 0,-1-1,2 1,0-1,3 7,3 0,1-1,1 0,1-1,1 0,0-1,2 0,0-1,1-1,1-1,0 0,1-1,1-1,0 0,1-2,13 7,-14-9,1-1,-1-1,1 0,1-1,-1-2,1 0,0-1,1-1,-1-1,2-1,0-1,-1-1,0-2,1 0,-1-1,-1-1,1-2,-1 0,0-1,0-1,-1 0,0-2,-1-1,3-2,-5-2,-1 0,0 0,-1-2,-1 0,-1-1,0 0,0-3,-13 21,17-24,-2-1,0-1,-2 0,-1 0,-2-2,0 1,-2-1,-1-1,-1 1,-2-1,1-21,-5 39,0 1,0 0,-1 0,0 0,-1-1,0 1,-1 1,0-1,-1 0,0 1,-1 0,0 0,0 0,-1 0,-1 1,1 0,-1 0,-1 1,-3-3,-4-3,-1 0,0 1,-1 1,-1 0,0 2,0 0,-1 1,-1 0,1 2,-1 0,0 2,-1 0,-4 0,-25-5,40 6,-1 1,1 0,-1 1,0 0,0 1,0 0,0 1,0 0,0 1,1 0,-1 0,0 1,0 1,1 0,-1 1,-10 8,3-1</inkml:trace>
  <inkml:trace contextRef="#ctx0" brushRef="#br0" timeOffset="4838.661">3416 2783,'11'138,"8"65,8-6,-39-27,-23 26,27-137,3 0,3 0,5 53,-1-5,-2-63,-11 138,-9 44,-6-29,26 141,-28-195,26-108,1 0,2 0,1 0,2 0,2 3,-6-38,-1-1,1 1,-1 0,1 0,-1 0,1 0,-1 0,1 0,0 1,-1-1,1 0,-1 0,1 0,-1 0,1 0,0 1,-1-1,1 0,-1 0,1 1,0-1,-1 0,1 0,0 1,0-1,-1 0,1 1,0-1,0 1,-1-1,1 0,0 1,0-1,0 1,0-1,-1 1,1-1,0 0,0 1,0-1,0 1,0-1,0 1,0-1,0 1,1-1,-1 0,0 1,0-1,0 1,0-1,1 0,-1 1,0-1,0 1,1-1,-1 0,0 1,1-1,-27-29,25 28,-28-36,-1 1,-2 1,-2 2,0 2,-3 0,0 3,-14-7,41 29,-39-29,48 34,0 0,0 0,1 1,-1-1,0 0,0 0,1 0,-1 0,1 0,-1 0,1 0,-1 0,1 0,0 0,-1 0,1 0,0-1,0 1,0 0,0 0,0 0,0 0,0 0,0 0,1-1,-1 1,0 0,1 0,-1 0,0 0,1 0,-1 0,1 0,0 0,-1 0,1 0,0 1,0-1,-1 0,1 0,0 1,0-1,0 0,0 1,0-1,0 1,109-31,-81 27,95-20,-38 6,1 4,76-1,112-13,-208 14,52 0,-119 14,0 1,0-1,0 1,1-1,-1 1,0 0,0-1,0 1,0-1,0 1,0-1,-1 1,1 0,0-1,0 1,0-1,0 1,-1-1,1 1,0-1,-1 1,1-1,0 1,-1-1,1 1,0-1,-1 0,1 1,-1-1,1 1,-1-1,1 0,-1 0,1 1,-1-1,1 0,-1 0,0 0,1 0,-1 1,1-1,-1 0,1 0,-1 0,0 0,1 0,-1 0,1-1,-1 1,1 0,-1 0,-110 45,3 5,-53 34,-200 118,326-169,30-22</inkml:trace>
  <inkml:trace contextRef="#ctx0" brushRef="#br0" timeOffset="9350.604">2964 1852,'-48'-33,"-21"-42,-62-80,53 64,62 69,-1 1,-1 1,-1 0,-1 2,-21-17,-85-52,-30-58,97 83,-53-80,-244-184,206 165,-78-30,115 80,113 112,0-1,0 0,0 1,0-1,0 0,-1 1,1-1,0 0,0 1,0-1,0 0,-1 0,1 1,0-1,0 0,-1 0,1 1,0-1,-1 0,1 0,0 0,0 0,-1 1,1-1,0 0,-1 0,1 0,0 0,-1 0,1 0,-1 0,1 0,0 0,-1 0,1 0,0 0,-1 0,1 0,0 0,-1 0,1-1,0 1,-1 0,1 0,0 0,0 0,-1-1,15 44,-11-36,7 35,-1 0,-2 2,-2-1,-2 0,-2 1,-4 36,3-31,-22 87,22-135,1-1,-1 1,0-1,1 0,-1 1,0-1,1 1,-1-1,0 0,1 1,-1-1,1 0,-1 0,1 1,-1-1,0 0,1 0,-1 0,1 0,-1 1,1-1,-1 0,1 0,-1 0,1 0,-1 0,1 0,0 0,-1 0,1-1,-1 1,1 0,-1 0,0 0,1 0,-1-1,1 1,-1 0,1 0,-1-1,0 1,1 0,-1-1,1 1,-1-1,0 1,1 0,-1-1,0 1,0-1,0 1,1-1,-1 1,0-1,0 1,0-1,0 1,0-1,0 1,0-1,0 1,0-1,0 1,0-1,0 1,0-1,0 1,0-1,0 1,-1-1,2 0,46-57,2 3,2 2,3 2,1 3,3 2,2 3,15-7,-50 36,0 0,1 2,0 1,1 1,0 1,1 2,18-3,-46 9,-1 1,0-1,1 0,-1 1,1-1,-1 1,0-1,1 0,0 0,-1 1,1-1,-1 0,1 0,0 1,0-1,-1 0,1 0,0 0,0 0,0 1,0-1,0 0,0 0,0 0,0 0,0 0,0 1,1-1,-1 0,0 0,1 0,-1 1,0-1,1 0,-1 0,1 1,-1-1,1 0,-1 1,1-1,0 1,-1-1,1 1,0-1,-1 1,1-1,0 1,0 0,-1-1,1 1,0 0,0-1,0 1,0 0,-1 0,1 0,0 0,0 0,0 0,0 0,-17-6,-1 1,-1 1,1 1,0 0,-1 1,0 1,1 0,-1 1,0 2,-3 0,-27 0,-235-2,279 0,0-1,0 1,1 0,-1-1,0 0,0 0,0 0,0-1,1 1,-1-1,1 0,-1 0,1 0,0 0,0-1,0 1,0-1,0 0,0 0,-1-3,-4-9</inkml:trace>
  <inkml:trace contextRef="#ctx0" brushRef="#br0" timeOffset="10188.028">480 45,'-16'22,"-29"166,39-151,-24 217,-4 2,18-79,16-177,1 1,-1-1,0 1,0 0,0-1,0 1,0 0,0-1,0 1,0-1,0 1,0 0,0-1,0 1,0 0,-1-1,1 1,0-1,0 1,-1-1,1 1,0-1,-1 1,1-1,-1 1,1-1,0 1,-1-1,1 1,-1-1,1 0,-1 1,0-1,1 0,-1 1,1-1,-1 0,1 0,-1 0,0 0,1 0,-1 1,0-1,1 0,-1 0,1 0,-1-1,0 1,1 0,-1 0,0 0,1 0,-1-1,1 1,-1 0,1 0,-1-1,-9-10</inkml:trace>
  <inkml:trace contextRef="#ctx0" brushRef="#br0" timeOffset="10522.284">0 158,'1'-2,"-1"0,1-1,-1 1,1-1,0 1,-1 0,1 0,0-1,1 1,-1 0,0 0,1 0,-1 0,1 1,-1-1,1 0,0 0,0 1,0 0,0-1,0 1,0 0,0 0,1 0,-1 0,0 0,0 0,1 1,-1-1,1 1,0 0,81-8,-76 8,321 1,-285-7,-1-1,0-3,-1-1,0-3,0-1,21-12,-39 17</inkml:trace>
  <inkml:trace contextRef="#ctx0" brushRef="#br0" timeOffset="23840.676">3811 2557,'-5'5,"-6"2,-7-1,-4-1,1 3,10 1,5-2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2:16.02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1 597,'5'-10,"1"-3</inkml:trace>
  <inkml:trace contextRef="#ctx0" brushRef="#br1" timeOffset="39994.198">339 146,'48'57,"82"88,16 25,81 17,-35-19,20-13,-43-14,-78-64,-89-75,-1-2,0-1,0 1,1 1,-1-1,0 0,0 0,0 0,1 1,-1-1,0 0,0 1,0-1,0 1,0 0,0-1,0 1,0 0,0-1,0 1,0 0,0 0,0 0,-1 0,1 0,0 0,-1 0,1 0,-1 0,1 0,-1 1,0-1,1 0,-1 0,0 0,0 0,1 1,-1-1,0 0,-1 0,1 1,0-1,0 0,0 0,-1 0,1 0,0 1,-1-1,1 0,-1 0,0 0,1 0,-1 0,0 0,1 0,-1 0,0 0,-1 0,-14 2,0 0,1-2,-1 0,0-1,0 0,0-1,0-1,0-1,0 0,-8-3,-72-9,-66 8,162 7,0 0,1 0,-1 0,0 0,1-1,-1 1,0 0,0 0,1-1,-1 1,0 0,1 0,-1-1,0 1,0 0,0-1,0 1,1 0,-1-1,0 1,0 0,0-1,0 1,0 0,0-1,0 1,0-1,0 1,0 0,0-1,0 1,0 0,0-1,0 1,0 0,0-1,0 1,-1 0,1-1,0 1,0 0,0-1,-1 1,1 0,0-1,0 1,-1 0,1 0,0-1,-1 1,1 0,0 0,0 0,-1 0,1-1,-1 1,1 0,0 0,-1 0,1 0,0 0,-1 0,1 0,0 0,-1 0,37-15,-26 12,271-144,-26 16,-116 72,-139 59,1-1,0 0,-1 1,1-1,-1 1,1 0,0-1,-1 1,1-1,0 1,-1 0,1 0,0-1,0 1,-1 0,1 0,0 0,0 0,-1 0,1 0,0 0,0 0,0 0,-1 0,1 0,0 1,0-1,-1 0,1 0,0 1,-1-1,1 1,0-1,-1 0,1 1,-1-1,1 1,0-1,-1 1,1 0,-1-1,0 1,1 0,-1-1,1 1,-1 0,0-1,0 1,1 0,-1 0,0-1,0 1,0 0,0 0,0-1,0 1,0 0,0 0,0-1,0 1,0 0,-1 0,1-1,0 1,0 0,-1 0,1-1,-1 1,1 0,-29 49,-7-8,-1-2,-3-2,-31 24,-36 40,86-67,20-18</inkml:trace>
  <inkml:trace contextRef="#ctx0" brushRef="#br1" timeOffset="42069.814">1609 1302,'-33'81,"-90"83,62-92,-182 186,195-211,-123 136,10-3,124-134,-1-1,-3-2,-41 34,39-38,1 2,2 2,-33 47,45-55,-1 0,-1-2,-3-1,-16 13,-57 33,119-159,-10-214,-20 163,17 131,-1 0,1 0,-1 0,1 0,0-1,0 1,-1 0,1 0,0 0,0-1,0 1,0 0,0 0,1 0,-1 0,0-1,1 1,-1 0,0 0,1 0,-1 0,1 0,0 0,-1 0,1 0,0 0,0 0,-1 0,1 0,0 0,0 1,0-1,0 0,0 1,0-1,0 1,0-1,1 1,-1-1,0 1,0 0,0-1,0 1,1 0,-1 0,0 0,0 0,0 0,1 0,-1 1,0-1,0 0,0 0,0 1,0-1,1 1,-1-1,0 1,0-1,0 1,0 0,0 0,0 0,157 72,-97-54,0-4,1-1,1-4,0-2,1-3,-1-3,32-4,-62 1,-22 0,1 0,-1 0,0 2,1-1,-1 1,0 1,0 0,0 0,0 1,0 1,0 0,6 3,-16-6,1 0,0 1,-1-1,1 0,-1 1,1-1,-1 1,0 0,0 0,1-1,-1 1,0 0,-1 0,1 0,0 0,0 0,-1 0,0 0,1 0,-1 0,0 0,0 0,0 0,0 1,0-1,0 0,-1 0,1 0,-1 0,1 0,-1 0,0 0,0 0,0-1,0 1,0 0,0 0,-1-1,1 1,0-1,-1 1,-70 59,46-48,0-1,-1-1,0-2,0 0,-28 3,-165 17,18-3,201-26,0-1,0 1,0 0,0 0,0 0,-1-1,1 1,0 0,0 0,0 1,0-1,0 0,0 0,0 0,0 1,-1-1,1 1,0-1,0 1,0-1,1 1,-1-1,0 1,0 0,0 0,0-1,1 1,-1 0,0 0,0 0,1 0,-1 0,1 0,-1 0,1 0,0 0,-1 0,1 0,0 0,0 0,-1 0,1 1,0-1,0 0,0 0,0 0,1 0,-1 0,0 0,0 0,1 1,-1-1,1 0,-1 0,1 0,-1 0,1 0,-1-1,1 1,0 0,0 0,13 8</inkml:trace>
  <inkml:trace contextRef="#ctx0" brushRef="#br1" timeOffset="43401.657">1327 2092,'-1'0,"1"0,-1-1,1 1,0 0,-1 0,1 0,-1 0,1-1,-1 1,1 0,-1 0,1 0,-1 0,1 0,-1 0,1 0,-1 0,1 0,-1 1,1-1,-1 0,1 0,-1 0,1 0,0 1,-1-1,1 0,-1 0,1 1,0-1,-1 0,1 1,0-1,-1 1,1-1,0 0,-1 1,1-1,0 1,0-1,0 1,-1-1,1 0,0 1,0-1,0 1,0-1,0 1,0-1,0 1,0-1,0 1,0-1,0 1,0-1,0 1,1-1,-1 1,-5 19,1 1,1 0,1 0,1 0,1 0,0 0,2 1,-1 23,-1-38,-1 1,1 0,1 0,0 0,0-1,0 1,1 0,0-1,0 1,1-1,0 0,1 0,-1 0,1 0,1 0,-1-1,1 0,0 0,0 0,1-1,6 5,-6-10,0-1,0 0,0 0,0-1,0 1,0-1,0-1,-1 1,1-1,-1 0,1 0,-1-1,0 1,-1-1,1 0,-1-1,1 1,-1-1,-1 0,1 0,-1 0,1 0,1-5,97-119,-100 129,0 0,0 1,0-1,0 1,0-1,-1 1,1 0,0 0,0 0,0 0,-1 0,1 0,0 0,-1 0,1 1,-1-1,0 1,1-1,-1 1,0-1,0 1,0 0,0 0,0 0,0-1,0 1,-1 0,1 0,-1 0,0 0,1 0,-1 0,0 0,0 0,0 0,0 0,-1 2,8 16,-5-16,0 0,0-1,0 1,0-1,0 1,1-1,0 0,0 1,0-2,0 1,0 0,0 0,1-1,-1 0,1 0,0 0,0 0,-1 0,1-1,0 0,1 0,-1 0,0 0,0-1,0 1,0-1,1 0,-1 0,0-1,0 1,0-1,0 0,0 0,0 0,0-1,0 0,0 1,2-2,12-10,0-1,0-1,-2 0,1-1,-2-1,-1 0,0-1,-1-1,0 0,-2-1,-1 0,8-19,34-86,-53 73,-5 47</inkml:trace>
  <inkml:trace contextRef="#ctx0" brushRef="#br1" timeOffset="43966.348">2287 2290,'-154'303,"152"-300,0 0,0 0,0 0,1 0,-1 0,1 0,0 0,0 1,0-1,0 1,0-1,1 0,0 1,0-1,0 1,0-1,0 1,0-1,1 1,0-1,0 1,0-1,0 0,0 0,1 1,-1-1,1 0,0 0,0-1,0 1,0 0,1-1,-1 1,1-1,-1 1,2-1,8 2,1-2,-1 1,1-2,-1 1,1-2,-1 0,1 0,0-1,-1-1,1 0,8-3,-1-2</inkml:trace>
  <inkml:trace contextRef="#ctx0" brushRef="#br1" timeOffset="44398.113">1976 2431,'43'0,"34"-4,8-3,-5 1,-12 1,-12 1,-12 2,-7 1,-11 0</inkml:trace>
  <inkml:trace contextRef="#ctx0" brushRef="#br1" timeOffset="45929.584">1355 33,'0'-1,"0"1,-1 0,1-1,-1 1,1 0,-1 0,1 0,0-1,-1 1,1 0,-1 0,1 0,-1 0,1 0,-1 0,1 0,-1 0,1 0,-1 0,1 0,-1 0,1 1,-1-1,1 0,-1 0,1 0,-1 1,1-1,0 0,-1 1,1-1,-1 0,1 1,0-1,-1 0,1 1,0-1,0 1,-1-1,1 0,0 1,0-1,-1 1,1-1,0 1,0-1,0 1,0-1,0 1,0-1,0 1,0-1,0 1,0-1,0 1,0-1,-8 21,0-1,2 1,0 0,1 0,1 1,1-1,1 1,1 0,1-1,1 1,2 15,-3-34,1-1,-1 0,0 1,0-1,1 0,0 1,-1-1,1 0,0 0,0 0,0 0,0 1,0-1,1-1,-1 1,1 0,-1 0,1 0,0-1,-1 1,1-1,0 1,0-1,0 0,0 0,0 0,1 0,-1 0,0 0,0-1,1 1,-1-1,0 0,1 1,-1-1,0 0,1 0,3-1,0 0,0 0,0 0,0 0,0-1,0 0,-1-1,1 1,-1-1,1 0,-1 0,0-1,0 0,-1 0,117-146,-121 149,0 0,1-1,-1 1,1 0,-1 0,1 0,0 0,-1 0,1 0,0 0,0 0,0 0,0 0,0 1,0-1,0 0,0 0,0 1,0-1,0 1,0-1,0 1,0 0,1-1,-1 1,0 0,0 0,0 0,1-1,-1 1,0 1,0-1,1 0,-1 0,0 0,0 1,0-1,1 0,-1 1,0-1,0 1,0 0,0-1,0 1,0 0,0 0,0-1,0 1,0 0,-1 0,1 0,0 0,31 75,15 19,-42-92,-1 0,1 0,0-1,0 1,0-1,0 0,0 0,0 0,1-1,-1 0,0 0,1-1,-1 1,1-1,-1 0,1-1,-1 1,1-1,-1 0,1 0,-1-1,0 0,0 0,0 0,0 0,0-1,0 0,-1 0,1 0,-1 0,0-1,0 0,0 0,1-1,7-9,0 0,-1 0,0-1,-1-1,-1 0,0 0,-1-1,-1 0,-1 0,0 0,-2-1,1-2,23-87,-26 98</inkml:trace>
  <inkml:trace contextRef="#ctx0" brushRef="#br1" timeOffset="46688.079">2230 173,'-159'284,"300"-510,-141 225,1-1,0 1,0 0,-1-1,1 1,0 0,0-1,0 1,0 0,0 0,0 0,1 0,-1 0,0 0,0 1,1-1,-1 0,1 1,-1-1,0 0,1 1,-1 0,1-1,-1 1,1 0,-1 0,1 0,0 0,-1 0,1 0,-1 0,1 1,-1-1,1 0,-1 1,1-1,-1 1,0 0,1 0,-1-1,0 1,1 0,-1 0,0 0,0 0,0 0,0 0,0 1,0-1,0 0,0 0,0 1,28 70,-27-63,0 0,1 0,0 0,1-1,-1 0,2 0,-1 0,1 0,1 0,-1-1,1 0,5 4,-9-9,-1-1,0 0,1 0,-1 0,1 0,-1 0,1-1,-1 1,1 0,0-1,-1 1,1-1,0 1,-1-1,1 0,0 0,0 0,-1 0,1 0,0 0,0 0,-1-1,1 1,0-1,0 1,-1-1,1 0,-1 1,1-1,-1 0,1 0,-1 0,1 0,-1 0,0-1,0 1,1 0,-1-1,0 1,0-1,0 1,-1-1,1 1,0-1,25-77,2-150,-23 173,1 32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9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1,'61'47,"77"108,-58-91,66 66,15 75,119 11,-52 18,-122-125,-88-96</inkml:trace>
  <inkml:trace contextRef="#ctx0" brushRef="#br0" timeOffset="838.4">255 1553,'-12'3,"1"1,0 0,0 1,0 1,1 0,0 0,0 1,0 0,1 0,0 1,1 1,0-1,0 1,1 1,0-1,0 1,1 1,0-1,1 1,1 0,-1 0,2 0,-1 1,2-1,-1 1,2 0,0 0,0 0,1 6,-2 6,2-1,0 1,2-1,1 1,0-1,6 18,-7-35,-1 0,2 0,-1 0,1 0,0 0,0 0,0-1,1 0,0 1,0-1,0-1,1 1,-1-1,1 0,0 0,1 0,-1 0,1-1,-1 0,1 0,0-1,0 1,0-1,0-1,1 1,5 0,-3-1,0-1,1 1,-1-2,0 1,0-1,0-1,0 1,0-2,0 1,0-1,-1-1,1 1,-1-1,0-1,0 1,-1-2,1 1,-1-1,4-4,21-14,-2-2,-1-1,-2-1,0-2,-2 0,-1-2,-1 0,-2-2,-2-1,12-28,-27 54,1 0,-2-1,0 1,0-1,0 0,-2 0,1 0,-1 0,0 0,-1 0,0 0,-1-1,0 1,-1 0,0 0,0 1,-1-1,-1 0,1 1,-1 0,-1-1,0 2,0-1,-1 1,0-1,0 1,-1 1,0 0,0 0,-4-2,2 4,1 0,-1 1,0 0,-1 1,1 0,-1 0,1 1,-1 0,0 1,0 0,0 0,1 1,-1 1,0-1,0 2,0-1,1 1,-1 1,1 0,-4 2,-12 4,1 2,0 1,0 0,1 2,1 1,-20 18,13-8,2 1,1 2,1 1,2 0,0 2,-4 12,8-12</inkml:trace>
  <inkml:trace contextRef="#ctx0" brushRef="#br0" timeOffset="1135.38">1 1919,'201'-135,"-177"123,0 2,1 0,0 1,1 2,0 0,0 2,0 1,0 1,1 1,0 2,-1 0,1 2,5 1,50-1,-58-2</inkml:trace>
  <inkml:trace contextRef="#ctx0" brushRef="#br0" timeOffset="2637.866">791 1553,'79'-16,"-1"-2,-1-4,-1-3,-1-3,-2-4,39-24,187-125,-235 133,-2-3,-3-3,39-44,-98 97,1 1,-1 0,0-1,1 1,-1-1,1 1,-1 0,0-1,0 1,1-1,-1 0,0 1,0-1,1 1,-1-1,0 1,0-1,0 1,0-1,0 0,0 1,0-1,0 1,0-1,0 1,0-1,0 0,-1 1,1-1,0 1,0-1,-1 1,1-1,0 1,-1-1,1 1,0-1,-1 1,1 0,0-1,-1 1,1-1,-1 1,1 0,-1 0,1-1,-1 1,1 0,-1 0,1-1,-1 1,0 0,1 0,-1 0,1 0,-1 0,1 0,-1 0,0 0,1 0,-1 0,1 0,-1 0,1 1,-1-1,0 0,-51-1,45 1,-164-1,170 0,0 1,1 0,-1-1,0 1,0 0,1-1,-1 1,0 0,0 0,0 0,1 0,-1 0,0 0,0 0,0 0,1 0,-1 0,0 0,0 0,0 1,1-1,-1 0,0 1,0-1,1 0,-1 1,0-1,1 1,-1-1,0 1,1-1,-1 1,1 0,-1-1,1 1,-1 0,1-1,0 1,-1 0,1 0,0-1,-1 1,1 0,0 0,0 0,0-1,0 1,0 0,0 0,0 0,0 0,0-1,0 1,0 0,0 0,1 0,-1-1,0 1,26 48,-23-45,10 20,-1 0,-1 0,-2 1,0 1,-1-1,-2 1,-1 1,1 12,22 102,-29-140,1 0,0 0,-1 0,1 0,0 0,0 0,0 0,0 0,0 0,0 0,0 0,0 0,1 0,-1 0,0 0,1 0,-1 0,0 0,1 0,-1-1,1 1,-1 0,1 0,0 0,-1 0,1-1,0 1,0 0,-1-1,1 1,0-1,0 1,0-1,0 1,0-1,0 1,0-1,0 0,0 0,0 1,0-1,0 0,0 0,0 0,0 0,0 0,0 0,0 0,0-1,0 1,0 0,0-1,0 1,0 0,0-1,0 1,-1-1,1 1,0-1,0 0,0 1,-1-1,1 0,0 0,13-15,-1-1,-1-1,-1 0,0-1,-1 0,-1 0,1-6,9-17,80-180,-86 204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1,'-11'127,"4"-102,2 1,1 0,2 0,0 0,1 0,2 0,1 5,26 112,-16 25,-2-99,-3 1,-3-1,-3 1,-4 13,1 37,-34 23,37-111,7-27</inkml:trace>
  <inkml:trace contextRef="#ctx0" brushRef="#br0" timeOffset="3251.713">0 763,'153'-57,"2"6,3 6,5 7,-88 22,-2-3,0-4,60-27,-95 34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0 138,'165'25,"294"-22,-414-4,-67-6,0-1,1 0,0-2,0 0,1-2,0 0,1-1,1-1,-12-11,-32-13,41 30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4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1 198,'1'3,"1"0,0-1,1 1,-1 0,0-1,1 0,-1 0,1 0,0 0,0 0,0 0,0-1,0 1,0-1,0 0,0 0,0 0,2 0,-2 0,16 4,0-1,0-1,1-1,-1-1,0 0,1-1,-1-2,1 0,-1 0,16-6,8 1,227-26,-226 33,-84-36,-76-75,93 78,16 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5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148 626,'-20'25,"2"0,1 1,0 1,2 1,1 0,2 1,1 0,-6 24,16-51,0-1,0 1,0 0,1 0,-1 0,1 0,-1 0,1-1,0 1,-1 0,1 0,0 0,0 0,1 0,-1 0,0 0,1 0,-1 0,1 0,-1 0,1-1,0 1,0 0,0 0,0-1,0 1,0-1,0 1,1-1,-1 1,1-1,-1 0,1 0,-1 1,1-1,0 0,-1 0,1-1,0 1,0 0,0-1,-1 1,1-1,0 1,0-1,0 0,0 0,0 0,0 0,0 0,0 0,2-1,15-6,0 0,-1-1,1-2,-1 0,-1 0,0-2,-1 0,0-1,-1 0,0-1,-1-1,-1-1,6-7,25-36,-3-3,-3-1,-2-1,1-12,-25 56,-1 0,-1-1,-1 0,-1 0,-1-1,-1 0,-1 0,-1-1,0 0,-2 1,-1-1,-1 0,0 0,-2 0,-1 0,-1 1,-1-2,3 19,0 1,0 0,-1 0,1-1,-1 1,0 1,0-1,-1 0,1 1,-1 0,0 0,1 0,-1 0,-1 0,1 1,0 0,-1 0,1 0,-1 0,1 1,-1 0,0 0,0 0,1 0,-1 1,0 0,0 0,0 0,0 0,0 1,1 0,-1 0,0 0,1 1,-1 0,0 0,1 0,0 0,0 0,-1 1,2 0,-1 0,0 0,-1 2,-14 9,1 1,1 1,0 1,1 0,1 1,0 1,2 0,0 1,1 0,1 1,1 0,1 1,1 0,1 1,0-1,2 1,1 1,1-1,1 0,1 1,1 0,1 8,3-12,1-1,1 0,1 0,1 0,0-1,1-1,1 1,1-1,0-1,1 0,1-1,0 0,1-1,1 0,0-1,1-1,0-1,1 0,1-1,-1-1,1 0,1-1,-1-2,1 1,1-2,-1-1,1 0,0-2,-1 0,10-1,12 1,-6-3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5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6690 607,'28'-28,"2"1,1 1,0 2,2 1,1 2,1 1,10-3,-23 9,1 1,0 1,1 2,0 0,1 1,0 2,0 0,1 2,0 1,0 0,0 2,0 2,0 0,0 1,3 2,-25-2,0 0,0 1,0-1,-1 1,1-1,0 1,-1 0,0 1,1-1,-1 0,0 1,0 0,0 0,-1 0,1 0,-1 0,1 0,-1 1,0-1,0 1,-1 0,1-1,-1 1,0 0,0 0,0 0,0 0,-1 0,0 0,1 0,-1 0,-1 0,1 0,-1 0,1 0,-2 1,-3 14,0 0,-2-1,0 0,-2 0,1 0,-2-1,-1 0,0-1,-1 0,0-1,-2 0,-5 4,-155 164,88-96,3 3,-46 70,76-59,51-98,1 0,0 1,0-1,1 0,-1 1,1-1,-1 0,1 1,0-1,1 1,-1-1,0 1,1-1,0 0,0 1,0-1,0 0,0 0,1 0,-1 0,1 0,0 0,0 0,0 0,0-1,1 1,-1-1,1 1,-1-1,3 1,14 5,1-1,-1-1,1-1,0-1,1-1,-1 0,1-1,-1-2,1 0,-1-1,1-1,-1-1,0-1,0-1,0 0,-1-1,1-2,3-2,-8 6,0 0,0-1,0-1,-1 0,1-1,-2-1,1 0,-1-1,0-1,-1 1,0-2,1-2,0-4</inkml:trace>
  <inkml:trace contextRef="#ctx0" brushRef="#br0" timeOffset="450.215">7677 777,'394'-380,"-394"380,0 0,0 1,0-1,0 1,0-1,1 0,-1 1,0-1,0 1,0-1,0 0,1 1,-1-1,0 0,0 1,1-1,-1 0,0 1,1-1,-1 0,0 0,1 1,-1-1,0 0,1 0,-1 0,1 0,-1 1,0-1,1 0,-1 0,1 0,-1 0,0 0,1 0,-1 0,1 0,-1 0,0 0,1 0,-1 0,1-1,-1 1,0 0,1 0,-1 0,1 0,-1-1,0 1,1 0,-1 0,0-1,0 1,1 0,-1-1,0 1,1 0,-1-1,0 1,0 0,0-1,0 1,1-1,-1 1,-6 43,4-31,0-8,1 0,0 0,0 0,0 0,0 0,1 0,0 0,0 0,0 0,0 0,1 0,-1 0,1 0,0 0,0 0,0 0,1-1,-1 1,1 0,0-1,0 1,1-1,-1 0,1 1,-1-1,1 0,0-1,0 1,0 0,0-1,1 0,-1 0,1 0,0 0,-1 0,1-1,0 0,0 1,0-1,3 0,3-2,1-1,-1 0,0-1,0 0,0 0,-1-1,1 0,-1-1,0 0,0 0,0-1,-1-1,0 1,0-1,-1 0,0-1,0 0,0 0,-1 0,-1-1,1 0,1-4,51-59,-44 59</inkml:trace>
  <inkml:trace contextRef="#ctx0" brushRef="#br0" timeOffset="845.75">8636 354,'-6'15,"0"0,1 0,0 1,2 0,0 0,0 0,1 0,1 1,1-1,1 0,0 1,1-1,0 0,1 0,2 3,-4-16,0 1,1-1,-1 0,1 0,-1 0,1-1,0 1,0 0,0-1,0 1,1-1,-1 0,1 1,-1-1,1-1,0 1,0 0,-1 0,2-1,-1 0,0 0,0 0,0 0,0 0,1 0,-1-1,0 0,0 1,1-1,-1-1,0 1,1 0,-1-1,0 0,0 1,1-1,-1 0,2-2,9-3,0 0,-1-2,-1 1,1-2,-1 0,0 0,-1-1,1-1,2 0,0-1,-1-1,0 0,-1 0,-1-1,0-1,-1 0,0 0,-1-1,-1 0,-1-1,0 0,-1 0,-1 0,-1-1,0 0,-1 0,-1 0,-1 0,0 0,-1 0,-1 0,-1 0,-4-17,3 25,0 0,-1 0,0 1,-1-1,0 1,0 0,-1 1,0-1,0 1,-1 0,0 1,-1-1,0 2,0-1,0 1,-1 0,0 1,0-1,0 2,-1 0,-7-3,11 7,0-1,-1 1,1 0,0 1,-1-1,1 1,0 1,-1-1,1 1,0 0,0 1,0-1,1 1,-1 0,1 1,-1-1,1 1,0 0,0 0,1 1,-1-1,1 1,0 0,0 0,1 1,0-1,-1 1,2 0,-1 0,1 0,0 0,0 0,1 0,-1 0,1 1,1-1,-1 0,1 1,0-1,1 1,0-1,0 0,1 4,3 4,2 0,-1 0,2 0,0-1,0 0,1-1,1 0,0-1,1 1,0-2,0 0,1 0,1-1,-1 0,1-1,1-1,0 0,13 4,-1 2,1-1,1-2,-1 0,2-2,-1-1,1-1,0-2,20 0,-16-2</inkml:trace>
  <inkml:trace contextRef="#ctx0" brushRef="#br0" timeOffset="4031.902">7621 947,'337'-12,"-266"5,767-109,-333 6,-477 104</inkml:trace>
  <inkml:trace contextRef="#ctx0" brushRef="#br0" timeOffset="-5105.621">2964 269,'-284'637,"222"-515,-4-2,-50 64,110-176,-39 52,43-61</inkml:trace>
  <inkml:trace contextRef="#ctx0" brushRef="#br0" timeOffset="-4703.959">2823 410,'16'34,"-2"1,-1 0,-1 0,-3 2,0-1,-3 1,-1 0,-1 0,-3 1,-1-1,-1 1,-1 24,-1-45,1-1,1 0,1 1,0-1,1 1,1-1,0 0,1 1,1-1,0-1,2 1,0-1,0 1,1-2,5 7,-8-17,-1-1,2 0,-1 1,0-2,0 1,1 0,-1-1,1 0,0 0,0 0,0-1,0 0,0 0,0 0,0 0,0-1,0 0,1 0,-1 0,0-1,0 1,0-1,0-1,0 1,0-1,0 0,0 0,-1 0,1 0,-1-1,1 0,-1 0,0 0,0 0,-1-1,3-2,13-16,0-2,-1 0,-1-1,-2 0,0-2,-2 0,-1 0,-1-1,-1 0,1-11,14-42,-3-1,-4-1,-4 0,-3-2,-1-71,-10 127</inkml:trace>
  <inkml:trace contextRef="#ctx0" brushRef="#br0" timeOffset="-4319.217">3557 974,'-5'14,"1"-1,1 1,0 0,1 0,1 0,0 0,0 0,2 0,0 1,0-1,1 0,1-1,0 1,1 0,1-1,1 2,-4-12,0 1,0-1,1 0,0 0,-1-1,1 1,0 0,1-1,-1 0,0 0,0 0,1 0,0 0,-1-1,1 1,0-1,-1 0,1 0,0-1,0 1,0-1,0 0,0 0,0 0,0 0,0-1,-1 1,1-1,0 0,0 0,0-1,-1 1,1-1,-1 0,2-1,6-2,-1-1,0 0,-1-1,1 0,-1 0,-1-1,0 0,0-1,0 0,-1 0,5-8,-7 10,0-1,0 0,-1 0,0-1,0 1,-1-1,0 0,0 0,-1 0,0 0,-1 0,0 0,-1 0,0-1,0 1,-1 0,0 0,0-1,-1 1,0 0,-1 1,0-1,-1 0,1 1,-2-1,-4-6,3 9,0 0,-1 0,1 1,-1-1,-1 1,1 1,-1 0,0 0,0 0,0 1,0 0,-1 1,1 0,-1 0,0 0,1 1,-1 1,0 0,0 0,0 0,1 1,-1 1,0-1,1 1,-1 1,1 0,-7 3,-6 6</inkml:trace>
  <inkml:trace contextRef="#ctx0" brushRef="#br0" timeOffset="-3985.894">4234 326,'29'520,"-31"-274,-24-163,16-69</inkml:trace>
  <inkml:trace contextRef="#ctx0" brushRef="#br0" timeOffset="-3751.119">3952 664,'33'10,"31"2,14 1,-2-4,-4-2,-9-2,-11-3,-5-1,-5-1,-5 0,-4-1,-3 0,-2 1,0 0,-6 0</inkml:trace>
  <inkml:trace contextRef="#ctx0" brushRef="#br0" timeOffset="-3417.223">4799 861,'27'4,"1"-1,0-2,0-1,0-1,0-2,0 0,-1-2,1-1,-1-1,15-7,-39 13,1-1,-1 1,0-1,0 1,0-1,0 0,0 0,-1-1,1 1,-1 0,1-1,-1 0,0 1,0-1,0 0,0 0,-1 0,1 0,-1-1,0 1,1 0,-2-1,1 1,0-1,-1 1,1 0,-1-1,0 1,0-1,-1 1,1-1,-1 1,1-1,-1 1,0 0,0-1,-1 1,1 0,-1 0,0 0,1 0,-1 0,-1 0,1 0,0 1,-1-1,1 1,-1 0,0 0,0-1,-4-2,0 0,0 1,-1 0,0 0,1 0,-1 1,-1 0,1 1,0 0,-1 0,1 1,-1 0,0 0,1 1,-1 0,0 0,1 1,-1 1,1-1,-1 1,1 1,0-1,0 2,0-1,0 1,1 0,-1 0,1 1,0 0,-1 1,-6 6,0-1,0 2,1 0,1 0,0 1,1 1,1 0,0 0,1 1,0 0,2 1,0 0,1 0,0 1,1-1,-1 16,5-23,1-1,-1 1,2-1,0 1,0-1,1 0,0 1,0-1,1 0,0 0,1 0,0-1,0 1,1-1,0 0,0 0,1-1,0 0,1 0,-1 0,1 0,1-1,-1-1,9 6,1 1,1-2,0 0,1-1,0 0,0-2,0 0,1-1,0-1,1-1,-1-1,3-1,111-18,-108 10</inkml:trace>
  <inkml:trace contextRef="#ctx0" brushRef="#br0" timeOffset="-2948.76">1750 1567,'1112'-81,"-202"66,-136-4,-356-8,-394 26,0-1,-1-2,1 0,-1-1,0-2,-1 0,0-2,0 0,-1-1,0-1,13-10,-20 11</inkml:trace>
  <inkml:trace contextRef="#ctx0" brushRef="#br0" timeOffset="-2566.261">5759 664,'-10'14,"2"5,2 4,2-1</inkml:trace>
  <inkml:trace contextRef="#ctx0" brushRef="#br0" timeOffset="-2338.602">5645 1059,'5'14,"11"5,3 0</inkml:trace>
  <inkml:trace contextRef="#ctx0" brushRef="#br0" timeOffset="21072.39">1 2612,'28'9,"0"0,1-2,0-1,0-1,1-2,0-1,-1-1,1-2,0 0,-1-2,1-2,-1 0,0-2,26-11,-37 12,0-1,-1-1,0-1,-1 0,0-1,0-1,-1-1,0 0,-1-1,-1 0,0-1,-1-1,0 0,-1 0,-1-1,0-1,-2 0,3-5,-9 15,-1 1,0-1,0 0,-1 1,1-1,-1 0,-1 0,1 1,-1-1,-1 0,1 1,-1-1,0 1,0-1,-1 1,0 0,0 0,-1 0,1 1,-1-1,0 1,-1 0,1 0,-1 0,0 0,0 1,-1 0,1 0,-1 1,0-1,0 1,0 0,-1 1,1 0,0 0,-3 0,-9-3,0 2,0 1,-1 0,1 1,-1 1,1 1,-1 1,1 0,0 1,0 1,0 1,0 0,1 2,0 0,0 0,1 2,0 0,0 1,1 1,0 0,1 1,0 0,1 1,1 1,0 0,1 0,0 2,1-1,1 1,0 0,1 1,-5 16,10-23,0-1,1 1,-1 1,2-1,0 0,0 0,1 1,0-1,0 0,1 0,1 1,0-1,0 0,1 0,0 0,1-1,0 1,1-1,-1 0,2 0,-1-1,1 1,1-1,0 0,0-1,0 0,1 0,0 0,0-1,1 0,-1-1,1 0,9 4,12 0,-1-1,1-1,0-2,1-1,-1-1,1-1,-1-2,1-1,0-2,-1-1,23-6,-14 3,0-3,-1-1,0-1,-1-3,0 0,-2-3,11-7,52-35,-2-4,-2-5,7-13,-71 57</inkml:trace>
  <inkml:trace contextRef="#ctx0" brushRef="#br0" timeOffset="21809.17">1666 2159,'-70'36,"3"3,0 2,3 4,-58 51,99-77,4-6,1 2,1 0,0 1,1 0,0 2,1 0,2 0,-5 8,16-22,0-1,0 1,0 0,0 0,0 0,1 0,0 0,0 0,0 0,0 1,1-1,-1 0,1 1,0-1,0 0,1 1,0-1,-1 0,1 0,1 0,-1 1,0-1,1 0,0-1,0 1,0 0,1 0,-1-1,1 0,0 1,0-1,0 0,0 0,0-1,1 1,-1-1,1 1,0-1,0 0,0 0,0-1,0 1,0-1,0 0,0 0,1-1,-1 1,2-1,12-3,1-1,-1-1,0 0,0-1,0-2,-1 1,0-2,0 0,-1-2,-1 1,0-2,0 0,12-13,27-27,-2-2,-2-2,0-7,5-5,-5 11,-53 85,-146 270,60-130,-68 181,140-306,3 1,1 0,2 1,2 0,2 1,3 0,1 0,2 0,4 32,-2-69,-1 0,1-1,1 1,0 0,0-1,1 0,0 1,0-1,1 0,0 0,0-1,1 1,0-1,0 0,1 0,0-1,0 1,0-1,1-1,0 1,0-1,1 0,4 2,-10-7,1 1,-1-1,0 0,0 0,1 0,-1 0,0 0,1 0,-1-1,0 1,0-1,1 1,-1-1,0 0,0 0,0 0,0 0,0 0,0 0,0-1,-1 1,1-1,0 1,-1-1,1 0,-1 0,1 1,-1-1,0 0,0 0,0 0,0-1,0 1,0 0,-1 0,1 0,-1-1,0 1,1 0,-1 0,0-1,0 1,0 0,-1-1,1 1,-1 0,1 0,-1 0,0-1,1 1,-1 0,0 0,0 0,-1 0,1 0,-11-26,-1 0,-1 1,-1 0,-2 2,-1 0,0 0,-2 2,-1 0,0 2,-2 0,-16-11,19 14,-192-155,211 173,0 0,0 0,0-1,0 1,0 0,0 0,0-1,0 1,0-1,0 1,0-1,1 1,-1-1,0 0,0 1,1-1,-1 0,0 0,1 1,-1-1,0 0,1 0,-1 0,1 0,0 0,-1 0,1 0,0 0,-1 0,1 0,0 0,0 0,0 0,0 0,0 0,0 0,0 0,0 0,1 0,-1 0,0 0,1 0,-1 0,0 0,1 0,-1 0,1 1,0-1,-1 0,1 0,0 0,-1 1,1-1,0 0,0 1,-1-1,1 0,0 1,0 0,1-1,385-57,-22-16,-334 68</inkml:trace>
  <inkml:trace contextRef="#ctx0" brushRef="#br0" timeOffset="22920.553">2060 2386,'-4'36,"1"1,1 0,2 0,2 0,1 0,2-1,8 30,-12-60,1 0,0 0,0-1,0 1,0-1,1 1,0-1,0 0,1 0,-1 0,1 0,0-1,0 0,1 0,-1 0,1 0,0 0,0-1,0 0,0 0,1-1,-1 1,1-1,0 0,0-1,-1 1,1-1,0 0,0-1,0 0,0 0,0 0,0 0,0-1,0 0,0 0,0-1,5-1,7-6,1-1,-2-1,0 0,0-1,-1-1,-1-1,9-9,-12 12,2-1,0 0,0-1,-1-1,-1-1,-1 1,0-2,0 0,-2 0,0 0,-1-1,-1-1,0 1,-1-1,-1 0,-1-1,1-7,-17-86,4 94</inkml:trace>
  <inkml:trace contextRef="#ctx0" brushRef="#br0" timeOffset="23792.492">3161 2358,'36'-19,"-35"19,0-1,-1 1,1 0,0 0,-1-1,1 1,0 0,-1-1,1 1,-1 0,1-1,-1 1,1-1,-1 1,1-1,-1 1,1-1,-1 1,0-1,1 0,-1 1,0-1,0 0,1 1,-1-1,0 0,0 1,0-1,0 0,0 1,0-1,0 0,0 1,0-1,0 0,0 1,0-1,0 0,-1 1,1-1,0 0,-1 1,1-1,0 0,-1 1,1-1,-1 1,1-1,0 1,-1-1,0 1,1-1,-8 0,1 0,-1 0,1 0,-1 1,0 0,1 0,-1 1,1 0,-1 1,1 0,-1 0,1 0,0 1,-5 2,7-3,-21 10,0 0,1 2,0 1,2 1,0 2,0 0,2 1,0 1,1 1,1 0,-13 22,24-34,1 1,1 0,0 0,0 1,1-1,0 1,1 0,0 0,0 5,3-12,0 0,1 0,-1-1,1 1,0 0,0 0,1 0,-1 0,1-1,0 1,0 0,0 0,0-1,1 1,-1-1,1 1,0-1,0 0,0 1,0-1,1 0,0-1,-1 1,1 0,0-1,0 1,0-1,0 0,1 0,0 0,7 2,0-2,-1 1,1-1,0-1,0 0,0 0,0-1,0-1,0 0,0 0,0-1,0-1,0 1,-1-2,1 1,-1-2,0 1,0-1,4-4,26-14,-2 0,0-3,-2-1,20-21,-13 12,77-79,-120 116,0 0,0 0,0-1,1 1,-1 0,0 0,1 0,-1 0,0-1,1 1,-1 0,1-1,-1 1,1 0,0-1,-1 1,1 0,0-1,-1 1,1-1,0 1,-1-1,1 1,0-1,0 0,0 1,-1-1,1 0,0 0,0 0,0 0,0 1,0-1,0 0,-1 0,1-1,0 1,0 0,0 0,0 0,0-1,-1 1,1 0,0-1,0 1,0 0,-1-1,1 1,0-1,-1 0,1 1,0-1,-1 1,1-1,-1 0,1 0,-1 1,1-1,-1 0,0 0,1 1,-1-1,0 0,0 0,1 0,-1 0,0 1,0-1,0-1,0 89,-3-77,2 0,0-1,0 1,0 0,1-1,1 1,0 0,0-1,1 1,0-1,0 1,1-1,1 0,-1 0,1 0,1 0,0-1,0 0,1 0,0 0,0-1,1 1,2-2,0 0,0-1,1 0,0 0,0-1,0 0,0-1,0 0,1-1,0 0,-1 0,1-1,0-1,0 0,0 0,0-1,-1-1,1 1,0-2,-1 1,0-2,1 1,-1-2,-1 1,1-1,-1 0,1-1,-1 0,6-7,31-27,-2-3,-1-1,-3-2,30-45,-47 59,-1-1,-2-1,-1-1,-2 0,-1-2,-2 0,-2 0,-1-2,-2 1,-1-1,-3 0,1-18,-5 32,1 10,-1 0,0 0,-1-1,-1 1,0 0,-1 0,-1 0,0 0,-1 1,0-1,-2 0,5 13,1 0,-1 0,-1 1,1-1,0 0,0 0,-1 1,1-1,-1 0,1 1,-1 0,0-1,1 1,-1 0,0 0,0 0,0 0,0 0,0 0,0 1,0-1,0 1,0-1,-1 1,1 0,0 0,0 0,0 0,0 0,-1 0,1 0,0 1,0 0,0-1,0 1,0 0,0 0,0 0,0 0,0 0,0 0,-1 2,-62 68,53-43,0-1,2 2,1-1,1 2,2-1,1 1,1 0,2 0,0 0,2 0,2 3,-1-4,2-1,0 0,2 0,1 0,1 0,2-1,0 0,2-1,1 0,14 23,15 17,-40-66,-3-4</inkml:trace>
  <inkml:trace contextRef="#ctx0" brushRef="#br0" timeOffset="24025.511">3670 2132,'223'-20,"143"10,-331 11,0 2,0 1,-1 2,1 2,-2 1,21 8,-32-7,-5 0</inkml:trace>
  <inkml:trace contextRef="#ctx0" brushRef="#br0" timeOffset="24228.063">4685 2358,'-4'48,"-2"20,4 4,9-10,2-17</inkml:trace>
  <inkml:trace contextRef="#ctx0" brushRef="#br0" timeOffset="24476.49">4742 1821,'10'34,"2"10</inkml:trace>
  <inkml:trace contextRef="#ctx0" brushRef="#br0" timeOffset="24725.203">5081 2329,'-16'23,"1"1,1 0,1 1,1 0,1 1,1 1,2-1,-5 26,12-49,0 0,0 0,1 0,-1 0,1 0,0 1,0-1,0 0,0 0,0 0,1 0,-1 0,1 1,0-1,0 0,0 0,0-1,1 1,-1 0,1 0,-1-1,1 1,0 0,0-1,1 0,-1 0,0 1,1-2,-1 1,1 0,0 0,-1-1,1 1,0-1,0 0,0 0,0 0,0 0,0 0,0-1,0 0,1 1,-1-1,0 0,2-1,6-1,0 0,1-1,-1-1,0 0,-1 0,1-1,-1-1,0 1,0-2,-1 1,0-1,0-1,0 0,-1 0,0 0,-1-1,0-1,5-7,-5 5,0 0,0-1,-1 0,-1 0,0 0,-1-1,0 1,-1-1,-1 0,0 0,-1-1,0 1,-1 0,-1 0,0 0,-1-1,-1 1,0 1,0-1,-2 0,-5-11,8 20,-1 1,0 1,0-1,0 0,0 1,-1-1,1 1,-1 0,0 0,0 1,0-1,0 1,-1 0,1 0,0 0,-1 0,0 1,1 0,-1 0,0 0,1 1,-1-1,0 1,0 0,0 1,1-1,-1 1,0 0,0 0,1 0,-1 1,1 0,-1 0,1 0,0 0,0 0,0 1,0 0,0 0,0 0,1 0,0 1,-1 1,-10 11</inkml:trace>
  <inkml:trace contextRef="#ctx0" brushRef="#br0" timeOffset="25092.818">5476 2583,'224'-266,"-223"267,-1 0,0 0,0 0,0 0,1-1,-1 1,0 0,1 0,-1-1,1 1,-1 0,0 0,1-1,0 1,-1-1,1 1,-1 0,1-1,0 1,0-1,-1 0,1 1,0-1,0 1,-1-1,1 0,0 0,0 1,0-1,-1 0,1 0,0 0,0 0,0 0,0 0,0 0,-1 0,1-1,0 1,0 0,0 0,-1-1,1 1,0 0,0-1,-1 1,1-1,0 1,-1-1,1 1,0-1,-1 0,1 1,-1-1,1 0,-1 1,1-1,-1 0,0 1,1-1,-1 0,0 0,1 7,-1 1,1-1,0 1,0-1,1 0,-1 0,2 1,-1-1,0-1,1 1,1 0,-1 0,0-1,1 0,0 0,1 0,-1 0,1-1,0 0,0 1,0-2,0 1,1-1,0 0,0 0,-1 0,1-1,1 0,-1 0,0 0,1-1,-1 0,0 0,1-1,-1 0,5 0,0-2,0-1,-1 0,0 0,1-1,-1-1,-1 1,1-2,-1 1,0-1,0-1,0 1,-1-1,0-1,0 0,-1 0,5-8,81-155,-81 145,-4 8</inkml:trace>
  <inkml:trace contextRef="#ctx0" brushRef="#br0" timeOffset="28410.237">6717 2555,'-9'24,"-14"18,-6 5,-4 1,-1-3,0-5,2-9,1-5,-4-2,0-1,5 1,8-3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7.4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1 177,'189'38,"-130"-28,1-3,0-3,0-2,47-5,-3 1,37-9,-134-3,-33 1,11 6,4 0,0 0,1-1,0 0,1-1,0 0,0 0,1-1,0 0,1 0,0-1,0 0,1 0,-1-4,-11-21,10 20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0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0 144,'23'61,"93"305,-114-359,0-1,0 1,0 0,1 0,0-1,0 0,1 1,-1-1,1-1,1 1,-1 0,1-1,5 4,-8-8,1-1,0 0,-1 0,1 0,-1 0,1-1,0 1,-1-1,1 1,-1-1,1 0,-1 0,0 0,1 0,-1-1,0 1,0 0,0-1,0 0,0 1,0-1,0 0,0 0,-1 0,1 0,-1-1,0 1,1 0,0-3,1 1,108-158,-6 38,-103 124,0-1,0 1,-1-1,1 1,0 0,0 0,0 0,-1 0,1 0,0 0,0 0,-1 1,1-1,0 1,0-1,-1 1,1 0,0-1,-1 1,1 0,-1 0,1 0,-1 0,0 0,1 1,-1-1,0 0,0 1,0-1,0 1,0-1,0 1,0-1,0 1,-1 0,1-1,0 1,-1 0,0 0,1-1,-1 1,0 0,0 1,9 15,-7-14,1 0,-1 0,1-1,0 1,1-1,-1 0,1 1,-1-2,1 1,0 0,0-1,0 1,0-1,1-1,-1 1,0 0,1-1,-1 0,1 0,0 0,-1-1,1 1,0-1,-1 0,1-1,0 1,-1-1,1 0,-1 0,1 0,-1-1,4-1,5-2,0-1,-1 0,0-1,0 0,0-1,-1-1,0 1,-1-2,0 1,7-9,-5 4,1 1,-1-1,-1-1,-1 0,0-1,-1 0,-1 0,0-1,-1 0,-1 0,-1-1,0 1,-1-1,1-16,-6-40,0 62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0 215,'266'-28,"63"29,-288-7,-40 6,-1 0,1 0,0-1,-1 1,1 0,-1 0,1-1,-1 1,1 0,-1-1,1 1,-1 0,1-1,-1 1,0-1,1 1,-1-1,1 1,-1-1,0 1,0-1,1 1,-1-1,0 1,0-1,0 0,1 1,-1-1,0 1,0-1,0 0,0 1,0-1,0 1,0-1,0 0,-1 1,1-1,0 1,0-1,0 1,-1-1,1 0,0 1,-1-1,1 1,0-1,-1 1,1 0,-1-1,1 1,0-1,-1 1,1 0,-1-1,1 1,-1 0,0-1,1 1,-1 0,1 0,-1 0,1 0,-1 0,0-1,-177-115,159 89,18 17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1,'15'0,"13"0,8 0,2 0,-1 0,-1 0,-3 0,-1 0,-2 0,-1 0,-1 0,0 0,0 0,0 0,0 0,-10 0,-7 0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0,'44'10,"28"3,6-1,-4-2,-11-3,-10-3,-11-2,-7-1,-9-1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0 120,'678'0,"-678"0,-1-1,1 1,0-1,-1 1,1-1,0 1,0-1,0 1,-1-1,1 1,0-1,0 1,0-1,0 1,0-1,0 1,0-1,0 1,0-1,0 1,0-1,1 1,-1-1,0 1,0-1,0 1,1-1,-1 1,0-1,1 1,-1-1,0 1,1 0,-1-1,0 1,1 0,-1-1,1 1,-1 0,1 0,-1-1,1 1,-1 0,0 0,1 0,0-1,-1 1,1 0,-1 0,1 0,-1 0,1 0,-1 0,1 0,-1 0,1 0,-1 1,1-1,-1 0,1 0,-1 0,1 1,0-1,-38-26,-57-36,79 48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20.3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0 194,'1'-2,"1"0,-1 0,1 0,-1 0,1 1,0-1,-1 1,1-1,0 1,0 0,0-1,0 1,0 0,1 0,-1 1,0-1,0 0,0 1,1-1,-1 1,0 0,1 0,-1 0,0 0,2 0,-1 0,411-4,-265-25,-148 28,0-1,0 1,0 0,0-1,-1 1,1-1,0 1,-1-1,1 1,-1-1,1 1,-1-1,0 0,0 1,1-1,-1 0,0 1,-1-1,1 1,0-1,0 0,-1 1,1-1,-1 1,1-1,-1 1,0-1,0 1,1-1,-1 1,0-1,0 1,0 0,-1 0,1 0,0 0,0 0,-1 0,1 0,0 0,-1 0,-1 0,-5-10,-15-32,16 22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9.0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1 140,'2'44,"3"0,2 0,1 0,3-1,1-1,2 1,2-2,13 22,-29-61,1 0,0 0,0 0,0 0,0-1,0 1,0 0,0-1,1 1,-1 0,1-1,-1 0,1 1,-1-1,1 0,0 0,0 0,0 0,0 0,-1 0,1-1,0 1,0-1,0 1,0-1,1 0,-1 1,0-1,0 0,0 0,0-1,0 1,0 0,0-1,0 1,0-1,0 0,0 0,0 0,0 0,-1 0,1 0,0 0,-1 0,1-1,-1 1,1 0,-1-1,1 0,-1 1,0-1,1-1,182-268,-184 270,0 0,1 1,-1-1,0 0,1 0,-1 1,1-1,0 0,-1 1,1-1,-1 0,1 1,0-1,-1 1,1-1,0 1,0 0,-1-1,1 1,0 0,0-1,0 1,0 0,-1 0,1 0,0 0,0 0,0 0,0 0,0 0,-1 0,1 0,0 0,0 0,0 1,0-1,-1 0,1 1,0-1,0 0,-1 1,1-1,0 1,0-1,-1 1,1 0,-1-1,1 1,-1 0,1-1,-1 1,1 0,-1-1,1 1,-1 0,0 0,1 0,-1 0,0-1,0 1,0 0,12 61,-12-53,40 131,-39-136,0-1,1 1,0-1,-1 0,2 1,-1-1,0 0,0 0,1 0,0-1,-1 1,1-1,0 1,0-1,1 0,-1 0,0 0,1-1,-1 1,1-1,-1 0,1 0,0 0,-1 0,1 0,0-1,0 0,0 0,-1 0,1 0,0-1,0 1,0-1,-1 0,1 0,0 0,7-7,1 0,-1 0,0-1,-1-1,0 0,-1 0,0-1,-1 0,0 0,0-1,-1 0,-1 0,0-1,1-3,-3 8,28-54,-2-2,-4-1,14-50,-24 59,-9 32</inkml:trace>
  <inkml:trace contextRef="#ctx0" brushRef="#br0" timeOffset="478.041">1187 338,'-39'52,"2"1,3 2,-26 56,55-104,1 1,0 1,0-1,1 1,0-1,0 1,1 0,1 0,-1 0,1 0,1 1,-1-1,2 0,-1 0,1 0,1 3,2-8,0 0,0-1,0 0,1 1,-1-1,1-1,0 1,-1-1,1 0,0 0,1 0,-1-1,0 0,0 0,1 0,-1-1,0 1,1-1,-1-1,0 1,1-1,-1 0,5-1,6 1,-3 1,-5 0,-1 0,1 0,-1 0,1-1,-1 0,0 0,1-1,-1 0,0-1,0 1,0-1,0-1,0 1,0-2,1-6,-5 1</inkml:trace>
  <inkml:trace contextRef="#ctx0" brushRef="#br0" timeOffset="732.515">847 536,'44'0,"23"0,5 0,-4 0,-10 0,-9 0,-9 0,-6 0,-4 0,-2 0,-1 0,-6 0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7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1 254,'19'5,"11"2,6-1,1-1,-1-2,-1 0,-3-2,-1-1,-2 0,-5-5,-2-2,0 1,1-4,-4 0</inkml:trace>
  <inkml:trace contextRef="#ctx0" brushRef="#br0" timeOffset="247.942">199 0,'-5'39,"-1"31,-1 9,2-4,2-10,1-12,1-9,0-8,6-10,2-9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5.7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109 54,'-2'0,"-1"0,1 0,-1 0,0 0,1 1,-1-1,1 1,-1 0,1 0,-1 0,1 0,-1 0,1 0,0 1,0-1,0 1,0-1,0 1,0 0,0 0,0 0,1 0,-1 0,1 0,-1 0,1 1,0-1,0 1,0-1,0 1,0-1,1 1,-1-1,1 2,-34 139,31-133,1-1,0 1,0 0,1 0,1 0,0 0,0 1,1-1,0 0,0 0,1-1,1 1,0 0,0-1,1 1,0-1,0 0,1 0,1-1,2 4,-2-8,0 0,1-1,0 0,-1 0,1-1,0 0,0 0,1 0,-1-1,0 0,0-1,1 0,-1 0,0 0,1-1,-1 0,0 0,0-1,0 0,0 0,0-1,0 1,-1-2,1 1,-1-1,0 0,0 0,1-2,77-79,-82 85,0-1,0 1,0 0,0 0,0 0,0 1,0-1,0 0,0 1,-1-1,1 1,0-1,0 1,0 0,-1 0,1 0,0 0,-1 0,1 0,-1 1,0-1,1 0,-1 1,0-1,0 1,1-1,-1 1,0 0,-1 0,1-1,0 1,0 0,-1 0,1 0,-1 0,0-1,0 1,1 2,5 9,-5-10,0 1,0-1,0 1,1-1,-1 0,1 0,0 0,0 0,0 0,0 0,1 0,-1 0,1-1,-1 1,1-1,0 0,0 0,0 0,0 0,0-1,1 1,-1-1,0 0,1 0,-1 0,1 0,0 0,-1-1,1 0,-1 0,1 0,0 0,-1 0,1-1,-1 1,1-1,-1 0,1 0,-1-1,0 1,2-2,8-8,-1-1,-1-1,0 0,-1 0,0-1,-1 0,-1-1,2-4,1 0,73-199,-36 122,-33 84</inkml:trace>
  <inkml:trace contextRef="#ctx0" brushRef="#br0" timeOffset="698.343">871 308,'-97'219,"103"-229,15-32,2 1,2 0,2 2,4-1,-30 38,0 1,0 0,0 0,0 0,0 0,1 0,-1 0,0 0,1 0,-1 0,0 1,1-1,-1 0,1 1,-1-1,1 1,-1 0,1 0,0-1,-1 1,1 0,-1 0,1 0,0 1,-1-1,1 0,-1 1,1-1,-1 1,1-1,-1 1,1 0,-1-1,0 1,1 0,-1 0,0 0,0 0,0 0,1 0,-1 1,0-1,-1 0,1 0,0 1,0-1,0 1,-1-1,1 1,-1-1,1 1,-1-1,0 1,1-1,-1 2,10 26,29 67,-38-93,1 0,0-1,-1 1,1 0,0-1,0 1,1-1,-1 0,0 0,1 0,-1 0,1 0,0 0,0-1,0 1,0-1,0 0,0 0,0 0,0 0,0 0,0-1,0 1,1-1,-1 0,0 0,2 0,1-4,-1 1,1-1,-1 0,0 0,0-1,-1 0,1 0,-1 0,0 0,0 0,-1-1,1 0,-1 0,-1 0,1 0,-1 0,0 0,0-1,-1 1,0-1,0 1,0-1,-1-1,3-3,-1-1,-1 0,0 1,-1-1,0 0,0 0,-1 0,-1 1,0-1,-2-6,-3-1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4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1 693,'25'0,"1"0,0-2,-1-1,0-1,1-1,-1-1,-1-1,1-1,-2-2,1 0,17-11,4-6,-1-3,-2-1,-1-3,-1-1,-2-2,-1-1,23-34,77-75,-103 113,-18 17,0 0,0 2,2 0,0 0,0 2,2 0,16-8,-34 20,1 0,-1 1,0-1,0 0,1 1,-1-1,0 1,0-1,1 1,-1 0,0 0,1 0,-1 1,0-1,1 1,-1-1,0 1,1-1,-1 1,0 0,0 0,0 0,0 1,0-1,0 0,0 1,-1-1,1 1,0 0,-1-1,1 1,-1 0,1 0,-1 0,0 0,0 0,0 0,0 0,-1 1,1-1,0 0,-1 1,1-1,-1 0,0 1,0-1,0 0,0 1,0-1,-1 2,-3 24,-2 0,-1-1,-1 0,-1 0,-1 0,-2-1,0-1,-8 9,2 3,-187 336,204-368,0-1,-1 0,0 0,1 0,-2 0,1 0,0-1,-1 1,0-1,0 1,0-1,0 0,0 0,0 0,-1-1,0 1,1-1,-1 0,0 0,0 0,0-1,0 1,-1-1,1 0,0 0,-1 0,1-1,0 1,-1-1,1 0,-1-1,1 1,0-1,-1 0,1 0,0 0,-2-1,-44-64,41 42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26,'340'0,"-232"-22,-99 18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9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0,'43'5,"24"-3,5-2,-4-2,-10 1,-9 0,-8-1,-12 2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99,'0'0,"0"1,0-1,0 1,0-1,0 1,0 0,0-1,0 1,0-1,0 1,0-1,0 1,0-1,-1 0,1 1,0-1,0 1,-1-1,1 1,0-1,-1 0,1 1,0-1,-1 1,1-1,-1 0,1 0,0 1,-1-1,1 0,-1 0,1 1,-1-1,1 0,-1 0,1 0,-1 0,1 0,-1 0,1 0,-1 0,1 0,-1 0,1 0,-1 0,1 0,-1 0,1 0,-1 0,1-1,-1 1,1 0,-1 0,1-1,-1 1,1 0,0-1,-1 1,1 0,0-1,-1 1,1-1,0 1,-9 164,11-112,-1-30,0 1,2-1,1 0,0 0,2-1,6 15,-12-33,1 1,0 0,0 0,0-1,1 1,-1-1,1 1,0-1,0 0,0 1,1-1,-1 0,1 0,-1-1,1 1,0-1,0 1,0-1,0 0,1 0,-1 0,0 0,1-1,0 1,-1-1,1 0,0 0,0-1,-1 1,1-1,0 1,0-1,0-1,0 1,-1 0,1-1,4-1,8-6,-1-1,0-1,0-1,-1 0,0 0,-1-2,0 0,-1 0,-1-1,4-5,2-2,103-117,-118 138,1-1,-1 1,1-1,0 1,-1 0,1 0,0 0,-1 0,1 1,0-1,-1 1,1 0,0-1,-1 1,1 0,-1 1,0-1,1 0,-1 1,0-1,0 1,0 0,0 0,0-1,0 1,0 1,-1-1,1 0,-1 0,0 1,1-1,-1 0,0 1,0-1,-1 1,1 0,0-1,-1 1,0 0,1 2,5 8,-3-6,0-1,1 0,0 0,0 0,0-1,1 1,0-1,0 0,0-1,0 1,1-1,0 0,0 0,0-1,0 1,1-1,-1-1,1 1,0-1,-1 0,1-1,0 0,0 0,0 0,0-1,0 0,0 0,0-1,0 0,0 0,0-1,0 0,0 0,-1 0,5-3,4-7,0 0,-1 0,-1-2,0 0,-1 0,0-1,-1-1,-1 0,0 0,-1-1,-1 0,-1-1,1-2,-2 8,0 0,-1 0,0-1,-1 1,0-1,-1 0,0 0,-1 0,-1-1,0 1,0 0,-2-1,-1-12,-4 13,-1 8</inkml:trace>
  <inkml:trace contextRef="#ctx0" brushRef="#br0" timeOffset="633.002">1047 382,'-166'202,"151"-183,101-102,39-47,-124 128,-1 1,1 0,0-1,0 1,0 0,1 0,-1 0,0 0,0 0,1 0,-1 0,0 0,1 1,-1-1,1 0,-1 1,1-1,-1 1,1 0,0-1,-1 1,1 0,-1 0,1 0,0 0,-1 0,1 1,-1-1,1 0,-1 1,1-1,0 1,-1-1,0 1,1 0,-1 0,1-1,-1 1,0 0,0 0,1 1,-1-1,0 0,0 0,0 0,0 1,-1-1,1 1,0-1,0 2,40 134,-39-132,0-1,1 0,-1 0,1 0,0-1,0 1,1-1,-1 1,1-1,-1 0,1 0,0-1,0 1,0-1,1 0,-1 0,0 0,1-1,-1 1,1-1,0 0,-1 0,1-1,0 1,0-1,-1 0,1-1,0 1,0-1,-1 0,1 0,-1 0,1-1,-1 1,1-1,-1 0,0-1,0 1,0-1,0 0,0 0,-1 0,1 0,-1 0,0-1,0 0,0 0,1-1,11-19,0 0,-2-1,-1 0,-1-1,-1-1,3-13,-8 15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0 387,'5'0,"11"0,7 0,6 0,1-5,1-1,0 0,0 1,-1 1,-1 2,0 1,0 0,-1 1,0 0,0 1,0-1,-5 0</inkml:trace>
  <inkml:trace contextRef="#ctx0" brushRef="#br0" timeOffset="1231.205">818 105,'-2'-1,"0"1,0-1,0 1,0 0,0 0,0 0,0 0,0 1,0-1,0 0,0 1,0-1,0 1,0 0,1 0,-1 0,0 0,0 0,1 0,-1 0,0 0,1 1,-1-1,1 1,0-1,-1 1,1-1,0 1,0 0,0 0,0 0,0-1,1 1,-1 0,1 0,-1 0,1 0,-1 0,1 0,0 0,0 0,0 0,0 1,-1 1,-38 193,35-181,1-1,0 1,1 0,0 0,2 0,0 0,0 0,2 0,0-1,0 1,2 0,2 6,-5-18,1 0,0-1,0 0,0 1,0-1,0 0,1 0,-1 0,1 0,0-1,0 1,0-1,0 1,0-1,1 0,-1 0,1-1,-1 1,1-1,0 0,-1 0,1 0,0 0,0 0,0-1,0 0,-1 0,1 0,0 0,0-1,0 1,0-1,-1 0,1 0,0 0,0-1,2-1,21-13,-2-1,0-1,0-1,-2-1,0-1,-2-1,0-1,-2-1,16-25,-29 41,40-36,-45 45,1 0,-1 0,0 0,0 0,1 1,-1-1,0 0,0 1,0-1,0 0,-1 1,1-1,0 1,-1-1,1 1,-1 0,1-1,-1 1,0 0,1-1,-1 1,0 0,0-1,0 1,-1 0,1-1,0 1,0 1,0-2,-1 4,1 0,-1 0,1-1,0 1,1 0,-1 0,1 0,0-1,0 1,0-1,1 1,0-1,0 1,0-1,0 0,1 0,-1 0,1 0,0 0,0 0,1-1,-1 0,1 1,-1-1,1-1,0 1,4 2,0-4,0 1,-1-1,1 0,0-1,0 1,0-2,0 1,0-1,0 0,-1-1,1 0,0 0,-1 0,0-1,1 0,-1-1,0 0,0 0,-1 0,0-1,1 0,3-5,11-9,-1-2,-1 0,-1-1,-1-1,10-18,-17 25,-1 0,-1 0,0-1,-1 0,-1-1,-1 1,0-1,-1 0,-1-1,-1 1,0-1,-2 1,0-11,0 27,0 0,0 0,-1 0,1 0,0 0,-1 0,1 0,-1 0,0 0,1 0,-1 0,0 1,0-1,0 0,0 0,-1 1,1-1,0 1,-1-1,1 1,-1-1,0 1,1 0,-1 0,0 0,0 0,0 0,-10 0</inkml:trace>
  <inkml:trace contextRef="#ctx0" brushRef="#br0" timeOffset="3411.122">2144 132,'-10'-1,"-1"0,0 1,1 0,-1 1,0 0,1 1,-1 0,1 0,-1 1,1 1,0 0,0 0,1 1,-1 0,1 0,0 1,0 1,-6 7,1 1,0 1,1 0,0 0,2 2,0-1,1 1,0 1,2 0,0 0,2 1,0 0,-3 16,8-29,0-1,1 1,-1 0,1 0,1 0,-1 0,1 0,0 0,1 0,0-1,0 1,0-1,1 1,0-1,0 0,0 0,1 0,0 0,0-1,1 1,0-1,0 0,0-1,0 1,1-1,-1 0,1 0,0-1,0 1,1-2,-1 1,1-1,-1 1,1-2,0 1,0-1,-1 0,1 0,6-1,5-3,-1-1,0 0,0-1,-1-1,0 0,0-1,0-1,-1-1,0 0,0-1,0-1,21-12,-12 9</inkml:trace>
  <inkml:trace contextRef="#ctx0" brushRef="#br0" timeOffset="3742.978">2511 189,'-16'14,"0"2,1 0,0 0,2 1,0 1,0 0,2 1,1 1,0-1,1 2,1-1,-3 17,10-33,1-1,-1 0,1 1,0-1,1 1,-1-1,0 1,1-1,0 0,0 1,0-1,0 0,0 0,1 0,0 0,-1 0,1 0,0 0,0 0,1-1,-1 1,1-1,-1 0,1 1,0-1,-1 0,1-1,0 1,0 0,1-1,-1 0,0 0,0 0,1 0,-1 0,0-1,1 1,-1-1,1 0,-1 0,1 0,-1 0,0-1,1 0,14-2,0 0,-1-2,1 0,-1-1,0-1,0-1,-1 0,0-1,-1-1,0 0,0-1,-1-1,0 0,-1-1,-1 0,0-1,-1 0,0-1,2-7,-10 18,0 0,0 0,-1 0,1 0,-1 0,0-1,-1 1,1-1,-1 1,0-1,0 0,0 1,-1-1,1 0,-1 0,0 1,-1-1,1 0,-1 0,0 1,0-1,-1 0,1 1,-1-1,0 1,0 0,0 0,-1 0,0 0,1 0,-1 0,-1 0,1 1,0 0,-1 0,0 0,0 0,0 0,0 1,-2-2,-11 2,0 1,0 0,0 1,0 1,0 1,0 0,0 1,1 1,-1 0,1 2,0-1,0 2,1 0,0 1,-13 9,-1 2</inkml:trace>
  <inkml:trace contextRef="#ctx0" brushRef="#br0" timeOffset="4147.608">3245 48,'-20'7,"-12"4,0 1,1 1,0 2,1 1,1 1,1 2,-2 2,28-20,0 0,0 0,0 0,1 0,-1 0,0 1,1-1,-1 0,1 1,0-1,-1 1,1 0,0-1,0 1,0 0,0-1,0 1,0 0,1 0,-1 0,0 0,1 0,0 0,-1 0,1 0,0 0,0 0,0 0,1 0,-1 0,0 0,1 0,-1 0,1 0,-1 0,1 0,0 0,0 0,0-1,0 1,0 0,1-1,-1 1,0-1,1 1,-1-1,1 0,0 1,-1-1,1 0,0 0,0 0,77 23,40 18,-116-40,0 1,0-1,0 1,0-1,0 1,0 0,0 0,-1 1,0-1,0 0,0 1,0-1,0 1,-1 0,1 0,-1 0,0-1,0 1,-1 0,1 0,-1 0,0 0,0 0,0 1,0-1,-1 0,0-1,-1 5,0-1,0 0,-1 0,0 0,0 0,-1-1,0 1,0-1,0 0,-1-1,0 1,0-1,0 0,-1 0,0 0,0-1,0 0,0 0,-1 0,1-1,-2 0,-8 5,0-2,0 0,-1-2,0 1,1-2,-1 0,-1-1,-3-1,-35-1,31 0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0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250 117,'0'-3,"-1"1,0 0,0 0,0 0,0 0,0 0,0 1,-1-1,1 0,-1 0,1 1,-1-1,0 1,0-1,1 1,-1 0,0 0,0 0,0 0,0 0,0 0,-1 1,1-1,0 1,0-1,0 1,-1 0,1 0,0 0,0 0,-1 0,1 0,0 1,0-1,0 1,-1-1,1 1,0 0,0 0,0 0,0 0,0 0,-1 2,-72 68,63-54,0 2,2-1,0 2,1-1,1 1,1 0,1 1,1 0,0 0,0 20,3-34,1 0,0 0,0 0,1 0,0 0,0 0,1 0,0 1,0-2,1 1,0 0,0 0,0 0,1-1,0 1,0-1,1 0,-1 0,2 0,-1-1,0 1,1-1,0 0,0 0,1-1,-1 1,1-1,0 0,0-1,1 0,-1 0,1 0,-1 0,1-1,0-1,5 2,12-2,-1-2,1 0,0-1,-1-2,0 0,0-2,0 0,-1-2,0 0,0-1,-1-2,0 0,0-1,-2-1,0-1,0-1,-1 0,13-15,-19 18,1-1,-2-1,0 0,0 0,-1-1,-1 0,0-1,-2 0,1-2,-5 11,0 0,-1 0,0 0,-1 0,1-1,-1 1,-1-1,1 1,-1-1,-1 1,1-1,-1 1,-1 0,1-1,-1 1,0 0,-1 0,0 0,0 0,-1 0,1 1,-3-3,-2-1,-1 0,0 1,0 0,-1 1,0 0,-1 0,1 1,-1 1,-1 0,1 0,-1 1,0 0,0 1,-1 1,1 0,-4 0,-13-1</inkml:trace>
  <inkml:trace contextRef="#ctx0" brushRef="#br0" timeOffset="353.754">25 370,'267'-160,"-201"134,-65 26,1-1,-1 1,1 0,-1 0,1 0,0 0,-1 1,1-1,-1 0,1 0,-1 1,1-1,-1 1,1 0,-1-1,0 1,1 0,-1 0,0 0,0 0,0 0,1 0,-1 0,0 0,0 0,0 1,-1-1,1 0,0 1,0-1,-1 0,1 1,-1-1,1 1,-1-1,0 1,1-1,-1 1,0-1,0 1,0 1,1 35,-2-34,0 0,1 0,-1 0,1 0,0 0,0 0,0 0,0 0,1 0,0 0,0 0,0 0,0 0,1 0,-1-1,1 1,0 0,0-1,0 0,1 1,-1-1,1 0,0 0,-1 0,2 0,-1-1,0 1,0-1,1 0,3 2,6-2,1 0,-1-1,1-1,-1 0,1 0,0-2,-1 1,1-2,-1 0,0 0,9-5,53-9,-56 21,-19 4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1,'24'0,"18"0,6 0,0 0,-4 0,-4 0,-4 0,-4 0,-2 0,-1 0,-6 0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0,-9 0,-10 0,-14 0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9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1 199,'9'0,"19"-5,8-1,3-1,0 2,3 2,-1-4,-3-1,-2 2,-4 1,-1 2,-2 1,-1 1,0 1,-1 0,-4 0</inkml:trace>
  <inkml:trace contextRef="#ctx0" brushRef="#br0" timeOffset="649.99">707 1,'-25'73,"19"-43,0-16,2 1,-1-1,2 1,0 0,1-1,0 1,1 1,0-1,2 0,0 0,0 0,2 0,0-1,0 1,1 0,1-1,1 0,1 3,-4-13,1 0,-1-1,0 1,1-1,0 0,0 0,0-1,0 1,0-1,1 1,-1-1,0-1,1 1,0-1,-1 0,1 0,0 0,0 0,0-1,0 0,-1 0,1 0,0-1,0 1,1-2,5 1,0-2,0 0,-1 0,1-1,-1 0,0 0,0-1,-1-1,1 0,6-5,18-23,-29 28,0 0,0 1,1-1,-1 1,1 0,1 1,-1-1,1 1,-1 0,1 1,1 0,4-2,-10 6,1-1,-1 1,1 0,-1 0,1 0,-1 0,0 0,0 1,1-1,-1 1,0-1,0 1,0 0,-1 0,1 0,0 0,-1 0,1 0,-1 0,0 1,1-1,-1 0,0 1,-1-1,1 1,0-1,-1 1,1 1,8 17,-6-15,1-1,-1 0,1 0,0 0,0-1,0 0,1 1,-1-1,1-1,0 1,0-1,1 0,-1 0,1 0,-1-1,1 0,0 0,0 0,0-1,0 0,0 0,0-1,0 1,0-1,0 0,0-1,5 0,4-4,0 0,0-1,0 0,-1-2,0 1,0-2,-1 1,0-2,-1 0,0-1,0 0,-1 0,-1-1,0-1,0 0,-1 0,-1-1,0 0,-1 0,-1-1,1-2,-1 3,0 0,-1 0,0-1,-1 1,-1-1,0 0,-1 0,-1 0,0 0,-1-6,0-4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6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48,'-2'-12,"-3"34,1-6,-1 1,0 0,1 0,1 1,0-1,2 1,0-1,0 1,2 0,0-1,1 1,1-1,1 1,0-1,1 0,1-1,1 1,0-1,1 0,0-1,2 0,0 0,4 4,-10-16,-1 0,1-1,0 1,-1-1,1 0,0 0,0 0,1-1,-1 1,0-1,0 0,1 0,-1-1,1 1,-1-1,0 0,1 0,-1-1,1 1,-1-1,0 0,1 0,-1 0,0-1,0 1,0-1,0 0,0 0,0-1,-1 1,1-1,-1 0,1 0,-1 0,0 0,0-1,-1 1,2-3,166-154,-169 159,1 0,-1 0,1 0,0 0,-1 0,1 0,0 0,0 1,0-1,0 0,-1 1,1 0,0 0,0-1,0 1,0 0,0 0,0 1,0-1,0 0,0 1,0-1,-1 1,1-1,0 1,0 0,-1 0,1 0,0 0,-1 0,1 0,-1 0,1 1,-1-1,2 2,41 66,-26-36,-15-30,-1 1,0-1,1 1,-1-1,1 0,0 0,0-1,0 1,1-1,-1 1,1-1,-1 0,1 0,0-1,0 1,-1-1,1 1,0-1,0-1,0 1,1 0,-1-1,0 0,0 0,0 0,0-1,0 1,0-1,0 0,0 0,0 0,0-1,0 1,0-1,9-6,-1-1,1 0,-1-1,-1 0,0 0,-1-2,0 1,0-1,-1 0,-1-1,0 0,-1-1,0 0,1-4,-3 8,6-11,-1-1,-1 0,-1 0,-2 0,0-1,-1 0,-1-1,-1 1,-1-17,-2 39,0 11</inkml:trace>
  <inkml:trace contextRef="#ctx0" brushRef="#br0" timeOffset="696.449">1192 218,'-61'153,"-10"44,70-195,1 0,-1 0,0 0,1 1,-1-1,1 0,0 0,0 1,0-1,0 0,0 0,0 1,0-1,1 0,0 0,-1 0,1 0,0 1,0-1,0 0,0 0,0-1,0 1,1 0,-1 0,1 0,-1-1,1 1,0-1,-1 1,1-1,0 0,0 0,0 0,0 0,0 0,0 0,0 0,0-1,1 1,-1-1,0 1,2-1,49 4,-28-5</inkml:trace>
  <inkml:trace contextRef="#ctx0" brushRef="#br0" timeOffset="996.976">938 386,'0'-4,"5"-3,6 1,6 2,6 0,2 2,3 6,1 2,0-1,1 0,-1-1,0-1,0-2,-1 0,-4-1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7,'-19'-3,"-1"1,1 1,-1 0,0 2,1 0,-1 1,1 1,0 1,-1 1,2 0,-16 7,-94 74,119-78,7-7,1 0,-1 0,1 0,-1 0,1 0,0 0,0 0,0 0,0 0,-1 1,2-1,-1 0,0 1,0-1,0 1,1-1,-1 1,0-1,1 1,0 0,-1-1,1 1,0 0,0-1,0 1,0-1,0 1,0 0,0-1,1 1,-1 0,0-1,1 1,0-1,-1 1,1-1,0 1,0-1,0 1,0-1,0 0,0 0,0 1,0-1,0 0,1 0,-1 0,0 0,1 0,10 5,1 0,-1-1,1-1,0 1,0-2,0 0,1-1,-1 0,4-1,-3 0,-1 1,1 0,-1 1,1 0,-1 1,0 1,0 0,11 6,-20-9,-1 0,0 0,0 0,0 1,0-1,-1 1,1-1,-1 1,1 0,-1 0,0 0,0 0,0 0,-1 1,1-1,-1 1,0-1,0 1,0-1,0 1,0-1,-1 1,0 0,1 0,-2-1,1 1,0 0,-1-1,1 1,-1 0,0-1,0 1,-1-1,1 0,-1 1,0-1,0 0,0 0,0 1,-19 12,-1 0,0-1,-1-2,-1 0,0-1,-21 6,38-15,-123 49,129-51,0-1,1 1,-1-1,0 0,0 1,0-1,0 0,1 1,-1-1,0 0,0 0,0 0,0 0,0 0,0 0,1 0,-1 0,0 0,0 0,0-1,0 1,0 0,1-1,-1 1,0 0,0-1,1 1,-1-1,0 1,0-1,1 1,-1-1,1 0,-1 1,0-1,1 0,-1 1,1-1,0 0,-1 0,1 0,0 1,-1-1,1 0,0 0,0 0,0 0,-1 0,1 1,0-1,0 0,1 0,-1 0,0 0,0 0,0 0,0 1,1-1,-1-1,5-12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4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177 142,'-3'5,"-41"70,3 2,-24 64,42-26,22-111,1 0,1 0,-1 0,1 0,-1 0,1 0,0-1,1 1,-1 0,1 0,-1-1,1 1,0-1,1 1,-1-1,0 0,1 0,0 0,0 0,0 0,0-1,0 1,0-1,1 0,-1 0,1 0,2 0,10 3,0-2,1 0,-1-1,1 0,0-1,0-1,-1-1,1-1,0 0,-1-1,1 0,-1-2,0 0,0 0,-1-2,0 0,0-1,0 0,-1-1,2-2,-1-1,0 0,-1-1,-1-1,0 0,0-1,-2 0,0-1,-1 0,0-1,-1 0,-1 0,3-12,-6 18,-2 1,0-1,0 0,-1 0,0 0,-1-1,0 1,-1 0,0 0,-1 0,0-1,-1 1,0 0,-1 0,0 0,0 1,-1-1,-1 1,0 0,0 0,-1 0,0 1,-6-6,4 5,0 0,-1 1,-1 0,0 1,0 0,0 0,-1 1,0 0,-1 1,1 0,-1 1,0 0,0 1,-1 1,0-1,1 2,-1 0,0 1,0 0,0 1,0 0,0 1,0 0,0 1,1 1,-1 0,-10 4,-3 6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3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138 339,'-14'39,"-10"21,-1 6,-1-8,0-14,3-15</inkml:trace>
  <inkml:trace contextRef="#ctx0" brushRef="#br0" timeOffset="662.239">335 480,'0'3,"1"-1,-1 0,1 1,-1-1,1 0,0 1,0-1,0 0,0 0,0 0,1 0,-1 0,1 0,-1 0,1 0,0 0,-1-1,1 1,0-1,0 1,0-1,0 0,1 0,-1 0,0 0,0 0,1 0,-1-1,0 1,1-1,-1 0,1 1,-1-1,1 0,-1 0,0-1,1 1,-1 0,1-1,-1 0,0 1,1-1,-1 0,2-1,13-12,0 0,-1 0,-1-2,0 0,-1-1,-1 0,0-1,-1-1,-2 0,10-20,37-57,-57 97,0 0,0 0,0-1,1 1,-1 0,0 0,1 0,-1-1,0 1,1 0,-1-1,1 1,-1 0,1-1,0 1,-1-1,1 1,0-1,-1 1,1-1,0 1,0-1,-1 0,1 1,0-1,0 0,0 0,-1 1,1-1,0 0,0 0,0 0,0 0,-1 0,1 0,0 0,0-1,0 1,0 0,-1 0,1-1,0 1,0 0,-1-1,1 1,0-1,-1 1,1-1,0 1,-1-1,1 1,0-1,-1 0,1 1,-1-1,0 0,1 1,-1-1,1 0,-1 0,0 0,0 1,1-1,-1 0,0 0,0 0,0 0,0 0,3 101,-5-90,0-1,1 0,0 1,0-1,1 1,1-1,0 1,0-1,0 1,1-1,1 0,0 0,0 0,0 0,1-1,1 1,-1-1,1 0,1 0,-1-1,2 1,-1-1,1 0,0-1,6 5,-10-10,0 1,0-1,0 1,0-1,0 0,1 0,-1-1,0 1,1-1,-1 1,1-1,-1 0,1-1,-1 1,0 0,1-1,-1 0,0 0,1 0,-1 0,0 0,0-1,0 1,0-1,0 0,0 0,-1 0,1 0,0-1,-1 1,0-1,0 1,1-2,59-105,-55 94,37-107,-38 99</inkml:trace>
  <inkml:trace contextRef="#ctx0" brushRef="#br0" timeOffset="1047.675">1436 0,'-22'19,"0"1,1 1,2 1,0 0,1 2,1 0,2 1,0 0,2 1,1 1,0 0,3 1,-7 26,15-48,0 1,1 0,0 0,0-1,1 1,-1 0,1 0,1-1,0 1,-1-1,2 1,-1-1,1 0,0 0,0 0,1 0,0 0,0-1,0 0,1 0,-1 0,1 0,1-1,-1 1,0-1,1-1,0 1,0-1,0 0,0 0,1-1,3 1,0 1,-1-1,1 0,0-1,0 0,-1 0,1-1,1-1,-1 1,0-2,0 1,0-2,0 1,-1-1,1-1,0 1,-1-2,1 1,-1-2,0 1,0-1,-1 0,1-1,2-2,4-4,0 0,-1-2,0 1,-1-1,-1-1,0-1,-1 0,-1 0,0-1,-1 0,6-18,-11 28,0 0,-1-1,0 0,0 0,-1 0,0 0,0 0,-1 0,0-1,0 1,-1 0,0-1,-1 1,0 0,0-1,-1 1,0 0,0 0,-1 0,0 0,0 1,-1-1,0 1,0 0,-1 0,0 0,0 0,0 1,-1 0,0 0,0 1,-1 0,0 0,0 0,0 1,0 0,-7-3,-90-6,74 13</inkml:trace>
  <inkml:trace contextRef="#ctx0" brushRef="#br0" timeOffset="1310.186">1098 311,'280'-51,"-275"50,0 0,0 1,0-1,0 1,0 0,1 0,-1 1,0-1,0 1,0 0,0 0,0 1,0 0,-1 0,1 0,0 0,-1 1,0-1,1 1,-1 0,0 1,-1-1,1 1,0-1,-1 1,2 3,-2-3,-2 1,1 0,-1-1,2 1,-1-1,0 1,1-1,0 0,0 0,0 0,0-1,1 1,-1-1,1 1,0-1,0-1,0 1,0 0,1-1,-1 0,1 0,-1 0,1-1,0 1,0-1,0 0,0-1,-1 1,1-1,0 0,0 0,1-1,62-16,-47 12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526 29,'0'0,"-1"0,1 0,-1-1,1 1,-1 0,1-1,-1 1,1 0,0-1,-1 1,1 0,-1-1,1 1,0-1,0 1,-1-1,1 1,0-1,0 1,-1-1,1 1,0-1,0 1,0-1,0 1,0-1,0 1,0-1,0 1,0-1,0 0,0 1,0-1,0 1,1-1,-1 1,0-1,0 1,0-1,1 1,-1-1,0 1,1 0,-1-1,0 1,1-1,-1 1,1 0,-1-1,1 1,-1 0,0 0,1-1,-1 1,1 0,-52-5,50 5,-156 22,-60 30,215-51,0-1,0 1,0-1,0 1,0 0,0 0,0 0,0 0,0 0,0 0,0 0,1 1,-1-1,1 1,-1-1,1 1,-1 0,1-1,0 1,0 0,0 0,0 0,0 0,0 0,0 0,1 0,-1 0,1 0,-1 0,1 1,0-1,0 0,0 0,0 0,0 0,1 1,-1-1,1 0,-1 0,1 0,0 0,0 0,0 0,0 0,0 0,0 0,0-1,1 1,-1 0,1-1,-1 1,1-1,8 7,1 0,0-1,0-1,0 1,1-2,0 0,0 0,0-1,1-1,0 0,-1 0,1-1,0-1,9 0,45 9,73 11,-138-21,-1 0,0 0,0 0,0 0,1 0,-1 0,0 0,0 0,0 1,0-1,1 1,-1-1,0 1,0-1,0 1,0-1,0 1,0 0,0 0,0-1,-1 1,1 0,0 0,0 0,-1 0,1 0,0 0,-1 0,1 0,-1 0,0 0,1 1,-1-1,0 0,1 0,-1 0,0 0,0 1,0-1,0 0,0 0,0 0,-1 1,1-1,0 0,-1 0,1 0,0 0,-1 0,0 0,1 0,-1 0,1 0,-1 0,0 0,0 0,-16 10,-1 0,0-2,0 0,-1-1,0-1,-1-1,-14 3,-48 17,60-19,0 1,1 1,0 1,1 1,0 0,0 2,1 0,1 1,0 1,-11 13,27-27,1 0,-1 1,1-1,0 1,0-1,-1 1,1-1,0 1,0-1,0 1,1 0,-1 0,0-1,1 1,-1 0,1 0,-1 0,1 0,0 0,0 0,0 0,0-1,0 1,0 0,1 0,-1 0,1 0,-1 0,1 0,0-1,-1 1,1 0,0-1,0 1,0 0,1-1,-1 1,0-1,1 0,-1 1,0-1,1 0,0 0,-1 0,1 0,0 0,-1 0,1-1,0 1,0 0,0-1,-1 1,1-1,1 0,18 3,0-2,1 0,-1-1,0-2,0 0,0-1,0-1,1-1,70-10,45-5,-125 22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150 116,'-74'250,"24"-47,24-81,26-115,1-6</inkml:trace>
  <inkml:trace contextRef="#ctx0" brushRef="#br0" timeOffset="263.969">93 59,'19'0,"26"-5,9-1,6-1,-3-2,-6-1,-7 2,-6 2,-5 2,-3 2,-2 1,-6 5,-6 3</inkml:trace>
  <inkml:trace contextRef="#ctx0" brushRef="#br0" timeOffset="522.135">8 397,'38'0,"23"-5,10-1,-2 0,-8 1,-9 2,-14 1</inkml:trace>
  <inkml:trace contextRef="#ctx0" brushRef="#br0" timeOffset="1073.9">572 510,'-228'242,"207"-221,79-102,113-96,-171 176,1 0,-1 0,1 0,-1 0,1 0,0 0,-1 0,1 0,0 1,-1-1,1 0,0 1,0-1,0 0,0 1,0-1,-1 1,1-1,0 1,0 0,0-1,0 1,0 0,1 0,-1 0,0 0,0-1,0 1,0 1,0-1,0 0,0 0,0 0,0 1,0-1,0 0,0 1,0-1,0 1,0-1,0 1,-1-1,1 1,0 0,0-1,0 1,-1 0,1 0,0 0,-1 0,1-1,-1 1,1 0,-1 0,1 1,6 66,-9-64,1 0,0 0,0 1,1-1,-1 0,1 0,0 0,0 0,1 0,-1 1,1-1,0 0,0 0,0 0,0 0,1 0,0-1,0 1,0 0,0-1,0 1,1-1,-1 0,1 0,0 0,0 0,0 0,1-1,-1 1,0-1,1 0,0 0,-1 0,1-1,0 1,0-1,0 0,0 0,0 0,1 0,1-2,0 1,-1-1,1 0,-1 0,1-1,-1 1,1-1,-1 0,0-1,0 1,0-1,0 0,-1-1,1 1,-1-1,0 0,0 0,0 0,0 0,-1-1,1 1,-1-1,0 0,-1 0,2-3,41-139,-40 119,-3 3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2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1,'452'0,"-428"0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25,'44'0,"32"0,9-4,-5-3,-7 1,-11 2,-16 0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64,'-36'10,"-1"3,2 0,0 2,0 2,2 1,0 2,1 1,-2 3,27-18,0 0,0 0,0 0,1 1,0 0,0 0,1 0,0 1,0 0,1 0,0 0,0 0,1 1,0 0,0-1,1 1,0 0,1 0,0 0,0 1,1-1,0 0,1 0,0 0,0 0,1 0,0 0,1 0,0 0,0-1,5 9,-3-10,1 0,0 0,0-1,1 0,-1 0,1 0,1-1,-1 0,1-1,0 1,0-1,0-1,0 0,1 0,0 0,-1-1,1-1,0 1,0-1,2-1,14 2,-1-2,1-1,-1-1,0-1,1-1,18-6,-12 1,0-2,-1-1,-1-1,0-2,-1-1,0-1,-2-1,0-2,-1 0,-1-2,-1 0,0-2,13-21,-31 41,0-1,0 0,-1 0,0 0,0 0,-1-1,1 0,-1 0,0 0,-1 0,0 0,0 0,0-1,0 1,-1-1,0 1,-1-1,1 0,-1 1,-1-1,1 1,-1-1,0 0,-1 1,1-1,-1 1,-1 0,1 0,-1 0,0 0,-4-5,-86-62,63 55</inkml:trace>
  <inkml:trace contextRef="#ctx0" brushRef="#br0" timeOffset="248.993">0 234,'173'14,"1"-7,166-16,274-3,-588 12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03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1 284,'781'0,"-820"18,17-9,3 1</inkml:trace>
  <inkml:trace contextRef="#ctx0" brushRef="#br0" timeOffset="269.103">142 510,'194'-22,"207"16,-351 11,-32 1</inkml:trace>
  <inkml:trace contextRef="#ctx0" brushRef="#br0" timeOffset="696.741">565 2,'-1'-1,"0"1,0 0,0 0,-1 0,1 0,0 0,0 0,0 0,0 0,0 1,0-1,-1 0,1 1,0-1,0 1,0-1,0 1,0-1,0 1,0 0,1-1,-1 1,0 0,0 0,0 0,1 0,-1 0,0 0,1 0,-1 0,1 0,-1 0,1 0,0 0,-1 0,1 0,0 0,0 0,0 1,0-1,0 0,0 0,0 0,0 0,0 0,0 1,1-1,-1 0,0 0,1 0,0 0,30 54,-12-38,0 0,1-1,0-2,1 0,1-1,5 2,-8-6,0 2,-1 0,0 1,-1 1,0 0,-1 2,0 0,12 16,-26-28,1 0,-1 1,0-1,-1 1,1-1,0 1,-1 0,0 0,0-1,0 1,-1 0,1 0,-1 0,0 0,0 0,0 0,-1 0,1 0,-1 0,0 0,0 0,0-1,-1 1,1 0,-1-1,0 1,0-1,0 0,0 1,-2 0,-94 85,82-77,-125 74,108-69,2 1,0 2,1 0,1 2,-9 11,20-14,5-1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1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3,'-1'266,"-54"33,36-212,22-73</inkml:trace>
  <inkml:trace contextRef="#ctx0" brushRef="#br0" timeOffset="243.706">0 59,'44'-5,"42"-6,16-1,1 1,-8 2,-15 4,-11 1,-13 3,-12 0,-7 2,-6-1,-4 1,-1-1,-5 0</inkml:trace>
  <inkml:trace contextRef="#ctx0" brushRef="#br0" timeOffset="551.84">932 200,'38'0,"27"0,8 0,-4 0,-10 0,-9 0,-8 0,-7 0,-9 0</inkml:trace>
  <inkml:trace contextRef="#ctx0" brushRef="#br0" timeOffset="766.318">959 426,'39'0,"31"0,9 0,-4 0,-10 0,-12 0,-9 0,-13 0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6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37,'15'33,"-1"0,-2 1,-1 0,-1 1,-3 0,0 0,-2 1,-1 28,-3-31,2-1,1 0,1 0,2-1,1 1,3 4,-11-33,1 0,-1 0,1 0,0 1,0-1,0 0,0 0,0 0,1 0,-1 0,1-1,0 1,0 0,0-1,0 1,0-1,0 0,1 0,-1 0,1 0,0 0,0 0,-1-1,1 1,0-1,0 0,1 0,-1 0,0 0,0 0,0-1,0 0,1 1,-1-1,0 0,0-1,1 1,-1-1,0 1,0-1,0 0,0 0,0 0,1-1,17-17,-1-2,-1 0,-1-1,0-1,-2-1,-1-1,8-18,27-39,-50 83,0-1,0 1,0-1,1 0,-1 1,0-1,0 1,1-1,-1 0,0 1,1-1,-1 0,0 1,1-1,-1 0,0 0,1 1,-1-1,1 0,-1 0,0 0,1 0,-1 1,1-1,-1 0,1 0,-1 0,1 0,-1 0,0 0,1 0,-1 0,1 0,-1 0,1-1,-1 1,1 0,-1 0,0 0,1 0,-1-1,1 1,-1 0,0 0,1-1,-1 1,0 0,1-1,-1 1,0 0,0-1,1 1,-1-1,0 1,0 0,0-1,1 1,-1-1,0 1,0-1,0 1,0 0,0-1,0 1,0-1,0 1,0-1,3 39,-3-34,-1 25,0-22,0 0,1 0,0 0,0 0,0 0,1-1,0 1,1 0,-1 0,1 0,0-1,1 1,0-1,0 0,0 1,1-1,0-1,1 2,-2-3,0 0,0-1,0 1,1-1,0 0,-1 0,1 0,0-1,1 1,-1-1,0 0,1 0,-1-1,1 1,0-1,-1 0,1 0,0-1,0 1,-1-1,1 0,0 0,0-1,0 1,-1-1,1 0,0-1,-1 1,1-1,-1 1,1-2,-1 1,0 0,0-1,0 0,0 0,10-10,-1 0,-1-1,-1 0,0-1,-1-1,0 1,-1-1,-1-1,0 0,-2 0,4-14,9-18,35-183,-49 206</inkml:trace>
  <inkml:trace contextRef="#ctx0" brushRef="#br0" timeOffset="324.489">1271 207,'-22'15,"-7"4,0 1,1 1,2 1,0 2,1 0,1 2,2 1,-14 20,34-44,0 1,0-1,0 1,0-1,1 1,-1 0,1 0,0 0,0 0,0 0,1 0,0 0,-1 0,1 0,1 0,-1 0,1 0,-1 0,1 0,0 0,0 0,1 0,-1 0,1-1,0 1,0-1,0 1,1-1,-1 0,1 1,0-1,-1-1,1 1,1 0,-1-1,0 1,1-1,-1 0,1 0,-1-1,1 1,1 0,9 3,-1 0,1 0,0-1,1-1,-1 0,0-1,1-1,-1 0,1-1,-1-1,1 0,-1-1,1 0,5-3,5 0</inkml:trace>
  <inkml:trace contextRef="#ctx0" brushRef="#br0" timeOffset="636.965">1666 150,'-25'30,"1"0,1 2,2 1,2 0,0 1,3 1,1 1,0 4,13-36,0-1,0 1,1 0,-1 0,1-1,0 1,0 0,0 0,1 0,-1 0,1 0,0 0,0 0,1 0,-1 0,1 0,0 0,0 0,0 0,0-1,1 1,0 0,-1-1,1 1,1-1,-1 0,0 1,1-1,0 0,-1 0,1-1,0 1,1-1,-1 1,8-1,1 1,-1-2,1 0,0 0,-1-1,1 0,0-1,-1 0,1-1,-1-1,1 0,-1 0,0-1,0 0,-1-1,1 0,3-4,-1 3,-1-1,0 0,-1-1,0 0,0 0,0-2,-1 1,-1-1,0-1,0 0,-1 0,0 0,-1-1,0 0,-1-1,-1 1,0-1,0-1,-2 1,1 0,-2-1,0 0,0 1,-1-8,-2 15,-1-1,0 1,0 0,0 0,0 1,-1-1,0 0,0 1,-1 0,0 0,0 0,0 0,0 0,-1 1,0 0,1 0,-2 0,1 1,0-1,-1 1,1 0,-1 1,0 0,0 0,0 0,0 0,-1 1,1 0,0 0,0 1,-1 0,1 0,0 0,-1 1,1 0,0 0,0 1,0-1,0 1,-2 1,-11 5</inkml:trace>
  <inkml:trace contextRef="#ctx0" brushRef="#br0" timeOffset="1018.601">2372 94,'-26'6,"0"1,1 2,0 0,0 2,1 0,1 2,0 1,1 0,-2 4,22-17,-1 0,1 0,0 1,-1 0,1-1,0 1,0 0,1 0,-1 0,0 0,0 0,1 0,0 1,-1-1,1 0,0 1,0-1,0 1,0-1,1 1,-1 0,1-1,0 1,-1 0,1-1,0 1,0 0,1-1,-1 1,1 0,-1-1,1 1,0-1,0 1,0-1,0 1,0-1,1 1,-1-1,1 0,0 0,-1 0,1 0,0 0,0 0,1 0,76 32,-69-32,-1 1,1 0,-1 1,0 0,0 1,0-1,0 2,-1-1,0 1,0 1,-1-1,1 1,5 8,-11-9,0 1,-1-1,1 1,-1 0,-1 0,1-1,-1 1,0 0,-1 0,0 0,0-1,0 1,-1 0,0-1,0 1,0-1,-1 0,0 0,0 0,-1 0,0 0,0-1,0 0,-1 0,1 0,-1 0,0 0,-1-1,1 0,-3 1,1 0,1 0,-1 0,1-1,-1 0,-1 0,1-1,0 0,-1 0,0-1,1 0,-1 0,0-1,0 0,0 0,0-1,0 0,0 0,0-1,-6-1,-5-4</inkml:trace>
  <inkml:trace contextRef="#ctx0" brushRef="#br0" timeOffset="1750.558">3020 9,'-8'-3,"-1"1,0 1,0 0,-1 0,1 1,0 0,0 0,0 1,0 1,0-1,0 1,0 1,0 0,1 0,-1 1,1 0,0 0,0 1,0 0,1 0,0 1,0 0,0 0,1 0,0 1,0 0,0 1,1-1,0 1,1 0,-1 2,-4 12,1 0,1 0,1 1,1 0,1 0,2 0,0 0,1 0,1 1,1-1,1 0,2 5,-3-19,1 1,-1 0,2 0,-1-1,2 1,-1-1,1 0,0 0,1-1,0 1,0-1,1 0,0 0,1-1,0 1,0-1,0-1,1 0,0 0,0 0,0-1,1 0,0-1,0 0,0 0,0-1,1 0,-1 0,1-1,0-1,0 0,0 0,-1-1,1 0,0 0,0-1,3-1,13-4,0 0,-1-2,1 0,-1-2,-1-1,0-1,-1-1,0-1,-1-1,0-1,1-2,-13 9,1 1,-1-1,-1 0,0-1,0 0,-1-1,-1 0,1 0,-2-1,0 1,0-2,-1 1,0 0,-1-1,-1 0,0 0,0 0,-2 0,1 0,-2-1,0 1,0 0,-1-1,-1 1,0 0,-1 0,-1 0,0 0,-2-4,-2 7,0 0,-1 0,0 1,0 0,-1 0,0 1,-1 0,0 1,0 0,-1 1,1 0,-1 1,-1 0,1 1,-1 0,1 1,-1 1,0 0,0 1,0 0,0 1,-11 1,-13-3</inkml:trace>
  <inkml:trace contextRef="#ctx0" brushRef="#br0" timeOffset="2040.586">2682 319,'385'-121,"-383"121,1 0,0 0,0-1,-1 2,1-1,0 0,0 0,0 1,-1 0,1-1,0 1,-1 0,1 0,-1 1,1-1,-1 0,0 1,1 0,-1-1,0 1,0 0,0 0,0 0,-1 0,1 1,0-1,-1 0,0 1,1-1,-1 1,0 0,0-1,-1 1,1 0,0-1,-1 1,0 0,1 1,16 32,-11-28,0 0,1 0,0 0,1-1,0 0,0-1,0 0,1 0,0-1,0 0,0-1,1 1,0-2,0 0,0 0,0 0,1-1,177 11,-160-14,-4 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5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1,'-22'40,"11"-3,2 0,2 1,1 0,2 0,1 0,2 0,2 1,2 4,-2 23,-17 196,-1-40,0-172,6-32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9:56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85,'-77'-27,"51"19,-1 1,0 2,-1 1,1 1,-1 1,1 1,-1 2,0 1,1 1,-1 1,1 1,0 2,1 1,0 1,-3 2,17-9,0 0,0 1,1 0,-1 1,1 0,0 1,0 0,0 1,1 0,0 0,0 1,1 1,-1 0,2 0,-1 1,1 0,1 0,-1 1,2 0,-1 0,-1 4,8-9,-1-1,1 0,0 0,0 0,0 1,0-1,1 0,0 0,0 0,0 0,0 0,1 0,-1 0,1 0,0-1,0 1,1 0,-1-1,1 0,-1 1,1-1,0 0,1-1,-1 1,0-1,1 1,1 0,106 48,61-32,-172-19,1-1,0 1,0-1,-1 1,1 0,0-1,0 1,-1 0,1 0,0-1,0 1,0 0,0 0,-1 0,1 0,0 0,0 0,0 0,0 0,-1 1,1-1,0 0,0 0,0 1,-1-1,1 0,0 1,-1-1,1 1,0-1,-1 1,1-1,0 1,-1-1,1 1,-1 0,1-1,-1 1,1 0,-1 0,0-1,1 1,-1 0,0 0,0 0,1-1,-1 1,0 0,0 0,0 0,0-1,0 1,0 0,0 0,0 0,-1 0,1-1,0 1,0 0,-1 0,1 0,-1 0,-139 87,-26 39,163-125,0 1,1-1,-1 1,1 0,0 0,0 0,0 0,1 0,-1 1,1-1,-1 0,1 1,0-1,1 1,-1-1,0 1,1 0,0-1,0 1,0 0,0-1,1 1,-1-1,1 1,0-1,0 1,0-1,1 1,-1-1,1 0,0 0,0 0,0 0,0 0,0 0,1 0,-1-1,1 1,0-1,0 0,0 0,0 0,0 0,0 0,0-1,1 1,-1-1,1 0,14 4,-1-1,1-1,0-1,0 0,1-2,-1 0,0-1,6-1,27-1,175-8,-202 5</inkml:trace>
  <inkml:trace contextRef="#ctx0" brushRef="#br0" timeOffset="266.914">1609 338,'-39'34,"-21"25,-7 8,5-3,12-8,10-8,11-8,7-6,6-3,2-3,-2-1,1-1,0 1,-4 0,2-4</inkml:trace>
  <inkml:trace contextRef="#ctx0" brushRef="#br0" timeOffset="516.304">1101 367,'29'34,"23"20,9 1,-2-3,-7-7,-6-10,-7-7,-5-8,-3-3,-3-3,-1-5,0-4,0-3,0-1,-4-1</inkml:trace>
  <inkml:trace contextRef="#ctx0" brushRef="#br0" timeOffset="954.068">2145 423,'-12'-4,"0"1,-1 0,1 1,-1 1,0 0,1 0,-1 2,0-1,1 2,-1-1,0 2,1 0,0 0,0 1,0 1,0 0,1 0,0 1,0 1,0 0,1 0,0 1,0 0,1 1,0 0,1 1,0 0,0 0,1 0,0 1,0 3,2-5,-27 85,32-90,-1-1,1 0,0 0,1 1,-1-1,0 0,1 0,0 0,0 0,0 0,0 0,0 0,1 0,-1 0,1 0,0 0,0-1,0 1,0-1,0 0,0 1,1-1,-1 0,1 0,0-1,-1 1,1 0,0-1,2 1,2 2,1-2,-1 1,1-1,-1 0,1 0,0-1,-1 0,1 0,0-1,0 0,0 0,0-1,-1 0,1-1,0 1,-1-2,1 1,-1-1,0 0,0 0,0-1,4-3,135-118,-101 80,2 11,-45 34,-1-1,0 1,0-1,0 1,0 0,0 0,0 0,1 0,-1 0,0 0,0 0,0 0,0 0,0 0,1 0,-1 1,0-1,0 1,0-1,0 1,0-1,0 1,0-1,0 1,0 0,0 0,0-1,-1 1,1 0,0 0,0 0,-1 0,1 0,-1 0,1 0,-1 0,1 0,-1 0,0 0,1 0,-1 0,0 1,0-1,0 0,0 0,0 0,0 1,6 43,-6-37,1-1,-1 1,1-1,1 0,-1 1,1-1,0 0,1 0,0 0,0 0,0 0,1-1,0 0,0 1,1-1,0-1,4 5,40 21,-25-18</inkml:trace>
  <inkml:trace contextRef="#ctx0" brushRef="#br0" timeOffset="1472.338">2569 875,'5'-12,"19"-41,2 1,2 1,3 1,1 2,3 1,1 2,31-28,-20 43,-46 30,0-1,0 1,0 0,0 0,0 0,0 0,0 0,0 0,-1 0,1 0,0 0,0 0,0 0,0 0,0 1,0-1,0 0,0 1,-1-1,1 1,0-1,0 1,-1-1,1 1,0-1,0 1,-1 0,1-1,-1 1,1 0,-1 0,1 0,-1-1,1 1,-1 0,0 0,1 0,-1 0,0 0,0 0,0-1,1 1,-1 0,0 0,0 0,-1 0,1 0,0 0,0 0,0 0,-1 0,1 0,0-1,-1 1,1 0,-1 0,-6 43,2 52,6-94,0 0,0 1,1-1,-1 0,0 0,1 1,-1-1,1 0,0-1,0 1,-1 0,1 0,0-1,1 1,-1-1,0 0,0 0,1 1,-1-1,0-1,1 1,-1 0,1-1,-1 1,1-1,-1 0,1 0,0 0,-1 0,1 0,-1 0,1-1,0 0,86-24,-37-3,-41 21,1 0,-1 1,1 0,0 1,1 0,-1 1,1 0,0 1,0 0,10 0,-20 4,1 0,-1 0,1 0,-1 0,0 1,1-1,-1 1,0 0,0 0,0 0,-1 0,1 1,0-1,-1 1,1-1,-1 1,0 0,0 0,0 0,0 0,-1 0,1 1,-1-1,0 0,0 1,0-1,0 1,-1-1,1 1,-1 0,0-1,0 1,0-1,-1 1,1-1,-1 1,0 0,0-1,16 74,0-59,2-5</inkml:trace>
  <inkml:trace contextRef="#ctx0" brushRef="#br0" timeOffset="2184.199">3669 423,'22'52,"-2"1,-3 2,-2 0,-2 0,1 26,-12-62,-1 0,0 0,-2 1,0-1,-1 0,0 0,-2 0,-3 10,4-21,1 0,-1 0,0 0,-1 0,0-1,0 0,-1 0,0 0,0 0,0-1,-1 1,0-1,0-1,-1 1,0-1,0-1,0 1,0-1,-1 0,-1 0,7-3,1 0,-1 0,1-1,-1 1,1-1,-1 1,1-1,-1 1,0-1,1 0,-1 0,0 0,1 0,-1 0,1 0,-1-1,0 1,1 0,-1-1,1 1,-1-1,1 0,-1 1,1-1,-1 0,1 0,0 0,0 0,-1 0,1 0,0 0,0-1,0 1,0 0,0 0,0-1,1 1,-1-1,0 1,1-1,-1 1,1-1,-1 1,1-1,0 0,0 1,0-1,0 0,4-80,6 50,2 0,1 1,1 1,2 0,1 1,1 1,2 1,0 0,5-2,6-9,2 2,1 1,1 1,2 2,2 2,38-23,44 3,-117 49,0 0,1 0,-1 1,0 0,1 0,-1 0,0 1,0-1,1 1,-1 0,0 0,0 0,0 1,0 0,0-1,0 1,0 1,-1-1,1 0,-1 1,0 0,1 0,-1 0,0 0,-1 0,1 1,-1-1,2 3,-1 0,-1 0,0 1,0-1,0 0,-1 1,0-1,0 1,-1-1,0 1,0-1,0 1,-1-1,0 1,0-1,-1 1,1-1,-1 0,-1 0,1 0,-1 0,-1 1,-3 7,-1 0,-1 0,0-1,0 0,-2 0,1-1,-2-1,-1 2,0-3,0 0,0-1,-1-1,0 0,-1 0,0-2,0 0,0-1,0 0,-1-1,0-1,0 0,0-1,-6-1,20-1,-1 1,0-1,0 0,1 0,-1 0,0 0,0 0,1-1,-1 0,0 1,1-1,-1 0,0 0,1 0,-1-1,1 1,0 0,-1-1,1 0,0 1,0-1,0 0,0 0,0 0,1-1,-1 1,1 0,-1-1,1 1,0-1,0 1,0-1,0 1,0-1,1 0,-1 1,1-1,-1 0,1 0,0 1,0-1,1-2,3-12</inkml:trace>
  <inkml:trace contextRef="#ctx0" brushRef="#br0" timeOffset="2449.509">4544 0,'-5'34,"-1"25,-1 7,-2 3,-1-6,2-10,2-8,2-7,2-5,1-4,1-1,0-2,0 1,1-1,-1 2,0-6</inkml:trace>
  <inkml:trace contextRef="#ctx0" brushRef="#br0" timeOffset="2803.978">4685 565,'34'9,"0"-2,1-1,0-1,0-2,0-2,0-1,1-2,-1-1,5-2,-33 4,0-1,0 1,0-1,0-1,0 1,0-1,0 0,-1-1,0 0,1 0,-1 0,-1-1,1 1,-1-1,0-1,0 1,0-1,-1 0,0 0,0 0,0 0,-1-1,0 0,0 0,-1 0,0 0,0 0,0 0,-1 0,0 0,-1-4,0 8,-1 0,0 0,0 0,0 0,0 1,-1-1,1 0,-1 1,1-1,-1 1,0-1,0 1,0 0,0 0,-1 0,1 0,-1 0,1 0,-1 1,0-1,1 1,-1 0,0 0,0 0,0 0,0 0,0 1,0-1,0 1,0 0,0 0,-2 0,-99 18,88-12,0 0,0 1,1 0,0 2,0 0,1 0,0 1,0 1,2 0,-1 1,1 1,1 0,0 0,1 1,0 0,1 1,1 0,1 1,0-1,0 1,2 1,0-1,1 1,4-11,0 0,0-1,1 1,-1 0,1 0,1-1,-1 1,1 0,0-1,0 0,1 1,-1-1,1 0,0 0,1 0,-1-1,1 1,0-1,0 0,1 0,-1 0,1-1,-1 1,1-1,0 0,1-1,0 1,152 50,-123-45,-4-3</inkml:trace>
  <inkml:trace contextRef="#ctx0" brushRef="#br0" timeOffset="3728.541">0 1270,'478'-25,"149"-7,51 4,37-2,-240 3,-58 0,150-3,-70 20,-97-8,-79-10,-17 0,-277 28,-4 0</inkml:trace>
  <inkml:trace contextRef="#ctx0" brushRef="#br0" timeOffset="5423.946">5955 311,'-5'4,"4"3,1 4,6 0,2-2</inkml:trace>
  <inkml:trace contextRef="#ctx0" brushRef="#br0" timeOffset="5673.01">6039 734,'0'0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0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1010,'7'8,"0"0,1-1,-1 0,1 0,1-1,-1 0,1-1,0 1,1-2,-1 1,1-1,0-1,0 0,0 0,0-1,1 0,-1-1,1 0,-1-1,1 0,-1 0,5-2,5 1,-1-2,0 0,0-2,0 0,0-1,-1 0,0-2,0 0,-1-1,0-1,0 0,0-2,178-155,-136 106,-3-2,-2-2,-4-3,-2-2,-4-3,-3 0,30-77,-2-52,-56 184,-7 45,-3-13,68 256,-46-195,-5 1,-2 0,-4 2,0 31,-12-76,-1 1,-2-1,-1 1,-2-1,-1 0,-6 18,7-37,0 0,-1 0,-1-1,0 1,-1-2,0 1,-1-1,-1 0,1 0,-2-1,0 0,0-1,-1 0,0-1,-1 0,-2 1,-14 6,-1 0,0-3,-1 0,0-2,-1-1,0-1,-1-2,0-1,-24 1,37-6,0-1,0 0,0-1,0-1,0-1,0-1,1-1,0 0,-2-2,13 5,0-1,1 1,-1-2,1 1,-1-1,1 0,0 0,1-1,-1 1,1-1,0-1,0 1,0-1,1 0,0 0,0 0,0 0,1-1,0 0,0 1,1-1,0 0,0 0,0-5,6-74,4 61</inkml:trace>
  <inkml:trace contextRef="#ctx0" brushRef="#br0" timeOffset="251.17">1863 813,'-10'33,"-8"26,0 8,-3-8,3-10,5-12</inkml:trace>
  <inkml:trace contextRef="#ctx0" brushRef="#br0" timeOffset="496.881">1609 163</inkml:trace>
  <inkml:trace contextRef="#ctx0" brushRef="#br0" timeOffset="867.663">2089 1235,'17'-69,"3"1,3 1,3 1,3 1,7-6,-29 58,0 0,1 0,0 1,1 1,1-1,0 1,0 1,1 0,0 1,1 0,0 0,1 1,-1 1,1 0,1 1,-1 0,1 1,0 1,0 0,8-1,-19 5,-1 0,0 0,0 0,1 0,-1 1,0-1,1 1,-1-1,0 1,0 0,0-1,0 1,0 1,0-1,0 0,0 0,0 1,0-1,-1 1,1-1,0 1,-1 0,0 0,1-1,-1 1,0 0,0 0,0 1,0-1,0 0,0 0,-1 0,1 0,-1 1,0-1,1 0,1 94,-3-76,-2 12,1-24,1 1,0 0,0 0,1 0,0 0,1 0,0-1,0 1,1 0,0 0,0-1,1 1,0-1,0 0,1 0,1 1,-3-7,1 0,0 0,-1 0,1 0,0 0,0-1,0 1,0-1,0 0,1 0,-1 0,0 0,0 0,1-1,-1 0,1 1,-1-1,0-1,1 1,-1 0,0-1,1 1,-1-1,0 0,0 0,1-1,0 0,81-47,-60 31,-12 7,1 0,0 1,1 0,0 1,1 1,0 0,0 1,0 1,1 1,5-1,-20 5,0 1,0 0,0 0,0 0,0 0,0 0,0 0,0 0,0 1,0-1,0 1,0-1,0 1,-1 0,1 0,0 0,0 0,-1 0,1 0,0 0,-1 1,0-1,1 0,-1 1,0-1,1 1,-1 0,0-1,0 1,0 0,-1 0,1 0,0 0,-1 0,8 74,-8-52,-1-17,2 0,-1 1,1-1,0 0,0 0,0 0,1 0,0-1,1 1,0 0,0-1,0 1,1-1,0 0,0-1,0 1,1 0,0-1,0 0,4 3,8 0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73 200,'18'198,"-7"178,-10-368,-1 0,0 1,-1-1,0 0,0 0,0 0,-1 0,0 0,-1-1,0 1,0-1,0 1,-1-1,0 0,-1 0,0-1,0 1,0-1,-3 3,6-9,1 0,-1 1,0-1,1 0,-1 0,1 0,-1 0,1 0,-1 0,0-1,1 1,-1-1,1 1,-1-1,1 1,-1-1,1 0,0 1,-1-1,1 0,0 0,0 0,-1 0,1 0,0 0,0-1,0 1,0 0,1-1,-1 1,0 0,0-1,1 1,-1-1,1 1,-1-1,1 1,0-1,0 1,-1-1,1 0,0 1,0-1,1 1,-1-1,0 1,0-1,1 0,-1 1,1-1,-1 1,1 0,0-1,3-23,1 0,1 1,1-1,1 2,2-1,5-9,-6 12,17-43,4 2,2 1,2 2,4 1,1 2,3 1,3 3,24-21,-55 59,0 0,1 2,0 0,1 1,1 0,0 1,0 1,1 1,0 0,0 1,1 2,0-1,7 1,-23 4,0 1,0 0,0 0,0 0,0 1,1-1,-1 1,0 0,0 0,0 0,-1 0,1 0,0 0,0 1,-1-1,1 1,0 0,-1 0,0 0,0 0,1 0,-1 1,0-1,-1 1,1-1,0 1,-1 0,1 0,-1-1,0 1,0 0,0 0,0 0,-1 0,1 3,0 5,1 0,-2-1,0 1,0 0,-1-1,0 1,-1 0,0-1,-3 10,-3 4,-2 0,0-1,-1 0,-1-1,-1-1,-1 0,-1 0,-1-2,0 0,-2 0,0-2,-9 6,12-8,-1-1,0 0,-2-2,1 0,-1-1,-1 0,0-2,-1 0,1-1,-2-1,1-1,-18 3,35-9,0 0,-1 0,1 0,0-1,-1 1,1-1,0 0,0 1,-1-2,1 1,0 0,0-1,0 1,1-1,-1 0,0 0,1 0,-1 0,1 0,-1-1,0-1,-9-14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0,'-114'512,"63"-78,51-344,6-82,0-8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0 259,'20'9,"1"-1,0-1,0-1,0 0,1-2,0 0,0-2,0 0,0-2,0 0,0-1,0-1,0-2,0 0,-1-1,5-2,-16 3,0 1,-1-2,1 1,-1-1,0-1,0 1,-1-2,1 1,-1-1,-1 0,1-1,-1 0,-1 0,1 0,-2-1,1 0,-1 0,0-1,-1 1,0-1,-1 0,1 0,-2-1,1-6,-2 13,-1 1,0 0,0-1,-1 1,1 0,-1-1,1 1,-1 0,0 0,0-1,-1 1,1 0,-1 0,1 0,-1 1,0-1,0 0,0 1,-1-1,1 1,0 0,-1-1,0 1,1 1,-1-1,0 0,0 1,0-1,0 1,0 0,-1 0,1 0,0 0,0 1,-1-1,-6 0,-1 0,1 0,-1 1,1 0,0 1,-1 0,1 1,0 0,0 0,0 1,0 1,-10 4,0 2,1 0,0 1,1 1,1 0,0 1,0 2,1-1,1 2,0 0,2 1,-4 4,10-10,-1 0,2 0,-1 0,1 0,1 1,0 0,1 1,0-1,1 1,0-1,1 1,1 0,0 0,0 0,1 0,1 0,0 0,1 0,1-1,3 13,-2-15,0-1,1-1,0 1,0-1,1 1,0-1,0-1,1 1,0-1,0-1,1 1,0-1,0-1,1 1,-1-1,1-1,0 1,0-2,7 3,11 2,0-1,-1-1,2-1,-1-1,1-2,13-1,-1 0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1 352,'19'2,"1"0,-1-1,1-1,0-1,0-1,-1 0,1-2,-1 0,0-1,0-1,-1-1,0 0,0-2,0 0,-1-1,-1 0,1-2,-2 0,6-6,70-112,-91 129,0 1,0 0,0-1,1 1,-1 0,0 0,1-1,-1 1,0 0,1 0,-1-1,0 1,1 0,-1 0,0 0,1-1,-1 1,1 0,-1 0,0 0,1 0,-1 0,1 0,-1 0,1 0,-1 0,0 0,1 0,-1 0,1 0,-1 0,0 1,1-1,-1 0,0 0,1 0,-1 1,1-1,-1 0,0 0,0 1,1-1,-1 0,0 1,1-1,-1 0,0 1,0-1,0 0,1 1,-1-1,0 0,0 1,0-1,0 1,0-1,0 0,0 1,0-1,0 1,0-1,0 1,0-1,0 0,0 1,0-1,0 1,0-1,2 38,-2-35,26 331,-25-285,4 3,-3 1,-3-1,-1 0,-3 0,-2 0,-3 0,-1-1,-11 24,20-68,-1 1,0-1,0 0,-1 0,0 0,0 0,0-1,-1 1,0-1,0 0,-1-1,0 1,0-1,0 0,-2 1,5-7,0 1,0-1,0 1,0-1,0 0,0 0,0-1,0 1,1 0,-1-1,1 0,-1 0,1 1,-1-1,1-1,0 1,0 0,0 0,0-1,1 0,-1 1,1-1,-1 0,1 1,0-1,0 0,0 0,0 0,1 0,-1 0,1 0,0 0,0 0,0-2,-1-14,2 0,0 0,0 0,2 1,1-1,0 1,1 0,3-5,-2 0,25-66,3 2,4 1,4 2,3 2,11-8,-38 59,1 0,1 2,2 1,1 0,2 2,0 1,1 0,2 2,0 2,2 0,29-15,-55 33,-1 1,0 0,1 0,-1 0,1 0,0 0,0 1,-1 0,1 0,0 0,0 0,0 0,0 1,0 0,1 0,-1 0,0 0,0 1,0-1,0 1,0 0,0 0,-1 1,1-1,0 1,0 0,-1 0,1 0,-1 0,0 0,0 1,0 0,0 0,0 0,2 2,-2 2,0 0,0 0,-1 1,1-1,-2 1,1 0,-1-1,0 1,-1 0,0 0,0-1,0 1,-1 0,0 0,-1-1,0 1,0-1,-3 8,-66 127,55-115,0 0,-2-2,-1 0,-2-1,0-1,-1-1,-1 0,-1-2,-1-1,-1-1,0-1,-3-1,-51 1,62-21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1 395,'22'4,"0"0,1-2,-1 0,1-2,-1 0,1-2,-1 0,1-1,-1-2,0 0,-1-1,1-1,-1-2,-1 0,1-1,-2 0,18-14,-27 17,-1-1,0 0,0-1,-1 0,0-1,0 0,-1 0,-1 0,0-1,0 0,-1 0,1-4,-4 10,0-1,-1 0,1 1,-1-1,0 0,-1 0,1 0,-1 0,-1 0,1 0,-1 0,0 0,0 0,-1 0,0 1,0-1,0 0,0 1,-1 0,0-1,0 1,-1 0,1 1,-1-1,-4-3,3 4,1 0,-1 0,0 1,-1 0,1 0,0 0,-1 0,0 1,1 0,-1 0,0 1,0 0,0 0,0 0,0 1,0 0,0 0,0 0,0 1,0 0,0 0,-2 0,-124 55,122-48,0-1,0 2,1-1,-1 1,2 1,0 0,0 0,1 0,0 1,0 0,2 1,-1-1,1 1,1 0,0 1,1-1,0 1,1-1,1 1,-1 0,2-1,0 1,1 0,0 3,2-8,-1-1,2 1,-1-1,1 1,0-1,0 0,1 0,0-1,0 1,1-1,0 0,0-1,0 1,1-1,0-1,0 1,0-1,0 0,0-1,1 0,0 0,0 0,0-1,0 0,0-1,0 0,1 0,17 3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1 337,'241'-230,"-213"201,60-46,-87 75,0-1,0 1,1-1,-1 1,0 0,0 0,0 0,1 0,-1 0,0 0,0 0,0 0,1 0,-1 0,0 1,0-1,0 0,0 1,0-1,1 1,-1-1,0 1,0 0,0-1,-1 1,1 0,0 0,0 0,0 0,0-1,-1 1,1 0,0 0,-1 1,1-1,-1 0,1 0,-1 0,0 0,1 0,-1 1,0-1,0 0,0 0,0 0,0 1,4 64,-4-58,-1-2,0 1,1-1,0 1,1-1,-1 1,1-1,0 1,1-1,0 0,0 1,0-1,1 0,0 0,0-1,0 1,1 0,-1-1,1 0,1 0,-1 0,1-1,0 1,0-1,0 0,0 0,1-1,0 0,0 0,0 0,0-1,0 0,0 0,0 0,1-1,5 1,2-4,0-1,0-1,-1 0,1-1,-1-1,0 0,-1 0,1-1,-1-1,0 0,-1-1,0 0,-1-1,0 0,0 0,-1-1,0 0,2-6,47-90,-47 94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224 556,'-34'39,"2"2,1 2,3 1,1 1,-20 46,44-86,0-1,0 1,1 0,-1 0,1 0,0 0,1 0,-1 0,1 0,0 1,1-1,-1 0,1 1,0-1,0 1,0-1,1 0,0 1,0-1,1 0,-1 0,1 0,0 0,0 0,1 0,0 0,-1-1,2 1,-1-1,0 0,1 0,0 0,4 3,2-2,1-1,0-1,0 0,0 0,0-1,0 0,0-1,1 0,-1-1,0-1,1 1,-1-2,0 0,0 0,0-1,0 0,0-1,-1 0,1-1,-1 0,0 0,-1-1,1-1,-1 1,0-1,-1-1,0 0,0 0,0-1,-1 0,-1 0,36-49,-2-1,-3-2,-3-1,-3-2,8-27,-26 59,-2 0,-2-1,0 0,-3-1,0 1,-2-10,-2 27,-2 1,0-1,0 0,-2 0,0 1,-1-1,0 1,-1 0,-1 0,0 0,-1 1,-1-1,0 1,-5-6,8 14,0 1,-1-1,1 1,-1 0,0 1,0-1,-1 1,1 0,-1 0,0 1,0-1,0 1,0 1,-1-1,1 1,-1 0,0 1,1-1,-1 1,0 1,0-1,0 1,0 0,0 1,1 0,-1 0,0 0,1 1,-1 0,0 0,1 1,0 0,0 0,0 0,0 1,0 0,1 0,-1 0,1 1,-3 3,-7 10,1 0,1 0,1 1,0 1,2 0,0 1,1 0,1 0,1 1,1 0,1 0,1 1,1-1,1 1,1 0,1 0,1-1,1 10,1-9,1-1,1 1,1-1,1-1,0 1,2-1,1 0,0-1,1 0,2-1,0 0,0-1,2-1,0 0,1-1,1 0,1-2,0 0,0 0,1-2,1-1,1 0,63 12,-59-21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0 104,'6'20,"0"0,2 0,0-1,1 0,1 0,0-1,2 0,0-1,1 0,0-1,1-1,1 0,12 8,-23-20,1 0,-1 0,1-1,0 1,0-1,0 0,0-1,1 1,-1-1,0 0,1 0,-1-1,1 0,-1 0,0 0,1 0,-1-1,1 0,-1 0,0 0,0-1,0 0,0 0,0 0,0-1,0 1,0-1,-1 0,0-1,1 1,-1-1,2-2,7-7,0 0,-1-1,-1-1,0 0,-1 0,-1-1,0 0,-1-1,0-3,36-140,-40 130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0 113,'44'9,"47"0,23-4,6-6,-7-8,-9-2,-12-5,-13 1,-9-2,-8 2,-9-1,-9 2,-2 3,-4 4,-8 3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0,'6'9,"-1"1,0-1,0 1,-1 0,0 1,0-1,-2 1,1-1,-1 1,-1 0,0 0,0 0,1 38,-2 0,-2 0,-2 0,-3-1,-8 32,3-9,-24 223,37-267,-1-3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1,'-14'25,"2"0,0 1,2 1,1 0,1 0,1 1,1 0,2 0,1 0,1 1,2 26,0-49,1 0,1 0,-1-1,1 1,0-1,0 1,0-1,1 0,0 0,0 0,0 0,1-1,0 1,0-1,0 0,0 0,0 0,1 0,0-1,0 0,0 0,0 0,0-1,0 1,1-1,-1-1,1 1,0-1,0 0,-1 0,1 0,0-1,0 0,0 0,-1-1,1 1,0-1,0-1,-1 1,1-1,-1 0,1 0,-1 0,0-1,0 0,0 0,0 0,2-3,25-19,-2-1,0-2,-2-1,-1-1,-2-1,0-1,-3-1,19-35,0-6,-31 56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15,'-133'342,"130"-322,9-26,15-30,-5 3,2 1,2 1,1 1,1 1,1 0,22-19,71-47,-114 94,-1 1,1-1,-1 0,0 1,1-1,-1 1,1-1,-1 1,1 0,-1 0,1-1,0 1,-1 0,1 1,-1-1,1 0,-1 0,1 1,-1-1,1 0,-1 1,1 0,-1-1,0 1,1 0,-1 0,0 0,0 0,1 0,-1 0,0 0,0 0,0 0,0 0,0 1,-1-1,1 0,0 1,0-1,-1 0,1 1,-1-1,0 1,1-1,-1 1,0 0,0-1,0 1,0 0,-2 81,-5-51,-13 140,19-171,1 0,0 0,-1 1,1-1,0 0,0 0,0 0,0 1,0-1,0 0,1 0,-1 1,0-1,1 0,-1 0,0 0,1 0,-1 0,1 0,0 0,-1 0,1 0,0 0,0 0,0 0,0 0,-1 0,1 0,0-1,0 1,1 0,-1-1,0 1,0-1,0 0,0 1,0-1,1 0,-1 1,0-1,0 0,0 0,1 0,-1 0,0 0,0 0,0 0,1-1,-1 1,0 0,0-1,1 0,132-114,44-37,-55 60,-121 92,-1 0,0-1,1 1,-1 0,0 0,0 0,1 0,-1 0,0 0,1 0,-1 1,0-1,0 0,1 1,-1-1,0 1,0-1,0 1,0-1,1 1,-1 0,0 0,0 0,0-1,0 1,-1 0,1 0,0 0,0 0,-1 1,1-1,0 0,-1 0,1 0,-1 0,0 1,1-1,-1 0,0 1,15 59,-14-55,3 20,-2 1,-1 0,-1-1,-1 1,-1 0,-1-1,-7 22,7 2,6-32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1,'10'24,"3"17,-1 2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1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1,'30'432,"-3"-327,-10-63,-15-33,-1 0,1 1,-1 0,-1-1,0 1,0-1,-1 1,-1-1,1 1,-1-1,-1 1,0-1,0 0,-1 0,-1 2,-20 80,10 48,-19 13,29-133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4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13,'0'-13,"0"34,0-2,3 23,2 0,1 1,3-2,1 1,4 4,-12-33,2-1,-1 0,2 0,0 0,0 0,1-1,0 0,1 0,0-1,1 1,0-2,0 1,1-1,1-1,-1 1,2-2,-1 1,1-1,0-1,0 0,9 3,-14-8,0 0,0-1,-1 0,1 0,0 0,0-1,-1 1,1-2,0 1,-1-1,1 1,-1-1,1-1,-1 1,0-1,0 0,0 0,-1-1,1 1,3-4,77-89,4-33,-89 129,0-1,0 0,0 1,1-1,-1 1,0-1,0 1,1-1,-1 1,0-1,1 1,-1-1,0 1,1 0,-1-1,0 1,1-1,-1 1,1 0,-1-1,1 1,-1 0,1 0,-1-1,1 1,-1 0,1 0,0 0,-1 0,1 0,-1 0,1 0,-1 0,1 0,0 0,-1 0,1 0,-1 0,1 0,-1 0,1 1,-1-1,1 0,-1 0,1 1,-1-1,1 0,-1 1,1-1,-1 0,1 1,-1-1,0 1,1-1,10 34,-9-25,4 19,-5-19,0-1,0 1,1-1,0 1,1-1,0 0,0 1,1-1,0-1,0 1,1-1,0 1,0-2,0 1,1 0,0-1,1 0,-1 0,1-1,5 3,-5-5,-1 0,1 0,0 0,1-1,-1 0,0-1,1 1,-1-1,1-1,-1 0,1 0,-1 0,0-1,1 0,-1 0,1-1,-1 0,0 0,0-1,0 0,0 0,-1 0,1-1,-1 0,0-1,0 1,0-1,-1 0,4-5,7-5,-1-1,-1 0,0-2,-2 1,0-2,0 1,-2-2,-1 1,0-2,-1 1,-1-1,-1 0,-1 0,-1-1,-1 1,0-13,-3 7,0 3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5786,'5'34,"2"10</inkml:trace>
  <inkml:trace contextRef="#ctx0" brushRef="#br0" timeOffset="-184.074">1468 5052,'-5'34,"3"15,3 5,0-7</inkml:trace>
  <inkml:trace contextRef="#ctx0" brushRef="#br0" timeOffset="-1093.968">1468 1835,'0'19,"0"12,0 4,0 2,0-1,0-2,0-1,5-3,1 0,0-1,-1-1,-1 0,-2 0,-1-5</inkml:trace>
  <inkml:trace contextRef="#ctx0" brushRef="#br0" timeOffset="-732.443">1411 3048,'0'24,"0"18,0 6,0 0,0-4,-4-4,-3-4,1-4,1-2,2-1,1-2,1 1,0-1,1 1,0 0,1-1,-1-3</inkml:trace>
  <inkml:trace contextRef="#ctx0" brushRef="#br0" timeOffset="-379.396">1468 4092,'-11'62,"2"-1,3 2,3-1,4 34,26 71,-25-56,-2-87</inkml:trace>
  <inkml:trace contextRef="#ctx0" brushRef="#br0" timeOffset="-9364.471">0 791,'114'0,"320"-12,547-60,-303 32,-175 4,-243 25,-169-5,-72 11</inkml:trace>
  <inkml:trace contextRef="#ctx0" brushRef="#br0" timeOffset="-5283.473">706 114,'-173'124,"141"-97,-56 53,3 4,4 4,-10 21,-20 20,111-128,-1-1,1 1,-1-1,1 1,0 0,-1-1,1 1,0 0,-1-1,1 1,0 0,0-1,0 1,0 0,0 0,0-1,0 1,0 0,0-1,0 1,0 0,0 0,0-1,1 1,-1 0,0-1,1 1,-1 0,0-1,1 1,-1-1,1 1,-1 0,0-1,1 1,0-1,-1 1,1-1,-1 0,1 1,0-1,-1 0,1 1,0-1,-1 0,1 0,0 1,-1-1,1 0,9-2</inkml:trace>
  <inkml:trace contextRef="#ctx0" brushRef="#br0" timeOffset="-4999.501">1242 170,'-20'13,"-89"58,4 4,3 4,3 5,-13 21,23-10,88-94,0 0,1 0,-1-1,1 1,-1 0,1 0,0 0,-1 0,1 0,0-1,-1 1,1 0,0 0,0 0,0 0,0 0,0 0,0 0,0 0,0 0,0 0,1 0,-1 0,0 0,0-1,1 1,-1 0,1 0,-1 0,1 0,-1-1,1 1,-1 0,1 0,0-1,-1 1,1-1,0 1,0-1,0 1,-1-1,1 1,0-1,0 1,0-1,0 0,0 0,0 1,0-1,-1 0,1 0,1 0,51-3,-18-8,0-2,-1-1,0-2,-1-1,17-12,-9 4</inkml:trace>
  <inkml:trace contextRef="#ctx0" brushRef="#br0" timeOffset="-4748.103">1750 170,'0'3,"0"0,-1 0,0-1,0 1,0 0,0-1,0 1,0 0,-1-1,1 0,-1 1,0-1,0 0,0 0,0 0,0 0,0 0,0 0,-3 1,3-1,-221 201,59-71,163-131,0-1,0 1,0-1,0 1,-1-1,1 1,0 0,0 0,0 0,0-1,1 1,-1 0,0 0,0 0,0 0,1 1,-1-1,0 0,1 0,-1 0,1 0,0 1,-1-1,1 0,0 0,0 1,0-1,0 0,0 1,0-1,0 0,0 0,0 1,1-1,-1 0,0 0,1 1,-1-1,1 0,0 0,-1 0,1 0,0 0,-1 0,1 0,0 0,0 0,0 0,0 0,0 0,0-1,0 1,0 0,2 0,17-2,2-2</inkml:trace>
  <inkml:trace contextRef="#ctx0" brushRef="#br0" timeOffset="-4533.872">2399 114,'-10'14,"-26"24,-18 15,-9 4,2-4,2-5,5-7,8-5,6-4,6-2,3-2,8-1,11-5,14-6,11-11,3-6</inkml:trace>
  <inkml:trace contextRef="#ctx0" brushRef="#br0" timeOffset="-4294.507">3133 0,'-15'34,"-8"16,-2 3,-1-6,0-7,3-5,2-4,-1-2,-2-2,-1 0,-1 0,-1 0,-1-4,0-2,0 1,4-4</inkml:trace>
  <inkml:trace contextRef="#ctx0" brushRef="#br0" timeOffset="-1461.183">1411 819,'12'197,"-4"-144,-2 0,-2 1,-3 0,-2 7,1-52,-1 15</inkml:trace>
  <inkml:trace contextRef="#ctx0" brushRef="#br0" timeOffset="3190.705">1497 762,'70'66,"277"417,-133-246,-54-81,-35-23,-14 8,57 46,7 14,-23-26,-60-73,17 11,160 104,-239-194,-1 2,-2 1,-1 1,-1 1,20 30,-3-5,120 167,10-11,-36-52,-42-58,-77-84,-1 0,0 1,-1 1,0 1,-2 0,0 1,-1 0,4 10,-4-2,0 1,2-2,2 0,0-1,1 0,2-2,0 0,12 10,9 0,28 38,-16 20,-52-79</inkml:trace>
  <inkml:trace contextRef="#ctx0" brushRef="#br0" timeOffset="5456.469">5137 4318,'-5'-5,"-1"0,0 1,0 0,-1-1,1 2,-1-1,1 1,-1 0,0 1,-1-1,1 1,0 1,0-1,-1 1,1 1,-1-1,1 1,-1 1,1-1,-1 1,1 1,0-1,-2 1,-18 1,-1 1,1 1,-1 1,1 1,1 2,0 0,0 2,1 1,0 1,-18 13,28-14,0 0,1 1,0 1,1 1,1 0,0 0,1 1,0 1,2-1,-1 3,-1 5,0 1,2 1,0-1,2 1,1 1,1 0,1-1,2 1,0 0,2 1,1-1,1 0,6 26,-6-39,0 0,1 0,0-1,1 1,1-1,0 0,1 0,0-1,1 1,0-1,1-1,1 1,0-2,0 1,1-1,0 0,1-1,8 6,116 33,-92-38,-25-5,0-1,0-1,1 0,0-1,-1-1,1-1,0-1,18-2,133-27,-133 19,0-1,-2-3,0 0,0-2,1-3,-25 14,0 0,-1-1,1 0,-2-1,1 0,-1 0,0-1,0 0,-1-1,-1 0,0 0,2-4,75-146,-78 148,-1 0,0 0,-1-1,-1 1,0-1,0 0,-1 0,-1 0,0 0,-1-1,0 1,-1 0,-1 0,0 0,0 0,-1 0,-1 0,-1 1,1 0,-2-1,-5-8,-27-22,-2 2,-2 2,-2 1,-1 3,-1 1,-2 3,-1 2,-9-2,48 25,0 0,0 1,-1 1,0-1,0 2,0 0,0 0,0 1,-1 0,1 1,-1 0,1 1,-1 0,1 1,-1 0,1 1,-1 0,-7 3,1 2</inkml:trace>
  <inkml:trace contextRef="#ctx0" brushRef="#br0" timeOffset="6370.852">4657 4968,'26'-38,"-22"25,72-157,-55 130,-16 30,0-1,0 1,1 0,1 1,0-1,0 1,0 1,1-1,6-4,-13 12,0 1,0-1,0 0,0 0,0 1,0-1,0 0,0 1,0-1,0 1,0-1,0 1,0 0,1 0,-1-1,0 1,0 0,0 0,1 0,-1 0,0 0,0 0,0 1,0-1,1 0,-1 0,0 1,0-1,0 1,0-1,0 1,0 0,0-1,0 1,0 0,0 0,0-1,-1 1,1 0,0 0,0 0,-1 0,1 0,-1 0,1 0,-1 0,1 1,-1-1,14 66,-11-45,20 90,-22-111,-1 0,0 0,1 0,-1 0,1 0,-1 0,1 0,0 0,0 0,-1-1,1 1,0 0,0 0,0-1,-1 1,1-1,0 1,0-1,0 1,0-1,0 1,0-1,1 0,-1 1,0-1,0 0,0 0,0 0,0 0,0 0,0 0,0 0,0-1,0 1,1 0,-1 0,0-1,0 1,0-1,0 1,0-1,-1 1,1-1,0 0,0 1,0-1,0 0,-1 0,2 0,40-44,-41 43,136-145,-136 146,1-1,-1 0,1 1,0-1,-1 1,1 0,0-1,0 1,0 0,0 0,0 0,0 1,0-1,1 0,-1 1,0-1,0 1,0 0,1 0,-1 0,0 0,0 0,1 0,-1 0,0 1,0 0,0-1,1 1,-1 0,0 0,0 0,0 0,0 0,-1 0,1 1,0-1,0 0,-1 1,1 0,-1-1,1 1,-1 0,0 0,0 0,0 0,0 0,0 0,5 13,-1 0,0 0,-1 0,-1 1,0 0,-2 0,1-1,-2 1,0 0,-1 0,-2 7,2 20,0 13,1-32</inkml:trace>
  <inkml:trace contextRef="#ctx0" brushRef="#br0" timeOffset="8008.536">5081 5250,'0'821,"-23"-715,16-128,3 3,-1 0,-1 0,-1 1,0 0,-1 0,-1 1,-1 0,0 1,-1 0,-1 1,-1 0,0 0,0 2,-2 0,-3-3,2 0,-44-53,63 66,-1 1,0-1,0 1,1 0,-1-1,1 1,0 0,0 0,0 1,0-1,0 1,0-1,0 1,0 0,0 0,1 0,-1 1,0-1,1 1,1-1,23-6,1 2,-1 1,1 1,0 2,0 1,0 1,0 1,14 4,-16-1,-1 2,0 1,0 1,-1 1,0 1,-1 1,0 1,18 15,-40-27,1 0,-1 0,0 1,0-1,0 1,0-1,-1 1,1 0,0 0,-1 0,1 0,-1 0,0 0,0 0,1 1,-1-1,-1 0,1 1,0-1,-1 1,1-1,-1 0,0 1,1-1,-1 1,0-1,-1 1,1-1,0 1,-1-1,1 1,-1-1,0 1,0-1,0 0,0 0,0 1,-1-1,1 0,-1 0,1 0,-1 0,0-1,1 1,-1 0,-2 0,-155 97,-49 26,195-108,16-12</inkml:trace>
  <inkml:trace contextRef="#ctx0" brushRef="#br0" timeOffset="13038.735">2738 4459,'-5'-2,"0"0,0 1,0-1,0 1,0 0,-1 1,1-1,0 1,0 0,-1 0,1 1,0 0,0 0,-1 0,1 0,0 1,0 0,0 0,1 0,-1 0,0 1,1 0,0 0,0 0,-1 1,2-1,-1 1,0 0,1 0,0 0,0 1,-2 3,-8 16,2 0,0 1,2 1,1-1,1 1,1 1,1-1,2 1,0 0,2 0,1 0,1 0,1 2,-2-20,1 0,-1-1,1 1,1 0,-1-1,1 1,1-1,0 1,0-1,1 0,0 0,0-1,0 1,1-1,1 0,-1 0,1 0,0-1,1 0,-1 0,1-1,0 0,1 0,-1 0,1-1,0 0,0-1,8 3,-2-4,1-1,0-1,-1 0,1-1,0-1,-1 0,1 0,-1-2,0 0,0 0,0-2,-1 0,1 0,-2-1,1 0,-1-2,0 1,0-1,-1-1,0 0,-1-1,0 0,-1 0,0-1,-1 0,0 0,-1-2,5-3,-2 0,0-1,-1 0,-1-1,0 0,-2 0,0-1,-1 0,-1 0,-1 0,-1 0,0 0,-2 0,0-1,-2-7,2 20,-1 0,0 0,-1 0,0 0,0 0,-1 0,1 0,-2 1,1-1,-1 1,0 0,-1 0,0 0,0 1,0-1,-1 1,0 1,0-1,0 1,-1 0,1 0,-1 1,-1 0,1 0,0 1,-1 0,0 0,0 1,0 0,0 0,0 0,0 1,0 1,-1 0,1 0,-4 0,-9 5,-1 0,1 2,1 0,0 1,0 1,0 1,1 1,1 0,0 1,0 1,1 1,1 1,0 0,1 1,1 1,-6 9,-1-2</inkml:trace>
  <inkml:trace contextRef="#ctx0" brushRef="#br0" timeOffset="13409.179">2540 4798,'68'-81,"-62"74,3-5,0 0,1 1,0 0,1 1,0 0,1 1,-1 0,2 1,0 0,-8 7,-1 0,1 1,0-1,-1 1,1 0,0 0,0 1,-1-1,1 1,-1 0,1 0,0 1,-1-1,0 1,1 0,-1 0,0 1,0-1,0 1,-1 0,1 0,-1 0,1 0,-1 1,0 0,0-1,0 1,-1 0,0 0,1 0,-1 1,-1-1,1 1,0-1,66 71,-63-73,1 0,-1 0,1 0,-1-1,1 0,0 0,0 0,0-1,0 1,0-1,-1-1,1 1,0-1,0 0,0-1,-1 1,1-1,-1 0,1-1,-1 1,0-1,3-2,6-7</inkml:trace>
  <inkml:trace contextRef="#ctx0" brushRef="#br0" timeOffset="13808.78">1468 5278,'235'-48,"148"-28,-186 40,-168 31</inkml:trace>
  <inkml:trace contextRef="#ctx0" brushRef="#br0" timeOffset="14822.898">3246 4601,'5'3,"1"0,-1-1,1 0,0 0,-1 0,1-1,0 0,0 0,0 0,0-1,0 0,0 0,0 0,3-1,22-5,-1 0,0-2,0-2,0 0,-2-2,1-1,-1-1,-1-2,-1-1,0 0,13-14,247-195,-282 223,12-11,-1 0,0-1,-1-1,-1 0,-1 0,0-2,-1 1,6-14,-17 31,1-1,-1 0,0 0,1 1,-1-1,0 0,0 0,0 0,0 1,0-1,0 0,0 0,0 0,0 0,0 1,0-1,0 0,0 0,-1 0,1 1,0-1,-1 0,1 0,0 1,-1-1,1 0,-1 1,1-1,-1 1,0-1,1 0,-1 1,1-1,-1 1,0-1,0 1,1 0,-1-1,0 1,0 0,1 0,-1-1,0 1,0 0,0 0,1 0,-1 0,0 0,0 0,0 0,0 0,1 0,-1 1,-56 6,43-4,-15 1,0 0,0-2,0-1,-1-2,-23-3,53 3,-1 1,0 0,1-1,-1 1,0 0,0 0,0-1,1 1,-1 0,0 0,0 0,0 0,0 0,1 0,-1 0,0 0,0 0,0 0,0 1,1-1,-1 0,0 1,0-1,1 0,-1 1,0-1,1 1,-1-1,0 1,1-1,-1 1,1 0,-1-1,1 1,-1 0,1-1,-1 1,1 0,0 0,-1-1,1 1,0 0,0 0,-1 0,1-1,0 1,0 0,0 0,0 0,0 0,0-1,0 1,0 0,1 0,-1 0,0-1,0 1,1 0,-1 0,1 0,26 52,-22-46,110 194,-52-43,-61-158,-1-1,1 1,-1 0,0-1,1 1,-1-1,0 1,1-1,-1 0,0 0,0 1,0-1,0 0,1 0,-1 0,-1 0,1 0,0-1,0 1,0 0,0 0,-1 0,1-1,-1 1,1 0,-1-1,1 1,-1-1,0 1,0 0,0-1,0 1,0-1,0 1,0-1,0 0,12-53,3 0,2 1,3 1,9-17,7 14,-26 42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09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1383,'2'0,"-1"1,1 0,-1-1,1 0,0 1,0-1,-1 0,1 0,0 0,-1 0,1 0,0 0,-1 0,1 0,0-1,-1 1,1-1,0 1,-1-1,1 0,-1 0,1 0,-1 0,1 0,-1 0,0 0,0 0,1 0,-1-1,2 0,229-173,86-70,44-7,-193 147,-128 87,-30 18</inkml:trace>
  <inkml:trace contextRef="#ctx0" brushRef="#br0" timeOffset="1550.168">3867 4798,'-16'13,"14"-13,0 1,0 0,1-1,-1 1,0 0,0 0,0 0,1 0,-1 1,0-1,1 0,0 1,-1-1,1 1,0-1,-1 1,1 0,0-1,0 1,0 0,1 0,-1 0,0 0,1 0,-1 0,1 0,0 0,-1 0,1 0,0 0,0 0,0 0,1 0,-1 0,0 0,1 0,-1 0,1-1,0 3,6 2,-7-5,1 0,0-1,-1 1,1 0,0 0,0 0,0 0,-1-1,1 1,0-1,0 1,0 0,0-1,0 1,0-1,1 0,-1 1,0-1,0 0,0 0,0 0,0 0,0 0,1 0,-1 0,0 0,0 0,0 0,0-1,0 1,0 0,0-1,0 1,1-1,195-147,103-52,161-135,-314 211,-134 112</inkml:trace>
  <inkml:trace contextRef="#ctx0" brushRef="#br0" timeOffset="3039.253">480 367,'226'147,"68"92,150 118,-190-134,-92-79,-6 7,-6 8,142 203,-22-110,-88-100,71 79,-123-108,-18-6,31 49,125 159,-152-205,4-2,15 31,101 138,-48-74,-130-152,-3 2,41 64,-81-83,-32-59,9 0</inkml:trace>
  <inkml:trace contextRef="#ctx0" brushRef="#br0" timeOffset="3333.245">4628 3697,'-42'115,"4"1,6 2,5 1,-4 66,-20 81,38-210,-3 11,3 1,3 0,0 57,10-101</inkml:trace>
  <inkml:trace contextRef="#ctx0" brushRef="#br0" timeOffset="4168.661">847 0,'-28'168,"-20"292,40 217,8-668,0 1,1-1,0 0,1 1,0-1,1 0,-1 0,2 0,-1 0,5 7,2-1</inkml:trace>
  <inkml:trace contextRef="#ctx0" brushRef="#br0" timeOffset="7900.442">2907 2257,'20'-16,"35"-25,-3-2,-1-2,-2-2,-3-2,-1-3,10-19,66-108,-94 141,-3-1,-1 0,-2-2,-1-1,-3 0,-1-2,-2 1,1-15,-16-40,0 95,0 1,0-1,1 1,-1 0,0 0,-1-1,1 1,0 0,-1 0,1 0,-1 0,0 1,1-1,-1 0,0 1,0-1,0 1,0-1,0 1,-1 0,1 0,0 0,-1 0,1 1,0-1,-1 1,1-1,-1 1,1 0,-1 0,1 0,-1 0,1 0,-1 0,1 1,0-1,-1 1,1 0,-11 5,0 0,1 2,0-1,0 1,1 1,0 0,0 1,1 0,0 0,1 1,0 0,1 1,0 0,1 0,0 1,-2 6,-6 13,1 1,1 0,2 1,1 0,2 0,1 1,2 0,1 1,2-1,1 1,3 21,0-45,1 0,0 0,0 0,1-1,1 1,0-1,0 0,1-1,0 1,1-1,0 0,1-1,0 1,1-2,0 1,0-1,0-1,1 1,0-2,1 1,0-2,0 1,167 48,-129-20,-40-19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34,'33'-34,"-28"67,-14 192,8-222,1 0,0 0,0 0,0 0,0 1,1-1,-1 0,1 0,-1 0,1 0,0 0,1 0,-1 0,0 0,1 0,-1-1,1 1,0 0,0-1,0 0,0 1,1-1,-1 0,1 0,-1 0,1 0,0-1,-1 1,1-1,0 0,0 1,0-1,0 0,0-1,0 1,1-1,-1 1,0-1,0 0,0 0,1 0,-1-1,0 1,0-1,0 0,0 0,2 0,10-7,0-1,0-1,0 0,-1-1,-1-1,0 0,-1-1,0 0,8-12,19-18,64-64,-102 106,-1-1,1 1,0 0,0 0,0-1,0 1,0 0,0 0,0 0,0 0,1 0,-1 0,0 1,1-1,-1 0,0 1,1-1,-1 1,1-1,-1 1,1 0,-1-1,1 1,-1 0,1 0,-1 0,1 0,0 1,-1-1,1 0,-1 1,0-1,1 1,-1-1,1 1,-1-1,0 1,1 0,-1 0,0 0,0 0,1 0,-1 0,0 0,0 0,0 0,-1 1,1-1,0 1,12 121,23 25,-33-143,-1 0,1-1,0 1,0-1,0 0,0 0,1 0,0 0,0-1,0 1,0-1,0 0,1 0,-1 0,1-1,0 0,0 0,0 0,0 0,0-1,0 0,0 0,0 0,1-1,-1 1,0-1,3-1,3-1,0 0,0-1,0 0,-1-1,1 0,-1-1,0 0,0-1,-1 0,1 0,-1-1,-1 0,1-1,-1 0,0 0,-1-1,0 0,-1 0,0 0,0-1,2-5,2-6,0 0,-1-1,-2 0,0 0,-1 0,-1-1,-2 0,0-1,-1 0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1880,'-2'-2,"1"0,0 0,-1 0,0 1,1-1,-1 1,0-1,0 1,0-1,0 1,0 0,0 0,0 0,-1 0,1 0,0 1,0-1,-1 1,1-1,0 1,-1 0,1 0,-1 0,-1 0,1 0,-9-2,-1 1,1 0,0 1,-1 0,1 1,0 0,0 1,-1 1,1 0,1 0,-1 1,0 1,1 0,0 0,0 1,1 0,0 1,0 1,0-1,1 1,-5 6,-7 7,1 0,2 1,0 1,1 0,1 1,-8 20,16-30,0 0,1 0,1 1,1-1,0 1,1 1,0-1,1 0,1 1,1 0,0 0,1-1,0 1,2 0,-1-1,2 1,0-1,3 7,3 0,1-1,1 0,1-1,1 0,0-1,2 0,0-1,1-1,1-1,0 0,1-1,1-1,0 0,1-2,13 7,-14-9,1-1,-1-1,1 0,1-1,-1-2,1 0,0-1,1-1,-1-1,2-1,0-1,-1-1,0-2,1 0,-1-1,-1-1,1-2,-1 0,0-1,0-1,-1 0,0-2,-1-1,3-2,-5-2,-1 0,0 0,-1-2,-1 0,-1-1,0 0,0-3,-13 21,17-24,-2-1,0-1,-2 0,-1 0,-2-2,0 1,-2-1,-1-1,-1 1,-2-1,1-21,-5 39,0 1,0 0,-1 0,0 0,-1-1,0 1,-1 1,0-1,-1 0,0 1,-1 0,0 0,0 0,-1 0,-1 1,1 0,-1 0,-1 1,-3-3,-4-3,-1 0,0 1,-1 1,-1 0,0 2,0 0,-1 1,-1 0,1 2,-1 0,0 2,-1 0,-4 0,-25-5,40 6,-1 1,1 0,-1 1,0 0,0 1,0 0,0 1,0 0,0 1,1 0,-1 0,0 1,0 1,1 0,-1 1,-10 8,3-1</inkml:trace>
  <inkml:trace contextRef="#ctx0" brushRef="#br0" timeOffset="4838.661">3416 2783,'11'138,"8"65,8-6,-39-27,-23 26,27-137,3 0,3 0,5 53,-1-5,-2-63,-11 138,-9 44,-6-29,26 141,-28-195,26-108,1 0,2 0,1 0,2 0,2 3,-6-38,-1-1,1 1,-1 0,1 0,-1 0,1 0,-1 0,1 0,0 1,-1-1,1 0,-1 0,1 0,-1 0,1 0,0 1,-1-1,1 0,-1 0,1 1,0-1,-1 0,1 0,0 1,0-1,-1 0,1 1,0-1,0 1,-1-1,1 0,0 1,0-1,0 1,0-1,-1 1,1-1,0 0,0 1,0-1,0 1,0-1,0 1,0-1,0 1,1-1,-1 0,0 1,0-1,0 1,0-1,1 0,-1 1,0-1,0 1,1-1,-1 0,0 1,1-1,-27-29,25 28,-28-36,-1 1,-2 1,-2 2,0 2,-3 0,0 3,-14-7,41 29,-39-29,48 34,0 0,0 0,1 1,-1-1,0 0,0 0,1 0,-1 0,1 0,-1 0,1 0,-1 0,1 0,0 0,-1 0,1 0,0-1,0 1,0 0,0 0,0 0,0 0,0 0,0 0,1-1,-1 1,0 0,1 0,-1 0,0 0,1 0,-1 0,1 0,0 0,-1 0,1 0,0 1,0-1,-1 0,1 0,0 1,0-1,0 0,0 1,0-1,0 1,109-31,-81 27,95-20,-38 6,1 4,76-1,112-13,-208 14,52 0,-119 14,0 1,0-1,0 1,1-1,-1 1,0 0,0-1,0 1,0-1,0 1,0-1,-1 1,1 0,0-1,0 1,0-1,0 1,-1-1,1 1,0-1,-1 1,1-1,0 1,-1-1,1 1,0-1,-1 0,1 1,-1-1,1 1,-1-1,1 0,-1 0,1 1,-1-1,1 0,-1 0,0 0,1 0,-1 1,1-1,-1 0,1 0,-1 0,0 0,1 0,-1 0,1-1,-1 1,1 0,-1 0,-110 45,3 5,-53 34,-200 118,326-169,30-22</inkml:trace>
  <inkml:trace contextRef="#ctx0" brushRef="#br0" timeOffset="9350.604">2964 1852,'-48'-33,"-21"-42,-62-80,53 64,62 69,-1 1,-1 1,-1 0,-1 2,-21-17,-85-52,-30-58,97 83,-53-80,-244-184,206 165,-78-30,115 80,113 112,0-1,0 0,0 1,0-1,0 0,-1 1,1-1,0 0,0 1,0-1,0 0,-1 0,1 1,0-1,0 0,-1 0,1 1,0-1,-1 0,1 0,0 0,0 0,-1 1,1-1,0 0,-1 0,1 0,0 0,-1 0,1 0,-1 0,1 0,0 0,-1 0,1 0,0 0,-1 0,1 0,0 0,-1 0,1-1,0 1,-1 0,1 0,0 0,0 0,-1-1,15 44,-11-36,7 35,-1 0,-2 2,-2-1,-2 0,-2 1,-4 36,3-31,-22 87,22-135,1-1,-1 1,0-1,1 0,-1 1,0-1,1 1,-1-1,0 0,1 1,-1-1,1 0,-1 0,1 1,-1-1,0 0,1 0,-1 0,1 0,-1 1,1-1,-1 0,1 0,-1 0,1 0,-1 0,1 0,0 0,-1 0,1-1,-1 1,1 0,-1 0,0 0,1 0,-1-1,1 1,-1 0,1 0,-1-1,0 1,1 0,-1-1,1 1,-1-1,0 1,1 0,-1-1,0 1,0-1,0 1,1-1,-1 1,0-1,0 1,0-1,0 1,0-1,0 1,0-1,0 1,0-1,0 1,0-1,0 1,0-1,0 1,0-1,0 1,-1-1,2 0,46-57,2 3,2 2,3 2,1 3,3 2,2 3,15-7,-50 36,0 0,1 2,0 1,1 1,0 1,1 2,18-3,-46 9,-1 1,0-1,1 0,-1 1,1-1,-1 1,0-1,1 0,0 0,-1 1,1-1,-1 0,1 0,0 1,0-1,-1 0,1 0,0 0,0 0,0 1,0-1,0 0,0 0,0 0,0 0,0 0,0 1,1-1,-1 0,0 0,1 0,-1 1,0-1,1 0,-1 0,1 1,-1-1,1 0,-1 1,1-1,0 1,-1-1,1 1,0-1,-1 1,1-1,0 1,0 0,-1-1,1 1,0 0,0-1,0 1,0 0,-1 0,1 0,0 0,0 0,0 0,0 0,-17-6,-1 1,-1 1,1 1,0 0,-1 1,0 1,1 0,-1 1,0 2,-3 0,-27 0,-235-2,279 0,0-1,0 1,1 0,-1-1,0 0,0 0,0 0,0-1,1 1,-1-1,1 0,-1 0,1 0,0 0,0-1,0 1,0-1,0 0,0 0,-1-3,-4-9</inkml:trace>
  <inkml:trace contextRef="#ctx0" brushRef="#br0" timeOffset="10188.028">480 45,'-16'22,"-29"166,39-151,-24 217,-4 2,18-79,16-177,1 1,-1-1,0 1,0 0,0-1,0 1,0 0,0-1,0 1,0-1,0 1,0 0,0-1,0 1,0 0,-1-1,1 1,0-1,0 1,-1-1,1 1,0-1,-1 1,1-1,-1 1,1-1,0 1,-1-1,1 1,-1-1,1 0,-1 1,0-1,1 0,-1 1,1-1,-1 0,1 0,-1 0,0 0,1 0,-1 1,0-1,1 0,-1 0,1 0,-1-1,0 1,1 0,-1 0,0 0,1 0,-1-1,1 1,-1 0,1 0,-1-1,-9-10</inkml:trace>
  <inkml:trace contextRef="#ctx0" brushRef="#br0" timeOffset="10522.284">0 158,'1'-2,"-1"0,1-1,-1 1,1-1,0 1,-1 0,1 0,0-1,1 1,-1 0,0 0,1 0,-1 0,1 1,-1-1,1 0,0 0,0 1,0 0,0-1,0 1,0 0,0 0,1 0,-1 0,0 0,0 0,1 1,-1-1,1 1,0 0,81-8,-76 8,321 1,-285-7,-1-1,0-3,-1-1,0-3,0-1,21-12,-39 17</inkml:trace>
  <inkml:trace contextRef="#ctx0" brushRef="#br0" timeOffset="23840.676">3811 2557,'-5'5,"-6"2,-7-1,-4-1,1 3,10 1,5-2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6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0,'-14'34,"-2"4,1 1,2 1,2 0,-2 18,11-54,1 0,0 0,0 0,0 0,1 0,-1 1,1-1,0 0,0 0,1 1,-1-1,1 0,0 0,0 0,0 0,1 0,-1 0,1 0,0 0,0 0,0-1,1 1,-1-1,1 0,0 1,0-1,0-1,0 1,1 0,-1-1,1 1,3 1,6-4,0 0,0-1,0-1,0 0,0 0,0-1,-1-1,1 0,-1-1,0 0,0-1,-1 0,0-1,0 0,8-7,124-91,-142 104,1 0,-1 0,0 0,0 0,0 1,1-1,-1 0,0 1,0-1,1 1,-1-1,1 1,-1 0,1-1,-1 1,0 0,1 0,-1 0,1 0,-1 0,1 1,-1-1,0 0,1 1,-1-1,0 1,1-1,-1 1,0 0,1-1,-1 1,0 0,0 0,0 0,0 0,0 0,0 0,0 0,0 0,0 0,-1 1,1-1,0 0,-1 1,1-1,-1 0,1 1,-1-1,0 1,1-1,-1 0,0 2,3 14,-3-11,0 1,0 0,1 0,0-1,0 1,0-1,1 1,0-1,1 1,-1-1,1 0,0 0,1 0,-1-1,1 1,0-1,1 0,-1 0,1 0,0-1,0 1,1-1,-1-1,1 1,0-1,0 0,0 0,0 0,1-1,0 0,0-1,1 1,-1-2,1 1,-1-1,1 0,-1 0,1-1,-1 0,0-1,1 1,-1-1,0-1,0 1,0-1,0-1,-1 1,1-1,-1 0,0-1,0 1,0-1,-1 0,0-1,0 1,0-1,0 0,-1 0,1-4,10-14,-2-1,-2-1,0 0,-1-1,-2 0,0 0,-2 0,1-20,-5 22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2:16.02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1 597,'5'-10,"1"-3</inkml:trace>
  <inkml:trace contextRef="#ctx0" brushRef="#br1" timeOffset="39994.198">339 146,'48'57,"82"88,16 25,81 17,-35-19,20-13,-43-14,-78-64,-89-75,-1-2,0-1,0 1,1 1,-1-1,0 0,0 0,0 0,1 1,-1-1,0 0,0 1,0-1,0 1,0 0,0-1,0 1,0 0,0-1,0 1,0 0,0 0,0 0,-1 0,1 0,0 0,-1 0,1 0,-1 0,1 0,-1 1,0-1,1 0,-1 0,0 0,0 0,1 1,-1-1,0 0,-1 0,1 1,0-1,0 0,0 0,-1 0,1 0,0 1,-1-1,1 0,-1 0,0 0,1 0,-1 0,0 0,1 0,-1 0,0 0,-1 0,-14 2,0 0,1-2,-1 0,0-1,0 0,0-1,0-1,0-1,0 0,-8-3,-72-9,-66 8,162 7,0 0,1 0,-1 0,0 0,1-1,-1 1,0 0,0 0,1-1,-1 1,0 0,1 0,-1-1,0 1,0 0,0-1,0 1,1 0,-1-1,0 1,0 0,0-1,0 1,0 0,0-1,0 1,0-1,0 1,0 0,0-1,0 1,0 0,0-1,0 1,0 0,0-1,0 1,-1 0,1-1,0 1,0 0,0-1,-1 1,1 0,0-1,0 1,-1 0,1 0,0-1,-1 1,1 0,0 0,0 0,-1 0,1-1,-1 1,1 0,0 0,-1 0,1 0,0 0,-1 0,1 0,0 0,-1 0,37-15,-26 12,271-144,-26 16,-116 72,-139 59,1-1,0 0,-1 1,1-1,-1 1,1 0,0-1,-1 1,1-1,0 1,-1 0,1 0,0-1,0 1,-1 0,1 0,0 0,0 0,-1 0,1 0,0 0,0 0,0 0,-1 0,1 0,0 1,0-1,-1 0,1 0,0 1,-1-1,1 1,0-1,-1 0,1 1,-1-1,1 1,0-1,-1 1,1 0,-1-1,0 1,1 0,-1-1,1 1,-1 0,0-1,0 1,1 0,-1 0,0-1,0 1,0 0,0 0,0-1,0 1,0 0,0 0,0-1,0 1,0 0,-1 0,1-1,0 1,0 0,-1 0,1-1,-1 1,1 0,-29 49,-7-8,-1-2,-3-2,-31 24,-36 40,86-67,20-18</inkml:trace>
  <inkml:trace contextRef="#ctx0" brushRef="#br1" timeOffset="42069.814">1609 1302,'-33'81,"-90"83,62-92,-182 186,195-211,-123 136,10-3,124-134,-1-1,-3-2,-41 34,39-38,1 2,2 2,-33 47,45-55,-1 0,-1-2,-3-1,-16 13,-57 33,119-159,-10-214,-20 163,17 131,-1 0,1 0,-1 0,1 0,0-1,0 1,-1 0,1 0,0 0,0-1,0 1,0 0,0 0,1 0,-1 0,0-1,1 1,-1 0,0 0,1 0,-1 0,1 0,0 0,-1 0,1 0,0 0,0 0,-1 0,1 0,0 0,0 1,0-1,0 0,0 1,0-1,0 1,0-1,1 1,-1-1,0 1,0 0,0-1,0 1,1 0,-1 0,0 0,0 0,0 0,1 0,-1 1,0-1,0 0,0 0,0 1,0-1,1 1,-1-1,0 1,0-1,0 1,0 0,0 0,0 0,157 72,-97-54,0-4,1-1,1-4,0-2,1-3,-1-3,32-4,-62 1,-22 0,1 0,-1 0,0 2,1-1,-1 1,0 1,0 0,0 0,0 1,0 1,0 0,6 3,-16-6,1 0,0 1,-1-1,1 0,-1 1,1-1,-1 1,0 0,0 0,1-1,-1 1,0 0,-1 0,1 0,0 0,0 0,-1 0,0 0,1 0,-1 0,0 0,0 0,0 0,0 1,0-1,0 0,-1 0,1 0,-1 0,1 0,-1 0,0 0,0 0,0-1,0 1,0 0,0 0,-1-1,1 1,0-1,-1 1,-70 59,46-48,0-1,-1-1,0-2,0 0,-28 3,-165 17,18-3,201-26,0-1,0 1,0 0,0 0,0 0,-1-1,1 1,0 0,0 0,0 1,0-1,0 0,0 0,0 0,0 1,-1-1,1 1,0-1,0 1,0-1,1 1,-1-1,0 1,0 0,0 0,0-1,1 1,-1 0,0 0,0 0,1 0,-1 0,1 0,-1 0,1 0,0 0,-1 0,1 0,0 0,0 0,-1 0,1 1,0-1,0 0,0 0,0 0,1 0,-1 0,0 0,0 0,1 1,-1-1,1 0,-1 0,1 0,-1 0,1 0,-1-1,1 1,0 0,0 0,13 8</inkml:trace>
  <inkml:trace contextRef="#ctx0" brushRef="#br1" timeOffset="43401.657">1327 2092,'-1'0,"1"0,-1-1,1 1,0 0,-1 0,1 0,-1 0,1-1,-1 1,1 0,-1 0,1 0,-1 0,1 0,-1 0,1 0,-1 0,1 0,-1 1,1-1,-1 0,1 0,-1 0,1 0,0 1,-1-1,1 0,-1 0,1 1,0-1,-1 0,1 1,0-1,-1 1,1-1,0 0,-1 1,1-1,0 1,0-1,0 1,-1-1,1 0,0 1,0-1,0 1,0-1,0 1,0-1,0 1,0-1,0 1,0-1,0 1,0-1,0 1,1-1,-1 1,-5 19,1 1,1 0,1 0,1 0,1 0,0 0,2 1,-1 23,-1-38,-1 1,1 0,1 0,0 0,0-1,0 1,1 0,0-1,0 1,1-1,0 0,1 0,-1 0,1 0,1 0,-1-1,1 0,0 0,0 0,1-1,6 5,-6-10,0-1,0 0,0 0,0-1,0 1,0-1,0-1,-1 1,1-1,-1 0,1 0,-1-1,0 1,-1-1,1 0,-1-1,1 1,-1-1,-1 0,1 0,-1 0,1 0,1-5,97-119,-100 129,0 0,0 1,0-1,0 1,0-1,-1 1,1 0,0 0,0 0,0 0,-1 0,1 0,0 0,-1 0,1 1,-1-1,0 1,1-1,-1 1,0-1,0 1,0 0,0 0,0 0,0-1,0 1,-1 0,1 0,-1 0,0 0,1 0,-1 0,0 0,0 0,0 0,0 0,-1 2,8 16,-5-16,0 0,0-1,0 1,0-1,0 1,1-1,0 0,0 1,0-2,0 1,0 0,0 0,1-1,-1 0,1 0,0 0,0 0,-1 0,1-1,0 0,1 0,-1 0,0 0,0-1,0 1,0-1,1 0,-1 0,0-1,0 1,0-1,0 0,0 0,0 0,0-1,0 0,0 1,2-2,12-10,0-1,0-1,-2 0,1-1,-2-1,-1 0,0-1,-1-1,0 0,-2-1,-1 0,8-19,34-86,-53 73,-5 47</inkml:trace>
  <inkml:trace contextRef="#ctx0" brushRef="#br1" timeOffset="43966.348">2287 2290,'-154'303,"152"-300,0 0,0 0,0 0,1 0,-1 0,1 0,0 0,0 1,0-1,0 1,0-1,1 0,0 1,0-1,0 1,0-1,0 1,0-1,1 1,0-1,0 1,0-1,0 0,0 0,1 1,-1-1,1 0,0 0,0-1,0 1,0 0,1-1,-1 1,1-1,-1 1,2-1,8 2,1-2,-1 1,1-2,-1 1,1-2,-1 0,1 0,0-1,-1-1,1 0,8-3,-1-2</inkml:trace>
  <inkml:trace contextRef="#ctx0" brushRef="#br1" timeOffset="44398.113">1976 2431,'43'0,"34"-4,8-3,-5 1,-12 1,-12 1,-12 2,-7 1,-11 0</inkml:trace>
  <inkml:trace contextRef="#ctx0" brushRef="#br1" timeOffset="45929.584">1355 33,'0'-1,"0"1,-1 0,1-1,-1 1,1 0,-1 0,1 0,0-1,-1 1,1 0,-1 0,1 0,-1 0,1 0,-1 0,1 0,-1 0,1 0,-1 0,1 0,-1 0,1 1,-1-1,1 0,-1 0,1 0,-1 1,1-1,0 0,-1 1,1-1,-1 0,1 1,0-1,-1 0,1 1,0-1,0 1,-1-1,1 0,0 1,0-1,-1 1,1-1,0 1,0-1,0 1,0-1,0 1,0-1,0 1,0-1,0 1,0-1,0 1,0-1,-8 21,0-1,2 1,0 0,1 0,1 1,1-1,1 1,1 0,1-1,1 1,2 15,-3-34,1-1,-1 0,0 1,0-1,1 0,0 1,-1-1,1 0,0 0,0 0,0 0,0 1,0-1,1-1,-1 1,1 0,-1 0,1 0,0-1,-1 1,1-1,0 1,0-1,0 0,0 0,0 0,1 0,-1 0,0 0,0-1,1 1,-1-1,0 0,1 1,-1-1,0 0,1 0,3-1,0 0,0 0,0 0,0 0,0-1,0 0,-1-1,1 1,-1-1,1 0,-1 0,0-1,0 0,-1 0,117-146,-121 149,0 0,1-1,-1 1,1 0,-1 0,1 0,0 0,-1 0,1 0,0 0,0 0,0 0,0 0,0 1,0-1,0 0,0 0,0 1,0-1,0 1,0-1,0 1,0 0,1-1,-1 1,0 0,0 0,0 0,1-1,-1 1,0 1,0-1,1 0,-1 0,0 0,0 1,0-1,1 0,-1 1,0-1,0 1,0 0,0-1,0 1,0 0,0 0,0-1,0 1,0 0,-1 0,1 0,0 0,31 75,15 19,-42-92,-1 0,1 0,0-1,0 1,0-1,0 0,0 0,0 0,1-1,-1 0,0 0,1-1,-1 1,1-1,-1 0,1-1,-1 1,1-1,-1 0,1 0,-1-1,0 0,0 0,0 0,0 0,0-1,0 0,-1 0,1 0,-1 0,0-1,0 0,0 0,1-1,7-9,0 0,-1 0,0-1,-1-1,-1 0,0 0,-1-1,-1 0,-1 0,0 0,-2-1,1-2,23-87,-26 98</inkml:trace>
  <inkml:trace contextRef="#ctx0" brushRef="#br1" timeOffset="46688.079">2230 173,'-159'284,"300"-510,-141 225,1-1,0 1,0 0,-1-1,1 1,0 0,0-1,0 1,0 0,0 0,0 0,1 0,-1 0,0 0,0 1,1-1,-1 0,1 1,-1-1,0 0,1 1,-1 0,1-1,-1 1,1 0,-1 0,1 0,0 0,-1 0,1 0,-1 0,1 1,-1-1,1 0,-1 1,1-1,-1 1,0 0,1 0,-1-1,0 1,1 0,-1 0,0 0,0 0,0 0,0 0,0 1,0-1,0 0,0 0,0 1,28 70,-27-63,0 0,1 0,0 0,1-1,-1 0,2 0,-1 0,1 0,1 0,-1-1,1 0,5 4,-9-9,-1-1,0 0,1 0,-1 0,1 0,-1 0,1-1,-1 1,1 0,0-1,-1 1,1-1,0 1,-1-1,1 0,0 0,0 0,-1 0,1 0,0 0,0 0,-1-1,1 1,0-1,0 1,-1-1,1 0,-1 1,1-1,-1 0,1 0,-1 0,1 0,-1 0,0-1,0 1,1 0,-1-1,0 1,0-1,0 1,-1-1,1 1,0-1,25-77,2-150,-23 173,1 32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9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1,'61'47,"77"108,-58-91,66 66,15 75,119 11,-52 18,-122-125,-88-96</inkml:trace>
  <inkml:trace contextRef="#ctx0" brushRef="#br0" timeOffset="838.4">255 1553,'-12'3,"1"1,0 0,0 1,0 1,1 0,0 0,0 1,0 0,1 0,0 1,1 1,0-1,0 1,1 1,0-1,0 1,1 1,0-1,1 1,1 0,-1 0,2 0,-1 1,2-1,-1 1,2 0,0 0,0 0,1 6,-2 6,2-1,0 1,2-1,1 1,0-1,6 18,-7-35,-1 0,2 0,-1 0,1 0,0 0,0 0,0-1,1 0,0 1,0-1,0-1,1 1,-1-1,1 0,0 0,1 0,-1 0,1-1,-1 0,1 0,0-1,0 1,0-1,0-1,1 1,5 0,-3-1,0-1,1 1,-1-2,0 1,0-1,0-1,0 1,0-2,0 1,0-1,-1-1,1 1,-1-1,0-1,0 1,-1-2,1 1,-1-1,4-4,21-14,-2-2,-1-1,-2-1,0-2,-2 0,-1-2,-1 0,-2-2,-2-1,12-28,-27 54,1 0,-2-1,0 1,0-1,0 0,-2 0,1 0,-1 0,0 0,-1 0,0 0,-1-1,0 1,-1 0,0 0,0 1,-1-1,-1 0,1 1,-1 0,-1-1,0 2,0-1,-1 1,0-1,0 1,-1 1,0 0,0 0,-4-2,2 4,1 0,-1 1,0 0,-1 1,1 0,-1 0,1 1,-1 0,0 1,0 0,0 0,1 1,-1 1,0-1,0 2,0-1,1 1,-1 1,1 0,-4 2,-12 4,1 2,0 1,0 0,1 2,1 1,-20 18,13-8,2 1,1 2,1 1,2 0,0 2,-4 12,8-12</inkml:trace>
  <inkml:trace contextRef="#ctx0" brushRef="#br0" timeOffset="1135.38">1 1919,'201'-135,"-177"123,0 2,1 0,0 1,1 2,0 0,0 2,0 1,0 1,1 1,0 2,-1 0,1 2,5 1,50-1,-58-2</inkml:trace>
  <inkml:trace contextRef="#ctx0" brushRef="#br0" timeOffset="2637.866">791 1553,'79'-16,"-1"-2,-1-4,-1-3,-1-3,-2-4,39-24,187-125,-235 133,-2-3,-3-3,39-44,-98 97,1 1,-1 0,0-1,1 1,-1-1,1 1,-1 0,0-1,0 1,1-1,-1 0,0 1,0-1,1 1,-1-1,0 1,0-1,0 1,0-1,0 0,0 1,0-1,0 1,0-1,0 1,0-1,0 0,-1 1,1-1,0 1,0-1,-1 1,1-1,0 1,-1-1,1 1,0-1,-1 1,1 0,0-1,-1 1,1-1,-1 1,1 0,-1 0,1-1,-1 1,1 0,-1 0,1-1,-1 1,0 0,1 0,-1 0,1 0,-1 0,1 0,-1 0,0 0,1 0,-1 0,1 0,-1 0,1 1,-1-1,0 0,-51-1,45 1,-164-1,170 0,0 1,1 0,-1-1,0 1,0 0,1-1,-1 1,0 0,0 0,0 0,1 0,-1 0,0 0,0 0,0 0,1 0,-1 0,0 0,0 0,0 1,1-1,-1 0,0 1,0-1,1 0,-1 1,0-1,1 1,-1-1,0 1,1-1,-1 1,1 0,-1-1,1 1,-1 0,1-1,0 1,-1 0,1 0,0-1,-1 1,1 0,0 0,0 0,0-1,0 1,0 0,0 0,0 0,0 0,0-1,0 1,0 0,0 0,1 0,-1-1,0 1,26 48,-23-45,10 20,-1 0,-1 0,-2 1,0 1,-1-1,-2 1,-1 1,1 12,22 102,-29-140,1 0,0 0,-1 0,1 0,0 0,0 0,0 0,0 0,0 0,0 0,0 0,0 0,1 0,-1 0,0 0,1 0,-1 0,0 0,1 0,-1-1,1 1,-1 0,1 0,0 0,-1 0,1-1,0 1,0 0,-1-1,1 1,0-1,0 1,0-1,0 1,0-1,0 1,0-1,0 0,0 0,0 1,0-1,0 0,0 0,0 0,0 0,0 0,0 0,0 0,0-1,0 1,0 0,0-1,0 1,0 0,0-1,0 1,-1-1,1 1,0-1,0 0,0 1,-1-1,1 0,0 0,13-15,-1-1,-1-1,-1 0,0-1,-1 0,-1 0,1-6,9-17,80-180,-86 204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1,'-11'127,"4"-102,2 1,1 0,2 0,0 0,1 0,2 0,1 5,26 112,-16 25,-2-99,-3 1,-3-1,-3 1,-4 13,1 37,-34 23,37-111,7-27</inkml:trace>
  <inkml:trace contextRef="#ctx0" brushRef="#br0" timeOffset="3251.713">0 763,'153'-57,"2"6,3 6,5 7,-88 22,-2-3,0-4,60-27,-95 34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0 138,'165'25,"294"-22,-414-4,-67-6,0-1,1 0,0-2,0 0,1-2,0 0,1-1,1-1,-12-11,-32-13,41 30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4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1 198,'1'3,"1"0,0-1,1 1,-1 0,0-1,1 0,-1 0,1 0,0 0,0 0,0 0,0-1,0 1,0-1,0 0,0 0,0 0,2 0,-2 0,16 4,0-1,0-1,1-1,-1-1,0 0,1-1,-1-2,1 0,-1 0,16-6,8 1,227-26,-226 33,-84-36,-76-75,93 78,16 16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7.4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1 177,'189'38,"-130"-28,1-3,0-3,0-2,47-5,-3 1,37-9,-134-3,-33 1,11 6,4 0,0 0,1-1,0 0,1-1,0 0,0 0,1-1,0 0,1 0,0-1,0 0,1 0,-1-4,-11-21,10 20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0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0 144,'23'61,"93"305,-114-359,0-1,0 1,0 0,1 0,0-1,0 0,1 1,-1-1,1-1,1 1,-1 0,1-1,5 4,-8-8,1-1,0 0,-1 0,1 0,-1 0,1-1,0 1,-1-1,1 1,-1-1,1 0,-1 0,0 0,1 0,-1-1,0 1,0 0,0-1,0 0,0 1,0-1,0 0,0 0,-1 0,1 0,-1-1,0 1,1 0,0-3,1 1,108-158,-6 38,-103 124,0-1,0 1,-1-1,1 1,0 0,0 0,0 0,-1 0,1 0,0 0,0 0,-1 1,1-1,0 1,0-1,-1 1,1 0,0-1,-1 1,1 0,-1 0,1 0,-1 0,0 0,1 1,-1-1,0 0,0 1,0-1,0 1,0-1,0 1,0-1,0 1,-1 0,1-1,0 1,-1 0,0 0,1-1,-1 1,0 0,0 1,9 15,-7-14,1 0,-1 0,1-1,0 1,1-1,-1 0,1 1,-1-2,1 1,0 0,0-1,0 1,0-1,1-1,-1 1,0 0,1-1,-1 0,1 0,0 0,-1-1,1 1,0-1,-1 0,1-1,0 1,-1-1,1 0,-1 0,1 0,-1-1,4-1,5-2,0-1,-1 0,0-1,0 0,0-1,-1-1,0 1,-1-2,0 1,7-9,-5 4,1 1,-1-1,-1-1,-1 0,0-1,-1 0,-1 0,0-1,-1 0,-1 0,-1-1,0 1,-1-1,1-16,-6-40,0 62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0 215,'266'-28,"63"29,-288-7,-40 6,-1 0,1 0,0-1,-1 1,1 0,-1 0,1-1,-1 1,1 0,-1-1,1 1,-1 0,1-1,-1 1,0-1,1 1,-1-1,1 1,-1-1,0 1,0-1,1 1,-1-1,0 1,0-1,0 0,1 1,-1-1,0 1,0-1,0 0,0 1,0-1,0 1,0-1,0 0,-1 1,1-1,0 1,0-1,0 1,-1-1,1 0,0 1,-1-1,1 1,0-1,-1 1,1 0,-1-1,1 1,0-1,-1 1,1 0,-1-1,1 1,-1 0,0-1,1 1,-1 0,1 0,-1 0,1 0,-1 0,0-1,-177-115,159 89,18 17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1,'15'0,"13"0,8 0,2 0,-1 0,-1 0,-3 0,-1 0,-2 0,-1 0,-1 0,0 0,0 0,0 0,0 0,-10 0,-7 0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0,'44'10,"28"3,6-1,-4-2,-11-3,-10-3,-11-2,-7-1,-9-1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6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127 115,'-12'10,"1"0,1 1,-1 0,2 1,-1 0,2 0,-1 1,2 0,0 1,0-1,2 1,-1 1,2-1,0 1,1-1,0 3,3-13,0 0,1-1,0 1,-1 0,2 0,-1-1,0 1,1-1,-1 1,1-1,0 1,0-1,0 0,1 0,-1 0,1 0,0 0,-1-1,1 1,0-1,1 0,-1 0,0 0,1 0,-1 0,1-1,-1 0,1 0,0 0,0 0,-1 0,3-1,4 2,-1-1,1 0,-1 0,1-1,0-1,-1 0,1 0,-1-1,1 0,-1 0,0-1,7-3,-4-1,0-1,0-1,-1 0,0 0,-1-1,0 0,0-1,-1 0,-1-1,0 0,0 0,-1 0,-1-1,0 0,0-1,-2 1,0-1,0 0,0-9,-3 17,0 0,-1-1,0 1,0 0,-1 0,1-1,-1 1,-1 0,1 0,-1 0,0 0,-1 0,1 0,-1 1,0-1,-1 1,1 0,-1 0,0 0,0 0,-1 1,1-1,-1 1,0 0,0 1,-1-1,1 1,-1 0,1 1,-1-1,0 1,0 0,0 0,0 1,0 0,-4 0,-16-4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0 120,'678'0,"-678"0,-1-1,1 1,0-1,-1 1,1-1,0 1,0-1,0 1,-1-1,1 1,0-1,0 1,0-1,0 1,0-1,0 1,0-1,0 1,0-1,0 1,0-1,1 1,-1-1,0 1,0-1,0 1,1-1,-1 1,0-1,1 1,-1-1,0 1,1 0,-1-1,0 1,1 0,-1-1,1 1,-1 0,1 0,-1-1,1 1,-1 0,0 0,1 0,0-1,-1 1,1 0,-1 0,1 0,-1 0,1 0,-1 0,1 0,-1 0,1 0,-1 1,1-1,-1 0,1 0,-1 0,1 1,0-1,-38-26,-57-36,79 48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20.3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0 194,'1'-2,"1"0,-1 0,1 0,-1 0,1 1,0-1,-1 1,1-1,0 1,0 0,0-1,0 1,0 0,1 0,-1 1,0-1,0 0,0 1,1-1,-1 1,0 0,1 0,-1 0,0 0,2 0,-1 0,411-4,-265-25,-148 28,0-1,0 1,0 0,0-1,-1 1,1-1,0 1,-1-1,1 1,-1-1,1 1,-1-1,0 0,0 1,1-1,-1 0,0 1,-1-1,1 1,0-1,0 0,-1 1,1-1,-1 1,1-1,-1 1,0-1,0 1,1-1,-1 1,0-1,0 1,0 0,-1 0,1 0,0 0,0 0,-1 0,1 0,0 0,-1 0,-1 0,-5-10,-15-32,16 22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9.0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1 140,'2'44,"3"0,2 0,1 0,3-1,1-1,2 1,2-2,13 22,-29-61,1 0,0 0,0 0,0 0,0-1,0 1,0 0,0-1,1 1,-1 0,1-1,-1 0,1 1,-1-1,1 0,0 0,0 0,0 0,0 0,-1 0,1-1,0 1,0-1,0 1,0-1,1 0,-1 1,0-1,0 0,0 0,0-1,0 1,0 0,0-1,0 1,0-1,0 0,0 0,0 0,0 0,-1 0,1 0,0 0,-1 0,1-1,-1 1,1 0,-1-1,1 0,-1 1,0-1,1-1,182-268,-184 270,0 0,1 1,-1-1,0 0,1 0,-1 1,1-1,0 0,-1 1,1-1,-1 0,1 1,0-1,-1 1,1-1,0 1,0 0,-1-1,1 1,0 0,0-1,0 1,0 0,-1 0,1 0,0 0,0 0,0 0,0 0,0 0,-1 0,1 0,0 0,0 0,0 1,0-1,-1 0,1 1,0-1,0 0,-1 1,1-1,0 1,0-1,-1 1,1 0,-1-1,1 1,-1 0,1-1,-1 1,1 0,-1-1,1 1,-1 0,0 0,1 0,-1 0,0-1,0 1,0 0,12 61,-12-53,40 131,-39-136,0-1,1 1,0-1,-1 0,2 1,-1-1,0 0,0 0,1 0,0-1,-1 1,1-1,0 1,0-1,1 0,-1 0,0 0,1-1,-1 1,1-1,-1 0,1 0,0 0,-1 0,1 0,0-1,0 0,0 0,-1 0,1 0,0-1,0 1,0-1,-1 0,1 0,0 0,7-7,1 0,-1 0,0-1,-1-1,0 0,-1 0,0-1,-1 0,0 0,0-1,-1 0,-1 0,0-1,1-3,-3 8,28-54,-2-2,-4-1,14-50,-24 59,-9 32</inkml:trace>
  <inkml:trace contextRef="#ctx0" brushRef="#br0" timeOffset="478.041">1187 338,'-39'52,"2"1,3 2,-26 56,55-104,1 1,0 1,0-1,1 1,0-1,0 1,1 0,1 0,-1 0,1 0,1 1,-1-1,2 0,-1 0,1 0,1 3,2-8,0 0,0-1,0 0,1 1,-1-1,1-1,0 1,-1-1,1 0,0 0,1 0,-1-1,0 0,0 0,1 0,-1-1,0 1,1-1,-1-1,0 1,1-1,-1 0,5-1,6 1,-3 1,-5 0,-1 0,1 0,-1 0,1-1,-1 0,0 0,1-1,-1 0,0-1,0 1,0-1,0-1,0 1,0-2,1-6,-5 1</inkml:trace>
  <inkml:trace contextRef="#ctx0" brushRef="#br0" timeOffset="732.515">847 536,'44'0,"23"0,5 0,-4 0,-10 0,-9 0,-9 0,-6 0,-4 0,-2 0,-1 0,-6 0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7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1 254,'19'5,"11"2,6-1,1-1,-1-2,-1 0,-3-2,-1-1,-2 0,-5-5,-2-2,0 1,1-4,-4 0</inkml:trace>
  <inkml:trace contextRef="#ctx0" brushRef="#br0" timeOffset="247.942">199 0,'-5'39,"-1"31,-1 9,2-4,2-10,1-12,1-9,0-8,6-10,2-9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5.7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109 54,'-2'0,"-1"0,1 0,-1 0,0 0,1 1,-1-1,1 1,-1 0,1 0,-1 0,1 0,-1 0,1 0,0 1,0-1,0 1,0-1,0 1,0 0,0 0,0 0,1 0,-1 0,1 0,-1 0,1 1,0-1,0 1,0-1,0 1,0-1,1 1,-1-1,1 2,-34 139,31-133,1-1,0 1,0 0,1 0,1 0,0 0,0 1,1-1,0 0,0 0,1-1,1 1,0 0,0-1,1 1,0-1,0 0,1 0,1-1,2 4,-2-8,0 0,1-1,0 0,-1 0,1-1,0 0,0 0,1 0,-1-1,0 0,0-1,1 0,-1 0,0 0,1-1,-1 0,0 0,0-1,0 0,0 0,0-1,0 1,-1-2,1 1,-1-1,0 0,0 0,1-2,77-79,-82 85,0-1,0 1,0 0,0 0,0 0,0 1,0-1,0 0,0 1,-1-1,1 1,0-1,0 1,0 0,-1 0,1 0,0 0,-1 0,1 0,-1 1,0-1,1 0,-1 1,0-1,0 1,1-1,-1 1,0 0,-1 0,1-1,0 1,0 0,-1 0,1 0,-1 0,0-1,0 1,1 2,5 9,-5-10,0 1,0-1,0 1,1-1,-1 0,1 0,0 0,0 0,0 0,0 0,1 0,-1 0,1-1,-1 1,1-1,0 0,0 0,0 0,0 0,0-1,1 1,-1-1,0 0,1 0,-1 0,1 0,0 0,-1-1,1 0,-1 0,1 0,0 0,-1 0,1-1,-1 1,1-1,-1 0,1 0,-1-1,0 1,2-2,8-8,-1-1,-1-1,0 0,-1 0,0-1,-1 0,-1-1,2-4,1 0,73-199,-36 122,-33 84</inkml:trace>
  <inkml:trace contextRef="#ctx0" brushRef="#br0" timeOffset="698.343">871 308,'-97'219,"103"-229,15-32,2 1,2 0,2 2,4-1,-30 38,0 1,0 0,0 0,0 0,0 0,1 0,-1 0,0 0,1 0,-1 0,0 1,1-1,-1 0,1 1,-1-1,1 1,-1 0,1 0,0-1,-1 1,1 0,-1 0,1 0,0 1,-1-1,1 0,-1 1,1-1,-1 1,1-1,-1 1,1 0,-1-1,0 1,1 0,-1 0,0 0,0 0,0 0,1 0,-1 1,0-1,-1 0,1 0,0 1,0-1,0 1,-1-1,1 1,-1-1,1 1,-1-1,0 1,1-1,-1 2,10 26,29 67,-38-93,1 0,0-1,-1 1,1 0,0-1,0 1,1-1,-1 0,0 0,1 0,-1 0,1 0,0 0,0-1,0 1,0-1,0 0,0 0,0 0,0 0,0 0,0-1,0 1,1-1,-1 0,0 0,2 0,1-4,-1 1,1-1,-1 0,0 0,0-1,-1 0,1 0,-1 0,0 0,0 0,-1-1,1 0,-1 0,-1 0,1 0,-1 0,0 0,0-1,-1 1,0-1,0 1,0-1,-1-1,3-3,-1-1,-1 0,0 1,-1-1,0 0,0 0,-1 0,-1 1,0-1,-2-6,-3-1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26,'340'0,"-232"-22,-99 18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9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0,'43'5,"24"-3,5-2,-4-2,-10 1,-9 0,-8-1,-12 2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99,'0'0,"0"1,0-1,0 1,0-1,0 1,0 0,0-1,0 1,0-1,0 1,0-1,0 1,0-1,-1 0,1 1,0-1,0 1,-1-1,1 1,0-1,-1 0,1 1,0-1,-1 1,1-1,-1 0,1 0,0 1,-1-1,1 0,-1 0,1 1,-1-1,1 0,-1 0,1 0,-1 0,1 0,-1 0,1 0,-1 0,1 0,-1 0,1 0,-1 0,1 0,-1 0,1 0,-1 0,1-1,-1 1,1 0,-1 0,1-1,-1 1,1 0,0-1,-1 1,1 0,0-1,-1 1,1-1,0 1,-9 164,11-112,-1-30,0 1,2-1,1 0,0 0,2-1,6 15,-12-33,1 1,0 0,0 0,0-1,1 1,-1-1,1 1,0-1,0 0,0 1,1-1,-1 0,1 0,-1-1,1 1,0-1,0 1,0-1,0 0,1 0,-1 0,0 0,1-1,0 1,-1-1,1 0,0 0,0-1,-1 1,1-1,0 1,0-1,0-1,0 1,-1 0,1-1,4-1,8-6,-1-1,0-1,0-1,-1 0,0 0,-1-2,0 0,-1 0,-1-1,4-5,2-2,103-117,-118 138,1-1,-1 1,1-1,0 1,-1 0,1 0,0 0,-1 0,1 1,0-1,-1 1,1 0,0-1,-1 1,1 0,-1 1,0-1,1 0,-1 1,0-1,0 1,0 0,0 0,0-1,0 1,0 1,-1-1,1 0,-1 0,0 1,1-1,-1 0,0 1,0-1,-1 1,1 0,0-1,-1 1,0 0,1 2,5 8,-3-6,0-1,1 0,0 0,0 0,0-1,1 1,0-1,0 0,0-1,0 1,1-1,0 0,0 0,0-1,0 1,1-1,-1-1,1 1,0-1,-1 0,1-1,0 0,0 0,0 0,0-1,0 0,0 0,0-1,0 0,0 0,0-1,0 0,0 0,-1 0,5-3,4-7,0 0,-1 0,-1-2,0 0,-1 0,0-1,-1-1,-1 0,0 0,-1-1,-1 0,-1-1,1-2,-2 8,0 0,-1 0,0-1,-1 1,0-1,-1 0,0 0,-1 0,-1-1,0 1,0 0,-2-1,-1-12,-4 13,-1 8</inkml:trace>
  <inkml:trace contextRef="#ctx0" brushRef="#br0" timeOffset="633.002">1047 382,'-166'202,"151"-183,101-102,39-47,-124 128,-1 1,1 0,0-1,0 1,0 0,1 0,-1 0,0 0,0 0,1 0,-1 0,0 0,1 1,-1-1,1 0,-1 1,1-1,-1 1,1 0,0-1,-1 1,1 0,-1 0,1 0,0 0,-1 0,1 1,-1-1,1 0,-1 1,1-1,0 1,-1-1,0 1,1 0,-1 0,1-1,-1 1,0 0,0 0,1 1,-1-1,0 0,0 0,0 0,0 1,-1-1,1 1,0-1,0 2,40 134,-39-132,0-1,1 0,-1 0,1 0,0-1,0 1,1-1,-1 1,1-1,-1 0,1 0,0-1,0 1,0-1,1 0,-1 0,0 0,1-1,-1 1,1-1,0 0,-1 0,1-1,0 1,0-1,-1 0,1-1,0 1,0-1,-1 0,1 0,-1 0,1-1,-1 1,1-1,-1 0,0-1,0 1,0-1,0 0,0 0,-1 0,1 0,-1 0,0-1,0 0,0 0,1-1,11-19,0 0,-2-1,-1 0,-1-1,-1-1,3-13,-8 15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0 387,'5'0,"11"0,7 0,6 0,1-5,1-1,0 0,0 1,-1 1,-1 2,0 1,0 0,-1 1,0 0,0 1,0-1,-5 0</inkml:trace>
  <inkml:trace contextRef="#ctx0" brushRef="#br0" timeOffset="1231.205">818 105,'-2'-1,"0"1,0-1,0 1,0 0,0 0,0 0,0 0,0 1,0-1,0 0,0 1,0-1,0 1,0 0,1 0,-1 0,0 0,0 0,1 0,-1 0,0 0,1 1,-1-1,1 1,0-1,-1 1,1-1,0 1,0 0,0 0,0 0,0-1,1 1,-1 0,1 0,-1 0,1 0,-1 0,1 0,0 0,0 0,0 0,0 1,-1 1,-38 193,35-181,1-1,0 1,1 0,0 0,2 0,0 0,0 0,2 0,0-1,0 1,2 0,2 6,-5-18,1 0,0-1,0 0,0 1,0-1,0 0,1 0,-1 0,1 0,0-1,0 1,0-1,0 1,0-1,1 0,-1 0,1-1,-1 1,1-1,0 0,-1 0,1 0,0 0,0 0,0-1,0 0,-1 0,1 0,0 0,0-1,0 1,0-1,-1 0,1 0,0 0,0-1,2-1,21-13,-2-1,0-1,0-1,-2-1,0-1,-2-1,0-1,-2-1,16-25,-29 41,40-36,-45 45,1 0,-1 0,0 0,0 0,1 1,-1-1,0 0,0 1,0-1,0 0,-1 1,1-1,0 1,-1-1,1 1,-1 0,1-1,-1 1,0 0,1-1,-1 1,0 0,0-1,0 1,-1 0,1-1,0 1,0 1,0-2,-1 4,1 0,-1 0,1-1,0 1,1 0,-1 0,1 0,0-1,0 1,0-1,1 1,0-1,0 1,0-1,0 0,1 0,-1 0,1 0,0 0,0 0,1-1,-1 0,1 1,-1-1,1-1,0 1,4 2,0-4,0 1,-1-1,1 0,0-1,0 1,0-2,0 1,0-1,0 0,-1-1,1 0,0 0,-1 0,0-1,1 0,-1-1,0 0,0 0,-1 0,0-1,1 0,3-5,11-9,-1-2,-1 0,-1-1,-1-1,10-18,-17 25,-1 0,-1 0,0-1,-1 0,-1-1,-1 1,0-1,-1 0,-1-1,-1 1,0-1,-2 1,0-11,0 27,0 0,0 0,-1 0,1 0,0 0,-1 0,1 0,-1 0,0 0,1 0,-1 0,0 1,0-1,0 0,0 0,-1 1,1-1,0 1,-1-1,1 1,-1-1,0 1,1 0,-1 0,0 0,0 0,0 0,-10 0</inkml:trace>
  <inkml:trace contextRef="#ctx0" brushRef="#br0" timeOffset="3411.122">2144 132,'-10'-1,"-1"0,0 1,1 0,-1 1,0 0,1 1,-1 0,1 0,-1 1,1 1,0 0,0 0,1 1,-1 0,1 0,0 1,0 1,-6 7,1 1,0 1,1 0,0 0,2 2,0-1,1 1,0 1,2 0,0 0,2 1,0 0,-3 16,8-29,0-1,1 1,-1 0,1 0,1 0,-1 0,1 0,0 0,1 0,0-1,0 1,0-1,1 1,0-1,0 0,0 0,1 0,0 0,0-1,1 1,0-1,0 0,0-1,0 1,1-1,-1 0,1 0,0-1,0 1,1-2,-1 1,1-1,-1 1,1-2,0 1,0-1,-1 0,1 0,6-1,5-3,-1-1,0 0,0-1,-1-1,0 0,0-1,0-1,-1-1,0 0,0-1,0-1,21-12,-12 9</inkml:trace>
  <inkml:trace contextRef="#ctx0" brushRef="#br0" timeOffset="3742.978">2511 189,'-16'14,"0"2,1 0,0 0,2 1,0 1,0 0,2 1,1 1,0-1,1 2,1-1,-3 17,10-33,1-1,-1 0,1 1,0-1,1 1,-1-1,0 1,1-1,0 0,0 1,0-1,0 0,0 0,1 0,0 0,-1 0,1 0,0 0,0 0,1-1,-1 1,1-1,-1 0,1 1,0-1,-1 0,1-1,0 1,0 0,1-1,-1 0,0 0,0 0,1 0,-1 0,0-1,1 1,-1-1,1 0,-1 0,1 0,-1 0,0-1,1 0,14-2,0 0,-1-2,1 0,-1-1,0-1,0-1,-1 0,0-1,-1-1,0 0,0-1,-1-1,0 0,-1-1,-1 0,0-1,-1 0,0-1,2-7,-10 18,0 0,0 0,-1 0,1 0,-1 0,0-1,-1 1,1-1,-1 1,0-1,0 0,0 1,-1-1,1 0,-1 0,0 1,-1-1,1 0,-1 0,0 1,0-1,-1 0,1 1,-1-1,0 1,0 0,0 0,-1 0,0 0,1 0,-1 0,-1 0,1 1,0 0,-1 0,0 0,0 0,0 0,0 1,-2-2,-11 2,0 1,0 0,0 1,0 1,0 1,0 0,0 1,1 1,-1 0,1 2,0-1,0 2,1 0,0 1,-13 9,-1 2</inkml:trace>
  <inkml:trace contextRef="#ctx0" brushRef="#br0" timeOffset="4147.608">3245 48,'-20'7,"-12"4,0 1,1 1,0 2,1 1,1 1,1 2,-2 2,28-20,0 0,0 0,0 0,1 0,-1 0,0 1,1-1,-1 0,1 1,0-1,-1 1,1 0,0-1,0 1,0 0,0-1,0 1,0 0,1 0,-1 0,0 0,1 0,0 0,-1 0,1 0,0 0,0 0,0 0,1 0,-1 0,0 0,1 0,-1 0,1 0,-1 0,1 0,0 0,0 0,0-1,0 1,0 0,1-1,-1 1,0-1,1 1,-1-1,1 0,0 1,-1-1,1 0,0 0,0 0,77 23,40 18,-116-40,0 1,0-1,0 1,0-1,0 1,0 0,0 0,-1 1,0-1,0 0,0 1,0-1,0 1,-1 0,1 0,-1 0,0-1,0 1,-1 0,1 0,-1 0,0 0,0 0,0 1,0-1,-1 0,0-1,-1 5,0-1,0 0,-1 0,0 0,0 0,-1-1,0 1,0-1,0 0,-1-1,0 1,0-1,0 0,-1 0,0 0,0-1,0 0,0 0,-1 0,1-1,-2 0,-8 5,0-2,0 0,-1-2,0 1,1-2,-1 0,-1-1,-3-1,-35-1,31 0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0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250 117,'0'-3,"-1"1,0 0,0 0,0 0,0 0,0 0,0 1,-1-1,1 0,-1 0,1 1,-1-1,0 1,0-1,1 1,-1 0,0 0,0 0,0 0,0 0,0 0,-1 1,1-1,0 1,0-1,0 1,-1 0,1 0,0 0,0 0,-1 0,1 0,0 1,0-1,0 1,-1-1,1 1,0 0,0 0,0 0,0 0,0 0,-1 2,-72 68,63-54,0 2,2-1,0 2,1-1,1 1,1 0,1 1,1 0,0 0,0 20,3-34,1 0,0 0,0 0,1 0,0 0,0 0,1 0,0 1,0-2,1 1,0 0,0 0,0 0,1-1,0 1,0-1,1 0,-1 0,2 0,-1-1,0 1,1-1,0 0,0 0,1-1,-1 1,1-1,0 0,0-1,1 0,-1 0,1 0,-1 0,1-1,0-1,5 2,12-2,-1-2,1 0,0-1,-1-2,0 0,0-2,0 0,-1-2,0 0,0-1,-1-2,0 0,0-1,-2-1,0-1,0-1,-1 0,13-15,-19 18,1-1,-2-1,0 0,0 0,-1-1,-1 0,0-1,-2 0,1-2,-5 11,0 0,-1 0,0 0,-1 0,1-1,-1 1,-1-1,1 1,-1-1,-1 1,1-1,-1 1,-1 0,1-1,-1 1,0 0,-1 0,0 0,0 0,-1 0,1 1,-3-3,-2-1,-1 0,0 1,0 0,-1 1,0 0,-1 0,1 1,-1 1,-1 0,1 0,-1 1,0 0,0 1,-1 1,1 0,-4 0,-13-1</inkml:trace>
  <inkml:trace contextRef="#ctx0" brushRef="#br0" timeOffset="353.754">25 370,'267'-160,"-201"134,-65 26,1-1,-1 1,1 0,-1 0,1 0,0 0,-1 1,1-1,-1 0,1 0,-1 1,1-1,-1 1,1 0,-1-1,0 1,1 0,-1 0,0 0,0 0,0 0,1 0,-1 0,0 0,0 0,0 1,-1-1,1 0,0 1,0-1,-1 0,1 1,-1-1,1 1,-1-1,0 1,1-1,-1 1,0-1,0 1,0 1,1 35,-2-34,0 0,1 0,-1 0,1 0,0 0,0 0,0 0,0 0,1 0,0 0,0 0,0 0,0 0,1 0,-1-1,1 1,0 0,0-1,0 0,1 1,-1-1,1 0,0 0,-1 0,2 0,-1-1,0 1,0-1,1 0,3 2,6-2,1 0,-1-1,1-1,-1 0,1 0,0-2,-1 1,1-2,-1 0,0 0,9-5,53-9,-56 21,-19 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7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1 398,'42'-20,"-1"-2,-2-1,0-2,22-20,-7 7,198-149,-141 150,-107 36,-1 1,1 0,-1 0,1 1,-1-1,0 1,1 0,-1-1,0 1,1 1,-1-1,0 0,0 1,0 0,0 0,0 0,0 0,-1 0,1 0,-1 1,1-1,-1 1,0 0,0-1,0 1,0 0,-1 0,1 0,-1 1,0-1,0 0,0 1,3 9,-2 0,0 1,0-1,-1 1,-1-1,0 1,-1-1,-1 1,0-1,0 1,-2-1,1 0,-2 0,0 0,0-1,-4 5,-4 9,-2-2,0 0,-2 0,-1-2,0 0,-2-1,-7 6,3-5,12-8,1-1,-2 0,0-1,0 0,-2-1,1-1,-1 0,0-1,-1-1,0-1,0 0,-1 0,0-2,0 0,0-1,-1-1,-6 0,20-4,1-1,-1 1,1-1,-1 0,1 0,0-1,-1 1,1 0,0-1,1 0,-1 0,0 0,1 0,0 0,0 0,0-1,0 1,0-1,0 0,1 1,0-1,0 0,0 0,0 0,1 0,-1 0,1 1,0-1,0 0,1 0,-1 0,1 0,0 0,0 0,0 0,0 1,1-1,-1 0,1 1,0-1,0 1,2-2,9-21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1,'24'0,"18"0,6 0,0 0,-4 0,-4 0,-4 0,-4 0,-2 0,-1 0,-6 0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0,-9 0,-10 0,-14 0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9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1 199,'9'0,"19"-5,8-1,3-1,0 2,3 2,-1-4,-3-1,-2 2,-4 1,-1 2,-2 1,-1 1,0 1,-1 0,-4 0</inkml:trace>
  <inkml:trace contextRef="#ctx0" brushRef="#br0" timeOffset="649.99">707 1,'-25'73,"19"-43,0-16,2 1,-1-1,2 1,0 0,1-1,0 1,1 1,0-1,2 0,0 0,0 0,2 0,0-1,0 1,1 0,1-1,1 0,1 3,-4-13,1 0,-1-1,0 1,1-1,0 0,0 0,0-1,0 1,0-1,1 1,-1-1,0-1,1 1,0-1,-1 0,1 0,0 0,0 0,0-1,0 0,-1 0,1 0,0-1,0 1,1-2,5 1,0-2,0 0,-1 0,1-1,-1 0,0 0,0-1,-1-1,1 0,6-5,18-23,-29 28,0 0,0 1,1-1,-1 1,1 0,1 1,-1-1,1 1,-1 0,1 1,1 0,4-2,-10 6,1-1,-1 1,1 0,-1 0,1 0,-1 0,0 0,0 1,1-1,-1 1,0-1,0 1,0 0,-1 0,1 0,0 0,-1 0,1 0,-1 0,0 1,1-1,-1 0,0 1,-1-1,1 1,0-1,-1 1,1 1,8 17,-6-15,1-1,-1 0,1 0,0 0,0-1,0 0,1 1,-1-1,1-1,0 1,0-1,1 0,-1 0,1 0,-1-1,1 0,0 0,0 0,0-1,0 0,0 0,0-1,0 1,0-1,0 0,0-1,5 0,4-4,0 0,0-1,0 0,-1-2,0 1,0-2,-1 1,0-2,-1 0,0-1,0 0,-1 0,-1-1,0-1,0 0,-1 0,-1-1,0 0,-1 0,-1-1,1-2,-1 3,0 0,-1 0,0-1,-1 1,-1-1,0 0,-1 0,-1 0,0 0,-1-6,0-4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6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48,'-2'-12,"-3"34,1-6,-1 1,0 0,1 0,1 1,0-1,2 1,0-1,0 1,2 0,0-1,1 1,1-1,1 1,0-1,1 0,1-1,1 1,0-1,1 0,0-1,2 0,0 0,4 4,-10-16,-1 0,1-1,0 1,-1-1,1 0,0 0,0 0,1-1,-1 1,0-1,0 0,1 0,-1-1,1 1,-1-1,0 0,1 0,-1-1,1 1,-1-1,0 0,1 0,-1 0,0-1,0 1,0-1,0 0,0 0,0-1,-1 1,1-1,-1 0,1 0,-1 0,0 0,0-1,-1 1,2-3,166-154,-169 159,1 0,-1 0,1 0,0 0,-1 0,1 0,0 0,0 1,0-1,0 0,-1 1,1 0,0 0,0-1,0 1,0 0,0 0,0 1,0-1,0 0,0 1,0-1,-1 1,1-1,0 1,0 0,-1 0,1 0,0 0,-1 0,1 0,-1 0,1 1,-1-1,2 2,41 66,-26-36,-15-30,-1 1,0-1,1 1,-1-1,1 0,0 0,0-1,0 1,1-1,-1 1,1-1,-1 0,1 0,0-1,0 1,-1-1,1 1,0-1,0-1,0 1,1 0,-1-1,0 0,0 0,0 0,0-1,0 1,0-1,0 0,0 0,0 0,0-1,0 1,0-1,9-6,-1-1,1 0,-1-1,-1 0,0 0,-1-2,0 1,0-1,-1 0,-1-1,0 0,-1-1,0 0,1-4,-3 8,6-11,-1-1,-1 0,-1 0,-2 0,0-1,-1 0,-1-1,-1 1,-1-17,-2 39,0 11</inkml:trace>
  <inkml:trace contextRef="#ctx0" brushRef="#br0" timeOffset="696.449">1192 218,'-61'153,"-10"44,70-195,1 0,-1 0,0 0,1 1,-1-1,1 0,0 0,0 1,0-1,0 0,0 0,0 1,0-1,1 0,0 0,-1 0,1 0,0 1,0-1,0 0,0 0,0-1,0 1,1 0,-1 0,1 0,-1-1,1 1,0-1,-1 1,1-1,0 0,0 0,0 0,0 0,0 0,0 0,0 0,0-1,1 1,-1-1,0 1,2-1,49 4,-28-5</inkml:trace>
  <inkml:trace contextRef="#ctx0" brushRef="#br0" timeOffset="996.976">938 386,'0'-4,"5"-3,6 1,6 2,6 0,2 2,3 6,1 2,0-1,1 0,-1-1,0-1,0-2,-1 0,-4-1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7,'-19'-3,"-1"1,1 1,-1 0,0 2,1 0,-1 1,1 1,0 1,-1 1,2 0,-16 7,-94 74,119-78,7-7,1 0,-1 0,1 0,-1 0,1 0,0 0,0 0,0 0,0 0,-1 1,2-1,-1 0,0 1,0-1,0 1,1-1,-1 1,0-1,1 1,0 0,-1-1,1 1,0 0,0-1,0 1,0-1,0 1,0 0,0-1,1 1,-1 0,0-1,1 1,0-1,-1 1,1-1,0 1,0-1,0 1,0-1,0 0,0 0,0 1,0-1,0 0,1 0,-1 0,0 0,1 0,10 5,1 0,-1-1,1-1,0 1,0-2,0 0,1-1,-1 0,4-1,-3 0,-1 1,1 0,-1 1,1 0,-1 1,0 1,0 0,11 6,-20-9,-1 0,0 0,0 0,0 1,0-1,-1 1,1-1,-1 1,1 0,-1 0,0 0,0 0,0 0,-1 1,1-1,-1 1,0-1,0 1,0-1,0 1,0-1,-1 1,0 0,1 0,-2-1,1 1,0 0,-1-1,1 1,-1 0,0-1,0 1,-1-1,1 0,-1 1,0-1,0 0,0 0,0 1,-19 12,-1 0,0-1,-1-2,-1 0,0-1,-21 6,38-15,-123 49,129-51,0-1,1 1,-1-1,0 0,0 1,0-1,0 0,1 1,-1-1,0 0,0 0,0 0,0 0,0 0,0 0,1 0,-1 0,0 0,0 0,0-1,0 1,0 0,1-1,-1 1,0 0,0-1,1 1,-1-1,0 1,0-1,1 1,-1-1,1 0,-1 1,0-1,1 0,-1 1,1-1,0 0,-1 0,1 0,0 1,-1-1,1 0,0 0,0 0,0 0,-1 0,1 1,0-1,0 0,1 0,-1 0,0 0,0 0,0 0,0 1,1-1,-1-1,5-12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3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138 339,'-14'39,"-10"21,-1 6,-1-8,0-14,3-15</inkml:trace>
  <inkml:trace contextRef="#ctx0" brushRef="#br0" timeOffset="662.239">335 480,'0'3,"1"-1,-1 0,1 1,-1-1,1 0,0 1,0-1,0 0,0 0,0 0,1 0,-1 0,1 0,-1 0,1 0,0 0,-1-1,1 1,0-1,0 1,0-1,0 0,1 0,-1 0,0 0,0 0,1 0,-1-1,0 1,1-1,-1 0,1 1,-1-1,1 0,-1 0,0-1,1 1,-1 0,1-1,-1 0,0 1,1-1,-1 0,2-1,13-12,0 0,-1 0,-1-2,0 0,-1-1,-1 0,0-1,-1-1,-2 0,10-20,37-57,-57 97,0 0,0 0,0-1,1 1,-1 0,0 0,1 0,-1-1,0 1,1 0,-1-1,1 1,-1 0,1-1,0 1,-1-1,1 1,0-1,-1 1,1-1,0 1,0-1,-1 0,1 1,0-1,0 0,0 0,-1 1,1-1,0 0,0 0,0 0,0 0,-1 0,1 0,0 0,0-1,0 1,0 0,-1 0,1-1,0 1,0 0,-1-1,1 1,0-1,-1 1,1-1,0 1,-1-1,1 1,0-1,-1 0,1 1,-1-1,0 0,1 1,-1-1,1 0,-1 0,0 0,0 1,1-1,-1 0,0 0,0 0,0 0,0 0,3 101,-5-90,0-1,1 0,0 1,0-1,1 1,1-1,0 1,0-1,0 1,1-1,1 0,0 0,0 0,0 0,1-1,1 1,-1-1,1 0,1 0,-1-1,2 1,-1-1,1 0,0-1,6 5,-10-10,0 1,0-1,0 1,0-1,0 0,1 0,-1-1,0 1,1-1,-1 1,1-1,-1 0,1-1,-1 1,0 0,1-1,-1 0,0 0,1 0,-1 0,0 0,0-1,0 1,0-1,0 0,0 0,-1 0,1 0,0-1,-1 1,0-1,0 1,1-2,59-105,-55 94,37-107,-38 99</inkml:trace>
  <inkml:trace contextRef="#ctx0" brushRef="#br0" timeOffset="1047.675">1436 0,'-22'19,"0"1,1 1,2 1,0 0,1 2,1 0,2 1,0 0,2 1,1 1,0 0,3 1,-7 26,15-48,0 1,1 0,0 0,0-1,1 1,-1 0,1 0,1-1,0 1,-1-1,2 1,-1-1,1 0,0 0,0 0,1 0,0 0,0-1,0 0,1 0,-1 0,1 0,1-1,-1 1,0-1,1-1,0 1,0-1,0 0,0 0,1-1,3 1,0 1,-1-1,1 0,0-1,0 0,-1 0,1-1,1-1,-1 1,0-2,0 1,0-2,0 1,-1-1,1-1,0 1,-1-2,1 1,-1-2,0 1,0-1,-1 0,1-1,2-2,4-4,0 0,-1-2,0 1,-1-1,-1-1,0-1,-1 0,-1 0,0-1,-1 0,6-18,-11 28,0 0,-1-1,0 0,0 0,-1 0,0 0,0 0,-1 0,0-1,0 1,-1 0,0-1,-1 1,0 0,0-1,-1 1,0 0,0 0,-1 0,0 0,0 1,-1-1,0 1,0 0,-1 0,0 0,0 0,0 1,-1 0,0 0,0 1,-1 0,0 0,0 0,0 1,0 0,-7-3,-90-6,74 13</inkml:trace>
  <inkml:trace contextRef="#ctx0" brushRef="#br0" timeOffset="1310.186">1098 311,'280'-51,"-275"50,0 0,0 1,0-1,0 1,0 0,1 0,-1 1,0-1,0 1,0 0,0 0,0 1,0 0,-1 0,1 0,0 0,-1 1,0-1,1 1,-1 0,0 1,-1-1,1 1,0-1,-1 1,2 3,-2-3,-2 1,1 0,-1-1,2 1,-1-1,0 1,1-1,0 0,0 0,0 0,0-1,1 1,-1-1,1 1,0-1,0-1,0 1,0 0,1-1,-1 0,1 0,-1 0,1-1,0 1,0-1,0 0,0-1,-1 1,1-1,0 0,0 0,1-1,62-16,-47 12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526 29,'0'0,"-1"0,1 0,-1-1,1 1,-1 0,1-1,-1 1,1 0,0-1,-1 1,1 0,-1-1,1 1,0-1,0 1,-1-1,1 1,0-1,0 1,-1-1,1 1,0-1,0 1,0-1,0 1,0-1,0 1,0-1,0 1,0-1,0 0,0 1,0-1,0 1,1-1,-1 1,0-1,0 1,0-1,1 1,-1-1,0 1,1 0,-1-1,0 1,1-1,-1 1,1 0,-1-1,1 1,-1 0,0 0,1-1,-1 1,1 0,-52-5,50 5,-156 22,-60 30,215-51,0-1,0 1,0-1,0 1,0 0,0 0,0 0,0 0,0 0,0 0,0 0,1 1,-1-1,1 1,-1-1,1 1,-1 0,1-1,0 1,0 0,0 0,0 0,0 0,0 0,0 0,1 0,-1 0,1 0,-1 0,1 1,0-1,0 0,0 0,0 0,0 0,1 1,-1-1,1 0,-1 0,1 0,0 0,0 0,0 0,0 0,0 0,0 0,0-1,1 1,-1 0,1-1,-1 1,1-1,8 7,1 0,0-1,0-1,0 1,1-2,0 0,0 0,0-1,1-1,0 0,-1 0,1-1,0-1,9 0,45 9,73 11,-138-21,-1 0,0 0,0 0,0 0,1 0,-1 0,0 0,0 0,0 1,0-1,1 1,-1-1,0 1,0-1,0 1,0-1,0 1,0 0,0 0,0-1,-1 1,1 0,0 0,0 0,-1 0,1 0,0 0,-1 0,1 0,-1 0,0 0,1 1,-1-1,0 0,1 0,-1 0,0 0,0 1,0-1,0 0,0 0,0 0,-1 1,1-1,0 0,-1 0,1 0,0 0,-1 0,0 0,1 0,-1 0,1 0,-1 0,0 0,0 0,-16 10,-1 0,0-2,0 0,-1-1,0-1,-1-1,-14 3,-48 17,60-19,0 1,1 1,0 1,1 1,0 0,0 2,1 0,1 1,0 1,-11 13,27-27,1 0,-1 1,1-1,0 1,0-1,-1 1,1-1,0 1,0-1,0 1,1 0,-1 0,0-1,1 1,-1 0,1 0,-1 0,1 0,0 0,0 0,0 0,0-1,0 1,0 0,1 0,-1 0,1 0,-1 0,1 0,0-1,-1 1,1 0,0-1,0 1,0 0,1-1,-1 1,0-1,1 0,-1 1,0-1,1 0,0 0,-1 0,1 0,0 0,-1 0,1-1,0 1,0 0,0-1,-1 1,1-1,1 0,18 3,0-2,1 0,-1-1,0-2,0 0,0-1,0-1,1-1,70-10,45-5,-125 22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150 116,'-74'250,"24"-47,24-81,26-115,1-6</inkml:trace>
  <inkml:trace contextRef="#ctx0" brushRef="#br0" timeOffset="263.969">93 59,'19'0,"26"-5,9-1,6-1,-3-2,-6-1,-7 2,-6 2,-5 2,-3 2,-2 1,-6 5,-6 3</inkml:trace>
  <inkml:trace contextRef="#ctx0" brushRef="#br0" timeOffset="522.135">8 397,'38'0,"23"-5,10-1,-2 0,-8 1,-9 2,-14 1</inkml:trace>
  <inkml:trace contextRef="#ctx0" brushRef="#br0" timeOffset="1073.9">572 510,'-228'242,"207"-221,79-102,113-96,-171 176,1 0,-1 0,1 0,-1 0,1 0,0 0,-1 0,1 0,0 1,-1-1,1 0,0 1,0-1,0 0,0 1,0-1,-1 1,1-1,0 1,0 0,0-1,0 1,0 0,1 0,-1 0,0 0,0-1,0 1,0 1,0-1,0 0,0 0,0 0,0 1,0-1,0 0,0 1,0-1,0 1,0-1,0 1,-1-1,1 1,0 0,0-1,0 1,-1 0,1 0,0 0,-1 0,1-1,-1 1,1 0,-1 0,1 1,6 66,-9-64,1 0,0 0,0 1,1-1,-1 0,1 0,0 0,0 0,1 0,-1 1,1-1,0 0,0 0,0 0,0 0,1 0,0-1,0 1,0 0,0-1,0 1,1-1,-1 0,1 0,0 0,0 0,0 0,1-1,-1 1,0-1,1 0,0 0,-1 0,1-1,0 1,0-1,0 0,0 0,0 0,1 0,1-2,0 1,-1-1,1 0,-1 0,1-1,-1 1,1-1,-1 0,0-1,0 1,0-1,0 0,-1-1,1 1,-1-1,0 0,0 0,0 0,0 0,-1-1,1 1,-1-1,0 0,-1 0,2-3,41-139,-40 119,-3 3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2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1,'452'0,"-428"0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7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82 118,'-21'67,"2"1,3 1,-4 55,19-120,0 1,-1-1,2 0,-1 1,1-1,-1 0,1 1,0-1,1 0,-1 1,1-1,0 0,0 1,0-1,0 0,1 0,0 0,0 0,0 0,0 0,1-1,-1 1,1-1,0 1,0-1,0 0,0 0,1-1,-1 1,1-1,0 1,0-1,0 0,0-1,0 1,0-1,1 1,6-3,0 0,1-1,-1 0,0-1,0 0,0 0,0-1,-1-1,0 0,0 0,0-1,0 0,-1-1,0 0,0-1,-1 0,0 0,0 0,-1-1,0 0,-1-1,0 0,0 0,-1 0,-1 0,4-11,-2 6,-2 1,0-1,-1 0,0 0,-1 0,-1 0,0 0,-1 0,-1-1,0 1,-1 0,-1 0,0 0,-1 1,-2-4,3 9,-1 0,0 0,-1 1,0-1,0 1,-1 0,0 0,0 1,0-1,-1 1,-1 1,1-1,-1 1,0 1,0 0,-1 0,1 0,-1 1,0 0,0 1,-1 0,1 0,-8 0,-44-2,36 5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25,'44'0,"32"0,9-4,-5-3,-7 1,-11 2,-16 0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64,'-36'10,"-1"3,2 0,0 2,0 2,2 1,0 2,1 1,-2 3,27-18,0 0,0 0,0 0,1 1,0 0,0 0,1 0,0 1,0 0,1 0,0 0,0 0,1 1,0 0,0-1,1 1,0 0,1 0,0 0,0 1,1-1,0 0,1 0,0 0,0 0,1 0,0 0,1 0,0 0,0-1,5 9,-3-10,1 0,0 0,0-1,1 0,-1 0,1 0,1-1,-1 0,1-1,0 1,0-1,0-1,0 0,1 0,0 0,-1-1,1-1,0 1,0-1,2-1,14 2,-1-2,1-1,-1-1,0-1,1-1,18-6,-12 1,0-2,-1-1,-1-1,0-2,-1-1,0-1,-2-1,0-2,-1 0,-1-2,-1 0,0-2,13-21,-31 41,0-1,0 0,-1 0,0 0,0 0,-1-1,1 0,-1 0,0 0,-1 0,0 0,0 0,0-1,0 1,-1-1,0 1,-1-1,1 0,-1 1,-1-1,1 1,-1-1,0 0,-1 1,1-1,-1 1,-1 0,1 0,-1 0,0 0,-4-5,-86-62,63 55</inkml:trace>
  <inkml:trace contextRef="#ctx0" brushRef="#br0" timeOffset="248.993">0 234,'173'14,"1"-7,166-16,274-3,-588 12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03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1 284,'781'0,"-820"18,17-9,3 1</inkml:trace>
  <inkml:trace contextRef="#ctx0" brushRef="#br0" timeOffset="269.103">142 510,'194'-22,"207"16,-351 11,-32 1</inkml:trace>
  <inkml:trace contextRef="#ctx0" brushRef="#br0" timeOffset="696.741">565 2,'-1'-1,"0"1,0 0,0 0,-1 0,1 0,0 0,0 0,0 0,0 0,0 1,0-1,-1 0,1 1,0-1,0 1,0-1,0 1,0-1,0 1,0 0,1-1,-1 1,0 0,0 0,0 0,1 0,-1 0,0 0,1 0,-1 0,1 0,-1 0,1 0,0 0,-1 0,1 0,0 0,0 0,0 1,0-1,0 0,0 0,0 0,0 0,0 0,0 1,1-1,-1 0,0 0,1 0,0 0,30 54,-12-38,0 0,1-1,0-2,1 0,1-1,5 2,-8-6,0 2,-1 0,0 1,-1 1,0 0,-1 2,0 0,12 16,-26-28,1 0,-1 1,0-1,-1 1,1-1,0 1,-1 0,0 0,0-1,0 1,-1 0,1 0,-1 0,0 0,0 0,0 0,-1 0,1 0,-1 0,0 0,0 0,0-1,-1 1,1 0,-1-1,0 1,0-1,0 0,0 1,-2 0,-94 85,82-77,-125 74,108-69,2 1,0 2,1 0,1 2,-9 11,20-14,5-1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1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3,'-1'266,"-54"33,36-212,22-73</inkml:trace>
  <inkml:trace contextRef="#ctx0" brushRef="#br0" timeOffset="243.706">0 59,'44'-5,"42"-6,16-1,1 1,-8 2,-15 4,-11 1,-13 3,-12 0,-7 2,-6-1,-4 1,-1-1,-5 0</inkml:trace>
  <inkml:trace contextRef="#ctx0" brushRef="#br0" timeOffset="551.84">932 200,'38'0,"27"0,8 0,-4 0,-10 0,-9 0,-8 0,-7 0,-9 0</inkml:trace>
  <inkml:trace contextRef="#ctx0" brushRef="#br0" timeOffset="766.318">959 426,'39'0,"31"0,9 0,-4 0,-10 0,-12 0,-9 0,-13 0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6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37,'15'33,"-1"0,-2 1,-1 0,-1 1,-3 0,0 0,-2 1,-1 28,-3-31,2-1,1 0,1 0,2-1,1 1,3 4,-11-33,1 0,-1 0,1 0,0 1,0-1,0 0,0 0,0 0,1 0,-1 0,1-1,0 1,0 0,0-1,0 1,0-1,0 0,1 0,-1 0,1 0,0 0,0 0,-1-1,1 1,0-1,0 0,1 0,-1 0,0 0,0 0,0-1,0 0,1 1,-1-1,0 0,0-1,1 1,-1-1,0 1,0-1,0 0,0 0,0 0,1-1,17-17,-1-2,-1 0,-1-1,0-1,-2-1,-1-1,8-18,27-39,-50 83,0-1,0 1,0-1,1 0,-1 1,0-1,0 1,1-1,-1 0,0 1,1-1,-1 0,0 1,1-1,-1 0,0 0,1 1,-1-1,1 0,-1 0,0 0,1 0,-1 1,1-1,-1 0,1 0,-1 0,1 0,-1 0,0 0,1 0,-1 0,1 0,-1 0,1-1,-1 1,1 0,-1 0,0 0,1 0,-1-1,1 1,-1 0,0 0,1-1,-1 1,0 0,1-1,-1 1,0 0,0-1,1 1,-1-1,0 1,0 0,0-1,1 1,-1-1,0 1,0-1,0 1,0 0,0-1,0 1,0-1,0 1,0-1,3 39,-3-34,-1 25,0-22,0 0,1 0,0 0,0 0,0 0,1-1,0 1,1 0,-1 0,1 0,0-1,1 1,0-1,0 0,0 1,1-1,0-1,1 2,-2-3,0 0,0-1,0 1,1-1,0 0,-1 0,1 0,0-1,1 1,-1-1,0 0,1 0,-1-1,1 1,0-1,-1 0,1 0,0-1,0 1,-1-1,1 0,0 0,0-1,0 1,-1-1,1 0,0-1,-1 1,1-1,-1 1,1-2,-1 1,0 0,0-1,0 0,0 0,10-10,-1 0,-1-1,-1 0,0-1,-1-1,0 1,-1-1,-1-1,0 0,-2 0,4-14,9-18,35-183,-49 206</inkml:trace>
  <inkml:trace contextRef="#ctx0" brushRef="#br0" timeOffset="324.489">1271 207,'-22'15,"-7"4,0 1,1 1,2 1,0 2,1 0,1 2,2 1,-14 20,34-44,0 1,0-1,0 1,0-1,1 1,-1 0,1 0,0 0,0 0,0 0,1 0,0 0,-1 0,1 0,1 0,-1 0,1 0,-1 0,1 0,0 0,0 0,1 0,-1 0,1-1,0 1,0-1,0 1,1-1,-1 0,1 1,0-1,-1-1,1 1,1 0,-1-1,0 1,1-1,-1 0,1 0,-1-1,1 1,1 0,9 3,-1 0,1 0,0-1,1-1,-1 0,0-1,1-1,-1 0,1-1,-1-1,1 0,-1-1,1 0,5-3,5 0</inkml:trace>
  <inkml:trace contextRef="#ctx0" brushRef="#br0" timeOffset="636.965">1666 150,'-25'30,"1"0,1 2,2 1,2 0,0 1,3 1,1 1,0 4,13-36,0-1,0 1,1 0,-1 0,1-1,0 1,0 0,0 0,1 0,-1 0,1 0,0 0,0 0,1 0,-1 0,1 0,0 0,0 0,0 0,0-1,1 1,0 0,-1-1,1 1,1-1,-1 0,0 1,1-1,0 0,-1 0,1-1,0 1,1-1,-1 1,8-1,1 1,-1-2,1 0,0 0,-1-1,1 0,0-1,-1 0,1-1,-1-1,1 0,-1 0,0-1,0 0,-1-1,1 0,3-4,-1 3,-1-1,0 0,-1-1,0 0,0 0,0-2,-1 1,-1-1,0-1,0 0,-1 0,0 0,-1-1,0 0,-1-1,-1 1,0-1,0-1,-2 1,1 0,-2-1,0 0,0 1,-1-8,-2 15,-1-1,0 1,0 0,0 0,0 1,-1-1,0 0,0 1,-1 0,0 0,0 0,0 0,0 0,-1 1,0 0,1 0,-2 0,1 1,0-1,-1 1,1 0,-1 1,0 0,0 0,0 0,0 0,-1 1,1 0,0 0,0 1,-1 0,1 0,0 0,-1 1,1 0,0 0,0 1,0-1,0 1,-2 1,-11 5</inkml:trace>
  <inkml:trace contextRef="#ctx0" brushRef="#br0" timeOffset="1018.601">2372 94,'-26'6,"0"1,1 2,0 0,0 2,1 0,1 2,0 1,1 0,-2 4,22-17,-1 0,1 0,0 1,-1 0,1-1,0 1,0 0,1 0,-1 0,0 0,0 0,1 0,0 1,-1-1,1 0,0 1,0-1,0 1,0-1,1 1,-1 0,1-1,0 1,-1 0,1-1,0 1,0 0,1-1,-1 1,1 0,-1-1,1 1,0-1,0 1,0-1,0 1,0-1,1 1,-1-1,1 0,0 0,-1 0,1 0,0 0,0 0,1 0,76 32,-69-32,-1 1,1 0,-1 1,0 0,0 1,0-1,0 2,-1-1,0 1,0 1,-1-1,1 1,5 8,-11-9,0 1,-1-1,1 1,-1 0,-1 0,1-1,-1 1,0 0,-1 0,0 0,0-1,0 1,-1 0,0-1,0 1,0-1,-1 0,0 0,0 0,-1 0,0 0,0-1,0 0,-1 0,1 0,-1 0,0 0,-1-1,1 0,-3 1,1 0,1 0,-1 0,1-1,-1 0,-1 0,1-1,0 0,-1 0,0-1,1 0,-1 0,0-1,0 0,0 0,0-1,0 0,0 0,0-1,-6-1,-5-4</inkml:trace>
  <inkml:trace contextRef="#ctx0" brushRef="#br0" timeOffset="1750.558">3020 9,'-8'-3,"-1"1,0 1,0 0,-1 0,1 1,0 0,0 0,0 1,0 1,0-1,0 1,0 1,0 0,1 0,-1 1,1 0,0 0,0 1,0 0,1 0,0 1,0 0,0 0,1 0,0 1,0 0,0 1,1-1,0 1,1 0,-1 2,-4 12,1 0,1 0,1 1,1 0,1 0,2 0,0 0,1 0,1 1,1-1,1 0,2 5,-3-19,1 1,-1 0,2 0,-1-1,2 1,-1-1,1 0,0 0,1-1,0 1,0-1,1 0,0 0,1-1,0 1,0-1,0-1,1 0,0 0,0 0,0-1,1 0,0-1,0 0,0 0,0-1,1 0,-1 0,1-1,0-1,0 0,0 0,-1-1,1 0,0 0,0-1,3-1,13-4,0 0,-1-2,1 0,-1-2,-1-1,0-1,-1-1,0-1,-1-1,0-1,1-2,-13 9,1 1,-1-1,-1 0,0-1,0 0,-1-1,-1 0,1 0,-2-1,0 1,0-2,-1 1,0 0,-1-1,-1 0,0 0,0 0,-2 0,1 0,-2-1,0 1,0 0,-1-1,-1 1,0 0,-1 0,-1 0,0 0,-2-4,-2 7,0 0,-1 0,0 1,0 0,-1 0,0 1,-1 0,0 1,0 0,-1 1,1 0,-1 1,-1 0,1 1,-1 0,1 1,-1 1,0 0,0 1,0 0,0 1,-11 1,-13-3</inkml:trace>
  <inkml:trace contextRef="#ctx0" brushRef="#br0" timeOffset="2040.586">2682 319,'385'-121,"-383"121,1 0,0 0,0-1,-1 2,1-1,0 0,0 0,0 1,-1 0,1-1,0 1,-1 0,1 0,-1 1,1-1,-1 0,0 1,1 0,-1-1,0 1,0 0,0 0,0 0,-1 0,1 1,0-1,-1 0,0 1,1-1,-1 1,0 0,0-1,-1 1,1 0,0-1,-1 1,0 0,1 1,16 32,-11-28,0 0,1 0,0 0,1-1,0 0,0-1,0 0,1 0,0-1,0 0,0-1,1 1,0-2,0 0,0 0,0 0,1-1,177 11,-160-14,-4 1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5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550 452,'1'-1,"0"0,0 0,0 1,0-1,0 0,0 0,0 0,0 0,0-1,-1 1,1 0,-1 0,1 0,0-1,-1 1,0 0,1 0,-1-1,0 1,0 0,1-1,-1 1,0 0,-1-1,1 1,0 0,0-1,0 1,-1 0,1-1,-1 1,1 0,-1 0,1 0,-1-1,0 1,0 0,1 0,-1 0,0 0,0 0,0 0,0 0,0 1,0-1,0 0,-1 0,1 1,0-1,0 1,-1-1,1 1,0 0,-1-1,1 1,0 0,-1 0,1 0,0 0,-1 0,1 0,0 0,-1 0,1 1,-1-1,-23-2,0 2,0 0,0 1,1 2,-1 0,0 2,-2 1,-130 18,157-24,1 0,-1 0,0 0,1 0,-1 0,1 0,-1 0,1 0,-1 0,0 1,1-1,-1 0,1 0,-1 0,0 0,1 1,-1-1,0 0,1 0,-1 1,0-1,1 0,-1 1,0-1,0 0,1 1,-1-1,0 0,0 1,0-1,1 0,-1 1,0-1,0 1,0-1,0 0,0 1,0-1,0 1,0-1,0 0,0 1,0-1,0 1,0-1,0 1,0-1,-1 0,1 1,0-1,0 0,0 1,-1-1,1 0,0 1,0-1,-1 0,1 1,0-1,-1 0,1 1,-1-1,51 15,-41-13,-2 0,2 0,0 0,0 0,0 1,-1 0,1 0,-1 1,0 0,0 1,0 0,0 0,-1 1,0-1,0 2,4 4,-10-7,0 1,-1-1,1 0,-1 0,0 1,-1-1,1 0,-1 0,0 0,0 1,0-1,0 0,-1 0,1 0,-1-1,0 1,0 0,-1-1,1 1,-1-1,0 0,1 0,-1 0,-1 0,1 0,0-1,-1 1,0-1,1 0,-1 1,-283 274,285-276,1 1,-1-1,0 1,1 0,-1-1,1 1,-1 0,1 0,0 0,0 0,-1 0,2 0,-1 0,0 0,0 0,1 0,-1 1,1-1,-1 0,1 0,0 1,0-1,0 0,0 1,1-1,-1 0,1 0,-1 1,1-1,0 0,0 0,0 0,0 0,0 0,0 0,0 0,1 0,-1-1,1 1,-1 0,1-1,0 1,11 4,0 0,1 0,0-1,0-1,0 0,0-1,1-1,-1 0,1-1,0-1,-1 0,1-1,14-2,5 1,-3-4,-25 0</inkml:trace>
  <inkml:trace contextRef="#ctx0" brushRef="#br0" timeOffset="332.327">240 1,'-1'509,"-50"-112,17-115,12-142,19-117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32,'48'-21,"-45"21,38-5,0 1,0 3,0 1,27 4,-69-4,0 1,0-1,0 1,0 0,0-1,0 1,0 0,0 0,1 0,-1-1,0 1,1 0,-1 0,0 0,1 0,-1 0,1 0,0 0,-1 0,1 0,0 1,0-1,-1 0,1 0,0 0,0 0,0 0,1 0,-1 1,0-1,0 0,0 0,1 0,-1 0,1 0,-1 0,1 0,-1 0,1 0,-1 0,1 0,0 0,0-1,-1 1,1 0,0 0,0-1,0 1,0 0,0-1,0 1,0-1,0 1,0-1,0 0,0 1,0-1,0 0,1 0,-1 0,0 0,0 0,0 0,0 0,0 0,0 0,1-1,-1 1,0 0,1-1,-153 65,111-52,-543 176,542-170,66 4,136-4,-32-9,67 9,-194-18,-1-1,0 1,0-1,0 1,1 0,-1 0,0 0,0 0,1 0,-1 0,0 0,0 0,1 0,-1 0,0 1,0-1,0 0,1 1,-1-1,0 1,0 0,0-1,0 1,0 0,0-1,0 1,0 0,0 0,0 0,-1 0,1 0,0 0,-1 0,1 0,0 0,-1 0,0 1,1-1,-1 0,0 0,1 1,-1-1,0 0,0 0,0 0,0 1,0-1,0 0,0 0,-1 1,1-1,0 0,-1 0,1 0,-1 1,1-1,-1 0,1 0,-1 0,0 0,0 0,0 0,1 0,-1 0,0-1,0 1,0 0,0 0,-1 0,-223 109,216-106,-11 4,1 1,0 1,0 1,1 1,1 0,0 1,0 1,-4 6,20-19,-1 1,1 0,0 0,0 0,0-1,0 1,0 0,0 0,0 1,1-1,-1 0,1 0,-1 0,1 0,0 0,0 1,0-1,0 0,0 0,0 0,1 1,-1-1,1 0,0 0,-1 0,1 0,0 0,0 0,0 0,1 0,-1-1,0 1,1 0,-1-1,1 1,-1-1,1 1,0-1,0 1,82 37,-62-37,1-1,-1-2,0 0,1-1,-1-1,0-1,18-5,-11 2,140-42,-147 40,-4-1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9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1,'29'5,"24"1,7 0,-1-1,-6-1,-7-2,-7-1,-5 0,-4-1,-1-1,-7-4,-2-1,1-1,-3 2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9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47,'38'0,"32"0,9-5,-4-1,-10 0,-12 1,-9 1,-8 2,-10-4,-4-1,-7 1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8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161 115,'-14'43,"-10"33,-1 9,4-5,1-12,4-12,4-12,5-7,3-6,2-4,-3 0,-1-11,1-8</inkml:trace>
  <inkml:trace contextRef="#ctx0" brushRef="#br0" timeOffset="248.804">20 58,'38'0,"33"0,8-5,0-1,-8-1,-11 2,-12-3,-8 0,-7 1,-4 1,-12 3,-8 1</inkml:trace>
  <inkml:trace contextRef="#ctx0" brushRef="#br0" timeOffset="453.17">20 453,'38'0,"28"-5,6-1,-3 0,-14-4,-11 0,-9 2,-5 2,-8 2</inkml:trace>
  <inkml:trace contextRef="#ctx0" brushRef="#br0" timeOffset="868.482">725 425,'-160'249,"149"-231,0 1,1 0,1 1,1 0,1 0,-3 12,10-30,-1 0,1 0,-1 0,1 0,0 0,0 0,0 0,0 0,0 1,0-1,1 0,-1 0,1 0,-1 0,1 0,0 0,0 0,0 0,0 0,0 0,0-1,0 1,1 0,-1-1,1 1,-1-1,1 1,0-1,-1 0,1 0,0 0,0 0,0 0,0 0,0 0,0-1,0 1,0 0,0-1,0 0,0 0,1 0,-1 0,0 0,1 0,100-17,2-27,-92 32</inkml:trace>
  <inkml:trace contextRef="#ctx0" brushRef="#br0" timeOffset="1136.539">415 622,'38'0,"28"0,6 0,-3 0,-9 0,-10 0,-9 0,-11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8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1,'15'128,"-5"1,-6 69,-45 159,30-285,-24 205,35-254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35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0,'-65'133,"7"3,-36 125,39-121,56-140,-1-1,0 1,1 0,-1 0,0-1,1 1,-1 0,0-1,0 1,1 0,-1-1,0 1,0 0,0-1,0 1,1-1,-1 1,0 0,0-1,0 1,0-1,0 1,0 0,0-1,0 1,0-1,0 1,0 0,-1-1,1 1,0-1,0 1,0 0,0-1,-1 1,1 0,0-1,0 1,0 0,-1-1,1 1,0 0,-1 0,1-1,0 1,-1 0,1 0,0-1,-1 1,1 0,-1 0,1 0,0 0,-1 0,1 0,-1 0,1-1,0 1,-1 0,1 1,-1-1,1 0,0 0,-1 0,1 0,11-38,2 0,2 1,1 1,2 1,4-5,1-3,3-8,-1 0,2 1,2 1,2 2,15-16,-43 59,-3 4,0-1,0 0,0 1,0-1,0 0,1 1,-1-1,0 0,0 1,0-1,1 0,-1 1,0-1,1 0,-1 1,0-1,1 1,-1-1,1 1,-1-1,1 1,-1-1,1 1,-1 0,1-1,-1 1,1 0,0-1,-1 1,1 0,-1 0,1-1,0 1,-1 0,1 0,0 0,-1 0,1 0,0 0,0 0,-1 0,1 0,0 0,-1 1,1-1,-1 0,1 0,0 1,-1-1,1 0,-1 1,1-1,0 0,-1 1,1-1,-1 1,1-1,-1 1,0-1,1 1,-1-1,0 1,1 0,-1-1,1 1,-1 211,0-34,0-176,0 0,0 0,0 0,1-1,-1 1,1 0,-1 0,1 0,0-1,-1 1,1 0,0-1,0 1,0 0,1-1,-1 1,0-1,0 0,1 1,-1-1,1 0,-1 0,1 0,0 0,-1 0,1 0,0-1,0 1,-1 0,1-1,0 0,0 1,0-1,0 0,0 0,0 0,-1 0,1 0,0 0,0-1,0 1,0-1,0 1,-1-1,1 0,0 1,0-1,-1 0,1 0,-1 0,1-1,-1 1,1 0,-1-1,0 1,0 0,1-2,15-12,-1 0,-1-2,0 0,-2 0,0-1,4-9,24-31,5-5,-30 38,1 1,2 0,0 2,1 0,1 1,17-12,-37 32,0 0,0 0,0 0,0 0,0 0,0 0,0 0,1 1,-1-1,0 0,0 1,1-1,-1 1,0 0,1-1,-1 1,0 0,1 0,-1-1,1 1,-1 0,0 1,1-1,-1 0,0 0,1 1,-1-1,0 0,1 1,-1-1,0 1,1 0,-1-1,0 1,0 0,0 0,0 0,0 0,0 0,0 0,0 0,0 0,-1 0,1 0,0 1,-1-1,1 0,0 0,-1 1,0-1,1 0,-1 1,0-1,0 0,0 2,2 12,-1 1,-1 0,0-1,-2 1,1 0,-2-1,0 1,-3 6,2-12,1 1,0-1,1 1,0 0,1-1,0 1,0 0,2 0,-1 0,1 0,1 0,0-1,0 1,1 0,0-1,1 0,4 8,2-4</inkml:trace>
  <inkml:trace contextRef="#ctx0" brushRef="#br0" timeOffset="526.971">1492 113,'-42'5,"0"1,0 3,1 1,-37 14,67-20,0 1,0 0,1 0,0 1,0 0,0 1,1 0,0 0,0 1,1 0,0 1,0 0,1 0,1 0,-1 1,1 0,1 1,0-1,0 1,0 5,-4 72,9-86,0 1,1-1,-1 1,1-1,0 1,-1-1,1 1,0-1,1 0,-1 0,0 0,1 1,-1-1,1 0,0-1,-1 1,1 0,0 0,0-1,0 1,0-1,1 0,-1 0,0 1,0-1,1-1,-1 1,1 0,-1-1,1 1,-1-1,3 1,7-3,0-1,1 1,-2-2,1 0,0 0,-1-1,0-1,0 1,0-2,-1 0,0 0,0-1,-1 0,8-8,209-234,-194 226,-32 24,0-1,1 1,-1 0,0-1,1 1,-1 0,1-1,-1 1,1 0,-1 0,1-1,-1 1,1 0,-1 0,1 0,-1 0,1 0,-1-1,1 1,-1 0,1 0,-1 0,1 1,-1-1,1 0,-1 0,1 0,-1 0,1 0,-1 1,1-1,-1 0,1 0,-1 1,1-1,-1 0,1 1,-1-1,0 0,1 1,-1-1,0 1,1-1,-1 0,0 1,0-1,1 1,-1-1,0 1,0-1,0 1,0-1,0 1,1 0,-1-1,0 1,0-1,0 1,-1-1,1 1,0-1,0 1,0-1,0 1,0-1,-47 149,44-139,1 1,0 0,0 0,1 0,1 0,0 0,0 0,1 0,0 0,1 0,0 0,1-1,0 1,3 4,7 3</inkml:trace>
  <inkml:trace contextRef="#ctx0" brushRef="#br0" timeOffset="878.319">2001 141,'-141'287,"108"-182,31-101,2 1,-1-1,0 1,1-1,0 1,0-1,0 1,0 0,1-1,0 1,0-1,0 0,1 1,-1-1,1 0,0 0,0 0,1 0,-1 0,1 0,0 0,1 0,3 0,0 0,1-1,0 0,-1-1,1 0,0 0,0 0,1-1,-1 0,0-1,0 0,1 0,-1-1,0 0,0 0,0-1,0 0,0 0,7-4,27-12,-28 8</inkml:trace>
  <inkml:trace contextRef="#ctx0" brushRef="#br0" timeOffset="1066.95">1662 395,'38'0,"33"0,8 0,-4 0,-11 0,-10 0,-15 0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9:56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85,'-77'-27,"51"19,-1 1,0 2,-1 1,1 1,-1 1,1 1,-1 2,0 1,1 1,-1 1,1 1,0 2,1 1,0 1,-3 2,17-9,0 0,0 1,1 0,-1 1,1 0,0 1,0 0,0 1,1 0,0 0,0 1,1 1,-1 0,2 0,-1 1,1 0,1 0,-1 1,2 0,-1 0,-1 4,8-9,-1-1,1 0,0 0,0 0,0 1,0-1,1 0,0 0,0 0,0 0,0 0,1 0,-1 0,1 0,0-1,0 1,1 0,-1-1,1 0,-1 1,1-1,0 0,1-1,-1 1,0-1,1 1,1 0,106 48,61-32,-172-19,1-1,0 1,0-1,-1 1,1 0,0-1,0 1,-1 0,1 0,0-1,0 1,0 0,0 0,-1 0,1 0,0 0,0 0,0 0,0 0,-1 1,1-1,0 0,0 0,0 1,-1-1,1 0,0 1,-1-1,1 1,0-1,-1 1,1-1,0 1,-1-1,1 1,-1 0,1-1,-1 1,1 0,-1 0,0-1,1 1,-1 0,0 0,0 0,1-1,-1 1,0 0,0 0,0 0,0-1,0 1,0 0,0 0,0 0,-1 0,1-1,0 1,0 0,-1 0,1 0,-1 0,-139 87,-26 39,163-125,0 1,1-1,-1 1,1 0,0 0,0 0,0 0,1 0,-1 1,1-1,-1 0,1 1,0-1,1 1,-1-1,0 1,1 0,0-1,0 1,0 0,0-1,1 1,-1-1,1 1,0-1,0 1,0-1,1 1,-1-1,1 0,0 0,0 0,0 0,0 0,0 0,1 0,-1-1,1 1,0-1,0 0,0 0,0 0,0 0,0 0,0-1,1 1,-1-1,1 0,14 4,-1-1,1-1,0-1,0 0,1-2,-1 0,0-1,6-1,27-1,175-8,-202 5</inkml:trace>
  <inkml:trace contextRef="#ctx0" brushRef="#br0" timeOffset="266.914">1609 338,'-39'34,"-21"25,-7 8,5-3,12-8,10-8,11-8,7-6,6-3,2-3,-2-1,1-1,0 1,-4 0,2-4</inkml:trace>
  <inkml:trace contextRef="#ctx0" brushRef="#br0" timeOffset="516.304">1101 367,'29'34,"23"20,9 1,-2-3,-7-7,-6-10,-7-7,-5-8,-3-3,-3-3,-1-5,0-4,0-3,0-1,-4-1</inkml:trace>
  <inkml:trace contextRef="#ctx0" brushRef="#br0" timeOffset="954.068">2145 423,'-12'-4,"0"1,-1 0,1 1,-1 1,0 0,1 0,-1 2,0-1,1 2,-1-1,0 2,1 0,0 0,0 1,0 1,0 0,1 0,0 1,0 1,0 0,1 0,0 1,0 0,1 1,0 0,1 1,0 0,0 0,1 0,0 1,0 3,2-5,-27 85,32-90,-1-1,1 0,0 0,1 1,-1-1,0 0,1 0,0 0,0 0,0 0,0 0,0 0,1 0,-1 0,1 0,0 0,0-1,0 1,0-1,0 0,0 1,1-1,-1 0,1 0,0-1,-1 1,1 0,0-1,2 1,2 2,1-2,-1 1,1-1,-1 0,1 0,0-1,-1 0,1 0,0-1,0 0,0 0,0-1,-1 0,1-1,0 1,-1-2,1 1,-1-1,0 0,0 0,0-1,4-3,135-118,-101 80,2 11,-45 34,-1-1,0 1,0-1,0 1,0 0,0 0,0 0,1 0,-1 0,0 0,0 0,0 0,0 0,0 0,1 0,-1 1,0-1,0 1,0-1,0 1,0-1,0 1,0-1,0 1,0 0,0 0,0-1,-1 1,1 0,0 0,0 0,-1 0,1 0,-1 0,1 0,-1 0,1 0,-1 0,0 0,1 0,-1 0,0 1,0-1,0 0,0 0,0 0,0 1,6 43,-6-37,1-1,-1 1,1-1,1 0,-1 1,1-1,0 0,1 0,0 0,0 0,0 0,1-1,0 0,0 1,1-1,0-1,4 5,40 21,-25-18</inkml:trace>
  <inkml:trace contextRef="#ctx0" brushRef="#br0" timeOffset="1472.338">2569 875,'5'-12,"19"-41,2 1,2 1,3 1,1 2,3 1,1 2,31-28,-20 43,-46 30,0-1,0 1,0 0,0 0,0 0,0 0,0 0,0 0,-1 0,1 0,0 0,0 0,0 0,0 0,0 1,0-1,0 0,0 1,-1-1,1 1,0-1,0 1,-1-1,1 1,0-1,0 1,-1 0,1-1,-1 1,1 0,-1 0,1 0,-1-1,1 1,-1 0,0 0,1 0,-1 0,0 0,0 0,0-1,1 1,-1 0,0 0,0 0,-1 0,1 0,0 0,0 0,0 0,-1 0,1 0,0-1,-1 1,1 0,-1 0,-6 43,2 52,6-94,0 0,0 1,1-1,-1 0,0 0,1 1,-1-1,1 0,0-1,0 1,-1 0,1 0,0-1,1 1,-1-1,0 0,0 0,1 1,-1-1,0-1,1 1,-1 0,1-1,-1 1,1-1,-1 0,1 0,0 0,-1 0,1 0,-1 0,1-1,0 0,86-24,-37-3,-41 21,1 0,-1 1,1 0,0 1,1 0,-1 1,1 0,0 1,0 0,10 0,-20 4,1 0,-1 0,1 0,-1 0,0 1,1-1,-1 1,0 0,0 0,0 0,-1 0,1 1,0-1,-1 1,1-1,-1 1,0 0,0 0,0 0,0 0,-1 0,1 1,-1-1,0 0,0 1,0-1,0 1,-1-1,1 1,-1 0,0-1,0 1,0-1,-1 1,1-1,-1 1,0 0,0-1,16 74,0-59,2-5</inkml:trace>
  <inkml:trace contextRef="#ctx0" brushRef="#br0" timeOffset="2184.199">3669 423,'22'52,"-2"1,-3 2,-2 0,-2 0,1 26,-12-62,-1 0,0 0,-2 1,0-1,-1 0,0 0,-2 0,-3 10,4-21,1 0,-1 0,0 0,-1 0,0-1,0 0,-1 0,0 0,0 0,0-1,-1 1,0-1,0-1,-1 1,0-1,0-1,0 1,0-1,-1 0,-1 0,7-3,1 0,-1 0,1-1,-1 1,1-1,-1 1,1-1,-1 1,0-1,1 0,-1 0,0 0,1 0,-1 0,1 0,-1-1,0 1,1 0,-1-1,1 1,-1-1,1 0,-1 1,1-1,-1 0,1 0,0 0,0 0,-1 0,1 0,0 0,0-1,0 1,0 0,0 0,0-1,1 1,-1-1,0 1,1-1,-1 1,1-1,-1 1,1-1,0 0,0 1,0-1,0 0,4-80,6 50,2 0,1 1,1 1,2 0,1 1,1 1,2 1,0 0,5-2,6-9,2 2,1 1,1 1,2 2,2 2,38-23,44 3,-117 49,0 0,1 0,-1 1,0 0,1 0,-1 0,0 1,0-1,1 1,-1 0,0 0,0 0,0 1,0 0,0-1,0 1,0 1,-1-1,1 0,-1 1,0 0,1 0,-1 0,0 0,-1 0,1 1,-1-1,2 3,-1 0,-1 0,0 1,0-1,0 0,-1 1,0-1,0 1,-1-1,0 1,0-1,0 1,-1-1,0 1,0-1,-1 1,1-1,-1 0,-1 0,1 0,-1 0,-1 1,-3 7,-1 0,-1 0,0-1,0 0,-2 0,1-1,-2-1,-1 2,0-3,0 0,0-1,-1-1,0 0,-1 0,0-2,0 0,0-1,0 0,-1-1,0-1,0 0,0-1,-6-1,20-1,-1 1,0-1,0 0,1 0,-1 0,0 0,0 0,1-1,-1 0,0 1,1-1,-1 0,0 0,1 0,-1-1,1 1,0 0,-1-1,1 0,0 1,0-1,0 0,0 0,0 0,1-1,-1 1,1 0,-1-1,1 1,0-1,0 1,0-1,0 1,0-1,1 0,-1 1,1-1,-1 0,1 0,0 1,0-1,1-2,3-12</inkml:trace>
  <inkml:trace contextRef="#ctx0" brushRef="#br0" timeOffset="2449.509">4544 0,'-5'34,"-1"25,-1 7,-2 3,-1-6,2-10,2-8,2-7,2-5,1-4,1-1,0-2,0 1,1-1,-1 2,0-6</inkml:trace>
  <inkml:trace contextRef="#ctx0" brushRef="#br0" timeOffset="2803.978">4685 565,'34'9,"0"-2,1-1,0-1,0-2,0-2,0-1,1-2,-1-1,5-2,-33 4,0-1,0 1,0-1,0-1,0 1,0-1,0 0,-1-1,0 0,1 0,-1 0,-1-1,1 1,-1-1,0-1,0 1,0-1,-1 0,0 0,0 0,0 0,-1-1,0 0,0 0,-1 0,0 0,0 0,0 0,-1 0,0 0,-1-4,0 8,-1 0,0 0,0 0,0 0,0 1,-1-1,1 0,-1 1,1-1,-1 1,0-1,0 1,0 0,0 0,-1 0,1 0,-1 0,1 0,-1 1,0-1,1 1,-1 0,0 0,0 0,0 0,0 0,0 1,0-1,0 1,0 0,0 0,-2 0,-99 18,88-12,0 0,0 1,1 0,0 2,0 0,1 0,0 1,0 1,2 0,-1 1,1 1,1 0,0 0,1 1,0 0,1 1,1 0,1 1,0-1,0 1,2 1,0-1,1 1,4-11,0 0,0-1,1 1,-1 0,1 0,1-1,-1 1,1 0,0-1,0 0,1 1,-1-1,1 0,0 0,1 0,-1-1,1 1,0-1,0 0,1 0,-1 0,1-1,-1 1,1-1,0 0,1-1,0 1,152 50,-123-45,-4-3</inkml:trace>
  <inkml:trace contextRef="#ctx0" brushRef="#br0" timeOffset="3728.541">0 1270,'478'-25,"149"-7,51 4,37-2,-240 3,-58 0,150-3,-70 20,-97-8,-79-10,-17 0,-277 28,-4 0</inkml:trace>
  <inkml:trace contextRef="#ctx0" brushRef="#br0" timeOffset="5423.946">5955 311,'-5'4,"4"3,1 4,6 0,2-2</inkml:trace>
  <inkml:trace contextRef="#ctx0" brushRef="#br0" timeOffset="5673.01">6039 734,'0'0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0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1010,'7'8,"0"0,1-1,-1 0,1 0,1-1,-1 0,1-1,0 1,1-2,-1 1,1-1,0-1,0 0,0 0,0-1,1 0,-1-1,1 0,-1-1,1 0,-1 0,5-2,5 1,-1-2,0 0,0-2,0 0,0-1,-1 0,0-2,0 0,-1-1,0-1,0 0,0-2,178-155,-136 106,-3-2,-2-2,-4-3,-2-2,-4-3,-3 0,30-77,-2-52,-56 184,-7 45,-3-13,68 256,-46-195,-5 1,-2 0,-4 2,0 31,-12-76,-1 1,-2-1,-1 1,-2-1,-1 0,-6 18,7-37,0 0,-1 0,-1-1,0 1,-1-2,0 1,-1-1,-1 0,1 0,-2-1,0 0,0-1,-1 0,0-1,-1 0,-2 1,-14 6,-1 0,0-3,-1 0,0-2,-1-1,0-1,-1-2,0-1,-24 1,37-6,0-1,0 0,0-1,0-1,0-1,0-1,1-1,0 0,-2-2,13 5,0-1,1 1,-1-2,1 1,-1-1,1 0,0 0,1-1,-1 1,1-1,0-1,0 1,0-1,1 0,0 0,0 0,0 0,1-1,0 0,0 1,1-1,0 0,0 0,0-5,6-74,4 61</inkml:trace>
  <inkml:trace contextRef="#ctx0" brushRef="#br0" timeOffset="251.17">1863 813,'-10'33,"-8"26,0 8,-3-8,3-10,5-12</inkml:trace>
  <inkml:trace contextRef="#ctx0" brushRef="#br0" timeOffset="496.881">1609 163</inkml:trace>
  <inkml:trace contextRef="#ctx0" brushRef="#br0" timeOffset="867.663">2089 1235,'17'-69,"3"1,3 1,3 1,3 1,7-6,-29 58,0 0,1 0,0 1,1 1,1-1,0 1,0 1,1 0,0 1,1 0,0 0,1 1,-1 1,1 0,1 1,-1 0,1 1,0 1,0 0,8-1,-19 5,-1 0,0 0,0 0,1 0,-1 1,0-1,1 1,-1-1,0 1,0 0,0-1,0 1,0 1,0-1,0 0,0 0,0 1,0-1,-1 1,1-1,0 1,-1 0,0 0,1-1,-1 1,0 0,0 0,0 1,0-1,0 0,0 0,-1 0,1 0,-1 1,0-1,1 0,1 94,-3-76,-2 12,1-24,1 1,0 0,0 0,1 0,0 0,1 0,0-1,0 1,1 0,0 0,0-1,1 1,0-1,0 0,1 0,1 1,-3-7,1 0,0 0,-1 0,1 0,0 0,0-1,0 1,0-1,0 0,1 0,-1 0,0 0,0 0,1-1,-1 0,1 1,-1-1,0-1,1 1,-1 0,0-1,1 1,-1-1,0 0,0 0,1-1,0 0,81-47,-60 31,-12 7,1 0,0 1,1 0,0 1,1 1,0 0,0 1,0 1,1 1,5-1,-20 5,0 1,0 0,0 0,0 0,0 0,0 0,0 0,0 0,0 1,0-1,0 1,0-1,0 1,-1 0,1 0,0 0,0 0,-1 0,1 0,0 0,-1 1,0-1,1 0,-1 1,0-1,1 1,-1 0,0-1,0 1,0 0,-1 0,1 0,0 0,-1 0,8 74,-8-52,-1-17,2 0,-1 1,1-1,0 0,0 0,0 0,1 0,0-1,1 1,0 0,0-1,0 1,1-1,0 0,0-1,0 1,1 0,0-1,0 0,4 3,8 0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73 200,'18'198,"-7"178,-10-368,-1 0,0 1,-1-1,0 0,0 0,0 0,-1 0,0 0,-1-1,0 1,0-1,0 1,-1-1,0 0,-1 0,0-1,0 1,0-1,-3 3,6-9,1 0,-1 1,0-1,1 0,-1 0,1 0,-1 0,1 0,-1 0,0-1,1 1,-1-1,1 1,-1-1,1 1,-1-1,1 0,0 1,-1-1,1 0,0 0,0 0,-1 0,1 0,0 0,0-1,0 1,0 0,1-1,-1 1,0 0,0-1,1 1,-1-1,1 1,-1-1,1 1,0-1,0 1,-1-1,1 0,0 1,0-1,1 1,-1-1,0 1,0-1,1 0,-1 1,1-1,-1 1,1 0,0-1,3-23,1 0,1 1,1-1,1 2,2-1,5-9,-6 12,17-43,4 2,2 1,2 2,4 1,1 2,3 1,3 3,24-21,-55 59,0 0,1 2,0 0,1 1,1 0,0 1,0 1,1 1,0 0,0 1,1 2,0-1,7 1,-23 4,0 1,0 0,0 0,0 0,0 1,1-1,-1 1,0 0,0 0,0 0,-1 0,1 0,0 0,0 1,-1-1,1 1,0 0,-1 0,0 0,0 0,1 0,-1 1,0-1,-1 1,1-1,0 1,-1 0,1 0,-1-1,0 1,0 0,0 0,0 0,-1 0,1 3,0 5,1 0,-2-1,0 1,0 0,-1-1,0 1,-1 0,0-1,-3 10,-3 4,-2 0,0-1,-1 0,-1-1,-1-1,-1 0,-1 0,-1-2,0 0,-2 0,0-2,-9 6,12-8,-1-1,0 0,-2-2,1 0,-1-1,-1 0,0-2,-1 0,1-1,-2-1,1-1,-18 3,35-9,0 0,-1 0,1 0,0-1,-1 1,1-1,0 0,0 1,-1-2,1 1,0 0,0-1,0 1,1-1,-1 0,0 0,1 0,-1 0,1 0,-1-1,0-1,-9-14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0,'-114'512,"63"-78,51-344,6-82,0-8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0 259,'20'9,"1"-1,0-1,0-1,0 0,1-2,0 0,0-2,0 0,0-2,0 0,0-1,0-1,0-2,0 0,-1-1,5-2,-16 3,0 1,-1-2,1 1,-1-1,0-1,0 1,-1-2,1 1,-1-1,-1 0,1-1,-1 0,-1 0,1 0,-2-1,1 0,-1 0,0-1,-1 1,0-1,-1 0,1 0,-2-1,1-6,-2 13,-1 1,0 0,0-1,-1 1,1 0,-1-1,1 1,-1 0,0 0,0-1,-1 1,1 0,-1 0,1 0,-1 1,0-1,0 0,0 1,-1-1,1 1,0 0,-1-1,0 1,1 1,-1-1,0 0,0 1,0-1,0 1,0 0,-1 0,1 0,0 0,0 1,-1-1,-6 0,-1 0,1 0,-1 1,1 0,0 1,-1 0,1 1,0 0,0 0,0 1,0 1,-10 4,0 2,1 0,0 1,1 1,1 0,0 1,0 2,1-1,1 2,0 0,2 1,-4 4,10-10,-1 0,2 0,-1 0,1 0,1 1,0 0,1 1,0-1,1 1,0-1,1 1,1 0,0 0,0 0,1 0,1 0,0 0,1 0,1-1,3 13,-2-15,0-1,1-1,0 1,0-1,1 1,0-1,0-1,1 1,0-1,0-1,1 1,0-1,0-1,1 1,-1-1,1-1,0 1,0-2,7 3,11 2,0-1,-1-1,2-1,-1-1,1-2,13-1,-1 0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1 352,'19'2,"1"0,-1-1,1-1,0-1,0-1,-1 0,1-2,-1 0,0-1,0-1,-1-1,0 0,0-2,0 0,-1-1,-1 0,1-2,-2 0,6-6,70-112,-91 129,0 1,0 0,0-1,1 1,-1 0,0 0,1-1,-1 1,0 0,1 0,-1-1,0 1,1 0,-1 0,0 0,1-1,-1 1,1 0,-1 0,0 0,1 0,-1 0,1 0,-1 0,1 0,-1 0,0 0,1 0,-1 0,1 0,-1 0,0 1,1-1,-1 0,0 0,1 0,-1 1,1-1,-1 0,0 0,0 1,1-1,-1 0,0 1,1-1,-1 0,0 1,0-1,0 0,1 1,-1-1,0 0,0 1,0-1,0 1,0-1,0 0,0 1,0-1,0 1,0-1,0 1,0-1,0 0,0 1,0-1,0 1,0-1,2 38,-2-35,26 331,-25-285,4 3,-3 1,-3-1,-1 0,-3 0,-2 0,-3 0,-1-1,-11 24,20-68,-1 1,0-1,0 0,-1 0,0 0,0 0,0-1,-1 1,0-1,0 0,-1-1,0 1,0-1,0 0,-2 1,5-7,0 1,0-1,0 1,0-1,0 0,0 0,0-1,0 1,1 0,-1-1,1 0,-1 0,1 1,-1-1,1-1,0 1,0 0,0 0,0-1,1 0,-1 1,1-1,-1 0,1 1,0-1,0 0,0 0,0 0,1 0,-1 0,1 0,0 0,0 0,0-2,-1-14,2 0,0 0,0 0,2 1,1-1,0 1,1 0,3-5,-2 0,25-66,3 2,4 1,4 2,3 2,11-8,-38 59,1 0,1 2,2 1,1 0,2 2,0 1,1 0,2 2,0 2,2 0,29-15,-55 33,-1 1,0 0,1 0,-1 0,1 0,0 0,0 1,-1 0,1 0,0 0,0 0,0 0,0 1,0 0,1 0,-1 0,0 0,0 1,0-1,0 1,0 0,0 0,-1 1,1-1,0 1,0 0,-1 0,1 0,-1 0,0 0,0 1,0 0,0 0,0 0,2 2,-2 2,0 0,0 0,-1 1,1-1,-2 1,1 0,-1-1,0 1,-1 0,0 0,0-1,0 1,-1 0,0 0,-1-1,0 1,0-1,-3 8,-66 127,55-115,0 0,-2-2,-1 0,-2-1,0-1,-1-1,-1 0,-1-2,-1-1,-1-1,0-1,-3-1,-51 1,62-21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1 395,'22'4,"0"0,1-2,-1 0,1-2,-1 0,1-2,-1 0,1-1,-1-2,0 0,-1-1,1-1,-1-2,-1 0,1-1,-2 0,18-14,-27 17,-1-1,0 0,0-1,-1 0,0-1,0 0,-1 0,-1 0,0-1,0 0,-1 0,1-4,-4 10,0-1,-1 0,1 1,-1-1,0 0,-1 0,1 0,-1 0,-1 0,1 0,-1 0,0 0,0 0,-1 0,0 1,0-1,0 0,0 1,-1 0,0-1,0 1,-1 0,1 1,-1-1,-4-3,3 4,1 0,-1 0,0 1,-1 0,1 0,0 0,-1 0,0 1,1 0,-1 0,0 1,0 0,0 0,0 0,0 1,0 0,0 0,0 0,0 1,0 0,0 0,-2 0,-124 55,122-48,0-1,0 2,1-1,-1 1,2 1,0 0,0 0,1 0,0 1,0 0,2 1,-1-1,1 1,1 0,0 1,1-1,0 1,1-1,1 1,-1 0,2-1,0 1,1 0,0 3,2-8,-1-1,2 1,-1-1,1 1,0-1,0 0,1 0,0-1,0 1,1-1,0 0,0-1,0 1,1-1,0-1,0 1,0-1,0 0,0-1,1 0,0 0,0 0,0-1,0 0,0-1,0 0,1 0,17 3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1 337,'241'-230,"-213"201,60-46,-87 75,0-1,0 1,1-1,-1 1,0 0,0 0,0 0,1 0,-1 0,0 0,0 0,0 0,1 0,-1 0,0 1,0-1,0 0,0 1,0-1,1 1,-1-1,0 1,0 0,0-1,-1 1,1 0,0 0,0 0,0 0,0-1,-1 1,1 0,0 0,-1 1,1-1,-1 0,1 0,-1 0,0 0,1 0,-1 1,0-1,0 0,0 0,0 0,0 1,4 64,-4-58,-1-2,0 1,1-1,0 1,1-1,-1 1,1-1,0 1,1-1,0 0,0 1,0-1,1 0,0 0,0-1,0 1,1 0,-1-1,1 0,1 0,-1 0,1-1,0 1,0-1,0 0,0 0,1-1,0 0,0 0,0 0,0-1,0 0,0 0,0 0,1-1,5 1,2-4,0-1,0-1,-1 0,1-1,-1-1,0 0,-1 0,1-1,-1-1,0 0,-1-1,0 0,-1-1,0 0,0 0,-1-1,0 0,2-6,47-90,-47 94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224 556,'-34'39,"2"2,1 2,3 1,1 1,-20 46,44-86,0-1,0 1,1 0,-1 0,1 0,0 0,1 0,-1 0,1 0,0 1,1-1,-1 0,1 1,0-1,0 1,0-1,1 0,0 1,0-1,1 0,-1 0,1 0,0 0,0 0,1 0,0 0,-1-1,2 1,-1-1,0 0,1 0,0 0,4 3,2-2,1-1,0-1,0 0,0 0,0-1,0 0,0-1,1 0,-1-1,0-1,1 1,-1-2,0 0,0 0,0-1,0 0,0-1,-1 0,1-1,-1 0,0 0,-1-1,1-1,-1 1,0-1,-1-1,0 0,0 0,0-1,-1 0,-1 0,36-49,-2-1,-3-2,-3-1,-3-2,8-27,-26 59,-2 0,-2-1,0 0,-3-1,0 1,-2-10,-2 27,-2 1,0-1,0 0,-2 0,0 1,-1-1,0 1,-1 0,-1 0,0 0,-1 1,-1-1,0 1,-5-6,8 14,0 1,-1-1,1 1,-1 0,0 1,0-1,-1 1,1 0,-1 0,0 1,0-1,0 1,0 1,-1-1,1 1,-1 0,0 1,1-1,-1 1,0 1,0-1,0 1,0 0,0 1,1 0,-1 0,0 0,1 1,-1 0,0 0,1 1,0 0,0 0,0 0,0 1,0 0,1 0,-1 0,1 1,-3 3,-7 10,1 0,1 0,1 1,0 1,2 0,0 1,1 0,1 0,1 1,1 0,1 0,1 1,1-1,1 1,1 0,1 0,1-1,1 10,1-9,1-1,1 1,1-1,1-1,0 1,2-1,1 0,0-1,1 0,2-1,0 0,0-1,2-1,0 0,1-1,1 0,1-2,0 0,0 0,1-2,1-1,1 0,63 12,-59-21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9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45,'-6'-5,"1"1,-1 1,0-1,0 1,0 0,0 0,0 0,-1 1,1 0,-1 0,1 1,-1 0,0 0,0 1,0-1,1 2,-1-1,0 1,0 0,1 0,-1 0,0 1,1 0,0 1,-1 0,1 0,0 0,0 0,1 1,-1 0,1 0,0 1,0-1,0 1,0 0,1 1,-1 1,-8 16,1 1,1 0,1 0,1 2,2-1,0 1,-2 24,8-46,-1-1,1 1,1 0,-1-1,0 1,1 0,0 0,0-1,0 1,0 0,1 0,0-1,-1 1,1 0,0-1,1 1,-1-1,1 0,0 1,-1-1,1 0,1 0,-1 0,0 0,1 0,-1 0,1-1,0 0,0 1,0-1,0 0,1 0,-1 0,0-1,1 1,-1-1,1 0,-1 0,1 0,0-1,-1 1,1-1,1 0,4-2,-1 0,0-1,1 0,-1-1,0 0,-1 0,1-1,-1 0,0 0,0-1,0 0,-1 0,0 0,0-1,-1 0,4-6,11-9,154-226,-160 235,-10 19,-11 30,5-28,0-1,0 0,1 0,0 0,0 0,1 0,0 0,0 0,0 0,1 0,0 0,1 0,-1 0,1 0,1 0,-1-1,1 1,0-1,1 0,-1 0,1 0,1 0,-1 0,1-1,0 0,0 0,0 0,1-1,0 0,-1 0,2 0,-1-1,0 0,1 0,-1 0,1-1,0 0,6 1,-5-3,-1 0,1 0,-1-1,1 1,-1-2,1 1,-1-1,0 0,0-1,0 0,0 0,0 0,0-1,-1 0,0 0,1-1,-2 0,1 0,-1 0,3-3,90-133,-51 67,-47 75,0-1,0 1,0-1,0 0,0 1,1-1,-1 1,0-1,0 0,0 1,1-1,-1 0,0 1,1-1,-1 0,0 1,1-1,-1 0,0 0,1 1,-1-1,1 0,-1 0,0 0,1 1,-1-1,1 0,-1 0,1 0,-1 0,0 0,1 0,-1 0,1 0,-1 0,1 0,-1 0,1 0,-1 0,0-1,1 1,-1 0,1 0,-1 0,0-1,1 1,-1 0,1 0,-1-1,0 1,0 0,1-1,-1 1,0 0,1-1,-1 1,0-1,0 1,0 0,1-1,-1 1,0-1,0 1,0-1,0 1,0 0,0-1,0 1,0-1,3 38,-3-33,-1 4,0-1,1 0,-1 0,2 0,-1 1,1-1,0 0,0 0,1 0,0 0,0 0,1-1,0 1,0-1,1 1,-1-1,1 0,1 0,-1-1,1 1,0-1,0 0,1 0,-1-1,1 0,0 0,5 3,-5-6,0 0,0 0,0 0,0-1,0 0,0 0,0 0,0-1,0 0,0 0,-1-1,1 1,0-1,-1-1,1 1,-1-1,0 0,0 0,0 0,0-1,0 1,-1-1,1-1,-1 1,0-1,-1 1,1-1,-1 0,0 0,0-1,1-2,55-137,-58 146,-1 0,1 0,-1 0,1-1,-1 1,1 0,0-1,-1 1,1 0,0-1,0 1,0-1,-1 1,1-1,0 1,0-1,0 0,0 1,0-1,0 0,0 0,0 0,0 0,0 0,0 0,0 0,0 0,0 0,-1 0,1 0,0-1,0 1,0 0,0-1,0 1,0 0,0-1,-1 1,1-1,0 0,0 1,-1-1,1 0,0 1,-1-1,1 0,0 0,-1 1,1-1,-1 0,0 0,1 0,-1 0,0 0,1 0,-1 0,0 0,0 0,0 1,0-1,0 0,0 0,0 0,0 0,0 0,-1 0,1-1,58 130,-29-64,-3 1,-3 2,-2 0,-4 2,-3 0,-2 0,0 46,-10-98,-1-1,-1 1,-1 0,0 0,-1 0,0 0,-2-1,0 1,-1-1,0 0,-2 0,1-1,-2 0,0 0,-1-1,-1 0,0 0,0-1,-2 0,1-1,-2-1,1 0,-2 0,1-1,-1-1,-1 0,2-2,0 0,-1-1,0 0,0-1,0 0,0-1,-1-1,-7 0,18-2,-1-1,1 1,-1-1,1 0,-1-1,1 1,-1-1,1 0,0 0,-1 0,1 0,0-1,0 0,0 0,0 0,0 0,0-1,0 1,1-1,0 0,-1 0,1 0,0-1,0 1,1-1,-1 0,1 0,0 1,-2-5,1-2,0 1,1-1,0 0,0 1,1-1,0 0,1 0,0 0,1 0,0 0,0 0,1 0,1 1,-1-1,1 1,1-1,1-2,86-147,-70 128,2 2,0 0,2 1,1 2,1 1,1 1,2 1,22-14,15 17,-46 23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8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1,'-9'35,"2"0,1 1,1 0,2 1,2-1,2 0,2 14,-3-45,1 0,0 0,0 0,0 0,1 0,0-1,0 1,0-1,0 1,1-1,-1 0,1 0,0 0,1 0,-1-1,1 1,-1-1,1 0,0 0,0 0,0 0,1-1,-1 0,1 0,-1 0,1 0,0-1,0 1,0-1,0-1,-1 1,1-1,0 1,0-2,0 1,0 0,5-2,4-2,1-1,-1-1,0 0,-1-1,1 0,-2-1,1-1,-1 0,0 0,-1-2,0 1,0-1,-1-1,-1 0,0 0,-1-1,0 0,-1 0,0-1,-1-1,0 1,0 1,-2-1,0 0,0-1,-1 1,-1 0,0-1,-1 0,-1 1,-1-15,0 5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0 104,'6'20,"0"0,2 0,0-1,1 0,1 0,0-1,2 0,0-1,1 0,0-1,1-1,1 0,12 8,-23-20,1 0,-1 0,1-1,0 1,0-1,0 0,0-1,1 1,-1-1,0 0,1 0,-1-1,1 0,-1 0,0 0,1 0,-1-1,1 0,-1 0,0 0,0-1,0 0,0 0,0 0,0-1,0 1,0-1,-1 0,0-1,1 1,-1-1,2-2,7-7,0 0,-1-1,-1-1,0 0,-1 0,-1-1,0 0,-1-1,0-3,36-140,-40 130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0,'6'9,"-1"1,0-1,0 1,-1 0,0 1,0-1,-2 1,1-1,-1 1,-1 0,0 0,0 0,1 38,-2 0,-2 0,-2 0,-3-1,-8 32,3-9,-24 223,37-267,-1-3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1,'-14'25,"2"0,0 1,2 1,1 0,1 0,1 1,1 0,2 0,1 0,1 1,2 26,0-49,1 0,1 0,-1-1,1 1,0-1,0 1,0-1,1 0,0 0,0 0,0 0,1-1,0 1,0-1,0 0,0 0,0 0,1 0,0-1,0 0,0 0,0 0,0-1,0 1,1-1,-1-1,1 1,0-1,0 0,-1 0,1 0,0-1,0 0,0 0,-1-1,1 1,0-1,0-1,-1 1,1-1,-1 0,1 0,-1 0,0-1,0 0,0 0,0 0,2-3,25-19,-2-1,0-2,-2-1,-1-1,-2-1,0-1,-3-1,19-35,0-6,-31 56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15,'-133'342,"130"-322,9-26,15-30,-5 3,2 1,2 1,1 1,1 1,1 0,22-19,71-47,-114 94,-1 1,1-1,-1 0,0 1,1-1,-1 1,1-1,-1 1,1 0,-1 0,1-1,0 1,-1 0,1 1,-1-1,1 0,-1 0,1 1,-1-1,1 0,-1 1,1 0,-1-1,0 1,1 0,-1 0,0 0,0 0,1 0,-1 0,0 0,0 0,0 0,0 0,0 1,-1-1,1 0,0 1,0-1,-1 0,1 1,-1-1,0 1,1-1,-1 1,0 0,0-1,0 1,0 0,-2 81,-5-51,-13 140,19-171,1 0,0 0,-1 1,1-1,0 0,0 0,0 0,0 1,0-1,0 0,1 0,-1 1,0-1,1 0,-1 0,0 0,1 0,-1 0,1 0,0 0,-1 0,1 0,0 0,0 0,0 0,0 0,-1 0,1 0,0-1,0 1,1 0,-1-1,0 1,0-1,0 0,0 1,0-1,1 0,-1 1,0-1,0 0,0 0,1 0,-1 0,0 0,0 0,0 0,1-1,-1 1,0 0,0-1,1 0,132-114,44-37,-55 60,-121 92,-1 0,0-1,1 1,-1 0,0 0,0 0,1 0,-1 0,0 0,1 0,-1 1,0-1,0 0,1 1,-1-1,0 1,0-1,0 1,0-1,1 1,-1 0,0 0,0 0,0-1,0 1,-1 0,1 0,0 0,0 0,-1 1,1-1,0 0,-1 0,1 0,-1 0,0 1,1-1,-1 0,0 1,15 59,-14-55,3 20,-2 1,-1 0,-1-1,-1 1,-1 0,-1-1,-7 22,7 2,6-32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1,'10'24,"3"17,-1 2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1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1,'30'432,"-3"-327,-10-63,-15-33,-1 0,1 1,-1 0,-1-1,0 1,0-1,-1 1,-1-1,1 1,-1-1,-1 1,0-1,0 0,-1 0,-1 2,-20 80,10 48,-19 13,29-133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4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13,'0'-13,"0"34,0-2,3 23,2 0,1 1,3-2,1 1,4 4,-12-33,2-1,-1 0,2 0,0 0,0 0,1-1,0 0,1 0,0-1,1 1,0-2,0 1,1-1,1-1,-1 1,2-2,-1 1,1-1,0-1,0 0,9 3,-14-8,0 0,0-1,-1 0,1 0,0 0,0-1,-1 1,1-2,0 1,-1-1,1 1,-1-1,1-1,-1 1,0-1,0 0,0 0,-1-1,1 1,3-4,77-89,4-33,-89 129,0-1,0 0,0 1,1-1,-1 1,0-1,0 1,1-1,-1 1,0-1,1 1,-1-1,0 1,1 0,-1-1,0 1,1-1,-1 1,1 0,-1-1,1 1,-1 0,1 0,-1-1,1 1,-1 0,1 0,0 0,-1 0,1 0,-1 0,1 0,-1 0,1 0,0 0,-1 0,1 0,-1 0,1 0,-1 0,1 1,-1-1,1 0,-1 0,1 1,-1-1,1 0,-1 1,1-1,-1 0,1 1,-1-1,0 1,1-1,10 34,-9-25,4 19,-5-19,0-1,0 1,1-1,0 1,1-1,0 0,0 1,1-1,0-1,0 1,1-1,0 1,0-2,0 1,1 0,0-1,1 0,-1 0,1-1,5 3,-5-5,-1 0,1 0,0 0,1-1,-1 0,0-1,1 1,-1-1,1-1,-1 0,1 0,-1 0,0-1,1 0,-1 0,1-1,-1 0,0 0,0-1,0 0,0 0,-1 0,1-1,-1 0,0-1,0 1,0-1,-1 0,4-5,7-5,-1-1,-1 0,0-2,-2 1,0-2,0 1,-2-2,-1 1,0-2,-1 1,-1-1,-1 0,-1 0,-1-1,-1 1,0-13,-3 7,0 3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5786,'5'34,"2"10</inkml:trace>
  <inkml:trace contextRef="#ctx0" brushRef="#br0" timeOffset="-184.074">1468 5052,'-5'34,"3"15,3 5,0-7</inkml:trace>
  <inkml:trace contextRef="#ctx0" brushRef="#br0" timeOffset="-1093.968">1468 1835,'0'19,"0"12,0 4,0 2,0-1,0-2,0-1,5-3,1 0,0-1,-1-1,-1 0,-2 0,-1-5</inkml:trace>
  <inkml:trace contextRef="#ctx0" brushRef="#br0" timeOffset="-732.443">1411 3048,'0'24,"0"18,0 6,0 0,0-4,-4-4,-3-4,1-4,1-2,2-1,1-2,1 1,0-1,1 1,0 0,1-1,-1-3</inkml:trace>
  <inkml:trace contextRef="#ctx0" brushRef="#br0" timeOffset="-379.396">1468 4092,'-11'62,"2"-1,3 2,3-1,4 34,26 71,-25-56,-2-87</inkml:trace>
  <inkml:trace contextRef="#ctx0" brushRef="#br0" timeOffset="-9364.471">0 791,'114'0,"320"-12,547-60,-303 32,-175 4,-243 25,-169-5,-72 11</inkml:trace>
  <inkml:trace contextRef="#ctx0" brushRef="#br0" timeOffset="-5283.473">706 114,'-173'124,"141"-97,-56 53,3 4,4 4,-10 21,-20 20,111-128,-1-1,1 1,-1-1,1 1,0 0,-1-1,1 1,0 0,-1-1,1 1,0 0,0-1,0 1,0 0,0 0,0-1,0 1,0 0,0-1,0 1,0 0,0 0,0-1,1 1,-1 0,0-1,1 1,-1 0,0-1,1 1,-1-1,1 1,-1 0,0-1,1 1,0-1,-1 1,1-1,-1 0,1 1,0-1,-1 0,1 1,0-1,-1 0,1 0,0 1,-1-1,1 0,9-2</inkml:trace>
  <inkml:trace contextRef="#ctx0" brushRef="#br0" timeOffset="-4999.501">1242 170,'-20'13,"-89"58,4 4,3 4,3 5,-13 21,23-10,88-94,0 0,1 0,-1-1,1 1,-1 0,1 0,0 0,-1 0,1 0,0-1,-1 1,1 0,0 0,0 0,0 0,0 0,0 0,0 0,0 0,0 0,0 0,1 0,-1 0,0 0,0-1,1 1,-1 0,1 0,-1 0,1 0,-1-1,1 1,-1 0,1 0,0-1,-1 1,1-1,0 1,0-1,0 1,-1-1,1 1,0-1,0 1,0-1,0 0,0 0,0 1,0-1,-1 0,1 0,1 0,51-3,-18-8,0-2,-1-1,0-2,-1-1,17-12,-9 4</inkml:trace>
  <inkml:trace contextRef="#ctx0" brushRef="#br0" timeOffset="-4748.103">1750 170,'0'3,"0"0,-1 0,0-1,0 1,0 0,0-1,0 1,0 0,-1-1,1 0,-1 1,0-1,0 0,0 0,0 0,0 0,0 0,0 0,-3 1,3-1,-221 201,59-71,163-131,0-1,0 1,0-1,0 1,-1-1,1 1,0 0,0 0,0 0,0-1,1 1,-1 0,0 0,0 0,0 0,1 1,-1-1,0 0,1 0,-1 0,1 0,0 1,-1-1,1 0,0 0,0 1,0-1,0 0,0 1,0-1,0 0,0 0,0 1,1-1,-1 0,0 0,1 1,-1-1,1 0,0 0,-1 0,1 0,0 0,-1 0,1 0,0 0,0 0,0 0,0 0,0 0,0-1,0 1,0 0,2 0,17-2,2-2</inkml:trace>
  <inkml:trace contextRef="#ctx0" brushRef="#br0" timeOffset="-4533.872">2399 114,'-10'14,"-26"24,-18 15,-9 4,2-4,2-5,5-7,8-5,6-4,6-2,3-2,8-1,11-5,14-6,11-11,3-6</inkml:trace>
  <inkml:trace contextRef="#ctx0" brushRef="#br0" timeOffset="-4294.507">3133 0,'-15'34,"-8"16,-2 3,-1-6,0-7,3-5,2-4,-1-2,-2-2,-1 0,-1 0,-1 0,-1-4,0-2,0 1,4-4</inkml:trace>
  <inkml:trace contextRef="#ctx0" brushRef="#br0" timeOffset="-1461.183">1411 819,'12'197,"-4"-144,-2 0,-2 1,-3 0,-2 7,1-52,-1 15</inkml:trace>
  <inkml:trace contextRef="#ctx0" brushRef="#br0" timeOffset="3190.705">1497 762,'70'66,"277"417,-133-246,-54-81,-35-23,-14 8,57 46,7 14,-23-26,-60-73,17 11,160 104,-239-194,-1 2,-2 1,-1 1,-1 1,20 30,-3-5,120 167,10-11,-36-52,-42-58,-77-84,-1 0,0 1,-1 1,0 1,-2 0,0 1,-1 0,4 10,-4-2,0 1,2-2,2 0,0-1,1 0,2-2,0 0,12 10,9 0,28 38,-16 20,-52-79</inkml:trace>
  <inkml:trace contextRef="#ctx0" brushRef="#br0" timeOffset="5456.469">5137 4318,'-5'-5,"-1"0,0 1,0 0,-1-1,1 2,-1-1,1 1,-1 0,0 1,-1-1,1 1,0 1,0-1,-1 1,1 1,-1-1,1 1,-1 1,1-1,-1 1,1 1,0-1,-2 1,-18 1,-1 1,1 1,-1 1,1 1,1 2,0 0,0 2,1 1,0 1,-18 13,28-14,0 0,1 1,0 1,1 1,1 0,0 0,1 1,0 1,2-1,-1 3,-1 5,0 1,2 1,0-1,2 1,1 1,1 0,1-1,2 1,0 0,2 1,1-1,1 0,6 26,-6-39,0 0,1 0,0-1,1 1,1-1,0 0,1 0,0-1,1 1,0-1,1-1,1 1,0-2,0 1,1-1,0 0,1-1,8 6,116 33,-92-38,-25-5,0-1,0-1,1 0,0-1,-1-1,1-1,0-1,18-2,133-27,-133 19,0-1,-2-3,0 0,0-2,1-3,-25 14,0 0,-1-1,1 0,-2-1,1 0,-1 0,0-1,0 0,-1-1,-1 0,0 0,2-4,75-146,-78 148,-1 0,0 0,-1-1,-1 1,0-1,0 0,-1 0,-1 0,0 0,-1-1,0 1,-1 0,-1 0,0 0,0 0,-1 0,-1 0,-1 1,1 0,-2-1,-5-8,-27-22,-2 2,-2 2,-2 1,-1 3,-1 1,-2 3,-1 2,-9-2,48 25,0 0,0 1,-1 1,0-1,0 2,0 0,0 0,0 1,-1 0,1 1,-1 0,1 1,-1 0,1 1,-1 0,1 1,-1 0,-7 3,1 2</inkml:trace>
  <inkml:trace contextRef="#ctx0" brushRef="#br0" timeOffset="6370.852">4657 4968,'26'-38,"-22"25,72-157,-55 130,-16 30,0-1,0 1,1 0,1 1,0-1,0 1,0 1,1-1,6-4,-13 12,0 1,0-1,0 0,0 0,0 1,0-1,0 0,0 1,0-1,0 1,0-1,0 1,0 0,1 0,-1-1,0 1,0 0,0 0,1 0,-1 0,0 0,0 0,0 1,0-1,1 0,-1 0,0 1,0-1,0 1,0-1,0 1,0 0,0-1,0 1,0 0,0 0,0-1,-1 1,1 0,0 0,0 0,-1 0,1 0,-1 0,1 0,-1 0,1 1,-1-1,14 66,-11-45,20 90,-22-111,-1 0,0 0,1 0,-1 0,1 0,-1 0,1 0,0 0,0 0,-1-1,1 1,0 0,0 0,0-1,-1 1,1-1,0 1,0-1,0 1,0-1,0 1,0-1,1 0,-1 1,0-1,0 0,0 0,0 0,0 0,0 0,0 0,0 0,0-1,0 1,1 0,-1 0,0-1,0 1,0-1,0 1,0-1,-1 1,1-1,0 0,0 1,0-1,0 0,-1 0,2 0,40-44,-41 43,136-145,-136 146,1-1,-1 0,1 1,0-1,-1 1,1 0,0-1,0 1,0 0,0 0,0 0,0 1,0-1,1 0,-1 1,0-1,0 1,0 0,1 0,-1 0,0 0,0 0,1 0,-1 0,0 1,0 0,0-1,1 1,-1 0,0 0,0 0,0 0,0 0,-1 0,1 1,0-1,0 0,-1 1,1 0,-1-1,1 1,-1 0,0 0,0 0,0 0,0 0,0 0,5 13,-1 0,0 0,-1 0,-1 1,0 0,-2 0,1-1,-2 1,0 0,-1 0,-2 7,2 20,0 13,1-32</inkml:trace>
  <inkml:trace contextRef="#ctx0" brushRef="#br0" timeOffset="8008.536">5081 5250,'0'821,"-23"-715,16-128,3 3,-1 0,-1 0,-1 1,0 0,-1 0,-1 1,-1 0,0 1,-1 0,-1 1,-1 0,0 0,0 2,-2 0,-3-3,2 0,-44-53,63 66,-1 1,0-1,0 1,1 0,-1-1,1 1,0 0,0 0,0 1,0-1,0 1,0-1,0 1,0 0,0 0,1 0,-1 1,0-1,1 1,1-1,23-6,1 2,-1 1,1 1,0 2,0 1,0 1,0 1,14 4,-16-1,-1 2,0 1,0 1,-1 1,0 1,-1 1,0 1,18 15,-40-27,1 0,-1 0,0 1,0-1,0 1,0-1,-1 1,1 0,0 0,-1 0,1 0,-1 0,0 0,0 0,1 1,-1-1,-1 0,1 1,0-1,-1 1,1-1,-1 0,0 1,1-1,-1 1,0-1,-1 1,1-1,0 1,-1-1,1 1,-1-1,0 1,0-1,0 0,0 0,0 1,-1-1,1 0,-1 0,1 0,-1 0,0-1,1 1,-1 0,-2 0,-155 97,-49 26,195-108,16-12</inkml:trace>
  <inkml:trace contextRef="#ctx0" brushRef="#br0" timeOffset="13038.735">2738 4459,'-5'-2,"0"0,0 1,0-1,0 1,0 0,-1 1,1-1,0 1,0 0,-1 0,1 1,0 0,0 0,-1 0,1 0,0 1,0 0,0 0,1 0,-1 0,0 1,1 0,0 0,0 0,-1 1,2-1,-1 1,0 0,1 0,0 0,0 1,-2 3,-8 16,2 0,0 1,2 1,1-1,1 1,1 1,1-1,2 1,0 0,2 0,1 0,1 0,1 2,-2-20,1 0,-1-1,1 1,1 0,-1-1,1 1,1-1,0 1,0-1,1 0,0 0,0-1,0 1,1-1,1 0,-1 0,1 0,0-1,1 0,-1 0,1-1,0 0,1 0,-1 0,1-1,0 0,0-1,8 3,-2-4,1-1,0-1,-1 0,1-1,0-1,-1 0,1 0,-1-2,0 0,0 0,0-2,-1 0,1 0,-2-1,1 0,-1-2,0 1,0-1,-1-1,0 0,-1-1,0 0,-1 0,0-1,-1 0,0 0,-1-2,5-3,-2 0,0-1,-1 0,-1-1,0 0,-2 0,0-1,-1 0,-1 0,-1 0,-1 0,0 0,-2 0,0-1,-2-7,2 20,-1 0,0 0,-1 0,0 0,0 0,-1 0,1 0,-2 1,1-1,-1 1,0 0,-1 0,0 0,0 1,0-1,-1 1,0 1,0-1,0 1,-1 0,1 0,-1 1,-1 0,1 0,0 1,-1 0,0 0,0 1,0 0,0 0,0 0,0 1,0 1,-1 0,1 0,-4 0,-9 5,-1 0,1 2,1 0,0 1,0 1,0 1,1 1,1 0,0 1,0 1,1 1,1 1,0 0,1 1,1 1,-6 9,-1-2</inkml:trace>
  <inkml:trace contextRef="#ctx0" brushRef="#br0" timeOffset="13409.179">2540 4798,'68'-81,"-62"74,3-5,0 0,1 1,0 0,1 1,0 0,1 1,-1 0,2 1,0 0,-8 7,-1 0,1 1,0-1,-1 1,1 0,0 0,0 1,-1-1,1 1,-1 0,1 0,0 1,-1-1,0 1,1 0,-1 0,0 1,0-1,0 1,-1 0,1 0,-1 0,1 0,-1 1,0 0,0-1,0 1,-1 0,0 0,1 0,-1 1,-1-1,1 1,0-1,66 71,-63-73,1 0,-1 0,1 0,-1-1,1 0,0 0,0 0,0-1,0 1,0-1,-1-1,1 1,0-1,0 0,0-1,-1 1,1-1,-1 0,1-1,-1 1,0-1,3-2,6-7</inkml:trace>
  <inkml:trace contextRef="#ctx0" brushRef="#br0" timeOffset="13808.78">1468 5278,'235'-48,"148"-28,-186 40,-168 31</inkml:trace>
  <inkml:trace contextRef="#ctx0" brushRef="#br0" timeOffset="14822.898">3246 4601,'5'3,"1"0,-1-1,1 0,0 0,-1 0,1-1,0 0,0 0,0 0,0-1,0 0,0 0,0 0,3-1,22-5,-1 0,0-2,0-2,0 0,-2-2,1-1,-1-1,-1-2,-1-1,0 0,13-14,247-195,-282 223,12-11,-1 0,0-1,-1-1,-1 0,-1 0,0-2,-1 1,6-14,-17 31,1-1,-1 0,0 0,1 1,-1-1,0 0,0 0,0 0,0 1,0-1,0 0,0 0,0 0,0 0,0 1,0-1,0 0,0 0,-1 0,1 1,0-1,-1 0,1 0,0 1,-1-1,1 0,-1 1,1-1,-1 1,0-1,1 0,-1 1,1-1,-1 1,0-1,0 1,1 0,-1-1,0 1,0 0,1 0,-1-1,0 1,0 0,0 0,1 0,-1 0,0 0,0 0,0 0,0 0,1 0,-1 1,-56 6,43-4,-15 1,0 0,0-2,0-1,-1-2,-23-3,53 3,-1 1,0 0,1-1,-1 1,0 0,0 0,0-1,1 1,-1 0,0 0,0 0,0 0,0 0,1 0,-1 0,0 0,0 0,0 0,0 1,1-1,-1 0,0 1,0-1,1 0,-1 1,0-1,1 1,-1-1,0 1,1-1,-1 1,1 0,-1-1,1 1,-1 0,1-1,-1 1,1 0,0 0,-1-1,1 1,0 0,0 0,-1 0,1-1,0 1,0 0,0 0,0 0,0 0,0-1,0 1,0 0,1 0,-1 0,0-1,0 1,1 0,-1 0,1 0,26 52,-22-46,110 194,-52-43,-61-158,-1-1,1 1,-1 0,0-1,1 1,-1-1,0 1,1-1,-1 0,0 0,0 1,0-1,0 0,1 0,-1 0,-1 0,1 0,0-1,0 1,0 0,0 0,-1 0,1-1,-1 1,1 0,-1-1,1 1,-1-1,0 1,0 0,0-1,0 1,0-1,0 1,0-1,0 0,12-53,3 0,2 1,3 1,9-17,7 14,-26 42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09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1383,'2'0,"-1"1,1 0,-1-1,1 0,0 1,0-1,-1 0,1 0,0 0,-1 0,1 0,0 0,-1 0,1 0,0-1,-1 1,1-1,0 1,-1-1,1 0,-1 0,1 0,-1 0,1 0,-1 0,0 0,0 0,1 0,-1-1,2 0,229-173,86-70,44-7,-193 147,-128 87,-30 18</inkml:trace>
  <inkml:trace contextRef="#ctx0" brushRef="#br0" timeOffset="1550.168">3867 4798,'-16'13,"14"-13,0 1,0 0,1-1,-1 1,0 0,0 0,0 0,1 0,-1 1,0-1,1 0,0 1,-1-1,1 1,0-1,-1 1,1 0,0-1,0 1,0 0,1 0,-1 0,0 0,1 0,-1 0,1 0,0 0,-1 0,1 0,0 0,0 0,0 0,1 0,-1 0,0 0,1 0,-1 0,1-1,0 3,6 2,-7-5,1 0,0-1,-1 1,1 0,0 0,0 0,0 0,-1-1,1 1,0-1,0 1,0 0,0-1,0 1,0-1,1 0,-1 1,0-1,0 0,0 0,0 0,0 0,0 0,1 0,-1 0,0 0,0 0,0 0,0-1,0 1,0 0,0-1,0 1,1-1,195-147,103-52,161-135,-314 211,-134 112</inkml:trace>
  <inkml:trace contextRef="#ctx0" brushRef="#br0" timeOffset="3039.253">480 367,'226'147,"68"92,150 118,-190-134,-92-79,-6 7,-6 8,142 203,-22-110,-88-100,71 79,-123-108,-18-6,31 49,125 159,-152-205,4-2,15 31,101 138,-48-74,-130-152,-3 2,41 64,-81-83,-32-59,9 0</inkml:trace>
  <inkml:trace contextRef="#ctx0" brushRef="#br0" timeOffset="3333.245">4628 3697,'-42'115,"4"1,6 2,5 1,-4 66,-20 81,38-210,-3 11,3 1,3 0,0 57,10-101</inkml:trace>
  <inkml:trace contextRef="#ctx0" brushRef="#br0" timeOffset="4168.661">847 0,'-28'168,"-20"292,40 217,8-668,0 1,1-1,0 0,1 1,0-1,1 0,-1 0,2 0,-1 0,5 7,2-1</inkml:trace>
  <inkml:trace contextRef="#ctx0" brushRef="#br0" timeOffset="7900.442">2907 2257,'20'-16,"35"-25,-3-2,-1-2,-2-2,-3-2,-1-3,10-19,66-108,-94 141,-3-1,-1 0,-2-2,-1-1,-3 0,-1-2,-2 1,1-15,-16-40,0 95,0 1,0-1,1 1,-1 0,0 0,-1-1,1 1,0 0,-1 0,1 0,-1 0,0 1,1-1,-1 0,0 1,0-1,0 1,0-1,0 1,-1 0,1 0,0 0,-1 0,1 1,0-1,-1 1,1-1,-1 1,1 0,-1 0,1 0,-1 0,1 0,-1 0,1 1,0-1,-1 1,1 0,-11 5,0 0,1 2,0-1,0 1,1 1,0 0,0 1,1 0,0 0,1 1,0 0,1 1,0 0,1 0,0 1,-2 6,-6 13,1 1,1 0,2 1,1 0,2 0,1 1,2 0,1 1,2-1,1 1,3 21,0-45,1 0,0 0,0 0,1-1,1 1,0-1,0 0,1-1,0 1,1-1,0 0,1-1,0 1,1-2,0 1,0-1,0-1,1 1,0-2,1 1,0-2,0 1,167 48,-129-20,-40-19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34,'33'-34,"-28"67,-14 192,8-222,1 0,0 0,0 0,0 0,0 1,1-1,-1 0,1 0,-1 0,1 0,0 0,1 0,-1 0,0 0,1 0,-1-1,1 1,0 0,0-1,0 0,0 1,1-1,-1 0,1 0,-1 0,1 0,0-1,-1 1,1-1,0 0,0 1,0-1,0 0,0-1,0 1,1-1,-1 1,0-1,0 0,0 0,1 0,-1-1,0 1,0-1,0 0,0 0,2 0,10-7,0-1,0-1,0 0,-1-1,-1-1,0 0,-1-1,0 0,8-12,19-18,64-64,-102 106,-1-1,1 1,0 0,0 0,0-1,0 1,0 0,0 0,0 0,0 0,1 0,-1 0,0 1,1-1,-1 0,0 1,1-1,-1 1,1-1,-1 1,1 0,-1-1,1 1,-1 0,1 0,-1 0,1 0,0 1,-1-1,1 0,-1 1,0-1,1 1,-1-1,1 1,-1-1,0 1,1 0,-1 0,0 0,0 0,1 0,-1 0,0 0,0 0,0 0,-1 1,1-1,0 1,12 121,23 25,-33-143,-1 0,1-1,0 1,0-1,0 0,0 0,1 0,0 0,0-1,0 1,0-1,0 0,1 0,-1 0,1-1,0 0,0 0,0 0,0 0,0-1,0 0,0 0,0 0,1-1,-1 1,0-1,3-1,3-1,0 0,0-1,0 0,-1-1,1 0,-1-1,0 0,0-1,-1 0,1 0,-1-1,-1 0,1-1,-1 0,0 0,-1-1,0 0,-1 0,0 0,0-1,2-5,2-6,0 0,-1-1,-2 0,0 0,-1 0,-1-1,-2 0,0-1,-1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1,'-8'5,"1"0,0 0,0 1,1 0,-1 1,1-1,1 1,-1 0,1 1,0-1,1 1,0 0,0 0,1 1,0-1,0 1,-1 7,-22 156,19-94,-23 124,13-101,4 1,1 100,13-178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1880,'-2'-2,"1"0,0 0,-1 0,0 1,1-1,-1 1,0-1,0 1,0-1,0 1,0 0,0 0,0 0,-1 0,1 0,0 1,0-1,-1 1,1-1,0 1,-1 0,1 0,-1 0,-1 0,1 0,-9-2,-1 1,1 0,0 1,-1 0,1 1,0 0,0 1,-1 1,1 0,1 0,-1 1,0 1,1 0,0 0,0 1,1 0,0 1,0 1,0-1,1 1,-5 6,-7 7,1 0,2 1,0 1,1 0,1 1,-8 20,16-30,0 0,1 0,1 1,1-1,0 1,1 1,0-1,1 0,1 1,1 0,0 0,1-1,0 1,2 0,-1-1,2 1,0-1,3 7,3 0,1-1,1 0,1-1,1 0,0-1,2 0,0-1,1-1,1-1,0 0,1-1,1-1,0 0,1-2,13 7,-14-9,1-1,-1-1,1 0,1-1,-1-2,1 0,0-1,1-1,-1-1,2-1,0-1,-1-1,0-2,1 0,-1-1,-1-1,1-2,-1 0,0-1,0-1,-1 0,0-2,-1-1,3-2,-5-2,-1 0,0 0,-1-2,-1 0,-1-1,0 0,0-3,-13 21,17-24,-2-1,0-1,-2 0,-1 0,-2-2,0 1,-2-1,-1-1,-1 1,-2-1,1-21,-5 39,0 1,0 0,-1 0,0 0,-1-1,0 1,-1 1,0-1,-1 0,0 1,-1 0,0 0,0 0,-1 0,-1 1,1 0,-1 0,-1 1,-3-3,-4-3,-1 0,0 1,-1 1,-1 0,0 2,0 0,-1 1,-1 0,1 2,-1 0,0 2,-1 0,-4 0,-25-5,40 6,-1 1,1 0,-1 1,0 0,0 1,0 0,0 1,0 0,0 1,1 0,-1 0,0 1,0 1,1 0,-1 1,-10 8,3-1</inkml:trace>
  <inkml:trace contextRef="#ctx0" brushRef="#br0" timeOffset="4838.661">3416 2783,'11'138,"8"65,8-6,-39-27,-23 26,27-137,3 0,3 0,5 53,-1-5,-2-63,-11 138,-9 44,-6-29,26 141,-28-195,26-108,1 0,2 0,1 0,2 0,2 3,-6-38,-1-1,1 1,-1 0,1 0,-1 0,1 0,-1 0,1 0,0 1,-1-1,1 0,-1 0,1 0,-1 0,1 0,0 1,-1-1,1 0,-1 0,1 1,0-1,-1 0,1 0,0 1,0-1,-1 0,1 1,0-1,0 1,-1-1,1 0,0 1,0-1,0 1,0-1,-1 1,1-1,0 0,0 1,0-1,0 1,0-1,0 1,0-1,0 1,1-1,-1 0,0 1,0-1,0 1,0-1,1 0,-1 1,0-1,0 1,1-1,-1 0,0 1,1-1,-27-29,25 28,-28-36,-1 1,-2 1,-2 2,0 2,-3 0,0 3,-14-7,41 29,-39-29,48 34,0 0,0 0,1 1,-1-1,0 0,0 0,1 0,-1 0,1 0,-1 0,1 0,-1 0,1 0,0 0,-1 0,1 0,0-1,0 1,0 0,0 0,0 0,0 0,0 0,0 0,1-1,-1 1,0 0,1 0,-1 0,0 0,1 0,-1 0,1 0,0 0,-1 0,1 0,0 1,0-1,-1 0,1 0,0 1,0-1,0 0,0 1,0-1,0 1,109-31,-81 27,95-20,-38 6,1 4,76-1,112-13,-208 14,52 0,-119 14,0 1,0-1,0 1,1-1,-1 1,0 0,0-1,0 1,0-1,0 1,0-1,-1 1,1 0,0-1,0 1,0-1,0 1,-1-1,1 1,0-1,-1 1,1-1,0 1,-1-1,1 1,0-1,-1 0,1 1,-1-1,1 1,-1-1,1 0,-1 0,1 1,-1-1,1 0,-1 0,0 0,1 0,-1 1,1-1,-1 0,1 0,-1 0,0 0,1 0,-1 0,1-1,-1 1,1 0,-1 0,-110 45,3 5,-53 34,-200 118,326-169,30-22</inkml:trace>
  <inkml:trace contextRef="#ctx0" brushRef="#br0" timeOffset="9350.604">2964 1852,'-48'-33,"-21"-42,-62-80,53 64,62 69,-1 1,-1 1,-1 0,-1 2,-21-17,-85-52,-30-58,97 83,-53-80,-244-184,206 165,-78-30,115 80,113 112,0-1,0 0,0 1,0-1,0 0,-1 1,1-1,0 0,0 1,0-1,0 0,-1 0,1 1,0-1,0 0,-1 0,1 1,0-1,-1 0,1 0,0 0,0 0,-1 1,1-1,0 0,-1 0,1 0,0 0,-1 0,1 0,-1 0,1 0,0 0,-1 0,1 0,0 0,-1 0,1 0,0 0,-1 0,1-1,0 1,-1 0,1 0,0 0,0 0,-1-1,15 44,-11-36,7 35,-1 0,-2 2,-2-1,-2 0,-2 1,-4 36,3-31,-22 87,22-135,1-1,-1 1,0-1,1 0,-1 1,0-1,1 1,-1-1,0 0,1 1,-1-1,1 0,-1 0,1 1,-1-1,0 0,1 0,-1 0,1 0,-1 1,1-1,-1 0,1 0,-1 0,1 0,-1 0,1 0,0 0,-1 0,1-1,-1 1,1 0,-1 0,0 0,1 0,-1-1,1 1,-1 0,1 0,-1-1,0 1,1 0,-1-1,1 1,-1-1,0 1,1 0,-1-1,0 1,0-1,0 1,1-1,-1 1,0-1,0 1,0-1,0 1,0-1,0 1,0-1,0 1,0-1,0 1,0-1,0 1,0-1,0 1,0-1,0 1,-1-1,2 0,46-57,2 3,2 2,3 2,1 3,3 2,2 3,15-7,-50 36,0 0,1 2,0 1,1 1,0 1,1 2,18-3,-46 9,-1 1,0-1,1 0,-1 1,1-1,-1 1,0-1,1 0,0 0,-1 1,1-1,-1 0,1 0,0 1,0-1,-1 0,1 0,0 0,0 0,0 1,0-1,0 0,0 0,0 0,0 0,0 0,0 1,1-1,-1 0,0 0,1 0,-1 1,0-1,1 0,-1 0,1 1,-1-1,1 0,-1 1,1-1,0 1,-1-1,1 1,0-1,-1 1,1-1,0 1,0 0,-1-1,1 1,0 0,0-1,0 1,0 0,-1 0,1 0,0 0,0 0,0 0,0 0,-17-6,-1 1,-1 1,1 1,0 0,-1 1,0 1,1 0,-1 1,0 2,-3 0,-27 0,-235-2,279 0,0-1,0 1,1 0,-1-1,0 0,0 0,0 0,0-1,1 1,-1-1,1 0,-1 0,1 0,0 0,0-1,0 1,0-1,0 0,0 0,-1-3,-4-9</inkml:trace>
  <inkml:trace contextRef="#ctx0" brushRef="#br0" timeOffset="10188.028">480 45,'-16'22,"-29"166,39-151,-24 217,-4 2,18-79,16-177,1 1,-1-1,0 1,0 0,0-1,0 1,0 0,0-1,0 1,0-1,0 1,0 0,0-1,0 1,0 0,-1-1,1 1,0-1,0 1,-1-1,1 1,0-1,-1 1,1-1,-1 1,1-1,0 1,-1-1,1 1,-1-1,1 0,-1 1,0-1,1 0,-1 1,1-1,-1 0,1 0,-1 0,0 0,1 0,-1 1,0-1,1 0,-1 0,1 0,-1-1,0 1,1 0,-1 0,0 0,1 0,-1-1,1 1,-1 0,1 0,-1-1,-9-10</inkml:trace>
  <inkml:trace contextRef="#ctx0" brushRef="#br0" timeOffset="10522.284">0 158,'1'-2,"-1"0,1-1,-1 1,1-1,0 1,-1 0,1 0,0-1,1 1,-1 0,0 0,1 0,-1 0,1 1,-1-1,1 0,0 0,0 1,0 0,0-1,0 1,0 0,0 0,1 0,-1 0,0 0,0 0,1 1,-1-1,1 1,0 0,81-8,-76 8,321 1,-285-7,-1-1,0-3,-1-1,0-3,0-1,21-12,-39 17</inkml:trace>
  <inkml:trace contextRef="#ctx0" brushRef="#br0" timeOffset="23840.676">3811 2557,'-5'5,"-6"2,-7-1,-4-1,1 3,10 1,5-2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2:16.02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1 597,'5'-10,"1"-3</inkml:trace>
  <inkml:trace contextRef="#ctx0" brushRef="#br1" timeOffset="39994.198">339 146,'48'57,"82"88,16 25,81 17,-35-19,20-13,-43-14,-78-64,-89-75,-1-2,0-1,0 1,1 1,-1-1,0 0,0 0,0 0,1 1,-1-1,0 0,0 1,0-1,0 1,0 0,0-1,0 1,0 0,0-1,0 1,0 0,0 0,0 0,-1 0,1 0,0 0,-1 0,1 0,-1 0,1 0,-1 1,0-1,1 0,-1 0,0 0,0 0,1 1,-1-1,0 0,-1 0,1 1,0-1,0 0,0 0,-1 0,1 0,0 1,-1-1,1 0,-1 0,0 0,1 0,-1 0,0 0,1 0,-1 0,0 0,-1 0,-14 2,0 0,1-2,-1 0,0-1,0 0,0-1,0-1,0-1,0 0,-8-3,-72-9,-66 8,162 7,0 0,1 0,-1 0,0 0,1-1,-1 1,0 0,0 0,1-1,-1 1,0 0,1 0,-1-1,0 1,0 0,0-1,0 1,1 0,-1-1,0 1,0 0,0-1,0 1,0 0,0-1,0 1,0-1,0 1,0 0,0-1,0 1,0 0,0-1,0 1,0 0,0-1,0 1,-1 0,1-1,0 1,0 0,0-1,-1 1,1 0,0-1,0 1,-1 0,1 0,0-1,-1 1,1 0,0 0,0 0,-1 0,1-1,-1 1,1 0,0 0,-1 0,1 0,0 0,-1 0,1 0,0 0,-1 0,37-15,-26 12,271-144,-26 16,-116 72,-139 59,1-1,0 0,-1 1,1-1,-1 1,1 0,0-1,-1 1,1-1,0 1,-1 0,1 0,0-1,0 1,-1 0,1 0,0 0,0 0,-1 0,1 0,0 0,0 0,0 0,-1 0,1 0,0 1,0-1,-1 0,1 0,0 1,-1-1,1 1,0-1,-1 0,1 1,-1-1,1 1,0-1,-1 1,1 0,-1-1,0 1,1 0,-1-1,1 1,-1 0,0-1,0 1,1 0,-1 0,0-1,0 1,0 0,0 0,0-1,0 1,0 0,0 0,0-1,0 1,0 0,-1 0,1-1,0 1,0 0,-1 0,1-1,-1 1,1 0,-29 49,-7-8,-1-2,-3-2,-31 24,-36 40,86-67,20-18</inkml:trace>
  <inkml:trace contextRef="#ctx0" brushRef="#br1" timeOffset="42069.814">1609 1302,'-33'81,"-90"83,62-92,-182 186,195-211,-123 136,10-3,124-134,-1-1,-3-2,-41 34,39-38,1 2,2 2,-33 47,45-55,-1 0,-1-2,-3-1,-16 13,-57 33,119-159,-10-214,-20 163,17 131,-1 0,1 0,-1 0,1 0,0-1,0 1,-1 0,1 0,0 0,0-1,0 1,0 0,0 0,1 0,-1 0,0-1,1 1,-1 0,0 0,1 0,-1 0,1 0,0 0,-1 0,1 0,0 0,0 0,-1 0,1 0,0 0,0 1,0-1,0 0,0 1,0-1,0 1,0-1,1 1,-1-1,0 1,0 0,0-1,0 1,1 0,-1 0,0 0,0 0,0 0,1 0,-1 1,0-1,0 0,0 0,0 1,0-1,1 1,-1-1,0 1,0-1,0 1,0 0,0 0,0 0,157 72,-97-54,0-4,1-1,1-4,0-2,1-3,-1-3,32-4,-62 1,-22 0,1 0,-1 0,0 2,1-1,-1 1,0 1,0 0,0 0,0 1,0 1,0 0,6 3,-16-6,1 0,0 1,-1-1,1 0,-1 1,1-1,-1 1,0 0,0 0,1-1,-1 1,0 0,-1 0,1 0,0 0,0 0,-1 0,0 0,1 0,-1 0,0 0,0 0,0 0,0 1,0-1,0 0,-1 0,1 0,-1 0,1 0,-1 0,0 0,0 0,0-1,0 1,0 0,0 0,-1-1,1 1,0-1,-1 1,-70 59,46-48,0-1,-1-1,0-2,0 0,-28 3,-165 17,18-3,201-26,0-1,0 1,0 0,0 0,0 0,-1-1,1 1,0 0,0 0,0 1,0-1,0 0,0 0,0 0,0 1,-1-1,1 1,0-1,0 1,0-1,1 1,-1-1,0 1,0 0,0 0,0-1,1 1,-1 0,0 0,0 0,1 0,-1 0,1 0,-1 0,1 0,0 0,-1 0,1 0,0 0,0 0,-1 0,1 1,0-1,0 0,0 0,0 0,1 0,-1 0,0 0,0 0,1 1,-1-1,1 0,-1 0,1 0,-1 0,1 0,-1-1,1 1,0 0,0 0,13 8</inkml:trace>
  <inkml:trace contextRef="#ctx0" brushRef="#br1" timeOffset="43401.657">1327 2092,'-1'0,"1"0,-1-1,1 1,0 0,-1 0,1 0,-1 0,1-1,-1 1,1 0,-1 0,1 0,-1 0,1 0,-1 0,1 0,-1 0,1 0,-1 1,1-1,-1 0,1 0,-1 0,1 0,0 1,-1-1,1 0,-1 0,1 1,0-1,-1 0,1 1,0-1,-1 1,1-1,0 0,-1 1,1-1,0 1,0-1,0 1,-1-1,1 0,0 1,0-1,0 1,0-1,0 1,0-1,0 1,0-1,0 1,0-1,0 1,0-1,0 1,1-1,-1 1,-5 19,1 1,1 0,1 0,1 0,1 0,0 0,2 1,-1 23,-1-38,-1 1,1 0,1 0,0 0,0-1,0 1,1 0,0-1,0 1,1-1,0 0,1 0,-1 0,1 0,1 0,-1-1,1 0,0 0,0 0,1-1,6 5,-6-10,0-1,0 0,0 0,0-1,0 1,0-1,0-1,-1 1,1-1,-1 0,1 0,-1-1,0 1,-1-1,1 0,-1-1,1 1,-1-1,-1 0,1 0,-1 0,1 0,1-5,97-119,-100 129,0 0,0 1,0-1,0 1,0-1,-1 1,1 0,0 0,0 0,0 0,-1 0,1 0,0 0,-1 0,1 1,-1-1,0 1,1-1,-1 1,0-1,0 1,0 0,0 0,0 0,0-1,0 1,-1 0,1 0,-1 0,0 0,1 0,-1 0,0 0,0 0,0 0,0 0,-1 2,8 16,-5-16,0 0,0-1,0 1,0-1,0 1,1-1,0 0,0 1,0-2,0 1,0 0,0 0,1-1,-1 0,1 0,0 0,0 0,-1 0,1-1,0 0,1 0,-1 0,0 0,0-1,0 1,0-1,1 0,-1 0,0-1,0 1,0-1,0 0,0 0,0 0,0-1,0 0,0 1,2-2,12-10,0-1,0-1,-2 0,1-1,-2-1,-1 0,0-1,-1-1,0 0,-2-1,-1 0,8-19,34-86,-53 73,-5 47</inkml:trace>
  <inkml:trace contextRef="#ctx0" brushRef="#br1" timeOffset="43966.348">2287 2290,'-154'303,"152"-300,0 0,0 0,0 0,1 0,-1 0,1 0,0 0,0 1,0-1,0 1,0-1,1 0,0 1,0-1,0 1,0-1,0 1,0-1,1 1,0-1,0 1,0-1,0 0,0 0,1 1,-1-1,1 0,0 0,0-1,0 1,0 0,1-1,-1 1,1-1,-1 1,2-1,8 2,1-2,-1 1,1-2,-1 1,1-2,-1 0,1 0,0-1,-1-1,1 0,8-3,-1-2</inkml:trace>
  <inkml:trace contextRef="#ctx0" brushRef="#br1" timeOffset="44398.113">1976 2431,'43'0,"34"-4,8-3,-5 1,-12 1,-12 1,-12 2,-7 1,-11 0</inkml:trace>
  <inkml:trace contextRef="#ctx0" brushRef="#br1" timeOffset="45929.584">1355 33,'0'-1,"0"1,-1 0,1-1,-1 1,1 0,-1 0,1 0,0-1,-1 1,1 0,-1 0,1 0,-1 0,1 0,-1 0,1 0,-1 0,1 0,-1 0,1 0,-1 0,1 1,-1-1,1 0,-1 0,1 0,-1 1,1-1,0 0,-1 1,1-1,-1 0,1 1,0-1,-1 0,1 1,0-1,0 1,-1-1,1 0,0 1,0-1,-1 1,1-1,0 1,0-1,0 1,0-1,0 1,0-1,0 1,0-1,0 1,0-1,0 1,0-1,-8 21,0-1,2 1,0 0,1 0,1 1,1-1,1 1,1 0,1-1,1 1,2 15,-3-34,1-1,-1 0,0 1,0-1,1 0,0 1,-1-1,1 0,0 0,0 0,0 0,0 1,0-1,1-1,-1 1,1 0,-1 0,1 0,0-1,-1 1,1-1,0 1,0-1,0 0,0 0,0 0,1 0,-1 0,0 0,0-1,1 1,-1-1,0 0,1 1,-1-1,0 0,1 0,3-1,0 0,0 0,0 0,0 0,0-1,0 0,-1-1,1 1,-1-1,1 0,-1 0,0-1,0 0,-1 0,117-146,-121 149,0 0,1-1,-1 1,1 0,-1 0,1 0,0 0,-1 0,1 0,0 0,0 0,0 0,0 0,0 1,0-1,0 0,0 0,0 1,0-1,0 1,0-1,0 1,0 0,1-1,-1 1,0 0,0 0,0 0,1-1,-1 1,0 1,0-1,1 0,-1 0,0 0,0 1,0-1,1 0,-1 1,0-1,0 1,0 0,0-1,0 1,0 0,0 0,0-1,0 1,0 0,-1 0,1 0,0 0,31 75,15 19,-42-92,-1 0,1 0,0-1,0 1,0-1,0 0,0 0,0 0,1-1,-1 0,0 0,1-1,-1 1,1-1,-1 0,1-1,-1 1,1-1,-1 0,1 0,-1-1,0 0,0 0,0 0,0 0,0-1,0 0,-1 0,1 0,-1 0,0-1,0 0,0 0,1-1,7-9,0 0,-1 0,0-1,-1-1,-1 0,0 0,-1-1,-1 0,-1 0,0 0,-2-1,1-2,23-87,-26 98</inkml:trace>
  <inkml:trace contextRef="#ctx0" brushRef="#br1" timeOffset="46688.079">2230 173,'-159'284,"300"-510,-141 225,1-1,0 1,0 0,-1-1,1 1,0 0,0-1,0 1,0 0,0 0,0 0,1 0,-1 0,0 0,0 1,1-1,-1 0,1 1,-1-1,0 0,1 1,-1 0,1-1,-1 1,1 0,-1 0,1 0,0 0,-1 0,1 0,-1 0,1 1,-1-1,1 0,-1 1,1-1,-1 1,0 0,1 0,-1-1,0 1,1 0,-1 0,0 0,0 0,0 0,0 0,0 1,0-1,0 0,0 0,0 1,28 70,-27-63,0 0,1 0,0 0,1-1,-1 0,2 0,-1 0,1 0,1 0,-1-1,1 0,5 4,-9-9,-1-1,0 0,1 0,-1 0,1 0,-1 0,1-1,-1 1,1 0,0-1,-1 1,1-1,0 1,-1-1,1 0,0 0,0 0,-1 0,1 0,0 0,0 0,-1-1,1 1,0-1,0 1,-1-1,1 0,-1 1,1-1,-1 0,1 0,-1 0,1 0,-1 0,0-1,0 1,1 0,-1-1,0 1,0-1,0 1,-1-1,1 1,0-1,25-77,2-150,-23 173,1 32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9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1,'61'47,"77"108,-58-91,66 66,15 75,119 11,-52 18,-122-125,-88-96</inkml:trace>
  <inkml:trace contextRef="#ctx0" brushRef="#br0" timeOffset="838.4">255 1553,'-12'3,"1"1,0 0,0 1,0 1,1 0,0 0,0 1,0 0,1 0,0 1,1 1,0-1,0 1,1 1,0-1,0 1,1 1,0-1,1 1,1 0,-1 0,2 0,-1 1,2-1,-1 1,2 0,0 0,0 0,1 6,-2 6,2-1,0 1,2-1,1 1,0-1,6 18,-7-35,-1 0,2 0,-1 0,1 0,0 0,0 0,0-1,1 0,0 1,0-1,0-1,1 1,-1-1,1 0,0 0,1 0,-1 0,1-1,-1 0,1 0,0-1,0 1,0-1,0-1,1 1,5 0,-3-1,0-1,1 1,-1-2,0 1,0-1,0-1,0 1,0-2,0 1,0-1,-1-1,1 1,-1-1,0-1,0 1,-1-2,1 1,-1-1,4-4,21-14,-2-2,-1-1,-2-1,0-2,-2 0,-1-2,-1 0,-2-2,-2-1,12-28,-27 54,1 0,-2-1,0 1,0-1,0 0,-2 0,1 0,-1 0,0 0,-1 0,0 0,-1-1,0 1,-1 0,0 0,0 1,-1-1,-1 0,1 1,-1 0,-1-1,0 2,0-1,-1 1,0-1,0 1,-1 1,0 0,0 0,-4-2,2 4,1 0,-1 1,0 0,-1 1,1 0,-1 0,1 1,-1 0,0 1,0 0,0 0,1 1,-1 1,0-1,0 2,0-1,1 1,-1 1,1 0,-4 2,-12 4,1 2,0 1,0 0,1 2,1 1,-20 18,13-8,2 1,1 2,1 1,2 0,0 2,-4 12,8-12</inkml:trace>
  <inkml:trace contextRef="#ctx0" brushRef="#br0" timeOffset="1135.38">1 1919,'201'-135,"-177"123,0 2,1 0,0 1,1 2,0 0,0 2,0 1,0 1,1 1,0 2,-1 0,1 2,5 1,50-1,-58-2</inkml:trace>
  <inkml:trace contextRef="#ctx0" brushRef="#br0" timeOffset="2637.866">791 1553,'79'-16,"-1"-2,-1-4,-1-3,-1-3,-2-4,39-24,187-125,-235 133,-2-3,-3-3,39-44,-98 97,1 1,-1 0,0-1,1 1,-1-1,1 1,-1 0,0-1,0 1,1-1,-1 0,0 1,0-1,1 1,-1-1,0 1,0-1,0 1,0-1,0 0,0 1,0-1,0 1,0-1,0 1,0-1,0 0,-1 1,1-1,0 1,0-1,-1 1,1-1,0 1,-1-1,1 1,0-1,-1 1,1 0,0-1,-1 1,1-1,-1 1,1 0,-1 0,1-1,-1 1,1 0,-1 0,1-1,-1 1,0 0,1 0,-1 0,1 0,-1 0,1 0,-1 0,0 0,1 0,-1 0,1 0,-1 0,1 1,-1-1,0 0,-51-1,45 1,-164-1,170 0,0 1,1 0,-1-1,0 1,0 0,1-1,-1 1,0 0,0 0,0 0,1 0,-1 0,0 0,0 0,0 0,1 0,-1 0,0 0,0 0,0 1,1-1,-1 0,0 1,0-1,1 0,-1 1,0-1,1 1,-1-1,0 1,1-1,-1 1,1 0,-1-1,1 1,-1 0,1-1,0 1,-1 0,1 0,0-1,-1 1,1 0,0 0,0 0,0-1,0 1,0 0,0 0,0 0,0 0,0-1,0 1,0 0,0 0,1 0,-1-1,0 1,26 48,-23-45,10 20,-1 0,-1 0,-2 1,0 1,-1-1,-2 1,-1 1,1 12,22 102,-29-140,1 0,0 0,-1 0,1 0,0 0,0 0,0 0,0 0,0 0,0 0,0 0,0 0,1 0,-1 0,0 0,1 0,-1 0,0 0,1 0,-1-1,1 1,-1 0,1 0,0 0,-1 0,1-1,0 1,0 0,-1-1,1 1,0-1,0 1,0-1,0 1,0-1,0 1,0-1,0 0,0 0,0 1,0-1,0 0,0 0,0 0,0 0,0 0,0 0,0 0,0-1,0 1,0 0,0-1,0 1,0 0,0-1,0 1,-1-1,1 1,0-1,0 0,0 1,-1-1,1 0,0 0,13-15,-1-1,-1-1,-1 0,0-1,-1 0,-1 0,1-6,9-17,80-180,-86 204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1,'-11'127,"4"-102,2 1,1 0,2 0,0 0,1 0,2 0,1 5,26 112,-16 25,-2-99,-3 1,-3-1,-3 1,-4 13,1 37,-34 23,37-111,7-27</inkml:trace>
  <inkml:trace contextRef="#ctx0" brushRef="#br0" timeOffset="3251.713">0 763,'153'-57,"2"6,3 6,5 7,-88 22,-2-3,0-4,60-27,-95 34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0 138,'165'25,"294"-22,-414-4,-67-6,0-1,1 0,0-2,0 0,1-2,0 0,1-1,1-1,-12-11,-32-13,41 30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4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1 198,'1'3,"1"0,0-1,1 1,-1 0,0-1,1 0,-1 0,1 0,0 0,0 0,0 0,0-1,0 1,0-1,0 0,0 0,0 0,2 0,-2 0,16 4,0-1,0-1,1-1,-1-1,0 0,1-1,-1-2,1 0,-1 0,16-6,8 1,227-26,-226 33,-84-36,-76-75,93 78,16 16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7.4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1 177,'189'38,"-130"-28,1-3,0-3,0-2,47-5,-3 1,37-9,-134-3,-33 1,11 6,4 0,0 0,1-1,0 0,1-1,0 0,0 0,1-1,0 0,1 0,0-1,0 0,1 0,-1-4,-11-21,10 20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0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0 144,'23'61,"93"305,-114-359,0-1,0 1,0 0,1 0,0-1,0 0,1 1,-1-1,1-1,1 1,-1 0,1-1,5 4,-8-8,1-1,0 0,-1 0,1 0,-1 0,1-1,0 1,-1-1,1 1,-1-1,1 0,-1 0,0 0,1 0,-1-1,0 1,0 0,0-1,0 0,0 1,0-1,0 0,0 0,-1 0,1 0,-1-1,0 1,1 0,0-3,1 1,108-158,-6 38,-103 124,0-1,0 1,-1-1,1 1,0 0,0 0,0 0,-1 0,1 0,0 0,0 0,-1 1,1-1,0 1,0-1,-1 1,1 0,0-1,-1 1,1 0,-1 0,1 0,-1 0,0 0,1 1,-1-1,0 0,0 1,0-1,0 1,0-1,0 1,0-1,0 1,-1 0,1-1,0 1,-1 0,0 0,1-1,-1 1,0 0,0 1,9 15,-7-14,1 0,-1 0,1-1,0 1,1-1,-1 0,1 1,-1-2,1 1,0 0,0-1,0 1,0-1,1-1,-1 1,0 0,1-1,-1 0,1 0,0 0,-1-1,1 1,0-1,-1 0,1-1,0 1,-1-1,1 0,-1 0,1 0,-1-1,4-1,5-2,0-1,-1 0,0-1,0 0,0-1,-1-1,0 1,-1-2,0 1,7-9,-5 4,1 1,-1-1,-1-1,-1 0,0-1,-1 0,-1 0,0-1,-1 0,-1 0,-1-1,0 1,-1-1,1-16,-6-40,0 62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0 215,'266'-28,"63"29,-288-7,-40 6,-1 0,1 0,0-1,-1 1,1 0,-1 0,1-1,-1 1,1 0,-1-1,1 1,-1 0,1-1,-1 1,0-1,1 1,-1-1,1 1,-1-1,0 1,0-1,1 1,-1-1,0 1,0-1,0 0,1 1,-1-1,0 1,0-1,0 0,0 1,0-1,0 1,0-1,0 0,-1 1,1-1,0 1,0-1,0 1,-1-1,1 0,0 1,-1-1,1 1,0-1,-1 1,1 0,-1-1,1 1,0-1,-1 1,1 0,-1-1,1 1,-1 0,0-1,1 1,-1 0,1 0,-1 0,1 0,-1 0,0-1,-177-115,159 89,18 17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1,'15'0,"13"0,8 0,2 0,-1 0,-1 0,-3 0,-1 0,-2 0,-1 0,-1 0,0 0,0 0,0 0,0 0,-10 0,-7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47,'38'0,"32"0,14 0,-3 0,-5 0,-11-5,-7-1,-9 0,-7 1,-2 2,-3-4,-2-1,-8 2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0,'44'10,"28"3,6-1,-4-2,-11-3,-10-3,-11-2,-7-1,-9-1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0 120,'678'0,"-678"0,-1-1,1 1,0-1,-1 1,1-1,0 1,0-1,0 1,-1-1,1 1,0-1,0 1,0-1,0 1,0-1,0 1,0-1,0 1,0-1,0 1,0-1,1 1,-1-1,0 1,0-1,0 1,1-1,-1 1,0-1,1 1,-1-1,0 1,1 0,-1-1,0 1,1 0,-1-1,1 1,-1 0,1 0,-1-1,1 1,-1 0,0 0,1 0,0-1,-1 1,1 0,-1 0,1 0,-1 0,1 0,-1 0,1 0,-1 0,1 0,-1 1,1-1,-1 0,1 0,-1 0,1 1,0-1,-38-26,-57-36,79 48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20.3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0 194,'1'-2,"1"0,-1 0,1 0,-1 0,1 1,0-1,-1 1,1-1,0 1,0 0,0-1,0 1,0 0,1 0,-1 1,0-1,0 0,0 1,1-1,-1 1,0 0,1 0,-1 0,0 0,2 0,-1 0,411-4,-265-25,-148 28,0-1,0 1,0 0,0-1,-1 1,1-1,0 1,-1-1,1 1,-1-1,1 1,-1-1,0 0,0 1,1-1,-1 0,0 1,-1-1,1 1,0-1,0 0,-1 1,1-1,-1 1,1-1,-1 1,0-1,0 1,1-1,-1 1,0-1,0 1,0 0,-1 0,1 0,0 0,0 0,-1 0,1 0,0 0,-1 0,-1 0,-5-10,-15-32,16 22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9.0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1 140,'2'44,"3"0,2 0,1 0,3-1,1-1,2 1,2-2,13 22,-29-61,1 0,0 0,0 0,0 0,0-1,0 1,0 0,0-1,1 1,-1 0,1-1,-1 0,1 1,-1-1,1 0,0 0,0 0,0 0,0 0,-1 0,1-1,0 1,0-1,0 1,0-1,1 0,-1 1,0-1,0 0,0 0,0-1,0 1,0 0,0-1,0 1,0-1,0 0,0 0,0 0,0 0,-1 0,1 0,0 0,-1 0,1-1,-1 1,1 0,-1-1,1 0,-1 1,0-1,1-1,182-268,-184 270,0 0,1 1,-1-1,0 0,1 0,-1 1,1-1,0 0,-1 1,1-1,-1 0,1 1,0-1,-1 1,1-1,0 1,0 0,-1-1,1 1,0 0,0-1,0 1,0 0,-1 0,1 0,0 0,0 0,0 0,0 0,0 0,-1 0,1 0,0 0,0 0,0 1,0-1,-1 0,1 1,0-1,0 0,-1 1,1-1,0 1,0-1,-1 1,1 0,-1-1,1 1,-1 0,1-1,-1 1,1 0,-1-1,1 1,-1 0,0 0,1 0,-1 0,0-1,0 1,0 0,12 61,-12-53,40 131,-39-136,0-1,1 1,0-1,-1 0,2 1,-1-1,0 0,0 0,1 0,0-1,-1 1,1-1,0 1,0-1,1 0,-1 0,0 0,1-1,-1 1,1-1,-1 0,1 0,0 0,-1 0,1 0,0-1,0 0,0 0,-1 0,1 0,0-1,0 1,0-1,-1 0,1 0,0 0,7-7,1 0,-1 0,0-1,-1-1,0 0,-1 0,0-1,-1 0,0 0,0-1,-1 0,-1 0,0-1,1-3,-3 8,28-54,-2-2,-4-1,14-50,-24 59,-9 32</inkml:trace>
  <inkml:trace contextRef="#ctx0" brushRef="#br0" timeOffset="478.041">1187 338,'-39'52,"2"1,3 2,-26 56,55-104,1 1,0 1,0-1,1 1,0-1,0 1,1 0,1 0,-1 0,1 0,1 1,-1-1,2 0,-1 0,1 0,1 3,2-8,0 0,0-1,0 0,1 1,-1-1,1-1,0 1,-1-1,1 0,0 0,1 0,-1-1,0 0,0 0,1 0,-1-1,0 1,1-1,-1-1,0 1,1-1,-1 0,5-1,6 1,-3 1,-5 0,-1 0,1 0,-1 0,1-1,-1 0,0 0,1-1,-1 0,0-1,0 1,0-1,0-1,0 1,0-2,1-6,-5 1</inkml:trace>
  <inkml:trace contextRef="#ctx0" brushRef="#br0" timeOffset="732.515">847 536,'44'0,"23"0,5 0,-4 0,-10 0,-9 0,-9 0,-6 0,-4 0,-2 0,-1 0,-6 0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7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1 254,'19'5,"11"2,6-1,1-1,-1-2,-1 0,-3-2,-1-1,-2 0,-5-5,-2-2,0 1,1-4,-4 0</inkml:trace>
  <inkml:trace contextRef="#ctx0" brushRef="#br0" timeOffset="247.942">199 0,'-5'39,"-1"31,-1 9,2-4,2-10,1-12,1-9,0-8,6-10,2-9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5.7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109 54,'-2'0,"-1"0,1 0,-1 0,0 0,1 1,-1-1,1 1,-1 0,1 0,-1 0,1 0,-1 0,1 0,0 1,0-1,0 1,0-1,0 1,0 0,0 0,0 0,1 0,-1 0,1 0,-1 0,1 1,0-1,0 1,0-1,0 1,0-1,1 1,-1-1,1 2,-34 139,31-133,1-1,0 1,0 0,1 0,1 0,0 0,0 1,1-1,0 0,0 0,1-1,1 1,0 0,0-1,1 1,0-1,0 0,1 0,1-1,2 4,-2-8,0 0,1-1,0 0,-1 0,1-1,0 0,0 0,1 0,-1-1,0 0,0-1,1 0,-1 0,0 0,1-1,-1 0,0 0,0-1,0 0,0 0,0-1,0 1,-1-2,1 1,-1-1,0 0,0 0,1-2,77-79,-82 85,0-1,0 1,0 0,0 0,0 0,0 1,0-1,0 0,0 1,-1-1,1 1,0-1,0 1,0 0,-1 0,1 0,0 0,-1 0,1 0,-1 1,0-1,1 0,-1 1,0-1,0 1,1-1,-1 1,0 0,-1 0,1-1,0 1,0 0,-1 0,1 0,-1 0,0-1,0 1,1 2,5 9,-5-10,0 1,0-1,0 1,1-1,-1 0,1 0,0 0,0 0,0 0,0 0,1 0,-1 0,1-1,-1 1,1-1,0 0,0 0,0 0,0 0,0-1,1 1,-1-1,0 0,1 0,-1 0,1 0,0 0,-1-1,1 0,-1 0,1 0,0 0,-1 0,1-1,-1 1,1-1,-1 0,1 0,-1-1,0 1,2-2,8-8,-1-1,-1-1,0 0,-1 0,0-1,-1 0,-1-1,2-4,1 0,73-199,-36 122,-33 84</inkml:trace>
  <inkml:trace contextRef="#ctx0" brushRef="#br0" timeOffset="698.343">871 308,'-97'219,"103"-229,15-32,2 1,2 0,2 2,4-1,-30 38,0 1,0 0,0 0,0 0,0 0,1 0,-1 0,0 0,1 0,-1 0,0 1,1-1,-1 0,1 1,-1-1,1 1,-1 0,1 0,0-1,-1 1,1 0,-1 0,1 0,0 1,-1-1,1 0,-1 1,1-1,-1 1,1-1,-1 1,1 0,-1-1,0 1,1 0,-1 0,0 0,0 0,0 0,1 0,-1 1,0-1,-1 0,1 0,0 1,0-1,0 1,-1-1,1 1,-1-1,1 1,-1-1,0 1,1-1,-1 2,10 26,29 67,-38-93,1 0,0-1,-1 1,1 0,0-1,0 1,1-1,-1 0,0 0,1 0,-1 0,1 0,0 0,0-1,0 1,0-1,0 0,0 0,0 0,0 0,0 0,0-1,0 1,1-1,-1 0,0 0,2 0,1-4,-1 1,1-1,-1 0,0 0,0-1,-1 0,1 0,-1 0,0 0,0 0,-1-1,1 0,-1 0,-1 0,1 0,-1 0,0 0,0-1,-1 1,0-1,0 1,0-1,-1-1,3-3,-1-1,-1 0,0 1,-1-1,0 0,0 0,-1 0,-1 1,0-1,-2-6,-3-1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26,'340'0,"-232"-22,-99 18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9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0,'43'5,"24"-3,5-2,-4-2,-10 1,-9 0,-8-1,-12 2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99,'0'0,"0"1,0-1,0 1,0-1,0 1,0 0,0-1,0 1,0-1,0 1,0-1,0 1,0-1,-1 0,1 1,0-1,0 1,-1-1,1 1,0-1,-1 0,1 1,0-1,-1 1,1-1,-1 0,1 0,0 1,-1-1,1 0,-1 0,1 1,-1-1,1 0,-1 0,1 0,-1 0,1 0,-1 0,1 0,-1 0,1 0,-1 0,1 0,-1 0,1 0,-1 0,1 0,-1 0,1-1,-1 1,1 0,-1 0,1-1,-1 1,1 0,0-1,-1 1,1 0,0-1,-1 1,1-1,0 1,-9 164,11-112,-1-30,0 1,2-1,1 0,0 0,2-1,6 15,-12-33,1 1,0 0,0 0,0-1,1 1,-1-1,1 1,0-1,0 0,0 1,1-1,-1 0,1 0,-1-1,1 1,0-1,0 1,0-1,0 0,1 0,-1 0,0 0,1-1,0 1,-1-1,1 0,0 0,0-1,-1 1,1-1,0 1,0-1,0-1,0 1,-1 0,1-1,4-1,8-6,-1-1,0-1,0-1,-1 0,0 0,-1-2,0 0,-1 0,-1-1,4-5,2-2,103-117,-118 138,1-1,-1 1,1-1,0 1,-1 0,1 0,0 0,-1 0,1 1,0-1,-1 1,1 0,0-1,-1 1,1 0,-1 1,0-1,1 0,-1 1,0-1,0 1,0 0,0 0,0-1,0 1,0 1,-1-1,1 0,-1 0,0 1,1-1,-1 0,0 1,0-1,-1 1,1 0,0-1,-1 1,0 0,1 2,5 8,-3-6,0-1,1 0,0 0,0 0,0-1,1 1,0-1,0 0,0-1,0 1,1-1,0 0,0 0,0-1,0 1,1-1,-1-1,1 1,0-1,-1 0,1-1,0 0,0 0,0 0,0-1,0 0,0 0,0-1,0 0,0 0,0-1,0 0,0 0,-1 0,5-3,4-7,0 0,-1 0,-1-2,0 0,-1 0,0-1,-1-1,-1 0,0 0,-1-1,-1 0,-1-1,1-2,-2 8,0 0,-1 0,0-1,-1 1,0-1,-1 0,0 0,-1 0,-1-1,0 1,0 0,-2-1,-1-12,-4 13,-1 8</inkml:trace>
  <inkml:trace contextRef="#ctx0" brushRef="#br0" timeOffset="633.002">1047 382,'-166'202,"151"-183,101-102,39-47,-124 128,-1 1,1 0,0-1,0 1,0 0,1 0,-1 0,0 0,0 0,1 0,-1 0,0 0,1 1,-1-1,1 0,-1 1,1-1,-1 1,1 0,0-1,-1 1,1 0,-1 0,1 0,0 0,-1 0,1 1,-1-1,1 0,-1 1,1-1,0 1,-1-1,0 1,1 0,-1 0,1-1,-1 1,0 0,0 0,1 1,-1-1,0 0,0 0,0 0,0 1,-1-1,1 1,0-1,0 2,40 134,-39-132,0-1,1 0,-1 0,1 0,0-1,0 1,1-1,-1 1,1-1,-1 0,1 0,0-1,0 1,0-1,1 0,-1 0,0 0,1-1,-1 1,1-1,0 0,-1 0,1-1,0 1,0-1,-1 0,1-1,0 1,0-1,-1 0,1 0,-1 0,1-1,-1 1,1-1,-1 0,0-1,0 1,0-1,0 0,0 0,-1 0,1 0,-1 0,0-1,0 0,0 0,1-1,11-19,0 0,-2-1,-1 0,-1-1,-1-1,3-13,-8 15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0 387,'5'0,"11"0,7 0,6 0,1-5,1-1,0 0,0 1,-1 1,-1 2,0 1,0 0,-1 1,0 0,0 1,0-1,-5 0</inkml:trace>
  <inkml:trace contextRef="#ctx0" brushRef="#br0" timeOffset="1231.205">818 105,'-2'-1,"0"1,0-1,0 1,0 0,0 0,0 0,0 0,0 1,0-1,0 0,0 1,0-1,0 1,0 0,1 0,-1 0,0 0,0 0,1 0,-1 0,0 0,1 1,-1-1,1 1,0-1,-1 1,1-1,0 1,0 0,0 0,0 0,0-1,1 1,-1 0,1 0,-1 0,1 0,-1 0,1 0,0 0,0 0,0 0,0 1,-1 1,-38 193,35-181,1-1,0 1,1 0,0 0,2 0,0 0,0 0,2 0,0-1,0 1,2 0,2 6,-5-18,1 0,0-1,0 0,0 1,0-1,0 0,1 0,-1 0,1 0,0-1,0 1,0-1,0 1,0-1,1 0,-1 0,1-1,-1 1,1-1,0 0,-1 0,1 0,0 0,0 0,0-1,0 0,-1 0,1 0,0 0,0-1,0 1,0-1,-1 0,1 0,0 0,0-1,2-1,21-13,-2-1,0-1,0-1,-2-1,0-1,-2-1,0-1,-2-1,16-25,-29 41,40-36,-45 45,1 0,-1 0,0 0,0 0,1 1,-1-1,0 0,0 1,0-1,0 0,-1 1,1-1,0 1,-1-1,1 1,-1 0,1-1,-1 1,0 0,1-1,-1 1,0 0,0-1,0 1,-1 0,1-1,0 1,0 1,0-2,-1 4,1 0,-1 0,1-1,0 1,1 0,-1 0,1 0,0-1,0 1,0-1,1 1,0-1,0 1,0-1,0 0,1 0,-1 0,1 0,0 0,0 0,1-1,-1 0,1 1,-1-1,1-1,0 1,4 2,0-4,0 1,-1-1,1 0,0-1,0 1,0-2,0 1,0-1,0 0,-1-1,1 0,0 0,-1 0,0-1,1 0,-1-1,0 0,0 0,-1 0,0-1,1 0,3-5,11-9,-1-2,-1 0,-1-1,-1-1,10-18,-17 25,-1 0,-1 0,0-1,-1 0,-1-1,-1 1,0-1,-1 0,-1-1,-1 1,0-1,-2 1,0-11,0 27,0 0,0 0,-1 0,1 0,0 0,-1 0,1 0,-1 0,0 0,1 0,-1 0,0 1,0-1,0 0,0 0,-1 1,1-1,0 1,-1-1,1 1,-1-1,0 1,1 0,-1 0,0 0,0 0,0 0,-10 0</inkml:trace>
  <inkml:trace contextRef="#ctx0" brushRef="#br0" timeOffset="3411.122">2144 132,'-10'-1,"-1"0,0 1,1 0,-1 1,0 0,1 1,-1 0,1 0,-1 1,1 1,0 0,0 0,1 1,-1 0,1 0,0 1,0 1,-6 7,1 1,0 1,1 0,0 0,2 2,0-1,1 1,0 1,2 0,0 0,2 1,0 0,-3 16,8-29,0-1,1 1,-1 0,1 0,1 0,-1 0,1 0,0 0,1 0,0-1,0 1,0-1,1 1,0-1,0 0,0 0,1 0,0 0,0-1,1 1,0-1,0 0,0-1,0 1,1-1,-1 0,1 0,0-1,0 1,1-2,-1 1,1-1,-1 1,1-2,0 1,0-1,-1 0,1 0,6-1,5-3,-1-1,0 0,0-1,-1-1,0 0,0-1,0-1,-1-1,0 0,0-1,0-1,21-12,-12 9</inkml:trace>
  <inkml:trace contextRef="#ctx0" brushRef="#br0" timeOffset="3742.978">2511 189,'-16'14,"0"2,1 0,0 0,2 1,0 1,0 0,2 1,1 1,0-1,1 2,1-1,-3 17,10-33,1-1,-1 0,1 1,0-1,1 1,-1-1,0 1,1-1,0 0,0 1,0-1,0 0,0 0,1 0,0 0,-1 0,1 0,0 0,0 0,1-1,-1 1,1-1,-1 0,1 1,0-1,-1 0,1-1,0 1,0 0,1-1,-1 0,0 0,0 0,1 0,-1 0,0-1,1 1,-1-1,1 0,-1 0,1 0,-1 0,0-1,1 0,14-2,0 0,-1-2,1 0,-1-1,0-1,0-1,-1 0,0-1,-1-1,0 0,0-1,-1-1,0 0,-1-1,-1 0,0-1,-1 0,0-1,2-7,-10 18,0 0,0 0,-1 0,1 0,-1 0,0-1,-1 1,1-1,-1 1,0-1,0 0,0 1,-1-1,1 0,-1 0,0 1,-1-1,1 0,-1 0,0 1,0-1,-1 0,1 1,-1-1,0 1,0 0,0 0,-1 0,0 0,1 0,-1 0,-1 0,1 1,0 0,-1 0,0 0,0 0,0 0,0 1,-2-2,-11 2,0 1,0 0,0 1,0 1,0 1,0 0,0 1,1 1,-1 0,1 2,0-1,0 2,1 0,0 1,-13 9,-1 2</inkml:trace>
  <inkml:trace contextRef="#ctx0" brushRef="#br0" timeOffset="4147.608">3245 48,'-20'7,"-12"4,0 1,1 1,0 2,1 1,1 1,1 2,-2 2,28-20,0 0,0 0,0 0,1 0,-1 0,0 1,1-1,-1 0,1 1,0-1,-1 1,1 0,0-1,0 1,0 0,0-1,0 1,0 0,1 0,-1 0,0 0,1 0,0 0,-1 0,1 0,0 0,0 0,0 0,1 0,-1 0,0 0,1 0,-1 0,1 0,-1 0,1 0,0 0,0 0,0-1,0 1,0 0,1-1,-1 1,0-1,1 1,-1-1,1 0,0 1,-1-1,1 0,0 0,0 0,77 23,40 18,-116-40,0 1,0-1,0 1,0-1,0 1,0 0,0 0,-1 1,0-1,0 0,0 1,0-1,0 1,-1 0,1 0,-1 0,0-1,0 1,-1 0,1 0,-1 0,0 0,0 0,0 1,0-1,-1 0,0-1,-1 5,0-1,0 0,-1 0,0 0,0 0,-1-1,0 1,0-1,0 0,-1-1,0 1,0-1,0 0,-1 0,0 0,0-1,0 0,0 0,-1 0,1-1,-2 0,-8 5,0-2,0 0,-1-2,0 1,1-2,-1 0,-1-1,-3-1,-35-1,31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1,'0'33,"5"12,2-3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0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250 117,'0'-3,"-1"1,0 0,0 0,0 0,0 0,0 0,0 1,-1-1,1 0,-1 0,1 1,-1-1,0 1,0-1,1 1,-1 0,0 0,0 0,0 0,0 0,0 0,-1 1,1-1,0 1,0-1,0 1,-1 0,1 0,0 0,0 0,-1 0,1 0,0 1,0-1,0 1,-1-1,1 1,0 0,0 0,0 0,0 0,0 0,-1 2,-72 68,63-54,0 2,2-1,0 2,1-1,1 1,1 0,1 1,1 0,0 0,0 20,3-34,1 0,0 0,0 0,1 0,0 0,0 0,1 0,0 1,0-2,1 1,0 0,0 0,0 0,1-1,0 1,0-1,1 0,-1 0,2 0,-1-1,0 1,1-1,0 0,0 0,1-1,-1 1,1-1,0 0,0-1,1 0,-1 0,1 0,-1 0,1-1,0-1,5 2,12-2,-1-2,1 0,0-1,-1-2,0 0,0-2,0 0,-1-2,0 0,0-1,-1-2,0 0,0-1,-2-1,0-1,0-1,-1 0,13-15,-19 18,1-1,-2-1,0 0,0 0,-1-1,-1 0,0-1,-2 0,1-2,-5 11,0 0,-1 0,0 0,-1 0,1-1,-1 1,-1-1,1 1,-1-1,-1 1,1-1,-1 1,-1 0,1-1,-1 1,0 0,-1 0,0 0,0 0,-1 0,1 1,-3-3,-2-1,-1 0,0 1,0 0,-1 1,0 0,-1 0,1 1,-1 1,-1 0,1 0,-1 1,0 0,0 1,-1 1,1 0,-4 0,-13-1</inkml:trace>
  <inkml:trace contextRef="#ctx0" brushRef="#br0" timeOffset="353.754">25 370,'267'-160,"-201"134,-65 26,1-1,-1 1,1 0,-1 0,1 0,0 0,-1 1,1-1,-1 0,1 0,-1 1,1-1,-1 1,1 0,-1-1,0 1,1 0,-1 0,0 0,0 0,0 0,1 0,-1 0,0 0,0 0,0 1,-1-1,1 0,0 1,0-1,-1 0,1 1,-1-1,1 1,-1-1,0 1,1-1,-1 1,0-1,0 1,0 1,1 35,-2-34,0 0,1 0,-1 0,1 0,0 0,0 0,0 0,0 0,1 0,0 0,0 0,0 0,0 0,1 0,-1-1,1 1,0 0,0-1,0 0,1 1,-1-1,1 0,0 0,-1 0,2 0,-1-1,0 1,0-1,1 0,3 2,6-2,1 0,-1-1,1-1,-1 0,1 0,0-2,-1 1,1-2,-1 0,0 0,9-5,53-9,-56 21,-19 4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1,'24'0,"18"0,6 0,0 0,-4 0,-4 0,-4 0,-4 0,-2 0,-1 0,-6 0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0,-9 0,-10 0,-14 0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9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1 199,'9'0,"19"-5,8-1,3-1,0 2,3 2,-1-4,-3-1,-2 2,-4 1,-1 2,-2 1,-1 1,0 1,-1 0,-4 0</inkml:trace>
  <inkml:trace contextRef="#ctx0" brushRef="#br0" timeOffset="649.99">707 1,'-25'73,"19"-43,0-16,2 1,-1-1,2 1,0 0,1-1,0 1,1 1,0-1,2 0,0 0,0 0,2 0,0-1,0 1,1 0,1-1,1 0,1 3,-4-13,1 0,-1-1,0 1,1-1,0 0,0 0,0-1,0 1,0-1,1 1,-1-1,0-1,1 1,0-1,-1 0,1 0,0 0,0 0,0-1,0 0,-1 0,1 0,0-1,0 1,1-2,5 1,0-2,0 0,-1 0,1-1,-1 0,0 0,0-1,-1-1,1 0,6-5,18-23,-29 28,0 0,0 1,1-1,-1 1,1 0,1 1,-1-1,1 1,-1 0,1 1,1 0,4-2,-10 6,1-1,-1 1,1 0,-1 0,1 0,-1 0,0 0,0 1,1-1,-1 1,0-1,0 1,0 0,-1 0,1 0,0 0,-1 0,1 0,-1 0,0 1,1-1,-1 0,0 1,-1-1,1 1,0-1,-1 1,1 1,8 17,-6-15,1-1,-1 0,1 0,0 0,0-1,0 0,1 1,-1-1,1-1,0 1,0-1,1 0,-1 0,1 0,-1-1,1 0,0 0,0 0,0-1,0 0,0 0,0-1,0 1,0-1,0 0,0-1,5 0,4-4,0 0,0-1,0 0,-1-2,0 1,0-2,-1 1,0-2,-1 0,0-1,0 0,-1 0,-1-1,0-1,0 0,-1 0,-1-1,0 0,-1 0,-1-1,1-2,-1 3,0 0,-1 0,0-1,-1 1,-1-1,0 0,-1 0,-1 0,0 0,-1-6,0-4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6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48,'-2'-12,"-3"34,1-6,-1 1,0 0,1 0,1 1,0-1,2 1,0-1,0 1,2 0,0-1,1 1,1-1,1 1,0-1,1 0,1-1,1 1,0-1,1 0,0-1,2 0,0 0,4 4,-10-16,-1 0,1-1,0 1,-1-1,1 0,0 0,0 0,1-1,-1 1,0-1,0 0,1 0,-1-1,1 1,-1-1,0 0,1 0,-1-1,1 1,-1-1,0 0,1 0,-1 0,0-1,0 1,0-1,0 0,0 0,0-1,-1 1,1-1,-1 0,1 0,-1 0,0 0,0-1,-1 1,2-3,166-154,-169 159,1 0,-1 0,1 0,0 0,-1 0,1 0,0 0,0 1,0-1,0 0,-1 1,1 0,0 0,0-1,0 1,0 0,0 0,0 1,0-1,0 0,0 1,0-1,-1 1,1-1,0 1,0 0,-1 0,1 0,0 0,-1 0,1 0,-1 0,1 1,-1-1,2 2,41 66,-26-36,-15-30,-1 1,0-1,1 1,-1-1,1 0,0 0,0-1,0 1,1-1,-1 1,1-1,-1 0,1 0,0-1,0 1,-1-1,1 1,0-1,0-1,0 1,1 0,-1-1,0 0,0 0,0 0,0-1,0 1,0-1,0 0,0 0,0 0,0-1,0 1,0-1,9-6,-1-1,1 0,-1-1,-1 0,0 0,-1-2,0 1,0-1,-1 0,-1-1,0 0,-1-1,0 0,1-4,-3 8,6-11,-1-1,-1 0,-1 0,-2 0,0-1,-1 0,-1-1,-1 1,-1-17,-2 39,0 11</inkml:trace>
  <inkml:trace contextRef="#ctx0" brushRef="#br0" timeOffset="696.449">1192 218,'-61'153,"-10"44,70-195,1 0,-1 0,0 0,1 1,-1-1,1 0,0 0,0 1,0-1,0 0,0 0,0 1,0-1,1 0,0 0,-1 0,1 0,0 1,0-1,0 0,0 0,0-1,0 1,1 0,-1 0,1 0,-1-1,1 1,0-1,-1 1,1-1,0 0,0 0,0 0,0 0,0 0,0 0,0 0,0-1,1 1,-1-1,0 1,2-1,49 4,-28-5</inkml:trace>
  <inkml:trace contextRef="#ctx0" brushRef="#br0" timeOffset="996.976">938 386,'0'-4,"5"-3,6 1,6 2,6 0,2 2,3 6,1 2,0-1,1 0,-1-1,0-1,0-2,-1 0,-4-1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7,'-19'-3,"-1"1,1 1,-1 0,0 2,1 0,-1 1,1 1,0 1,-1 1,2 0,-16 7,-94 74,119-78,7-7,1 0,-1 0,1 0,-1 0,1 0,0 0,0 0,0 0,0 0,-1 1,2-1,-1 0,0 1,0-1,0 1,1-1,-1 1,0-1,1 1,0 0,-1-1,1 1,0 0,0-1,0 1,0-1,0 1,0 0,0-1,1 1,-1 0,0-1,1 1,0-1,-1 1,1-1,0 1,0-1,0 1,0-1,0 0,0 0,0 1,0-1,0 0,1 0,-1 0,0 0,1 0,10 5,1 0,-1-1,1-1,0 1,0-2,0 0,1-1,-1 0,4-1,-3 0,-1 1,1 0,-1 1,1 0,-1 1,0 1,0 0,11 6,-20-9,-1 0,0 0,0 0,0 1,0-1,-1 1,1-1,-1 1,1 0,-1 0,0 0,0 0,0 0,-1 1,1-1,-1 1,0-1,0 1,0-1,0 1,0-1,-1 1,0 0,1 0,-2-1,1 1,0 0,-1-1,1 1,-1 0,0-1,0 1,-1-1,1 0,-1 1,0-1,0 0,0 0,0 1,-19 12,-1 0,0-1,-1-2,-1 0,0-1,-21 6,38-15,-123 49,129-51,0-1,1 1,-1-1,0 0,0 1,0-1,0 0,1 1,-1-1,0 0,0 0,0 0,0 0,0 0,0 0,1 0,-1 0,0 0,0 0,0-1,0 1,0 0,1-1,-1 1,0 0,0-1,1 1,-1-1,0 1,0-1,1 1,-1-1,1 0,-1 1,0-1,1 0,-1 1,1-1,0 0,-1 0,1 0,0 1,-1-1,1 0,0 0,0 0,0 0,-1 0,1 1,0-1,0 0,1 0,-1 0,0 0,0 0,0 0,0 1,1-1,-1-1,5-12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3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138 339,'-14'39,"-10"21,-1 6,-1-8,0-14,3-15</inkml:trace>
  <inkml:trace contextRef="#ctx0" brushRef="#br0" timeOffset="662.239">335 480,'0'3,"1"-1,-1 0,1 1,-1-1,1 0,0 1,0-1,0 0,0 0,0 0,1 0,-1 0,1 0,-1 0,1 0,0 0,-1-1,1 1,0-1,0 1,0-1,0 0,1 0,-1 0,0 0,0 0,1 0,-1-1,0 1,1-1,-1 0,1 1,-1-1,1 0,-1 0,0-1,1 1,-1 0,1-1,-1 0,0 1,1-1,-1 0,2-1,13-12,0 0,-1 0,-1-2,0 0,-1-1,-1 0,0-1,-1-1,-2 0,10-20,37-57,-57 97,0 0,0 0,0-1,1 1,-1 0,0 0,1 0,-1-1,0 1,1 0,-1-1,1 1,-1 0,1-1,0 1,-1-1,1 1,0-1,-1 1,1-1,0 1,0-1,-1 0,1 1,0-1,0 0,0 0,-1 1,1-1,0 0,0 0,0 0,0 0,-1 0,1 0,0 0,0-1,0 1,0 0,-1 0,1-1,0 1,0 0,-1-1,1 1,0-1,-1 1,1-1,0 1,-1-1,1 1,0-1,-1 0,1 1,-1-1,0 0,1 1,-1-1,1 0,-1 0,0 0,0 1,1-1,-1 0,0 0,0 0,0 0,0 0,3 101,-5-90,0-1,1 0,0 1,0-1,1 1,1-1,0 1,0-1,0 1,1-1,1 0,0 0,0 0,0 0,1-1,1 1,-1-1,1 0,1 0,-1-1,2 1,-1-1,1 0,0-1,6 5,-10-10,0 1,0-1,0 1,0-1,0 0,1 0,-1-1,0 1,1-1,-1 1,1-1,-1 0,1-1,-1 1,0 0,1-1,-1 0,0 0,1 0,-1 0,0 0,0-1,0 1,0-1,0 0,0 0,-1 0,1 0,0-1,-1 1,0-1,0 1,1-2,59-105,-55 94,37-107,-38 99</inkml:trace>
  <inkml:trace contextRef="#ctx0" brushRef="#br0" timeOffset="1047.675">1436 0,'-22'19,"0"1,1 1,2 1,0 0,1 2,1 0,2 1,0 0,2 1,1 1,0 0,3 1,-7 26,15-48,0 1,1 0,0 0,0-1,1 1,-1 0,1 0,1-1,0 1,-1-1,2 1,-1-1,1 0,0 0,0 0,1 0,0 0,0-1,0 0,1 0,-1 0,1 0,1-1,-1 1,0-1,1-1,0 1,0-1,0 0,0 0,1-1,3 1,0 1,-1-1,1 0,0-1,0 0,-1 0,1-1,1-1,-1 1,0-2,0 1,0-2,0 1,-1-1,1-1,0 1,-1-2,1 1,-1-2,0 1,0-1,-1 0,1-1,2-2,4-4,0 0,-1-2,0 1,-1-1,-1-1,0-1,-1 0,-1 0,0-1,-1 0,6-18,-11 28,0 0,-1-1,0 0,0 0,-1 0,0 0,0 0,-1 0,0-1,0 1,-1 0,0-1,-1 1,0 0,0-1,-1 1,0 0,0 0,-1 0,0 0,0 1,-1-1,0 1,0 0,-1 0,0 0,0 0,0 1,-1 0,0 0,0 1,-1 0,0 0,0 0,0 1,0 0,-7-3,-90-6,74 13</inkml:trace>
  <inkml:trace contextRef="#ctx0" brushRef="#br0" timeOffset="1310.186">1098 311,'280'-51,"-275"50,0 0,0 1,0-1,0 1,0 0,1 0,-1 1,0-1,0 1,0 0,0 0,0 1,0 0,-1 0,1 0,0 0,-1 1,0-1,1 1,-1 0,0 1,-1-1,1 1,0-1,-1 1,2 3,-2-3,-2 1,1 0,-1-1,2 1,-1-1,0 1,1-1,0 0,0 0,0 0,0-1,1 1,-1-1,1 1,0-1,0-1,0 1,0 0,1-1,-1 0,1 0,-1 0,1-1,0 1,0-1,0 0,0-1,-1 1,1-1,0 0,0 0,1-1,62-16,-47 12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526 29,'0'0,"-1"0,1 0,-1-1,1 1,-1 0,1-1,-1 1,1 0,0-1,-1 1,1 0,-1-1,1 1,0-1,0 1,-1-1,1 1,0-1,0 1,-1-1,1 1,0-1,0 1,0-1,0 1,0-1,0 1,0-1,0 1,0-1,0 0,0 1,0-1,0 1,1-1,-1 1,0-1,0 1,0-1,1 1,-1-1,0 1,1 0,-1-1,0 1,1-1,-1 1,1 0,-1-1,1 1,-1 0,0 0,1-1,-1 1,1 0,-52-5,50 5,-156 22,-60 30,215-51,0-1,0 1,0-1,0 1,0 0,0 0,0 0,0 0,0 0,0 0,0 0,1 1,-1-1,1 1,-1-1,1 1,-1 0,1-1,0 1,0 0,0 0,0 0,0 0,0 0,0 0,1 0,-1 0,1 0,-1 0,1 1,0-1,0 0,0 0,0 0,0 0,1 1,-1-1,1 0,-1 0,1 0,0 0,0 0,0 0,0 0,0 0,0 0,0-1,1 1,-1 0,1-1,-1 1,1-1,8 7,1 0,0-1,0-1,0 1,1-2,0 0,0 0,0-1,1-1,0 0,-1 0,1-1,0-1,9 0,45 9,73 11,-138-21,-1 0,0 0,0 0,0 0,1 0,-1 0,0 0,0 0,0 1,0-1,1 1,-1-1,0 1,0-1,0 1,0-1,0 1,0 0,0 0,0-1,-1 1,1 0,0 0,0 0,-1 0,1 0,0 0,-1 0,1 0,-1 0,0 0,1 1,-1-1,0 0,1 0,-1 0,0 0,0 1,0-1,0 0,0 0,0 0,-1 1,1-1,0 0,-1 0,1 0,0 0,-1 0,0 0,1 0,-1 0,1 0,-1 0,0 0,0 0,-16 10,-1 0,0-2,0 0,-1-1,0-1,-1-1,-14 3,-48 17,60-19,0 1,1 1,0 1,1 1,0 0,0 2,1 0,1 1,0 1,-11 13,27-27,1 0,-1 1,1-1,0 1,0-1,-1 1,1-1,0 1,0-1,0 1,1 0,-1 0,0-1,1 1,-1 0,1 0,-1 0,1 0,0 0,0 0,0 0,0-1,0 1,0 0,1 0,-1 0,1 0,-1 0,1 0,0-1,-1 1,1 0,0-1,0 1,0 0,1-1,-1 1,0-1,1 0,-1 1,0-1,1 0,0 0,-1 0,1 0,0 0,-1 0,1-1,0 1,0 0,0-1,-1 1,1-1,1 0,18 3,0-2,1 0,-1-1,0-2,0 0,0-1,0-1,1-1,70-10,45-5,-125 22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150 116,'-74'250,"24"-47,24-81,26-115,1-6</inkml:trace>
  <inkml:trace contextRef="#ctx0" brushRef="#br0" timeOffset="263.969">93 59,'19'0,"26"-5,9-1,6-1,-3-2,-6-1,-7 2,-6 2,-5 2,-3 2,-2 1,-6 5,-6 3</inkml:trace>
  <inkml:trace contextRef="#ctx0" brushRef="#br0" timeOffset="522.135">8 397,'38'0,"23"-5,10-1,-2 0,-8 1,-9 2,-14 1</inkml:trace>
  <inkml:trace contextRef="#ctx0" brushRef="#br0" timeOffset="1073.9">572 510,'-228'242,"207"-221,79-102,113-96,-171 176,1 0,-1 0,1 0,-1 0,1 0,0 0,-1 0,1 0,0 1,-1-1,1 0,0 1,0-1,0 0,0 1,0-1,-1 1,1-1,0 1,0 0,0-1,0 1,0 0,1 0,-1 0,0 0,0-1,0 1,0 1,0-1,0 0,0 0,0 0,0 1,0-1,0 0,0 1,0-1,0 1,0-1,0 1,-1-1,1 1,0 0,0-1,0 1,-1 0,1 0,0 0,-1 0,1-1,-1 1,1 0,-1 0,1 1,6 66,-9-64,1 0,0 0,0 1,1-1,-1 0,1 0,0 0,0 0,1 0,-1 1,1-1,0 0,0 0,0 0,0 0,1 0,0-1,0 1,0 0,0-1,0 1,1-1,-1 0,1 0,0 0,0 0,0 0,1-1,-1 1,0-1,1 0,0 0,-1 0,1-1,0 1,0-1,0 0,0 0,0 0,1 0,1-2,0 1,-1-1,1 0,-1 0,1-1,-1 1,1-1,-1 0,0-1,0 1,0-1,0 0,-1-1,1 1,-1-1,0 0,0 0,0 0,0 0,-1-1,1 1,-1-1,0 0,-1 0,2-3,41-139,-40 119,-3 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0,'0'10,"0"7,0 2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2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1,'452'0,"-428"0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25,'44'0,"32"0,9-4,-5-3,-7 1,-11 2,-16 0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64,'-36'10,"-1"3,2 0,0 2,0 2,2 1,0 2,1 1,-2 3,27-18,0 0,0 0,0 0,1 1,0 0,0 0,1 0,0 1,0 0,1 0,0 0,0 0,1 1,0 0,0-1,1 1,0 0,1 0,0 0,0 1,1-1,0 0,1 0,0 0,0 0,1 0,0 0,1 0,0 0,0-1,5 9,-3-10,1 0,0 0,0-1,1 0,-1 0,1 0,1-1,-1 0,1-1,0 1,0-1,0-1,0 0,1 0,0 0,-1-1,1-1,0 1,0-1,2-1,14 2,-1-2,1-1,-1-1,0-1,1-1,18-6,-12 1,0-2,-1-1,-1-1,0-2,-1-1,0-1,-2-1,0-2,-1 0,-1-2,-1 0,0-2,13-21,-31 41,0-1,0 0,-1 0,0 0,0 0,-1-1,1 0,-1 0,0 0,-1 0,0 0,0 0,0-1,0 1,-1-1,0 1,-1-1,1 0,-1 1,-1-1,1 1,-1-1,0 0,-1 1,1-1,-1 1,-1 0,1 0,-1 0,0 0,-4-5,-86-62,63 55</inkml:trace>
  <inkml:trace contextRef="#ctx0" brushRef="#br0" timeOffset="248.993">0 234,'173'14,"1"-7,166-16,274-3,-588 12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03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1 284,'781'0,"-820"18,17-9,3 1</inkml:trace>
  <inkml:trace contextRef="#ctx0" brushRef="#br0" timeOffset="269.103">142 510,'194'-22,"207"16,-351 11,-32 1</inkml:trace>
  <inkml:trace contextRef="#ctx0" brushRef="#br0" timeOffset="696.741">565 2,'-1'-1,"0"1,0 0,0 0,-1 0,1 0,0 0,0 0,0 0,0 0,0 1,0-1,-1 0,1 1,0-1,0 1,0-1,0 1,0-1,0 1,0 0,1-1,-1 1,0 0,0 0,0 0,1 0,-1 0,0 0,1 0,-1 0,1 0,-1 0,1 0,0 0,-1 0,1 0,0 0,0 0,0 1,0-1,0 0,0 0,0 0,0 0,0 0,0 1,1-1,-1 0,0 0,1 0,0 0,30 54,-12-38,0 0,1-1,0-2,1 0,1-1,5 2,-8-6,0 2,-1 0,0 1,-1 1,0 0,-1 2,0 0,12 16,-26-28,1 0,-1 1,0-1,-1 1,1-1,0 1,-1 0,0 0,0-1,0 1,-1 0,1 0,-1 0,0 0,0 0,0 0,-1 0,1 0,-1 0,0 0,0 0,0-1,-1 1,1 0,-1-1,0 1,0-1,0 0,0 1,-2 0,-94 85,82-77,-125 74,108-69,2 1,0 2,1 0,1 2,-9 11,20-14,5-1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1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3,'-1'266,"-54"33,36-212,22-73</inkml:trace>
  <inkml:trace contextRef="#ctx0" brushRef="#br0" timeOffset="243.706">0 59,'44'-5,"42"-6,16-1,1 1,-8 2,-15 4,-11 1,-13 3,-12 0,-7 2,-6-1,-4 1,-1-1,-5 0</inkml:trace>
  <inkml:trace contextRef="#ctx0" brushRef="#br0" timeOffset="551.84">932 200,'38'0,"27"0,8 0,-4 0,-10 0,-9 0,-8 0,-7 0,-9 0</inkml:trace>
  <inkml:trace contextRef="#ctx0" brushRef="#br0" timeOffset="766.318">959 426,'39'0,"31"0,9 0,-4 0,-10 0,-12 0,-9 0,-13 0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6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37,'15'33,"-1"0,-2 1,-1 0,-1 1,-3 0,0 0,-2 1,-1 28,-3-31,2-1,1 0,1 0,2-1,1 1,3 4,-11-33,1 0,-1 0,1 0,0 1,0-1,0 0,0 0,0 0,1 0,-1 0,1-1,0 1,0 0,0-1,0 1,0-1,0 0,1 0,-1 0,1 0,0 0,0 0,-1-1,1 1,0-1,0 0,1 0,-1 0,0 0,0 0,0-1,0 0,1 1,-1-1,0 0,0-1,1 1,-1-1,0 1,0-1,0 0,0 0,0 0,1-1,17-17,-1-2,-1 0,-1-1,0-1,-2-1,-1-1,8-18,27-39,-50 83,0-1,0 1,0-1,1 0,-1 1,0-1,0 1,1-1,-1 0,0 1,1-1,-1 0,0 1,1-1,-1 0,0 0,1 1,-1-1,1 0,-1 0,0 0,1 0,-1 1,1-1,-1 0,1 0,-1 0,1 0,-1 0,0 0,1 0,-1 0,1 0,-1 0,1-1,-1 1,1 0,-1 0,0 0,1 0,-1-1,1 1,-1 0,0 0,1-1,-1 1,0 0,1-1,-1 1,0 0,0-1,1 1,-1-1,0 1,0 0,0-1,1 1,-1-1,0 1,0-1,0 1,0 0,0-1,0 1,0-1,0 1,0-1,3 39,-3-34,-1 25,0-22,0 0,1 0,0 0,0 0,0 0,1-1,0 1,1 0,-1 0,1 0,0-1,1 1,0-1,0 0,0 1,1-1,0-1,1 2,-2-3,0 0,0-1,0 1,1-1,0 0,-1 0,1 0,0-1,1 1,-1-1,0 0,1 0,-1-1,1 1,0-1,-1 0,1 0,0-1,0 1,-1-1,1 0,0 0,0-1,0 1,-1-1,1 0,0-1,-1 1,1-1,-1 1,1-2,-1 1,0 0,0-1,0 0,0 0,10-10,-1 0,-1-1,-1 0,0-1,-1-1,0 1,-1-1,-1-1,0 0,-2 0,4-14,9-18,35-183,-49 206</inkml:trace>
  <inkml:trace contextRef="#ctx0" brushRef="#br0" timeOffset="324.489">1271 207,'-22'15,"-7"4,0 1,1 1,2 1,0 2,1 0,1 2,2 1,-14 20,34-44,0 1,0-1,0 1,0-1,1 1,-1 0,1 0,0 0,0 0,0 0,1 0,0 0,-1 0,1 0,1 0,-1 0,1 0,-1 0,1 0,0 0,0 0,1 0,-1 0,1-1,0 1,0-1,0 1,1-1,-1 0,1 1,0-1,-1-1,1 1,1 0,-1-1,0 1,1-1,-1 0,1 0,-1-1,1 1,1 0,9 3,-1 0,1 0,0-1,1-1,-1 0,0-1,1-1,-1 0,1-1,-1-1,1 0,-1-1,1 0,5-3,5 0</inkml:trace>
  <inkml:trace contextRef="#ctx0" brushRef="#br0" timeOffset="636.965">1666 150,'-25'30,"1"0,1 2,2 1,2 0,0 1,3 1,1 1,0 4,13-36,0-1,0 1,1 0,-1 0,1-1,0 1,0 0,0 0,1 0,-1 0,1 0,0 0,0 0,1 0,-1 0,1 0,0 0,0 0,0 0,0-1,1 1,0 0,-1-1,1 1,1-1,-1 0,0 1,1-1,0 0,-1 0,1-1,0 1,1-1,-1 1,8-1,1 1,-1-2,1 0,0 0,-1-1,1 0,0-1,-1 0,1-1,-1-1,1 0,-1 0,0-1,0 0,-1-1,1 0,3-4,-1 3,-1-1,0 0,-1-1,0 0,0 0,0-2,-1 1,-1-1,0-1,0 0,-1 0,0 0,-1-1,0 0,-1-1,-1 1,0-1,0-1,-2 1,1 0,-2-1,0 0,0 1,-1-8,-2 15,-1-1,0 1,0 0,0 0,0 1,-1-1,0 0,0 1,-1 0,0 0,0 0,0 0,0 0,-1 1,0 0,1 0,-2 0,1 1,0-1,-1 1,1 0,-1 1,0 0,0 0,0 0,0 0,-1 1,1 0,0 0,0 1,-1 0,1 0,0 0,-1 1,1 0,0 0,0 1,0-1,0 1,-2 1,-11 5</inkml:trace>
  <inkml:trace contextRef="#ctx0" brushRef="#br0" timeOffset="1018.601">2372 94,'-26'6,"0"1,1 2,0 0,0 2,1 0,1 2,0 1,1 0,-2 4,22-17,-1 0,1 0,0 1,-1 0,1-1,0 1,0 0,1 0,-1 0,0 0,0 0,1 0,0 1,-1-1,1 0,0 1,0-1,0 1,0-1,1 1,-1 0,1-1,0 1,-1 0,1-1,0 1,0 0,1-1,-1 1,1 0,-1-1,1 1,0-1,0 1,0-1,0 1,0-1,1 1,-1-1,1 0,0 0,-1 0,1 0,0 0,0 0,1 0,76 32,-69-32,-1 1,1 0,-1 1,0 0,0 1,0-1,0 2,-1-1,0 1,0 1,-1-1,1 1,5 8,-11-9,0 1,-1-1,1 1,-1 0,-1 0,1-1,-1 1,0 0,-1 0,0 0,0-1,0 1,-1 0,0-1,0 1,0-1,-1 0,0 0,0 0,-1 0,0 0,0-1,0 0,-1 0,1 0,-1 0,0 0,-1-1,1 0,-3 1,1 0,1 0,-1 0,1-1,-1 0,-1 0,1-1,0 0,-1 0,0-1,1 0,-1 0,0-1,0 0,0 0,0-1,0 0,0 0,0-1,-6-1,-5-4</inkml:trace>
  <inkml:trace contextRef="#ctx0" brushRef="#br0" timeOffset="1750.558">3020 9,'-8'-3,"-1"1,0 1,0 0,-1 0,1 1,0 0,0 0,0 1,0 1,0-1,0 1,0 1,0 0,1 0,-1 1,1 0,0 0,0 1,0 0,1 0,0 1,0 0,0 0,1 0,0 1,0 0,0 1,1-1,0 1,1 0,-1 2,-4 12,1 0,1 0,1 1,1 0,1 0,2 0,0 0,1 0,1 1,1-1,1 0,2 5,-3-19,1 1,-1 0,2 0,-1-1,2 1,-1-1,1 0,0 0,1-1,0 1,0-1,1 0,0 0,1-1,0 1,0-1,0-1,1 0,0 0,0 0,0-1,1 0,0-1,0 0,0 0,0-1,1 0,-1 0,1-1,0-1,0 0,0 0,-1-1,1 0,0 0,0-1,3-1,13-4,0 0,-1-2,1 0,-1-2,-1-1,0-1,-1-1,0-1,-1-1,0-1,1-2,-13 9,1 1,-1-1,-1 0,0-1,0 0,-1-1,-1 0,1 0,-2-1,0 1,0-2,-1 1,0 0,-1-1,-1 0,0 0,0 0,-2 0,1 0,-2-1,0 1,0 0,-1-1,-1 1,0 0,-1 0,-1 0,0 0,-2-4,-2 7,0 0,-1 0,0 1,0 0,-1 0,0 1,-1 0,0 1,0 0,-1 1,1 0,-1 1,-1 0,1 1,-1 0,1 1,-1 1,0 0,0 1,0 0,0 1,-11 1,-13-3</inkml:trace>
  <inkml:trace contextRef="#ctx0" brushRef="#br0" timeOffset="2040.586">2682 319,'385'-121,"-383"121,1 0,0 0,0-1,-1 2,1-1,0 0,0 0,0 1,-1 0,1-1,0 1,-1 0,1 0,-1 1,1-1,-1 0,0 1,1 0,-1-1,0 1,0 0,0 0,0 0,-1 0,1 1,0-1,-1 0,0 1,1-1,-1 1,0 0,0-1,-1 1,1 0,0-1,-1 1,0 0,1 1,16 32,-11-28,0 0,1 0,0 0,1-1,0 0,0-1,0 0,1 0,0-1,0 0,0-1,1 1,0-2,0 0,0 0,0 0,1-1,177 11,-160-14,-4 1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5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550 452,'1'-1,"0"0,0 0,0 1,0-1,0 0,0 0,0 0,0 0,0-1,-1 1,1 0,-1 0,1 0,0-1,-1 1,0 0,1 0,-1-1,0 1,0 0,1-1,-1 1,0 0,-1-1,1 1,0 0,0-1,0 1,-1 0,1-1,-1 1,1 0,-1 0,1 0,-1-1,0 1,0 0,1 0,-1 0,0 0,0 0,0 0,0 0,0 1,0-1,0 0,-1 0,1 1,0-1,0 1,-1-1,1 1,0 0,-1-1,1 1,0 0,-1 0,1 0,0 0,-1 0,1 0,0 0,-1 0,1 1,-1-1,-23-2,0 2,0 0,0 1,1 2,-1 0,0 2,-2 1,-130 18,157-24,1 0,-1 0,0 0,1 0,-1 0,1 0,-1 0,1 0,-1 0,0 1,1-1,-1 0,1 0,-1 0,0 0,1 1,-1-1,0 0,1 0,-1 1,0-1,1 0,-1 1,0-1,0 0,1 1,-1-1,0 0,0 1,0-1,1 0,-1 1,0-1,0 1,0-1,0 0,0 1,0-1,0 1,0-1,0 0,0 1,0-1,0 1,0-1,0 1,0-1,-1 0,1 1,0-1,0 0,0 1,-1-1,1 0,0 1,0-1,-1 0,1 1,0-1,-1 0,1 1,-1-1,51 15,-41-13,-2 0,2 0,0 0,0 0,0 1,-1 0,1 0,-1 1,0 0,0 1,0 0,0 0,-1 1,0-1,0 2,4 4,-10-7,0 1,-1-1,1 0,-1 0,0 1,-1-1,1 0,-1 0,0 0,0 1,0-1,0 0,-1 0,1 0,-1-1,0 1,0 0,-1-1,1 1,-1-1,0 0,1 0,-1 0,-1 0,1 0,0-1,-1 1,0-1,1 0,-1 1,-283 274,285-276,1 1,-1-1,0 1,1 0,-1-1,1 1,-1 0,1 0,0 0,0 0,-1 0,2 0,-1 0,0 0,0 0,1 0,-1 1,1-1,-1 0,1 0,0 1,0-1,0 0,0 1,1-1,-1 0,1 0,-1 1,1-1,0 0,0 0,0 0,0 0,0 0,0 0,0 0,1 0,-1-1,1 1,-1 0,1-1,0 1,11 4,0 0,1 0,0-1,0-1,0 0,0-1,1-1,-1 0,1-1,0-1,-1 0,1-1,14-2,5 1,-3-4,-25 0</inkml:trace>
  <inkml:trace contextRef="#ctx0" brushRef="#br0" timeOffset="332.327">240 1,'-1'509,"-50"-112,17-115,12-142,19-117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32,'48'-21,"-45"21,38-5,0 1,0 3,0 1,27 4,-69-4,0 1,0-1,0 1,0 0,0-1,0 1,0 0,0 0,1 0,-1-1,0 1,1 0,-1 0,0 0,1 0,-1 0,1 0,0 0,-1 0,1 0,0 1,0-1,-1 0,1 0,0 0,0 0,0 0,1 0,-1 1,0-1,0 0,0 0,1 0,-1 0,1 0,-1 0,1 0,-1 0,1 0,-1 0,1 0,0 0,0-1,-1 1,1 0,0 0,0-1,0 1,0 0,0-1,0 1,0-1,0 1,0-1,0 0,0 1,0-1,0 0,1 0,-1 0,0 0,0 0,0 0,0 0,0 0,0 0,1-1,-1 1,0 0,1-1,-153 65,111-52,-543 176,542-170,66 4,136-4,-32-9,67 9,-194-18,-1-1,0 1,0-1,0 1,1 0,-1 0,0 0,0 0,1 0,-1 0,0 0,0 0,1 0,-1 0,0 1,0-1,0 0,1 1,-1-1,0 1,0 0,0-1,0 1,0 0,0-1,0 1,0 0,0 0,0 0,-1 0,1 0,0 0,-1 0,1 0,0 0,-1 0,0 1,1-1,-1 0,0 0,1 1,-1-1,0 0,0 0,0 0,0 1,0-1,0 0,0 0,-1 1,1-1,0 0,-1 0,1 0,-1 1,1-1,-1 0,1 0,-1 0,0 0,0 0,0 0,1 0,-1 0,0-1,0 1,0 0,0 0,-1 0,-223 109,216-106,-11 4,1 1,0 1,0 1,1 1,1 0,0 1,0 1,-4 6,20-19,-1 1,1 0,0 0,0 0,0-1,0 1,0 0,0 0,0 1,1-1,-1 0,1 0,-1 0,1 0,0 0,0 1,0-1,0 0,0 0,0 0,1 1,-1-1,1 0,0 0,-1 0,1 0,0 0,0 0,0 0,1 0,-1-1,0 1,1 0,-1-1,1 1,-1-1,1 1,0-1,0 1,82 37,-62-37,1-1,-1-2,0 0,1-1,-1-1,0-1,18-5,-11 2,140-42,-147 40,-4-1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9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1,'29'5,"24"1,7 0,-1-1,-6-1,-7-2,-7-1,-5 0,-4-1,-1-1,-7-4,-2-1,1-1,-3 2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9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47,'38'0,"32"0,9-5,-4-1,-10 0,-12 1,-9 1,-8 2,-10-4,-4-1,-7 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0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85,'-14'22,"1"2,2-1,0 2,1-1,2 1,0 1,2 0,-3 23,8-47,1 1,0 0,0-1,0 1,0 0,0 0,0-1,1 1,0 0,-1 0,1-1,0 1,0-1,0 1,0-1,1 1,-1-1,1 0,0 0,-1 0,1 0,0 0,0 0,0 0,0 0,1-1,-1 1,0-1,1 0,-1 1,1-1,-1 0,1-1,0 1,-1 0,1-1,0 1,0-1,-1 0,1 0,0 0,0 0,-1-1,1 1,0-1,-1 0,2 0,7-1,0-1,-1 0,1-1,-1 0,0 0,0-1,-1 0,1-1,-1 0,0-1,-1 0,0 0,0-1,0 0,-1 0,0-1,-1 0,0 0,0-1,-1 1,0-1,-1 0,0-1,0 1,-1-1,-1 1,0-1,0 0,-1-3,-7-98,6 110,-1-1,0 0,0 0,0 0,0 1,0-1,0 0,-1 1,0-1,1 1,-1 0,0 0,0-1,0 1,0 0,0 0,-1 1,1-1,-1 0,1 1,-1 0,1-1,-1 1,0 0,0 0,1 1,-1-1,0 1,0-1,0 1,0 0,0 0,0 0,0 0,-2 1,-17 3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8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161 115,'-14'43,"-10"33,-1 9,4-5,1-12,4-12,4-12,5-7,3-6,2-4,-3 0,-1-11,1-8</inkml:trace>
  <inkml:trace contextRef="#ctx0" brushRef="#br0" timeOffset="248.804">20 58,'38'0,"33"0,8-5,0-1,-8-1,-11 2,-12-3,-8 0,-7 1,-4 1,-12 3,-8 1</inkml:trace>
  <inkml:trace contextRef="#ctx0" brushRef="#br0" timeOffset="453.17">20 453,'38'0,"28"-5,6-1,-3 0,-14-4,-11 0,-9 2,-5 2,-8 2</inkml:trace>
  <inkml:trace contextRef="#ctx0" brushRef="#br0" timeOffset="868.482">725 425,'-160'249,"149"-231,0 1,1 0,1 1,1 0,1 0,-3 12,10-30,-1 0,1 0,-1 0,1 0,0 0,0 0,0 0,0 0,0 1,0-1,1 0,-1 0,1 0,-1 0,1 0,0 0,0 0,0 0,0 0,0 0,0-1,0 1,1 0,-1-1,1 1,-1-1,1 1,0-1,-1 0,1 0,0 0,0 0,0 0,0 0,0 0,0-1,0 1,0 0,0-1,0 0,0 0,1 0,-1 0,0 0,1 0,100-17,2-27,-92 32</inkml:trace>
  <inkml:trace contextRef="#ctx0" brushRef="#br0" timeOffset="1136.539">415 622,'38'0,"28"0,6 0,-3 0,-9 0,-10 0,-9 0,-11 0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35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0,'-65'133,"7"3,-36 125,39-121,56-140,-1-1,0 1,1 0,-1 0,0-1,1 1,-1 0,0-1,0 1,1 0,-1-1,0 1,0 0,0-1,0 1,1-1,-1 1,0 0,0-1,0 1,0-1,0 1,0 0,0-1,0 1,0-1,0 1,0 0,-1-1,1 1,0-1,0 1,0 0,0-1,-1 1,1 0,0-1,0 1,0 0,-1-1,1 1,0 0,-1 0,1-1,0 1,-1 0,1 0,0-1,-1 1,1 0,-1 0,1 0,0 0,-1 0,1 0,-1 0,1-1,0 1,-1 0,1 1,-1-1,1 0,0 0,-1 0,1 0,11-38,2 0,2 1,1 1,2 1,4-5,1-3,3-8,-1 0,2 1,2 1,2 2,15-16,-43 59,-3 4,0-1,0 0,0 1,0-1,0 0,1 1,-1-1,0 0,0 1,0-1,1 0,-1 1,0-1,1 0,-1 1,0-1,1 1,-1-1,1 1,-1-1,1 1,-1-1,1 1,-1 0,1-1,-1 1,1 0,0-1,-1 1,1 0,-1 0,1-1,0 1,-1 0,1 0,0 0,-1 0,1 0,0 0,0 0,-1 0,1 0,0 0,-1 1,1-1,-1 0,1 0,0 1,-1-1,1 0,-1 1,1-1,0 0,-1 1,1-1,-1 1,1-1,-1 1,0-1,1 1,-1-1,0 1,1 0,-1-1,1 1,-1 211,0-34,0-176,0 0,0 0,0 0,1-1,-1 1,1 0,-1 0,1 0,0-1,-1 1,1 0,0-1,0 1,0 0,1-1,-1 1,0-1,0 0,1 1,-1-1,1 0,-1 0,1 0,0 0,-1 0,1 0,0-1,0 1,-1 0,1-1,0 0,0 1,0-1,0 0,0 0,0 0,-1 0,1 0,0 0,0-1,0 1,0-1,0 1,-1-1,1 0,0 1,0-1,-1 0,1 0,-1 0,1-1,-1 1,1 0,-1-1,0 1,0 0,1-2,15-12,-1 0,-1-2,0 0,-2 0,0-1,4-9,24-31,5-5,-30 38,1 1,2 0,0 2,1 0,1 1,17-12,-37 32,0 0,0 0,0 0,0 0,0 0,0 0,0 0,1 1,-1-1,0 0,0 1,1-1,-1 1,0 0,1-1,-1 1,0 0,1 0,-1-1,1 1,-1 0,0 1,1-1,-1 0,0 0,1 1,-1-1,0 0,1 1,-1-1,0 1,1 0,-1-1,0 1,0 0,0 0,0 0,0 0,0 0,0 0,0 0,0 0,-1 0,1 0,0 1,-1-1,1 0,0 0,-1 1,0-1,1 0,-1 1,0-1,0 0,0 2,2 12,-1 1,-1 0,0-1,-2 1,1 0,-2-1,0 1,-3 6,2-12,1 1,0-1,1 1,0 0,1-1,0 1,0 0,2 0,-1 0,1 0,1 0,0-1,0 1,1 0,0-1,1 0,4 8,2-4</inkml:trace>
  <inkml:trace contextRef="#ctx0" brushRef="#br0" timeOffset="526.971">1492 113,'-42'5,"0"1,0 3,1 1,-37 14,67-20,0 1,0 0,1 0,0 1,0 0,0 1,1 0,0 0,0 1,1 0,0 1,0 0,1 0,1 0,-1 1,1 0,1 1,0-1,0 1,0 5,-4 72,9-86,0 1,1-1,-1 1,1-1,0 1,-1-1,1 1,0-1,1 0,-1 0,0 0,1 1,-1-1,1 0,0-1,-1 1,1 0,0 0,0-1,0 1,0-1,1 0,-1 0,0 1,0-1,1-1,-1 1,1 0,-1-1,1 1,-1-1,3 1,7-3,0-1,1 1,-2-2,1 0,0 0,-1-1,0-1,0 1,0-2,-1 0,0 0,0-1,-1 0,8-8,209-234,-194 226,-32 24,0-1,1 1,-1 0,0-1,1 1,-1 0,1-1,-1 1,1 0,-1 0,1-1,-1 1,1 0,-1 0,1 0,-1 0,1 0,-1-1,1 1,-1 0,1 0,-1 0,1 1,-1-1,1 0,-1 0,1 0,-1 0,1 0,-1 1,1-1,-1 0,1 0,-1 1,1-1,-1 0,1 1,-1-1,0 0,1 1,-1-1,0 1,1-1,-1 0,0 1,0-1,1 1,-1-1,0 1,0-1,0 1,0-1,0 1,1 0,-1-1,0 1,0-1,0 1,-1-1,1 1,0-1,0 1,0-1,0 1,0-1,-47 149,44-139,1 1,0 0,0 0,1 0,1 0,0 0,0 0,1 0,0 0,1 0,0 0,1-1,0 1,3 4,7 3</inkml:trace>
  <inkml:trace contextRef="#ctx0" brushRef="#br0" timeOffset="878.319">2001 141,'-141'287,"108"-182,31-101,2 1,-1-1,0 1,1-1,0 1,0-1,0 1,0 0,1-1,0 1,0-1,0 0,1 1,-1-1,1 0,0 0,0 0,1 0,-1 0,1 0,0 0,1 0,3 0,0 0,1-1,0 0,-1-1,1 0,0 0,0 0,1-1,-1 0,0-1,0 0,1 0,-1-1,0 0,0 0,0-1,0 0,0 0,7-4,27-12,-28 8</inkml:trace>
  <inkml:trace contextRef="#ctx0" brushRef="#br0" timeOffset="1066.95">1662 395,'38'0,"33"0,8 0,-4 0,-11 0,-10 0,-15 0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43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1 311,'224'-17,"-158"9,0 3,1 2,33 6,-2-2,-73-1</inkml:trace>
  <inkml:trace contextRef="#ctx0" brushRef="#br0" timeOffset="265.734">57 452,'39'0,"31"0,14-5,-3-2,-10 1,-13 1,-11 2,-9 0,-6 2,-3 1,-3 0,-5 0</inkml:trace>
  <inkml:trace contextRef="#ctx0" brushRef="#br0" timeOffset="781.22">424 1,'2'8,"1"0,0 0,0 0,0-1,1 1,0-1,1 1,-1-1,1-1,1 1,-1-1,1 0,0 0,1 0,-1-1,1 0,0-1,1 1,-1-1,4 1,69 36,-55-29,-1 0,0 1,-1 2,-1 0,0 1,0 2,-18-14,-1 0,1 0,-1 0,0 0,0 1,0-1,-1 1,1 0,-1 0,0 0,0 0,-1 0,0 0,0 1,0-1,0 0,-1 1,0-1,0 0,-1 1,1-1,-1 0,0 0,0 1,-1-1,0 0,0 0,0 0,0 0,-1-1,0 1,0-1,0 1,0-1,-1 0,1 0,-5 2,-34 35,-2-2,-2-1,-1-3,-2-2,-16 7,-29 30,83-57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4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0 273,'5'0,"15"0,10-5,4-1,2 0,-1 1,-2 1,-1 2,-2 1,0 1,-2 0,0 0,0 0,-5 5,-1 1,-5 6,-5-1</inkml:trace>
  <inkml:trace contextRef="#ctx0" brushRef="#br0" timeOffset="916.254">988 75,'-168'356,"121"-287,46-69,1 0,-1 0,1 0,-1-1,0 1,1 0,-1 0,1-1,-1 1,1 0,-1-1,1 1,0 0,-1-1,1 1,-1-1,1 1,0-1,-1 1,1-1,0 1,-1-1,1 1,0-1,0 1,0-1,0 1,-1-1,1 0,0 1,0-1,0 1,0-1,0 1,0-1,0 0,1 1,-1-1,0 1,0-1,0 1,1-1,-1 0,0 1,0-1,1 1,-1 0,1-1,6-19,1 2,1-1,1 1,1 0,0 1,1 1,1 0,12-11,6-12,-12 17,0 1,1 0,1 2,0 0,2 2,0 0,1 2,25-13,-46 27,0 1,0-1,1 1,-1 0,0 0,0 0,0 0,1 0,-1 1,0-1,0 1,0 0,0 0,0 0,0 1,0-1,0 0,-1 1,1 0,0 0,-1 0,0 0,1 0,-1 1,0-1,0 0,0 1,0 0,-1-1,1 1,-1 0,1 0,-1 0,0 0,0 0,-1 0,1 0,-1 1,1-1,-1 0,0 0,0 0,0 1,-1-1,1 0,-1 0,0 0,0 3,-24 165,20-124,30-66,74-109,39-5,-56 90,-80 42,-1 1,1-1,0 1,0-1,0 1,-1 0,1 0,0 0,0 0,0 0,0 0,-1 1,1-1,0 1,0-1,0 1,-1-1,1 1,0 0,-1 0,1 0,-1 0,1 0,-1 0,0 1,1-1,-1 0,0 1,0-1,0 1,0-1,0 1,0-1,0 1,0 0,-1-1,1 1,-1 0,1 0,-1 0,0-1,0 1,0 0,0 0,0 0,0 0,0 1,-1 10,-1 1,0 0,0 0,-2-1,1 1,-2-1,0 0,0 0,-6 8,-2 9,1-1,3-5</inkml:trace>
  <inkml:trace contextRef="#ctx0" brushRef="#br0" timeOffset="1732.167">2116 47,'-1'-3,"-1"0,0 0,0 0,0 0,0 0,-1 1,1-1,-1 1,0-1,0 1,1 0,-2 0,1 0,0 0,0 1,0-1,-1 1,1 0,-1 0,1 0,-1 0,1 1,-1-1,1 1,-1 0,0 0,1 1,-1-1,1 0,-1 1,0 0,1 0,0 0,-1 1,1-1,0 1,-11 3,1 1,0 1,0 0,1 1,0 1,1-1,-1 2,-3 4,8-8,0 1,1 0,0 0,0 0,0 1,1 0,0 0,1 0,0 0,0 1,1 0,0 0,0 0,1 0,0 0,1 1,0-1,0 0,1 1,0-1,1 1,0-1,1 2,-1-8,0 0,1-1,0 1,-1-1,1 1,0-1,0 0,0 0,1 0,-1 0,0 0,1 0,-1-1,1 1,0-1,-1 0,1 0,0 0,0 0,0 0,0 0,0-1,0 0,0 1,0-1,0 0,0 0,0-1,-1 1,1-1,0 1,0-1,2-1,94-39,73-108,-65 87,-106 62,0-1,1 1,-1 0,0 0,1 1,-1-1,1 0,-1 0,0 1,1-1,-1 0,0 1,0-1,1 1,-1 0,0-1,0 1,0 0,0 0,0 0,0 0,0 0,0 0,0 0,0 0,0 0,-1 0,1 1,-1-1,1 0,0 0,-1 1,0-1,1 0,-1 1,0-1,0 0,0 1,0-1,0 1,2 64,-3-56,-32 246,29-214,-3-1,-2 0,-1-1,-2 0,-2 1,10-30,-1 1,0-1,-1 0,0 0,-1-1,0 0,-1 0,0-1,0 0,-1 0,0-1,-1 0,0 0,0-1,0-1,-1 1,0-2,0 0,-2 1,11-5,0 0,-1 0,1 0,0 0,-1 0,1-1,-1 1,1-1,-1 1,1-1,-1 0,1 0,-1 0,1 0,-1-1,1 1,-1-1,1 1,0-1,-1 0,1 0,0 0,-1 0,1-1,0 1,0 0,0-1,0 1,0-1,0 0,1 0,-1 0,1 0,-1 0,1 0,-1 0,1 0,0-1,0 1,0 0,1-1,-1 1,0-1,1-1,0-10,2 0,-1-1,2 1,0 0,0 1,2-1,-1 0,2 1,0 0,0 1,1-1,1 1,0 0,1 1,0 0,1 0,0 1,0 1,9-7,107-79,-102 83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9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32,'-2'-2,"1"0,-1 1,1-1,-1 0,1 0,-1 1,0-1,0 1,0-1,0 1,0 0,0 0,0 0,0 0,0 0,-1 0,1 1,0-1,-1 1,1 0,0-1,-1 1,1 0,0 0,-2 1,2-2,-9-1,1 1,-1 0,0 0,1 1,-1 0,0 1,1 0,-1 0,1 1,-1 1,1 0,0 0,0 1,0 1,1-1,0 1,-1 1,2 0,-5 3,11-7,1 0,-1 0,1-1,0 1,0 0,-1 0,1 0,1 1,-1-1,0 0,0 0,1 0,-1 1,1-1,0 0,0 0,0 1,0-1,0 0,0 0,1 1,-1-1,1 0,-1 0,1 1,0-1,0 0,0 0,0 0,0 0,0 0,1 0,-1-1,1 1,-1 0,1-1,0 1,0-1,0 1,79 48,-79-49,5 1,0 0,1 0,-1 1,0-1,0 2,-1-1,1 1,-1 0,1 1,-1-1,-1 1,1 0,-1 1,0-1,0 1,0 0,-1 0,0 1,0-1,0 1,-1 0,0 0,-1 0,1 0,-1 1,-1-1,1 1,-2-1,1 1,-1-1,0 5,-3-3,-1-1,-1 0,1 0,-2 0,1-1,-1 1,0-1,0-1,-1 1,0-1,0 0,0-1,-1 1,0-1,0-1,0 0,0 0,-1 0,0-1,1-1,-1 1,-7 0,10-1,0-1,1 1,-1-1,0 0,0 0,0 0,0-1,0 0,0 0,0-1,1 1,-1-1,0-1,0 1,0-1,1 0,-1 0,1-1,0 1,0-1,0-1,0 1,0 0,0-1,0-1,-2-10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0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0,'-5'15,"3"14,2 2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132 225,'-14'39,"-10"26,-1 8,4-4,1-14,4-12,4-12</inkml:trace>
  <inkml:trace contextRef="#ctx0" brushRef="#br0" timeOffset="690.107">329 508,'61'-46,"50"-94,-34 16,-55 99,-25 53,-3 0,2 1,1 0,1 0,1 0,3 21,-1-44,-1 0,1 0,0 1,1-1,-1 0,1 0,1 0,-1-1,1 1,0-1,0 1,0-1,1 0,0 0,0 0,0-1,1 1,-1-1,1 0,0 0,0-1,1 1,-1-1,1-1,-1 1,1-1,0 0,0 0,0 0,0-1,1 0,-1 0,0-1,0 0,1 0,-1 0,0-1,0 1,0-2,0 1,1-1,-2 0,1 0,0 0,0-1,10-11,-1 0,0 0,-2-1,1-1,-2 0,0-1,-1-1,-1 0,0 0,-2-1,0 0,-1 0,-1-1,0 1,1-19,-7 38,11-84,-15 59</inkml:trace>
  <inkml:trace contextRef="#ctx0" brushRef="#br0" timeOffset="1624.298">1514 56,'-8'-1,"0"1,0 0,0 0,0 1,0 0,0 0,1 1,-1 0,0 1,1 0,-1 0,1 0,0 1,0 0,0 0,1 1,-1 0,1 0,-1 2,-3 1,1-1,1 1,0 1,0-1,0 1,1 1,1-1,-1 1,2 0,-1 1,1-1,1 1,0 0,1 0,0 1,0-1,1 1,1-1,0 1,0 0,2-1,-1 1,1 0,1-1,0 1,1-1,0 1,0-1,1 0,1-1,0 1,0-1,1 0,1 0,-1 0,2-1,1 2,4-3,-1 0,1-1,0-1,0 0,0-1,1 0,0-1,0-1,0 0,1-1,-1 0,1-1,-1-1,1 0,-1-1,1-1,-1 0,0-1,0 0,0-1,0-1,-1 0,1-1,-1-1,-1 0,1 0,-1-1,-1-1,1 0,-1-1,4 0,1-2,-2 1,0-2,0 0,-1-1,-1 0,0-1,-1 0,3-7,-4 6,-2-1,1 0,-2-1,0 0,-2 0,0-1,1-4,-5 17,-1 0,1 0,-1 0,0 0,0-1,-1 1,1 0,-2 0,1 0,-1 0,1 0,-1 1,-1-1,1 0,-1 1,0 0,-1-1,1 1,-1 0,0 1,0-1,-1 1,1 0,-1 0,-4-3,-1 1,0 0,0 0,0 1,-1 1,0 0,0 0,0 1,0 0,0 1,0 0,-1 1,1 1,-1-1,1 2,-1 0,-8 1,-18 5,1 1,0 2,0 1,-24 13,-113 60,172-83,1-1,-1 1,1 0,-1-1,1 1,-1 0,1 0,-1 0,1 0,0 0,0 0,0 0,-1 0,1 0,0 1,0-1,1 0,-1 1,0-1,0 1,1-1,-1 1,1-1,-1 1,1 0,0-1,-1 1,1-1,0 1,0 0,0-1,0 1,0 0,1-1,-1 1,1-1,-1 1,1 0,-1-1,1 1,0-1,-1 0,1 1,0-1,0 0,0 1,0-1,1 0,-1 0,0 0,0 0,1 0,-1 0,1 0,-1 0,1-1,10 3,0 0,0-1,1-1,-1 0,0-1,1 0,-1-1,1-1,-1 1,0-2,4-1,29-4,-34 9,0-1,0 2,1-1,-1 1,-1 1,1 0,0 1,-1 0,1 0,-1 1,-1 1,1 0,-1 0,0 0,2 3,31 17,-28-16,1-1,0-1,1 0,0-1,0-1,0-1,1 0,-1-1,1-1,12 1,43 8,-53-6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2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6,'56'17,"-12"-10,1-2,0-2,0-2,31-4,10 1,-74 2,-5 1,1-1,-1 0,1 0,-1 0,1-1,-1-1,0 1,0-1,0 0,0-1,0 1,0-1,5-4,1-4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2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1,'43'9,"29"-1,7-2,-6-2,-10-2,-10-1,-11-1,-11-5,-12-2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4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230 275,'-4'22,"0"-1,-1 0,-1 0,-1 0,-1-1,-1 0,0-1,-2 0,0 0,-1-1,-1-1,-3 4,-1 2,-80 120,146-193,143-157,-82 71,-110 135,0 0,1 0,-1 1,1-1,-1 0,1 0,-1 0,1 0,-1 1,1-1,0 0,-1 1,1-1,0 0,0 1,0-1,-1 1,1-1,0 1,0 0,0-1,0 1,0 0,0-1,0 1,0 0,0 0,0 0,0 0,0 0,0 0,0 0,-1 0,1 1,0-1,0 0,0 1,0-1,0 0,0 1,0-1,0 1,-1-1,1 1,0 0,0-1,-1 1,1 0,0-1,-1 1,1 0,-1 0,1 0,-1-1,1 1,-1 0,0 0,1 1,5 141,-8-93,2-48,7 75,-7-76,0 1,1-1,-1 0,1 1,-1-1,1 0,-1 1,1-1,0 0,0 0,-1 0,1 0,0 0,0 0,0 0,0 0,0 0,1 0,-1 0,0-1,0 1,0 0,1-1,-1 1,0-1,1 0,-1 1,0-1,1 0,-1 0,1 0,-1 0,0 0,1 0,-1 0,1 0,-1-1,0 1,1 0,-1-1,0 1,1-1,-1 0,0 1,0-1,0 0,0 0,1 0,-1 1,0-1,0-1,134-121,-74 54,-46 51,0 1,0 0,2 1,0 1,0 0,2 1,3-1,-20 14,0 0,0 0,0 0,0 0,0 0,0 0,0 0,1 1,-1-1,0 1,1 0,-1-1,0 1,1 0,-1 0,0 1,1-1,-1 0,0 1,0 0,1-1,-1 1,0 0,0 0,0 0,0 0,0 1,0-1,0 0,-1 1,1-1,0 1,-1 0,1 0,-1-1,1 1,-1 0,0 0,0 0,0 1,0-1,0 0,-1 0,1 0,-1 1,1-1,-1 0,0 1,0-1,0 2,-26 174,28-42,4-118</inkml:trace>
  <inkml:trace contextRef="#ctx0" brushRef="#br0" timeOffset="9383.224">1104 755,'19'3,"-1"-2,1 0,-1-2,0 0,1 0,-1-2,0 0,0-1,0-1,-1-1,1-1,-1 0,-1-1,0 0,0-2,0 0,-1-1,2-2,40-44,-2-3,-3-2,-3-2,11-23,-51 75,0-1,-1 0,-1 0,0-1,-1 0,-1 0,0-1,0 1,-2-1,0 0,-1 0,0 0,-1-1,-1 1,0 0,-1 0,-1 0,-2-12,3 25,0-1,1 1,-1-1,0 1,-1 0,1-1,0 1,-1 0,1 0,-1 0,0 0,1 0,-1 0,0 0,0 1,-1-1,1 1,0-1,0 1,-1 0,1 0,0 0,-1 0,1 0,-1 0,0 1,1 0,-1-1,1 1,-1 0,0 0,1 0,-1 1,0-1,1 0,-1 1,1 0,-1 0,1 0,-2 0,-87 66,78-53,1 0,0 0,1 2,0-1,2 1,0 1,0-1,2 2,0-1,1 1,0 0,2 0,0 1,1-1,1 1,1 0,0-1,2 1,0 0,1 0,1-1,2 5,1-11,0 0,2-1,-1 0,1-1,1 1,0-2,1 1,-1-1,2-1,-1 0,1 0,0-1,1 0,0-1,0 0,0-1,1-1,0 0,-1 0,1-1,1-1,8 0,161 24,-182-25,-12-1</inkml:trace>
  <inkml:trace contextRef="#ctx0" brushRef="#br0" timeOffset="12022.68">2656 191,'-35'95,"25"-68,3-7,0 0,-2-1,0 0,-1 0,0-1,-2-1,0 0,-13 14,-139 99,158-125,0 0,-1 0,1-1,-1 0,0 0,0-1,0 0,0 0,0 0,-1-1,1 0,-1-1,0 0,1 0,-1 0,0-1,0 0,1-1,-1 0,0 0,1 0,-1-1,1 0,-1-1,1 0,0 0,0-1,4-2,0 0,1-1,0 1,0-1,1 0,0 0,0 1,1-1,-1 0,1 0,1 0,0 0,0 0,0 1,0-1,1 0,0 1,1-1,0 1,1-2,-3 3,1-4,1 0,0 0,1 0,0 0,0 1,0-1,1 1,1 0,-1 1,1-1,1 1,-1 1,1-1,0 1,1 0,-1 0,1 1,1 0,-1 1,0-1,1 2,0-1,-2 6,1 0,-1 0,0 0,0 1,-1 0,1 0,-1 1,1 0,-1 0,0 1,-1-1,1 1,-1 0,0 1,0-1,0 1,-1 0,0 0,0 1,-1-1,2 3,12 16,3 0,2-1,1-1,0 0,2-2,1-1,0-1,15 7,57 33,-82-51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0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0 277,'254'-245,"-207"214,-48 72,-3 53,4-91,1-1,-1 1,1 0,0-1,0 1,0-1,0 0,1 1,-1-1,1 0,-1 0,1 0,0 0,0 0,0 0,0 0,0-1,0 1,0-1,0 1,1-1,-1 0,1 0,-1 0,1 0,-1 0,1-1,0 1,-1-1,1 0,0 0,-1 0,1 0,0 0,7-2,0 0,-1-1,1 0,-1 0,1-1,-1-1,0 0,-1 0,1 0,-1-1,0 0,0-1,-1 0,0 0,0 0,-1-1,0 0,3-6,52-50,-46 52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9:56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85,'-77'-27,"51"19,-1 1,0 2,-1 1,1 1,-1 1,1 1,-1 2,0 1,1 1,-1 1,1 1,0 2,1 1,0 1,-3 2,17-9,0 0,0 1,1 0,-1 1,1 0,0 1,0 0,0 1,1 0,0 0,0 1,1 1,-1 0,2 0,-1 1,1 0,1 0,-1 1,2 0,-1 0,-1 4,8-9,-1-1,1 0,0 0,0 0,0 1,0-1,1 0,0 0,0 0,0 0,0 0,1 0,-1 0,1 0,0-1,0 1,1 0,-1-1,1 0,-1 1,1-1,0 0,1-1,-1 1,0-1,1 1,1 0,106 48,61-32,-172-19,1-1,0 1,0-1,-1 1,1 0,0-1,0 1,-1 0,1 0,0-1,0 1,0 0,0 0,-1 0,1 0,0 0,0 0,0 0,0 0,-1 1,1-1,0 0,0 0,0 1,-1-1,1 0,0 1,-1-1,1 1,0-1,-1 1,1-1,0 1,-1-1,1 1,-1 0,1-1,-1 1,1 0,-1 0,0-1,1 1,-1 0,0 0,0 0,1-1,-1 1,0 0,0 0,0 0,0-1,0 1,0 0,0 0,0 0,-1 0,1-1,0 1,0 0,-1 0,1 0,-1 0,-139 87,-26 39,163-125,0 1,1-1,-1 1,1 0,0 0,0 0,0 0,1 0,-1 1,1-1,-1 0,1 1,0-1,1 1,-1-1,0 1,1 0,0-1,0 1,0 0,0-1,1 1,-1-1,1 1,0-1,0 1,0-1,1 1,-1-1,1 0,0 0,0 0,0 0,0 0,0 0,1 0,-1-1,1 1,0-1,0 0,0 0,0 0,0 0,0 0,0-1,1 1,-1-1,1 0,14 4,-1-1,1-1,0-1,0 0,1-2,-1 0,0-1,6-1,27-1,175-8,-202 5</inkml:trace>
  <inkml:trace contextRef="#ctx0" brushRef="#br0" timeOffset="266.914">1609 338,'-39'34,"-21"25,-7 8,5-3,12-8,10-8,11-8,7-6,6-3,2-3,-2-1,1-1,0 1,-4 0,2-4</inkml:trace>
  <inkml:trace contextRef="#ctx0" brushRef="#br0" timeOffset="516.304">1101 367,'29'34,"23"20,9 1,-2-3,-7-7,-6-10,-7-7,-5-8,-3-3,-3-3,-1-5,0-4,0-3,0-1,-4-1</inkml:trace>
  <inkml:trace contextRef="#ctx0" brushRef="#br0" timeOffset="954.068">2145 423,'-12'-4,"0"1,-1 0,1 1,-1 1,0 0,1 0,-1 2,0-1,1 2,-1-1,0 2,1 0,0 0,0 1,0 1,0 0,1 0,0 1,0 1,0 0,1 0,0 1,0 0,1 1,0 0,1 1,0 0,0 0,1 0,0 1,0 3,2-5,-27 85,32-90,-1-1,1 0,0 0,1 1,-1-1,0 0,1 0,0 0,0 0,0 0,0 0,0 0,1 0,-1 0,1 0,0 0,0-1,0 1,0-1,0 0,0 1,1-1,-1 0,1 0,0-1,-1 1,1 0,0-1,2 1,2 2,1-2,-1 1,1-1,-1 0,1 0,0-1,-1 0,1 0,0-1,0 0,0 0,0-1,-1 0,1-1,0 1,-1-2,1 1,-1-1,0 0,0 0,0-1,4-3,135-118,-101 80,2 11,-45 34,-1-1,0 1,0-1,0 1,0 0,0 0,0 0,1 0,-1 0,0 0,0 0,0 0,0 0,0 0,1 0,-1 1,0-1,0 1,0-1,0 1,0-1,0 1,0-1,0 1,0 0,0 0,0-1,-1 1,1 0,0 0,0 0,-1 0,1 0,-1 0,1 0,-1 0,1 0,-1 0,0 0,1 0,-1 0,0 1,0-1,0 0,0 0,0 0,0 1,6 43,-6-37,1-1,-1 1,1-1,1 0,-1 1,1-1,0 0,1 0,0 0,0 0,0 0,1-1,0 0,0 1,1-1,0-1,4 5,40 21,-25-18</inkml:trace>
  <inkml:trace contextRef="#ctx0" brushRef="#br0" timeOffset="1472.338">2569 875,'5'-12,"19"-41,2 1,2 1,3 1,1 2,3 1,1 2,31-28,-20 43,-46 30,0-1,0 1,0 0,0 0,0 0,0 0,0 0,0 0,-1 0,1 0,0 0,0 0,0 0,0 0,0 1,0-1,0 0,0 1,-1-1,1 1,0-1,0 1,-1-1,1 1,0-1,0 1,-1 0,1-1,-1 1,1 0,-1 0,1 0,-1-1,1 1,-1 0,0 0,1 0,-1 0,0 0,0 0,0-1,1 1,-1 0,0 0,0 0,-1 0,1 0,0 0,0 0,0 0,-1 0,1 0,0-1,-1 1,1 0,-1 0,-6 43,2 52,6-94,0 0,0 1,1-1,-1 0,0 0,1 1,-1-1,1 0,0-1,0 1,-1 0,1 0,0-1,1 1,-1-1,0 0,0 0,1 1,-1-1,0-1,1 1,-1 0,1-1,-1 1,1-1,-1 0,1 0,0 0,-1 0,1 0,-1 0,1-1,0 0,86-24,-37-3,-41 21,1 0,-1 1,1 0,0 1,1 0,-1 1,1 0,0 1,0 0,10 0,-20 4,1 0,-1 0,1 0,-1 0,0 1,1-1,-1 1,0 0,0 0,0 0,-1 0,1 1,0-1,-1 1,1-1,-1 1,0 0,0 0,0 0,0 0,-1 0,1 1,-1-1,0 0,0 1,0-1,0 1,-1-1,1 1,-1 0,0-1,0 1,0-1,-1 1,1-1,-1 1,0 0,0-1,16 74,0-59,2-5</inkml:trace>
  <inkml:trace contextRef="#ctx0" brushRef="#br0" timeOffset="2184.199">3669 423,'22'52,"-2"1,-3 2,-2 0,-2 0,1 26,-12-62,-1 0,0 0,-2 1,0-1,-1 0,0 0,-2 0,-3 10,4-21,1 0,-1 0,0 0,-1 0,0-1,0 0,-1 0,0 0,0 0,0-1,-1 1,0-1,0-1,-1 1,0-1,0-1,0 1,0-1,-1 0,-1 0,7-3,1 0,-1 0,1-1,-1 1,1-1,-1 1,1-1,-1 1,0-1,1 0,-1 0,0 0,1 0,-1 0,1 0,-1-1,0 1,1 0,-1-1,1 1,-1-1,1 0,-1 1,1-1,-1 0,1 0,0 0,0 0,-1 0,1 0,0 0,0-1,0 1,0 0,0 0,0-1,1 1,-1-1,0 1,1-1,-1 1,1-1,-1 1,1-1,0 0,0 1,0-1,0 0,4-80,6 50,2 0,1 1,1 1,2 0,1 1,1 1,2 1,0 0,5-2,6-9,2 2,1 1,1 1,2 2,2 2,38-23,44 3,-117 49,0 0,1 0,-1 1,0 0,1 0,-1 0,0 1,0-1,1 1,-1 0,0 0,0 0,0 1,0 0,0-1,0 1,0 1,-1-1,1 0,-1 1,0 0,1 0,-1 0,0 0,-1 0,1 1,-1-1,2 3,-1 0,-1 0,0 1,0-1,0 0,-1 1,0-1,0 1,-1-1,0 1,0-1,0 1,-1-1,0 1,0-1,-1 1,1-1,-1 0,-1 0,1 0,-1 0,-1 1,-3 7,-1 0,-1 0,0-1,0 0,-2 0,1-1,-2-1,-1 2,0-3,0 0,0-1,-1-1,0 0,-1 0,0-2,0 0,0-1,0 0,-1-1,0-1,0 0,0-1,-6-1,20-1,-1 1,0-1,0 0,1 0,-1 0,0 0,0 0,1-1,-1 0,0 1,1-1,-1 0,0 0,1 0,-1-1,1 1,0 0,-1-1,1 0,0 1,0-1,0 0,0 0,0 0,1-1,-1 1,1 0,-1-1,1 1,0-1,0 1,0-1,0 1,0-1,1 0,-1 1,1-1,-1 0,1 0,0 1,0-1,1-2,3-12</inkml:trace>
  <inkml:trace contextRef="#ctx0" brushRef="#br0" timeOffset="2449.509">4544 0,'-5'34,"-1"25,-1 7,-2 3,-1-6,2-10,2-8,2-7,2-5,1-4,1-1,0-2,0 1,1-1,-1 2,0-6</inkml:trace>
  <inkml:trace contextRef="#ctx0" brushRef="#br0" timeOffset="2803.978">4685 565,'34'9,"0"-2,1-1,0-1,0-2,0-2,0-1,1-2,-1-1,5-2,-33 4,0-1,0 1,0-1,0-1,0 1,0-1,0 0,-1-1,0 0,1 0,-1 0,-1-1,1 1,-1-1,0-1,0 1,0-1,-1 0,0 0,0 0,0 0,-1-1,0 0,0 0,-1 0,0 0,0 0,0 0,-1 0,0 0,-1-4,0 8,-1 0,0 0,0 0,0 0,0 1,-1-1,1 0,-1 1,1-1,-1 1,0-1,0 1,0 0,0 0,-1 0,1 0,-1 0,1 0,-1 1,0-1,1 1,-1 0,0 0,0 0,0 0,0 0,0 1,0-1,0 1,0 0,0 0,-2 0,-99 18,88-12,0 0,0 1,1 0,0 2,0 0,1 0,0 1,0 1,2 0,-1 1,1 1,1 0,0 0,1 1,0 0,1 1,1 0,1 1,0-1,0 1,2 1,0-1,1 1,4-11,0 0,0-1,1 1,-1 0,1 0,1-1,-1 1,1 0,0-1,0 0,1 1,-1-1,1 0,0 0,1 0,-1-1,1 1,0-1,0 0,1 0,-1 0,1-1,-1 1,1-1,0 0,1-1,0 1,152 50,-123-45,-4-3</inkml:trace>
  <inkml:trace contextRef="#ctx0" brushRef="#br0" timeOffset="3728.541">0 1270,'478'-25,"149"-7,51 4,37-2,-240 3,-58 0,150-3,-70 20,-97-8,-79-10,-17 0,-277 28,-4 0</inkml:trace>
  <inkml:trace contextRef="#ctx0" brushRef="#br0" timeOffset="5423.946">5955 311,'-5'4,"4"3,1 4,6 0,2-2</inkml:trace>
  <inkml:trace contextRef="#ctx0" brushRef="#br0" timeOffset="5673.01">6039 734,'0'0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0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1010,'7'8,"0"0,1-1,-1 0,1 0,1-1,-1 0,1-1,0 1,1-2,-1 1,1-1,0-1,0 0,0 0,0-1,1 0,-1-1,1 0,-1-1,1 0,-1 0,5-2,5 1,-1-2,0 0,0-2,0 0,0-1,-1 0,0-2,0 0,-1-1,0-1,0 0,0-2,178-155,-136 106,-3-2,-2-2,-4-3,-2-2,-4-3,-3 0,30-77,-2-52,-56 184,-7 45,-3-13,68 256,-46-195,-5 1,-2 0,-4 2,0 31,-12-76,-1 1,-2-1,-1 1,-2-1,-1 0,-6 18,7-37,0 0,-1 0,-1-1,0 1,-1-2,0 1,-1-1,-1 0,1 0,-2-1,0 0,0-1,-1 0,0-1,-1 0,-2 1,-14 6,-1 0,0-3,-1 0,0-2,-1-1,0-1,-1-2,0-1,-24 1,37-6,0-1,0 0,0-1,0-1,0-1,0-1,1-1,0 0,-2-2,13 5,0-1,1 1,-1-2,1 1,-1-1,1 0,0 0,1-1,-1 1,1-1,0-1,0 1,0-1,1 0,0 0,0 0,0 0,1-1,0 0,0 1,1-1,0 0,0 0,0-5,6-74,4 61</inkml:trace>
  <inkml:trace contextRef="#ctx0" brushRef="#br0" timeOffset="251.17">1863 813,'-10'33,"-8"26,0 8,-3-8,3-10,5-12</inkml:trace>
  <inkml:trace contextRef="#ctx0" brushRef="#br0" timeOffset="496.881">1609 163</inkml:trace>
  <inkml:trace contextRef="#ctx0" brushRef="#br0" timeOffset="867.663">2089 1235,'17'-69,"3"1,3 1,3 1,3 1,7-6,-29 58,0 0,1 0,0 1,1 1,1-1,0 1,0 1,1 0,0 1,1 0,0 0,1 1,-1 1,1 0,1 1,-1 0,1 1,0 1,0 0,8-1,-19 5,-1 0,0 0,0 0,1 0,-1 1,0-1,1 1,-1-1,0 1,0 0,0-1,0 1,0 1,0-1,0 0,0 0,0 1,0-1,-1 1,1-1,0 1,-1 0,0 0,1-1,-1 1,0 0,0 0,0 1,0-1,0 0,0 0,-1 0,1 0,-1 1,0-1,1 0,1 94,-3-76,-2 12,1-24,1 1,0 0,0 0,1 0,0 0,1 0,0-1,0 1,1 0,0 0,0-1,1 1,0-1,0 0,1 0,1 1,-3-7,1 0,0 0,-1 0,1 0,0 0,0-1,0 1,0-1,0 0,1 0,-1 0,0 0,0 0,1-1,-1 0,1 1,-1-1,0-1,1 1,-1 0,0-1,1 1,-1-1,0 0,0 0,1-1,0 0,81-47,-60 31,-12 7,1 0,0 1,1 0,0 1,1 1,0 0,0 1,0 1,1 1,5-1,-20 5,0 1,0 0,0 0,0 0,0 0,0 0,0 0,0 0,0 1,0-1,0 1,0-1,0 1,-1 0,1 0,0 0,0 0,-1 0,1 0,0 0,-1 1,0-1,1 0,-1 1,0-1,1 1,-1 0,0-1,0 1,0 0,-1 0,1 0,0 0,-1 0,8 74,-8-52,-1-17,2 0,-1 1,1-1,0 0,0 0,0 0,1 0,0-1,1 1,0 0,0-1,0 1,1-1,0 0,0-1,0 1,1 0,0-1,0 0,4 3,8 0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73 200,'18'198,"-7"178,-10-368,-1 0,0 1,-1-1,0 0,0 0,0 0,-1 0,0 0,-1-1,0 1,0-1,0 1,-1-1,0 0,-1 0,0-1,0 1,0-1,-3 3,6-9,1 0,-1 1,0-1,1 0,-1 0,1 0,-1 0,1 0,-1 0,0-1,1 1,-1-1,1 1,-1-1,1 1,-1-1,1 0,0 1,-1-1,1 0,0 0,0 0,-1 0,1 0,0 0,0-1,0 1,0 0,1-1,-1 1,0 0,0-1,1 1,-1-1,1 1,-1-1,1 1,0-1,0 1,-1-1,1 0,0 1,0-1,1 1,-1-1,0 1,0-1,1 0,-1 1,1-1,-1 1,1 0,0-1,3-23,1 0,1 1,1-1,1 2,2-1,5-9,-6 12,17-43,4 2,2 1,2 2,4 1,1 2,3 1,3 3,24-21,-55 59,0 0,1 2,0 0,1 1,1 0,0 1,0 1,1 1,0 0,0 1,1 2,0-1,7 1,-23 4,0 1,0 0,0 0,0 0,0 1,1-1,-1 1,0 0,0 0,0 0,-1 0,1 0,0 0,0 1,-1-1,1 1,0 0,-1 0,0 0,0 0,1 0,-1 1,0-1,-1 1,1-1,0 1,-1 0,1 0,-1-1,0 1,0 0,0 0,0 0,-1 0,1 3,0 5,1 0,-2-1,0 1,0 0,-1-1,0 1,-1 0,0-1,-3 10,-3 4,-2 0,0-1,-1 0,-1-1,-1-1,-1 0,-1 0,-1-2,0 0,-2 0,0-2,-9 6,12-8,-1-1,0 0,-2-2,1 0,-1-1,-1 0,0-2,-1 0,1-1,-2-1,1-1,-18 3,35-9,0 0,-1 0,1 0,0-1,-1 1,1-1,0 0,0 1,-1-2,1 1,0 0,0-1,0 1,1-1,-1 0,0 0,1 0,-1 0,1 0,-1-1,0-1,-9-14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0,'-114'512,"63"-78,51-344,6-82,0-8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0 259,'20'9,"1"-1,0-1,0-1,0 0,1-2,0 0,0-2,0 0,0-2,0 0,0-1,0-1,0-2,0 0,-1-1,5-2,-16 3,0 1,-1-2,1 1,-1-1,0-1,0 1,-1-2,1 1,-1-1,-1 0,1-1,-1 0,-1 0,1 0,-2-1,1 0,-1 0,0-1,-1 1,0-1,-1 0,1 0,-2-1,1-6,-2 13,-1 1,0 0,0-1,-1 1,1 0,-1-1,1 1,-1 0,0 0,0-1,-1 1,1 0,-1 0,1 0,-1 1,0-1,0 0,0 1,-1-1,1 1,0 0,-1-1,0 1,1 1,-1-1,0 0,0 1,0-1,0 1,0 0,-1 0,1 0,0 0,0 1,-1-1,-6 0,-1 0,1 0,-1 1,1 0,0 1,-1 0,1 1,0 0,0 0,0 1,0 1,-10 4,0 2,1 0,0 1,1 1,1 0,0 1,0 2,1-1,1 2,0 0,2 1,-4 4,10-10,-1 0,2 0,-1 0,1 0,1 1,0 0,1 1,0-1,1 1,0-1,1 1,1 0,0 0,0 0,1 0,1 0,0 0,1 0,1-1,3 13,-2-15,0-1,1-1,0 1,0-1,1 1,0-1,0-1,1 1,0-1,0-1,1 1,0-1,0-1,1 1,-1-1,1-1,0 1,0-2,7 3,11 2,0-1,-1-1,2-1,-1-1,1-2,13-1,-1 0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1 352,'19'2,"1"0,-1-1,1-1,0-1,0-1,-1 0,1-2,-1 0,0-1,0-1,-1-1,0 0,0-2,0 0,-1-1,-1 0,1-2,-2 0,6-6,70-112,-91 129,0 1,0 0,0-1,1 1,-1 0,0 0,1-1,-1 1,0 0,1 0,-1-1,0 1,1 0,-1 0,0 0,1-1,-1 1,1 0,-1 0,0 0,1 0,-1 0,1 0,-1 0,1 0,-1 0,0 0,1 0,-1 0,1 0,-1 0,0 1,1-1,-1 0,0 0,1 0,-1 1,1-1,-1 0,0 0,0 1,1-1,-1 0,0 1,1-1,-1 0,0 1,0-1,0 0,1 1,-1-1,0 0,0 1,0-1,0 1,0-1,0 0,0 1,0-1,0 1,0-1,0 1,0-1,0 0,0 1,0-1,0 1,0-1,2 38,-2-35,26 331,-25-285,4 3,-3 1,-3-1,-1 0,-3 0,-2 0,-3 0,-1-1,-11 24,20-68,-1 1,0-1,0 0,-1 0,0 0,0 0,0-1,-1 1,0-1,0 0,-1-1,0 1,0-1,0 0,-2 1,5-7,0 1,0-1,0 1,0-1,0 0,0 0,0-1,0 1,1 0,-1-1,1 0,-1 0,1 1,-1-1,1-1,0 1,0 0,0 0,0-1,1 0,-1 1,1-1,-1 0,1 1,0-1,0 0,0 0,0 0,1 0,-1 0,1 0,0 0,0 0,0-2,-1-14,2 0,0 0,0 0,2 1,1-1,0 1,1 0,3-5,-2 0,25-66,3 2,4 1,4 2,3 2,11-8,-38 59,1 0,1 2,2 1,1 0,2 2,0 1,1 0,2 2,0 2,2 0,29-15,-55 33,-1 1,0 0,1 0,-1 0,1 0,0 0,0 1,-1 0,1 0,0 0,0 0,0 0,0 1,0 0,1 0,-1 0,0 0,0 1,0-1,0 1,0 0,0 0,-1 1,1-1,0 1,0 0,-1 0,1 0,-1 0,0 0,0 1,0 0,0 0,0 0,2 2,-2 2,0 0,0 0,-1 1,1-1,-2 1,1 0,-1-1,0 1,-1 0,0 0,0-1,0 1,-1 0,0 0,-1-1,0 1,0-1,-3 8,-66 127,55-115,0 0,-2-2,-1 0,-2-1,0-1,-1-1,-1 0,-1-2,-1-1,-1-1,0-1,-3-1,-51 1,62-21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1 395,'22'4,"0"0,1-2,-1 0,1-2,-1 0,1-2,-1 0,1-1,-1-2,0 0,-1-1,1-1,-1-2,-1 0,1-1,-2 0,18-14,-27 17,-1-1,0 0,0-1,-1 0,0-1,0 0,-1 0,-1 0,0-1,0 0,-1 0,1-4,-4 10,0-1,-1 0,1 1,-1-1,0 0,-1 0,1 0,-1 0,-1 0,1 0,-1 0,0 0,0 0,-1 0,0 1,0-1,0 0,0 1,-1 0,0-1,0 1,-1 0,1 1,-1-1,-4-3,3 4,1 0,-1 0,0 1,-1 0,1 0,0 0,-1 0,0 1,1 0,-1 0,0 1,0 0,0 0,0 0,0 1,0 0,0 0,0 0,0 1,0 0,0 0,-2 0,-124 55,122-48,0-1,0 2,1-1,-1 1,2 1,0 0,0 0,1 0,0 1,0 0,2 1,-1-1,1 1,1 0,0 1,1-1,0 1,1-1,1 1,-1 0,2-1,0 1,1 0,0 3,2-8,-1-1,2 1,-1-1,1 1,0-1,0 0,1 0,0-1,0 1,1-1,0 0,0-1,0 1,1-1,0-1,0 1,0-1,0 0,0-1,1 0,0 0,0 0,0-1,0 0,0-1,0 0,1 0,17 3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1 337,'241'-230,"-213"201,60-46,-87 75,0-1,0 1,1-1,-1 1,0 0,0 0,0 0,1 0,-1 0,0 0,0 0,0 0,1 0,-1 0,0 1,0-1,0 0,0 1,0-1,1 1,-1-1,0 1,0 0,0-1,-1 1,1 0,0 0,0 0,0 0,0-1,-1 1,1 0,0 0,-1 1,1-1,-1 0,1 0,-1 0,0 0,1 0,-1 1,0-1,0 0,0 0,0 0,0 1,4 64,-4-58,-1-2,0 1,1-1,0 1,1-1,-1 1,1-1,0 1,1-1,0 0,0 1,0-1,1 0,0 0,0-1,0 1,1 0,-1-1,1 0,1 0,-1 0,1-1,0 1,0-1,0 0,0 0,1-1,0 0,0 0,0 0,0-1,0 0,0 0,0 0,1-1,5 1,2-4,0-1,0-1,-1 0,1-1,-1-1,0 0,-1 0,1-1,-1-1,0 0,-1-1,0 0,-1-1,0 0,0 0,-1-1,0 0,2-6,47-90,-47 94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224 556,'-34'39,"2"2,1 2,3 1,1 1,-20 46,44-86,0-1,0 1,1 0,-1 0,1 0,0 0,1 0,-1 0,1 0,0 1,1-1,-1 0,1 1,0-1,0 1,0-1,1 0,0 1,0-1,1 0,-1 0,1 0,0 0,0 0,1 0,0 0,-1-1,2 1,-1-1,0 0,1 0,0 0,4 3,2-2,1-1,0-1,0 0,0 0,0-1,0 0,0-1,1 0,-1-1,0-1,1 1,-1-2,0 0,0 0,0-1,0 0,0-1,-1 0,1-1,-1 0,0 0,-1-1,1-1,-1 1,0-1,-1-1,0 0,0 0,0-1,-1 0,-1 0,36-49,-2-1,-3-2,-3-1,-3-2,8-27,-26 59,-2 0,-2-1,0 0,-3-1,0 1,-2-10,-2 27,-2 1,0-1,0 0,-2 0,0 1,-1-1,0 1,-1 0,-1 0,0 0,-1 1,-1-1,0 1,-5-6,8 14,0 1,-1-1,1 1,-1 0,0 1,0-1,-1 1,1 0,-1 0,0 1,0-1,0 1,0 1,-1-1,1 1,-1 0,0 1,1-1,-1 1,0 1,0-1,0 1,0 0,0 1,1 0,-1 0,0 0,1 1,-1 0,0 0,1 1,0 0,0 0,0 0,0 1,0 0,1 0,-1 0,1 1,-3 3,-7 10,1 0,1 0,1 1,0 1,2 0,0 1,1 0,1 0,1 1,1 0,1 0,1 1,1-1,1 1,1 0,1 0,1-1,1 10,1-9,1-1,1 1,1-1,1-1,0 1,2-1,1 0,0-1,1 0,2-1,0 0,0-1,2-1,0 0,1-1,1 0,1-2,0 0,0 0,1-2,1-1,1 0,63 12,-59-21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0 104,'6'20,"0"0,2 0,0-1,1 0,1 0,0-1,2 0,0-1,1 0,0-1,1-1,1 0,12 8,-23-20,1 0,-1 0,1-1,0 1,0-1,0 0,0-1,1 1,-1-1,0 0,1 0,-1-1,1 0,-1 0,0 0,1 0,-1-1,1 0,-1 0,0 0,0-1,0 0,0 0,0 0,0-1,0 1,0-1,-1 0,0-1,1 1,-1-1,2-2,7-7,0 0,-1-1,-1-1,0 0,-1 0,-1-1,0 0,-1-1,0-3,36-140,-40 130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7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58,'1'-1,"-1"0,1-1,0 1,-1-1,0 1,1-1,-1 1,0-1,0 1,0-1,0 1,0-1,0 1,0-1,0 1,-1-1,1 1,-1-1,1 1,-1 0,1-1,-1 1,0 0,0-1,1 1,-1 0,0 0,0 0,-1-1,1 1,0 0,0 1,0-1,-1 0,1 0,0 0,-1 1,1-1,0 1,-1-1,1 1,-1 0,1-1,-1 1,1 0,-2 0,-75-7,-67 52,142-44,0-1,0 1,1 0,-1 0,1 1,-1-1,1 0,-1 1,1 0,0-1,0 1,0 0,0 0,0 0,0 1,0-1,1 0,-1 1,1-1,0 1,0-1,0 1,0 0,0-1,0 1,1 0,-1 0,1-1,0 1,0 0,0 0,0 0,0 0,1-1,-1 1,1 0,0 0,0-1,0 1,0-1,0 1,0 0,1-1,-1 0,1 1,0-1,0 0,0 0,0 0,0 0,10 8,0-1,0-1,1 0,0-1,1 0,0-1,0 0,0-1,0-1,2 0,62 24,-76-28,0 0,0 1,0-1,0 1,0 0,0 0,0 0,0 0,0 0,-1 0,1 0,0 0,-1 1,1-1,0 1,-1-1,0 1,1 0,-1-1,0 1,0 0,0 0,0 0,0 0,-1 0,1 0,-1 0,1 0,-1 0,1 0,-1 0,0 1,0-1,0 0,-1 0,1 0,0 0,-1 0,1 0,-1 0,0 0,0 0,0 0,0 0,0 0,0 0,0-1,0 1,-1 0,1-1,-1 1,-16 9,0 0,0-2,-1 0,-1-1,1-1,-16 4,-15 5,22-6,3-1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0,'6'9,"-1"1,0-1,0 1,-1 0,0 1,0-1,-2 1,1-1,-1 1,-1 0,0 0,0 0,1 38,-2 0,-2 0,-2 0,-3-1,-8 32,3-9,-24 223,37-267,-1-3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1,'-14'25,"2"0,0 1,2 1,1 0,1 0,1 1,1 0,2 0,1 0,1 1,2 26,0-49,1 0,1 0,-1-1,1 1,0-1,0 1,0-1,1 0,0 0,0 0,0 0,1-1,0 1,0-1,0 0,0 0,0 0,1 0,0-1,0 0,0 0,0 0,0-1,0 1,1-1,-1-1,1 1,0-1,0 0,-1 0,1 0,0-1,0 0,0 0,-1-1,1 1,0-1,0-1,-1 1,1-1,-1 0,1 0,-1 0,0-1,0 0,0 0,0 0,2-3,25-19,-2-1,0-2,-2-1,-1-1,-2-1,0-1,-3-1,19-35,0-6,-31 56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15,'-133'342,"130"-322,9-26,15-30,-5 3,2 1,2 1,1 1,1 1,1 0,22-19,71-47,-114 94,-1 1,1-1,-1 0,0 1,1-1,-1 1,1-1,-1 1,1 0,-1 0,1-1,0 1,-1 0,1 1,-1-1,1 0,-1 0,1 1,-1-1,1 0,-1 1,1 0,-1-1,0 1,1 0,-1 0,0 0,0 0,1 0,-1 0,0 0,0 0,0 0,0 0,0 1,-1-1,1 0,0 1,0-1,-1 0,1 1,-1-1,0 1,1-1,-1 1,0 0,0-1,0 1,0 0,-2 81,-5-51,-13 140,19-171,1 0,0 0,-1 1,1-1,0 0,0 0,0 0,0 1,0-1,0 0,1 0,-1 1,0-1,1 0,-1 0,0 0,1 0,-1 0,1 0,0 0,-1 0,1 0,0 0,0 0,0 0,0 0,-1 0,1 0,0-1,0 1,1 0,-1-1,0 1,0-1,0 0,0 1,0-1,1 0,-1 1,0-1,0 0,0 0,1 0,-1 0,0 0,0 0,0 0,1-1,-1 1,0 0,0-1,1 0,132-114,44-37,-55 60,-121 92,-1 0,0-1,1 1,-1 0,0 0,0 0,1 0,-1 0,0 0,1 0,-1 1,0-1,0 0,1 1,-1-1,0 1,0-1,0 1,0-1,1 1,-1 0,0 0,0 0,0-1,0 1,-1 0,1 0,0 0,0 0,-1 1,1-1,0 0,-1 0,1 0,-1 0,0 1,1-1,-1 0,0 1,15 59,-14-55,3 20,-2 1,-1 0,-1-1,-1 1,-1 0,-1-1,-7 22,7 2,6-32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1,'10'24,"3"17,-1 2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1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1,'30'432,"-3"-327,-10-63,-15-33,-1 0,1 1,-1 0,-1-1,0 1,0-1,-1 1,-1-1,1 1,-1-1,-1 1,0-1,0 0,-1 0,-1 2,-20 80,10 48,-19 13,29-133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4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13,'0'-13,"0"34,0-2,3 23,2 0,1 1,3-2,1 1,4 4,-12-33,2-1,-1 0,2 0,0 0,0 0,1-1,0 0,1 0,0-1,1 1,0-2,0 1,1-1,1-1,-1 1,2-2,-1 1,1-1,0-1,0 0,9 3,-14-8,0 0,0-1,-1 0,1 0,0 0,0-1,-1 1,1-2,0 1,-1-1,1 1,-1-1,1-1,-1 1,0-1,0 0,0 0,-1-1,1 1,3-4,77-89,4-33,-89 129,0-1,0 0,0 1,1-1,-1 1,0-1,0 1,1-1,-1 1,0-1,1 1,-1-1,0 1,1 0,-1-1,0 1,1-1,-1 1,1 0,-1-1,1 1,-1 0,1 0,-1-1,1 1,-1 0,1 0,0 0,-1 0,1 0,-1 0,1 0,-1 0,1 0,0 0,-1 0,1 0,-1 0,1 0,-1 0,1 1,-1-1,1 0,-1 0,1 1,-1-1,1 0,-1 1,1-1,-1 0,1 1,-1-1,0 1,1-1,10 34,-9-25,4 19,-5-19,0-1,0 1,1-1,0 1,1-1,0 0,0 1,1-1,0-1,0 1,1-1,0 1,0-2,0 1,1 0,0-1,1 0,-1 0,1-1,5 3,-5-5,-1 0,1 0,0 0,1-1,-1 0,0-1,1 1,-1-1,1-1,-1 0,1 0,-1 0,0-1,1 0,-1 0,1-1,-1 0,0 0,0-1,0 0,0 0,-1 0,1-1,-1 0,0-1,0 1,0-1,-1 0,4-5,7-5,-1-1,-1 0,0-2,-2 1,0-2,0 1,-2-2,-1 1,0-2,-1 1,-1-1,-1 0,-1 0,-1-1,-1 1,0-13,-3 7,0 3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5786,'5'34,"2"10</inkml:trace>
  <inkml:trace contextRef="#ctx0" brushRef="#br0" timeOffset="-184.074">1468 5052,'-5'34,"3"15,3 5,0-7</inkml:trace>
  <inkml:trace contextRef="#ctx0" brushRef="#br0" timeOffset="-1093.968">1468 1835,'0'19,"0"12,0 4,0 2,0-1,0-2,0-1,5-3,1 0,0-1,-1-1,-1 0,-2 0,-1-5</inkml:trace>
  <inkml:trace contextRef="#ctx0" brushRef="#br0" timeOffset="-732.443">1411 3048,'0'24,"0"18,0 6,0 0,0-4,-4-4,-3-4,1-4,1-2,2-1,1-2,1 1,0-1,1 1,0 0,1-1,-1-3</inkml:trace>
  <inkml:trace contextRef="#ctx0" brushRef="#br0" timeOffset="-379.396">1468 4092,'-11'62,"2"-1,3 2,3-1,4 34,26 71,-25-56,-2-87</inkml:trace>
  <inkml:trace contextRef="#ctx0" brushRef="#br0" timeOffset="-9364.471">0 791,'114'0,"320"-12,547-60,-303 32,-175 4,-243 25,-169-5,-72 11</inkml:trace>
  <inkml:trace contextRef="#ctx0" brushRef="#br0" timeOffset="-5283.473">706 114,'-173'124,"141"-97,-56 53,3 4,4 4,-10 21,-20 20,111-128,-1-1,1 1,-1-1,1 1,0 0,-1-1,1 1,0 0,-1-1,1 1,0 0,0-1,0 1,0 0,0 0,0-1,0 1,0 0,0-1,0 1,0 0,0 0,0-1,1 1,-1 0,0-1,1 1,-1 0,0-1,1 1,-1-1,1 1,-1 0,0-1,1 1,0-1,-1 1,1-1,-1 0,1 1,0-1,-1 0,1 1,0-1,-1 0,1 0,0 1,-1-1,1 0,9-2</inkml:trace>
  <inkml:trace contextRef="#ctx0" brushRef="#br0" timeOffset="-4999.501">1242 170,'-20'13,"-89"58,4 4,3 4,3 5,-13 21,23-10,88-94,0 0,1 0,-1-1,1 1,-1 0,1 0,0 0,-1 0,1 0,0-1,-1 1,1 0,0 0,0 0,0 0,0 0,0 0,0 0,0 0,0 0,0 0,1 0,-1 0,0 0,0-1,1 1,-1 0,1 0,-1 0,1 0,-1-1,1 1,-1 0,1 0,0-1,-1 1,1-1,0 1,0-1,0 1,-1-1,1 1,0-1,0 1,0-1,0 0,0 0,0 1,0-1,-1 0,1 0,1 0,51-3,-18-8,0-2,-1-1,0-2,-1-1,17-12,-9 4</inkml:trace>
  <inkml:trace contextRef="#ctx0" brushRef="#br0" timeOffset="-4748.103">1750 170,'0'3,"0"0,-1 0,0-1,0 1,0 0,0-1,0 1,0 0,-1-1,1 0,-1 1,0-1,0 0,0 0,0 0,0 0,0 0,0 0,-3 1,3-1,-221 201,59-71,163-131,0-1,0 1,0-1,0 1,-1-1,1 1,0 0,0 0,0 0,0-1,1 1,-1 0,0 0,0 0,0 0,1 1,-1-1,0 0,1 0,-1 0,1 0,0 1,-1-1,1 0,0 0,0 1,0-1,0 0,0 1,0-1,0 0,0 0,0 1,1-1,-1 0,0 0,1 1,-1-1,1 0,0 0,-1 0,1 0,0 0,-1 0,1 0,0 0,0 0,0 0,0 0,0 0,0-1,0 1,0 0,2 0,17-2,2-2</inkml:trace>
  <inkml:trace contextRef="#ctx0" brushRef="#br0" timeOffset="-4533.872">2399 114,'-10'14,"-26"24,-18 15,-9 4,2-4,2-5,5-7,8-5,6-4,6-2,3-2,8-1,11-5,14-6,11-11,3-6</inkml:trace>
  <inkml:trace contextRef="#ctx0" brushRef="#br0" timeOffset="-4294.507">3133 0,'-15'34,"-8"16,-2 3,-1-6,0-7,3-5,2-4,-1-2,-2-2,-1 0,-1 0,-1 0,-1-4,0-2,0 1,4-4</inkml:trace>
  <inkml:trace contextRef="#ctx0" brushRef="#br0" timeOffset="-1461.183">1411 819,'12'197,"-4"-144,-2 0,-2 1,-3 0,-2 7,1-52,-1 15</inkml:trace>
  <inkml:trace contextRef="#ctx0" brushRef="#br0" timeOffset="3190.705">1497 762,'70'66,"277"417,-133-246,-54-81,-35-23,-14 8,57 46,7 14,-23-26,-60-73,17 11,160 104,-239-194,-1 2,-2 1,-1 1,-1 1,20 30,-3-5,120 167,10-11,-36-52,-42-58,-77-84,-1 0,0 1,-1 1,0 1,-2 0,0 1,-1 0,4 10,-4-2,0 1,2-2,2 0,0-1,1 0,2-2,0 0,12 10,9 0,28 38,-16 20,-52-79</inkml:trace>
  <inkml:trace contextRef="#ctx0" brushRef="#br0" timeOffset="5456.469">5137 4318,'-5'-5,"-1"0,0 1,0 0,-1-1,1 2,-1-1,1 1,-1 0,0 1,-1-1,1 1,0 1,0-1,-1 1,1 1,-1-1,1 1,-1 1,1-1,-1 1,1 1,0-1,-2 1,-18 1,-1 1,1 1,-1 1,1 1,1 2,0 0,0 2,1 1,0 1,-18 13,28-14,0 0,1 1,0 1,1 1,1 0,0 0,1 1,0 1,2-1,-1 3,-1 5,0 1,2 1,0-1,2 1,1 1,1 0,1-1,2 1,0 0,2 1,1-1,1 0,6 26,-6-39,0 0,1 0,0-1,1 1,1-1,0 0,1 0,0-1,1 1,0-1,1-1,1 1,0-2,0 1,1-1,0 0,1-1,8 6,116 33,-92-38,-25-5,0-1,0-1,1 0,0-1,-1-1,1-1,0-1,18-2,133-27,-133 19,0-1,-2-3,0 0,0-2,1-3,-25 14,0 0,-1-1,1 0,-2-1,1 0,-1 0,0-1,0 0,-1-1,-1 0,0 0,2-4,75-146,-78 148,-1 0,0 0,-1-1,-1 1,0-1,0 0,-1 0,-1 0,0 0,-1-1,0 1,-1 0,-1 0,0 0,0 0,-1 0,-1 0,-1 1,1 0,-2-1,-5-8,-27-22,-2 2,-2 2,-2 1,-1 3,-1 1,-2 3,-1 2,-9-2,48 25,0 0,0 1,-1 1,0-1,0 2,0 0,0 0,0 1,-1 0,1 1,-1 0,1 1,-1 0,1 1,-1 0,1 1,-1 0,-7 3,1 2</inkml:trace>
  <inkml:trace contextRef="#ctx0" brushRef="#br0" timeOffset="6370.852">4657 4968,'26'-38,"-22"25,72-157,-55 130,-16 30,0-1,0 1,1 0,1 1,0-1,0 1,0 1,1-1,6-4,-13 12,0 1,0-1,0 0,0 0,0 1,0-1,0 0,0 1,0-1,0 1,0-1,0 1,0 0,1 0,-1-1,0 1,0 0,0 0,1 0,-1 0,0 0,0 0,0 1,0-1,1 0,-1 0,0 1,0-1,0 1,0-1,0 1,0 0,0-1,0 1,0 0,0 0,0-1,-1 1,1 0,0 0,0 0,-1 0,1 0,-1 0,1 0,-1 0,1 1,-1-1,14 66,-11-45,20 90,-22-111,-1 0,0 0,1 0,-1 0,1 0,-1 0,1 0,0 0,0 0,-1-1,1 1,0 0,0 0,0-1,-1 1,1-1,0 1,0-1,0 1,0-1,0 1,0-1,1 0,-1 1,0-1,0 0,0 0,0 0,0 0,0 0,0 0,0 0,0-1,0 1,1 0,-1 0,0-1,0 1,0-1,0 1,0-1,-1 1,1-1,0 0,0 1,0-1,0 0,-1 0,2 0,40-44,-41 43,136-145,-136 146,1-1,-1 0,1 1,0-1,-1 1,1 0,0-1,0 1,0 0,0 0,0 0,0 1,0-1,1 0,-1 1,0-1,0 1,0 0,1 0,-1 0,0 0,0 0,1 0,-1 0,0 1,0 0,0-1,1 1,-1 0,0 0,0 0,0 0,0 0,-1 0,1 1,0-1,0 0,-1 1,1 0,-1-1,1 1,-1 0,0 0,0 0,0 0,0 0,0 0,5 13,-1 0,0 0,-1 0,-1 1,0 0,-2 0,1-1,-2 1,0 0,-1 0,-2 7,2 20,0 13,1-32</inkml:trace>
  <inkml:trace contextRef="#ctx0" brushRef="#br0" timeOffset="8008.536">5081 5250,'0'821,"-23"-715,16-128,3 3,-1 0,-1 0,-1 1,0 0,-1 0,-1 1,-1 0,0 1,-1 0,-1 1,-1 0,0 0,0 2,-2 0,-3-3,2 0,-44-53,63 66,-1 1,0-1,0 1,1 0,-1-1,1 1,0 0,0 0,0 1,0-1,0 1,0-1,0 1,0 0,0 0,1 0,-1 1,0-1,1 1,1-1,23-6,1 2,-1 1,1 1,0 2,0 1,0 1,0 1,14 4,-16-1,-1 2,0 1,0 1,-1 1,0 1,-1 1,0 1,18 15,-40-27,1 0,-1 0,0 1,0-1,0 1,0-1,-1 1,1 0,0 0,-1 0,1 0,-1 0,0 0,0 0,1 1,-1-1,-1 0,1 1,0-1,-1 1,1-1,-1 0,0 1,1-1,-1 1,0-1,-1 1,1-1,0 1,-1-1,1 1,-1-1,0 1,0-1,0 0,0 0,0 1,-1-1,1 0,-1 0,1 0,-1 0,0-1,1 1,-1 0,-2 0,-155 97,-49 26,195-108,16-12</inkml:trace>
  <inkml:trace contextRef="#ctx0" brushRef="#br0" timeOffset="13038.735">2738 4459,'-5'-2,"0"0,0 1,0-1,0 1,0 0,-1 1,1-1,0 1,0 0,-1 0,1 1,0 0,0 0,-1 0,1 0,0 1,0 0,0 0,1 0,-1 0,0 1,1 0,0 0,0 0,-1 1,2-1,-1 1,0 0,1 0,0 0,0 1,-2 3,-8 16,2 0,0 1,2 1,1-1,1 1,1 1,1-1,2 1,0 0,2 0,1 0,1 0,1 2,-2-20,1 0,-1-1,1 1,1 0,-1-1,1 1,1-1,0 1,0-1,1 0,0 0,0-1,0 1,1-1,1 0,-1 0,1 0,0-1,1 0,-1 0,1-1,0 0,1 0,-1 0,1-1,0 0,0-1,8 3,-2-4,1-1,0-1,-1 0,1-1,0-1,-1 0,1 0,-1-2,0 0,0 0,0-2,-1 0,1 0,-2-1,1 0,-1-2,0 1,0-1,-1-1,0 0,-1-1,0 0,-1 0,0-1,-1 0,0 0,-1-2,5-3,-2 0,0-1,-1 0,-1-1,0 0,-2 0,0-1,-1 0,-1 0,-1 0,-1 0,0 0,-2 0,0-1,-2-7,2 20,-1 0,0 0,-1 0,0 0,0 0,-1 0,1 0,-2 1,1-1,-1 1,0 0,-1 0,0 0,0 1,0-1,-1 1,0 1,0-1,0 1,-1 0,1 0,-1 1,-1 0,1 0,0 1,-1 0,0 0,0 1,0 0,0 0,0 0,0 1,0 1,-1 0,1 0,-4 0,-9 5,-1 0,1 2,1 0,0 1,0 1,0 1,1 1,1 0,0 1,0 1,1 1,1 1,0 0,1 1,1 1,-6 9,-1-2</inkml:trace>
  <inkml:trace contextRef="#ctx0" brushRef="#br0" timeOffset="13409.179">2540 4798,'68'-81,"-62"74,3-5,0 0,1 1,0 0,1 1,0 0,1 1,-1 0,2 1,0 0,-8 7,-1 0,1 1,0-1,-1 1,1 0,0 0,0 1,-1-1,1 1,-1 0,1 0,0 1,-1-1,0 1,1 0,-1 0,0 1,0-1,0 1,-1 0,1 0,-1 0,1 0,-1 1,0 0,0-1,0 1,-1 0,0 0,1 0,-1 1,-1-1,1 1,0-1,66 71,-63-73,1 0,-1 0,1 0,-1-1,1 0,0 0,0 0,0-1,0 1,0-1,-1-1,1 1,0-1,0 0,0-1,-1 1,1-1,-1 0,1-1,-1 1,0-1,3-2,6-7</inkml:trace>
  <inkml:trace contextRef="#ctx0" brushRef="#br0" timeOffset="13808.78">1468 5278,'235'-48,"148"-28,-186 40,-168 31</inkml:trace>
  <inkml:trace contextRef="#ctx0" brushRef="#br0" timeOffset="14822.898">3246 4601,'5'3,"1"0,-1-1,1 0,0 0,-1 0,1-1,0 0,0 0,0 0,0-1,0 0,0 0,0 0,3-1,22-5,-1 0,0-2,0-2,0 0,-2-2,1-1,-1-1,-1-2,-1-1,0 0,13-14,247-195,-282 223,12-11,-1 0,0-1,-1-1,-1 0,-1 0,0-2,-1 1,6-14,-17 31,1-1,-1 0,0 0,1 1,-1-1,0 0,0 0,0 0,0 1,0-1,0 0,0 0,0 0,0 0,0 1,0-1,0 0,0 0,-1 0,1 1,0-1,-1 0,1 0,0 1,-1-1,1 0,-1 1,1-1,-1 1,0-1,1 0,-1 1,1-1,-1 1,0-1,0 1,1 0,-1-1,0 1,0 0,1 0,-1-1,0 1,0 0,0 0,1 0,-1 0,0 0,0 0,0 0,0 0,1 0,-1 1,-56 6,43-4,-15 1,0 0,0-2,0-1,-1-2,-23-3,53 3,-1 1,0 0,1-1,-1 1,0 0,0 0,0-1,1 1,-1 0,0 0,0 0,0 0,0 0,1 0,-1 0,0 0,0 0,0 0,0 1,1-1,-1 0,0 1,0-1,1 0,-1 1,0-1,1 1,-1-1,0 1,1-1,-1 1,1 0,-1-1,1 1,-1 0,1-1,-1 1,1 0,0 0,-1-1,1 1,0 0,0 0,-1 0,1-1,0 1,0 0,0 0,0 0,0 0,0-1,0 1,0 0,1 0,-1 0,0-1,0 1,1 0,-1 0,1 0,26 52,-22-46,110 194,-52-43,-61-158,-1-1,1 1,-1 0,0-1,1 1,-1-1,0 1,1-1,-1 0,0 0,0 1,0-1,0 0,1 0,-1 0,-1 0,1 0,0-1,0 1,0 0,0 0,-1 0,1-1,-1 1,1 0,-1-1,1 1,-1-1,0 1,0 0,0-1,0 1,0-1,0 1,0-1,0 0,12-53,3 0,2 1,3 1,9-17,7 14,-26 42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09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1383,'2'0,"-1"1,1 0,-1-1,1 0,0 1,0-1,-1 0,1 0,0 0,-1 0,1 0,0 0,-1 0,1 0,0-1,-1 1,1-1,0 1,-1-1,1 0,-1 0,1 0,-1 0,1 0,-1 0,0 0,0 0,1 0,-1-1,2 0,229-173,86-70,44-7,-193 147,-128 87,-30 18</inkml:trace>
  <inkml:trace contextRef="#ctx0" brushRef="#br0" timeOffset="1550.168">3867 4798,'-16'13,"14"-13,0 1,0 0,1-1,-1 1,0 0,0 0,0 0,1 0,-1 1,0-1,1 0,0 1,-1-1,1 1,0-1,-1 1,1 0,0-1,0 1,0 0,1 0,-1 0,0 0,1 0,-1 0,1 0,0 0,-1 0,1 0,0 0,0 0,0 0,1 0,-1 0,0 0,1 0,-1 0,1-1,0 3,6 2,-7-5,1 0,0-1,-1 1,1 0,0 0,0 0,0 0,-1-1,1 1,0-1,0 1,0 0,0-1,0 1,0-1,1 0,-1 1,0-1,0 0,0 0,0 0,0 0,0 0,1 0,-1 0,0 0,0 0,0 0,0-1,0 1,0 0,0-1,0 1,1-1,195-147,103-52,161-135,-314 211,-134 112</inkml:trace>
  <inkml:trace contextRef="#ctx0" brushRef="#br0" timeOffset="3039.253">480 367,'226'147,"68"92,150 118,-190-134,-92-79,-6 7,-6 8,142 203,-22-110,-88-100,71 79,-123-108,-18-6,31 49,125 159,-152-205,4-2,15 31,101 138,-48-74,-130-152,-3 2,41 64,-81-83,-32-59,9 0</inkml:trace>
  <inkml:trace contextRef="#ctx0" brushRef="#br0" timeOffset="3333.245">4628 3697,'-42'115,"4"1,6 2,5 1,-4 66,-20 81,38-210,-3 11,3 1,3 0,0 57,10-101</inkml:trace>
  <inkml:trace contextRef="#ctx0" brushRef="#br0" timeOffset="4168.661">847 0,'-28'168,"-20"292,40 217,8-668,0 1,1-1,0 0,1 1,0-1,1 0,-1 0,2 0,-1 0,5 7,2-1</inkml:trace>
  <inkml:trace contextRef="#ctx0" brushRef="#br0" timeOffset="7900.442">2907 2257,'20'-16,"35"-25,-3-2,-1-2,-2-2,-3-2,-1-3,10-19,66-108,-94 141,-3-1,-1 0,-2-2,-1-1,-3 0,-1-2,-2 1,1-15,-16-40,0 95,0 1,0-1,1 1,-1 0,0 0,-1-1,1 1,0 0,-1 0,1 0,-1 0,0 1,1-1,-1 0,0 1,0-1,0 1,0-1,0 1,-1 0,1 0,0 0,-1 0,1 1,0-1,-1 1,1-1,-1 1,1 0,-1 0,1 0,-1 0,1 0,-1 0,1 1,0-1,-1 1,1 0,-11 5,0 0,1 2,0-1,0 1,1 1,0 0,0 1,1 0,0 0,1 1,0 0,1 1,0 0,1 0,0 1,-2 6,-6 13,1 1,1 0,2 1,1 0,2 0,1 1,2 0,1 1,2-1,1 1,3 21,0-45,1 0,0 0,0 0,1-1,1 1,0-1,0 0,1-1,0 1,1-1,0 0,1-1,0 1,1-2,0 1,0-1,0-1,1 1,0-2,1 1,0-2,0 1,167 48,-129-20,-40-19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34,'33'-34,"-28"67,-14 192,8-222,1 0,0 0,0 0,0 0,0 1,1-1,-1 0,1 0,-1 0,1 0,0 0,1 0,-1 0,0 0,1 0,-1-1,1 1,0 0,0-1,0 0,0 1,1-1,-1 0,1 0,-1 0,1 0,0-1,-1 1,1-1,0 0,0 1,0-1,0 0,0-1,0 1,1-1,-1 1,0-1,0 0,0 0,1 0,-1-1,0 1,0-1,0 0,0 0,2 0,10-7,0-1,0-1,0 0,-1-1,-1-1,0 0,-1-1,0 0,8-12,19-18,64-64,-102 106,-1-1,1 1,0 0,0 0,0-1,0 1,0 0,0 0,0 0,0 0,1 0,-1 0,0 1,1-1,-1 0,0 1,1-1,-1 1,1-1,-1 1,1 0,-1-1,1 1,-1 0,1 0,-1 0,1 0,0 1,-1-1,1 0,-1 1,0-1,1 1,-1-1,1 1,-1-1,0 1,1 0,-1 0,0 0,0 0,1 0,-1 0,0 0,0 0,0 0,-1 1,1-1,0 1,12 121,23 25,-33-143,-1 0,1-1,0 1,0-1,0 0,0 0,1 0,0 0,0-1,0 1,0-1,0 0,1 0,-1 0,1-1,0 0,0 0,0 0,0 0,0-1,0 0,0 0,0 0,1-1,-1 1,0-1,3-1,3-1,0 0,0-1,0 0,-1-1,1 0,-1-1,0 0,0-1,-1 0,1 0,-1-1,-1 0,1-1,-1 0,0 0,-1-1,0 0,-1 0,0 0,0-1,2-5,2-6,0 0,-1-1,-2 0,0 0,-1 0,-1-1,-2 0,0-1,-1 0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1880,'-2'-2,"1"0,0 0,-1 0,0 1,1-1,-1 1,0-1,0 1,0-1,0 1,0 0,0 0,0 0,-1 0,1 0,0 1,0-1,-1 1,1-1,0 1,-1 0,1 0,-1 0,-1 0,1 0,-9-2,-1 1,1 0,0 1,-1 0,1 1,0 0,0 1,-1 1,1 0,1 0,-1 1,0 1,1 0,0 0,0 1,1 0,0 1,0 1,0-1,1 1,-5 6,-7 7,1 0,2 1,0 1,1 0,1 1,-8 20,16-30,0 0,1 0,1 1,1-1,0 1,1 1,0-1,1 0,1 1,1 0,0 0,1-1,0 1,2 0,-1-1,2 1,0-1,3 7,3 0,1-1,1 0,1-1,1 0,0-1,2 0,0-1,1-1,1-1,0 0,1-1,1-1,0 0,1-2,13 7,-14-9,1-1,-1-1,1 0,1-1,-1-2,1 0,0-1,1-1,-1-1,2-1,0-1,-1-1,0-2,1 0,-1-1,-1-1,1-2,-1 0,0-1,0-1,-1 0,0-2,-1-1,3-2,-5-2,-1 0,0 0,-1-2,-1 0,-1-1,0 0,0-3,-13 21,17-24,-2-1,0-1,-2 0,-1 0,-2-2,0 1,-2-1,-1-1,-1 1,-2-1,1-21,-5 39,0 1,0 0,-1 0,0 0,-1-1,0 1,-1 1,0-1,-1 0,0 1,-1 0,0 0,0 0,-1 0,-1 1,1 0,-1 0,-1 1,-3-3,-4-3,-1 0,0 1,-1 1,-1 0,0 2,0 0,-1 1,-1 0,1 2,-1 0,0 2,-1 0,-4 0,-25-5,40 6,-1 1,1 0,-1 1,0 0,0 1,0 0,0 1,0 0,0 1,1 0,-1 0,0 1,0 1,1 0,-1 1,-10 8,3-1</inkml:trace>
  <inkml:trace contextRef="#ctx0" brushRef="#br0" timeOffset="4838.661">3416 2783,'11'138,"8"65,8-6,-39-27,-23 26,27-137,3 0,3 0,5 53,-1-5,-2-63,-11 138,-9 44,-6-29,26 141,-28-195,26-108,1 0,2 0,1 0,2 0,2 3,-6-38,-1-1,1 1,-1 0,1 0,-1 0,1 0,-1 0,1 0,0 1,-1-1,1 0,-1 0,1 0,-1 0,1 0,0 1,-1-1,1 0,-1 0,1 1,0-1,-1 0,1 0,0 1,0-1,-1 0,1 1,0-1,0 1,-1-1,1 0,0 1,0-1,0 1,0-1,-1 1,1-1,0 0,0 1,0-1,0 1,0-1,0 1,0-1,0 1,1-1,-1 0,0 1,0-1,0 1,0-1,1 0,-1 1,0-1,0 1,1-1,-1 0,0 1,1-1,-27-29,25 28,-28-36,-1 1,-2 1,-2 2,0 2,-3 0,0 3,-14-7,41 29,-39-29,48 34,0 0,0 0,1 1,-1-1,0 0,0 0,1 0,-1 0,1 0,-1 0,1 0,-1 0,1 0,0 0,-1 0,1 0,0-1,0 1,0 0,0 0,0 0,0 0,0 0,0 0,1-1,-1 1,0 0,1 0,-1 0,0 0,1 0,-1 0,1 0,0 0,-1 0,1 0,0 1,0-1,-1 0,1 0,0 1,0-1,0 0,0 1,0-1,0 1,109-31,-81 27,95-20,-38 6,1 4,76-1,112-13,-208 14,52 0,-119 14,0 1,0-1,0 1,1-1,-1 1,0 0,0-1,0 1,0-1,0 1,0-1,-1 1,1 0,0-1,0 1,0-1,0 1,-1-1,1 1,0-1,-1 1,1-1,0 1,-1-1,1 1,0-1,-1 0,1 1,-1-1,1 1,-1-1,1 0,-1 0,1 1,-1-1,1 0,-1 0,0 0,1 0,-1 1,1-1,-1 0,1 0,-1 0,0 0,1 0,-1 0,1-1,-1 1,1 0,-1 0,-110 45,3 5,-53 34,-200 118,326-169,30-22</inkml:trace>
  <inkml:trace contextRef="#ctx0" brushRef="#br0" timeOffset="9350.604">2964 1852,'-48'-33,"-21"-42,-62-80,53 64,62 69,-1 1,-1 1,-1 0,-1 2,-21-17,-85-52,-30-58,97 83,-53-80,-244-184,206 165,-78-30,115 80,113 112,0-1,0 0,0 1,0-1,0 0,-1 1,1-1,0 0,0 1,0-1,0 0,-1 0,1 1,0-1,0 0,-1 0,1 1,0-1,-1 0,1 0,0 0,0 0,-1 1,1-1,0 0,-1 0,1 0,0 0,-1 0,1 0,-1 0,1 0,0 0,-1 0,1 0,0 0,-1 0,1 0,0 0,-1 0,1-1,0 1,-1 0,1 0,0 0,0 0,-1-1,15 44,-11-36,7 35,-1 0,-2 2,-2-1,-2 0,-2 1,-4 36,3-31,-22 87,22-135,1-1,-1 1,0-1,1 0,-1 1,0-1,1 1,-1-1,0 0,1 1,-1-1,1 0,-1 0,1 1,-1-1,0 0,1 0,-1 0,1 0,-1 1,1-1,-1 0,1 0,-1 0,1 0,-1 0,1 0,0 0,-1 0,1-1,-1 1,1 0,-1 0,0 0,1 0,-1-1,1 1,-1 0,1 0,-1-1,0 1,1 0,-1-1,1 1,-1-1,0 1,1 0,-1-1,0 1,0-1,0 1,1-1,-1 1,0-1,0 1,0-1,0 1,0-1,0 1,0-1,0 1,0-1,0 1,0-1,0 1,0-1,0 1,0-1,0 1,-1-1,2 0,46-57,2 3,2 2,3 2,1 3,3 2,2 3,15-7,-50 36,0 0,1 2,0 1,1 1,0 1,1 2,18-3,-46 9,-1 1,0-1,1 0,-1 1,1-1,-1 1,0-1,1 0,0 0,-1 1,1-1,-1 0,1 0,0 1,0-1,-1 0,1 0,0 0,0 0,0 1,0-1,0 0,0 0,0 0,0 0,0 0,0 1,1-1,-1 0,0 0,1 0,-1 1,0-1,1 0,-1 0,1 1,-1-1,1 0,-1 1,1-1,0 1,-1-1,1 1,0-1,-1 1,1-1,0 1,0 0,-1-1,1 1,0 0,0-1,0 1,0 0,-1 0,1 0,0 0,0 0,0 0,0 0,-17-6,-1 1,-1 1,1 1,0 0,-1 1,0 1,1 0,-1 1,0 2,-3 0,-27 0,-235-2,279 0,0-1,0 1,1 0,-1-1,0 0,0 0,0 0,0-1,1 1,-1-1,1 0,-1 0,1 0,0 0,0-1,0 1,0-1,0 0,0 0,-1-3,-4-9</inkml:trace>
  <inkml:trace contextRef="#ctx0" brushRef="#br0" timeOffset="10188.028">480 45,'-16'22,"-29"166,39-151,-24 217,-4 2,18-79,16-177,1 1,-1-1,0 1,0 0,0-1,0 1,0 0,0-1,0 1,0-1,0 1,0 0,0-1,0 1,0 0,-1-1,1 1,0-1,0 1,-1-1,1 1,0-1,-1 1,1-1,-1 1,1-1,0 1,-1-1,1 1,-1-1,1 0,-1 1,0-1,1 0,-1 1,1-1,-1 0,1 0,-1 0,0 0,1 0,-1 1,0-1,1 0,-1 0,1 0,-1-1,0 1,1 0,-1 0,0 0,1 0,-1-1,1 1,-1 0,1 0,-1-1,-9-10</inkml:trace>
  <inkml:trace contextRef="#ctx0" brushRef="#br0" timeOffset="10522.284">0 158,'1'-2,"-1"0,1-1,-1 1,1-1,0 1,-1 0,1 0,0-1,1 1,-1 0,0 0,1 0,-1 0,1 1,-1-1,1 0,0 0,0 1,0 0,0-1,0 1,0 0,0 0,1 0,-1 0,0 0,0 0,1 1,-1-1,1 1,0 0,81-8,-76 8,321 1,-285-7,-1-1,0-3,-1-1,0-3,0-1,21-12,-39 17</inkml:trace>
  <inkml:trace contextRef="#ctx0" brushRef="#br0" timeOffset="23840.676">3811 2557,'-5'5,"-6"2,-7-1,-4-1,1 3,10 1,5-2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7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0,'-19'20,"-6"10,0 1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2:16.02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1 597,'5'-10,"1"-3</inkml:trace>
  <inkml:trace contextRef="#ctx0" brushRef="#br1" timeOffset="39994.198">339 146,'48'57,"82"88,16 25,81 17,-35-19,20-13,-43-14,-78-64,-89-75,-1-2,0-1,0 1,1 1,-1-1,0 0,0 0,0 0,1 1,-1-1,0 0,0 1,0-1,0 1,0 0,0-1,0 1,0 0,0-1,0 1,0 0,0 0,0 0,-1 0,1 0,0 0,-1 0,1 0,-1 0,1 0,-1 1,0-1,1 0,-1 0,0 0,0 0,1 1,-1-1,0 0,-1 0,1 1,0-1,0 0,0 0,-1 0,1 0,0 1,-1-1,1 0,-1 0,0 0,1 0,-1 0,0 0,1 0,-1 0,0 0,-1 0,-14 2,0 0,1-2,-1 0,0-1,0 0,0-1,0-1,0-1,0 0,-8-3,-72-9,-66 8,162 7,0 0,1 0,-1 0,0 0,1-1,-1 1,0 0,0 0,1-1,-1 1,0 0,1 0,-1-1,0 1,0 0,0-1,0 1,1 0,-1-1,0 1,0 0,0-1,0 1,0 0,0-1,0 1,0-1,0 1,0 0,0-1,0 1,0 0,0-1,0 1,0 0,0-1,0 1,-1 0,1-1,0 1,0 0,0-1,-1 1,1 0,0-1,0 1,-1 0,1 0,0-1,-1 1,1 0,0 0,0 0,-1 0,1-1,-1 1,1 0,0 0,-1 0,1 0,0 0,-1 0,1 0,0 0,-1 0,37-15,-26 12,271-144,-26 16,-116 72,-139 59,1-1,0 0,-1 1,1-1,-1 1,1 0,0-1,-1 1,1-1,0 1,-1 0,1 0,0-1,0 1,-1 0,1 0,0 0,0 0,-1 0,1 0,0 0,0 0,0 0,-1 0,1 0,0 1,0-1,-1 0,1 0,0 1,-1-1,1 1,0-1,-1 0,1 1,-1-1,1 1,0-1,-1 1,1 0,-1-1,0 1,1 0,-1-1,1 1,-1 0,0-1,0 1,1 0,-1 0,0-1,0 1,0 0,0 0,0-1,0 1,0 0,0 0,0-1,0 1,0 0,-1 0,1-1,0 1,0 0,-1 0,1-1,-1 1,1 0,-29 49,-7-8,-1-2,-3-2,-31 24,-36 40,86-67,20-18</inkml:trace>
  <inkml:trace contextRef="#ctx0" brushRef="#br1" timeOffset="42069.814">1609 1302,'-33'81,"-90"83,62-92,-182 186,195-211,-123 136,10-3,124-134,-1-1,-3-2,-41 34,39-38,1 2,2 2,-33 47,45-55,-1 0,-1-2,-3-1,-16 13,-57 33,119-159,-10-214,-20 163,17 131,-1 0,1 0,-1 0,1 0,0-1,0 1,-1 0,1 0,0 0,0-1,0 1,0 0,0 0,1 0,-1 0,0-1,1 1,-1 0,0 0,1 0,-1 0,1 0,0 0,-1 0,1 0,0 0,0 0,-1 0,1 0,0 0,0 1,0-1,0 0,0 1,0-1,0 1,0-1,1 1,-1-1,0 1,0 0,0-1,0 1,1 0,-1 0,0 0,0 0,0 0,1 0,-1 1,0-1,0 0,0 0,0 1,0-1,1 1,-1-1,0 1,0-1,0 1,0 0,0 0,0 0,157 72,-97-54,0-4,1-1,1-4,0-2,1-3,-1-3,32-4,-62 1,-22 0,1 0,-1 0,0 2,1-1,-1 1,0 1,0 0,0 0,0 1,0 1,0 0,6 3,-16-6,1 0,0 1,-1-1,1 0,-1 1,1-1,-1 1,0 0,0 0,1-1,-1 1,0 0,-1 0,1 0,0 0,0 0,-1 0,0 0,1 0,-1 0,0 0,0 0,0 0,0 1,0-1,0 0,-1 0,1 0,-1 0,1 0,-1 0,0 0,0 0,0-1,0 1,0 0,0 0,-1-1,1 1,0-1,-1 1,-70 59,46-48,0-1,-1-1,0-2,0 0,-28 3,-165 17,18-3,201-26,0-1,0 1,0 0,0 0,0 0,-1-1,1 1,0 0,0 0,0 1,0-1,0 0,0 0,0 0,0 1,-1-1,1 1,0-1,0 1,0-1,1 1,-1-1,0 1,0 0,0 0,0-1,1 1,-1 0,0 0,0 0,1 0,-1 0,1 0,-1 0,1 0,0 0,-1 0,1 0,0 0,0 0,-1 0,1 1,0-1,0 0,0 0,0 0,1 0,-1 0,0 0,0 0,1 1,-1-1,1 0,-1 0,1 0,-1 0,1 0,-1-1,1 1,0 0,0 0,13 8</inkml:trace>
  <inkml:trace contextRef="#ctx0" brushRef="#br1" timeOffset="43401.657">1327 2092,'-1'0,"1"0,-1-1,1 1,0 0,-1 0,1 0,-1 0,1-1,-1 1,1 0,-1 0,1 0,-1 0,1 0,-1 0,1 0,-1 0,1 0,-1 1,1-1,-1 0,1 0,-1 0,1 0,0 1,-1-1,1 0,-1 0,1 1,0-1,-1 0,1 1,0-1,-1 1,1-1,0 0,-1 1,1-1,0 1,0-1,0 1,-1-1,1 0,0 1,0-1,0 1,0-1,0 1,0-1,0 1,0-1,0 1,0-1,0 1,0-1,0 1,1-1,-1 1,-5 19,1 1,1 0,1 0,1 0,1 0,0 0,2 1,-1 23,-1-38,-1 1,1 0,1 0,0 0,0-1,0 1,1 0,0-1,0 1,1-1,0 0,1 0,-1 0,1 0,1 0,-1-1,1 0,0 0,0 0,1-1,6 5,-6-10,0-1,0 0,0 0,0-1,0 1,0-1,0-1,-1 1,1-1,-1 0,1 0,-1-1,0 1,-1-1,1 0,-1-1,1 1,-1-1,-1 0,1 0,-1 0,1 0,1-5,97-119,-100 129,0 0,0 1,0-1,0 1,0-1,-1 1,1 0,0 0,0 0,0 0,-1 0,1 0,0 0,-1 0,1 1,-1-1,0 1,1-1,-1 1,0-1,0 1,0 0,0 0,0 0,0-1,0 1,-1 0,1 0,-1 0,0 0,1 0,-1 0,0 0,0 0,0 0,0 0,-1 2,8 16,-5-16,0 0,0-1,0 1,0-1,0 1,1-1,0 0,0 1,0-2,0 1,0 0,0 0,1-1,-1 0,1 0,0 0,0 0,-1 0,1-1,0 0,1 0,-1 0,0 0,0-1,0 1,0-1,1 0,-1 0,0-1,0 1,0-1,0 0,0 0,0 0,0-1,0 0,0 1,2-2,12-10,0-1,0-1,-2 0,1-1,-2-1,-1 0,0-1,-1-1,0 0,-2-1,-1 0,8-19,34-86,-53 73,-5 47</inkml:trace>
  <inkml:trace contextRef="#ctx0" brushRef="#br1" timeOffset="43966.348">2287 2290,'-154'303,"152"-300,0 0,0 0,0 0,1 0,-1 0,1 0,0 0,0 1,0-1,0 1,0-1,1 0,0 1,0-1,0 1,0-1,0 1,0-1,1 1,0-1,0 1,0-1,0 0,0 0,1 1,-1-1,1 0,0 0,0-1,0 1,0 0,1-1,-1 1,1-1,-1 1,2-1,8 2,1-2,-1 1,1-2,-1 1,1-2,-1 0,1 0,0-1,-1-1,1 0,8-3,-1-2</inkml:trace>
  <inkml:trace contextRef="#ctx0" brushRef="#br1" timeOffset="44398.113">1976 2431,'43'0,"34"-4,8-3,-5 1,-12 1,-12 1,-12 2,-7 1,-11 0</inkml:trace>
  <inkml:trace contextRef="#ctx0" brushRef="#br1" timeOffset="45929.584">1355 33,'0'-1,"0"1,-1 0,1-1,-1 1,1 0,-1 0,1 0,0-1,-1 1,1 0,-1 0,1 0,-1 0,1 0,-1 0,1 0,-1 0,1 0,-1 0,1 0,-1 0,1 1,-1-1,1 0,-1 0,1 0,-1 1,1-1,0 0,-1 1,1-1,-1 0,1 1,0-1,-1 0,1 1,0-1,0 1,-1-1,1 0,0 1,0-1,-1 1,1-1,0 1,0-1,0 1,0-1,0 1,0-1,0 1,0-1,0 1,0-1,0 1,0-1,-8 21,0-1,2 1,0 0,1 0,1 1,1-1,1 1,1 0,1-1,1 1,2 15,-3-34,1-1,-1 0,0 1,0-1,1 0,0 1,-1-1,1 0,0 0,0 0,0 0,0 1,0-1,1-1,-1 1,1 0,-1 0,1 0,0-1,-1 1,1-1,0 1,0-1,0 0,0 0,0 0,1 0,-1 0,0 0,0-1,1 1,-1-1,0 0,1 1,-1-1,0 0,1 0,3-1,0 0,0 0,0 0,0 0,0-1,0 0,-1-1,1 1,-1-1,1 0,-1 0,0-1,0 0,-1 0,117-146,-121 149,0 0,1-1,-1 1,1 0,-1 0,1 0,0 0,-1 0,1 0,0 0,0 0,0 0,0 0,0 1,0-1,0 0,0 0,0 1,0-1,0 1,0-1,0 1,0 0,1-1,-1 1,0 0,0 0,0 0,1-1,-1 1,0 1,0-1,1 0,-1 0,0 0,0 1,0-1,1 0,-1 1,0-1,0 1,0 0,0-1,0 1,0 0,0 0,0-1,0 1,0 0,-1 0,1 0,0 0,31 75,15 19,-42-92,-1 0,1 0,0-1,0 1,0-1,0 0,0 0,0 0,1-1,-1 0,0 0,1-1,-1 1,1-1,-1 0,1-1,-1 1,1-1,-1 0,1 0,-1-1,0 0,0 0,0 0,0 0,0-1,0 0,-1 0,1 0,-1 0,0-1,0 0,0 0,1-1,7-9,0 0,-1 0,0-1,-1-1,-1 0,0 0,-1-1,-1 0,-1 0,0 0,-2-1,1-2,23-87,-26 98</inkml:trace>
  <inkml:trace contextRef="#ctx0" brushRef="#br1" timeOffset="46688.079">2230 173,'-159'284,"300"-510,-141 225,1-1,0 1,0 0,-1-1,1 1,0 0,0-1,0 1,0 0,0 0,0 0,1 0,-1 0,0 0,0 1,1-1,-1 0,1 1,-1-1,0 0,1 1,-1 0,1-1,-1 1,1 0,-1 0,1 0,0 0,-1 0,1 0,-1 0,1 1,-1-1,1 0,-1 1,1-1,-1 1,0 0,1 0,-1-1,0 1,1 0,-1 0,0 0,0 0,0 0,0 0,0 1,0-1,0 0,0 0,0 1,28 70,-27-63,0 0,1 0,0 0,1-1,-1 0,2 0,-1 0,1 0,1 0,-1-1,1 0,5 4,-9-9,-1-1,0 0,1 0,-1 0,1 0,-1 0,1-1,-1 1,1 0,0-1,-1 1,1-1,0 1,-1-1,1 0,0 0,0 0,-1 0,1 0,0 0,0 0,-1-1,1 1,0-1,0 1,-1-1,1 0,-1 1,1-1,-1 0,1 0,-1 0,1 0,-1 0,0-1,0 1,1 0,-1-1,0 1,0-1,0 1,-1-1,1 1,0-1,25-77,2-150,-23 173,1 32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9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1,'61'47,"77"108,-58-91,66 66,15 75,119 11,-52 18,-122-125,-88-96</inkml:trace>
  <inkml:trace contextRef="#ctx0" brushRef="#br0" timeOffset="838.4">255 1553,'-12'3,"1"1,0 0,0 1,0 1,1 0,0 0,0 1,0 0,1 0,0 1,1 1,0-1,0 1,1 1,0-1,0 1,1 1,0-1,1 1,1 0,-1 0,2 0,-1 1,2-1,-1 1,2 0,0 0,0 0,1 6,-2 6,2-1,0 1,2-1,1 1,0-1,6 18,-7-35,-1 0,2 0,-1 0,1 0,0 0,0 0,0-1,1 0,0 1,0-1,0-1,1 1,-1-1,1 0,0 0,1 0,-1 0,1-1,-1 0,1 0,0-1,0 1,0-1,0-1,1 1,5 0,-3-1,0-1,1 1,-1-2,0 1,0-1,0-1,0 1,0-2,0 1,0-1,-1-1,1 1,-1-1,0-1,0 1,-1-2,1 1,-1-1,4-4,21-14,-2-2,-1-1,-2-1,0-2,-2 0,-1-2,-1 0,-2-2,-2-1,12-28,-27 54,1 0,-2-1,0 1,0-1,0 0,-2 0,1 0,-1 0,0 0,-1 0,0 0,-1-1,0 1,-1 0,0 0,0 1,-1-1,-1 0,1 1,-1 0,-1-1,0 2,0-1,-1 1,0-1,0 1,-1 1,0 0,0 0,-4-2,2 4,1 0,-1 1,0 0,-1 1,1 0,-1 0,1 1,-1 0,0 1,0 0,0 0,1 1,-1 1,0-1,0 2,0-1,1 1,-1 1,1 0,-4 2,-12 4,1 2,0 1,0 0,1 2,1 1,-20 18,13-8,2 1,1 2,1 1,2 0,0 2,-4 12,8-12</inkml:trace>
  <inkml:trace contextRef="#ctx0" brushRef="#br0" timeOffset="1135.38">1 1919,'201'-135,"-177"123,0 2,1 0,0 1,1 2,0 0,0 2,0 1,0 1,1 1,0 2,-1 0,1 2,5 1,50-1,-58-2</inkml:trace>
  <inkml:trace contextRef="#ctx0" brushRef="#br0" timeOffset="2637.866">791 1553,'79'-16,"-1"-2,-1-4,-1-3,-1-3,-2-4,39-24,187-125,-235 133,-2-3,-3-3,39-44,-98 97,1 1,-1 0,0-1,1 1,-1-1,1 1,-1 0,0-1,0 1,1-1,-1 0,0 1,0-1,1 1,-1-1,0 1,0-1,0 1,0-1,0 0,0 1,0-1,0 1,0-1,0 1,0-1,0 0,-1 1,1-1,0 1,0-1,-1 1,1-1,0 1,-1-1,1 1,0-1,-1 1,1 0,0-1,-1 1,1-1,-1 1,1 0,-1 0,1-1,-1 1,1 0,-1 0,1-1,-1 1,0 0,1 0,-1 0,1 0,-1 0,1 0,-1 0,0 0,1 0,-1 0,1 0,-1 0,1 1,-1-1,0 0,-51-1,45 1,-164-1,170 0,0 1,1 0,-1-1,0 1,0 0,1-1,-1 1,0 0,0 0,0 0,1 0,-1 0,0 0,0 0,0 0,1 0,-1 0,0 0,0 0,0 1,1-1,-1 0,0 1,0-1,1 0,-1 1,0-1,1 1,-1-1,0 1,1-1,-1 1,1 0,-1-1,1 1,-1 0,1-1,0 1,-1 0,1 0,0-1,-1 1,1 0,0 0,0 0,0-1,0 1,0 0,0 0,0 0,0 0,0-1,0 1,0 0,0 0,1 0,-1-1,0 1,26 48,-23-45,10 20,-1 0,-1 0,-2 1,0 1,-1-1,-2 1,-1 1,1 12,22 102,-29-140,1 0,0 0,-1 0,1 0,0 0,0 0,0 0,0 0,0 0,0 0,0 0,0 0,1 0,-1 0,0 0,1 0,-1 0,0 0,1 0,-1-1,1 1,-1 0,1 0,0 0,-1 0,1-1,0 1,0 0,-1-1,1 1,0-1,0 1,0-1,0 1,0-1,0 1,0-1,0 0,0 0,0 1,0-1,0 0,0 0,0 0,0 0,0 0,0 0,0 0,0-1,0 1,0 0,0-1,0 1,0 0,0-1,0 1,-1-1,1 1,0-1,0 0,0 1,-1-1,1 0,0 0,13-15,-1-1,-1-1,-1 0,0-1,-1 0,-1 0,1-6,9-17,80-180,-86 204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1,'-11'127,"4"-102,2 1,1 0,2 0,0 0,1 0,2 0,1 5,26 112,-16 25,-2-99,-3 1,-3-1,-3 1,-4 13,1 37,-34 23,37-111,7-27</inkml:trace>
  <inkml:trace contextRef="#ctx0" brushRef="#br0" timeOffset="3251.713">0 763,'153'-57,"2"6,3 6,5 7,-88 22,-2-3,0-4,60-27,-95 34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0 138,'165'25,"294"-22,-414-4,-67-6,0-1,1 0,0-2,0 0,1-2,0 0,1-1,1-1,-12-11,-32-13,41 30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4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1 198,'1'3,"1"0,0-1,1 1,-1 0,0-1,1 0,-1 0,1 0,0 0,0 0,0 0,0-1,0 1,0-1,0 0,0 0,0 0,2 0,-2 0,16 4,0-1,0-1,1-1,-1-1,0 0,1-1,-1-2,1 0,-1 0,16-6,8 1,227-26,-226 33,-84-36,-76-75,93 78,16 16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7.4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1 177,'189'38,"-130"-28,1-3,0-3,0-2,47-5,-3 1,37-9,-134-3,-33 1,11 6,4 0,0 0,1-1,0 0,1-1,0 0,0 0,1-1,0 0,1 0,0-1,0 0,1 0,-1-4,-11-21,10 20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0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0 144,'23'61,"93"305,-114-359,0-1,0 1,0 0,1 0,0-1,0 0,1 1,-1-1,1-1,1 1,-1 0,1-1,5 4,-8-8,1-1,0 0,-1 0,1 0,-1 0,1-1,0 1,-1-1,1 1,-1-1,1 0,-1 0,0 0,1 0,-1-1,0 1,0 0,0-1,0 0,0 1,0-1,0 0,0 0,-1 0,1 0,-1-1,0 1,1 0,0-3,1 1,108-158,-6 38,-103 124,0-1,0 1,-1-1,1 1,0 0,0 0,0 0,-1 0,1 0,0 0,0 0,-1 1,1-1,0 1,0-1,-1 1,1 0,0-1,-1 1,1 0,-1 0,1 0,-1 0,0 0,1 1,-1-1,0 0,0 1,0-1,0 1,0-1,0 1,0-1,0 1,-1 0,1-1,0 1,-1 0,0 0,1-1,-1 1,0 0,0 1,9 15,-7-14,1 0,-1 0,1-1,0 1,1-1,-1 0,1 1,-1-2,1 1,0 0,0-1,0 1,0-1,1-1,-1 1,0 0,1-1,-1 0,1 0,0 0,-1-1,1 1,0-1,-1 0,1-1,0 1,-1-1,1 0,-1 0,1 0,-1-1,4-1,5-2,0-1,-1 0,0-1,0 0,0-1,-1-1,0 1,-1-2,0 1,7-9,-5 4,1 1,-1-1,-1-1,-1 0,0-1,-1 0,-1 0,0-1,-1 0,-1 0,-1-1,0 1,-1-1,1-16,-6-40,0 62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0 215,'266'-28,"63"29,-288-7,-40 6,-1 0,1 0,0-1,-1 1,1 0,-1 0,1-1,-1 1,1 0,-1-1,1 1,-1 0,1-1,-1 1,0-1,1 1,-1-1,1 1,-1-1,0 1,0-1,1 1,-1-1,0 1,0-1,0 0,1 1,-1-1,0 1,0-1,0 0,0 1,0-1,0 1,0-1,0 0,-1 1,1-1,0 1,0-1,0 1,-1-1,1 0,0 1,-1-1,1 1,0-1,-1 1,1 0,-1-1,1 1,0-1,-1 1,1 0,-1-1,1 1,-1 0,0-1,1 1,-1 0,1 0,-1 0,1 0,-1 0,0-1,-177-115,159 89,18 17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1,'15'0,"13"0,8 0,2 0,-1 0,-1 0,-3 0,-1 0,-2 0,-1 0,-1 0,0 0,0 0,0 0,0 0,-10 0,-7 0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0,'44'10,"28"3,6-1,-4-2,-11-3,-10-3,-11-2,-7-1,-9-1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52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6 985,'0'0,"1"-1,0 1,-1 0,1 0,-1-1,1 1,0 0,-1-1,1 1,-1 0,1-1,-1 1,1-1,-1 1,0-1,1 1,-1-1,1 0,-1 1,0-1,0 1,1-1,-1 0,0 1,0-1,0 0,0 1,1-1,-1 0,0 1,0-1,0 1,-1-1,1 0,0 1,0-1,0 0,0 1,-1-1,1 0,0 1,0-1,-1 1,1-1,-1 1,1-1,0 1,-1-1,1 1,-1-1,1 1,-1-1,1 1,-1 0,0-1,1 1,-1 0,1 0,-1-1,0 1,1 0,-1 0,0 0,1 0,-1 0,0 0,1 0,-2 0,154-152,-82 73,-3-4,-4-2,43-80,-94 146,32-57,-2-3,-4 0,-1-9,-36 84,17-36,-17 39,-1 1,1-1,-1 1,1-1,-1 1,1 0,-1-1,1 1,-1 0,1-1,-1 1,1 0,0 0,-1 0,1 0,-1-1,1 1,0 0,-1 0,1 0,-1 0,1 0,0 0,-1 1,1-1,-1 0,1 0,0 0,-1 0,1 1,-1-1,1 0,-1 1,1-1,-1 0,1 1,-1-1,1 1,-1-1,1 1,-1-1,0 0,1 1,-1 0,0-1,0 1,1-1,-1 1,0-1,0 1,0 0,0-1,1 1,-1-1,0 1,0 0,0-1,0 1,0-1,-1 1,1 0,0-1,0 1,0-1,-1 1,1 0,12 151,-13-111,-1 676,-7-665,9-51,-1 0,1 0,-1 0,0-1,1 1,-1 0,0 0,1-1,-1 1,0-1,0 1,0 0,0-1,0 0,0 1,0-1,0 1,1-1,-1 0,0 0,0 0,0 1,-1-1,1 0,0 0,0 0,0-1,0 1,0 0,0 0,0 0,0-1,1 1,-1-1,0 1,0-1,0 1,0-1,0 1,0-1,1 0,-1 1,0-1,1 0,-1 0,0 1,1-1,-1 0,0-1,-22-21,1-2,1 0,2-1,0-1,-4-11,-54-73,-64-26,134 134,5 5</inkml:trace>
  <inkml:trace contextRef="#ctx0" brushRef="#br0" timeOffset="1298.058">767 1041,'61'-33,"37"-21,-3-3,55-45,-112 72,-1-2,-2-1,-1-1,15-22,-31 31,-1 0,-1-1,-1-1,-1-1,-2 0,-1 0,0-1,-3-1,5-24,-9-37,-4 88,0 1,0-1,-1 1,1-1,-1 1,0 0,0-1,0 1,0 0,0-1,-1 1,1 0,-1 0,1 0,-1 0,0 0,1 1,-1-1,0 0,0 1,0-1,-1 1,1 0,0 0,0 0,-1 0,1 0,-1 0,1 1,-1-1,1 1,-1 0,-1-1,-7 4,0 0,-1 0,1 1,1 0,-1 1,1 0,-1 1,2 0,-1 1,1 0,0 0,0 1,1 0,0 1,0-1,-6 10,-8 6,1 1,0 1,2 1,1 1,1 0,2 1,1 1,1 0,1 1,2 0,1 1,8-20,0 0,0 0,1 1,1-1,0 0,1 0,0 0,0 0,2 0,-1-1,2 1,-1-1,2 0,-1 0,1-1,1 0,0 0,0 0,1-1,1 0,-1 0,1-1,1 0,-1-1,1 0,1 0,-1-1,1-1,0 0,1 0,-1-1,1 0,8 1,-4-4,0 0,0-1,1-1,-1 0,0-1,0-1,0 0,0-1,-1-1,1-1,-1 0,0-1,-1 0,0-1,0-1,-1 0,0-1,0 0,-1-1,0-1,-1 0,2-4,96-112,-107 126,0 0,0 0,1 0,-1 0,0 0,1 1,-1-1,1 1,0 0,-1 0,1 0,0 0,0 0,0 1,0-1,0 1,-1 0,1-1,0 2,0-1,0 0,0 0,0 1,0 0,0-1,-1 1,1 0,0 1,-1-1,1 0,0 1,-1-1,0 1,1 0,-1 0,0 0,0 0,0 0,0 0,0 1,-1-1,1 1,-1-1,1 1,-1-1,0 1,0 0,0 0,-1 0,1-1,0 1,-1 1,1 4,1 1,-2-1,1 0,-1 0,0 1,-1-1,0 0,0 0,-1 0,0 0,0 0,-1 0,0 0,-1-1,1 0,-2 1,1-1,-1-1,0 1,0-1,-3 4,-4 2,0 0,-1 0,-1-2,1 1,-1-2,-1 0,0 0,0-2,-1 0,0 0,2 0,25-6,25-5,-22 0,0 0,1 2,-1 0,1 0,0 1,0 1,-1 1,1 0,13 3,-13-1,1 0,0-1,1 0,-1-2,0 0,0 0,0-2,0 0,0 0,0-2,0 0,-1-1,1 0,-1-2,-1 1,1-2,-1 0,0-1,-1 0,7-7,133-124,-70 38,-83 102,1-1,-1 0,1 1,-1-1,1 0,-1 0,0 1,1-1,-1 0,0 0,0 1,0-1,1 0,-1 0,0 0,0 0,0 1,0-1,0 0,0 0,-1 0,1 1,0-1,0 0,-1 0,1 0,0 1,-1-1,1 0,-1 1,1-1,-1 0,1 1,-1-1,1 1,-1-1,1 0,-1 1,0 0,0-1,1 1,-1-1,0 1,1 0,-1-1,0 1,0 0,0 0,1 0,-1 0,0 0,0 0,0 0,0 0,-45 8,-100 99,141-105,0 2,0-1,0 1,0-1,1 1,0 1,-1-1,2 0,-1 1,0 0,1 0,0 0,0 0,1 1,-1-1,1 1,0 0,1-1,-1 1,1 0,0 0,1 0,-1 0,1 0,1 0,-1 0,1 0,0 0,0 0,0-1,1 1,0 0,0-1,1 1,0 0,3 0,0 0,0-1,0 1,1-1,0 0,0-1,1 0,-1 0,1 0,0-1,0-1,0 1,0-1,0 0,1-1,-1 0,0 0,1-1,-1 0,1 0,-1-1,0 0,1-1,4-1,10-3,-1-1,0 0,-1-2,0 0,0-2,0 0,-2-1,11-9,-16 11,0-1,-1-1,0 0,-1-1,0-1,-1 1,-1-2,0 0,-1 0,0 0,-1-1,-1-1,-1 1,0-1,-1 0,0-5,-4 18,-1 0,0 0,0-1,-1 1,1 0,-1 0,1 0,-1 0,-1 0,1 0,-1 0,1 0,-1 1,0-1,0 0,-1 1,1 0,-1-1,1 1,-1 0,0 0,0 1,-1-1,1 1,-1-1,1 1,-1 0,0 0,1 1,-1-1,0 1,0 0,0 0,0 0,0 0,-1 1,1 0,0 0,0 0,-3 0,6 0,-1-1,0 1,0 0,1 0,-1 0,0 0,0 0,0 0,1 0,-1 0,0 1,0-1,1 1,-1-1,0 1,1 0,-1-1,0 1,1 0,-1 0,1 0,-1 0,1 1,0-1,0 0,-1 1,1-1,0 1,0-1,0 1,1-1,-1 1,0-1,0 1,1 0,-1 0,1-1,0 1,-1 0,1 0,0 0,0-1,0 1,0 0,0 0,1 0,-1-1,1 1,-1 0,1-1,-1 1,1 0,0-1,0 1,0-1,0 1,0-1,0 1,0-1,0 0,1 1,-1-1,1 0,-1 0,0 0,1 0,57 11,-28-10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0 120,'678'0,"-678"0,-1-1,1 1,0-1,-1 1,1-1,0 1,0-1,0 1,-1-1,1 1,0-1,0 1,0-1,0 1,0-1,0 1,0-1,0 1,0-1,0 1,0-1,1 1,-1-1,0 1,0-1,0 1,1-1,-1 1,0-1,1 1,-1-1,0 1,1 0,-1-1,0 1,1 0,-1-1,1 1,-1 0,1 0,-1-1,1 1,-1 0,0 0,1 0,0-1,-1 1,1 0,-1 0,1 0,-1 0,1 0,-1 0,1 0,-1 0,1 0,-1 1,1-1,-1 0,1 0,-1 0,1 1,0-1,-38-26,-57-36,79 48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20.3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0 194,'1'-2,"1"0,-1 0,1 0,-1 0,1 1,0-1,-1 1,1-1,0 1,0 0,0-1,0 1,0 0,1 0,-1 1,0-1,0 0,0 1,1-1,-1 1,0 0,1 0,-1 0,0 0,2 0,-1 0,411-4,-265-25,-148 28,0-1,0 1,0 0,0-1,-1 1,1-1,0 1,-1-1,1 1,-1-1,1 1,-1-1,0 0,0 1,1-1,-1 0,0 1,-1-1,1 1,0-1,0 0,-1 1,1-1,-1 1,1-1,-1 1,0-1,0 1,1-1,-1 1,0-1,0 1,0 0,-1 0,1 0,0 0,0 0,-1 0,1 0,0 0,-1 0,-1 0,-5-10,-15-32,16 22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9.0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1 140,'2'44,"3"0,2 0,1 0,3-1,1-1,2 1,2-2,13 22,-29-61,1 0,0 0,0 0,0 0,0-1,0 1,0 0,0-1,1 1,-1 0,1-1,-1 0,1 1,-1-1,1 0,0 0,0 0,0 0,0 0,-1 0,1-1,0 1,0-1,0 1,0-1,1 0,-1 1,0-1,0 0,0 0,0-1,0 1,0 0,0-1,0 1,0-1,0 0,0 0,0 0,0 0,-1 0,1 0,0 0,-1 0,1-1,-1 1,1 0,-1-1,1 0,-1 1,0-1,1-1,182-268,-184 270,0 0,1 1,-1-1,0 0,1 0,-1 1,1-1,0 0,-1 1,1-1,-1 0,1 1,0-1,-1 1,1-1,0 1,0 0,-1-1,1 1,0 0,0-1,0 1,0 0,-1 0,1 0,0 0,0 0,0 0,0 0,0 0,-1 0,1 0,0 0,0 0,0 1,0-1,-1 0,1 1,0-1,0 0,-1 1,1-1,0 1,0-1,-1 1,1 0,-1-1,1 1,-1 0,1-1,-1 1,1 0,-1-1,1 1,-1 0,0 0,1 0,-1 0,0-1,0 1,0 0,12 61,-12-53,40 131,-39-136,0-1,1 1,0-1,-1 0,2 1,-1-1,0 0,0 0,1 0,0-1,-1 1,1-1,0 1,0-1,1 0,-1 0,0 0,1-1,-1 1,1-1,-1 0,1 0,0 0,-1 0,1 0,0-1,0 0,0 0,-1 0,1 0,0-1,0 1,0-1,-1 0,1 0,0 0,7-7,1 0,-1 0,0-1,-1-1,0 0,-1 0,0-1,-1 0,0 0,0-1,-1 0,-1 0,0-1,1-3,-3 8,28-54,-2-2,-4-1,14-50,-24 59,-9 32</inkml:trace>
  <inkml:trace contextRef="#ctx0" brushRef="#br0" timeOffset="478.041">1187 338,'-39'52,"2"1,3 2,-26 56,55-104,1 1,0 1,0-1,1 1,0-1,0 1,1 0,1 0,-1 0,1 0,1 1,-1-1,2 0,-1 0,1 0,1 3,2-8,0 0,0-1,0 0,1 1,-1-1,1-1,0 1,-1-1,1 0,0 0,1 0,-1-1,0 0,0 0,1 0,-1-1,0 1,1-1,-1-1,0 1,1-1,-1 0,5-1,6 1,-3 1,-5 0,-1 0,1 0,-1 0,1-1,-1 0,0 0,1-1,-1 0,0-1,0 1,0-1,0-1,0 1,0-2,1-6,-5 1</inkml:trace>
  <inkml:trace contextRef="#ctx0" brushRef="#br0" timeOffset="732.515">847 536,'44'0,"23"0,5 0,-4 0,-10 0,-9 0,-9 0,-6 0,-4 0,-2 0,-1 0,-6 0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7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1 254,'19'5,"11"2,6-1,1-1,-1-2,-1 0,-3-2,-1-1,-2 0,-5-5,-2-2,0 1,1-4,-4 0</inkml:trace>
  <inkml:trace contextRef="#ctx0" brushRef="#br0" timeOffset="247.942">199 0,'-5'39,"-1"31,-1 9,2-4,2-10,1-12,1-9,0-8,6-10,2-9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5.7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109 54,'-2'0,"-1"0,1 0,-1 0,0 0,1 1,-1-1,1 1,-1 0,1 0,-1 0,1 0,-1 0,1 0,0 1,0-1,0 1,0-1,0 1,0 0,0 0,0 0,1 0,-1 0,1 0,-1 0,1 1,0-1,0 1,0-1,0 1,0-1,1 1,-1-1,1 2,-34 139,31-133,1-1,0 1,0 0,1 0,1 0,0 0,0 1,1-1,0 0,0 0,1-1,1 1,0 0,0-1,1 1,0-1,0 0,1 0,1-1,2 4,-2-8,0 0,1-1,0 0,-1 0,1-1,0 0,0 0,1 0,-1-1,0 0,0-1,1 0,-1 0,0 0,1-1,-1 0,0 0,0-1,0 0,0 0,0-1,0 1,-1-2,1 1,-1-1,0 0,0 0,1-2,77-79,-82 85,0-1,0 1,0 0,0 0,0 0,0 1,0-1,0 0,0 1,-1-1,1 1,0-1,0 1,0 0,-1 0,1 0,0 0,-1 0,1 0,-1 1,0-1,1 0,-1 1,0-1,0 1,1-1,-1 1,0 0,-1 0,1-1,0 1,0 0,-1 0,1 0,-1 0,0-1,0 1,1 2,5 9,-5-10,0 1,0-1,0 1,1-1,-1 0,1 0,0 0,0 0,0 0,0 0,1 0,-1 0,1-1,-1 1,1-1,0 0,0 0,0 0,0 0,0-1,1 1,-1-1,0 0,1 0,-1 0,1 0,0 0,-1-1,1 0,-1 0,1 0,0 0,-1 0,1-1,-1 1,1-1,-1 0,1 0,-1-1,0 1,2-2,8-8,-1-1,-1-1,0 0,-1 0,0-1,-1 0,-1-1,2-4,1 0,73-199,-36 122,-33 84</inkml:trace>
  <inkml:trace contextRef="#ctx0" brushRef="#br0" timeOffset="698.343">871 308,'-97'219,"103"-229,15-32,2 1,2 0,2 2,4-1,-30 38,0 1,0 0,0 0,0 0,0 0,1 0,-1 0,0 0,1 0,-1 0,0 1,1-1,-1 0,1 1,-1-1,1 1,-1 0,1 0,0-1,-1 1,1 0,-1 0,1 0,0 1,-1-1,1 0,-1 1,1-1,-1 1,1-1,-1 1,1 0,-1-1,0 1,1 0,-1 0,0 0,0 0,0 0,1 0,-1 1,0-1,-1 0,1 0,0 1,0-1,0 1,-1-1,1 1,-1-1,1 1,-1-1,0 1,1-1,-1 2,10 26,29 67,-38-93,1 0,0-1,-1 1,1 0,0-1,0 1,1-1,-1 0,0 0,1 0,-1 0,1 0,0 0,0-1,0 1,0-1,0 0,0 0,0 0,0 0,0 0,0-1,0 1,1-1,-1 0,0 0,2 0,1-4,-1 1,1-1,-1 0,0 0,0-1,-1 0,1 0,-1 0,0 0,0 0,-1-1,1 0,-1 0,-1 0,1 0,-1 0,0 0,0-1,-1 1,0-1,0 1,0-1,-1-1,3-3,-1-1,-1 0,0 1,-1-1,0 0,0 0,-1 0,-1 1,0-1,-2-6,-3-1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26,'340'0,"-232"-22,-99 18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9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0,'43'5,"24"-3,5-2,-4-2,-10 1,-9 0,-8-1,-12 2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99,'0'0,"0"1,0-1,0 1,0-1,0 1,0 0,0-1,0 1,0-1,0 1,0-1,0 1,0-1,-1 0,1 1,0-1,0 1,-1-1,1 1,0-1,-1 0,1 1,0-1,-1 1,1-1,-1 0,1 0,0 1,-1-1,1 0,-1 0,1 1,-1-1,1 0,-1 0,1 0,-1 0,1 0,-1 0,1 0,-1 0,1 0,-1 0,1 0,-1 0,1 0,-1 0,1 0,-1 0,1-1,-1 1,1 0,-1 0,1-1,-1 1,1 0,0-1,-1 1,1 0,0-1,-1 1,1-1,0 1,-9 164,11-112,-1-30,0 1,2-1,1 0,0 0,2-1,6 15,-12-33,1 1,0 0,0 0,0-1,1 1,-1-1,1 1,0-1,0 0,0 1,1-1,-1 0,1 0,-1-1,1 1,0-1,0 1,0-1,0 0,1 0,-1 0,0 0,1-1,0 1,-1-1,1 0,0 0,0-1,-1 1,1-1,0 1,0-1,0-1,0 1,-1 0,1-1,4-1,8-6,-1-1,0-1,0-1,-1 0,0 0,-1-2,0 0,-1 0,-1-1,4-5,2-2,103-117,-118 138,1-1,-1 1,1-1,0 1,-1 0,1 0,0 0,-1 0,1 1,0-1,-1 1,1 0,0-1,-1 1,1 0,-1 1,0-1,1 0,-1 1,0-1,0 1,0 0,0 0,0-1,0 1,0 1,-1-1,1 0,-1 0,0 1,1-1,-1 0,0 1,0-1,-1 1,1 0,0-1,-1 1,0 0,1 2,5 8,-3-6,0-1,1 0,0 0,0 0,0-1,1 1,0-1,0 0,0-1,0 1,1-1,0 0,0 0,0-1,0 1,1-1,-1-1,1 1,0-1,-1 0,1-1,0 0,0 0,0 0,0-1,0 0,0 0,0-1,0 0,0 0,0-1,0 0,0 0,-1 0,5-3,4-7,0 0,-1 0,-1-2,0 0,-1 0,0-1,-1-1,-1 0,0 0,-1-1,-1 0,-1-1,1-2,-2 8,0 0,-1 0,0-1,-1 1,0-1,-1 0,0 0,-1 0,-1-1,0 1,0 0,-2-1,-1-12,-4 13,-1 8</inkml:trace>
  <inkml:trace contextRef="#ctx0" brushRef="#br0" timeOffset="633.002">1047 382,'-166'202,"151"-183,101-102,39-47,-124 128,-1 1,1 0,0-1,0 1,0 0,1 0,-1 0,0 0,0 0,1 0,-1 0,0 0,1 1,-1-1,1 0,-1 1,1-1,-1 1,1 0,0-1,-1 1,1 0,-1 0,1 0,0 0,-1 0,1 1,-1-1,1 0,-1 1,1-1,0 1,-1-1,0 1,1 0,-1 0,1-1,-1 1,0 0,0 0,1 1,-1-1,0 0,0 0,0 0,0 1,-1-1,1 1,0-1,0 2,40 134,-39-132,0-1,1 0,-1 0,1 0,0-1,0 1,1-1,-1 1,1-1,-1 0,1 0,0-1,0 1,0-1,1 0,-1 0,0 0,1-1,-1 1,1-1,0 0,-1 0,1-1,0 1,0-1,-1 0,1-1,0 1,0-1,-1 0,1 0,-1 0,1-1,-1 1,1-1,-1 0,0-1,0 1,0-1,0 0,0 0,-1 0,1 0,-1 0,0-1,0 0,0 0,1-1,11-19,0 0,-2-1,-1 0,-1-1,-1-1,3-13,-8 15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0 387,'5'0,"11"0,7 0,6 0,1-5,1-1,0 0,0 1,-1 1,-1 2,0 1,0 0,-1 1,0 0,0 1,0-1,-5 0</inkml:trace>
  <inkml:trace contextRef="#ctx0" brushRef="#br0" timeOffset="1231.205">818 105,'-2'-1,"0"1,0-1,0 1,0 0,0 0,0 0,0 0,0 1,0-1,0 0,0 1,0-1,0 1,0 0,1 0,-1 0,0 0,0 0,1 0,-1 0,0 0,1 1,-1-1,1 1,0-1,-1 1,1-1,0 1,0 0,0 0,0 0,0-1,1 1,-1 0,1 0,-1 0,1 0,-1 0,1 0,0 0,0 0,0 0,0 1,-1 1,-38 193,35-181,1-1,0 1,1 0,0 0,2 0,0 0,0 0,2 0,0-1,0 1,2 0,2 6,-5-18,1 0,0-1,0 0,0 1,0-1,0 0,1 0,-1 0,1 0,0-1,0 1,0-1,0 1,0-1,1 0,-1 0,1-1,-1 1,1-1,0 0,-1 0,1 0,0 0,0 0,0-1,0 0,-1 0,1 0,0 0,0-1,0 1,0-1,-1 0,1 0,0 0,0-1,2-1,21-13,-2-1,0-1,0-1,-2-1,0-1,-2-1,0-1,-2-1,16-25,-29 41,40-36,-45 45,1 0,-1 0,0 0,0 0,1 1,-1-1,0 0,0 1,0-1,0 0,-1 1,1-1,0 1,-1-1,1 1,-1 0,1-1,-1 1,0 0,1-1,-1 1,0 0,0-1,0 1,-1 0,1-1,0 1,0 1,0-2,-1 4,1 0,-1 0,1-1,0 1,1 0,-1 0,1 0,0-1,0 1,0-1,1 1,0-1,0 1,0-1,0 0,1 0,-1 0,1 0,0 0,0 0,1-1,-1 0,1 1,-1-1,1-1,0 1,4 2,0-4,0 1,-1-1,1 0,0-1,0 1,0-2,0 1,0-1,0 0,-1-1,1 0,0 0,-1 0,0-1,1 0,-1-1,0 0,0 0,-1 0,0-1,1 0,3-5,11-9,-1-2,-1 0,-1-1,-1-1,10-18,-17 25,-1 0,-1 0,0-1,-1 0,-1-1,-1 1,0-1,-1 0,-1-1,-1 1,0-1,-2 1,0-11,0 27,0 0,0 0,-1 0,1 0,0 0,-1 0,1 0,-1 0,0 0,1 0,-1 0,0 1,0-1,0 0,0 0,-1 1,1-1,0 1,-1-1,1 1,-1-1,0 1,1 0,-1 0,0 0,0 0,0 0,-10 0</inkml:trace>
  <inkml:trace contextRef="#ctx0" brushRef="#br0" timeOffset="3411.122">2144 132,'-10'-1,"-1"0,0 1,1 0,-1 1,0 0,1 1,-1 0,1 0,-1 1,1 1,0 0,0 0,1 1,-1 0,1 0,0 1,0 1,-6 7,1 1,0 1,1 0,0 0,2 2,0-1,1 1,0 1,2 0,0 0,2 1,0 0,-3 16,8-29,0-1,1 1,-1 0,1 0,1 0,-1 0,1 0,0 0,1 0,0-1,0 1,0-1,1 1,0-1,0 0,0 0,1 0,0 0,0-1,1 1,0-1,0 0,0-1,0 1,1-1,-1 0,1 0,0-1,0 1,1-2,-1 1,1-1,-1 1,1-2,0 1,0-1,-1 0,1 0,6-1,5-3,-1-1,0 0,0-1,-1-1,0 0,0-1,0-1,-1-1,0 0,0-1,0-1,21-12,-12 9</inkml:trace>
  <inkml:trace contextRef="#ctx0" brushRef="#br0" timeOffset="3742.978">2511 189,'-16'14,"0"2,1 0,0 0,2 1,0 1,0 0,2 1,1 1,0-1,1 2,1-1,-3 17,10-33,1-1,-1 0,1 1,0-1,1 1,-1-1,0 1,1-1,0 0,0 1,0-1,0 0,0 0,1 0,0 0,-1 0,1 0,0 0,0 0,1-1,-1 1,1-1,-1 0,1 1,0-1,-1 0,1-1,0 1,0 0,1-1,-1 0,0 0,0 0,1 0,-1 0,0-1,1 1,-1-1,1 0,-1 0,1 0,-1 0,0-1,1 0,14-2,0 0,-1-2,1 0,-1-1,0-1,0-1,-1 0,0-1,-1-1,0 0,0-1,-1-1,0 0,-1-1,-1 0,0-1,-1 0,0-1,2-7,-10 18,0 0,0 0,-1 0,1 0,-1 0,0-1,-1 1,1-1,-1 1,0-1,0 0,0 1,-1-1,1 0,-1 0,0 1,-1-1,1 0,-1 0,0 1,0-1,-1 0,1 1,-1-1,0 1,0 0,0 0,-1 0,0 0,1 0,-1 0,-1 0,1 1,0 0,-1 0,0 0,0 0,0 0,0 1,-2-2,-11 2,0 1,0 0,0 1,0 1,0 1,0 0,0 1,1 1,-1 0,1 2,0-1,0 2,1 0,0 1,-13 9,-1 2</inkml:trace>
  <inkml:trace contextRef="#ctx0" brushRef="#br0" timeOffset="4147.608">3245 48,'-20'7,"-12"4,0 1,1 1,0 2,1 1,1 1,1 2,-2 2,28-20,0 0,0 0,0 0,1 0,-1 0,0 1,1-1,-1 0,1 1,0-1,-1 1,1 0,0-1,0 1,0 0,0-1,0 1,0 0,1 0,-1 0,0 0,1 0,0 0,-1 0,1 0,0 0,0 0,0 0,1 0,-1 0,0 0,1 0,-1 0,1 0,-1 0,1 0,0 0,0 0,0-1,0 1,0 0,1-1,-1 1,0-1,1 1,-1-1,1 0,0 1,-1-1,1 0,0 0,0 0,77 23,40 18,-116-40,0 1,0-1,0 1,0-1,0 1,0 0,0 0,-1 1,0-1,0 0,0 1,0-1,0 1,-1 0,1 0,-1 0,0-1,0 1,-1 0,1 0,-1 0,0 0,0 0,0 1,0-1,-1 0,0-1,-1 5,0-1,0 0,-1 0,0 0,0 0,-1-1,0 1,0-1,0 0,-1-1,0 1,0-1,0 0,-1 0,0 0,0-1,0 0,0 0,-1 0,1-1,-2 0,-8 5,0-2,0 0,-1-2,0 1,1-2,-1 0,-1-1,-3-1,-35-1,31 0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0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250 117,'0'-3,"-1"1,0 0,0 0,0 0,0 0,0 0,0 1,-1-1,1 0,-1 0,1 1,-1-1,0 1,0-1,1 1,-1 0,0 0,0 0,0 0,0 0,0 0,-1 1,1-1,0 1,0-1,0 1,-1 0,1 0,0 0,0 0,-1 0,1 0,0 1,0-1,0 1,-1-1,1 1,0 0,0 0,0 0,0 0,0 0,-1 2,-72 68,63-54,0 2,2-1,0 2,1-1,1 1,1 0,1 1,1 0,0 0,0 20,3-34,1 0,0 0,0 0,1 0,0 0,0 0,1 0,0 1,0-2,1 1,0 0,0 0,0 0,1-1,0 1,0-1,1 0,-1 0,2 0,-1-1,0 1,1-1,0 0,0 0,1-1,-1 1,1-1,0 0,0-1,1 0,-1 0,1 0,-1 0,1-1,0-1,5 2,12-2,-1-2,1 0,0-1,-1-2,0 0,0-2,0 0,-1-2,0 0,0-1,-1-2,0 0,0-1,-2-1,0-1,0-1,-1 0,13-15,-19 18,1-1,-2-1,0 0,0 0,-1-1,-1 0,0-1,-2 0,1-2,-5 11,0 0,-1 0,0 0,-1 0,1-1,-1 1,-1-1,1 1,-1-1,-1 1,1-1,-1 1,-1 0,1-1,-1 1,0 0,-1 0,0 0,0 0,-1 0,1 1,-3-3,-2-1,-1 0,0 1,0 0,-1 1,0 0,-1 0,1 1,-1 1,-1 0,1 0,-1 1,0 0,0 1,-1 1,1 0,-4 0,-13-1</inkml:trace>
  <inkml:trace contextRef="#ctx0" brushRef="#br0" timeOffset="353.754">25 370,'267'-160,"-201"134,-65 26,1-1,-1 1,1 0,-1 0,1 0,0 0,-1 1,1-1,-1 0,1 0,-1 1,1-1,-1 1,1 0,-1-1,0 1,1 0,-1 0,0 0,0 0,0 0,1 0,-1 0,0 0,0 0,0 1,-1-1,1 0,0 1,0-1,-1 0,1 1,-1-1,1 1,-1-1,0 1,1-1,-1 1,0-1,0 1,0 1,1 35,-2-34,0 0,1 0,-1 0,1 0,0 0,0 0,0 0,0 0,1 0,0 0,0 0,0 0,0 0,1 0,-1-1,1 1,0 0,0-1,0 0,1 1,-1-1,1 0,0 0,-1 0,2 0,-1-1,0 1,0-1,1 0,3 2,6-2,1 0,-1-1,1-1,-1 0,1 0,0-2,-1 1,1-2,-1 0,0 0,9-5,53-9,-56 21,-19 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30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1 506,'476'-83,"-194"41,514-88,-43 16,239-17,-964 129,147-1,-174 3,1 0,-1 0,0 0,1 0,-1 0,0 0,0 0,1 0,-1 1,0-1,0 0,1 1,-1-1,0 1,0 0,0-1,0 1,0 0,0 0,0-1,0 1,0 0,0 0,0 0,-1 0,1 0,0 0,-1 1,1-1,0 0,-1 0,0 0,1 0,-1 1,0-1,1 0,-1 1,0 0,-6 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01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22,'-20'-6,"0"1,-1 1,0 1,1 1,-1 1,0 1,0 0,0 2,0 0,0 2,1 0,-1 1,1 1,0 1,-18 10,33-14,1 0,0 0,0 1,0 0,0 0,1 0,-1 0,1 1,0-1,0 1,1 0,-1 0,1 0,0 0,0 0,1 0,0 1,0-1,0 0,0 1,1-1,0 1,0-1,1 1,-1-1,1 0,0 1,1-1,-1 0,1 0,0 1,0-2,1 1,-1 0,1 0,0-1,1 1,-1-1,1 0,0 0,-1 0,2-1,-1 1,0-1,1 0,0 0,-1-1,1 0,0 1,0-1,1-1,3 2,94 17,-84-18,-1 1,0 0,0 1,0 1,0 1,-1 0,0 1,0 1,12 8,-26-14,0 0,0 1,0-1,-1 1,1 0,0 0,-1-1,0 2,0-1,0 0,0 0,0 1,-1-1,1 1,-1-1,0 1,0 0,0-1,-1 1,1 0,-1 0,0-1,0 1,-1 0,1 0,0-1,-1 1,0 0,0-1,0 1,-1-1,1 1,-2 2,-2 2,1 0,-1-1,-1 1,1-1,-1 0,0 0,-1-1,0 0,0 0,0-1,-1 0,1 0,-7 3,-9 2,0-1,0-1,-1-1,0-1,-1-2,1 0,-1-1,1-1,-1-2,0 0,0-2,24 2,0 0,0 1,0-1,0 0,0 0,0 0,-1 0,1 0,0 0,0-1,0 1,0 0,0 0,0-1,0 1,0-1,0 1,0-1,0 1,0-1,0 0,0 1,0-1,1 0,-1 0,0 0,0 0,1 1,-1-1,1 0,-1 0,1 0,-1 0,1-1,0 1,-1 0,1 0,0 0,0 0,0 0,0 0,0 0,0 0,0-1,0 1,0 0,0 0,1 0,-1 0,0 0,1 0,-1 0,1 0,-1 0,1 0,0 0,-1 0,1 0,0 1,0-1,0-1,14-13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1,'24'0,"18"0,6 0,0 0,-4 0,-4 0,-4 0,-4 0,-2 0,-1 0,-6 0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0,-9 0,-10 0,-14 0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9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1 199,'9'0,"19"-5,8-1,3-1,0 2,3 2,-1-4,-3-1,-2 2,-4 1,-1 2,-2 1,-1 1,0 1,-1 0,-4 0</inkml:trace>
  <inkml:trace contextRef="#ctx0" brushRef="#br0" timeOffset="649.99">707 1,'-25'73,"19"-43,0-16,2 1,-1-1,2 1,0 0,1-1,0 1,1 1,0-1,2 0,0 0,0 0,2 0,0-1,0 1,1 0,1-1,1 0,1 3,-4-13,1 0,-1-1,0 1,1-1,0 0,0 0,0-1,0 1,0-1,1 1,-1-1,0-1,1 1,0-1,-1 0,1 0,0 0,0 0,0-1,0 0,-1 0,1 0,0-1,0 1,1-2,5 1,0-2,0 0,-1 0,1-1,-1 0,0 0,0-1,-1-1,1 0,6-5,18-23,-29 28,0 0,0 1,1-1,-1 1,1 0,1 1,-1-1,1 1,-1 0,1 1,1 0,4-2,-10 6,1-1,-1 1,1 0,-1 0,1 0,-1 0,0 0,0 1,1-1,-1 1,0-1,0 1,0 0,-1 0,1 0,0 0,-1 0,1 0,-1 0,0 1,1-1,-1 0,0 1,-1-1,1 1,0-1,-1 1,1 1,8 17,-6-15,1-1,-1 0,1 0,0 0,0-1,0 0,1 1,-1-1,1-1,0 1,0-1,1 0,-1 0,1 0,-1-1,1 0,0 0,0 0,0-1,0 0,0 0,0-1,0 1,0-1,0 0,0-1,5 0,4-4,0 0,0-1,0 0,-1-2,0 1,0-2,-1 1,0-2,-1 0,0-1,0 0,-1 0,-1-1,0-1,0 0,-1 0,-1-1,0 0,-1 0,-1-1,1-2,-1 3,0 0,-1 0,0-1,-1 1,-1-1,0 0,-1 0,-1 0,0 0,-1-6,0-4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6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48,'-2'-12,"-3"34,1-6,-1 1,0 0,1 0,1 1,0-1,2 1,0-1,0 1,2 0,0-1,1 1,1-1,1 1,0-1,1 0,1-1,1 1,0-1,1 0,0-1,2 0,0 0,4 4,-10-16,-1 0,1-1,0 1,-1-1,1 0,0 0,0 0,1-1,-1 1,0-1,0 0,1 0,-1-1,1 1,-1-1,0 0,1 0,-1-1,1 1,-1-1,0 0,1 0,-1 0,0-1,0 1,0-1,0 0,0 0,0-1,-1 1,1-1,-1 0,1 0,-1 0,0 0,0-1,-1 1,2-3,166-154,-169 159,1 0,-1 0,1 0,0 0,-1 0,1 0,0 0,0 1,0-1,0 0,-1 1,1 0,0 0,0-1,0 1,0 0,0 0,0 1,0-1,0 0,0 1,0-1,-1 1,1-1,0 1,0 0,-1 0,1 0,0 0,-1 0,1 0,-1 0,1 1,-1-1,2 2,41 66,-26-36,-15-30,-1 1,0-1,1 1,-1-1,1 0,0 0,0-1,0 1,1-1,-1 1,1-1,-1 0,1 0,0-1,0 1,-1-1,1 1,0-1,0-1,0 1,1 0,-1-1,0 0,0 0,0 0,0-1,0 1,0-1,0 0,0 0,0 0,0-1,0 1,0-1,9-6,-1-1,1 0,-1-1,-1 0,0 0,-1-2,0 1,0-1,-1 0,-1-1,0 0,-1-1,0 0,1-4,-3 8,6-11,-1-1,-1 0,-1 0,-2 0,0-1,-1 0,-1-1,-1 1,-1-17,-2 39,0 11</inkml:trace>
  <inkml:trace contextRef="#ctx0" brushRef="#br0" timeOffset="696.449">1192 218,'-61'153,"-10"44,70-195,1 0,-1 0,0 0,1 1,-1-1,1 0,0 0,0 1,0-1,0 0,0 0,0 1,0-1,1 0,0 0,-1 0,1 0,0 1,0-1,0 0,0 0,0-1,0 1,1 0,-1 0,1 0,-1-1,1 1,0-1,-1 1,1-1,0 0,0 0,0 0,0 0,0 0,0 0,0 0,0-1,1 1,-1-1,0 1,2-1,49 4,-28-5</inkml:trace>
  <inkml:trace contextRef="#ctx0" brushRef="#br0" timeOffset="996.976">938 386,'0'-4,"5"-3,6 1,6 2,6 0,2 2,3 6,1 2,0-1,1 0,-1-1,0-1,0-2,-1 0,-4-1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7,'-19'-3,"-1"1,1 1,-1 0,0 2,1 0,-1 1,1 1,0 1,-1 1,2 0,-16 7,-94 74,119-78,7-7,1 0,-1 0,1 0,-1 0,1 0,0 0,0 0,0 0,0 0,-1 1,2-1,-1 0,0 1,0-1,0 1,1-1,-1 1,0-1,1 1,0 0,-1-1,1 1,0 0,0-1,0 1,0-1,0 1,0 0,0-1,1 1,-1 0,0-1,1 1,0-1,-1 1,1-1,0 1,0-1,0 1,0-1,0 0,0 0,0 1,0-1,0 0,1 0,-1 0,0 0,1 0,10 5,1 0,-1-1,1-1,0 1,0-2,0 0,1-1,-1 0,4-1,-3 0,-1 1,1 0,-1 1,1 0,-1 1,0 1,0 0,11 6,-20-9,-1 0,0 0,0 0,0 1,0-1,-1 1,1-1,-1 1,1 0,-1 0,0 0,0 0,0 0,-1 1,1-1,-1 1,0-1,0 1,0-1,0 1,0-1,-1 1,0 0,1 0,-2-1,1 1,0 0,-1-1,1 1,-1 0,0-1,0 1,-1-1,1 0,-1 1,0-1,0 0,0 0,0 1,-19 12,-1 0,0-1,-1-2,-1 0,0-1,-21 6,38-15,-123 49,129-51,0-1,1 1,-1-1,0 0,0 1,0-1,0 0,1 1,-1-1,0 0,0 0,0 0,0 0,0 0,0 0,1 0,-1 0,0 0,0 0,0-1,0 1,0 0,1-1,-1 1,0 0,0-1,1 1,-1-1,0 1,0-1,1 1,-1-1,1 0,-1 1,0-1,1 0,-1 1,1-1,0 0,-1 0,1 0,0 1,-1-1,1 0,0 0,0 0,0 0,-1 0,1 1,0-1,0 0,1 0,-1 0,0 0,0 0,0 0,0 1,1-1,-1-1,5-12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3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138 339,'-14'39,"-10"21,-1 6,-1-8,0-14,3-15</inkml:trace>
  <inkml:trace contextRef="#ctx0" brushRef="#br0" timeOffset="662.239">335 480,'0'3,"1"-1,-1 0,1 1,-1-1,1 0,0 1,0-1,0 0,0 0,0 0,1 0,-1 0,1 0,-1 0,1 0,0 0,-1-1,1 1,0-1,0 1,0-1,0 0,1 0,-1 0,0 0,0 0,1 0,-1-1,0 1,1-1,-1 0,1 1,-1-1,1 0,-1 0,0-1,1 1,-1 0,1-1,-1 0,0 1,1-1,-1 0,2-1,13-12,0 0,-1 0,-1-2,0 0,-1-1,-1 0,0-1,-1-1,-2 0,10-20,37-57,-57 97,0 0,0 0,0-1,1 1,-1 0,0 0,1 0,-1-1,0 1,1 0,-1-1,1 1,-1 0,1-1,0 1,-1-1,1 1,0-1,-1 1,1-1,0 1,0-1,-1 0,1 1,0-1,0 0,0 0,-1 1,1-1,0 0,0 0,0 0,0 0,-1 0,1 0,0 0,0-1,0 1,0 0,-1 0,1-1,0 1,0 0,-1-1,1 1,0-1,-1 1,1-1,0 1,-1-1,1 1,0-1,-1 0,1 1,-1-1,0 0,1 1,-1-1,1 0,-1 0,0 0,0 1,1-1,-1 0,0 0,0 0,0 0,0 0,3 101,-5-90,0-1,1 0,0 1,0-1,1 1,1-1,0 1,0-1,0 1,1-1,1 0,0 0,0 0,0 0,1-1,1 1,-1-1,1 0,1 0,-1-1,2 1,-1-1,1 0,0-1,6 5,-10-10,0 1,0-1,0 1,0-1,0 0,1 0,-1-1,0 1,1-1,-1 1,1-1,-1 0,1-1,-1 1,0 0,1-1,-1 0,0 0,1 0,-1 0,0 0,0-1,0 1,0-1,0 0,0 0,-1 0,1 0,0-1,-1 1,0-1,0 1,1-2,59-105,-55 94,37-107,-38 99</inkml:trace>
  <inkml:trace contextRef="#ctx0" brushRef="#br0" timeOffset="1047.675">1436 0,'-22'19,"0"1,1 1,2 1,0 0,1 2,1 0,2 1,0 0,2 1,1 1,0 0,3 1,-7 26,15-48,0 1,1 0,0 0,0-1,1 1,-1 0,1 0,1-1,0 1,-1-1,2 1,-1-1,1 0,0 0,0 0,1 0,0 0,0-1,0 0,1 0,-1 0,1 0,1-1,-1 1,0-1,1-1,0 1,0-1,0 0,0 0,1-1,3 1,0 1,-1-1,1 0,0-1,0 0,-1 0,1-1,1-1,-1 1,0-2,0 1,0-2,0 1,-1-1,1-1,0 1,-1-2,1 1,-1-2,0 1,0-1,-1 0,1-1,2-2,4-4,0 0,-1-2,0 1,-1-1,-1-1,0-1,-1 0,-1 0,0-1,-1 0,6-18,-11 28,0 0,-1-1,0 0,0 0,-1 0,0 0,0 0,-1 0,0-1,0 1,-1 0,0-1,-1 1,0 0,0-1,-1 1,0 0,0 0,-1 0,0 0,0 1,-1-1,0 1,0 0,-1 0,0 0,0 0,0 1,-1 0,0 0,0 1,-1 0,0 0,0 0,0 1,0 0,-7-3,-90-6,74 13</inkml:trace>
  <inkml:trace contextRef="#ctx0" brushRef="#br0" timeOffset="1310.186">1098 311,'280'-51,"-275"50,0 0,0 1,0-1,0 1,0 0,1 0,-1 1,0-1,0 1,0 0,0 0,0 1,0 0,-1 0,1 0,0 0,-1 1,0-1,1 1,-1 0,0 1,-1-1,1 1,0-1,-1 1,2 3,-2-3,-2 1,1 0,-1-1,2 1,-1-1,0 1,1-1,0 0,0 0,0 0,0-1,1 1,-1-1,1 1,0-1,0-1,0 1,0 0,1-1,-1 0,1 0,-1 0,1-1,0 1,0-1,0 0,0-1,-1 1,1-1,0 0,0 0,1-1,62-16,-47 12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526 29,'0'0,"-1"0,1 0,-1-1,1 1,-1 0,1-1,-1 1,1 0,0-1,-1 1,1 0,-1-1,1 1,0-1,0 1,-1-1,1 1,0-1,0 1,-1-1,1 1,0-1,0 1,0-1,0 1,0-1,0 1,0-1,0 1,0-1,0 0,0 1,0-1,0 1,1-1,-1 1,0-1,0 1,0-1,1 1,-1-1,0 1,1 0,-1-1,0 1,1-1,-1 1,1 0,-1-1,1 1,-1 0,0 0,1-1,-1 1,1 0,-52-5,50 5,-156 22,-60 30,215-51,0-1,0 1,0-1,0 1,0 0,0 0,0 0,0 0,0 0,0 0,0 0,1 1,-1-1,1 1,-1-1,1 1,-1 0,1-1,0 1,0 0,0 0,0 0,0 0,0 0,0 0,1 0,-1 0,1 0,-1 0,1 1,0-1,0 0,0 0,0 0,0 0,1 1,-1-1,1 0,-1 0,1 0,0 0,0 0,0 0,0 0,0 0,0 0,0-1,1 1,-1 0,1-1,-1 1,1-1,8 7,1 0,0-1,0-1,0 1,1-2,0 0,0 0,0-1,1-1,0 0,-1 0,1-1,0-1,9 0,45 9,73 11,-138-21,-1 0,0 0,0 0,0 0,1 0,-1 0,0 0,0 0,0 1,0-1,1 1,-1-1,0 1,0-1,0 1,0-1,0 1,0 0,0 0,0-1,-1 1,1 0,0 0,0 0,-1 0,1 0,0 0,-1 0,1 0,-1 0,0 0,1 1,-1-1,0 0,1 0,-1 0,0 0,0 1,0-1,0 0,0 0,0 0,-1 1,1-1,0 0,-1 0,1 0,0 0,-1 0,0 0,1 0,-1 0,1 0,-1 0,0 0,0 0,-16 10,-1 0,0-2,0 0,-1-1,0-1,-1-1,-14 3,-48 17,60-19,0 1,1 1,0 1,1 1,0 0,0 2,1 0,1 1,0 1,-11 13,27-27,1 0,-1 1,1-1,0 1,0-1,-1 1,1-1,0 1,0-1,0 1,1 0,-1 0,0-1,1 1,-1 0,1 0,-1 0,1 0,0 0,0 0,0 0,0-1,0 1,0 0,1 0,-1 0,1 0,-1 0,1 0,0-1,-1 1,1 0,0-1,0 1,0 0,1-1,-1 1,0-1,1 0,-1 1,0-1,1 0,0 0,-1 0,1 0,0 0,-1 0,1-1,0 1,0 0,0-1,-1 1,1-1,1 0,18 3,0-2,1 0,-1-1,0-2,0 0,0-1,0-1,1-1,70-10,45-5,-125 22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150 116,'-74'250,"24"-47,24-81,26-115,1-6</inkml:trace>
  <inkml:trace contextRef="#ctx0" brushRef="#br0" timeOffset="263.969">93 59,'19'0,"26"-5,9-1,6-1,-3-2,-6-1,-7 2,-6 2,-5 2,-3 2,-2 1,-6 5,-6 3</inkml:trace>
  <inkml:trace contextRef="#ctx0" brushRef="#br0" timeOffset="522.135">8 397,'38'0,"23"-5,10-1,-2 0,-8 1,-9 2,-14 1</inkml:trace>
  <inkml:trace contextRef="#ctx0" brushRef="#br0" timeOffset="1073.9">572 510,'-228'242,"207"-221,79-102,113-96,-171 176,1 0,-1 0,1 0,-1 0,1 0,0 0,-1 0,1 0,0 1,-1-1,1 0,0 1,0-1,0 0,0 1,0-1,-1 1,1-1,0 1,0 0,0-1,0 1,0 0,1 0,-1 0,0 0,0-1,0 1,0 1,0-1,0 0,0 0,0 0,0 1,0-1,0 0,0 1,0-1,0 1,0-1,0 1,-1-1,1 1,0 0,0-1,0 1,-1 0,1 0,0 0,-1 0,1-1,-1 1,1 0,-1 0,1 1,6 66,-9-64,1 0,0 0,0 1,1-1,-1 0,1 0,0 0,0 0,1 0,-1 1,1-1,0 0,0 0,0 0,0 0,1 0,0-1,0 1,0 0,0-1,0 1,1-1,-1 0,1 0,0 0,0 0,0 0,1-1,-1 1,0-1,1 0,0 0,-1 0,1-1,0 1,0-1,0 0,0 0,0 0,1 0,1-2,0 1,-1-1,1 0,-1 0,1-1,-1 1,1-1,-1 0,0-1,0 1,0-1,0 0,-1-1,1 1,-1-1,0 0,0 0,0 0,0 0,-1-1,1 1,-1-1,0 0,-1 0,2-3,41-139,-40 119,-3 3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2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1,'452'0,"-428"0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01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142 510,'-10'52,"-7"23,-2 3,3-6,0-17,1-11,5-10,-2-5,2-8</inkml:trace>
  <inkml:trace contextRef="#ctx0" brushRef="#br0" timeOffset="144.654">1 30,'0'0</inkml:trace>
  <inkml:trace contextRef="#ctx0" brushRef="#br0" timeOffset="596.227">284 1017,'45'-44,"-2"-3,-2-2,-2-1,-2-2,-2-2,-3-1,21-50,-4 5,-33 92,-15 33,-7-7,0 1,2-1,0 1,2 0,0 0,0 0,2 0,1 0,0 0,1 0,1 0,1 0,1 0,0-1,1 0,1 0,1-1,1 0,0 0,-5-10,1 0,0-1,0 0,0 0,1 0,0-1,0 0,0 0,1 0,0-1,0 0,0 0,0-1,0 0,1 0,0-1,-1 0,1 0,0-1,0 1,0-2,0 1,0-1,0-1,0 1,0-2,0 1,0-1,-1 0,1 0,0-1,-1 0,0 0,0-1,0 0,0 0,4-5,1-3,-2-1,0-1,0 1,-1-2,-1 1,-1-1,0-1,0 1,-2-1,3-10,5-12,22-85,-30 99</inkml:trace>
  <inkml:trace contextRef="#ctx0" brushRef="#br0" timeOffset="900.323">1666 114,'-35'49,"2"1,2 2,3 1,2 1,-8 27,23-53,1 1,1 0,1 1,2 0,1 0,1 4,3-24,1 0,0 0,0 0,1 0,0 0,1-1,0 1,0 0,1-1,0 1,1-1,0 0,1 0,0-1,0 1,0-1,1 0,1 0,-1-1,3 2,-1-2,0 1,1-2,0 1,0-1,1-1,-1 0,1 0,0 0,1-2,-1 1,1-1,-1-1,1 0,0 0,0-1,0-1,0 1,0-2,0 0,4-1,3-3</inkml:trace>
  <inkml:trace contextRef="#ctx0" brushRef="#br0" timeOffset="1682.764">1863 820,'67'-28,"-1"-4,-2-2,43-31,-94 58,-1 0,0 0,0-1,-1-1,0 0,0 0,-1-1,0 0,-1-1,0 0,-1-1,0 0,-1 0,0 0,-1-1,-1 0,0 0,0-1,-1 0,1-11,-5 22,-1 1,0-1,1 0,-1 1,0-1,0 1,-1 0,1-1,0 1,-1 0,0 0,1 0,-1 0,0 0,0 0,0 0,0 1,0-1,0 1,-1-1,1 1,-1 0,1 0,0 0,-1 0,0 0,1 1,-1-1,0 1,1 0,-1-1,0 1,1 0,-1 1,0-1,1 0,-1 1,1 0,-1-1,1 1,-1 0,1 0,-1 1,1-1,0 0,-1 1,1 0,0-1,0 1,0 0,0 0,1 0,-2 2,-11 8,0 1,1 0,0 1,1 0,1 1,0 0,1 1,1 0,0 1,1 0,1 0,1 2,3-12,1 1,1 0,-1 0,1 0,0 0,1 0,0 0,0 0,1 0,0 0,1 0,-1-1,1 1,1 0,0-1,0 1,0-1,1 0,0 0,0 0,1-1,0 1,0-1,0 0,1 0,0-1,0 0,0 0,1 0,0-1,0 0,0 0,0-1,0 0,1 0,0-1,3 1,6 1,0 0,0-2,0 0,1-1,-1 0,1-2,-1 0,0-1,0-1,1 0,-2-1,1-1,0-1,-1 0,12-7,-1-1,-1-1,-1-1,0-1,-1-2,0 0,-2-1,-1-2,14-17,-26 29,0-2,-1 1,-1-1,0-1,-1 1,0-1,-1 0,0-1,-1 1,0-6,-3 18,-1-1,1 1,-1-1,1 1,-1-1,0 1,0-1,0 1,0-1,0 0,0 1,0-1,0 1,-1-1,1 1,-1-1,1 1,-1-1,1 1,-1 0,0-1,0 1,0 0,0-1,0 1,0 0,0 0,0 0,0 0,0 0,-1 0,1 0,0 0,-1 1,1-1,-1 1,1-1,-1 1,1-1,-1 1,1 0,-1-1,1 1,-1 0,-66 23,59-16,0 1,0 0,1 0,0 1,0 0,1 0,0 0,0 1,1 1,1-1,0 1,0-1,1 1,0 1,1-1,0 1,1-1,1 1,-1 0,2-1,0 1,0 0,2 8,0-15,0 0,1 0,-1 0,1 0,0 0,0-1,1 1,-1-1,1 0,0 0,0 0,1-1,-1 1,1-1,0 0,-1 0,1-1,1 1,-1-1,0 0,0-1,1 1,-1-1,1 0,-1-1,1 1,12 1,-1-2,0 1,1-2,-1 0,0-1,0-1,17-5,-18 3,0 0,0-1,0-1,-1-1,0 0,0-1,-1 0,-1-1,1-1,-1 0,-1-1,0 0,-1-1,-1 0,1-1,-2 0,0-1,-1 0,0 0,-2-1,1 1,-2-2,0 1,-1-1,-1 1,0-1,-1 0,-1 0,-1-10,0 26,1 0,-1 1,0-1,1 0,-1 0,0 0,0 0,0 0,0 0,0 0,0 0,0 0,0 0,-1 0,1 0,0 0,0 0,-1 0,1 0,-1 0,1 0,-1 0,1 0,-1 0,1 1,-1-1,0 0,0 1,1-1,-1 0,0 1,0-1,0 1,1-1,-1 1,0-1,0 1,0 0,0-1,0 1,0 0,0 0,0 0,0 0,0-1,0 2,0-1,0 0,0 0,0 0,0 0,0 1,0-1,0 0,0 1,0-1,0 1,0-1,1 1,-1-1,0 1,0 0,0-1,1 1,-1 0,0 0,-10 13,0 0,1 1,1 0,0 1,1 0,0 1,2-1,0 1,1 1,0-1,2 1,-1 5,1-12,0 0,0 0,2 0,-1 1,1-1,1 0,0 0,1 1,0-1,0 0,1 0,1 0,0 0,0 0,1 0,1-1,0 0,0 0,1 0,0 0,0-1,6 6,-8-10,1 0,0 0,0 0,0-1,0 1,1-1,-1-1,1 1,0-1,0 0,1 0,-1 0,1-1,-1 0,1-1,0 1,-1-1,1 0,0-1,0 0,0 0,0 0,-1-1,1 0,0-1,0 1,-1-1,1 0,-1-1,0 0,1 0,-1 0,-1 0,1-1,0 0,-1-1,3-1,6-13,-1 2</inkml:trace>
  <inkml:trace contextRef="#ctx0" brushRef="#br0" timeOffset="2033.011">3754 171,'-182'368,"119"-133,61-229,1 1,0 0,0-1,0 1,1 0,-1 0,2-1,-1 1,1 0,0 0,0-1,1 1,0 0,0-1,1 0,0 1,0-1,0 0,1-1,-1 1,1-1,1 1,-1-1,1 0,0-1,0 1,0-1,1 0,0 0,0-1,1 1,19 0,1-1,0-2,-1 0,1-2,0-1,6-2,64-27,-95 30,1-1,-1 1,0-1,1 1,-1-1,0 0,0 0,-1 0,1 0,0 0,-1 0,1-1,-1 1,1-1,-1 1,0-1,0 1,0-1,-1 1,1-1,-1 0,1 0,-1 1,0-1,0 0,0 0,0 1,0-1,-1 0,1 1,-1-1,0 0,-1-1,-8-19</inkml:trace>
  <inkml:trace contextRef="#ctx0" brushRef="#br0" timeOffset="2210.872">3359 537,'43'5,"29"2,12-6,-4-2,-6-2,-11 0,-10-4,-11-1,-2 1,-8-3,-5-1,-2 3,-5-3,-7 1</inkml:trace>
  <inkml:trace contextRef="#ctx0" brushRef="#br0" timeOffset="2461.218">4319 1,'6'92,"-3"1,-5 0,-7 36,-4-15,-5-2,-5 0,-23 63,43-165,1-1,-1 1,-1-1,0 0,0 0,0-1,-1 1,-1-1,1 0,-1 0,-1-1,0 0,0 0,0 0,0-1,-6 3,-10 3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25,'44'0,"32"0,9-4,-5-3,-7 1,-11 2,-16 0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64,'-36'10,"-1"3,2 0,0 2,0 2,2 1,0 2,1 1,-2 3,27-18,0 0,0 0,0 0,1 1,0 0,0 0,1 0,0 1,0 0,1 0,0 0,0 0,1 1,0 0,0-1,1 1,0 0,1 0,0 0,0 1,1-1,0 0,1 0,0 0,0 0,1 0,0 0,1 0,0 0,0-1,5 9,-3-10,1 0,0 0,0-1,1 0,-1 0,1 0,1-1,-1 0,1-1,0 1,0-1,0-1,0 0,1 0,0 0,-1-1,1-1,0 1,0-1,2-1,14 2,-1-2,1-1,-1-1,0-1,1-1,18-6,-12 1,0-2,-1-1,-1-1,0-2,-1-1,0-1,-2-1,0-2,-1 0,-1-2,-1 0,0-2,13-21,-31 41,0-1,0 0,-1 0,0 0,0 0,-1-1,1 0,-1 0,0 0,-1 0,0 0,0 0,0-1,0 1,-1-1,0 1,-1-1,1 0,-1 1,-1-1,1 1,-1-1,0 0,-1 1,1-1,-1 1,-1 0,1 0,-1 0,0 0,-4-5,-86-62,63 55</inkml:trace>
  <inkml:trace contextRef="#ctx0" brushRef="#br0" timeOffset="248.993">0 234,'173'14,"1"-7,166-16,274-3,-588 12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03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1 284,'781'0,"-820"18,17-9,3 1</inkml:trace>
  <inkml:trace contextRef="#ctx0" brushRef="#br0" timeOffset="269.103">142 510,'194'-22,"207"16,-351 11,-32 1</inkml:trace>
  <inkml:trace contextRef="#ctx0" brushRef="#br0" timeOffset="696.741">565 2,'-1'-1,"0"1,0 0,0 0,-1 0,1 0,0 0,0 0,0 0,0 0,0 1,0-1,-1 0,1 1,0-1,0 1,0-1,0 1,0-1,0 1,0 0,1-1,-1 1,0 0,0 0,0 0,1 0,-1 0,0 0,1 0,-1 0,1 0,-1 0,1 0,0 0,-1 0,1 0,0 0,0 0,0 1,0-1,0 0,0 0,0 0,0 0,0 0,0 1,1-1,-1 0,0 0,1 0,0 0,30 54,-12-38,0 0,1-1,0-2,1 0,1-1,5 2,-8-6,0 2,-1 0,0 1,-1 1,0 0,-1 2,0 0,12 16,-26-28,1 0,-1 1,0-1,-1 1,1-1,0 1,-1 0,0 0,0-1,0 1,-1 0,1 0,-1 0,0 0,0 0,0 0,-1 0,1 0,-1 0,0 0,0 0,0-1,-1 1,1 0,-1-1,0 1,0-1,0 0,0 1,-2 0,-94 85,82-77,-125 74,108-69,2 1,0 2,1 0,1 2,-9 11,20-14,5-1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1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3,'-1'266,"-54"33,36-212,22-73</inkml:trace>
  <inkml:trace contextRef="#ctx0" brushRef="#br0" timeOffset="243.706">0 59,'44'-5,"42"-6,16-1,1 1,-8 2,-15 4,-11 1,-13 3,-12 0,-7 2,-6-1,-4 1,-1-1,-5 0</inkml:trace>
  <inkml:trace contextRef="#ctx0" brushRef="#br0" timeOffset="551.84">932 200,'38'0,"27"0,8 0,-4 0,-10 0,-9 0,-8 0,-7 0,-9 0</inkml:trace>
  <inkml:trace contextRef="#ctx0" brushRef="#br0" timeOffset="766.318">959 426,'39'0,"31"0,9 0,-4 0,-10 0,-12 0,-9 0,-13 0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6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37,'15'33,"-1"0,-2 1,-1 0,-1 1,-3 0,0 0,-2 1,-1 28,-3-31,2-1,1 0,1 0,2-1,1 1,3 4,-11-33,1 0,-1 0,1 0,0 1,0-1,0 0,0 0,0 0,1 0,-1 0,1-1,0 1,0 0,0-1,0 1,0-1,0 0,1 0,-1 0,1 0,0 0,0 0,-1-1,1 1,0-1,0 0,1 0,-1 0,0 0,0 0,0-1,0 0,1 1,-1-1,0 0,0-1,1 1,-1-1,0 1,0-1,0 0,0 0,0 0,1-1,17-17,-1-2,-1 0,-1-1,0-1,-2-1,-1-1,8-18,27-39,-50 83,0-1,0 1,0-1,1 0,-1 1,0-1,0 1,1-1,-1 0,0 1,1-1,-1 0,0 1,1-1,-1 0,0 0,1 1,-1-1,1 0,-1 0,0 0,1 0,-1 1,1-1,-1 0,1 0,-1 0,1 0,-1 0,0 0,1 0,-1 0,1 0,-1 0,1-1,-1 1,1 0,-1 0,0 0,1 0,-1-1,1 1,-1 0,0 0,1-1,-1 1,0 0,1-1,-1 1,0 0,0-1,1 1,-1-1,0 1,0 0,0-1,1 1,-1-1,0 1,0-1,0 1,0 0,0-1,0 1,0-1,0 1,0-1,3 39,-3-34,-1 25,0-22,0 0,1 0,0 0,0 0,0 0,1-1,0 1,1 0,-1 0,1 0,0-1,1 1,0-1,0 0,0 1,1-1,0-1,1 2,-2-3,0 0,0-1,0 1,1-1,0 0,-1 0,1 0,0-1,1 1,-1-1,0 0,1 0,-1-1,1 1,0-1,-1 0,1 0,0-1,0 1,-1-1,1 0,0 0,0-1,0 1,-1-1,1 0,0-1,-1 1,1-1,-1 1,1-2,-1 1,0 0,0-1,0 0,0 0,10-10,-1 0,-1-1,-1 0,0-1,-1-1,0 1,-1-1,-1-1,0 0,-2 0,4-14,9-18,35-183,-49 206</inkml:trace>
  <inkml:trace contextRef="#ctx0" brushRef="#br0" timeOffset="324.489">1271 207,'-22'15,"-7"4,0 1,1 1,2 1,0 2,1 0,1 2,2 1,-14 20,34-44,0 1,0-1,0 1,0-1,1 1,-1 0,1 0,0 0,0 0,0 0,1 0,0 0,-1 0,1 0,1 0,-1 0,1 0,-1 0,1 0,0 0,0 0,1 0,-1 0,1-1,0 1,0-1,0 1,1-1,-1 0,1 1,0-1,-1-1,1 1,1 0,-1-1,0 1,1-1,-1 0,1 0,-1-1,1 1,1 0,9 3,-1 0,1 0,0-1,1-1,-1 0,0-1,1-1,-1 0,1-1,-1-1,1 0,-1-1,1 0,5-3,5 0</inkml:trace>
  <inkml:trace contextRef="#ctx0" brushRef="#br0" timeOffset="636.965">1666 150,'-25'30,"1"0,1 2,2 1,2 0,0 1,3 1,1 1,0 4,13-36,0-1,0 1,1 0,-1 0,1-1,0 1,0 0,0 0,1 0,-1 0,1 0,0 0,0 0,1 0,-1 0,1 0,0 0,0 0,0 0,0-1,1 1,0 0,-1-1,1 1,1-1,-1 0,0 1,1-1,0 0,-1 0,1-1,0 1,1-1,-1 1,8-1,1 1,-1-2,1 0,0 0,-1-1,1 0,0-1,-1 0,1-1,-1-1,1 0,-1 0,0-1,0 0,-1-1,1 0,3-4,-1 3,-1-1,0 0,-1-1,0 0,0 0,0-2,-1 1,-1-1,0-1,0 0,-1 0,0 0,-1-1,0 0,-1-1,-1 1,0-1,0-1,-2 1,1 0,-2-1,0 0,0 1,-1-8,-2 15,-1-1,0 1,0 0,0 0,0 1,-1-1,0 0,0 1,-1 0,0 0,0 0,0 0,0 0,-1 1,0 0,1 0,-2 0,1 1,0-1,-1 1,1 0,-1 1,0 0,0 0,0 0,0 0,-1 1,1 0,0 0,0 1,-1 0,1 0,0 0,-1 1,1 0,0 0,0 1,0-1,0 1,-2 1,-11 5</inkml:trace>
  <inkml:trace contextRef="#ctx0" brushRef="#br0" timeOffset="1018.601">2372 94,'-26'6,"0"1,1 2,0 0,0 2,1 0,1 2,0 1,1 0,-2 4,22-17,-1 0,1 0,0 1,-1 0,1-1,0 1,0 0,1 0,-1 0,0 0,0 0,1 0,0 1,-1-1,1 0,0 1,0-1,0 1,0-1,1 1,-1 0,1-1,0 1,-1 0,1-1,0 1,0 0,1-1,-1 1,1 0,-1-1,1 1,0-1,0 1,0-1,0 1,0-1,1 1,-1-1,1 0,0 0,-1 0,1 0,0 0,0 0,1 0,76 32,-69-32,-1 1,1 0,-1 1,0 0,0 1,0-1,0 2,-1-1,0 1,0 1,-1-1,1 1,5 8,-11-9,0 1,-1-1,1 1,-1 0,-1 0,1-1,-1 1,0 0,-1 0,0 0,0-1,0 1,-1 0,0-1,0 1,0-1,-1 0,0 0,0 0,-1 0,0 0,0-1,0 0,-1 0,1 0,-1 0,0 0,-1-1,1 0,-3 1,1 0,1 0,-1 0,1-1,-1 0,-1 0,1-1,0 0,-1 0,0-1,1 0,-1 0,0-1,0 0,0 0,0-1,0 0,0 0,0-1,-6-1,-5-4</inkml:trace>
  <inkml:trace contextRef="#ctx0" brushRef="#br0" timeOffset="1750.558">3020 9,'-8'-3,"-1"1,0 1,0 0,-1 0,1 1,0 0,0 0,0 1,0 1,0-1,0 1,0 1,0 0,1 0,-1 1,1 0,0 0,0 1,0 0,1 0,0 1,0 0,0 0,1 0,0 1,0 0,0 1,1-1,0 1,1 0,-1 2,-4 12,1 0,1 0,1 1,1 0,1 0,2 0,0 0,1 0,1 1,1-1,1 0,2 5,-3-19,1 1,-1 0,2 0,-1-1,2 1,-1-1,1 0,0 0,1-1,0 1,0-1,1 0,0 0,1-1,0 1,0-1,0-1,1 0,0 0,0 0,0-1,1 0,0-1,0 0,0 0,0-1,1 0,-1 0,1-1,0-1,0 0,0 0,-1-1,1 0,0 0,0-1,3-1,13-4,0 0,-1-2,1 0,-1-2,-1-1,0-1,-1-1,0-1,-1-1,0-1,1-2,-13 9,1 1,-1-1,-1 0,0-1,0 0,-1-1,-1 0,1 0,-2-1,0 1,0-2,-1 1,0 0,-1-1,-1 0,0 0,0 0,-2 0,1 0,-2-1,0 1,0 0,-1-1,-1 1,0 0,-1 0,-1 0,0 0,-2-4,-2 7,0 0,-1 0,0 1,0 0,-1 0,0 1,-1 0,0 1,0 0,-1 1,1 0,-1 1,-1 0,1 1,-1 0,1 1,-1 1,0 0,0 1,0 0,0 1,-11 1,-13-3</inkml:trace>
  <inkml:trace contextRef="#ctx0" brushRef="#br0" timeOffset="2040.586">2682 319,'385'-121,"-383"121,1 0,0 0,0-1,-1 2,1-1,0 0,0 0,0 1,-1 0,1-1,0 1,-1 0,1 0,-1 1,1-1,-1 0,0 1,1 0,-1-1,0 1,0 0,0 0,0 0,-1 0,1 1,0-1,-1 0,0 1,1-1,-1 1,0 0,0-1,-1 1,1 0,0-1,-1 1,0 0,1 1,16 32,-11-28,0 0,1 0,0 0,1-1,0 0,0-1,0 0,1 0,0-1,0 0,0-1,1 1,0-2,0 0,0 0,0 0,1-1,177 11,-160-14,-4 1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5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550 452,'1'-1,"0"0,0 0,0 1,0-1,0 0,0 0,0 0,0 0,0-1,-1 1,1 0,-1 0,1 0,0-1,-1 1,0 0,1 0,-1-1,0 1,0 0,1-1,-1 1,0 0,-1-1,1 1,0 0,0-1,0 1,-1 0,1-1,-1 1,1 0,-1 0,1 0,-1-1,0 1,0 0,1 0,-1 0,0 0,0 0,0 0,0 0,0 1,0-1,0 0,-1 0,1 1,0-1,0 1,-1-1,1 1,0 0,-1-1,1 1,0 0,-1 0,1 0,0 0,-1 0,1 0,0 0,-1 0,1 1,-1-1,-23-2,0 2,0 0,0 1,1 2,-1 0,0 2,-2 1,-130 18,157-24,1 0,-1 0,0 0,1 0,-1 0,1 0,-1 0,1 0,-1 0,0 1,1-1,-1 0,1 0,-1 0,0 0,1 1,-1-1,0 0,1 0,-1 1,0-1,1 0,-1 1,0-1,0 0,1 1,-1-1,0 0,0 1,0-1,1 0,-1 1,0-1,0 1,0-1,0 0,0 1,0-1,0 1,0-1,0 0,0 1,0-1,0 1,0-1,0 1,0-1,-1 0,1 1,0-1,0 0,0 1,-1-1,1 0,0 1,0-1,-1 0,1 1,0-1,-1 0,1 1,-1-1,51 15,-41-13,-2 0,2 0,0 0,0 0,0 1,-1 0,1 0,-1 1,0 0,0 1,0 0,0 0,-1 1,0-1,0 2,4 4,-10-7,0 1,-1-1,1 0,-1 0,0 1,-1-1,1 0,-1 0,0 0,0 1,0-1,0 0,-1 0,1 0,-1-1,0 1,0 0,-1-1,1 1,-1-1,0 0,1 0,-1 0,-1 0,1 0,0-1,-1 1,0-1,1 0,-1 1,-283 274,285-276,1 1,-1-1,0 1,1 0,-1-1,1 1,-1 0,1 0,0 0,0 0,-1 0,2 0,-1 0,0 0,0 0,1 0,-1 1,1-1,-1 0,1 0,0 1,0-1,0 0,0 1,1-1,-1 0,1 0,-1 1,1-1,0 0,0 0,0 0,0 0,0 0,0 0,0 0,1 0,-1-1,1 1,-1 0,1-1,0 1,11 4,0 0,1 0,0-1,0-1,0 0,0-1,1-1,-1 0,1-1,0-1,-1 0,1-1,14-2,5 1,-3-4,-25 0</inkml:trace>
  <inkml:trace contextRef="#ctx0" brushRef="#br0" timeOffset="332.327">240 1,'-1'509,"-50"-112,17-115,12-142,19-117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32,'48'-21,"-45"21,38-5,0 1,0 3,0 1,27 4,-69-4,0 1,0-1,0 1,0 0,0-1,0 1,0 0,0 0,1 0,-1-1,0 1,1 0,-1 0,0 0,1 0,-1 0,1 0,0 0,-1 0,1 0,0 1,0-1,-1 0,1 0,0 0,0 0,0 0,1 0,-1 1,0-1,0 0,0 0,1 0,-1 0,1 0,-1 0,1 0,-1 0,1 0,-1 0,1 0,0 0,0-1,-1 1,1 0,0 0,0-1,0 1,0 0,0-1,0 1,0-1,0 1,0-1,0 0,0 1,0-1,0 0,1 0,-1 0,0 0,0 0,0 0,0 0,0 0,0 0,1-1,-1 1,0 0,1-1,-153 65,111-52,-543 176,542-170,66 4,136-4,-32-9,67 9,-194-18,-1-1,0 1,0-1,0 1,1 0,-1 0,0 0,0 0,1 0,-1 0,0 0,0 0,1 0,-1 0,0 1,0-1,0 0,1 1,-1-1,0 1,0 0,0-1,0 1,0 0,0-1,0 1,0 0,0 0,0 0,-1 0,1 0,0 0,-1 0,1 0,0 0,-1 0,0 1,1-1,-1 0,0 0,1 1,-1-1,0 0,0 0,0 0,0 1,0-1,0 0,0 0,-1 1,1-1,0 0,-1 0,1 0,-1 1,1-1,-1 0,1 0,-1 0,0 0,0 0,0 0,1 0,-1 0,0-1,0 1,0 0,0 0,-1 0,-223 109,216-106,-11 4,1 1,0 1,0 1,1 1,1 0,0 1,0 1,-4 6,20-19,-1 1,1 0,0 0,0 0,0-1,0 1,0 0,0 0,0 1,1-1,-1 0,1 0,-1 0,1 0,0 0,0 1,0-1,0 0,0 0,0 0,1 1,-1-1,1 0,0 0,-1 0,1 0,0 0,0 0,0 0,1 0,-1-1,0 1,1 0,-1-1,1 1,-1-1,1 1,0-1,0 1,82 37,-62-37,1-1,-1-2,0 0,1-1,-1-1,0-1,18-5,-11 2,140-42,-147 40,-4-1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9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1,'29'5,"24"1,7 0,-1-1,-6-1,-7-2,-7-1,-5 0,-4-1,-1-1,-7-4,-2-1,1-1,-3 2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9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47,'38'0,"32"0,9-5,-4-1,-10 0,-12 1,-9 1,-8 2,-10-4,-4-1,-7 1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8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161 115,'-14'43,"-10"33,-1 9,4-5,1-12,4-12,4-12,5-7,3-6,2-4,-3 0,-1-11,1-8</inkml:trace>
  <inkml:trace contextRef="#ctx0" brushRef="#br0" timeOffset="248.804">20 58,'38'0,"33"0,8-5,0-1,-8-1,-11 2,-12-3,-8 0,-7 1,-4 1,-12 3,-8 1</inkml:trace>
  <inkml:trace contextRef="#ctx0" brushRef="#br0" timeOffset="453.17">20 453,'38'0,"28"-5,6-1,-3 0,-14-4,-11 0,-9 2,-5 2,-8 2</inkml:trace>
  <inkml:trace contextRef="#ctx0" brushRef="#br0" timeOffset="868.482">725 425,'-160'249,"149"-231,0 1,1 0,1 1,1 0,1 0,-3 12,10-30,-1 0,1 0,-1 0,1 0,0 0,0 0,0 0,0 0,0 1,0-1,1 0,-1 0,1 0,-1 0,1 0,0 0,0 0,0 0,0 0,0 0,0-1,0 1,1 0,-1-1,1 1,-1-1,1 1,0-1,-1 0,1 0,0 0,0 0,0 0,0 0,0 0,0-1,0 1,0 0,0-1,0 0,0 0,1 0,-1 0,0 0,1 0,100-17,2-27,-92 32</inkml:trace>
  <inkml:trace contextRef="#ctx0" brushRef="#br0" timeOffset="1136.539">415 622,'38'0,"28"0,6 0,-3 0,-9 0,-10 0,-9 0,-11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58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481 595,'-32'8,"2"0,-1 3,1 0,1 2,0 1,1 2,0 0,1 2,1 1,-2 3,22-18,-1 1,1 0,0 0,0 1,1 0,-1 0,1 0,1 1,-1-1,1 1,0 0,1 0,-1 1,1-1,1 1,0 0,0-1,0 1,1 0,0 0,0 0,1 0,0 0,1 0,0 0,0 0,1 0,0 0,0 0,0-1,1 1,1-1,-1 0,1 0,0 0,1 0,2 3,1-3,0 1,1-2,0 1,0-1,1 0,-1-1,1 0,0-1,1 0,-1 0,1-1,-1-1,1 0,0 0,0-1,0 0,0-1,0 0,0-1,0 0,0-1,0 0,-1-1,1 0,-1-1,6-2,27-13,-1-2,0-2,-2-1,0-3,-2-1,-1-1,-2-2,-1-2,-1-1,-2-2,-1-1,-2-1,17-32,-31 47,0-1,-2 0,-1 0,0-2,-2 1,-1-1,-2 0,0-1,-1 0,-2 0,-1 0,-1 0,-1 0,-1 0,-2 0,-1 0,0 0,-6-14,9 35,0 1,-1-1,0 1,1-1,-2 1,1 0,-1 0,1-1,-1 2,-1-1,1 0,-1 1,0-1,0 1,0 0,0 1,-1-1,0 1,1 0,-1 0,0 0,-1 0,1 1,0 0,-1 0,1 1,-1-1,0 1,1 1,-1-1,0 1,0 0,1 0,-1 0,0 1,0 0,1 0,-1 1,-6 2,0 1,0 1,0 0,1 0,0 1,1 1,-1 0,1 0,1 1,0 0,0 1,1 0,0 0,0 1,1 0,1 0,-4 10,-2 2,2 1,1 1,1 0,1 0,2 0,0 1,1 0,1 11,2-20,1 0,0-1,1 1,1 0,0-1,2 1,-1-1,2 0,0 0,1-1,1 1,1-1,0 0,0-1,2 0,-1-1,2 0,0 0,0-1,1 0,9 6,-1-4,0 0,1-1,0-1,1-1,0-1,1-1,0-1,0-1,1-1,0-1,0-1,0-2,1 0,-1-1,0-2,7-1,111-12,-119 8</inkml:trace>
  <inkml:trace contextRef="#ctx0" brushRef="#br0" timeOffset="283.71">1 1103,'105'0,"183"1,1-13,3-14,-177 14,1 5,38 5,-128 2</inkml:trace>
  <inkml:trace contextRef="#ctx0" brushRef="#br0" timeOffset="835.938">368 1442,'-21'17,"0"0,2 1,0 2,2 0,0 0,1 2,1 0,1 1,-6 13,16-31,1 1,0 0,0 0,0 0,1 0,0 1,0-1,1 0,-1 1,1 0,1-1,-1 1,1-1,0 1,1 0,0-1,0 1,0-1,1 1,0-1,0 0,0 1,1-1,0 0,0-1,1 1,0 0,0-1,0 0,0 0,1 0,0-1,0 1,0-1,0 0,1-1,-1 1,1-1,0 0,0-1,1 1,-1-1,4 0,7-4,1 0,-1-2,0 0,0-1,-1-1,1 0,-1-1,-1-1,1-1,-1 0,-1-1,1 0,-2-1,0-1,0 0,-1-1,3-4,11-5,0-1,-2-2,0 0,-2-2,-1 0,-1-2,-1 0,-2-1,-1 0,-1-2,-2 0,-1 0,-1-1,-2-1,-2 1,-1-1,0-10,-7 30,0-1,-1 1,-1 0,0 0,-1 0,-1 0,0 0,0 1,-2 0,1 0,-4-3,8 12,-1 0,1-1,-1 1,0 0,0 1,-1-1,1 0,-1 1,1 0,-1 0,0 0,-1 0,1 1,0-1,-1 1,1 0,-1 1,0-1,0 1,1 0,-1 0,0 0,0 1,0 0,0 0,0 0,0 0,0 1,0 0,0 0,1 0,-1 0,-4 3,2-1,0 1,0 1,1-1,0 1,0 0,0 1,0-1,1 1,0 0,0 0,0 1,1 0,0-1,1 2,-1-1,1 0,1 0,-1 1,1 0,-20 151,22-140,0 0,1-1,0 1,2 0,0-1,2 1,0-1,0 0,2-1,0 0,1 0,1 0,1-1,0 0,1-1,0 0,1-1,1 0,1-1,0 0,0-1,1-1,7 4,161 52,-164-63</inkml:trace>
  <inkml:trace contextRef="#ctx0" brushRef="#br0" timeOffset="1999.518">1468 1075,'-17'56,"-29"114,-88 142,115-243,19-67,0 0,0 0,0 0,1 0,-1-1,1 1,-1 0,1 0,0 0,-1-1,1 1,0 0,0-1,0 1,0-1,1 1,-1-1,0 0,1 1,-1-1,1 0,-1 0,1 0,-1 0,1 0,0 0,0-1,-1 1,1 0,0-1,0 1,0-1,0 0,0 0,1 0,12 1,1 0,0-1,0-1,-1-1,1 0,-1-1,1-1,-1 0,0-1,0-1,-1 0,2-2,10-22,-27 13</inkml:trace>
  <inkml:trace contextRef="#ctx0" brushRef="#br0" timeOffset="2238.948">1073 1357,'38'9,"37"4,11-1,0-7,-10-4,-13-2,-13-2,-9 0,-8 1,-4-4,-7-2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35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0,'-65'133,"7"3,-36 125,39-121,56-140,-1-1,0 1,1 0,-1 0,0-1,1 1,-1 0,0-1,0 1,1 0,-1-1,0 1,0 0,0-1,0 1,1-1,-1 1,0 0,0-1,0 1,0-1,0 1,0 0,0-1,0 1,0-1,0 1,0 0,-1-1,1 1,0-1,0 1,0 0,0-1,-1 1,1 0,0-1,0 1,0 0,-1-1,1 1,0 0,-1 0,1-1,0 1,-1 0,1 0,0-1,-1 1,1 0,-1 0,1 0,0 0,-1 0,1 0,-1 0,1-1,0 1,-1 0,1 1,-1-1,1 0,0 0,-1 0,1 0,11-38,2 0,2 1,1 1,2 1,4-5,1-3,3-8,-1 0,2 1,2 1,2 2,15-16,-43 59,-3 4,0-1,0 0,0 1,0-1,0 0,1 1,-1-1,0 0,0 1,0-1,1 0,-1 1,0-1,1 0,-1 1,0-1,1 1,-1-1,1 1,-1-1,1 1,-1-1,1 1,-1 0,1-1,-1 1,1 0,0-1,-1 1,1 0,-1 0,1-1,0 1,-1 0,1 0,0 0,-1 0,1 0,0 0,0 0,-1 0,1 0,0 0,-1 1,1-1,-1 0,1 0,0 1,-1-1,1 0,-1 1,1-1,0 0,-1 1,1-1,-1 1,1-1,-1 1,0-1,1 1,-1-1,0 1,1 0,-1-1,1 1,-1 211,0-34,0-176,0 0,0 0,0 0,1-1,-1 1,1 0,-1 0,1 0,0-1,-1 1,1 0,0-1,0 1,0 0,1-1,-1 1,0-1,0 0,1 1,-1-1,1 0,-1 0,1 0,0 0,-1 0,1 0,0-1,0 1,-1 0,1-1,0 0,0 1,0-1,0 0,0 0,0 0,-1 0,1 0,0 0,0-1,0 1,0-1,0 1,-1-1,1 0,0 1,0-1,-1 0,1 0,-1 0,1-1,-1 1,1 0,-1-1,0 1,0 0,1-2,15-12,-1 0,-1-2,0 0,-2 0,0-1,4-9,24-31,5-5,-30 38,1 1,2 0,0 2,1 0,1 1,17-12,-37 32,0 0,0 0,0 0,0 0,0 0,0 0,0 0,1 1,-1-1,0 0,0 1,1-1,-1 1,0 0,1-1,-1 1,0 0,1 0,-1-1,1 1,-1 0,0 1,1-1,-1 0,0 0,1 1,-1-1,0 0,1 1,-1-1,0 1,1 0,-1-1,0 1,0 0,0 0,0 0,0 0,0 0,0 0,0 0,0 0,-1 0,1 0,0 1,-1-1,1 0,0 0,-1 1,0-1,1 0,-1 1,0-1,0 0,0 2,2 12,-1 1,-1 0,0-1,-2 1,1 0,-2-1,0 1,-3 6,2-12,1 1,0-1,1 1,0 0,1-1,0 1,0 0,2 0,-1 0,1 0,1 0,0-1,0 1,1 0,0-1,1 0,4 8,2-4</inkml:trace>
  <inkml:trace contextRef="#ctx0" brushRef="#br0" timeOffset="526.971">1492 113,'-42'5,"0"1,0 3,1 1,-37 14,67-20,0 1,0 0,1 0,0 1,0 0,0 1,1 0,0 0,0 1,1 0,0 1,0 0,1 0,1 0,-1 1,1 0,1 1,0-1,0 1,0 5,-4 72,9-86,0 1,1-1,-1 1,1-1,0 1,-1-1,1 1,0-1,1 0,-1 0,0 0,1 1,-1-1,1 0,0-1,-1 1,1 0,0 0,0-1,0 1,0-1,1 0,-1 0,0 1,0-1,1-1,-1 1,1 0,-1-1,1 1,-1-1,3 1,7-3,0-1,1 1,-2-2,1 0,0 0,-1-1,0-1,0 1,0-2,-1 0,0 0,0-1,-1 0,8-8,209-234,-194 226,-32 24,0-1,1 1,-1 0,0-1,1 1,-1 0,1-1,-1 1,1 0,-1 0,1-1,-1 1,1 0,-1 0,1 0,-1 0,1 0,-1-1,1 1,-1 0,1 0,-1 0,1 1,-1-1,1 0,-1 0,1 0,-1 0,1 0,-1 1,1-1,-1 0,1 0,-1 1,1-1,-1 0,1 1,-1-1,0 0,1 1,-1-1,0 1,1-1,-1 0,0 1,0-1,1 1,-1-1,0 1,0-1,0 1,0-1,0 1,1 0,-1-1,0 1,0-1,0 1,-1-1,1 1,0-1,0 1,0-1,0 1,0-1,-47 149,44-139,1 1,0 0,0 0,1 0,1 0,0 0,0 0,1 0,0 0,1 0,0 0,1-1,0 1,3 4,7 3</inkml:trace>
  <inkml:trace contextRef="#ctx0" brushRef="#br0" timeOffset="878.319">2001 141,'-141'287,"108"-182,31-101,2 1,-1-1,0 1,1-1,0 1,0-1,0 1,0 0,1-1,0 1,0-1,0 0,1 1,-1-1,1 0,0 0,0 0,1 0,-1 0,1 0,0 0,1 0,3 0,0 0,1-1,0 0,-1-1,1 0,0 0,0 0,1-1,-1 0,0-1,0 0,1 0,-1-1,0 0,0 0,0-1,0 0,0 0,7-4,27-12,-28 8</inkml:trace>
  <inkml:trace contextRef="#ctx0" brushRef="#br0" timeOffset="1066.95">1662 395,'38'0,"33"0,8 0,-4 0,-11 0,-10 0,-15 0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43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1 311,'224'-17,"-158"9,0 3,1 2,33 6,-2-2,-73-1</inkml:trace>
  <inkml:trace contextRef="#ctx0" brushRef="#br0" timeOffset="265.734">57 452,'39'0,"31"0,14-5,-3-2,-10 1,-13 1,-11 2,-9 0,-6 2,-3 1,-3 0,-5 0</inkml:trace>
  <inkml:trace contextRef="#ctx0" brushRef="#br0" timeOffset="781.22">424 1,'2'8,"1"0,0 0,0 0,0-1,1 1,0-1,1 1,-1-1,1-1,1 1,-1-1,1 0,0 0,1 0,-1-1,1 0,0-1,1 1,-1-1,4 1,69 36,-55-29,-1 0,0 1,-1 2,-1 0,0 1,0 2,-18-14,-1 0,1 0,-1 0,0 0,0 1,0-1,-1 1,1 0,-1 0,0 0,0 0,-1 0,0 0,0 1,0-1,0 0,-1 1,0-1,0 0,-1 1,1-1,-1 0,0 0,0 1,-1-1,0 0,0 0,0 0,0 0,-1-1,0 1,0-1,0 1,0-1,-1 0,1 0,-5 2,-34 35,-2-2,-2-1,-1-3,-2-2,-16 7,-29 30,83-57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4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0 273,'5'0,"15"0,10-5,4-1,2 0,-1 1,-2 1,-1 2,-2 1,0 1,-2 0,0 0,0 0,-5 5,-1 1,-5 6,-5-1</inkml:trace>
  <inkml:trace contextRef="#ctx0" brushRef="#br0" timeOffset="916.254">988 75,'-168'356,"121"-287,46-69,1 0,-1 0,1 0,-1-1,0 1,1 0,-1 0,1-1,-1 1,1 0,-1-1,1 1,0 0,-1-1,1 1,-1-1,1 1,0-1,-1 1,1-1,0 1,-1-1,1 1,0-1,0 1,0-1,0 1,-1-1,1 0,0 1,0-1,0 1,0-1,0 1,0-1,0 0,1 1,-1-1,0 1,0-1,0 1,1-1,-1 0,0 1,0-1,1 1,-1 0,1-1,6-19,1 2,1-1,1 1,1 0,0 1,1 1,1 0,12-11,6-12,-12 17,0 1,1 0,1 2,0 0,2 2,0 0,1 2,25-13,-46 27,0 1,0-1,1 1,-1 0,0 0,0 0,0 0,1 0,-1 1,0-1,0 1,0 0,0 0,0 0,0 1,0-1,0 0,-1 1,1 0,0 0,-1 0,0 0,1 0,-1 1,0-1,0 0,0 1,0 0,-1-1,1 1,-1 0,1 0,-1 0,0 0,0 0,-1 0,1 0,-1 1,1-1,-1 0,0 0,0 0,0 1,-1-1,1 0,-1 0,0 0,0 3,-24 165,20-124,30-66,74-109,39-5,-56 90,-80 42,-1 1,1-1,0 1,0-1,0 1,-1 0,1 0,0 0,0 0,0 0,0 0,-1 1,1-1,0 1,0-1,0 1,-1-1,1 1,0 0,-1 0,1 0,-1 0,1 0,-1 0,0 1,1-1,-1 0,0 1,0-1,0 1,0-1,0 1,0-1,0 1,0 0,-1-1,1 1,-1 0,1 0,-1 0,0-1,0 1,0 0,0 0,0 0,0 0,0 1,-1 10,-1 1,0 0,0 0,-2-1,1 1,-2-1,0 0,0 0,-6 8,-2 9,1-1,3-5</inkml:trace>
  <inkml:trace contextRef="#ctx0" brushRef="#br0" timeOffset="1732.167">2116 47,'-1'-3,"-1"0,0 0,0 0,0 0,0 0,-1 1,1-1,-1 1,0-1,0 1,1 0,-2 0,1 0,0 0,0 1,0-1,-1 1,1 0,-1 0,1 0,-1 0,1 1,-1-1,1 1,-1 0,0 0,1 1,-1-1,1 0,-1 1,0 0,1 0,0 0,-1 1,1-1,0 1,-11 3,1 1,0 1,0 0,1 1,0 1,1-1,-1 2,-3 4,8-8,0 1,1 0,0 0,0 0,0 1,1 0,0 0,1 0,0 0,0 1,1 0,0 0,0 0,1 0,0 0,1 1,0-1,0 0,1 1,0-1,1 1,0-1,1 2,-1-8,0 0,1-1,0 1,-1-1,1 1,0-1,0 0,0 0,1 0,-1 0,0 0,1 0,-1-1,1 1,0-1,-1 0,1 0,0 0,0 0,0 0,0 0,0-1,0 0,0 1,0-1,0 0,0 0,0-1,-1 1,1-1,0 1,0-1,2-1,94-39,73-108,-65 87,-106 62,0-1,1 1,-1 0,0 0,1 1,-1-1,1 0,-1 0,0 1,1-1,-1 0,0 1,0-1,1 1,-1 0,0-1,0 1,0 0,0 0,0 0,0 0,0 0,0 0,0 0,0 0,0 0,-1 0,1 1,-1-1,1 0,0 0,-1 1,0-1,1 0,-1 1,0-1,0 0,0 1,0-1,0 1,2 64,-3-56,-32 246,29-214,-3-1,-2 0,-1-1,-2 0,-2 1,10-30,-1 1,0-1,-1 0,0 0,-1-1,0 0,-1 0,0-1,0 0,-1 0,0-1,-1 0,0 0,0-1,0-1,-1 1,0-2,0 0,-2 1,11-5,0 0,-1 0,1 0,0 0,-1 0,1-1,-1 1,1-1,-1 1,1-1,-1 0,1 0,-1 0,1 0,-1-1,1 1,-1-1,1 1,0-1,-1 0,1 0,0 0,-1 0,1-1,0 1,0 0,0-1,0 1,0-1,0 0,1 0,-1 0,1 0,-1 0,1 0,-1 0,1 0,0-1,0 1,0 0,1-1,-1 1,0-1,1-1,0-10,2 0,-1-1,2 1,0 0,0 1,2-1,-1 0,2 1,0 0,0 1,1-1,1 1,0 0,1 1,0 0,1 0,0 1,0 1,9-7,107-79,-102 83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9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32,'-2'-2,"1"0,-1 1,1-1,-1 0,1 0,-1 1,0-1,0 1,0-1,0 1,0 0,0 0,0 0,0 0,0 0,-1 0,1 1,0-1,-1 1,1 0,0-1,-1 1,1 0,0 0,-2 1,2-2,-9-1,1 1,-1 0,0 0,1 1,-1 0,0 1,1 0,-1 0,1 1,-1 1,1 0,0 0,0 1,0 1,1-1,0 1,-1 1,2 0,-5 3,11-7,1 0,-1 0,1-1,0 1,0 0,-1 0,1 0,1 1,-1-1,0 0,0 0,1 0,-1 1,1-1,0 0,0 0,0 1,0-1,0 0,0 0,1 1,-1-1,1 0,-1 0,1 1,0-1,0 0,0 0,0 0,0 0,0 0,1 0,-1-1,1 1,-1 0,1-1,0 1,0-1,0 1,79 48,-79-49,5 1,0 0,1 0,-1 1,0-1,0 2,-1-1,1 1,-1 0,1 1,-1-1,-1 1,1 0,-1 1,0-1,0 1,0 0,-1 0,0 1,0-1,0 1,-1 0,0 0,-1 0,1 0,-1 1,-1-1,1 1,-2-1,1 1,-1-1,0 5,-3-3,-1-1,-1 0,1 0,-2 0,1-1,-1 1,0-1,0-1,-1 1,0-1,0 0,0-1,-1 1,0-1,0-1,0 0,0 0,-1 0,0-1,1-1,-1 1,-7 0,10-1,0-1,1 1,-1-1,0 0,0 0,0 0,0-1,0 0,0 0,0-1,1 1,-1-1,0-1,0 1,0-1,1 0,-1 0,1-1,0 1,0-1,0-1,0 1,0 0,0-1,0-1,-2-10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0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0,'-5'15,"3"14,2 2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132 225,'-14'39,"-10"26,-1 8,4-4,1-14,4-12,4-12</inkml:trace>
  <inkml:trace contextRef="#ctx0" brushRef="#br0" timeOffset="690.107">329 508,'61'-46,"50"-94,-34 16,-55 99,-25 53,-3 0,2 1,1 0,1 0,1 0,3 21,-1-44,-1 0,1 0,0 1,1-1,-1 0,1 0,1 0,-1-1,1 1,0-1,0 1,0-1,1 0,0 0,0 0,0-1,1 1,-1-1,1 0,0 0,0-1,1 1,-1-1,1-1,-1 1,1-1,0 0,0 0,0 0,0-1,1 0,-1 0,0-1,0 0,1 0,-1 0,0-1,0 1,0-2,0 1,1-1,-2 0,1 0,0 0,0-1,10-11,-1 0,0 0,-2-1,1-1,-2 0,0-1,-1-1,-1 0,0 0,-2-1,0 0,-1 0,-1-1,0 1,1-19,-7 38,11-84,-15 59</inkml:trace>
  <inkml:trace contextRef="#ctx0" brushRef="#br0" timeOffset="1624.298">1514 56,'-8'-1,"0"1,0 0,0 0,0 1,0 0,0 0,1 1,-1 0,0 1,1 0,-1 0,1 0,0 1,0 0,0 0,1 1,-1 0,1 0,-1 2,-3 1,1-1,1 1,0 1,0-1,0 1,1 1,1-1,-1 1,2 0,-1 1,1-1,1 1,0 0,1 0,0 1,0-1,1 1,1-1,0 1,0 0,2-1,-1 1,1 0,1-1,0 1,1-1,0 1,0-1,1 0,1-1,0 1,0-1,1 0,1 0,-1 0,2-1,1 2,4-3,-1 0,1-1,0-1,0 0,0-1,1 0,0-1,0-1,0 0,1-1,-1 0,1-1,-1-1,1 0,-1-1,1-1,-1 0,0-1,0 0,0-1,0-1,-1 0,1-1,-1-1,-1 0,1 0,-1-1,-1-1,1 0,-1-1,4 0,1-2,-2 1,0-2,0 0,-1-1,-1 0,0-1,-1 0,3-7,-4 6,-2-1,1 0,-2-1,0 0,-2 0,0-1,1-4,-5 17,-1 0,1 0,-1 0,0 0,0-1,-1 1,1 0,-2 0,1 0,-1 0,1 0,-1 1,-1-1,1 0,-1 1,0 0,-1-1,1 1,-1 0,0 1,0-1,-1 1,1 0,-1 0,-4-3,-1 1,0 0,0 0,0 1,-1 1,0 0,0 0,0 1,0 0,0 1,0 0,-1 1,1 1,-1-1,1 2,-1 0,-8 1,-18 5,1 1,0 2,0 1,-24 13,-113 60,172-83,1-1,-1 1,1 0,-1-1,1 1,-1 0,1 0,-1 0,1 0,0 0,0 0,0 0,-1 0,1 0,0 1,0-1,1 0,-1 1,0-1,0 1,1-1,-1 1,1-1,-1 1,1 0,0-1,-1 1,1-1,0 1,0 0,0-1,0 1,0 0,1-1,-1 1,1-1,-1 1,1 0,-1-1,1 1,0-1,-1 0,1 1,0-1,0 0,0 1,0-1,1 0,-1 0,0 0,0 0,1 0,-1 0,1 0,-1 0,1-1,10 3,0 0,0-1,1-1,-1 0,0-1,1 0,-1-1,1-1,-1 1,0-2,4-1,29-4,-34 9,0-1,0 2,1-1,-1 1,-1 1,1 0,0 1,-1 0,1 0,-1 1,-1 1,1 0,-1 0,0 0,2 3,31 17,-28-16,1-1,0-1,1 0,0-1,0-1,0-1,1 0,-1-1,1-1,12 1,43 8,-53-6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2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6,'56'17,"-12"-10,1-2,0-2,0-2,31-4,10 1,-74 2,-5 1,1-1,-1 0,1 0,-1 0,1-1,-1-1,0 1,0-1,0 0,0-1,0 1,0-1,5-4,1-4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2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1,'43'9,"29"-1,7-2,-6-2,-10-2,-10-1,-11-1,-11-5,-12-2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4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230 275,'-4'22,"0"-1,-1 0,-1 0,-1 0,-1-1,-1 0,0-1,-2 0,0 0,-1-1,-1-1,-3 4,-1 2,-80 120,146-193,143-157,-82 71,-110 135,0 0,1 0,-1 1,1-1,-1 0,1 0,-1 0,1 0,-1 1,1-1,0 0,-1 1,1-1,0 0,0 1,0-1,-1 1,1-1,0 1,0 0,0-1,0 1,0 0,0-1,0 1,0 0,0 0,0 0,0 0,0 0,0 0,0 0,-1 0,1 1,0-1,0 0,0 1,0-1,0 0,0 1,0-1,0 1,-1-1,1 1,0 0,0-1,-1 1,1 0,0-1,-1 1,1 0,-1 0,1 0,-1-1,1 1,-1 0,0 0,1 1,5 141,-8-93,2-48,7 75,-7-76,0 1,1-1,-1 0,1 1,-1-1,1 0,-1 1,1-1,0 0,0 0,-1 0,1 0,0 0,0 0,0 0,0 0,0 0,1 0,-1 0,0-1,0 1,0 0,1-1,-1 1,0-1,1 0,-1 1,0-1,1 0,-1 0,1 0,-1 0,0 0,1 0,-1 0,1 0,-1-1,0 1,1 0,-1-1,0 1,1-1,-1 0,0 1,0-1,0 0,0 0,1 0,-1 1,0-1,0-1,134-121,-74 54,-46 51,0 1,0 0,2 1,0 1,0 0,2 1,3-1,-20 14,0 0,0 0,0 0,0 0,0 0,0 0,0 0,1 1,-1-1,0 1,1 0,-1-1,0 1,1 0,-1 0,0 1,1-1,-1 0,0 1,0 0,1-1,-1 1,0 0,0 0,0 0,0 0,0 1,0-1,0 0,-1 1,1-1,0 1,-1 0,1 0,-1-1,1 1,-1 0,0 0,0 0,0 1,0-1,0 0,-1 0,1 0,-1 1,1-1,-1 0,0 1,0-1,0 2,-26 174,28-42,4-118</inkml:trace>
  <inkml:trace contextRef="#ctx0" brushRef="#br0" timeOffset="9383.224">1104 755,'19'3,"-1"-2,1 0,-1-2,0 0,1 0,-1-2,0 0,0-1,0-1,-1-1,1-1,-1 0,-1-1,0 0,0-2,0 0,-1-1,2-2,40-44,-2-3,-3-2,-3-2,11-23,-51 75,0-1,-1 0,-1 0,0-1,-1 0,-1 0,0-1,0 1,-2-1,0 0,-1 0,0 0,-1-1,-1 1,0 0,-1 0,-1 0,-2-12,3 25,0-1,1 1,-1-1,0 1,-1 0,1-1,0 1,-1 0,1 0,-1 0,0 0,1 0,-1 0,0 0,0 1,-1-1,1 1,0-1,0 1,-1 0,1 0,0 0,-1 0,1 0,-1 0,0 1,1 0,-1-1,1 1,-1 0,0 0,1 0,-1 1,0-1,1 0,-1 1,1 0,-1 0,1 0,-2 0,-87 66,78-53,1 0,0 0,1 2,0-1,2 1,0 1,0-1,2 2,0-1,1 1,0 0,2 0,0 1,1-1,1 1,1 0,0-1,2 1,0 0,1 0,1-1,2 5,1-11,0 0,2-1,-1 0,1-1,1 1,0-2,1 1,-1-1,2-1,-1 0,1 0,0-1,1 0,0-1,0 0,0-1,1-1,0 0,-1 0,1-1,1-1,8 0,161 24,-182-25,-12-1</inkml:trace>
  <inkml:trace contextRef="#ctx0" brushRef="#br0" timeOffset="12022.68">2656 191,'-35'95,"25"-68,3-7,0 0,-2-1,0 0,-1 0,0-1,-2-1,0 0,-13 14,-139 99,158-125,0 0,-1 0,1-1,-1 0,0 0,0-1,0 0,0 0,0 0,-1-1,1 0,-1-1,0 0,1 0,-1 0,0-1,0 0,1-1,-1 0,0 0,1 0,-1-1,1 0,-1-1,1 0,0 0,0-1,4-2,0 0,1-1,0 1,0-1,1 0,0 0,0 1,1-1,-1 0,1 0,1 0,0 0,0 0,0 1,0-1,1 0,0 1,1-1,0 1,1-2,-3 3,1-4,1 0,0 0,1 0,0 0,0 1,0-1,1 1,1 0,-1 1,1-1,1 1,-1 1,1-1,0 1,1 0,-1 0,1 1,1 0,-1 1,0-1,1 2,0-1,-2 6,1 0,-1 0,0 0,0 1,-1 0,1 0,-1 1,1 0,-1 0,0 1,-1-1,1 1,-1 0,0 1,0-1,0 1,-1 0,0 0,0 1,-1-1,2 3,12 16,3 0,2-1,1-1,0 0,2-2,1-1,0-1,15 7,57 33,-82-51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2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85 283,'147'26,"273"-24,-396-2</inkml:trace>
  <inkml:trace contextRef="#ctx0" brushRef="#br0" timeOffset="251.593">1 565,'48'5,"35"1,13 0,-5-1,-14-2,-9 0,-12-2,-11-1,-8 0,-5 0,-4-5,-2-2,-5 1</inkml:trace>
  <inkml:trace contextRef="#ctx0" brushRef="#br0" timeOffset="670.987">537 1,'9'14,"1"-1,1-1,-1 1,2-1,0-1,0 0,1-1,0-1,1 0,0 0,1-1,-1-1,1-1,1 0,-1-1,1 0,0-1,0-1,3 0,129 48,-143-49,0-1,0 1,-1 1,1-1,0 1,-1-1,0 1,0 1,0-1,0 0,0 1,-1 0,1 0,-1 0,0 0,0 1,-1-1,1 1,-1 0,0-1,0 1,-1 0,1 0,-1 0,0 0,0 1,-1-1,0 0,0 2,-7 11,-2-1,0 0,-1 0,0-1,-2 0,0-1,0 0,-2-1,0 0,0-1,-1-1,-1 0,0-1,-14 7,6-1,-230 163,230-166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1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118 424,'26'9,"1"-2,1-1,-1-2,0 0,1-2,0-1,16-2,-19 1,0-1,1-1,-1-2,0 0,-1-2,1-1,-1-1,0 0,-1-2,0-1,0-1,-1-1,-1-1,0 0,-1-2,-1 0,0-2,-2 0,0 0,0-2,-2 0,-1-1,0-1,-2 0,5-11,-8 13,-6 15,1 0,-2-1,1 0,-1 1,0-1,0 0,0 0,-1 0,0 0,0 0,0-1,-1 1,0 0,-1-6,0 11,0 1,0-1,0 1,0 0,0-1,0 1,0 0,0 0,0-1,0 1,-1 0,1 0,0 0,0 0,0 0,0 1,0-1,0 0,0 0,0 1,0-1,0 1,0-1,0 1,0-1,0 1,0 0,0-1,0 1,0 0,1 0,-1-1,0 1,0 0,1 0,-1 0,1 0,-1 0,1 0,-1 0,1 0,0 0,0 0,-1 1,1-1,0 0,0 0,0 0,0 1,-19 44,2 1,2 0,2 1,1 9,-10 33,0 4,-5-2,-3-2,-4 0,-4-2,-4-2,-3-2,-45 61,77-124,-1-1,-1 0,0-1,-2 0,0-1,-1-1,0-1,-2-1,0 0,0-2,-1 0,-1-1,0-1,-1-1,-17 4,35-13,-1-1,1 1,0-1,-1 0,1-1,0 0,-1 0,1 0,0 0,0-1,0 0,0 0,0 0,0 0,0-1,1 0,-1 0,1 0,0-1,0 1,0-1,1 0,-1 0,1 0,0-1,0 1,0-1,1 0,0 0,-1 0,2 0,-1 0,1 0,-1 0,1 0,1-1,-1 1,1 0,0-1,0 1,1-1,-1 1,0 1,-1 0,1 0,0 0,0 0,0 0,1 0,-1 1,1-1,0 0,0 0,0 1,1-1,-1 0,1 1,0 0,0-1,0 1,0 0,0 0,1 0,0 0,-1 0,1 1,0-1,0 1,1 0,-1 0,0 0,1 0,-1 0,1 1,0 0,-1 0,1 0,0 0,0 0,125 65,-83-47,0-3,1-2,0-1,1-3,0-2,0-1,0-3,0-3,36-4,-22 4,-36 0,1-2,-1-1,0-1,0-2,0 0,-1-2,0 0,13-9,-15 8</inkml:trace>
  <inkml:trace contextRef="#ctx0" brushRef="#br0" timeOffset="8771.893">1416 1102,'35'-16,"0"-1,-1-2,-1-1,-1-1,-1-2,2-4,-29 25,0-1,-1 0,1 0,-1 0,1 0,-1 0,0-1,0 1,-1-1,1 0,-1 0,0 0,0 0,0 0,0-1,-1 1,1-1,-1 1,0-1,-1 1,1-1,-1 1,0-1,0 0,0 1,-1-1,0 1,0-1,0 1,0-1,-1 1,1 0,-1-1,0 1,-1 0,1 0,-1 0,1 1,-1-1,-1 0,-2 0,0 0,-1 0,1 0,-1 1,0 0,0 1,0-1,0 1,0 1,-1-1,1 1,0 0,-1 1,1 0,-1 0,1 1,-1 0,1 0,0 0,-1 1,1 0,0 1,0 0,0 0,1 0,-1 1,1 0,0 0,0 0,0 1,0 0,-3 5,-1-2,0 1,1 0,0 0,0 1,1 0,1 1,0 0,0 0,1 0,0 1,1 0,0 0,1 0,1 1,0-1,0 1,2 0,-1 0,2 0,-1 0,2 0,0 0,0-1,1 1,1 0,0 0,0-6,1-1,-1 1,1-1,0 0,1 0,-1 0,1 0,0-1,1 0,-1 0,1 0,0-1,0 0,1 0,-1 0,1-1,0 0,0 0,0-1,0 0,0 0,4 0,11 3,0-2,1-1,0 0,-1-2,1-1,18-2,7-7,0-1,-2-3,1-1,-2-3,0-2,-1-1,-2-3,0-1,-1-2,-2-2,-1-1,15-17,-11 8,-2-2,-2-1,-2-2,-1-1,-3-2,-2-1,2-8,-14 25,-2-1,-1-1,-2 0,-1 0,-2-1,-1-1,-1 0,-2 0,-2 0,-1-3,-2 34,0 0,-1 1,1-1,-1 0,0 1,0-1,0 0,-1 0,1 1,-1-1,0 1,0-1,0 0,-1 1,1 0,-1-1,0 1,0 0,0 0,0 0,-1 0,1 0,-1 0,1 1,-1-1,0 1,0 0,0 0,0 0,-1 0,1 1,0-1,-1 1,1 0,-1 0,0 0,1 0,-1 1,0-1,1 1,-1 0,0 0,0 0,1 1,-1-1,0 1,-6 4,2 1,-1-1,0 2,1-1,1 1,-1 0,1 1,0-1,0 1,1 1,1-1,-1 1,1 0,0 1,1-1,-1 6,-8 19,3 1,0 0,2 1,2 0,2 0,1 0,1 6,5 24,3-1,3 1,2-1,12 30,-23-93,21 80,-10-43,-2 0,-2 0,-1 1,-2 0,-1 7,-5 24,2-60</inkml:trace>
  <inkml:trace contextRef="#ctx0" brushRef="#br0" timeOffset="8988.483">1924 622,'38'0,"47"-5,18-1,1-5,-7 0,-11 1,-10 4,-9-4,-6 1,-4 2,-6 1,-12 3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0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0,1 0,-1 0,0 0,0 0,0 0,-1 0,1 0,-1 0,-9 0,-9 0</inkml:trace>
</inkml:ink>
</file>

<file path=ppt/ink/ink4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87,'-3'-4,"-1"-1,0 1,0 1,-1-1,1 0,-1 1,1 0,-1 0,0 0,0 1,-1 0,1 0,0 0,-1 0,1 1,-1 0,0 0,1 1,-1-1,0 1,1 0,-1 1,0 0,1 0,-1 0,1 0,-1 1,1 0,0 0,-1 0,1 1,0-1,1 1,-1 1,0-1,1 1,-4 3,-2 1,0 0,0 1,0 0,1 0,1 1,0 0,0 1,1 0,0 0,1 0,0 1,0 3,5-11,0 0,0 0,0 0,1 1,-1-1,1 0,0 0,0 1,1-1,-1 0,1 0,0 0,0 0,1 0,-1 0,1 0,-1 0,1 0,1-1,-1 1,0-1,1 1,0-1,0 0,0 0,0 0,0 0,0-1,1 1,0-1,-1 0,1 0,0 0,0-1,0 1,0-1,0 0,0 0,0-1,0 1,1-1,-1 0,0 0,3 0,12-7,-1 0,0-2,0 0,-1-1,0-1,0 0,-1-1,-1-1,0-1,-1 0,0 0,-1-2,-1 0,7-11,22-23,24-35,-65 85,0 0,0-1,0 1,0-1,0 1,0-1,0 1,0-1,1 1,-1 0,0-1,0 1,0-1,1 1,-1-1,0 1,0 0,1-1,-1 1,0 0,1-1,-1 1,0 0,1 0,-1-1,0 1,1 0,-1 0,1 0,-1-1,1 1,-1 0,0 0,1 0,-1 0,1 0,-1 0,1 0,-1 0,1 0,-1 0,1 0,-1 0,0 0,1 1,-1-1,1 0,-1 0,1 0,-1 1,0-1,1 0,-1 0,0 1,1-1,-1 0,0 1,1-1,-1 0,0 1,0-1,1 0,-1 1,0-1,0 1,0-1,0 1,1-1,-1 1,2 36,-2-31,13 169,-6-131,-3 1,-2 0,-2-1,-1 1,-3 3,1-15,-1-1,-1 0,-1 0,-2 0,-2-1,0 0,-2-1,-2 0,0-1,-2 0,-1-2,-19 23,34-47,0 0,0 0,0 0,-1 0,1-1,-1 1,0-1,0 1,0-1,0 0,0-1,0 1,0 0,-1-1,1 0,-1 0,1 0,-1 0,1 0,-1-1,0 1,1-1,-1 0,1 0,-1-1,0 1,1-1,-1 1,1-1,-1 0,1-1,-1 1,1-1,0 1,0-1,0 0,0 0,0 0,0-1,0 1,1-1,-1 1,1-1,-1 0,1 0,0 0,1 0,-1 0,0-1,1 1,-2-17,1 1,1-1,1 0,1 0,0 0,2 0,0 1,1-1,1 1,1 0,1 0,0 1,2 0,0 0,1 0,0 2,2-1,0 1,0 1,2 0,0 1,2-1,97-68,-94 75</inkml:trace>
</inkml:ink>
</file>

<file path=ppt/ink/ink4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0,'-19'2,"0"1,0 1,0 0,0 2,0 0,1 1,0 0,1 2,-11 6,26-15,1 1,-1-1,1 0,-1 0,1 1,0-1,-1 0,1 1,0 0,-1-1,1 1,0 0,0-1,0 1,-1 0,1 0,0 0,0 0,0 0,0 0,1 0,-1 1,0-1,0 0,1 0,-1 1,1-1,-1 0,1 1,-1-1,1 1,0-1,0 1,0-1,0 0,0 1,0-1,0 1,0-1,0 1,1-1,-1 0,1 1,-1-1,1 0,-1 1,1-1,0 0,0 0,-1 0,1 1,0-1,0 0,0 0,0 0,1 0,-1-1,0 1,150 79,-145-74,0 0,0 0,0 1,-1 0,0 1,-1-1,1 1,-1 0,-1 0,1 0,-2 0,1 1,-1-1,0 1,-1-1,0 1,0 0,-1 0,0-1,0 1,-1 0,0 0,-1-1,0 1,0-1,-1 1,0-1,-1 0,0 0,0 0,0-1,-1 1,0-1,-6 6,8-10,-1 0,0-1,0 1,0-1,0 1,-1-1,1 0,-1-1,1 1,-1-1,1 0,-1 0,0-1,1 1,-1-1,0 0,0 0,0 0,1-1,-1 0,0 0,1 0,-1 0,1-1,-1 0,1 0,0 0,0 0,0-1,0 0,0 1,0-1,1-1,-1 1,1-1,0 1,0-1,0 0,-1-3,2-9</inkml:trace>
</inkml:ink>
</file>

<file path=ppt/ink/ink4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3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4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5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2,'137'21,"94"-43,-215 21,59 14,-69-7</inkml:trace>
</inkml:ink>
</file>

<file path=ppt/ink/ink4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5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27,'38'5,"28"-4,6-1,-3-1,-9 0,-10-6,-8 0,-7 0,-5 2,-7 1</inkml:trace>
</inkml:ink>
</file>

<file path=ppt/ink/ink4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3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34 457,'-5'33,"-1"17,-5-1,0-8</inkml:trace>
  <inkml:trace contextRef="#ctx0" brushRef="#br0" timeOffset="576.398">259 627,'25'-21,"-2"-1,0-1,-1 0,-2-2,0 0,-2-2,-1 0,-1-1,-1 0,7-20,-22 48,0 1,0-1,1 1,-1 0,0-1,1 1,-1-1,1 1,-1-1,1 1,-1-1,1 1,-1-1,1 0,-1 1,1-1,0 0,-1 1,1-1,-1 0,1 0,0 1,-1-1,1 0,0 0,-1 0,1 0,0 0,-1 0,1 0,0 0,-1 0,1-1,0 1,-1 0,1 0,0 0,-1-1,1 1,-1 0,1-1,-1 1,1-1,0 1,-1 0,1-1,-1 1,0-1,1 0,-1 1,1-1,-1 1,0-1,0 1,1-1,-1 0,0 1,0-1,0 0,1 1,-1-1,0 0,0 1,0-1,0 0,0 1,-1-1,1 0,11 61,22 64,-31-119,0-1,1 0,0 1,0-1,0-1,0 1,0 0,1-1,-1 1,1-1,0 0,0-1,0 1,1-1,-1 1,0-1,1-1,0 1,-1-1,1 1,0-1,0 0,0-1,2 1,4-3,1-1,-1 1,0-2,-1 0,1 0,-1-1,0 0,0 0,0-1,0-1,-1 0,-1 0,1-1,-1 0,0 0,-1-1,0 0,0 0,-1 0,0-1,-1 0,3-7,0 5,68-133,-67 130</inkml:trace>
  <inkml:trace contextRef="#ctx0" brushRef="#br0" timeOffset="946.6">1389 6,'-16'27,"1"1,1 1,2 0,0 1,3 0,0 1,2 0,0 8,5-33,0-1,0 1,1 0,0 0,0 0,1 0,0 1,0-1,0 0,1 0,-1 0,2 0,-1 0,1 0,-1 0,2-1,-1 1,1-1,-1 1,2-1,-1 0,0 0,1 0,0 0,0-1,1 0,-1 1,1-2,0 1,0 0,0-1,4 2,1 0,1-1,-1 0,1-1,0 0,0-1,0 0,0 0,0-1,0-1,1 0,-1-1,0 0,0 0,0-1,0-1,0 0,0 0,-1-1,0 0,1-1,-2 0,1-1,0 0,-1 0,0-1,-1 0,0-1,0 0,0 0,-1-1,2-2,1-6,0 0,-1-1,0 1,-2-2,0 1,-1-1,-1 0,-1 0,2-18,-6 31,0 0,-1 0,1 0,-1 0,0 0,-1 1,0-1,0 0,0 0,0 1,-1 0,0-1,0 1,0 0,-1 0,0 1,0-1,0 1,-1 0,1 0,-1 0,0 0,0 1,0 0,-6-3,-3-1,-1 1,0 0,0 1,0 0,-1 1,1 1,-1 1,0 0,-3 1,-13 0</inkml:trace>
  <inkml:trace contextRef="#ctx0" brushRef="#br0" timeOffset="1194.318">1163 231,'38'-5,"23"-1,5 0,-3 1,-9 2,-7 0,-13 7,-6 2,-9 5,-2 0,-5 4,1 3,3 0,4-4,3-5,2-3,-3-2</inkml:trace>
</inkml:ink>
</file>

<file path=ppt/ink/ink4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7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1 627,'15'5,"1"0,0-1,0 0,0-2,0 0,0-1,1 0,-1-1,0-1,1-1,-1 0,0-1,0-1,0 0,-1-1,15-7,6-8,-1-1,0-1,-2-2,0-2,-2-1,19-21,61-56,-103 97,0-1,-1 0,0 0,-1 0,0-1,0 0,-1 0,0-1,0 0,-1 0,-1 0,1 0,-2 0,1-1,0-9,-2 13,-1 1,0 0,0 0,0 0,-1-1,0 1,0 0,-1 0,1 0,-1 0,-1 0,1 1,-1-1,0 1,0-1,0 1,-1 0,0 0,0 1,0-1,-1 1,1 0,-1 0,0 0,0 1,-1-1,-3 0,3 0,-1 1,0 0,-1 1,1-1,0 1,-1 1,1 0,-1 0,0 0,1 1,-1 0,1 0,-1 1,0 0,1 1,-1-1,1 1,0 1,0 0,0 0,0 0,0 0,0 1,1 1,0-1,0 1,0 0,1 0,-1 0,1 1,0 0,1 0,-1 0,1 1,1-1,-1 1,1 0,0 0,1 1,-1-1,1 0,0 8,-1 0,0 1,2 0,0-1,0 1,2 0,0-1,0 1,2 0,0-1,1 0,0 1,1-2,1 1,0-1,1 1,1-2,0 1,1-1,0 0,1-1,4 4,13 9,1-2,2-1,0-1,1-1,24 10,-37-19,-3-1</inkml:trace>
</inkml:ink>
</file>

<file path=ppt/ink/ink4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8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0,'-14'19,"-5"12,-5-1,8-4,11-7,11-12,9-7,2-8,-1 2,-5 7,-3 3</inkml:trace>
</inkml:ink>
</file>

<file path=ppt/ink/ink4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1,'-9'4,"-9"8,0 5,7 1,10-4,6-8,1-1,-4-1,-3 4,-7 0,-1 3,1 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9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1,'-47'714,"19"-544,25-151,10-20,16-25,10-16,1 1,3 3,0 0,3 3,0 1,3 2,0 2,26-12,16 12,-83 30,1-1,-1 1,1 0,-1 0,1 1,-1-1,0 0,1 1,-1-1,1 1,-1 0,0 0,1 0,-1 0,0 0,0 1,0-1,0 1,0-1,0 1,0 0,0-1,-1 1,1 0,-1 0,0 0,1 1,-1-1,0 0,0 0,0 1,0-1,-1 1,1 0,1 5,-1 0,0 0,-1 0,0 0,0 0,-1 0,1 0,-2 0,1 0,-1 0,-1 0,1 0,-1-1,-1 1,1-1,-1 0,0 0,-1 0,-3 3,-107 116,96-109,-1-1,-1 0,0-2,-1 0,0-2,-1 0,0-2,-1 0,-24 6,46-15,-1 0,1 0,0 0,0 0,-1-1,1 1,-1-1,1 1,-1-1,1 0,0 0,-1 0,1 0,-1 0,1-1,-1 1,1-1,0 0,-1 1,1-1,0 0,-1-1,1 1,0 0,0 0,0-1,0 1,0-1,1 0,-1 0,0 1,1-1,-1 0,1 0,0-1,0 1,0 0,0 0,0-1,0 1,0 0,1-1,-1 1,1-1,0 1,0 0,0-1,0 1,0-1,0 1,0-1,1 1,0-1,-1 1,10-19,3 1</inkml:trace>
  <inkml:trace contextRef="#ctx0" brushRef="#br0" timeOffset="315.202">586 819,'75'-8,"-1"-2,0-4,37-13,-101 24,-1-1,1 1,-1-2,0 1,-1-1,1 0,-1-1,0 0,0 0,-1-1,0 0,0 0,0-1,-1 1,0-2,-1 1,0 0,0-1,-1 0,0 0,0-1,-1 1,-1-1,1 0,-1 1,-1-2,0 8,-1-1,0 1,0 0,0 0,0-1,0 1,-1 0,1-1,-1 1,0 0,0 0,0 0,0 0,-1 0,1 0,-1 0,0 0,0 1,0-1,0 0,0 1,-1 0,1-1,-1 1,1 0,-1 0,0 1,0-1,0 1,0-1,0 1,0 0,0 0,0 0,0 0,-1 1,1-1,0 1,0 0,-1 0,1 0,0 1,-1-1,1 1,0-1,0 1,-3 1,-7 3,0 1,1 0,0 0,0 1,0 1,1 0,0 1,0 0,1 0,0 1,1 1,0 0,1 0,0 0,0 1,2 0,-1 1,2-1,-1 1,2 1,0-1,0 0,2 1,-1 1,1-7,0 1,1 0,0-1,0 1,1 0,0-1,0 1,1 0,0-1,1 1,0-1,0 1,1-1,0 0,0 0,1 0,0 0,1-1,-1 1,2-1,-1 0,1-1,0 1,0-1,0 0,1-1,0 0,0 0,8 4,2-2,0 0,1-1,0-1,0-1,0-1,0 0,1-1,-1-1,1-1,-1-1,1 0,9-3,1 0</inkml:trace>
</inkml:ink>
</file>

<file path=ppt/ink/ink4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7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345 135,'-32'8,"1"2,0 1,0 2,1 1,0 1,2 2,-17 12,37-23,1 0,0 1,0 0,1 0,0 0,0 1,1 0,0 0,0 1,1-1,0 1,1 0,0 0,0 0,1 0,0 1,0-1,1 1,1-1,-1 1,2-1,-1 1,1-1,1 1,-1-1,2 0,-1 1,1-1,1 0,0-1,2 5,-3-5,0 1,1-1,0 0,0 0,1-1,0 1,0-1,1 0,-1-1,2 1,-1-1,1 0,0-1,0 1,0-1,1-1,0 0,0 0,0 0,0-1,1 0,0-1,-1 0,1 0,0-1,0 0,0 0,-1-1,1 0,0-1,0 0,3-1,8-2,0-1,0-2,-1 1,0-2,0-1,-1 0,0-1,-1-1,0-1,-1 0,0-2,-1 1,0-2,-1 0,8-12,-1 1,-1-1,-1 0,-2-2,0 0,4-14,-17 34,0-1,0 0,-1 0,0 0,-1 0,0 0,-1-1,0 1,0 0,-1-1,-1 1,1-1,-2 1,1 0,-2-1,1 1,-1 0,-1 0,-1-1,-1 2,-1 0,-1 1,1 0,-1 1,-1-1,1 1,-1 1,-1 0,1 0,-1 1,0 0,0 1,0 0,-1 0,1 1,-1 1,0 0,0 0,0 1,0 0,0 1,0 1,0-1,0 2,0-1,-5 3,-65 22,52-10</inkml:trace>
  <inkml:trace contextRef="#ctx0" brushRef="#br0" timeOffset="364.611">148 332,'140'-93,"-131"92,1 0,0 0,-1 1,1 0,0 1,0 0,-1 0,1 1,-1 0,0 1,1 0,-1 1,-1 0,1 0,0 1,-1 0,0 0,0 1,5 4,-5-5,120 50,-86-52,-25-8</inkml:trace>
</inkml:ink>
</file>

<file path=ppt/ink/ink4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9:56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85,'-77'-27,"51"19,-1 1,0 2,-1 1,1 1,-1 1,1 1,-1 2,0 1,1 1,-1 1,1 1,0 2,1 1,0 1,-3 2,17-9,0 0,0 1,1 0,-1 1,1 0,0 1,0 0,0 1,1 0,0 0,0 1,1 1,-1 0,2 0,-1 1,1 0,1 0,-1 1,2 0,-1 0,-1 4,8-9,-1-1,1 0,0 0,0 0,0 1,0-1,1 0,0 0,0 0,0 0,0 0,1 0,-1 0,1 0,0-1,0 1,1 0,-1-1,1 0,-1 1,1-1,0 0,1-1,-1 1,0-1,1 1,1 0,106 48,61-32,-172-19,1-1,0 1,0-1,-1 1,1 0,0-1,0 1,-1 0,1 0,0-1,0 1,0 0,0 0,-1 0,1 0,0 0,0 0,0 0,0 0,-1 1,1-1,0 0,0 0,0 1,-1-1,1 0,0 1,-1-1,1 1,0-1,-1 1,1-1,0 1,-1-1,1 1,-1 0,1-1,-1 1,1 0,-1 0,0-1,1 1,-1 0,0 0,0 0,1-1,-1 1,0 0,0 0,0 0,0-1,0 1,0 0,0 0,0 0,-1 0,1-1,0 1,0 0,-1 0,1 0,-1 0,-139 87,-26 39,163-125,0 1,1-1,-1 1,1 0,0 0,0 0,0 0,1 0,-1 1,1-1,-1 0,1 1,0-1,1 1,-1-1,0 1,1 0,0-1,0 1,0 0,0-1,1 1,-1-1,1 1,0-1,0 1,0-1,1 1,-1-1,1 0,0 0,0 0,0 0,0 0,0 0,1 0,-1-1,1 1,0-1,0 0,0 0,0 0,0 0,0 0,0-1,1 1,-1-1,1 0,14 4,-1-1,1-1,0-1,0 0,1-2,-1 0,0-1,6-1,27-1,175-8,-202 5</inkml:trace>
  <inkml:trace contextRef="#ctx0" brushRef="#br0" timeOffset="266.914">1609 338,'-39'34,"-21"25,-7 8,5-3,12-8,10-8,11-8,7-6,6-3,2-3,-2-1,1-1,0 1,-4 0,2-4</inkml:trace>
  <inkml:trace contextRef="#ctx0" brushRef="#br0" timeOffset="516.304">1101 367,'29'34,"23"20,9 1,-2-3,-7-7,-6-10,-7-7,-5-8,-3-3,-3-3,-1-5,0-4,0-3,0-1,-4-1</inkml:trace>
  <inkml:trace contextRef="#ctx0" brushRef="#br0" timeOffset="954.068">2145 423,'-12'-4,"0"1,-1 0,1 1,-1 1,0 0,1 0,-1 2,0-1,1 2,-1-1,0 2,1 0,0 0,0 1,0 1,0 0,1 0,0 1,0 1,0 0,1 0,0 1,0 0,1 1,0 0,1 1,0 0,0 0,1 0,0 1,0 3,2-5,-27 85,32-90,-1-1,1 0,0 0,1 1,-1-1,0 0,1 0,0 0,0 0,0 0,0 0,0 0,1 0,-1 0,1 0,0 0,0-1,0 1,0-1,0 0,0 1,1-1,-1 0,1 0,0-1,-1 1,1 0,0-1,2 1,2 2,1-2,-1 1,1-1,-1 0,1 0,0-1,-1 0,1 0,0-1,0 0,0 0,0-1,-1 0,1-1,0 1,-1-2,1 1,-1-1,0 0,0 0,0-1,4-3,135-118,-101 80,2 11,-45 34,-1-1,0 1,0-1,0 1,0 0,0 0,0 0,1 0,-1 0,0 0,0 0,0 0,0 0,0 0,1 0,-1 1,0-1,0 1,0-1,0 1,0-1,0 1,0-1,0 1,0 0,0 0,0-1,-1 1,1 0,0 0,0 0,-1 0,1 0,-1 0,1 0,-1 0,1 0,-1 0,0 0,1 0,-1 0,0 1,0-1,0 0,0 0,0 0,0 1,6 43,-6-37,1-1,-1 1,1-1,1 0,-1 1,1-1,0 0,1 0,0 0,0 0,0 0,1-1,0 0,0 1,1-1,0-1,4 5,40 21,-25-18</inkml:trace>
  <inkml:trace contextRef="#ctx0" brushRef="#br0" timeOffset="1472.338">2569 875,'5'-12,"19"-41,2 1,2 1,3 1,1 2,3 1,1 2,31-28,-20 43,-46 30,0-1,0 1,0 0,0 0,0 0,0 0,0 0,0 0,-1 0,1 0,0 0,0 0,0 0,0 0,0 1,0-1,0 0,0 1,-1-1,1 1,0-1,0 1,-1-1,1 1,0-1,0 1,-1 0,1-1,-1 1,1 0,-1 0,1 0,-1-1,1 1,-1 0,0 0,1 0,-1 0,0 0,0 0,0-1,1 1,-1 0,0 0,0 0,-1 0,1 0,0 0,0 0,0 0,-1 0,1 0,0-1,-1 1,1 0,-1 0,-6 43,2 52,6-94,0 0,0 1,1-1,-1 0,0 0,1 1,-1-1,1 0,0-1,0 1,-1 0,1 0,0-1,1 1,-1-1,0 0,0 0,1 1,-1-1,0-1,1 1,-1 0,1-1,-1 1,1-1,-1 0,1 0,0 0,-1 0,1 0,-1 0,1-1,0 0,86-24,-37-3,-41 21,1 0,-1 1,1 0,0 1,1 0,-1 1,1 0,0 1,0 0,10 0,-20 4,1 0,-1 0,1 0,-1 0,0 1,1-1,-1 1,0 0,0 0,0 0,-1 0,1 1,0-1,-1 1,1-1,-1 1,0 0,0 0,0 0,0 0,-1 0,1 1,-1-1,0 0,0 1,0-1,0 1,-1-1,1 1,-1 0,0-1,0 1,0-1,-1 1,1-1,-1 1,0 0,0-1,16 74,0-59,2-5</inkml:trace>
  <inkml:trace contextRef="#ctx0" brushRef="#br0" timeOffset="2184.199">3669 423,'22'52,"-2"1,-3 2,-2 0,-2 0,1 26,-12-62,-1 0,0 0,-2 1,0-1,-1 0,0 0,-2 0,-3 10,4-21,1 0,-1 0,0 0,-1 0,0-1,0 0,-1 0,0 0,0 0,0-1,-1 1,0-1,0-1,-1 1,0-1,0-1,0 1,0-1,-1 0,-1 0,7-3,1 0,-1 0,1-1,-1 1,1-1,-1 1,1-1,-1 1,0-1,1 0,-1 0,0 0,1 0,-1 0,1 0,-1-1,0 1,1 0,-1-1,1 1,-1-1,1 0,-1 1,1-1,-1 0,1 0,0 0,0 0,-1 0,1 0,0 0,0-1,0 1,0 0,0 0,0-1,1 1,-1-1,0 1,1-1,-1 1,1-1,-1 1,1-1,0 0,0 1,0-1,0 0,4-80,6 50,2 0,1 1,1 1,2 0,1 1,1 1,2 1,0 0,5-2,6-9,2 2,1 1,1 1,2 2,2 2,38-23,44 3,-117 49,0 0,1 0,-1 1,0 0,1 0,-1 0,0 1,0-1,1 1,-1 0,0 0,0 0,0 1,0 0,0-1,0 1,0 1,-1-1,1 0,-1 1,0 0,1 0,-1 0,0 0,-1 0,1 1,-1-1,2 3,-1 0,-1 0,0 1,0-1,0 0,-1 1,0-1,0 1,-1-1,0 1,0-1,0 1,-1-1,0 1,0-1,-1 1,1-1,-1 0,-1 0,1 0,-1 0,-1 1,-3 7,-1 0,-1 0,0-1,0 0,-2 0,1-1,-2-1,-1 2,0-3,0 0,0-1,-1-1,0 0,-1 0,0-2,0 0,0-1,0 0,-1-1,0-1,0 0,0-1,-6-1,20-1,-1 1,0-1,0 0,1 0,-1 0,0 0,0 0,1-1,-1 0,0 1,1-1,-1 0,0 0,1 0,-1-1,1 1,0 0,-1-1,1 0,0 1,0-1,0 0,0 0,0 0,1-1,-1 1,1 0,-1-1,1 1,0-1,0 1,0-1,0 1,0-1,1 0,-1 1,1-1,-1 0,1 0,0 1,0-1,1-2,3-12</inkml:trace>
  <inkml:trace contextRef="#ctx0" brushRef="#br0" timeOffset="2449.509">4544 0,'-5'34,"-1"25,-1 7,-2 3,-1-6,2-10,2-8,2-7,2-5,1-4,1-1,0-2,0 1,1-1,-1 2,0-6</inkml:trace>
  <inkml:trace contextRef="#ctx0" brushRef="#br0" timeOffset="2803.978">4685 565,'34'9,"0"-2,1-1,0-1,0-2,0-2,0-1,1-2,-1-1,5-2,-33 4,0-1,0 1,0-1,0-1,0 1,0-1,0 0,-1-1,0 0,1 0,-1 0,-1-1,1 1,-1-1,0-1,0 1,0-1,-1 0,0 0,0 0,0 0,-1-1,0 0,0 0,-1 0,0 0,0 0,0 0,-1 0,0 0,-1-4,0 8,-1 0,0 0,0 0,0 0,0 1,-1-1,1 0,-1 1,1-1,-1 1,0-1,0 1,0 0,0 0,-1 0,1 0,-1 0,1 0,-1 1,0-1,1 1,-1 0,0 0,0 0,0 0,0 0,0 1,0-1,0 1,0 0,0 0,-2 0,-99 18,88-12,0 0,0 1,1 0,0 2,0 0,1 0,0 1,0 1,2 0,-1 1,1 1,1 0,0 0,1 1,0 0,1 1,1 0,1 1,0-1,0 1,2 1,0-1,1 1,4-11,0 0,0-1,1 1,-1 0,1 0,1-1,-1 1,1 0,0-1,0 0,1 1,-1-1,1 0,0 0,1 0,-1-1,1 1,0-1,0 0,1 0,-1 0,1-1,-1 1,1-1,0 0,1-1,0 1,152 50,-123-45,-4-3</inkml:trace>
  <inkml:trace contextRef="#ctx0" brushRef="#br0" timeOffset="3728.541">0 1270,'478'-25,"149"-7,51 4,37-2,-240 3,-58 0,150-3,-70 20,-97-8,-79-10,-17 0,-277 28,-4 0</inkml:trace>
  <inkml:trace contextRef="#ctx0" brushRef="#br0" timeOffset="5423.946">5955 311,'-5'4,"4"3,1 4,6 0,2-2</inkml:trace>
  <inkml:trace contextRef="#ctx0" brushRef="#br0" timeOffset="5673.01">6039 734,'0'0</inkml:trace>
</inkml:ink>
</file>

<file path=ppt/ink/ink4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0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1010,'7'8,"0"0,1-1,-1 0,1 0,1-1,-1 0,1-1,0 1,1-2,-1 1,1-1,0-1,0 0,0 0,0-1,1 0,-1-1,1 0,-1-1,1 0,-1 0,5-2,5 1,-1-2,0 0,0-2,0 0,0-1,-1 0,0-2,0 0,-1-1,0-1,0 0,0-2,178-155,-136 106,-3-2,-2-2,-4-3,-2-2,-4-3,-3 0,30-77,-2-52,-56 184,-7 45,-3-13,68 256,-46-195,-5 1,-2 0,-4 2,0 31,-12-76,-1 1,-2-1,-1 1,-2-1,-1 0,-6 18,7-37,0 0,-1 0,-1-1,0 1,-1-2,0 1,-1-1,-1 0,1 0,-2-1,0 0,0-1,-1 0,0-1,-1 0,-2 1,-14 6,-1 0,0-3,-1 0,0-2,-1-1,0-1,-1-2,0-1,-24 1,37-6,0-1,0 0,0-1,0-1,0-1,0-1,1-1,0 0,-2-2,13 5,0-1,1 1,-1-2,1 1,-1-1,1 0,0 0,1-1,-1 1,1-1,0-1,0 1,0-1,1 0,0 0,0 0,0 0,1-1,0 0,0 1,1-1,0 0,0 0,0-5,6-74,4 61</inkml:trace>
  <inkml:trace contextRef="#ctx0" brushRef="#br0" timeOffset="251.17">1863 813,'-10'33,"-8"26,0 8,-3-8,3-10,5-12</inkml:trace>
  <inkml:trace contextRef="#ctx0" brushRef="#br0" timeOffset="496.881">1609 163</inkml:trace>
  <inkml:trace contextRef="#ctx0" brushRef="#br0" timeOffset="867.663">2089 1235,'17'-69,"3"1,3 1,3 1,3 1,7-6,-29 58,0 0,1 0,0 1,1 1,1-1,0 1,0 1,1 0,0 1,1 0,0 0,1 1,-1 1,1 0,1 1,-1 0,1 1,0 1,0 0,8-1,-19 5,-1 0,0 0,0 0,1 0,-1 1,0-1,1 1,-1-1,0 1,0 0,0-1,0 1,0 1,0-1,0 0,0 0,0 1,0-1,-1 1,1-1,0 1,-1 0,0 0,1-1,-1 1,0 0,0 0,0 1,0-1,0 0,0 0,-1 0,1 0,-1 1,0-1,1 0,1 94,-3-76,-2 12,1-24,1 1,0 0,0 0,1 0,0 0,1 0,0-1,0 1,1 0,0 0,0-1,1 1,0-1,0 0,1 0,1 1,-3-7,1 0,0 0,-1 0,1 0,0 0,0-1,0 1,0-1,0 0,1 0,-1 0,0 0,0 0,1-1,-1 0,1 1,-1-1,0-1,1 1,-1 0,0-1,1 1,-1-1,0 0,0 0,1-1,0 0,81-47,-60 31,-12 7,1 0,0 1,1 0,0 1,1 1,0 0,0 1,0 1,1 1,5-1,-20 5,0 1,0 0,0 0,0 0,0 0,0 0,0 0,0 0,0 1,0-1,0 1,0-1,0 1,-1 0,1 0,0 0,0 0,-1 0,1 0,0 0,-1 1,0-1,1 0,-1 1,0-1,1 1,-1 0,0-1,0 1,0 0,-1 0,1 0,0 0,-1 0,8 74,-8-52,-1-17,2 0,-1 1,1-1,0 0,0 0,0 0,1 0,0-1,1 1,0 0,0-1,0 1,1-1,0 0,0-1,0 1,1 0,0-1,0 0,4 3,8 0</inkml:trace>
</inkml:ink>
</file>

<file path=ppt/ink/ink4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73 200,'18'198,"-7"178,-10-368,-1 0,0 1,-1-1,0 0,0 0,0 0,-1 0,0 0,-1-1,0 1,0-1,0 1,-1-1,0 0,-1 0,0-1,0 1,0-1,-3 3,6-9,1 0,-1 1,0-1,1 0,-1 0,1 0,-1 0,1 0,-1 0,0-1,1 1,-1-1,1 1,-1-1,1 1,-1-1,1 0,0 1,-1-1,1 0,0 0,0 0,-1 0,1 0,0 0,0-1,0 1,0 0,1-1,-1 1,0 0,0-1,1 1,-1-1,1 1,-1-1,1 1,0-1,0 1,-1-1,1 0,0 1,0-1,1 1,-1-1,0 1,0-1,1 0,-1 1,1-1,-1 1,1 0,0-1,3-23,1 0,1 1,1-1,1 2,2-1,5-9,-6 12,17-43,4 2,2 1,2 2,4 1,1 2,3 1,3 3,24-21,-55 59,0 0,1 2,0 0,1 1,1 0,0 1,0 1,1 1,0 0,0 1,1 2,0-1,7 1,-23 4,0 1,0 0,0 0,0 0,0 1,1-1,-1 1,0 0,0 0,0 0,-1 0,1 0,0 0,0 1,-1-1,1 1,0 0,-1 0,0 0,0 0,1 0,-1 1,0-1,-1 1,1-1,0 1,-1 0,1 0,-1-1,0 1,0 0,0 0,0 0,-1 0,1 3,0 5,1 0,-2-1,0 1,0 0,-1-1,0 1,-1 0,0-1,-3 10,-3 4,-2 0,0-1,-1 0,-1-1,-1-1,-1 0,-1 0,-1-2,0 0,-2 0,0-2,-9 6,12-8,-1-1,0 0,-2-2,1 0,-1-1,-1 0,0-2,-1 0,1-1,-2-1,1-1,-18 3,35-9,0 0,-1 0,1 0,0-1,-1 1,1-1,0 0,0 1,-1-2,1 1,0 0,0-1,0 1,1-1,-1 0,0 0,1 0,-1 0,1 0,-1-1,0-1,-9-14</inkml:trace>
</inkml:ink>
</file>

<file path=ppt/ink/ink4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0,'-114'512,"63"-78,51-344,6-82,0-8</inkml:trace>
</inkml:ink>
</file>

<file path=ppt/ink/ink4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0 259,'20'9,"1"-1,0-1,0-1,0 0,1-2,0 0,0-2,0 0,0-2,0 0,0-1,0-1,0-2,0 0,-1-1,5-2,-16 3,0 1,-1-2,1 1,-1-1,0-1,0 1,-1-2,1 1,-1-1,-1 0,1-1,-1 0,-1 0,1 0,-2-1,1 0,-1 0,0-1,-1 1,0-1,-1 0,1 0,-2-1,1-6,-2 13,-1 1,0 0,0-1,-1 1,1 0,-1-1,1 1,-1 0,0 0,0-1,-1 1,1 0,-1 0,1 0,-1 1,0-1,0 0,0 1,-1-1,1 1,0 0,-1-1,0 1,1 1,-1-1,0 0,0 1,0-1,0 1,0 0,-1 0,1 0,0 0,0 1,-1-1,-6 0,-1 0,1 0,-1 1,1 0,0 1,-1 0,1 1,0 0,0 0,0 1,0 1,-10 4,0 2,1 0,0 1,1 1,1 0,0 1,0 2,1-1,1 2,0 0,2 1,-4 4,10-10,-1 0,2 0,-1 0,1 0,1 1,0 0,1 1,0-1,1 1,0-1,1 1,1 0,0 0,0 0,1 0,1 0,0 0,1 0,1-1,3 13,-2-15,0-1,1-1,0 1,0-1,1 1,0-1,0-1,1 1,0-1,0-1,1 1,0-1,0-1,1 1,-1-1,1-1,0 1,0-2,7 3,11 2,0-1,-1-1,2-1,-1-1,1-2,13-1,-1 0</inkml:trace>
</inkml:ink>
</file>

<file path=ppt/ink/ink4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1 352,'19'2,"1"0,-1-1,1-1,0-1,0-1,-1 0,1-2,-1 0,0-1,0-1,-1-1,0 0,0-2,0 0,-1-1,-1 0,1-2,-2 0,6-6,70-112,-91 129,0 1,0 0,0-1,1 1,-1 0,0 0,1-1,-1 1,0 0,1 0,-1-1,0 1,1 0,-1 0,0 0,1-1,-1 1,1 0,-1 0,0 0,1 0,-1 0,1 0,-1 0,1 0,-1 0,0 0,1 0,-1 0,1 0,-1 0,0 1,1-1,-1 0,0 0,1 0,-1 1,1-1,-1 0,0 0,0 1,1-1,-1 0,0 1,1-1,-1 0,0 1,0-1,0 0,1 1,-1-1,0 0,0 1,0-1,0 1,0-1,0 0,0 1,0-1,0 1,0-1,0 1,0-1,0 0,0 1,0-1,0 1,0-1,2 38,-2-35,26 331,-25-285,4 3,-3 1,-3-1,-1 0,-3 0,-2 0,-3 0,-1-1,-11 24,20-68,-1 1,0-1,0 0,-1 0,0 0,0 0,0-1,-1 1,0-1,0 0,-1-1,0 1,0-1,0 0,-2 1,5-7,0 1,0-1,0 1,0-1,0 0,0 0,0-1,0 1,1 0,-1-1,1 0,-1 0,1 1,-1-1,1-1,0 1,0 0,0 0,0-1,1 0,-1 1,1-1,-1 0,1 1,0-1,0 0,0 0,0 0,1 0,-1 0,1 0,0 0,0 0,0-2,-1-14,2 0,0 0,0 0,2 1,1-1,0 1,1 0,3-5,-2 0,25-66,3 2,4 1,4 2,3 2,11-8,-38 59,1 0,1 2,2 1,1 0,2 2,0 1,1 0,2 2,0 2,2 0,29-15,-55 33,-1 1,0 0,1 0,-1 0,1 0,0 0,0 1,-1 0,1 0,0 0,0 0,0 0,0 1,0 0,1 0,-1 0,0 0,0 1,0-1,0 1,0 0,0 0,-1 1,1-1,0 1,0 0,-1 0,1 0,-1 0,0 0,0 1,0 0,0 0,0 0,2 2,-2 2,0 0,0 0,-1 1,1-1,-2 1,1 0,-1-1,0 1,-1 0,0 0,0-1,0 1,-1 0,0 0,-1-1,0 1,0-1,-3 8,-66 127,55-115,0 0,-2-2,-1 0,-2-1,0-1,-1-1,-1 0,-1-2,-1-1,-1-1,0-1,-3-1,-51 1,62-21</inkml:trace>
</inkml:ink>
</file>

<file path=ppt/ink/ink4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1 395,'22'4,"0"0,1-2,-1 0,1-2,-1 0,1-2,-1 0,1-1,-1-2,0 0,-1-1,1-1,-1-2,-1 0,1-1,-2 0,18-14,-27 17,-1-1,0 0,0-1,-1 0,0-1,0 0,-1 0,-1 0,0-1,0 0,-1 0,1-4,-4 10,0-1,-1 0,1 1,-1-1,0 0,-1 0,1 0,-1 0,-1 0,1 0,-1 0,0 0,0 0,-1 0,0 1,0-1,0 0,0 1,-1 0,0-1,0 1,-1 0,1 1,-1-1,-4-3,3 4,1 0,-1 0,0 1,-1 0,1 0,0 0,-1 0,0 1,1 0,-1 0,0 1,0 0,0 0,0 0,0 1,0 0,0 0,0 0,0 1,0 0,0 0,-2 0,-124 55,122-48,0-1,0 2,1-1,-1 1,2 1,0 0,0 0,1 0,0 1,0 0,2 1,-1-1,1 1,1 0,0 1,1-1,0 1,1-1,1 1,-1 0,2-1,0 1,1 0,0 3,2-8,-1-1,2 1,-1-1,1 1,0-1,0 0,1 0,0-1,0 1,1-1,0 0,0-1,0 1,1-1,0-1,0 1,0-1,0 0,0-1,1 0,0 0,0 0,0-1,0 0,0-1,0 0,1 0,17 3</inkml:trace>
</inkml:ink>
</file>

<file path=ppt/ink/ink4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1 337,'241'-230,"-213"201,60-46,-87 75,0-1,0 1,1-1,-1 1,0 0,0 0,0 0,1 0,-1 0,0 0,0 0,0 0,1 0,-1 0,0 1,0-1,0 0,0 1,0-1,1 1,-1-1,0 1,0 0,0-1,-1 1,1 0,0 0,0 0,0 0,0-1,-1 1,1 0,0 0,-1 1,1-1,-1 0,1 0,-1 0,0 0,1 0,-1 1,0-1,0 0,0 0,0 0,0 1,4 64,-4-58,-1-2,0 1,1-1,0 1,1-1,-1 1,1-1,0 1,1-1,0 0,0 1,0-1,1 0,0 0,0-1,0 1,1 0,-1-1,1 0,1 0,-1 0,1-1,0 1,0-1,0 0,0 0,1-1,0 0,0 0,0 0,0-1,0 0,0 0,0 0,1-1,5 1,2-4,0-1,0-1,-1 0,1-1,-1-1,0 0,-1 0,1-1,-1-1,0 0,-1-1,0 0,-1-1,0 0,0 0,-1-1,0 0,2-6,47-90,-47 94</inkml:trace>
</inkml:ink>
</file>

<file path=ppt/ink/ink4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224 556,'-34'39,"2"2,1 2,3 1,1 1,-20 46,44-86,0-1,0 1,1 0,-1 0,1 0,0 0,1 0,-1 0,1 0,0 1,1-1,-1 0,1 1,0-1,0 1,0-1,1 0,0 1,0-1,1 0,-1 0,1 0,0 0,0 0,1 0,0 0,-1-1,2 1,-1-1,0 0,1 0,0 0,4 3,2-2,1-1,0-1,0 0,0 0,0-1,0 0,0-1,1 0,-1-1,0-1,1 1,-1-2,0 0,0 0,0-1,0 0,0-1,-1 0,1-1,-1 0,0 0,-1-1,1-1,-1 1,0-1,-1-1,0 0,0 0,0-1,-1 0,-1 0,36-49,-2-1,-3-2,-3-1,-3-2,8-27,-26 59,-2 0,-2-1,0 0,-3-1,0 1,-2-10,-2 27,-2 1,0-1,0 0,-2 0,0 1,-1-1,0 1,-1 0,-1 0,0 0,-1 1,-1-1,0 1,-5-6,8 14,0 1,-1-1,1 1,-1 0,0 1,0-1,-1 1,1 0,-1 0,0 1,0-1,0 1,0 1,-1-1,1 1,-1 0,0 1,1-1,-1 1,0 1,0-1,0 1,0 0,0 1,1 0,-1 0,0 0,1 1,-1 0,0 0,1 1,0 0,0 0,0 0,0 1,0 0,1 0,-1 0,1 1,-3 3,-7 10,1 0,1 0,1 1,0 1,2 0,0 1,1 0,1 0,1 1,1 0,1 0,1 1,1-1,1 1,1 0,1 0,1-1,1 10,1-9,1-1,1 1,1-1,1-1,0 1,2-1,1 0,0-1,1 0,2-1,0 0,0-1,2-1,0 0,1-1,1 0,1-2,0 0,0 0,1-2,1-1,1 0,63 12,-59-21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7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1,'-6'71,"3"-1,3 1,5 30,-4-91,32 425,-35-72,2-351</inkml:trace>
  <inkml:trace contextRef="#ctx0" brushRef="#br0" timeOffset="262.947">1 651,'57'-20,"25"-10,7-1,-7 5,-12 7,-8 2,-11 4,-8 4,-7 4,-6 2,-1-2,-3-2,-4 2</inkml:trace>
  <inkml:trace contextRef="#ctx0" brushRef="#br0" timeOffset="678.403">791 30,'-25'428,"24"-366,3 1,3-1,2 0,3-1,10 29,-19-89,-1 4,0 0,1 0,-1 0,1-1,0 1,1 0,-1-1,1 1,0-1,0 1,0-1,1 0,0 0,-1 0,1 0,1 0,-1-1,1 0,-1 1,1-1,0 0,0-1,0 1,0-1,1 0,-1 0,1 0,-1 0,1-1,-1 0,4 1,3-6,-1 0,1 0,-1-1,0 0,-1-1,1 0,-1 0,0-1,-1 0,0-1,5-5,-8 7,0 0,1 0,0 0,0 1,0 0,1 0,0 0,-1 1,2 0,-1 1,0-1,1 1,0 1,-1-1,1 1,0 1,0-1,0 1,1 1,-1 0,4 0,-7 2,0 1,-1-1,1 1,-1 0,1 1,-1-1,0 1,0-1,-1 1,1 0,-1 1,0-1,0 0,0 1,-1 0,0 0,0-1,0 1,0 1,-1-1,0 0,0 0,0 0,0 1,-1-1,0 0,0 3,8 34,-8-39,0-1,0 1,0 0,0-1,1 1,-1-1,1 1,0-1,0 1,0-1,0 1,0-1,0 0,1 1,-1-1,1 0,0 0,-1 0,1 0,0-1,0 1,0 0,1-1,-1 0,0 1,0-1,1 0,-1 0,1 0,-1 0,1-1,-1 1,1-1,-1 1,1-1,0 0,0 0,10-6</inkml:trace>
  <inkml:trace contextRef="#ctx0" brushRef="#br0" timeOffset="1063.158">1581 1017,'19'-5,"-1"0,1-2,-1 0,0-2,-1 0,0 0,0-2,-1 0,0-1,-1 0,-1-2,0 1,-1-2,0 0,3-6,-14 19,0 0,0 0,0 0,-1 0,1 0,-1-1,0 1,1 0,-1-1,0 0,0 1,-1-1,1 1,0-1,-1 0,0 0,1 1,-1-1,0 0,-1 0,1 1,0-1,-1 0,0 1,1-1,-1 0,0 1,0-1,0 1,-1-1,1 1,-1 0,1 0,-1-1,0 1,0 0,0 0,0 1,0-1,0 0,-1 1,1-1,0 1,-1 0,1 0,-1 0,1 0,-1 0,0 0,-7 3,0 0,1 1,-1 0,1 0,0 1,0 0,0 1,0 0,1 0,0 1,0 0,1 1,-1-1,1 1,1 1,-1-1,1 1,1 0,-1 1,1-1,1 1,-2 5,2-9,0 0,1 0,0 1,0-1,0 1,0 0,1-1,0 1,1 0,-1 1,1-1,0 0,0 0,1 0,0 1,0-1,1 0,-1 0,1 1,1-1,-1 0,1 0,0 0,0-1,1 1,0 0,0-1,0 0,1 1,-1-1,1 0,0-1,1 1,-1-1,1 0,0 0,0 0,0-1,1 0,-1 0,1 0,1 0,156 5,-142-9,11 0</inkml:trace>
  <inkml:trace contextRef="#ctx0" brushRef="#br0" timeOffset="1441.243">2146 1017,'17'52,"-2"-75,3-36,-16 46,1 1,1 0,0 0,1 0,0 1,0 0,1-1,1 2,4-7,-6 10,1 1,0 0,0 0,0 0,0 0,1 1,0 0,0 0,0 1,1 0,0 0,-1 1,6-1,8-1</inkml:trace>
  <inkml:trace contextRef="#ctx0" brushRef="#br0" timeOffset="1814.411">2625 932,'28'-6,"-1"-2,1-1,-2-1,1-1,-2-2,1 0,-2-2,0 0,-1-2,0-1,-1 0,14-18,-33 35,-1-1,0 0,1 0,-1 0,0 0,0-1,0 1,0 0,-1-1,1 0,-1 1,1-1,-1 0,0 0,0 1,0-1,0 0,-1 0,1 0,-1 0,0 0,0 0,0 0,0 0,0 0,-1 0,1 0,-1 0,0 0,0 0,0 0,0 0,0 1,-1-1,0 0,1 1,-1-1,0 1,0 0,0 0,0 0,0 0,-1 0,1 0,-1 0,-10 0,1 1,-1 0,0 1,1 1,-1 0,0 0,1 1,-1 1,1 0,0 1,0 0,0 1,1 0,0 1,0 0,0 1,0 0,1 1,1 0,-1 0,1 1,0 0,1 1,-4 7,2-5,0 2,1-1,0 1,2 0,-1 1,2 0,0 0,1 1,-3 15,6-24,1 0,0 0,1 0,-1 0,2 0,-1 0,1 0,0 0,0 0,1 0,0 0,0 0,0 0,1-1,0 1,1-1,-1 0,1 0,0 0,1-1,-1 1,1-1,0 0,1 0,11 7,1-1,1 0,0-2,0 0,1 0,0-2,0-1,1 0,-1-2,1 0,1-2,-1 0,20-1,-14-3,1-1,-1-1,1-1,-1-1,20-9,-24 8,5-1</inkml:trace>
</inkml:ink>
</file>

<file path=ppt/ink/ink4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0 104,'6'20,"0"0,2 0,0-1,1 0,1 0,0-1,2 0,0-1,1 0,0-1,1-1,1 0,12 8,-23-20,1 0,-1 0,1-1,0 1,0-1,0 0,0-1,1 1,-1-1,0 0,1 0,-1-1,1 0,-1 0,0 0,1 0,-1-1,1 0,-1 0,0 0,0-1,0 0,0 0,0 0,0-1,0 1,0-1,-1 0,0-1,1 1,-1-1,2-2,7-7,0 0,-1-1,-1-1,0 0,-1 0,-1-1,0 0,-1-1,0-3,36-140,-40 130</inkml:trace>
</inkml:ink>
</file>

<file path=ppt/ink/ink4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0,'6'9,"-1"1,0-1,0 1,-1 0,0 1,0-1,-2 1,1-1,-1 1,-1 0,0 0,0 0,1 38,-2 0,-2 0,-2 0,-3-1,-8 32,3-9,-24 223,37-267,-1-3</inkml:trace>
</inkml:ink>
</file>

<file path=ppt/ink/ink4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1,'-14'25,"2"0,0 1,2 1,1 0,1 0,1 1,1 0,2 0,1 0,1 1,2 26,0-49,1 0,1 0,-1-1,1 1,0-1,0 1,0-1,1 0,0 0,0 0,0 0,1-1,0 1,0-1,0 0,0 0,0 0,1 0,0-1,0 0,0 0,0 0,0-1,0 1,1-1,-1-1,1 1,0-1,0 0,-1 0,1 0,0-1,0 0,0 0,-1-1,1 1,0-1,0-1,-1 1,1-1,-1 0,1 0,-1 0,0-1,0 0,0 0,0 0,2-3,25-19,-2-1,0-2,-2-1,-1-1,-2-1,0-1,-3-1,19-35,0-6,-31 56</inkml:trace>
</inkml:ink>
</file>

<file path=ppt/ink/ink4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15,'-133'342,"130"-322,9-26,15-30,-5 3,2 1,2 1,1 1,1 1,1 0,22-19,71-47,-114 94,-1 1,1-1,-1 0,0 1,1-1,-1 1,1-1,-1 1,1 0,-1 0,1-1,0 1,-1 0,1 1,-1-1,1 0,-1 0,1 1,-1-1,1 0,-1 1,1 0,-1-1,0 1,1 0,-1 0,0 0,0 0,1 0,-1 0,0 0,0 0,0 0,0 0,0 1,-1-1,1 0,0 1,0-1,-1 0,1 1,-1-1,0 1,1-1,-1 1,0 0,0-1,0 1,0 0,-2 81,-5-51,-13 140,19-171,1 0,0 0,-1 1,1-1,0 0,0 0,0 0,0 1,0-1,0 0,1 0,-1 1,0-1,1 0,-1 0,0 0,1 0,-1 0,1 0,0 0,-1 0,1 0,0 0,0 0,0 0,0 0,-1 0,1 0,0-1,0 1,1 0,-1-1,0 1,0-1,0 0,0 1,0-1,1 0,-1 1,0-1,0 0,0 0,1 0,-1 0,0 0,0 0,0 0,1-1,-1 1,0 0,0-1,1 0,132-114,44-37,-55 60,-121 92,-1 0,0-1,1 1,-1 0,0 0,0 0,1 0,-1 0,0 0,1 0,-1 1,0-1,0 0,1 1,-1-1,0 1,0-1,0 1,0-1,1 1,-1 0,0 0,0 0,0-1,0 1,-1 0,1 0,0 0,0 0,-1 1,1-1,0 0,-1 0,1 0,-1 0,0 1,1-1,-1 0,0 1,15 59,-14-55,3 20,-2 1,-1 0,-1-1,-1 1,-1 0,-1-1,-7 22,7 2,6-32</inkml:trace>
</inkml:ink>
</file>

<file path=ppt/ink/ink4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1,'10'24,"3"17,-1 2</inkml:trace>
</inkml:ink>
</file>

<file path=ppt/ink/ink4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1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1,'30'432,"-3"-327,-10-63,-15-33,-1 0,1 1,-1 0,-1-1,0 1,0-1,-1 1,-1-1,1 1,-1-1,-1 1,0-1,0 0,-1 0,-1 2,-20 80,10 48,-19 13,29-133</inkml:trace>
</inkml:ink>
</file>

<file path=ppt/ink/ink4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4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13,'0'-13,"0"34,0-2,3 23,2 0,1 1,3-2,1 1,4 4,-12-33,2-1,-1 0,2 0,0 0,0 0,1-1,0 0,1 0,0-1,1 1,0-2,0 1,1-1,1-1,-1 1,2-2,-1 1,1-1,0-1,0 0,9 3,-14-8,0 0,0-1,-1 0,1 0,0 0,0-1,-1 1,1-2,0 1,-1-1,1 1,-1-1,1-1,-1 1,0-1,0 0,0 0,-1-1,1 1,3-4,77-89,4-33,-89 129,0-1,0 0,0 1,1-1,-1 1,0-1,0 1,1-1,-1 1,0-1,1 1,-1-1,0 1,1 0,-1-1,0 1,1-1,-1 1,1 0,-1-1,1 1,-1 0,1 0,-1-1,1 1,-1 0,1 0,0 0,-1 0,1 0,-1 0,1 0,-1 0,1 0,0 0,-1 0,1 0,-1 0,1 0,-1 0,1 1,-1-1,1 0,-1 0,1 1,-1-1,1 0,-1 1,1-1,-1 0,1 1,-1-1,0 1,1-1,10 34,-9-25,4 19,-5-19,0-1,0 1,1-1,0 1,1-1,0 0,0 1,1-1,0-1,0 1,1-1,0 1,0-2,0 1,1 0,0-1,1 0,-1 0,1-1,5 3,-5-5,-1 0,1 0,0 0,1-1,-1 0,0-1,1 1,-1-1,1-1,-1 0,1 0,-1 0,0-1,1 0,-1 0,1-1,-1 0,0 0,0-1,0 0,0 0,-1 0,1-1,-1 0,0-1,0 1,0-1,-1 0,4-5,7-5,-1-1,-1 0,0-2,-2 1,0-2,0 1,-2-2,-1 1,0-2,-1 1,-1-1,-1 0,-1 0,-1-1,-1 1,0-13,-3 7,0 3</inkml:trace>
</inkml:ink>
</file>

<file path=ppt/ink/ink4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5786,'5'34,"2"10</inkml:trace>
  <inkml:trace contextRef="#ctx0" brushRef="#br0" timeOffset="-184.074">1468 5052,'-5'34,"3"15,3 5,0-7</inkml:trace>
  <inkml:trace contextRef="#ctx0" brushRef="#br0" timeOffset="-1093.968">1468 1835,'0'19,"0"12,0 4,0 2,0-1,0-2,0-1,5-3,1 0,0-1,-1-1,-1 0,-2 0,-1-5</inkml:trace>
  <inkml:trace contextRef="#ctx0" brushRef="#br0" timeOffset="-732.443">1411 3048,'0'24,"0"18,0 6,0 0,0-4,-4-4,-3-4,1-4,1-2,2-1,1-2,1 1,0-1,1 1,0 0,1-1,-1-3</inkml:trace>
  <inkml:trace contextRef="#ctx0" brushRef="#br0" timeOffset="-379.396">1468 4092,'-11'62,"2"-1,3 2,3-1,4 34,26 71,-25-56,-2-87</inkml:trace>
  <inkml:trace contextRef="#ctx0" brushRef="#br0" timeOffset="-9364.471">0 791,'114'0,"320"-12,547-60,-303 32,-175 4,-243 25,-169-5,-72 11</inkml:trace>
  <inkml:trace contextRef="#ctx0" brushRef="#br0" timeOffset="-5283.473">706 114,'-173'124,"141"-97,-56 53,3 4,4 4,-10 21,-20 20,111-128,-1-1,1 1,-1-1,1 1,0 0,-1-1,1 1,0 0,-1-1,1 1,0 0,0-1,0 1,0 0,0 0,0-1,0 1,0 0,0-1,0 1,0 0,0 0,0-1,1 1,-1 0,0-1,1 1,-1 0,0-1,1 1,-1-1,1 1,-1 0,0-1,1 1,0-1,-1 1,1-1,-1 0,1 1,0-1,-1 0,1 1,0-1,-1 0,1 0,0 1,-1-1,1 0,9-2</inkml:trace>
  <inkml:trace contextRef="#ctx0" brushRef="#br0" timeOffset="-4999.501">1242 170,'-20'13,"-89"58,4 4,3 4,3 5,-13 21,23-10,88-94,0 0,1 0,-1-1,1 1,-1 0,1 0,0 0,-1 0,1 0,0-1,-1 1,1 0,0 0,0 0,0 0,0 0,0 0,0 0,0 0,0 0,0 0,1 0,-1 0,0 0,0-1,1 1,-1 0,1 0,-1 0,1 0,-1-1,1 1,-1 0,1 0,0-1,-1 1,1-1,0 1,0-1,0 1,-1-1,1 1,0-1,0 1,0-1,0 0,0 0,0 1,0-1,-1 0,1 0,1 0,51-3,-18-8,0-2,-1-1,0-2,-1-1,17-12,-9 4</inkml:trace>
  <inkml:trace contextRef="#ctx0" brushRef="#br0" timeOffset="-4748.103">1750 170,'0'3,"0"0,-1 0,0-1,0 1,0 0,0-1,0 1,0 0,-1-1,1 0,-1 1,0-1,0 0,0 0,0 0,0 0,0 0,0 0,-3 1,3-1,-221 201,59-71,163-131,0-1,0 1,0-1,0 1,-1-1,1 1,0 0,0 0,0 0,0-1,1 1,-1 0,0 0,0 0,0 0,1 1,-1-1,0 0,1 0,-1 0,1 0,0 1,-1-1,1 0,0 0,0 1,0-1,0 0,0 1,0-1,0 0,0 0,0 1,1-1,-1 0,0 0,1 1,-1-1,1 0,0 0,-1 0,1 0,0 0,-1 0,1 0,0 0,0 0,0 0,0 0,0 0,0-1,0 1,0 0,2 0,17-2,2-2</inkml:trace>
  <inkml:trace contextRef="#ctx0" brushRef="#br0" timeOffset="-4533.872">2399 114,'-10'14,"-26"24,-18 15,-9 4,2-4,2-5,5-7,8-5,6-4,6-2,3-2,8-1,11-5,14-6,11-11,3-6</inkml:trace>
  <inkml:trace contextRef="#ctx0" brushRef="#br0" timeOffset="-4294.507">3133 0,'-15'34,"-8"16,-2 3,-1-6,0-7,3-5,2-4,-1-2,-2-2,-1 0,-1 0,-1 0,-1-4,0-2,0 1,4-4</inkml:trace>
  <inkml:trace contextRef="#ctx0" brushRef="#br0" timeOffset="-1461.183">1411 819,'12'197,"-4"-144,-2 0,-2 1,-3 0,-2 7,1-52,-1 15</inkml:trace>
  <inkml:trace contextRef="#ctx0" brushRef="#br0" timeOffset="3190.705">1497 762,'70'66,"277"417,-133-246,-54-81,-35-23,-14 8,57 46,7 14,-23-26,-60-73,17 11,160 104,-239-194,-1 2,-2 1,-1 1,-1 1,20 30,-3-5,120 167,10-11,-36-52,-42-58,-77-84,-1 0,0 1,-1 1,0 1,-2 0,0 1,-1 0,4 10,-4-2,0 1,2-2,2 0,0-1,1 0,2-2,0 0,12 10,9 0,28 38,-16 20,-52-79</inkml:trace>
  <inkml:trace contextRef="#ctx0" brushRef="#br0" timeOffset="5456.469">5137 4318,'-5'-5,"-1"0,0 1,0 0,-1-1,1 2,-1-1,1 1,-1 0,0 1,-1-1,1 1,0 1,0-1,-1 1,1 1,-1-1,1 1,-1 1,1-1,-1 1,1 1,0-1,-2 1,-18 1,-1 1,1 1,-1 1,1 1,1 2,0 0,0 2,1 1,0 1,-18 13,28-14,0 0,1 1,0 1,1 1,1 0,0 0,1 1,0 1,2-1,-1 3,-1 5,0 1,2 1,0-1,2 1,1 1,1 0,1-1,2 1,0 0,2 1,1-1,1 0,6 26,-6-39,0 0,1 0,0-1,1 1,1-1,0 0,1 0,0-1,1 1,0-1,1-1,1 1,0-2,0 1,1-1,0 0,1-1,8 6,116 33,-92-38,-25-5,0-1,0-1,1 0,0-1,-1-1,1-1,0-1,18-2,133-27,-133 19,0-1,-2-3,0 0,0-2,1-3,-25 14,0 0,-1-1,1 0,-2-1,1 0,-1 0,0-1,0 0,-1-1,-1 0,0 0,2-4,75-146,-78 148,-1 0,0 0,-1-1,-1 1,0-1,0 0,-1 0,-1 0,0 0,-1-1,0 1,-1 0,-1 0,0 0,0 0,-1 0,-1 0,-1 1,1 0,-2-1,-5-8,-27-22,-2 2,-2 2,-2 1,-1 3,-1 1,-2 3,-1 2,-9-2,48 25,0 0,0 1,-1 1,0-1,0 2,0 0,0 0,0 1,-1 0,1 1,-1 0,1 1,-1 0,1 1,-1 0,1 1,-1 0,-7 3,1 2</inkml:trace>
  <inkml:trace contextRef="#ctx0" brushRef="#br0" timeOffset="6370.852">4657 4968,'26'-38,"-22"25,72-157,-55 130,-16 30,0-1,0 1,1 0,1 1,0-1,0 1,0 1,1-1,6-4,-13 12,0 1,0-1,0 0,0 0,0 1,0-1,0 0,0 1,0-1,0 1,0-1,0 1,0 0,1 0,-1-1,0 1,0 0,0 0,1 0,-1 0,0 0,0 0,0 1,0-1,1 0,-1 0,0 1,0-1,0 1,0-1,0 1,0 0,0-1,0 1,0 0,0 0,0-1,-1 1,1 0,0 0,0 0,-1 0,1 0,-1 0,1 0,-1 0,1 1,-1-1,14 66,-11-45,20 90,-22-111,-1 0,0 0,1 0,-1 0,1 0,-1 0,1 0,0 0,0 0,-1-1,1 1,0 0,0 0,0-1,-1 1,1-1,0 1,0-1,0 1,0-1,0 1,0-1,1 0,-1 1,0-1,0 0,0 0,0 0,0 0,0 0,0 0,0 0,0-1,0 1,1 0,-1 0,0-1,0 1,0-1,0 1,0-1,-1 1,1-1,0 0,0 1,0-1,0 0,-1 0,2 0,40-44,-41 43,136-145,-136 146,1-1,-1 0,1 1,0-1,-1 1,1 0,0-1,0 1,0 0,0 0,0 0,0 1,0-1,1 0,-1 1,0-1,0 1,0 0,1 0,-1 0,0 0,0 0,1 0,-1 0,0 1,0 0,0-1,1 1,-1 0,0 0,0 0,0 0,0 0,-1 0,1 1,0-1,0 0,-1 1,1 0,-1-1,1 1,-1 0,0 0,0 0,0 0,0 0,0 0,5 13,-1 0,0 0,-1 0,-1 1,0 0,-2 0,1-1,-2 1,0 0,-1 0,-2 7,2 20,0 13,1-32</inkml:trace>
  <inkml:trace contextRef="#ctx0" brushRef="#br0" timeOffset="8008.536">5081 5250,'0'821,"-23"-715,16-128,3 3,-1 0,-1 0,-1 1,0 0,-1 0,-1 1,-1 0,0 1,-1 0,-1 1,-1 0,0 0,0 2,-2 0,-3-3,2 0,-44-53,63 66,-1 1,0-1,0 1,1 0,-1-1,1 1,0 0,0 0,0 1,0-1,0 1,0-1,0 1,0 0,0 0,1 0,-1 1,0-1,1 1,1-1,23-6,1 2,-1 1,1 1,0 2,0 1,0 1,0 1,14 4,-16-1,-1 2,0 1,0 1,-1 1,0 1,-1 1,0 1,18 15,-40-27,1 0,-1 0,0 1,0-1,0 1,0-1,-1 1,1 0,0 0,-1 0,1 0,-1 0,0 0,0 0,1 1,-1-1,-1 0,1 1,0-1,-1 1,1-1,-1 0,0 1,1-1,-1 1,0-1,-1 1,1-1,0 1,-1-1,1 1,-1-1,0 1,0-1,0 0,0 0,0 1,-1-1,1 0,-1 0,1 0,-1 0,0-1,1 1,-1 0,-2 0,-155 97,-49 26,195-108,16-12</inkml:trace>
  <inkml:trace contextRef="#ctx0" brushRef="#br0" timeOffset="13038.735">2738 4459,'-5'-2,"0"0,0 1,0-1,0 1,0 0,-1 1,1-1,0 1,0 0,-1 0,1 1,0 0,0 0,-1 0,1 0,0 1,0 0,0 0,1 0,-1 0,0 1,1 0,0 0,0 0,-1 1,2-1,-1 1,0 0,1 0,0 0,0 1,-2 3,-8 16,2 0,0 1,2 1,1-1,1 1,1 1,1-1,2 1,0 0,2 0,1 0,1 0,1 2,-2-20,1 0,-1-1,1 1,1 0,-1-1,1 1,1-1,0 1,0-1,1 0,0 0,0-1,0 1,1-1,1 0,-1 0,1 0,0-1,1 0,-1 0,1-1,0 0,1 0,-1 0,1-1,0 0,0-1,8 3,-2-4,1-1,0-1,-1 0,1-1,0-1,-1 0,1 0,-1-2,0 0,0 0,0-2,-1 0,1 0,-2-1,1 0,-1-2,0 1,0-1,-1-1,0 0,-1-1,0 0,-1 0,0-1,-1 0,0 0,-1-2,5-3,-2 0,0-1,-1 0,-1-1,0 0,-2 0,0-1,-1 0,-1 0,-1 0,-1 0,0 0,-2 0,0-1,-2-7,2 20,-1 0,0 0,-1 0,0 0,0 0,-1 0,1 0,-2 1,1-1,-1 1,0 0,-1 0,0 0,0 1,0-1,-1 1,0 1,0-1,0 1,-1 0,1 0,-1 1,-1 0,1 0,0 1,-1 0,0 0,0 1,0 0,0 0,0 0,0 1,0 1,-1 0,1 0,-4 0,-9 5,-1 0,1 2,1 0,0 1,0 1,0 1,1 1,1 0,0 1,0 1,1 1,1 1,0 0,1 1,1 1,-6 9,-1-2</inkml:trace>
  <inkml:trace contextRef="#ctx0" brushRef="#br0" timeOffset="13409.179">2540 4798,'68'-81,"-62"74,3-5,0 0,1 1,0 0,1 1,0 0,1 1,-1 0,2 1,0 0,-8 7,-1 0,1 1,0-1,-1 1,1 0,0 0,0 1,-1-1,1 1,-1 0,1 0,0 1,-1-1,0 1,1 0,-1 0,0 1,0-1,0 1,-1 0,1 0,-1 0,1 0,-1 1,0 0,0-1,0 1,-1 0,0 0,1 0,-1 1,-1-1,1 1,0-1,66 71,-63-73,1 0,-1 0,1 0,-1-1,1 0,0 0,0 0,0-1,0 1,0-1,-1-1,1 1,0-1,0 0,0-1,-1 1,1-1,-1 0,1-1,-1 1,0-1,3-2,6-7</inkml:trace>
  <inkml:trace contextRef="#ctx0" brushRef="#br0" timeOffset="13808.78">1468 5278,'235'-48,"148"-28,-186 40,-168 31</inkml:trace>
  <inkml:trace contextRef="#ctx0" brushRef="#br0" timeOffset="14822.898">3246 4601,'5'3,"1"0,-1-1,1 0,0 0,-1 0,1-1,0 0,0 0,0 0,0-1,0 0,0 0,0 0,3-1,22-5,-1 0,0-2,0-2,0 0,-2-2,1-1,-1-1,-1-2,-1-1,0 0,13-14,247-195,-282 223,12-11,-1 0,0-1,-1-1,-1 0,-1 0,0-2,-1 1,6-14,-17 31,1-1,-1 0,0 0,1 1,-1-1,0 0,0 0,0 0,0 1,0-1,0 0,0 0,0 0,0 0,0 1,0-1,0 0,0 0,-1 0,1 1,0-1,-1 0,1 0,0 1,-1-1,1 0,-1 1,1-1,-1 1,0-1,1 0,-1 1,1-1,-1 1,0-1,0 1,1 0,-1-1,0 1,0 0,1 0,-1-1,0 1,0 0,0 0,1 0,-1 0,0 0,0 0,0 0,0 0,1 0,-1 1,-56 6,43-4,-15 1,0 0,0-2,0-1,-1-2,-23-3,53 3,-1 1,0 0,1-1,-1 1,0 0,0 0,0-1,1 1,-1 0,0 0,0 0,0 0,0 0,1 0,-1 0,0 0,0 0,0 0,0 1,1-1,-1 0,0 1,0-1,1 0,-1 1,0-1,1 1,-1-1,0 1,1-1,-1 1,1 0,-1-1,1 1,-1 0,1-1,-1 1,1 0,0 0,-1-1,1 1,0 0,0 0,-1 0,1-1,0 1,0 0,0 0,0 0,0 0,0-1,0 1,0 0,1 0,-1 0,0-1,0 1,1 0,-1 0,1 0,26 52,-22-46,110 194,-52-43,-61-158,-1-1,1 1,-1 0,0-1,1 1,-1-1,0 1,1-1,-1 0,0 0,0 1,0-1,0 0,1 0,-1 0,-1 0,1 0,0-1,0 1,0 0,0 0,-1 0,1-1,-1 1,1 0,-1-1,1 1,-1-1,0 1,0 0,0-1,0 1,0-1,0 1,0-1,0 0,12-53,3 0,2 1,3 1,9-17,7 14,-26 42</inkml:trace>
</inkml:ink>
</file>

<file path=ppt/ink/ink4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09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1383,'2'0,"-1"1,1 0,-1-1,1 0,0 1,0-1,-1 0,1 0,0 0,-1 0,1 0,0 0,-1 0,1 0,0-1,-1 1,1-1,0 1,-1-1,1 0,-1 0,1 0,-1 0,1 0,-1 0,0 0,0 0,1 0,-1-1,2 0,229-173,86-70,44-7,-193 147,-128 87,-30 18</inkml:trace>
  <inkml:trace contextRef="#ctx0" brushRef="#br0" timeOffset="1550.168">3867 4798,'-16'13,"14"-13,0 1,0 0,1-1,-1 1,0 0,0 0,0 0,1 0,-1 1,0-1,1 0,0 1,-1-1,1 1,0-1,-1 1,1 0,0-1,0 1,0 0,1 0,-1 0,0 0,1 0,-1 0,1 0,0 0,-1 0,1 0,0 0,0 0,0 0,1 0,-1 0,0 0,1 0,-1 0,1-1,0 3,6 2,-7-5,1 0,0-1,-1 1,1 0,0 0,0 0,0 0,-1-1,1 1,0-1,0 1,0 0,0-1,0 1,0-1,1 0,-1 1,0-1,0 0,0 0,0 0,0 0,0 0,1 0,-1 0,0 0,0 0,0 0,0-1,0 1,0 0,0-1,0 1,1-1,195-147,103-52,161-135,-314 211,-134 112</inkml:trace>
  <inkml:trace contextRef="#ctx0" brushRef="#br0" timeOffset="3039.253">480 367,'226'147,"68"92,150 118,-190-134,-92-79,-6 7,-6 8,142 203,-22-110,-88-100,71 79,-123-108,-18-6,31 49,125 159,-152-205,4-2,15 31,101 138,-48-74,-130-152,-3 2,41 64,-81-83,-32-59,9 0</inkml:trace>
  <inkml:trace contextRef="#ctx0" brushRef="#br0" timeOffset="3333.245">4628 3697,'-42'115,"4"1,6 2,5 1,-4 66,-20 81,38-210,-3 11,3 1,3 0,0 57,10-101</inkml:trace>
  <inkml:trace contextRef="#ctx0" brushRef="#br0" timeOffset="4168.661">847 0,'-28'168,"-20"292,40 217,8-668,0 1,1-1,0 0,1 1,0-1,1 0,-1 0,2 0,-1 0,5 7,2-1</inkml:trace>
  <inkml:trace contextRef="#ctx0" brushRef="#br0" timeOffset="7900.442">2907 2257,'20'-16,"35"-25,-3-2,-1-2,-2-2,-3-2,-1-3,10-19,66-108,-94 141,-3-1,-1 0,-2-2,-1-1,-3 0,-1-2,-2 1,1-15,-16-40,0 95,0 1,0-1,1 1,-1 0,0 0,-1-1,1 1,0 0,-1 0,1 0,-1 0,0 1,1-1,-1 0,0 1,0-1,0 1,0-1,0 1,-1 0,1 0,0 0,-1 0,1 1,0-1,-1 1,1-1,-1 1,1 0,-1 0,1 0,-1 0,1 0,-1 0,1 1,0-1,-1 1,1 0,-11 5,0 0,1 2,0-1,0 1,1 1,0 0,0 1,1 0,0 0,1 1,0 0,1 1,0 0,1 0,0 1,-2 6,-6 13,1 1,1 0,2 1,1 0,2 0,1 1,2 0,1 1,2-1,1 1,3 21,0-45,1 0,0 0,0 0,1-1,1 1,0-1,0 0,1-1,0 1,1-1,0 0,1-1,0 1,1-2,0 1,0-1,0-1,1 1,0-2,1 1,0-2,0 1,167 48,-129-20,-40-19</inkml:trace>
</inkml:ink>
</file>

<file path=ppt/ink/ink4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34,'33'-34,"-28"67,-14 192,8-222,1 0,0 0,0 0,0 0,0 1,1-1,-1 0,1 0,-1 0,1 0,0 0,1 0,-1 0,0 0,1 0,-1-1,1 1,0 0,0-1,0 0,0 1,1-1,-1 0,1 0,-1 0,1 0,0-1,-1 1,1-1,0 0,0 1,0-1,0 0,0-1,0 1,1-1,-1 1,0-1,0 0,0 0,1 0,-1-1,0 1,0-1,0 0,0 0,2 0,10-7,0-1,0-1,0 0,-1-1,-1-1,0 0,-1-1,0 0,8-12,19-18,64-64,-102 106,-1-1,1 1,0 0,0 0,0-1,0 1,0 0,0 0,0 0,0 0,1 0,-1 0,0 1,1-1,-1 0,0 1,1-1,-1 1,1-1,-1 1,1 0,-1-1,1 1,-1 0,1 0,-1 0,1 0,0 1,-1-1,1 0,-1 1,0-1,1 1,-1-1,1 1,-1-1,0 1,1 0,-1 0,0 0,0 0,1 0,-1 0,0 0,0 0,0 0,-1 1,1-1,0 1,12 121,23 25,-33-143,-1 0,1-1,0 1,0-1,0 0,0 0,1 0,0 0,0-1,0 1,0-1,0 0,1 0,-1 0,1-1,0 0,0 0,0 0,0 0,0-1,0 0,0 0,0 0,1-1,-1 1,0-1,3-1,3-1,0 0,0-1,0 0,-1-1,1 0,-1-1,0 0,0-1,-1 0,1 0,-1-1,-1 0,1-1,-1 0,0 0,-1-1,0 0,-1 0,0 0,0-1,2-5,2-6,0 0,-1-1,-2 0,0 0,-1 0,-1-1,-2 0,0-1,-1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2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27,'-2'-2,"1"0,-1 0,1 0,-1 0,1 1,-1-1,0 1,0-1,0 1,0 0,0 0,0 0,0 0,0 0,-1 0,1 0,0 1,0-1,-1 1,1 0,0 0,-1 0,1 0,0 0,-1 0,0 0,-6-1,0 0,0 1,0 1,1 0,-1 0,0 0,1 1,-1 0,1 1,-1 0,1 0,0 1,0 0,1 0,-1 1,1 0,0 1,0-1,0 1,1 0,-1 2,6-7,0 1,0 0,0-1,0 1,0 0,0-1,1 1,-1 0,0 0,1 0,-1 0,1 0,0 0,0-1,0 1,0 0,0 0,0 0,0 0,1 0,-1 0,1 0,-1 0,1-1,0 1,0 0,0 0,0-1,0 1,0-1,0 1,0-1,1 1,-1-1,1 1,60 40,-52-36,65 27,-61-29,-1 1,0 0,0 1,0 1,-1 0,0 1,-1 0,1 0,-2 2,3 1,-11-8,0-1,0 1,0-1,-1 1,1-1,-1 1,0 0,0 0,0-1,0 1,0 0,-1 0,1 0,-1 0,0 0,0 0,0 0,0 0,0 0,-1 0,1 0,-1 0,0 0,0 0,0 0,0 0,-1-1,1 1,-1-1,1 1,-1-1,0 1,0-1,0 0,0 0,-1 0,1 0,-1 0,0 0,-108 58,74-48,-1-1,0-3,0-1,-1-1,0-2,-5-2,20-2</inkml:trace>
  <inkml:trace contextRef="#ctx0" brushRef="#br0" timeOffset="321.053">761 225,'-6'11,"0"0,1 0,1 0,-1 1,2-1,0 1,0 0,1 0,0 1,1-1,1 0,0 0,0 1,1-1,1 0,0 0,1 0,0 0,3 6,-4-14,0 0,1-1,0 1,0-1,0 0,0 1,0-2,1 1,-1 0,1-1,0 1,-1-1,1 0,0 0,0-1,1 1,-1-1,0 0,0 0,1 0,-1-1,1 0,-1 1,0-2,1 1,0 0,114-29,-104 21,0 0,0-1,0 0,-2-1,1-1,-1 0,-1-1,0 0,0-1,-1 0,-1-1,0 0,-1 0,-1-1,0-1,-1 1,-1-1,0 0,2-10,-7 21,1 1,-1 0,0-1,0 0,-1 1,1-1,-1 1,0-1,0 0,-1 1,0-1,1 1,-1-1,-1 1,1-1,-1 1,1-1,-1 1,0 0,-1 0,1 0,-1 0,0 1,0-1,0 1,0 0,-1-1,1 1,-1 1,0-1,0 0,0 1,0 0,0 0,0 0,-1 1,-3-2,-76 1,58 9</inkml:trace>
  <inkml:trace contextRef="#ctx0" brushRef="#br0" timeOffset="819.055">1354 450,'8'-26,"0"0,2 1,0 0,2 1,1 0,1 0,1 2,1 0,0 0,2 2,1 0,12-10,-29 28,-1 0,1 0,0 0,1 0,-1 0,0 0,0 0,1 1,-1-1,1 1,0-1,-1 1,1 0,0 0,0 1,-1-1,1 0,0 1,0 0,0-1,0 1,0 0,0 1,0-1,0 0,-1 1,1 0,0 0,0 0,-1 0,1 0,0 0,-1 1,1-1,-1 1,1-1,-1 1,0 0,0 0,0 0,0 1,0-1,0 0,0 2,15 124,-17-127,0 0,1 0,-1 0,0 0,1-1,-1 1,1 0,-1 0,1 0,-1 0,1 0,0-1,-1 1,1 0,0 0,0-1,-1 1,1 0,0-1,0 1,0-1,0 0,0 1,0-1,0 1,0-1,0 0,0 0,0 0,0 0,0 0,0 0,0 0,0 0,0 0,0 0,0 0,0-1,0 1,0 0,0-1,0 1,0-1,0 1,0-1,45-28,-38 23,12-10,0 2,1 0,1 1,0 1,1 1,0 1,9-1,-30 10,-1 0,1 1,0 0,0-1,0 1,0 0,-1 0,1 0,0 0,0 0,0 0,0 1,0-1,-1 1,1-1,0 1,0 0,-1-1,1 1,0 0,-1 0,1 0,-1 1,1-1,-1 0,0 0,1 1,-1-1,0 1,0-1,0 1,0 0,0-1,0 1,-1 0,1 0,0-1,-1 1,0 0,1 0,3 87,-5-58,9 17,-2-29</inkml:trace>
</inkml:ink>
</file>

<file path=ppt/ink/ink4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1880,'-2'-2,"1"0,0 0,-1 0,0 1,1-1,-1 1,0-1,0 1,0-1,0 1,0 0,0 0,0 0,-1 0,1 0,0 1,0-1,-1 1,1-1,0 1,-1 0,1 0,-1 0,-1 0,1 0,-9-2,-1 1,1 0,0 1,-1 0,1 1,0 0,0 1,-1 1,1 0,1 0,-1 1,0 1,1 0,0 0,0 1,1 0,0 1,0 1,0-1,1 1,-5 6,-7 7,1 0,2 1,0 1,1 0,1 1,-8 20,16-30,0 0,1 0,1 1,1-1,0 1,1 1,0-1,1 0,1 1,1 0,0 0,1-1,0 1,2 0,-1-1,2 1,0-1,3 7,3 0,1-1,1 0,1-1,1 0,0-1,2 0,0-1,1-1,1-1,0 0,1-1,1-1,0 0,1-2,13 7,-14-9,1-1,-1-1,1 0,1-1,-1-2,1 0,0-1,1-1,-1-1,2-1,0-1,-1-1,0-2,1 0,-1-1,-1-1,1-2,-1 0,0-1,0-1,-1 0,0-2,-1-1,3-2,-5-2,-1 0,0 0,-1-2,-1 0,-1-1,0 0,0-3,-13 21,17-24,-2-1,0-1,-2 0,-1 0,-2-2,0 1,-2-1,-1-1,-1 1,-2-1,1-21,-5 39,0 1,0 0,-1 0,0 0,-1-1,0 1,-1 1,0-1,-1 0,0 1,-1 0,0 0,0 0,-1 0,-1 1,1 0,-1 0,-1 1,-3-3,-4-3,-1 0,0 1,-1 1,-1 0,0 2,0 0,-1 1,-1 0,1 2,-1 0,0 2,-1 0,-4 0,-25-5,40 6,-1 1,1 0,-1 1,0 0,0 1,0 0,0 1,0 0,0 1,1 0,-1 0,0 1,0 1,1 0,-1 1,-10 8,3-1</inkml:trace>
  <inkml:trace contextRef="#ctx0" brushRef="#br0" timeOffset="4838.661">3416 2783,'11'138,"8"65,8-6,-39-27,-23 26,27-137,3 0,3 0,5 53,-1-5,-2-63,-11 138,-9 44,-6-29,26 141,-28-195,26-108,1 0,2 0,1 0,2 0,2 3,-6-38,-1-1,1 1,-1 0,1 0,-1 0,1 0,-1 0,1 0,0 1,-1-1,1 0,-1 0,1 0,-1 0,1 0,0 1,-1-1,1 0,-1 0,1 1,0-1,-1 0,1 0,0 1,0-1,-1 0,1 1,0-1,0 1,-1-1,1 0,0 1,0-1,0 1,0-1,-1 1,1-1,0 0,0 1,0-1,0 1,0-1,0 1,0-1,0 1,1-1,-1 0,0 1,0-1,0 1,0-1,1 0,-1 1,0-1,0 1,1-1,-1 0,0 1,1-1,-27-29,25 28,-28-36,-1 1,-2 1,-2 2,0 2,-3 0,0 3,-14-7,41 29,-39-29,48 34,0 0,0 0,1 1,-1-1,0 0,0 0,1 0,-1 0,1 0,-1 0,1 0,-1 0,1 0,0 0,-1 0,1 0,0-1,0 1,0 0,0 0,0 0,0 0,0 0,0 0,1-1,-1 1,0 0,1 0,-1 0,0 0,1 0,-1 0,1 0,0 0,-1 0,1 0,0 1,0-1,-1 0,1 0,0 1,0-1,0 0,0 1,0-1,0 1,109-31,-81 27,95-20,-38 6,1 4,76-1,112-13,-208 14,52 0,-119 14,0 1,0-1,0 1,1-1,-1 1,0 0,0-1,0 1,0-1,0 1,0-1,-1 1,1 0,0-1,0 1,0-1,0 1,-1-1,1 1,0-1,-1 1,1-1,0 1,-1-1,1 1,0-1,-1 0,1 1,-1-1,1 1,-1-1,1 0,-1 0,1 1,-1-1,1 0,-1 0,0 0,1 0,-1 1,1-1,-1 0,1 0,-1 0,0 0,1 0,-1 0,1-1,-1 1,1 0,-1 0,-110 45,3 5,-53 34,-200 118,326-169,30-22</inkml:trace>
  <inkml:trace contextRef="#ctx0" brushRef="#br0" timeOffset="9350.604">2964 1852,'-48'-33,"-21"-42,-62-80,53 64,62 69,-1 1,-1 1,-1 0,-1 2,-21-17,-85-52,-30-58,97 83,-53-80,-244-184,206 165,-78-30,115 80,113 112,0-1,0 0,0 1,0-1,0 0,-1 1,1-1,0 0,0 1,0-1,0 0,-1 0,1 1,0-1,0 0,-1 0,1 1,0-1,-1 0,1 0,0 0,0 0,-1 1,1-1,0 0,-1 0,1 0,0 0,-1 0,1 0,-1 0,1 0,0 0,-1 0,1 0,0 0,-1 0,1 0,0 0,-1 0,1-1,0 1,-1 0,1 0,0 0,0 0,-1-1,15 44,-11-36,7 35,-1 0,-2 2,-2-1,-2 0,-2 1,-4 36,3-31,-22 87,22-135,1-1,-1 1,0-1,1 0,-1 1,0-1,1 1,-1-1,0 0,1 1,-1-1,1 0,-1 0,1 1,-1-1,0 0,1 0,-1 0,1 0,-1 1,1-1,-1 0,1 0,-1 0,1 0,-1 0,1 0,0 0,-1 0,1-1,-1 1,1 0,-1 0,0 0,1 0,-1-1,1 1,-1 0,1 0,-1-1,0 1,1 0,-1-1,1 1,-1-1,0 1,1 0,-1-1,0 1,0-1,0 1,1-1,-1 1,0-1,0 1,0-1,0 1,0-1,0 1,0-1,0 1,0-1,0 1,0-1,0 1,0-1,0 1,0-1,0 1,-1-1,2 0,46-57,2 3,2 2,3 2,1 3,3 2,2 3,15-7,-50 36,0 0,1 2,0 1,1 1,0 1,1 2,18-3,-46 9,-1 1,0-1,1 0,-1 1,1-1,-1 1,0-1,1 0,0 0,-1 1,1-1,-1 0,1 0,0 1,0-1,-1 0,1 0,0 0,0 0,0 1,0-1,0 0,0 0,0 0,0 0,0 0,0 1,1-1,-1 0,0 0,1 0,-1 1,0-1,1 0,-1 0,1 1,-1-1,1 0,-1 1,1-1,0 1,-1-1,1 1,0-1,-1 1,1-1,0 1,0 0,-1-1,1 1,0 0,0-1,0 1,0 0,-1 0,1 0,0 0,0 0,0 0,0 0,-17-6,-1 1,-1 1,1 1,0 0,-1 1,0 1,1 0,-1 1,0 2,-3 0,-27 0,-235-2,279 0,0-1,0 1,1 0,-1-1,0 0,0 0,0 0,0-1,1 1,-1-1,1 0,-1 0,1 0,0 0,0-1,0 1,0-1,0 0,0 0,-1-3,-4-9</inkml:trace>
  <inkml:trace contextRef="#ctx0" brushRef="#br0" timeOffset="10188.028">480 45,'-16'22,"-29"166,39-151,-24 217,-4 2,18-79,16-177,1 1,-1-1,0 1,0 0,0-1,0 1,0 0,0-1,0 1,0-1,0 1,0 0,0-1,0 1,0 0,-1-1,1 1,0-1,0 1,-1-1,1 1,0-1,-1 1,1-1,-1 1,1-1,0 1,-1-1,1 1,-1-1,1 0,-1 1,0-1,1 0,-1 1,1-1,-1 0,1 0,-1 0,0 0,1 0,-1 1,0-1,1 0,-1 0,1 0,-1-1,0 1,1 0,-1 0,0 0,1 0,-1-1,1 1,-1 0,1 0,-1-1,-9-10</inkml:trace>
  <inkml:trace contextRef="#ctx0" brushRef="#br0" timeOffset="10522.284">0 158,'1'-2,"-1"0,1-1,-1 1,1-1,0 1,-1 0,1 0,0-1,1 1,-1 0,0 0,1 0,-1 0,1 1,-1-1,1 0,0 0,0 1,0 0,0-1,0 1,0 0,0 0,1 0,-1 0,0 0,0 0,1 1,-1-1,1 1,0 0,81-8,-76 8,321 1,-285-7,-1-1,0-3,-1-1,0-3,0-1,21-12,-39 17</inkml:trace>
  <inkml:trace contextRef="#ctx0" brushRef="#br0" timeOffset="23840.676">3811 2557,'-5'5,"-6"2,-7-1,-4-1,1 3,10 1,5-2</inkml:trace>
</inkml:ink>
</file>

<file path=ppt/ink/ink4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2:16.02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1 597,'5'-10,"1"-3</inkml:trace>
  <inkml:trace contextRef="#ctx0" brushRef="#br1" timeOffset="39994.198">339 146,'48'57,"82"88,16 25,81 17,-35-19,20-13,-43-14,-78-64,-89-75,-1-2,0-1,0 1,1 1,-1-1,0 0,0 0,0 0,1 1,-1-1,0 0,0 1,0-1,0 1,0 0,0-1,0 1,0 0,0-1,0 1,0 0,0 0,0 0,-1 0,1 0,0 0,-1 0,1 0,-1 0,1 0,-1 1,0-1,1 0,-1 0,0 0,0 0,1 1,-1-1,0 0,-1 0,1 1,0-1,0 0,0 0,-1 0,1 0,0 1,-1-1,1 0,-1 0,0 0,1 0,-1 0,0 0,1 0,-1 0,0 0,-1 0,-14 2,0 0,1-2,-1 0,0-1,0 0,0-1,0-1,0-1,0 0,-8-3,-72-9,-66 8,162 7,0 0,1 0,-1 0,0 0,1-1,-1 1,0 0,0 0,1-1,-1 1,0 0,1 0,-1-1,0 1,0 0,0-1,0 1,1 0,-1-1,0 1,0 0,0-1,0 1,0 0,0-1,0 1,0-1,0 1,0 0,0-1,0 1,0 0,0-1,0 1,0 0,0-1,0 1,-1 0,1-1,0 1,0 0,0-1,-1 1,1 0,0-1,0 1,-1 0,1 0,0-1,-1 1,1 0,0 0,0 0,-1 0,1-1,-1 1,1 0,0 0,-1 0,1 0,0 0,-1 0,1 0,0 0,-1 0,37-15,-26 12,271-144,-26 16,-116 72,-139 59,1-1,0 0,-1 1,1-1,-1 1,1 0,0-1,-1 1,1-1,0 1,-1 0,1 0,0-1,0 1,-1 0,1 0,0 0,0 0,-1 0,1 0,0 0,0 0,0 0,-1 0,1 0,0 1,0-1,-1 0,1 0,0 1,-1-1,1 1,0-1,-1 0,1 1,-1-1,1 1,0-1,-1 1,1 0,-1-1,0 1,1 0,-1-1,1 1,-1 0,0-1,0 1,1 0,-1 0,0-1,0 1,0 0,0 0,0-1,0 1,0 0,0 0,0-1,0 1,0 0,-1 0,1-1,0 1,0 0,-1 0,1-1,-1 1,1 0,-29 49,-7-8,-1-2,-3-2,-31 24,-36 40,86-67,20-18</inkml:trace>
  <inkml:trace contextRef="#ctx0" brushRef="#br1" timeOffset="42069.814">1609 1302,'-33'81,"-90"83,62-92,-182 186,195-211,-123 136,10-3,124-134,-1-1,-3-2,-41 34,39-38,1 2,2 2,-33 47,45-55,-1 0,-1-2,-3-1,-16 13,-57 33,119-159,-10-214,-20 163,17 131,-1 0,1 0,-1 0,1 0,0-1,0 1,-1 0,1 0,0 0,0-1,0 1,0 0,0 0,1 0,-1 0,0-1,1 1,-1 0,0 0,1 0,-1 0,1 0,0 0,-1 0,1 0,0 0,0 0,-1 0,1 0,0 0,0 1,0-1,0 0,0 1,0-1,0 1,0-1,1 1,-1-1,0 1,0 0,0-1,0 1,1 0,-1 0,0 0,0 0,0 0,1 0,-1 1,0-1,0 0,0 0,0 1,0-1,1 1,-1-1,0 1,0-1,0 1,0 0,0 0,0 0,157 72,-97-54,0-4,1-1,1-4,0-2,1-3,-1-3,32-4,-62 1,-22 0,1 0,-1 0,0 2,1-1,-1 1,0 1,0 0,0 0,0 1,0 1,0 0,6 3,-16-6,1 0,0 1,-1-1,1 0,-1 1,1-1,-1 1,0 0,0 0,1-1,-1 1,0 0,-1 0,1 0,0 0,0 0,-1 0,0 0,1 0,-1 0,0 0,0 0,0 0,0 1,0-1,0 0,-1 0,1 0,-1 0,1 0,-1 0,0 0,0 0,0-1,0 1,0 0,0 0,-1-1,1 1,0-1,-1 1,-70 59,46-48,0-1,-1-1,0-2,0 0,-28 3,-165 17,18-3,201-26,0-1,0 1,0 0,0 0,0 0,-1-1,1 1,0 0,0 0,0 1,0-1,0 0,0 0,0 0,0 1,-1-1,1 1,0-1,0 1,0-1,1 1,-1-1,0 1,0 0,0 0,0-1,1 1,-1 0,0 0,0 0,1 0,-1 0,1 0,-1 0,1 0,0 0,-1 0,1 0,0 0,0 0,-1 0,1 1,0-1,0 0,0 0,0 0,1 0,-1 0,0 0,0 0,1 1,-1-1,1 0,-1 0,1 0,-1 0,1 0,-1-1,1 1,0 0,0 0,13 8</inkml:trace>
  <inkml:trace contextRef="#ctx0" brushRef="#br1" timeOffset="43401.657">1327 2092,'-1'0,"1"0,-1-1,1 1,0 0,-1 0,1 0,-1 0,1-1,-1 1,1 0,-1 0,1 0,-1 0,1 0,-1 0,1 0,-1 0,1 0,-1 1,1-1,-1 0,1 0,-1 0,1 0,0 1,-1-1,1 0,-1 0,1 1,0-1,-1 0,1 1,0-1,-1 1,1-1,0 0,-1 1,1-1,0 1,0-1,0 1,-1-1,1 0,0 1,0-1,0 1,0-1,0 1,0-1,0 1,0-1,0 1,0-1,0 1,0-1,0 1,1-1,-1 1,-5 19,1 1,1 0,1 0,1 0,1 0,0 0,2 1,-1 23,-1-38,-1 1,1 0,1 0,0 0,0-1,0 1,1 0,0-1,0 1,1-1,0 0,1 0,-1 0,1 0,1 0,-1-1,1 0,0 0,0 0,1-1,6 5,-6-10,0-1,0 0,0 0,0-1,0 1,0-1,0-1,-1 1,1-1,-1 0,1 0,-1-1,0 1,-1-1,1 0,-1-1,1 1,-1-1,-1 0,1 0,-1 0,1 0,1-5,97-119,-100 129,0 0,0 1,0-1,0 1,0-1,-1 1,1 0,0 0,0 0,0 0,-1 0,1 0,0 0,-1 0,1 1,-1-1,0 1,1-1,-1 1,0-1,0 1,0 0,0 0,0 0,0-1,0 1,-1 0,1 0,-1 0,0 0,1 0,-1 0,0 0,0 0,0 0,0 0,-1 2,8 16,-5-16,0 0,0-1,0 1,0-1,0 1,1-1,0 0,0 1,0-2,0 1,0 0,0 0,1-1,-1 0,1 0,0 0,0 0,-1 0,1-1,0 0,1 0,-1 0,0 0,0-1,0 1,0-1,1 0,-1 0,0-1,0 1,0-1,0 0,0 0,0 0,0-1,0 0,0 1,2-2,12-10,0-1,0-1,-2 0,1-1,-2-1,-1 0,0-1,-1-1,0 0,-2-1,-1 0,8-19,34-86,-53 73,-5 47</inkml:trace>
  <inkml:trace contextRef="#ctx0" brushRef="#br1" timeOffset="43966.348">2287 2290,'-154'303,"152"-300,0 0,0 0,0 0,1 0,-1 0,1 0,0 0,0 1,0-1,0 1,0-1,1 0,0 1,0-1,0 1,0-1,0 1,0-1,1 1,0-1,0 1,0-1,0 0,0 0,1 1,-1-1,1 0,0 0,0-1,0 1,0 0,1-1,-1 1,1-1,-1 1,2-1,8 2,1-2,-1 1,1-2,-1 1,1-2,-1 0,1 0,0-1,-1-1,1 0,8-3,-1-2</inkml:trace>
  <inkml:trace contextRef="#ctx0" brushRef="#br1" timeOffset="44398.113">1976 2431,'43'0,"34"-4,8-3,-5 1,-12 1,-12 1,-12 2,-7 1,-11 0</inkml:trace>
  <inkml:trace contextRef="#ctx0" brushRef="#br1" timeOffset="45929.584">1355 33,'0'-1,"0"1,-1 0,1-1,-1 1,1 0,-1 0,1 0,0-1,-1 1,1 0,-1 0,1 0,-1 0,1 0,-1 0,1 0,-1 0,1 0,-1 0,1 0,-1 0,1 1,-1-1,1 0,-1 0,1 0,-1 1,1-1,0 0,-1 1,1-1,-1 0,1 1,0-1,-1 0,1 1,0-1,0 1,-1-1,1 0,0 1,0-1,-1 1,1-1,0 1,0-1,0 1,0-1,0 1,0-1,0 1,0-1,0 1,0-1,0 1,0-1,-8 21,0-1,2 1,0 0,1 0,1 1,1-1,1 1,1 0,1-1,1 1,2 15,-3-34,1-1,-1 0,0 1,0-1,1 0,0 1,-1-1,1 0,0 0,0 0,0 0,0 1,0-1,1-1,-1 1,1 0,-1 0,1 0,0-1,-1 1,1-1,0 1,0-1,0 0,0 0,0 0,1 0,-1 0,0 0,0-1,1 1,-1-1,0 0,1 1,-1-1,0 0,1 0,3-1,0 0,0 0,0 0,0 0,0-1,0 0,-1-1,1 1,-1-1,1 0,-1 0,0-1,0 0,-1 0,117-146,-121 149,0 0,1-1,-1 1,1 0,-1 0,1 0,0 0,-1 0,1 0,0 0,0 0,0 0,0 0,0 1,0-1,0 0,0 0,0 1,0-1,0 1,0-1,0 1,0 0,1-1,-1 1,0 0,0 0,0 0,1-1,-1 1,0 1,0-1,1 0,-1 0,0 0,0 1,0-1,1 0,-1 1,0-1,0 1,0 0,0-1,0 1,0 0,0 0,0-1,0 1,0 0,-1 0,1 0,0 0,31 75,15 19,-42-92,-1 0,1 0,0-1,0 1,0-1,0 0,0 0,0 0,1-1,-1 0,0 0,1-1,-1 1,1-1,-1 0,1-1,-1 1,1-1,-1 0,1 0,-1-1,0 0,0 0,0 0,0 0,0-1,0 0,-1 0,1 0,-1 0,0-1,0 0,0 0,1-1,7-9,0 0,-1 0,0-1,-1-1,-1 0,0 0,-1-1,-1 0,-1 0,0 0,-2-1,1-2,23-87,-26 98</inkml:trace>
  <inkml:trace contextRef="#ctx0" brushRef="#br1" timeOffset="46688.079">2230 173,'-159'284,"300"-510,-141 225,1-1,0 1,0 0,-1-1,1 1,0 0,0-1,0 1,0 0,0 0,0 0,1 0,-1 0,0 0,0 1,1-1,-1 0,1 1,-1-1,0 0,1 1,-1 0,1-1,-1 1,1 0,-1 0,1 0,0 0,-1 0,1 0,-1 0,1 1,-1-1,1 0,-1 1,1-1,-1 1,0 0,1 0,-1-1,0 1,1 0,-1 0,0 0,0 0,0 0,0 0,0 1,0-1,0 0,0 0,0 1,28 70,-27-63,0 0,1 0,0 0,1-1,-1 0,2 0,-1 0,1 0,1 0,-1-1,1 0,5 4,-9-9,-1-1,0 0,1 0,-1 0,1 0,-1 0,1-1,-1 1,1 0,0-1,-1 1,1-1,0 1,-1-1,1 0,0 0,0 0,-1 0,1 0,0 0,0 0,-1-1,1 1,0-1,0 1,-1-1,1 0,-1 1,1-1,-1 0,1 0,-1 0,1 0,-1 0,0-1,0 1,1 0,-1-1,0 1,0-1,0 1,-1-1,1 1,0-1,25-77,2-150,-23 173,1 32</inkml:trace>
</inkml:ink>
</file>

<file path=ppt/ink/ink4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9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1,'61'47,"77"108,-58-91,66 66,15 75,119 11,-52 18,-122-125,-88-96</inkml:trace>
  <inkml:trace contextRef="#ctx0" brushRef="#br0" timeOffset="838.4">255 1553,'-12'3,"1"1,0 0,0 1,0 1,1 0,0 0,0 1,0 0,1 0,0 1,1 1,0-1,0 1,1 1,0-1,0 1,1 1,0-1,1 1,1 0,-1 0,2 0,-1 1,2-1,-1 1,2 0,0 0,0 0,1 6,-2 6,2-1,0 1,2-1,1 1,0-1,6 18,-7-35,-1 0,2 0,-1 0,1 0,0 0,0 0,0-1,1 0,0 1,0-1,0-1,1 1,-1-1,1 0,0 0,1 0,-1 0,1-1,-1 0,1 0,0-1,0 1,0-1,0-1,1 1,5 0,-3-1,0-1,1 1,-1-2,0 1,0-1,0-1,0 1,0-2,0 1,0-1,-1-1,1 1,-1-1,0-1,0 1,-1-2,1 1,-1-1,4-4,21-14,-2-2,-1-1,-2-1,0-2,-2 0,-1-2,-1 0,-2-2,-2-1,12-28,-27 54,1 0,-2-1,0 1,0-1,0 0,-2 0,1 0,-1 0,0 0,-1 0,0 0,-1-1,0 1,-1 0,0 0,0 1,-1-1,-1 0,1 1,-1 0,-1-1,0 2,0-1,-1 1,0-1,0 1,-1 1,0 0,0 0,-4-2,2 4,1 0,-1 1,0 0,-1 1,1 0,-1 0,1 1,-1 0,0 1,0 0,0 0,1 1,-1 1,0-1,0 2,0-1,1 1,-1 1,1 0,-4 2,-12 4,1 2,0 1,0 0,1 2,1 1,-20 18,13-8,2 1,1 2,1 1,2 0,0 2,-4 12,8-12</inkml:trace>
  <inkml:trace contextRef="#ctx0" brushRef="#br0" timeOffset="1135.38">1 1919,'201'-135,"-177"123,0 2,1 0,0 1,1 2,0 0,0 2,0 1,0 1,1 1,0 2,-1 0,1 2,5 1,50-1,-58-2</inkml:trace>
  <inkml:trace contextRef="#ctx0" brushRef="#br0" timeOffset="2637.866">791 1553,'79'-16,"-1"-2,-1-4,-1-3,-1-3,-2-4,39-24,187-125,-235 133,-2-3,-3-3,39-44,-98 97,1 1,-1 0,0-1,1 1,-1-1,1 1,-1 0,0-1,0 1,1-1,-1 0,0 1,0-1,1 1,-1-1,0 1,0-1,0 1,0-1,0 0,0 1,0-1,0 1,0-1,0 1,0-1,0 0,-1 1,1-1,0 1,0-1,-1 1,1-1,0 1,-1-1,1 1,0-1,-1 1,1 0,0-1,-1 1,1-1,-1 1,1 0,-1 0,1-1,-1 1,1 0,-1 0,1-1,-1 1,0 0,1 0,-1 0,1 0,-1 0,1 0,-1 0,0 0,1 0,-1 0,1 0,-1 0,1 1,-1-1,0 0,-51-1,45 1,-164-1,170 0,0 1,1 0,-1-1,0 1,0 0,1-1,-1 1,0 0,0 0,0 0,1 0,-1 0,0 0,0 0,0 0,1 0,-1 0,0 0,0 0,0 1,1-1,-1 0,0 1,0-1,1 0,-1 1,0-1,1 1,-1-1,0 1,1-1,-1 1,1 0,-1-1,1 1,-1 0,1-1,0 1,-1 0,1 0,0-1,-1 1,1 0,0 0,0 0,0-1,0 1,0 0,0 0,0 0,0 0,0-1,0 1,0 0,0 0,1 0,-1-1,0 1,26 48,-23-45,10 20,-1 0,-1 0,-2 1,0 1,-1-1,-2 1,-1 1,1 12,22 102,-29-140,1 0,0 0,-1 0,1 0,0 0,0 0,0 0,0 0,0 0,0 0,0 0,0 0,1 0,-1 0,0 0,1 0,-1 0,0 0,1 0,-1-1,1 1,-1 0,1 0,0 0,-1 0,1-1,0 1,0 0,-1-1,1 1,0-1,0 1,0-1,0 1,0-1,0 1,0-1,0 0,0 0,0 1,0-1,0 0,0 0,0 0,0 0,0 0,0 0,0 0,0-1,0 1,0 0,0-1,0 1,0 0,0-1,0 1,-1-1,1 1,0-1,0 0,0 1,-1-1,1 0,0 0,13-15,-1-1,-1-1,-1 0,0-1,-1 0,-1 0,1-6,9-17,80-180,-86 204</inkml:trace>
</inkml:ink>
</file>

<file path=ppt/ink/ink4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1,'-11'127,"4"-102,2 1,1 0,2 0,0 0,1 0,2 0,1 5,26 112,-16 25,-2-99,-3 1,-3-1,-3 1,-4 13,1 37,-34 23,37-111,7-27</inkml:trace>
  <inkml:trace contextRef="#ctx0" brushRef="#br0" timeOffset="3251.713">0 763,'153'-57,"2"6,3 6,5 7,-88 22,-2-3,0-4,60-27,-95 34</inkml:trace>
</inkml:ink>
</file>

<file path=ppt/ink/ink4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0 138,'165'25,"294"-22,-414-4,-67-6,0-1,1 0,0-2,0 0,1-2,0 0,1-1,1-1,-12-11,-32-13,41 30</inkml:trace>
</inkml:ink>
</file>

<file path=ppt/ink/ink4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4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1 198,'1'3,"1"0,0-1,1 1,-1 0,0-1,1 0,-1 0,1 0,0 0,0 0,0 0,0-1,0 1,0-1,0 0,0 0,0 0,2 0,-2 0,16 4,0-1,0-1,1-1,-1-1,0 0,1-1,-1-2,1 0,-1 0,16-6,8 1,227-26,-226 33,-84-36,-76-75,93 78,16 16</inkml:trace>
</inkml:ink>
</file>

<file path=ppt/ink/ink4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7.4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1 177,'189'38,"-130"-28,1-3,0-3,0-2,47-5,-3 1,37-9,-134-3,-33 1,11 6,4 0,0 0,1-1,0 0,1-1,0 0,0 0,1-1,0 0,1 0,0-1,0 0,1 0,-1-4,-11-21,10 20</inkml:trace>
</inkml:ink>
</file>

<file path=ppt/ink/ink4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0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0 144,'23'61,"93"305,-114-359,0-1,0 1,0 0,1 0,0-1,0 0,1 1,-1-1,1-1,1 1,-1 0,1-1,5 4,-8-8,1-1,0 0,-1 0,1 0,-1 0,1-1,0 1,-1-1,1 1,-1-1,1 0,-1 0,0 0,1 0,-1-1,0 1,0 0,0-1,0 0,0 1,0-1,0 0,0 0,-1 0,1 0,-1-1,0 1,1 0,0-3,1 1,108-158,-6 38,-103 124,0-1,0 1,-1-1,1 1,0 0,0 0,0 0,-1 0,1 0,0 0,0 0,-1 1,1-1,0 1,0-1,-1 1,1 0,0-1,-1 1,1 0,-1 0,1 0,-1 0,0 0,1 1,-1-1,0 0,0 1,0-1,0 1,0-1,0 1,0-1,0 1,-1 0,1-1,0 1,-1 0,0 0,1-1,-1 1,0 0,0 1,9 15,-7-14,1 0,-1 0,1-1,0 1,1-1,-1 0,1 1,-1-2,1 1,0 0,0-1,0 1,0-1,1-1,-1 1,0 0,1-1,-1 0,1 0,0 0,-1-1,1 1,0-1,-1 0,1-1,0 1,-1-1,1 0,-1 0,1 0,-1-1,4-1,5-2,0-1,-1 0,0-1,0 0,0-1,-1-1,0 1,-1-2,0 1,7-9,-5 4,1 1,-1-1,-1-1,-1 0,0-1,-1 0,-1 0,0-1,-1 0,-1 0,-1-1,0 1,-1-1,1-16,-6-40,0 62</inkml:trace>
</inkml:ink>
</file>

<file path=ppt/ink/ink4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0 215,'266'-28,"63"29,-288-7,-40 6,-1 0,1 0,0-1,-1 1,1 0,-1 0,1-1,-1 1,1 0,-1-1,1 1,-1 0,1-1,-1 1,0-1,1 1,-1-1,1 1,-1-1,0 1,0-1,1 1,-1-1,0 1,0-1,0 0,1 1,-1-1,0 1,0-1,0 0,0 1,0-1,0 1,0-1,0 0,-1 1,1-1,0 1,0-1,0 1,-1-1,1 0,0 1,-1-1,1 1,0-1,-1 1,1 0,-1-1,1 1,0-1,-1 1,1 0,-1-1,1 1,-1 0,0-1,1 1,-1 0,1 0,-1 0,1 0,-1 0,0-1,-177-115,159 89,18 17</inkml:trace>
</inkml:ink>
</file>

<file path=ppt/ink/ink4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1,'15'0,"13"0,8 0,2 0,-1 0,-1 0,-3 0,-1 0,-2 0,-1 0,-1 0,0 0,0 0,0 0,0 0,-10 0,-7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4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80 342,'27'-4,"0"-1,-1-1,1-2,-1 0,-1-2,0-1,0-1,-1-1,0 0,-2-2,6-5,-24 17,1 1,-1 0,0-1,0 0,0 0,0 0,-1-1,1 1,-1-1,0 0,0 0,0 0,-1 0,1 0,-1 0,0-1,0 1,-1-1,1 0,-1 1,0-1,0 0,-1 0,1 0,-1 0,0 0,-1 0,1 1,-1-1,0 0,0 0,0 0,-1 1,0-1,1 1,-2-1,1 1,0 0,-1 0,0 0,-2-3,-5 2,1-1,-1 1,-1 1,1 0,0 0,-1 1,0 0,0 1,0 1,0-1,0 2,0-1,0 2,0-1,-1 1,1 1,0 0,1 1,-1 0,0 1,1 0,0 0,-9 6,6-3,0 1,1 0,0 0,1 1,0 1,0 0,1 1,0 0,1 0,0 1,-2 4,8-11,-1 1,1-1,0 1,1 0,-1 0,1 0,0 0,0 0,1 1,0-1,0 1,1-1,0 1,0-1,0 0,1 1,-1-1,2 1,-1-1,1 0,0 0,0 0,1 0,-1 0,1 0,2 2,8 5,0 0,1 0,0-2,1 1,0-2,0 0,1-1,1-1,0 0,0-1,0-1,1 0,0-2,0 0,0-1,0-1,0 0,1-2,-1 0,1-1,-1 0,0-2,82-20,-75 11</inkml:trace>
</inkml:ink>
</file>

<file path=ppt/ink/ink4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0,'44'10,"28"3,6-1,-4-2,-11-3,-10-3,-11-2,-7-1,-9-1</inkml:trace>
</inkml:ink>
</file>

<file path=ppt/ink/ink4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0 120,'678'0,"-678"0,-1-1,1 1,0-1,-1 1,1-1,0 1,0-1,0 1,-1-1,1 1,0-1,0 1,0-1,0 1,0-1,0 1,0-1,0 1,0-1,0 1,0-1,1 1,-1-1,0 1,0-1,0 1,1-1,-1 1,0-1,1 1,-1-1,0 1,1 0,-1-1,0 1,1 0,-1-1,1 1,-1 0,1 0,-1-1,1 1,-1 0,0 0,1 0,0-1,-1 1,1 0,-1 0,1 0,-1 0,1 0,-1 0,1 0,-1 0,1 0,-1 1,1-1,-1 0,1 0,-1 0,1 1,0-1,-38-26,-57-36,79 48</inkml:trace>
</inkml:ink>
</file>

<file path=ppt/ink/ink4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20.3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0 194,'1'-2,"1"0,-1 0,1 0,-1 0,1 1,0-1,-1 1,1-1,0 1,0 0,0-1,0 1,0 0,1 0,-1 1,0-1,0 0,0 1,1-1,-1 1,0 0,1 0,-1 0,0 0,2 0,-1 0,411-4,-265-25,-148 28,0-1,0 1,0 0,0-1,-1 1,1-1,0 1,-1-1,1 1,-1-1,1 1,-1-1,0 0,0 1,1-1,-1 0,0 1,-1-1,1 1,0-1,0 0,-1 1,1-1,-1 1,1-1,-1 1,0-1,0 1,1-1,-1 1,0-1,0 1,0 0,-1 0,1 0,0 0,0 0,-1 0,1 0,0 0,-1 0,-1 0,-5-10,-15-32,16 22</inkml:trace>
</inkml:ink>
</file>

<file path=ppt/ink/ink4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9.0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1 140,'2'44,"3"0,2 0,1 0,3-1,1-1,2 1,2-2,13 22,-29-61,1 0,0 0,0 0,0 0,0-1,0 1,0 0,0-1,1 1,-1 0,1-1,-1 0,1 1,-1-1,1 0,0 0,0 0,0 0,0 0,-1 0,1-1,0 1,0-1,0 1,0-1,1 0,-1 1,0-1,0 0,0 0,0-1,0 1,0 0,0-1,0 1,0-1,0 0,0 0,0 0,0 0,-1 0,1 0,0 0,-1 0,1-1,-1 1,1 0,-1-1,1 0,-1 1,0-1,1-1,182-268,-184 270,0 0,1 1,-1-1,0 0,1 0,-1 1,1-1,0 0,-1 1,1-1,-1 0,1 1,0-1,-1 1,1-1,0 1,0 0,-1-1,1 1,0 0,0-1,0 1,0 0,-1 0,1 0,0 0,0 0,0 0,0 0,0 0,-1 0,1 0,0 0,0 0,0 1,0-1,-1 0,1 1,0-1,0 0,-1 1,1-1,0 1,0-1,-1 1,1 0,-1-1,1 1,-1 0,1-1,-1 1,1 0,-1-1,1 1,-1 0,0 0,1 0,-1 0,0-1,0 1,0 0,12 61,-12-53,40 131,-39-136,0-1,1 1,0-1,-1 0,2 1,-1-1,0 0,0 0,1 0,0-1,-1 1,1-1,0 1,0-1,1 0,-1 0,0 0,1-1,-1 1,1-1,-1 0,1 0,0 0,-1 0,1 0,0-1,0 0,0 0,-1 0,1 0,0-1,0 1,0-1,-1 0,1 0,0 0,7-7,1 0,-1 0,0-1,-1-1,0 0,-1 0,0-1,-1 0,0 0,0-1,-1 0,-1 0,0-1,1-3,-3 8,28-54,-2-2,-4-1,14-50,-24 59,-9 32</inkml:trace>
  <inkml:trace contextRef="#ctx0" brushRef="#br0" timeOffset="478.041">1187 338,'-39'52,"2"1,3 2,-26 56,55-104,1 1,0 1,0-1,1 1,0-1,0 1,1 0,1 0,-1 0,1 0,1 1,-1-1,2 0,-1 0,1 0,1 3,2-8,0 0,0-1,0 0,1 1,-1-1,1-1,0 1,-1-1,1 0,0 0,1 0,-1-1,0 0,0 0,1 0,-1-1,0 1,1-1,-1-1,0 1,1-1,-1 0,5-1,6 1,-3 1,-5 0,-1 0,1 0,-1 0,1-1,-1 0,0 0,1-1,-1 0,0-1,0 1,0-1,0-1,0 1,0-2,1-6,-5 1</inkml:trace>
  <inkml:trace contextRef="#ctx0" brushRef="#br0" timeOffset="732.515">847 536,'44'0,"23"0,5 0,-4 0,-10 0,-9 0,-9 0,-6 0,-4 0,-2 0,-1 0,-6 0</inkml:trace>
</inkml:ink>
</file>

<file path=ppt/ink/ink4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7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1 254,'19'5,"11"2,6-1,1-1,-1-2,-1 0,-3-2,-1-1,-2 0,-5-5,-2-2,0 1,1-4,-4 0</inkml:trace>
  <inkml:trace contextRef="#ctx0" brushRef="#br0" timeOffset="247.942">199 0,'-5'39,"-1"31,-1 9,2-4,2-10,1-12,1-9,0-8,6-10,2-9</inkml:trace>
</inkml:ink>
</file>

<file path=ppt/ink/ink4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5.7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109 54,'-2'0,"-1"0,1 0,-1 0,0 0,1 1,-1-1,1 1,-1 0,1 0,-1 0,1 0,-1 0,1 0,0 1,0-1,0 1,0-1,0 1,0 0,0 0,0 0,1 0,-1 0,1 0,-1 0,1 1,0-1,0 1,0-1,0 1,0-1,1 1,-1-1,1 2,-34 139,31-133,1-1,0 1,0 0,1 0,1 0,0 0,0 1,1-1,0 0,0 0,1-1,1 1,0 0,0-1,1 1,0-1,0 0,1 0,1-1,2 4,-2-8,0 0,1-1,0 0,-1 0,1-1,0 0,0 0,1 0,-1-1,0 0,0-1,1 0,-1 0,0 0,1-1,-1 0,0 0,0-1,0 0,0 0,0-1,0 1,-1-2,1 1,-1-1,0 0,0 0,1-2,77-79,-82 85,0-1,0 1,0 0,0 0,0 0,0 1,0-1,0 0,0 1,-1-1,1 1,0-1,0 1,0 0,-1 0,1 0,0 0,-1 0,1 0,-1 1,0-1,1 0,-1 1,0-1,0 1,1-1,-1 1,0 0,-1 0,1-1,0 1,0 0,-1 0,1 0,-1 0,0-1,0 1,1 2,5 9,-5-10,0 1,0-1,0 1,1-1,-1 0,1 0,0 0,0 0,0 0,0 0,1 0,-1 0,1-1,-1 1,1-1,0 0,0 0,0 0,0 0,0-1,1 1,-1-1,0 0,1 0,-1 0,1 0,0 0,-1-1,1 0,-1 0,1 0,0 0,-1 0,1-1,-1 1,1-1,-1 0,1 0,-1-1,0 1,2-2,8-8,-1-1,-1-1,0 0,-1 0,0-1,-1 0,-1-1,2-4,1 0,73-199,-36 122,-33 84</inkml:trace>
  <inkml:trace contextRef="#ctx0" brushRef="#br0" timeOffset="698.343">871 308,'-97'219,"103"-229,15-32,2 1,2 0,2 2,4-1,-30 38,0 1,0 0,0 0,0 0,0 0,1 0,-1 0,0 0,1 0,-1 0,0 1,1-1,-1 0,1 1,-1-1,1 1,-1 0,1 0,0-1,-1 1,1 0,-1 0,1 0,0 1,-1-1,1 0,-1 1,1-1,-1 1,1-1,-1 1,1 0,-1-1,0 1,1 0,-1 0,0 0,0 0,0 0,1 0,-1 1,0-1,-1 0,1 0,0 1,0-1,0 1,-1-1,1 1,-1-1,1 1,-1-1,0 1,1-1,-1 2,10 26,29 67,-38-93,1 0,0-1,-1 1,1 0,0-1,0 1,1-1,-1 0,0 0,1 0,-1 0,1 0,0 0,0-1,0 1,0-1,0 0,0 0,0 0,0 0,0 0,0-1,0 1,1-1,-1 0,0 0,2 0,1-4,-1 1,1-1,-1 0,0 0,0-1,-1 0,1 0,-1 0,0 0,0 0,-1-1,1 0,-1 0,-1 0,1 0,-1 0,0 0,0-1,-1 1,0-1,0 1,0-1,-1-1,3-3,-1-1,-1 0,0 1,-1-1,0 0,0 0,-1 0,-1 1,0-1,-2-6,-3-1</inkml:trace>
</inkml:ink>
</file>

<file path=ppt/ink/ink4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26,'340'0,"-232"-22,-99 18</inkml:trace>
</inkml:ink>
</file>

<file path=ppt/ink/ink4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9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0,'43'5,"24"-3,5-2,-4-2,-10 1,-9 0,-8-1,-12 2</inkml:trace>
</inkml:ink>
</file>

<file path=ppt/ink/ink4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99,'0'0,"0"1,0-1,0 1,0-1,0 1,0 0,0-1,0 1,0-1,0 1,0-1,0 1,0-1,-1 0,1 1,0-1,0 1,-1-1,1 1,0-1,-1 0,1 1,0-1,-1 1,1-1,-1 0,1 0,0 1,-1-1,1 0,-1 0,1 1,-1-1,1 0,-1 0,1 0,-1 0,1 0,-1 0,1 0,-1 0,1 0,-1 0,1 0,-1 0,1 0,-1 0,1 0,-1 0,1-1,-1 1,1 0,-1 0,1-1,-1 1,1 0,0-1,-1 1,1 0,0-1,-1 1,1-1,0 1,-9 164,11-112,-1-30,0 1,2-1,1 0,0 0,2-1,6 15,-12-33,1 1,0 0,0 0,0-1,1 1,-1-1,1 1,0-1,0 0,0 1,1-1,-1 0,1 0,-1-1,1 1,0-1,0 1,0-1,0 0,1 0,-1 0,0 0,1-1,0 1,-1-1,1 0,0 0,0-1,-1 1,1-1,0 1,0-1,0-1,0 1,-1 0,1-1,4-1,8-6,-1-1,0-1,0-1,-1 0,0 0,-1-2,0 0,-1 0,-1-1,4-5,2-2,103-117,-118 138,1-1,-1 1,1-1,0 1,-1 0,1 0,0 0,-1 0,1 1,0-1,-1 1,1 0,0-1,-1 1,1 0,-1 1,0-1,1 0,-1 1,0-1,0 1,0 0,0 0,0-1,0 1,0 1,-1-1,1 0,-1 0,0 1,1-1,-1 0,0 1,0-1,-1 1,1 0,0-1,-1 1,0 0,1 2,5 8,-3-6,0-1,1 0,0 0,0 0,0-1,1 1,0-1,0 0,0-1,0 1,1-1,0 0,0 0,0-1,0 1,1-1,-1-1,1 1,0-1,-1 0,1-1,0 0,0 0,0 0,0-1,0 0,0 0,0-1,0 0,0 0,0-1,0 0,0 0,-1 0,5-3,4-7,0 0,-1 0,-1-2,0 0,-1 0,0-1,-1-1,-1 0,0 0,-1-1,-1 0,-1-1,1-2,-2 8,0 0,-1 0,0-1,-1 1,0-1,-1 0,0 0,-1 0,-1-1,0 1,0 0,-2-1,-1-12,-4 13,-1 8</inkml:trace>
  <inkml:trace contextRef="#ctx0" brushRef="#br0" timeOffset="633.002">1047 382,'-166'202,"151"-183,101-102,39-47,-124 128,-1 1,1 0,0-1,0 1,0 0,1 0,-1 0,0 0,0 0,1 0,-1 0,0 0,1 1,-1-1,1 0,-1 1,1-1,-1 1,1 0,0-1,-1 1,1 0,-1 0,1 0,0 0,-1 0,1 1,-1-1,1 0,-1 1,1-1,0 1,-1-1,0 1,1 0,-1 0,1-1,-1 1,0 0,0 0,1 1,-1-1,0 0,0 0,0 0,0 1,-1-1,1 1,0-1,0 2,40 134,-39-132,0-1,1 0,-1 0,1 0,0-1,0 1,1-1,-1 1,1-1,-1 0,1 0,0-1,0 1,0-1,1 0,-1 0,0 0,1-1,-1 1,1-1,0 0,-1 0,1-1,0 1,0-1,-1 0,1-1,0 1,0-1,-1 0,1 0,-1 0,1-1,-1 1,1-1,-1 0,0-1,0 1,0-1,0 0,0 0,-1 0,1 0,-1 0,0-1,0 0,0 0,1-1,11-19,0 0,-2-1,-1 0,-1-1,-1-1,3-13,-8 15</inkml:trace>
</inkml:ink>
</file>

<file path=ppt/ink/ink4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0 387,'5'0,"11"0,7 0,6 0,1-5,1-1,0 0,0 1,-1 1,-1 2,0 1,0 0,-1 1,0 0,0 1,0-1,-5 0</inkml:trace>
  <inkml:trace contextRef="#ctx0" brushRef="#br0" timeOffset="1231.205">818 105,'-2'-1,"0"1,0-1,0 1,0 0,0 0,0 0,0 0,0 1,0-1,0 0,0 1,0-1,0 1,0 0,1 0,-1 0,0 0,0 0,1 0,-1 0,0 0,1 1,-1-1,1 1,0-1,-1 1,1-1,0 1,0 0,0 0,0 0,0-1,1 1,-1 0,1 0,-1 0,1 0,-1 0,1 0,0 0,0 0,0 0,0 1,-1 1,-38 193,35-181,1-1,0 1,1 0,0 0,2 0,0 0,0 0,2 0,0-1,0 1,2 0,2 6,-5-18,1 0,0-1,0 0,0 1,0-1,0 0,1 0,-1 0,1 0,0-1,0 1,0-1,0 1,0-1,1 0,-1 0,1-1,-1 1,1-1,0 0,-1 0,1 0,0 0,0 0,0-1,0 0,-1 0,1 0,0 0,0-1,0 1,0-1,-1 0,1 0,0 0,0-1,2-1,21-13,-2-1,0-1,0-1,-2-1,0-1,-2-1,0-1,-2-1,16-25,-29 41,40-36,-45 45,1 0,-1 0,0 0,0 0,1 1,-1-1,0 0,0 1,0-1,0 0,-1 1,1-1,0 1,-1-1,1 1,-1 0,1-1,-1 1,0 0,1-1,-1 1,0 0,0-1,0 1,-1 0,1-1,0 1,0 1,0-2,-1 4,1 0,-1 0,1-1,0 1,1 0,-1 0,1 0,0-1,0 1,0-1,1 1,0-1,0 1,0-1,0 0,1 0,-1 0,1 0,0 0,0 0,1-1,-1 0,1 1,-1-1,1-1,0 1,4 2,0-4,0 1,-1-1,1 0,0-1,0 1,0-2,0 1,0-1,0 0,-1-1,1 0,0 0,-1 0,0-1,1 0,-1-1,0 0,0 0,-1 0,0-1,1 0,3-5,11-9,-1-2,-1 0,-1-1,-1-1,10-18,-17 25,-1 0,-1 0,0-1,-1 0,-1-1,-1 1,0-1,-1 0,-1-1,-1 1,0-1,-2 1,0-11,0 27,0 0,0 0,-1 0,1 0,0 0,-1 0,1 0,-1 0,0 0,1 0,-1 0,0 1,0-1,0 0,0 0,-1 1,1-1,0 1,-1-1,1 1,-1-1,0 1,1 0,-1 0,0 0,0 0,0 0,-10 0</inkml:trace>
  <inkml:trace contextRef="#ctx0" brushRef="#br0" timeOffset="3411.122">2144 132,'-10'-1,"-1"0,0 1,1 0,-1 1,0 0,1 1,-1 0,1 0,-1 1,1 1,0 0,0 0,1 1,-1 0,1 0,0 1,0 1,-6 7,1 1,0 1,1 0,0 0,2 2,0-1,1 1,0 1,2 0,0 0,2 1,0 0,-3 16,8-29,0-1,1 1,-1 0,1 0,1 0,-1 0,1 0,0 0,1 0,0-1,0 1,0-1,1 1,0-1,0 0,0 0,1 0,0 0,0-1,1 1,0-1,0 0,0-1,0 1,1-1,-1 0,1 0,0-1,0 1,1-2,-1 1,1-1,-1 1,1-2,0 1,0-1,-1 0,1 0,6-1,5-3,-1-1,0 0,0-1,-1-1,0 0,0-1,0-1,-1-1,0 0,0-1,0-1,21-12,-12 9</inkml:trace>
  <inkml:trace contextRef="#ctx0" brushRef="#br0" timeOffset="3742.978">2511 189,'-16'14,"0"2,1 0,0 0,2 1,0 1,0 0,2 1,1 1,0-1,1 2,1-1,-3 17,10-33,1-1,-1 0,1 1,0-1,1 1,-1-1,0 1,1-1,0 0,0 1,0-1,0 0,0 0,1 0,0 0,-1 0,1 0,0 0,0 0,1-1,-1 1,1-1,-1 0,1 1,0-1,-1 0,1-1,0 1,0 0,1-1,-1 0,0 0,0 0,1 0,-1 0,0-1,1 1,-1-1,1 0,-1 0,1 0,-1 0,0-1,1 0,14-2,0 0,-1-2,1 0,-1-1,0-1,0-1,-1 0,0-1,-1-1,0 0,0-1,-1-1,0 0,-1-1,-1 0,0-1,-1 0,0-1,2-7,-10 18,0 0,0 0,-1 0,1 0,-1 0,0-1,-1 1,1-1,-1 1,0-1,0 0,0 1,-1-1,1 0,-1 0,0 1,-1-1,1 0,-1 0,0 1,0-1,-1 0,1 1,-1-1,0 1,0 0,0 0,-1 0,0 0,1 0,-1 0,-1 0,1 1,0 0,-1 0,0 0,0 0,0 0,0 1,-2-2,-11 2,0 1,0 0,0 1,0 1,0 1,0 0,0 1,1 1,-1 0,1 2,0-1,0 2,1 0,0 1,-13 9,-1 2</inkml:trace>
  <inkml:trace contextRef="#ctx0" brushRef="#br0" timeOffset="4147.608">3245 48,'-20'7,"-12"4,0 1,1 1,0 2,1 1,1 1,1 2,-2 2,28-20,0 0,0 0,0 0,1 0,-1 0,0 1,1-1,-1 0,1 1,0-1,-1 1,1 0,0-1,0 1,0 0,0-1,0 1,0 0,1 0,-1 0,0 0,1 0,0 0,-1 0,1 0,0 0,0 0,0 0,1 0,-1 0,0 0,1 0,-1 0,1 0,-1 0,1 0,0 0,0 0,0-1,0 1,0 0,1-1,-1 1,0-1,1 1,-1-1,1 0,0 1,-1-1,1 0,0 0,0 0,77 23,40 18,-116-40,0 1,0-1,0 1,0-1,0 1,0 0,0 0,-1 1,0-1,0 0,0 1,0-1,0 1,-1 0,1 0,-1 0,0-1,0 1,-1 0,1 0,-1 0,0 0,0 0,0 1,0-1,-1 0,0-1,-1 5,0-1,0 0,-1 0,0 0,0 0,-1-1,0 1,0-1,0 0,-1-1,0 1,0-1,0 0,-1 0,0 0,0-1,0 0,0 0,-1 0,1-1,-2 0,-8 5,0-2,0 0,-1-2,0 1,1-2,-1 0,-1-1,-3-1,-35-1,31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198 289,'85'-26,"-1"-4,-2-4,-1-3,27-19,-91 48,-3 2,-1-1,1 0,-1-1,-1 0,1-1,-1-1,-1 0,0 0,10-12,-49 61,-44 214,49-153,-79 422,89-455,7-18,-2-1,-2 0,-2-1,-3 0,-1-1,-3-1,-1 0,-3-2,-5 6,-45 18,56-58</inkml:trace>
  <inkml:trace contextRef="#ctx0" brushRef="#br0" timeOffset="235.608">1 994,'38'-14,"32"-10,14-5,2 1,-4 2,-2 0,-4 4,-6 2,-11-1,-4 3,-8 5,-2-1,-3 3,-5-2,-4 1,-7 3</inkml:trace>
  <inkml:trace contextRef="#ctx0" brushRef="#br0" timeOffset="618.116">1073 713,'-1'37,"0"-20,0 0,1 0,1 0,0 0,1 0,1 0,1 0,0 0,2-1,-1 0,5 7,-9-21,1 1,-1-1,0 0,1 0,-1 0,1 0,-1-1,1 1,0 0,0-1,0 1,0-1,0 1,0-1,0 0,1 0,-1 0,0 0,1-1,-1 1,1-1,-1 1,0-1,1 0,-1 0,1 0,-1 0,1 0,-1 0,1-1,-1 1,0-1,1 0,-1 0,0 0,1 0,-1 0,0 0,0-1,0 1,0-1,1 0,76-77,6-49,-73 104</inkml:trace>
  <inkml:trace contextRef="#ctx0" brushRef="#br0" timeOffset="1021.705">1496 994,'128'-212,"-125"208,34-41,-36 45,0-1,0 0,0 1,0-1,0 1,0-1,0 1,0 0,0-1,0 1,0 0,1 0,-1 0,0 0,0 0,0 0,0 0,0 0,1 0,-1 1,0-1,0 0,0 1,0-1,0 1,0-1,0 1,0 0,0-1,0 1,0 0,-1 0,1-1,0 1,0 0,-1 0,1 0,0 0,-1 0,1 0,-1 0,1 0,-1 0,0 0,1 1,-1-1,0 0,1 3,1 1,0-1,-1 0,2 0,-1 0,0 0,1-1,0 1,0-1,0 1,0-1,0 0,1 0,-1 0,1-1,0 1,0-1,0 0,0 0,0 0,0-1,1 1,-1-1,0 0,1 0,-1-1,1 1,0-1,5-1,0-1,-1 0,1 0,-1-1,1 0,-1 0,0-1,0-1,0 1,-1-1,0-1,0 0,0 0,0 0,-1-1,0 0,-1-1,0 1,29-26,-22 22</inkml:trace>
  <inkml:trace contextRef="#ctx0" brushRef="#br0" timeOffset="1284.213">2343 684,'-18'15,"0"1,1 1,1 1,0 0,2 1,0 1,1 0,-3 8,14-26,0 1,1-1,-1 1,1 0,-1 0,1-1,0 1,0 0,0 0,1 0,-1 0,1 0,0 0,-1 1,2-1,-1 0,0 0,0 0,1 0,0 0,-1 0,1 0,0 0,1 0,-1-1,0 1,1 0,0-1,-1 1,1-1,0 1,0-1,0 0,1 0,-1 0,1 0,-1 0,1-1,-1 1,1-1,0 1,0-1,0 0,0 0,0 0,0-1,1 1,12-1,0 0,0 0,-1-2,1 0,0-1,-1-1,0 0,1-1,-2 0,1-2,-1 1,0-2,0 0,-1 0,11-10,-5 4</inkml:trace>
  <inkml:trace contextRef="#ctx0" brushRef="#br0" timeOffset="1537.587">2822 260,'-10'43,"-7"24,-2 6,4-6,3-8,4-10,3-9,3-6,2-3,0-4,1 0,0-1,0 0,-1-4</inkml:trace>
  <inkml:trace contextRef="#ctx0" brushRef="#br0" timeOffset="1783.22">2511 571,'34'0,"35"5,10 6,-3 1,-9-1,-13-2,-9 1,-8 0,-6-2,-8-3</inkml:trace>
  <inkml:trace contextRef="#ctx0" brushRef="#br0" timeOffset="2034.616">3218 740,'0'24,"0"8</inkml:trace>
  <inkml:trace contextRef="#ctx0" brushRef="#br0" timeOffset="2189.818">3218 458,'4'-5,"3"-1</inkml:trace>
  <inkml:trace contextRef="#ctx0" brushRef="#br0" timeOffset="2387.507">3528 684,'-9'12,"-2"2,0 0,1 0,0 1,1 1,1 0,0 0,1 0,1 1,1 0,0 0,0 10,5-25,0 0,1 0,-1 0,1 0,0 0,-1 0,1 0,0 0,0 0,0 0,1-1,-1 1,0 0,1-1,-1 1,1-1,-1 1,1-1,0 0,-1 0,1 0,0 0,0 0,0 0,0 0,0 0,0-1,0 1,0-1,0 0,0 1,0-1,0 0,1 0,-1-1,0 1,0 0,0-1,0 1,0-1,0 1,0-1,0 0,0 0,0 0,-1 0,1 0,0-1,0 1,-1 0,1-1,-1 1,0-1,1 0,-1 1,0-1,1-1,5-4,0-1,0 0,-1 0,0 0,0-1,-1 1,0-1,0-1,-1 1,-1-1,1 1,-2-1,1 0,-1 0,-1-1,0 1,0 0,-1 0,0-1,-2-4,2 12,0 0,0 1,-1-1,0 1,1-1,-1 1,0-1,0 1,0-1,0 1,-1 0,1-1,-1 1,1 0,-1 0,0 0,0 0,0 1,0-1,0 0,0 1,-1 0,1-1,-1 1,-15-6</inkml:trace>
  <inkml:trace contextRef="#ctx0" brushRef="#br0" timeOffset="2756.659">3782 769,'8'-10,"52"-57,-59 66,1-1,0 1,0 0,0 0,-1 0,1 0,0 0,0 0,0 1,1-1,-1 1,0-1,0 1,0 0,0 0,0 0,1 0,-1 0,0 0,0 1,0-1,0 1,0 0,0-1,0 1,0 0,0 0,0 0,0 0,-1 1,1-1,0 0,-1 1,1-1,-1 1,1 0,0 1,1 0,-1 1,0 0,1 0,-1 0,1 0,0-1,0 1,0-1,0 0,1 0,0 0,-1-1,1 1,0-1,0 0,0 0,0 0,1 0,-1-1,1 1,-1-1,1-1,-1 1,1 0,-1-1,1 0,-1 0,1-1,0 1,-1-1,1 0,1-1,-1-1,1-1,-1 1,0-1,-1 0,1-1,-1 1,0-1,0 0,0 0,-1 0,0-1,0 1,0-1,0 0,-1 0,2-6,1 0,5-13</inkml:trace>
</inkml:ink>
</file>

<file path=ppt/ink/ink4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0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250 117,'0'-3,"-1"1,0 0,0 0,0 0,0 0,0 0,0 1,-1-1,1 0,-1 0,1 1,-1-1,0 1,0-1,1 1,-1 0,0 0,0 0,0 0,0 0,0 0,-1 1,1-1,0 1,0-1,0 1,-1 0,1 0,0 0,0 0,-1 0,1 0,0 1,0-1,0 1,-1-1,1 1,0 0,0 0,0 0,0 0,0 0,-1 2,-72 68,63-54,0 2,2-1,0 2,1-1,1 1,1 0,1 1,1 0,0 0,0 20,3-34,1 0,0 0,0 0,1 0,0 0,0 0,1 0,0 1,0-2,1 1,0 0,0 0,0 0,1-1,0 1,0-1,1 0,-1 0,2 0,-1-1,0 1,1-1,0 0,0 0,1-1,-1 1,1-1,0 0,0-1,1 0,-1 0,1 0,-1 0,1-1,0-1,5 2,12-2,-1-2,1 0,0-1,-1-2,0 0,0-2,0 0,-1-2,0 0,0-1,-1-2,0 0,0-1,-2-1,0-1,0-1,-1 0,13-15,-19 18,1-1,-2-1,0 0,0 0,-1-1,-1 0,0-1,-2 0,1-2,-5 11,0 0,-1 0,0 0,-1 0,1-1,-1 1,-1-1,1 1,-1-1,-1 1,1-1,-1 1,-1 0,1-1,-1 1,0 0,-1 0,0 0,0 0,-1 0,1 1,-3-3,-2-1,-1 0,0 1,0 0,-1 1,0 0,-1 0,1 1,-1 1,-1 0,1 0,-1 1,0 0,0 1,-1 1,1 0,-4 0,-13-1</inkml:trace>
  <inkml:trace contextRef="#ctx0" brushRef="#br0" timeOffset="353.754">25 370,'267'-160,"-201"134,-65 26,1-1,-1 1,1 0,-1 0,1 0,0 0,-1 1,1-1,-1 0,1 0,-1 1,1-1,-1 1,1 0,-1-1,0 1,1 0,-1 0,0 0,0 0,0 0,1 0,-1 0,0 0,0 0,0 1,-1-1,1 0,0 1,0-1,-1 0,1 1,-1-1,1 1,-1-1,0 1,1-1,-1 1,0-1,0 1,0 1,1 35,-2-34,0 0,1 0,-1 0,1 0,0 0,0 0,0 0,0 0,1 0,0 0,0 0,0 0,0 0,1 0,-1-1,1 1,0 0,0-1,0 0,1 1,-1-1,1 0,0 0,-1 0,2 0,-1-1,0 1,0-1,1 0,3 2,6-2,1 0,-1-1,1-1,-1 0,1 0,0-2,-1 1,1-2,-1 0,0 0,9-5,53-9,-56 21,-19 4</inkml:trace>
</inkml:ink>
</file>

<file path=ppt/ink/ink4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1,'24'0,"18"0,6 0,0 0,-4 0,-4 0,-4 0,-4 0,-2 0,-1 0,-6 0</inkml:trace>
</inkml:ink>
</file>

<file path=ppt/ink/ink4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0,-9 0,-10 0,-14 0</inkml:trace>
</inkml:ink>
</file>

<file path=ppt/ink/ink4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9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1 199,'9'0,"19"-5,8-1,3-1,0 2,3 2,-1-4,-3-1,-2 2,-4 1,-1 2,-2 1,-1 1,0 1,-1 0,-4 0</inkml:trace>
  <inkml:trace contextRef="#ctx0" brushRef="#br0" timeOffset="649.99">707 1,'-25'73,"19"-43,0-16,2 1,-1-1,2 1,0 0,1-1,0 1,1 1,0-1,2 0,0 0,0 0,2 0,0-1,0 1,1 0,1-1,1 0,1 3,-4-13,1 0,-1-1,0 1,1-1,0 0,0 0,0-1,0 1,0-1,1 1,-1-1,0-1,1 1,0-1,-1 0,1 0,0 0,0 0,0-1,0 0,-1 0,1 0,0-1,0 1,1-2,5 1,0-2,0 0,-1 0,1-1,-1 0,0 0,0-1,-1-1,1 0,6-5,18-23,-29 28,0 0,0 1,1-1,-1 1,1 0,1 1,-1-1,1 1,-1 0,1 1,1 0,4-2,-10 6,1-1,-1 1,1 0,-1 0,1 0,-1 0,0 0,0 1,1-1,-1 1,0-1,0 1,0 0,-1 0,1 0,0 0,-1 0,1 0,-1 0,0 1,1-1,-1 0,0 1,-1-1,1 1,0-1,-1 1,1 1,8 17,-6-15,1-1,-1 0,1 0,0 0,0-1,0 0,1 1,-1-1,1-1,0 1,0-1,1 0,-1 0,1 0,-1-1,1 0,0 0,0 0,0-1,0 0,0 0,0-1,0 1,0-1,0 0,0-1,5 0,4-4,0 0,0-1,0 0,-1-2,0 1,0-2,-1 1,0-2,-1 0,0-1,0 0,-1 0,-1-1,0-1,0 0,-1 0,-1-1,0 0,-1 0,-1-1,1-2,-1 3,0 0,-1 0,0-1,-1 1,-1-1,0 0,-1 0,-1 0,0 0,-1-6,0-4</inkml:trace>
</inkml:ink>
</file>

<file path=ppt/ink/ink4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6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48,'-2'-12,"-3"34,1-6,-1 1,0 0,1 0,1 1,0-1,2 1,0-1,0 1,2 0,0-1,1 1,1-1,1 1,0-1,1 0,1-1,1 1,0-1,1 0,0-1,2 0,0 0,4 4,-10-16,-1 0,1-1,0 1,-1-1,1 0,0 0,0 0,1-1,-1 1,0-1,0 0,1 0,-1-1,1 1,-1-1,0 0,1 0,-1-1,1 1,-1-1,0 0,1 0,-1 0,0-1,0 1,0-1,0 0,0 0,0-1,-1 1,1-1,-1 0,1 0,-1 0,0 0,0-1,-1 1,2-3,166-154,-169 159,1 0,-1 0,1 0,0 0,-1 0,1 0,0 0,0 1,0-1,0 0,-1 1,1 0,0 0,0-1,0 1,0 0,0 0,0 1,0-1,0 0,0 1,0-1,-1 1,1-1,0 1,0 0,-1 0,1 0,0 0,-1 0,1 0,-1 0,1 1,-1-1,2 2,41 66,-26-36,-15-30,-1 1,0-1,1 1,-1-1,1 0,0 0,0-1,0 1,1-1,-1 1,1-1,-1 0,1 0,0-1,0 1,-1-1,1 1,0-1,0-1,0 1,1 0,-1-1,0 0,0 0,0 0,0-1,0 1,0-1,0 0,0 0,0 0,0-1,0 1,0-1,9-6,-1-1,1 0,-1-1,-1 0,0 0,-1-2,0 1,0-1,-1 0,-1-1,0 0,-1-1,0 0,1-4,-3 8,6-11,-1-1,-1 0,-1 0,-2 0,0-1,-1 0,-1-1,-1 1,-1-17,-2 39,0 11</inkml:trace>
  <inkml:trace contextRef="#ctx0" brushRef="#br0" timeOffset="696.449">1192 218,'-61'153,"-10"44,70-195,1 0,-1 0,0 0,1 1,-1-1,1 0,0 0,0 1,0-1,0 0,0 0,0 1,0-1,1 0,0 0,-1 0,1 0,0 1,0-1,0 0,0 0,0-1,0 1,1 0,-1 0,1 0,-1-1,1 1,0-1,-1 1,1-1,0 0,0 0,0 0,0 0,0 0,0 0,0 0,0-1,1 1,-1-1,0 1,2-1,49 4,-28-5</inkml:trace>
  <inkml:trace contextRef="#ctx0" brushRef="#br0" timeOffset="996.976">938 386,'0'-4,"5"-3,6 1,6 2,6 0,2 2,3 6,1 2,0-1,1 0,-1-1,0-1,0-2,-1 0,-4-1</inkml:trace>
</inkml:ink>
</file>

<file path=ppt/ink/ink4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7,'-19'-3,"-1"1,1 1,-1 0,0 2,1 0,-1 1,1 1,0 1,-1 1,2 0,-16 7,-94 74,119-78,7-7,1 0,-1 0,1 0,-1 0,1 0,0 0,0 0,0 0,0 0,-1 1,2-1,-1 0,0 1,0-1,0 1,1-1,-1 1,0-1,1 1,0 0,-1-1,1 1,0 0,0-1,0 1,0-1,0 1,0 0,0-1,1 1,-1 0,0-1,1 1,0-1,-1 1,1-1,0 1,0-1,0 1,0-1,0 0,0 0,0 1,0-1,0 0,1 0,-1 0,0 0,1 0,10 5,1 0,-1-1,1-1,0 1,0-2,0 0,1-1,-1 0,4-1,-3 0,-1 1,1 0,-1 1,1 0,-1 1,0 1,0 0,11 6,-20-9,-1 0,0 0,0 0,0 1,0-1,-1 1,1-1,-1 1,1 0,-1 0,0 0,0 0,0 0,-1 1,1-1,-1 1,0-1,0 1,0-1,0 1,0-1,-1 1,0 0,1 0,-2-1,1 1,0 0,-1-1,1 1,-1 0,0-1,0 1,-1-1,1 0,-1 1,0-1,0 0,0 0,0 1,-19 12,-1 0,0-1,-1-2,-1 0,0-1,-21 6,38-15,-123 49,129-51,0-1,1 1,-1-1,0 0,0 1,0-1,0 0,1 1,-1-1,0 0,0 0,0 0,0 0,0 0,0 0,1 0,-1 0,0 0,0 0,0-1,0 1,0 0,1-1,-1 1,0 0,0-1,1 1,-1-1,0 1,0-1,1 1,-1-1,1 0,-1 1,0-1,1 0,-1 1,1-1,0 0,-1 0,1 0,0 1,-1-1,1 0,0 0,0 0,0 0,-1 0,1 1,0-1,0 0,1 0,-1 0,0 0,0 0,0 0,0 1,1-1,-1-1,5-12</inkml:trace>
</inkml:ink>
</file>

<file path=ppt/ink/ink4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3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138 339,'-14'39,"-10"21,-1 6,-1-8,0-14,3-15</inkml:trace>
  <inkml:trace contextRef="#ctx0" brushRef="#br0" timeOffset="662.239">335 480,'0'3,"1"-1,-1 0,1 1,-1-1,1 0,0 1,0-1,0 0,0 0,0 0,1 0,-1 0,1 0,-1 0,1 0,0 0,-1-1,1 1,0-1,0 1,0-1,0 0,1 0,-1 0,0 0,0 0,1 0,-1-1,0 1,1-1,-1 0,1 1,-1-1,1 0,-1 0,0-1,1 1,-1 0,1-1,-1 0,0 1,1-1,-1 0,2-1,13-12,0 0,-1 0,-1-2,0 0,-1-1,-1 0,0-1,-1-1,-2 0,10-20,37-57,-57 97,0 0,0 0,0-1,1 1,-1 0,0 0,1 0,-1-1,0 1,1 0,-1-1,1 1,-1 0,1-1,0 1,-1-1,1 1,0-1,-1 1,1-1,0 1,0-1,-1 0,1 1,0-1,0 0,0 0,-1 1,1-1,0 0,0 0,0 0,0 0,-1 0,1 0,0 0,0-1,0 1,0 0,-1 0,1-1,0 1,0 0,-1-1,1 1,0-1,-1 1,1-1,0 1,-1-1,1 1,0-1,-1 0,1 1,-1-1,0 0,1 1,-1-1,1 0,-1 0,0 0,0 1,1-1,-1 0,0 0,0 0,0 0,0 0,3 101,-5-90,0-1,1 0,0 1,0-1,1 1,1-1,0 1,0-1,0 1,1-1,1 0,0 0,0 0,0 0,1-1,1 1,-1-1,1 0,1 0,-1-1,2 1,-1-1,1 0,0-1,6 5,-10-10,0 1,0-1,0 1,0-1,0 0,1 0,-1-1,0 1,1-1,-1 1,1-1,-1 0,1-1,-1 1,0 0,1-1,-1 0,0 0,1 0,-1 0,0 0,0-1,0 1,0-1,0 0,0 0,-1 0,1 0,0-1,-1 1,0-1,0 1,1-2,59-105,-55 94,37-107,-38 99</inkml:trace>
  <inkml:trace contextRef="#ctx0" brushRef="#br0" timeOffset="1047.675">1436 0,'-22'19,"0"1,1 1,2 1,0 0,1 2,1 0,2 1,0 0,2 1,1 1,0 0,3 1,-7 26,15-48,0 1,1 0,0 0,0-1,1 1,-1 0,1 0,1-1,0 1,-1-1,2 1,-1-1,1 0,0 0,0 0,1 0,0 0,0-1,0 0,1 0,-1 0,1 0,1-1,-1 1,0-1,1-1,0 1,0-1,0 0,0 0,1-1,3 1,0 1,-1-1,1 0,0-1,0 0,-1 0,1-1,1-1,-1 1,0-2,0 1,0-2,0 1,-1-1,1-1,0 1,-1-2,1 1,-1-2,0 1,0-1,-1 0,1-1,2-2,4-4,0 0,-1-2,0 1,-1-1,-1-1,0-1,-1 0,-1 0,0-1,-1 0,6-18,-11 28,0 0,-1-1,0 0,0 0,-1 0,0 0,0 0,-1 0,0-1,0 1,-1 0,0-1,-1 1,0 0,0-1,-1 1,0 0,0 0,-1 0,0 0,0 1,-1-1,0 1,0 0,-1 0,0 0,0 0,0 1,-1 0,0 0,0 1,-1 0,0 0,0 0,0 1,0 0,-7-3,-90-6,74 13</inkml:trace>
  <inkml:trace contextRef="#ctx0" brushRef="#br0" timeOffset="1310.186">1098 311,'280'-51,"-275"50,0 0,0 1,0-1,0 1,0 0,1 0,-1 1,0-1,0 1,0 0,0 0,0 1,0 0,-1 0,1 0,0 0,-1 1,0-1,1 1,-1 0,0 1,-1-1,1 1,0-1,-1 1,2 3,-2-3,-2 1,1 0,-1-1,2 1,-1-1,0 1,1-1,0 0,0 0,0 0,0-1,1 1,-1-1,1 1,0-1,0-1,0 1,0 0,1-1,-1 0,1 0,-1 0,1-1,0 1,0-1,0 0,0-1,-1 1,1-1,0 0,0 0,1-1,62-16,-47 12</inkml:trace>
</inkml:ink>
</file>

<file path=ppt/ink/ink4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526 29,'0'0,"-1"0,1 0,-1-1,1 1,-1 0,1-1,-1 1,1 0,0-1,-1 1,1 0,-1-1,1 1,0-1,0 1,-1-1,1 1,0-1,0 1,-1-1,1 1,0-1,0 1,0-1,0 1,0-1,0 1,0-1,0 1,0-1,0 0,0 1,0-1,0 1,1-1,-1 1,0-1,0 1,0-1,1 1,-1-1,0 1,1 0,-1-1,0 1,1-1,-1 1,1 0,-1-1,1 1,-1 0,0 0,1-1,-1 1,1 0,-52-5,50 5,-156 22,-60 30,215-51,0-1,0 1,0-1,0 1,0 0,0 0,0 0,0 0,0 0,0 0,0 0,1 1,-1-1,1 1,-1-1,1 1,-1 0,1-1,0 1,0 0,0 0,0 0,0 0,0 0,0 0,1 0,-1 0,1 0,-1 0,1 1,0-1,0 0,0 0,0 0,0 0,1 1,-1-1,1 0,-1 0,1 0,0 0,0 0,0 0,0 0,0 0,0 0,0-1,1 1,-1 0,1-1,-1 1,1-1,8 7,1 0,0-1,0-1,0 1,1-2,0 0,0 0,0-1,1-1,0 0,-1 0,1-1,0-1,9 0,45 9,73 11,-138-21,-1 0,0 0,0 0,0 0,1 0,-1 0,0 0,0 0,0 1,0-1,1 1,-1-1,0 1,0-1,0 1,0-1,0 1,0 0,0 0,0-1,-1 1,1 0,0 0,0 0,-1 0,1 0,0 0,-1 0,1 0,-1 0,0 0,1 1,-1-1,0 0,1 0,-1 0,0 0,0 1,0-1,0 0,0 0,0 0,-1 1,1-1,0 0,-1 0,1 0,0 0,-1 0,0 0,1 0,-1 0,1 0,-1 0,0 0,0 0,-16 10,-1 0,0-2,0 0,-1-1,0-1,-1-1,-14 3,-48 17,60-19,0 1,1 1,0 1,1 1,0 0,0 2,1 0,1 1,0 1,-11 13,27-27,1 0,-1 1,1-1,0 1,0-1,-1 1,1-1,0 1,0-1,0 1,1 0,-1 0,0-1,1 1,-1 0,1 0,-1 0,1 0,0 0,0 0,0 0,0-1,0 1,0 0,1 0,-1 0,1 0,-1 0,1 0,0-1,-1 1,1 0,0-1,0 1,0 0,1-1,-1 1,0-1,1 0,-1 1,0-1,1 0,0 0,-1 0,1 0,0 0,-1 0,1-1,0 1,0 0,0-1,-1 1,1-1,1 0,18 3,0-2,1 0,-1-1,0-2,0 0,0-1,0-1,1-1,70-10,45-5,-125 22</inkml:trace>
</inkml:ink>
</file>

<file path=ppt/ink/ink4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150 116,'-74'250,"24"-47,24-81,26-115,1-6</inkml:trace>
  <inkml:trace contextRef="#ctx0" brushRef="#br0" timeOffset="263.969">93 59,'19'0,"26"-5,9-1,6-1,-3-2,-6-1,-7 2,-6 2,-5 2,-3 2,-2 1,-6 5,-6 3</inkml:trace>
  <inkml:trace contextRef="#ctx0" brushRef="#br0" timeOffset="522.135">8 397,'38'0,"23"-5,10-1,-2 0,-8 1,-9 2,-14 1</inkml:trace>
  <inkml:trace contextRef="#ctx0" brushRef="#br0" timeOffset="1073.9">572 510,'-228'242,"207"-221,79-102,113-96,-171 176,1 0,-1 0,1 0,-1 0,1 0,0 0,-1 0,1 0,0 1,-1-1,1 0,0 1,0-1,0 0,0 1,0-1,-1 1,1-1,0 1,0 0,0-1,0 1,0 0,1 0,-1 0,0 0,0-1,0 1,0 1,0-1,0 0,0 0,0 0,0 1,0-1,0 0,0 1,0-1,0 1,0-1,0 1,-1-1,1 1,0 0,0-1,0 1,-1 0,1 0,0 0,-1 0,1-1,-1 1,1 0,-1 0,1 1,6 66,-9-64,1 0,0 0,0 1,1-1,-1 0,1 0,0 0,0 0,1 0,-1 1,1-1,0 0,0 0,0 0,0 0,1 0,0-1,0 1,0 0,0-1,0 1,1-1,-1 0,1 0,0 0,0 0,0 0,1-1,-1 1,0-1,1 0,0 0,-1 0,1-1,0 1,0-1,0 0,0 0,0 0,1 0,1-2,0 1,-1-1,1 0,-1 0,1-1,-1 1,1-1,-1 0,0-1,0 1,0-1,0 0,-1-1,1 1,-1-1,0 0,0 0,0 0,0 0,-1-1,1 1,-1-1,0 0,-1 0,2-3,41-139,-40 119,-3 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6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144 414,'-20'25,"1"1,0 1,2 1,2 0,0 2,2-1,0 3,12-30,0 0,-1 0,1 0,0 0,0 1,0-1,0 0,0 0,1 0,-1 1,0-1,1 0,0 1,0-1,0 1,0-1,0 0,0 1,0-1,1 0,0 1,-1-1,1 0,0 1,0-1,0 0,0 0,0 0,1 0,-1 0,0 0,1 0,0-1,-1 1,1-1,0 1,0-1,0 1,0-1,0 0,0 0,0 0,1 0,-1 0,0-1,1 1,-1-1,1 1,6-4,0-1,0 0,0-1,-1 1,0-2,0 1,0-1,0 0,-1-1,0 0,0 0,-1 0,0-1,0 0,-1 0,0-1,0 1,-1-1,0 0,-1 0,0 0,0-1,0-3,-1 7,0 1,0-1,0 1,-1-1,0 1,0-1,-1 0,1 1,-1-1,0 0,-1 1,1-1,-1 0,0 1,-1-1,0 1,1-1,-1 1,-1 0,1-1,-1 1,0 1,0-1,-1 0,1 1,-1 0,0-1,0 2,-1-1,1 0,-1 1,-3-2,9 6,0-1,0 1,-1 0,1 0,0 0,-1 0,1-1,-1 1,1 0,-1 0,0 0,1 0,-1 0,0 0,0 0,1 0,-1 0,0 0,0 0,0 1,0-1,-1 0,1 0,0 0,0 0,-1 0,1 0,0 0,-1 0,1 0,-1-1,1 1,-1 0,0 0,1 0,-1 0,0-1,1 1,-1 0,0-1,0 1,0 0,0-1,0 1,0-1,1 0,-1 1,0-1,0 0,-1 1,1-1,0 0,0 0,0 0,0 0,0 0,0 0,0 0,0 0,0-1,0 1,0 0,0 0,0-1,0 1,0-1,11 3,-1 0,1-1,0 0,0-1,0 0,-1-1,1 0,0 0,0-1,-1 0,1-1,-1 0,0-1,0 1,8-6,11-2,0 0,-1-3,0 0,-1-1,-1-2,0-1,-1 0,-2-2,1-1,-2 0,-1-2,-1 0,-1-2,-1 0,-1 0,1-6,19-43,-37 75,1-1,0 0,0 0,-1 1,1-1,0 0,0 1,-1-1,1 0,0 1,0-1,0 0,-1 1,1-1,0 1,0-1,0 0,0 1,0-1,0 0,0 1,0-1,0 1,0-1,0 0,0 1,0-1,0 1,1-1,-1 0,0 1,0-1,0 0,0 1,1-1,-1 0,0 1,0-1,1 0,-1 1,0-1,1 0,-1 0,0 1,1-1,-1 0,0 0,1 0,-1 0,1 0,-1 1,0-1,1 0,-1 0,0 0,1 0,-1 0,1 0,-1 0,0 0,-29 275,21-149,-4 149,11-172,-4 1,-5-1,-15 62,18-134,-2 0,0-1,-2 0,-1-1,-2 0,-11 18,23-44,0 0,1 0,-1 0,-1 0,1 0,0 0,0-1,-1 1,0-1,1 0,-1 0,0 0,0 0,0 0,0-1,-1 1,1-1,0 0,-1 0,1 0,-1-1,1 1,-1-1,1 1,-1-1,1-1,-1 1,1 0,-1-1,1 1,0-1,-1 0,1 0,0-1,-1 1,1-1,0 1,0-1,0 0,0 0,1 0,-1-1,0 1,1-1,0 1,-1-1,1 0,0 0,1 0,-1 0,0 0,1 0,0-1,0 1,-1-3,0-11,1-1,0 1,1 0,1 0,1 0,0 0,1 0,1 0,0 0,2 1,0 0,1 0,0 0,1 0,-3 6,33-73,4 2,39-57,-52 93</inkml:trace>
</inkml:ink>
</file>

<file path=ppt/ink/ink4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2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1,'452'0,"-428"0</inkml:trace>
</inkml:ink>
</file>

<file path=ppt/ink/ink4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25,'44'0,"32"0,9-4,-5-3,-7 1,-11 2,-16 0</inkml:trace>
</inkml:ink>
</file>

<file path=ppt/ink/ink4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64,'-36'10,"-1"3,2 0,0 2,0 2,2 1,0 2,1 1,-2 3,27-18,0 0,0 0,0 0,1 1,0 0,0 0,1 0,0 1,0 0,1 0,0 0,0 0,1 1,0 0,0-1,1 1,0 0,1 0,0 0,0 1,1-1,0 0,1 0,0 0,0 0,1 0,0 0,1 0,0 0,0-1,5 9,-3-10,1 0,0 0,0-1,1 0,-1 0,1 0,1-1,-1 0,1-1,0 1,0-1,0-1,0 0,1 0,0 0,-1-1,1-1,0 1,0-1,2-1,14 2,-1-2,1-1,-1-1,0-1,1-1,18-6,-12 1,0-2,-1-1,-1-1,0-2,-1-1,0-1,-2-1,0-2,-1 0,-1-2,-1 0,0-2,13-21,-31 41,0-1,0 0,-1 0,0 0,0 0,-1-1,1 0,-1 0,0 0,-1 0,0 0,0 0,0-1,0 1,-1-1,0 1,-1-1,1 0,-1 1,-1-1,1 1,-1-1,0 0,-1 1,1-1,-1 1,-1 0,1 0,-1 0,0 0,-4-5,-86-62,63 55</inkml:trace>
  <inkml:trace contextRef="#ctx0" brushRef="#br0" timeOffset="248.993">0 234,'173'14,"1"-7,166-16,274-3,-588 12</inkml:trace>
</inkml:ink>
</file>

<file path=ppt/ink/ink4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03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1 284,'781'0,"-820"18,17-9,3 1</inkml:trace>
  <inkml:trace contextRef="#ctx0" brushRef="#br0" timeOffset="269.103">142 510,'194'-22,"207"16,-351 11,-32 1</inkml:trace>
  <inkml:trace contextRef="#ctx0" brushRef="#br0" timeOffset="696.741">565 2,'-1'-1,"0"1,0 0,0 0,-1 0,1 0,0 0,0 0,0 0,0 0,0 1,0-1,-1 0,1 1,0-1,0 1,0-1,0 1,0-1,0 1,0 0,1-1,-1 1,0 0,0 0,0 0,1 0,-1 0,0 0,1 0,-1 0,1 0,-1 0,1 0,0 0,-1 0,1 0,0 0,0 0,0 1,0-1,0 0,0 0,0 0,0 0,0 0,0 1,1-1,-1 0,0 0,1 0,0 0,30 54,-12-38,0 0,1-1,0-2,1 0,1-1,5 2,-8-6,0 2,-1 0,0 1,-1 1,0 0,-1 2,0 0,12 16,-26-28,1 0,-1 1,0-1,-1 1,1-1,0 1,-1 0,0 0,0-1,0 1,-1 0,1 0,-1 0,0 0,0 0,0 0,-1 0,1 0,-1 0,0 0,0 0,0-1,-1 1,1 0,-1-1,0 1,0-1,0 0,0 1,-2 0,-94 85,82-77,-125 74,108-69,2 1,0 2,1 0,1 2,-9 11,20-14,5-1</inkml:trace>
</inkml:ink>
</file>

<file path=ppt/ink/ink4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1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3,'-1'266,"-54"33,36-212,22-73</inkml:trace>
  <inkml:trace contextRef="#ctx0" brushRef="#br0" timeOffset="243.706">0 59,'44'-5,"42"-6,16-1,1 1,-8 2,-15 4,-11 1,-13 3,-12 0,-7 2,-6-1,-4 1,-1-1,-5 0</inkml:trace>
  <inkml:trace contextRef="#ctx0" brushRef="#br0" timeOffset="551.84">932 200,'38'0,"27"0,8 0,-4 0,-10 0,-9 0,-8 0,-7 0,-9 0</inkml:trace>
  <inkml:trace contextRef="#ctx0" brushRef="#br0" timeOffset="766.318">959 426,'39'0,"31"0,9 0,-4 0,-10 0,-12 0,-9 0,-13 0</inkml:trace>
</inkml:ink>
</file>

<file path=ppt/ink/ink4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6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37,'15'33,"-1"0,-2 1,-1 0,-1 1,-3 0,0 0,-2 1,-1 28,-3-31,2-1,1 0,1 0,2-1,1 1,3 4,-11-33,1 0,-1 0,1 0,0 1,0-1,0 0,0 0,0 0,1 0,-1 0,1-1,0 1,0 0,0-1,0 1,0-1,0 0,1 0,-1 0,1 0,0 0,0 0,-1-1,1 1,0-1,0 0,1 0,-1 0,0 0,0 0,0-1,0 0,1 1,-1-1,0 0,0-1,1 1,-1-1,0 1,0-1,0 0,0 0,0 0,1-1,17-17,-1-2,-1 0,-1-1,0-1,-2-1,-1-1,8-18,27-39,-50 83,0-1,0 1,0-1,1 0,-1 1,0-1,0 1,1-1,-1 0,0 1,1-1,-1 0,0 1,1-1,-1 0,0 0,1 1,-1-1,1 0,-1 0,0 0,1 0,-1 1,1-1,-1 0,1 0,-1 0,1 0,-1 0,0 0,1 0,-1 0,1 0,-1 0,1-1,-1 1,1 0,-1 0,0 0,1 0,-1-1,1 1,-1 0,0 0,1-1,-1 1,0 0,1-1,-1 1,0 0,0-1,1 1,-1-1,0 1,0 0,0-1,1 1,-1-1,0 1,0-1,0 1,0 0,0-1,0 1,0-1,0 1,0-1,3 39,-3-34,-1 25,0-22,0 0,1 0,0 0,0 0,0 0,1-1,0 1,1 0,-1 0,1 0,0-1,1 1,0-1,0 0,0 1,1-1,0-1,1 2,-2-3,0 0,0-1,0 1,1-1,0 0,-1 0,1 0,0-1,1 1,-1-1,0 0,1 0,-1-1,1 1,0-1,-1 0,1 0,0-1,0 1,-1-1,1 0,0 0,0-1,0 1,-1-1,1 0,0-1,-1 1,1-1,-1 1,1-2,-1 1,0 0,0-1,0 0,0 0,10-10,-1 0,-1-1,-1 0,0-1,-1-1,0 1,-1-1,-1-1,0 0,-2 0,4-14,9-18,35-183,-49 206</inkml:trace>
  <inkml:trace contextRef="#ctx0" brushRef="#br0" timeOffset="324.489">1271 207,'-22'15,"-7"4,0 1,1 1,2 1,0 2,1 0,1 2,2 1,-14 20,34-44,0 1,0-1,0 1,0-1,1 1,-1 0,1 0,0 0,0 0,0 0,1 0,0 0,-1 0,1 0,1 0,-1 0,1 0,-1 0,1 0,0 0,0 0,1 0,-1 0,1-1,0 1,0-1,0 1,1-1,-1 0,1 1,0-1,-1-1,1 1,1 0,-1-1,0 1,1-1,-1 0,1 0,-1-1,1 1,1 0,9 3,-1 0,1 0,0-1,1-1,-1 0,0-1,1-1,-1 0,1-1,-1-1,1 0,-1-1,1 0,5-3,5 0</inkml:trace>
  <inkml:trace contextRef="#ctx0" brushRef="#br0" timeOffset="636.965">1666 150,'-25'30,"1"0,1 2,2 1,2 0,0 1,3 1,1 1,0 4,13-36,0-1,0 1,1 0,-1 0,1-1,0 1,0 0,0 0,1 0,-1 0,1 0,0 0,0 0,1 0,-1 0,1 0,0 0,0 0,0 0,0-1,1 1,0 0,-1-1,1 1,1-1,-1 0,0 1,1-1,0 0,-1 0,1-1,0 1,1-1,-1 1,8-1,1 1,-1-2,1 0,0 0,-1-1,1 0,0-1,-1 0,1-1,-1-1,1 0,-1 0,0-1,0 0,-1-1,1 0,3-4,-1 3,-1-1,0 0,-1-1,0 0,0 0,0-2,-1 1,-1-1,0-1,0 0,-1 0,0 0,-1-1,0 0,-1-1,-1 1,0-1,0-1,-2 1,1 0,-2-1,0 0,0 1,-1-8,-2 15,-1-1,0 1,0 0,0 0,0 1,-1-1,0 0,0 1,-1 0,0 0,0 0,0 0,0 0,-1 1,0 0,1 0,-2 0,1 1,0-1,-1 1,1 0,-1 1,0 0,0 0,0 0,0 0,-1 1,1 0,0 0,0 1,-1 0,1 0,0 0,-1 1,1 0,0 0,0 1,0-1,0 1,-2 1,-11 5</inkml:trace>
  <inkml:trace contextRef="#ctx0" brushRef="#br0" timeOffset="1018.601">2372 94,'-26'6,"0"1,1 2,0 0,0 2,1 0,1 2,0 1,1 0,-2 4,22-17,-1 0,1 0,0 1,-1 0,1-1,0 1,0 0,1 0,-1 0,0 0,0 0,1 0,0 1,-1-1,1 0,0 1,0-1,0 1,0-1,1 1,-1 0,1-1,0 1,-1 0,1-1,0 1,0 0,1-1,-1 1,1 0,-1-1,1 1,0-1,0 1,0-1,0 1,0-1,1 1,-1-1,1 0,0 0,-1 0,1 0,0 0,0 0,1 0,76 32,-69-32,-1 1,1 0,-1 1,0 0,0 1,0-1,0 2,-1-1,0 1,0 1,-1-1,1 1,5 8,-11-9,0 1,-1-1,1 1,-1 0,-1 0,1-1,-1 1,0 0,-1 0,0 0,0-1,0 1,-1 0,0-1,0 1,0-1,-1 0,0 0,0 0,-1 0,0 0,0-1,0 0,-1 0,1 0,-1 0,0 0,-1-1,1 0,-3 1,1 0,1 0,-1 0,1-1,-1 0,-1 0,1-1,0 0,-1 0,0-1,1 0,-1 0,0-1,0 0,0 0,0-1,0 0,0 0,0-1,-6-1,-5-4</inkml:trace>
  <inkml:trace contextRef="#ctx0" brushRef="#br0" timeOffset="1750.558">3020 9,'-8'-3,"-1"1,0 1,0 0,-1 0,1 1,0 0,0 0,0 1,0 1,0-1,0 1,0 1,0 0,1 0,-1 1,1 0,0 0,0 1,0 0,1 0,0 1,0 0,0 0,1 0,0 1,0 0,0 1,1-1,0 1,1 0,-1 2,-4 12,1 0,1 0,1 1,1 0,1 0,2 0,0 0,1 0,1 1,1-1,1 0,2 5,-3-19,1 1,-1 0,2 0,-1-1,2 1,-1-1,1 0,0 0,1-1,0 1,0-1,1 0,0 0,1-1,0 1,0-1,0-1,1 0,0 0,0 0,0-1,1 0,0-1,0 0,0 0,0-1,1 0,-1 0,1-1,0-1,0 0,0 0,-1-1,1 0,0 0,0-1,3-1,13-4,0 0,-1-2,1 0,-1-2,-1-1,0-1,-1-1,0-1,-1-1,0-1,1-2,-13 9,1 1,-1-1,-1 0,0-1,0 0,-1-1,-1 0,1 0,-2-1,0 1,0-2,-1 1,0 0,-1-1,-1 0,0 0,0 0,-2 0,1 0,-2-1,0 1,0 0,-1-1,-1 1,0 0,-1 0,-1 0,0 0,-2-4,-2 7,0 0,-1 0,0 1,0 0,-1 0,0 1,-1 0,0 1,0 0,-1 1,1 0,-1 1,-1 0,1 1,-1 0,1 1,-1 1,0 0,0 1,0 0,0 1,-11 1,-13-3</inkml:trace>
  <inkml:trace contextRef="#ctx0" brushRef="#br0" timeOffset="2040.586">2682 319,'385'-121,"-383"121,1 0,0 0,0-1,-1 2,1-1,0 0,0 0,0 1,-1 0,1-1,0 1,-1 0,1 0,-1 1,1-1,-1 0,0 1,1 0,-1-1,0 1,0 0,0 0,0 0,-1 0,1 1,0-1,-1 0,0 1,1-1,-1 1,0 0,0-1,-1 1,1 0,0-1,-1 1,0 0,1 1,16 32,-11-28,0 0,1 0,0 0,1-1,0 0,0-1,0 0,1 0,0-1,0 0,0-1,1 1,0-2,0 0,0 0,0 0,1-1,177 11,-160-14,-4 1</inkml:trace>
</inkml:ink>
</file>

<file path=ppt/ink/ink4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5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550 452,'1'-1,"0"0,0 0,0 1,0-1,0 0,0 0,0 0,0 0,0-1,-1 1,1 0,-1 0,1 0,0-1,-1 1,0 0,1 0,-1-1,0 1,0 0,1-1,-1 1,0 0,-1-1,1 1,0 0,0-1,0 1,-1 0,1-1,-1 1,1 0,-1 0,1 0,-1-1,0 1,0 0,1 0,-1 0,0 0,0 0,0 0,0 0,0 1,0-1,0 0,-1 0,1 1,0-1,0 1,-1-1,1 1,0 0,-1-1,1 1,0 0,-1 0,1 0,0 0,-1 0,1 0,0 0,-1 0,1 1,-1-1,-23-2,0 2,0 0,0 1,1 2,-1 0,0 2,-2 1,-130 18,157-24,1 0,-1 0,0 0,1 0,-1 0,1 0,-1 0,1 0,-1 0,0 1,1-1,-1 0,1 0,-1 0,0 0,1 1,-1-1,0 0,1 0,-1 1,0-1,1 0,-1 1,0-1,0 0,1 1,-1-1,0 0,0 1,0-1,1 0,-1 1,0-1,0 1,0-1,0 0,0 1,0-1,0 1,0-1,0 0,0 1,0-1,0 1,0-1,0 1,0-1,-1 0,1 1,0-1,0 0,0 1,-1-1,1 0,0 1,0-1,-1 0,1 1,0-1,-1 0,1 1,-1-1,51 15,-41-13,-2 0,2 0,0 0,0 0,0 1,-1 0,1 0,-1 1,0 0,0 1,0 0,0 0,-1 1,0-1,0 2,4 4,-10-7,0 1,-1-1,1 0,-1 0,0 1,-1-1,1 0,-1 0,0 0,0 1,0-1,0 0,-1 0,1 0,-1-1,0 1,0 0,-1-1,1 1,-1-1,0 0,1 0,-1 0,-1 0,1 0,0-1,-1 1,0-1,1 0,-1 1,-283 274,285-276,1 1,-1-1,0 1,1 0,-1-1,1 1,-1 0,1 0,0 0,0 0,-1 0,2 0,-1 0,0 0,0 0,1 0,-1 1,1-1,-1 0,1 0,0 1,0-1,0 0,0 1,1-1,-1 0,1 0,-1 1,1-1,0 0,0 0,0 0,0 0,0 0,0 0,0 0,1 0,-1-1,1 1,-1 0,1-1,0 1,11 4,0 0,1 0,0-1,0-1,0 0,0-1,1-1,-1 0,1-1,0-1,-1 0,1-1,14-2,5 1,-3-4,-25 0</inkml:trace>
  <inkml:trace contextRef="#ctx0" brushRef="#br0" timeOffset="332.327">240 1,'-1'509,"-50"-112,17-115,12-142,19-117</inkml:trace>
</inkml:ink>
</file>

<file path=ppt/ink/ink4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32,'48'-21,"-45"21,38-5,0 1,0 3,0 1,27 4,-69-4,0 1,0-1,0 1,0 0,0-1,0 1,0 0,0 0,1 0,-1-1,0 1,1 0,-1 0,0 0,1 0,-1 0,1 0,0 0,-1 0,1 0,0 1,0-1,-1 0,1 0,0 0,0 0,0 0,1 0,-1 1,0-1,0 0,0 0,1 0,-1 0,1 0,-1 0,1 0,-1 0,1 0,-1 0,1 0,0 0,0-1,-1 1,1 0,0 0,0-1,0 1,0 0,0-1,0 1,0-1,0 1,0-1,0 0,0 1,0-1,0 0,1 0,-1 0,0 0,0 0,0 0,0 0,0 0,0 0,1-1,-1 1,0 0,1-1,-153 65,111-52,-543 176,542-170,66 4,136-4,-32-9,67 9,-194-18,-1-1,0 1,0-1,0 1,1 0,-1 0,0 0,0 0,1 0,-1 0,0 0,0 0,1 0,-1 0,0 1,0-1,0 0,1 1,-1-1,0 1,0 0,0-1,0 1,0 0,0-1,0 1,0 0,0 0,0 0,-1 0,1 0,0 0,-1 0,1 0,0 0,-1 0,0 1,1-1,-1 0,0 0,1 1,-1-1,0 0,0 0,0 0,0 1,0-1,0 0,0 0,-1 1,1-1,0 0,-1 0,1 0,-1 1,1-1,-1 0,1 0,-1 0,0 0,0 0,0 0,1 0,-1 0,0-1,0 1,0 0,0 0,-1 0,-223 109,216-106,-11 4,1 1,0 1,0 1,1 1,1 0,0 1,0 1,-4 6,20-19,-1 1,1 0,0 0,0 0,0-1,0 1,0 0,0 0,0 1,1-1,-1 0,1 0,-1 0,1 0,0 0,0 1,0-1,0 0,0 0,0 0,1 1,-1-1,1 0,0 0,-1 0,1 0,0 0,0 0,0 0,1 0,-1-1,0 1,1 0,-1-1,1 1,-1-1,1 1,0-1,0 1,82 37,-62-37,1-1,-1-2,0 0,1-1,-1-1,0-1,18-5,-11 2,140-42,-147 40,-4-1</inkml:trace>
</inkml:ink>
</file>

<file path=ppt/ink/ink4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9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1,'29'5,"24"1,7 0,-1-1,-6-1,-7-2,-7-1,-5 0,-4-1,-1-1,-7-4,-2-1,1-1,-3 2</inkml:trace>
</inkml:ink>
</file>

<file path=ppt/ink/ink4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9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47,'38'0,"32"0,9-5,-4-1,-10 0,-12 1,-9 1,-8 2,-10-4,-4-1,-7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36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32,'21'70,"-19"-56,6 317,-10-209,2 489,0-622</inkml:trace>
  <inkml:trace contextRef="#ctx0" brushRef="#br0" timeOffset="3233.627">933 88,'-12'-10,"0"1,-1 0,1 1,-2 0,1 1,-1 0,0 2,0-1,-1 2,0 0,0 0,0 2,0-1,0 2,0 0,0 1,-1 1,1 0,-2 1,4 1,0 0,0 1,0 0,0 1,1 0,0 1,0 0,0 1,1 1,0 0,0 0,1 1,0 0,1 1,0 0,0 0,1 1,1 0,0 1,0 0,1 0,0 0,1 0,1 1,0 0,1 0,-1 4,3-9,-1 0,1 0,0 0,1 0,0 0,0 0,0 0,1 0,1-1,-1 1,1 0,1 0,-1-1,1 0,0 1,1-1,0 0,0 0,1-1,-1 1,1-1,1 0,-1-1,1 1,0-1,0 0,1 0,0-1,-1 0,1 0,1-1,3 2,3-1,0-1,0-1,0 0,0-1,1-1,-1 0,0 0,0-2,1 0,-1 0,0-1,-1-1,1-1,-1 0,0 0,0-1,0-1,-1 0,7-6,-1 1,-1-1,-1-1,0 0,0-2,-2 1,0-2,0 0,-2-1,0 0,-1-1,-1 0,5-15,4-68,-19 102,0 1,0-1,0 0,-1 1,1-1,0 0,0 1,-1-1,1 0,0 0,0 1,-1-1,1 0,0 0,-1 0,1 1,0-1,-1 0,1 0,0 0,-1 0,1 0,0 0,-1 1,1-1,-1 0,1 0,0 0,-1 0,1-1,0 1,-1 0,1 0,-1 0,1 0,0 0,-1 0,1 0,0-1,-1 1,1 0,0 0,-1-1,1 1,0 0,0 0,-1-1,1 1,0 0,0-1,0 1,-1 0,1-1,0 1,0 0,0-1,0 1,0 0,0-1,0 1,-1 0,1-1,0 1,0-1,0 1,1-1,-18 28,5 8,2 1,1 0,2 0,1 1,1 11,-1 306,8-202,3-102,1-33</inkml:trace>
  <inkml:trace contextRef="#ctx0" brushRef="#br0" timeOffset="3499.66">1298 709,'-9'38,"-4"18,6-1,4-15,7-13,3-13</inkml:trace>
  <inkml:trace contextRef="#ctx0" brushRef="#br0" timeOffset="3921.369">1722 3,'-11'405,"-2"-305,-4 34,6-1,5 31,12-58,1-89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1,'-56'130,"-7"-3,-4-2,-9-1,64-106,2-5,0 1,1 0,1 1,0 0,1 0,0 0,1 1,1 0,1 0,-2 13,6-26,0-1,0 1,0-1,0 0,1 1,-1-1,1 0,-1 1,1-1,0 0,0 0,0 0,0 0,0 0,1 0,-1 0,1 0,-1 0,1 0,0-1,0 1,-1-1,1 1,0-1,0 0,1 0,-1 0,0 0,0 0,0 0,1 0,-1-1,2 1,87 3,-75-4,-2-1,-2 2,0 0,0-1,0-1,0 0,0-1,0 0,0 0,0-2,-1 1,1-2,-1 1,0-2,0 1,-1-1,10-8,-9 2</inkml:trace>
  <inkml:trace contextRef="#ctx0" brushRef="#br0" timeOffset="216.522">0 339,'48'0,"45"-5,16-1,-2 0,-8 1,-16 2,-14 0,-18 2</inkml:trace>
</inkml:ink>
</file>

<file path=ppt/ink/ink4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8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161 115,'-14'43,"-10"33,-1 9,4-5,1-12,4-12,4-12,5-7,3-6,2-4,-3 0,-1-11,1-8</inkml:trace>
  <inkml:trace contextRef="#ctx0" brushRef="#br0" timeOffset="248.804">20 58,'38'0,"33"0,8-5,0-1,-8-1,-11 2,-12-3,-8 0,-7 1,-4 1,-12 3,-8 1</inkml:trace>
  <inkml:trace contextRef="#ctx0" brushRef="#br0" timeOffset="453.17">20 453,'38'0,"28"-5,6-1,-3 0,-14-4,-11 0,-9 2,-5 2,-8 2</inkml:trace>
  <inkml:trace contextRef="#ctx0" brushRef="#br0" timeOffset="868.482">725 425,'-160'249,"149"-231,0 1,1 0,1 1,1 0,1 0,-3 12,10-30,-1 0,1 0,-1 0,1 0,0 0,0 0,0 0,0 0,0 1,0-1,1 0,-1 0,1 0,-1 0,1 0,0 0,0 0,0 0,0 0,0 0,0-1,0 1,1 0,-1-1,1 1,-1-1,1 1,0-1,-1 0,1 0,0 0,0 0,0 0,0 0,0 0,0-1,0 1,0 0,0-1,0 0,0 0,1 0,-1 0,0 0,1 0,100-17,2-27,-92 32</inkml:trace>
  <inkml:trace contextRef="#ctx0" brushRef="#br0" timeOffset="1136.539">415 622,'38'0,"28"0,6 0,-3 0,-9 0,-10 0,-9 0,-11 0</inkml:trace>
</inkml:ink>
</file>

<file path=ppt/ink/ink4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35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0,'-65'133,"7"3,-36 125,39-121,56-140,-1-1,0 1,1 0,-1 0,0-1,1 1,-1 0,0-1,0 1,1 0,-1-1,0 1,0 0,0-1,0 1,1-1,-1 1,0 0,0-1,0 1,0-1,0 1,0 0,0-1,0 1,0-1,0 1,0 0,-1-1,1 1,0-1,0 1,0 0,0-1,-1 1,1 0,0-1,0 1,0 0,-1-1,1 1,0 0,-1 0,1-1,0 1,-1 0,1 0,0-1,-1 1,1 0,-1 0,1 0,0 0,-1 0,1 0,-1 0,1-1,0 1,-1 0,1 1,-1-1,1 0,0 0,-1 0,1 0,11-38,2 0,2 1,1 1,2 1,4-5,1-3,3-8,-1 0,2 1,2 1,2 2,15-16,-43 59,-3 4,0-1,0 0,0 1,0-1,0 0,1 1,-1-1,0 0,0 1,0-1,1 0,-1 1,0-1,1 0,-1 1,0-1,1 1,-1-1,1 1,-1-1,1 1,-1-1,1 1,-1 0,1-1,-1 1,1 0,0-1,-1 1,1 0,-1 0,1-1,0 1,-1 0,1 0,0 0,-1 0,1 0,0 0,0 0,-1 0,1 0,0 0,-1 1,1-1,-1 0,1 0,0 1,-1-1,1 0,-1 1,1-1,0 0,-1 1,1-1,-1 1,1-1,-1 1,0-1,1 1,-1-1,0 1,1 0,-1-1,1 1,-1 211,0-34,0-176,0 0,0 0,0 0,1-1,-1 1,1 0,-1 0,1 0,0-1,-1 1,1 0,0-1,0 1,0 0,1-1,-1 1,0-1,0 0,1 1,-1-1,1 0,-1 0,1 0,0 0,-1 0,1 0,0-1,0 1,-1 0,1-1,0 0,0 1,0-1,0 0,0 0,0 0,-1 0,1 0,0 0,0-1,0 1,0-1,0 1,-1-1,1 0,0 1,0-1,-1 0,1 0,-1 0,1-1,-1 1,1 0,-1-1,0 1,0 0,1-2,15-12,-1 0,-1-2,0 0,-2 0,0-1,4-9,24-31,5-5,-30 38,1 1,2 0,0 2,1 0,1 1,17-12,-37 32,0 0,0 0,0 0,0 0,0 0,0 0,0 0,1 1,-1-1,0 0,0 1,1-1,-1 1,0 0,1-1,-1 1,0 0,1 0,-1-1,1 1,-1 0,0 1,1-1,-1 0,0 0,1 1,-1-1,0 0,1 1,-1-1,0 1,1 0,-1-1,0 1,0 0,0 0,0 0,0 0,0 0,0 0,0 0,0 0,-1 0,1 0,0 1,-1-1,1 0,0 0,-1 1,0-1,1 0,-1 1,0-1,0 0,0 2,2 12,-1 1,-1 0,0-1,-2 1,1 0,-2-1,0 1,-3 6,2-12,1 1,0-1,1 1,0 0,1-1,0 1,0 0,2 0,-1 0,1 0,1 0,0-1,0 1,1 0,0-1,1 0,4 8,2-4</inkml:trace>
  <inkml:trace contextRef="#ctx0" brushRef="#br0" timeOffset="526.971">1492 113,'-42'5,"0"1,0 3,1 1,-37 14,67-20,0 1,0 0,1 0,0 1,0 0,0 1,1 0,0 0,0 1,1 0,0 1,0 0,1 0,1 0,-1 1,1 0,1 1,0-1,0 1,0 5,-4 72,9-86,0 1,1-1,-1 1,1-1,0 1,-1-1,1 1,0-1,1 0,-1 0,0 0,1 1,-1-1,1 0,0-1,-1 1,1 0,0 0,0-1,0 1,0-1,1 0,-1 0,0 1,0-1,1-1,-1 1,1 0,-1-1,1 1,-1-1,3 1,7-3,0-1,1 1,-2-2,1 0,0 0,-1-1,0-1,0 1,0-2,-1 0,0 0,0-1,-1 0,8-8,209-234,-194 226,-32 24,0-1,1 1,-1 0,0-1,1 1,-1 0,1-1,-1 1,1 0,-1 0,1-1,-1 1,1 0,-1 0,1 0,-1 0,1 0,-1-1,1 1,-1 0,1 0,-1 0,1 1,-1-1,1 0,-1 0,1 0,-1 0,1 0,-1 1,1-1,-1 0,1 0,-1 1,1-1,-1 0,1 1,-1-1,0 0,1 1,-1-1,0 1,1-1,-1 0,0 1,0-1,1 1,-1-1,0 1,0-1,0 1,0-1,0 1,1 0,-1-1,0 1,0-1,0 1,-1-1,1 1,0-1,0 1,0-1,0 1,0-1,-47 149,44-139,1 1,0 0,0 0,1 0,1 0,0 0,0 0,1 0,0 0,1 0,0 0,1-1,0 1,3 4,7 3</inkml:trace>
  <inkml:trace contextRef="#ctx0" brushRef="#br0" timeOffset="878.319">2001 141,'-141'287,"108"-182,31-101,2 1,-1-1,0 1,1-1,0 1,0-1,0 1,0 0,1-1,0 1,0-1,0 0,1 1,-1-1,1 0,0 0,0 0,1 0,-1 0,1 0,0 0,1 0,3 0,0 0,1-1,0 0,-1-1,1 0,0 0,0 0,1-1,-1 0,0-1,0 0,1 0,-1-1,0 0,0 0,0-1,0 0,0 0,7-4,27-12,-28 8</inkml:trace>
  <inkml:trace contextRef="#ctx0" brushRef="#br0" timeOffset="1066.95">1662 395,'38'0,"33"0,8 0,-4 0,-11 0,-10 0,-15 0</inkml:trace>
</inkml:ink>
</file>

<file path=ppt/ink/ink4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43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1 311,'224'-17,"-158"9,0 3,1 2,33 6,-2-2,-73-1</inkml:trace>
  <inkml:trace contextRef="#ctx0" brushRef="#br0" timeOffset="265.734">57 452,'39'0,"31"0,14-5,-3-2,-10 1,-13 1,-11 2,-9 0,-6 2,-3 1,-3 0,-5 0</inkml:trace>
  <inkml:trace contextRef="#ctx0" brushRef="#br0" timeOffset="781.22">424 1,'2'8,"1"0,0 0,0 0,0-1,1 1,0-1,1 1,-1-1,1-1,1 1,-1-1,1 0,0 0,1 0,-1-1,1 0,0-1,1 1,-1-1,4 1,69 36,-55-29,-1 0,0 1,-1 2,-1 0,0 1,0 2,-18-14,-1 0,1 0,-1 0,0 0,0 1,0-1,-1 1,1 0,-1 0,0 0,0 0,-1 0,0 0,0 1,0-1,0 0,-1 1,0-1,0 0,-1 1,1-1,-1 0,0 0,0 1,-1-1,0 0,0 0,0 0,0 0,-1-1,0 1,0-1,0 1,0-1,-1 0,1 0,-5 2,-34 35,-2-2,-2-1,-1-3,-2-2,-16 7,-29 30,83-57</inkml:trace>
</inkml:ink>
</file>

<file path=ppt/ink/ink4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4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0 273,'5'0,"15"0,10-5,4-1,2 0,-1 1,-2 1,-1 2,-2 1,0 1,-2 0,0 0,0 0,-5 5,-1 1,-5 6,-5-1</inkml:trace>
  <inkml:trace contextRef="#ctx0" brushRef="#br0" timeOffset="916.254">988 75,'-168'356,"121"-287,46-69,1 0,-1 0,1 0,-1-1,0 1,1 0,-1 0,1-1,-1 1,1 0,-1-1,1 1,0 0,-1-1,1 1,-1-1,1 1,0-1,-1 1,1-1,0 1,-1-1,1 1,0-1,0 1,0-1,0 1,-1-1,1 0,0 1,0-1,0 1,0-1,0 1,0-1,0 0,1 1,-1-1,0 1,0-1,0 1,1-1,-1 0,0 1,0-1,1 1,-1 0,1-1,6-19,1 2,1-1,1 1,1 0,0 1,1 1,1 0,12-11,6-12,-12 17,0 1,1 0,1 2,0 0,2 2,0 0,1 2,25-13,-46 27,0 1,0-1,1 1,-1 0,0 0,0 0,0 0,1 0,-1 1,0-1,0 1,0 0,0 0,0 0,0 1,0-1,0 0,-1 1,1 0,0 0,-1 0,0 0,1 0,-1 1,0-1,0 0,0 1,0 0,-1-1,1 1,-1 0,1 0,-1 0,0 0,0 0,-1 0,1 0,-1 1,1-1,-1 0,0 0,0 0,0 1,-1-1,1 0,-1 0,0 0,0 3,-24 165,20-124,30-66,74-109,39-5,-56 90,-80 42,-1 1,1-1,0 1,0-1,0 1,-1 0,1 0,0 0,0 0,0 0,0 0,-1 1,1-1,0 1,0-1,0 1,-1-1,1 1,0 0,-1 0,1 0,-1 0,1 0,-1 0,0 1,1-1,-1 0,0 1,0-1,0 1,0-1,0 1,0-1,0 1,0 0,-1-1,1 1,-1 0,1 0,-1 0,0-1,0 1,0 0,0 0,0 0,0 0,0 1,-1 10,-1 1,0 0,0 0,-2-1,1 1,-2-1,0 0,0 0,-6 8,-2 9,1-1,3-5</inkml:trace>
  <inkml:trace contextRef="#ctx0" brushRef="#br0" timeOffset="1732.167">2116 47,'-1'-3,"-1"0,0 0,0 0,0 0,0 0,-1 1,1-1,-1 1,0-1,0 1,1 0,-2 0,1 0,0 0,0 1,0-1,-1 1,1 0,-1 0,1 0,-1 0,1 1,-1-1,1 1,-1 0,0 0,1 1,-1-1,1 0,-1 1,0 0,1 0,0 0,-1 1,1-1,0 1,-11 3,1 1,0 1,0 0,1 1,0 1,1-1,-1 2,-3 4,8-8,0 1,1 0,0 0,0 0,0 1,1 0,0 0,1 0,0 0,0 1,1 0,0 0,0 0,1 0,0 0,1 1,0-1,0 0,1 1,0-1,1 1,0-1,1 2,-1-8,0 0,1-1,0 1,-1-1,1 1,0-1,0 0,0 0,1 0,-1 0,0 0,1 0,-1-1,1 1,0-1,-1 0,1 0,0 0,0 0,0 0,0 0,0-1,0 0,0 1,0-1,0 0,0 0,0-1,-1 1,1-1,0 1,0-1,2-1,94-39,73-108,-65 87,-106 62,0-1,1 1,-1 0,0 0,1 1,-1-1,1 0,-1 0,0 1,1-1,-1 0,0 1,0-1,1 1,-1 0,0-1,0 1,0 0,0 0,0 0,0 0,0 0,0 0,0 0,0 0,0 0,-1 0,1 1,-1-1,1 0,0 0,-1 1,0-1,1 0,-1 1,0-1,0 0,0 1,0-1,0 1,2 64,-3-56,-32 246,29-214,-3-1,-2 0,-1-1,-2 0,-2 1,10-30,-1 1,0-1,-1 0,0 0,-1-1,0 0,-1 0,0-1,0 0,-1 0,0-1,-1 0,0 0,0-1,0-1,-1 1,0-2,0 0,-2 1,11-5,0 0,-1 0,1 0,0 0,-1 0,1-1,-1 1,1-1,-1 1,1-1,-1 0,1 0,-1 0,1 0,-1-1,1 1,-1-1,1 1,0-1,-1 0,1 0,0 0,-1 0,1-1,0 1,0 0,0-1,0 1,0-1,0 0,1 0,-1 0,1 0,-1 0,1 0,-1 0,1 0,0-1,0 1,0 0,1-1,-1 1,0-1,1-1,0-10,2 0,-1-1,2 1,0 0,0 1,2-1,-1 0,2 1,0 0,0 1,1-1,1 1,0 0,1 1,0 0,1 0,0 1,0 1,9-7,107-79,-102 83</inkml:trace>
</inkml:ink>
</file>

<file path=ppt/ink/ink4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9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32,'-2'-2,"1"0,-1 1,1-1,-1 0,1 0,-1 1,0-1,0 1,0-1,0 1,0 0,0 0,0 0,0 0,0 0,-1 0,1 1,0-1,-1 1,1 0,0-1,-1 1,1 0,0 0,-2 1,2-2,-9-1,1 1,-1 0,0 0,1 1,-1 0,0 1,1 0,-1 0,1 1,-1 1,1 0,0 0,0 1,0 1,1-1,0 1,-1 1,2 0,-5 3,11-7,1 0,-1 0,1-1,0 1,0 0,-1 0,1 0,1 1,-1-1,0 0,0 0,1 0,-1 1,1-1,0 0,0 0,0 1,0-1,0 0,0 0,1 1,-1-1,1 0,-1 0,1 1,0-1,0 0,0 0,0 0,0 0,0 0,1 0,-1-1,1 1,-1 0,1-1,0 1,0-1,0 1,79 48,-79-49,5 1,0 0,1 0,-1 1,0-1,0 2,-1-1,1 1,-1 0,1 1,-1-1,-1 1,1 0,-1 1,0-1,0 1,0 0,-1 0,0 1,0-1,0 1,-1 0,0 0,-1 0,1 0,-1 1,-1-1,1 1,-2-1,1 1,-1-1,0 5,-3-3,-1-1,-1 0,1 0,-2 0,1-1,-1 1,0-1,0-1,-1 1,0-1,0 0,0-1,-1 1,0-1,0-1,0 0,0 0,-1 0,0-1,1-1,-1 1,-7 0,10-1,0-1,1 1,-1-1,0 0,0 0,0 0,0-1,0 0,0 0,0-1,1 1,-1-1,0-1,0 1,0-1,1 0,-1 0,1-1,0 1,0-1,0-1,0 1,0 0,0-1,0-1,-2-10</inkml:trace>
</inkml:ink>
</file>

<file path=ppt/ink/ink4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0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0,'-5'15,"3"14,2 2</inkml:trace>
</inkml:ink>
</file>

<file path=ppt/ink/ink4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132 225,'-14'39,"-10"26,-1 8,4-4,1-14,4-12,4-12</inkml:trace>
  <inkml:trace contextRef="#ctx0" brushRef="#br0" timeOffset="690.107">329 508,'61'-46,"50"-94,-34 16,-55 99,-25 53,-3 0,2 1,1 0,1 0,1 0,3 21,-1-44,-1 0,1 0,0 1,1-1,-1 0,1 0,1 0,-1-1,1 1,0-1,0 1,0-1,1 0,0 0,0 0,0-1,1 1,-1-1,1 0,0 0,0-1,1 1,-1-1,1-1,-1 1,1-1,0 0,0 0,0 0,0-1,1 0,-1 0,0-1,0 0,1 0,-1 0,0-1,0 1,0-2,0 1,1-1,-2 0,1 0,0 0,0-1,10-11,-1 0,0 0,-2-1,1-1,-2 0,0-1,-1-1,-1 0,0 0,-2-1,0 0,-1 0,-1-1,0 1,1-19,-7 38,11-84,-15 59</inkml:trace>
  <inkml:trace contextRef="#ctx0" brushRef="#br0" timeOffset="1624.298">1514 56,'-8'-1,"0"1,0 0,0 0,0 1,0 0,0 0,1 1,-1 0,0 1,1 0,-1 0,1 0,0 1,0 0,0 0,1 1,-1 0,1 0,-1 2,-3 1,1-1,1 1,0 1,0-1,0 1,1 1,1-1,-1 1,2 0,-1 1,1-1,1 1,0 0,1 0,0 1,0-1,1 1,1-1,0 1,0 0,2-1,-1 1,1 0,1-1,0 1,1-1,0 1,0-1,1 0,1-1,0 1,0-1,1 0,1 0,-1 0,2-1,1 2,4-3,-1 0,1-1,0-1,0 0,0-1,1 0,0-1,0-1,0 0,1-1,-1 0,1-1,-1-1,1 0,-1-1,1-1,-1 0,0-1,0 0,0-1,0-1,-1 0,1-1,-1-1,-1 0,1 0,-1-1,-1-1,1 0,-1-1,4 0,1-2,-2 1,0-2,0 0,-1-1,-1 0,0-1,-1 0,3-7,-4 6,-2-1,1 0,-2-1,0 0,-2 0,0-1,1-4,-5 17,-1 0,1 0,-1 0,0 0,0-1,-1 1,1 0,-2 0,1 0,-1 0,1 0,-1 1,-1-1,1 0,-1 1,0 0,-1-1,1 1,-1 0,0 1,0-1,-1 1,1 0,-1 0,-4-3,-1 1,0 0,0 0,0 1,-1 1,0 0,0 0,0 1,0 0,0 1,0 0,-1 1,1 1,-1-1,1 2,-1 0,-8 1,-18 5,1 1,0 2,0 1,-24 13,-113 60,172-83,1-1,-1 1,1 0,-1-1,1 1,-1 0,1 0,-1 0,1 0,0 0,0 0,0 0,-1 0,1 0,0 1,0-1,1 0,-1 1,0-1,0 1,1-1,-1 1,1-1,-1 1,1 0,0-1,-1 1,1-1,0 1,0 0,0-1,0 1,0 0,1-1,-1 1,1-1,-1 1,1 0,-1-1,1 1,0-1,-1 0,1 1,0-1,0 0,0 1,0-1,1 0,-1 0,0 0,0 0,1 0,-1 0,1 0,-1 0,1-1,10 3,0 0,0-1,1-1,-1 0,0-1,1 0,-1-1,1-1,-1 1,0-2,4-1,29-4,-34 9,0-1,0 2,1-1,-1 1,-1 1,1 0,0 1,-1 0,1 0,-1 1,-1 1,1 0,-1 0,0 0,2 3,31 17,-28-16,1-1,0-1,1 0,0-1,0-1,0-1,1 0,-1-1,1-1,12 1,43 8,-53-6</inkml:trace>
</inkml:ink>
</file>

<file path=ppt/ink/ink4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2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6,'56'17,"-12"-10,1-2,0-2,0-2,31-4,10 1,-74 2,-5 1,1-1,-1 0,1 0,-1 0,1-1,-1-1,0 1,0-1,0 0,0-1,0 1,0-1,5-4,1-4</inkml:trace>
</inkml:ink>
</file>

<file path=ppt/ink/ink4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2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1,'43'9,"29"-1,7-2,-6-2,-10-2,-10-1,-11-1,-11-5,-12-2</inkml:trace>
</inkml:ink>
</file>

<file path=ppt/ink/ink4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4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230 275,'-4'22,"0"-1,-1 0,-1 0,-1 0,-1-1,-1 0,0-1,-2 0,0 0,-1-1,-1-1,-3 4,-1 2,-80 120,146-193,143-157,-82 71,-110 135,0 0,1 0,-1 1,1-1,-1 0,1 0,-1 0,1 0,-1 1,1-1,0 0,-1 1,1-1,0 0,0 1,0-1,-1 1,1-1,0 1,0 0,0-1,0 1,0 0,0-1,0 1,0 0,0 0,0 0,0 0,0 0,0 0,0 0,-1 0,1 1,0-1,0 0,0 1,0-1,0 0,0 1,0-1,0 1,-1-1,1 1,0 0,0-1,-1 1,1 0,0-1,-1 1,1 0,-1 0,1 0,-1-1,1 1,-1 0,0 0,1 1,5 141,-8-93,2-48,7 75,-7-76,0 1,1-1,-1 0,1 1,-1-1,1 0,-1 1,1-1,0 0,0 0,-1 0,1 0,0 0,0 0,0 0,0 0,0 0,1 0,-1 0,0-1,0 1,0 0,1-1,-1 1,0-1,1 0,-1 1,0-1,1 0,-1 0,1 0,-1 0,0 0,1 0,-1 0,1 0,-1-1,0 1,1 0,-1-1,0 1,1-1,-1 0,0 1,0-1,0 0,0 0,1 0,-1 1,0-1,0-1,134-121,-74 54,-46 51,0 1,0 0,2 1,0 1,0 0,2 1,3-1,-20 14,0 0,0 0,0 0,0 0,0 0,0 0,0 0,1 1,-1-1,0 1,1 0,-1-1,0 1,1 0,-1 0,0 1,1-1,-1 0,0 1,0 0,1-1,-1 1,0 0,0 0,0 0,0 0,0 1,0-1,0 0,-1 1,1-1,0 1,-1 0,1 0,-1-1,1 1,-1 0,0 0,0 0,0 1,0-1,0 0,-1 0,1 0,-1 1,1-1,-1 0,0 1,0-1,0 2,-26 174,28-42,4-118</inkml:trace>
  <inkml:trace contextRef="#ctx0" brushRef="#br0" timeOffset="9383.224">1104 755,'19'3,"-1"-2,1 0,-1-2,0 0,1 0,-1-2,0 0,0-1,0-1,-1-1,1-1,-1 0,-1-1,0 0,0-2,0 0,-1-1,2-2,40-44,-2-3,-3-2,-3-2,11-23,-51 75,0-1,-1 0,-1 0,0-1,-1 0,-1 0,0-1,0 1,-2-1,0 0,-1 0,0 0,-1-1,-1 1,0 0,-1 0,-1 0,-2-12,3 25,0-1,1 1,-1-1,0 1,-1 0,1-1,0 1,-1 0,1 0,-1 0,0 0,1 0,-1 0,0 0,0 1,-1-1,1 1,0-1,0 1,-1 0,1 0,0 0,-1 0,1 0,-1 0,0 1,1 0,-1-1,1 1,-1 0,0 0,1 0,-1 1,0-1,1 0,-1 1,1 0,-1 0,1 0,-2 0,-87 66,78-53,1 0,0 0,1 2,0-1,2 1,0 1,0-1,2 2,0-1,1 1,0 0,2 0,0 1,1-1,1 1,1 0,0-1,2 1,0 0,1 0,1-1,2 5,1-11,0 0,2-1,-1 0,1-1,1 1,0-2,1 1,-1-1,2-1,-1 0,1 0,0-1,1 0,0-1,0 0,0-1,1-1,0 0,-1 0,1-1,1-1,8 0,161 24,-182-25,-12-1</inkml:trace>
  <inkml:trace contextRef="#ctx0" brushRef="#br0" timeOffset="12022.68">2656 191,'-35'95,"25"-68,3-7,0 0,-2-1,0 0,-1 0,0-1,-2-1,0 0,-13 14,-139 99,158-125,0 0,-1 0,1-1,-1 0,0 0,0-1,0 0,0 0,0 0,-1-1,1 0,-1-1,0 0,1 0,-1 0,0-1,0 0,1-1,-1 0,0 0,1 0,-1-1,1 0,-1-1,1 0,0 0,0-1,4-2,0 0,1-1,0 1,0-1,1 0,0 0,0 1,1-1,-1 0,1 0,1 0,0 0,0 0,0 1,0-1,1 0,0 1,1-1,0 1,1-2,-3 3,1-4,1 0,0 0,1 0,0 0,0 1,0-1,1 1,1 0,-1 1,1-1,1 1,-1 1,1-1,0 1,1 0,-1 0,1 1,1 0,-1 1,0-1,1 2,0-1,-2 6,1 0,-1 0,0 0,0 1,-1 0,1 0,-1 1,1 0,-1 0,0 1,-1-1,1 1,-1 0,0 1,0-1,0 1,-1 0,0 0,0 1,-1-1,2 3,12 16,3 0,2-1,1-1,0 0,2-2,1-1,0-1,15 7,57 33,-82-51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0,'-4'5,"-8"1,5 0,2-1</inkml:trace>
</inkml:ink>
</file>

<file path=ppt/ink/ink4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2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85 283,'147'26,"273"-24,-396-2</inkml:trace>
  <inkml:trace contextRef="#ctx0" brushRef="#br0" timeOffset="251.593">1 565,'48'5,"35"1,13 0,-5-1,-14-2,-9 0,-12-2,-11-1,-8 0,-5 0,-4-5,-2-2,-5 1</inkml:trace>
  <inkml:trace contextRef="#ctx0" brushRef="#br0" timeOffset="670.987">537 1,'9'14,"1"-1,1-1,-1 1,2-1,0-1,0 0,1-1,0-1,1 0,0 0,1-1,-1-1,1-1,1 0,-1-1,1 0,0-1,0-1,3 0,129 48,-143-49,0-1,0 1,-1 1,1-1,0 1,-1-1,0 1,0 1,0-1,0 0,0 1,-1 0,1 0,-1 0,0 0,0 1,-1-1,1 1,-1 0,0-1,0 1,-1 0,1 0,-1 0,0 0,0 1,-1-1,0 0,0 2,-7 11,-2-1,0 0,-1 0,0-1,-2 0,0-1,0 0,-2-1,0 0,0-1,-1-1,-1 0,0-1,-14 7,6-1,-230 163,230-166</inkml:trace>
</inkml:ink>
</file>

<file path=ppt/ink/ink4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0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0,1 0,-1 0,0 0,0 0,0 0,-1 0,1 0,-1 0,-9 0,-9 0</inkml:trace>
</inkml:ink>
</file>

<file path=ppt/ink/ink4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87,'-3'-4,"-1"-1,0 1,0 1,-1-1,1 0,-1 1,1 0,-1 0,0 0,0 1,-1 0,1 0,0 0,-1 0,1 1,-1 0,0 0,1 1,-1-1,0 1,1 0,-1 1,0 0,1 0,-1 0,1 0,-1 1,1 0,0 0,-1 0,1 1,0-1,1 1,-1 1,0-1,1 1,-4 3,-2 1,0 0,0 1,0 0,1 0,1 1,0 0,0 1,1 0,0 0,1 0,0 1,0 3,5-11,0 0,0 0,0 0,1 1,-1-1,1 0,0 0,0 1,1-1,-1 0,1 0,0 0,0 0,1 0,-1 0,1 0,-1 0,1 0,1-1,-1 1,0-1,1 1,0-1,0 0,0 0,0 0,0 0,0-1,1 1,0-1,-1 0,1 0,0 0,0-1,0 1,0-1,0 0,0 0,0-1,0 1,1-1,-1 0,0 0,3 0,12-7,-1 0,0-2,0 0,-1-1,0-1,0 0,-1-1,-1-1,0-1,-1 0,0 0,-1-2,-1 0,7-11,22-23,24-35,-65 85,0 0,0-1,0 1,0-1,0 1,0-1,0 1,0-1,1 1,-1 0,0-1,0 1,0-1,1 1,-1-1,0 1,0 0,1-1,-1 1,0 0,1-1,-1 1,0 0,1 0,-1-1,0 1,1 0,-1 0,1 0,-1-1,1 1,-1 0,0 0,1 0,-1 0,1 0,-1 0,1 0,-1 0,1 0,-1 0,1 0,-1 0,0 0,1 1,-1-1,1 0,-1 0,1 0,-1 1,0-1,1 0,-1 0,0 1,1-1,-1 0,0 1,1-1,-1 0,0 1,0-1,1 0,-1 1,0-1,0 1,0-1,0 1,1-1,-1 1,2 36,-2-31,13 169,-6-131,-3 1,-2 0,-2-1,-1 1,-3 3,1-15,-1-1,-1 0,-1 0,-2 0,-2-1,0 0,-2-1,-2 0,0-1,-2 0,-1-2,-19 23,34-47,0 0,0 0,0 0,-1 0,1-1,-1 1,0-1,0 1,0-1,0 0,0-1,0 1,0 0,-1-1,1 0,-1 0,1 0,-1 0,1 0,-1-1,0 1,1-1,-1 0,1 0,-1-1,0 1,1-1,-1 1,1-1,-1 0,1-1,-1 1,1-1,0 1,0-1,0 0,0 0,0 0,0-1,0 1,1-1,-1 1,1-1,-1 0,1 0,0 0,1 0,-1 0,0-1,1 1,-2-17,1 1,1-1,1 0,1 0,0 0,2 0,0 1,1-1,1 1,1 0,1 0,0 1,2 0,0 0,1 0,0 2,2-1,0 1,0 1,2 0,0 1,2-1,97-68,-94 75</inkml:trace>
</inkml:ink>
</file>

<file path=ppt/ink/ink4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0,'-19'2,"0"1,0 1,0 0,0 2,0 0,1 1,0 0,1 2,-11 6,26-15,1 1,-1-1,1 0,-1 0,1 1,0-1,-1 0,1 1,0 0,-1-1,1 1,0 0,0-1,0 1,-1 0,1 0,0 0,0 0,0 0,0 0,1 0,-1 1,0-1,0 0,1 0,-1 1,1-1,-1 0,1 1,-1-1,1 1,0-1,0 1,0-1,0 0,0 1,0-1,0 1,0-1,0 1,1-1,-1 0,1 1,-1-1,1 0,-1 1,1-1,0 0,0 0,-1 0,1 1,0-1,0 0,0 0,0 0,1 0,-1-1,0 1,150 79,-145-74,0 0,0 0,0 1,-1 0,0 1,-1-1,1 1,-1 0,-1 0,1 0,-2 0,1 1,-1-1,0 1,-1-1,0 1,0 0,-1 0,0-1,0 1,-1 0,0 0,-1-1,0 1,0-1,-1 1,0-1,-1 0,0 0,0 0,0-1,-1 1,0-1,-6 6,8-10,-1 0,0-1,0 1,0-1,0 1,-1-1,1 0,-1-1,1 1,-1-1,1 0,-1 0,0-1,1 1,-1-1,0 0,0 0,0 0,1-1,-1 0,0 0,1 0,-1 0,1-1,-1 0,1 0,0 0,0 0,0-1,0 0,0 1,0-1,1-1,-1 1,1-1,0 1,0-1,0 0,-1-3,2-9</inkml:trace>
</inkml:ink>
</file>

<file path=ppt/ink/ink4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3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4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5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2,'137'21,"94"-43,-215 21,59 14,-69-7</inkml:trace>
</inkml:ink>
</file>

<file path=ppt/ink/ink4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5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27,'38'5,"28"-4,6-1,-3-1,-9 0,-10-6,-8 0,-7 0,-5 2,-7 1</inkml:trace>
</inkml:ink>
</file>

<file path=ppt/ink/ink4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3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34 457,'-5'33,"-1"17,-5-1,0-8</inkml:trace>
  <inkml:trace contextRef="#ctx0" brushRef="#br0" timeOffset="576.398">259 627,'25'-21,"-2"-1,0-1,-1 0,-2-2,0 0,-2-2,-1 0,-1-1,-1 0,7-20,-22 48,0 1,0-1,1 1,-1 0,0-1,1 1,-1-1,1 1,-1-1,1 1,-1-1,1 1,-1-1,1 0,-1 1,1-1,0 0,-1 1,1-1,-1 0,1 0,0 1,-1-1,1 0,0 0,-1 0,1 0,0 0,-1 0,1 0,0 0,-1 0,1-1,0 1,-1 0,1 0,0 0,-1-1,1 1,-1 0,1-1,-1 1,1-1,0 1,-1 0,1-1,-1 1,0-1,1 0,-1 1,1-1,-1 1,0-1,0 1,1-1,-1 0,0 1,0-1,0 0,1 1,-1-1,0 0,0 1,0-1,0 0,0 1,-1-1,1 0,11 61,22 64,-31-119,0-1,1 0,0 1,0-1,0-1,0 1,0 0,1-1,-1 1,1-1,0 0,0-1,0 1,1-1,-1 1,0-1,1-1,0 1,-1-1,1 1,0-1,0 0,0-1,2 1,4-3,1-1,-1 1,0-2,-1 0,1 0,-1-1,0 0,0 0,0-1,0-1,-1 0,-1 0,1-1,-1 0,0 0,-1-1,0 0,0 0,-1 0,0-1,-1 0,3-7,0 5,68-133,-67 130</inkml:trace>
  <inkml:trace contextRef="#ctx0" brushRef="#br0" timeOffset="946.6">1389 6,'-16'27,"1"1,1 1,2 0,0 1,3 0,0 1,2 0,0 8,5-33,0-1,0 1,1 0,0 0,0 0,1 0,0 1,0-1,0 0,1 0,-1 0,2 0,-1 0,1 0,-1 0,2-1,-1 1,1-1,-1 1,2-1,-1 0,0 0,1 0,0 0,0-1,1 0,-1 1,1-2,0 1,0 0,0-1,4 2,1 0,1-1,-1 0,1-1,0 0,0-1,0 0,0 0,0-1,0-1,1 0,-1-1,0 0,0 0,0-1,0-1,0 0,0 0,-1-1,0 0,1-1,-2 0,1-1,0 0,-1 0,0-1,-1 0,0-1,0 0,0 0,-1-1,2-2,1-6,0 0,-1-1,0 1,-2-2,0 1,-1-1,-1 0,-1 0,2-18,-6 31,0 0,-1 0,1 0,-1 0,0 0,-1 1,0-1,0 0,0 0,0 1,-1 0,0-1,0 1,0 0,-1 0,0 1,0-1,0 1,-1 0,1 0,-1 0,0 0,0 1,0 0,-6-3,-3-1,-1 1,0 0,0 1,0 0,-1 1,1 1,-1 1,0 0,-3 1,-13 0</inkml:trace>
  <inkml:trace contextRef="#ctx0" brushRef="#br0" timeOffset="1194.318">1163 231,'38'-5,"23"-1,5 0,-3 1,-9 2,-7 0,-13 7,-6 2,-9 5,-2 0,-5 4,1 3,3 0,4-4,3-5,2-3,-3-2</inkml:trace>
</inkml:ink>
</file>

<file path=ppt/ink/ink4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7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1 627,'15'5,"1"0,0-1,0 0,0-2,0 0,0-1,1 0,-1-1,0-1,1-1,-1 0,0-1,0-1,0 0,-1-1,15-7,6-8,-1-1,0-1,-2-2,0-2,-2-1,19-21,61-56,-103 97,0-1,-1 0,0 0,-1 0,0-1,0 0,-1 0,0-1,0 0,-1 0,-1 0,1 0,-2 0,1-1,0-9,-2 13,-1 1,0 0,0 0,0 0,-1-1,0 1,0 0,-1 0,1 0,-1 0,-1 0,1 1,-1-1,0 1,0-1,0 1,-1 0,0 0,0 1,0-1,-1 1,1 0,-1 0,0 0,0 1,-1-1,-3 0,3 0,-1 1,0 0,-1 1,1-1,0 1,-1 1,1 0,-1 0,0 0,1 1,-1 0,1 0,-1 1,0 0,1 1,-1-1,1 1,0 1,0 0,0 0,0 0,0 0,0 1,1 1,0-1,0 1,0 0,1 0,-1 0,1 1,0 0,1 0,-1 0,1 1,1-1,-1 1,1 0,0 0,1 1,-1-1,1 0,0 8,-1 0,0 1,2 0,0-1,0 1,2 0,0-1,0 1,2 0,0-1,1 0,0 1,1-2,1 1,0-1,1 1,1-2,0 1,1-1,0 0,1-1,4 4,13 9,1-2,2-1,0-1,1-1,24 10,-37-19,-3-1</inkml:trace>
</inkml:ink>
</file>

<file path=ppt/ink/ink4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8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0,'-14'19,"-5"12,-5-1,8-4,11-7,11-12,9-7,2-8,-1 2,-5 7,-3 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1,'5'0,"-4"0,4 0,-5 0,-1 5,-2 1</inkml:trace>
</inkml:ink>
</file>

<file path=ppt/ink/ink4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1,'-9'4,"-9"8,0 5,7 1,10-4,6-8,1-1,-4-1,-3 4,-7 0,-1 3,1 1</inkml:trace>
</inkml:ink>
</file>

<file path=ppt/ink/ink4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7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345 135,'-32'8,"1"2,0 1,0 2,1 1,0 1,2 2,-17 12,37-23,1 0,0 1,0 0,1 0,0 0,0 1,1 0,0 0,0 1,1-1,0 1,1 0,0 0,0 0,1 0,0 1,0-1,1 1,1-1,-1 1,2-1,-1 1,1-1,1 1,-1-1,2 0,-1 1,1-1,1 0,0-1,2 5,-3-5,0 1,1-1,0 0,0 0,1-1,0 1,0-1,1 0,-1-1,2 1,-1-1,1 0,0-1,0 1,0-1,1-1,0 0,0 0,0 0,0-1,1 0,0-1,-1 0,1 0,0-1,0 0,0 0,-1-1,1 0,0-1,0 0,3-1,8-2,0-1,0-2,-1 1,0-2,0-1,-1 0,0-1,-1-1,0-1,-1 0,0-2,-1 1,0-2,-1 0,8-12,-1 1,-1-1,-1 0,-2-2,0 0,4-14,-17 34,0-1,0 0,-1 0,0 0,-1 0,0 0,-1-1,0 1,0 0,-1-1,-1 1,1-1,-2 1,1 0,-2-1,1 1,-1 0,-1 0,-1-1,-1 2,-1 0,-1 1,1 0,-1 1,-1-1,1 1,-1 1,-1 0,1 0,-1 1,0 0,0 1,0 0,-1 0,1 1,-1 1,0 0,0 0,0 1,0 0,0 1,0 1,0-1,0 2,0-1,-5 3,-65 22,52-10</inkml:trace>
  <inkml:trace contextRef="#ctx0" brushRef="#br0" timeOffset="364.611">148 332,'140'-93,"-131"92,1 0,0 0,-1 1,1 0,0 1,0 0,-1 0,1 1,-1 0,0 1,1 0,-1 1,-1 0,1 0,0 1,-1 0,0 0,0 1,5 4,-5-5,120 50,-86-52,-25-8</inkml:trace>
</inkml:ink>
</file>

<file path=ppt/ink/ink4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48.5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387 197,'-159'345,"59"-114,-18 7,109-227,9-20,11-23,130-236,-83 166,164-288,-191 333,-38 103,-7 45,4-46,3 1,1 1,3-1,2 1,2-1,1 1,4 7,-5-47,1 1,-1-1,1 0,1 0,-1-1,1 1,1 0,-1-1,1 0,0 1,0-2,1 1,0 0,0-1,0 0,0 0,1-1,0 1,0-1,0 0,1-1,-1 0,1 0,0 0,0-1,0 1,0-2,0 1,0-1,0 0,1-1,-1 0,0 0,1 0,-1-1,0 0,0-1,7-1,5-6,1 0,-1-2,-1 0,0-1,-1-1,0-1,-1 0,0-1,-1-1,-1 0,-1-1,0-1,-1 0,-1 0,-1-1,0-1,6-18,-1-6,-2-1,-2 0,-2 0,-2-1,-2-5,-5 48,3-21</inkml:trace>
  <inkml:trace contextRef="#ctx0" brushRef="#br0" timeOffset="286.9">1234 367,'-25'47,"2"1,3 1,1 0,-3 23,9 26,13-95,0 0,0 0,1 1,0-1,-1 0,1 0,0-1,0 1,1 0,-1 0,1 0,-1-1,1 1,0-1,0 1,0-1,0 0,1 0,-1 0,0 0,1 0,0-1,-1 1,1-1,0 1,0-1,0 0,-1 0,4 0,6 0,1-2,-1 0,0 0,1-1,-1 0,0-1,0-1,0 0,-1 0,1-1,-1-1,0 0,-1 0,0-1,0-1,0 1,-1-2,7-6,-8 9,0-1,-1 0,0 0,0-1,0 1,-1-1,0-1,-1 1,0-1,0 0,-1 0,0-1,-1 1,0-1,0 0,-1 0,0 0,-1 0,0 0,-1 0,0 0,0 0,-1 0,0 0,-1 0,0 0,-1 0,0 0,-1 1,1-1,-2 1,0 0,0 1,0-1,-1 1,0 0,-1 0,-1-1,3 4,-1 1,0 0,0-1,0 2,0-1,-1 1,0 0,1 0,-1 1,0 0,0 0,-1 0,1 1,0 0,0 1,-1 0,-4 0,-12 5</inkml:trace>
  <inkml:trace contextRef="#ctx0" brushRef="#br0" timeOffset="622.972">1855 0,'-5'34,"3"20,3 6,0 3,5-5,2-8,-1-7,3-1,0-4,-1-3,-3-2,3-3,-1-1,-1-1,-2 0,-2 0,-1-5</inkml:trace>
  <inkml:trace contextRef="#ctx0" brushRef="#br0" timeOffset="871.901">1488 339,'48'-5,"39"-6,16-1,-2 1,-7-3,-10 2,-11 3,-7 2,-15 3</inkml:trace>
</inkml:ink>
</file>

<file path=ppt/ink/ink4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444 112,'-9'-5,"0"1,0 0,-1 0,1 1,-1 0,0 1,0 0,0 0,0 1,0 1,-1-1,1 2,0 0,0 0,0 0,0 1,0 1,-9 3,1 2,0 1,1 1,0 1,0 0,1 2,1-1,0 2,0 0,2 1,-1 0,2 1,0 0,1 1,1 0,-6 16,15-32,-1 1,1-1,0 0,0 1,0-1,1 1,-1-1,0 1,1 0,-1-1,1 1,-1 0,1-1,0 1,0 0,-1 0,1-1,0 1,1 0,-1 0,0-1,0 1,1 0,-1-1,1 1,0 0,-1-1,1 1,0-1,0 1,0-1,0 0,0 1,0-1,0 0,1 1,-1-1,0 0,1 0,-1 0,1 0,-1-1,1 1,-1 0,1-1,0 1,-1-1,1 1,0-1,0 0,-1 1,1-1,0 0,-1 0,2-1,10-1,1 0,-1-1,0-1,0 0,0 0,-1-2,0 1,0-2,0 0,-1 0,8-6,6-3,21-14,0-2,-3-2,0-2,-3-2,-1-1,-1-3,6-12,-34 45,-24 35,8-16,-8 17,1 1,1 1,2-1,1 2,1 0,1 0,2 0,1 0,1 1,2 0,1 2,-26 301,17-267,1 73,8-139,2 13,0 0,1 1,0-1,2 0,-1-1,2 1,0-1,0 0,2 1,-6-14,-1 1,1-1,0 0,0 1,0-1,0 0,0 0,0 0,0-1,-1 1,1 0,0-1,0 1,0-1,0 1,-1-1,1 0,0 0,-1 0,1 0,0 0,-1 0,1 0,-1-1,0 1,1 0,-1-1,0 1,0-1,0 0,0 1,0-1,0 0,-1 0,1 1,-1-1,1 0,-1-1,8-7,104-112,-110 120,-1 0,1 0,-1-1,0 1,0 0,0-1,0 1,-1-1,1 1,-1-1,1 1,-1-1,0 0,0 1,0-1,0 1,0-1,-1 0,1 1,-1-1,0 1,0-1,0 1,0 0,0-1,0 1,-1 0,1 0,-1 0,1 0,-1 0,0 0,0 0,-73-55,69 53,-240-136,284 126,157-36,-177 44,-1 0,0-2,0 0,0-1,-1 0,-1-1,0-1,0-1,-1 0,0-1,-1 0,-1-1,0-1,5-8,-5 2,-2 3</inkml:trace>
</inkml:ink>
</file>

<file path=ppt/ink/ink4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51.3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0 565,'5'38,"20"14,12-4,3-8,0-12,-1-11,-4-13,-2-11,-2-11,-2-5,-5-5,-3-2,-4-1,-5 0,-5 1,-4 6</inkml:trace>
  <inkml:trace contextRef="#ctx0" brushRef="#br0" timeOffset="249.1">677 537,'-4'39,"-3"21,6 1,2-4,2-18,0-15</inkml:trace>
  <inkml:trace contextRef="#ctx0" brushRef="#br0" timeOffset="399.113">649 142,'0'0</inkml:trace>
  <inkml:trace contextRef="#ctx0" brushRef="#br0" timeOffset="600.418">1242 1,'-10'43,"-3"38,1 11,2-2,3-10,3-10,2-12,1-6,5-7,3-7,0-4,-2-4,-1-7</inkml:trace>
  <inkml:trace contextRef="#ctx0" brushRef="#br0" timeOffset="1016.233">931 508,'379'29,"-133"0,-233-28,0 0,0-1,0-1,0 0,0-1,0-1,0 0,0 0,-1-1,1-1,-1 0,0-1,-1 0,1-1,-1 0,0-1,-1 0,0 0,0-1,2-4,-11 11,1 0,-1 0,1 0,-1 0,0-1,0 1,0 0,0-1,0 1,-1-1,1 1,-1-1,1 1,-1-1,0 0,0 1,0-1,-1 1,1-1,0 1,-1-1,0 1,0-1,1 1,-1 0,-1-1,1 1,0 0,0 0,-1 0,0 0,1 0,-1 0,0 0,0 0,0 1,0-1,0 1,0-1,0 1,-1 0,1 0,0 0,-1 0,1 0,-1 1,1-1,-1 1,1-1,-1 1,1 0,-1 0,1 0,-2 1,-8 1,-1 1,1 0,0 1,0 0,1 1,-1 1,1-1,0 2,1 0,0 0,0 1,0 0,1 0,0 1,0 1,1 0,1 0,-5 7,6-8,1 0,0 1,0-1,1 1,0 0,1 1,0-1,1 0,0 1,1 0,0-1,0 1,1 0,0-1,1 1,1 0,-1-1,2 1,-1-1,2 0,-1 0,1 0,1 0,0 0,0-1,1 0,0 0,0-1,6 6,1-5,0-1,0-1,1 0,0 0,0-2,1 0,-1 0,1-1,0-1,8 0,6 1</inkml:trace>
</inkml:ink>
</file>

<file path=ppt/ink/ink4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58.6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1 507,'62'-1,"-1"-3,0-3,0-3,0-2,-1-3,11-6,-35 7,-1-1,0-2,-1-1,-1-2,-1-1,-1-2,-1 0,-1-2,-1-2,9-12,29-61,-65 98,0-1,0 1,0-1,0 1,0-1,-1 0,1 1,-1-1,1 0,-1 1,0-1,0 0,0 0,-1 1,1-1,-1 0,1 1,-1-1,0 1,0-1,0 1,0-1,-1 1,1 0,-1-1,1 1,-1 0,0 0,1 0,-1 0,0 0,-1 1,1-1,0 1,0-1,-1 1,1 0,-1 0,1 0,-1 0,0 0,-8-1,0 1,1 1,-1 0,0 0,1 1,-1 0,1 1,-1 0,1 0,0 2,0-1,0 1,0 0,0 1,1 0,0 1,0 0,1 0,0 1,0 0,0 1,1-1,0 1,0 1,1-1,0 1,1 1,-1-1,2 1,0-1,-1 5,-5 26,3-1,1 2,2-1,1 0,3 1,1-1,2 1,1-1,3 1,15 112,10 145,-31-278,0 1,-2-1,0 0,-1 0,-2 0,0 0,0 0,-2 0,-1-1,0 0,-1-1,-2 1,1-2,-2 1,0-1,-1-1,-1 0,-1-1,0 0,0-1,-2-1,-12 9,14-13,0 0,-1-1,0-1,0 0,-1-1,0 0,0-2,0 0,0 0,-1-2,1 0,-1-1,-3 0,15-2,-1 0,1-1,0 1,0-1,0 0,0 0,0-1,0 1,1-1,-1 0,1 0,0-1,0 1,0-1,0 0,1 0,-1 0,1-1,0 1,0-1,1 0,-1 1,1-1,0 0,1-1,-1 1,1-2,-2-5,1 1,0-1,1 0,0 1,1-1,1 0,0 0,0 1,1-1,0 1,1-1,1 0,8-16,2 1,0 0,2 2,0-1,2 2,1 0,1 2,1 0,6-4,16-12,2 1,1 3,2 2,2 2,0 1,2 4,0 1,43-11,-64 25,-4 3</inkml:trace>
  <inkml:trace contextRef="#ctx0" brushRef="#br0" timeOffset="263.364">1158 564,'-19'23,"0"2,2 0,1 1,0 0,2 1,2 1,0 0,2 1,1 0,1 1,-1 16,7-42,1-1,-1 1,1-1,0 1,1 0,-1-1,1 1,-1 0,1 0,0-1,1 1,-1 0,1 0,-1-1,1 1,0 0,0-1,1 1,-1-1,1 0,0 1,0-1,0 0,0 0,0 0,1 0,-1-1,1 1,0 0,0-1,0 0,0 0,0 0,0 0,1 0,-1-1,1 1,-1-1,1 0,-1 0,1-1,3 1,2-1,0-2,-1 1,1-2,-1 1,1-1,-1 0,0 0,0-1,0-1,-1 1,1-1,-1 0,0-1,-1 1,1-1,-1-1,-1 1,1-1,-1 0,0-1,0 1,-1-1,0-1,3-4,-1 1,0-2,-1 1,-1-1,0 1,-1-1,0 0,-1-1,-1 1,0 0,-1 0,-1-1,0 1,-1 0,-2-2,0 1,-1 0,-1 1,0-1,-1 1,-1 1,0-1,-1 1,0 1,-6-6,1 0</inkml:trace>
  <inkml:trace contextRef="#ctx0" brushRef="#br0" timeOffset="513.609">1356 1016,'14'-33,"15"-27,2-6,-4-3,-2 6,0 9,0 9,-4 7,-1 11,2 4,-4 6</inkml:trace>
  <inkml:trace contextRef="#ctx0" brushRef="#br0" timeOffset="1016.009">1836 931,'7'-34,"2"0,1 1,2 1,1 0,1 0,2 1,19-28,-32 52,1 1,-1-1,1 1,0 0,0 0,1 0,0 0,0 1,0 0,1 0,0 0,0 1,0 0,0 0,0 0,1 1,0 0,0 0,0 1,0 0,0 0,7 0,-11 4,0 0,0 0,0 1,0-1,-1 1,1 0,-1-1,1 1,-1 1,0-1,0 0,-1 0,1 1,-1-1,1 1,-1-1,0 1,0 0,-1 0,1-1,-1 1,0 0,0 0,0 3,7 30,-6-35,0 1,0-1,0 1,0-1,1 0,-1 0,1 0,-1 0,1 0,0 0,-1 0,1 0,0 0,0-1,0 1,1-1,-1 0,0 1,1-1,-1 0,0 0,1-1,-1 1,1 0,0-1,-1 0,1 1,-1-1,1 0,-1 0,1-1,0 1,-1 0,1-1,-1 0,1 1,-1-1,3-1,90-50,-94 51,155-103,-154 102,0 0,0 0,1 0,-1 0,1 0,-1 0,1 1,0 0,0-1,0 1,-1 0,1 0,0 0,0 1,1-1,-1 1,0 0,0 0,0 0,0 0,0 0,0 1,0-1,0 1,0 0,0 0,0 0,0 0,0 0,-1 1,1-1,0 1,-1 0,1 0,-1 0,0 0,0 0,1 0,-2 1,1-1,0 1,0 0,-1-1,2 4,13 93,-16-90,0 1,1-1,0 1,0-1,1 0,0 1,1-1,0 0,0 0,1-1,0 1,5 7,6 2</inkml:trace>
</inkml:ink>
</file>

<file path=ppt/ink/ink4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55.7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0 747,'0'417,"3"-466,1 0,3 0,2 0,2 1,2 1,2 0,2 0,-15 43,3-13,1 0,1 1,1 0,0 0,1 0,0 1,2 0,0 1,8-9,-18 22,0 0,1 0,-1 0,0 0,0 1,1-1,-1 0,1 0,-1 1,0-1,1 1,-1-1,1 1,-1 0,1 0,0-1,-1 1,1 0,-1 0,1 0,-1 1,1-1,-1 0,1 1,-1-1,1 1,-1-1,1 1,-1 0,1-1,-1 1,0 0,0 0,1 0,-1 0,0 0,0 0,0 1,0-1,0 0,0 0,0 1,-1-1,1 1,0-1,-1 1,30 77,-27-69,-2-3,0 1,0-1,1 0,0 0,1 1,0-1,0-1,0 1,1 0,0-1,0 0,1 0,0 0,0-1,0 1,1-1,-1 0,1-1,0 1,1-1,-1 0,1-1,0 0,18 4,-1-3</inkml:trace>
  <inkml:trace contextRef="#ctx0" brushRef="#br0" timeOffset="255.496">677 860,'0'34,"0"15,0 0</inkml:trace>
  <inkml:trace contextRef="#ctx0" brushRef="#br0" timeOffset="403.414">537 493,'0'0</inkml:trace>
  <inkml:trace contextRef="#ctx0" brushRef="#br0" timeOffset="1487.965">1327 579,'-42'11,"1"2,0 2,1 2,0 1,2 2,-1 3,30-17,0 0,1 1,0 0,0 0,1 1,-1-1,2 2,-1-1,1 1,-3 6,7-12,1 0,-1 1,1-1,-1 1,1-1,0 1,0 0,0-1,1 1,-1 0,1 0,0 0,0-1,0 1,1 0,0 0,-1-1,1 1,0 0,1-1,-1 1,0-1,1 1,0-1,0 0,0 0,0 0,1 0,-1 0,1 0,0 0,0-1,0 1,0-1,0 0,1 1,-1-1,1-1,-1 1,1 0,-1-1,1 0,0 0,0 0,0 0,0-1,0 0,0 1,-1-1,1-1,0 1,0 0,0-1,0 0,0 0,0 0,-1-1,3 0,89-58,-82 50,214-186,-225 194,0 0,-1 0,1 1,0-1,0 0,1 1,-1-1,0 1,0 0,1 0,-1 0,1 0,-1 0,1 0,-1 1,1-1,-1 1,1 0,0-1,-1 1,1 0,-1 1,1-1,0 0,-1 1,1 0,-1-1,1 1,-1 0,1 0,-1 1,0-1,0 0,1 1,-1-1,0 1,0 0,0 0,-1 0,1 0,0 0,-1 0,1 0,-1 0,1 3,3 10,-2 0,0 1,0-1,-1 1,-1 0,-1 0,0 0,-3 15,1 9,-1 17,-2-1,-2 1,-3-2,-16 49,-81 197,98-279,8-15,-1 0,-1 0,1 0,-1-1,0 1,-1-1,1 0,-1 0,-1 0,1-1,-1 1,0-1,0 0,-1-1,-1 2,6-6,-1-1,1 0,-1 1,1-1,0 0,-1 0,1 0,0 0,0 0,-1 0,1 0,0 0,0-1,0 1,0 0,1-1,-1 1,0-1,1 1,-1-1,1 1,-1-1,1 1,0-1,-1 1,1-1,0 0,0 1,0-1,0 1,1-1,-1 0,0 1,1-1,-1 1,1-1,-1 1,1-1,0 1,-1-1,1 1,0 0,85-210,-42 118,45-122,99-203,-162 370,118-248,-116 233,-53 97,10 0,1-1,2 2,1 0,2 0,1 1,2 0,1 0,2 0,2 1,1-1,2 4,-2-33,1 0,0 0,0 0,0 0,1 0,0 0,1-1,-1 1,1 0,1-1,-1 0,1 0,0 0,0 0,1-1,0 0,0 0,0 0,1 0,-1-1,1 0,0 0,0 0,0-1,1 0,-1 0,1-1,0 0,0 0,0 0,0-1,0 0,0 0,0-1,0 0,0 0,0-1,1 0,-1 0,0 0,-1-1,1 0,4-2,162-118,-172 121,0 0,0 1,0-1,0 0,0 0,0 1,1-1,-1 1,0-1,0 1,1 0,-1-1,0 1,0 0,1 0,-1 0,0 0,1 0,-1 0,0 0,1 1,-1-1,0 0,0 1,1-1,-1 1,0-1,0 1,0 0,0-1,0 1,0 0,0 0,0 0,0-1,0 1,0 0,0 0,0 1,16 56,-6-17,-9-37,0 0,0-1,0 0,1 1,0-1,-1 0,1 0,0 0,0-1,1 1,-1-1,0 0,1 0,0 0,-1 0,1 0,0-1,0 0,0 0,0 0,0 0,0 0,0-1,0 0,0 0,1 0,-1 0,0-1,0 0,0 1,0-2,0 1,0 0,-1-1,1 1,0-1,-1 0,1-1,-1 1,3-3,27-18,-2-2,-1-1,-1-2,-1-1,22-30,-23 24,-1-2,-2 0,-1-2,14-35,-21 40,-2 0,-1 0,-2-1,-1-1,-2 0,-1 0,-2-1,-1-15,-3 49,0 1,-1 0,1-1,-1 1,1-1,-1 1,0-1,0 0,0 1,0-1,0 1,-1-1,1 1,-1-1,0 1,1 0,-1-1,0 1,0 0,-1-1,1 1,0 0,-1 0,0 0,1 0,-1 0,0 1,0-1,0 0,0 1,0-1,0 1,0 0,-1 0,1 0,0 0,-1 0,1 0,-1 1,1-1,-1 1,1 0,-1-1,1 1,-3 1,-6 7,-1 0,1 2,1-1,-1 1,2 1,-1 0,2 0,-1 1,2 0,-1 0,2 1,0 0,0 0,1 1,-1 5,-2 7,1 1,1 0,1 0,1 0,2 1,0-1,2 1,1 0,2-1,0 1,2-1,1 0,1-1,1 1,2-1,0-1,2 0,1 0,0-1,2-1,12 15,44 60,-72-98,1 0,0 0,-1 0,1 0,0 0,-1 0,1 1,0-1,-1 0,1 0,0 0,-1 0,1 1,0-1,0 0,-1 0,1 1,0-1,0 0,-1 1,1-1,0 0,0 0,0 1,0-1,-1 0,1 1,0-1,0 0,0 1,0-1,0 1,0-1,0 0,0 1,0-1,0 0,0 1,0-1,0 0,0 1,0-1,1 0,-1 1,0-1,0 0,0 1,0-1,1 0,-1 1,0-1,0 0,1 0,-1 1,0-1,0 0,1 0,-1 0,-9-6</inkml:trace>
  <inkml:trace contextRef="#ctx0" brushRef="#br0" timeOffset="1735.339">2399 409,'48'-5,"45"-1,15-5,0-1,-9 3,-7-3,-14 1,-12 3,-16 2</inkml:trace>
</inkml:ink>
</file>

<file path=ppt/ink/ink4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54.0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255 29,'30'129,"-1"145,-3-8,-25-241,1-17,-2 0,1-1,-1 1,0 0,0-1,-1 1,0 0,0-1,-1 1,0-1,-1 0,-2 8,-1-10</inkml:trace>
  <inkml:trace contextRef="#ctx0" brushRef="#br0" timeOffset="251.655">0 509,'43'-5,"34"-6,13-2,1 2,-10 3,-15-3,-12 2,-7 1,-7 3,-4-3,-5-1,-2 3,-6 1</inkml:trace>
  <inkml:trace contextRef="#ctx0" brushRef="#br0" timeOffset="780.746">847 1,'-5'24,"-23"95,6 1,-3 82,37-56,-11-142,0 1,0 0,1 0,0 0,0-1,0 1,1-1,-1 1,1-1,0 0,0 0,1-1,-1 1,1 0,0-1,0 0,0 0,0 0,0-1,1 1,-1-1,1 0,0 0,-1-1,1 1,5 0,1-3,-1-1,1 0,-1 0,1-1,-1-1,0 1,0-2,-1 1,1-1,-1-1,0 0,0 0,-1-1,1 0,-2 0,1-1,-1 0,0 0,0-2,-6 8,0 1,-1 0,1 0,0 0,0 0,0 0,0 0,0 0,0 0,0 0,0 0,0 1,0-1,1 0,-1 1,0-1,0 1,1-1,-1 1,0 0,1 0,-1-1,0 1,1 0,-1 0,0 0,1 1,-1-1,1 0,-1 0,0 1,0-1,1 0,-1 1,0 0,0-1,1 1,-1 0,0-1,0 1,0 0,0 0,0 0,0 0,0 0,0 0,0 1,22 28,-16-19,1-1,0 0,0-1,1 1,0-1,0-1,1 0,0-1,1 1,0-2,3 2,-13-8,6 4,0 0,0-1,0 0,0-1,1 0,-1 0,1 0,0-1,-1 0,1-1,0 1,0-2,-1 1,1-1,5-1,6-3,-1-2,0 0,0 0,-1-2,0 0,-1-1,0-1,-1 0,0-1,0-1,-1 0,-1-1,0-1,1-2,34-64,-47 79,0-1,0 1,0-1,-1 1,1 0,-1-1,1 1,-1-1,0 1,0-1,0 1,-1-1,1 1,0-1,-1 1,0-1,1 1,-1 0,0-1,0 1,-1 0,1 0,0 0,-1 0,1 0,-1 0,0 0,1 0,-1 0,0 1,0-1,0 1,-1 0,1-1,-2 0,0 1,0-1,-1 1,1 0,0 0,-1 0,1 0,-1 1,1 0,-1 0,0 0,1 1,-1-1,1 1,0 0,-1 0,1 1,0-1,0 1,-1 0,1 0,1 1,-1-1,-1 1,-80 72,80-70,0 0,1 0,-1 0,1 1,0-1,1 1,-1 0,1 0,0 1,0-1,1 1,0-1,0 1,1 0,0 0,0 0,1 0,-1-1,1 1,1 0,-1 0,1 0,1 0,-1 0,1-1,0 1,1-1,-1 1,1-1,1 0,-1 0,1 0,0 0,0-1,1 0,0 0,1 2,11 3,-1-1,1-1,1 0,-1-1,1-1,1-1,-1 0,1-2,-1 0,1-1,0 0,0-2,0-1,19-2,-26 3,26 0</inkml:trace>
</inkml:ink>
</file>

<file path=ppt/ink/ink4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05.1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293 62,'-24'16,"1"1,0 1,1 2,1 0,1 1,1 1,0 1,-9 16,17-25,1 1,0 1,0 0,2 0,0 1,1 0,1 0,0 0,1 1,1 0,1 0,0 0,2 1,0-1,1 0,1 1,0-1,1 0,2 0,0 0,0 0,2-1,0 1,1-1,1-1,0 1,1-1,1-1,0 0,2 0,-1-1,2 0,1 0,0-4,0 0,1-1,0 0,0-2,1 0,0 0,0-2,0 0,1 0,0-2,0 0,0-1,0-1,0 0,0-2,0 0,0 0,0-2,0 0,0-1,0-1,-1 0,0-1,0-1,-1 0,0-1,0-1,2-3,11-6,-2-2,0-1,-1-1,-2-2,0 0,-1-1,-2-1,-1-1,0-1,-3-1,0 0,-2-1,7-19,-15 36,-1 0,0-1,-1 0,0 0,-1 0,0 0,-1 0,-1-1,-1 1,0-1,0 1,-2-1,1 1,-2 0,0 0,-1 0,0 0,-1 0,-1 1,0 0,-1 0,0 1,-1-1,-5 0,0 0,-1 1,0 1,-1 0,-1 1,0 0,0 2,0-1,-1 2,0 0,-1 2,0 0,0 0,0 2,0 0,0 1,-1 1,1 1,-1 0,1 1,-1 1,1 1,0 1,0 1,1 0,-1 1,1 1,0 0,-12 8,-14 8</inkml:trace>
  <inkml:trace contextRef="#ctx0" brushRef="#br0" timeOffset="345.452">237 401,'5'9,"1"9,0 0</inkml:trace>
  <inkml:trace contextRef="#ctx0" brushRef="#br0" timeOffset="615.585">575 316,'10'0,"2"5,1 6,-8 1,-5-1</inkml:trace>
  <inkml:trace contextRef="#ctx0" brushRef="#br0" timeOffset="1081.342">321 795,'2'-10,"0"1,0-1,1 0,0 1,1-1,0 1,1 0,-1 0,2 1,-1-1,3-1,-3 2,0 0,1 1,0-1,0 1,1 0,0 1,0 0,0 0,1 0,0 1,0 0,1 1,-1-1,1 2,0-1,0 1,0 1,0 0,0 0,1 0,5 1,-11 3,0-1,0 1,0 0,-1 0,1 0,0 1,-1 0,0-1,0 1,0 0,0 0,0 1,-1-1,1 1,-1-1,0 1,0 0,0-1,-1 1,1 0,-1 0,0 1,0-1,0 0,-1 0,1 0,-1 1,0-1,-1 0,1 1,4 21,2 0</inkml:trace>
</inkml:ink>
</file>

<file path=ppt/ink/ink4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9:56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85,'-77'-27,"51"19,-1 1,0 2,-1 1,1 1,-1 1,1 1,-1 2,0 1,1 1,-1 1,1 1,0 2,1 1,0 1,-3 2,17-9,0 0,0 1,1 0,-1 1,1 0,0 1,0 0,0 1,1 0,0 0,0 1,1 1,-1 0,2 0,-1 1,1 0,1 0,-1 1,2 0,-1 0,-1 4,8-9,-1-1,1 0,0 0,0 0,0 1,0-1,1 0,0 0,0 0,0 0,0 0,1 0,-1 0,1 0,0-1,0 1,1 0,-1-1,1 0,-1 1,1-1,0 0,1-1,-1 1,0-1,1 1,1 0,106 48,61-32,-172-19,1-1,0 1,0-1,-1 1,1 0,0-1,0 1,-1 0,1 0,0-1,0 1,0 0,0 0,-1 0,1 0,0 0,0 0,0 0,0 0,-1 1,1-1,0 0,0 0,0 1,-1-1,1 0,0 1,-1-1,1 1,0-1,-1 1,1-1,0 1,-1-1,1 1,-1 0,1-1,-1 1,1 0,-1 0,0-1,1 1,-1 0,0 0,0 0,1-1,-1 1,0 0,0 0,0 0,0-1,0 1,0 0,0 0,0 0,-1 0,1-1,0 1,0 0,-1 0,1 0,-1 0,-139 87,-26 39,163-125,0 1,1-1,-1 1,1 0,0 0,0 0,0 0,1 0,-1 1,1-1,-1 0,1 1,0-1,1 1,-1-1,0 1,1 0,0-1,0 1,0 0,0-1,1 1,-1-1,1 1,0-1,0 1,0-1,1 1,-1-1,1 0,0 0,0 0,0 0,0 0,0 0,1 0,-1-1,1 1,0-1,0 0,0 0,0 0,0 0,0 0,0-1,1 1,-1-1,1 0,14 4,-1-1,1-1,0-1,0 0,1-2,-1 0,0-1,6-1,27-1,175-8,-202 5</inkml:trace>
  <inkml:trace contextRef="#ctx0" brushRef="#br0" timeOffset="266.914">1609 338,'-39'34,"-21"25,-7 8,5-3,12-8,10-8,11-8,7-6,6-3,2-3,-2-1,1-1,0 1,-4 0,2-4</inkml:trace>
  <inkml:trace contextRef="#ctx0" brushRef="#br0" timeOffset="516.304">1101 367,'29'34,"23"20,9 1,-2-3,-7-7,-6-10,-7-7,-5-8,-3-3,-3-3,-1-5,0-4,0-3,0-1,-4-1</inkml:trace>
  <inkml:trace contextRef="#ctx0" brushRef="#br0" timeOffset="954.068">2145 423,'-12'-4,"0"1,-1 0,1 1,-1 1,0 0,1 0,-1 2,0-1,1 2,-1-1,0 2,1 0,0 0,0 1,0 1,0 0,1 0,0 1,0 1,0 0,1 0,0 1,0 0,1 1,0 0,1 1,0 0,0 0,1 0,0 1,0 3,2-5,-27 85,32-90,-1-1,1 0,0 0,1 1,-1-1,0 0,1 0,0 0,0 0,0 0,0 0,0 0,1 0,-1 0,1 0,0 0,0-1,0 1,0-1,0 0,0 1,1-1,-1 0,1 0,0-1,-1 1,1 0,0-1,2 1,2 2,1-2,-1 1,1-1,-1 0,1 0,0-1,-1 0,1 0,0-1,0 0,0 0,0-1,-1 0,1-1,0 1,-1-2,1 1,-1-1,0 0,0 0,0-1,4-3,135-118,-101 80,2 11,-45 34,-1-1,0 1,0-1,0 1,0 0,0 0,0 0,1 0,-1 0,0 0,0 0,0 0,0 0,0 0,1 0,-1 1,0-1,0 1,0-1,0 1,0-1,0 1,0-1,0 1,0 0,0 0,0-1,-1 1,1 0,0 0,0 0,-1 0,1 0,-1 0,1 0,-1 0,1 0,-1 0,0 0,1 0,-1 0,0 1,0-1,0 0,0 0,0 0,0 1,6 43,-6-37,1-1,-1 1,1-1,1 0,-1 1,1-1,0 0,1 0,0 0,0 0,0 0,1-1,0 0,0 1,1-1,0-1,4 5,40 21,-25-18</inkml:trace>
  <inkml:trace contextRef="#ctx0" brushRef="#br0" timeOffset="1472.338">2569 875,'5'-12,"19"-41,2 1,2 1,3 1,1 2,3 1,1 2,31-28,-20 43,-46 30,0-1,0 1,0 0,0 0,0 0,0 0,0 0,0 0,-1 0,1 0,0 0,0 0,0 0,0 0,0 1,0-1,0 0,0 1,-1-1,1 1,0-1,0 1,-1-1,1 1,0-1,0 1,-1 0,1-1,-1 1,1 0,-1 0,1 0,-1-1,1 1,-1 0,0 0,1 0,-1 0,0 0,0 0,0-1,1 1,-1 0,0 0,0 0,-1 0,1 0,0 0,0 0,0 0,-1 0,1 0,0-1,-1 1,1 0,-1 0,-6 43,2 52,6-94,0 0,0 1,1-1,-1 0,0 0,1 1,-1-1,1 0,0-1,0 1,-1 0,1 0,0-1,1 1,-1-1,0 0,0 0,1 1,-1-1,0-1,1 1,-1 0,1-1,-1 1,1-1,-1 0,1 0,0 0,-1 0,1 0,-1 0,1-1,0 0,86-24,-37-3,-41 21,1 0,-1 1,1 0,0 1,1 0,-1 1,1 0,0 1,0 0,10 0,-20 4,1 0,-1 0,1 0,-1 0,0 1,1-1,-1 1,0 0,0 0,0 0,-1 0,1 1,0-1,-1 1,1-1,-1 1,0 0,0 0,0 0,0 0,-1 0,1 1,-1-1,0 0,0 1,0-1,0 1,-1-1,1 1,-1 0,0-1,0 1,0-1,-1 1,1-1,-1 1,0 0,0-1,16 74,0-59,2-5</inkml:trace>
  <inkml:trace contextRef="#ctx0" brushRef="#br0" timeOffset="2184.199">3669 423,'22'52,"-2"1,-3 2,-2 0,-2 0,1 26,-12-62,-1 0,0 0,-2 1,0-1,-1 0,0 0,-2 0,-3 10,4-21,1 0,-1 0,0 0,-1 0,0-1,0 0,-1 0,0 0,0 0,0-1,-1 1,0-1,0-1,-1 1,0-1,0-1,0 1,0-1,-1 0,-1 0,7-3,1 0,-1 0,1-1,-1 1,1-1,-1 1,1-1,-1 1,0-1,1 0,-1 0,0 0,1 0,-1 0,1 0,-1-1,0 1,1 0,-1-1,1 1,-1-1,1 0,-1 1,1-1,-1 0,1 0,0 0,0 0,-1 0,1 0,0 0,0-1,0 1,0 0,0 0,0-1,1 1,-1-1,0 1,1-1,-1 1,1-1,-1 1,1-1,0 0,0 1,0-1,0 0,4-80,6 50,2 0,1 1,1 1,2 0,1 1,1 1,2 1,0 0,5-2,6-9,2 2,1 1,1 1,2 2,2 2,38-23,44 3,-117 49,0 0,1 0,-1 1,0 0,1 0,-1 0,0 1,0-1,1 1,-1 0,0 0,0 0,0 1,0 0,0-1,0 1,0 1,-1-1,1 0,-1 1,0 0,1 0,-1 0,0 0,-1 0,1 1,-1-1,2 3,-1 0,-1 0,0 1,0-1,0 0,-1 1,0-1,0 1,-1-1,0 1,0-1,0 1,-1-1,0 1,0-1,-1 1,1-1,-1 0,-1 0,1 0,-1 0,-1 1,-3 7,-1 0,-1 0,0-1,0 0,-2 0,1-1,-2-1,-1 2,0-3,0 0,0-1,-1-1,0 0,-1 0,0-2,0 0,0-1,0 0,-1-1,0-1,0 0,0-1,-6-1,20-1,-1 1,0-1,0 0,1 0,-1 0,0 0,0 0,1-1,-1 0,0 1,1-1,-1 0,0 0,1 0,-1-1,1 1,0 0,-1-1,1 0,0 1,0-1,0 0,0 0,0 0,1-1,-1 1,1 0,-1-1,1 1,0-1,0 1,0-1,0 1,0-1,1 0,-1 1,1-1,-1 0,1 0,0 1,0-1,1-2,3-12</inkml:trace>
  <inkml:trace contextRef="#ctx0" brushRef="#br0" timeOffset="2449.509">4544 0,'-5'34,"-1"25,-1 7,-2 3,-1-6,2-10,2-8,2-7,2-5,1-4,1-1,0-2,0 1,1-1,-1 2,0-6</inkml:trace>
  <inkml:trace contextRef="#ctx0" brushRef="#br0" timeOffset="2803.978">4685 565,'34'9,"0"-2,1-1,0-1,0-2,0-2,0-1,1-2,-1-1,5-2,-33 4,0-1,0 1,0-1,0-1,0 1,0-1,0 0,-1-1,0 0,1 0,-1 0,-1-1,1 1,-1-1,0-1,0 1,0-1,-1 0,0 0,0 0,0 0,-1-1,0 0,0 0,-1 0,0 0,0 0,0 0,-1 0,0 0,-1-4,0 8,-1 0,0 0,0 0,0 0,0 1,-1-1,1 0,-1 1,1-1,-1 1,0-1,0 1,0 0,0 0,-1 0,1 0,-1 0,1 0,-1 1,0-1,1 1,-1 0,0 0,0 0,0 0,0 0,0 1,0-1,0 1,0 0,0 0,-2 0,-99 18,88-12,0 0,0 1,1 0,0 2,0 0,1 0,0 1,0 1,2 0,-1 1,1 1,1 0,0 0,1 1,0 0,1 1,1 0,1 1,0-1,0 1,2 1,0-1,1 1,4-11,0 0,0-1,1 1,-1 0,1 0,1-1,-1 1,1 0,0-1,0 0,1 1,-1-1,1 0,0 0,1 0,-1-1,1 1,0-1,0 0,1 0,-1 0,1-1,-1 1,1-1,0 0,1-1,0 1,152 50,-123-45,-4-3</inkml:trace>
  <inkml:trace contextRef="#ctx0" brushRef="#br0" timeOffset="3728.541">0 1270,'478'-25,"149"-7,51 4,37-2,-240 3,-58 0,150-3,-70 20,-97-8,-79-10,-17 0,-277 28,-4 0</inkml:trace>
  <inkml:trace contextRef="#ctx0" brushRef="#br0" timeOffset="5423.946">5955 311,'-5'4,"4"3,1 4,6 0,2-2</inkml:trace>
  <inkml:trace contextRef="#ctx0" brushRef="#br0" timeOffset="5673.01">6039 734,'0'0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31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283 681,'192'-91,"-82"41,-2-5,-2-5,24-21,-114 71,-1-1,0 0,0-1,-2 0,1-1,-1-1,-1 0,-1-1,0 0,-1-1,0 0,-1 0,-1-1,-1 0,0-1,3-13,-10 28,1 0,-1 0,0 0,0 0,0 0,0 0,0 0,-1 0,1 0,-1 0,0 0,0 1,0-1,0 0,-1 1,1-1,-1 0,1 1,-1 0,0-1,0 1,0 0,0 0,0 0,-1 0,1 0,-1 1,1-1,-1 1,1-1,-1 1,0 0,0 0,0 0,1 1,-2-1,-4 0,1 0,-1 0,1 0,-1 1,0 1,1-1,-1 1,1 0,-1 1,1 0,-1 0,1 1,0 0,0 0,-10 9,1 1,1 1,0 1,0 0,2 0,0 2,0 0,2 0,0 1,1 0,1 1,1 0,-1 4,5-16,-38 94,4 2,5 2,4 1,5 1,4 1,6 1,2 34,-19 282,29-386,-2-1,-1 0,-3 0,-1 0,-1-1,-6 10,13-40,1 0,-2-1,1 1,-1-1,0 1,0-1,0-1,-1 1,0 0,0-1,-1 0,1 0,-1-1,0 0,0 0,-1 0,1-1,-1 1,0-2,0 1,0-1,0 0,0 0,0-1,-1 0,1 0,0-1,-1 0,1 0,-1-1,1 0,-5-1,-3-1,4 2,-1 0,0-1,0 0,1 0,-1-1,1-1,0 0,0-1,0 0,1 0,-1-1,2 0,-1-1,0 0,1-1,1 0,-1 0,1-1,1 0,-1-1,2 1,-4-8,3-8,3 1</inkml:trace>
  <inkml:trace contextRef="#ctx0" brushRef="#br0" timeOffset="510.181">0 1218,'61'-28,"1"3,1 3,1 3,25-3,80-5,87-18,-255 44,-1 2,0-1,0 1,0-1,0 1,0 0,0-1,0 1,0-1,0 1,0-1,0 1,0 0,0-1,1 1,-1-1,0 1,0-1,1 1,-1-1,0 1,1-1,-1 1,0-1,1 0,-1 1,1-1,-1 1,0-1,1 0,-1 0,1 1,-1-1,1 0,0 0,-1 1,1-1,-1 0,1 0,-1 0,1 0,-1 0,1 0,0 0,-1 0,1 0,-1 0,1 0,-1 0,1 0,0-1,-1 1,1 0,-1 0,1-1,-1 1,1 0,-1 0,1-1,-1 1,0-1,1 1,-1 0,1-1,-9 11,2 0,0 1,0-1,1 1,0 1,1-1,0 1,1 0,0-1,1 1,0 1,1-1,0 0,1 3,15 27,-2-30</inkml:trace>
  <inkml:trace contextRef="#ctx0" brushRef="#br0" timeOffset="5661.81">1439 652,'-12'7,"1"0,-1 0,1 1,1 0,-1 1,1 0,1 1,0 0,0 1,1 0,0 0,-2 7,-6 11,2 2,1-1,2 2,1-1,2 2,0-1,3 1,0 0,3 0,0 22,0-44,1 0,0 0,1 1,0-1,1 0,0 0,1 0,0 0,1 0,0 0,1-1,0 1,0-1,1 0,1 0,0-1,0 1,1-1,0-1,0 1,1-1,0-1,0 1,1-1,0-1,0 1,1-2,0 1,0-1,0-1,0 0,1 0,8 1,-13-4,0 0,0 0,1 0,-1-1,0 0,0 0,0-1,0 1,1-2,-1 1,0 0,0-1,-1 0,1-1,0 1,-1-1,1 0,-1-1,0 1,0-1,0 0,-1 0,0 0,1-1,-1 0,1-1,8-16</inkml:trace>
  <inkml:trace contextRef="#ctx0" brushRef="#br0" timeOffset="6082.079">1892 681,'-63'303,"59"-285,0-8,0-1,1 1,0 1,1-1,0 0,0 0,1 1,1-1,-1 1,2-1,0 1,0-1,0 1,2-1,-1 0,1 0,1 0,-1 0,2 0,-1-1,2 0,-1 0,1 0,3 2,-1-7,0 0,0 0,1-1,0-1,-1 0,1 0,0 0,0-1,0 0,0-1,0 0,1-1,-1 1,0-2,-1 1,1-1,0-1,7-3,21-21,-31 11</inkml:trace>
  <inkml:trace contextRef="#ctx0" brushRef="#br0" timeOffset="6335.067">1552 935,'44'-5,"32"-6,9-2,-5-2,-11 0,-14 3,-10 4,-8-2,-7 1,-2 2,-2 2,-5-3,-6 0</inkml:trace>
  <inkml:trace contextRef="#ctx0" brushRef="#br0" timeOffset="6631.668">2286 540,'28'33,"-2"1,-1 2,-1 0,-3 2,-1 0,-1 1,-3 1,-1 0,-2 2,0 5,-11-34,1 0,-2 1,0-1,0 0,-2 1,1-1,-2 1,0-1,0 0,-1 0,-1 0,0 0,-1 0,0-1,-1 0,-1 0,1 0,-8 8,-2 2,-1-2,-1 1,-1-2,0-1,-18 14,2-3,17-12</inkml:trace>
</inkml:ink>
</file>

<file path=ppt/ink/ink4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0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1010,'7'8,"0"0,1-1,-1 0,1 0,1-1,-1 0,1-1,0 1,1-2,-1 1,1-1,0-1,0 0,0 0,0-1,1 0,-1-1,1 0,-1-1,1 0,-1 0,5-2,5 1,-1-2,0 0,0-2,0 0,0-1,-1 0,0-2,0 0,-1-1,0-1,0 0,0-2,178-155,-136 106,-3-2,-2-2,-4-3,-2-2,-4-3,-3 0,30-77,-2-52,-56 184,-7 45,-3-13,68 256,-46-195,-5 1,-2 0,-4 2,0 31,-12-76,-1 1,-2-1,-1 1,-2-1,-1 0,-6 18,7-37,0 0,-1 0,-1-1,0 1,-1-2,0 1,-1-1,-1 0,1 0,-2-1,0 0,0-1,-1 0,0-1,-1 0,-2 1,-14 6,-1 0,0-3,-1 0,0-2,-1-1,0-1,-1-2,0-1,-24 1,37-6,0-1,0 0,0-1,0-1,0-1,0-1,1-1,0 0,-2-2,13 5,0-1,1 1,-1-2,1 1,-1-1,1 0,0 0,1-1,-1 1,1-1,0-1,0 1,0-1,1 0,0 0,0 0,0 0,1-1,0 0,0 1,1-1,0 0,0 0,0-5,6-74,4 61</inkml:trace>
  <inkml:trace contextRef="#ctx0" brushRef="#br0" timeOffset="251.17">1863 813,'-10'33,"-8"26,0 8,-3-8,3-10,5-12</inkml:trace>
  <inkml:trace contextRef="#ctx0" brushRef="#br0" timeOffset="496.881">1609 163</inkml:trace>
  <inkml:trace contextRef="#ctx0" brushRef="#br0" timeOffset="867.663">2089 1235,'17'-69,"3"1,3 1,3 1,3 1,7-6,-29 58,0 0,1 0,0 1,1 1,1-1,0 1,0 1,1 0,0 1,1 0,0 0,1 1,-1 1,1 0,1 1,-1 0,1 1,0 1,0 0,8-1,-19 5,-1 0,0 0,0 0,1 0,-1 1,0-1,1 1,-1-1,0 1,0 0,0-1,0 1,0 1,0-1,0 0,0 0,0 1,0-1,-1 1,1-1,0 1,-1 0,0 0,1-1,-1 1,0 0,0 0,0 1,0-1,0 0,0 0,-1 0,1 0,-1 1,0-1,1 0,1 94,-3-76,-2 12,1-24,1 1,0 0,0 0,1 0,0 0,1 0,0-1,0 1,1 0,0 0,0-1,1 1,0-1,0 0,1 0,1 1,-3-7,1 0,0 0,-1 0,1 0,0 0,0-1,0 1,0-1,0 0,1 0,-1 0,0 0,0 0,1-1,-1 0,1 1,-1-1,0-1,1 1,-1 0,0-1,1 1,-1-1,0 0,0 0,1-1,0 0,81-47,-60 31,-12 7,1 0,0 1,1 0,0 1,1 1,0 0,0 1,0 1,1 1,5-1,-20 5,0 1,0 0,0 0,0 0,0 0,0 0,0 0,0 0,0 1,0-1,0 1,0-1,0 1,-1 0,1 0,0 0,0 0,-1 0,1 0,0 0,-1 1,0-1,1 0,-1 1,0-1,1 1,-1 0,0-1,0 1,0 0,-1 0,1 0,0 0,-1 0,8 74,-8-52,-1-17,2 0,-1 1,1-1,0 0,0 0,0 0,1 0,0-1,1 1,0 0,0-1,0 1,1-1,0 0,0-1,0 1,1 0,0-1,0 0,4 3,8 0</inkml:trace>
</inkml:ink>
</file>

<file path=ppt/ink/ink4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73 200,'18'198,"-7"178,-10-368,-1 0,0 1,-1-1,0 0,0 0,0 0,-1 0,0 0,-1-1,0 1,0-1,0 1,-1-1,0 0,-1 0,0-1,0 1,0-1,-3 3,6-9,1 0,-1 1,0-1,1 0,-1 0,1 0,-1 0,1 0,-1 0,0-1,1 1,-1-1,1 1,-1-1,1 1,-1-1,1 0,0 1,-1-1,1 0,0 0,0 0,-1 0,1 0,0 0,0-1,0 1,0 0,1-1,-1 1,0 0,0-1,1 1,-1-1,1 1,-1-1,1 1,0-1,0 1,-1-1,1 0,0 1,0-1,1 1,-1-1,0 1,0-1,1 0,-1 1,1-1,-1 1,1 0,0-1,3-23,1 0,1 1,1-1,1 2,2-1,5-9,-6 12,17-43,4 2,2 1,2 2,4 1,1 2,3 1,3 3,24-21,-55 59,0 0,1 2,0 0,1 1,1 0,0 1,0 1,1 1,0 0,0 1,1 2,0-1,7 1,-23 4,0 1,0 0,0 0,0 0,0 1,1-1,-1 1,0 0,0 0,0 0,-1 0,1 0,0 0,0 1,-1-1,1 1,0 0,-1 0,0 0,0 0,1 0,-1 1,0-1,-1 1,1-1,0 1,-1 0,1 0,-1-1,0 1,0 0,0 0,0 0,-1 0,1 3,0 5,1 0,-2-1,0 1,0 0,-1-1,0 1,-1 0,0-1,-3 10,-3 4,-2 0,0-1,-1 0,-1-1,-1-1,-1 0,-1 0,-1-2,0 0,-2 0,0-2,-9 6,12-8,-1-1,0 0,-2-2,1 0,-1-1,-1 0,0-2,-1 0,1-1,-2-1,1-1,-18 3,35-9,0 0,-1 0,1 0,0-1,-1 1,1-1,0 0,0 1,-1-2,1 1,0 0,0-1,0 1,1-1,-1 0,0 0,1 0,-1 0,1 0,-1-1,0-1,-9-14</inkml:trace>
</inkml:ink>
</file>

<file path=ppt/ink/ink4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0,'-114'512,"63"-78,51-344,6-82,0-8</inkml:trace>
</inkml:ink>
</file>

<file path=ppt/ink/ink4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0 259,'20'9,"1"-1,0-1,0-1,0 0,1-2,0 0,0-2,0 0,0-2,0 0,0-1,0-1,0-2,0 0,-1-1,5-2,-16 3,0 1,-1-2,1 1,-1-1,0-1,0 1,-1-2,1 1,-1-1,-1 0,1-1,-1 0,-1 0,1 0,-2-1,1 0,-1 0,0-1,-1 1,0-1,-1 0,1 0,-2-1,1-6,-2 13,-1 1,0 0,0-1,-1 1,1 0,-1-1,1 1,-1 0,0 0,0-1,-1 1,1 0,-1 0,1 0,-1 1,0-1,0 0,0 1,-1-1,1 1,0 0,-1-1,0 1,1 1,-1-1,0 0,0 1,0-1,0 1,0 0,-1 0,1 0,0 0,0 1,-1-1,-6 0,-1 0,1 0,-1 1,1 0,0 1,-1 0,1 1,0 0,0 0,0 1,0 1,-10 4,0 2,1 0,0 1,1 1,1 0,0 1,0 2,1-1,1 2,0 0,2 1,-4 4,10-10,-1 0,2 0,-1 0,1 0,1 1,0 0,1 1,0-1,1 1,0-1,1 1,1 0,0 0,0 0,1 0,1 0,0 0,1 0,1-1,3 13,-2-15,0-1,1-1,0 1,0-1,1 1,0-1,0-1,1 1,0-1,0-1,1 1,0-1,0-1,1 1,-1-1,1-1,0 1,0-2,7 3,11 2,0-1,-1-1,2-1,-1-1,1-2,13-1,-1 0</inkml:trace>
</inkml:ink>
</file>

<file path=ppt/ink/ink4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1 352,'19'2,"1"0,-1-1,1-1,0-1,0-1,-1 0,1-2,-1 0,0-1,0-1,-1-1,0 0,0-2,0 0,-1-1,-1 0,1-2,-2 0,6-6,70-112,-91 129,0 1,0 0,0-1,1 1,-1 0,0 0,1-1,-1 1,0 0,1 0,-1-1,0 1,1 0,-1 0,0 0,1-1,-1 1,1 0,-1 0,0 0,1 0,-1 0,1 0,-1 0,1 0,-1 0,0 0,1 0,-1 0,1 0,-1 0,0 1,1-1,-1 0,0 0,1 0,-1 1,1-1,-1 0,0 0,0 1,1-1,-1 0,0 1,1-1,-1 0,0 1,0-1,0 0,1 1,-1-1,0 0,0 1,0-1,0 1,0-1,0 0,0 1,0-1,0 1,0-1,0 1,0-1,0 0,0 1,0-1,0 1,0-1,2 38,-2-35,26 331,-25-285,4 3,-3 1,-3-1,-1 0,-3 0,-2 0,-3 0,-1-1,-11 24,20-68,-1 1,0-1,0 0,-1 0,0 0,0 0,0-1,-1 1,0-1,0 0,-1-1,0 1,0-1,0 0,-2 1,5-7,0 1,0-1,0 1,0-1,0 0,0 0,0-1,0 1,1 0,-1-1,1 0,-1 0,1 1,-1-1,1-1,0 1,0 0,0 0,0-1,1 0,-1 1,1-1,-1 0,1 1,0-1,0 0,0 0,0 0,1 0,-1 0,1 0,0 0,0 0,0-2,-1-14,2 0,0 0,0 0,2 1,1-1,0 1,1 0,3-5,-2 0,25-66,3 2,4 1,4 2,3 2,11-8,-38 59,1 0,1 2,2 1,1 0,2 2,0 1,1 0,2 2,0 2,2 0,29-15,-55 33,-1 1,0 0,1 0,-1 0,1 0,0 0,0 1,-1 0,1 0,0 0,0 0,0 0,0 1,0 0,1 0,-1 0,0 0,0 1,0-1,0 1,0 0,0 0,-1 1,1-1,0 1,0 0,-1 0,1 0,-1 0,0 0,0 1,0 0,0 0,0 0,2 2,-2 2,0 0,0 0,-1 1,1-1,-2 1,1 0,-1-1,0 1,-1 0,0 0,0-1,0 1,-1 0,0 0,-1-1,0 1,0-1,-3 8,-66 127,55-115,0 0,-2-2,-1 0,-2-1,0-1,-1-1,-1 0,-1-2,-1-1,-1-1,0-1,-3-1,-51 1,62-21</inkml:trace>
</inkml:ink>
</file>

<file path=ppt/ink/ink4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1 395,'22'4,"0"0,1-2,-1 0,1-2,-1 0,1-2,-1 0,1-1,-1-2,0 0,-1-1,1-1,-1-2,-1 0,1-1,-2 0,18-14,-27 17,-1-1,0 0,0-1,-1 0,0-1,0 0,-1 0,-1 0,0-1,0 0,-1 0,1-4,-4 10,0-1,-1 0,1 1,-1-1,0 0,-1 0,1 0,-1 0,-1 0,1 0,-1 0,0 0,0 0,-1 0,0 1,0-1,0 0,0 1,-1 0,0-1,0 1,-1 0,1 1,-1-1,-4-3,3 4,1 0,-1 0,0 1,-1 0,1 0,0 0,-1 0,0 1,1 0,-1 0,0 1,0 0,0 0,0 0,0 1,0 0,0 0,0 0,0 1,0 0,0 0,-2 0,-124 55,122-48,0-1,0 2,1-1,-1 1,2 1,0 0,0 0,1 0,0 1,0 0,2 1,-1-1,1 1,1 0,0 1,1-1,0 1,1-1,1 1,-1 0,2-1,0 1,1 0,0 3,2-8,-1-1,2 1,-1-1,1 1,0-1,0 0,1 0,0-1,0 1,1-1,0 0,0-1,0 1,1-1,0-1,0 1,0-1,0 0,0-1,1 0,0 0,0 0,0-1,0 0,0-1,0 0,1 0,17 3</inkml:trace>
</inkml:ink>
</file>

<file path=ppt/ink/ink4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1 337,'241'-230,"-213"201,60-46,-87 75,0-1,0 1,1-1,-1 1,0 0,0 0,0 0,1 0,-1 0,0 0,0 0,0 0,1 0,-1 0,0 1,0-1,0 0,0 1,0-1,1 1,-1-1,0 1,0 0,0-1,-1 1,1 0,0 0,0 0,0 0,0-1,-1 1,1 0,0 0,-1 1,1-1,-1 0,1 0,-1 0,0 0,1 0,-1 1,0-1,0 0,0 0,0 0,0 1,4 64,-4-58,-1-2,0 1,1-1,0 1,1-1,-1 1,1-1,0 1,1-1,0 0,0 1,0-1,1 0,0 0,0-1,0 1,1 0,-1-1,1 0,1 0,-1 0,1-1,0 1,0-1,0 0,0 0,1-1,0 0,0 0,0 0,0-1,0 0,0 0,0 0,1-1,5 1,2-4,0-1,0-1,-1 0,1-1,-1-1,0 0,-1 0,1-1,-1-1,0 0,-1-1,0 0,-1-1,0 0,0 0,-1-1,0 0,2-6,47-90,-47 94</inkml:trace>
</inkml:ink>
</file>

<file path=ppt/ink/ink4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224 556,'-34'39,"2"2,1 2,3 1,1 1,-20 46,44-86,0-1,0 1,1 0,-1 0,1 0,0 0,1 0,-1 0,1 0,0 1,1-1,-1 0,1 1,0-1,0 1,0-1,1 0,0 1,0-1,1 0,-1 0,1 0,0 0,0 0,1 0,0 0,-1-1,2 1,-1-1,0 0,1 0,0 0,4 3,2-2,1-1,0-1,0 0,0 0,0-1,0 0,0-1,1 0,-1-1,0-1,1 1,-1-2,0 0,0 0,0-1,0 0,0-1,-1 0,1-1,-1 0,0 0,-1-1,1-1,-1 1,0-1,-1-1,0 0,0 0,0-1,-1 0,-1 0,36-49,-2-1,-3-2,-3-1,-3-2,8-27,-26 59,-2 0,-2-1,0 0,-3-1,0 1,-2-10,-2 27,-2 1,0-1,0 0,-2 0,0 1,-1-1,0 1,-1 0,-1 0,0 0,-1 1,-1-1,0 1,-5-6,8 14,0 1,-1-1,1 1,-1 0,0 1,0-1,-1 1,1 0,-1 0,0 1,0-1,0 1,0 1,-1-1,1 1,-1 0,0 1,1-1,-1 1,0 1,0-1,0 1,0 0,0 1,1 0,-1 0,0 0,1 1,-1 0,0 0,1 1,0 0,0 0,0 0,0 1,0 0,1 0,-1 0,1 1,-3 3,-7 10,1 0,1 0,1 1,0 1,2 0,0 1,1 0,1 0,1 1,1 0,1 0,1 1,1-1,1 1,1 0,1 0,1-1,1 10,1-9,1-1,1 1,1-1,1-1,0 1,2-1,1 0,0-1,1 0,2-1,0 0,0-1,2-1,0 0,1-1,1 0,1-2,0 0,0 0,1-2,1-1,1 0,63 12,-59-21</inkml:trace>
</inkml:ink>
</file>

<file path=ppt/ink/ink4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0 104,'6'20,"0"0,2 0,0-1,1 0,1 0,0-1,2 0,0-1,1 0,0-1,1-1,1 0,12 8,-23-20,1 0,-1 0,1-1,0 1,0-1,0 0,0-1,1 1,-1-1,0 0,1 0,-1-1,1 0,-1 0,0 0,1 0,-1-1,1 0,-1 0,0 0,0-1,0 0,0 0,0 0,0-1,0 1,0-1,-1 0,0-1,1 1,-1-1,2-2,7-7,0 0,-1-1,-1-1,0 0,-1 0,-1-1,0 0,-1-1,0-3,36-140,-40 130</inkml:trace>
</inkml:ink>
</file>

<file path=ppt/ink/ink4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0,'6'9,"-1"1,0-1,0 1,-1 0,0 1,0-1,-2 1,1-1,-1 1,-1 0,0 0,0 0,1 38,-2 0,-2 0,-2 0,-3-1,-8 32,3-9,-24 223,37-267,-1-3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1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0,'0'5,"-4"11,-7 8,-2 4,-2 3,-5 0,-3 0,3 0,-1-6,3-2,1-1,-3 2,-2-4,3-1,4-2</inkml:trace>
</inkml:ink>
</file>

<file path=ppt/ink/ink4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1,'-14'25,"2"0,0 1,2 1,1 0,1 0,1 1,1 0,2 0,1 0,1 1,2 26,0-49,1 0,1 0,-1-1,1 1,0-1,0 1,0-1,1 0,0 0,0 0,0 0,1-1,0 1,0-1,0 0,0 0,0 0,1 0,0-1,0 0,0 0,0 0,0-1,0 1,1-1,-1-1,1 1,0-1,0 0,-1 0,1 0,0-1,0 0,0 0,-1-1,1 1,0-1,0-1,-1 1,1-1,-1 0,1 0,-1 0,0-1,0 0,0 0,0 0,2-3,25-19,-2-1,0-2,-2-1,-1-1,-2-1,0-1,-3-1,19-35,0-6,-31 56</inkml:trace>
</inkml:ink>
</file>

<file path=ppt/ink/ink4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15,'-133'342,"130"-322,9-26,15-30,-5 3,2 1,2 1,1 1,1 1,1 0,22-19,71-47,-114 94,-1 1,1-1,-1 0,0 1,1-1,-1 1,1-1,-1 1,1 0,-1 0,1-1,0 1,-1 0,1 1,-1-1,1 0,-1 0,1 1,-1-1,1 0,-1 1,1 0,-1-1,0 1,1 0,-1 0,0 0,0 0,1 0,-1 0,0 0,0 0,0 0,0 0,0 1,-1-1,1 0,0 1,0-1,-1 0,1 1,-1-1,0 1,1-1,-1 1,0 0,0-1,0 1,0 0,-2 81,-5-51,-13 140,19-171,1 0,0 0,-1 1,1-1,0 0,0 0,0 0,0 1,0-1,0 0,1 0,-1 1,0-1,1 0,-1 0,0 0,1 0,-1 0,1 0,0 0,-1 0,1 0,0 0,0 0,0 0,0 0,-1 0,1 0,0-1,0 1,1 0,-1-1,0 1,0-1,0 0,0 1,0-1,1 0,-1 1,0-1,0 0,0 0,1 0,-1 0,0 0,0 0,0 0,1-1,-1 1,0 0,0-1,1 0,132-114,44-37,-55 60,-121 92,-1 0,0-1,1 1,-1 0,0 0,0 0,1 0,-1 0,0 0,1 0,-1 1,0-1,0 0,1 1,-1-1,0 1,0-1,0 1,0-1,1 1,-1 0,0 0,0 0,0-1,0 1,-1 0,1 0,0 0,0 0,-1 1,1-1,0 0,-1 0,1 0,-1 0,0 1,1-1,-1 0,0 1,15 59,-14-55,3 20,-2 1,-1 0,-1-1,-1 1,-1 0,-1-1,-7 22,7 2,6-32</inkml:trace>
</inkml:ink>
</file>

<file path=ppt/ink/ink4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1,'10'24,"3"17,-1 2</inkml:trace>
</inkml:ink>
</file>

<file path=ppt/ink/ink4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1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1,'30'432,"-3"-327,-10-63,-15-33,-1 0,1 1,-1 0,-1-1,0 1,0-1,-1 1,-1-1,1 1,-1-1,-1 1,0-1,0 0,-1 0,-1 2,-20 80,10 48,-19 13,29-133</inkml:trace>
</inkml:ink>
</file>

<file path=ppt/ink/ink4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4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13,'0'-13,"0"34,0-2,3 23,2 0,1 1,3-2,1 1,4 4,-12-33,2-1,-1 0,2 0,0 0,0 0,1-1,0 0,1 0,0-1,1 1,0-2,0 1,1-1,1-1,-1 1,2-2,-1 1,1-1,0-1,0 0,9 3,-14-8,0 0,0-1,-1 0,1 0,0 0,0-1,-1 1,1-2,0 1,-1-1,1 1,-1-1,1-1,-1 1,0-1,0 0,0 0,-1-1,1 1,3-4,77-89,4-33,-89 129,0-1,0 0,0 1,1-1,-1 1,0-1,0 1,1-1,-1 1,0-1,1 1,-1-1,0 1,1 0,-1-1,0 1,1-1,-1 1,1 0,-1-1,1 1,-1 0,1 0,-1-1,1 1,-1 0,1 0,0 0,-1 0,1 0,-1 0,1 0,-1 0,1 0,0 0,-1 0,1 0,-1 0,1 0,-1 0,1 1,-1-1,1 0,-1 0,1 1,-1-1,1 0,-1 1,1-1,-1 0,1 1,-1-1,0 1,1-1,10 34,-9-25,4 19,-5-19,0-1,0 1,1-1,0 1,1-1,0 0,0 1,1-1,0-1,0 1,1-1,0 1,0-2,0 1,1 0,0-1,1 0,-1 0,1-1,5 3,-5-5,-1 0,1 0,0 0,1-1,-1 0,0-1,1 1,-1-1,1-1,-1 0,1 0,-1 0,0-1,1 0,-1 0,1-1,-1 0,0 0,0-1,0 0,0 0,-1 0,1-1,-1 0,0-1,0 1,0-1,-1 0,4-5,7-5,-1-1,-1 0,0-2,-2 1,0-2,0 1,-2-2,-1 1,0-2,-1 1,-1-1,-1 0,-1 0,-1-1,-1 1,0-13,-3 7,0 3</inkml:trace>
</inkml:ink>
</file>

<file path=ppt/ink/ink4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5786,'5'34,"2"10</inkml:trace>
  <inkml:trace contextRef="#ctx0" brushRef="#br0" timeOffset="-184.074">1468 5052,'-5'34,"3"15,3 5,0-7</inkml:trace>
  <inkml:trace contextRef="#ctx0" brushRef="#br0" timeOffset="-1093.968">1468 1835,'0'19,"0"12,0 4,0 2,0-1,0-2,0-1,5-3,1 0,0-1,-1-1,-1 0,-2 0,-1-5</inkml:trace>
  <inkml:trace contextRef="#ctx0" brushRef="#br0" timeOffset="-732.443">1411 3048,'0'24,"0"18,0 6,0 0,0-4,-4-4,-3-4,1-4,1-2,2-1,1-2,1 1,0-1,1 1,0 0,1-1,-1-3</inkml:trace>
  <inkml:trace contextRef="#ctx0" brushRef="#br0" timeOffset="-379.396">1468 4092,'-11'62,"2"-1,3 2,3-1,4 34,26 71,-25-56,-2-87</inkml:trace>
  <inkml:trace contextRef="#ctx0" brushRef="#br0" timeOffset="-9364.471">0 791,'114'0,"320"-12,547-60,-303 32,-175 4,-243 25,-169-5,-72 11</inkml:trace>
  <inkml:trace contextRef="#ctx0" brushRef="#br0" timeOffset="-5283.473">706 114,'-173'124,"141"-97,-56 53,3 4,4 4,-10 21,-20 20,111-128,-1-1,1 1,-1-1,1 1,0 0,-1-1,1 1,0 0,-1-1,1 1,0 0,0-1,0 1,0 0,0 0,0-1,0 1,0 0,0-1,0 1,0 0,0 0,0-1,1 1,-1 0,0-1,1 1,-1 0,0-1,1 1,-1-1,1 1,-1 0,0-1,1 1,0-1,-1 1,1-1,-1 0,1 1,0-1,-1 0,1 1,0-1,-1 0,1 0,0 1,-1-1,1 0,9-2</inkml:trace>
  <inkml:trace contextRef="#ctx0" brushRef="#br0" timeOffset="-4999.501">1242 170,'-20'13,"-89"58,4 4,3 4,3 5,-13 21,23-10,88-94,0 0,1 0,-1-1,1 1,-1 0,1 0,0 0,-1 0,1 0,0-1,-1 1,1 0,0 0,0 0,0 0,0 0,0 0,0 0,0 0,0 0,0 0,1 0,-1 0,0 0,0-1,1 1,-1 0,1 0,-1 0,1 0,-1-1,1 1,-1 0,1 0,0-1,-1 1,1-1,0 1,0-1,0 1,-1-1,1 1,0-1,0 1,0-1,0 0,0 0,0 1,0-1,-1 0,1 0,1 0,51-3,-18-8,0-2,-1-1,0-2,-1-1,17-12,-9 4</inkml:trace>
  <inkml:trace contextRef="#ctx0" brushRef="#br0" timeOffset="-4748.103">1750 170,'0'3,"0"0,-1 0,0-1,0 1,0 0,0-1,0 1,0 0,-1-1,1 0,-1 1,0-1,0 0,0 0,0 0,0 0,0 0,0 0,-3 1,3-1,-221 201,59-71,163-131,0-1,0 1,0-1,0 1,-1-1,1 1,0 0,0 0,0 0,0-1,1 1,-1 0,0 0,0 0,0 0,1 1,-1-1,0 0,1 0,-1 0,1 0,0 1,-1-1,1 0,0 0,0 1,0-1,0 0,0 1,0-1,0 0,0 0,0 1,1-1,-1 0,0 0,1 1,-1-1,1 0,0 0,-1 0,1 0,0 0,-1 0,1 0,0 0,0 0,0 0,0 0,0 0,0-1,0 1,0 0,2 0,17-2,2-2</inkml:trace>
  <inkml:trace contextRef="#ctx0" brushRef="#br0" timeOffset="-4533.872">2399 114,'-10'14,"-26"24,-18 15,-9 4,2-4,2-5,5-7,8-5,6-4,6-2,3-2,8-1,11-5,14-6,11-11,3-6</inkml:trace>
  <inkml:trace contextRef="#ctx0" brushRef="#br0" timeOffset="-4294.507">3133 0,'-15'34,"-8"16,-2 3,-1-6,0-7,3-5,2-4,-1-2,-2-2,-1 0,-1 0,-1 0,-1-4,0-2,0 1,4-4</inkml:trace>
  <inkml:trace contextRef="#ctx0" brushRef="#br0" timeOffset="-1461.183">1411 819,'12'197,"-4"-144,-2 0,-2 1,-3 0,-2 7,1-52,-1 15</inkml:trace>
  <inkml:trace contextRef="#ctx0" brushRef="#br0" timeOffset="3190.705">1497 762,'70'66,"277"417,-133-246,-54-81,-35-23,-14 8,57 46,7 14,-23-26,-60-73,17 11,160 104,-239-194,-1 2,-2 1,-1 1,-1 1,20 30,-3-5,120 167,10-11,-36-52,-42-58,-77-84,-1 0,0 1,-1 1,0 1,-2 0,0 1,-1 0,4 10,-4-2,0 1,2-2,2 0,0-1,1 0,2-2,0 0,12 10,9 0,28 38,-16 20,-52-79</inkml:trace>
  <inkml:trace contextRef="#ctx0" brushRef="#br0" timeOffset="5456.469">5137 4318,'-5'-5,"-1"0,0 1,0 0,-1-1,1 2,-1-1,1 1,-1 0,0 1,-1-1,1 1,0 1,0-1,-1 1,1 1,-1-1,1 1,-1 1,1-1,-1 1,1 1,0-1,-2 1,-18 1,-1 1,1 1,-1 1,1 1,1 2,0 0,0 2,1 1,0 1,-18 13,28-14,0 0,1 1,0 1,1 1,1 0,0 0,1 1,0 1,2-1,-1 3,-1 5,0 1,2 1,0-1,2 1,1 1,1 0,1-1,2 1,0 0,2 1,1-1,1 0,6 26,-6-39,0 0,1 0,0-1,1 1,1-1,0 0,1 0,0-1,1 1,0-1,1-1,1 1,0-2,0 1,1-1,0 0,1-1,8 6,116 33,-92-38,-25-5,0-1,0-1,1 0,0-1,-1-1,1-1,0-1,18-2,133-27,-133 19,0-1,-2-3,0 0,0-2,1-3,-25 14,0 0,-1-1,1 0,-2-1,1 0,-1 0,0-1,0 0,-1-1,-1 0,0 0,2-4,75-146,-78 148,-1 0,0 0,-1-1,-1 1,0-1,0 0,-1 0,-1 0,0 0,-1-1,0 1,-1 0,-1 0,0 0,0 0,-1 0,-1 0,-1 1,1 0,-2-1,-5-8,-27-22,-2 2,-2 2,-2 1,-1 3,-1 1,-2 3,-1 2,-9-2,48 25,0 0,0 1,-1 1,0-1,0 2,0 0,0 0,0 1,-1 0,1 1,-1 0,1 1,-1 0,1 1,-1 0,1 1,-1 0,-7 3,1 2</inkml:trace>
  <inkml:trace contextRef="#ctx0" brushRef="#br0" timeOffset="6370.852">4657 4968,'26'-38,"-22"25,72-157,-55 130,-16 30,0-1,0 1,1 0,1 1,0-1,0 1,0 1,1-1,6-4,-13 12,0 1,0-1,0 0,0 0,0 1,0-1,0 0,0 1,0-1,0 1,0-1,0 1,0 0,1 0,-1-1,0 1,0 0,0 0,1 0,-1 0,0 0,0 0,0 1,0-1,1 0,-1 0,0 1,0-1,0 1,0-1,0 1,0 0,0-1,0 1,0 0,0 0,0-1,-1 1,1 0,0 0,0 0,-1 0,1 0,-1 0,1 0,-1 0,1 1,-1-1,14 66,-11-45,20 90,-22-111,-1 0,0 0,1 0,-1 0,1 0,-1 0,1 0,0 0,0 0,-1-1,1 1,0 0,0 0,0-1,-1 1,1-1,0 1,0-1,0 1,0-1,0 1,0-1,1 0,-1 1,0-1,0 0,0 0,0 0,0 0,0 0,0 0,0 0,0-1,0 1,1 0,-1 0,0-1,0 1,0-1,0 1,0-1,-1 1,1-1,0 0,0 1,0-1,0 0,-1 0,2 0,40-44,-41 43,136-145,-136 146,1-1,-1 0,1 1,0-1,-1 1,1 0,0-1,0 1,0 0,0 0,0 0,0 1,0-1,1 0,-1 1,0-1,0 1,0 0,1 0,-1 0,0 0,0 0,1 0,-1 0,0 1,0 0,0-1,1 1,-1 0,0 0,0 0,0 0,0 0,-1 0,1 1,0-1,0 0,-1 1,1 0,-1-1,1 1,-1 0,0 0,0 0,0 0,0 0,0 0,5 13,-1 0,0 0,-1 0,-1 1,0 0,-2 0,1-1,-2 1,0 0,-1 0,-2 7,2 20,0 13,1-32</inkml:trace>
  <inkml:trace contextRef="#ctx0" brushRef="#br0" timeOffset="8008.536">5081 5250,'0'821,"-23"-715,16-128,3 3,-1 0,-1 0,-1 1,0 0,-1 0,-1 1,-1 0,0 1,-1 0,-1 1,-1 0,0 0,0 2,-2 0,-3-3,2 0,-44-53,63 66,-1 1,0-1,0 1,1 0,-1-1,1 1,0 0,0 0,0 1,0-1,0 1,0-1,0 1,0 0,0 0,1 0,-1 1,0-1,1 1,1-1,23-6,1 2,-1 1,1 1,0 2,0 1,0 1,0 1,14 4,-16-1,-1 2,0 1,0 1,-1 1,0 1,-1 1,0 1,18 15,-40-27,1 0,-1 0,0 1,0-1,0 1,0-1,-1 1,1 0,0 0,-1 0,1 0,-1 0,0 0,0 0,1 1,-1-1,-1 0,1 1,0-1,-1 1,1-1,-1 0,0 1,1-1,-1 1,0-1,-1 1,1-1,0 1,-1-1,1 1,-1-1,0 1,0-1,0 0,0 0,0 1,-1-1,1 0,-1 0,1 0,-1 0,0-1,1 1,-1 0,-2 0,-155 97,-49 26,195-108,16-12</inkml:trace>
  <inkml:trace contextRef="#ctx0" brushRef="#br0" timeOffset="13038.735">2738 4459,'-5'-2,"0"0,0 1,0-1,0 1,0 0,-1 1,1-1,0 1,0 0,-1 0,1 1,0 0,0 0,-1 0,1 0,0 1,0 0,0 0,1 0,-1 0,0 1,1 0,0 0,0 0,-1 1,2-1,-1 1,0 0,1 0,0 0,0 1,-2 3,-8 16,2 0,0 1,2 1,1-1,1 1,1 1,1-1,2 1,0 0,2 0,1 0,1 0,1 2,-2-20,1 0,-1-1,1 1,1 0,-1-1,1 1,1-1,0 1,0-1,1 0,0 0,0-1,0 1,1-1,1 0,-1 0,1 0,0-1,1 0,-1 0,1-1,0 0,1 0,-1 0,1-1,0 0,0-1,8 3,-2-4,1-1,0-1,-1 0,1-1,0-1,-1 0,1 0,-1-2,0 0,0 0,0-2,-1 0,1 0,-2-1,1 0,-1-2,0 1,0-1,-1-1,0 0,-1-1,0 0,-1 0,0-1,-1 0,0 0,-1-2,5-3,-2 0,0-1,-1 0,-1-1,0 0,-2 0,0-1,-1 0,-1 0,-1 0,-1 0,0 0,-2 0,0-1,-2-7,2 20,-1 0,0 0,-1 0,0 0,0 0,-1 0,1 0,-2 1,1-1,-1 1,0 0,-1 0,0 0,0 1,0-1,-1 1,0 1,0-1,0 1,-1 0,1 0,-1 1,-1 0,1 0,0 1,-1 0,0 0,0 1,0 0,0 0,0 0,0 1,0 1,-1 0,1 0,-4 0,-9 5,-1 0,1 2,1 0,0 1,0 1,0 1,1 1,1 0,0 1,0 1,1 1,1 1,0 0,1 1,1 1,-6 9,-1-2</inkml:trace>
  <inkml:trace contextRef="#ctx0" brushRef="#br0" timeOffset="13409.179">2540 4798,'68'-81,"-62"74,3-5,0 0,1 1,0 0,1 1,0 0,1 1,-1 0,2 1,0 0,-8 7,-1 0,1 1,0-1,-1 1,1 0,0 0,0 1,-1-1,1 1,-1 0,1 0,0 1,-1-1,0 1,1 0,-1 0,0 1,0-1,0 1,-1 0,1 0,-1 0,1 0,-1 1,0 0,0-1,0 1,-1 0,0 0,1 0,-1 1,-1-1,1 1,0-1,66 71,-63-73,1 0,-1 0,1 0,-1-1,1 0,0 0,0 0,0-1,0 1,0-1,-1-1,1 1,0-1,0 0,0-1,-1 1,1-1,-1 0,1-1,-1 1,0-1,3-2,6-7</inkml:trace>
  <inkml:trace contextRef="#ctx0" brushRef="#br0" timeOffset="13808.78">1468 5278,'235'-48,"148"-28,-186 40,-168 31</inkml:trace>
  <inkml:trace contextRef="#ctx0" brushRef="#br0" timeOffset="14822.898">3246 4601,'5'3,"1"0,-1-1,1 0,0 0,-1 0,1-1,0 0,0 0,0 0,0-1,0 0,0 0,0 0,3-1,22-5,-1 0,0-2,0-2,0 0,-2-2,1-1,-1-1,-1-2,-1-1,0 0,13-14,247-195,-282 223,12-11,-1 0,0-1,-1-1,-1 0,-1 0,0-2,-1 1,6-14,-17 31,1-1,-1 0,0 0,1 1,-1-1,0 0,0 0,0 0,0 1,0-1,0 0,0 0,0 0,0 0,0 1,0-1,0 0,0 0,-1 0,1 1,0-1,-1 0,1 0,0 1,-1-1,1 0,-1 1,1-1,-1 1,0-1,1 0,-1 1,1-1,-1 1,0-1,0 1,1 0,-1-1,0 1,0 0,1 0,-1-1,0 1,0 0,0 0,1 0,-1 0,0 0,0 0,0 0,0 0,1 0,-1 1,-56 6,43-4,-15 1,0 0,0-2,0-1,-1-2,-23-3,53 3,-1 1,0 0,1-1,-1 1,0 0,0 0,0-1,1 1,-1 0,0 0,0 0,0 0,0 0,1 0,-1 0,0 0,0 0,0 0,0 1,1-1,-1 0,0 1,0-1,1 0,-1 1,0-1,1 1,-1-1,0 1,1-1,-1 1,1 0,-1-1,1 1,-1 0,1-1,-1 1,1 0,0 0,-1-1,1 1,0 0,0 0,-1 0,1-1,0 1,0 0,0 0,0 0,0 0,0-1,0 1,0 0,1 0,-1 0,0-1,0 1,1 0,-1 0,1 0,26 52,-22-46,110 194,-52-43,-61-158,-1-1,1 1,-1 0,0-1,1 1,-1-1,0 1,1-1,-1 0,0 0,0 1,0-1,0 0,1 0,-1 0,-1 0,1 0,0-1,0 1,0 0,0 0,-1 0,1-1,-1 1,1 0,-1-1,1 1,-1-1,0 1,0 0,0-1,0 1,0-1,0 1,0-1,0 0,12-53,3 0,2 1,3 1,9-17,7 14,-26 42</inkml:trace>
</inkml:ink>
</file>

<file path=ppt/ink/ink4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09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1383,'2'0,"-1"1,1 0,-1-1,1 0,0 1,0-1,-1 0,1 0,0 0,-1 0,1 0,0 0,-1 0,1 0,0-1,-1 1,1-1,0 1,-1-1,1 0,-1 0,1 0,-1 0,1 0,-1 0,0 0,0 0,1 0,-1-1,2 0,229-173,86-70,44-7,-193 147,-128 87,-30 18</inkml:trace>
  <inkml:trace contextRef="#ctx0" brushRef="#br0" timeOffset="1550.168">3867 4798,'-16'13,"14"-13,0 1,0 0,1-1,-1 1,0 0,0 0,0 0,1 0,-1 1,0-1,1 0,0 1,-1-1,1 1,0-1,-1 1,1 0,0-1,0 1,0 0,1 0,-1 0,0 0,1 0,-1 0,1 0,0 0,-1 0,1 0,0 0,0 0,0 0,1 0,-1 0,0 0,1 0,-1 0,1-1,0 3,6 2,-7-5,1 0,0-1,-1 1,1 0,0 0,0 0,0 0,-1-1,1 1,0-1,0 1,0 0,0-1,0 1,0-1,1 0,-1 1,0-1,0 0,0 0,0 0,0 0,0 0,1 0,-1 0,0 0,0 0,0 0,0-1,0 1,0 0,0-1,0 1,1-1,195-147,103-52,161-135,-314 211,-134 112</inkml:trace>
  <inkml:trace contextRef="#ctx0" brushRef="#br0" timeOffset="3039.253">480 367,'226'147,"68"92,150 118,-190-134,-92-79,-6 7,-6 8,142 203,-22-110,-88-100,71 79,-123-108,-18-6,31 49,125 159,-152-205,4-2,15 31,101 138,-48-74,-130-152,-3 2,41 64,-81-83,-32-59,9 0</inkml:trace>
  <inkml:trace contextRef="#ctx0" brushRef="#br0" timeOffset="3333.245">4628 3697,'-42'115,"4"1,6 2,5 1,-4 66,-20 81,38-210,-3 11,3 1,3 0,0 57,10-101</inkml:trace>
  <inkml:trace contextRef="#ctx0" brushRef="#br0" timeOffset="4168.661">847 0,'-28'168,"-20"292,40 217,8-668,0 1,1-1,0 0,1 1,0-1,1 0,-1 0,2 0,-1 0,5 7,2-1</inkml:trace>
  <inkml:trace contextRef="#ctx0" brushRef="#br0" timeOffset="7900.442">2907 2257,'20'-16,"35"-25,-3-2,-1-2,-2-2,-3-2,-1-3,10-19,66-108,-94 141,-3-1,-1 0,-2-2,-1-1,-3 0,-1-2,-2 1,1-15,-16-40,0 95,0 1,0-1,1 1,-1 0,0 0,-1-1,1 1,0 0,-1 0,1 0,-1 0,0 1,1-1,-1 0,0 1,0-1,0 1,0-1,0 1,-1 0,1 0,0 0,-1 0,1 1,0-1,-1 1,1-1,-1 1,1 0,-1 0,1 0,-1 0,1 0,-1 0,1 1,0-1,-1 1,1 0,-11 5,0 0,1 2,0-1,0 1,1 1,0 0,0 1,1 0,0 0,1 1,0 0,1 1,0 0,1 0,0 1,-2 6,-6 13,1 1,1 0,2 1,1 0,2 0,1 1,2 0,1 1,2-1,1 1,3 21,0-45,1 0,0 0,0 0,1-1,1 1,0-1,0 0,1-1,0 1,1-1,0 0,1-1,0 1,1-2,0 1,0-1,0-1,1 1,0-2,1 1,0-2,0 1,167 48,-129-20,-40-19</inkml:trace>
</inkml:ink>
</file>

<file path=ppt/ink/ink4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34,'33'-34,"-28"67,-14 192,8-222,1 0,0 0,0 0,0 0,0 1,1-1,-1 0,1 0,-1 0,1 0,0 0,1 0,-1 0,0 0,1 0,-1-1,1 1,0 0,0-1,0 0,0 1,1-1,-1 0,1 0,-1 0,1 0,0-1,-1 1,1-1,0 0,0 1,0-1,0 0,0-1,0 1,1-1,-1 1,0-1,0 0,0 0,1 0,-1-1,0 1,0-1,0 0,0 0,2 0,10-7,0-1,0-1,0 0,-1-1,-1-1,0 0,-1-1,0 0,8-12,19-18,64-64,-102 106,-1-1,1 1,0 0,0 0,0-1,0 1,0 0,0 0,0 0,0 0,1 0,-1 0,0 1,1-1,-1 0,0 1,1-1,-1 1,1-1,-1 1,1 0,-1-1,1 1,-1 0,1 0,-1 0,1 0,0 1,-1-1,1 0,-1 1,0-1,1 1,-1-1,1 1,-1-1,0 1,1 0,-1 0,0 0,0 0,1 0,-1 0,0 0,0 0,0 0,-1 1,1-1,0 1,12 121,23 25,-33-143,-1 0,1-1,0 1,0-1,0 0,0 0,1 0,0 0,0-1,0 1,0-1,0 0,1 0,-1 0,1-1,0 0,0 0,0 0,0 0,0-1,0 0,0 0,0 0,1-1,-1 1,0-1,3-1,3-1,0 0,0-1,0 0,-1-1,1 0,-1-1,0 0,0-1,-1 0,1 0,-1-1,-1 0,1-1,-1 0,0 0,-1-1,0 0,-1 0,0 0,0-1,2-5,2-6,0 0,-1-1,-2 0,0 0,-1 0,-1-1,-2 0,0-1,-1 0</inkml:trace>
</inkml:ink>
</file>

<file path=ppt/ink/ink4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1880,'-2'-2,"1"0,0 0,-1 0,0 1,1-1,-1 1,0-1,0 1,0-1,0 1,0 0,0 0,0 0,-1 0,1 0,0 1,0-1,-1 1,1-1,0 1,-1 0,1 0,-1 0,-1 0,1 0,-9-2,-1 1,1 0,0 1,-1 0,1 1,0 0,0 1,-1 1,1 0,1 0,-1 1,0 1,1 0,0 0,0 1,1 0,0 1,0 1,0-1,1 1,-5 6,-7 7,1 0,2 1,0 1,1 0,1 1,-8 20,16-30,0 0,1 0,1 1,1-1,0 1,1 1,0-1,1 0,1 1,1 0,0 0,1-1,0 1,2 0,-1-1,2 1,0-1,3 7,3 0,1-1,1 0,1-1,1 0,0-1,2 0,0-1,1-1,1-1,0 0,1-1,1-1,0 0,1-2,13 7,-14-9,1-1,-1-1,1 0,1-1,-1-2,1 0,0-1,1-1,-1-1,2-1,0-1,-1-1,0-2,1 0,-1-1,-1-1,1-2,-1 0,0-1,0-1,-1 0,0-2,-1-1,3-2,-5-2,-1 0,0 0,-1-2,-1 0,-1-1,0 0,0-3,-13 21,17-24,-2-1,0-1,-2 0,-1 0,-2-2,0 1,-2-1,-1-1,-1 1,-2-1,1-21,-5 39,0 1,0 0,-1 0,0 0,-1-1,0 1,-1 1,0-1,-1 0,0 1,-1 0,0 0,0 0,-1 0,-1 1,1 0,-1 0,-1 1,-3-3,-4-3,-1 0,0 1,-1 1,-1 0,0 2,0 0,-1 1,-1 0,1 2,-1 0,0 2,-1 0,-4 0,-25-5,40 6,-1 1,1 0,-1 1,0 0,0 1,0 0,0 1,0 0,0 1,1 0,-1 0,0 1,0 1,1 0,-1 1,-10 8,3-1</inkml:trace>
  <inkml:trace contextRef="#ctx0" brushRef="#br0" timeOffset="4838.661">3416 2783,'11'138,"8"65,8-6,-39-27,-23 26,27-137,3 0,3 0,5 53,-1-5,-2-63,-11 138,-9 44,-6-29,26 141,-28-195,26-108,1 0,2 0,1 0,2 0,2 3,-6-38,-1-1,1 1,-1 0,1 0,-1 0,1 0,-1 0,1 0,0 1,-1-1,1 0,-1 0,1 0,-1 0,1 0,0 1,-1-1,1 0,-1 0,1 1,0-1,-1 0,1 0,0 1,0-1,-1 0,1 1,0-1,0 1,-1-1,1 0,0 1,0-1,0 1,0-1,-1 1,1-1,0 0,0 1,0-1,0 1,0-1,0 1,0-1,0 1,1-1,-1 0,0 1,0-1,0 1,0-1,1 0,-1 1,0-1,0 1,1-1,-1 0,0 1,1-1,-27-29,25 28,-28-36,-1 1,-2 1,-2 2,0 2,-3 0,0 3,-14-7,41 29,-39-29,48 34,0 0,0 0,1 1,-1-1,0 0,0 0,1 0,-1 0,1 0,-1 0,1 0,-1 0,1 0,0 0,-1 0,1 0,0-1,0 1,0 0,0 0,0 0,0 0,0 0,0 0,1-1,-1 1,0 0,1 0,-1 0,0 0,1 0,-1 0,1 0,0 0,-1 0,1 0,0 1,0-1,-1 0,1 0,0 1,0-1,0 0,0 1,0-1,0 1,109-31,-81 27,95-20,-38 6,1 4,76-1,112-13,-208 14,52 0,-119 14,0 1,0-1,0 1,1-1,-1 1,0 0,0-1,0 1,0-1,0 1,0-1,-1 1,1 0,0-1,0 1,0-1,0 1,-1-1,1 1,0-1,-1 1,1-1,0 1,-1-1,1 1,0-1,-1 0,1 1,-1-1,1 1,-1-1,1 0,-1 0,1 1,-1-1,1 0,-1 0,0 0,1 0,-1 1,1-1,-1 0,1 0,-1 0,0 0,1 0,-1 0,1-1,-1 1,1 0,-1 0,-110 45,3 5,-53 34,-200 118,326-169,30-22</inkml:trace>
  <inkml:trace contextRef="#ctx0" brushRef="#br0" timeOffset="9350.604">2964 1852,'-48'-33,"-21"-42,-62-80,53 64,62 69,-1 1,-1 1,-1 0,-1 2,-21-17,-85-52,-30-58,97 83,-53-80,-244-184,206 165,-78-30,115 80,113 112,0-1,0 0,0 1,0-1,0 0,-1 1,1-1,0 0,0 1,0-1,0 0,-1 0,1 1,0-1,0 0,-1 0,1 1,0-1,-1 0,1 0,0 0,0 0,-1 1,1-1,0 0,-1 0,1 0,0 0,-1 0,1 0,-1 0,1 0,0 0,-1 0,1 0,0 0,-1 0,1 0,0 0,-1 0,1-1,0 1,-1 0,1 0,0 0,0 0,-1-1,15 44,-11-36,7 35,-1 0,-2 2,-2-1,-2 0,-2 1,-4 36,3-31,-22 87,22-135,1-1,-1 1,0-1,1 0,-1 1,0-1,1 1,-1-1,0 0,1 1,-1-1,1 0,-1 0,1 1,-1-1,0 0,1 0,-1 0,1 0,-1 1,1-1,-1 0,1 0,-1 0,1 0,-1 0,1 0,0 0,-1 0,1-1,-1 1,1 0,-1 0,0 0,1 0,-1-1,1 1,-1 0,1 0,-1-1,0 1,1 0,-1-1,1 1,-1-1,0 1,1 0,-1-1,0 1,0-1,0 1,1-1,-1 1,0-1,0 1,0-1,0 1,0-1,0 1,0-1,0 1,0-1,0 1,0-1,0 1,0-1,0 1,0-1,0 1,-1-1,2 0,46-57,2 3,2 2,3 2,1 3,3 2,2 3,15-7,-50 36,0 0,1 2,0 1,1 1,0 1,1 2,18-3,-46 9,-1 1,0-1,1 0,-1 1,1-1,-1 1,0-1,1 0,0 0,-1 1,1-1,-1 0,1 0,0 1,0-1,-1 0,1 0,0 0,0 0,0 1,0-1,0 0,0 0,0 0,0 0,0 0,0 1,1-1,-1 0,0 0,1 0,-1 1,0-1,1 0,-1 0,1 1,-1-1,1 0,-1 1,1-1,0 1,-1-1,1 1,0-1,-1 1,1-1,0 1,0 0,-1-1,1 1,0 0,0-1,0 1,0 0,-1 0,1 0,0 0,0 0,0 0,0 0,-17-6,-1 1,-1 1,1 1,0 0,-1 1,0 1,1 0,-1 1,0 2,-3 0,-27 0,-235-2,279 0,0-1,0 1,1 0,-1-1,0 0,0 0,0 0,0-1,1 1,-1-1,1 0,-1 0,1 0,0 0,0-1,0 1,0-1,0 0,0 0,-1-3,-4-9</inkml:trace>
  <inkml:trace contextRef="#ctx0" brushRef="#br0" timeOffset="10188.028">480 45,'-16'22,"-29"166,39-151,-24 217,-4 2,18-79,16-177,1 1,-1-1,0 1,0 0,0-1,0 1,0 0,0-1,0 1,0-1,0 1,0 0,0-1,0 1,0 0,-1-1,1 1,0-1,0 1,-1-1,1 1,0-1,-1 1,1-1,-1 1,1-1,0 1,-1-1,1 1,-1-1,1 0,-1 1,0-1,1 0,-1 1,1-1,-1 0,1 0,-1 0,0 0,1 0,-1 1,0-1,1 0,-1 0,1 0,-1-1,0 1,1 0,-1 0,0 0,1 0,-1-1,1 1,-1 0,1 0,-1-1,-9-10</inkml:trace>
  <inkml:trace contextRef="#ctx0" brushRef="#br0" timeOffset="10522.284">0 158,'1'-2,"-1"0,1-1,-1 1,1-1,0 1,-1 0,1 0,0-1,1 1,-1 0,0 0,1 0,-1 0,1 1,-1-1,1 0,0 0,0 1,0 0,0-1,0 1,0 0,0 0,1 0,-1 0,0 0,0 0,1 1,-1-1,1 1,0 0,81-8,-76 8,321 1,-285-7,-1-1,0-3,-1-1,0-3,0-1,21-12,-39 17</inkml:trace>
  <inkml:trace contextRef="#ctx0" brushRef="#br0" timeOffset="23840.676">3811 2557,'-5'5,"-6"2,-7-1,-4-1,1 3,10 1,5-2</inkml:trace>
</inkml:ink>
</file>

<file path=ppt/ink/ink4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2:16.02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1 597,'5'-10,"1"-3</inkml:trace>
  <inkml:trace contextRef="#ctx0" brushRef="#br1" timeOffset="39994.198">339 146,'48'57,"82"88,16 25,81 17,-35-19,20-13,-43-14,-78-64,-89-75,-1-2,0-1,0 1,1 1,-1-1,0 0,0 0,0 0,1 1,-1-1,0 0,0 1,0-1,0 1,0 0,0-1,0 1,0 0,0-1,0 1,0 0,0 0,0 0,-1 0,1 0,0 0,-1 0,1 0,-1 0,1 0,-1 1,0-1,1 0,-1 0,0 0,0 0,1 1,-1-1,0 0,-1 0,1 1,0-1,0 0,0 0,-1 0,1 0,0 1,-1-1,1 0,-1 0,0 0,1 0,-1 0,0 0,1 0,-1 0,0 0,-1 0,-14 2,0 0,1-2,-1 0,0-1,0 0,0-1,0-1,0-1,0 0,-8-3,-72-9,-66 8,162 7,0 0,1 0,-1 0,0 0,1-1,-1 1,0 0,0 0,1-1,-1 1,0 0,1 0,-1-1,0 1,0 0,0-1,0 1,1 0,-1-1,0 1,0 0,0-1,0 1,0 0,0-1,0 1,0-1,0 1,0 0,0-1,0 1,0 0,0-1,0 1,0 0,0-1,0 1,-1 0,1-1,0 1,0 0,0-1,-1 1,1 0,0-1,0 1,-1 0,1 0,0-1,-1 1,1 0,0 0,0 0,-1 0,1-1,-1 1,1 0,0 0,-1 0,1 0,0 0,-1 0,1 0,0 0,-1 0,37-15,-26 12,271-144,-26 16,-116 72,-139 59,1-1,0 0,-1 1,1-1,-1 1,1 0,0-1,-1 1,1-1,0 1,-1 0,1 0,0-1,0 1,-1 0,1 0,0 0,0 0,-1 0,1 0,0 0,0 0,0 0,-1 0,1 0,0 1,0-1,-1 0,1 0,0 1,-1-1,1 1,0-1,-1 0,1 1,-1-1,1 1,0-1,-1 1,1 0,-1-1,0 1,1 0,-1-1,1 1,-1 0,0-1,0 1,1 0,-1 0,0-1,0 1,0 0,0 0,0-1,0 1,0 0,0 0,0-1,0 1,0 0,-1 0,1-1,0 1,0 0,-1 0,1-1,-1 1,1 0,-29 49,-7-8,-1-2,-3-2,-31 24,-36 40,86-67,20-18</inkml:trace>
  <inkml:trace contextRef="#ctx0" brushRef="#br1" timeOffset="42069.814">1609 1302,'-33'81,"-90"83,62-92,-182 186,195-211,-123 136,10-3,124-134,-1-1,-3-2,-41 34,39-38,1 2,2 2,-33 47,45-55,-1 0,-1-2,-3-1,-16 13,-57 33,119-159,-10-214,-20 163,17 131,-1 0,1 0,-1 0,1 0,0-1,0 1,-1 0,1 0,0 0,0-1,0 1,0 0,0 0,1 0,-1 0,0-1,1 1,-1 0,0 0,1 0,-1 0,1 0,0 0,-1 0,1 0,0 0,0 0,-1 0,1 0,0 0,0 1,0-1,0 0,0 1,0-1,0 1,0-1,1 1,-1-1,0 1,0 0,0-1,0 1,1 0,-1 0,0 0,0 0,0 0,1 0,-1 1,0-1,0 0,0 0,0 1,0-1,1 1,-1-1,0 1,0-1,0 1,0 0,0 0,0 0,157 72,-97-54,0-4,1-1,1-4,0-2,1-3,-1-3,32-4,-62 1,-22 0,1 0,-1 0,0 2,1-1,-1 1,0 1,0 0,0 0,0 1,0 1,0 0,6 3,-16-6,1 0,0 1,-1-1,1 0,-1 1,1-1,-1 1,0 0,0 0,1-1,-1 1,0 0,-1 0,1 0,0 0,0 0,-1 0,0 0,1 0,-1 0,0 0,0 0,0 0,0 1,0-1,0 0,-1 0,1 0,-1 0,1 0,-1 0,0 0,0 0,0-1,0 1,0 0,0 0,-1-1,1 1,0-1,-1 1,-70 59,46-48,0-1,-1-1,0-2,0 0,-28 3,-165 17,18-3,201-26,0-1,0 1,0 0,0 0,0 0,-1-1,1 1,0 0,0 0,0 1,0-1,0 0,0 0,0 0,0 1,-1-1,1 1,0-1,0 1,0-1,1 1,-1-1,0 1,0 0,0 0,0-1,1 1,-1 0,0 0,0 0,1 0,-1 0,1 0,-1 0,1 0,0 0,-1 0,1 0,0 0,0 0,-1 0,1 1,0-1,0 0,0 0,0 0,1 0,-1 0,0 0,0 0,1 1,-1-1,1 0,-1 0,1 0,-1 0,1 0,-1-1,1 1,0 0,0 0,13 8</inkml:trace>
  <inkml:trace contextRef="#ctx0" brushRef="#br1" timeOffset="43401.657">1327 2092,'-1'0,"1"0,-1-1,1 1,0 0,-1 0,1 0,-1 0,1-1,-1 1,1 0,-1 0,1 0,-1 0,1 0,-1 0,1 0,-1 0,1 0,-1 1,1-1,-1 0,1 0,-1 0,1 0,0 1,-1-1,1 0,-1 0,1 1,0-1,-1 0,1 1,0-1,-1 1,1-1,0 0,-1 1,1-1,0 1,0-1,0 1,-1-1,1 0,0 1,0-1,0 1,0-1,0 1,0-1,0 1,0-1,0 1,0-1,0 1,0-1,0 1,1-1,-1 1,-5 19,1 1,1 0,1 0,1 0,1 0,0 0,2 1,-1 23,-1-38,-1 1,1 0,1 0,0 0,0-1,0 1,1 0,0-1,0 1,1-1,0 0,1 0,-1 0,1 0,1 0,-1-1,1 0,0 0,0 0,1-1,6 5,-6-10,0-1,0 0,0 0,0-1,0 1,0-1,0-1,-1 1,1-1,-1 0,1 0,-1-1,0 1,-1-1,1 0,-1-1,1 1,-1-1,-1 0,1 0,-1 0,1 0,1-5,97-119,-100 129,0 0,0 1,0-1,0 1,0-1,-1 1,1 0,0 0,0 0,0 0,-1 0,1 0,0 0,-1 0,1 1,-1-1,0 1,1-1,-1 1,0-1,0 1,0 0,0 0,0 0,0-1,0 1,-1 0,1 0,-1 0,0 0,1 0,-1 0,0 0,0 0,0 0,0 0,-1 2,8 16,-5-16,0 0,0-1,0 1,0-1,0 1,1-1,0 0,0 1,0-2,0 1,0 0,0 0,1-1,-1 0,1 0,0 0,0 0,-1 0,1-1,0 0,1 0,-1 0,0 0,0-1,0 1,0-1,1 0,-1 0,0-1,0 1,0-1,0 0,0 0,0 0,0-1,0 0,0 1,2-2,12-10,0-1,0-1,-2 0,1-1,-2-1,-1 0,0-1,-1-1,0 0,-2-1,-1 0,8-19,34-86,-53 73,-5 47</inkml:trace>
  <inkml:trace contextRef="#ctx0" brushRef="#br1" timeOffset="43966.348">2287 2290,'-154'303,"152"-300,0 0,0 0,0 0,1 0,-1 0,1 0,0 0,0 1,0-1,0 1,0-1,1 0,0 1,0-1,0 1,0-1,0 1,0-1,1 1,0-1,0 1,0-1,0 0,0 0,1 1,-1-1,1 0,0 0,0-1,0 1,0 0,1-1,-1 1,1-1,-1 1,2-1,8 2,1-2,-1 1,1-2,-1 1,1-2,-1 0,1 0,0-1,-1-1,1 0,8-3,-1-2</inkml:trace>
  <inkml:trace contextRef="#ctx0" brushRef="#br1" timeOffset="44398.113">1976 2431,'43'0,"34"-4,8-3,-5 1,-12 1,-12 1,-12 2,-7 1,-11 0</inkml:trace>
  <inkml:trace contextRef="#ctx0" brushRef="#br1" timeOffset="45929.584">1355 33,'0'-1,"0"1,-1 0,1-1,-1 1,1 0,-1 0,1 0,0-1,-1 1,1 0,-1 0,1 0,-1 0,1 0,-1 0,1 0,-1 0,1 0,-1 0,1 0,-1 0,1 1,-1-1,1 0,-1 0,1 0,-1 1,1-1,0 0,-1 1,1-1,-1 0,1 1,0-1,-1 0,1 1,0-1,0 1,-1-1,1 0,0 1,0-1,-1 1,1-1,0 1,0-1,0 1,0-1,0 1,0-1,0 1,0-1,0 1,0-1,0 1,0-1,-8 21,0-1,2 1,0 0,1 0,1 1,1-1,1 1,1 0,1-1,1 1,2 15,-3-34,1-1,-1 0,0 1,0-1,1 0,0 1,-1-1,1 0,0 0,0 0,0 0,0 1,0-1,1-1,-1 1,1 0,-1 0,1 0,0-1,-1 1,1-1,0 1,0-1,0 0,0 0,0 0,1 0,-1 0,0 0,0-1,1 1,-1-1,0 0,1 1,-1-1,0 0,1 0,3-1,0 0,0 0,0 0,0 0,0-1,0 0,-1-1,1 1,-1-1,1 0,-1 0,0-1,0 0,-1 0,117-146,-121 149,0 0,1-1,-1 1,1 0,-1 0,1 0,0 0,-1 0,1 0,0 0,0 0,0 0,0 0,0 1,0-1,0 0,0 0,0 1,0-1,0 1,0-1,0 1,0 0,1-1,-1 1,0 0,0 0,0 0,1-1,-1 1,0 1,0-1,1 0,-1 0,0 0,0 1,0-1,1 0,-1 1,0-1,0 1,0 0,0-1,0 1,0 0,0 0,0-1,0 1,0 0,-1 0,1 0,0 0,31 75,15 19,-42-92,-1 0,1 0,0-1,0 1,0-1,0 0,0 0,0 0,1-1,-1 0,0 0,1-1,-1 1,1-1,-1 0,1-1,-1 1,1-1,-1 0,1 0,-1-1,0 0,0 0,0 0,0 0,0-1,0 0,-1 0,1 0,-1 0,0-1,0 0,0 0,1-1,7-9,0 0,-1 0,0-1,-1-1,-1 0,0 0,-1-1,-1 0,-1 0,0 0,-2-1,1-2,23-87,-26 98</inkml:trace>
  <inkml:trace contextRef="#ctx0" brushRef="#br1" timeOffset="46688.079">2230 173,'-159'284,"300"-510,-141 225,1-1,0 1,0 0,-1-1,1 1,0 0,0-1,0 1,0 0,0 0,0 0,1 0,-1 0,0 0,0 1,1-1,-1 0,1 1,-1-1,0 0,1 1,-1 0,1-1,-1 1,1 0,-1 0,1 0,0 0,-1 0,1 0,-1 0,1 1,-1-1,1 0,-1 1,1-1,-1 1,0 0,1 0,-1-1,0 1,1 0,-1 0,0 0,0 0,0 0,0 0,0 1,0-1,0 0,0 0,0 1,28 70,-27-63,0 0,1 0,0 0,1-1,-1 0,2 0,-1 0,1 0,1 0,-1-1,1 0,5 4,-9-9,-1-1,0 0,1 0,-1 0,1 0,-1 0,1-1,-1 1,1 0,0-1,-1 1,1-1,0 1,-1-1,1 0,0 0,0 0,-1 0,1 0,0 0,0 0,-1-1,1 1,0-1,0 1,-1-1,1 0,-1 1,1-1,-1 0,1 0,-1 0,1 0,-1 0,0-1,0 1,1 0,-1-1,0 1,0-1,0 1,-1-1,1 1,0-1,25-77,2-150,-23 173,1 32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328 115,'0'-4,"0"-1,0 1,0-1,-1 1,1-1,-1 1,0-1,-1 1,1-1,-1 1,1 0,-1 0,-1 0,1 0,0 0,-1 0,0 1,0-1,0 1,0 0,-1 0,1 0,-1 0,0 1,0-1,0 1,0 0,0 0,0 0,-1 1,1-1,0 1,-1 0,1 1,-1-1,1 1,-1 0,-1 0,-2 0,1 0,-1 1,1 0,-1 1,1-1,0 1,-1 1,1 0,0 0,0 0,1 0,-1 1,1 0,-4 3,8-4,-1-1,0 0,1 1,0-1,-1 1,1 0,0 0,0 0,1 0,-1 0,1 0,-1 0,1 1,0-1,0 0,0 1,1-1,-1 1,1-1,0 1,0-1,0 1,0-1,1 1,0-1,-1 0,1 1,0-1,0 0,1 1,-1-1,1 0,6 10,0-1,1 0,0 0,1-1,0 0,0 0,13 8,51 59,-70-73,-1 0,0 0,0 1,0-1,-1 1,0 0,0-1,0 1,-1 0,0 0,0 0,0 1,-1-1,0 0,0 0,0 0,-1 0,0 0,0 0,-1 0,1 0,-1 0,-1 0,1-1,-1 1,0-1,0 0,-1 0,1 0,-1 0,-4 4,-3-1,1-1,-1 0,0 0,0-1,-1 0,0-1,0-1,0 0,-1 0,-6 0,-5 4,21-7,0 1,0-1,0 0,0 0,0 0,0 0,0 0,0-1,0 1,0-1,0 0,-1 0,1 0,0 0,0 0,0-1,0 0,-1 1,1-1,0 0,0-1,-2 0,4 0,1 1,-1 0,1 0,0-1,0 1,-1 0,1-1,0 1,0 0,0 0,0-1,1 1,-1 0,0-1,0 1,1 0,-1 0,1-1,-1 1,1 0,0 0,-1 0,1 0,0 0,0 0,0 0,0 0,0 0,0 0,0 0,0 0,0 1,0-1,1 0,15-12</inkml:trace>
</inkml:ink>
</file>

<file path=ppt/ink/ink4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9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1,'61'47,"77"108,-58-91,66 66,15 75,119 11,-52 18,-122-125,-88-96</inkml:trace>
  <inkml:trace contextRef="#ctx0" brushRef="#br0" timeOffset="838.4">255 1553,'-12'3,"1"1,0 0,0 1,0 1,1 0,0 0,0 1,0 0,1 0,0 1,1 1,0-1,0 1,1 1,0-1,0 1,1 1,0-1,1 1,1 0,-1 0,2 0,-1 1,2-1,-1 1,2 0,0 0,0 0,1 6,-2 6,2-1,0 1,2-1,1 1,0-1,6 18,-7-35,-1 0,2 0,-1 0,1 0,0 0,0 0,0-1,1 0,0 1,0-1,0-1,1 1,-1-1,1 0,0 0,1 0,-1 0,1-1,-1 0,1 0,0-1,0 1,0-1,0-1,1 1,5 0,-3-1,0-1,1 1,-1-2,0 1,0-1,0-1,0 1,0-2,0 1,0-1,-1-1,1 1,-1-1,0-1,0 1,-1-2,1 1,-1-1,4-4,21-14,-2-2,-1-1,-2-1,0-2,-2 0,-1-2,-1 0,-2-2,-2-1,12-28,-27 54,1 0,-2-1,0 1,0-1,0 0,-2 0,1 0,-1 0,0 0,-1 0,0 0,-1-1,0 1,-1 0,0 0,0 1,-1-1,-1 0,1 1,-1 0,-1-1,0 2,0-1,-1 1,0-1,0 1,-1 1,0 0,0 0,-4-2,2 4,1 0,-1 1,0 0,-1 1,1 0,-1 0,1 1,-1 0,0 1,0 0,0 0,1 1,-1 1,0-1,0 2,0-1,1 1,-1 1,1 0,-4 2,-12 4,1 2,0 1,0 0,1 2,1 1,-20 18,13-8,2 1,1 2,1 1,2 0,0 2,-4 12,8-12</inkml:trace>
  <inkml:trace contextRef="#ctx0" brushRef="#br0" timeOffset="1135.38">1 1919,'201'-135,"-177"123,0 2,1 0,0 1,1 2,0 0,0 2,0 1,0 1,1 1,0 2,-1 0,1 2,5 1,50-1,-58-2</inkml:trace>
  <inkml:trace contextRef="#ctx0" brushRef="#br0" timeOffset="2637.866">791 1553,'79'-16,"-1"-2,-1-4,-1-3,-1-3,-2-4,39-24,187-125,-235 133,-2-3,-3-3,39-44,-98 97,1 1,-1 0,0-1,1 1,-1-1,1 1,-1 0,0-1,0 1,1-1,-1 0,0 1,0-1,1 1,-1-1,0 1,0-1,0 1,0-1,0 0,0 1,0-1,0 1,0-1,0 1,0-1,0 0,-1 1,1-1,0 1,0-1,-1 1,1-1,0 1,-1-1,1 1,0-1,-1 1,1 0,0-1,-1 1,1-1,-1 1,1 0,-1 0,1-1,-1 1,1 0,-1 0,1-1,-1 1,0 0,1 0,-1 0,1 0,-1 0,1 0,-1 0,0 0,1 0,-1 0,1 0,-1 0,1 1,-1-1,0 0,-51-1,45 1,-164-1,170 0,0 1,1 0,-1-1,0 1,0 0,1-1,-1 1,0 0,0 0,0 0,1 0,-1 0,0 0,0 0,0 0,1 0,-1 0,0 0,0 0,0 1,1-1,-1 0,0 1,0-1,1 0,-1 1,0-1,1 1,-1-1,0 1,1-1,-1 1,1 0,-1-1,1 1,-1 0,1-1,0 1,-1 0,1 0,0-1,-1 1,1 0,0 0,0 0,0-1,0 1,0 0,0 0,0 0,0 0,0-1,0 1,0 0,0 0,1 0,-1-1,0 1,26 48,-23-45,10 20,-1 0,-1 0,-2 1,0 1,-1-1,-2 1,-1 1,1 12,22 102,-29-140,1 0,0 0,-1 0,1 0,0 0,0 0,0 0,0 0,0 0,0 0,0 0,0 0,1 0,-1 0,0 0,1 0,-1 0,0 0,1 0,-1-1,1 1,-1 0,1 0,0 0,-1 0,1-1,0 1,0 0,-1-1,1 1,0-1,0 1,0-1,0 1,0-1,0 1,0-1,0 0,0 0,0 1,0-1,0 0,0 0,0 0,0 0,0 0,0 0,0 0,0-1,0 1,0 0,0-1,0 1,0 0,0-1,0 1,-1-1,1 1,0-1,0 0,0 1,-1-1,1 0,0 0,13-15,-1-1,-1-1,-1 0,0-1,-1 0,-1 0,1-6,9-17,80-180,-86 204</inkml:trace>
</inkml:ink>
</file>

<file path=ppt/ink/ink4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1,'-11'127,"4"-102,2 1,1 0,2 0,0 0,1 0,2 0,1 5,26 112,-16 25,-2-99,-3 1,-3-1,-3 1,-4 13,1 37,-34 23,37-111,7-27</inkml:trace>
  <inkml:trace contextRef="#ctx0" brushRef="#br0" timeOffset="3251.713">0 763,'153'-57,"2"6,3 6,5 7,-88 22,-2-3,0-4,60-27,-95 34</inkml:trace>
</inkml:ink>
</file>

<file path=ppt/ink/ink4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0 138,'165'25,"294"-22,-414-4,-67-6,0-1,1 0,0-2,0 0,1-2,0 0,1-1,1-1,-12-11,-32-13,41 30</inkml:trace>
</inkml:ink>
</file>

<file path=ppt/ink/ink4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4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1 198,'1'3,"1"0,0-1,1 1,-1 0,0-1,1 0,-1 0,1 0,0 0,0 0,0 0,0-1,0 1,0-1,0 0,0 0,0 0,2 0,-2 0,16 4,0-1,0-1,1-1,-1-1,0 0,1-1,-1-2,1 0,-1 0,16-6,8 1,227-26,-226 33,-84-36,-76-75,93 78,16 16</inkml:trace>
</inkml:ink>
</file>

<file path=ppt/ink/ink4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7.4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1 177,'189'38,"-130"-28,1-3,0-3,0-2,47-5,-3 1,37-9,-134-3,-33 1,11 6,4 0,0 0,1-1,0 0,1-1,0 0,0 0,1-1,0 0,1 0,0-1,0 0,1 0,-1-4,-11-21,10 20</inkml:trace>
</inkml:ink>
</file>

<file path=ppt/ink/ink4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0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0 144,'23'61,"93"305,-114-359,0-1,0 1,0 0,1 0,0-1,0 0,1 1,-1-1,1-1,1 1,-1 0,1-1,5 4,-8-8,1-1,0 0,-1 0,1 0,-1 0,1-1,0 1,-1-1,1 1,-1-1,1 0,-1 0,0 0,1 0,-1-1,0 1,0 0,0-1,0 0,0 1,0-1,0 0,0 0,-1 0,1 0,-1-1,0 1,1 0,0-3,1 1,108-158,-6 38,-103 124,0-1,0 1,-1-1,1 1,0 0,0 0,0 0,-1 0,1 0,0 0,0 0,-1 1,1-1,0 1,0-1,-1 1,1 0,0-1,-1 1,1 0,-1 0,1 0,-1 0,0 0,1 1,-1-1,0 0,0 1,0-1,0 1,0-1,0 1,0-1,0 1,-1 0,1-1,0 1,-1 0,0 0,1-1,-1 1,0 0,0 1,9 15,-7-14,1 0,-1 0,1-1,0 1,1-1,-1 0,1 1,-1-2,1 1,0 0,0-1,0 1,0-1,1-1,-1 1,0 0,1-1,-1 0,1 0,0 0,-1-1,1 1,0-1,-1 0,1-1,0 1,-1-1,1 0,-1 0,1 0,-1-1,4-1,5-2,0-1,-1 0,0-1,0 0,0-1,-1-1,0 1,-1-2,0 1,7-9,-5 4,1 1,-1-1,-1-1,-1 0,0-1,-1 0,-1 0,0-1,-1 0,-1 0,-1-1,0 1,-1-1,1-16,-6-40,0 62</inkml:trace>
</inkml:ink>
</file>

<file path=ppt/ink/ink4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0 215,'266'-28,"63"29,-288-7,-40 6,-1 0,1 0,0-1,-1 1,1 0,-1 0,1-1,-1 1,1 0,-1-1,1 1,-1 0,1-1,-1 1,0-1,1 1,-1-1,1 1,-1-1,0 1,0-1,1 1,-1-1,0 1,0-1,0 0,1 1,-1-1,0 1,0-1,0 0,0 1,0-1,0 1,0-1,0 0,-1 1,1-1,0 1,0-1,0 1,-1-1,1 0,0 1,-1-1,1 1,0-1,-1 1,1 0,-1-1,1 1,0-1,-1 1,1 0,-1-1,1 1,-1 0,0-1,1 1,-1 0,1 0,-1 0,1 0,-1 0,0-1,-177-115,159 89,18 17</inkml:trace>
</inkml:ink>
</file>

<file path=ppt/ink/ink4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1,'15'0,"13"0,8 0,2 0,-1 0,-1 0,-3 0,-1 0,-2 0,-1 0,-1 0,0 0,0 0,0 0,0 0,-10 0,-7 0</inkml:trace>
</inkml:ink>
</file>

<file path=ppt/ink/ink4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0,'44'10,"28"3,6-1,-4-2,-11-3,-10-3,-11-2,-7-1,-9-1</inkml:trace>
</inkml:ink>
</file>

<file path=ppt/ink/ink4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0 120,'678'0,"-678"0,-1-1,1 1,0-1,-1 1,1-1,0 1,0-1,0 1,-1-1,1 1,0-1,0 1,0-1,0 1,0-1,0 1,0-1,0 1,0-1,0 1,0-1,1 1,-1-1,0 1,0-1,0 1,1-1,-1 1,0-1,1 1,-1-1,0 1,1 0,-1-1,0 1,1 0,-1-1,1 1,-1 0,1 0,-1-1,1 1,-1 0,0 0,1 0,0-1,-1 1,1 0,-1 0,1 0,-1 0,1 0,-1 0,1 0,-1 0,1 0,-1 1,1-1,-1 0,1 0,-1 0,1 1,0-1,-38-26,-57-36,79 48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1,'-11'28,"1"0,1 1,2 0,1 0,1 1,2 0,1 0,1 0,1 5,0-30,1-1,-1 1,1 0,-1-1,1 1,1-1,-1 0,1 1,-1-1,1 0,0 0,1 0,-1 0,1 0,0-1,-1 1,2-1,-1 0,0 0,1 0,-1 0,1 0,0-1,0 0,0 0,0 0,0 0,1 0,-1-1,0 0,1 0,-1 0,1 0,-1-1,1 0,0 0,-1 0,1 0,-1-1,1 0,3-1,11-6,0-1,0-1,-1-1,0 0,-1-1,-1-1,0-1,0 0,-2-1,0 0,0-2,-2 1,0-2,0 1,-2-2,-1 1,2-5,33-62,-31 60</inkml:trace>
</inkml:ink>
</file>

<file path=ppt/ink/ink4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20.3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0 194,'1'-2,"1"0,-1 0,1 0,-1 0,1 1,0-1,-1 1,1-1,0 1,0 0,0-1,0 1,0 0,1 0,-1 1,0-1,0 0,0 1,1-1,-1 1,0 0,1 0,-1 0,0 0,2 0,-1 0,411-4,-265-25,-148 28,0-1,0 1,0 0,0-1,-1 1,1-1,0 1,-1-1,1 1,-1-1,1 1,-1-1,0 0,0 1,1-1,-1 0,0 1,-1-1,1 1,0-1,0 0,-1 1,1-1,-1 1,1-1,-1 1,0-1,0 1,1-1,-1 1,0-1,0 1,0 0,-1 0,1 0,0 0,0 0,-1 0,1 0,0 0,-1 0,-1 0,-5-10,-15-32,16 22</inkml:trace>
</inkml:ink>
</file>

<file path=ppt/ink/ink4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9.0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1 140,'2'44,"3"0,2 0,1 0,3-1,1-1,2 1,2-2,13 22,-29-61,1 0,0 0,0 0,0 0,0-1,0 1,0 0,0-1,1 1,-1 0,1-1,-1 0,1 1,-1-1,1 0,0 0,0 0,0 0,0 0,-1 0,1-1,0 1,0-1,0 1,0-1,1 0,-1 1,0-1,0 0,0 0,0-1,0 1,0 0,0-1,0 1,0-1,0 0,0 0,0 0,0 0,-1 0,1 0,0 0,-1 0,1-1,-1 1,1 0,-1-1,1 0,-1 1,0-1,1-1,182-268,-184 270,0 0,1 1,-1-1,0 0,1 0,-1 1,1-1,0 0,-1 1,1-1,-1 0,1 1,0-1,-1 1,1-1,0 1,0 0,-1-1,1 1,0 0,0-1,0 1,0 0,-1 0,1 0,0 0,0 0,0 0,0 0,0 0,-1 0,1 0,0 0,0 0,0 1,0-1,-1 0,1 1,0-1,0 0,-1 1,1-1,0 1,0-1,-1 1,1 0,-1-1,1 1,-1 0,1-1,-1 1,1 0,-1-1,1 1,-1 0,0 0,1 0,-1 0,0-1,0 1,0 0,12 61,-12-53,40 131,-39-136,0-1,1 1,0-1,-1 0,2 1,-1-1,0 0,0 0,1 0,0-1,-1 1,1-1,0 1,0-1,1 0,-1 0,0 0,1-1,-1 1,1-1,-1 0,1 0,0 0,-1 0,1 0,0-1,0 0,0 0,-1 0,1 0,0-1,0 1,0-1,-1 0,1 0,0 0,7-7,1 0,-1 0,0-1,-1-1,0 0,-1 0,0-1,-1 0,0 0,0-1,-1 0,-1 0,0-1,1-3,-3 8,28-54,-2-2,-4-1,14-50,-24 59,-9 32</inkml:trace>
  <inkml:trace contextRef="#ctx0" brushRef="#br0" timeOffset="478.041">1187 338,'-39'52,"2"1,3 2,-26 56,55-104,1 1,0 1,0-1,1 1,0-1,0 1,1 0,1 0,-1 0,1 0,1 1,-1-1,2 0,-1 0,1 0,1 3,2-8,0 0,0-1,0 0,1 1,-1-1,1-1,0 1,-1-1,1 0,0 0,1 0,-1-1,0 0,0 0,1 0,-1-1,0 1,1-1,-1-1,0 1,1-1,-1 0,5-1,6 1,-3 1,-5 0,-1 0,1 0,-1 0,1-1,-1 0,0 0,1-1,-1 0,0-1,0 1,0-1,0-1,0 1,0-2,1-6,-5 1</inkml:trace>
  <inkml:trace contextRef="#ctx0" brushRef="#br0" timeOffset="732.515">847 536,'44'0,"23"0,5 0,-4 0,-10 0,-9 0,-9 0,-6 0,-4 0,-2 0,-1 0,-6 0</inkml:trace>
</inkml:ink>
</file>

<file path=ppt/ink/ink4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7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1 254,'19'5,"11"2,6-1,1-1,-1-2,-1 0,-3-2,-1-1,-2 0,-5-5,-2-2,0 1,1-4,-4 0</inkml:trace>
  <inkml:trace contextRef="#ctx0" brushRef="#br0" timeOffset="247.942">199 0,'-5'39,"-1"31,-1 9,2-4,2-10,1-12,1-9,0-8,6-10,2-9</inkml:trace>
</inkml:ink>
</file>

<file path=ppt/ink/ink4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5.7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109 54,'-2'0,"-1"0,1 0,-1 0,0 0,1 1,-1-1,1 1,-1 0,1 0,-1 0,1 0,-1 0,1 0,0 1,0-1,0 1,0-1,0 1,0 0,0 0,0 0,1 0,-1 0,1 0,-1 0,1 1,0-1,0 1,0-1,0 1,0-1,1 1,-1-1,1 2,-34 139,31-133,1-1,0 1,0 0,1 0,1 0,0 0,0 1,1-1,0 0,0 0,1-1,1 1,0 0,0-1,1 1,0-1,0 0,1 0,1-1,2 4,-2-8,0 0,1-1,0 0,-1 0,1-1,0 0,0 0,1 0,-1-1,0 0,0-1,1 0,-1 0,0 0,1-1,-1 0,0 0,0-1,0 0,0 0,0-1,0 1,-1-2,1 1,-1-1,0 0,0 0,1-2,77-79,-82 85,0-1,0 1,0 0,0 0,0 0,0 1,0-1,0 0,0 1,-1-1,1 1,0-1,0 1,0 0,-1 0,1 0,0 0,-1 0,1 0,-1 1,0-1,1 0,-1 1,0-1,0 1,1-1,-1 1,0 0,-1 0,1-1,0 1,0 0,-1 0,1 0,-1 0,0-1,0 1,1 2,5 9,-5-10,0 1,0-1,0 1,1-1,-1 0,1 0,0 0,0 0,0 0,0 0,1 0,-1 0,1-1,-1 1,1-1,0 0,0 0,0 0,0 0,0-1,1 1,-1-1,0 0,1 0,-1 0,1 0,0 0,-1-1,1 0,-1 0,1 0,0 0,-1 0,1-1,-1 1,1-1,-1 0,1 0,-1-1,0 1,2-2,8-8,-1-1,-1-1,0 0,-1 0,0-1,-1 0,-1-1,2-4,1 0,73-199,-36 122,-33 84</inkml:trace>
  <inkml:trace contextRef="#ctx0" brushRef="#br0" timeOffset="698.343">871 308,'-97'219,"103"-229,15-32,2 1,2 0,2 2,4-1,-30 38,0 1,0 0,0 0,0 0,0 0,1 0,-1 0,0 0,1 0,-1 0,0 1,1-1,-1 0,1 1,-1-1,1 1,-1 0,1 0,0-1,-1 1,1 0,-1 0,1 0,0 1,-1-1,1 0,-1 1,1-1,-1 1,1-1,-1 1,1 0,-1-1,0 1,1 0,-1 0,0 0,0 0,0 0,1 0,-1 1,0-1,-1 0,1 0,0 1,0-1,0 1,-1-1,1 1,-1-1,1 1,-1-1,0 1,1-1,-1 2,10 26,29 67,-38-93,1 0,0-1,-1 1,1 0,0-1,0 1,1-1,-1 0,0 0,1 0,-1 0,1 0,0 0,0-1,0 1,0-1,0 0,0 0,0 0,0 0,0 0,0-1,0 1,1-1,-1 0,0 0,2 0,1-4,-1 1,1-1,-1 0,0 0,0-1,-1 0,1 0,-1 0,0 0,0 0,-1-1,1 0,-1 0,-1 0,1 0,-1 0,0 0,0-1,-1 1,0-1,0 1,0-1,-1-1,3-3,-1-1,-1 0,0 1,-1-1,0 0,0 0,-1 0,-1 1,0-1,-2-6,-3-1</inkml:trace>
</inkml:ink>
</file>

<file path=ppt/ink/ink4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26,'340'0,"-232"-22,-99 18</inkml:trace>
</inkml:ink>
</file>

<file path=ppt/ink/ink4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9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0,'43'5,"24"-3,5-2,-4-2,-10 1,-9 0,-8-1,-12 2</inkml:trace>
</inkml:ink>
</file>

<file path=ppt/ink/ink4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99,'0'0,"0"1,0-1,0 1,0-1,0 1,0 0,0-1,0 1,0-1,0 1,0-1,0 1,0-1,-1 0,1 1,0-1,0 1,-1-1,1 1,0-1,-1 0,1 1,0-1,-1 1,1-1,-1 0,1 0,0 1,-1-1,1 0,-1 0,1 1,-1-1,1 0,-1 0,1 0,-1 0,1 0,-1 0,1 0,-1 0,1 0,-1 0,1 0,-1 0,1 0,-1 0,1 0,-1 0,1-1,-1 1,1 0,-1 0,1-1,-1 1,1 0,0-1,-1 1,1 0,0-1,-1 1,1-1,0 1,-9 164,11-112,-1-30,0 1,2-1,1 0,0 0,2-1,6 15,-12-33,1 1,0 0,0 0,0-1,1 1,-1-1,1 1,0-1,0 0,0 1,1-1,-1 0,1 0,-1-1,1 1,0-1,0 1,0-1,0 0,1 0,-1 0,0 0,1-1,0 1,-1-1,1 0,0 0,0-1,-1 1,1-1,0 1,0-1,0-1,0 1,-1 0,1-1,4-1,8-6,-1-1,0-1,0-1,-1 0,0 0,-1-2,0 0,-1 0,-1-1,4-5,2-2,103-117,-118 138,1-1,-1 1,1-1,0 1,-1 0,1 0,0 0,-1 0,1 1,0-1,-1 1,1 0,0-1,-1 1,1 0,-1 1,0-1,1 0,-1 1,0-1,0 1,0 0,0 0,0-1,0 1,0 1,-1-1,1 0,-1 0,0 1,1-1,-1 0,0 1,0-1,-1 1,1 0,0-1,-1 1,0 0,1 2,5 8,-3-6,0-1,1 0,0 0,0 0,0-1,1 1,0-1,0 0,0-1,0 1,1-1,0 0,0 0,0-1,0 1,1-1,-1-1,1 1,0-1,-1 0,1-1,0 0,0 0,0 0,0-1,0 0,0 0,0-1,0 0,0 0,0-1,0 0,0 0,-1 0,5-3,4-7,0 0,-1 0,-1-2,0 0,-1 0,0-1,-1-1,-1 0,0 0,-1-1,-1 0,-1-1,1-2,-2 8,0 0,-1 0,0-1,-1 1,0-1,-1 0,0 0,-1 0,-1-1,0 1,0 0,-2-1,-1-12,-4 13,-1 8</inkml:trace>
  <inkml:trace contextRef="#ctx0" brushRef="#br0" timeOffset="633.002">1047 382,'-166'202,"151"-183,101-102,39-47,-124 128,-1 1,1 0,0-1,0 1,0 0,1 0,-1 0,0 0,0 0,1 0,-1 0,0 0,1 1,-1-1,1 0,-1 1,1-1,-1 1,1 0,0-1,-1 1,1 0,-1 0,1 0,0 0,-1 0,1 1,-1-1,1 0,-1 1,1-1,0 1,-1-1,0 1,1 0,-1 0,1-1,-1 1,0 0,0 0,1 1,-1-1,0 0,0 0,0 0,0 1,-1-1,1 1,0-1,0 2,40 134,-39-132,0-1,1 0,-1 0,1 0,0-1,0 1,1-1,-1 1,1-1,-1 0,1 0,0-1,0 1,0-1,1 0,-1 0,0 0,1-1,-1 1,1-1,0 0,-1 0,1-1,0 1,0-1,-1 0,1-1,0 1,0-1,-1 0,1 0,-1 0,1-1,-1 1,1-1,-1 0,0-1,0 1,0-1,0 0,0 0,-1 0,1 0,-1 0,0-1,0 0,0 0,1-1,11-19,0 0,-2-1,-1 0,-1-1,-1-1,3-13,-8 15</inkml:trace>
</inkml:ink>
</file>

<file path=ppt/ink/ink4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0 387,'5'0,"11"0,7 0,6 0,1-5,1-1,0 0,0 1,-1 1,-1 2,0 1,0 0,-1 1,0 0,0 1,0-1,-5 0</inkml:trace>
  <inkml:trace contextRef="#ctx0" brushRef="#br0" timeOffset="1231.205">818 105,'-2'-1,"0"1,0-1,0 1,0 0,0 0,0 0,0 0,0 1,0-1,0 0,0 1,0-1,0 1,0 0,1 0,-1 0,0 0,0 0,1 0,-1 0,0 0,1 1,-1-1,1 1,0-1,-1 1,1-1,0 1,0 0,0 0,0 0,0-1,1 1,-1 0,1 0,-1 0,1 0,-1 0,1 0,0 0,0 0,0 0,0 1,-1 1,-38 193,35-181,1-1,0 1,1 0,0 0,2 0,0 0,0 0,2 0,0-1,0 1,2 0,2 6,-5-18,1 0,0-1,0 0,0 1,0-1,0 0,1 0,-1 0,1 0,0-1,0 1,0-1,0 1,0-1,1 0,-1 0,1-1,-1 1,1-1,0 0,-1 0,1 0,0 0,0 0,0-1,0 0,-1 0,1 0,0 0,0-1,0 1,0-1,-1 0,1 0,0 0,0-1,2-1,21-13,-2-1,0-1,0-1,-2-1,0-1,-2-1,0-1,-2-1,16-25,-29 41,40-36,-45 45,1 0,-1 0,0 0,0 0,1 1,-1-1,0 0,0 1,0-1,0 0,-1 1,1-1,0 1,-1-1,1 1,-1 0,1-1,-1 1,0 0,1-1,-1 1,0 0,0-1,0 1,-1 0,1-1,0 1,0 1,0-2,-1 4,1 0,-1 0,1-1,0 1,1 0,-1 0,1 0,0-1,0 1,0-1,1 1,0-1,0 1,0-1,0 0,1 0,-1 0,1 0,0 0,0 0,1-1,-1 0,1 1,-1-1,1-1,0 1,4 2,0-4,0 1,-1-1,1 0,0-1,0 1,0-2,0 1,0-1,0 0,-1-1,1 0,0 0,-1 0,0-1,1 0,-1-1,0 0,0 0,-1 0,0-1,1 0,3-5,11-9,-1-2,-1 0,-1-1,-1-1,10-18,-17 25,-1 0,-1 0,0-1,-1 0,-1-1,-1 1,0-1,-1 0,-1-1,-1 1,0-1,-2 1,0-11,0 27,0 0,0 0,-1 0,1 0,0 0,-1 0,1 0,-1 0,0 0,1 0,-1 0,0 1,0-1,0 0,0 0,-1 1,1-1,0 1,-1-1,1 1,-1-1,0 1,1 0,-1 0,0 0,0 0,0 0,-10 0</inkml:trace>
  <inkml:trace contextRef="#ctx0" brushRef="#br0" timeOffset="3411.122">2144 132,'-10'-1,"-1"0,0 1,1 0,-1 1,0 0,1 1,-1 0,1 0,-1 1,1 1,0 0,0 0,1 1,-1 0,1 0,0 1,0 1,-6 7,1 1,0 1,1 0,0 0,2 2,0-1,1 1,0 1,2 0,0 0,2 1,0 0,-3 16,8-29,0-1,1 1,-1 0,1 0,1 0,-1 0,1 0,0 0,1 0,0-1,0 1,0-1,1 1,0-1,0 0,0 0,1 0,0 0,0-1,1 1,0-1,0 0,0-1,0 1,1-1,-1 0,1 0,0-1,0 1,1-2,-1 1,1-1,-1 1,1-2,0 1,0-1,-1 0,1 0,6-1,5-3,-1-1,0 0,0-1,-1-1,0 0,0-1,0-1,-1-1,0 0,0-1,0-1,21-12,-12 9</inkml:trace>
  <inkml:trace contextRef="#ctx0" brushRef="#br0" timeOffset="3742.978">2511 189,'-16'14,"0"2,1 0,0 0,2 1,0 1,0 0,2 1,1 1,0-1,1 2,1-1,-3 17,10-33,1-1,-1 0,1 1,0-1,1 1,-1-1,0 1,1-1,0 0,0 1,0-1,0 0,0 0,1 0,0 0,-1 0,1 0,0 0,0 0,1-1,-1 1,1-1,-1 0,1 1,0-1,-1 0,1-1,0 1,0 0,1-1,-1 0,0 0,0 0,1 0,-1 0,0-1,1 1,-1-1,1 0,-1 0,1 0,-1 0,0-1,1 0,14-2,0 0,-1-2,1 0,-1-1,0-1,0-1,-1 0,0-1,-1-1,0 0,0-1,-1-1,0 0,-1-1,-1 0,0-1,-1 0,0-1,2-7,-10 18,0 0,0 0,-1 0,1 0,-1 0,0-1,-1 1,1-1,-1 1,0-1,0 0,0 1,-1-1,1 0,-1 0,0 1,-1-1,1 0,-1 0,0 1,0-1,-1 0,1 1,-1-1,0 1,0 0,0 0,-1 0,0 0,1 0,-1 0,-1 0,1 1,0 0,-1 0,0 0,0 0,0 0,0 1,-2-2,-11 2,0 1,0 0,0 1,0 1,0 1,0 0,0 1,1 1,-1 0,1 2,0-1,0 2,1 0,0 1,-13 9,-1 2</inkml:trace>
  <inkml:trace contextRef="#ctx0" brushRef="#br0" timeOffset="4147.608">3245 48,'-20'7,"-12"4,0 1,1 1,0 2,1 1,1 1,1 2,-2 2,28-20,0 0,0 0,0 0,1 0,-1 0,0 1,1-1,-1 0,1 1,0-1,-1 1,1 0,0-1,0 1,0 0,0-1,0 1,0 0,1 0,-1 0,0 0,1 0,0 0,-1 0,1 0,0 0,0 0,0 0,1 0,-1 0,0 0,1 0,-1 0,1 0,-1 0,1 0,0 0,0 0,0-1,0 1,0 0,1-1,-1 1,0-1,1 1,-1-1,1 0,0 1,-1-1,1 0,0 0,0 0,77 23,40 18,-116-40,0 1,0-1,0 1,0-1,0 1,0 0,0 0,-1 1,0-1,0 0,0 1,0-1,0 1,-1 0,1 0,-1 0,0-1,0 1,-1 0,1 0,-1 0,0 0,0 0,0 1,0-1,-1 0,0-1,-1 5,0-1,0 0,-1 0,0 0,0 0,-1-1,0 1,0-1,0 0,-1-1,0 1,0-1,0 0,-1 0,0 0,0-1,0 0,0 0,-1 0,1-1,-2 0,-8 5,0-2,0 0,-1-2,0 1,1-2,-1 0,-1-1,-3-1,-35-1,31 0</inkml:trace>
</inkml:ink>
</file>

<file path=ppt/ink/ink4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0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250 117,'0'-3,"-1"1,0 0,0 0,0 0,0 0,0 0,0 1,-1-1,1 0,-1 0,1 1,-1-1,0 1,0-1,1 1,-1 0,0 0,0 0,0 0,0 0,0 0,-1 1,1-1,0 1,0-1,0 1,-1 0,1 0,0 0,0 0,-1 0,1 0,0 1,0-1,0 1,-1-1,1 1,0 0,0 0,0 0,0 0,0 0,-1 2,-72 68,63-54,0 2,2-1,0 2,1-1,1 1,1 0,1 1,1 0,0 0,0 20,3-34,1 0,0 0,0 0,1 0,0 0,0 0,1 0,0 1,0-2,1 1,0 0,0 0,0 0,1-1,0 1,0-1,1 0,-1 0,2 0,-1-1,0 1,1-1,0 0,0 0,1-1,-1 1,1-1,0 0,0-1,1 0,-1 0,1 0,-1 0,1-1,0-1,5 2,12-2,-1-2,1 0,0-1,-1-2,0 0,0-2,0 0,-1-2,0 0,0-1,-1-2,0 0,0-1,-2-1,0-1,0-1,-1 0,13-15,-19 18,1-1,-2-1,0 0,0 0,-1-1,-1 0,0-1,-2 0,1-2,-5 11,0 0,-1 0,0 0,-1 0,1-1,-1 1,-1-1,1 1,-1-1,-1 1,1-1,-1 1,-1 0,1-1,-1 1,0 0,-1 0,0 0,0 0,-1 0,1 1,-3-3,-2-1,-1 0,0 1,0 0,-1 1,0 0,-1 0,1 1,-1 1,-1 0,1 0,-1 1,0 0,0 1,-1 1,1 0,-4 0,-13-1</inkml:trace>
  <inkml:trace contextRef="#ctx0" brushRef="#br0" timeOffset="353.754">25 370,'267'-160,"-201"134,-65 26,1-1,-1 1,1 0,-1 0,1 0,0 0,-1 1,1-1,-1 0,1 0,-1 1,1-1,-1 1,1 0,-1-1,0 1,1 0,-1 0,0 0,0 0,0 0,1 0,-1 0,0 0,0 0,0 1,-1-1,1 0,0 1,0-1,-1 0,1 1,-1-1,1 1,-1-1,0 1,1-1,-1 1,0-1,0 1,0 1,1 35,-2-34,0 0,1 0,-1 0,1 0,0 0,0 0,0 0,0 0,1 0,0 0,0 0,0 0,0 0,1 0,-1-1,1 1,0 0,0-1,0 0,1 1,-1-1,1 0,0 0,-1 0,2 0,-1-1,0 1,0-1,1 0,3 2,6-2,1 0,-1-1,1-1,-1 0,1 0,0-2,-1 1,1-2,-1 0,0 0,9-5,53-9,-56 21,-19 4</inkml:trace>
</inkml:ink>
</file>

<file path=ppt/ink/ink4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1,'24'0,"18"0,6 0,0 0,-4 0,-4 0,-4 0,-4 0,-2 0,-1 0,-6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1,'-19'3,"0"0,1 2,-1 0,1 1,0 1,1 0,-1 1,1 1,1 1,0 1,0 0,1 1,1 0,0 1,-12 15,19-18,0 1,1 0,0 0,1 0,0 1,1 0,0 0,1 0,0 0,1 0,1 1,0-1,0 1,2 8,0-16,0 1,1 0,0 0,0-1,0 1,1-1,0 1,0-1,0 0,1 0,0 0,-1-1,2 0,-1 1,0-1,1-1,0 1,0-1,0 1,0-1,1-1,-1 1,1-1,-1 0,1 0,0-1,1 1,4 0,0-1,-1 0,1 0,0-1,-1 0,1 0,-1-2,1 1,0-1,-1-1,0 0,0 0,0-1,0 0,1-2,7-4,-2 1</inkml:trace>
</inkml:ink>
</file>

<file path=ppt/ink/ink4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0,-9 0,-10 0,-14 0</inkml:trace>
</inkml:ink>
</file>

<file path=ppt/ink/ink4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9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1 199,'9'0,"19"-5,8-1,3-1,0 2,3 2,-1-4,-3-1,-2 2,-4 1,-1 2,-2 1,-1 1,0 1,-1 0,-4 0</inkml:trace>
  <inkml:trace contextRef="#ctx0" brushRef="#br0" timeOffset="649.99">707 1,'-25'73,"19"-43,0-16,2 1,-1-1,2 1,0 0,1-1,0 1,1 1,0-1,2 0,0 0,0 0,2 0,0-1,0 1,1 0,1-1,1 0,1 3,-4-13,1 0,-1-1,0 1,1-1,0 0,0 0,0-1,0 1,0-1,1 1,-1-1,0-1,1 1,0-1,-1 0,1 0,0 0,0 0,0-1,0 0,-1 0,1 0,0-1,0 1,1-2,5 1,0-2,0 0,-1 0,1-1,-1 0,0 0,0-1,-1-1,1 0,6-5,18-23,-29 28,0 0,0 1,1-1,-1 1,1 0,1 1,-1-1,1 1,-1 0,1 1,1 0,4-2,-10 6,1-1,-1 1,1 0,-1 0,1 0,-1 0,0 0,0 1,1-1,-1 1,0-1,0 1,0 0,-1 0,1 0,0 0,-1 0,1 0,-1 0,0 1,1-1,-1 0,0 1,-1-1,1 1,0-1,-1 1,1 1,8 17,-6-15,1-1,-1 0,1 0,0 0,0-1,0 0,1 1,-1-1,1-1,0 1,0-1,1 0,-1 0,1 0,-1-1,1 0,0 0,0 0,0-1,0 0,0 0,0-1,0 1,0-1,0 0,0-1,5 0,4-4,0 0,0-1,0 0,-1-2,0 1,0-2,-1 1,0-2,-1 0,0-1,0 0,-1 0,-1-1,0-1,0 0,-1 0,-1-1,0 0,-1 0,-1-1,1-2,-1 3,0 0,-1 0,0-1,-1 1,-1-1,0 0,-1 0,-1 0,0 0,-1-6,0-4</inkml:trace>
</inkml:ink>
</file>

<file path=ppt/ink/ink4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6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48,'-2'-12,"-3"34,1-6,-1 1,0 0,1 0,1 1,0-1,2 1,0-1,0 1,2 0,0-1,1 1,1-1,1 1,0-1,1 0,1-1,1 1,0-1,1 0,0-1,2 0,0 0,4 4,-10-16,-1 0,1-1,0 1,-1-1,1 0,0 0,0 0,1-1,-1 1,0-1,0 0,1 0,-1-1,1 1,-1-1,0 0,1 0,-1-1,1 1,-1-1,0 0,1 0,-1 0,0-1,0 1,0-1,0 0,0 0,0-1,-1 1,1-1,-1 0,1 0,-1 0,0 0,0-1,-1 1,2-3,166-154,-169 159,1 0,-1 0,1 0,0 0,-1 0,1 0,0 0,0 1,0-1,0 0,-1 1,1 0,0 0,0-1,0 1,0 0,0 0,0 1,0-1,0 0,0 1,0-1,-1 1,1-1,0 1,0 0,-1 0,1 0,0 0,-1 0,1 0,-1 0,1 1,-1-1,2 2,41 66,-26-36,-15-30,-1 1,0-1,1 1,-1-1,1 0,0 0,0-1,0 1,1-1,-1 1,1-1,-1 0,1 0,0-1,0 1,-1-1,1 1,0-1,0-1,0 1,1 0,-1-1,0 0,0 0,0 0,0-1,0 1,0-1,0 0,0 0,0 0,0-1,0 1,0-1,9-6,-1-1,1 0,-1-1,-1 0,0 0,-1-2,0 1,0-1,-1 0,-1-1,0 0,-1-1,0 0,1-4,-3 8,6-11,-1-1,-1 0,-1 0,-2 0,0-1,-1 0,-1-1,-1 1,-1-17,-2 39,0 11</inkml:trace>
  <inkml:trace contextRef="#ctx0" brushRef="#br0" timeOffset="696.449">1192 218,'-61'153,"-10"44,70-195,1 0,-1 0,0 0,1 1,-1-1,1 0,0 0,0 1,0-1,0 0,0 0,0 1,0-1,1 0,0 0,-1 0,1 0,0 1,0-1,0 0,0 0,0-1,0 1,1 0,-1 0,1 0,-1-1,1 1,0-1,-1 1,1-1,0 0,0 0,0 0,0 0,0 0,0 0,0 0,0-1,1 1,-1-1,0 1,2-1,49 4,-28-5</inkml:trace>
  <inkml:trace contextRef="#ctx0" brushRef="#br0" timeOffset="996.976">938 386,'0'-4,"5"-3,6 1,6 2,6 0,2 2,3 6,1 2,0-1,1 0,-1-1,0-1,0-2,-1 0,-4-1</inkml:trace>
</inkml:ink>
</file>

<file path=ppt/ink/ink4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7,'-19'-3,"-1"1,1 1,-1 0,0 2,1 0,-1 1,1 1,0 1,-1 1,2 0,-16 7,-94 74,119-78,7-7,1 0,-1 0,1 0,-1 0,1 0,0 0,0 0,0 0,0 0,-1 1,2-1,-1 0,0 1,0-1,0 1,1-1,-1 1,0-1,1 1,0 0,-1-1,1 1,0 0,0-1,0 1,0-1,0 1,0 0,0-1,1 1,-1 0,0-1,1 1,0-1,-1 1,1-1,0 1,0-1,0 1,0-1,0 0,0 0,0 1,0-1,0 0,1 0,-1 0,0 0,1 0,10 5,1 0,-1-1,1-1,0 1,0-2,0 0,1-1,-1 0,4-1,-3 0,-1 1,1 0,-1 1,1 0,-1 1,0 1,0 0,11 6,-20-9,-1 0,0 0,0 0,0 1,0-1,-1 1,1-1,-1 1,1 0,-1 0,0 0,0 0,0 0,-1 1,1-1,-1 1,0-1,0 1,0-1,0 1,0-1,-1 1,0 0,1 0,-2-1,1 1,0 0,-1-1,1 1,-1 0,0-1,0 1,-1-1,1 0,-1 1,0-1,0 0,0 0,0 1,-19 12,-1 0,0-1,-1-2,-1 0,0-1,-21 6,38-15,-123 49,129-51,0-1,1 1,-1-1,0 0,0 1,0-1,0 0,1 1,-1-1,0 0,0 0,0 0,0 0,0 0,0 0,1 0,-1 0,0 0,0 0,0-1,0 1,0 0,1-1,-1 1,0 0,0-1,1 1,-1-1,0 1,0-1,1 1,-1-1,1 0,-1 1,0-1,1 0,-1 1,1-1,0 0,-1 0,1 0,0 1,-1-1,1 0,0 0,0 0,0 0,-1 0,1 1,0-1,0 0,1 0,-1 0,0 0,0 0,0 0,0 1,1-1,-1-1,5-12</inkml:trace>
</inkml:ink>
</file>

<file path=ppt/ink/ink4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3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138 339,'-14'39,"-10"21,-1 6,-1-8,0-14,3-15</inkml:trace>
  <inkml:trace contextRef="#ctx0" brushRef="#br0" timeOffset="662.239">335 480,'0'3,"1"-1,-1 0,1 1,-1-1,1 0,0 1,0-1,0 0,0 0,0 0,1 0,-1 0,1 0,-1 0,1 0,0 0,-1-1,1 1,0-1,0 1,0-1,0 0,1 0,-1 0,0 0,0 0,1 0,-1-1,0 1,1-1,-1 0,1 1,-1-1,1 0,-1 0,0-1,1 1,-1 0,1-1,-1 0,0 1,1-1,-1 0,2-1,13-12,0 0,-1 0,-1-2,0 0,-1-1,-1 0,0-1,-1-1,-2 0,10-20,37-57,-57 97,0 0,0 0,0-1,1 1,-1 0,0 0,1 0,-1-1,0 1,1 0,-1-1,1 1,-1 0,1-1,0 1,-1-1,1 1,0-1,-1 1,1-1,0 1,0-1,-1 0,1 1,0-1,0 0,0 0,-1 1,1-1,0 0,0 0,0 0,0 0,-1 0,1 0,0 0,0-1,0 1,0 0,-1 0,1-1,0 1,0 0,-1-1,1 1,0-1,-1 1,1-1,0 1,-1-1,1 1,0-1,-1 0,1 1,-1-1,0 0,1 1,-1-1,1 0,-1 0,0 0,0 1,1-1,-1 0,0 0,0 0,0 0,0 0,3 101,-5-90,0-1,1 0,0 1,0-1,1 1,1-1,0 1,0-1,0 1,1-1,1 0,0 0,0 0,0 0,1-1,1 1,-1-1,1 0,1 0,-1-1,2 1,-1-1,1 0,0-1,6 5,-10-10,0 1,0-1,0 1,0-1,0 0,1 0,-1-1,0 1,1-1,-1 1,1-1,-1 0,1-1,-1 1,0 0,1-1,-1 0,0 0,1 0,-1 0,0 0,0-1,0 1,0-1,0 0,0 0,-1 0,1 0,0-1,-1 1,0-1,0 1,1-2,59-105,-55 94,37-107,-38 99</inkml:trace>
  <inkml:trace contextRef="#ctx0" brushRef="#br0" timeOffset="1047.675">1436 0,'-22'19,"0"1,1 1,2 1,0 0,1 2,1 0,2 1,0 0,2 1,1 1,0 0,3 1,-7 26,15-48,0 1,1 0,0 0,0-1,1 1,-1 0,1 0,1-1,0 1,-1-1,2 1,-1-1,1 0,0 0,0 0,1 0,0 0,0-1,0 0,1 0,-1 0,1 0,1-1,-1 1,0-1,1-1,0 1,0-1,0 0,0 0,1-1,3 1,0 1,-1-1,1 0,0-1,0 0,-1 0,1-1,1-1,-1 1,0-2,0 1,0-2,0 1,-1-1,1-1,0 1,-1-2,1 1,-1-2,0 1,0-1,-1 0,1-1,2-2,4-4,0 0,-1-2,0 1,-1-1,-1-1,0-1,-1 0,-1 0,0-1,-1 0,6-18,-11 28,0 0,-1-1,0 0,0 0,-1 0,0 0,0 0,-1 0,0-1,0 1,-1 0,0-1,-1 1,0 0,0-1,-1 1,0 0,0 0,-1 0,0 0,0 1,-1-1,0 1,0 0,-1 0,0 0,0 0,0 1,-1 0,0 0,0 1,-1 0,0 0,0 0,0 1,0 0,-7-3,-90-6,74 13</inkml:trace>
  <inkml:trace contextRef="#ctx0" brushRef="#br0" timeOffset="1310.186">1098 311,'280'-51,"-275"50,0 0,0 1,0-1,0 1,0 0,1 0,-1 1,0-1,0 1,0 0,0 0,0 1,0 0,-1 0,1 0,0 0,-1 1,0-1,1 1,-1 0,0 1,-1-1,1 1,0-1,-1 1,2 3,-2-3,-2 1,1 0,-1-1,2 1,-1-1,0 1,1-1,0 0,0 0,0 0,0-1,1 1,-1-1,1 1,0-1,0-1,0 1,0 0,1-1,-1 0,1 0,-1 0,1-1,0 1,0-1,0 0,0-1,-1 1,1-1,0 0,0 0,1-1,62-16,-47 12</inkml:trace>
</inkml:ink>
</file>

<file path=ppt/ink/ink4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526 29,'0'0,"-1"0,1 0,-1-1,1 1,-1 0,1-1,-1 1,1 0,0-1,-1 1,1 0,-1-1,1 1,0-1,0 1,-1-1,1 1,0-1,0 1,-1-1,1 1,0-1,0 1,0-1,0 1,0-1,0 1,0-1,0 1,0-1,0 0,0 1,0-1,0 1,1-1,-1 1,0-1,0 1,0-1,1 1,-1-1,0 1,1 0,-1-1,0 1,1-1,-1 1,1 0,-1-1,1 1,-1 0,0 0,1-1,-1 1,1 0,-52-5,50 5,-156 22,-60 30,215-51,0-1,0 1,0-1,0 1,0 0,0 0,0 0,0 0,0 0,0 0,0 0,1 1,-1-1,1 1,-1-1,1 1,-1 0,1-1,0 1,0 0,0 0,0 0,0 0,0 0,0 0,1 0,-1 0,1 0,-1 0,1 1,0-1,0 0,0 0,0 0,0 0,1 1,-1-1,1 0,-1 0,1 0,0 0,0 0,0 0,0 0,0 0,0 0,0-1,1 1,-1 0,1-1,-1 1,1-1,8 7,1 0,0-1,0-1,0 1,1-2,0 0,0 0,0-1,1-1,0 0,-1 0,1-1,0-1,9 0,45 9,73 11,-138-21,-1 0,0 0,0 0,0 0,1 0,-1 0,0 0,0 0,0 1,0-1,1 1,-1-1,0 1,0-1,0 1,0-1,0 1,0 0,0 0,0-1,-1 1,1 0,0 0,0 0,-1 0,1 0,0 0,-1 0,1 0,-1 0,0 0,1 1,-1-1,0 0,1 0,-1 0,0 0,0 1,0-1,0 0,0 0,0 0,-1 1,1-1,0 0,-1 0,1 0,0 0,-1 0,0 0,1 0,-1 0,1 0,-1 0,0 0,0 0,-16 10,-1 0,0-2,0 0,-1-1,0-1,-1-1,-14 3,-48 17,60-19,0 1,1 1,0 1,1 1,0 0,0 2,1 0,1 1,0 1,-11 13,27-27,1 0,-1 1,1-1,0 1,0-1,-1 1,1-1,0 1,0-1,0 1,1 0,-1 0,0-1,1 1,-1 0,1 0,-1 0,1 0,0 0,0 0,0 0,0-1,0 1,0 0,1 0,-1 0,1 0,-1 0,1 0,0-1,-1 1,1 0,0-1,0 1,0 0,1-1,-1 1,0-1,1 0,-1 1,0-1,1 0,0 0,-1 0,1 0,0 0,-1 0,1-1,0 1,0 0,0-1,-1 1,1-1,1 0,18 3,0-2,1 0,-1-1,0-2,0 0,0-1,0-1,1-1,70-10,45-5,-125 22</inkml:trace>
</inkml:ink>
</file>

<file path=ppt/ink/ink4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150 116,'-74'250,"24"-47,24-81,26-115,1-6</inkml:trace>
  <inkml:trace contextRef="#ctx0" brushRef="#br0" timeOffset="263.969">93 59,'19'0,"26"-5,9-1,6-1,-3-2,-6-1,-7 2,-6 2,-5 2,-3 2,-2 1,-6 5,-6 3</inkml:trace>
  <inkml:trace contextRef="#ctx0" brushRef="#br0" timeOffset="522.135">8 397,'38'0,"23"-5,10-1,-2 0,-8 1,-9 2,-14 1</inkml:trace>
  <inkml:trace contextRef="#ctx0" brushRef="#br0" timeOffset="1073.9">572 510,'-228'242,"207"-221,79-102,113-96,-171 176,1 0,-1 0,1 0,-1 0,1 0,0 0,-1 0,1 0,0 1,-1-1,1 0,0 1,0-1,0 0,0 1,0-1,-1 1,1-1,0 1,0 0,0-1,0 1,0 0,1 0,-1 0,0 0,0-1,0 1,0 1,0-1,0 0,0 0,0 0,0 1,0-1,0 0,0 1,0-1,0 1,0-1,0 1,-1-1,1 1,0 0,0-1,0 1,-1 0,1 0,0 0,-1 0,1-1,-1 1,1 0,-1 0,1 1,6 66,-9-64,1 0,0 0,0 1,1-1,-1 0,1 0,0 0,0 0,1 0,-1 1,1-1,0 0,0 0,0 0,0 0,1 0,0-1,0 1,0 0,0-1,0 1,1-1,-1 0,1 0,0 0,0 0,0 0,1-1,-1 1,0-1,1 0,0 0,-1 0,1-1,0 1,0-1,0 0,0 0,0 0,1 0,1-2,0 1,-1-1,1 0,-1 0,1-1,-1 1,1-1,-1 0,0-1,0 1,0-1,0 0,-1-1,1 1,-1-1,0 0,0 0,0 0,0 0,-1-1,1 1,-1-1,0 0,-1 0,2-3,41-139,-40 119,-3 3</inkml:trace>
</inkml:ink>
</file>

<file path=ppt/ink/ink4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2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1,'452'0,"-428"0</inkml:trace>
</inkml:ink>
</file>

<file path=ppt/ink/ink4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25,'44'0,"32"0,9-4,-5-3,-7 1,-11 2,-16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7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0,'-39'152,"-13"129,41-221,4 1,2 0,3 0,5 57,-3-117,-1 1,1 0,1 0,-1-1,0 1,0 0,1-1,-1 1,1 0,-1-1,1 1,0 0,-1-1,1 1,0-1,0 1,0-1,0 0,0 1,1-1,-1 0,0 0,1 0,-1 0,1 0,-1 0,1 0,-1 0,1-1,0 1,-1 0,1-1,0 0,-1 1,1-1,0 0,0 0,-1 0,1 0,0 0,0 0,-1 0,1-1,0 1,-1-1,1 1,0-1,-1 0,1 0,-1 1,1-1,0-1,234-140,-205 124,-26 13,0 1,0 1,1-1,0 1,-1 0,1 0,0 0,1 1,-1 0,0 0,1 1,-1 0,1 0,-1 0,1 1,-1 0,6 1,-9 1,1 1,-1 0,0 0,0 0,0 0,0 1,-1-1,0 1,1 0,-1-1,0 1,-1 0,1 0,-1 0,1 1,-1-1,-1 0,1 0,-1 1,1-1,-1 0,0 1,-1 3,9 42,26 1,-21-40</inkml:trace>
</inkml:ink>
</file>

<file path=ppt/ink/ink4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64,'-36'10,"-1"3,2 0,0 2,0 2,2 1,0 2,1 1,-2 3,27-18,0 0,0 0,0 0,1 1,0 0,0 0,1 0,0 1,0 0,1 0,0 0,0 0,1 1,0 0,0-1,1 1,0 0,1 0,0 0,0 1,1-1,0 0,1 0,0 0,0 0,1 0,0 0,1 0,0 0,0-1,5 9,-3-10,1 0,0 0,0-1,1 0,-1 0,1 0,1-1,-1 0,1-1,0 1,0-1,0-1,0 0,1 0,0 0,-1-1,1-1,0 1,0-1,2-1,14 2,-1-2,1-1,-1-1,0-1,1-1,18-6,-12 1,0-2,-1-1,-1-1,0-2,-1-1,0-1,-2-1,0-2,-1 0,-1-2,-1 0,0-2,13-21,-31 41,0-1,0 0,-1 0,0 0,0 0,-1-1,1 0,-1 0,0 0,-1 0,0 0,0 0,0-1,0 1,-1-1,0 1,-1-1,1 0,-1 1,-1-1,1 1,-1-1,0 0,-1 1,1-1,-1 1,-1 0,1 0,-1 0,0 0,-4-5,-86-62,63 55</inkml:trace>
  <inkml:trace contextRef="#ctx0" brushRef="#br0" timeOffset="248.993">0 234,'173'14,"1"-7,166-16,274-3,-588 12</inkml:trace>
</inkml:ink>
</file>

<file path=ppt/ink/ink4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03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1 284,'781'0,"-820"18,17-9,3 1</inkml:trace>
  <inkml:trace contextRef="#ctx0" brushRef="#br0" timeOffset="269.103">142 510,'194'-22,"207"16,-351 11,-32 1</inkml:trace>
  <inkml:trace contextRef="#ctx0" brushRef="#br0" timeOffset="696.741">565 2,'-1'-1,"0"1,0 0,0 0,-1 0,1 0,0 0,0 0,0 0,0 0,0 1,0-1,-1 0,1 1,0-1,0 1,0-1,0 1,0-1,0 1,0 0,1-1,-1 1,0 0,0 0,0 0,1 0,-1 0,0 0,1 0,-1 0,1 0,-1 0,1 0,0 0,-1 0,1 0,0 0,0 0,0 1,0-1,0 0,0 0,0 0,0 0,0 0,0 1,1-1,-1 0,0 0,1 0,0 0,30 54,-12-38,0 0,1-1,0-2,1 0,1-1,5 2,-8-6,0 2,-1 0,0 1,-1 1,0 0,-1 2,0 0,12 16,-26-28,1 0,-1 1,0-1,-1 1,1-1,0 1,-1 0,0 0,0-1,0 1,-1 0,1 0,-1 0,0 0,0 0,0 0,-1 0,1 0,-1 0,0 0,0 0,0-1,-1 1,1 0,-1-1,0 1,0-1,0 0,0 1,-2 0,-94 85,82-77,-125 74,108-69,2 1,0 2,1 0,1 2,-9 11,20-14,5-1</inkml:trace>
</inkml:ink>
</file>

<file path=ppt/ink/ink4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1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3,'-1'266,"-54"33,36-212,22-73</inkml:trace>
  <inkml:trace contextRef="#ctx0" brushRef="#br0" timeOffset="243.706">0 59,'44'-5,"42"-6,16-1,1 1,-8 2,-15 4,-11 1,-13 3,-12 0,-7 2,-6-1,-4 1,-1-1,-5 0</inkml:trace>
  <inkml:trace contextRef="#ctx0" brushRef="#br0" timeOffset="551.84">932 200,'38'0,"27"0,8 0,-4 0,-10 0,-9 0,-8 0,-7 0,-9 0</inkml:trace>
  <inkml:trace contextRef="#ctx0" brushRef="#br0" timeOffset="766.318">959 426,'39'0,"31"0,9 0,-4 0,-10 0,-12 0,-9 0,-13 0</inkml:trace>
</inkml:ink>
</file>

<file path=ppt/ink/ink4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6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37,'15'33,"-1"0,-2 1,-1 0,-1 1,-3 0,0 0,-2 1,-1 28,-3-31,2-1,1 0,1 0,2-1,1 1,3 4,-11-33,1 0,-1 0,1 0,0 1,0-1,0 0,0 0,0 0,1 0,-1 0,1-1,0 1,0 0,0-1,0 1,0-1,0 0,1 0,-1 0,1 0,0 0,0 0,-1-1,1 1,0-1,0 0,1 0,-1 0,0 0,0 0,0-1,0 0,1 1,-1-1,0 0,0-1,1 1,-1-1,0 1,0-1,0 0,0 0,0 0,1-1,17-17,-1-2,-1 0,-1-1,0-1,-2-1,-1-1,8-18,27-39,-50 83,0-1,0 1,0-1,1 0,-1 1,0-1,0 1,1-1,-1 0,0 1,1-1,-1 0,0 1,1-1,-1 0,0 0,1 1,-1-1,1 0,-1 0,0 0,1 0,-1 1,1-1,-1 0,1 0,-1 0,1 0,-1 0,0 0,1 0,-1 0,1 0,-1 0,1-1,-1 1,1 0,-1 0,0 0,1 0,-1-1,1 1,-1 0,0 0,1-1,-1 1,0 0,1-1,-1 1,0 0,0-1,1 1,-1-1,0 1,0 0,0-1,1 1,-1-1,0 1,0-1,0 1,0 0,0-1,0 1,0-1,0 1,0-1,3 39,-3-34,-1 25,0-22,0 0,1 0,0 0,0 0,0 0,1-1,0 1,1 0,-1 0,1 0,0-1,1 1,0-1,0 0,0 1,1-1,0-1,1 2,-2-3,0 0,0-1,0 1,1-1,0 0,-1 0,1 0,0-1,1 1,-1-1,0 0,1 0,-1-1,1 1,0-1,-1 0,1 0,0-1,0 1,-1-1,1 0,0 0,0-1,0 1,-1-1,1 0,0-1,-1 1,1-1,-1 1,1-2,-1 1,0 0,0-1,0 0,0 0,10-10,-1 0,-1-1,-1 0,0-1,-1-1,0 1,-1-1,-1-1,0 0,-2 0,4-14,9-18,35-183,-49 206</inkml:trace>
  <inkml:trace contextRef="#ctx0" brushRef="#br0" timeOffset="324.489">1271 207,'-22'15,"-7"4,0 1,1 1,2 1,0 2,1 0,1 2,2 1,-14 20,34-44,0 1,0-1,0 1,0-1,1 1,-1 0,1 0,0 0,0 0,0 0,1 0,0 0,-1 0,1 0,1 0,-1 0,1 0,-1 0,1 0,0 0,0 0,1 0,-1 0,1-1,0 1,0-1,0 1,1-1,-1 0,1 1,0-1,-1-1,1 1,1 0,-1-1,0 1,1-1,-1 0,1 0,-1-1,1 1,1 0,9 3,-1 0,1 0,0-1,1-1,-1 0,0-1,1-1,-1 0,1-1,-1-1,1 0,-1-1,1 0,5-3,5 0</inkml:trace>
  <inkml:trace contextRef="#ctx0" brushRef="#br0" timeOffset="636.965">1666 150,'-25'30,"1"0,1 2,2 1,2 0,0 1,3 1,1 1,0 4,13-36,0-1,0 1,1 0,-1 0,1-1,0 1,0 0,0 0,1 0,-1 0,1 0,0 0,0 0,1 0,-1 0,1 0,0 0,0 0,0 0,0-1,1 1,0 0,-1-1,1 1,1-1,-1 0,0 1,1-1,0 0,-1 0,1-1,0 1,1-1,-1 1,8-1,1 1,-1-2,1 0,0 0,-1-1,1 0,0-1,-1 0,1-1,-1-1,1 0,-1 0,0-1,0 0,-1-1,1 0,3-4,-1 3,-1-1,0 0,-1-1,0 0,0 0,0-2,-1 1,-1-1,0-1,0 0,-1 0,0 0,-1-1,0 0,-1-1,-1 1,0-1,0-1,-2 1,1 0,-2-1,0 0,0 1,-1-8,-2 15,-1-1,0 1,0 0,0 0,0 1,-1-1,0 0,0 1,-1 0,0 0,0 0,0 0,0 0,-1 1,0 0,1 0,-2 0,1 1,0-1,-1 1,1 0,-1 1,0 0,0 0,0 0,0 0,-1 1,1 0,0 0,0 1,-1 0,1 0,0 0,-1 1,1 0,0 0,0 1,0-1,0 1,-2 1,-11 5</inkml:trace>
  <inkml:trace contextRef="#ctx0" brushRef="#br0" timeOffset="1018.601">2372 94,'-26'6,"0"1,1 2,0 0,0 2,1 0,1 2,0 1,1 0,-2 4,22-17,-1 0,1 0,0 1,-1 0,1-1,0 1,0 0,1 0,-1 0,0 0,0 0,1 0,0 1,-1-1,1 0,0 1,0-1,0 1,0-1,1 1,-1 0,1-1,0 1,-1 0,1-1,0 1,0 0,1-1,-1 1,1 0,-1-1,1 1,0-1,0 1,0-1,0 1,0-1,1 1,-1-1,1 0,0 0,-1 0,1 0,0 0,0 0,1 0,76 32,-69-32,-1 1,1 0,-1 1,0 0,0 1,0-1,0 2,-1-1,0 1,0 1,-1-1,1 1,5 8,-11-9,0 1,-1-1,1 1,-1 0,-1 0,1-1,-1 1,0 0,-1 0,0 0,0-1,0 1,-1 0,0-1,0 1,0-1,-1 0,0 0,0 0,-1 0,0 0,0-1,0 0,-1 0,1 0,-1 0,0 0,-1-1,1 0,-3 1,1 0,1 0,-1 0,1-1,-1 0,-1 0,1-1,0 0,-1 0,0-1,1 0,-1 0,0-1,0 0,0 0,0-1,0 0,0 0,0-1,-6-1,-5-4</inkml:trace>
  <inkml:trace contextRef="#ctx0" brushRef="#br0" timeOffset="1750.558">3020 9,'-8'-3,"-1"1,0 1,0 0,-1 0,1 1,0 0,0 0,0 1,0 1,0-1,0 1,0 1,0 0,1 0,-1 1,1 0,0 0,0 1,0 0,1 0,0 1,0 0,0 0,1 0,0 1,0 0,0 1,1-1,0 1,1 0,-1 2,-4 12,1 0,1 0,1 1,1 0,1 0,2 0,0 0,1 0,1 1,1-1,1 0,2 5,-3-19,1 1,-1 0,2 0,-1-1,2 1,-1-1,1 0,0 0,1-1,0 1,0-1,1 0,0 0,1-1,0 1,0-1,0-1,1 0,0 0,0 0,0-1,1 0,0-1,0 0,0 0,0-1,1 0,-1 0,1-1,0-1,0 0,0 0,-1-1,1 0,0 0,0-1,3-1,13-4,0 0,-1-2,1 0,-1-2,-1-1,0-1,-1-1,0-1,-1-1,0-1,1-2,-13 9,1 1,-1-1,-1 0,0-1,0 0,-1-1,-1 0,1 0,-2-1,0 1,0-2,-1 1,0 0,-1-1,-1 0,0 0,0 0,-2 0,1 0,-2-1,0 1,0 0,-1-1,-1 1,0 0,-1 0,-1 0,0 0,-2-4,-2 7,0 0,-1 0,0 1,0 0,-1 0,0 1,-1 0,0 1,0 0,-1 1,1 0,-1 1,-1 0,1 1,-1 0,1 1,-1 1,0 0,0 1,0 0,0 1,-11 1,-13-3</inkml:trace>
  <inkml:trace contextRef="#ctx0" brushRef="#br0" timeOffset="2040.586">2682 319,'385'-121,"-383"121,1 0,0 0,0-1,-1 2,1-1,0 0,0 0,0 1,-1 0,1-1,0 1,-1 0,1 0,-1 1,1-1,-1 0,0 1,1 0,-1-1,0 1,0 0,0 0,0 0,-1 0,1 1,0-1,-1 0,0 1,1-1,-1 1,0 0,0-1,-1 1,1 0,0-1,-1 1,0 0,1 1,16 32,-11-28,0 0,1 0,0 0,1-1,0 0,0-1,0 0,1 0,0-1,0 0,0-1,1 1,0-2,0 0,0 0,0 0,1-1,177 11,-160-14,-4 1</inkml:trace>
</inkml:ink>
</file>

<file path=ppt/ink/ink4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5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550 452,'1'-1,"0"0,0 0,0 1,0-1,0 0,0 0,0 0,0 0,0-1,-1 1,1 0,-1 0,1 0,0-1,-1 1,0 0,1 0,-1-1,0 1,0 0,1-1,-1 1,0 0,-1-1,1 1,0 0,0-1,0 1,-1 0,1-1,-1 1,1 0,-1 0,1 0,-1-1,0 1,0 0,1 0,-1 0,0 0,0 0,0 0,0 0,0 1,0-1,0 0,-1 0,1 1,0-1,0 1,-1-1,1 1,0 0,-1-1,1 1,0 0,-1 0,1 0,0 0,-1 0,1 0,0 0,-1 0,1 1,-1-1,-23-2,0 2,0 0,0 1,1 2,-1 0,0 2,-2 1,-130 18,157-24,1 0,-1 0,0 0,1 0,-1 0,1 0,-1 0,1 0,-1 0,0 1,1-1,-1 0,1 0,-1 0,0 0,1 1,-1-1,0 0,1 0,-1 1,0-1,1 0,-1 1,0-1,0 0,1 1,-1-1,0 0,0 1,0-1,1 0,-1 1,0-1,0 1,0-1,0 0,0 1,0-1,0 1,0-1,0 0,0 1,0-1,0 1,0-1,0 1,0-1,-1 0,1 1,0-1,0 0,0 1,-1-1,1 0,0 1,0-1,-1 0,1 1,0-1,-1 0,1 1,-1-1,51 15,-41-13,-2 0,2 0,0 0,0 0,0 1,-1 0,1 0,-1 1,0 0,0 1,0 0,0 0,-1 1,0-1,0 2,4 4,-10-7,0 1,-1-1,1 0,-1 0,0 1,-1-1,1 0,-1 0,0 0,0 1,0-1,0 0,-1 0,1 0,-1-1,0 1,0 0,-1-1,1 1,-1-1,0 0,1 0,-1 0,-1 0,1 0,0-1,-1 1,0-1,1 0,-1 1,-283 274,285-276,1 1,-1-1,0 1,1 0,-1-1,1 1,-1 0,1 0,0 0,0 0,-1 0,2 0,-1 0,0 0,0 0,1 0,-1 1,1-1,-1 0,1 0,0 1,0-1,0 0,0 1,1-1,-1 0,1 0,-1 1,1-1,0 0,0 0,0 0,0 0,0 0,0 0,0 0,1 0,-1-1,1 1,-1 0,1-1,0 1,11 4,0 0,1 0,0-1,0-1,0 0,0-1,1-1,-1 0,1-1,0-1,-1 0,1-1,14-2,5 1,-3-4,-25 0</inkml:trace>
  <inkml:trace contextRef="#ctx0" brushRef="#br0" timeOffset="332.327">240 1,'-1'509,"-50"-112,17-115,12-142,19-117</inkml:trace>
</inkml:ink>
</file>

<file path=ppt/ink/ink4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32,'48'-21,"-45"21,38-5,0 1,0 3,0 1,27 4,-69-4,0 1,0-1,0 1,0 0,0-1,0 1,0 0,0 0,1 0,-1-1,0 1,1 0,-1 0,0 0,1 0,-1 0,1 0,0 0,-1 0,1 0,0 1,0-1,-1 0,1 0,0 0,0 0,0 0,1 0,-1 1,0-1,0 0,0 0,1 0,-1 0,1 0,-1 0,1 0,-1 0,1 0,-1 0,1 0,0 0,0-1,-1 1,1 0,0 0,0-1,0 1,0 0,0-1,0 1,0-1,0 1,0-1,0 0,0 1,0-1,0 0,1 0,-1 0,0 0,0 0,0 0,0 0,0 0,0 0,1-1,-1 1,0 0,1-1,-153 65,111-52,-543 176,542-170,66 4,136-4,-32-9,67 9,-194-18,-1-1,0 1,0-1,0 1,1 0,-1 0,0 0,0 0,1 0,-1 0,0 0,0 0,1 0,-1 0,0 1,0-1,0 0,1 1,-1-1,0 1,0 0,0-1,0 1,0 0,0-1,0 1,0 0,0 0,0 0,-1 0,1 0,0 0,-1 0,1 0,0 0,-1 0,0 1,1-1,-1 0,0 0,1 1,-1-1,0 0,0 0,0 0,0 1,0-1,0 0,0 0,-1 1,1-1,0 0,-1 0,1 0,-1 1,1-1,-1 0,1 0,-1 0,0 0,0 0,0 0,1 0,-1 0,0-1,0 1,0 0,0 0,-1 0,-223 109,216-106,-11 4,1 1,0 1,0 1,1 1,1 0,0 1,0 1,-4 6,20-19,-1 1,1 0,0 0,0 0,0-1,0 1,0 0,0 0,0 1,1-1,-1 0,1 0,-1 0,1 0,0 0,0 1,0-1,0 0,0 0,0 0,1 1,-1-1,1 0,0 0,-1 0,1 0,0 0,0 0,0 0,1 0,-1-1,0 1,1 0,-1-1,1 1,-1-1,1 1,0-1,0 1,82 37,-62-37,1-1,-1-2,0 0,1-1,-1-1,0-1,18-5,-11 2,140-42,-147 40,-4-1</inkml:trace>
</inkml:ink>
</file>

<file path=ppt/ink/ink4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9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1,'29'5,"24"1,7 0,-1-1,-6-1,-7-2,-7-1,-5 0,-4-1,-1-1,-7-4,-2-1,1-1,-3 2</inkml:trace>
</inkml:ink>
</file>

<file path=ppt/ink/ink4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9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47,'38'0,"32"0,9-5,-4-1,-10 0,-12 1,-9 1,-8 2,-10-4,-4-1,-7 1</inkml:trace>
</inkml:ink>
</file>

<file path=ppt/ink/ink4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8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161 115,'-14'43,"-10"33,-1 9,4-5,1-12,4-12,4-12,5-7,3-6,2-4,-3 0,-1-11,1-8</inkml:trace>
  <inkml:trace contextRef="#ctx0" brushRef="#br0" timeOffset="248.804">20 58,'38'0,"33"0,8-5,0-1,-8-1,-11 2,-12-3,-8 0,-7 1,-4 1,-12 3,-8 1</inkml:trace>
  <inkml:trace contextRef="#ctx0" brushRef="#br0" timeOffset="453.17">20 453,'38'0,"28"-5,6-1,-3 0,-14-4,-11 0,-9 2,-5 2,-8 2</inkml:trace>
  <inkml:trace contextRef="#ctx0" brushRef="#br0" timeOffset="868.482">725 425,'-160'249,"149"-231,0 1,1 0,1 1,1 0,1 0,-3 12,10-30,-1 0,1 0,-1 0,1 0,0 0,0 0,0 0,0 0,0 1,0-1,1 0,-1 0,1 0,-1 0,1 0,0 0,0 0,0 0,0 0,0 0,0-1,0 1,1 0,-1-1,1 1,-1-1,1 1,0-1,-1 0,1 0,0 0,0 0,0 0,0 0,0 0,0-1,0 1,0 0,0-1,0 0,0 0,1 0,-1 0,0 0,1 0,100-17,2-27,-92 32</inkml:trace>
  <inkml:trace contextRef="#ctx0" brushRef="#br0" timeOffset="1136.539">415 622,'38'0,"28"0,6 0,-3 0,-9 0,-10 0,-9 0,-11 0</inkml:trace>
</inkml:ink>
</file>

<file path=ppt/ink/ink4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35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0,'-65'133,"7"3,-36 125,39-121,56-140,-1-1,0 1,1 0,-1 0,0-1,1 1,-1 0,0-1,0 1,1 0,-1-1,0 1,0 0,0-1,0 1,1-1,-1 1,0 0,0-1,0 1,0-1,0 1,0 0,0-1,0 1,0-1,0 1,0 0,-1-1,1 1,0-1,0 1,0 0,0-1,-1 1,1 0,0-1,0 1,0 0,-1-1,1 1,0 0,-1 0,1-1,0 1,-1 0,1 0,0-1,-1 1,1 0,-1 0,1 0,0 0,-1 0,1 0,-1 0,1-1,0 1,-1 0,1 1,-1-1,1 0,0 0,-1 0,1 0,11-38,2 0,2 1,1 1,2 1,4-5,1-3,3-8,-1 0,2 1,2 1,2 2,15-16,-43 59,-3 4,0-1,0 0,0 1,0-1,0 0,1 1,-1-1,0 0,0 1,0-1,1 0,-1 1,0-1,1 0,-1 1,0-1,1 1,-1-1,1 1,-1-1,1 1,-1-1,1 1,-1 0,1-1,-1 1,1 0,0-1,-1 1,1 0,-1 0,1-1,0 1,-1 0,1 0,0 0,-1 0,1 0,0 0,0 0,-1 0,1 0,0 0,-1 1,1-1,-1 0,1 0,0 1,-1-1,1 0,-1 1,1-1,0 0,-1 1,1-1,-1 1,1-1,-1 1,0-1,1 1,-1-1,0 1,1 0,-1-1,1 1,-1 211,0-34,0-176,0 0,0 0,0 0,1-1,-1 1,1 0,-1 0,1 0,0-1,-1 1,1 0,0-1,0 1,0 0,1-1,-1 1,0-1,0 0,1 1,-1-1,1 0,-1 0,1 0,0 0,-1 0,1 0,0-1,0 1,-1 0,1-1,0 0,0 1,0-1,0 0,0 0,0 0,-1 0,1 0,0 0,0-1,0 1,0-1,0 1,-1-1,1 0,0 1,0-1,-1 0,1 0,-1 0,1-1,-1 1,1 0,-1-1,0 1,0 0,1-2,15-12,-1 0,-1-2,0 0,-2 0,0-1,4-9,24-31,5-5,-30 38,1 1,2 0,0 2,1 0,1 1,17-12,-37 32,0 0,0 0,0 0,0 0,0 0,0 0,0 0,1 1,-1-1,0 0,0 1,1-1,-1 1,0 0,1-1,-1 1,0 0,1 0,-1-1,1 1,-1 0,0 1,1-1,-1 0,0 0,1 1,-1-1,0 0,1 1,-1-1,0 1,1 0,-1-1,0 1,0 0,0 0,0 0,0 0,0 0,0 0,0 0,0 0,-1 0,1 0,0 1,-1-1,1 0,0 0,-1 1,0-1,1 0,-1 1,0-1,0 0,0 2,2 12,-1 1,-1 0,0-1,-2 1,1 0,-2-1,0 1,-3 6,2-12,1 1,0-1,1 1,0 0,1-1,0 1,0 0,2 0,-1 0,1 0,1 0,0-1,0 1,1 0,0-1,1 0,4 8,2-4</inkml:trace>
  <inkml:trace contextRef="#ctx0" brushRef="#br0" timeOffset="526.971">1492 113,'-42'5,"0"1,0 3,1 1,-37 14,67-20,0 1,0 0,1 0,0 1,0 0,0 1,1 0,0 0,0 1,1 0,0 1,0 0,1 0,1 0,-1 1,1 0,1 1,0-1,0 1,0 5,-4 72,9-86,0 1,1-1,-1 1,1-1,0 1,-1-1,1 1,0-1,1 0,-1 0,0 0,1 1,-1-1,1 0,0-1,-1 1,1 0,0 0,0-1,0 1,0-1,1 0,-1 0,0 1,0-1,1-1,-1 1,1 0,-1-1,1 1,-1-1,3 1,7-3,0-1,1 1,-2-2,1 0,0 0,-1-1,0-1,0 1,0-2,-1 0,0 0,0-1,-1 0,8-8,209-234,-194 226,-32 24,0-1,1 1,-1 0,0-1,1 1,-1 0,1-1,-1 1,1 0,-1 0,1-1,-1 1,1 0,-1 0,1 0,-1 0,1 0,-1-1,1 1,-1 0,1 0,-1 0,1 1,-1-1,1 0,-1 0,1 0,-1 0,1 0,-1 1,1-1,-1 0,1 0,-1 1,1-1,-1 0,1 1,-1-1,0 0,1 1,-1-1,0 1,1-1,-1 0,0 1,0-1,1 1,-1-1,0 1,0-1,0 1,0-1,0 1,1 0,-1-1,0 1,0-1,0 1,-1-1,1 1,0-1,0 1,0-1,0 1,0-1,-47 149,44-139,1 1,0 0,0 0,1 0,1 0,0 0,0 0,1 0,0 0,1 0,0 0,1-1,0 1,3 4,7 3</inkml:trace>
  <inkml:trace contextRef="#ctx0" brushRef="#br0" timeOffset="878.319">2001 141,'-141'287,"108"-182,31-101,2 1,-1-1,0 1,1-1,0 1,0-1,0 1,0 0,1-1,0 1,0-1,0 0,1 1,-1-1,1 0,0 0,0 0,1 0,-1 0,1 0,0 0,1 0,3 0,0 0,1-1,0 0,-1-1,1 0,0 0,0 0,1-1,-1 0,0-1,0 0,1 0,-1-1,0 0,0 0,0-1,0 0,0 0,7-4,27-12,-28 8</inkml:trace>
  <inkml:trace contextRef="#ctx0" brushRef="#br0" timeOffset="1066.95">1662 395,'38'0,"33"0,8 0,-4 0,-11 0,-10 0,-15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8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367 112,'0'653,"-26"-403,-4-88,39-151,-2-16</inkml:trace>
  <inkml:trace contextRef="#ctx0" brushRef="#br0" timeOffset="250.048">0 734,'39'-5,"31"-6,9-1,1 1,-9 2,-7 4,-9 1,-9 3,-8 0,-1-4,-2-1,-1 1,-3 0,-1 2,-1-4,-1 0,-5 1</inkml:trace>
  <inkml:trace contextRef="#ctx0" brushRef="#br0" timeOffset="4935.114">960 0,'-6'17,"1"0,0 0,1 1,1-1,1 1,0 0,1-1,2 11,-2-5,-11 212,-6 100,3-213,2 71,13-192,0-1,0 1,-1 0,1-1,0 1,0-1,0 1,0 0,0-1,0 1,0 0,0-1,0 1,0-1,0 1,0 0,1-1,-1 1,0-1,0 1,1 0,-1-1,0 1,1-1,-1 1,0-1,1 1,-1-1,1 1,-1-1,1 0,-1 1,1-1,-1 0,1 1,-1-1,1 0,0 0,-1 1,1-1,-1 0,1 0,0 0,-1 0,1 0,0 0,-1 0,1 0,-1 0,1 0,0 0,-1 0,1 0,-1-1,1 1,0 0,-1 0,1-1,-1 1,1 0,-1-1,1 1,-1-1,1 1,-1 0,1-1,-1 0,30-36,-29 37,181-264,-108 203,-72 60,0 0,0 0,0 1,0-1,0 0,0 1,0-1,0 1,1-1,-1 1,0 0,0 0,0 0,0 0,1 1,-1-1,0 0,0 1,0-1,0 1,0 0,0 0,0 0,0 0,0 0,-1 0,1 1,0-1,-1 0,1 1,-1 0,1-1,-1 1,0 0,1-1,-1 1,0 0,0 0,0 0,-1 0,1 1,8 21,-2-1,-1 1,-1 0,-1 1,0-1,-2 2,1 7,19 59,-19-72</inkml:trace>
  <inkml:trace contextRef="#ctx0" brushRef="#br0" timeOffset="5650.15">1864 649,'-34'21,"1"3,1 0,1 2,1 1,1 2,2 0,1 2,-2 6,26-36,0 1,0-1,0 1,0 0,1-1,-1 1,0 0,1 0,-1 0,1 0,0 0,-1 1,1-1,0 0,1 0,-1 1,0-1,1 1,-1-1,1 1,0-1,-1 1,1-1,1 1,-1-1,0 0,0 1,1-1,0 1,-1-1,1 0,0 1,0-1,0 0,1 0,-1 1,0-1,1 0,-1 0,1-1,0 1,0 0,-1-1,1 1,0-1,2 2,8-3,0 0,1-1,-2 0,1-1,0 0,0-1,0-1,-1 0,0 0,0-1,0 0,0-1,8-6,193-168,-211 179,0 0,0 0,0 0,0 0,0 1,0-1,0 0,0 0,1 1,-1-1,0 1,0-1,1 1,-1-1,0 1,1 0,-1-1,0 1,1 0,-1 0,1 0,-1 0,0 0,1 1,-1-1,0 0,1 1,-1-1,0 1,1-1,-1 1,0 0,0-1,0 1,0 0,0 0,0 0,0 0,0 0,0 0,0 0,0 0,0 0,-1 0,1 0,0 1,-1-1,1 0,-1 0,0 1,1-1,-1 0,0 1,0-1,0 1,4 50,-5-47,0-1,0 0,1 1,-1-1,1 1,0-1,1 1,-1-1,1 1,0-1,0 0,0 1,1-1,-1 0,1 0,0 0,0 0,0 0,1 0,0-1,-1 1,1-1,0 0,1 1,-1-1,0-1,1 1,0-1,0 1,3 1,11-2,-1-1,1-1,-1-1,1 0,-1-1,1-1,-1 0,0-2,0 0,0 0,-1-2,0 0,0-1,-1-1,0 0,0-1,-1 0,-1-1,11-11,-2 1,0-1,-2-2,-1 0,0 0,-2-2,-1 0,-1-1,5-14,1-8,-1-1,-3-1,-3-1,-1 0,-3-1,-2 0,-2-5,-4 53,-1-1,0 1,0-1,-1 1,1-1,-1 1,0 0,-1-1,1 1,-1-1,-1 1,1-1,0 1,-1 0,0 0,-1 0,1 0,-1 0,0 1,0-1,0 1,-1 0,1-1,-2 1,2 4,0 0,0 1,-1 0,1 0,0 0,0 0,0 0,0 0,0 1,1-1,-1 1,0 0,1 0,-1 0,1 0,0 1,-1-1,1 0,0 1,1 0,-1-1,0 1,1 0,-1 0,1 0,0 0,0 0,0 0,1 0,-1 1,-3 4,-9 26,1 1,2 1,1 0,2 0,1 1,0 19,-5 28,3-22,2 1,3-1,2 1,4 10,25 95,-54-230,17 40,0 1</inkml:trace>
  <inkml:trace contextRef="#ctx0" brushRef="#br0" timeOffset="5903.645">2229 367,'44'15,"42"4,17-1,0-4,-8-3,-10-5,-10-2,-8-3,-7-1,-7 0,-9-1,-7 0,-5 0,-3 1,-6 0</inkml:trace>
</inkml:ink>
</file>

<file path=ppt/ink/ink4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43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1 311,'224'-17,"-158"9,0 3,1 2,33 6,-2-2,-73-1</inkml:trace>
  <inkml:trace contextRef="#ctx0" brushRef="#br0" timeOffset="265.734">57 452,'39'0,"31"0,14-5,-3-2,-10 1,-13 1,-11 2,-9 0,-6 2,-3 1,-3 0,-5 0</inkml:trace>
  <inkml:trace contextRef="#ctx0" brushRef="#br0" timeOffset="781.22">424 1,'2'8,"1"0,0 0,0 0,0-1,1 1,0-1,1 1,-1-1,1-1,1 1,-1-1,1 0,0 0,1 0,-1-1,1 0,0-1,1 1,-1-1,4 1,69 36,-55-29,-1 0,0 1,-1 2,-1 0,0 1,0 2,-18-14,-1 0,1 0,-1 0,0 0,0 1,0-1,-1 1,1 0,-1 0,0 0,0 0,-1 0,0 0,0 1,0-1,0 0,-1 1,0-1,0 0,-1 1,1-1,-1 0,0 0,0 1,-1-1,0 0,0 0,0 0,0 0,-1-1,0 1,0-1,0 1,0-1,-1 0,1 0,-5 2,-34 35,-2-2,-2-1,-1-3,-2-2,-16 7,-29 30,83-57</inkml:trace>
</inkml:ink>
</file>

<file path=ppt/ink/ink4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4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0 273,'5'0,"15"0,10-5,4-1,2 0,-1 1,-2 1,-1 2,-2 1,0 1,-2 0,0 0,0 0,-5 5,-1 1,-5 6,-5-1</inkml:trace>
  <inkml:trace contextRef="#ctx0" brushRef="#br0" timeOffset="916.254">988 75,'-168'356,"121"-287,46-69,1 0,-1 0,1 0,-1-1,0 1,1 0,-1 0,1-1,-1 1,1 0,-1-1,1 1,0 0,-1-1,1 1,-1-1,1 1,0-1,-1 1,1-1,0 1,-1-1,1 1,0-1,0 1,0-1,0 1,-1-1,1 0,0 1,0-1,0 1,0-1,0 1,0-1,0 0,1 1,-1-1,0 1,0-1,0 1,1-1,-1 0,0 1,0-1,1 1,-1 0,1-1,6-19,1 2,1-1,1 1,1 0,0 1,1 1,1 0,12-11,6-12,-12 17,0 1,1 0,1 2,0 0,2 2,0 0,1 2,25-13,-46 27,0 1,0-1,1 1,-1 0,0 0,0 0,0 0,1 0,-1 1,0-1,0 1,0 0,0 0,0 0,0 1,0-1,0 0,-1 1,1 0,0 0,-1 0,0 0,1 0,-1 1,0-1,0 0,0 1,0 0,-1-1,1 1,-1 0,1 0,-1 0,0 0,0 0,-1 0,1 0,-1 1,1-1,-1 0,0 0,0 0,0 1,-1-1,1 0,-1 0,0 0,0 3,-24 165,20-124,30-66,74-109,39-5,-56 90,-80 42,-1 1,1-1,0 1,0-1,0 1,-1 0,1 0,0 0,0 0,0 0,0 0,-1 1,1-1,0 1,0-1,0 1,-1-1,1 1,0 0,-1 0,1 0,-1 0,1 0,-1 0,0 1,1-1,-1 0,0 1,0-1,0 1,0-1,0 1,0-1,0 1,0 0,-1-1,1 1,-1 0,1 0,-1 0,0-1,0 1,0 0,0 0,0 0,0 0,0 1,-1 10,-1 1,0 0,0 0,-2-1,1 1,-2-1,0 0,0 0,-6 8,-2 9,1-1,3-5</inkml:trace>
  <inkml:trace contextRef="#ctx0" brushRef="#br0" timeOffset="1732.167">2116 47,'-1'-3,"-1"0,0 0,0 0,0 0,0 0,-1 1,1-1,-1 1,0-1,0 1,1 0,-2 0,1 0,0 0,0 1,0-1,-1 1,1 0,-1 0,1 0,-1 0,1 1,-1-1,1 1,-1 0,0 0,1 1,-1-1,1 0,-1 1,0 0,1 0,0 0,-1 1,1-1,0 1,-11 3,1 1,0 1,0 0,1 1,0 1,1-1,-1 2,-3 4,8-8,0 1,1 0,0 0,0 0,0 1,1 0,0 0,1 0,0 0,0 1,1 0,0 0,0 0,1 0,0 0,1 1,0-1,0 0,1 1,0-1,1 1,0-1,1 2,-1-8,0 0,1-1,0 1,-1-1,1 1,0-1,0 0,0 0,1 0,-1 0,0 0,1 0,-1-1,1 1,0-1,-1 0,1 0,0 0,0 0,0 0,0 0,0-1,0 0,0 1,0-1,0 0,0 0,0-1,-1 1,1-1,0 1,0-1,2-1,94-39,73-108,-65 87,-106 62,0-1,1 1,-1 0,0 0,1 1,-1-1,1 0,-1 0,0 1,1-1,-1 0,0 1,0-1,1 1,-1 0,0-1,0 1,0 0,0 0,0 0,0 0,0 0,0 0,0 0,0 0,0 0,-1 0,1 1,-1-1,1 0,0 0,-1 1,0-1,1 0,-1 1,0-1,0 0,0 1,0-1,0 1,2 64,-3-56,-32 246,29-214,-3-1,-2 0,-1-1,-2 0,-2 1,10-30,-1 1,0-1,-1 0,0 0,-1-1,0 0,-1 0,0-1,0 0,-1 0,0-1,-1 0,0 0,0-1,0-1,-1 1,0-2,0 0,-2 1,11-5,0 0,-1 0,1 0,0 0,-1 0,1-1,-1 1,1-1,-1 1,1-1,-1 0,1 0,-1 0,1 0,-1-1,1 1,-1-1,1 1,0-1,-1 0,1 0,0 0,-1 0,1-1,0 1,0 0,0-1,0 1,0-1,0 0,1 0,-1 0,1 0,-1 0,1 0,-1 0,1 0,0-1,0 1,0 0,1-1,-1 1,0-1,1-1,0-10,2 0,-1-1,2 1,0 0,0 1,2-1,-1 0,2 1,0 0,0 1,1-1,1 1,0 0,1 1,0 0,1 0,0 1,0 1,9-7,107-79,-102 83</inkml:trace>
</inkml:ink>
</file>

<file path=ppt/ink/ink4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9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32,'-2'-2,"1"0,-1 1,1-1,-1 0,1 0,-1 1,0-1,0 1,0-1,0 1,0 0,0 0,0 0,0 0,0 0,-1 0,1 1,0-1,-1 1,1 0,0-1,-1 1,1 0,0 0,-2 1,2-2,-9-1,1 1,-1 0,0 0,1 1,-1 0,0 1,1 0,-1 0,1 1,-1 1,1 0,0 0,0 1,0 1,1-1,0 1,-1 1,2 0,-5 3,11-7,1 0,-1 0,1-1,0 1,0 0,-1 0,1 0,1 1,-1-1,0 0,0 0,1 0,-1 1,1-1,0 0,0 0,0 1,0-1,0 0,0 0,1 1,-1-1,1 0,-1 0,1 1,0-1,0 0,0 0,0 0,0 0,0 0,1 0,-1-1,1 1,-1 0,1-1,0 1,0-1,0 1,79 48,-79-49,5 1,0 0,1 0,-1 1,0-1,0 2,-1-1,1 1,-1 0,1 1,-1-1,-1 1,1 0,-1 1,0-1,0 1,0 0,-1 0,0 1,0-1,0 1,-1 0,0 0,-1 0,1 0,-1 1,-1-1,1 1,-2-1,1 1,-1-1,0 5,-3-3,-1-1,-1 0,1 0,-2 0,1-1,-1 1,0-1,0-1,-1 1,0-1,0 0,0-1,-1 1,0-1,0-1,0 0,0 0,-1 0,0-1,1-1,-1 1,-7 0,10-1,0-1,1 1,-1-1,0 0,0 0,0 0,0-1,0 0,0 0,0-1,1 1,-1-1,0-1,0 1,0-1,1 0,-1 0,1-1,0 1,0-1,0-1,0 1,0 0,0-1,0-1,-2-10</inkml:trace>
</inkml:ink>
</file>

<file path=ppt/ink/ink4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0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0,'-5'15,"3"14,2 2</inkml:trace>
</inkml:ink>
</file>

<file path=ppt/ink/ink4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132 225,'-14'39,"-10"26,-1 8,4-4,1-14,4-12,4-12</inkml:trace>
  <inkml:trace contextRef="#ctx0" brushRef="#br0" timeOffset="690.107">329 508,'61'-46,"50"-94,-34 16,-55 99,-25 53,-3 0,2 1,1 0,1 0,1 0,3 21,-1-44,-1 0,1 0,0 1,1-1,-1 0,1 0,1 0,-1-1,1 1,0-1,0 1,0-1,1 0,0 0,0 0,0-1,1 1,-1-1,1 0,0 0,0-1,1 1,-1-1,1-1,-1 1,1-1,0 0,0 0,0 0,0-1,1 0,-1 0,0-1,0 0,1 0,-1 0,0-1,0 1,0-2,0 1,1-1,-2 0,1 0,0 0,0-1,10-11,-1 0,0 0,-2-1,1-1,-2 0,0-1,-1-1,-1 0,0 0,-2-1,0 0,-1 0,-1-1,0 1,1-19,-7 38,11-84,-15 59</inkml:trace>
  <inkml:trace contextRef="#ctx0" brushRef="#br0" timeOffset="1624.298">1514 56,'-8'-1,"0"1,0 0,0 0,0 1,0 0,0 0,1 1,-1 0,0 1,1 0,-1 0,1 0,0 1,0 0,0 0,1 1,-1 0,1 0,-1 2,-3 1,1-1,1 1,0 1,0-1,0 1,1 1,1-1,-1 1,2 0,-1 1,1-1,1 1,0 0,1 0,0 1,0-1,1 1,1-1,0 1,0 0,2-1,-1 1,1 0,1-1,0 1,1-1,0 1,0-1,1 0,1-1,0 1,0-1,1 0,1 0,-1 0,2-1,1 2,4-3,-1 0,1-1,0-1,0 0,0-1,1 0,0-1,0-1,0 0,1-1,-1 0,1-1,-1-1,1 0,-1-1,1-1,-1 0,0-1,0 0,0-1,0-1,-1 0,1-1,-1-1,-1 0,1 0,-1-1,-1-1,1 0,-1-1,4 0,1-2,-2 1,0-2,0 0,-1-1,-1 0,0-1,-1 0,3-7,-4 6,-2-1,1 0,-2-1,0 0,-2 0,0-1,1-4,-5 17,-1 0,1 0,-1 0,0 0,0-1,-1 1,1 0,-2 0,1 0,-1 0,1 0,-1 1,-1-1,1 0,-1 1,0 0,-1-1,1 1,-1 0,0 1,0-1,-1 1,1 0,-1 0,-4-3,-1 1,0 0,0 0,0 1,-1 1,0 0,0 0,0 1,0 0,0 1,0 0,-1 1,1 1,-1-1,1 2,-1 0,-8 1,-18 5,1 1,0 2,0 1,-24 13,-113 60,172-83,1-1,-1 1,1 0,-1-1,1 1,-1 0,1 0,-1 0,1 0,0 0,0 0,0 0,-1 0,1 0,0 1,0-1,1 0,-1 1,0-1,0 1,1-1,-1 1,1-1,-1 1,1 0,0-1,-1 1,1-1,0 1,0 0,0-1,0 1,0 0,1-1,-1 1,1-1,-1 1,1 0,-1-1,1 1,0-1,-1 0,1 1,0-1,0 0,0 1,0-1,1 0,-1 0,0 0,0 0,1 0,-1 0,1 0,-1 0,1-1,10 3,0 0,0-1,1-1,-1 0,0-1,1 0,-1-1,1-1,-1 1,0-2,4-1,29-4,-34 9,0-1,0 2,1-1,-1 1,-1 1,1 0,0 1,-1 0,1 0,-1 1,-1 1,1 0,-1 0,0 0,2 3,31 17,-28-16,1-1,0-1,1 0,0-1,0-1,0-1,1 0,-1-1,1-1,12 1,43 8,-53-6</inkml:trace>
</inkml:ink>
</file>

<file path=ppt/ink/ink4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2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6,'56'17,"-12"-10,1-2,0-2,0-2,31-4,10 1,-74 2,-5 1,1-1,-1 0,1 0,-1 0,1-1,-1-1,0 1,0-1,0 0,0-1,0 1,0-1,5-4,1-4</inkml:trace>
</inkml:ink>
</file>

<file path=ppt/ink/ink4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2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1,'43'9,"29"-1,7-2,-6-2,-10-2,-10-1,-11-1,-11-5,-12-2</inkml:trace>
</inkml:ink>
</file>

<file path=ppt/ink/ink4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4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230 275,'-4'22,"0"-1,-1 0,-1 0,-1 0,-1-1,-1 0,0-1,-2 0,0 0,-1-1,-1-1,-3 4,-1 2,-80 120,146-193,143-157,-82 71,-110 135,0 0,1 0,-1 1,1-1,-1 0,1 0,-1 0,1 0,-1 1,1-1,0 0,-1 1,1-1,0 0,0 1,0-1,-1 1,1-1,0 1,0 0,0-1,0 1,0 0,0-1,0 1,0 0,0 0,0 0,0 0,0 0,0 0,0 0,-1 0,1 1,0-1,0 0,0 1,0-1,0 0,0 1,0-1,0 1,-1-1,1 1,0 0,0-1,-1 1,1 0,0-1,-1 1,1 0,-1 0,1 0,-1-1,1 1,-1 0,0 0,1 1,5 141,-8-93,2-48,7 75,-7-76,0 1,1-1,-1 0,1 1,-1-1,1 0,-1 1,1-1,0 0,0 0,-1 0,1 0,0 0,0 0,0 0,0 0,0 0,1 0,-1 0,0-1,0 1,0 0,1-1,-1 1,0-1,1 0,-1 1,0-1,1 0,-1 0,1 0,-1 0,0 0,1 0,-1 0,1 0,-1-1,0 1,1 0,-1-1,0 1,1-1,-1 0,0 1,0-1,0 0,0 0,1 0,-1 1,0-1,0-1,134-121,-74 54,-46 51,0 1,0 0,2 1,0 1,0 0,2 1,3-1,-20 14,0 0,0 0,0 0,0 0,0 0,0 0,0 0,1 1,-1-1,0 1,1 0,-1-1,0 1,1 0,-1 0,0 1,1-1,-1 0,0 1,0 0,1-1,-1 1,0 0,0 0,0 0,0 0,0 1,0-1,0 0,-1 1,1-1,0 1,-1 0,1 0,-1-1,1 1,-1 0,0 0,0 0,0 1,0-1,0 0,-1 0,1 0,-1 1,1-1,-1 0,0 1,0-1,0 2,-26 174,28-42,4-118</inkml:trace>
  <inkml:trace contextRef="#ctx0" brushRef="#br0" timeOffset="9383.224">1104 755,'19'3,"-1"-2,1 0,-1-2,0 0,1 0,-1-2,0 0,0-1,0-1,-1-1,1-1,-1 0,-1-1,0 0,0-2,0 0,-1-1,2-2,40-44,-2-3,-3-2,-3-2,11-23,-51 75,0-1,-1 0,-1 0,0-1,-1 0,-1 0,0-1,0 1,-2-1,0 0,-1 0,0 0,-1-1,-1 1,0 0,-1 0,-1 0,-2-12,3 25,0-1,1 1,-1-1,0 1,-1 0,1-1,0 1,-1 0,1 0,-1 0,0 0,1 0,-1 0,0 0,0 1,-1-1,1 1,0-1,0 1,-1 0,1 0,0 0,-1 0,1 0,-1 0,0 1,1 0,-1-1,1 1,-1 0,0 0,1 0,-1 1,0-1,1 0,-1 1,1 0,-1 0,1 0,-2 0,-87 66,78-53,1 0,0 0,1 2,0-1,2 1,0 1,0-1,2 2,0-1,1 1,0 0,2 0,0 1,1-1,1 1,1 0,0-1,2 1,0 0,1 0,1-1,2 5,1-11,0 0,2-1,-1 0,1-1,1 1,0-2,1 1,-1-1,2-1,-1 0,1 0,0-1,1 0,0-1,0 0,0-1,1-1,0 0,-1 0,1-1,1-1,8 0,161 24,-182-25,-12-1</inkml:trace>
  <inkml:trace contextRef="#ctx0" brushRef="#br0" timeOffset="12022.68">2656 191,'-35'95,"25"-68,3-7,0 0,-2-1,0 0,-1 0,0-1,-2-1,0 0,-13 14,-139 99,158-125,0 0,-1 0,1-1,-1 0,0 0,0-1,0 0,0 0,0 0,-1-1,1 0,-1-1,0 0,1 0,-1 0,0-1,0 0,1-1,-1 0,0 0,1 0,-1-1,1 0,-1-1,1 0,0 0,0-1,4-2,0 0,1-1,0 1,0-1,1 0,0 0,0 1,1-1,-1 0,1 0,1 0,0 0,0 0,0 1,0-1,1 0,0 1,1-1,0 1,1-2,-3 3,1-4,1 0,0 0,1 0,0 0,0 1,0-1,1 1,1 0,-1 1,1-1,1 1,-1 1,1-1,0 1,1 0,-1 0,1 1,1 0,-1 1,0-1,1 2,0-1,-2 6,1 0,-1 0,0 0,0 1,-1 0,1 0,-1 1,1 0,-1 0,0 1,-1-1,1 1,-1 0,0 1,0-1,0 1,-1 0,0 0,0 1,-1-1,2 3,12 16,3 0,2-1,1-1,0 0,2-2,1-1,0-1,15 7,57 33,-82-51</inkml:trace>
</inkml:ink>
</file>

<file path=ppt/ink/ink4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2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85 283,'147'26,"273"-24,-396-2</inkml:trace>
  <inkml:trace contextRef="#ctx0" brushRef="#br0" timeOffset="251.593">1 565,'48'5,"35"1,13 0,-5-1,-14-2,-9 0,-12-2,-11-1,-8 0,-5 0,-4-5,-2-2,-5 1</inkml:trace>
  <inkml:trace contextRef="#ctx0" brushRef="#br0" timeOffset="670.987">537 1,'9'14,"1"-1,1-1,-1 1,2-1,0-1,0 0,1-1,0-1,1 0,0 0,1-1,-1-1,1-1,1 0,-1-1,1 0,0-1,0-1,3 0,129 48,-143-49,0-1,0 1,-1 1,1-1,0 1,-1-1,0 1,0 1,0-1,0 0,0 1,-1 0,1 0,-1 0,0 0,0 1,-1-1,1 1,-1 0,0-1,0 1,-1 0,1 0,-1 0,0 0,0 1,-1-1,0 0,0 2,-7 11,-2-1,0 0,-1 0,0-1,-2 0,0-1,0 0,-2-1,0 0,0-1,-1-1,-1 0,0-1,-14 7,6-1,-230 163,230-166</inkml:trace>
</inkml:ink>
</file>

<file path=ppt/ink/ink4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0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0,1 0,-1 0,0 0,0 0,0 0,-1 0,1 0,-1 0,-9 0,-9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0:39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91,'0'-1,"-1"1,1 0,-1-1,1 1,-1 0,1-1,-1 1,1 0,-1 0,1-1,-1 1,1 0,-1 0,0 0,1 0,-1 0,1 0,-1 0,0 0,1 0,-1 0,1 0,-1 0,1 0,-1 1,0-1,1 0,-1 0,1 1,-1-1,1 0,-1 1,1-1,0 0,-1 1,1-1,-1 1,1-1,0 1,-1-1,1 1,0-1,-1 1,1-1,0 1,0-1,0 1,0 0,-1-1,1 1,0-1,0 1,0 0,0-1,0 1,0-1,0 1,1-1,-1 1,-6 40,6-40,-12 401,8-339,2 0,3 0,3 0,3 0,9 38,-15-97,27 88,-26-89,-1 0,1 0,-1 0,1-1,0 1,0-1,0 1,0-1,1 0,-1 0,0 0,1 0,0 0,-1 0,1-1,0 1,0-1,0 0,0 0,0 0,0 0,0 0,0-1,1 0,-1 1,0-1,3-1,5-3,1 0,-1-1,-1 0,1-1,-1-1,0 0,-1 0,1 0,-1-1,-1-1,0 0,0 0,0 0,-1-1,-1 0,0 0,0-1,3-8,-8 17,148-292,-136 275,-6 26,-4 37,-3-37,0 14,13 125,-12-140,1-1,0 1,1 0,-1-1,1 0,0 1,0-1,1 0,0-1,-1 1,2-1,-1 1,0-1,1 0,0-1,0 1,0-1,0 0,1 0,-1-1,1 1,5 0,0-1,0-2,0 1,-1-1,1-1,0 0,0-1,-1 0,1 0,-1-1,1-1,-1 0,0 0,-1-1,1 0,-1 0,0-1,0-1,0 1,-1-1,0-1,-1 0,0 0,0 0,0-1,-1 0,-1 0,4-8,21-42,-3-2,-3-1,6-29,-15 45,-2-1,-2 0,-3-1,1-15,-7 32</inkml:trace>
  <inkml:trace contextRef="#ctx0" brushRef="#br0" timeOffset="769.201">1175 966,'28'-32,"-1"-3,-2 0,-1-1,-2-1,4-14,-2-36,-24 85,0 0,0 0,0 0,0 0,0 0,-1-1,1 1,-1 0,1 0,-1 0,0 0,1 0,-1 1,0-1,0 0,-1 0,1 0,0 1,-1-1,1 1,-1-1,1 1,-1 0,1-1,-1 1,0 0,0 0,0 0,0 0,0 1,0-1,0 0,0 1,0-1,0 1,0 0,0 0,0 0,-2 0,-2 0,-1 1,1 0,0 0,-1 1,1-1,0 1,0 1,0-1,0 1,0 0,1 1,-1-1,1 1,0 0,0 1,1-1,-1 1,1 0,0 0,0 0,0 0,1 1,-6 7,1 0,1 1,1 0,-1 0,2 1,0 0,1 0,-2 12,5-21,-1 0,1 0,1 0,-1 1,1-1,0 0,0 1,1-1,-1 0,2 0,-1 0,1 0,-1 0,2 0,-1 0,1 0,0-1,0 1,0-1,1 0,0 0,0 0,0 0,0-1,1 0,0 0,0 0,0 0,0-1,1 0,-1 0,1 0,0-1,0 0,0 0,4 1,15-3,-1-1,1-1,-1-1,1-1,-1-1,0-1,-1-2,0 0,0-1,0-1,-1-1,-1-2,0 0,10-8,-17 12,5-2,0-1,0-1,-1 0,-1-2,0 0,-1-1,-1 0,0-2,-2 1,0-2,0 0,-1-3,-11 21,0 0,0 0,0 0,0 0,0 0,0 0,0 0,-1 0,1-1,-1 1,1 0,-1-1,1 1,-1 0,0-1,1 1,-1-1,0 1,0 0,0-1,0 1,0-1,0 1,-1-1,1 1,0 0,-1-1,1 1,-1 0,0-1,1 1,-1 0,0 0,0 0,0 0,0 0,1 0,-2 0,1 0,0 0,0 0,0 0,0 0,0 1,-1-1,1 0,0 1,-1-1,1 1,-1 0,-9 2,0 1,0 1,0 0,1 1,-1 0,1 0,0 1,0 0,1 1,0 0,0 1,-4 4,2-1,-1 0,2 1,0 0,0 1,1 0,1 0,0 1,1 0,0 0,1 1,-3 13,8-25,0 1,1-1,-1 1,1-1,0 1,0-1,0 0,0 1,1-1,-1 1,1-1,0 1,0-1,0 0,1 0,-1 1,1-1,0 0,0 0,0-1,0 1,0 0,0-1,1 1,-1-1,1 0,0 0,0 0,0 0,0 0,0 0,0-1,0 0,0 1,1-1,0 0,4 1,-1 0,1-1,1 1,-1-2,0 1,0-1,0 0,0-1,0 1,1-2,-1 1,-1-1,1-1,0 1,0-1,7-5,0 1,-1-2,0 0,0 0,-1-1,0-1,-1 0,-1-1,1-1,-2 1,3-5,13-19,-1-1,-1-1,-3-1,-1 0,-1-2,-3-1,-1 0,-3 0,-1-2,-2 1,-2-1,-1-1,-2-40,-3 80,-1-1,0 1,0-1,0 1,-1 0,1-1,-1 1,-1-1,1 1,-1 0,0 0,0 0,0 0,-1 0,0 0,0 1,0-1,0 1,-1 0,0 0,0 0,0 1,0-1,0 1,-1 0,1 0,-1 0,0 1,0 0,0 0,0 0,-1 0,1 1,0 0,-1 0,1 0,0 1,-1 0,1 0,-1 0,-1 1,-4 4,-1 1,1 0,0 1,1 1,0-1,0 1,1 1,0 0,0 0,1 1,0 0,1 1,0 0,1 0,0 0,0 0,1 1,1 0,0 0,1 1,0-1,1 1,0-1,1 1,0 5,-1 4,1 0,1 1,1-1,1 0,1 1,0-1,2-1,1 1,0 0,2-1,0-1,2 1,0-1,1-1,1 0,1-1,9 10,0-4,1 0,1-2,2-1,0-2,1 0,0-1,2-2,0-1,1-1,0-2,1-1,0-1,8 0,0 0</inkml:trace>
  <inkml:trace contextRef="#ctx0" brushRef="#br0" timeOffset="1531.146">2276 966,'50'-61,"-2"-3,-3-1,36-71,-34 42,-50 141,1-33,1 0,0 1,0-1,1 0,1 0,1 0,0 0,0 0,2 0,1 3,-3-11,0 0,0-1,0 1,1-1,0 0,0 0,1 0,-1 0,1 0,0-1,1 1,-1-1,1 0,-1-1,1 1,0-1,1 0,-1 0,0 0,1-1,0 0,-1 0,1-1,0 1,2-1,-2 0,0-1,0 0,0 0,0 0,0-1,0 0,0 0,0 0,-1-1,1 0,0 0,-1 0,1-1,-1 0,0 0,0 0,0-1,0 0,-1 0,1 0,-1 0,0-1,0 1,-1-1,1 0,-1-1,8-12,-2 1,0-1,-1-1,-1 1,-1-1,-1 0,1-8,20-76,-24 97,0 6</inkml:trace>
  <inkml:trace contextRef="#ctx0" brushRef="#br0" timeOffset="1812.042">3009 797,'28'-15,"0"-2,-2 0,0-2,-1-1,-1 0,-1-2,-1-1,0-1,10-17,-11-20,-21 60,0-1,0 1,0 0,0-1,0 1,0 0,-1 0,1-1,0 1,-1 0,1 0,-1-1,1 1,-1 0,0 0,1 0,-1 0,0 0,0 0,0 0,0 0,0 0,0 1,0-1,0 0,0 0,0 1,-1-1,1 1,0-1,0 1,0 0,-1-1,1 1,0 0,-1 0,1 0,0 0,-1 0,1 0,0 0,0 0,-1 0,1 1,0-1,0 1,-1 0,-11 4,1 0,0 1,1 1,0 0,0 1,0 0,1 0,0 1,1 0,0 1,0 0,1 1,1 0,-1 0,2 0,0 1,0 0,1 0,0 1,1 0,1-1,-2 13,3-20,0 1,0-1,1 1,0-1,0 1,1 0,-1-1,1 1,1 0,-1 0,1-1,0 1,0-1,0 1,1 0,0-1,0 0,1 0,-1 1,1-2,0 1,0 0,1 0,-1-1,1 0,0 0,0 0,1 0,-1 0,1-1,0 0,0 0,4 1,4 0,0-2,1 1,-1-2,1 0,0-1,0 0,-1-1,1 0,0-1,-1-1,0 0,1-1,-1 0,-1-1,1 0,-1-1,0-1,0 0,0-1,-1 0,0 0,-10 7,24-14</inkml:trace>
  <inkml:trace contextRef="#ctx0" brushRef="#br0" timeOffset="2117.051">3743 458,'-18'15,"-145"147,161-162,0 1,0 0,1 0,-1 1,0-1,1 0,-1 1,1-1,-1 0,1 1,0 0,0-1,0 1,0 0,0 0,0-1,0 1,0 0,1 0,-1 0,1 0,0 0,-1 0,1 0,0 0,0 0,0 0,0 0,1 0,-1 0,0 0,1 0,0 0,-1 0,1 0,0-1,0 1,0 0,0 0,0-1,0 1,1-1,-1 1,0-1,1 1,-1-1,1 0,0 0,-1 0,1 0,1 1,55-1,-52-2,0 0,1 0,-1 1,0 0,0 0,0 1,0 0,0 0,0 0,0 1,0-1,0 2,0-1,-1 0,5 4,-9-5,0 0,0 0,0 0,-1 0,1 0,0 1,0-1,-1 0,1 1,-1-1,1 0,-1 1,0-1,0 1,1-1,-1 0,0 1,0-1,0 1,0-1,-1 1,1-1,0 0,-1 1,1-1,-1 1,1-1,-1 0,1 1,-1-1,0 0,0 0,0 0,0 0,0 0,0 0,0 0,-1 1,-44 38,44-39,-148 88,126-78</inkml:trace>
  <inkml:trace contextRef="#ctx0" brushRef="#br0" timeOffset="2949.177">4364 600,'-22'-1,"1"2,-1 1,1 1,-1 1,1 0,0 2,0 0,1 2,0 0,0 1,1 1,0 1,1 0,-15 13,30-22,0 0,0 0,0 0,0 0,0 1,1-1,-1 1,1 0,0 0,0 0,0 0,0 0,0 0,1 1,-1-1,1 0,0 1,0-1,0 1,0 0,1-1,-1 1,1 0,0-1,0 1,1-1,-1 1,1 0,0-1,0 1,0-1,0 1,0-1,1 1,-1-1,1 0,0 0,0 0,1 0,0 1,8 3,-1-1,1-1,0 0,1 0,-1-1,1-1,-1 0,1 0,0-2,0 1,1-1,-1-1,0 0,0-1,0 0,0-1,0 0,0-1,0 0,-1-1,1 0,-1-1,0-1,0 1,-1-2,0 1,0-1,3-4,12-11,-1-1,-2-1,0-1,-2-1,0-1,-2-1,-1 0,-2-1,0-1,-2-1,2-8,-7 19,-1 0,-1-1,0 1,-1-1,-2 0,0 0,-1-1,-1 1,-1 0,-1-1,-1 1,-1 0,-1 0,0 0,-2 0,0 1,-2 0,-5-11,9 25,1 1,-1-1,0 1,-1 0,1 1,-1-1,0 1,0 0,0 0,-1 0,0 1,1-1,-1 2,0-1,-1 1,1-1,0 2,-1-1,1 1,-1 0,1 0,-1 1,1 0,-1 0,1 0,-1 1,0 0,1 0,0 1,-1 0,1 0,0 0,0 1,0 0,0 0,1 0,-1 1,1 0,0 0,-2 2,-7 15,0-1,2 1,1 1,0 0,2 1,1 0,0 1,2-1,1 1,0 1,2-1,0 10,2-21,-1 0,2 1,0-1,0 0,1 0,1 0,0 0,1 0,0 0,1-1,1 1,0-1,0 0,1 0,1-1,0 0,0 0,1 0,1-1,0 0,0-1,1 0,0-1,0 0,6 3,1-1,1-2,0 0,1-1,0-1,0-1,0 0,1-2,0 0,0-1,-1-1,1-1,0 0,0-2,0 0,-1-2,1 0,8-4,6-2,-5 1</inkml:trace>
  <inkml:trace contextRef="#ctx0" brushRef="#br0" timeOffset="3868.963">5069 373,'-54'22,"1"2,1 2,2 3,-23 17,68-44,1 1,0 0,-1 0,1 0,0 0,0 0,1 1,-1 0,1 0,0 0,0 0,0 0,0 1,1-1,0 1,0 0,0-1,0 1,1 0,0 0,0 0,0 0,1 1,-1-1,1 0,0 0,1 0,-1 0,1 0,0 0,1 0,-1 0,1 0,0 0,0-1,0 1,1 0,0-1,-1 0,2 0,-1 0,0 0,1 0,0-1,0 1,0-1,1 1,7-1,-1-1,0 0,1-1,-1 0,1-1,-1 0,1-1,-1 0,1-1,-1 0,0-1,0 0,0-1,0 0,-1-1,1 0,-1 0,0-1,-1-1,0 0,0 0,0 0,2-4,14-10,-2 0,-1-2,0 0,-2-2,0 0,-1-4,2 8,-9 39,-12 41,-2-49,1 1,1-1,0 0,0 0,1 1,1-1,0 0,0 0,0 0,2-1,-1 1,3 4,-5-12,1 0,-1 1,1-1,0 0,0 0,-1 0,1-1,1 1,-1 0,0-1,0 1,0-1,1 0,-1 0,1 0,-1 0,1 0,-1 0,1-1,0 1,-1-1,1 0,0 1,-1-1,1-1,0 1,-1 0,1-1,0 1,-1-1,1 0,-1 0,1 0,-1 0,1 0,0-1,78-64,24-74,-105 141,0 0,0-1,0 1,0 0,1 0,-1-1,0 1,1 0,-1-1,0 1,1-1,-1 1,1 0,-1-1,1 1,-1-1,1 1,0-1,-1 0,1 1,0-1,-1 1,1-1,0 0,-1 0,1 1,0-1,0 0,-1 0,1 0,0 0,-1 0,1 0,0 0,0 0,-1 0,1 0,0 0,0-1,-1 1,1 0,0 0,-1-1,1 1,0-1,-1 1,1 0,-1-1,1 1,0-1,-1 1,1-1,-1 0,0 1,1-1,-1 1,1-1,-1 0,0 1,1-1,-1 0,0 0,0 1,0-1,0 0,1 0,-1 1,0-1,0 0,-1 0,0 23,-1-16,1 0,0 0,-1 0,2 0,-1 0,1 0,0 0,0 0,0 0,1 0,0 0,0 0,1 0,0 0,0-1,0 1,1-1,-1 1,1-1,1 0,-1 0,1 0,-1 0,2-1,-1 0,0 0,1 0,0 0,0 0,0-1,0 0,1 0,-2-2,1 0,-1 0,1-1,-1 0,1 0,-1 0,1 0,-1-1,1 1,-1-1,0 0,1-1,-1 1,0-1,0 0,0 0,0 0,0 0,0-1,0 1,-1-1,0 0,1 0,-1-1,2-2,63-105,-53 81,36-111,-51 140,0 1,0-1,0 0,0 1,0-1,0 0,0 0,0 1,0-1,0 0,0 1,0-1,1 0,-1 1,0-1,0 0,1 1,-1-1,0 1,1-1,-1 1,1-1,-1 1,1-1,-1 1,1-1,-1 1,1-1,0 1,-1 0,1-1,-1 1,1 0,0 0,-1-1,1 1,0 0,-1 0,1 0,0 0,-1 0,1 0,0 0,0 0,-1 0,1 0,0 0,-1 1,1-1,0 0,-1 0,1 1,-1-1,1 0,0 1,-1-1,1 1,-1-1,1 1,-1-1,1 1,-1-1,1 1,-1-1,0 1,1 0,23 43,4 21,-3 1,-3 1,-2 1,-4 1,-3 0,-2 1,-4 0,-3 1,-3 0,-6 44,3-81,-2 0,-2 0,-1 0,-1-1,-2 0,-1 0,-2-1,-1-1,-2 0,-1-1,-1-1,-1-1,-2 0,-23 24,43-50,-1 0,0 0,1 1,-1-1,0-1,0 1,0 0,0 0,0-1,-1 1,1-1,0 1,-1-1,1 0,-1 0,1 0,-1-1,0 1,1-1,-1 1,0-1,1 0,-1 0,0 0,1 0,-1 0,0-1,1 1,-1-1,0 0,1 0,-1 0,1 0,-1 0,1 0,0-1,-1 1,1-1,0 1,0-1,0 0,0 0,1 0,-1 0,0-1,1 1,-1 0,1-1,0 1,0 0,0-1,-1-2,-2-17,1 0,1-1,0 1,2-1,1 1,0-1,2 1,1 0,1-23,3 1,2 0,1 0,2 1,3 1,1 0,2 2,1 0,3 1,1 0,5-2,-19 30,0-1,1 1,1 1,0 0,0 0,1 1,0 1,0 0,1 1,8-3,2 1</inkml:trace>
  <inkml:trace contextRef="#ctx0" brushRef="#br0" timeOffset="4615.981">187 1699,'85'-17,"1135"-139,-144 35,477 19,-1271 85,559-22,149 39,-622-25,-206-5,-142 20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56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592 530,'-19'-2,"0"1,-1 1,1 1,-1 1,1 0,0 1,0 2,0 0,1 1,-1 0,2 2,-1 0,1 1,0 0,0 2,2 0,-1 1,1 0,1 1,-3 4,13-10,0 1,0-1,1 0,0 1,0 0,1 0,0 0,1 0,-1 0,1 0,1 0,0 0,0 5,0-9,1 0,-1 0,0-1,1 1,0 0,0 0,0-1,1 1,-1-1,1 1,0-1,0 0,0 1,0-1,0 0,1 0,0-1,-1 1,1-1,0 1,0-1,0 0,1 0,-1 0,0 0,1-1,-1 1,1-1,1 1,11 0,1-1,-1 0,0-2,0 1,0-2,0 0,0-1,0-1,0 0,-1-1,1-1,-2 0,1-1,-1 0,0-2,0 1,-1-2,0 0,-1 0,0-1,0-1,-1 0,-1 0,0-1,2-5,19-15,-1-1,-2-2,-1 0,-2-2,-1-1,-2-1,-2-1,-2 0,-2-2,-1 0,7-39,-21 73,0 1,-1 0,0-1,-1 1,0 0,0-1,-1 1,0 0,0 0,-1 0,0 0,0 1,-4-6,5 10,0-1,0 1,0 0,0 0,-1 0,0 1,1-1,-1 0,0 1,0 0,0 0,0 0,-1 0,1 0,-1 1,1-1,-1 1,1 0,-1 0,0 0,1 1,-1-1,0 1,0 0,1 0,-1 0,0 0,0 1,1 0,-1 0,0 0,-2 1,1 0,-1 1,1 0,-1 0,1 1,0 0,1-1,-1 1,0 1,1-1,0 1,0 0,1 0,-1 0,1 0,0 1,0-1,1 1,0 0,-1 0,-29 124,27-91,2 0,1 1,2 0,2-1,1 0,3 1,1-1,1-1,3 0,1 0,4 6,-11-30,1-1,0 1,1-1,0 0,1-1,0 0,1 0,1-1,-1 0,2-1,0 0,11 8,-5-10</inkml:trace>
  <inkml:trace contextRef="#ctx0" brushRef="#br0" timeOffset="569.743">1158 77,'11'-7,"1"1,-1 0,2 1,-1 0,0 1,1 0,0 1,0 0,0 1,0 1,0 0,0 0,1 2,1 0,-14-1,0 0,0 1,0-1,0 1,0-1,0 1,-1 0,1-1,0 1,0 0,0 0,-1-1,1 1,0 0,-1 0,1 0,-1 0,1 0,-1 0,1 0,-1 0,0 0,1 0,-1 0,0 0,0 1,0-1,0 0,0 0,0 0,0 0,0 0,0 0,-1 0,1 0,0 0,-1 0,1 1,-1-2,1 1,-1 0,1 0,-1 0,0 0,1 0,-1 0,-32 44,33-45,-10 12,-76 109,84-118,1 1,-1 0,1 0,0-1,0 1,0 0,0 0,1 0,-1 0,1 0,0 0,1 0,-1 0,1 0,-1 0,1 0,0 0,1 0,-1-1,1 1,-1 0,1-1,0 1,0-1,1 0,-1 0,1 0,0 0,0 0,0 0,0-1,0 1,0-1,2 1,1 1,-1 0,2 0,-1 0,0-1,1 0,-1 0,1-1,0 0,0 0,0 0,0-1,0 0,0-1,1 1,-1-1,0-1,0 1,0-1,0 0,0-1,0 0,0 0,0-1,5-2,3-5</inkml:trace>
  <inkml:trace contextRef="#ctx0" brushRef="#br0" timeOffset="1248.11">1552 190,'34'12,"1"-2,-1-2,1 0,1-3,-1-1,1-2,18-1,-47-1,0 0,1 0,-1-1,0 0,0 0,0-1,0 0,0 0,0-1,0 1,-1-2,1 1,-1-1,0 0,0 0,0 0,-1-1,1 0,-1 0,0 0,-1-1,1 0,-1 0,2-4,5-8,-7 12,1 0,-1 0,-1 0,1 0,-1-1,0 1,-1-1,0 0,0 0,0 0,-1 0,0 0,0 0,-1 0,0-7,-1 12,0 1,0-1,0 0,-1 1,1-1,-1 1,1-1,-1 1,1 0,-1 0,0 0,0 0,1 0,-1 0,0 0,0 0,0 1,0-1,0 1,0 0,0-1,0 1,-1 0,1 0,0 0,0 0,0 1,0-1,0 1,0-1,0 1,0-1,0 1,0 0,1 0,-1 0,0 0,0 1,1-1,-1 0,1 1,-1-1,1 1,0-1,-1 1,1 0,0-1,0 1,0 0,0 0,0 0,0 2,-13 20,1 2,0 0,2 0,1 1,-5 24,-4 8,-9 22,3 1,3 1,4 1,4 1,4 0,3 2,7-70,-1 1,-1 0,-1-1,0 0,-1 0,-1 0,0 0,-7 12,9-23,0 1,-1-1,0 0,0 0,-1 0,1-1,-1 0,0 0,-1 0,1 0,-1-1,0 0,0 0,-1-1,1 1,-1-1,1-1,-1 1,0-1,0 0,0-1,-3 1,3 0,1-1,-1 1,0-1,1 0,-1-1,0 0,0 0,0 0,0-1,1 0,-1 0,0 0,1-1,-1 0,1-1,-1 0,1 1,0-2,0 1,1-1,-1 0,1 0,-1-1,1 1,1-1,-1 0,1-1,0 1,0-1,0 0,1 0,-1-1,1-3,1 1,0-1,1 1,0-1,0 0,1 0,1 0,-1 1,2-1,-1 0,1 1,1-1,0 1,0-1,1 1,0 0,0 1,6-9,0 0,1 1,1 0,0 1,1 0,1 0,0 2,1 0,16-11,-14 15,0 1,0 0,1 1,0 1,1 1,-1 0,1 2,-1 0,3 1,-2-1,139-17,-25-14,-114 29</inkml:trace>
  <inkml:trace contextRef="#ctx0" brushRef="#br0" timeOffset="1833.68">0 1122,'212'-9,"152"-28,-148 12,806-64,-626 79,-370 10</inkml:trace>
  <inkml:trace contextRef="#ctx0" brushRef="#br0" timeOffset="2450.029">1072 1320,'-37'13,"1"2,0 1,1 2,1 1,1 2,0 1,2 1,-19 19,46-39,0 1,0-1,1 1,-1-1,1 1,0 0,0 0,0 1,1-1,-1 0,1 1,0 0,0-1,1 1,0 0,-1 0,2 0,-1 0,0 0,1 0,0 0,0 0,1 0,-1 0,1 0,0 0,1 0,-1 0,1-1,0 1,0 0,0-1,1 0,-1 1,1-1,0 0,1 0,-1-1,1 1,-1-1,4 3,5-2,0 0,1 0,0-2,-1 1,1-1,0-1,0-1,0 0,0 0,0-1,0-1,0 0,0-1,-1 0,1-1,-1 0,0-1,0-1,-1 0,9-6,12-2,-2-1,0-1,0-2,-2-1,0-2,-2 0,21-22,-24 19,-2-1,-1 0,-1-2,-1 0,-1-1,-2-1,0 0,-2-1,7-26,-17 45,0-1,-1 0,-1 0,1 1,-2-1,0 0,0 0,-1 0,0 0,-1 0,-1 1,0-1,0 1,-3-6,4 11,-1 0,0 0,0 1,0-1,0 1,-1 0,0 0,0 0,0 0,-1 1,1-1,-1 1,0 1,-1-1,1 1,-1-1,1 2,-1-1,0 1,0-1,0 2,0-1,0 1,0 0,-1 0,1 0,-4 1,1 3,0 0,0 1,0 0,0 0,1 1,0 0,0 0,0 1,1 0,0 0,0 1,0 0,1 0,0 1,1 0,-1 0,2 0,-1 0,1 1,0 0,-2 7,-4 9,0 0,2 0,1 1,0 0,2 0,2 0,0 1,1-1,2 1,1 0,1-1,5 25,0-23,2 0,1 0,2-1,0 0,2-1,0-1,10 11,5 3,-16-27</inkml:trace>
  <inkml:trace contextRef="#ctx0" brushRef="#br0" timeOffset="2885.793">1892 1037,'-198'354,"129"-150,66-200,1-1,0 1,0 0,0-1,0 1,0 0,1 0,0 0,0 0,0 1,0-1,1 0,0 0,-1 0,2 1,-1-1,0 0,1 0,0 1,0-1,0 0,0 0,1 0,-1 0,1-1,0 1,1 0,-1-1,0 1,1-1,0 0,0 0,0 0,0 0,0 0,1-1,-1 1,1-1,0 0,3 1,11 0,0-2,0 0,0-1,0-1,0 0,0-2,0 0,0-1,0-1,1-1,22-19,-29 10</inkml:trace>
  <inkml:trace contextRef="#ctx0" brushRef="#br0" timeOffset="3146.247">1525 1348,'38'0,"22"0,11 0,-2-5,-8-1,-9 0,-10 1,-6 2,-5-5,-7 1</inkml:trace>
  <inkml:trace contextRef="#ctx0" brushRef="#br0" timeOffset="3532.886">2202 1066,'38'-1,"-23"0,1 1,-1 0,0 0,0 2,0 0,0 0,-1 2,15 4,-28-7,1-1,-1 1,1-1,-1 1,1 0,-1 0,0 0,0 0,1 0,-1 0,0 0,0 0,0 0,0 1,0-1,0 0,0 1,-1-1,1 1,0-1,-1 1,1-1,-1 1,0-1,1 1,-1-1,0 1,0 0,0-1,0 1,0-1,-1 1,1 0,0-1,-1 1,1-1,-1 1,1-1,-1 1,0-1,0 0,1 1,-1-1,0 0,-1 1,-50 55,50-56,0 1,-37 40,38-41,0-1,0 1,0 0,1 0,-1 0,0 0,1 0,-1 0,1 0,-1 0,1 0,0 0,-1 0,1 0,0 0,0 0,0 0,0 0,0 0,0 0,0 1,0-1,0 0,0 0,0 0,1 0,-1 0,1 0,-1 0,0 0,1 0,0 0,-1 0,1 0,0 0,-1-1,1 1,0 0,0 0,0-1,-1 1,1 0,0-1,0 1,0-1,1 1,6 1,0 0,0-1,0 0,0-1,1 1,-1-1,0-1,0 0,0 0,0 0,0-1,0-1,2 0,9-2,7-1</inkml:trace>
</inkml:ink>
</file>

<file path=ppt/ink/ink4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87,'-3'-4,"-1"-1,0 1,0 1,-1-1,1 0,-1 1,1 0,-1 0,0 0,0 1,-1 0,1 0,0 0,-1 0,1 1,-1 0,0 0,1 1,-1-1,0 1,1 0,-1 1,0 0,1 0,-1 0,1 0,-1 1,1 0,0 0,-1 0,1 1,0-1,1 1,-1 1,0-1,1 1,-4 3,-2 1,0 0,0 1,0 0,1 0,1 1,0 0,0 1,1 0,0 0,1 0,0 1,0 3,5-11,0 0,0 0,0 0,1 1,-1-1,1 0,0 0,0 1,1-1,-1 0,1 0,0 0,0 0,1 0,-1 0,1 0,-1 0,1 0,1-1,-1 1,0-1,1 1,0-1,0 0,0 0,0 0,0 0,0-1,1 1,0-1,-1 0,1 0,0 0,0-1,0 1,0-1,0 0,0 0,0-1,0 1,1-1,-1 0,0 0,3 0,12-7,-1 0,0-2,0 0,-1-1,0-1,0 0,-1-1,-1-1,0-1,-1 0,0 0,-1-2,-1 0,7-11,22-23,24-35,-65 85,0 0,0-1,0 1,0-1,0 1,0-1,0 1,0-1,1 1,-1 0,0-1,0 1,0-1,1 1,-1-1,0 1,0 0,1-1,-1 1,0 0,1-1,-1 1,0 0,1 0,-1-1,0 1,1 0,-1 0,1 0,-1-1,1 1,-1 0,0 0,1 0,-1 0,1 0,-1 0,1 0,-1 0,1 0,-1 0,1 0,-1 0,0 0,1 1,-1-1,1 0,-1 0,1 0,-1 1,0-1,1 0,-1 0,0 1,1-1,-1 0,0 1,1-1,-1 0,0 1,0-1,1 0,-1 1,0-1,0 1,0-1,0 1,1-1,-1 1,2 36,-2-31,13 169,-6-131,-3 1,-2 0,-2-1,-1 1,-3 3,1-15,-1-1,-1 0,-1 0,-2 0,-2-1,0 0,-2-1,-2 0,0-1,-2 0,-1-2,-19 23,34-47,0 0,0 0,0 0,-1 0,1-1,-1 1,0-1,0 1,0-1,0 0,0-1,0 1,0 0,-1-1,1 0,-1 0,1 0,-1 0,1 0,-1-1,0 1,1-1,-1 0,1 0,-1-1,0 1,1-1,-1 1,1-1,-1 0,1-1,-1 1,1-1,0 1,0-1,0 0,0 0,0 0,0-1,0 1,1-1,-1 1,1-1,-1 0,1 0,0 0,1 0,-1 0,0-1,1 1,-2-17,1 1,1-1,1 0,1 0,0 0,2 0,0 1,1-1,1 1,1 0,1 0,0 1,2 0,0 0,1 0,0 2,2-1,0 1,0 1,2 0,0 1,2-1,97-68,-94 75</inkml:trace>
</inkml:ink>
</file>

<file path=ppt/ink/ink4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0,'-19'2,"0"1,0 1,0 0,0 2,0 0,1 1,0 0,1 2,-11 6,26-15,1 1,-1-1,1 0,-1 0,1 1,0-1,-1 0,1 1,0 0,-1-1,1 1,0 0,0-1,0 1,-1 0,1 0,0 0,0 0,0 0,0 0,1 0,-1 1,0-1,0 0,1 0,-1 1,1-1,-1 0,1 1,-1-1,1 1,0-1,0 1,0-1,0 0,0 1,0-1,0 1,0-1,0 1,1-1,-1 0,1 1,-1-1,1 0,-1 1,1-1,0 0,0 0,-1 0,1 1,0-1,0 0,0 0,0 0,1 0,-1-1,0 1,150 79,-145-74,0 0,0 0,0 1,-1 0,0 1,-1-1,1 1,-1 0,-1 0,1 0,-2 0,1 1,-1-1,0 1,-1-1,0 1,0 0,-1 0,0-1,0 1,-1 0,0 0,-1-1,0 1,0-1,-1 1,0-1,-1 0,0 0,0 0,0-1,-1 1,0-1,-6 6,8-10,-1 0,0-1,0 1,0-1,0 1,-1-1,1 0,-1-1,1 1,-1-1,1 0,-1 0,0-1,1 1,-1-1,0 0,0 0,0 0,1-1,-1 0,0 0,1 0,-1 0,1-1,-1 0,1 0,0 0,0 0,0-1,0 0,0 1,0-1,1-1,-1 1,1-1,0 1,0-1,0 0,-1-3,2-9</inkml:trace>
</inkml:ink>
</file>

<file path=ppt/ink/ink4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3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4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5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2,'137'21,"94"-43,-215 21,59 14,-69-7</inkml:trace>
</inkml:ink>
</file>

<file path=ppt/ink/ink4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5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27,'38'5,"28"-4,6-1,-3-1,-9 0,-10-6,-8 0,-7 0,-5 2,-7 1</inkml:trace>
</inkml:ink>
</file>

<file path=ppt/ink/ink4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3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34 457,'-5'33,"-1"17,-5-1,0-8</inkml:trace>
  <inkml:trace contextRef="#ctx0" brushRef="#br0" timeOffset="576.398">259 627,'25'-21,"-2"-1,0-1,-1 0,-2-2,0 0,-2-2,-1 0,-1-1,-1 0,7-20,-22 48,0 1,0-1,1 1,-1 0,0-1,1 1,-1-1,1 1,-1-1,1 1,-1-1,1 1,-1-1,1 0,-1 1,1-1,0 0,-1 1,1-1,-1 0,1 0,0 1,-1-1,1 0,0 0,-1 0,1 0,0 0,-1 0,1 0,0 0,-1 0,1-1,0 1,-1 0,1 0,0 0,-1-1,1 1,-1 0,1-1,-1 1,1-1,0 1,-1 0,1-1,-1 1,0-1,1 0,-1 1,1-1,-1 1,0-1,0 1,1-1,-1 0,0 1,0-1,0 0,1 1,-1-1,0 0,0 1,0-1,0 0,0 1,-1-1,1 0,11 61,22 64,-31-119,0-1,1 0,0 1,0-1,0-1,0 1,0 0,1-1,-1 1,1-1,0 0,0-1,0 1,1-1,-1 1,0-1,1-1,0 1,-1-1,1 1,0-1,0 0,0-1,2 1,4-3,1-1,-1 1,0-2,-1 0,1 0,-1-1,0 0,0 0,0-1,0-1,-1 0,-1 0,1-1,-1 0,0 0,-1-1,0 0,0 0,-1 0,0-1,-1 0,3-7,0 5,68-133,-67 130</inkml:trace>
  <inkml:trace contextRef="#ctx0" brushRef="#br0" timeOffset="946.6">1389 6,'-16'27,"1"1,1 1,2 0,0 1,3 0,0 1,2 0,0 8,5-33,0-1,0 1,1 0,0 0,0 0,1 0,0 1,0-1,0 0,1 0,-1 0,2 0,-1 0,1 0,-1 0,2-1,-1 1,1-1,-1 1,2-1,-1 0,0 0,1 0,0 0,0-1,1 0,-1 1,1-2,0 1,0 0,0-1,4 2,1 0,1-1,-1 0,1-1,0 0,0-1,0 0,0 0,0-1,0-1,1 0,-1-1,0 0,0 0,0-1,0-1,0 0,0 0,-1-1,0 0,1-1,-2 0,1-1,0 0,-1 0,0-1,-1 0,0-1,0 0,0 0,-1-1,2-2,1-6,0 0,-1-1,0 1,-2-2,0 1,-1-1,-1 0,-1 0,2-18,-6 31,0 0,-1 0,1 0,-1 0,0 0,-1 1,0-1,0 0,0 0,0 1,-1 0,0-1,0 1,0 0,-1 0,0 1,0-1,0 1,-1 0,1 0,-1 0,0 0,0 1,0 0,-6-3,-3-1,-1 1,0 0,0 1,0 0,-1 1,1 1,-1 1,0 0,-3 1,-13 0</inkml:trace>
  <inkml:trace contextRef="#ctx0" brushRef="#br0" timeOffset="1194.318">1163 231,'38'-5,"23"-1,5 0,-3 1,-9 2,-7 0,-13 7,-6 2,-9 5,-2 0,-5 4,1 3,3 0,4-4,3-5,2-3,-3-2</inkml:trace>
</inkml:ink>
</file>

<file path=ppt/ink/ink4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7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1 627,'15'5,"1"0,0-1,0 0,0-2,0 0,0-1,1 0,-1-1,0-1,1-1,-1 0,0-1,0-1,0 0,-1-1,15-7,6-8,-1-1,0-1,-2-2,0-2,-2-1,19-21,61-56,-103 97,0-1,-1 0,0 0,-1 0,0-1,0 0,-1 0,0-1,0 0,-1 0,-1 0,1 0,-2 0,1-1,0-9,-2 13,-1 1,0 0,0 0,0 0,-1-1,0 1,0 0,-1 0,1 0,-1 0,-1 0,1 1,-1-1,0 1,0-1,0 1,-1 0,0 0,0 1,0-1,-1 1,1 0,-1 0,0 0,0 1,-1-1,-3 0,3 0,-1 1,0 0,-1 1,1-1,0 1,-1 1,1 0,-1 0,0 0,1 1,-1 0,1 0,-1 1,0 0,1 1,-1-1,1 1,0 1,0 0,0 0,0 0,0 0,0 1,1 1,0-1,0 1,0 0,1 0,-1 0,1 1,0 0,1 0,-1 0,1 1,1-1,-1 1,1 0,0 0,1 1,-1-1,1 0,0 8,-1 0,0 1,2 0,0-1,0 1,2 0,0-1,0 1,2 0,0-1,1 0,0 1,1-2,1 1,0-1,1 1,1-2,0 1,1-1,0 0,1-1,4 4,13 9,1-2,2-1,0-1,1-1,24 10,-37-19,-3-1</inkml:trace>
</inkml:ink>
</file>

<file path=ppt/ink/ink4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8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0,'-14'19,"-5"12,-5-1,8-4,11-7,11-12,9-7,2-8,-1 2,-5 7,-3 3</inkml:trace>
</inkml:ink>
</file>

<file path=ppt/ink/ink4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1,'-9'4,"-9"8,0 5,7 1,10-4,6-8,1-1,-4-1,-3 4,-7 0,-1 3,1 1</inkml:trace>
</inkml:ink>
</file>

<file path=ppt/ink/ink4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7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345 135,'-32'8,"1"2,0 1,0 2,1 1,0 1,2 2,-17 12,37-23,1 0,0 1,0 0,1 0,0 0,0 1,1 0,0 0,0 1,1-1,0 1,1 0,0 0,0 0,1 0,0 1,0-1,1 1,1-1,-1 1,2-1,-1 1,1-1,1 1,-1-1,2 0,-1 1,1-1,1 0,0-1,2 5,-3-5,0 1,1-1,0 0,0 0,1-1,0 1,0-1,1 0,-1-1,2 1,-1-1,1 0,0-1,0 1,0-1,1-1,0 0,0 0,0 0,0-1,1 0,0-1,-1 0,1 0,0-1,0 0,0 0,-1-1,1 0,0-1,0 0,3-1,8-2,0-1,0-2,-1 1,0-2,0-1,-1 0,0-1,-1-1,0-1,-1 0,0-2,-1 1,0-2,-1 0,8-12,-1 1,-1-1,-1 0,-2-2,0 0,4-14,-17 34,0-1,0 0,-1 0,0 0,-1 0,0 0,-1-1,0 1,0 0,-1-1,-1 1,1-1,-2 1,1 0,-2-1,1 1,-1 0,-1 0,-1-1,-1 2,-1 0,-1 1,1 0,-1 1,-1-1,1 1,-1 1,-1 0,1 0,-1 1,0 0,0 1,0 0,-1 0,1 1,-1 1,0 0,0 0,0 1,0 0,0 1,0 1,0-1,0 2,0-1,-5 3,-65 22,52-10</inkml:trace>
  <inkml:trace contextRef="#ctx0" brushRef="#br0" timeOffset="364.611">148 332,'140'-93,"-131"92,1 0,0 0,-1 1,1 0,0 1,0 0,-1 0,1 1,-1 0,0 1,1 0,-1 1,-1 0,1 0,0 1,-1 0,0 0,0 1,5 4,-5-5,120 50,-86-52,-25-8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00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0 744,'15'5,"19"1,8 0,2-1,-2-2,-3-1,-3-1,-3 0,-3-1,-1 0,-1-1,0 1,-1-5,-4-1</inkml:trace>
  <inkml:trace contextRef="#ctx0" brushRef="#br0" timeOffset="235.232">86 1027,'38'0,"23"0,9 0,-1-5,-8-2,-9 1,-9 1,-7 1,-5 2,-8 1</inkml:trace>
  <inkml:trace contextRef="#ctx0" brushRef="#br0" timeOffset="2167.44">932 744,'19'0,"16"0,12 0,2 0,-1 0,-6-5,-4-1,-4 0,-2 1,-3 2,-1 1,-1 0,-4 2</inkml:trace>
  <inkml:trace contextRef="#ctx0" brushRef="#br0" timeOffset="3069.963">1355 998,'66'-23,"-2"-3,-1-2,-1-3,-1-3,53-40,-93 58,0-2,-1 0,-1-1,-1-1,0 0,-2-2,0 0,-2 0,0-2,-2 0,2-4,-14 27,1 0,-1 1,1-1,-1 0,1 0,-1 0,0 0,1 1,-1-1,0 0,0 0,1 0,-1 0,0 0,0 0,0 0,0 0,0 0,-1 0,1 0,0 0,0 0,-1 1,1-1,0 0,-1 0,1 0,-1 0,1 0,-1 1,1-1,-1 0,0 1,1-1,-1 0,0 1,0-1,1 1,-1-1,0 1,0-1,0 1,0 0,0-1,1 1,-1 0,0 0,0-1,0 1,0 0,0 0,0 0,0 0,0 0,-52 15,39-4,0 0,2 1,-1 0,1 0,1 2,0-1,1 1,1 1,0 0,1 0,1 1,0 0,-4 16,9-28,0 0,1 0,0 0,0 0,0 1,0-1,1 0,0 1,-1-1,2 0,-1 0,0 1,1-1,0 0,0 1,0-1,1 0,-1 0,1 0,0 0,0-1,0 1,1 0,-1-1,1 1,0-1,0 0,0 0,0 0,1-1,-1 1,1-1,-1 1,1-1,0 0,0-1,0 1,0-1,0 0,3 1,15 0,0-1,0-1,0-1,0-1,0-1,0-1,-1-1,1-1,-1-1,-1 0,1-2,-1 0,-1-2,1 0,-2-1,0 0,0-2,4-5,97-97,-119 116,0 0,0 0,0 0,0 1,1-1,-1 0,0 0,0 0,1 0,-1 1,0-1,0 0,1 0,-1 0,0 0,0 0,1 0,-1 0,0 0,0 0,1 0,-1 0,0 0,1 0,-1 0,0 0,0 0,1 0,-1 0,0 0,1 0,-1 0,0 0,0-1,0 1,1 0,-1 0,0 0,0 0,1-1,-1 1,-14 33,9-23,2-6,1-1,0 1,0 0,0 0,0 0,1 0,0 0,-1 0,2 0,-1 0,0 0,1 1,0-1,0 0,0 1,0-1,1 0,-1 0,1 0,0 1,1-1,-1 0,1 0,-1 0,1-1,0 1,1 0,-1-1,1 1,-1-1,1 0,0 0,0 0,1 0,-1-1,4 3,1-2,-1-1,1 0,0 0,0-1,0 0,0 0,0-1,0 0,0-1,0 0,0 0,0 0,0-1,-1 0,1-1,0 0,-1 0,4-2,122-85,-103 67,-10 6,0-1,-2 0,0-1,-1-1,0-1,11-20,-10-8,-18 48,0 1,1-1,-1 0,0 0,0 0,0 0,0 0,0 0,0 1,0-1,0 0,0 0,0 0,0 0,-1 0,1 0,0 1,-1-1,1 0,-1 0,1 0,0 1,-1-1,0 0,1 1,-1-1,1 0,-1 1,0-1,1 1,-1-1,0 1,0-1,0 1,1-1,-1 1,0 0,0 0,0-1,0 1,0 0,1 0,-1 0,0 0,0 0,0 0,0 0,0 0,0 0,0 1,1-1,-1 0,0 0,0 1,0-1,-9 6,0-1,0 1,0 1,1 0,0 0,0 1,1 0,0 1,1 0,-1 0,2 0,-1 1,2 0,-1 0,1 1,1-1,-2 6,4-8,0-1,1 1,0 0,0 0,1 0,0 0,0-1,1 1,0 0,0 0,1-1,0 1,1-1,-1 1,1-1,1 0,-1 0,1 0,1 0,-1-1,1 0,0 0,0 0,1 0,0-1,0 0,0 0,0-1,1 0,0 0,0 0,0-1,0 0,1 0,-1-1,1 0,-1 0,1-1,0 0,0 0,6-1,43 2,-32-2</inkml:trace>
  <inkml:trace contextRef="#ctx0" brushRef="#br0" timeOffset="3465.809">3049 151,'37'-10,"-17"4,-1 0,2 1,-1 1,0 2,1-1,-1 2,1 1,0 1,0 0,-20-1,1 0,-1 0,0 1,0-1,1 0,-1 1,0-1,0 0,0 1,1-1,-1 1,0 0,0-1,0 1,0 0,0 0,0 0,0 0,0 0,-1 0,1 0,0 0,-1 0,1 0,0 0,-1 0,1 0,-1 0,0 1,1-1,-1 0,0 0,0 1,0-1,0 0,0 1,0-1,0 0,0 0,0 1,-1-1,1 0,0 0,-1 1,-33 56,23-41,6-9,1-5,1 0,0 0,1 0,-1 0,0 0,1 0,0 1,0 0,0-1,0 1,0 0,1 0,0-1,0 1,0 0,0 1,0-1,1 0,0 0,0 0,0 0,0 0,1 0,-1 0,1 0,0 0,0 0,1 0,-1 0,1 0,0 0,0-1,0 1,1-1,-1 0,1 0,0 1,-1-2,2 2,6 2,-1 0,1 0,0-1,0 0,0-1,1 0,0-1,-1 0,1-1,0 0,1 0,11-1</inkml:trace>
  <inkml:trace contextRef="#ctx0" brushRef="#br0" timeOffset="5970.046">3754 236,'81'-13,"-1"-3,-1-4,27-12,-93 29,-1 0,0 0,0-1,-1-1,1 0,-1-1,0 0,0 0,-1-1,0 0,0-1,0-1,-1 1,-1-1,1-1,5-8,-14 18,1-1,0 1,-1-1,1 0,-1 0,1 1,-1-1,1 0,-1 0,1 0,-1 1,0-1,1 0,-1 0,0 0,0 0,0 0,0 0,1 0,-1 0,-1 1,1-1,0 0,0 0,0 0,0 0,-1 0,1 0,0 0,-1 1,1-1,-1 0,1 0,-1 0,1 1,-1-1,1 0,-1 1,0-1,1 0,-1 1,0-1,0 1,1-1,-1 1,0-1,0 1,0 0,0 0,0-1,0 1,1 0,-1 0,0 0,0 0,0 0,0 0,0 0,0 0,0 0,0 0,0 1,1-1,-1 0,0 0,0 1,0-1,0 1,-8 6,-1 1,2 0,-1 0,1 1,1 0,-1 0,2 1,-1 0,1 0,1 0,0 1,0 0,-1 6,-30 82,4 2,5 1,0 27,-38 136,-77 188,137-437,-1 0,0-1,-1 0,-1-1,-1 1,0-1,0-1,-2 0,0 0,0-1,-1-1,0 0,-12 8,22-17,-1-1,0 1,0-1,0 0,1 1,-1-1,-1-1,1 1,0 0,0-1,0 0,0 1,0-1,0 0,0-1,-1 1,1-1,0 1,0-1,0 0,0 0,0 0,1 0,-1-1,0 1,0-1,1 0,-1 0,1 0,-1 0,1 0,0 0,-1-2,-2-3,0 0,1 0,0 0,0 0,0-1,1 1,0-1,1 0,0 0,0 0,1 0,-1-4,4-232,-3 234,0-1,1 1,0-1,1 1,0-1,0 1,1-1,1 1,0 0,0-1,1 2,0-1,0 0,1 1,1 0,0 0,0 0,1 1,-1 0,2 0,-1 1,7-5,248-83,-225 78,-2-2,0-1,-1-1,26-23,68-41,-127 84,1-1,-1 1,1-1,0 1,-1 0,1 0,0 0,0 0,0 0,-1 0,1 0,0 0,0 1,1-1,-1 1,0 0,0-1,0 1,0 0,0 0,0 0,0 1,0-1,0 0,0 1,0-1,0 1,0 0,0 0,0 0,0 0,0 0,-1 0,1 0,0 1,-1-1,1 0,-1 1,1 0,-1-1,0 1,0 0,0-1,0 1,0 0,0 0,0 0,0 0,-1 0,1 0,-1 2,-1 255,5-236,2-5</inkml:trace>
  <inkml:trace contextRef="#ctx0" brushRef="#br0" timeOffset="11275.437">4939 941,'-24'34,"-17"20,-2 6,1-7,4-8,7-6,6-11,0-9,6-8</inkml:trace>
</inkml:ink>
</file>

<file path=ppt/ink/ink4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48.5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387 197,'-159'345,"59"-114,-18 7,109-227,9-20,11-23,130-236,-83 166,164-288,-191 333,-38 103,-7 45,4-46,3 1,1 1,3-1,2 1,2-1,1 1,4 7,-5-47,1 1,-1-1,1 0,1 0,-1-1,1 1,1 0,-1-1,1 0,0 1,0-2,1 1,0 0,0-1,0 0,0 0,1-1,0 1,0-1,0 0,1-1,-1 0,1 0,0 0,0-1,0 1,0-2,0 1,0-1,0 0,1-1,-1 0,0 0,1 0,-1-1,0 0,0-1,7-1,5-6,1 0,-1-2,-1 0,0-1,-1-1,0-1,-1 0,0-1,-1-1,-1 0,-1-1,0-1,-1 0,-1 0,-1-1,0-1,6-18,-1-6,-2-1,-2 0,-2 0,-2-1,-2-5,-5 48,3-21</inkml:trace>
  <inkml:trace contextRef="#ctx0" brushRef="#br0" timeOffset="286.9">1234 367,'-25'47,"2"1,3 1,1 0,-3 23,9 26,13-95,0 0,0 0,1 1,0-1,-1 0,1 0,0-1,0 1,1 0,-1 0,1 0,-1-1,1 1,0-1,0 1,0-1,0 0,1 0,-1 0,0 0,1 0,0-1,-1 1,1-1,0 1,0-1,0 0,-1 0,4 0,6 0,1-2,-1 0,0 0,1-1,-1 0,0-1,0-1,0 0,-1 0,1-1,-1-1,0 0,-1 0,0-1,0-1,0 1,-1-2,7-6,-8 9,0-1,-1 0,0 0,0-1,0 1,-1-1,0-1,-1 1,0-1,0 0,-1 0,0-1,-1 1,0-1,0 0,-1 0,0 0,-1 0,0 0,-1 0,0 0,0 0,-1 0,0 0,-1 0,0 0,-1 0,0 0,-1 1,1-1,-2 1,0 0,0 1,0-1,-1 1,0 0,-1 0,-1-1,3 4,-1 1,0 0,0-1,0 2,0-1,-1 1,0 0,1 0,-1 1,0 0,0 0,-1 0,1 1,0 0,0 1,-1 0,-4 0,-12 5</inkml:trace>
  <inkml:trace contextRef="#ctx0" brushRef="#br0" timeOffset="622.972">1855 0,'-5'34,"3"20,3 6,0 3,5-5,2-8,-1-7,3-1,0-4,-1-3,-3-2,3-3,-1-1,-1-1,-2 0,-2 0,-1-5</inkml:trace>
  <inkml:trace contextRef="#ctx0" brushRef="#br0" timeOffset="871.901">1488 339,'48'-5,"39"-6,16-1,-2 1,-7-3,-10 2,-11 3,-7 2,-15 3</inkml:trace>
</inkml:ink>
</file>

<file path=ppt/ink/ink4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444 112,'-9'-5,"0"1,0 0,-1 0,1 1,-1 0,0 1,0 0,0 0,0 1,0 1,-1-1,1 2,0 0,0 0,0 0,0 1,0 1,-9 3,1 2,0 1,1 1,0 1,0 0,1 2,1-1,0 2,0 0,2 1,-1 0,2 1,0 0,1 1,1 0,-6 16,15-32,-1 1,1-1,0 0,0 1,0-1,1 1,-1-1,0 1,1 0,-1-1,1 1,-1 0,1-1,0 1,0 0,-1 0,1-1,0 1,1 0,-1 0,0-1,0 1,1 0,-1-1,1 1,0 0,-1-1,1 1,0-1,0 1,0-1,0 0,0 1,0-1,0 0,1 1,-1-1,0 0,1 0,-1 0,1 0,-1-1,1 1,-1 0,1-1,0 1,-1-1,1 1,0-1,0 0,-1 1,1-1,0 0,-1 0,2-1,10-1,1 0,-1-1,0-1,0 0,0 0,-1-2,0 1,0-2,0 0,-1 0,8-6,6-3,21-14,0-2,-3-2,0-2,-3-2,-1-1,-1-3,6-12,-34 45,-24 35,8-16,-8 17,1 1,1 1,2-1,1 2,1 0,1 0,2 0,1 0,1 1,2 0,1 2,-26 301,17-267,1 73,8-139,2 13,0 0,1 1,0-1,2 0,-1-1,2 1,0-1,0 0,2 1,-6-14,-1 1,1-1,0 0,0 1,0-1,0 0,0 0,0 0,0-1,-1 1,1 0,0-1,0 1,0-1,0 1,-1-1,1 0,0 0,-1 0,1 0,0 0,-1 0,1 0,-1-1,0 1,1 0,-1-1,0 1,0-1,0 0,0 1,0-1,0 0,-1 0,1 1,-1-1,1 0,-1-1,8-7,104-112,-110 120,-1 0,1 0,-1-1,0 1,0 0,0-1,0 1,-1-1,1 1,-1-1,1 1,-1-1,0 0,0 1,0-1,0 1,0-1,-1 0,1 1,-1-1,0 1,0-1,0 1,0 0,0-1,0 1,-1 0,1 0,-1 0,1 0,-1 0,0 0,0 0,-73-55,69 53,-240-136,284 126,157-36,-177 44,-1 0,0-2,0 0,0-1,-1 0,-1-1,0-1,0-1,-1 0,0-1,-1 0,-1-1,0-1,5-8,-5 2,-2 3</inkml:trace>
</inkml:ink>
</file>

<file path=ppt/ink/ink4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51.3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0 565,'5'38,"20"14,12-4,3-8,0-12,-1-11,-4-13,-2-11,-2-11,-2-5,-5-5,-3-2,-4-1,-5 0,-5 1,-4 6</inkml:trace>
  <inkml:trace contextRef="#ctx0" brushRef="#br0" timeOffset="249.1">677 537,'-4'39,"-3"21,6 1,2-4,2-18,0-15</inkml:trace>
  <inkml:trace contextRef="#ctx0" brushRef="#br0" timeOffset="399.113">649 142,'0'0</inkml:trace>
  <inkml:trace contextRef="#ctx0" brushRef="#br0" timeOffset="600.418">1242 1,'-10'43,"-3"38,1 11,2-2,3-10,3-10,2-12,1-6,5-7,3-7,0-4,-2-4,-1-7</inkml:trace>
  <inkml:trace contextRef="#ctx0" brushRef="#br0" timeOffset="1016.233">931 508,'379'29,"-133"0,-233-28,0 0,0-1,0-1,0 0,0-1,0-1,0 0,0 0,-1-1,1-1,-1 0,0-1,-1 0,1-1,-1 0,0-1,-1 0,0 0,0-1,2-4,-11 11,1 0,-1 0,1 0,-1 0,0-1,0 1,0 0,0-1,0 1,-1-1,1 1,-1-1,1 1,-1-1,0 0,0 1,0-1,-1 1,1-1,0 1,-1-1,0 1,0-1,1 1,-1 0,-1-1,1 1,0 0,0 0,-1 0,0 0,1 0,-1 0,0 0,0 0,0 1,0-1,0 1,0-1,0 1,-1 0,1 0,0 0,-1 0,1 0,-1 1,1-1,-1 1,1-1,-1 1,1 0,-1 0,1 0,-2 1,-8 1,-1 1,1 0,0 1,0 0,1 1,-1 1,1-1,0 2,1 0,0 0,0 1,0 0,1 0,0 1,0 1,1 0,1 0,-5 7,6-8,1 0,0 1,0-1,1 1,0 0,1 1,0-1,1 0,0 1,1 0,0-1,0 1,1 0,0-1,1 1,1 0,-1-1,2 1,-1-1,2 0,-1 0,1 0,1 0,0 0,0-1,1 0,0 0,0-1,6 6,1-5,0-1,0-1,1 0,0 0,0-2,1 0,-1 0,1-1,0-1,8 0,6 1</inkml:trace>
</inkml:ink>
</file>

<file path=ppt/ink/ink4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58.6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1 507,'62'-1,"-1"-3,0-3,0-3,0-2,-1-3,11-6,-35 7,-1-1,0-2,-1-1,-1-2,-1-1,-1-2,-1 0,-1-2,-1-2,9-12,29-61,-65 98,0-1,0 1,0-1,0 1,0-1,-1 0,1 1,-1-1,1 0,-1 1,0-1,0 0,0 0,-1 1,1-1,-1 0,1 1,-1-1,0 1,0-1,0 1,0-1,-1 1,1 0,-1-1,1 1,-1 0,0 0,1 0,-1 0,0 0,-1 1,1-1,0 1,0-1,-1 1,1 0,-1 0,1 0,-1 0,0 0,-8-1,0 1,1 1,-1 0,0 0,1 1,-1 0,1 1,-1 0,1 0,0 2,0-1,0 1,0 0,0 1,1 0,0 1,0 0,1 0,0 1,0 0,0 1,1-1,0 1,0 1,1-1,0 1,1 1,-1-1,2 1,0-1,-1 5,-5 26,3-1,1 2,2-1,1 0,3 1,1-1,2 1,1-1,3 1,15 112,10 145,-31-278,0 1,-2-1,0 0,-1 0,-2 0,0 0,0 0,-2 0,-1-1,0 0,-1-1,-2 1,1-2,-2 1,0-1,-1-1,-1 0,-1-1,0 0,0-1,-2-1,-12 9,14-13,0 0,-1-1,0-1,0 0,-1-1,0 0,0-2,0 0,0 0,-1-2,1 0,-1-1,-3 0,15-2,-1 0,1-1,0 1,0-1,0 0,0 0,0-1,0 1,1-1,-1 0,1 0,0-1,0 1,0-1,0 0,1 0,-1 0,1-1,0 1,0-1,1 0,-1 1,1-1,0 0,1-1,-1 1,1-2,-2-5,1 1,0-1,1 0,0 1,1-1,1 0,0 0,0 1,1-1,0 1,1-1,1 0,8-16,2 1,0 0,2 2,0-1,2 2,1 0,1 2,1 0,6-4,16-12,2 1,1 3,2 2,2 2,0 1,2 4,0 1,43-11,-64 25,-4 3</inkml:trace>
  <inkml:trace contextRef="#ctx0" brushRef="#br0" timeOffset="263.364">1158 564,'-19'23,"0"2,2 0,1 1,0 0,2 1,2 1,0 0,2 1,1 0,1 1,-1 16,7-42,1-1,-1 1,1-1,0 1,1 0,-1-1,1 1,-1 0,1 0,0-1,1 1,-1 0,1 0,-1-1,1 1,0 0,0-1,1 1,-1-1,1 0,0 1,0-1,0 0,0 0,0 0,1 0,-1-1,1 1,0 0,0-1,0 0,0 0,0 0,0 0,1 0,-1-1,1 1,-1-1,1 0,-1 0,1-1,3 1,2-1,0-2,-1 1,1-2,-1 1,1-1,-1 0,0 0,0-1,0-1,-1 1,1-1,-1 0,0-1,-1 1,1-1,-1-1,-1 1,1-1,-1 0,0-1,0 1,-1-1,0-1,3-4,-1 1,0-2,-1 1,-1-1,0 1,-1-1,0 0,-1-1,-1 1,0 0,-1 0,-1-1,0 1,-1 0,-2-2,0 1,-1 0,-1 1,0-1,-1 1,-1 1,0-1,-1 1,0 1,-6-6,1 0</inkml:trace>
  <inkml:trace contextRef="#ctx0" brushRef="#br0" timeOffset="513.609">1356 1016,'14'-33,"15"-27,2-6,-4-3,-2 6,0 9,0 9,-4 7,-1 11,2 4,-4 6</inkml:trace>
  <inkml:trace contextRef="#ctx0" brushRef="#br0" timeOffset="1016.009">1836 931,'7'-34,"2"0,1 1,2 1,1 0,1 0,2 1,19-28,-32 52,1 1,-1-1,1 1,0 0,0 0,1 0,0 0,0 1,0 0,1 0,0 0,0 1,0 0,0 0,0 0,1 1,0 0,0 0,0 1,0 0,0 0,7 0,-11 4,0 0,0 0,0 1,0-1,-1 1,1 0,-1-1,1 1,-1 1,0-1,0 0,-1 0,1 1,-1-1,1 1,-1-1,0 1,0 0,-1 0,1-1,-1 1,0 0,0 0,0 3,7 30,-6-35,0 1,0-1,0 1,0-1,1 0,-1 0,1 0,-1 0,1 0,0 0,-1 0,1 0,0 0,0-1,0 1,1-1,-1 0,0 1,1-1,-1 0,0 0,1-1,-1 1,1 0,0-1,-1 0,1 1,-1-1,1 0,-1 0,1-1,0 1,-1 0,1-1,-1 0,1 1,-1-1,3-1,90-50,-94 51,155-103,-154 102,0 0,0 0,1 0,-1 0,1 0,-1 0,1 1,0 0,0-1,0 1,-1 0,1 0,0 0,0 1,1-1,-1 1,0 0,0 0,0 0,0 0,0 0,0 1,0-1,0 1,0 0,0 0,0 0,0 0,0 0,-1 1,1-1,0 1,-1 0,1 0,-1 0,0 0,0 0,1 0,-2 1,1-1,0 1,0 0,-1-1,2 4,13 93,-16-90,0 1,1-1,0 1,0-1,1 0,0 1,1-1,0 0,0 0,1-1,0 1,5 7,6 2</inkml:trace>
</inkml:ink>
</file>

<file path=ppt/ink/ink4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55.7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0 747,'0'417,"3"-466,1 0,3 0,2 0,2 1,2 1,2 0,2 0,-15 43,3-13,1 0,1 1,1 0,0 0,1 0,0 1,2 0,0 1,8-9,-18 22,0 0,1 0,-1 0,0 0,0 1,1-1,-1 0,1 0,-1 1,0-1,1 1,-1-1,1 1,-1 0,1 0,0-1,-1 1,1 0,-1 0,1 0,-1 1,1-1,-1 0,1 1,-1-1,1 1,-1-1,1 1,-1 0,1-1,-1 1,0 0,0 0,1 0,-1 0,0 0,0 0,0 1,0-1,0 0,0 0,0 1,-1-1,1 1,0-1,-1 1,30 77,-27-69,-2-3,0 1,0-1,1 0,0 0,1 1,0-1,0-1,0 1,1 0,0-1,0 0,1 0,0 0,0-1,0 1,1-1,-1 0,1-1,0 1,1-1,-1 0,1-1,0 0,18 4,-1-3</inkml:trace>
  <inkml:trace contextRef="#ctx0" brushRef="#br0" timeOffset="255.496">677 860,'0'34,"0"15,0 0</inkml:trace>
  <inkml:trace contextRef="#ctx0" brushRef="#br0" timeOffset="403.414">537 493,'0'0</inkml:trace>
  <inkml:trace contextRef="#ctx0" brushRef="#br0" timeOffset="1487.965">1327 579,'-42'11,"1"2,0 2,1 2,0 1,2 2,-1 3,30-17,0 0,1 1,0 0,0 0,1 1,-1-1,2 2,-1-1,1 1,-3 6,7-12,1 0,-1 1,1-1,-1 1,1-1,0 1,0 0,0-1,1 1,-1 0,1 0,0 0,0-1,0 1,1 0,0 0,-1-1,1 1,0 0,1-1,-1 1,0-1,1 1,0-1,0 0,0 0,0 0,1 0,-1 0,1 0,0 0,0-1,0 1,0-1,0 0,1 1,-1-1,1-1,-1 1,1 0,-1-1,1 0,0 0,0 0,0 0,0-1,0 0,0 1,-1-1,1-1,0 1,0 0,0-1,0 0,0 0,0 0,-1-1,3 0,89-58,-82 50,214-186,-225 194,0 0,-1 0,1 1,0-1,0 0,1 1,-1-1,0 1,0 0,1 0,-1 0,1 0,-1 0,1 0,-1 1,1-1,-1 1,1 0,0-1,-1 1,1 0,-1 1,1-1,0 0,-1 1,1 0,-1-1,1 1,-1 0,1 0,-1 1,0-1,0 0,1 1,-1-1,0 1,0 0,0 0,-1 0,1 0,0 0,-1 0,1 0,-1 0,1 3,3 10,-2 0,0 1,0-1,-1 1,-1 0,-1 0,0 0,-3 15,1 9,-1 17,-2-1,-2 1,-3-2,-16 49,-81 197,98-279,8-15,-1 0,-1 0,1 0,-1-1,0 1,-1-1,1 0,-1 0,-1 0,1-1,-1 1,0-1,0 0,-1-1,-1 2,6-6,-1-1,1 0,-1 1,1-1,0 0,-1 0,1 0,0 0,0 0,-1 0,1 0,0 0,0-1,0 1,0 0,1-1,-1 1,0-1,1 1,-1-1,1 1,-1-1,1 1,0-1,-1 1,1-1,0 0,0 1,0-1,0 1,1-1,-1 0,0 1,1-1,-1 1,1-1,-1 1,1-1,0 1,-1-1,1 1,0 0,85-210,-42 118,45-122,99-203,-162 370,118-248,-116 233,-53 97,10 0,1-1,2 2,1 0,2 0,1 1,2 0,1 0,2 0,2 1,1-1,2 4,-2-33,1 0,0 0,0 0,0 0,1 0,0 0,1-1,-1 1,1 0,1-1,-1 0,1 0,0 0,0 0,1-1,0 0,0 0,0 0,1 0,-1-1,1 0,0 0,0 0,0-1,1 0,-1 0,1-1,0 0,0 0,0 0,0-1,0 0,0 0,0-1,0 0,0 0,0-1,1 0,-1 0,0 0,-1-1,1 0,4-2,162-118,-172 121,0 0,0 1,0-1,0 0,0 0,0 1,1-1,-1 1,0-1,0 1,1 0,-1-1,0 1,0 0,1 0,-1 0,0 0,1 0,-1 0,0 0,1 1,-1-1,0 0,0 1,1-1,-1 1,0-1,0 1,0 0,0-1,0 1,0 0,0 0,0 0,0-1,0 1,0 0,0 0,0 1,16 56,-6-17,-9-37,0 0,0-1,0 0,1 1,0-1,-1 0,1 0,0 0,0-1,1 1,-1-1,0 0,1 0,0 0,-1 0,1 0,0-1,0 0,0 0,0 0,0 0,0 0,0-1,0 0,0 0,1 0,-1 0,0-1,0 0,0 1,0-2,0 1,0 0,-1-1,1 1,0-1,-1 0,1-1,-1 1,3-3,27-18,-2-2,-1-1,-1-2,-1-1,22-30,-23 24,-1-2,-2 0,-1-2,14-35,-21 40,-2 0,-1 0,-2-1,-1-1,-2 0,-1 0,-2-1,-1-15,-3 49,0 1,-1 0,1-1,-1 1,1-1,-1 1,0-1,0 0,0 1,0-1,0 1,-1-1,1 1,-1-1,0 1,1 0,-1-1,0 1,0 0,-1-1,1 1,0 0,-1 0,0 0,1 0,-1 0,0 1,0-1,0 0,0 1,0-1,0 1,0 0,-1 0,1 0,0 0,-1 0,1 0,-1 1,1-1,-1 1,1 0,-1-1,1 1,-3 1,-6 7,-1 0,1 2,1-1,-1 1,2 1,-1 0,2 0,-1 1,2 0,-1 0,2 1,0 0,0 0,1 1,-1 5,-2 7,1 1,1 0,1 0,1 0,2 1,0-1,2 1,1 0,2-1,0 1,2-1,1 0,1-1,1 1,2-1,0-1,2 0,1 0,0-1,2-1,12 15,44 60,-72-98,1 0,0 0,-1 0,1 0,0 0,-1 0,1 1,0-1,-1 0,1 0,0 0,-1 0,1 1,0-1,0 0,-1 0,1 1,0-1,0 0,-1 1,1-1,0 0,0 0,0 1,0-1,-1 0,1 1,0-1,0 0,0 1,0-1,0 1,0-1,0 0,0 1,0-1,0 0,0 1,0-1,0 0,0 1,0-1,1 0,-1 1,0-1,0 0,0 1,0-1,1 0,-1 1,0-1,0 0,1 0,-1 1,0-1,0 0,1 0,-1 0,-9-6</inkml:trace>
  <inkml:trace contextRef="#ctx0" brushRef="#br0" timeOffset="1735.339">2399 409,'48'-5,"45"-1,15-5,0-1,-9 3,-7-3,-14 1,-12 3,-16 2</inkml:trace>
</inkml:ink>
</file>

<file path=ppt/ink/ink4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54.0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255 29,'30'129,"-1"145,-3-8,-25-241,1-17,-2 0,1-1,-1 1,0 0,0-1,-1 1,0 0,0-1,-1 1,0-1,-1 0,-2 8,-1-10</inkml:trace>
  <inkml:trace contextRef="#ctx0" brushRef="#br0" timeOffset="251.655">0 509,'43'-5,"34"-6,13-2,1 2,-10 3,-15-3,-12 2,-7 1,-7 3,-4-3,-5-1,-2 3,-6 1</inkml:trace>
  <inkml:trace contextRef="#ctx0" brushRef="#br0" timeOffset="780.746">847 1,'-5'24,"-23"95,6 1,-3 82,37-56,-11-142,0 1,0 0,1 0,0 0,0-1,0 1,1-1,-1 1,1-1,0 0,0 0,1-1,-1 1,1 0,0-1,0 0,0 0,0 0,0-1,1 1,-1-1,1 0,0 0,-1-1,1 1,5 0,1-3,-1-1,1 0,-1 0,1-1,-1-1,0 1,0-2,-1 1,1-1,-1-1,0 0,0 0,-1-1,1 0,-2 0,1-1,-1 0,0 0,0-2,-6 8,0 1,-1 0,1 0,0 0,0 0,0 0,0 0,0 0,0 0,0 0,0 0,0 1,0-1,1 0,-1 1,0-1,0 1,1-1,-1 1,0 0,1 0,-1-1,0 1,1 0,-1 0,0 0,1 1,-1-1,1 0,-1 0,0 1,0-1,1 0,-1 1,0 0,0-1,1 1,-1 0,0-1,0 1,0 0,0 0,0 0,0 0,0 0,0 0,0 1,22 28,-16-19,1-1,0 0,0-1,1 1,0-1,0-1,1 0,0-1,1 1,0-2,3 2,-13-8,6 4,0 0,0-1,0 0,0-1,1 0,-1 0,1 0,0-1,-1 0,1-1,0 1,0-2,-1 1,1-1,5-1,6-3,-1-2,0 0,0 0,-1-2,0 0,-1-1,0-1,-1 0,0-1,0-1,-1 0,-1-1,0-1,1-2,34-64,-47 79,0-1,0 1,0-1,-1 1,1 0,-1-1,1 1,-1-1,0 1,0-1,0 1,-1-1,1 1,0-1,-1 1,0-1,1 1,-1 0,0-1,0 1,-1 0,1 0,0 0,-1 0,1 0,-1 0,0 0,1 0,-1 0,0 1,0-1,0 1,-1 0,1-1,-2 0,0 1,0-1,-1 1,1 0,0 0,-1 0,1 0,-1 1,1 0,-1 0,0 0,1 1,-1-1,1 1,0 0,-1 0,1 1,0-1,0 1,-1 0,1 0,1 1,-1-1,-1 1,-80 72,80-70,0 0,1 0,-1 0,1 1,0-1,1 1,-1 0,1 0,0 1,0-1,1 1,0-1,0 1,1 0,0 0,0 0,1 0,-1-1,1 1,1 0,-1 0,1 0,1 0,-1 0,1-1,0 1,1-1,-1 1,1-1,1 0,-1 0,1 0,0 0,0-1,1 0,0 0,1 2,11 3,-1-1,1-1,1 0,-1-1,1-1,1-1,-1 0,1-2,-1 0,1-1,0 0,0-2,0-1,19-2,-26 3,26 0</inkml:trace>
</inkml:ink>
</file>

<file path=ppt/ink/ink4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05.1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293 62,'-24'16,"1"1,0 1,1 2,1 0,1 1,1 1,0 1,-9 16,17-25,1 1,0 1,0 0,2 0,0 1,1 0,1 0,0 0,1 1,1 0,1 0,0 0,2 1,0-1,1 0,1 1,0-1,1 0,2 0,0 0,0 0,2-1,0 1,1-1,1-1,0 1,1-1,1-1,0 0,2 0,-1-1,2 0,1 0,0-4,0 0,1-1,0 0,0-2,1 0,0 0,0-2,0 0,1 0,0-2,0 0,0-1,0-1,0 0,0-2,0 0,0 0,0-2,0 0,0-1,0-1,-1 0,0-1,0-1,-1 0,0-1,0-1,2-3,11-6,-2-2,0-1,-1-1,-2-2,0 0,-1-1,-2-1,-1-1,0-1,-3-1,0 0,-2-1,7-19,-15 36,-1 0,0-1,-1 0,0 0,-1 0,0 0,-1 0,-1-1,-1 1,0-1,0 1,-2-1,1 1,-2 0,0 0,-1 0,0 0,-1 0,-1 1,0 0,-1 0,0 1,-1-1,-5 0,0 0,-1 1,0 1,-1 0,-1 1,0 0,0 2,0-1,-1 2,0 0,-1 2,0 0,0 0,0 2,0 0,0 1,-1 1,1 1,-1 0,1 1,-1 1,1 1,0 1,0 1,1 0,-1 1,1 1,0 0,-12 8,-14 8</inkml:trace>
  <inkml:trace contextRef="#ctx0" brushRef="#br0" timeOffset="345.452">237 401,'5'9,"1"9,0 0</inkml:trace>
  <inkml:trace contextRef="#ctx0" brushRef="#br0" timeOffset="615.585">575 316,'10'0,"2"5,1 6,-8 1,-5-1</inkml:trace>
  <inkml:trace contextRef="#ctx0" brushRef="#br0" timeOffset="1081.342">321 795,'2'-10,"0"1,0-1,1 0,0 1,1-1,0 1,1 0,-1 0,2 1,-1-1,3-1,-3 2,0 0,1 1,0-1,0 1,1 0,0 1,0 0,0 0,1 0,0 1,0 0,1 1,-1-1,1 2,0-1,0 1,0 1,0 0,0 0,1 0,5 1,-11 3,0-1,0 1,0 0,-1 0,1 0,0 1,-1 0,0-1,0 1,0 0,0 0,0 1,-1-1,1 1,-1-1,0 1,0 0,0-1,-1 1,1 0,-1 0,0 1,0-1,0 0,-1 0,1 0,-1 1,0-1,-1 0,1 1,4 21,2 0</inkml:trace>
</inkml:ink>
</file>

<file path=ppt/ink/ink4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10.7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284 1,'-10'33,"-8"22,0 5,-3-3,3 0,-1-7,-2-6,3-5,0-6,-3-3,-1-2,2 0,0-1,-2-5,4-6</inkml:trace>
</inkml:ink>
</file>

<file path=ppt/ink/ink4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11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75 171,'-15'32,"3"1,0 1,2 0,2 0,1 1,0 14,6-45,0 1,0-1,1 0,0 0,0 1,0-1,0 0,1 0,-1 1,1-1,0 0,1 0,-1 0,1 0,-1 0,1 0,0-1,1 1,-1-1,1 1,-1-1,1 0,0 0,0 0,1 0,-1 0,0-1,1 1,0-1,-1 0,1 0,0-1,0 1,1-1,8 1,1 0,0-1,-1 0,1-1,0-1,0 0,-1-1,1-1,-1 0,0-1,1 0,-2-1,1 0,0-1,-1 0,0-2,20-11,-1-2,-1-1,-1-2,-1-1,7-10,20-14,-53 50,0 0,0 0,0 0,0 0,-1 1,1-1,0 0,-1 1,1 0,-1-1,1 1,-1 0,0 0,0 0,0 0,0 0,0 0,0 0,0 0,-1 0,1 0,-1 0,1 1,-1-1,0 2,3 7,-1-5,0 1,0-1,0 1,1-1,0 0,0 0,0 0,1 0,0-1,0 1,1-1,0 0,-1 0,2-1,-1 1,0-1,1 0,0-1,0 1,0-1,0 0,0-1,1 1,-1-1,1-1,0 1,6 0,-1 0,1-1,-1-1,1 1,-1-2,1 0,-1 0,1-2,-1 1,0-1,0-1,0 0,0-1,-1 0,0-1,0 0,0-1,-1 0,0-1,0 0,-1 0,0-1,0 0,-1-1,2-3,2-8,-1-1,0 0,-2-1,-1 0,-1 0,2-13,-3 12</inkml:trace>
  <inkml:trace contextRef="#ctx0" brushRef="#br0" timeOffset="349.414">1345 313,'3'0,"39"0,1-1,-1-2,0-2,13-4,-44 7,0-1,0 0,-1-1,1 0,-1 0,0-1,0-1,-1 1,1-2,-1 1,-1-1,1-1,-1 1,-1-1,1-1,-1 0,-1 0,0 0,0-1,-3 7,0-1,-1 0,0 0,0 0,0 0,0 0,0-1,-1 1,0-1,0 1,0-1,-1 1,1-1,-1 1,0-1,0 1,-1-1,1 0,-1 1,0-1,-1 1,1 0,-1-1,1 1,-1 0,0 0,-1 0,1 0,-1 0,0 1,0-1,0 1,0 0,-1 0,1 0,-1 0,0 0,1 1,-3-1,-2 0,0 1,-1 0,1 0,0 1,-1 0,1 1,0-1,-1 2,1-1,-1 1,1 1,0-1,0 1,0 1,0 0,0 0,0 0,1 1,-1 0,1 1,0-1,0 1,1 1,-5 3,1 1,-1 0,1 1,0 0,1 1,1 0,0 0,0 1,1 0,1 0,0 1,1 0,0 0,-2 11,4-13,0 0,1-1,0 1,1 0,0 0,0 0,2 0,-1 0,2 0,0 0,0 0,1 0,0-1,1 1,0-1,1 0,0 0,1-1,0 1,1-1,0-1,1 1,4 3,7 1,1-1,0-1,1 0,1-2,-1 0,2-2,-1 0,1-2,0 0,1-2,-1 0,1-2,0 0,0-2,-1-1,1 0,0-2,-1-1,9-3,1 1</inkml:trace>
</inkml:ink>
</file>

<file path=ppt/ink/ink4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14.6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90 396,'0'-2,"-1"1,1-1,-1 1,0-1,0 0,1 1,-1-1,0 1,-1 0,1-1,0 1,0 0,0 0,-1 0,1 0,-1 0,1 0,-1 0,1 0,-1 0,1 1,-1-1,0 0,1 1,-1 0,0-1,0 1,1 0,-1 0,0 0,0 0,1 0,-1 0,0 1,1-1,-1 1,0-1,1 1,-1-1,0 1,1 0,-1 0,1 0,-1 0,1 0,0 0,-1 0,1 1,0-1,0 0,0 1,0-1,0 1,0-1,0 1,1-1,-1 1,0-1,1 1,-1 1,-3 16,1 0,0 1,2-1,0 0,1 1,3 17,-1 11,-3-40,0 0,0 0,1 0,0 0,0-1,1 1,0 0,0 0,1-1,0 1,1 0,0-1,0 0,0 0,1 0,0 0,0 0,1-1,-1 0,1 0,1 0,-1 0,1-1,0 0,1 0,-1-1,5 3,-3-6,0 0,-1 0,1-1,0 0,-1 0,1-1,0 0,-1-1,1 1,-1-1,0-1,1 1,-1-1,0-1,-1 1,1-1,0 0,-1-1,0 1,5-6,105-123,-103 116,55-87,-67 104,-1 0,1-1,-1 1,1 0,0 0,-1 0,1 0,0 0,-1 0,1 0,0 0,-1 0,1 0,0 1,-1-1,1 0,-1 0,1 1,0-1,-1 0,1 0,-1 1,1-1,-1 1,1-1,-1 1,1-1,-1 1,1-1,-1 1,0-1,1 1,-1-1,0 1,0 0,1-1,-1 1,0-1,0 1,0 0,0-1,1 1,-1 0,0-1,0 1,-1 0,1-1,0 1,0 0,0-1,0 1,0-1,-1 1,1 0,0-1,-1 1,1-1,-1 1,3 9,-1-6,0 5,0 0,1 0,0 0,0 0,1-1,0 1,0-1,1 0,0 0,1 0,0 0,0-1,0 0,1 0,0 0,1-1,-1 1,1-2,1 1,-1-1,1 0,-1-1,1 1,1-1,-1-1,5-3,0-1,0 0,0-1,0-1,0 0,-1 0,1-1,-1-1,0 0,0-1,-1 0,1-1,-2 0,1-1,-1 0,0 0,0-1,-1-1,-1 1,1-2,-2 1,1-1,-1 0,4-10,-5 12,-1-1,0 0,0 0,-1 0,0 0,-1-1,0 0,0 0,-1 1,-1-3,1-12</inkml:trace>
  <inkml:trace contextRef="#ctx0" brushRef="#br0" timeOffset="495.974">1501 312,'-1'-1,"0"-1,0 1,-1 0,1 0,0 0,-1 0,1 1,-1-1,0 0,1 1,-1-1,1 1,-1-1,0 1,1 0,-1-1,0 1,0 0,1 0,-1 0,0 1,1-1,-1 0,0 1,1-1,-1 1,0-1,1 1,-1 0,1 0,-1 0,1 0,-1 0,0 1,-2-1,-17 9,1 0,0 2,0 0,1 1,1 1,-5 5,-31 23,44-35,-1 1,1 0,1 1,-1 0,2 0,-1 1,1 0,1 1,0 0,0 0,1 1,0-1,1 1,1 0,0 1,0-1,1 1,1 0,0-1,1 1,0 0,1 0,1 0,0 0,0 1,0-10,1-1,-1 1,1-1,-1 0,1 0,0 0,0 0,0 0,1 0,-1 0,1 0,-1-1,1 0,0 1,0-1,0 0,0 0,0-1,0 1,1-1,-1 1,1-1,-1 0,1-1,-1 1,1 0,0-1,-1 0,1 0,0 0,-1 0,1-1,2 0,4 0,0-2,1 1,-1-1,-1 0,1-1,0 0,-1-1,0 0,0 0,-1-1,5-3,153-169,-93 47,-58 124,-10 38,-3-17,0-1,0-1,1 1,1-1,0 0,0 0,2 0,-1-1,1 1,1-1,0-1,0 1,1-1,0-1,1 1,0-2,5 4,8 1</inkml:trace>
  <inkml:trace contextRef="#ctx0" brushRef="#br0" timeOffset="932.01">1841 679,'47'-64,"139"-228,-186 292,0 1,0-1,0 0,1 1,-1-1,0 1,0-1,0 1,1-1,-1 0,0 1,1-1,-1 0,0 1,1-1,-1 0,0 1,1-1,-1 0,1 0,-1 0,0 1,1-1,-1 0,1 0,-1 0,1 0,-1 0,1 0,-1 0,1 0,-1 0,1 0,-1 0,0 0,1 0,-1 0,1 0,-1 0,1-1,-1 1,1 0,-1 0,0 0,1-1,-1 1,0 0,1-1,-1 1,0 0,1-1,-1 1,0 0,1-1,-1 1,0-1,0 1,0 0,1-1,-1 1,0-1,0 1,0-1,0 1,0-1,0 1,0-1,0 1,0-1,0 1,3 37,-3-32,-2 43,0-39,0 0,1 0,0 0,0 1,1-1,0 0,1 1,0-1,0 0,1 0,1 0,-1 0,1 0,1 0,-1-1,1 0,1 1,0-2,0 1,0 0,1-1,0 0,1 0,0-1,0 0,3 2,-3-4,0-1,0-1,0 1,1-1,-1 0,1-1,-1 1,1-2,0 1,-1-1,1 0,0-1,-1 0,1 0,0 0,-1-1,0 0,1-1,-1 0,0 0,0 0,0-1,-1 0,1 0,-1-1,0 0,3-3,7-7,-1 0,0-1,-1-1,-1 0,-1-1,0-1,-1 1,-1-2,1-5,44-92,-49 95</inkml:trace>
  <inkml:trace contextRef="#ctx0" brushRef="#br0" timeOffset="8613.585">3055 2,'-1'0,"1"1,0-1,0 1,-1-1,1 1,0-1,-1 0,1 1,0-1,-1 1,1-1,-1 0,1 1,0-1,-1 0,1 1,-1-1,1 0,-1 0,1 1,-1-1,1 0,-1 0,0 0,1 0,-1 0,1 0,-1 0,1 0,-1 0,1 0,-1 0,0 0,1 0,-1 0,1-1,-1 1,1 0,-1 0,1-1,-1 1,1 0,0-1,-1 1,1 0,-1-1,1 1,0-1,-1 1,1 0,0-1,-1 1,1-1,0 1,0-1,-1 1,1-1,-5 52,6 622,16-694,-8-27,-7 24</inkml:trace>
  <inkml:trace contextRef="#ctx0" brushRef="#br0" timeOffset="8879.573">2743 396,'28'-14,"1"0,0 2,1 2,0 0,0 2,29-4,321-22,-348 34,-5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17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56 678,'-1'1,"-1"0,0 1,1-1,-1 0,0 0,1 1,-1-1,1 1,0-1,0 1,-1 0,1 0,0-1,1 1,-1 0,0 0,0 0,1 0,-1 0,1 0,0 0,-1 0,1 0,0 0,0 0,0 1,-1 7,-2 4,-3 3,0 1,2 0,0 1,2-1,0 1,0-1,2 1,0-1,2 1,0 0,0-1,2 0,1 0,0 0,1 0,3 6,-7-21,0 0,0-1,0 1,1-1,-1 1,1-1,-1 0,1 0,0 0,0 0,0 0,0-1,0 1,0-1,0 0,0 0,0 0,1 0,-1-1,1 1,-1-1,0 0,1 0,-1 0,0 0,1-1,-1 1,0-1,1 0,-1 0,1-1,5-1,0 0,0-1,0 0,-1-1,0 0,0 0,0-1,-1 0,1 0,4-6,94-100,-105 112,0-1,0 0,0 1,0-1,0 1,0-1,0 1,1 0,-1-1,0 1,0 0,0 0,0 0,1 0,-1 0,0 0,0 0,0 0,1 1,-1-1,0 0,0 1,0-1,0 0,0 1,1 0,-1-1,0 1,0 0,-1-1,1 1,0 0,0 0,0 0,0 0,-1 0,1 0,0 0,-1 0,1 0,-1 0,1 0,-1 1,21 57,-18-48,1 4,1-1,1 0,0 0,1-1,1 1,0-2,0 1,1-1,6 5,-13-14,2 1,-1-1,0 0,1 0,-1 0,1-1,0 1,0-1,0 0,0 0,0 0,0-1,0 1,1-1,-1 0,1-1,-1 1,1-1,-1 1,1-1,-1-1,1 1,-1 0,1-1,-1 0,0 0,1-1,-1 1,0-1,0 0,0 0,0 0,1-2,13-11,0 0,-2-2,0 0,-1-1,-1-1,0 0,-1 0,-2-2,0 1,-1-2,-1 1,-1-1,-1 0,0-5,11-85,-18 88</inkml:trace>
  <inkml:trace contextRef="#ctx0" brushRef="#br0" timeOffset="1262.49">1072 1,'-20'212,"10"1,11 85,0-119,-1-177,-1 0,0 1,1-1,-1 0,1 0,-1 1,1-1,0 1,0-1,0 0,0 1,0-1,0 0,1 1,-1-1,1 0,0 1,0-1,-1 0,1 0,1 0,-1 0,0 0,0 0,1 0,-1 0,1 0,0 0,0-1,-1 1,1-1,0 0,0 1,0-1,0 0,1 0,-1 0,0 0,0-1,1 1,-1-1,0 1,1-1,8-5,-1 0,0-1,0-1,0 1,0-2,-1 1,-1-1,1-1,-1 1,1-3,10-9,-14 14,17-17,1 0,1 2,1 0,1 2,0 0,12-4,-37 22,-1 1,1-1,0 1,0-1,0 1,0 0,0-1,0 1,0 0,0 0,0-1,0 1,1 0,-1 0,0 0,0 0,0 1,0-1,0 0,0 0,0 1,0-1,0 0,0 1,0-1,0 1,0-1,0 1,-1 0,1-1,0 1,0 0,0 0,-1-1,1 1,-1 0,1 0,0 0,-1 0,1 0,-1 0,0 0,1 0,-1 0,0 0,0 0,0 0,1 1,2 58,-3-52,0 6,-2-3,1 0,0-1,0 1,1 0,1 0,-1-1,2 1,0-1,0 1,1-1,0 1,1-1,0 0,0-1,1 1,0-1,1 0,0 0,1 0,0-1,0 0,3 2,-1-6,0-1,0 0,0 0,0 0,1-1,-1-1,1 1,-1-2,1 1,0-1,-1-1,1 0,-1 0,1-1,-1 0,1-1,-1 0,0 0,0-1,-1 0,1 0,-1-1,0-1,5-3,100-104,-104 103,-1 1,0-2,0 1,-1-1,0 0,-1 0,0-1,-1 0,0 0,-1 0,-1-1,0 1,0-1,0-10,-3 21,0 0,0 0,0 0,0 0,0 0,0-1,-1 1,1 0,-1 0,1 0,-1 0,0 0,0 0,0 0,0 1,0-1,0 0,0 0,-1 1,1-1,-1 1,1-1,-1 1,0 0,1-1,-1 1,0 0,0 0,0 0,0 0,0 1,0-1,0 0,0 1,0 0,0-1,0 1,0 0,-1 0,1 0,-83 24,76-18,0 2,0-1,0 1,1 1,0 0,1 0,-1 0,2 1,0 0,0 0,1 1,0-1,0 1,2 0,-1 1,1-1,1 1,0-1,1 1,0 0,0-1,1 1,1 0,0 0,1-1,2 10,2-12,-1-1,1 0,1 0,0-1,0 1,0-2,1 1,0-1,0 0,0-1,1 0,0 0,0-1,0 0,1 0,-1-1,1 0,0-1,-1 0,1-1,0 0,0 0,0-1,6-1,3-2,0-1,-1-1,0 0,0-1,0-1,0-1,-1-1,0 0,-1-1,0-1,-1 0,2-3,6-6,-1-1,-1 0,0-2,-2-1,-1 0,-1-1,13-26,17-91,-46 140,-1 1,0-1,0 0,0 0,0 0,0 0,0 0,-1 0,1 0,-1 0,1 0,-1 0,0 0,0 1,0-1,0 0,0 1,0-1,0 0,0 1,-1-1,1 1,0 0,-1 0,0-1,1 1,-1 0,0 0,1 0,-1 0,0 1,0-1,0 0,0 1,1 0,-1-1,0 1,0 0,0 0,0 0,0 0,0 0,0 0,0 1,0-1,0 1,0-1,0 1,1 0,-1-1,0 1,0 0,1 0,-1 1,1-1,-1 0,1 0,-1 2,-3-1,0 1,0-1,0 1,1 1,-1-1,1 1,0-1,0 1,0 1,1-1,-1 0,1 1,0 0,0-1,1 1,0 0,-1 1,2-1,-1 0,0 3,4-5,-1 0,1 0,1 0,-1 0,0-1,1 1,-1-1,1 0,0 0,-1 0,1 0,0 0,0 0,0-1,1 0,-1 1,0-1,1-1,-1 1,0 0,1-1,-1 1,1-1,-1 0,1 0,-1-1,0 1,1-1,2 0,-2 1,15 0,49 6,-66-5,-1 0,1-1,-1 1,1 0,-1 0,0 0,1 0,-1 0,0 0,0 0,0 1,0-1,0 0,0 1,0-1,0 1,-1-1,1 1,0-1,-1 1,1-1,-1 1,0 0,1-1,-1 1,0 0,0-1,0 1,0 0,0-1,-1 1,1 0,0-1,-1 1,0-1,1 1,-1-1,0 2,-10 28,9-27,0 0,-1 0,1 1,0-1,1 1,-1 0,1-1,0 1,0 0,1 0,-1 0,1-1,0 1,1 0,-1 0,1 0,0 0,0-1,0 1,0 0,1-1,0 1,0-1,0 0,1 1,0-1,-1 0,1-1,1 1,109 46,-101-40</inkml:trace>
  <inkml:trace contextRef="#ctx0" brushRef="#br0" timeOffset="1868.267">2653 961,'48'-15,"0"-2,-1-2,-1-3,8-6,-42 24,-1-1,0 0,-1 0,1-1,-1 0,0-1,0-1,-1 1,0-1,0-1,-1 0,0 0,-1-1,0 1,0-2,-1 1,-1-1,1 0,-2 0,1 0,-2-1,0 1,1-5,-5 12,1 0,-1 0,0 0,-1 1,1-1,-1 1,1-1,-1 1,0-1,0 1,-1 0,1 0,-1 0,1 0,-1 1,0-1,0 1,0-1,0 1,-1 0,1 0,-1 1,1-1,-1 1,1-1,-1 1,0 0,0 1,0-1,1 1,-1-1,0 1,0 0,0 1,0-1,0 1,1-1,-1 1,0 0,0 1,1-1,-1 1,1-1,-1 1,1 0,0 0,-1 1,-9 6,0 0,0 1,1 0,0 1,1 0,0 1,1 0,0 1,1 0,0 0,1 1,1 0,0 1,1 0,1 0,0 0,1 0,1 1,0-1,0 9,2-16,1 0,0 0,0 0,1 0,0 0,0 0,1-1,0 1,1-1,-1 1,1-1,1 0,-1 0,1 0,1 0,-1-1,1 1,0-1,0 0,1-1,0 0,0 1,0-2,1 1,-1-1,1 0,0 0,0-1,1 0,-1 0,1-1,-1 0,1 0,0-1,0 0,0 0,4 0,0-1,1 0,-1 0,0-2,1 1,-1-1,0-1,0-1,0 1,10-6,2-2</inkml:trace>
</inkml:ink>
</file>

<file path=ppt/ink/ink4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24.5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367 1,'-9'40,"1"2,2-1,2 1,1 0,3 0,1 0,2 0,5 22,28 219,-32-266,-1 0,-1 1,0-1,-1 1,-1-1,-1 1,-1-1,-1 7,-3-7</inkml:trace>
  <inkml:trace contextRef="#ctx0" brushRef="#br0" timeOffset="278.525">0 537,'34'-9,"20"-4,6 1,3-3,-1 2,-5-2,-3 1,-6 3,-7 4,-4-2,-5 1,-3 1,-1 3,0 1,-1 1,-5-3,-6-2</inkml:trace>
  <inkml:trace contextRef="#ctx0" brushRef="#br0" timeOffset="756.621">846 1,'-14'98,"5"1,3 1,7 66,25 17,-25-174,1 0,-1 0,1 0,1 0,0 0,0-1,1 1,0-1,0 0,1 0,0 0,0-1,7 7,-8-13,1 0,-1 0,1-1,-1 0,1 1,-1-2,1 1,-1 0,1-1,-1 0,1 0,-1 0,1-1,-1 1,0-1,0 0,0 0,0-1,0 1,-1-1,1 0,-1 0,1 0,-1 0,0-1,2-2,6-3,154-116,-163 123,0 0,0 0,1 0,-1 1,0-1,1 1,-1-1,1 1,0 0,-1 0,1 0,0 1,0-1,0 0,0 1,-1 0,1 0,0 0,0 0,0 0,0 1,0-1,-1 1,1-1,0 1,0 0,-1 0,1 1,0-1,-1 1,0-1,1 1,-1 0,0-1,0 1,0 0,0 1,0-1,0 0,0 0,-1 1,1-1,-1 1,0 0,8 111,-10-88</inkml:trace>
  <inkml:trace contextRef="#ctx0" brushRef="#br0" timeOffset="1166.543">1552 678,'22'-3,"-5"3,0-1,1-1,-1 0,0-1,0-1,0 0,-1-2,0 0,0 0,0-2,-1 0,0-1,0 0,-1-1,0-1,-1 0,-1-1,8-7,-18 15,1 1,-1 0,0-1,0 1,0-1,-1 0,1 1,-1-1,0 0,0 0,0 0,0 0,-1 0,1 0,-1 0,0 0,-1 0,1 0,-1 0,1 0,-1 0,0 0,-1 0,1 0,-1 0,0 1,1-1,-2 1,1-1,0 1,-1 0,1 0,-1 0,0 0,0 0,0 1,-1-1,1 1,0 0,-1 0,0 0,1 1,-2-1,-3 1,1 0,-1 1,1-1,-1 2,1-1,-1 1,1 1,0-1,0 1,-1 0,1 1,0 0,0 0,1 0,-1 1,1 0,0 0,0 1,-6 4,-88 115,95-118,1 0,-1 0,1 1,1 0,-1 0,1 0,1 0,-1 0,1 1,1-1,-1 1,1-1,0 1,1 0,0 0,0-1,1 1,0 0,0-1,0 1,1-1,1 1,-1-1,1 0,0 0,1 0,0 0,0-1,0 0,1 1,-1-1,2-1,-1 1,1-1,-1 0,2 0,-1-1,4 3,11 0,1-2,-1 0,1-1,0-1,0 0,0-2,1-1,-1-1,10-2,15 1,101-17,-122 14</inkml:trace>
</inkml:ink>
</file>

<file path=ppt/ink/ink4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28.6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147 353,'33'-4,"9"1,-1-2,0-2,0-1,0-2,-1-2,-1-2,0-2,34-18,-66 30,0-1,0 0,-1 0,1 0,-1-1,0 0,-1-1,0 1,0-1,0 0,-1 0,1 0,-2-1,1 0,-1 1,0-1,-1-1,0 1,0 0,-1 0,0-1,-1 1,1 0,-2-1,1-2,-1 8,0 0,-1 0,1 0,0 0,-1 0,0 1,0-1,0 0,0 1,0 0,0-1,-1 1,1 0,-1 0,1 0,-1 1,0-1,0 0,0 1,0 0,0 0,0 0,0 0,0 0,0 1,0-1,-1 1,1 0,0 0,0 0,-1 0,1 1,0-1,0 1,0 0,0 0,0 0,0 0,0 1,0-1,0 1,0-1,1 1,-1 0,1 0,-1 1,1-1,0 0,0 1,0-1,0 1,0 0,-1 2,-9 21,1 2,0-1,2 1,2 1,0 0,2 0,1 5,-19 494,20-497,1 40,-4 0,-2-1,-4 0,-3-1,-2 0,-4-2,-3 0,-16 30,34-85,-1 0,0 0,0-1,-2 0,1-1,-1 1,-1-2,0 1,0-1,-1-1,0 0,0 0,-1-2,0 1,0-1,-1-1,-1 1,11-5,-1-1,1 1,-1-1,1 1,0-1,-1 0,1 0,-1-1,1 1,0-1,-1 1,1-1,0 0,-1 0,1-1,0 1,0-1,0 1,0-1,0 0,1 0,-1 0,0-1,1 1,0 0,-1-1,1 0,0 0,1 1,-2-3,-23-101,25 81,1 0,2 0,1 0,0 0,2 1,1-1,1 1,1 0,1 1,1 0,1 0,1 1,1 1,7-9,-12 19,7-13,0-1,2 2,0 1,2 0,0 1,2 1,0 0,1 2,1 1,1 1,0 0,1 2,0 1,2 1,170-8,-141 10,-32 7</inkml:trace>
</inkml:ink>
</file>

<file path=ppt/ink/ink4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28.8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264 0,'-38'37,"18"-21,1 1,0 0,1 1,1 1,1 1,0 0,2 1,1 1,0 0,1 1,2 0,0 1,2 0,0 0,2 1,0 2,6-23,0 1,0-1,0 0,0 0,1 1,-1-1,1 0,0 0,1 0,-1 0,1 0,0 0,0 0,0 0,0-1,0 1,1-1,0 0,0 1,0-1,0 0,0-1,0 1,1-1,0 1,-1-1,1 0,0 0,0-1,0 1,0-1,0 0,0 0,0 0,4 0,2 1,1-1,-1 0,1 0,-1-1,1 0,-1-1,1 0,-1-1,1 0,-1 0,0-1,0-1,0 0,-1 0,1-1,-1 0,0 0,0-1,-1-1,0 1,0-1,0 0,-1-1,0 0,-1 0,1-1,-2 0,1 0,-1 0,-1 0,1-1,-2 0,2-3,-2-2,0 0,-1 0,-1-1,0 1,-1-1,0 1,-2-1,0 1,0 0,-1 0,-1 0,-1 0,0 0,-1 0,-31-25,17 28</inkml:trace>
</inkml:ink>
</file>

<file path=ppt/ink/ink4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29.1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2 467,'0'-18,"-1"-27,2 0,2-1,1 1,3 0,6-17,-8 45,-3 6,0 1,1 0,0 0,1 0,0 1,1-1,0 1,0 0,1 0,0 1,0-1,1 1,0 1,2-2,19 3,-14 9</inkml:trace>
</inkml:ink>
</file>

<file path=ppt/ink/ink4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1 416,'3'-24,"1"-1,0 1,2 0,1 0,1 1,1 0,1 0,1 1,1 0,1 1,6-7,-12 17,-1 1,1 0,1 0,0 0,0 1,1 0,0 0,1 1,0 1,0 0,0 0,1 1,0 0,11-4,-20 9,0 1,0-1,-1 1,1-1,0 1,0 0,0 0,-1 0,1 0,0 0,0 0,0 0,0 0,-1 1,1-1,0 1,0 0,-1-1,1 1,-1 0,1 0,0 0,-1 0,0 0,1 0,-1 1,0-1,1 0,-1 1,0-1,0 1,0-1,0 1,0 0,-1-1,1 1,0 0,-1 0,1-1,-1 1,0 0,6 82,-7-75,1 4,1 52,-1-63,0-1,0 0,0 1,1-1,-1 0,0 0,1 1,-1-1,1 0,-1 0,1 1,0-1,-1 0,1 0,0 0,0 0,0 0,0 0,0 0,0 0,0-1,0 1,0 0,0 0,0-1,1 1,-1-1,0 1,0-1,1 0,-1 1,0-1,1 0,-1 0,0 0,1 0,-1 0,0 0,1 0,-1-1,1 1,74-56,-51 31,101-62,-125 86,1 0,-1 0,0 0,1 0,0 0,-1 0,1 1,-1-1,1 0,0 1,0-1,-1 1,1 0,0-1,0 1,-1 0,1 0,0 0,0 1,0-1,-1 0,1 0,0 1,-1 0,1-1,0 1,-1 0,1-1,0 1,-1 0,1 0,-1 0,0 1,1-1,-1 0,0 0,0 1,0-1,0 1,0-1,0 1,0-1,0 1,-1 0,1-1,-1 1,1 0,-1 0,1-1,-1 1,0 0,0 0,0 1,2 72,-4-68,0 0,1 0,0 0,1 0,0 0,0 0,0 0,1 0,0 0,0 0,1-1,0 1,0 0,0-1,1 1,0-1,1 0,-1 0,1 0,0 0,0 0,1-1,0 0,0 0,0 0,1-1,-1 1,13 1</inkml:trace>
</inkml:ink>
</file>

<file path=ppt/ink/ink4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21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227 89,'-5'-2,"1"1,-1 0,0 0,1 0,-1 1,0-1,0 1,0 0,1 1,-1-1,0 1,0 0,1 0,-1 0,1 1,-1-1,1 1,-1 0,1 1,0-1,0 1,0 0,1 0,-1 0,0 0,1 1,0-1,-1 2,-2 3,1 0,0 0,0 0,0 1,1 0,0 0,1 0,0 0,1 0,0 1,0-1,1 1,-1 6,7 218,-3-208,1 0,2 0,0 0,2 0,0-1,2 0,1 0,0-1,2 0,1-1,7 7,-15-24,0-1,1 1,0-1,0-1,1 1,-1-1,1-1,0 1,0-1,0 0,0 0,1-1,-1 0,1-1,-1 1,1-1,0-1,-1 1,1-2,0 1,0-1,-1 0,1 0,-1-1,1 0,-1 0,0-1,0 0,0 0,0-1,0 0,-1 0,1-1,-1 1,0-1,-1-1,6-5,10-8,-1-1,-1-1,0 0,-2-2,0 0,-2-1,0 0,-2-1,-1-1,-1 0,-1-1,-1 0,-1 0,-2-1,-1 0,-1 0,-1-1,-2 1,-1-1,-1-6,0 23,-1-1,0 1,-1 0,0 1,-1-1,0 0,-1 1,0 0,-1 0,0 1,-1-1,0 1,0 1,-1-1,0 1,-1 1,0-1,-1 1,1 1,-1 0,-1 0,1 1,-1 1,-1 0,1 0,0 1,-1 0,-5 0,3 3,0 1,0 0,-1 1,1 0,0 2,0-1,0 2,0 0,1 0,0 2,-1-1,2 2,-1-1,1 2,-3 2,-18 11</inkml:trace>
  <inkml:trace contextRef="#ctx0" brushRef="#br0" timeOffset="373.503">1 427,'23'-24,"1"1,1 1,0 1,2 1,1 1,2 1,-28 16,0 0,0 1,0 0,0-1,0 1,1 0,-1 0,0 0,1 1,-1-1,1 0,-1 1,0 0,1-1,-1 1,1 0,-1 0,1 1,-1-1,1 0,-1 1,1 0,-1-1,0 1,1 0,-1 0,0 0,0 0,1 1,-1-1,0 1,-1-1,1 1,0 0,0 0,-1 0,1 0,-1 0,1 0,-1 0,0 0,0 0,1 2,14 59,-15-56,0 0,0 1,1-1,0 0,0 0,1-1,0 1,0 0,0-1,1 0,0 0,0 0,1 0,-1 0,1-1,1 1,4 0,1 0,-1-1,1 0,-1-1,1 0,0-1,1 0,-1 0,1-2,-1 1,1-1,0-1,-1 0,1-1,-1 0,4-1,9-3,-6-2</inkml:trace>
</inkml:ink>
</file>

<file path=ppt/ink/ink4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24.6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48,'39'0,"21"0,6 0,-3 0,-8 0,-9 0,-6 0,-7-5,-2-2,-4 1,0 1,0 2,-1 0,1 2,-4-4,-2-1,-4 0</inkml:trace>
</inkml:ink>
</file>

<file path=ppt/ink/ink4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24.8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0,'39'0,"31"0,9 0,-5 0,-9 0,-11 0,-11 0,-12 0</inkml:trace>
</inkml:ink>
</file>

<file path=ppt/ink/ink4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23.6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 57,'0'-5,"-5"-2,-1 6,-5 2,0-3,7-2,3-4,-2-2,-1 7,5 3,2 6,1 3</inkml:trace>
  <inkml:trace contextRef="#ctx0" brushRef="#br0" timeOffset="406.984">301 0,'-10'10,"2"2,7 1,4-8,6-5,-4-2,-2 4,-1 2</inkml:trace>
</inkml:ink>
</file>

<file path=ppt/ink/ink4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29.0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84,'-10'29,"-3"19,1 6,2-1,3-5,3-6,1-5,3-4,0-3,0-2,1-1,4 1,1-1,1 0,-7-4,-3-6</inkml:trace>
  <inkml:trace contextRef="#ctx0" brushRef="#br0" timeOffset="249.335">0 395,'39'0,"31"0,9 0,-5 0,-9 0,-11 0,-16 4,-8 3,-10-1</inkml:trace>
  <inkml:trace contextRef="#ctx0" brushRef="#br0" timeOffset="549.158">593 0,'40'31,"-1"2,-1 2,-3 1,0 1,-3 2,-1 2,-1 3,-21-32,-1 1,0 0,-1 0,0 1,-1-1,-1 1,0 1,-1-1,-1 1,0 0,-1 0,0 0,-2 0,1 0,-2 0,0 0,-1 0,0-1,-1 1,-1 0,0-1,-1 0,-1 0,0 0,-1 0,0-1,-1-1,-1 1,-10 10,-1-1,-1-1,-1-1,-1-1,-1-1,0-1,-2-1,1-1,-2-2,0 0,-1-1,-30 4,34-12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1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1 666,'35'1,"0"0,0-3,0-1,0-2,-1-1,1-1,-1-2,-1-2,10-4,6-12,-2-2,0-2,-2-2,-2-2,35-35,53-90,-128 156,0 1,0-1,0 0,-1 0,0 0,1 0,-2 0,1 0,0-1,-1 1,0-1,0 1,0-1,-1 0,1 1,-1-1,0 1,0-1,-1 0,1 1,-1-1,0 1,-1-1,1 1,-1-1,0 1,0 0,0 0,0 0,-1 0,1 0,-1 0,0 1,-1 0,1-1,0 1,-1 0,0 0,1 1,-1-1,0 1,-1 0,-2-1,0 2,1 0,-1 1,1 0,-1 1,1-1,0 1,-1 0,1 1,0 0,-1 0,1 0,0 0,1 1,-1 0,0 1,1-1,0 1,0 0,0 0,-3 4,-84 100,80-92,1 2,1-1,1 1,0 1,1 0,1 0,1 0,1 1,0 0,2 0,0 0,1 0,1 1,1-1,1 0,1 1,3 15,-3-28,0 0,1 0,0 0,1 0,-1 0,1-1,1 1,-1-1,2 0,-1-1,0 1,1-1,1 0,-1 0,1-1,-1 0,2 0,-1-1,0 0,1 0,0 0,0-1,0 0,0-1,0 0,1 0,6 0,12 1,-1-1,1-2,-1 0,1-2,-1 0,0-2,0-1,12-5,-4 0,-2-2,0-1,0-2,-1 0,-1-3,-1 0,0-2,-1-1,-2-1,0-1,-1-1,-2-2,0 0,12-21,-30 40,1 1,-2-1,1 0,-1 0,0-1,-1 1,0-1,0 1,0-1,-1 0,0 0,-1-1,0 1,0 0,-1 0,0-1,0 1,-1-2,1 9,-1 0,1 0,-1 0,1 0,-1 0,0 0,0 0,1 0,-1 0,0 0,0 1,0-1,0 0,0 0,0 1,0-1,0 1,0-1,0 1,0-1,-1 1,1 0,0-1,0 1,0 0,-1 0,1 0,0 0,0 0,0 0,-1 0,1 0,0 1,0-1,0 0,0 1,0-1,-1 1,1-1,0 1,0 0,-1 0,-39 34,31-23,2 1,-1 0,2 1,0 0,0 0,1 0,1 1,1-1,0 2,1-1,-1 9,3-17,0 0,1 0,0 0,0 0,1 0,0 0,0 0,0 0,1-1,0 1,0 0,1-1,0 1,0-1,1 0,-1 0,1 0,1-1,-1 1,1-1,0 0,0 0,0-1,1 1,-1-1,4 1,2 1,1-1,0 0,0-1,0 0,0-1,1-1,0 0,-1 0,1-1,0-1,0 0,-1-1,1 0,0-1,-1 0,1-1,-1-1,10-3,11-6,1-1,-2-2,0-1,-1-2,-1-1,2-3,-10 8,0-2,-1 0,-1-1,0-2,-2 0,0-1,-1 0,-1-1,-1-1,-2-1,0 0,-1-1,-2 0,0-1,5-26,-13 48,-1 0,0 0,0 0,0 0,-1-1,0 1,1 0,-1 0,-1 0,1-1,-1 1,0 0,1 0,-2 0,1 0,0 0,-1 0,0 0,0 0,0 1,0-1,-1 1,0-1,1 1,-1 0,0 0,0 0,-1 1,1-1,-1 1,1-1,-1 1,0 0,0 1,0-1,0 1,0 0,0-1,0 2,0-1,0 0,-1 1,1 0,0 0,0 0,0 1,-2 0,-3 3,-1 0,1 1,0 1,0 0,1 0,0 0,0 1,0 1,1-1,0 1,1 0,-1 1,2-1,-1 1,1 0,0 1,-2 6,-2 7,1 0,1 1,1 0,1 0,1 0,1 0,1 3,1-15,0 1,1-1,0 1,1 0,0-1,1 1,0-1,1 0,1 0,0 0,0 0,1 0,1-1,0 0,0 0,1-1,1 1,0-1,0-1,1 0,0 0,0-1,4 3,1-2,0 0,1-1,0-1,0-1,0 0,1 0,0-2,0 0,0-1,1 0,-1-2,1 0,-1 0,1-2,-1 0,1-1,1-1,7-3</inkml:trace>
</inkml:ink>
</file>

<file path=ppt/ink/ink4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27.8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45 170,'-11'42,"2"-12,2 0,1 0,1 0,1 0,2 1,1 0,1-27,0-1,0 0,0 1,1-1,-1 0,1 1,0-1,0 0,0 0,0 0,0 1,1-1,-1-1,1 1,0 0,0 0,0-1,0 1,1-1,-1 1,1-1,-1 0,1 0,0 0,0 0,-1-1,1 1,1-1,-1 0,0 0,0 0,0 0,1 0,-1-1,0 1,1-1,-1 0,0 0,1 0,-1-1,0 1,3-1,7-4,-1 0,0-1,-1 0,1-1,-1 0,-1-1,1 0,-1 0,-1-1,1-1,-2 1,1-2,-1 1,-1-1,0 0,-1-1,0 1,0-1,-1-1,-1 1,0-1,-1 1,0-1,0-10,-1 18,0-1,0 1,-1 0,0-1,0 1,0-1,-1 1,0-1,0 1,0-1,-1 1,0-1,0 1,0 0,0-1,-1 1,0 0,0 0,-1 0,1 0,-1 0,0 1,-1-1,1 1,-1 0,1 0,-1 0,-1 0,1 1,0 0,-1-1,0 2,1-1,-1 0,0 1,-1 0,-1 0,0 2,-1 0,0 1,0 0,0 1,1 0,-1 0,1 0,-1 1,1 0,0 1,0 0,-4 3,-8 4</inkml:trace>
  <inkml:trace contextRef="#ctx0" brushRef="#br0" timeOffset="469.556">412 396,'38'-71,"59"-86,-61 127,-35 30,0 0,0 0,0-1,0 1,0 0,0 0,-1 0,1 0,0 0,0 0,0 0,0 0,0 0,0 1,0-1,-1 0,1 1,0-1,0 0,0 1,-1-1,1 1,0-1,0 1,-1-1,1 1,0 0,-1-1,1 1,-1 0,1 0,-1-1,1 1,-1 0,0 0,1 0,-1 0,0-1,0 1,1 0,-1 0,0 0,0 0,0 0,0 0,0 0,6 28,-6-21,0-1,0 1,1-1,0 0,0 1,1-1,0 0,0 0,1 0,0 0,0 0,0-1,1 1,0-1,0 0,1 0,0 0,0-1,0 0,1 0,-1 0,1 0,0-1,1 0,-1 0,1-1,0 0,-1 0,1-1,1 1,0-1,2-4,0 1,0-1,-1-1,1 0,0 0,-1-1,0 0,1-1,-2 0,1 0,-1-1,1 0,-2 0,1-1,-1 0,0 0,0-1,-1 0,0 0,0-1,-1 1,0-1,-1-1,0 1,0 0,-1-1,0 0,-1 0,0-1,3-13,-4 5</inkml:trace>
  <inkml:trace contextRef="#ctx0" brushRef="#br0" timeOffset="939.89">1316 1,'-11'3,"0"1,0 1,1-1,-1 2,1-1,0 1,1 1,0 0,0 0,0 1,1 0,0 0,1 1,-4 5,11-12,0 1,0 0,-1 0,2 0,-1-1,0 1,0 0,1 0,0-1,-1 1,1 0,0-1,0 1,1-1,-1 1,1-1,-1 0,1 1,-1-1,1 0,0 0,0 0,0 0,1-1,-1 1,0 0,0-1,1 0,-1 1,1-1,0 0,-1 0,1-1,0 1,-1 0,1-1,0 0,0 1,-1-1,1 0,3-1,21 10,-21-7,0-1,0 2,0-1,0 1,0-1,-1 2,1-1,-1 1,0-1,0 1,0 1,0-1,-1 1,0 0,0 0,0 0,-1 0,1 1,-1 0,0-1,-1 1,0 0,0 0,0 0,0 1,-1-1,0 0,0 1,-1-1,0 1,0-1,-1 0,1 1,-1-1,-1 1,-4 2,-1-1,0 0,0-1,-1 1,0-1,0-1,-1 0,1 0,-1-1,-1 0,1 0,-1-1,0 0,1-1,-2 0,1 0,0-1,-10 0,-4 1,5-3</inkml:trace>
</inkml:ink>
</file>

<file path=ppt/ink/ink4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26.8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1 509,'24'0,"22"0,8 0,1 0,-6 0,-5 0,-6 0,-10 4,-4 3,-6 4,-6 0</inkml:trace>
</inkml:ink>
</file>

<file path=ppt/ink/ink4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36.3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144 0,'-17'30,"1"1,2 1,0 0,3 0,0 2,0 10,-4 15,3 0,3 1,2 1,2-1,4 1,2 0,3-1,3 11,-5-57,1 13,0-1,2 1,1-1,1 0,1-1,2 1,0-2,1 1,6 5,-16-28,0 1,0-1,0 0,1 0,-1 0,1 0,-1-1,1 1,0 0,0-1,0 1,0-1,0 1,0-1,0 0,0 0,1 0,-1 0,0 0,1-1,-1 1,0-1,1 0,-1 1,1-1,-1 0,1 0,-1 0,0-1,1 1,-1-1,1 1,-1-1,0 0,1 0,-1 0,0 0,0 0,0-1,0 1,0 0,0-1,0 0,-1 1,1-1,0 0,-1 0,1-1,6-15</inkml:trace>
  <inkml:trace contextRef="#ctx0" brushRef="#br0" timeOffset="469.964">482 451,'-3'-1,"0"1,-1-1,1 1,0-1,-1 1,1 0,-1 1,1-1,0 0,-1 1,1 0,0 0,0 0,-1 0,1 0,0 1,0-1,0 1,0 0,1 0,-1 0,0 0,1 0,-11 8,0 0,1 1,0 0,1 0,0 2,1-1,0 1,1 1,1-1,0 1,1 1,0 0,1 0,1 0,-1 7,5-16,1-1,0 0,1 1,-1-1,1 1,0-1,1 0,-1 1,1-1,0 0,0 0,0 0,1 0,0-1,0 1,0-1,0 0,1 0,0 0,0 0,0 0,0-1,0 0,1 0,0 0,-1 0,1-1,0 1,0-2,1 1,-1 0,0-1,0 0,1 0,-1 0,1-1,-1 0,1 0,1-1,8 4,0-1,1-1,0-1,-1 0,1-1,-1-1,1 0,-1-1,0 0,0-2,0 0,-1 0,6-4,-2-2</inkml:trace>
</inkml:ink>
</file>

<file path=ppt/ink/ink4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40.0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264 25,'-19'12,"0"2,0 0,1 1,1 1,0 0,2 1,0 1,0 1,2 0,0 0,2 1,0 1,1 0,1 1,1 0,1 0,1 0,1 1,0 0,2 6,0-19,1 1,1-1,0 0,0 1,1-1,0 1,1-1,0 0,0 1,2-1,-1 0,1 0,0 0,1 0,0-1,1 0,0 1,0-2,1 1,0 0,1-1,0-1,0 1,1-1,-1 0,5 2,1-4,-1-1,0 0,1-1,0-1,0 0,-1-1,1 0,0-1,0 0,0-1,0-1,0 0,0-1,-1 0,1-1,-1 0,0-1,4-2,6-4,1 0,-1-2,-1-1,0 0,-1-2,-1 0,0-1,15-19,-24 26,-1-1,0 0,-1-1,0 1,-1-2,0 1,-1-1,-1 0,0 0,0 0,-1-1,-1 1,0-1,-1 0,-1 0,0 0,-1-1,0 1,-1 0,-1 0,0 0,-1 0,0 1,-1-1,-1 1,0 0,-1 0,0 0,-1 1,0 0,-1 0,-1 1,1 0,-2-1,0 4,0 0,0 1,0 0,-1 0,0 1,0 0,-1 1,1 0,-1 1,0 1,-1 0,1 0,0 1,-1 1,0 0,1 0,-1 1,1 1,-1 1,1-1,-1 2,1 0,-4 1,-14 8,5-1</inkml:trace>
  <inkml:trace contextRef="#ctx0" brushRef="#br0" timeOffset="478.15">95 420,'56'-29,"-34"15,95-44,-112 57,0-1,0 1,0 0,0 0,0 1,1-1,-1 1,0 1,0-1,0 1,0-1,0 1,0 1,0-1,0 1,0 0,-1 0,1 0,0 1,-1-1,0 1,0 0,2 2,38 40,-40-38,0-1,1 0,0 0,0 0,1-1,0 1,0-1,0-1,0 1,1-1,-1 0,1-1,0 0,1 0,-1 0,0-1,1 0,-1 0,1-1,0 0,-1 0,3-1,-3-1,1-1,-1 1,1-1,-1-1,0 1,1-1,-1-1,-1 1,1-1,0 0,-1-1,0 1,0-1,-1-1,1 1,-1-1,4-5,-8 9,0 1,0 0,-1-1,1 0,0 1,-1-1,1 1,-1-1,0 0,0 1,1-1,-1 0,0 1,0-1,0 0,-1 1,1-1,0 1,-1-1,1 0,-1 1,1-1,-1 1,0-1,0 1,0-1,0 1,-8-10</inkml:trace>
</inkml:ink>
</file>

<file path=ppt/ink/ink4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9:56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85,'-77'-27,"51"19,-1 1,0 2,-1 1,1 1,-1 1,1 1,-1 2,0 1,1 1,-1 1,1 1,0 2,1 1,0 1,-3 2,17-9,0 0,0 1,1 0,-1 1,1 0,0 1,0 0,0 1,1 0,0 0,0 1,1 1,-1 0,2 0,-1 1,1 0,1 0,-1 1,2 0,-1 0,-1 4,8-9,-1-1,1 0,0 0,0 0,0 1,0-1,1 0,0 0,0 0,0 0,0 0,1 0,-1 0,1 0,0-1,0 1,1 0,-1-1,1 0,-1 1,1-1,0 0,1-1,-1 1,0-1,1 1,1 0,106 48,61-32,-172-19,1-1,0 1,0-1,-1 1,1 0,0-1,0 1,-1 0,1 0,0-1,0 1,0 0,0 0,-1 0,1 0,0 0,0 0,0 0,0 0,-1 1,1-1,0 0,0 0,0 1,-1-1,1 0,0 1,-1-1,1 1,0-1,-1 1,1-1,0 1,-1-1,1 1,-1 0,1-1,-1 1,1 0,-1 0,0-1,1 1,-1 0,0 0,0 0,1-1,-1 1,0 0,0 0,0 0,0-1,0 1,0 0,0 0,0 0,-1 0,1-1,0 1,0 0,-1 0,1 0,-1 0,-139 87,-26 39,163-125,0 1,1-1,-1 1,1 0,0 0,0 0,0 0,1 0,-1 1,1-1,-1 0,1 1,0-1,1 1,-1-1,0 1,1 0,0-1,0 1,0 0,0-1,1 1,-1-1,1 1,0-1,0 1,0-1,1 1,-1-1,1 0,0 0,0 0,0 0,0 0,0 0,1 0,-1-1,1 1,0-1,0 0,0 0,0 0,0 0,0 0,0-1,1 1,-1-1,1 0,14 4,-1-1,1-1,0-1,0 0,1-2,-1 0,0-1,6-1,27-1,175-8,-202 5</inkml:trace>
  <inkml:trace contextRef="#ctx0" brushRef="#br0" timeOffset="266.914">1609 338,'-39'34,"-21"25,-7 8,5-3,12-8,10-8,11-8,7-6,6-3,2-3,-2-1,1-1,0 1,-4 0,2-4</inkml:trace>
  <inkml:trace contextRef="#ctx0" brushRef="#br0" timeOffset="516.304">1101 367,'29'34,"23"20,9 1,-2-3,-7-7,-6-10,-7-7,-5-8,-3-3,-3-3,-1-5,0-4,0-3,0-1,-4-1</inkml:trace>
  <inkml:trace contextRef="#ctx0" brushRef="#br0" timeOffset="954.068">2145 423,'-12'-4,"0"1,-1 0,1 1,-1 1,0 0,1 0,-1 2,0-1,1 2,-1-1,0 2,1 0,0 0,0 1,0 1,0 0,1 0,0 1,0 1,0 0,1 0,0 1,0 0,1 1,0 0,1 1,0 0,0 0,1 0,0 1,0 3,2-5,-27 85,32-90,-1-1,1 0,0 0,1 1,-1-1,0 0,1 0,0 0,0 0,0 0,0 0,0 0,1 0,-1 0,1 0,0 0,0-1,0 1,0-1,0 0,0 1,1-1,-1 0,1 0,0-1,-1 1,1 0,0-1,2 1,2 2,1-2,-1 1,1-1,-1 0,1 0,0-1,-1 0,1 0,0-1,0 0,0 0,0-1,-1 0,1-1,0 1,-1-2,1 1,-1-1,0 0,0 0,0-1,4-3,135-118,-101 80,2 11,-45 34,-1-1,0 1,0-1,0 1,0 0,0 0,0 0,1 0,-1 0,0 0,0 0,0 0,0 0,0 0,1 0,-1 1,0-1,0 1,0-1,0 1,0-1,0 1,0-1,0 1,0 0,0 0,0-1,-1 1,1 0,0 0,0 0,-1 0,1 0,-1 0,1 0,-1 0,1 0,-1 0,0 0,1 0,-1 0,0 1,0-1,0 0,0 0,0 0,0 1,6 43,-6-37,1-1,-1 1,1-1,1 0,-1 1,1-1,0 0,1 0,0 0,0 0,0 0,1-1,0 0,0 1,1-1,0-1,4 5,40 21,-25-18</inkml:trace>
  <inkml:trace contextRef="#ctx0" brushRef="#br0" timeOffset="1472.338">2569 875,'5'-12,"19"-41,2 1,2 1,3 1,1 2,3 1,1 2,31-28,-20 43,-46 30,0-1,0 1,0 0,0 0,0 0,0 0,0 0,0 0,-1 0,1 0,0 0,0 0,0 0,0 0,0 1,0-1,0 0,0 1,-1-1,1 1,0-1,0 1,-1-1,1 1,0-1,0 1,-1 0,1-1,-1 1,1 0,-1 0,1 0,-1-1,1 1,-1 0,0 0,1 0,-1 0,0 0,0 0,0-1,1 1,-1 0,0 0,0 0,-1 0,1 0,0 0,0 0,0 0,-1 0,1 0,0-1,-1 1,1 0,-1 0,-6 43,2 52,6-94,0 0,0 1,1-1,-1 0,0 0,1 1,-1-1,1 0,0-1,0 1,-1 0,1 0,0-1,1 1,-1-1,0 0,0 0,1 1,-1-1,0-1,1 1,-1 0,1-1,-1 1,1-1,-1 0,1 0,0 0,-1 0,1 0,-1 0,1-1,0 0,86-24,-37-3,-41 21,1 0,-1 1,1 0,0 1,1 0,-1 1,1 0,0 1,0 0,10 0,-20 4,1 0,-1 0,1 0,-1 0,0 1,1-1,-1 1,0 0,0 0,0 0,-1 0,1 1,0-1,-1 1,1-1,-1 1,0 0,0 0,0 0,0 0,-1 0,1 1,-1-1,0 0,0 1,0-1,0 1,-1-1,1 1,-1 0,0-1,0 1,0-1,-1 1,1-1,-1 1,0 0,0-1,16 74,0-59,2-5</inkml:trace>
  <inkml:trace contextRef="#ctx0" brushRef="#br0" timeOffset="2184.199">3669 423,'22'52,"-2"1,-3 2,-2 0,-2 0,1 26,-12-62,-1 0,0 0,-2 1,0-1,-1 0,0 0,-2 0,-3 10,4-21,1 0,-1 0,0 0,-1 0,0-1,0 0,-1 0,0 0,0 0,0-1,-1 1,0-1,0-1,-1 1,0-1,0-1,0 1,0-1,-1 0,-1 0,7-3,1 0,-1 0,1-1,-1 1,1-1,-1 1,1-1,-1 1,0-1,1 0,-1 0,0 0,1 0,-1 0,1 0,-1-1,0 1,1 0,-1-1,1 1,-1-1,1 0,-1 1,1-1,-1 0,1 0,0 0,0 0,-1 0,1 0,0 0,0-1,0 1,0 0,0 0,0-1,1 1,-1-1,0 1,1-1,-1 1,1-1,-1 1,1-1,0 0,0 1,0-1,0 0,4-80,6 50,2 0,1 1,1 1,2 0,1 1,1 1,2 1,0 0,5-2,6-9,2 2,1 1,1 1,2 2,2 2,38-23,44 3,-117 49,0 0,1 0,-1 1,0 0,1 0,-1 0,0 1,0-1,1 1,-1 0,0 0,0 0,0 1,0 0,0-1,0 1,0 1,-1-1,1 0,-1 1,0 0,1 0,-1 0,0 0,-1 0,1 1,-1-1,2 3,-1 0,-1 0,0 1,0-1,0 0,-1 1,0-1,0 1,-1-1,0 1,0-1,0 1,-1-1,0 1,0-1,-1 1,1-1,-1 0,-1 0,1 0,-1 0,-1 1,-3 7,-1 0,-1 0,0-1,0 0,-2 0,1-1,-2-1,-1 2,0-3,0 0,0-1,-1-1,0 0,-1 0,0-2,0 0,0-1,0 0,-1-1,0-1,0 0,0-1,-6-1,20-1,-1 1,0-1,0 0,1 0,-1 0,0 0,0 0,1-1,-1 0,0 1,1-1,-1 0,0 0,1 0,-1-1,1 1,0 0,-1-1,1 0,0 1,0-1,0 0,0 0,0 0,1-1,-1 1,1 0,-1-1,1 1,0-1,0 1,0-1,0 1,0-1,1 0,-1 1,1-1,-1 0,1 0,0 1,0-1,1-2,3-12</inkml:trace>
  <inkml:trace contextRef="#ctx0" brushRef="#br0" timeOffset="2449.509">4544 0,'-5'34,"-1"25,-1 7,-2 3,-1-6,2-10,2-8,2-7,2-5,1-4,1-1,0-2,0 1,1-1,-1 2,0-6</inkml:trace>
  <inkml:trace contextRef="#ctx0" brushRef="#br0" timeOffset="2803.978">4685 565,'34'9,"0"-2,1-1,0-1,0-2,0-2,0-1,1-2,-1-1,5-2,-33 4,0-1,0 1,0-1,0-1,0 1,0-1,0 0,-1-1,0 0,1 0,-1 0,-1-1,1 1,-1-1,0-1,0 1,0-1,-1 0,0 0,0 0,0 0,-1-1,0 0,0 0,-1 0,0 0,0 0,0 0,-1 0,0 0,-1-4,0 8,-1 0,0 0,0 0,0 0,0 1,-1-1,1 0,-1 1,1-1,-1 1,0-1,0 1,0 0,0 0,-1 0,1 0,-1 0,1 0,-1 1,0-1,1 1,-1 0,0 0,0 0,0 0,0 0,0 1,0-1,0 1,0 0,0 0,-2 0,-99 18,88-12,0 0,0 1,1 0,0 2,0 0,1 0,0 1,0 1,2 0,-1 1,1 1,1 0,0 0,1 1,0 0,1 1,1 0,1 1,0-1,0 1,2 1,0-1,1 1,4-11,0 0,0-1,1 1,-1 0,1 0,1-1,-1 1,1 0,0-1,0 0,1 1,-1-1,1 0,0 0,1 0,-1-1,1 1,0-1,0 0,1 0,-1 0,1-1,-1 1,1-1,0 0,1-1,0 1,152 50,-123-45,-4-3</inkml:trace>
  <inkml:trace contextRef="#ctx0" brushRef="#br0" timeOffset="3728.541">0 1270,'478'-25,"149"-7,51 4,37-2,-240 3,-58 0,150-3,-70 20,-97-8,-79-10,-17 0,-277 28,-4 0</inkml:trace>
  <inkml:trace contextRef="#ctx0" brushRef="#br0" timeOffset="5423.946">5955 311,'-5'4,"4"3,1 4,6 0,2-2</inkml:trace>
  <inkml:trace contextRef="#ctx0" brushRef="#br0" timeOffset="5673.01">6039 734,'0'0</inkml:trace>
</inkml:ink>
</file>

<file path=ppt/ink/ink4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0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1010,'7'8,"0"0,1-1,-1 0,1 0,1-1,-1 0,1-1,0 1,1-2,-1 1,1-1,0-1,0 0,0 0,0-1,1 0,-1-1,1 0,-1-1,1 0,-1 0,5-2,5 1,-1-2,0 0,0-2,0 0,0-1,-1 0,0-2,0 0,-1-1,0-1,0 0,0-2,178-155,-136 106,-3-2,-2-2,-4-3,-2-2,-4-3,-3 0,30-77,-2-52,-56 184,-7 45,-3-13,68 256,-46-195,-5 1,-2 0,-4 2,0 31,-12-76,-1 1,-2-1,-1 1,-2-1,-1 0,-6 18,7-37,0 0,-1 0,-1-1,0 1,-1-2,0 1,-1-1,-1 0,1 0,-2-1,0 0,0-1,-1 0,0-1,-1 0,-2 1,-14 6,-1 0,0-3,-1 0,0-2,-1-1,0-1,-1-2,0-1,-24 1,37-6,0-1,0 0,0-1,0-1,0-1,0-1,1-1,0 0,-2-2,13 5,0-1,1 1,-1-2,1 1,-1-1,1 0,0 0,1-1,-1 1,1-1,0-1,0 1,0-1,1 0,0 0,0 0,0 0,1-1,0 0,0 1,1-1,0 0,0 0,0-5,6-74,4 61</inkml:trace>
  <inkml:trace contextRef="#ctx0" brushRef="#br0" timeOffset="251.17">1863 813,'-10'33,"-8"26,0 8,-3-8,3-10,5-12</inkml:trace>
  <inkml:trace contextRef="#ctx0" brushRef="#br0" timeOffset="496.881">1609 163</inkml:trace>
  <inkml:trace contextRef="#ctx0" brushRef="#br0" timeOffset="867.663">2089 1235,'17'-69,"3"1,3 1,3 1,3 1,7-6,-29 58,0 0,1 0,0 1,1 1,1-1,0 1,0 1,1 0,0 1,1 0,0 0,1 1,-1 1,1 0,1 1,-1 0,1 1,0 1,0 0,8-1,-19 5,-1 0,0 0,0 0,1 0,-1 1,0-1,1 1,-1-1,0 1,0 0,0-1,0 1,0 1,0-1,0 0,0 0,0 1,0-1,-1 1,1-1,0 1,-1 0,0 0,1-1,-1 1,0 0,0 0,0 1,0-1,0 0,0 0,-1 0,1 0,-1 1,0-1,1 0,1 94,-3-76,-2 12,1-24,1 1,0 0,0 0,1 0,0 0,1 0,0-1,0 1,1 0,0 0,0-1,1 1,0-1,0 0,1 0,1 1,-3-7,1 0,0 0,-1 0,1 0,0 0,0-1,0 1,0-1,0 0,1 0,-1 0,0 0,0 0,1-1,-1 0,1 1,-1-1,0-1,1 1,-1 0,0-1,1 1,-1-1,0 0,0 0,1-1,0 0,81-47,-60 31,-12 7,1 0,0 1,1 0,0 1,1 1,0 0,0 1,0 1,1 1,5-1,-20 5,0 1,0 0,0 0,0 0,0 0,0 0,0 0,0 0,0 1,0-1,0 1,0-1,0 1,-1 0,1 0,0 0,0 0,-1 0,1 0,0 0,-1 1,0-1,1 0,-1 1,0-1,1 1,-1 0,0-1,0 1,0 0,-1 0,1 0,0 0,-1 0,8 74,-8-52,-1-17,2 0,-1 1,1-1,0 0,0 0,0 0,1 0,0-1,1 1,0 0,0-1,0 1,1-1,0 0,0-1,0 1,1 0,0-1,0 0,4 3,8 0</inkml:trace>
</inkml:ink>
</file>

<file path=ppt/ink/ink4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73 200,'18'198,"-7"178,-10-368,-1 0,0 1,-1-1,0 0,0 0,0 0,-1 0,0 0,-1-1,0 1,0-1,0 1,-1-1,0 0,-1 0,0-1,0 1,0-1,-3 3,6-9,1 0,-1 1,0-1,1 0,-1 0,1 0,-1 0,1 0,-1 0,0-1,1 1,-1-1,1 1,-1-1,1 1,-1-1,1 0,0 1,-1-1,1 0,0 0,0 0,-1 0,1 0,0 0,0-1,0 1,0 0,1-1,-1 1,0 0,0-1,1 1,-1-1,1 1,-1-1,1 1,0-1,0 1,-1-1,1 0,0 1,0-1,1 1,-1-1,0 1,0-1,1 0,-1 1,1-1,-1 1,1 0,0-1,3-23,1 0,1 1,1-1,1 2,2-1,5-9,-6 12,17-43,4 2,2 1,2 2,4 1,1 2,3 1,3 3,24-21,-55 59,0 0,1 2,0 0,1 1,1 0,0 1,0 1,1 1,0 0,0 1,1 2,0-1,7 1,-23 4,0 1,0 0,0 0,0 0,0 1,1-1,-1 1,0 0,0 0,0 0,-1 0,1 0,0 0,0 1,-1-1,1 1,0 0,-1 0,0 0,0 0,1 0,-1 1,0-1,-1 1,1-1,0 1,-1 0,1 0,-1-1,0 1,0 0,0 0,0 0,-1 0,1 3,0 5,1 0,-2-1,0 1,0 0,-1-1,0 1,-1 0,0-1,-3 10,-3 4,-2 0,0-1,-1 0,-1-1,-1-1,-1 0,-1 0,-1-2,0 0,-2 0,0-2,-9 6,12-8,-1-1,0 0,-2-2,1 0,-1-1,-1 0,0-2,-1 0,1-1,-2-1,1-1,-18 3,35-9,0 0,-1 0,1 0,0-1,-1 1,1-1,0 0,0 1,-1-2,1 1,0 0,0-1,0 1,1-1,-1 0,0 0,1 0,-1 0,1 0,-1-1,0-1,-9-14</inkml:trace>
</inkml:ink>
</file>

<file path=ppt/ink/ink4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0,'-114'512,"63"-78,51-344,6-82,0-8</inkml:trace>
</inkml:ink>
</file>

<file path=ppt/ink/ink4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0 259,'20'9,"1"-1,0-1,0-1,0 0,1-2,0 0,0-2,0 0,0-2,0 0,0-1,0-1,0-2,0 0,-1-1,5-2,-16 3,0 1,-1-2,1 1,-1-1,0-1,0 1,-1-2,1 1,-1-1,-1 0,1-1,-1 0,-1 0,1 0,-2-1,1 0,-1 0,0-1,-1 1,0-1,-1 0,1 0,-2-1,1-6,-2 13,-1 1,0 0,0-1,-1 1,1 0,-1-1,1 1,-1 0,0 0,0-1,-1 1,1 0,-1 0,1 0,-1 1,0-1,0 0,0 1,-1-1,1 1,0 0,-1-1,0 1,1 1,-1-1,0 0,0 1,0-1,0 1,0 0,-1 0,1 0,0 0,0 1,-1-1,-6 0,-1 0,1 0,-1 1,1 0,0 1,-1 0,1 1,0 0,0 0,0 1,0 1,-10 4,0 2,1 0,0 1,1 1,1 0,0 1,0 2,1-1,1 2,0 0,2 1,-4 4,10-10,-1 0,2 0,-1 0,1 0,1 1,0 0,1 1,0-1,1 1,0-1,1 1,1 0,0 0,0 0,1 0,1 0,0 0,1 0,1-1,3 13,-2-15,0-1,1-1,0 1,0-1,1 1,0-1,0-1,1 1,0-1,0-1,1 1,0-1,0-1,1 1,-1-1,1-1,0 1,0-2,7 3,11 2,0-1,-1-1,2-1,-1-1,1-2,13-1,-1 0</inkml:trace>
</inkml:ink>
</file>

<file path=ppt/ink/ink4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1 352,'19'2,"1"0,-1-1,1-1,0-1,0-1,-1 0,1-2,-1 0,0-1,0-1,-1-1,0 0,0-2,0 0,-1-1,-1 0,1-2,-2 0,6-6,70-112,-91 129,0 1,0 0,0-1,1 1,-1 0,0 0,1-1,-1 1,0 0,1 0,-1-1,0 1,1 0,-1 0,0 0,1-1,-1 1,1 0,-1 0,0 0,1 0,-1 0,1 0,-1 0,1 0,-1 0,0 0,1 0,-1 0,1 0,-1 0,0 1,1-1,-1 0,0 0,1 0,-1 1,1-1,-1 0,0 0,0 1,1-1,-1 0,0 1,1-1,-1 0,0 1,0-1,0 0,1 1,-1-1,0 0,0 1,0-1,0 1,0-1,0 0,0 1,0-1,0 1,0-1,0 1,0-1,0 0,0 1,0-1,0 1,0-1,2 38,-2-35,26 331,-25-285,4 3,-3 1,-3-1,-1 0,-3 0,-2 0,-3 0,-1-1,-11 24,20-68,-1 1,0-1,0 0,-1 0,0 0,0 0,0-1,-1 1,0-1,0 0,-1-1,0 1,0-1,0 0,-2 1,5-7,0 1,0-1,0 1,0-1,0 0,0 0,0-1,0 1,1 0,-1-1,1 0,-1 0,1 1,-1-1,1-1,0 1,0 0,0 0,0-1,1 0,-1 1,1-1,-1 0,1 1,0-1,0 0,0 0,0 0,1 0,-1 0,1 0,0 0,0 0,0-2,-1-14,2 0,0 0,0 0,2 1,1-1,0 1,1 0,3-5,-2 0,25-66,3 2,4 1,4 2,3 2,11-8,-38 59,1 0,1 2,2 1,1 0,2 2,0 1,1 0,2 2,0 2,2 0,29-15,-55 33,-1 1,0 0,1 0,-1 0,1 0,0 0,0 1,-1 0,1 0,0 0,0 0,0 0,0 1,0 0,1 0,-1 0,0 0,0 1,0-1,0 1,0 0,0 0,-1 1,1-1,0 1,0 0,-1 0,1 0,-1 0,0 0,0 1,0 0,0 0,0 0,2 2,-2 2,0 0,0 0,-1 1,1-1,-2 1,1 0,-1-1,0 1,-1 0,0 0,0-1,0 1,-1 0,0 0,-1-1,0 1,0-1,-3 8,-66 127,55-115,0 0,-2-2,-1 0,-2-1,0-1,-1-1,-1 0,-1-2,-1-1,-1-1,0-1,-3-1,-51 1,62-21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1,'0'38,"5"23,2 5,-1-3,-1-8,-1-13</inkml:trace>
</inkml:ink>
</file>

<file path=ppt/ink/ink4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1 395,'22'4,"0"0,1-2,-1 0,1-2,-1 0,1-2,-1 0,1-1,-1-2,0 0,-1-1,1-1,-1-2,-1 0,1-1,-2 0,18-14,-27 17,-1-1,0 0,0-1,-1 0,0-1,0 0,-1 0,-1 0,0-1,0 0,-1 0,1-4,-4 10,0-1,-1 0,1 1,-1-1,0 0,-1 0,1 0,-1 0,-1 0,1 0,-1 0,0 0,0 0,-1 0,0 1,0-1,0 0,0 1,-1 0,0-1,0 1,-1 0,1 1,-1-1,-4-3,3 4,1 0,-1 0,0 1,-1 0,1 0,0 0,-1 0,0 1,1 0,-1 0,0 1,0 0,0 0,0 0,0 1,0 0,0 0,0 0,0 1,0 0,0 0,-2 0,-124 55,122-48,0-1,0 2,1-1,-1 1,2 1,0 0,0 0,1 0,0 1,0 0,2 1,-1-1,1 1,1 0,0 1,1-1,0 1,1-1,1 1,-1 0,2-1,0 1,1 0,0 3,2-8,-1-1,2 1,-1-1,1 1,0-1,0 0,1 0,0-1,0 1,1-1,0 0,0-1,0 1,1-1,0-1,0 1,0-1,0 0,0-1,1 0,0 0,0 0,0-1,0 0,0-1,0 0,1 0,17 3</inkml:trace>
</inkml:ink>
</file>

<file path=ppt/ink/ink4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1 337,'241'-230,"-213"201,60-46,-87 75,0-1,0 1,1-1,-1 1,0 0,0 0,0 0,1 0,-1 0,0 0,0 0,0 0,1 0,-1 0,0 1,0-1,0 0,0 1,0-1,1 1,-1-1,0 1,0 0,0-1,-1 1,1 0,0 0,0 0,0 0,0-1,-1 1,1 0,0 0,-1 1,1-1,-1 0,1 0,-1 0,0 0,1 0,-1 1,0-1,0 0,0 0,0 0,0 1,4 64,-4-58,-1-2,0 1,1-1,0 1,1-1,-1 1,1-1,0 1,1-1,0 0,0 1,0-1,1 0,0 0,0-1,0 1,1 0,-1-1,1 0,1 0,-1 0,1-1,0 1,0-1,0 0,0 0,1-1,0 0,0 0,0 0,0-1,0 0,0 0,0 0,1-1,5 1,2-4,0-1,0-1,-1 0,1-1,-1-1,0 0,-1 0,1-1,-1-1,0 0,-1-1,0 0,-1-1,0 0,0 0,-1-1,0 0,2-6,47-90,-47 94</inkml:trace>
</inkml:ink>
</file>

<file path=ppt/ink/ink4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224 556,'-34'39,"2"2,1 2,3 1,1 1,-20 46,44-86,0-1,0 1,1 0,-1 0,1 0,0 0,1 0,-1 0,1 0,0 1,1-1,-1 0,1 1,0-1,0 1,0-1,1 0,0 1,0-1,1 0,-1 0,1 0,0 0,0 0,1 0,0 0,-1-1,2 1,-1-1,0 0,1 0,0 0,4 3,2-2,1-1,0-1,0 0,0 0,0-1,0 0,0-1,1 0,-1-1,0-1,1 1,-1-2,0 0,0 0,0-1,0 0,0-1,-1 0,1-1,-1 0,0 0,-1-1,1-1,-1 1,0-1,-1-1,0 0,0 0,0-1,-1 0,-1 0,36-49,-2-1,-3-2,-3-1,-3-2,8-27,-26 59,-2 0,-2-1,0 0,-3-1,0 1,-2-10,-2 27,-2 1,0-1,0 0,-2 0,0 1,-1-1,0 1,-1 0,-1 0,0 0,-1 1,-1-1,0 1,-5-6,8 14,0 1,-1-1,1 1,-1 0,0 1,0-1,-1 1,1 0,-1 0,0 1,0-1,0 1,0 1,-1-1,1 1,-1 0,0 1,1-1,-1 1,0 1,0-1,0 1,0 0,0 1,1 0,-1 0,0 0,1 1,-1 0,0 0,1 1,0 0,0 0,0 0,0 1,0 0,1 0,-1 0,1 1,-3 3,-7 10,1 0,1 0,1 1,0 1,2 0,0 1,1 0,1 0,1 1,1 0,1 0,1 1,1-1,1 1,1 0,1 0,1-1,1 10,1-9,1-1,1 1,1-1,1-1,0 1,2-1,1 0,0-1,1 0,2-1,0 0,0-1,2-1,0 0,1-1,1 0,1-2,0 0,0 0,1-2,1-1,1 0,63 12,-59-21</inkml:trace>
</inkml:ink>
</file>

<file path=ppt/ink/ink4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0 104,'6'20,"0"0,2 0,0-1,1 0,1 0,0-1,2 0,0-1,1 0,0-1,1-1,1 0,12 8,-23-20,1 0,-1 0,1-1,0 1,0-1,0 0,0-1,1 1,-1-1,0 0,1 0,-1-1,1 0,-1 0,0 0,1 0,-1-1,1 0,-1 0,0 0,0-1,0 0,0 0,0 0,0-1,0 1,0-1,-1 0,0-1,1 1,-1-1,2-2,7-7,0 0,-1-1,-1-1,0 0,-1 0,-1-1,0 0,-1-1,0-3,36-140,-40 130</inkml:trace>
</inkml:ink>
</file>

<file path=ppt/ink/ink4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0,'6'9,"-1"1,0-1,0 1,-1 0,0 1,0-1,-2 1,1-1,-1 1,-1 0,0 0,0 0,1 38,-2 0,-2 0,-2 0,-3-1,-8 32,3-9,-24 223,37-267,-1-3</inkml:trace>
</inkml:ink>
</file>

<file path=ppt/ink/ink4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1,'-14'25,"2"0,0 1,2 1,1 0,1 0,1 1,1 0,2 0,1 0,1 1,2 26,0-49,1 0,1 0,-1-1,1 1,0-1,0 1,0-1,1 0,0 0,0 0,0 0,1-1,0 1,0-1,0 0,0 0,0 0,1 0,0-1,0 0,0 0,0 0,0-1,0 1,1-1,-1-1,1 1,0-1,0 0,-1 0,1 0,0-1,0 0,0 0,-1-1,1 1,0-1,0-1,-1 1,1-1,-1 0,1 0,-1 0,0-1,0 0,0 0,0 0,2-3,25-19,-2-1,0-2,-2-1,-1-1,-2-1,0-1,-3-1,19-35,0-6,-31 56</inkml:trace>
</inkml:ink>
</file>

<file path=ppt/ink/ink4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15,'-133'342,"130"-322,9-26,15-30,-5 3,2 1,2 1,1 1,1 1,1 0,22-19,71-47,-114 94,-1 1,1-1,-1 0,0 1,1-1,-1 1,1-1,-1 1,1 0,-1 0,1-1,0 1,-1 0,1 1,-1-1,1 0,-1 0,1 1,-1-1,1 0,-1 1,1 0,-1-1,0 1,1 0,-1 0,0 0,0 0,1 0,-1 0,0 0,0 0,0 0,0 0,0 1,-1-1,1 0,0 1,0-1,-1 0,1 1,-1-1,0 1,1-1,-1 1,0 0,0-1,0 1,0 0,-2 81,-5-51,-13 140,19-171,1 0,0 0,-1 1,1-1,0 0,0 0,0 0,0 1,0-1,0 0,1 0,-1 1,0-1,1 0,-1 0,0 0,1 0,-1 0,1 0,0 0,-1 0,1 0,0 0,0 0,0 0,0 0,-1 0,1 0,0-1,0 1,1 0,-1-1,0 1,0-1,0 0,0 1,0-1,1 0,-1 1,0-1,0 0,0 0,1 0,-1 0,0 0,0 0,0 0,1-1,-1 1,0 0,0-1,1 0,132-114,44-37,-55 60,-121 92,-1 0,0-1,1 1,-1 0,0 0,0 0,1 0,-1 0,0 0,1 0,-1 1,0-1,0 0,1 1,-1-1,0 1,0-1,0 1,0-1,1 1,-1 0,0 0,0 0,0-1,0 1,-1 0,1 0,0 0,0 0,-1 1,1-1,0 0,-1 0,1 0,-1 0,0 1,1-1,-1 0,0 1,15 59,-14-55,3 20,-2 1,-1 0,-1-1,-1 1,-1 0,-1-1,-7 22,7 2,6-32</inkml:trace>
</inkml:ink>
</file>

<file path=ppt/ink/ink4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1,'10'24,"3"17,-1 2</inkml:trace>
</inkml:ink>
</file>

<file path=ppt/ink/ink4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1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1,'30'432,"-3"-327,-10-63,-15-33,-1 0,1 1,-1 0,-1-1,0 1,0-1,-1 1,-1-1,1 1,-1-1,-1 1,0-1,0 0,-1 0,-1 2,-20 80,10 48,-19 13,29-133</inkml:trace>
</inkml:ink>
</file>

<file path=ppt/ink/ink4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4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13,'0'-13,"0"34,0-2,3 23,2 0,1 1,3-2,1 1,4 4,-12-33,2-1,-1 0,2 0,0 0,0 0,1-1,0 0,1 0,0-1,1 1,0-2,0 1,1-1,1-1,-1 1,2-2,-1 1,1-1,0-1,0 0,9 3,-14-8,0 0,0-1,-1 0,1 0,0 0,0-1,-1 1,1-2,0 1,-1-1,1 1,-1-1,1-1,-1 1,0-1,0 0,0 0,-1-1,1 1,3-4,77-89,4-33,-89 129,0-1,0 0,0 1,1-1,-1 1,0-1,0 1,1-1,-1 1,0-1,1 1,-1-1,0 1,1 0,-1-1,0 1,1-1,-1 1,1 0,-1-1,1 1,-1 0,1 0,-1-1,1 1,-1 0,1 0,0 0,-1 0,1 0,-1 0,1 0,-1 0,1 0,0 0,-1 0,1 0,-1 0,1 0,-1 0,1 1,-1-1,1 0,-1 0,1 1,-1-1,1 0,-1 1,1-1,-1 0,1 1,-1-1,0 1,1-1,10 34,-9-25,4 19,-5-19,0-1,0 1,1-1,0 1,1-1,0 0,0 1,1-1,0-1,0 1,1-1,0 1,0-2,0 1,1 0,0-1,1 0,-1 0,1-1,5 3,-5-5,-1 0,1 0,0 0,1-1,-1 0,0-1,1 1,-1-1,1-1,-1 0,1 0,-1 0,0-1,1 0,-1 0,1-1,-1 0,0 0,0-1,0 0,0 0,-1 0,1-1,-1 0,0-1,0 1,0-1,-1 0,4-5,7-5,-1-1,-1 0,0-2,-2 1,0-2,0 1,-2-2,-1 1,0-2,-1 1,-1-1,-1 0,-1 0,-1-1,-1 1,0-13,-3 7,0 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5786,'5'34,"2"10</inkml:trace>
  <inkml:trace contextRef="#ctx0" brushRef="#br0" timeOffset="-184.074">1468 5052,'-5'34,"3"15,3 5,0-7</inkml:trace>
  <inkml:trace contextRef="#ctx0" brushRef="#br0" timeOffset="-1093.968">1468 1835,'0'19,"0"12,0 4,0 2,0-1,0-2,0-1,5-3,1 0,0-1,-1-1,-1 0,-2 0,-1-5</inkml:trace>
  <inkml:trace contextRef="#ctx0" brushRef="#br0" timeOffset="-732.443">1411 3048,'0'24,"0"18,0 6,0 0,0-4,-4-4,-3-4,1-4,1-2,2-1,1-2,1 1,0-1,1 1,0 0,1-1,-1-3</inkml:trace>
  <inkml:trace contextRef="#ctx0" brushRef="#br0" timeOffset="-379.396">1468 4092,'-11'62,"2"-1,3 2,3-1,4 34,26 71,-25-56,-2-87</inkml:trace>
  <inkml:trace contextRef="#ctx0" brushRef="#br0" timeOffset="-9364.471">0 791,'114'0,"320"-12,547-60,-303 32,-175 4,-243 25,-169-5,-72 11</inkml:trace>
  <inkml:trace contextRef="#ctx0" brushRef="#br0" timeOffset="-5283.473">706 114,'-173'124,"141"-97,-56 53,3 4,4 4,-10 21,-20 20,111-128,-1-1,1 1,-1-1,1 1,0 0,-1-1,1 1,0 0,-1-1,1 1,0 0,0-1,0 1,0 0,0 0,0-1,0 1,0 0,0-1,0 1,0 0,0 0,0-1,1 1,-1 0,0-1,1 1,-1 0,0-1,1 1,-1-1,1 1,-1 0,0-1,1 1,0-1,-1 1,1-1,-1 0,1 1,0-1,-1 0,1 1,0-1,-1 0,1 0,0 1,-1-1,1 0,9-2</inkml:trace>
  <inkml:trace contextRef="#ctx0" brushRef="#br0" timeOffset="-4999.501">1242 170,'-20'13,"-89"58,4 4,3 4,3 5,-13 21,23-10,88-94,0 0,1 0,-1-1,1 1,-1 0,1 0,0 0,-1 0,1 0,0-1,-1 1,1 0,0 0,0 0,0 0,0 0,0 0,0 0,0 0,0 0,0 0,1 0,-1 0,0 0,0-1,1 1,-1 0,1 0,-1 0,1 0,-1-1,1 1,-1 0,1 0,0-1,-1 1,1-1,0 1,0-1,0 1,-1-1,1 1,0-1,0 1,0-1,0 0,0 0,0 1,0-1,-1 0,1 0,1 0,51-3,-18-8,0-2,-1-1,0-2,-1-1,17-12,-9 4</inkml:trace>
  <inkml:trace contextRef="#ctx0" brushRef="#br0" timeOffset="-4748.103">1750 170,'0'3,"0"0,-1 0,0-1,0 1,0 0,0-1,0 1,0 0,-1-1,1 0,-1 1,0-1,0 0,0 0,0 0,0 0,0 0,0 0,-3 1,3-1,-221 201,59-71,163-131,0-1,0 1,0-1,0 1,-1-1,1 1,0 0,0 0,0 0,0-1,1 1,-1 0,0 0,0 0,0 0,1 1,-1-1,0 0,1 0,-1 0,1 0,0 1,-1-1,1 0,0 0,0 1,0-1,0 0,0 1,0-1,0 0,0 0,0 1,1-1,-1 0,0 0,1 1,-1-1,1 0,0 0,-1 0,1 0,0 0,-1 0,1 0,0 0,0 0,0 0,0 0,0 0,0-1,0 1,0 0,2 0,17-2,2-2</inkml:trace>
  <inkml:trace contextRef="#ctx0" brushRef="#br0" timeOffset="-4533.872">2399 114,'-10'14,"-26"24,-18 15,-9 4,2-4,2-5,5-7,8-5,6-4,6-2,3-2,8-1,11-5,14-6,11-11,3-6</inkml:trace>
  <inkml:trace contextRef="#ctx0" brushRef="#br0" timeOffset="-4294.507">3133 0,'-15'34,"-8"16,-2 3,-1-6,0-7,3-5,2-4,-1-2,-2-2,-1 0,-1 0,-1 0,-1-4,0-2,0 1,4-4</inkml:trace>
  <inkml:trace contextRef="#ctx0" brushRef="#br0" timeOffset="-1461.183">1411 819,'12'197,"-4"-144,-2 0,-2 1,-3 0,-2 7,1-52,-1 15</inkml:trace>
  <inkml:trace contextRef="#ctx0" brushRef="#br0" timeOffset="3190.705">1497 762,'70'66,"277"417,-133-246,-54-81,-35-23,-14 8,57 46,7 14,-23-26,-60-73,17 11,160 104,-239-194,-1 2,-2 1,-1 1,-1 1,20 30,-3-5,120 167,10-11,-36-52,-42-58,-77-84,-1 0,0 1,-1 1,0 1,-2 0,0 1,-1 0,4 10,-4-2,0 1,2-2,2 0,0-1,1 0,2-2,0 0,12 10,9 0,28 38,-16 20,-52-79</inkml:trace>
  <inkml:trace contextRef="#ctx0" brushRef="#br0" timeOffset="5456.469">5137 4318,'-5'-5,"-1"0,0 1,0 0,-1-1,1 2,-1-1,1 1,-1 0,0 1,-1-1,1 1,0 1,0-1,-1 1,1 1,-1-1,1 1,-1 1,1-1,-1 1,1 1,0-1,-2 1,-18 1,-1 1,1 1,-1 1,1 1,1 2,0 0,0 2,1 1,0 1,-18 13,28-14,0 0,1 1,0 1,1 1,1 0,0 0,1 1,0 1,2-1,-1 3,-1 5,0 1,2 1,0-1,2 1,1 1,1 0,1-1,2 1,0 0,2 1,1-1,1 0,6 26,-6-39,0 0,1 0,0-1,1 1,1-1,0 0,1 0,0-1,1 1,0-1,1-1,1 1,0-2,0 1,1-1,0 0,1-1,8 6,116 33,-92-38,-25-5,0-1,0-1,1 0,0-1,-1-1,1-1,0-1,18-2,133-27,-133 19,0-1,-2-3,0 0,0-2,1-3,-25 14,0 0,-1-1,1 0,-2-1,1 0,-1 0,0-1,0 0,-1-1,-1 0,0 0,2-4,75-146,-78 148,-1 0,0 0,-1-1,-1 1,0-1,0 0,-1 0,-1 0,0 0,-1-1,0 1,-1 0,-1 0,0 0,0 0,-1 0,-1 0,-1 1,1 0,-2-1,-5-8,-27-22,-2 2,-2 2,-2 1,-1 3,-1 1,-2 3,-1 2,-9-2,48 25,0 0,0 1,-1 1,0-1,0 2,0 0,0 0,0 1,-1 0,1 1,-1 0,1 1,-1 0,1 1,-1 0,1 1,-1 0,-7 3,1 2</inkml:trace>
  <inkml:trace contextRef="#ctx0" brushRef="#br0" timeOffset="6370.852">4657 4968,'26'-38,"-22"25,72-157,-55 130,-16 30,0-1,0 1,1 0,1 1,0-1,0 1,0 1,1-1,6-4,-13 12,0 1,0-1,0 0,0 0,0 1,0-1,0 0,0 1,0-1,0 1,0-1,0 1,0 0,1 0,-1-1,0 1,0 0,0 0,1 0,-1 0,0 0,0 0,0 1,0-1,1 0,-1 0,0 1,0-1,0 1,0-1,0 1,0 0,0-1,0 1,0 0,0 0,0-1,-1 1,1 0,0 0,0 0,-1 0,1 0,-1 0,1 0,-1 0,1 1,-1-1,14 66,-11-45,20 90,-22-111,-1 0,0 0,1 0,-1 0,1 0,-1 0,1 0,0 0,0 0,-1-1,1 1,0 0,0 0,0-1,-1 1,1-1,0 1,0-1,0 1,0-1,0 1,0-1,1 0,-1 1,0-1,0 0,0 0,0 0,0 0,0 0,0 0,0 0,0-1,0 1,1 0,-1 0,0-1,0 1,0-1,0 1,0-1,-1 1,1-1,0 0,0 1,0-1,0 0,-1 0,2 0,40-44,-41 43,136-145,-136 146,1-1,-1 0,1 1,0-1,-1 1,1 0,0-1,0 1,0 0,0 0,0 0,0 1,0-1,1 0,-1 1,0-1,0 1,0 0,1 0,-1 0,0 0,0 0,1 0,-1 0,0 1,0 0,0-1,1 1,-1 0,0 0,0 0,0 0,0 0,-1 0,1 1,0-1,0 0,-1 1,1 0,-1-1,1 1,-1 0,0 0,0 0,0 0,0 0,0 0,5 13,-1 0,0 0,-1 0,-1 1,0 0,-2 0,1-1,-2 1,0 0,-1 0,-2 7,2 20,0 13,1-32</inkml:trace>
  <inkml:trace contextRef="#ctx0" brushRef="#br0" timeOffset="8008.536">5081 5250,'0'821,"-23"-715,16-128,3 3,-1 0,-1 0,-1 1,0 0,-1 0,-1 1,-1 0,0 1,-1 0,-1 1,-1 0,0 0,0 2,-2 0,-3-3,2 0,-44-53,63 66,-1 1,0-1,0 1,1 0,-1-1,1 1,0 0,0 0,0 1,0-1,0 1,0-1,0 1,0 0,0 0,1 0,-1 1,0-1,1 1,1-1,23-6,1 2,-1 1,1 1,0 2,0 1,0 1,0 1,14 4,-16-1,-1 2,0 1,0 1,-1 1,0 1,-1 1,0 1,18 15,-40-27,1 0,-1 0,0 1,0-1,0 1,0-1,-1 1,1 0,0 0,-1 0,1 0,-1 0,0 0,0 0,1 1,-1-1,-1 0,1 1,0-1,-1 1,1-1,-1 0,0 1,1-1,-1 1,0-1,-1 1,1-1,0 1,-1-1,1 1,-1-1,0 1,0-1,0 0,0 0,0 1,-1-1,1 0,-1 0,1 0,-1 0,0-1,1 1,-1 0,-2 0,-155 97,-49 26,195-108,16-12</inkml:trace>
  <inkml:trace contextRef="#ctx0" brushRef="#br0" timeOffset="13038.735">2738 4459,'-5'-2,"0"0,0 1,0-1,0 1,0 0,-1 1,1-1,0 1,0 0,-1 0,1 1,0 0,0 0,-1 0,1 0,0 1,0 0,0 0,1 0,-1 0,0 1,1 0,0 0,0 0,-1 1,2-1,-1 1,0 0,1 0,0 0,0 1,-2 3,-8 16,2 0,0 1,2 1,1-1,1 1,1 1,1-1,2 1,0 0,2 0,1 0,1 0,1 2,-2-20,1 0,-1-1,1 1,1 0,-1-1,1 1,1-1,0 1,0-1,1 0,0 0,0-1,0 1,1-1,1 0,-1 0,1 0,0-1,1 0,-1 0,1-1,0 0,1 0,-1 0,1-1,0 0,0-1,8 3,-2-4,1-1,0-1,-1 0,1-1,0-1,-1 0,1 0,-1-2,0 0,0 0,0-2,-1 0,1 0,-2-1,1 0,-1-2,0 1,0-1,-1-1,0 0,-1-1,0 0,-1 0,0-1,-1 0,0 0,-1-2,5-3,-2 0,0-1,-1 0,-1-1,0 0,-2 0,0-1,-1 0,-1 0,-1 0,-1 0,0 0,-2 0,0-1,-2-7,2 20,-1 0,0 0,-1 0,0 0,0 0,-1 0,1 0,-2 1,1-1,-1 1,0 0,-1 0,0 0,0 1,0-1,-1 1,0 1,0-1,0 1,-1 0,1 0,-1 1,-1 0,1 0,0 1,-1 0,0 0,0 1,0 0,0 0,0 0,0 1,0 1,-1 0,1 0,-4 0,-9 5,-1 0,1 2,1 0,0 1,0 1,0 1,1 1,1 0,0 1,0 1,1 1,1 1,0 0,1 1,1 1,-6 9,-1-2</inkml:trace>
  <inkml:trace contextRef="#ctx0" brushRef="#br0" timeOffset="13409.179">2540 4798,'68'-81,"-62"74,3-5,0 0,1 1,0 0,1 1,0 0,1 1,-1 0,2 1,0 0,-8 7,-1 0,1 1,0-1,-1 1,1 0,0 0,0 1,-1-1,1 1,-1 0,1 0,0 1,-1-1,0 1,1 0,-1 0,0 1,0-1,0 1,-1 0,1 0,-1 0,1 0,-1 1,0 0,0-1,0 1,-1 0,0 0,1 0,-1 1,-1-1,1 1,0-1,66 71,-63-73,1 0,-1 0,1 0,-1-1,1 0,0 0,0 0,0-1,0 1,0-1,-1-1,1 1,0-1,0 0,0-1,-1 1,1-1,-1 0,1-1,-1 1,0-1,3-2,6-7</inkml:trace>
  <inkml:trace contextRef="#ctx0" brushRef="#br0" timeOffset="13808.78">1468 5278,'235'-48,"148"-28,-186 40,-168 31</inkml:trace>
  <inkml:trace contextRef="#ctx0" brushRef="#br0" timeOffset="14822.898">3246 4601,'5'3,"1"0,-1-1,1 0,0 0,-1 0,1-1,0 0,0 0,0 0,0-1,0 0,0 0,0 0,3-1,22-5,-1 0,0-2,0-2,0 0,-2-2,1-1,-1-1,-1-2,-1-1,0 0,13-14,247-195,-282 223,12-11,-1 0,0-1,-1-1,-1 0,-1 0,0-2,-1 1,6-14,-17 31,1-1,-1 0,0 0,1 1,-1-1,0 0,0 0,0 0,0 1,0-1,0 0,0 0,0 0,0 0,0 1,0-1,0 0,0 0,-1 0,1 1,0-1,-1 0,1 0,0 1,-1-1,1 0,-1 1,1-1,-1 1,0-1,1 0,-1 1,1-1,-1 1,0-1,0 1,1 0,-1-1,0 1,0 0,1 0,-1-1,0 1,0 0,0 0,1 0,-1 0,0 0,0 0,0 0,0 0,1 0,-1 1,-56 6,43-4,-15 1,0 0,0-2,0-1,-1-2,-23-3,53 3,-1 1,0 0,1-1,-1 1,0 0,0 0,0-1,1 1,-1 0,0 0,0 0,0 0,0 0,1 0,-1 0,0 0,0 0,0 0,0 1,1-1,-1 0,0 1,0-1,1 0,-1 1,0-1,1 1,-1-1,0 1,1-1,-1 1,1 0,-1-1,1 1,-1 0,1-1,-1 1,1 0,0 0,-1-1,1 1,0 0,0 0,-1 0,1-1,0 1,0 0,0 0,0 0,0 0,0-1,0 1,0 0,1 0,-1 0,0-1,0 1,1 0,-1 0,1 0,26 52,-22-46,110 194,-52-43,-61-158,-1-1,1 1,-1 0,0-1,1 1,-1-1,0 1,1-1,-1 0,0 0,0 1,0-1,0 0,1 0,-1 0,-1 0,1 0,0-1,0 1,0 0,0 0,-1 0,1-1,-1 1,1 0,-1-1,1 1,-1-1,0 1,0 0,0-1,0 1,0-1,0 1,0-1,0 0,12-53,3 0,2 1,3 1,9-17,7 14,-26 42</inkml:trace>
</inkml:ink>
</file>

<file path=ppt/ink/ink4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09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1383,'2'0,"-1"1,1 0,-1-1,1 0,0 1,0-1,-1 0,1 0,0 0,-1 0,1 0,0 0,-1 0,1 0,0-1,-1 1,1-1,0 1,-1-1,1 0,-1 0,1 0,-1 0,1 0,-1 0,0 0,0 0,1 0,-1-1,2 0,229-173,86-70,44-7,-193 147,-128 87,-30 18</inkml:trace>
  <inkml:trace contextRef="#ctx0" brushRef="#br0" timeOffset="1550.168">3867 4798,'-16'13,"14"-13,0 1,0 0,1-1,-1 1,0 0,0 0,0 0,1 0,-1 1,0-1,1 0,0 1,-1-1,1 1,0-1,-1 1,1 0,0-1,0 1,0 0,1 0,-1 0,0 0,1 0,-1 0,1 0,0 0,-1 0,1 0,0 0,0 0,0 0,1 0,-1 0,0 0,1 0,-1 0,1-1,0 3,6 2,-7-5,1 0,0-1,-1 1,1 0,0 0,0 0,0 0,-1-1,1 1,0-1,0 1,0 0,0-1,0 1,0-1,1 0,-1 1,0-1,0 0,0 0,0 0,0 0,0 0,1 0,-1 0,0 0,0 0,0 0,0-1,0 1,0 0,0-1,0 1,1-1,195-147,103-52,161-135,-314 211,-134 112</inkml:trace>
  <inkml:trace contextRef="#ctx0" brushRef="#br0" timeOffset="3039.253">480 367,'226'147,"68"92,150 118,-190-134,-92-79,-6 7,-6 8,142 203,-22-110,-88-100,71 79,-123-108,-18-6,31 49,125 159,-152-205,4-2,15 31,101 138,-48-74,-130-152,-3 2,41 64,-81-83,-32-59,9 0</inkml:trace>
  <inkml:trace contextRef="#ctx0" brushRef="#br0" timeOffset="3333.245">4628 3697,'-42'115,"4"1,6 2,5 1,-4 66,-20 81,38-210,-3 11,3 1,3 0,0 57,10-101</inkml:trace>
  <inkml:trace contextRef="#ctx0" brushRef="#br0" timeOffset="4168.661">847 0,'-28'168,"-20"292,40 217,8-668,0 1,1-1,0 0,1 1,0-1,1 0,-1 0,2 0,-1 0,5 7,2-1</inkml:trace>
  <inkml:trace contextRef="#ctx0" brushRef="#br0" timeOffset="7900.442">2907 2257,'20'-16,"35"-25,-3-2,-1-2,-2-2,-3-2,-1-3,10-19,66-108,-94 141,-3-1,-1 0,-2-2,-1-1,-3 0,-1-2,-2 1,1-15,-16-40,0 95,0 1,0-1,1 1,-1 0,0 0,-1-1,1 1,0 0,-1 0,1 0,-1 0,0 1,1-1,-1 0,0 1,0-1,0 1,0-1,0 1,-1 0,1 0,0 0,-1 0,1 1,0-1,-1 1,1-1,-1 1,1 0,-1 0,1 0,-1 0,1 0,-1 0,1 1,0-1,-1 1,1 0,-11 5,0 0,1 2,0-1,0 1,1 1,0 0,0 1,1 0,0 0,1 1,0 0,1 1,0 0,1 0,0 1,-2 6,-6 13,1 1,1 0,2 1,1 0,2 0,1 1,2 0,1 1,2-1,1 1,3 21,0-45,1 0,0 0,0 0,1-1,1 1,0-1,0 0,1-1,0 1,1-1,0 0,1-1,0 1,1-2,0 1,0-1,0-1,1 1,0-2,1 1,0-2,0 1,167 48,-129-20,-40-19</inkml:trace>
</inkml:ink>
</file>

<file path=ppt/ink/ink4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34,'33'-34,"-28"67,-14 192,8-222,1 0,0 0,0 0,0 0,0 1,1-1,-1 0,1 0,-1 0,1 0,0 0,1 0,-1 0,0 0,1 0,-1-1,1 1,0 0,0-1,0 0,0 1,1-1,-1 0,1 0,-1 0,1 0,0-1,-1 1,1-1,0 0,0 1,0-1,0 0,0-1,0 1,1-1,-1 1,0-1,0 0,0 0,1 0,-1-1,0 1,0-1,0 0,0 0,2 0,10-7,0-1,0-1,0 0,-1-1,-1-1,0 0,-1-1,0 0,8-12,19-18,64-64,-102 106,-1-1,1 1,0 0,0 0,0-1,0 1,0 0,0 0,0 0,0 0,1 0,-1 0,0 1,1-1,-1 0,0 1,1-1,-1 1,1-1,-1 1,1 0,-1-1,1 1,-1 0,1 0,-1 0,1 0,0 1,-1-1,1 0,-1 1,0-1,1 1,-1-1,1 1,-1-1,0 1,1 0,-1 0,0 0,0 0,1 0,-1 0,0 0,0 0,0 0,-1 1,1-1,0 1,12 121,23 25,-33-143,-1 0,1-1,0 1,0-1,0 0,0 0,1 0,0 0,0-1,0 1,0-1,0 0,1 0,-1 0,1-1,0 0,0 0,0 0,0 0,0-1,0 0,0 0,0 0,1-1,-1 1,0-1,3-1,3-1,0 0,0-1,0 0,-1-1,1 0,-1-1,0 0,0-1,-1 0,1 0,-1-1,-1 0,1-1,-1 0,0 0,-1-1,0 0,-1 0,0 0,0-1,2-5,2-6,0 0,-1-1,-2 0,0 0,-1 0,-1-1,-2 0,0-1,-1 0</inkml:trace>
</inkml:ink>
</file>

<file path=ppt/ink/ink4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1880,'-2'-2,"1"0,0 0,-1 0,0 1,1-1,-1 1,0-1,0 1,0-1,0 1,0 0,0 0,0 0,-1 0,1 0,0 1,0-1,-1 1,1-1,0 1,-1 0,1 0,-1 0,-1 0,1 0,-9-2,-1 1,1 0,0 1,-1 0,1 1,0 0,0 1,-1 1,1 0,1 0,-1 1,0 1,1 0,0 0,0 1,1 0,0 1,0 1,0-1,1 1,-5 6,-7 7,1 0,2 1,0 1,1 0,1 1,-8 20,16-30,0 0,1 0,1 1,1-1,0 1,1 1,0-1,1 0,1 1,1 0,0 0,1-1,0 1,2 0,-1-1,2 1,0-1,3 7,3 0,1-1,1 0,1-1,1 0,0-1,2 0,0-1,1-1,1-1,0 0,1-1,1-1,0 0,1-2,13 7,-14-9,1-1,-1-1,1 0,1-1,-1-2,1 0,0-1,1-1,-1-1,2-1,0-1,-1-1,0-2,1 0,-1-1,-1-1,1-2,-1 0,0-1,0-1,-1 0,0-2,-1-1,3-2,-5-2,-1 0,0 0,-1-2,-1 0,-1-1,0 0,0-3,-13 21,17-24,-2-1,0-1,-2 0,-1 0,-2-2,0 1,-2-1,-1-1,-1 1,-2-1,1-21,-5 39,0 1,0 0,-1 0,0 0,-1-1,0 1,-1 1,0-1,-1 0,0 1,-1 0,0 0,0 0,-1 0,-1 1,1 0,-1 0,-1 1,-3-3,-4-3,-1 0,0 1,-1 1,-1 0,0 2,0 0,-1 1,-1 0,1 2,-1 0,0 2,-1 0,-4 0,-25-5,40 6,-1 1,1 0,-1 1,0 0,0 1,0 0,0 1,0 0,0 1,1 0,-1 0,0 1,0 1,1 0,-1 1,-10 8,3-1</inkml:trace>
  <inkml:trace contextRef="#ctx0" brushRef="#br0" timeOffset="4838.661">3416 2783,'11'138,"8"65,8-6,-39-27,-23 26,27-137,3 0,3 0,5 53,-1-5,-2-63,-11 138,-9 44,-6-29,26 141,-28-195,26-108,1 0,2 0,1 0,2 0,2 3,-6-38,-1-1,1 1,-1 0,1 0,-1 0,1 0,-1 0,1 0,0 1,-1-1,1 0,-1 0,1 0,-1 0,1 0,0 1,-1-1,1 0,-1 0,1 1,0-1,-1 0,1 0,0 1,0-1,-1 0,1 1,0-1,0 1,-1-1,1 0,0 1,0-1,0 1,0-1,-1 1,1-1,0 0,0 1,0-1,0 1,0-1,0 1,0-1,0 1,1-1,-1 0,0 1,0-1,0 1,0-1,1 0,-1 1,0-1,0 1,1-1,-1 0,0 1,1-1,-27-29,25 28,-28-36,-1 1,-2 1,-2 2,0 2,-3 0,0 3,-14-7,41 29,-39-29,48 34,0 0,0 0,1 1,-1-1,0 0,0 0,1 0,-1 0,1 0,-1 0,1 0,-1 0,1 0,0 0,-1 0,1 0,0-1,0 1,0 0,0 0,0 0,0 0,0 0,0 0,1-1,-1 1,0 0,1 0,-1 0,0 0,1 0,-1 0,1 0,0 0,-1 0,1 0,0 1,0-1,-1 0,1 0,0 1,0-1,0 0,0 1,0-1,0 1,109-31,-81 27,95-20,-38 6,1 4,76-1,112-13,-208 14,52 0,-119 14,0 1,0-1,0 1,1-1,-1 1,0 0,0-1,0 1,0-1,0 1,0-1,-1 1,1 0,0-1,0 1,0-1,0 1,-1-1,1 1,0-1,-1 1,1-1,0 1,-1-1,1 1,0-1,-1 0,1 1,-1-1,1 1,-1-1,1 0,-1 0,1 1,-1-1,1 0,-1 0,0 0,1 0,-1 1,1-1,-1 0,1 0,-1 0,0 0,1 0,-1 0,1-1,-1 1,1 0,-1 0,-110 45,3 5,-53 34,-200 118,326-169,30-22</inkml:trace>
  <inkml:trace contextRef="#ctx0" brushRef="#br0" timeOffset="9350.604">2964 1852,'-48'-33,"-21"-42,-62-80,53 64,62 69,-1 1,-1 1,-1 0,-1 2,-21-17,-85-52,-30-58,97 83,-53-80,-244-184,206 165,-78-30,115 80,113 112,0-1,0 0,0 1,0-1,0 0,-1 1,1-1,0 0,0 1,0-1,0 0,-1 0,1 1,0-1,0 0,-1 0,1 1,0-1,-1 0,1 0,0 0,0 0,-1 1,1-1,0 0,-1 0,1 0,0 0,-1 0,1 0,-1 0,1 0,0 0,-1 0,1 0,0 0,-1 0,1 0,0 0,-1 0,1-1,0 1,-1 0,1 0,0 0,0 0,-1-1,15 44,-11-36,7 35,-1 0,-2 2,-2-1,-2 0,-2 1,-4 36,3-31,-22 87,22-135,1-1,-1 1,0-1,1 0,-1 1,0-1,1 1,-1-1,0 0,1 1,-1-1,1 0,-1 0,1 1,-1-1,0 0,1 0,-1 0,1 0,-1 1,1-1,-1 0,1 0,-1 0,1 0,-1 0,1 0,0 0,-1 0,1-1,-1 1,1 0,-1 0,0 0,1 0,-1-1,1 1,-1 0,1 0,-1-1,0 1,1 0,-1-1,1 1,-1-1,0 1,1 0,-1-1,0 1,0-1,0 1,1-1,-1 1,0-1,0 1,0-1,0 1,0-1,0 1,0-1,0 1,0-1,0 1,0-1,0 1,0-1,0 1,0-1,0 1,-1-1,2 0,46-57,2 3,2 2,3 2,1 3,3 2,2 3,15-7,-50 36,0 0,1 2,0 1,1 1,0 1,1 2,18-3,-46 9,-1 1,0-1,1 0,-1 1,1-1,-1 1,0-1,1 0,0 0,-1 1,1-1,-1 0,1 0,0 1,0-1,-1 0,1 0,0 0,0 0,0 1,0-1,0 0,0 0,0 0,0 0,0 0,0 1,1-1,-1 0,0 0,1 0,-1 1,0-1,1 0,-1 0,1 1,-1-1,1 0,-1 1,1-1,0 1,-1-1,1 1,0-1,-1 1,1-1,0 1,0 0,-1-1,1 1,0 0,0-1,0 1,0 0,-1 0,1 0,0 0,0 0,0 0,0 0,-17-6,-1 1,-1 1,1 1,0 0,-1 1,0 1,1 0,-1 1,0 2,-3 0,-27 0,-235-2,279 0,0-1,0 1,1 0,-1-1,0 0,0 0,0 0,0-1,1 1,-1-1,1 0,-1 0,1 0,0 0,0-1,0 1,0-1,0 0,0 0,-1-3,-4-9</inkml:trace>
  <inkml:trace contextRef="#ctx0" brushRef="#br0" timeOffset="10188.028">480 45,'-16'22,"-29"166,39-151,-24 217,-4 2,18-79,16-177,1 1,-1-1,0 1,0 0,0-1,0 1,0 0,0-1,0 1,0-1,0 1,0 0,0-1,0 1,0 0,-1-1,1 1,0-1,0 1,-1-1,1 1,0-1,-1 1,1-1,-1 1,1-1,0 1,-1-1,1 1,-1-1,1 0,-1 1,0-1,1 0,-1 1,1-1,-1 0,1 0,-1 0,0 0,1 0,-1 1,0-1,1 0,-1 0,1 0,-1-1,0 1,1 0,-1 0,0 0,1 0,-1-1,1 1,-1 0,1 0,-1-1,-9-10</inkml:trace>
  <inkml:trace contextRef="#ctx0" brushRef="#br0" timeOffset="10522.284">0 158,'1'-2,"-1"0,1-1,-1 1,1-1,0 1,-1 0,1 0,0-1,1 1,-1 0,0 0,1 0,-1 0,1 1,-1-1,1 0,0 0,0 1,0 0,0-1,0 1,0 0,0 0,1 0,-1 0,0 0,0 0,1 1,-1-1,1 1,0 0,81-8,-76 8,321 1,-285-7,-1-1,0-3,-1-1,0-3,0-1,21-12,-39 17</inkml:trace>
  <inkml:trace contextRef="#ctx0" brushRef="#br0" timeOffset="23840.676">3811 2557,'-5'5,"-6"2,-7-1,-4-1,1 3,10 1,5-2</inkml:trace>
</inkml:ink>
</file>

<file path=ppt/ink/ink4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2:16.02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1 597,'5'-10,"1"-3</inkml:trace>
  <inkml:trace contextRef="#ctx0" brushRef="#br1" timeOffset="39994.198">339 146,'48'57,"82"88,16 25,81 17,-35-19,20-13,-43-14,-78-64,-89-75,-1-2,0-1,0 1,1 1,-1-1,0 0,0 0,0 0,1 1,-1-1,0 0,0 1,0-1,0 1,0 0,0-1,0 1,0 0,0-1,0 1,0 0,0 0,0 0,-1 0,1 0,0 0,-1 0,1 0,-1 0,1 0,-1 1,0-1,1 0,-1 0,0 0,0 0,1 1,-1-1,0 0,-1 0,1 1,0-1,0 0,0 0,-1 0,1 0,0 1,-1-1,1 0,-1 0,0 0,1 0,-1 0,0 0,1 0,-1 0,0 0,-1 0,-14 2,0 0,1-2,-1 0,0-1,0 0,0-1,0-1,0-1,0 0,-8-3,-72-9,-66 8,162 7,0 0,1 0,-1 0,0 0,1-1,-1 1,0 0,0 0,1-1,-1 1,0 0,1 0,-1-1,0 1,0 0,0-1,0 1,1 0,-1-1,0 1,0 0,0-1,0 1,0 0,0-1,0 1,0-1,0 1,0 0,0-1,0 1,0 0,0-1,0 1,0 0,0-1,0 1,-1 0,1-1,0 1,0 0,0-1,-1 1,1 0,0-1,0 1,-1 0,1 0,0-1,-1 1,1 0,0 0,0 0,-1 0,1-1,-1 1,1 0,0 0,-1 0,1 0,0 0,-1 0,1 0,0 0,-1 0,37-15,-26 12,271-144,-26 16,-116 72,-139 59,1-1,0 0,-1 1,1-1,-1 1,1 0,0-1,-1 1,1-1,0 1,-1 0,1 0,0-1,0 1,-1 0,1 0,0 0,0 0,-1 0,1 0,0 0,0 0,0 0,-1 0,1 0,0 1,0-1,-1 0,1 0,0 1,-1-1,1 1,0-1,-1 0,1 1,-1-1,1 1,0-1,-1 1,1 0,-1-1,0 1,1 0,-1-1,1 1,-1 0,0-1,0 1,1 0,-1 0,0-1,0 1,0 0,0 0,0-1,0 1,0 0,0 0,0-1,0 1,0 0,-1 0,1-1,0 1,0 0,-1 0,1-1,-1 1,1 0,-29 49,-7-8,-1-2,-3-2,-31 24,-36 40,86-67,20-18</inkml:trace>
  <inkml:trace contextRef="#ctx0" brushRef="#br1" timeOffset="42069.814">1609 1302,'-33'81,"-90"83,62-92,-182 186,195-211,-123 136,10-3,124-134,-1-1,-3-2,-41 34,39-38,1 2,2 2,-33 47,45-55,-1 0,-1-2,-3-1,-16 13,-57 33,119-159,-10-214,-20 163,17 131,-1 0,1 0,-1 0,1 0,0-1,0 1,-1 0,1 0,0 0,0-1,0 1,0 0,0 0,1 0,-1 0,0-1,1 1,-1 0,0 0,1 0,-1 0,1 0,0 0,-1 0,1 0,0 0,0 0,-1 0,1 0,0 0,0 1,0-1,0 0,0 1,0-1,0 1,0-1,1 1,-1-1,0 1,0 0,0-1,0 1,1 0,-1 0,0 0,0 0,0 0,1 0,-1 1,0-1,0 0,0 0,0 1,0-1,1 1,-1-1,0 1,0-1,0 1,0 0,0 0,0 0,157 72,-97-54,0-4,1-1,1-4,0-2,1-3,-1-3,32-4,-62 1,-22 0,1 0,-1 0,0 2,1-1,-1 1,0 1,0 0,0 0,0 1,0 1,0 0,6 3,-16-6,1 0,0 1,-1-1,1 0,-1 1,1-1,-1 1,0 0,0 0,1-1,-1 1,0 0,-1 0,1 0,0 0,0 0,-1 0,0 0,1 0,-1 0,0 0,0 0,0 0,0 1,0-1,0 0,-1 0,1 0,-1 0,1 0,-1 0,0 0,0 0,0-1,0 1,0 0,0 0,-1-1,1 1,0-1,-1 1,-70 59,46-48,0-1,-1-1,0-2,0 0,-28 3,-165 17,18-3,201-26,0-1,0 1,0 0,0 0,0 0,-1-1,1 1,0 0,0 0,0 1,0-1,0 0,0 0,0 0,0 1,-1-1,1 1,0-1,0 1,0-1,1 1,-1-1,0 1,0 0,0 0,0-1,1 1,-1 0,0 0,0 0,1 0,-1 0,1 0,-1 0,1 0,0 0,-1 0,1 0,0 0,0 0,-1 0,1 1,0-1,0 0,0 0,0 0,1 0,-1 0,0 0,0 0,1 1,-1-1,1 0,-1 0,1 0,-1 0,1 0,-1-1,1 1,0 0,0 0,13 8</inkml:trace>
  <inkml:trace contextRef="#ctx0" brushRef="#br1" timeOffset="43401.657">1327 2092,'-1'0,"1"0,-1-1,1 1,0 0,-1 0,1 0,-1 0,1-1,-1 1,1 0,-1 0,1 0,-1 0,1 0,-1 0,1 0,-1 0,1 0,-1 1,1-1,-1 0,1 0,-1 0,1 0,0 1,-1-1,1 0,-1 0,1 1,0-1,-1 0,1 1,0-1,-1 1,1-1,0 0,-1 1,1-1,0 1,0-1,0 1,-1-1,1 0,0 1,0-1,0 1,0-1,0 1,0-1,0 1,0-1,0 1,0-1,0 1,0-1,0 1,1-1,-1 1,-5 19,1 1,1 0,1 0,1 0,1 0,0 0,2 1,-1 23,-1-38,-1 1,1 0,1 0,0 0,0-1,0 1,1 0,0-1,0 1,1-1,0 0,1 0,-1 0,1 0,1 0,-1-1,1 0,0 0,0 0,1-1,6 5,-6-10,0-1,0 0,0 0,0-1,0 1,0-1,0-1,-1 1,1-1,-1 0,1 0,-1-1,0 1,-1-1,1 0,-1-1,1 1,-1-1,-1 0,1 0,-1 0,1 0,1-5,97-119,-100 129,0 0,0 1,0-1,0 1,0-1,-1 1,1 0,0 0,0 0,0 0,-1 0,1 0,0 0,-1 0,1 1,-1-1,0 1,1-1,-1 1,0-1,0 1,0 0,0 0,0 0,0-1,0 1,-1 0,1 0,-1 0,0 0,1 0,-1 0,0 0,0 0,0 0,0 0,-1 2,8 16,-5-16,0 0,0-1,0 1,0-1,0 1,1-1,0 0,0 1,0-2,0 1,0 0,0 0,1-1,-1 0,1 0,0 0,0 0,-1 0,1-1,0 0,1 0,-1 0,0 0,0-1,0 1,0-1,1 0,-1 0,0-1,0 1,0-1,0 0,0 0,0 0,0-1,0 0,0 1,2-2,12-10,0-1,0-1,-2 0,1-1,-2-1,-1 0,0-1,-1-1,0 0,-2-1,-1 0,8-19,34-86,-53 73,-5 47</inkml:trace>
  <inkml:trace contextRef="#ctx0" brushRef="#br1" timeOffset="43966.348">2287 2290,'-154'303,"152"-300,0 0,0 0,0 0,1 0,-1 0,1 0,0 0,0 1,0-1,0 1,0-1,1 0,0 1,0-1,0 1,0-1,0 1,0-1,1 1,0-1,0 1,0-1,0 0,0 0,1 1,-1-1,1 0,0 0,0-1,0 1,0 0,1-1,-1 1,1-1,-1 1,2-1,8 2,1-2,-1 1,1-2,-1 1,1-2,-1 0,1 0,0-1,-1-1,1 0,8-3,-1-2</inkml:trace>
  <inkml:trace contextRef="#ctx0" brushRef="#br1" timeOffset="44398.113">1976 2431,'43'0,"34"-4,8-3,-5 1,-12 1,-12 1,-12 2,-7 1,-11 0</inkml:trace>
  <inkml:trace contextRef="#ctx0" brushRef="#br1" timeOffset="45929.584">1355 33,'0'-1,"0"1,-1 0,1-1,-1 1,1 0,-1 0,1 0,0-1,-1 1,1 0,-1 0,1 0,-1 0,1 0,-1 0,1 0,-1 0,1 0,-1 0,1 0,-1 0,1 1,-1-1,1 0,-1 0,1 0,-1 1,1-1,0 0,-1 1,1-1,-1 0,1 1,0-1,-1 0,1 1,0-1,0 1,-1-1,1 0,0 1,0-1,-1 1,1-1,0 1,0-1,0 1,0-1,0 1,0-1,0 1,0-1,0 1,0-1,0 1,0-1,-8 21,0-1,2 1,0 0,1 0,1 1,1-1,1 1,1 0,1-1,1 1,2 15,-3-34,1-1,-1 0,0 1,0-1,1 0,0 1,-1-1,1 0,0 0,0 0,0 0,0 1,0-1,1-1,-1 1,1 0,-1 0,1 0,0-1,-1 1,1-1,0 1,0-1,0 0,0 0,0 0,1 0,-1 0,0 0,0-1,1 1,-1-1,0 0,1 1,-1-1,0 0,1 0,3-1,0 0,0 0,0 0,0 0,0-1,0 0,-1-1,1 1,-1-1,1 0,-1 0,0-1,0 0,-1 0,117-146,-121 149,0 0,1-1,-1 1,1 0,-1 0,1 0,0 0,-1 0,1 0,0 0,0 0,0 0,0 0,0 1,0-1,0 0,0 0,0 1,0-1,0 1,0-1,0 1,0 0,1-1,-1 1,0 0,0 0,0 0,1-1,-1 1,0 1,0-1,1 0,-1 0,0 0,0 1,0-1,1 0,-1 1,0-1,0 1,0 0,0-1,0 1,0 0,0 0,0-1,0 1,0 0,-1 0,1 0,0 0,31 75,15 19,-42-92,-1 0,1 0,0-1,0 1,0-1,0 0,0 0,0 0,1-1,-1 0,0 0,1-1,-1 1,1-1,-1 0,1-1,-1 1,1-1,-1 0,1 0,-1-1,0 0,0 0,0 0,0 0,0-1,0 0,-1 0,1 0,-1 0,0-1,0 0,0 0,1-1,7-9,0 0,-1 0,0-1,-1-1,-1 0,0 0,-1-1,-1 0,-1 0,0 0,-2-1,1-2,23-87,-26 98</inkml:trace>
  <inkml:trace contextRef="#ctx0" brushRef="#br1" timeOffset="46688.079">2230 173,'-159'284,"300"-510,-141 225,1-1,0 1,0 0,-1-1,1 1,0 0,0-1,0 1,0 0,0 0,0 0,1 0,-1 0,0 0,0 1,1-1,-1 0,1 1,-1-1,0 0,1 1,-1 0,1-1,-1 1,1 0,-1 0,1 0,0 0,-1 0,1 0,-1 0,1 1,-1-1,1 0,-1 1,1-1,-1 1,0 0,1 0,-1-1,0 1,1 0,-1 0,0 0,0 0,0 0,0 0,0 1,0-1,0 0,0 0,0 1,28 70,-27-63,0 0,1 0,0 0,1-1,-1 0,2 0,-1 0,1 0,1 0,-1-1,1 0,5 4,-9-9,-1-1,0 0,1 0,-1 0,1 0,-1 0,1-1,-1 1,1 0,0-1,-1 1,1-1,0 1,-1-1,1 0,0 0,0 0,-1 0,1 0,0 0,0 0,-1-1,1 1,0-1,0 1,-1-1,1 0,-1 1,1-1,-1 0,1 0,-1 0,1 0,-1 0,0-1,0 1,1 0,-1-1,0 1,0-1,0 1,-1-1,1 1,0-1,25-77,2-150,-23 173,1 32</inkml:trace>
</inkml:ink>
</file>

<file path=ppt/ink/ink4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9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1,'61'47,"77"108,-58-91,66 66,15 75,119 11,-52 18,-122-125,-88-96</inkml:trace>
  <inkml:trace contextRef="#ctx0" brushRef="#br0" timeOffset="838.4">255 1553,'-12'3,"1"1,0 0,0 1,0 1,1 0,0 0,0 1,0 0,1 0,0 1,1 1,0-1,0 1,1 1,0-1,0 1,1 1,0-1,1 1,1 0,-1 0,2 0,-1 1,2-1,-1 1,2 0,0 0,0 0,1 6,-2 6,2-1,0 1,2-1,1 1,0-1,6 18,-7-35,-1 0,2 0,-1 0,1 0,0 0,0 0,0-1,1 0,0 1,0-1,0-1,1 1,-1-1,1 0,0 0,1 0,-1 0,1-1,-1 0,1 0,0-1,0 1,0-1,0-1,1 1,5 0,-3-1,0-1,1 1,-1-2,0 1,0-1,0-1,0 1,0-2,0 1,0-1,-1-1,1 1,-1-1,0-1,0 1,-1-2,1 1,-1-1,4-4,21-14,-2-2,-1-1,-2-1,0-2,-2 0,-1-2,-1 0,-2-2,-2-1,12-28,-27 54,1 0,-2-1,0 1,0-1,0 0,-2 0,1 0,-1 0,0 0,-1 0,0 0,-1-1,0 1,-1 0,0 0,0 1,-1-1,-1 0,1 1,-1 0,-1-1,0 2,0-1,-1 1,0-1,0 1,-1 1,0 0,0 0,-4-2,2 4,1 0,-1 1,0 0,-1 1,1 0,-1 0,1 1,-1 0,0 1,0 0,0 0,1 1,-1 1,0-1,0 2,0-1,1 1,-1 1,1 0,-4 2,-12 4,1 2,0 1,0 0,1 2,1 1,-20 18,13-8,2 1,1 2,1 1,2 0,0 2,-4 12,8-12</inkml:trace>
  <inkml:trace contextRef="#ctx0" brushRef="#br0" timeOffset="1135.38">1 1919,'201'-135,"-177"123,0 2,1 0,0 1,1 2,0 0,0 2,0 1,0 1,1 1,0 2,-1 0,1 2,5 1,50-1,-58-2</inkml:trace>
  <inkml:trace contextRef="#ctx0" brushRef="#br0" timeOffset="2637.866">791 1553,'79'-16,"-1"-2,-1-4,-1-3,-1-3,-2-4,39-24,187-125,-235 133,-2-3,-3-3,39-44,-98 97,1 1,-1 0,0-1,1 1,-1-1,1 1,-1 0,0-1,0 1,1-1,-1 0,0 1,0-1,1 1,-1-1,0 1,0-1,0 1,0-1,0 0,0 1,0-1,0 1,0-1,0 1,0-1,0 0,-1 1,1-1,0 1,0-1,-1 1,1-1,0 1,-1-1,1 1,0-1,-1 1,1 0,0-1,-1 1,1-1,-1 1,1 0,-1 0,1-1,-1 1,1 0,-1 0,1-1,-1 1,0 0,1 0,-1 0,1 0,-1 0,1 0,-1 0,0 0,1 0,-1 0,1 0,-1 0,1 1,-1-1,0 0,-51-1,45 1,-164-1,170 0,0 1,1 0,-1-1,0 1,0 0,1-1,-1 1,0 0,0 0,0 0,1 0,-1 0,0 0,0 0,0 0,1 0,-1 0,0 0,0 0,0 1,1-1,-1 0,0 1,0-1,1 0,-1 1,0-1,1 1,-1-1,0 1,1-1,-1 1,1 0,-1-1,1 1,-1 0,1-1,0 1,-1 0,1 0,0-1,-1 1,1 0,0 0,0 0,0-1,0 1,0 0,0 0,0 0,0 0,0-1,0 1,0 0,0 0,1 0,-1-1,0 1,26 48,-23-45,10 20,-1 0,-1 0,-2 1,0 1,-1-1,-2 1,-1 1,1 12,22 102,-29-140,1 0,0 0,-1 0,1 0,0 0,0 0,0 0,0 0,0 0,0 0,0 0,0 0,1 0,-1 0,0 0,1 0,-1 0,0 0,1 0,-1-1,1 1,-1 0,1 0,0 0,-1 0,1-1,0 1,0 0,-1-1,1 1,0-1,0 1,0-1,0 1,0-1,0 1,0-1,0 0,0 0,0 1,0-1,0 0,0 0,0 0,0 0,0 0,0 0,0 0,0-1,0 1,0 0,0-1,0 1,0 0,0-1,0 1,-1-1,1 1,0-1,0 0,0 1,-1-1,1 0,0 0,13-15,-1-1,-1-1,-1 0,0-1,-1 0,-1 0,1-6,9-17,80-180,-86 204</inkml:trace>
</inkml:ink>
</file>

<file path=ppt/ink/ink4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1,'-11'127,"4"-102,2 1,1 0,2 0,0 0,1 0,2 0,1 5,26 112,-16 25,-2-99,-3 1,-3-1,-3 1,-4 13,1 37,-34 23,37-111,7-27</inkml:trace>
  <inkml:trace contextRef="#ctx0" brushRef="#br0" timeOffset="3251.713">0 763,'153'-57,"2"6,3 6,5 7,-88 22,-2-3,0-4,60-27,-95 34</inkml:trace>
</inkml:ink>
</file>

<file path=ppt/ink/ink4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0 138,'165'25,"294"-22,-414-4,-67-6,0-1,1 0,0-2,0 0,1-2,0 0,1-1,1-1,-12-11,-32-13,41 30</inkml:trace>
</inkml:ink>
</file>

<file path=ppt/ink/ink4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4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1 198,'1'3,"1"0,0-1,1 1,-1 0,0-1,1 0,-1 0,1 0,0 0,0 0,0 0,0-1,0 1,0-1,0 0,0 0,0 0,2 0,-2 0,16 4,0-1,0-1,1-1,-1-1,0 0,1-1,-1-2,1 0,-1 0,16-6,8 1,227-26,-226 33,-84-36,-76-75,93 78,16 16</inkml:trace>
</inkml:ink>
</file>

<file path=ppt/ink/ink4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7.4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1 177,'189'38,"-130"-28,1-3,0-3,0-2,47-5,-3 1,37-9,-134-3,-33 1,11 6,4 0,0 0,1-1,0 0,1-1,0 0,0 0,1-1,0 0,1 0,0-1,0 0,1 0,-1-4,-11-21,10 20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1,'-17'11,"0"0,1-1,0 2,1 0,0 1,1 0,1 1,0 1,11-13,1 1,-1-1,1 1,0-1,0 1,0 0,0 0,0-1,0 1,1 0,0 0,-1 0,1 0,0 0,0 0,1-1,-1 1,0 0,1 0,0 0,0 0,0-1,0 1,0 0,0-1,1 1,-1-1,1 0,0 1,0-1,0 0,0 0,0 0,0 0,1 0,-1-1,0 1,1-1,-1 1,1-1,0 0,-1 0,1 0,0 0,1-1,46 16,-42-15,0 0,0 0,0 1,0 0,-1 1,1 0,-1 0,0 0,0 1,0 0,0 1,-1-1,1 1,-1 0,-1 1,1 0,-1 0,0 0,0 0,0 1,-1 0,0 0,1 3,-4-4,1-1,-1 1,0-1,-1 1,0-1,0 1,0 0,0-1,-1 1,0-1,0 1,0-1,-1 1,0-1,0 0,0 0,-1 0,0 0,0 0,0 0,0-1,-1 1,1-1,-1 0,-1 0,1-1,0 1,-1-1,0 0,1 0,-1 0,-5 1,4 1,0-1,0 0,0-1,0 1,-1-1,0 0,1 0,-1-1,0 0,0-1,0 1,0-1,-1 0,1-1,0 0,0 0,-1-1,1 1,0-1,0-1,0 0,0 0,0 0,0-1,-3-1,-3-8</inkml:trace>
</inkml:ink>
</file>

<file path=ppt/ink/ink4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0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0 144,'23'61,"93"305,-114-359,0-1,0 1,0 0,1 0,0-1,0 0,1 1,-1-1,1-1,1 1,-1 0,1-1,5 4,-8-8,1-1,0 0,-1 0,1 0,-1 0,1-1,0 1,-1-1,1 1,-1-1,1 0,-1 0,0 0,1 0,-1-1,0 1,0 0,0-1,0 0,0 1,0-1,0 0,0 0,-1 0,1 0,-1-1,0 1,1 0,0-3,1 1,108-158,-6 38,-103 124,0-1,0 1,-1-1,1 1,0 0,0 0,0 0,-1 0,1 0,0 0,0 0,-1 1,1-1,0 1,0-1,-1 1,1 0,0-1,-1 1,1 0,-1 0,1 0,-1 0,0 0,1 1,-1-1,0 0,0 1,0-1,0 1,0-1,0 1,0-1,0 1,-1 0,1-1,0 1,-1 0,0 0,1-1,-1 1,0 0,0 1,9 15,-7-14,1 0,-1 0,1-1,0 1,1-1,-1 0,1 1,-1-2,1 1,0 0,0-1,0 1,0-1,1-1,-1 1,0 0,1-1,-1 0,1 0,0 0,-1-1,1 1,0-1,-1 0,1-1,0 1,-1-1,1 0,-1 0,1 0,-1-1,4-1,5-2,0-1,-1 0,0-1,0 0,0-1,-1-1,0 1,-1-2,0 1,7-9,-5 4,1 1,-1-1,-1-1,-1 0,0-1,-1 0,-1 0,0-1,-1 0,-1 0,-1-1,0 1,-1-1,1-16,-6-40,0 62</inkml:trace>
</inkml:ink>
</file>

<file path=ppt/ink/ink4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0 215,'266'-28,"63"29,-288-7,-40 6,-1 0,1 0,0-1,-1 1,1 0,-1 0,1-1,-1 1,1 0,-1-1,1 1,-1 0,1-1,-1 1,0-1,1 1,-1-1,1 1,-1-1,0 1,0-1,1 1,-1-1,0 1,0-1,0 0,1 1,-1-1,0 1,0-1,0 0,0 1,0-1,0 1,0-1,0 0,-1 1,1-1,0 1,0-1,0 1,-1-1,1 0,0 1,-1-1,1 1,0-1,-1 1,1 0,-1-1,1 1,0-1,-1 1,1 0,-1-1,1 1,-1 0,0-1,1 1,-1 0,1 0,-1 0,1 0,-1 0,0-1,-177-115,159 89,18 17</inkml:trace>
</inkml:ink>
</file>

<file path=ppt/ink/ink4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1,'15'0,"13"0,8 0,2 0,-1 0,-1 0,-3 0,-1 0,-2 0,-1 0,-1 0,0 0,0 0,0 0,0 0,-10 0,-7 0</inkml:trace>
</inkml:ink>
</file>

<file path=ppt/ink/ink4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0,'44'10,"28"3,6-1,-4-2,-11-3,-10-3,-11-2,-7-1,-9-1</inkml:trace>
</inkml:ink>
</file>

<file path=ppt/ink/ink4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0 120,'678'0,"-678"0,-1-1,1 1,0-1,-1 1,1-1,0 1,0-1,0 1,-1-1,1 1,0-1,0 1,0-1,0 1,0-1,0 1,0-1,0 1,0-1,0 1,0-1,1 1,-1-1,0 1,0-1,0 1,1-1,-1 1,0-1,1 1,-1-1,0 1,1 0,-1-1,0 1,1 0,-1-1,1 1,-1 0,1 0,-1-1,1 1,-1 0,0 0,1 0,0-1,-1 1,1 0,-1 0,1 0,-1 0,1 0,-1 0,1 0,-1 0,1 0,-1 1,1-1,-1 0,1 0,-1 0,1 1,0-1,-38-26,-57-36,79 48</inkml:trace>
</inkml:ink>
</file>

<file path=ppt/ink/ink4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20.3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0 194,'1'-2,"1"0,-1 0,1 0,-1 0,1 1,0-1,-1 1,1-1,0 1,0 0,0-1,0 1,0 0,1 0,-1 1,0-1,0 0,0 1,1-1,-1 1,0 0,1 0,-1 0,0 0,2 0,-1 0,411-4,-265-25,-148 28,0-1,0 1,0 0,0-1,-1 1,1-1,0 1,-1-1,1 1,-1-1,1 1,-1-1,0 0,0 1,1-1,-1 0,0 1,-1-1,1 1,0-1,0 0,-1 1,1-1,-1 1,1-1,-1 1,0-1,0 1,1-1,-1 1,0-1,0 1,0 0,-1 0,1 0,0 0,0 0,-1 0,1 0,0 0,-1 0,-1 0,-5-10,-15-32,16 22</inkml:trace>
</inkml:ink>
</file>

<file path=ppt/ink/ink4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9.0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1 140,'2'44,"3"0,2 0,1 0,3-1,1-1,2 1,2-2,13 22,-29-61,1 0,0 0,0 0,0 0,0-1,0 1,0 0,0-1,1 1,-1 0,1-1,-1 0,1 1,-1-1,1 0,0 0,0 0,0 0,0 0,-1 0,1-1,0 1,0-1,0 1,0-1,1 0,-1 1,0-1,0 0,0 0,0-1,0 1,0 0,0-1,0 1,0-1,0 0,0 0,0 0,0 0,-1 0,1 0,0 0,-1 0,1-1,-1 1,1 0,-1-1,1 0,-1 1,0-1,1-1,182-268,-184 270,0 0,1 1,-1-1,0 0,1 0,-1 1,1-1,0 0,-1 1,1-1,-1 0,1 1,0-1,-1 1,1-1,0 1,0 0,-1-1,1 1,0 0,0-1,0 1,0 0,-1 0,1 0,0 0,0 0,0 0,0 0,0 0,-1 0,1 0,0 0,0 0,0 1,0-1,-1 0,1 1,0-1,0 0,-1 1,1-1,0 1,0-1,-1 1,1 0,-1-1,1 1,-1 0,1-1,-1 1,1 0,-1-1,1 1,-1 0,0 0,1 0,-1 0,0-1,0 1,0 0,12 61,-12-53,40 131,-39-136,0-1,1 1,0-1,-1 0,2 1,-1-1,0 0,0 0,1 0,0-1,-1 1,1-1,0 1,0-1,1 0,-1 0,0 0,1-1,-1 1,1-1,-1 0,1 0,0 0,-1 0,1 0,0-1,0 0,0 0,-1 0,1 0,0-1,0 1,0-1,-1 0,1 0,0 0,7-7,1 0,-1 0,0-1,-1-1,0 0,-1 0,0-1,-1 0,0 0,0-1,-1 0,-1 0,0-1,1-3,-3 8,28-54,-2-2,-4-1,14-50,-24 59,-9 32</inkml:trace>
  <inkml:trace contextRef="#ctx0" brushRef="#br0" timeOffset="478.041">1187 338,'-39'52,"2"1,3 2,-26 56,55-104,1 1,0 1,0-1,1 1,0-1,0 1,1 0,1 0,-1 0,1 0,1 1,-1-1,2 0,-1 0,1 0,1 3,2-8,0 0,0-1,0 0,1 1,-1-1,1-1,0 1,-1-1,1 0,0 0,1 0,-1-1,0 0,0 0,1 0,-1-1,0 1,1-1,-1-1,0 1,1-1,-1 0,5-1,6 1,-3 1,-5 0,-1 0,1 0,-1 0,1-1,-1 0,0 0,1-1,-1 0,0-1,0 1,0-1,0-1,0 1,0-2,1-6,-5 1</inkml:trace>
  <inkml:trace contextRef="#ctx0" brushRef="#br0" timeOffset="732.515">847 536,'44'0,"23"0,5 0,-4 0,-10 0,-9 0,-9 0,-6 0,-4 0,-2 0,-1 0,-6 0</inkml:trace>
</inkml:ink>
</file>

<file path=ppt/ink/ink4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7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1 254,'19'5,"11"2,6-1,1-1,-1-2,-1 0,-3-2,-1-1,-2 0,-5-5,-2-2,0 1,1-4,-4 0</inkml:trace>
  <inkml:trace contextRef="#ctx0" brushRef="#br0" timeOffset="247.942">199 0,'-5'39,"-1"31,-1 9,2-4,2-10,1-12,1-9,0-8,6-10,2-9</inkml:trace>
</inkml:ink>
</file>

<file path=ppt/ink/ink4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5.7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109 54,'-2'0,"-1"0,1 0,-1 0,0 0,1 1,-1-1,1 1,-1 0,1 0,-1 0,1 0,-1 0,1 0,0 1,0-1,0 1,0-1,0 1,0 0,0 0,0 0,1 0,-1 0,1 0,-1 0,1 1,0-1,0 1,0-1,0 1,0-1,1 1,-1-1,1 2,-34 139,31-133,1-1,0 1,0 0,1 0,1 0,0 0,0 1,1-1,0 0,0 0,1-1,1 1,0 0,0-1,1 1,0-1,0 0,1 0,1-1,2 4,-2-8,0 0,1-1,0 0,-1 0,1-1,0 0,0 0,1 0,-1-1,0 0,0-1,1 0,-1 0,0 0,1-1,-1 0,0 0,0-1,0 0,0 0,0-1,0 1,-1-2,1 1,-1-1,0 0,0 0,1-2,77-79,-82 85,0-1,0 1,0 0,0 0,0 0,0 1,0-1,0 0,0 1,-1-1,1 1,0-1,0 1,0 0,-1 0,1 0,0 0,-1 0,1 0,-1 1,0-1,1 0,-1 1,0-1,0 1,1-1,-1 1,0 0,-1 0,1-1,0 1,0 0,-1 0,1 0,-1 0,0-1,0 1,1 2,5 9,-5-10,0 1,0-1,0 1,1-1,-1 0,1 0,0 0,0 0,0 0,0 0,1 0,-1 0,1-1,-1 1,1-1,0 0,0 0,0 0,0 0,0-1,1 1,-1-1,0 0,1 0,-1 0,1 0,0 0,-1-1,1 0,-1 0,1 0,0 0,-1 0,1-1,-1 1,1-1,-1 0,1 0,-1-1,0 1,2-2,8-8,-1-1,-1-1,0 0,-1 0,0-1,-1 0,-1-1,2-4,1 0,73-199,-36 122,-33 84</inkml:trace>
  <inkml:trace contextRef="#ctx0" brushRef="#br0" timeOffset="698.343">871 308,'-97'219,"103"-229,15-32,2 1,2 0,2 2,4-1,-30 38,0 1,0 0,0 0,0 0,0 0,1 0,-1 0,0 0,1 0,-1 0,0 1,1-1,-1 0,1 1,-1-1,1 1,-1 0,1 0,0-1,-1 1,1 0,-1 0,1 0,0 1,-1-1,1 0,-1 1,1-1,-1 1,1-1,-1 1,1 0,-1-1,0 1,1 0,-1 0,0 0,0 0,0 0,1 0,-1 1,0-1,-1 0,1 0,0 1,0-1,0 1,-1-1,1 1,-1-1,1 1,-1-1,0 1,1-1,-1 2,10 26,29 67,-38-93,1 0,0-1,-1 1,1 0,0-1,0 1,1-1,-1 0,0 0,1 0,-1 0,1 0,0 0,0-1,0 1,0-1,0 0,0 0,0 0,0 0,0 0,0-1,0 1,1-1,-1 0,0 0,2 0,1-4,-1 1,1-1,-1 0,0 0,0-1,-1 0,1 0,-1 0,0 0,0 0,-1-1,1 0,-1 0,-1 0,1 0,-1 0,0 0,0-1,-1 1,0-1,0 1,0-1,-1-1,3-3,-1-1,-1 0,0 1,-1-1,0 0,0 0,-1 0,-1 1,0-1,-2-6,-3-1</inkml:trace>
</inkml:ink>
</file>

<file path=ppt/ink/ink4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26,'340'0,"-232"-22,-99 18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1 342,'34'0,"-1"-2,1-1,0-1,-1-2,0-1,-1-2,1-1,-2-1,1-2,6-5,-23 8,-1 0,1-1,-2-1,0 0,0-1,-1 0,-1-1,0 0,-1-1,1-2,-10 15,1-1,0 0,-1 1,0-1,0 0,0 0,0 0,0 1,0-1,-1 0,1 0,-1 0,0 0,0 0,0-1,0 1,-1 0,1 0,-1 1,0-1,1 0,-2 0,1 0,0 0,0 1,-1-1,1 0,-1 1,0 0,0-1,0 1,0 0,0 0,-1 0,1 0,-1 0,1 1,-1-1,1 1,-1-1,0 1,0 0,0 0,0 0,0 1,-2-1,-3-1,-1 0,0 1,0 0,0 0,0 1,0 0,0 1,0 0,0 0,1 1,-1 0,0 0,1 1,-1 0,1 1,0 0,0 0,-2 2,-125 105,122-98,0 0,1 1,1 0,0 1,1 0,1 1,1 0,0 0,0 1,2 0,0 0,1 1,1 0,1 0,0 0,1 0,1 0,1 1,1-12,0 0,0 0,0 0,1-1,0 1,0-1,1 1,0-1,0 0,0 0,1 0,0 0,0-1,1 1,-1-1,1 0,0-1,0 1,1-1,-1 0,1 0,0-1,0 1,4 0,7 3,0-1,1 0,-1-2,1 0,0 0,0-2,0-1,14 0,19-1,-1-3,0-2,0-2,-1-2,0-2,32-13,-50 13</inkml:trace>
</inkml:ink>
</file>

<file path=ppt/ink/ink4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9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0,'43'5,"24"-3,5-2,-4-2,-10 1,-9 0,-8-1,-12 2</inkml:trace>
</inkml:ink>
</file>

<file path=ppt/ink/ink4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99,'0'0,"0"1,0-1,0 1,0-1,0 1,0 0,0-1,0 1,0-1,0 1,0-1,0 1,0-1,-1 0,1 1,0-1,0 1,-1-1,1 1,0-1,-1 0,1 1,0-1,-1 1,1-1,-1 0,1 0,0 1,-1-1,1 0,-1 0,1 1,-1-1,1 0,-1 0,1 0,-1 0,1 0,-1 0,1 0,-1 0,1 0,-1 0,1 0,-1 0,1 0,-1 0,1 0,-1 0,1-1,-1 1,1 0,-1 0,1-1,-1 1,1 0,0-1,-1 1,1 0,0-1,-1 1,1-1,0 1,-9 164,11-112,-1-30,0 1,2-1,1 0,0 0,2-1,6 15,-12-33,1 1,0 0,0 0,0-1,1 1,-1-1,1 1,0-1,0 0,0 1,1-1,-1 0,1 0,-1-1,1 1,0-1,0 1,0-1,0 0,1 0,-1 0,0 0,1-1,0 1,-1-1,1 0,0 0,0-1,-1 1,1-1,0 1,0-1,0-1,0 1,-1 0,1-1,4-1,8-6,-1-1,0-1,0-1,-1 0,0 0,-1-2,0 0,-1 0,-1-1,4-5,2-2,103-117,-118 138,1-1,-1 1,1-1,0 1,-1 0,1 0,0 0,-1 0,1 1,0-1,-1 1,1 0,0-1,-1 1,1 0,-1 1,0-1,1 0,-1 1,0-1,0 1,0 0,0 0,0-1,0 1,0 1,-1-1,1 0,-1 0,0 1,1-1,-1 0,0 1,0-1,-1 1,1 0,0-1,-1 1,0 0,1 2,5 8,-3-6,0-1,1 0,0 0,0 0,0-1,1 1,0-1,0 0,0-1,0 1,1-1,0 0,0 0,0-1,0 1,1-1,-1-1,1 1,0-1,-1 0,1-1,0 0,0 0,0 0,0-1,0 0,0 0,0-1,0 0,0 0,0-1,0 0,0 0,-1 0,5-3,4-7,0 0,-1 0,-1-2,0 0,-1 0,0-1,-1-1,-1 0,0 0,-1-1,-1 0,-1-1,1-2,-2 8,0 0,-1 0,0-1,-1 1,0-1,-1 0,0 0,-1 0,-1-1,0 1,0 0,-2-1,-1-12,-4 13,-1 8</inkml:trace>
  <inkml:trace contextRef="#ctx0" brushRef="#br0" timeOffset="633.002">1047 382,'-166'202,"151"-183,101-102,39-47,-124 128,-1 1,1 0,0-1,0 1,0 0,1 0,-1 0,0 0,0 0,1 0,-1 0,0 0,1 1,-1-1,1 0,-1 1,1-1,-1 1,1 0,0-1,-1 1,1 0,-1 0,1 0,0 0,-1 0,1 1,-1-1,1 0,-1 1,1-1,0 1,-1-1,0 1,1 0,-1 0,1-1,-1 1,0 0,0 0,1 1,-1-1,0 0,0 0,0 0,0 1,-1-1,1 1,0-1,0 2,40 134,-39-132,0-1,1 0,-1 0,1 0,0-1,0 1,1-1,-1 1,1-1,-1 0,1 0,0-1,0 1,0-1,1 0,-1 0,0 0,1-1,-1 1,1-1,0 0,-1 0,1-1,0 1,0-1,-1 0,1-1,0 1,0-1,-1 0,1 0,-1 0,1-1,-1 1,1-1,-1 0,0-1,0 1,0-1,0 0,0 0,-1 0,1 0,-1 0,0-1,0 0,0 0,1-1,11-19,0 0,-2-1,-1 0,-1-1,-1-1,3-13,-8 15</inkml:trace>
</inkml:ink>
</file>

<file path=ppt/ink/ink4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0 387,'5'0,"11"0,7 0,6 0,1-5,1-1,0 0,0 1,-1 1,-1 2,0 1,0 0,-1 1,0 0,0 1,0-1,-5 0</inkml:trace>
  <inkml:trace contextRef="#ctx0" brushRef="#br0" timeOffset="1231.205">818 105,'-2'-1,"0"1,0-1,0 1,0 0,0 0,0 0,0 0,0 1,0-1,0 0,0 1,0-1,0 1,0 0,1 0,-1 0,0 0,0 0,1 0,-1 0,0 0,1 1,-1-1,1 1,0-1,-1 1,1-1,0 1,0 0,0 0,0 0,0-1,1 1,-1 0,1 0,-1 0,1 0,-1 0,1 0,0 0,0 0,0 0,0 1,-1 1,-38 193,35-181,1-1,0 1,1 0,0 0,2 0,0 0,0 0,2 0,0-1,0 1,2 0,2 6,-5-18,1 0,0-1,0 0,0 1,0-1,0 0,1 0,-1 0,1 0,0-1,0 1,0-1,0 1,0-1,1 0,-1 0,1-1,-1 1,1-1,0 0,-1 0,1 0,0 0,0 0,0-1,0 0,-1 0,1 0,0 0,0-1,0 1,0-1,-1 0,1 0,0 0,0-1,2-1,21-13,-2-1,0-1,0-1,-2-1,0-1,-2-1,0-1,-2-1,16-25,-29 41,40-36,-45 45,1 0,-1 0,0 0,0 0,1 1,-1-1,0 0,0 1,0-1,0 0,-1 1,1-1,0 1,-1-1,1 1,-1 0,1-1,-1 1,0 0,1-1,-1 1,0 0,0-1,0 1,-1 0,1-1,0 1,0 1,0-2,-1 4,1 0,-1 0,1-1,0 1,1 0,-1 0,1 0,0-1,0 1,0-1,1 1,0-1,0 1,0-1,0 0,1 0,-1 0,1 0,0 0,0 0,1-1,-1 0,1 1,-1-1,1-1,0 1,4 2,0-4,0 1,-1-1,1 0,0-1,0 1,0-2,0 1,0-1,0 0,-1-1,1 0,0 0,-1 0,0-1,1 0,-1-1,0 0,0 0,-1 0,0-1,1 0,3-5,11-9,-1-2,-1 0,-1-1,-1-1,10-18,-17 25,-1 0,-1 0,0-1,-1 0,-1-1,-1 1,0-1,-1 0,-1-1,-1 1,0-1,-2 1,0-11,0 27,0 0,0 0,-1 0,1 0,0 0,-1 0,1 0,-1 0,0 0,1 0,-1 0,0 1,0-1,0 0,0 0,-1 1,1-1,0 1,-1-1,1 1,-1-1,0 1,1 0,-1 0,0 0,0 0,0 0,-10 0</inkml:trace>
  <inkml:trace contextRef="#ctx0" brushRef="#br0" timeOffset="3411.122">2144 132,'-10'-1,"-1"0,0 1,1 0,-1 1,0 0,1 1,-1 0,1 0,-1 1,1 1,0 0,0 0,1 1,-1 0,1 0,0 1,0 1,-6 7,1 1,0 1,1 0,0 0,2 2,0-1,1 1,0 1,2 0,0 0,2 1,0 0,-3 16,8-29,0-1,1 1,-1 0,1 0,1 0,-1 0,1 0,0 0,1 0,0-1,0 1,0-1,1 1,0-1,0 0,0 0,1 0,0 0,0-1,1 1,0-1,0 0,0-1,0 1,1-1,-1 0,1 0,0-1,0 1,1-2,-1 1,1-1,-1 1,1-2,0 1,0-1,-1 0,1 0,6-1,5-3,-1-1,0 0,0-1,-1-1,0 0,0-1,0-1,-1-1,0 0,0-1,0-1,21-12,-12 9</inkml:trace>
  <inkml:trace contextRef="#ctx0" brushRef="#br0" timeOffset="3742.978">2511 189,'-16'14,"0"2,1 0,0 0,2 1,0 1,0 0,2 1,1 1,0-1,1 2,1-1,-3 17,10-33,1-1,-1 0,1 1,0-1,1 1,-1-1,0 1,1-1,0 0,0 1,0-1,0 0,0 0,1 0,0 0,-1 0,1 0,0 0,0 0,1-1,-1 1,1-1,-1 0,1 1,0-1,-1 0,1-1,0 1,0 0,1-1,-1 0,0 0,0 0,1 0,-1 0,0-1,1 1,-1-1,1 0,-1 0,1 0,-1 0,0-1,1 0,14-2,0 0,-1-2,1 0,-1-1,0-1,0-1,-1 0,0-1,-1-1,0 0,0-1,-1-1,0 0,-1-1,-1 0,0-1,-1 0,0-1,2-7,-10 18,0 0,0 0,-1 0,1 0,-1 0,0-1,-1 1,1-1,-1 1,0-1,0 0,0 1,-1-1,1 0,-1 0,0 1,-1-1,1 0,-1 0,0 1,0-1,-1 0,1 1,-1-1,0 1,0 0,0 0,-1 0,0 0,1 0,-1 0,-1 0,1 1,0 0,-1 0,0 0,0 0,0 0,0 1,-2-2,-11 2,0 1,0 0,0 1,0 1,0 1,0 0,0 1,1 1,-1 0,1 2,0-1,0 2,1 0,0 1,-13 9,-1 2</inkml:trace>
  <inkml:trace contextRef="#ctx0" brushRef="#br0" timeOffset="4147.608">3245 48,'-20'7,"-12"4,0 1,1 1,0 2,1 1,1 1,1 2,-2 2,28-20,0 0,0 0,0 0,1 0,-1 0,0 1,1-1,-1 0,1 1,0-1,-1 1,1 0,0-1,0 1,0 0,0-1,0 1,0 0,1 0,-1 0,0 0,1 0,0 0,-1 0,1 0,0 0,0 0,0 0,1 0,-1 0,0 0,1 0,-1 0,1 0,-1 0,1 0,0 0,0 0,0-1,0 1,0 0,1-1,-1 1,0-1,1 1,-1-1,1 0,0 1,-1-1,1 0,0 0,0 0,77 23,40 18,-116-40,0 1,0-1,0 1,0-1,0 1,0 0,0 0,-1 1,0-1,0 0,0 1,0-1,0 1,-1 0,1 0,-1 0,0-1,0 1,-1 0,1 0,-1 0,0 0,0 0,0 1,0-1,-1 0,0-1,-1 5,0-1,0 0,-1 0,0 0,0 0,-1-1,0 1,0-1,0 0,-1-1,0 1,0-1,0 0,-1 0,0 0,0-1,0 0,0 0,-1 0,1-1,-2 0,-8 5,0-2,0 0,-1-2,0 1,1-2,-1 0,-1-1,-3-1,-35-1,31 0</inkml:trace>
</inkml:ink>
</file>

<file path=ppt/ink/ink4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0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250 117,'0'-3,"-1"1,0 0,0 0,0 0,0 0,0 0,0 1,-1-1,1 0,-1 0,1 1,-1-1,0 1,0-1,1 1,-1 0,0 0,0 0,0 0,0 0,0 0,-1 1,1-1,0 1,0-1,0 1,-1 0,1 0,0 0,0 0,-1 0,1 0,0 1,0-1,0 1,-1-1,1 1,0 0,0 0,0 0,0 0,0 0,-1 2,-72 68,63-54,0 2,2-1,0 2,1-1,1 1,1 0,1 1,1 0,0 0,0 20,3-34,1 0,0 0,0 0,1 0,0 0,0 0,1 0,0 1,0-2,1 1,0 0,0 0,0 0,1-1,0 1,0-1,1 0,-1 0,2 0,-1-1,0 1,1-1,0 0,0 0,1-1,-1 1,1-1,0 0,0-1,1 0,-1 0,1 0,-1 0,1-1,0-1,5 2,12-2,-1-2,1 0,0-1,-1-2,0 0,0-2,0 0,-1-2,0 0,0-1,-1-2,0 0,0-1,-2-1,0-1,0-1,-1 0,13-15,-19 18,1-1,-2-1,0 0,0 0,-1-1,-1 0,0-1,-2 0,1-2,-5 11,0 0,-1 0,0 0,-1 0,1-1,-1 1,-1-1,1 1,-1-1,-1 1,1-1,-1 1,-1 0,1-1,-1 1,0 0,-1 0,0 0,0 0,-1 0,1 1,-3-3,-2-1,-1 0,0 1,0 0,-1 1,0 0,-1 0,1 1,-1 1,-1 0,1 0,-1 1,0 0,0 1,-1 1,1 0,-4 0,-13-1</inkml:trace>
  <inkml:trace contextRef="#ctx0" brushRef="#br0" timeOffset="353.754">25 370,'267'-160,"-201"134,-65 26,1-1,-1 1,1 0,-1 0,1 0,0 0,-1 1,1-1,-1 0,1 0,-1 1,1-1,-1 1,1 0,-1-1,0 1,1 0,-1 0,0 0,0 0,0 0,1 0,-1 0,0 0,0 0,0 1,-1-1,1 0,0 1,0-1,-1 0,1 1,-1-1,1 1,-1-1,0 1,1-1,-1 1,0-1,0 1,0 1,1 35,-2-34,0 0,1 0,-1 0,1 0,0 0,0 0,0 0,0 0,1 0,0 0,0 0,0 0,0 0,1 0,-1-1,1 1,0 0,0-1,0 0,1 1,-1-1,1 0,0 0,-1 0,2 0,-1-1,0 1,0-1,1 0,3 2,6-2,1 0,-1-1,1-1,-1 0,1 0,0-2,-1 1,1-2,-1 0,0 0,9-5,53-9,-56 21,-19 4</inkml:trace>
</inkml:ink>
</file>

<file path=ppt/ink/ink4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1,'24'0,"18"0,6 0,0 0,-4 0,-4 0,-4 0,-4 0,-2 0,-1 0,-6 0</inkml:trace>
</inkml:ink>
</file>

<file path=ppt/ink/ink4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0,-9 0,-10 0,-14 0</inkml:trace>
</inkml:ink>
</file>

<file path=ppt/ink/ink4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9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1 199,'9'0,"19"-5,8-1,3-1,0 2,3 2,-1-4,-3-1,-2 2,-4 1,-1 2,-2 1,-1 1,0 1,-1 0,-4 0</inkml:trace>
  <inkml:trace contextRef="#ctx0" brushRef="#br0" timeOffset="649.99">707 1,'-25'73,"19"-43,0-16,2 1,-1-1,2 1,0 0,1-1,0 1,1 1,0-1,2 0,0 0,0 0,2 0,0-1,0 1,1 0,1-1,1 0,1 3,-4-13,1 0,-1-1,0 1,1-1,0 0,0 0,0-1,0 1,0-1,1 1,-1-1,0-1,1 1,0-1,-1 0,1 0,0 0,0 0,0-1,0 0,-1 0,1 0,0-1,0 1,1-2,5 1,0-2,0 0,-1 0,1-1,-1 0,0 0,0-1,-1-1,1 0,6-5,18-23,-29 28,0 0,0 1,1-1,-1 1,1 0,1 1,-1-1,1 1,-1 0,1 1,1 0,4-2,-10 6,1-1,-1 1,1 0,-1 0,1 0,-1 0,0 0,0 1,1-1,-1 1,0-1,0 1,0 0,-1 0,1 0,0 0,-1 0,1 0,-1 0,0 1,1-1,-1 0,0 1,-1-1,1 1,0-1,-1 1,1 1,8 17,-6-15,1-1,-1 0,1 0,0 0,0-1,0 0,1 1,-1-1,1-1,0 1,0-1,1 0,-1 0,1 0,-1-1,1 0,0 0,0 0,0-1,0 0,0 0,0-1,0 1,0-1,0 0,0-1,5 0,4-4,0 0,0-1,0 0,-1-2,0 1,0-2,-1 1,0-2,-1 0,0-1,0 0,-1 0,-1-1,0-1,0 0,-1 0,-1-1,0 0,-1 0,-1-1,1-2,-1 3,0 0,-1 0,0-1,-1 1,-1-1,0 0,-1 0,-1 0,0 0,-1-6,0-4</inkml:trace>
</inkml:ink>
</file>

<file path=ppt/ink/ink4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6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48,'-2'-12,"-3"34,1-6,-1 1,0 0,1 0,1 1,0-1,2 1,0-1,0 1,2 0,0-1,1 1,1-1,1 1,0-1,1 0,1-1,1 1,0-1,1 0,0-1,2 0,0 0,4 4,-10-16,-1 0,1-1,0 1,-1-1,1 0,0 0,0 0,1-1,-1 1,0-1,0 0,1 0,-1-1,1 1,-1-1,0 0,1 0,-1-1,1 1,-1-1,0 0,1 0,-1 0,0-1,0 1,0-1,0 0,0 0,0-1,-1 1,1-1,-1 0,1 0,-1 0,0 0,0-1,-1 1,2-3,166-154,-169 159,1 0,-1 0,1 0,0 0,-1 0,1 0,0 0,0 1,0-1,0 0,-1 1,1 0,0 0,0-1,0 1,0 0,0 0,0 1,0-1,0 0,0 1,0-1,-1 1,1-1,0 1,0 0,-1 0,1 0,0 0,-1 0,1 0,-1 0,1 1,-1-1,2 2,41 66,-26-36,-15-30,-1 1,0-1,1 1,-1-1,1 0,0 0,0-1,0 1,1-1,-1 1,1-1,-1 0,1 0,0-1,0 1,-1-1,1 1,0-1,0-1,0 1,1 0,-1-1,0 0,0 0,0 0,0-1,0 1,0-1,0 0,0 0,0 0,0-1,0 1,0-1,9-6,-1-1,1 0,-1-1,-1 0,0 0,-1-2,0 1,0-1,-1 0,-1-1,0 0,-1-1,0 0,1-4,-3 8,6-11,-1-1,-1 0,-1 0,-2 0,0-1,-1 0,-1-1,-1 1,-1-17,-2 39,0 11</inkml:trace>
  <inkml:trace contextRef="#ctx0" brushRef="#br0" timeOffset="696.449">1192 218,'-61'153,"-10"44,70-195,1 0,-1 0,0 0,1 1,-1-1,1 0,0 0,0 1,0-1,0 0,0 0,0 1,0-1,1 0,0 0,-1 0,1 0,0 1,0-1,0 0,0 0,0-1,0 1,1 0,-1 0,1 0,-1-1,1 1,0-1,-1 1,1-1,0 0,0 0,0 0,0 0,0 0,0 0,0 0,0-1,1 1,-1-1,0 1,2-1,49 4,-28-5</inkml:trace>
  <inkml:trace contextRef="#ctx0" brushRef="#br0" timeOffset="996.976">938 386,'0'-4,"5"-3,6 1,6 2,6 0,2 2,3 6,1 2,0-1,1 0,-1-1,0-1,0-2,-1 0,-4-1</inkml:trace>
</inkml:ink>
</file>

<file path=ppt/ink/ink4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7,'-19'-3,"-1"1,1 1,-1 0,0 2,1 0,-1 1,1 1,0 1,-1 1,2 0,-16 7,-94 74,119-78,7-7,1 0,-1 0,1 0,-1 0,1 0,0 0,0 0,0 0,0 0,-1 1,2-1,-1 0,0 1,0-1,0 1,1-1,-1 1,0-1,1 1,0 0,-1-1,1 1,0 0,0-1,0 1,0-1,0 1,0 0,0-1,1 1,-1 0,0-1,1 1,0-1,-1 1,1-1,0 1,0-1,0 1,0-1,0 0,0 0,0 1,0-1,0 0,1 0,-1 0,0 0,1 0,10 5,1 0,-1-1,1-1,0 1,0-2,0 0,1-1,-1 0,4-1,-3 0,-1 1,1 0,-1 1,1 0,-1 1,0 1,0 0,11 6,-20-9,-1 0,0 0,0 0,0 1,0-1,-1 1,1-1,-1 1,1 0,-1 0,0 0,0 0,0 0,-1 1,1-1,-1 1,0-1,0 1,0-1,0 1,0-1,-1 1,0 0,1 0,-2-1,1 1,0 0,-1-1,1 1,-1 0,0-1,0 1,-1-1,1 0,-1 1,0-1,0 0,0 0,0 1,-19 12,-1 0,0-1,-1-2,-1 0,0-1,-21 6,38-15,-123 49,129-51,0-1,1 1,-1-1,0 0,0 1,0-1,0 0,1 1,-1-1,0 0,0 0,0 0,0 0,0 0,0 0,1 0,-1 0,0 0,0 0,0-1,0 1,0 0,1-1,-1 1,0 0,0-1,1 1,-1-1,0 1,0-1,1 1,-1-1,1 0,-1 1,0-1,1 0,-1 1,1-1,0 0,-1 0,1 0,0 1,-1-1,1 0,0 0,0 0,0 0,-1 0,1 1,0-1,0 0,1 0,-1 0,0 0,0 0,0 0,0 1,1-1,-1-1,5-12</inkml:trace>
</inkml:ink>
</file>

<file path=ppt/ink/ink4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3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8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14,'-12'-4,"-1"1,0 1,0 0,0 0,0 1,0 1,0 0,-1 1,1 1,0 0,1 0,-1 2,0-1,1 2,-1-1,1 2,1 0,-12 6,3 3,15-13,0 0,0 0,0 0,0 1,1-1,0 1,-1 0,1 1,0-1,0 1,1-1,-1 1,1 0,0 1,0-1,0 0,1 1,-1 0,1 0,0-1,1 1,-1 0,1 1,0-1,0 0,0 0,1 0,0 1,0-1,0 0,1 0,0 0,0 4,6 2,0-2,1 1,0-1,1 0,-1-1,2 0,-1 0,1-1,0 0,1-1,-1 0,1-1,0 0,10 3,-7-2,1 0,-1 1,0 1,-1 0,0 1,-1 1,1 0,6 7,-17-14,0-1,0 0,0 1,-1-1,1 1,-1-1,1 1,-1 0,0 0,0 0,0 0,0-1,-1 1,1 0,-1 0,0 1,0-1,0 0,0 0,0 0,-1 0,1 0,-1 0,0 0,0-1,0 1,0 0,0 0,-1-1,1 1,-1 0,0-1,0 0,0 1,0-1,0 0,0 0,-2 1,-6 5,1 0,-1-1,-1-1,1 0,-1 0,0-1,0 0,-1-1,-2 1,-188 32,178-36</inkml:trace>
  <inkml:trace contextRef="#ctx0" brushRef="#br0" timeOffset="366.049">702 212,'-12'32,"1"0,2 1,1 0,2 0,1 1,1 0,2-1,2 1,2 16,-2-45,1 0,0-1,0 1,0-1,0 1,1-1,0 1,0-1,0 0,0 0,1 0,0 0,-1-1,1 1,1-1,-1 1,0-1,1 0,0 0,-1-1,1 1,0-1,1 0,-1 0,0 0,1 0,-1-1,1 0,-1 0,1 0,-1 0,1-1,4 0,1 0,0 0,0-1,0-1,0 0,-1 0,1-1,0 0,-1 0,0-1,0-1,0 1,0-1,-1-1,0 0,0 0,0 0,5-7,4-4,0-2,-1 0,-1-1,-1 0,0-1,6-15,-14 24,-1-1,0 0,-1-1,0 0,-1 1,0-1,-1 0,-1 0,0 0,-1 0,0-1,-2-3,1 11,1 1,-1 0,-1 0,1 0,-1 0,0 0,0 0,-1 0,0 1,0-1,0 1,-1 0,0 0,0 0,0 0,0 1,-1-1,0 1,0 0,0 1,0-1,0 1,-1 0,0 0,1 1,-1 0,0 0,-3-1,-42 4,32 6</inkml:trace>
  <inkml:trace contextRef="#ctx0" brushRef="#br0" timeOffset="970.313">1211 607,'167'-198,"-16"26,-79 112,-69 60,-1 1,0 0,1 0,-1 0,0 1,0-1,0 0,0 1,0-1,0 1,0 0,0 0,-1 0,1 0,0 0,-1 0,0 0,0 0,1 0,-1 1,-1-1,1 1,0-1,0 1,-1-1,0 1,1-1,-1 1,0-1,0 1,0-1,-1 1,1-1,-1 1,1-1,-1 1,-1 1,2 1,0 14,-1-16,0 1,0-1,0 0,1 1,-1-1,1 0,0 1,0-1,0 1,0-1,1 0,-1 1,1-1,0 0,0 1,0-1,1 0,-1 0,1 0,0 0,-1 0,1 0,1-1,-1 1,0-1,1 1,-1-1,1 0,-1 0,1 0,0 0,0 0,0-1,0 1,0-1,3 1,7-3,-1-1,1 0,-1-1,0 0,0-1,0 0,-1-1,1-1,-1 1,0-2,-1 1,0-2,0 1,6-7,6-2,-4 3,72-34,-87 48,-1 0,0 0,1 1,-1-1,0 1,1 0,-1 0,0-1,0 1,0 0,-1 1,1-1,0 0,-1 0,0 1,1-1,-1 1,0-1,0 1,-1 0,1-1,0 1,-1 0,1 0,-1-1,0 1,0 0,0 0,-1-1,1 1,-1 0,1 0,-1-1,0 1,0 0,0-1,0 1,-7 26,6-23,0-1,0 0,0 1,1-1,0 1,0 0,0-1,1 1,0 0,0 0,0-1,1 1,0 0,0-1,0 1,1-1,0 3,9-1,-1-5</inkml:trace>
</inkml:ink>
</file>

<file path=ppt/ink/ink4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138 339,'-14'39,"-10"21,-1 6,-1-8,0-14,3-15</inkml:trace>
  <inkml:trace contextRef="#ctx0" brushRef="#br0" timeOffset="662.239">335 480,'0'3,"1"-1,-1 0,1 1,-1-1,1 0,0 1,0-1,0 0,0 0,0 0,1 0,-1 0,1 0,-1 0,1 0,0 0,-1-1,1 1,0-1,0 1,0-1,0 0,1 0,-1 0,0 0,0 0,1 0,-1-1,0 1,1-1,-1 0,1 1,-1-1,1 0,-1 0,0-1,1 1,-1 0,1-1,-1 0,0 1,1-1,-1 0,2-1,13-12,0 0,-1 0,-1-2,0 0,-1-1,-1 0,0-1,-1-1,-2 0,10-20,37-57,-57 97,0 0,0 0,0-1,1 1,-1 0,0 0,1 0,-1-1,0 1,1 0,-1-1,1 1,-1 0,1-1,0 1,-1-1,1 1,0-1,-1 1,1-1,0 1,0-1,-1 0,1 1,0-1,0 0,0 0,-1 1,1-1,0 0,0 0,0 0,0 0,-1 0,1 0,0 0,0-1,0 1,0 0,-1 0,1-1,0 1,0 0,-1-1,1 1,0-1,-1 1,1-1,0 1,-1-1,1 1,0-1,-1 0,1 1,-1-1,0 0,1 1,-1-1,1 0,-1 0,0 0,0 1,1-1,-1 0,0 0,0 0,0 0,0 0,3 101,-5-90,0-1,1 0,0 1,0-1,1 1,1-1,0 1,0-1,0 1,1-1,1 0,0 0,0 0,0 0,1-1,1 1,-1-1,1 0,1 0,-1-1,2 1,-1-1,1 0,0-1,6 5,-10-10,0 1,0-1,0 1,0-1,0 0,1 0,-1-1,0 1,1-1,-1 1,1-1,-1 0,1-1,-1 1,0 0,1-1,-1 0,0 0,1 0,-1 0,0 0,0-1,0 1,0-1,0 0,0 0,-1 0,1 0,0-1,-1 1,0-1,0 1,1-2,59-105,-55 94,37-107,-38 99</inkml:trace>
  <inkml:trace contextRef="#ctx0" brushRef="#br0" timeOffset="1047.675">1436 0,'-22'19,"0"1,1 1,2 1,0 0,1 2,1 0,2 1,0 0,2 1,1 1,0 0,3 1,-7 26,15-48,0 1,1 0,0 0,0-1,1 1,-1 0,1 0,1-1,0 1,-1-1,2 1,-1-1,1 0,0 0,0 0,1 0,0 0,0-1,0 0,1 0,-1 0,1 0,1-1,-1 1,0-1,1-1,0 1,0-1,0 0,0 0,1-1,3 1,0 1,-1-1,1 0,0-1,0 0,-1 0,1-1,1-1,-1 1,0-2,0 1,0-2,0 1,-1-1,1-1,0 1,-1-2,1 1,-1-2,0 1,0-1,-1 0,1-1,2-2,4-4,0 0,-1-2,0 1,-1-1,-1-1,0-1,-1 0,-1 0,0-1,-1 0,6-18,-11 28,0 0,-1-1,0 0,0 0,-1 0,0 0,0 0,-1 0,0-1,0 1,-1 0,0-1,-1 1,0 0,0-1,-1 1,0 0,0 0,-1 0,0 0,0 1,-1-1,0 1,0 0,-1 0,0 0,0 0,0 1,-1 0,0 0,0 1,-1 0,0 0,0 0,0 1,0 0,-7-3,-90-6,74 13</inkml:trace>
  <inkml:trace contextRef="#ctx0" brushRef="#br0" timeOffset="1310.186">1098 311,'280'-51,"-275"50,0 0,0 1,0-1,0 1,0 0,1 0,-1 1,0-1,0 1,0 0,0 0,0 1,0 0,-1 0,1 0,0 0,-1 1,0-1,1 1,-1 0,0 1,-1-1,1 1,0-1,-1 1,2 3,-2-3,-2 1,1 0,-1-1,2 1,-1-1,0 1,1-1,0 0,0 0,0 0,0-1,1 1,-1-1,1 1,0-1,0-1,0 1,0 0,1-1,-1 0,1 0,-1 0,1-1,0 1,0-1,0 0,0-1,-1 1,1-1,0 0,0 0,1-1,62-16,-47 12</inkml:trace>
</inkml:ink>
</file>

<file path=ppt/ink/ink4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526 29,'0'0,"-1"0,1 0,-1-1,1 1,-1 0,1-1,-1 1,1 0,0-1,-1 1,1 0,-1-1,1 1,0-1,0 1,-1-1,1 1,0-1,0 1,-1-1,1 1,0-1,0 1,0-1,0 1,0-1,0 1,0-1,0 1,0-1,0 0,0 1,0-1,0 1,1-1,-1 1,0-1,0 1,0-1,1 1,-1-1,0 1,1 0,-1-1,0 1,1-1,-1 1,1 0,-1-1,1 1,-1 0,0 0,1-1,-1 1,1 0,-52-5,50 5,-156 22,-60 30,215-51,0-1,0 1,0-1,0 1,0 0,0 0,0 0,0 0,0 0,0 0,0 0,1 1,-1-1,1 1,-1-1,1 1,-1 0,1-1,0 1,0 0,0 0,0 0,0 0,0 0,0 0,1 0,-1 0,1 0,-1 0,1 1,0-1,0 0,0 0,0 0,0 0,1 1,-1-1,1 0,-1 0,1 0,0 0,0 0,0 0,0 0,0 0,0 0,0-1,1 1,-1 0,1-1,-1 1,1-1,8 7,1 0,0-1,0-1,0 1,1-2,0 0,0 0,0-1,1-1,0 0,-1 0,1-1,0-1,9 0,45 9,73 11,-138-21,-1 0,0 0,0 0,0 0,1 0,-1 0,0 0,0 0,0 1,0-1,1 1,-1-1,0 1,0-1,0 1,0-1,0 1,0 0,0 0,0-1,-1 1,1 0,0 0,0 0,-1 0,1 0,0 0,-1 0,1 0,-1 0,0 0,1 1,-1-1,0 0,1 0,-1 0,0 0,0 1,0-1,0 0,0 0,0 0,-1 1,1-1,0 0,-1 0,1 0,0 0,-1 0,0 0,1 0,-1 0,1 0,-1 0,0 0,0 0,-16 10,-1 0,0-2,0 0,-1-1,0-1,-1-1,-14 3,-48 17,60-19,0 1,1 1,0 1,1 1,0 0,0 2,1 0,1 1,0 1,-11 13,27-27,1 0,-1 1,1-1,0 1,0-1,-1 1,1-1,0 1,0-1,0 1,1 0,-1 0,0-1,1 1,-1 0,1 0,-1 0,1 0,0 0,0 0,0 0,0-1,0 1,0 0,1 0,-1 0,1 0,-1 0,1 0,0-1,-1 1,1 0,0-1,0 1,0 0,1-1,-1 1,0-1,1 0,-1 1,0-1,1 0,0 0,-1 0,1 0,0 0,-1 0,1-1,0 1,0 0,0-1,-1 1,1-1,1 0,18 3,0-2,1 0,-1-1,0-2,0 0,0-1,0-1,1-1,70-10,45-5,-125 22</inkml:trace>
</inkml:ink>
</file>

<file path=ppt/ink/ink4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150 116,'-74'250,"24"-47,24-81,26-115,1-6</inkml:trace>
  <inkml:trace contextRef="#ctx0" brushRef="#br0" timeOffset="263.969">93 59,'19'0,"26"-5,9-1,6-1,-3-2,-6-1,-7 2,-6 2,-5 2,-3 2,-2 1,-6 5,-6 3</inkml:trace>
  <inkml:trace contextRef="#ctx0" brushRef="#br0" timeOffset="522.135">8 397,'38'0,"23"-5,10-1,-2 0,-8 1,-9 2,-14 1</inkml:trace>
  <inkml:trace contextRef="#ctx0" brushRef="#br0" timeOffset="1073.9">572 510,'-228'242,"207"-221,79-102,113-96,-171 176,1 0,-1 0,1 0,-1 0,1 0,0 0,-1 0,1 0,0 1,-1-1,1 0,0 1,0-1,0 0,0 1,0-1,-1 1,1-1,0 1,0 0,0-1,0 1,0 0,1 0,-1 0,0 0,0-1,0 1,0 1,0-1,0 0,0 0,0 0,0 1,0-1,0 0,0 1,0-1,0 1,0-1,0 1,-1-1,1 1,0 0,0-1,0 1,-1 0,1 0,0 0,-1 0,1-1,-1 1,1 0,-1 0,1 1,6 66,-9-64,1 0,0 0,0 1,1-1,-1 0,1 0,0 0,0 0,1 0,-1 1,1-1,0 0,0 0,0 0,0 0,1 0,0-1,0 1,0 0,0-1,0 1,1-1,-1 0,1 0,0 0,0 0,0 0,1-1,-1 1,0-1,1 0,0 0,-1 0,1-1,0 1,0-1,0 0,0 0,0 0,1 0,1-2,0 1,-1-1,1 0,-1 0,1-1,-1 1,1-1,-1 0,0-1,0 1,0-1,0 0,-1-1,1 1,-1-1,0 0,0 0,0 0,0 0,-1-1,1 1,-1-1,0 0,-1 0,2-3,41-139,-40 119,-3 3</inkml:trace>
</inkml:ink>
</file>

<file path=ppt/ink/ink4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2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1,'452'0,"-428"0</inkml:trace>
</inkml:ink>
</file>

<file path=ppt/ink/ink4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25,'44'0,"32"0,9-4,-5-3,-7 1,-11 2,-16 0</inkml:trace>
</inkml:ink>
</file>

<file path=ppt/ink/ink4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64,'-36'10,"-1"3,2 0,0 2,0 2,2 1,0 2,1 1,-2 3,27-18,0 0,0 0,0 0,1 1,0 0,0 0,1 0,0 1,0 0,1 0,0 0,0 0,1 1,0 0,0-1,1 1,0 0,1 0,0 0,0 1,1-1,0 0,1 0,0 0,0 0,1 0,0 0,1 0,0 0,0-1,5 9,-3-10,1 0,0 0,0-1,1 0,-1 0,1 0,1-1,-1 0,1-1,0 1,0-1,0-1,0 0,1 0,0 0,-1-1,1-1,0 1,0-1,2-1,14 2,-1-2,1-1,-1-1,0-1,1-1,18-6,-12 1,0-2,-1-1,-1-1,0-2,-1-1,0-1,-2-1,0-2,-1 0,-1-2,-1 0,0-2,13-21,-31 41,0-1,0 0,-1 0,0 0,0 0,-1-1,1 0,-1 0,0 0,-1 0,0 0,0 0,0-1,0 1,-1-1,0 1,-1-1,1 0,-1 1,-1-1,1 1,-1-1,0 0,-1 1,1-1,-1 1,-1 0,1 0,-1 0,0 0,-4-5,-86-62,63 55</inkml:trace>
  <inkml:trace contextRef="#ctx0" brushRef="#br0" timeOffset="248.993">0 234,'173'14,"1"-7,166-16,274-3,-588 12</inkml:trace>
</inkml:ink>
</file>

<file path=ppt/ink/ink4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03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1 284,'781'0,"-820"18,17-9,3 1</inkml:trace>
  <inkml:trace contextRef="#ctx0" brushRef="#br0" timeOffset="269.103">142 510,'194'-22,"207"16,-351 11,-32 1</inkml:trace>
  <inkml:trace contextRef="#ctx0" brushRef="#br0" timeOffset="696.741">565 2,'-1'-1,"0"1,0 0,0 0,-1 0,1 0,0 0,0 0,0 0,0 0,0 1,0-1,-1 0,1 1,0-1,0 1,0-1,0 1,0-1,0 1,0 0,1-1,-1 1,0 0,0 0,0 0,1 0,-1 0,0 0,1 0,-1 0,1 0,-1 0,1 0,0 0,-1 0,1 0,0 0,0 0,0 1,0-1,0 0,0 0,0 0,0 0,0 0,0 1,1-1,-1 0,0 0,1 0,0 0,30 54,-12-38,0 0,1-1,0-2,1 0,1-1,5 2,-8-6,0 2,-1 0,0 1,-1 1,0 0,-1 2,0 0,12 16,-26-28,1 0,-1 1,0-1,-1 1,1-1,0 1,-1 0,0 0,0-1,0 1,-1 0,1 0,-1 0,0 0,0 0,0 0,-1 0,1 0,-1 0,0 0,0 0,0-1,-1 1,1 0,-1-1,0 1,0-1,0 0,0 1,-2 0,-94 85,82-77,-125 74,108-69,2 1,0 2,1 0,1 2,-9 11,20-14,5-1</inkml:trace>
</inkml:ink>
</file>

<file path=ppt/ink/ink4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1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3,'-1'266,"-54"33,36-212,22-73</inkml:trace>
  <inkml:trace contextRef="#ctx0" brushRef="#br0" timeOffset="243.706">0 59,'44'-5,"42"-6,16-1,1 1,-8 2,-15 4,-11 1,-13 3,-12 0,-7 2,-6-1,-4 1,-1-1,-5 0</inkml:trace>
  <inkml:trace contextRef="#ctx0" brushRef="#br0" timeOffset="551.84">932 200,'38'0,"27"0,8 0,-4 0,-10 0,-9 0,-8 0,-7 0,-9 0</inkml:trace>
  <inkml:trace contextRef="#ctx0" brushRef="#br0" timeOffset="766.318">959 426,'39'0,"31"0,9 0,-4 0,-10 0,-12 0,-9 0,-13 0</inkml:trace>
</inkml:ink>
</file>

<file path=ppt/ink/ink4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6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37,'15'33,"-1"0,-2 1,-1 0,-1 1,-3 0,0 0,-2 1,-1 28,-3-31,2-1,1 0,1 0,2-1,1 1,3 4,-11-33,1 0,-1 0,1 0,0 1,0-1,0 0,0 0,0 0,1 0,-1 0,1-1,0 1,0 0,0-1,0 1,0-1,0 0,1 0,-1 0,1 0,0 0,0 0,-1-1,1 1,0-1,0 0,1 0,-1 0,0 0,0 0,0-1,0 0,1 1,-1-1,0 0,0-1,1 1,-1-1,0 1,0-1,0 0,0 0,0 0,1-1,17-17,-1-2,-1 0,-1-1,0-1,-2-1,-1-1,8-18,27-39,-50 83,0-1,0 1,0-1,1 0,-1 1,0-1,0 1,1-1,-1 0,0 1,1-1,-1 0,0 1,1-1,-1 0,0 0,1 1,-1-1,1 0,-1 0,0 0,1 0,-1 1,1-1,-1 0,1 0,-1 0,1 0,-1 0,0 0,1 0,-1 0,1 0,-1 0,1-1,-1 1,1 0,-1 0,0 0,1 0,-1-1,1 1,-1 0,0 0,1-1,-1 1,0 0,1-1,-1 1,0 0,0-1,1 1,-1-1,0 1,0 0,0-1,1 1,-1-1,0 1,0-1,0 1,0 0,0-1,0 1,0-1,0 1,0-1,3 39,-3-34,-1 25,0-22,0 0,1 0,0 0,0 0,0 0,1-1,0 1,1 0,-1 0,1 0,0-1,1 1,0-1,0 0,0 1,1-1,0-1,1 2,-2-3,0 0,0-1,0 1,1-1,0 0,-1 0,1 0,0-1,1 1,-1-1,0 0,1 0,-1-1,1 1,0-1,-1 0,1 0,0-1,0 1,-1-1,1 0,0 0,0-1,0 1,-1-1,1 0,0-1,-1 1,1-1,-1 1,1-2,-1 1,0 0,0-1,0 0,0 0,10-10,-1 0,-1-1,-1 0,0-1,-1-1,0 1,-1-1,-1-1,0 0,-2 0,4-14,9-18,35-183,-49 206</inkml:trace>
  <inkml:trace contextRef="#ctx0" brushRef="#br0" timeOffset="324.489">1271 207,'-22'15,"-7"4,0 1,1 1,2 1,0 2,1 0,1 2,2 1,-14 20,34-44,0 1,0-1,0 1,0-1,1 1,-1 0,1 0,0 0,0 0,0 0,1 0,0 0,-1 0,1 0,1 0,-1 0,1 0,-1 0,1 0,0 0,0 0,1 0,-1 0,1-1,0 1,0-1,0 1,1-1,-1 0,1 1,0-1,-1-1,1 1,1 0,-1-1,0 1,1-1,-1 0,1 0,-1-1,1 1,1 0,9 3,-1 0,1 0,0-1,1-1,-1 0,0-1,1-1,-1 0,1-1,-1-1,1 0,-1-1,1 0,5-3,5 0</inkml:trace>
  <inkml:trace contextRef="#ctx0" brushRef="#br0" timeOffset="636.965">1666 150,'-25'30,"1"0,1 2,2 1,2 0,0 1,3 1,1 1,0 4,13-36,0-1,0 1,1 0,-1 0,1-1,0 1,0 0,0 0,1 0,-1 0,1 0,0 0,0 0,1 0,-1 0,1 0,0 0,0 0,0 0,0-1,1 1,0 0,-1-1,1 1,1-1,-1 0,0 1,1-1,0 0,-1 0,1-1,0 1,1-1,-1 1,8-1,1 1,-1-2,1 0,0 0,-1-1,1 0,0-1,-1 0,1-1,-1-1,1 0,-1 0,0-1,0 0,-1-1,1 0,3-4,-1 3,-1-1,0 0,-1-1,0 0,0 0,0-2,-1 1,-1-1,0-1,0 0,-1 0,0 0,-1-1,0 0,-1-1,-1 1,0-1,0-1,-2 1,1 0,-2-1,0 0,0 1,-1-8,-2 15,-1-1,0 1,0 0,0 0,0 1,-1-1,0 0,0 1,-1 0,0 0,0 0,0 0,0 0,-1 1,0 0,1 0,-2 0,1 1,0-1,-1 1,1 0,-1 1,0 0,0 0,0 0,0 0,-1 1,1 0,0 0,0 1,-1 0,1 0,0 0,-1 1,1 0,0 0,0 1,0-1,0 1,-2 1,-11 5</inkml:trace>
  <inkml:trace contextRef="#ctx0" brushRef="#br0" timeOffset="1018.601">2372 94,'-26'6,"0"1,1 2,0 0,0 2,1 0,1 2,0 1,1 0,-2 4,22-17,-1 0,1 0,0 1,-1 0,1-1,0 1,0 0,1 0,-1 0,0 0,0 0,1 0,0 1,-1-1,1 0,0 1,0-1,0 1,0-1,1 1,-1 0,1-1,0 1,-1 0,1-1,0 1,0 0,1-1,-1 1,1 0,-1-1,1 1,0-1,0 1,0-1,0 1,0-1,1 1,-1-1,1 0,0 0,-1 0,1 0,0 0,0 0,1 0,76 32,-69-32,-1 1,1 0,-1 1,0 0,0 1,0-1,0 2,-1-1,0 1,0 1,-1-1,1 1,5 8,-11-9,0 1,-1-1,1 1,-1 0,-1 0,1-1,-1 1,0 0,-1 0,0 0,0-1,0 1,-1 0,0-1,0 1,0-1,-1 0,0 0,0 0,-1 0,0 0,0-1,0 0,-1 0,1 0,-1 0,0 0,-1-1,1 0,-3 1,1 0,1 0,-1 0,1-1,-1 0,-1 0,1-1,0 0,-1 0,0-1,1 0,-1 0,0-1,0 0,0 0,0-1,0 0,0 0,0-1,-6-1,-5-4</inkml:trace>
  <inkml:trace contextRef="#ctx0" brushRef="#br0" timeOffset="1750.558">3020 9,'-8'-3,"-1"1,0 1,0 0,-1 0,1 1,0 0,0 0,0 1,0 1,0-1,0 1,0 1,0 0,1 0,-1 1,1 0,0 0,0 1,0 0,1 0,0 1,0 0,0 0,1 0,0 1,0 0,0 1,1-1,0 1,1 0,-1 2,-4 12,1 0,1 0,1 1,1 0,1 0,2 0,0 0,1 0,1 1,1-1,1 0,2 5,-3-19,1 1,-1 0,2 0,-1-1,2 1,-1-1,1 0,0 0,1-1,0 1,0-1,1 0,0 0,1-1,0 1,0-1,0-1,1 0,0 0,0 0,0-1,1 0,0-1,0 0,0 0,0-1,1 0,-1 0,1-1,0-1,0 0,0 0,-1-1,1 0,0 0,0-1,3-1,13-4,0 0,-1-2,1 0,-1-2,-1-1,0-1,-1-1,0-1,-1-1,0-1,1-2,-13 9,1 1,-1-1,-1 0,0-1,0 0,-1-1,-1 0,1 0,-2-1,0 1,0-2,-1 1,0 0,-1-1,-1 0,0 0,0 0,-2 0,1 0,-2-1,0 1,0 0,-1-1,-1 1,0 0,-1 0,-1 0,0 0,-2-4,-2 7,0 0,-1 0,0 1,0 0,-1 0,0 1,-1 0,0 1,0 0,-1 1,1 0,-1 1,-1 0,1 1,-1 0,1 1,-1 1,0 0,0 1,0 0,0 1,-11 1,-13-3</inkml:trace>
  <inkml:trace contextRef="#ctx0" brushRef="#br0" timeOffset="2040.586">2682 319,'385'-121,"-383"121,1 0,0 0,0-1,-1 2,1-1,0 0,0 0,0 1,-1 0,1-1,0 1,-1 0,1 0,-1 1,1-1,-1 0,0 1,1 0,-1-1,0 1,0 0,0 0,0 0,-1 0,1 1,0-1,-1 0,0 1,1-1,-1 1,0 0,0-1,-1 1,1 0,0-1,-1 1,0 0,1 1,16 32,-11-28,0 0,1 0,0 0,1-1,0 0,0-1,0 0,1 0,0-1,0 0,0-1,1 1,0-2,0 0,0 0,0 0,1-1,177 11,-160-14,-4 1</inkml:trace>
</inkml:ink>
</file>

<file path=ppt/ink/ink4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5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550 452,'1'-1,"0"0,0 0,0 1,0-1,0 0,0 0,0 0,0 0,0-1,-1 1,1 0,-1 0,1 0,0-1,-1 1,0 0,1 0,-1-1,0 1,0 0,1-1,-1 1,0 0,-1-1,1 1,0 0,0-1,0 1,-1 0,1-1,-1 1,1 0,-1 0,1 0,-1-1,0 1,0 0,1 0,-1 0,0 0,0 0,0 0,0 0,0 1,0-1,0 0,-1 0,1 1,0-1,0 1,-1-1,1 1,0 0,-1-1,1 1,0 0,-1 0,1 0,0 0,-1 0,1 0,0 0,-1 0,1 1,-1-1,-23-2,0 2,0 0,0 1,1 2,-1 0,0 2,-2 1,-130 18,157-24,1 0,-1 0,0 0,1 0,-1 0,1 0,-1 0,1 0,-1 0,0 1,1-1,-1 0,1 0,-1 0,0 0,1 1,-1-1,0 0,1 0,-1 1,0-1,1 0,-1 1,0-1,0 0,1 1,-1-1,0 0,0 1,0-1,1 0,-1 1,0-1,0 1,0-1,0 0,0 1,0-1,0 1,0-1,0 0,0 1,0-1,0 1,0-1,0 1,0-1,-1 0,1 1,0-1,0 0,0 1,-1-1,1 0,0 1,0-1,-1 0,1 1,0-1,-1 0,1 1,-1-1,51 15,-41-13,-2 0,2 0,0 0,0 0,0 1,-1 0,1 0,-1 1,0 0,0 1,0 0,0 0,-1 1,0-1,0 2,4 4,-10-7,0 1,-1-1,1 0,-1 0,0 1,-1-1,1 0,-1 0,0 0,0 1,0-1,0 0,-1 0,1 0,-1-1,0 1,0 0,-1-1,1 1,-1-1,0 0,1 0,-1 0,-1 0,1 0,0-1,-1 1,0-1,1 0,-1 1,-283 274,285-276,1 1,-1-1,0 1,1 0,-1-1,1 1,-1 0,1 0,0 0,0 0,-1 0,2 0,-1 0,0 0,0 0,1 0,-1 1,1-1,-1 0,1 0,0 1,0-1,0 0,0 1,1-1,-1 0,1 0,-1 1,1-1,0 0,0 0,0 0,0 0,0 0,0 0,0 0,1 0,-1-1,1 1,-1 0,1-1,0 1,11 4,0 0,1 0,0-1,0-1,0 0,0-1,1-1,-1 0,1-1,0-1,-1 0,1-1,14-2,5 1,-3-4,-25 0</inkml:trace>
  <inkml:trace contextRef="#ctx0" brushRef="#br0" timeOffset="332.327">240 1,'-1'509,"-50"-112,17-115,12-142,19-117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374 762,'-17'-119,"16"116,0 0,0 0,-1 0,1 0,-1 0,1 0,-1 1,0-1,0 1,0-1,-1 1,1 0,-1 0,1 0,-1 0,1 0,-1 1,0-1,0 1,0 0,0-1,0 1,0 1,0-1,0 0,-1 1,1 0,0-1,0 1,0 0,-1 1,1-1,0 1,0-1,-3 2,-10 4,1 0,-1 1,1 1,1 1,-1 0,2 1,-1 0,1 1,1 0,0 1,0 1,1 0,1 0,0 1,1 0,1 1,0 0,-4 12,8-19,-1 1,2 0,-1 0,1 1,1-1,0 0,0 1,1 0,0-1,0 1,1 0,1 0,0-1,0 1,1 0,0-1,0 1,1-1,0 0,1 0,0 0,1 0,0-1,0 0,0 0,1 0,1 0,-1-1,2 1,14 3,1 0,-1-2,1-1,1 0,-1-2,1 0,1-2,-1-1,0-1,1-1,-1-1,1-1,-1-1,1-1,-1-1,0-2,0 0,-1-2,0 0,0-1,20-13,-6 6</inkml:trace>
  <inkml:trace contextRef="#ctx0" brushRef="#br0" timeOffset="303.917">910 734,'-9'17,"1"1,1-1,0 1,2 1,0-1,1 1,1 0,1 0,0 0,1 0,2 0,0 0,0 0,3 7,-2-21,0 0,0 0,0 0,0 0,1-1,0 1,0-1,1 1,-1-1,1 0,0 0,0-1,0 1,0-1,0 0,1 0,0 0,0-1,-1 1,1-1,1 0,-1-1,0 1,0-1,1 0,-1-1,0 1,1-1,-1 0,1 0,-1-1,0 1,1-1,-1 0,0-1,1 1,2-3,22-6,-1-1,0-1,-1-2,0-1,8-7,-17 10,-5 6,-2-2,1 0,-1-1,0 0,0 0,-1-1,-1-1,1 0,-2 0,0-1,0 0,-1-1,-1 0,0 0,0-1,-1 0,-1 0,-1 0,0 0,-1-1,0 0,-1 0,-2 10,0 1,-1-1,1 0,-1 1,0-1,0 0,-1 1,1-1,-1 1,0 0,0 0,-1 0,1 0,-1 0,0 0,0 0,0 1,0 0,-1-1,0 1,1 1,-1-1,0 0,0 1,0 0,-1 0,1 0,-1 0,1 1,-1 0,-3-1,-4 0,0 0,0 1,0 0,0 1,0 0,0 1,0 0,0 1,0 0,0 1,1 0,-1 2,-49 25,41-15</inkml:trace>
  <inkml:trace contextRef="#ctx0" brushRef="#br0" timeOffset="770.141">1559 1157,'309'-395,"-209"276,-104 151,-6 18,7-44,0 1,1-1,0 0,0 1,1 0,0-1,0 1,1 0,-1 0,2-1,-1 1,1 0,0 0,0-1,0 1,1-1,0 1,1-1,-1 0,1 0,1 0,-1 0,1 0,0-1,0 1,3 2,-2-4,1 0,1 0,-1-1,0 1,1-1,0-1,-1 1,1-1,0 0,0-1,1 0,-1 0,0 0,0-1,0 0,1 0,-1-1,0 0,0 0,0-1,0 0,0 0,0-1,-1 1,1-2,-1 1,1-1,-1 0,0 0,-1 0,1-1,-1 0,0 0,3-4,82-96,-80 90</inkml:trace>
  <inkml:trace contextRef="#ctx0" brushRef="#br0" timeOffset="1170.812">2830 508,'-33'9,"1"1,1 1,0 2,1 1,0 1,1 2,-15 12,41-28,0 1,0-1,0 1,0 0,0 0,0 0,1 1,-1-1,1 1,-1-1,1 1,0 0,0 0,0 0,1 0,-1 0,1 0,-1 1,1-1,0 1,0-1,1 0,-1 1,1-1,0 1,-1-1,2 1,-1 0,0-1,1 1,-1-1,2 3,5 2,0-1,0 0,1 0,0 0,1-1,-1-1,1 1,0-1,1-1,-1 0,1 0,-1-1,1 0,5 1,94 46,-107-49,-1 0,1 1,-1-1,0 0,1 0,-1 1,0-1,0 1,0-1,0 1,0-1,0 1,0 0,-1 0,1-1,-1 1,1 0,-1 0,0 0,1-1,-1 1,0 0,0 0,0 0,-1 0,1-1,0 1,-1 0,1 0,-1 0,1-1,-1 1,0 0,0-1,0 1,0-1,0 1,0-1,0 1,-2 0,-62 51,54-46,-8 6,0 0,-1-1,0-1,-1-1,0-1,-1-1,-15 3,13-6</inkml:trace>
  <inkml:trace contextRef="#ctx0" brushRef="#br0" timeOffset="1501.747">3394 198,'-10'43,"-7"38,-2 15,-2-3,3-9,4-14,0-9,2-10,3-8,3-8,-2-5,0-2,2-1,2-1,1 1,1-1,-3-3,-2-7</inkml:trace>
  <inkml:trace contextRef="#ctx0" brushRef="#br0" timeOffset="1688.39">2914 705,'43'-4,"38"-3,16 1,-1 2,-10 0,-11 2,-13 1,-8 0,-8 1,-7 1,-6 4,-3 1,-7 0</inkml:trace>
  <inkml:trace contextRef="#ctx0" brushRef="#br0" timeOffset="2469.447">4212 790,'-7'-8,"-1"2,0-1,0 1,0 0,-1 1,0 0,0 0,0 1,-1 0,1 0,-1 1,0 1,0 0,0 0,0 1,0 0,0 0,-1 2,1-1,0 1,0 0,0 1,0 0,0 1,0 0,1 1,-1 0,1 0,0 1,0 0,1 1,-1 0,1 0,1 0,-1 1,1 1,0-1,1 1,-1 0,1 1,-3 1,0 1,1 0,0 1,1 0,0 0,1 0,0 1,1 0,0 0,1 0,1 0,0 1,1 0,0 0,1-1,1 1,0 0,1 0,0 0,2 6,-2-16,0-1,1 0,-1 1,1-1,-1 0,1 0,0 1,1-2,-1 1,0 0,1 0,-1-1,1 1,0-1,0 0,0 0,0 0,0 0,1-1,-1 1,0-1,1 0,-1 1,1-2,-1 1,1 0,0-1,-1 0,1 0,0 0,-1 0,1 0,2-1,7-1,-1-1,0 0,1-1,-1 0,-1-1,1 0,-1-1,1 0,0-2,106-106,-36 28,-70 74,0 2,1-1,1 2,0 0,0 0,0 2,1-1,0 2,2 0,-15 5,0 1,0 0,0 0,0-1,0 1,0 0,0 1,0-1,0 0,0 1,0-1,0 1,0-1,0 1,0 0,0 0,-1 0,1 0,0 0,0 0,-1 1,1-1,-1 1,1-1,-1 1,0-1,0 1,1 0,-1-1,0 1,0 0,-1 0,1 0,0 1,17 78,-16-68,-1-4,0-1,0 1,1 0,1-1,-1 1,1-1,0 1,1-1,0 0,1-1,-1 1,1-1,1 0,-1 0,1 0,8 3</inkml:trace>
  <inkml:trace contextRef="#ctx0" brushRef="#br0" timeOffset="2889.804">4607 1072,'80'-113,"6"4,40-35,-126 144,0 1,0 0,0-1,0 1,0-1,0 1,0-1,1 1,-1-1,0 1,0-1,1 1,-1-1,0 1,0-1,1 0,-1 1,1-1,-1 0,0 1,1-1,-1 0,1 1,-1-1,1 0,-1 1,1-1,-1 0,1 0,-1 0,1 0,-1 0,1 1,-1-1,1 0,-1 0,1 0,-1 0,1 0,-1-1,1 1,-1 0,1 0,-1 0,1 0,-1-1,1 1,-1 0,1 0,-1-1,1 1,-1 0,1-1,-1 1,0 0,1-1,-1 1,0-1,1 1,-1-1,0 1,0-1,1 1,-1-1,0 1,-5 43,2-36,0 0,0 0,1 0,0 0,1 0,-1 0,1 1,1-1,-1 1,2-1,-1 1,1-1,0 0,0 1,0-1,1 0,1 0,-1 0,1 0,0 0,1-1,0 1,0-1,0 0,0 0,1 0,0-1,1 1,-1-1,1-1,5 5,2-5,1 0,-1-1,1 0,0-1,0-1,-1 0,1-1,0 0,0-1,0-1,0 0,-1-1,1 0,-1-1,0 0,0-2,0 1,-1-1,0-1,0-1,6-4,114-118,-105 102,-16 15</inkml:trace>
  <inkml:trace contextRef="#ctx0" brushRef="#br0" timeOffset="3470.417">6018 0,'-7'150,"-7"-1,-21 86,11-78,-10 87,17-160,4-93,5-4</inkml:trace>
  <inkml:trace contextRef="#ctx0" brushRef="#br0" timeOffset="3689.165">5567 424,'43'9,"38"4,15-1,-3-3,-9-2,-14-3,-9-1,-9-2,-10-1,-7-1,-4 1,-4-1,0 1,-6-1</inkml:trace>
</inkml:ink>
</file>

<file path=ppt/ink/ink4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32,'48'-21,"-45"21,38-5,0 1,0 3,0 1,27 4,-69-4,0 1,0-1,0 1,0 0,0-1,0 1,0 0,0 0,1 0,-1-1,0 1,1 0,-1 0,0 0,1 0,-1 0,1 0,0 0,-1 0,1 0,0 1,0-1,-1 0,1 0,0 0,0 0,0 0,1 0,-1 1,0-1,0 0,0 0,1 0,-1 0,1 0,-1 0,1 0,-1 0,1 0,-1 0,1 0,0 0,0-1,-1 1,1 0,0 0,0-1,0 1,0 0,0-1,0 1,0-1,0 1,0-1,0 0,0 1,0-1,0 0,1 0,-1 0,0 0,0 0,0 0,0 0,0 0,0 0,1-1,-1 1,0 0,1-1,-153 65,111-52,-543 176,542-170,66 4,136-4,-32-9,67 9,-194-18,-1-1,0 1,0-1,0 1,1 0,-1 0,0 0,0 0,1 0,-1 0,0 0,0 0,1 0,-1 0,0 1,0-1,0 0,1 1,-1-1,0 1,0 0,0-1,0 1,0 0,0-1,0 1,0 0,0 0,0 0,-1 0,1 0,0 0,-1 0,1 0,0 0,-1 0,0 1,1-1,-1 0,0 0,1 1,-1-1,0 0,0 0,0 0,0 1,0-1,0 0,0 0,-1 1,1-1,0 0,-1 0,1 0,-1 1,1-1,-1 0,1 0,-1 0,0 0,0 0,0 0,1 0,-1 0,0-1,0 1,0 0,0 0,-1 0,-223 109,216-106,-11 4,1 1,0 1,0 1,1 1,1 0,0 1,0 1,-4 6,20-19,-1 1,1 0,0 0,0 0,0-1,0 1,0 0,0 0,0 1,1-1,-1 0,1 0,-1 0,1 0,0 0,0 1,0-1,0 0,0 0,0 0,1 1,-1-1,1 0,0 0,-1 0,1 0,0 0,0 0,0 0,1 0,-1-1,0 1,1 0,-1-1,1 1,-1-1,1 1,0-1,0 1,82 37,-62-37,1-1,-1-2,0 0,1-1,-1-1,0-1,18-5,-11 2,140-42,-147 40,-4-1</inkml:trace>
</inkml:ink>
</file>

<file path=ppt/ink/ink4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9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1,'29'5,"24"1,7 0,-1-1,-6-1,-7-2,-7-1,-5 0,-4-1,-1-1,-7-4,-2-1,1-1,-3 2</inkml:trace>
</inkml:ink>
</file>

<file path=ppt/ink/ink4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9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47,'38'0,"32"0,9-5,-4-1,-10 0,-12 1,-9 1,-8 2,-10-4,-4-1,-7 1</inkml:trace>
</inkml:ink>
</file>

<file path=ppt/ink/ink4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8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161 115,'-14'43,"-10"33,-1 9,4-5,1-12,4-12,4-12,5-7,3-6,2-4,-3 0,-1-11,1-8</inkml:trace>
  <inkml:trace contextRef="#ctx0" brushRef="#br0" timeOffset="248.804">20 58,'38'0,"33"0,8-5,0-1,-8-1,-11 2,-12-3,-8 0,-7 1,-4 1,-12 3,-8 1</inkml:trace>
  <inkml:trace contextRef="#ctx0" brushRef="#br0" timeOffset="453.17">20 453,'38'0,"28"-5,6-1,-3 0,-14-4,-11 0,-9 2,-5 2,-8 2</inkml:trace>
  <inkml:trace contextRef="#ctx0" brushRef="#br0" timeOffset="868.482">725 425,'-160'249,"149"-231,0 1,1 0,1 1,1 0,1 0,-3 12,10-30,-1 0,1 0,-1 0,1 0,0 0,0 0,0 0,0 0,0 1,0-1,1 0,-1 0,1 0,-1 0,1 0,0 0,0 0,0 0,0 0,0 0,0-1,0 1,1 0,-1-1,1 1,-1-1,1 1,0-1,-1 0,1 0,0 0,0 0,0 0,0 0,0 0,0-1,0 1,0 0,0-1,0 0,0 0,1 0,-1 0,0 0,1 0,100-17,2-27,-92 32</inkml:trace>
  <inkml:trace contextRef="#ctx0" brushRef="#br0" timeOffset="1136.539">415 622,'38'0,"28"0,6 0,-3 0,-9 0,-10 0,-9 0,-11 0</inkml:trace>
</inkml:ink>
</file>

<file path=ppt/ink/ink4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35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0,'-65'133,"7"3,-36 125,39-121,56-140,-1-1,0 1,1 0,-1 0,0-1,1 1,-1 0,0-1,0 1,1 0,-1-1,0 1,0 0,0-1,0 1,1-1,-1 1,0 0,0-1,0 1,0-1,0 1,0 0,0-1,0 1,0-1,0 1,0 0,-1-1,1 1,0-1,0 1,0 0,0-1,-1 1,1 0,0-1,0 1,0 0,-1-1,1 1,0 0,-1 0,1-1,0 1,-1 0,1 0,0-1,-1 1,1 0,-1 0,1 0,0 0,-1 0,1 0,-1 0,1-1,0 1,-1 0,1 1,-1-1,1 0,0 0,-1 0,1 0,11-38,2 0,2 1,1 1,2 1,4-5,1-3,3-8,-1 0,2 1,2 1,2 2,15-16,-43 59,-3 4,0-1,0 0,0 1,0-1,0 0,1 1,-1-1,0 0,0 1,0-1,1 0,-1 1,0-1,1 0,-1 1,0-1,1 1,-1-1,1 1,-1-1,1 1,-1-1,1 1,-1 0,1-1,-1 1,1 0,0-1,-1 1,1 0,-1 0,1-1,0 1,-1 0,1 0,0 0,-1 0,1 0,0 0,0 0,-1 0,1 0,0 0,-1 1,1-1,-1 0,1 0,0 1,-1-1,1 0,-1 1,1-1,0 0,-1 1,1-1,-1 1,1-1,-1 1,0-1,1 1,-1-1,0 1,1 0,-1-1,1 1,-1 211,0-34,0-176,0 0,0 0,0 0,1-1,-1 1,1 0,-1 0,1 0,0-1,-1 1,1 0,0-1,0 1,0 0,1-1,-1 1,0-1,0 0,1 1,-1-1,1 0,-1 0,1 0,0 0,-1 0,1 0,0-1,0 1,-1 0,1-1,0 0,0 1,0-1,0 0,0 0,0 0,-1 0,1 0,0 0,0-1,0 1,0-1,0 1,-1-1,1 0,0 1,0-1,-1 0,1 0,-1 0,1-1,-1 1,1 0,-1-1,0 1,0 0,1-2,15-12,-1 0,-1-2,0 0,-2 0,0-1,4-9,24-31,5-5,-30 38,1 1,2 0,0 2,1 0,1 1,17-12,-37 32,0 0,0 0,0 0,0 0,0 0,0 0,0 0,1 1,-1-1,0 0,0 1,1-1,-1 1,0 0,1-1,-1 1,0 0,1 0,-1-1,1 1,-1 0,0 1,1-1,-1 0,0 0,1 1,-1-1,0 0,1 1,-1-1,0 1,1 0,-1-1,0 1,0 0,0 0,0 0,0 0,0 0,0 0,0 0,0 0,-1 0,1 0,0 1,-1-1,1 0,0 0,-1 1,0-1,1 0,-1 1,0-1,0 0,0 2,2 12,-1 1,-1 0,0-1,-2 1,1 0,-2-1,0 1,-3 6,2-12,1 1,0-1,1 1,0 0,1-1,0 1,0 0,2 0,-1 0,1 0,1 0,0-1,0 1,1 0,0-1,1 0,4 8,2-4</inkml:trace>
  <inkml:trace contextRef="#ctx0" brushRef="#br0" timeOffset="526.971">1492 113,'-42'5,"0"1,0 3,1 1,-37 14,67-20,0 1,0 0,1 0,0 1,0 0,0 1,1 0,0 0,0 1,1 0,0 1,0 0,1 0,1 0,-1 1,1 0,1 1,0-1,0 1,0 5,-4 72,9-86,0 1,1-1,-1 1,1-1,0 1,-1-1,1 1,0-1,1 0,-1 0,0 0,1 1,-1-1,1 0,0-1,-1 1,1 0,0 0,0-1,0 1,0-1,1 0,-1 0,0 1,0-1,1-1,-1 1,1 0,-1-1,1 1,-1-1,3 1,7-3,0-1,1 1,-2-2,1 0,0 0,-1-1,0-1,0 1,0-2,-1 0,0 0,0-1,-1 0,8-8,209-234,-194 226,-32 24,0-1,1 1,-1 0,0-1,1 1,-1 0,1-1,-1 1,1 0,-1 0,1-1,-1 1,1 0,-1 0,1 0,-1 0,1 0,-1-1,1 1,-1 0,1 0,-1 0,1 1,-1-1,1 0,-1 0,1 0,-1 0,1 0,-1 1,1-1,-1 0,1 0,-1 1,1-1,-1 0,1 1,-1-1,0 0,1 1,-1-1,0 1,1-1,-1 0,0 1,0-1,1 1,-1-1,0 1,0-1,0 1,0-1,0 1,1 0,-1-1,0 1,0-1,0 1,-1-1,1 1,0-1,0 1,0-1,0 1,0-1,-47 149,44-139,1 1,0 0,0 0,1 0,1 0,0 0,0 0,1 0,0 0,1 0,0 0,1-1,0 1,3 4,7 3</inkml:trace>
  <inkml:trace contextRef="#ctx0" brushRef="#br0" timeOffset="878.319">2001 141,'-141'287,"108"-182,31-101,2 1,-1-1,0 1,1-1,0 1,0-1,0 1,0 0,1-1,0 1,0-1,0 0,1 1,-1-1,1 0,0 0,0 0,1 0,-1 0,1 0,0 0,1 0,3 0,0 0,1-1,0 0,-1-1,1 0,0 0,0 0,1-1,-1 0,0-1,0 0,1 0,-1-1,0 0,0 0,0-1,0 0,0 0,7-4,27-12,-28 8</inkml:trace>
  <inkml:trace contextRef="#ctx0" brushRef="#br0" timeOffset="1066.95">1662 395,'38'0,"33"0,8 0,-4 0,-11 0,-10 0,-15 0</inkml:trace>
</inkml:ink>
</file>

<file path=ppt/ink/ink4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43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1 311,'224'-17,"-158"9,0 3,1 2,33 6,-2-2,-73-1</inkml:trace>
  <inkml:trace contextRef="#ctx0" brushRef="#br0" timeOffset="265.734">57 452,'39'0,"31"0,14-5,-3-2,-10 1,-13 1,-11 2,-9 0,-6 2,-3 1,-3 0,-5 0</inkml:trace>
  <inkml:trace contextRef="#ctx0" brushRef="#br0" timeOffset="781.22">424 1,'2'8,"1"0,0 0,0 0,0-1,1 1,0-1,1 1,-1-1,1-1,1 1,-1-1,1 0,0 0,1 0,-1-1,1 0,0-1,1 1,-1-1,4 1,69 36,-55-29,-1 0,0 1,-1 2,-1 0,0 1,0 2,-18-14,-1 0,1 0,-1 0,0 0,0 1,0-1,-1 1,1 0,-1 0,0 0,0 0,-1 0,0 0,0 1,0-1,0 0,-1 1,0-1,0 0,-1 1,1-1,-1 0,0 0,0 1,-1-1,0 0,0 0,0 0,0 0,-1-1,0 1,0-1,0 1,0-1,-1 0,1 0,-5 2,-34 35,-2-2,-2-1,-1-3,-2-2,-16 7,-29 30,83-57</inkml:trace>
</inkml:ink>
</file>

<file path=ppt/ink/ink4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4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0 273,'5'0,"15"0,10-5,4-1,2 0,-1 1,-2 1,-1 2,-2 1,0 1,-2 0,0 0,0 0,-5 5,-1 1,-5 6,-5-1</inkml:trace>
  <inkml:trace contextRef="#ctx0" brushRef="#br0" timeOffset="916.254">988 75,'-168'356,"121"-287,46-69,1 0,-1 0,1 0,-1-1,0 1,1 0,-1 0,1-1,-1 1,1 0,-1-1,1 1,0 0,-1-1,1 1,-1-1,1 1,0-1,-1 1,1-1,0 1,-1-1,1 1,0-1,0 1,0-1,0 1,-1-1,1 0,0 1,0-1,0 1,0-1,0 1,0-1,0 0,1 1,-1-1,0 1,0-1,0 1,1-1,-1 0,0 1,0-1,1 1,-1 0,1-1,6-19,1 2,1-1,1 1,1 0,0 1,1 1,1 0,12-11,6-12,-12 17,0 1,1 0,1 2,0 0,2 2,0 0,1 2,25-13,-46 27,0 1,0-1,1 1,-1 0,0 0,0 0,0 0,1 0,-1 1,0-1,0 1,0 0,0 0,0 0,0 1,0-1,0 0,-1 1,1 0,0 0,-1 0,0 0,1 0,-1 1,0-1,0 0,0 1,0 0,-1-1,1 1,-1 0,1 0,-1 0,0 0,0 0,-1 0,1 0,-1 1,1-1,-1 0,0 0,0 0,0 1,-1-1,1 0,-1 0,0 0,0 3,-24 165,20-124,30-66,74-109,39-5,-56 90,-80 42,-1 1,1-1,0 1,0-1,0 1,-1 0,1 0,0 0,0 0,0 0,0 0,-1 1,1-1,0 1,0-1,0 1,-1-1,1 1,0 0,-1 0,1 0,-1 0,1 0,-1 0,0 1,1-1,-1 0,0 1,0-1,0 1,0-1,0 1,0-1,0 1,0 0,-1-1,1 1,-1 0,1 0,-1 0,0-1,0 1,0 0,0 0,0 0,0 0,0 1,-1 10,-1 1,0 0,0 0,-2-1,1 1,-2-1,0 0,0 0,-6 8,-2 9,1-1,3-5</inkml:trace>
  <inkml:trace contextRef="#ctx0" brushRef="#br0" timeOffset="1732.167">2116 47,'-1'-3,"-1"0,0 0,0 0,0 0,0 0,-1 1,1-1,-1 1,0-1,0 1,1 0,-2 0,1 0,0 0,0 1,0-1,-1 1,1 0,-1 0,1 0,-1 0,1 1,-1-1,1 1,-1 0,0 0,1 1,-1-1,1 0,-1 1,0 0,1 0,0 0,-1 1,1-1,0 1,-11 3,1 1,0 1,0 0,1 1,0 1,1-1,-1 2,-3 4,8-8,0 1,1 0,0 0,0 0,0 1,1 0,0 0,1 0,0 0,0 1,1 0,0 0,0 0,1 0,0 0,1 1,0-1,0 0,1 1,0-1,1 1,0-1,1 2,-1-8,0 0,1-1,0 1,-1-1,1 1,0-1,0 0,0 0,1 0,-1 0,0 0,1 0,-1-1,1 1,0-1,-1 0,1 0,0 0,0 0,0 0,0 0,0-1,0 0,0 1,0-1,0 0,0 0,0-1,-1 1,1-1,0 1,0-1,2-1,94-39,73-108,-65 87,-106 62,0-1,1 1,-1 0,0 0,1 1,-1-1,1 0,-1 0,0 1,1-1,-1 0,0 1,0-1,1 1,-1 0,0-1,0 1,0 0,0 0,0 0,0 0,0 0,0 0,0 0,0 0,0 0,-1 0,1 1,-1-1,1 0,0 0,-1 1,0-1,1 0,-1 1,0-1,0 0,0 1,0-1,0 1,2 64,-3-56,-32 246,29-214,-3-1,-2 0,-1-1,-2 0,-2 1,10-30,-1 1,0-1,-1 0,0 0,-1-1,0 0,-1 0,0-1,0 0,-1 0,0-1,-1 0,0 0,0-1,0-1,-1 1,0-2,0 0,-2 1,11-5,0 0,-1 0,1 0,0 0,-1 0,1-1,-1 1,1-1,-1 1,1-1,-1 0,1 0,-1 0,1 0,-1-1,1 1,-1-1,1 1,0-1,-1 0,1 0,0 0,-1 0,1-1,0 1,0 0,0-1,0 1,0-1,0 0,1 0,-1 0,1 0,-1 0,1 0,-1 0,1 0,0-1,0 1,0 0,1-1,-1 1,0-1,1-1,0-10,2 0,-1-1,2 1,0 0,0 1,2-1,-1 0,2 1,0 0,0 1,1-1,1 1,0 0,1 1,0 0,1 0,0 1,0 1,9-7,107-79,-102 83</inkml:trace>
</inkml:ink>
</file>

<file path=ppt/ink/ink4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9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32,'-2'-2,"1"0,-1 1,1-1,-1 0,1 0,-1 1,0-1,0 1,0-1,0 1,0 0,0 0,0 0,0 0,0 0,-1 0,1 1,0-1,-1 1,1 0,0-1,-1 1,1 0,0 0,-2 1,2-2,-9-1,1 1,-1 0,0 0,1 1,-1 0,0 1,1 0,-1 0,1 1,-1 1,1 0,0 0,0 1,0 1,1-1,0 1,-1 1,2 0,-5 3,11-7,1 0,-1 0,1-1,0 1,0 0,-1 0,1 0,1 1,-1-1,0 0,0 0,1 0,-1 1,1-1,0 0,0 0,0 1,0-1,0 0,0 0,1 1,-1-1,1 0,-1 0,1 1,0-1,0 0,0 0,0 0,0 0,0 0,1 0,-1-1,1 1,-1 0,1-1,0 1,0-1,0 1,79 48,-79-49,5 1,0 0,1 0,-1 1,0-1,0 2,-1-1,1 1,-1 0,1 1,-1-1,-1 1,1 0,-1 1,0-1,0 1,0 0,-1 0,0 1,0-1,0 1,-1 0,0 0,-1 0,1 0,-1 1,-1-1,1 1,-2-1,1 1,-1-1,0 5,-3-3,-1-1,-1 0,1 0,-2 0,1-1,-1 1,0-1,0-1,-1 1,0-1,0 0,0-1,-1 1,0-1,0-1,0 0,0 0,-1 0,0-1,1-1,-1 1,-7 0,10-1,0-1,1 1,-1-1,0 0,0 0,0 0,0-1,0 0,0 0,0-1,1 1,-1-1,0-1,0 1,0-1,1 0,-1 0,1-1,0 1,0-1,0-1,0 1,0 0,0-1,0-1,-2-10</inkml:trace>
</inkml:ink>
</file>

<file path=ppt/ink/ink4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0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0,'-5'15,"3"14,2 2</inkml:trace>
</inkml:ink>
</file>

<file path=ppt/ink/ink4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132 225,'-14'39,"-10"26,-1 8,4-4,1-14,4-12,4-12</inkml:trace>
  <inkml:trace contextRef="#ctx0" brushRef="#br0" timeOffset="690.107">329 508,'61'-46,"50"-94,-34 16,-55 99,-25 53,-3 0,2 1,1 0,1 0,1 0,3 21,-1-44,-1 0,1 0,0 1,1-1,-1 0,1 0,1 0,-1-1,1 1,0-1,0 1,0-1,1 0,0 0,0 0,0-1,1 1,-1-1,1 0,0 0,0-1,1 1,-1-1,1-1,-1 1,1-1,0 0,0 0,0 0,0-1,1 0,-1 0,0-1,0 0,1 0,-1 0,0-1,0 1,0-2,0 1,1-1,-2 0,1 0,0 0,0-1,10-11,-1 0,0 0,-2-1,1-1,-2 0,0-1,-1-1,-1 0,0 0,-2-1,0 0,-1 0,-1-1,0 1,1-19,-7 38,11-84,-15 59</inkml:trace>
  <inkml:trace contextRef="#ctx0" brushRef="#br0" timeOffset="1624.298">1514 56,'-8'-1,"0"1,0 0,0 0,0 1,0 0,0 0,1 1,-1 0,0 1,1 0,-1 0,1 0,0 1,0 0,0 0,1 1,-1 0,1 0,-1 2,-3 1,1-1,1 1,0 1,0-1,0 1,1 1,1-1,-1 1,2 0,-1 1,1-1,1 1,0 0,1 0,0 1,0-1,1 1,1-1,0 1,0 0,2-1,-1 1,1 0,1-1,0 1,1-1,0 1,0-1,1 0,1-1,0 1,0-1,1 0,1 0,-1 0,2-1,1 2,4-3,-1 0,1-1,0-1,0 0,0-1,1 0,0-1,0-1,0 0,1-1,-1 0,1-1,-1-1,1 0,-1-1,1-1,-1 0,0-1,0 0,0-1,0-1,-1 0,1-1,-1-1,-1 0,1 0,-1-1,-1-1,1 0,-1-1,4 0,1-2,-2 1,0-2,0 0,-1-1,-1 0,0-1,-1 0,3-7,-4 6,-2-1,1 0,-2-1,0 0,-2 0,0-1,1-4,-5 17,-1 0,1 0,-1 0,0 0,0-1,-1 1,1 0,-2 0,1 0,-1 0,1 0,-1 1,-1-1,1 0,-1 1,0 0,-1-1,1 1,-1 0,0 1,0-1,-1 1,1 0,-1 0,-4-3,-1 1,0 0,0 0,0 1,-1 1,0 0,0 0,0 1,0 0,0 1,0 0,-1 1,1 1,-1-1,1 2,-1 0,-8 1,-18 5,1 1,0 2,0 1,-24 13,-113 60,172-83,1-1,-1 1,1 0,-1-1,1 1,-1 0,1 0,-1 0,1 0,0 0,0 0,0 0,-1 0,1 0,0 1,0-1,1 0,-1 1,0-1,0 1,1-1,-1 1,1-1,-1 1,1 0,0-1,-1 1,1-1,0 1,0 0,0-1,0 1,0 0,1-1,-1 1,1-1,-1 1,1 0,-1-1,1 1,0-1,-1 0,1 1,0-1,0 0,0 1,0-1,1 0,-1 0,0 0,0 0,1 0,-1 0,1 0,-1 0,1-1,10 3,0 0,0-1,1-1,-1 0,0-1,1 0,-1-1,1-1,-1 1,0-2,4-1,29-4,-34 9,0-1,0 2,1-1,-1 1,-1 1,1 0,0 1,-1 0,1 0,-1 1,-1 1,1 0,-1 0,0 0,2 3,31 17,-28-16,1-1,0-1,1 0,0-1,0-1,0-1,1 0,-1-1,1-1,12 1,43 8,-53-6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0:49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58 283,'17'95,"-7"21,-4 0,-8 68,0-49,1 463,6-572,1-27</inkml:trace>
  <inkml:trace contextRef="#ctx0" brushRef="#br0" timeOffset="384.279">594 226,'-28'120,"6"0,5 2,5 0,5 0,6 36,5-119,1 0,2 0,2-1,1 0,2-1,1 0,3-1,17 31,-10-23,-23-45,0 1,0 0,0-1,0 1,0 0,-1-1,1 1,0 0,0-1,0 1,0 0,0-1,0 1,0 0,1 0,-1-1,0 1,0 0,0-1,0 1,0 0,0-1,0 1,1 0,-1 0,0-1,0 1,0 0,1 0,-1 0,0-1,0 1,1 0,-1 0,0 0,1-1,-1 1,0 0,0 0,1 0,-1 0,0 0,1 0,-1 0,0 0,1 0,-1 0,0 0,1 0,-1 0,0 0,1 0,-1 0,0 0,0 0,1 0,-1 1,0-1,1 0,-1 0,0 0,-1-30,-9 0,0 1,-2 1,-1 0,-2 0,0 2,-2 0,0 0,-2 2,-1 0,-1 1,-1 1,0 2,-2 0,-1 1,13 8,-1 1,-1 1,1 0,-2 1,1 0,-1 1,0 1,-1 0,1 1,-1 1,0 1,0 0,-1 1,1 0,0 1,-1 1,-1 1,13 0,-1 0,1 0,0 1,0-1,-1 1,1 0,0 1,1-1,-1 1,0 0,1 0,0 0,0 1,0 0,0-1,0 1,1 1,-1-1,1 0,0 1,1 0,-1 0,1 0,0 0,0 1,-6 18</inkml:trace>
  <inkml:trace contextRef="#ctx0" brushRef="#br0" timeOffset="1189.626">989 1158,'-7'15,"1"0,1 0,1 1,0 0,1 0,1 0,0 1,1-1,1 1,0-1,1 0,1 1,1-1,0 0,2 2,-3-14,0 0,0-1,0 1,0-1,1 1,0-1,-1 0,1 0,0 0,1-1,-1 1,0-1,1 1,0-1,-1 0,1-1,0 1,0-1,0 1,0-1,0 0,0-1,0 1,1-1,-1 0,0 0,0 0,0 0,0-1,1 0,-1 1,0-2,0 1,0 0,-1-1,1 0,0 0,0 0,-1 0,1 0,-1-1,0 0,0 1,0-1,0 0,0-1,-1 1,1 0,-1-1,0 0,0 1,1-4,7-10,0-1,-1 0,-1 0,-1-1,-1 0,0 0,-1-1,-2 0,0 0,0 0,-2 0,-1 0,0 0,-2 0,0 0,-1 0,-1 0,-1 1,-2-7,5 21,0 1,1-1,-1 1,-1-1,1 1,-1 0,1 0,-1 0,0 0,-1 0,1 1,-1-1,1 1,-1 0,0 0,0 0,-1 1,1-1,-1 1,1 0,-1 1,1-1,-1 1,0 0,0 0,0 0,0 0,1 1,-1 0,0 0,0 1,0-1,0 1,0 0,0 0,-2 1,1 1,1 0,-1 1,0 0,1-1,0 2,0-1,0 1,0-1,1 1,0 1,0-1,0 0,0 1,1 0,0 0,0 0,1 0,0 1,0-1,0 0,1 1,0 0,0-1,1 1,0-1,0 1,0 0,1-1,0 1,0 0,1-1,0 0,0 1,0-1,1 0,0 0,0 0,0 0,1-1,0 1,0-1,0 0,1 0,0-1,0 1,0-1,6 4,1-3,0 1,0-1,0-1,1 0,0-1,0-1,0 0,0 0,0-1,0-1,1 0,-1-1,0 0,0-1,0-1,0 0,-1-1,1 0,-1-1,9-4,17-10,0-2,-2-1,0-2,-2-1,25-24,-28 24,-2-1,0-2,-2-1,0-1,-3-1,0-1,-2-1,-2-1,-1-1,-1-1,-3 0,7-22,-15 37,0-1,-2 1,0-1,-1-1,-1 1,-2 0,0-1,-1 1,-1-1,-1 1,-2 0,0 0,-1 0,-1 0,-1 1,-1 0,0 0,-2 1,-12-19,20 35,-1 0,0 0,0 1,0-1,0 1,0 0,-1 0,0 0,1 0,-1 1,0 0,0-1,-1 1,1 1,0-1,-1 1,1-1,-1 1,1 1,-1-1,0 0,1 1,-1 0,1 0,-1 1,0-1,1 1,-1 0,1 0,-1 1,1-1,0 1,-1 0,1 0,0 0,0 1,0-1,-2 4,-7 11,2 1,0 0,1 0,1 2,0-1,2 1,0 0,1 0,2 1,0 0,0 0,2 0,1 0,1 0,2 21,-4 20,2 0,3 0,3 0,3 0,2-1,3 0,7 16,116 260,-137-335,1 0,-1 0,0 0,1 0,0 0,-1 0,1 0,0 0,0-1,0 1,0 0,0 0,0-1,1 1,-1-1,0 0,1 1,-1-1,1 0,0 0,-1 1,1-1,0-1,0 1,0 0,-1 0,1-1,0 1,0-1,0 1,0-1,0 0,0 0,0 0,0 0,0 0,0-1,0 1,0 0,0-1,0 1,0-1,12-9,0 0</inkml:trace>
  <inkml:trace contextRef="#ctx0" brushRef="#br0" timeOffset="1432.748">2090 1017,'-5'38,"-1"23,0 5,1-8</inkml:trace>
  <inkml:trace contextRef="#ctx0" brushRef="#br0" timeOffset="1601.639">2090 566,'4'14,"3"5</inkml:trace>
  <inkml:trace contextRef="#ctx0" brushRef="#br0" timeOffset="1989.61">2485 791,'-21'30,"0"2,2 0,2 1,1 1,1 1,2 0,2 0,-4 19,14-49,-1 0,0 0,1 0,0 0,0 0,1 0,-1 0,1 1,0-1,1 0,-1 0,1 0,0 0,0 0,1 0,-1 0,1 0,0 0,1-1,-1 1,1-1,0 0,0 1,0-1,0 0,1-1,0 1,0-1,0 0,0 1,0-2,0 1,1 0,0-1,-1 0,1 0,0 0,0-1,0 0,3 1,5-3,1 1,-1-2,0 0,0 0,0-1,0-1,-1 0,0-1,1 0,-2-1,1-1,-1 1,1-2,-2 0,1 0,-1-1,-1 0,0 0,0-1,-1-1,0 1,5-9,33-49,-3-1,-2-2,-4-2,14-43,-37 77,-2-1,-1-1,-2 0,-2 0,-2-1,-2 1,-1-1,-2 0,-2 0,-2 0,-2 1,-8-32,11 61,-1-1,-1 1,0 0,0 0,-1 1,0-1,-1 1,-1 1,-3-4,9 10,-2 0,1 1,0 0,-1 0,1 0,-1 0,0 0,0 1,0 0,-1-1,1 2,0-1,-1 0,1 1,-1 0,1 0,-1 0,0 1,1-1,-1 1,0 0,0 1,1-1,-1 1,0 0,1 0,-2 1,-6 2,0 1,1 1,0 0,0 1,0 0,1 1,0 0,0 0,1 1,0 0,0 1,1 0,1 0,0 1,0 0,-1 4,-6 13,0 0,3 2,0-1,2 2,1-1,0 4,3-2,1-1,2 1,1-1,1 1,2 0,1-1,1 1,2-1,1 0,1-1,2 0,1 0,2-1,0 0,2-1,1-1,2 0,0-1,1-1,10 7,-19-21,2-1,-1-1,1 0,0 0,1-1,0-1,0 0,1-1,-1 0,1-1,1 0,-1-2,1 1,-1-2,1 0,0-1,0 0,0-1,0-1,0 0,-1-1,1-1,2-1,16-6,-5-1</inkml:trace>
  <inkml:trace contextRef="#ctx0" brushRef="#br0" timeOffset="2952.602">3530 622,'-30'24,"-31"22,2 3,3 3,2 2,-17 23,28 15,42-90,0 1,0-1,1 1,0-1,-1 1,1 0,0-1,0 1,0-1,1 1,-1-1,0 1,1 0,0-1,0 0,0 1,0-1,0 1,0-1,0 0,1 0,-1 0,1 0,0 0,-1 0,1 0,0 0,0-1,0 1,0-1,1 1,-1-1,0 0,1 0,-1 0,3 0,4 0,0-1,0 0,0-1,1 0,-1 0,0-1,0 0,-1-1,1 0,0 0,-1-1,0 0,0 0,2-2,-4 3,25-16,0-1,-2-1,-1-2,0-1,-2-1,-1-1,-1-1,-1-1,-1-2,11-21,-10 30,-14 39,-19 40,5-39,1 1,1 0,1 1,0-1,2 0,0 0,2 1,0-1,1 0,2 7,-3-23,-1 0,0 0,1-1,0 1,0-1,0 1,0-1,0 0,1 0,-1 0,1 0,0 0,0 0,0-1,0 1,1-1,-1 0,0 0,1-1,0 1,-1 0,1-1,0 0,0 0,0 0,0-1,0 1,0-1,0 0,0 0,0 0,0-1,-1 1,1-1,0 0,0 0,0 0,0-1,-1 1,1-1,-1 0,1 0,-1 0,0-1,0 1,1-2,17-16,-1-1,-2 0,0-2,-1 0,-1-1,-2 0,0-1,-2-1,0 0,-2-1,-1 0,0-4,-2 10,-4 12,-13 35,5-5,1 1,0 0,2 0,0 0,2 0,0 0,2 0,0 0,2 4,-4-21,1-1,0 1,0 0,0 0,1-1,-1 1,1-1,0 1,1-1,-1 0,1 0,-1 0,1 0,1 0,-1-1,0 1,1-1,0 0,-1 0,1 0,0-1,1 1,-1-1,0 0,1 0,-1-1,1 1,0-1,-1 0,1 0,0 0,0-1,0 0,0 0,-1 0,1 0,0-1,0 0,0 0,-1 0,1-1,-1 1,3-2,8-10,0 0,-1-1,-1 0,0-1,-1 0,-1-1,0-1,-1 0,-1 0,-1-1,0 0,-1 0,-1-1,0-4,16-33,3 0,2 2,2 1,36-47,-65 100,0-1,0 0,0 1,0-1,1 1,-1-1,0 0,1 1,-1-1,0 1,1-1,-1 1,1-1,-1 1,1 0,-1-1,1 1,-1-1,1 1,-1 0,1-1,-1 1,1 0,0 0,-1 0,1-1,0 1,-1 0,1 0,-1 0,1 0,0 0,-1 0,1 0,0 0,-1 1,1-1,0 0,-1 0,1 0,-1 1,1-1,-1 0,1 1,0-1,-1 0,1 1,-1-1,0 1,1-1,-1 0,1 1,-1 0,0-1,1 1,-1-1,0 1,1-1,-1 1,0 0,0-1,0 1,1 0,10 42,-11-42,5 43,-3-1,-1 0,-3 1,-1-1,-3 12,-4 53,-10 341,12-281,8-78,-4-1,-5 1,-3-1,-3-1,-5 0,-4-2,-13 28,28-92,-2 0,0 0,-2-2,0 1,-2-1,-8 9,17-23,0 1,0-1,0-1,-1 1,0-1,0 0,0 0,-1-1,1 0,-1-1,0 0,0 0,0 0,-1-1,1 0,0-1,-1 0,0 0,1-1,-3 0,8 0,-1-1,0 1,0-1,0 0,1 0,-1-1,0 1,1-1,-1 1,1-1,0 0,-1-1,1 1,0-1,0 1,1-1,-1 0,1 0,-1 0,1 0,0 0,0-1,0 1,0-1,1 1,0-1,-1 1,1-1,1 0,-1 0,0-3,3-127,9 81,3 0,3 0,1 2,3 0,2 2,2 0,3 2,1 0,2 2,2 2,2 1,2 1,4 0,-16 14,2 0,0 2,1 1,2 1,0 2,2 1,0 1,1 2,1 1,0 1,36-8,138-7,-172 29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8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656 1,'-34'0,"1"2,0 1,0 2,0 1,1 2,0 1,0 1,1 2,-19 10,31-9,1 1,0 0,1 1,0 1,2 1,0 0,0 1,-6 12,-19 22,27-39,2 1,-1 1,2 0,0 1,1 0,0 0,2 1,0 0,0 0,2 1,0 0,1 0,1 0,0 9,2-20,0 1,1-1,0 0,0 1,1-1,0 0,0 1,0-1,1 0,0 0,1 0,0 0,0-1,0 1,1-1,0 1,0-1,0 0,1-1,0 1,0-1,1 0,-1 0,1-1,0 1,0-1,1 0,18 5,-1-1,1-1,0-1,0-1,1-1,6-1,8-2,0-1,-1-2,1-2,-1-1,1-2,-2-2,7-4,-24 8,0 0,-1-2,0 0,-1-1,0-2,0 0,17-11,-23 10</inkml:trace>
  <inkml:trace contextRef="#ctx0" brushRef="#br0" timeOffset="330.734">769 340,'-41'0,"-397"17,190 20,263-34,4-3</inkml:trace>
</inkml:ink>
</file>

<file path=ppt/ink/ink4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2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6,'56'17,"-12"-10,1-2,0-2,0-2,31-4,10 1,-74 2,-5 1,1-1,-1 0,1 0,-1 0,1-1,-1-1,0 1,0-1,0 0,0-1,0 1,0-1,5-4,1-4</inkml:trace>
</inkml:ink>
</file>

<file path=ppt/ink/ink4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2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1,'43'9,"29"-1,7-2,-6-2,-10-2,-10-1,-11-1,-11-5,-12-2</inkml:trace>
</inkml:ink>
</file>

<file path=ppt/ink/ink4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4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230 275,'-4'22,"0"-1,-1 0,-1 0,-1 0,-1-1,-1 0,0-1,-2 0,0 0,-1-1,-1-1,-3 4,-1 2,-80 120,146-193,143-157,-82 71,-110 135,0 0,1 0,-1 1,1-1,-1 0,1 0,-1 0,1 0,-1 1,1-1,0 0,-1 1,1-1,0 0,0 1,0-1,-1 1,1-1,0 1,0 0,0-1,0 1,0 0,0-1,0 1,0 0,0 0,0 0,0 0,0 0,0 0,0 0,-1 0,1 1,0-1,0 0,0 1,0-1,0 0,0 1,0-1,0 1,-1-1,1 1,0 0,0-1,-1 1,1 0,0-1,-1 1,1 0,-1 0,1 0,-1-1,1 1,-1 0,0 0,1 1,5 141,-8-93,2-48,7 75,-7-76,0 1,1-1,-1 0,1 1,-1-1,1 0,-1 1,1-1,0 0,0 0,-1 0,1 0,0 0,0 0,0 0,0 0,0 0,1 0,-1 0,0-1,0 1,0 0,1-1,-1 1,0-1,1 0,-1 1,0-1,1 0,-1 0,1 0,-1 0,0 0,1 0,-1 0,1 0,-1-1,0 1,1 0,-1-1,0 1,1-1,-1 0,0 1,0-1,0 0,0 0,1 0,-1 1,0-1,0-1,134-121,-74 54,-46 51,0 1,0 0,2 1,0 1,0 0,2 1,3-1,-20 14,0 0,0 0,0 0,0 0,0 0,0 0,0 0,1 1,-1-1,0 1,1 0,-1-1,0 1,1 0,-1 0,0 1,1-1,-1 0,0 1,0 0,1-1,-1 1,0 0,0 0,0 0,0 0,0 1,0-1,0 0,-1 1,1-1,0 1,-1 0,1 0,-1-1,1 1,-1 0,0 0,0 0,0 1,0-1,0 0,-1 0,1 0,-1 1,1-1,-1 0,0 1,0-1,0 2,-26 174,28-42,4-118</inkml:trace>
  <inkml:trace contextRef="#ctx0" brushRef="#br0" timeOffset="9383.224">1104 755,'19'3,"-1"-2,1 0,-1-2,0 0,1 0,-1-2,0 0,0-1,0-1,-1-1,1-1,-1 0,-1-1,0 0,0-2,0 0,-1-1,2-2,40-44,-2-3,-3-2,-3-2,11-23,-51 75,0-1,-1 0,-1 0,0-1,-1 0,-1 0,0-1,0 1,-2-1,0 0,-1 0,0 0,-1-1,-1 1,0 0,-1 0,-1 0,-2-12,3 25,0-1,1 1,-1-1,0 1,-1 0,1-1,0 1,-1 0,1 0,-1 0,0 0,1 0,-1 0,0 0,0 1,-1-1,1 1,0-1,0 1,-1 0,1 0,0 0,-1 0,1 0,-1 0,0 1,1 0,-1-1,1 1,-1 0,0 0,1 0,-1 1,0-1,1 0,-1 1,1 0,-1 0,1 0,-2 0,-87 66,78-53,1 0,0 0,1 2,0-1,2 1,0 1,0-1,2 2,0-1,1 1,0 0,2 0,0 1,1-1,1 1,1 0,0-1,2 1,0 0,1 0,1-1,2 5,1-11,0 0,2-1,-1 0,1-1,1 1,0-2,1 1,-1-1,2-1,-1 0,1 0,0-1,1 0,0-1,0 0,0-1,1-1,0 0,-1 0,1-1,1-1,8 0,161 24,-182-25,-12-1</inkml:trace>
  <inkml:trace contextRef="#ctx0" brushRef="#br0" timeOffset="12022.68">2656 191,'-35'95,"25"-68,3-7,0 0,-2-1,0 0,-1 0,0-1,-2-1,0 0,-13 14,-139 99,158-125,0 0,-1 0,1-1,-1 0,0 0,0-1,0 0,0 0,0 0,-1-1,1 0,-1-1,0 0,1 0,-1 0,0-1,0 0,1-1,-1 0,0 0,1 0,-1-1,1 0,-1-1,1 0,0 0,0-1,4-2,0 0,1-1,0 1,0-1,1 0,0 0,0 1,1-1,-1 0,1 0,1 0,0 0,0 0,0 1,0-1,1 0,0 1,1-1,0 1,1-2,-3 3,1-4,1 0,0 0,1 0,0 0,0 1,0-1,1 1,1 0,-1 1,1-1,1 1,-1 1,1-1,0 1,1 0,-1 0,1 1,1 0,-1 1,0-1,1 2,0-1,-2 6,1 0,-1 0,0 0,0 1,-1 0,1 0,-1 1,1 0,-1 0,0 1,-1-1,1 1,-1 0,0 1,0-1,0 1,-1 0,0 0,0 1,-1-1,2 3,12 16,3 0,2-1,1-1,0 0,2-2,1-1,0-1,15 7,57 33,-82-51</inkml:trace>
</inkml:ink>
</file>

<file path=ppt/ink/ink4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2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85 283,'147'26,"273"-24,-396-2</inkml:trace>
  <inkml:trace contextRef="#ctx0" brushRef="#br0" timeOffset="251.593">1 565,'48'5,"35"1,13 0,-5-1,-14-2,-9 0,-12-2,-11-1,-8 0,-5 0,-4-5,-2-2,-5 1</inkml:trace>
  <inkml:trace contextRef="#ctx0" brushRef="#br0" timeOffset="670.987">537 1,'9'14,"1"-1,1-1,-1 1,2-1,0-1,0 0,1-1,0-1,1 0,0 0,1-1,-1-1,1-1,1 0,-1-1,1 0,0-1,0-1,3 0,129 48,-143-49,0-1,0 1,-1 1,1-1,0 1,-1-1,0 1,0 1,0-1,0 0,0 1,-1 0,1 0,-1 0,0 0,0 1,-1-1,1 1,-1 0,0-1,0 1,-1 0,1 0,-1 0,0 0,0 1,-1-1,0 0,0 2,-7 11,-2-1,0 0,-1 0,0-1,-2 0,0-1,0 0,-2-1,0 0,0-1,-1-1,-1 0,0-1,-14 7,6-1,-230 163,230-166</inkml:trace>
</inkml:ink>
</file>

<file path=ppt/ink/ink4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0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0,1 0,-1 0,0 0,0 0,0 0,-1 0,1 0,-1 0,-9 0,-9 0</inkml:trace>
</inkml:ink>
</file>

<file path=ppt/ink/ink4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87,'-3'-4,"-1"-1,0 1,0 1,-1-1,1 0,-1 1,1 0,-1 0,0 0,0 1,-1 0,1 0,0 0,-1 0,1 1,-1 0,0 0,1 1,-1-1,0 1,1 0,-1 1,0 0,1 0,-1 0,1 0,-1 1,1 0,0 0,-1 0,1 1,0-1,1 1,-1 1,0-1,1 1,-4 3,-2 1,0 0,0 1,0 0,1 0,1 1,0 0,0 1,1 0,0 0,1 0,0 1,0 3,5-11,0 0,0 0,0 0,1 1,-1-1,1 0,0 0,0 1,1-1,-1 0,1 0,0 0,0 0,1 0,-1 0,1 0,-1 0,1 0,1-1,-1 1,0-1,1 1,0-1,0 0,0 0,0 0,0 0,0-1,1 1,0-1,-1 0,1 0,0 0,0-1,0 1,0-1,0 0,0 0,0-1,0 1,1-1,-1 0,0 0,3 0,12-7,-1 0,0-2,0 0,-1-1,0-1,0 0,-1-1,-1-1,0-1,-1 0,0 0,-1-2,-1 0,7-11,22-23,24-35,-65 85,0 0,0-1,0 1,0-1,0 1,0-1,0 1,0-1,1 1,-1 0,0-1,0 1,0-1,1 1,-1-1,0 1,0 0,1-1,-1 1,0 0,1-1,-1 1,0 0,1 0,-1-1,0 1,1 0,-1 0,1 0,-1-1,1 1,-1 0,0 0,1 0,-1 0,1 0,-1 0,1 0,-1 0,1 0,-1 0,1 0,-1 0,0 0,1 1,-1-1,1 0,-1 0,1 0,-1 1,0-1,1 0,-1 0,0 1,1-1,-1 0,0 1,1-1,-1 0,0 1,0-1,1 0,-1 1,0-1,0 1,0-1,0 1,1-1,-1 1,2 36,-2-31,13 169,-6-131,-3 1,-2 0,-2-1,-1 1,-3 3,1-15,-1-1,-1 0,-1 0,-2 0,-2-1,0 0,-2-1,-2 0,0-1,-2 0,-1-2,-19 23,34-47,0 0,0 0,0 0,-1 0,1-1,-1 1,0-1,0 1,0-1,0 0,0-1,0 1,0 0,-1-1,1 0,-1 0,1 0,-1 0,1 0,-1-1,0 1,1-1,-1 0,1 0,-1-1,0 1,1-1,-1 1,1-1,-1 0,1-1,-1 1,1-1,0 1,0-1,0 0,0 0,0 0,0-1,0 1,1-1,-1 1,1-1,-1 0,1 0,0 0,1 0,-1 0,0-1,1 1,-2-17,1 1,1-1,1 0,1 0,0 0,2 0,0 1,1-1,1 1,1 0,1 0,0 1,2 0,0 0,1 0,0 2,2-1,0 1,0 1,2 0,0 1,2-1,97-68,-94 75</inkml:trace>
</inkml:ink>
</file>

<file path=ppt/ink/ink4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0,'-19'2,"0"1,0 1,0 0,0 2,0 0,1 1,0 0,1 2,-11 6,26-15,1 1,-1-1,1 0,-1 0,1 1,0-1,-1 0,1 1,0 0,-1-1,1 1,0 0,0-1,0 1,-1 0,1 0,0 0,0 0,0 0,0 0,1 0,-1 1,0-1,0 0,1 0,-1 1,1-1,-1 0,1 1,-1-1,1 1,0-1,0 1,0-1,0 0,0 1,0-1,0 1,0-1,0 1,1-1,-1 0,1 1,-1-1,1 0,-1 1,1-1,0 0,0 0,-1 0,1 1,0-1,0 0,0 0,0 0,1 0,-1-1,0 1,150 79,-145-74,0 0,0 0,0 1,-1 0,0 1,-1-1,1 1,-1 0,-1 0,1 0,-2 0,1 1,-1-1,0 1,-1-1,0 1,0 0,-1 0,0-1,0 1,-1 0,0 0,-1-1,0 1,0-1,-1 1,0-1,-1 0,0 0,0 0,0-1,-1 1,0-1,-6 6,8-10,-1 0,0-1,0 1,0-1,0 1,-1-1,1 0,-1-1,1 1,-1-1,1 0,-1 0,0-1,1 1,-1-1,0 0,0 0,0 0,1-1,-1 0,0 0,1 0,-1 0,1-1,-1 0,1 0,0 0,0 0,0-1,0 0,0 1,0-1,1-1,-1 1,1-1,0 1,0-1,0 0,-1-3,2-9</inkml:trace>
</inkml:ink>
</file>

<file path=ppt/ink/ink4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3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4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5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2,'137'21,"94"-43,-215 21,59 14,-69-7</inkml:trace>
</inkml:ink>
</file>

<file path=ppt/ink/ink4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5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27,'38'5,"28"-4,6-1,-3-1,-9 0,-10-6,-8 0,-7 0,-5 2,-7 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9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65,'-22'135,"-4"45,-7-1,-8-1,-28 62,51-195,-1 0,-2-1,-2-1,-8 10,21-33,18-18,22-25,-13 9</inkml:trace>
  <inkml:trace contextRef="#ctx0" brushRef="#br0" timeOffset="5762.322">621 37,'-2'1,"0"0,0 1,1-1,-1 1,0 0,1-1,-1 1,1 0,0 0,-1 0,1 0,0 0,0 0,0 0,1 1,-1-1,0 0,1 0,0 1,-1-1,1 0,0 1,0-1,0 0,0 1,0 0,-14 225,-27 78,-43-30,69-233,-15 82,25-74,5-44,0 1,0-1,-1 1,0-1,0 1,-1-1,0 0,-1 1,1-1,-1 0,-3 4,-12 16,24-31</inkml:trace>
  <inkml:trace contextRef="#ctx0" brushRef="#br0" timeOffset="6680.132">0 149,'27'-17,"0"2,0 1,2 1,-1 2,2 0,15-2,4-1,1 2,1 2,0 2,0 2,1 3,-1 2,1 2,-1 2,40 9,-72-8,0 0,0 2,-1 0,1 1,-1 1,-1 1,0 0,0 1,-1 1,14 12,-23-17,0 0,-1 0,0 1,0 0,0 0,-1 0,0 1,-1 0,0 0,0 0,0 0,-1 1,-1-1,1 1,-1 0,-1 0,0 0,0 0,0 0,-1 0,-1 0,0 0,0-1,-1 5,-1 0,-1-1,0 0,0 0,-1-1,-1 0,0 0,0 0,-1 0,-1-1,0 0,0-1,-1 0,0 0,0-1,-7 5,-15 12,-86 50,88-65,0-2,0-1,-1-2,0 0,0-2,0-1,-12-2,43 0,-1 1,0 0,1-1,-1 1,0-1,0 1,1-1,-1 1,0 0,0-1,0 1,0 0,0-1,0 1,0-1,0 1,0 0,0-1,0 1,-1-1,1 1,0 0,0-1,-1 1,1-1,0 1,-1-1,1 1,0-1,-1 1,1-1,-1 1,1-1,-1 1,1-1,-1 0,1 1,-1-1,1 0,-1 0,1 1,-1-1,0 0,1 0,-1 0,1 0,-1 0,0 1,1-1,-1 0,1-1,-1 1,0 0,1 0,-1 0,0 0,1 0,-1-1,1 1,-1 0,1 0,207 119,-151-74,-2 2,-3 3,-1 2,38 54,-19-10,-63-90</inkml:trace>
</inkml:ink>
</file>

<file path=ppt/ink/ink4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3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34 457,'-5'33,"-1"17,-5-1,0-8</inkml:trace>
  <inkml:trace contextRef="#ctx0" brushRef="#br0" timeOffset="576.398">259 627,'25'-21,"-2"-1,0-1,-1 0,-2-2,0 0,-2-2,-1 0,-1-1,-1 0,7-20,-22 48,0 1,0-1,1 1,-1 0,0-1,1 1,-1-1,1 1,-1-1,1 1,-1-1,1 1,-1-1,1 0,-1 1,1-1,0 0,-1 1,1-1,-1 0,1 0,0 1,-1-1,1 0,0 0,-1 0,1 0,0 0,-1 0,1 0,0 0,-1 0,1-1,0 1,-1 0,1 0,0 0,-1-1,1 1,-1 0,1-1,-1 1,1-1,0 1,-1 0,1-1,-1 1,0-1,1 0,-1 1,1-1,-1 1,0-1,0 1,1-1,-1 0,0 1,0-1,0 0,1 1,-1-1,0 0,0 1,0-1,0 0,0 1,-1-1,1 0,11 61,22 64,-31-119,0-1,1 0,0 1,0-1,0-1,0 1,0 0,1-1,-1 1,1-1,0 0,0-1,0 1,1-1,-1 1,0-1,1-1,0 1,-1-1,1 1,0-1,0 0,0-1,2 1,4-3,1-1,-1 1,0-2,-1 0,1 0,-1-1,0 0,0 0,0-1,0-1,-1 0,-1 0,1-1,-1 0,0 0,-1-1,0 0,0 0,-1 0,0-1,-1 0,3-7,0 5,68-133,-67 130</inkml:trace>
  <inkml:trace contextRef="#ctx0" brushRef="#br0" timeOffset="946.6">1389 6,'-16'27,"1"1,1 1,2 0,0 1,3 0,0 1,2 0,0 8,5-33,0-1,0 1,1 0,0 0,0 0,1 0,0 1,0-1,0 0,1 0,-1 0,2 0,-1 0,1 0,-1 0,2-1,-1 1,1-1,-1 1,2-1,-1 0,0 0,1 0,0 0,0-1,1 0,-1 1,1-2,0 1,0 0,0-1,4 2,1 0,1-1,-1 0,1-1,0 0,0-1,0 0,0 0,0-1,0-1,1 0,-1-1,0 0,0 0,0-1,0-1,0 0,0 0,-1-1,0 0,1-1,-2 0,1-1,0 0,-1 0,0-1,-1 0,0-1,0 0,0 0,-1-1,2-2,1-6,0 0,-1-1,0 1,-2-2,0 1,-1-1,-1 0,-1 0,2-18,-6 31,0 0,-1 0,1 0,-1 0,0 0,-1 1,0-1,0 0,0 0,0 1,-1 0,0-1,0 1,0 0,-1 0,0 1,0-1,0 1,-1 0,1 0,-1 0,0 0,0 1,0 0,-6-3,-3-1,-1 1,0 0,0 1,0 0,-1 1,1 1,-1 1,0 0,-3 1,-13 0</inkml:trace>
  <inkml:trace contextRef="#ctx0" brushRef="#br0" timeOffset="1194.318">1163 231,'38'-5,"23"-1,5 0,-3 1,-9 2,-7 0,-13 7,-6 2,-9 5,-2 0,-5 4,1 3,3 0,4-4,3-5,2-3,-3-2</inkml:trace>
</inkml:ink>
</file>

<file path=ppt/ink/ink4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7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1 627,'15'5,"1"0,0-1,0 0,0-2,0 0,0-1,1 0,-1-1,0-1,1-1,-1 0,0-1,0-1,0 0,-1-1,15-7,6-8,-1-1,0-1,-2-2,0-2,-2-1,19-21,61-56,-103 97,0-1,-1 0,0 0,-1 0,0-1,0 0,-1 0,0-1,0 0,-1 0,-1 0,1 0,-2 0,1-1,0-9,-2 13,-1 1,0 0,0 0,0 0,-1-1,0 1,0 0,-1 0,1 0,-1 0,-1 0,1 1,-1-1,0 1,0-1,0 1,-1 0,0 0,0 1,0-1,-1 1,1 0,-1 0,0 0,0 1,-1-1,-3 0,3 0,-1 1,0 0,-1 1,1-1,0 1,-1 1,1 0,-1 0,0 0,1 1,-1 0,1 0,-1 1,0 0,1 1,-1-1,1 1,0 1,0 0,0 0,0 0,0 0,0 1,1 1,0-1,0 1,0 0,1 0,-1 0,1 1,0 0,1 0,-1 0,1 1,1-1,-1 1,1 0,0 0,1 1,-1-1,1 0,0 8,-1 0,0 1,2 0,0-1,0 1,2 0,0-1,0 1,2 0,0-1,1 0,0 1,1-2,1 1,0-1,1 1,1-2,0 1,1-1,0 0,1-1,4 4,13 9,1-2,2-1,0-1,1-1,24 10,-37-19,-3-1</inkml:trace>
</inkml:ink>
</file>

<file path=ppt/ink/ink4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8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0,'-14'19,"-5"12,-5-1,8-4,11-7,11-12,9-7,2-8,-1 2,-5 7,-3 3</inkml:trace>
</inkml:ink>
</file>

<file path=ppt/ink/ink4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1,'-9'4,"-9"8,0 5,7 1,10-4,6-8,1-1,-4-1,-3 4,-7 0,-1 3,1 1</inkml:trace>
</inkml:ink>
</file>

<file path=ppt/ink/ink4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7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345 135,'-32'8,"1"2,0 1,0 2,1 1,0 1,2 2,-17 12,37-23,1 0,0 1,0 0,1 0,0 0,0 1,1 0,0 0,0 1,1-1,0 1,1 0,0 0,0 0,1 0,0 1,0-1,1 1,1-1,-1 1,2-1,-1 1,1-1,1 1,-1-1,2 0,-1 1,1-1,1 0,0-1,2 5,-3-5,0 1,1-1,0 0,0 0,1-1,0 1,0-1,1 0,-1-1,2 1,-1-1,1 0,0-1,0 1,0-1,1-1,0 0,0 0,0 0,0-1,1 0,0-1,-1 0,1 0,0-1,0 0,0 0,-1-1,1 0,0-1,0 0,3-1,8-2,0-1,0-2,-1 1,0-2,0-1,-1 0,0-1,-1-1,0-1,-1 0,0-2,-1 1,0-2,-1 0,8-12,-1 1,-1-1,-1 0,-2-2,0 0,4-14,-17 34,0-1,0 0,-1 0,0 0,-1 0,0 0,-1-1,0 1,0 0,-1-1,-1 1,1-1,-2 1,1 0,-2-1,1 1,-1 0,-1 0,-1-1,-1 2,-1 0,-1 1,1 0,-1 1,-1-1,1 1,-1 1,-1 0,1 0,-1 1,0 0,0 1,0 0,-1 0,1 1,-1 1,0 0,0 0,0 1,0 0,0 1,0 1,0-1,0 2,0-1,-5 3,-65 22,52-10</inkml:trace>
  <inkml:trace contextRef="#ctx0" brushRef="#br0" timeOffset="364.611">148 332,'140'-93,"-131"92,1 0,0 0,-1 1,1 0,0 1,0 0,-1 0,1 1,-1 0,0 1,1 0,-1 1,-1 0,1 0,0 1,-1 0,0 0,0 1,5 4,-5-5,120 50,-86-52,-25-8</inkml:trace>
</inkml:ink>
</file>

<file path=ppt/ink/ink4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48.5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387 197,'-159'345,"59"-114,-18 7,109-227,9-20,11-23,130-236,-83 166,164-288,-191 333,-38 103,-7 45,4-46,3 1,1 1,3-1,2 1,2-1,1 1,4 7,-5-47,1 1,-1-1,1 0,1 0,-1-1,1 1,1 0,-1-1,1 0,0 1,0-2,1 1,0 0,0-1,0 0,0 0,1-1,0 1,0-1,0 0,1-1,-1 0,1 0,0 0,0-1,0 1,0-2,0 1,0-1,0 0,1-1,-1 0,0 0,1 0,-1-1,0 0,0-1,7-1,5-6,1 0,-1-2,-1 0,0-1,-1-1,0-1,-1 0,0-1,-1-1,-1 0,-1-1,0-1,-1 0,-1 0,-1-1,0-1,6-18,-1-6,-2-1,-2 0,-2 0,-2-1,-2-5,-5 48,3-21</inkml:trace>
  <inkml:trace contextRef="#ctx0" brushRef="#br0" timeOffset="286.9">1234 367,'-25'47,"2"1,3 1,1 0,-3 23,9 26,13-95,0 0,0 0,1 1,0-1,-1 0,1 0,0-1,0 1,1 0,-1 0,1 0,-1-1,1 1,0-1,0 1,0-1,0 0,1 0,-1 0,0 0,1 0,0-1,-1 1,1-1,0 1,0-1,0 0,-1 0,4 0,6 0,1-2,-1 0,0 0,1-1,-1 0,0-1,0-1,0 0,-1 0,1-1,-1-1,0 0,-1 0,0-1,0-1,0 1,-1-2,7-6,-8 9,0-1,-1 0,0 0,0-1,0 1,-1-1,0-1,-1 1,0-1,0 0,-1 0,0-1,-1 1,0-1,0 0,-1 0,0 0,-1 0,0 0,-1 0,0 0,0 0,-1 0,0 0,-1 0,0 0,-1 0,0 0,-1 1,1-1,-2 1,0 0,0 1,0-1,-1 1,0 0,-1 0,-1-1,3 4,-1 1,0 0,0-1,0 2,0-1,-1 1,0 0,1 0,-1 1,0 0,0 0,-1 0,1 1,0 0,0 1,-1 0,-4 0,-12 5</inkml:trace>
  <inkml:trace contextRef="#ctx0" brushRef="#br0" timeOffset="622.972">1855 0,'-5'34,"3"20,3 6,0 3,5-5,2-8,-1-7,3-1,0-4,-1-3,-3-2,3-3,-1-1,-1-1,-2 0,-2 0,-1-5</inkml:trace>
  <inkml:trace contextRef="#ctx0" brushRef="#br0" timeOffset="871.901">1488 339,'48'-5,"39"-6,16-1,-2 1,-7-3,-10 2,-11 3,-7 2,-15 3</inkml:trace>
</inkml:ink>
</file>

<file path=ppt/ink/ink4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444 112,'-9'-5,"0"1,0 0,-1 0,1 1,-1 0,0 1,0 0,0 0,0 1,0 1,-1-1,1 2,0 0,0 0,0 0,0 1,0 1,-9 3,1 2,0 1,1 1,0 1,0 0,1 2,1-1,0 2,0 0,2 1,-1 0,2 1,0 0,1 1,1 0,-6 16,15-32,-1 1,1-1,0 0,0 1,0-1,1 1,-1-1,0 1,1 0,-1-1,1 1,-1 0,1-1,0 1,0 0,-1 0,1-1,0 1,1 0,-1 0,0-1,0 1,1 0,-1-1,1 1,0 0,-1-1,1 1,0-1,0 1,0-1,0 0,0 1,0-1,0 0,1 1,-1-1,0 0,1 0,-1 0,1 0,-1-1,1 1,-1 0,1-1,0 1,-1-1,1 1,0-1,0 0,-1 1,1-1,0 0,-1 0,2-1,10-1,1 0,-1-1,0-1,0 0,0 0,-1-2,0 1,0-2,0 0,-1 0,8-6,6-3,21-14,0-2,-3-2,0-2,-3-2,-1-1,-1-3,6-12,-34 45,-24 35,8-16,-8 17,1 1,1 1,2-1,1 2,1 0,1 0,2 0,1 0,1 1,2 0,1 2,-26 301,17-267,1 73,8-139,2 13,0 0,1 1,0-1,2 0,-1-1,2 1,0-1,0 0,2 1,-6-14,-1 1,1-1,0 0,0 1,0-1,0 0,0 0,0 0,0-1,-1 1,1 0,0-1,0 1,0-1,0 1,-1-1,1 0,0 0,-1 0,1 0,0 0,-1 0,1 0,-1-1,0 1,1 0,-1-1,0 1,0-1,0 0,0 1,0-1,0 0,-1 0,1 1,-1-1,1 0,-1-1,8-7,104-112,-110 120,-1 0,1 0,-1-1,0 1,0 0,0-1,0 1,-1-1,1 1,-1-1,1 1,-1-1,0 0,0 1,0-1,0 1,0-1,-1 0,1 1,-1-1,0 1,0-1,0 1,0 0,0-1,0 1,-1 0,1 0,-1 0,1 0,-1 0,0 0,0 0,-73-55,69 53,-240-136,284 126,157-36,-177 44,-1 0,0-2,0 0,0-1,-1 0,-1-1,0-1,0-1,-1 0,0-1,-1 0,-1-1,0-1,5-8,-5 2,-2 3</inkml:trace>
</inkml:ink>
</file>

<file path=ppt/ink/ink4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51.3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0 565,'5'38,"20"14,12-4,3-8,0-12,-1-11,-4-13,-2-11,-2-11,-2-5,-5-5,-3-2,-4-1,-5 0,-5 1,-4 6</inkml:trace>
  <inkml:trace contextRef="#ctx0" brushRef="#br0" timeOffset="249.1">677 537,'-4'39,"-3"21,6 1,2-4,2-18,0-15</inkml:trace>
  <inkml:trace contextRef="#ctx0" brushRef="#br0" timeOffset="399.113">649 142,'0'0</inkml:trace>
  <inkml:trace contextRef="#ctx0" brushRef="#br0" timeOffset="600.418">1242 1,'-10'43,"-3"38,1 11,2-2,3-10,3-10,2-12,1-6,5-7,3-7,0-4,-2-4,-1-7</inkml:trace>
  <inkml:trace contextRef="#ctx0" brushRef="#br0" timeOffset="1016.233">931 508,'379'29,"-133"0,-233-28,0 0,0-1,0-1,0 0,0-1,0-1,0 0,0 0,-1-1,1-1,-1 0,0-1,-1 0,1-1,-1 0,0-1,-1 0,0 0,0-1,2-4,-11 11,1 0,-1 0,1 0,-1 0,0-1,0 1,0 0,0-1,0 1,-1-1,1 1,-1-1,1 1,-1-1,0 0,0 1,0-1,-1 1,1-1,0 1,-1-1,0 1,0-1,1 1,-1 0,-1-1,1 1,0 0,0 0,-1 0,0 0,1 0,-1 0,0 0,0 0,0 1,0-1,0 1,0-1,0 1,-1 0,1 0,0 0,-1 0,1 0,-1 1,1-1,-1 1,1-1,-1 1,1 0,-1 0,1 0,-2 1,-8 1,-1 1,1 0,0 1,0 0,1 1,-1 1,1-1,0 2,1 0,0 0,0 1,0 0,1 0,0 1,0 1,1 0,1 0,-5 7,6-8,1 0,0 1,0-1,1 1,0 0,1 1,0-1,1 0,0 1,1 0,0-1,0 1,1 0,0-1,1 1,1 0,-1-1,2 1,-1-1,2 0,-1 0,1 0,1 0,0 0,0-1,1 0,0 0,0-1,6 6,1-5,0-1,0-1,1 0,0 0,0-2,1 0,-1 0,1-1,0-1,8 0,6 1</inkml:trace>
</inkml:ink>
</file>

<file path=ppt/ink/ink4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58.6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1 507,'62'-1,"-1"-3,0-3,0-3,0-2,-1-3,11-6,-35 7,-1-1,0-2,-1-1,-1-2,-1-1,-1-2,-1 0,-1-2,-1-2,9-12,29-61,-65 98,0-1,0 1,0-1,0 1,0-1,-1 0,1 1,-1-1,1 0,-1 1,0-1,0 0,0 0,-1 1,1-1,-1 0,1 1,-1-1,0 1,0-1,0 1,0-1,-1 1,1 0,-1-1,1 1,-1 0,0 0,1 0,-1 0,0 0,-1 1,1-1,0 1,0-1,-1 1,1 0,-1 0,1 0,-1 0,0 0,-8-1,0 1,1 1,-1 0,0 0,1 1,-1 0,1 1,-1 0,1 0,0 2,0-1,0 1,0 0,0 1,1 0,0 1,0 0,1 0,0 1,0 0,0 1,1-1,0 1,0 1,1-1,0 1,1 1,-1-1,2 1,0-1,-1 5,-5 26,3-1,1 2,2-1,1 0,3 1,1-1,2 1,1-1,3 1,15 112,10 145,-31-278,0 1,-2-1,0 0,-1 0,-2 0,0 0,0 0,-2 0,-1-1,0 0,-1-1,-2 1,1-2,-2 1,0-1,-1-1,-1 0,-1-1,0 0,0-1,-2-1,-12 9,14-13,0 0,-1-1,0-1,0 0,-1-1,0 0,0-2,0 0,0 0,-1-2,1 0,-1-1,-3 0,15-2,-1 0,1-1,0 1,0-1,0 0,0 0,0-1,0 1,1-1,-1 0,1 0,0-1,0 1,0-1,0 0,1 0,-1 0,1-1,0 1,0-1,1 0,-1 1,1-1,0 0,1-1,-1 1,1-2,-2-5,1 1,0-1,1 0,0 1,1-1,1 0,0 0,0 1,1-1,0 1,1-1,1 0,8-16,2 1,0 0,2 2,0-1,2 2,1 0,1 2,1 0,6-4,16-12,2 1,1 3,2 2,2 2,0 1,2 4,0 1,43-11,-64 25,-4 3</inkml:trace>
  <inkml:trace contextRef="#ctx0" brushRef="#br0" timeOffset="263.364">1158 564,'-19'23,"0"2,2 0,1 1,0 0,2 1,2 1,0 0,2 1,1 0,1 1,-1 16,7-42,1-1,-1 1,1-1,0 1,1 0,-1-1,1 1,-1 0,1 0,0-1,1 1,-1 0,1 0,-1-1,1 1,0 0,0-1,1 1,-1-1,1 0,0 1,0-1,0 0,0 0,0 0,1 0,-1-1,1 1,0 0,0-1,0 0,0 0,0 0,0 0,1 0,-1-1,1 1,-1-1,1 0,-1 0,1-1,3 1,2-1,0-2,-1 1,1-2,-1 1,1-1,-1 0,0 0,0-1,0-1,-1 1,1-1,-1 0,0-1,-1 1,1-1,-1-1,-1 1,1-1,-1 0,0-1,0 1,-1-1,0-1,3-4,-1 1,0-2,-1 1,-1-1,0 1,-1-1,0 0,-1-1,-1 1,0 0,-1 0,-1-1,0 1,-1 0,-2-2,0 1,-1 0,-1 1,0-1,-1 1,-1 1,0-1,-1 1,0 1,-6-6,1 0</inkml:trace>
  <inkml:trace contextRef="#ctx0" brushRef="#br0" timeOffset="513.609">1356 1016,'14'-33,"15"-27,2-6,-4-3,-2 6,0 9,0 9,-4 7,-1 11,2 4,-4 6</inkml:trace>
  <inkml:trace contextRef="#ctx0" brushRef="#br0" timeOffset="1016.009">1836 931,'7'-34,"2"0,1 1,2 1,1 0,1 0,2 1,19-28,-32 52,1 1,-1-1,1 1,0 0,0 0,1 0,0 0,0 1,0 0,1 0,0 0,0 1,0 0,0 0,0 0,1 1,0 0,0 0,0 1,0 0,0 0,7 0,-11 4,0 0,0 0,0 1,0-1,-1 1,1 0,-1-1,1 1,-1 1,0-1,0 0,-1 0,1 1,-1-1,1 1,-1-1,0 1,0 0,-1 0,1-1,-1 1,0 0,0 0,0 3,7 30,-6-35,0 1,0-1,0 1,0-1,1 0,-1 0,1 0,-1 0,1 0,0 0,-1 0,1 0,0 0,0-1,0 1,1-1,-1 0,0 1,1-1,-1 0,0 0,1-1,-1 1,1 0,0-1,-1 0,1 1,-1-1,1 0,-1 0,1-1,0 1,-1 0,1-1,-1 0,1 1,-1-1,3-1,90-50,-94 51,155-103,-154 102,0 0,0 0,1 0,-1 0,1 0,-1 0,1 1,0 0,0-1,0 1,-1 0,1 0,0 0,0 1,1-1,-1 1,0 0,0 0,0 0,0 0,0 0,0 1,0-1,0 1,0 0,0 0,0 0,0 0,0 0,-1 1,1-1,0 1,-1 0,1 0,-1 0,0 0,0 0,1 0,-2 1,1-1,0 1,0 0,-1-1,2 4,13 93,-16-90,0 1,1-1,0 1,0-1,1 0,0 1,1-1,0 0,0 0,1-1,0 1,5 7,6 2</inkml:trace>
</inkml:ink>
</file>

<file path=ppt/ink/ink4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55.7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0 747,'0'417,"3"-466,1 0,3 0,2 0,2 1,2 1,2 0,2 0,-15 43,3-13,1 0,1 1,1 0,0 0,1 0,0 1,2 0,0 1,8-9,-18 22,0 0,1 0,-1 0,0 0,0 1,1-1,-1 0,1 0,-1 1,0-1,1 1,-1-1,1 1,-1 0,1 0,0-1,-1 1,1 0,-1 0,1 0,-1 1,1-1,-1 0,1 1,-1-1,1 1,-1-1,1 1,-1 0,1-1,-1 1,0 0,0 0,1 0,-1 0,0 0,0 0,0 1,0-1,0 0,0 0,0 1,-1-1,1 1,0-1,-1 1,30 77,-27-69,-2-3,0 1,0-1,1 0,0 0,1 1,0-1,0-1,0 1,1 0,0-1,0 0,1 0,0 0,0-1,0 1,1-1,-1 0,1-1,0 1,1-1,-1 0,1-1,0 0,18 4,-1-3</inkml:trace>
  <inkml:trace contextRef="#ctx0" brushRef="#br0" timeOffset="255.496">677 860,'0'34,"0"15,0 0</inkml:trace>
  <inkml:trace contextRef="#ctx0" brushRef="#br0" timeOffset="403.414">537 493,'0'0</inkml:trace>
  <inkml:trace contextRef="#ctx0" brushRef="#br0" timeOffset="1487.965">1327 579,'-42'11,"1"2,0 2,1 2,0 1,2 2,-1 3,30-17,0 0,1 1,0 0,0 0,1 1,-1-1,2 2,-1-1,1 1,-3 6,7-12,1 0,-1 1,1-1,-1 1,1-1,0 1,0 0,0-1,1 1,-1 0,1 0,0 0,0-1,0 1,1 0,0 0,-1-1,1 1,0 0,1-1,-1 1,0-1,1 1,0-1,0 0,0 0,0 0,1 0,-1 0,1 0,0 0,0-1,0 1,0-1,0 0,1 1,-1-1,1-1,-1 1,1 0,-1-1,1 0,0 0,0 0,0 0,0-1,0 0,0 1,-1-1,1-1,0 1,0 0,0-1,0 0,0 0,0 0,-1-1,3 0,89-58,-82 50,214-186,-225 194,0 0,-1 0,1 1,0-1,0 0,1 1,-1-1,0 1,0 0,1 0,-1 0,1 0,-1 0,1 0,-1 1,1-1,-1 1,1 0,0-1,-1 1,1 0,-1 1,1-1,0 0,-1 1,1 0,-1-1,1 1,-1 0,1 0,-1 1,0-1,0 0,1 1,-1-1,0 1,0 0,0 0,-1 0,1 0,0 0,-1 0,1 0,-1 0,1 3,3 10,-2 0,0 1,0-1,-1 1,-1 0,-1 0,0 0,-3 15,1 9,-1 17,-2-1,-2 1,-3-2,-16 49,-81 197,98-279,8-15,-1 0,-1 0,1 0,-1-1,0 1,-1-1,1 0,-1 0,-1 0,1-1,-1 1,0-1,0 0,-1-1,-1 2,6-6,-1-1,1 0,-1 1,1-1,0 0,-1 0,1 0,0 0,0 0,-1 0,1 0,0 0,0-1,0 1,0 0,1-1,-1 1,0-1,1 1,-1-1,1 1,-1-1,1 1,0-1,-1 1,1-1,0 0,0 1,0-1,0 1,1-1,-1 0,0 1,1-1,-1 1,1-1,-1 1,1-1,0 1,-1-1,1 1,0 0,85-210,-42 118,45-122,99-203,-162 370,118-248,-116 233,-53 97,10 0,1-1,2 2,1 0,2 0,1 1,2 0,1 0,2 0,2 1,1-1,2 4,-2-33,1 0,0 0,0 0,0 0,1 0,0 0,1-1,-1 1,1 0,1-1,-1 0,1 0,0 0,0 0,1-1,0 0,0 0,0 0,1 0,-1-1,1 0,0 0,0 0,0-1,1 0,-1 0,1-1,0 0,0 0,0 0,0-1,0 0,0 0,0-1,0 0,0 0,0-1,1 0,-1 0,0 0,-1-1,1 0,4-2,162-118,-172 121,0 0,0 1,0-1,0 0,0 0,0 1,1-1,-1 1,0-1,0 1,1 0,-1-1,0 1,0 0,1 0,-1 0,0 0,1 0,-1 0,0 0,1 1,-1-1,0 0,0 1,1-1,-1 1,0-1,0 1,0 0,0-1,0 1,0 0,0 0,0 0,0-1,0 1,0 0,0 0,0 1,16 56,-6-17,-9-37,0 0,0-1,0 0,1 1,0-1,-1 0,1 0,0 0,0-1,1 1,-1-1,0 0,1 0,0 0,-1 0,1 0,0-1,0 0,0 0,0 0,0 0,0 0,0-1,0 0,0 0,1 0,-1 0,0-1,0 0,0 1,0-2,0 1,0 0,-1-1,1 1,0-1,-1 0,1-1,-1 1,3-3,27-18,-2-2,-1-1,-1-2,-1-1,22-30,-23 24,-1-2,-2 0,-1-2,14-35,-21 40,-2 0,-1 0,-2-1,-1-1,-2 0,-1 0,-2-1,-1-15,-3 49,0 1,-1 0,1-1,-1 1,1-1,-1 1,0-1,0 0,0 1,0-1,0 1,-1-1,1 1,-1-1,0 1,1 0,-1-1,0 1,0 0,-1-1,1 1,0 0,-1 0,0 0,1 0,-1 0,0 1,0-1,0 0,0 1,0-1,0 1,0 0,-1 0,1 0,0 0,-1 0,1 0,-1 1,1-1,-1 1,1 0,-1-1,1 1,-3 1,-6 7,-1 0,1 2,1-1,-1 1,2 1,-1 0,2 0,-1 1,2 0,-1 0,2 1,0 0,0 0,1 1,-1 5,-2 7,1 1,1 0,1 0,1 0,2 1,0-1,2 1,1 0,2-1,0 1,2-1,1 0,1-1,1 1,2-1,0-1,2 0,1 0,0-1,2-1,12 15,44 60,-72-98,1 0,0 0,-1 0,1 0,0 0,-1 0,1 1,0-1,-1 0,1 0,0 0,-1 0,1 1,0-1,0 0,-1 0,1 1,0-1,0 0,-1 1,1-1,0 0,0 0,0 1,0-1,-1 0,1 1,0-1,0 0,0 1,0-1,0 1,0-1,0 0,0 1,0-1,0 0,0 1,0-1,0 0,0 1,0-1,1 0,-1 1,0-1,0 0,0 1,0-1,1 0,-1 1,0-1,0 0,1 0,-1 1,0-1,0 0,1 0,-1 0,-9-6</inkml:trace>
  <inkml:trace contextRef="#ctx0" brushRef="#br0" timeOffset="1735.339">2399 409,'48'-5,"45"-1,15-5,0-1,-9 3,-7-3,-14 1,-12 3,-16 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03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280 778,'-26'18,"1"1,1 1,1 2,0 0,2 1,0 1,2 1,1 1,1 1,-8 18,20-38,0 0,1 0,0 1,1 0,-1-1,1 1,1 0,0 0,0 1,1-1,-1 0,2 1,-1-1,1 1,1-1,-1 0,2 1,-1-1,1 0,0 0,1 0,0 0,0 0,0 0,1-1,0 0,1 0,0 0,0 0,0-1,1 1,0-1,0-1,4 3,1-2,1-1,0-1,0 0,1 0,-1-1,1-1,0 0,-1-1,1 0,0-1,0-1,0 0,-1 0,1-1,-1-1,1 0,-1-1,0 0,0-1,0 0,-1-1,1 0,-2-1,1 0,-1-1,0 0,8-8,-3 2,0 0,0 0,-1-1,-1-1,-1-1,0 1,-1-2,-1 0,0 0,-2-1,0 0,-1 0,-1-1,-1 1,-1-2,0 1,-1 0,-2-1,0 1,-1-1,-1 1,-1-1,-1 1,0 0,-2 0,-3-9,4 21,-1 0,0 0,0 1,-1-1,0 1,0 0,0 1,-1-1,0 1,-1 1,1-1,-1 1,0 1,0-1,-1 2,1-1,-1 1,0 0,0 1,0-1,0 2,0 0,0 0,-1 0,1 1,0 1,0-1,-1 2,1-1,0 1,0 1,0-1,1 1,-1 1,-2 1,6-2,0 0,0 0,0 1,0-1,1 1,-1 0,1 1,0-1,0 1,1-1,0 1,-1 0,1 0,1 1,-1-1,1 1,0-1,0 1,1 0,0 0,0-1,0 1,1 0,-1 0,1 0,1 0,-1 0,1 0,0 0,1 0,-1-1,1 1,0-1,0 1,1-1,0 1,9 3,1 0,0-1,1 0,-1-1,1-1,1 0,-1-1,1 0,0-2,0 1,0-2,0 0,0-1,1 0,-1-1,2-1,34 0,1-1,-1-3,-1-2,1-3,-2-1,1-3,-1-2,-2-2,1-2,-2-2,-1-2,20-16,-54 34,0-1,-1 0,-1-1,1 0,-1 0,0-1,-1 0,0-1,-1 0,0 0,0 0,-1-1,0 0,-1 0,0-1,-1 0,-1 1,0-1,2-12,-5 21,0-1,-1 1,1-1,-1 0,0 1,0-1,0 1,0 0,-1-1,1 1,-1 0,0 0,0 0,0 0,-1 0,1 0,0 0,-1 1,0 0,0-1,0 1,0 0,0 0,0 0,0 1,-1-1,1 1,0 0,-1 0,1 0,-1 0,0 1,-4-2,0 0,1 1,-1 1,0-1,0 1,0 0,0 1,0 0,0 0,1 1,-1 0,0 0,1 1,-4 1,5-1,0 0,0 1,0-1,1 1,-1 1,1-1,0 1,0 0,0 0,1 0,0 0,0 1,0 0,1 0,0 0,0 0,0 1,1-1,0 1,0-1,1 1,0 0,0 0,0-1,1 1,0 0,0 0,1 0,0 0,0-1,1 1,-1 0,4 5,1-3,2 0,-1 0,1 0,0-1,1-1,0 1,0-2,1 1,0-1,0 0,0-1,1-1,0 1,-1-1,2-1,-1 0,1-1,22 10,-22-8,-3-2,0 0,0 0,0 1,0 0,0 1,-1 0,0 0,1 1,-1 0,-1 0,1 1,-1 0,0 0,-1 1,1 0,-1 0,0 0,-1 1,0 0,0 0,-1 0,0 1,1 4,-3 0,-2-1,1 0,-2 1,0-1,0 0,-1 1,-1-1,0 0,0 0,-1-1,-1 1,0-1,-1 0,0 0,0 0,-5 4,-30 65,39-77,1 0,-1-1,1 1,0 0,0 0,1 0,-1 0,0 0,1 0,0 0,0 0,0 0,0 0,0 0,0 0,1 0,-1 0,1 0,0 0,0-1,0 1,1 1,9 7</inkml:trace>
  <inkml:trace contextRef="#ctx0" brushRef="#br0" timeOffset="515.712">1889 750,'-32'29,"1"2,2 1,1 1,2 1,1 1,1 2,3 0,-10 23,29-56,-1 1,1 0,0 0,0 0,0 0,1 0,0 0,0 0,0 0,1 0,0 1,0-1,0 0,0 0,1 0,0 1,0-1,0 0,1 0,0 0,0-1,0 1,0 0,1-1,0 1,0-1,0 0,0 0,1 0,-1 0,1-1,0 1,0-1,1 0,-1 0,1-1,-1 1,1-1,0 0,0 0,3 0,7-1,1-1,0-1,0-1,0 0,-1-1,1-1,-1 0,0-1,0-1,0 0,-1-1,0 0,0-2,-1 1,0-2,-1 1,0-2,4-4,32-28,-3-2,-1-2,-2-2,-3-2,20-33,-32 44,-1 0,-2-2,-1-1,-3-1,-2 0,3-12,-16 36,0 1,0-1,-2 0,-1 0,0 0,-1-1,-2 1,0 0,-1 0,-1 0,0 0,-2 0,0 1,-2-1,0 2,-2-3,5 10,0 0,-2 1,1-1,-1 1,-1 0,1 0,-2 1,1 0,-2 0,1 1,-1 0,0 1,0 0,-1 0,0 1,0 0,-1 0,0 2,0-1,0 1,0 1,-1 0,1 0,-1 1,0 1,1 0,-1 1,-8 0,1 7,0 1,0 1,0 0,1 1,1 1,0 1,1 1,0 0,0 1,2 0,0 1,0 1,2 0,0 1,0 1,2 0,0 0,2 1,0 0,-4 12,4-6,1 0,1 0,1 0,1 1,1 0,1-1,2 1,0 0,2 0,1 0,1-1,1 1,1-1,1 0,2-1,0 0,2 0,0-1,2 0,0-1,8 9,-6-11,1-1,1 0,0-1,2-1,0-1,0-1,1 0,1-2,1 0,0-2,0 0,1-1,1-1,-1-2,1 0,14 1,-23-5,-4 0,-1 0,1-1,0 0,0 0,-1-1,1-1,0 0,0 0,0-1,0-1,0 0,-1 0,1-1,0 0,-1-1,9-4,3-8,-4 3</inkml:trace>
  <inkml:trace contextRef="#ctx0" brushRef="#br0" timeOffset="1270.758">2510 1004,'28'3,"0"-2,0 0,0-2,0-2,0 0,0-2,0 0,-1-2,0-2,0 0,21-12,-36 15,-1-1,0-1,0 0,-1 0,0-1,0 0,-1-1,0 0,-1-1,0 1,-1-2,0 1,-1-1,0 0,-1 0,4-13,-8 21,0 0,0 1,0-1,-1 0,1 0,-1 0,0 0,0 0,0 0,-1 0,1 1,-1-1,0 0,0 0,-1 0,1 1,-1-1,0 1,1-1,-2 1,1 0,0 0,-1 0,1 0,-1 0,0 0,0 1,0-1,0 1,0 0,-1 0,1 0,-1 0,-1 0,-2-1,-1 0,1 1,-1 0,0 0,0 1,1 0,-1 0,0 1,0 0,0 0,0 1,0 0,1 1,-1-1,0 2,-6 1,0 4,0-1,0 2,1 0,1 0,-1 1,2 1,-1 0,1 1,1 0,0 0,1 1,0 0,1 1,1 0,0 0,1 1,-1 2,3-10,-1-1,1 1,1 0,-1 0,1 0,0 0,1 1,0-1,0 1,0 0,1 0,0-1,1 1,0 0,0 0,1 0,-1-1,2 1,-1 0,1 0,0-1,1 0,0 1,0-1,1 0,0 0,0-1,0 1,1-1,0 0,0 0,1 0,14 4,0-1,0-1,1-1,1-1,-1 0,1-2,-1-1,1 0,0-2,0 0,0-2,0 0,0-2,0 0,0-1,6-4,13-3,0-3,0-2,-2-1,0-2,-1-1,-1-2,-1-2,-1-2,22-20,-40 34,0-1,0 0,-2-2,0 0,0 0,-1-1,-1-1,-1 0,-1-1,0 0,-1-1,-1 0,-1-1,0 0,-2 0,0 0,-2-1,1-9,-5 27,0 1,0-1,0 0,-1 1,0-1,1 0,-1 1,0-1,0 1,0-1,-1 1,1-1,-1 1,1 0,-1 0,0 0,0 0,0 0,0 0,0 0,0 0,0 1,0-1,-1 1,1 0,-1 0,1 0,-1 0,0 0,1 0,-1 1,0-1,1 1,-1 0,0 0,0 0,-6-1,0 1,1 0,-1 1,0 0,1 0,-1 1,1 0,0 1,-1-1,1 2,-2 0,-10 8,0 1,1 1,1 1,0 0,1 1,-10 13,24-26,-1 1,1 0,0-1,0 1,1 0,-1 1,1-1,0 0,0 1,0-1,0 1,1 0,0 0,0-1,0 1,1 0,0 0,-1 0,2 0,-1 0,1-1,-1 1,1 0,0 0,1-1,0 1,-1 0,1-1,1 0,-1 1,0-1,1 0,0 0,0 0,0-1,1 1,9 5,1-1,0 0,0-1,0 0,1-1,0-1,0-1,12 3,-10-3,-1 0,1 2,-1 0,0 0,-1 2,1 0,7 6,-18-11,0 1,0 0,0 1,-1-1,0 1,0 0,0 0,0 0,-1 1,0-1,0 1,0 0,-1-1,1 1,-2 0,1 1,-1-1,0 0,0 0,0 1,-1-1,0 1,0-1,-1 0,0 0,0 1,-1 1,-4 18,3-18,1 0,-1 0,2 0,-1 0,1 0,0 0,1 1,0-1,0 0,1 0,0 0,0 1,1-1,0 0,1 0,0 1,7 4,0-8</inkml:trace>
</inkml:ink>
</file>

<file path=ppt/ink/ink4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54.0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255 29,'30'129,"-1"145,-3-8,-25-241,1-17,-2 0,1-1,-1 1,0 0,0-1,-1 1,0 0,0-1,-1 1,0-1,-1 0,-2 8,-1-10</inkml:trace>
  <inkml:trace contextRef="#ctx0" brushRef="#br0" timeOffset="251.655">0 509,'43'-5,"34"-6,13-2,1 2,-10 3,-15-3,-12 2,-7 1,-7 3,-4-3,-5-1,-2 3,-6 1</inkml:trace>
  <inkml:trace contextRef="#ctx0" brushRef="#br0" timeOffset="780.746">847 1,'-5'24,"-23"95,6 1,-3 82,37-56,-11-142,0 1,0 0,1 0,0 0,0-1,0 1,1-1,-1 1,1-1,0 0,0 0,1-1,-1 1,1 0,0-1,0 0,0 0,0 0,0-1,1 1,-1-1,1 0,0 0,-1-1,1 1,5 0,1-3,-1-1,1 0,-1 0,1-1,-1-1,0 1,0-2,-1 1,1-1,-1-1,0 0,0 0,-1-1,1 0,-2 0,1-1,-1 0,0 0,0-2,-6 8,0 1,-1 0,1 0,0 0,0 0,0 0,0 0,0 0,0 0,0 0,0 0,0 1,0-1,1 0,-1 1,0-1,0 1,1-1,-1 1,0 0,1 0,-1-1,0 1,1 0,-1 0,0 0,1 1,-1-1,1 0,-1 0,0 1,0-1,1 0,-1 1,0 0,0-1,1 1,-1 0,0-1,0 1,0 0,0 0,0 0,0 0,0 0,0 0,0 1,22 28,-16-19,1-1,0 0,0-1,1 1,0-1,0-1,1 0,0-1,1 1,0-2,3 2,-13-8,6 4,0 0,0-1,0 0,0-1,1 0,-1 0,1 0,0-1,-1 0,1-1,0 1,0-2,-1 1,1-1,5-1,6-3,-1-2,0 0,0 0,-1-2,0 0,-1-1,0-1,-1 0,0-1,0-1,-1 0,-1-1,0-1,1-2,34-64,-47 79,0-1,0 1,0-1,-1 1,1 0,-1-1,1 1,-1-1,0 1,0-1,0 1,-1-1,1 1,0-1,-1 1,0-1,1 1,-1 0,0-1,0 1,-1 0,1 0,0 0,-1 0,1 0,-1 0,0 0,1 0,-1 0,0 1,0-1,0 1,-1 0,1-1,-2 0,0 1,0-1,-1 1,1 0,0 0,-1 0,1 0,-1 1,1 0,-1 0,0 0,1 1,-1-1,1 1,0 0,-1 0,1 1,0-1,0 1,-1 0,1 0,1 1,-1-1,-1 1,-80 72,80-70,0 0,1 0,-1 0,1 1,0-1,1 1,-1 0,1 0,0 1,0-1,1 1,0-1,0 1,1 0,0 0,0 0,1 0,-1-1,1 1,1 0,-1 0,1 0,1 0,-1 0,1-1,0 1,1-1,-1 1,1-1,1 0,-1 0,1 0,0 0,0-1,1 0,0 0,1 2,11 3,-1-1,1-1,1 0,-1-1,1-1,1-1,-1 0,1-2,-1 0,1-1,0 0,0-2,0-1,19-2,-26 3,26 0</inkml:trace>
</inkml:ink>
</file>

<file path=ppt/ink/ink4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05.1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293 62,'-24'16,"1"1,0 1,1 2,1 0,1 1,1 1,0 1,-9 16,17-25,1 1,0 1,0 0,2 0,0 1,1 0,1 0,0 0,1 1,1 0,1 0,0 0,2 1,0-1,1 0,1 1,0-1,1 0,2 0,0 0,0 0,2-1,0 1,1-1,1-1,0 1,1-1,1-1,0 0,2 0,-1-1,2 0,1 0,0-4,0 0,1-1,0 0,0-2,1 0,0 0,0-2,0 0,1 0,0-2,0 0,0-1,0-1,0 0,0-2,0 0,0 0,0-2,0 0,0-1,0-1,-1 0,0-1,0-1,-1 0,0-1,0-1,2-3,11-6,-2-2,0-1,-1-1,-2-2,0 0,-1-1,-2-1,-1-1,0-1,-3-1,0 0,-2-1,7-19,-15 36,-1 0,0-1,-1 0,0 0,-1 0,0 0,-1 0,-1-1,-1 1,0-1,0 1,-2-1,1 1,-2 0,0 0,-1 0,0 0,-1 0,-1 1,0 0,-1 0,0 1,-1-1,-5 0,0 0,-1 1,0 1,-1 0,-1 1,0 0,0 2,0-1,-1 2,0 0,-1 2,0 0,0 0,0 2,0 0,0 1,-1 1,1 1,-1 0,1 1,-1 1,1 1,0 1,0 1,1 0,-1 1,1 1,0 0,-12 8,-14 8</inkml:trace>
  <inkml:trace contextRef="#ctx0" brushRef="#br0" timeOffset="345.452">237 401,'5'9,"1"9,0 0</inkml:trace>
  <inkml:trace contextRef="#ctx0" brushRef="#br0" timeOffset="615.585">575 316,'10'0,"2"5,1 6,-8 1,-5-1</inkml:trace>
  <inkml:trace contextRef="#ctx0" brushRef="#br0" timeOffset="1081.342">321 795,'2'-10,"0"1,0-1,1 0,0 1,1-1,0 1,1 0,-1 0,2 1,-1-1,3-1,-3 2,0 0,1 1,0-1,0 1,1 0,0 1,0 0,0 0,1 0,0 1,0 0,1 1,-1-1,1 2,0-1,0 1,0 1,0 0,0 0,1 0,5 1,-11 3,0-1,0 1,0 0,-1 0,1 0,0 1,-1 0,0-1,0 1,0 0,0 0,0 1,-1-1,1 1,-1-1,0 1,0 0,0-1,-1 1,1 0,-1 0,0 1,0-1,0 0,-1 0,1 0,-1 1,0-1,-1 0,1 1,4 21,2 0</inkml:trace>
</inkml:ink>
</file>

<file path=ppt/ink/ink4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10.7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284 1,'-10'33,"-8"22,0 5,-3-3,3 0,-1-7,-2-6,3-5,0-6,-3-3,-1-2,2 0,0-1,-2-5,4-6</inkml:trace>
</inkml:ink>
</file>

<file path=ppt/ink/ink4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11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75 171,'-15'32,"3"1,0 1,2 0,2 0,1 1,0 14,6-45,0 1,0-1,1 0,0 0,0 1,0-1,0 0,1 0,-1 1,1-1,0 0,1 0,-1 0,1 0,-1 0,1 0,0-1,1 1,-1-1,1 1,-1-1,1 0,0 0,0 0,1 0,-1 0,0-1,1 1,0-1,-1 0,1 0,0-1,0 1,1-1,8 1,1 0,0-1,-1 0,1-1,0-1,0 0,-1-1,1-1,-1 0,0-1,1 0,-2-1,1 0,0-1,-1 0,0-2,20-11,-1-2,-1-1,-1-2,-1-1,7-10,20-14,-53 50,0 0,0 0,0 0,0 0,-1 1,1-1,0 0,-1 1,1 0,-1-1,1 1,-1 0,0 0,0 0,0 0,0 0,0 0,0 0,0 0,-1 0,1 0,-1 0,1 1,-1-1,0 2,3 7,-1-5,0 1,0-1,0 1,1-1,0 0,0 0,0 0,1 0,0-1,0 1,1-1,0 0,-1 0,2-1,-1 1,0-1,1 0,0-1,0 1,0-1,0 0,0-1,1 1,-1-1,1-1,0 1,6 0,-1 0,1-1,-1-1,1 1,-1-2,1 0,-1 0,1-2,-1 1,0-1,0-1,0 0,0-1,-1 0,0-1,0 0,0-1,-1 0,0-1,0 0,-1 0,0-1,0 0,-1-1,2-3,2-8,-1-1,0 0,-2-1,-1 0,-1 0,2-13,-3 12</inkml:trace>
  <inkml:trace contextRef="#ctx0" brushRef="#br0" timeOffset="349.414">1345 313,'3'0,"39"0,1-1,-1-2,0-2,13-4,-44 7,0-1,0 0,-1-1,1 0,-1 0,0-1,0-1,-1 1,1-2,-1 1,-1-1,1-1,-1 1,-1-1,1-1,-1 0,-1 0,0 0,0-1,-3 7,0-1,-1 0,0 0,0 0,0 0,0 0,0-1,-1 1,0-1,0 1,0-1,-1 1,1-1,-1 1,0-1,0 1,-1-1,1 0,-1 1,0-1,-1 1,1 0,-1-1,1 1,-1 0,0 0,-1 0,1 0,-1 0,0 1,0-1,0 1,0 0,-1 0,1 0,-1 0,0 0,1 1,-3-1,-2 0,0 1,-1 0,1 0,0 1,-1 0,1 1,0-1,-1 2,1-1,-1 1,1 1,0-1,0 1,0 1,0 0,0 0,0 0,1 1,-1 0,1 1,0-1,0 1,1 1,-5 3,1 1,-1 0,1 1,0 0,1 1,1 0,0 0,0 1,1 0,1 0,0 1,1 0,0 0,-2 11,4-13,0 0,1-1,0 1,1 0,0 0,0 0,2 0,-1 0,2 0,0 0,0 0,1 0,0-1,1 1,0-1,1 0,0 0,1-1,0 1,1-1,0-1,1 1,4 3,7 1,1-1,0-1,1 0,1-2,-1 0,2-2,-1 0,1-2,0 0,1-2,-1 0,1-2,0 0,0-2,-1-1,1 0,0-2,-1-1,9-3,1 1</inkml:trace>
</inkml:ink>
</file>

<file path=ppt/ink/ink4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14.6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90 396,'0'-2,"-1"1,1-1,-1 1,0-1,0 0,1 1,-1-1,0 1,-1 0,1-1,0 1,0 0,0 0,-1 0,1 0,-1 0,1 0,-1 0,1 0,-1 0,1 1,-1-1,0 0,1 1,-1 0,0-1,0 1,1 0,-1 0,0 0,0 0,1 0,-1 0,0 1,1-1,-1 1,0-1,1 1,-1-1,0 1,1 0,-1 0,1 0,-1 0,1 0,0 0,-1 0,1 1,0-1,0 0,0 1,0-1,0 1,0-1,0 1,1-1,-1 1,0-1,1 1,-1 1,-3 16,1 0,0 1,2-1,0 0,1 1,3 17,-1 11,-3-40,0 0,0 0,1 0,0 0,0-1,1 1,0 0,0 0,1-1,0 1,1 0,0-1,0 0,0 0,1 0,0 0,0 0,1-1,-1 0,1 0,1 0,-1 0,1-1,0 0,1 0,-1-1,5 3,-3-6,0 0,-1 0,1-1,0 0,-1 0,1-1,0 0,-1-1,1 1,-1-1,0-1,1 1,-1-1,0-1,-1 1,1-1,0 0,-1-1,0 1,5-6,105-123,-103 116,55-87,-67 104,-1 0,1-1,-1 1,1 0,0 0,-1 0,1 0,0 0,-1 0,1 0,0 0,-1 0,1 0,0 1,-1-1,1 0,-1 0,1 1,0-1,-1 0,1 0,-1 1,1-1,-1 1,1-1,-1 1,1-1,-1 1,1-1,-1 1,0-1,1 1,-1-1,0 1,0 0,1-1,-1 1,0-1,0 1,0 0,0-1,1 1,-1 0,0-1,0 1,-1 0,1-1,0 1,0 0,0-1,0 1,0-1,-1 1,1 0,0-1,-1 1,1-1,-1 1,3 9,-1-6,0 5,0 0,1 0,0 0,0 0,1-1,0 1,0-1,1 0,0 0,1 0,0 0,0-1,0 0,1 0,0 0,1-1,-1 1,1-2,1 1,-1-1,1 0,-1-1,1 1,1-1,-1-1,5-3,0-1,0 0,0-1,0-1,0 0,-1 0,1-1,-1-1,0 0,0-1,-1 0,1-1,-2 0,1-1,-1 0,0 0,0-1,-1-1,-1 1,1-2,-2 1,1-1,-1 0,4-10,-5 12,-1-1,0 0,0 0,-1 0,0 0,-1-1,0 0,0 0,-1 1,-1-3,1-12</inkml:trace>
  <inkml:trace contextRef="#ctx0" brushRef="#br0" timeOffset="495.974">1501 312,'-1'-1,"0"-1,0 1,-1 0,1 0,0 0,-1 0,1 1,-1-1,0 0,1 1,-1-1,1 1,-1-1,0 1,1 0,-1-1,0 1,0 0,1 0,-1 0,0 1,1-1,-1 0,0 1,1-1,-1 1,0-1,1 1,-1 0,1 0,-1 0,1 0,-1 0,0 1,-2-1,-17 9,1 0,0 2,0 0,1 1,1 1,-5 5,-31 23,44-35,-1 1,1 0,1 1,-1 0,2 0,-1 1,1 0,1 1,0 0,0 0,1 1,0-1,1 1,1 0,0 1,0-1,1 1,1 0,0-1,1 1,0 0,1 0,1 0,0 0,0 1,0-10,1-1,-1 1,1-1,-1 0,1 0,0 0,0 0,0 0,1 0,-1 0,1 0,-1-1,1 0,0 1,0-1,0 0,0 0,0-1,0 1,1-1,-1 1,1-1,-1 0,1-1,-1 1,1 0,0-1,-1 0,1 0,0 0,-1 0,1-1,2 0,4 0,0-2,1 1,-1-1,-1 0,1-1,0 0,-1-1,0 0,0 0,-1-1,5-3,153-169,-93 47,-58 124,-10 38,-3-17,0-1,0-1,1 1,1-1,0 0,0 0,2 0,-1-1,1 1,1-1,0-1,0 1,1-1,0-1,1 1,0-2,5 4,8 1</inkml:trace>
  <inkml:trace contextRef="#ctx0" brushRef="#br0" timeOffset="932.01">1841 679,'47'-64,"139"-228,-186 292,0 1,0-1,0 0,1 1,-1-1,0 1,0-1,0 1,1-1,-1 0,0 1,1-1,-1 0,0 1,1-1,-1 0,0 1,1-1,-1 0,1 0,-1 0,0 1,1-1,-1 0,1 0,-1 0,1 0,-1 0,1 0,-1 0,1 0,-1 0,1 0,-1 0,0 0,1 0,-1 0,1 0,-1 0,1-1,-1 1,1 0,-1 0,0 0,1-1,-1 1,0 0,1-1,-1 1,0 0,1-1,-1 1,0 0,1-1,-1 1,0-1,0 1,0 0,1-1,-1 1,0-1,0 1,0-1,0 1,0-1,0 1,0-1,0 1,0-1,0 1,3 37,-3-32,-2 43,0-39,0 0,1 0,0 0,0 1,1-1,0 0,1 1,0-1,0 0,1 0,1 0,-1 0,1 0,1 0,-1-1,1 0,1 1,0-2,0 1,0 0,1-1,0 0,1 0,0-1,0 0,3 2,-3-4,0-1,0-1,0 1,1-1,-1 0,1-1,-1 1,1-2,0 1,-1-1,1 0,0-1,-1 0,1 0,0 0,-1-1,0 0,1-1,-1 0,0 0,0 0,0-1,-1 0,1 0,-1-1,0 0,3-3,7-7,-1 0,0-1,-1-1,-1 0,-1-1,0-1,-1 1,-1-2,1-5,44-92,-49 95</inkml:trace>
  <inkml:trace contextRef="#ctx0" brushRef="#br0" timeOffset="8613.585">3055 2,'-1'0,"1"1,0-1,0 1,-1-1,1 1,0-1,-1 0,1 1,0-1,-1 1,1-1,-1 0,1 1,0-1,-1 0,1 1,-1-1,1 0,-1 0,1 1,-1-1,1 0,-1 0,0 0,1 0,-1 0,1 0,-1 0,1 0,-1 0,1 0,-1 0,0 0,1 0,-1 0,1-1,-1 1,1 0,-1 0,1-1,-1 1,1 0,0-1,-1 1,1 0,-1-1,1 1,0-1,-1 1,1 0,0-1,-1 1,1-1,0 1,0-1,-1 1,1-1,-5 52,6 622,16-694,-8-27,-7 24</inkml:trace>
  <inkml:trace contextRef="#ctx0" brushRef="#br0" timeOffset="8879.573">2743 396,'28'-14,"1"0,0 2,1 2,0 0,0 2,29-4,321-22,-348 34,-5 0</inkml:trace>
</inkml:ink>
</file>

<file path=ppt/ink/ink4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24.5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367 1,'-9'40,"1"2,2-1,2 1,1 0,3 0,1 0,2 0,5 22,28 219,-32-266,-1 0,-1 1,0-1,-1 1,-1-1,-1 1,-1-1,-1 7,-3-7</inkml:trace>
  <inkml:trace contextRef="#ctx0" brushRef="#br0" timeOffset="278.525">0 537,'34'-9,"20"-4,6 1,3-3,-1 2,-5-2,-3 1,-6 3,-7 4,-4-2,-5 1,-3 1,-1 3,0 1,-1 1,-5-3,-6-2</inkml:trace>
  <inkml:trace contextRef="#ctx0" brushRef="#br0" timeOffset="756.621">846 1,'-14'98,"5"1,3 1,7 66,25 17,-25-174,1 0,-1 0,1 0,1 0,0 0,0-1,1 1,0-1,0 0,1 0,0 0,0-1,7 7,-8-13,1 0,-1 0,1-1,-1 0,1 1,-1-2,1 1,-1 0,1-1,-1 0,1 0,-1 0,1-1,-1 1,0-1,0 0,0 0,0-1,0 1,-1-1,1 0,-1 0,1 0,-1 0,0-1,2-2,6-3,154-116,-163 123,0 0,0 0,1 0,-1 1,0-1,1 1,-1-1,1 1,0 0,-1 0,1 0,0 1,0-1,0 0,0 1,-1 0,1 0,0 0,0 0,0 0,0 1,0-1,-1 1,1-1,0 1,0 0,-1 0,1 1,0-1,-1 1,0-1,1 1,-1 0,0-1,0 1,0 0,0 1,0-1,0 0,0 0,-1 1,1-1,-1 1,0 0,8 111,-10-88</inkml:trace>
  <inkml:trace contextRef="#ctx0" brushRef="#br0" timeOffset="1166.543">1552 678,'22'-3,"-5"3,0-1,1-1,-1 0,0-1,0-1,0 0,-1-2,0 0,0 0,0-2,-1 0,0-1,0 0,-1-1,0-1,-1 0,-1-1,8-7,-18 15,1 1,-1 0,0-1,0 1,0-1,-1 0,1 1,-1-1,0 0,0 0,0 0,0 0,-1 0,1 0,-1 0,0 0,-1 0,1 0,-1 0,1 0,-1 0,0 0,-1 0,1 0,-1 0,0 1,1-1,-2 1,1-1,0 1,-1 0,1 0,-1 0,0 0,0 0,0 1,-1-1,1 1,0 0,-1 0,0 0,1 1,-2-1,-3 1,1 0,-1 1,1-1,-1 2,1-1,-1 1,1 1,0-1,0 1,-1 0,1 1,0 0,0 0,1 0,-1 1,1 0,0 0,0 1,-6 4,-88 115,95-118,1 0,-1 0,1 1,1 0,-1 0,1 0,1 0,-1 0,1 1,1-1,-1 1,1-1,0 1,1 0,0 0,0-1,1 1,0 0,0-1,0 1,1-1,1 1,-1-1,1 0,0 0,1 0,0 0,0-1,0 0,1 1,-1-1,2-1,-1 1,1-1,-1 0,2 0,-1-1,4 3,11 0,1-2,-1 0,1-1,0-1,0 0,0-2,1-1,-1-1,10-2,15 1,101-17,-122 14</inkml:trace>
</inkml:ink>
</file>

<file path=ppt/ink/ink4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28.6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147 353,'33'-4,"9"1,-1-2,0-2,0-1,0-2,-1-2,-1-2,0-2,34-18,-66 30,0-1,0 0,-1 0,1 0,-1-1,0 0,-1-1,0 1,0-1,0 0,-1 0,1 0,-2-1,1 0,-1 1,0-1,-1-1,0 1,0 0,-1 0,0-1,-1 1,1 0,-2-1,1-2,-1 8,0 0,-1 0,1 0,0 0,-1 0,0 1,0-1,0 0,0 1,0 0,0-1,-1 1,1 0,-1 0,1 0,-1 1,0-1,0 0,0 1,0 0,0 0,0 0,0 0,0 0,0 1,0-1,-1 1,1 0,0 0,0 0,-1 0,1 1,0-1,0 1,0 0,0 0,0 0,0 0,0 1,0-1,0 1,0-1,1 1,-1 0,1 0,-1 1,1-1,0 0,0 1,0-1,0 1,0 0,-1 2,-9 21,1 2,0-1,2 1,2 1,0 0,2 0,1 5,-19 494,20-497,1 40,-4 0,-2-1,-4 0,-3-1,-2 0,-4-2,-3 0,-16 30,34-85,-1 0,0 0,0-1,-2 0,1-1,-1 1,-1-2,0 1,0-1,-1-1,0 0,0 0,-1-2,0 1,0-1,-1-1,-1 1,11-5,-1-1,1 1,-1-1,1 1,0-1,-1 0,1 0,-1-1,1 1,0-1,-1 1,1-1,0 0,-1 0,1-1,0 1,0-1,0 1,0-1,0 0,1 0,-1 0,0-1,1 1,0 0,-1-1,1 0,0 0,1 1,-2-3,-23-101,25 81,1 0,2 0,1 0,0 0,2 1,1-1,1 1,1 0,1 1,1 0,1 0,1 1,1 1,7-9,-12 19,7-13,0-1,2 2,0 1,2 0,0 1,2 1,0 0,1 2,1 1,1 1,0 0,1 2,0 1,2 1,170-8,-141 10,-32 7</inkml:trace>
</inkml:ink>
</file>

<file path=ppt/ink/ink4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28.8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264 0,'-38'37,"18"-21,1 1,0 0,1 1,1 1,1 1,0 0,2 1,1 1,0 0,1 1,2 0,0 1,2 0,0 0,2 1,0 2,6-23,0 1,0-1,0 0,0 0,1 1,-1-1,1 0,0 0,1 0,-1 0,1 0,0 0,0 0,0 0,0-1,0 1,1-1,0 0,0 1,0-1,0 0,0-1,0 1,1-1,0 1,-1-1,1 0,0 0,0-1,0 1,0-1,0 0,0 0,0 0,4 0,2 1,1-1,-1 0,1 0,-1-1,1 0,-1-1,1 0,-1-1,1 0,-1 0,0-1,0-1,0 0,-1 0,1-1,-1 0,0 0,0-1,-1-1,0 1,0-1,0 0,-1-1,0 0,-1 0,1-1,-2 0,1 0,-1 0,-1 0,1-1,-2 0,2-3,-2-2,0 0,-1 0,-1-1,0 1,-1-1,0 1,-2-1,0 1,0 0,-1 0,-1 0,-1 0,0 0,-1 0,-31-25,17 28</inkml:trace>
</inkml:ink>
</file>

<file path=ppt/ink/ink4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29.1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2 467,'0'-18,"-1"-27,2 0,2-1,1 1,3 0,6-17,-8 45,-3 6,0 1,1 0,0 0,1 0,0 1,1-1,0 1,0 0,1 0,0 1,0-1,1 1,0 1,2-2,19 3,-14 9</inkml:trace>
</inkml:ink>
</file>

<file path=ppt/ink/ink4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1 416,'3'-24,"1"-1,0 1,2 0,1 0,1 1,1 0,1 0,1 1,1 0,1 1,6-7,-12 17,-1 1,1 0,1 0,0 0,0 1,1 0,0 0,1 1,0 1,0 0,0 0,1 1,0 0,11-4,-20 9,0 1,0-1,-1 1,1-1,0 1,0 0,0 0,-1 0,1 0,0 0,0 0,0 0,0 0,-1 1,1-1,0 1,0 0,-1-1,1 1,-1 0,1 0,0 0,-1 0,0 0,1 0,-1 1,0-1,1 0,-1 1,0-1,0 1,0-1,0 1,0 0,-1-1,1 1,0 0,-1 0,1-1,-1 1,0 0,6 82,-7-75,1 4,1 52,-1-63,0-1,0 0,0 1,1-1,-1 0,0 0,1 1,-1-1,1 0,-1 0,1 1,0-1,-1 0,1 0,0 0,0 0,0 0,0 0,0 0,0 0,0-1,0 1,0 0,0 0,0-1,1 1,-1-1,0 1,0-1,1 0,-1 1,0-1,1 0,-1 0,0 0,1 0,-1 0,0 0,1 0,-1-1,1 1,74-56,-51 31,101-62,-125 86,1 0,-1 0,0 0,1 0,0 0,-1 0,1 1,-1-1,1 0,0 1,0-1,-1 1,1 0,0-1,0 1,-1 0,1 0,0 0,0 1,0-1,-1 0,1 0,0 1,-1 0,1-1,0 1,-1 0,1-1,0 1,-1 0,1 0,-1 0,0 1,1-1,-1 0,0 0,0 1,0-1,0 1,0-1,0 1,0-1,0 1,-1 0,1-1,-1 1,1 0,-1 0,1-1,-1 1,0 0,0 0,0 1,2 72,-4-68,0 0,1 0,0 0,1 0,0 0,0 0,0 0,1 0,0 0,0 0,1-1,0 1,0 0,0-1,1 1,0-1,1 0,-1 0,1 0,0 0,0 0,1-1,0 0,0 0,0 0,1-1,-1 1,13 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08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403 970,'-20'1,"1"2,-1 0,1 1,0 1,0 1,0 0,1 2,0 0,1 1,-1 0,2 2,-1 0,2 1,-4 3,7-4,0 1,1 0,0 1,1 0,1 1,0 0,0 0,2 1,-1 0,2 1,0-1,1 1,1 0,0 1,2-1,-1 1,2-1,0 1,1 0,1-1,2 16,-2-26,0-1,0 0,0 0,1 1,0-1,0 0,0 0,0-1,1 1,0 0,0-1,0 0,0 0,1 0,0 0,0 0,0 0,0-1,0 0,1 0,-1 0,1-1,0 1,0-1,0 0,0-1,0 1,0-1,1 0,-1 0,0-1,1 1,-1-1,0-1,1 1,-1-1,2 0,22-7,-1-2,0 0,0-2,-1-1,-1-2,0 0,-1-2,-1 0,-1-2,0-1,-1 0,-1-2,-2 0,0-2,7-12,21-19,-3-1,-3-3,-2-1,-3-2,-3-2,-2-1,-3-1,-3-1,-4-1,9-49,-25 93,-1-1,-1 0,-1-1,-1 1,-1 0,-2 0,0 0,-2 0,0 0,-2 1,-1-1,-1 1,-6-11,11 30,0 0,0 0,-1 0,0 0,0 1,0-1,-1 1,1 0,-1 1,0-1,0 1,0 0,-1 0,1 1,-1-1,1 1,-1 0,0 1,0-1,0 1,0 1,0-1,0 1,0 0,0 0,0 1,0-1,0 1,0 1,0-1,1 1,-1 0,0 0,1 1,0 0,-1 0,-4 3,-11 15,1 2,1 0,1 1,1 0,1 2,1 0,1 0,1 2,2-1,1 2,1-1,1 1,2 1,1-1,-2 29,3-24,0 0,2 0,2 0,1 0,1 0,2 0,2 0,1-1,1 0,2 0,1-1,2 0,11 20,-12-31,2-1,0 0,1-1,1 0,1-1,0-1,2-1,-1-1,2 0,0-1,1-2,0 0,1-1,9 3,-23-10,0-1,1 0,-1 0,1-1,-1 0,1-1,0 0,0 0,0-1,0 0,-1 0,1-1,0 0,0-1,-1 0,1 0,0-1,-1 0,0-1,0 1,0-2,0 1,-1-1,0 0,0-1,0 1,4-6,74-129,-71 124,-10 42,-3-15,0-3,1 0,0 0,1-1,0 1,0-1,0 0,1 1,0-1,1-1,-1 1,1-1,1 0,-1 0,1 0,0-1,0 0,1 0,-1-1,1 1,0-1,0-1,1 1,-1-1,1-1,-1 1,1-1,0-1,0 0,0 0,0 0,0-1,0 0,0 0,0-1,0 0,0-1,0 0,0 0,-1 0,2-2,22-8,0-2,-1-2,-1-1,-1 0,0-3,-1 0,18-18,-40 33,27-23,-2-1,-1-2,-1-1,-2-1,-1-1,-1-1,-3-2,0 0,-3-1,-1 0,-2-2,-1 0,-3-1,-1 0,-2 0,-2-1,-1-5,-16-41,10 86,0-1,0 1,0 0,-1 0,1 0,-1 0,1 0,-1 0,0 1,1-1,-1 0,0 1,0-1,0 1,0 0,-1 0,1 0,0 0,0 0,-1 0,1 1,-1-1,1 1,0-1,-1 1,1 0,-1 0,1 0,-1 0,1 1,-1-1,1 1,0-1,-1 1,-6 3,1 1,0-1,0 2,0-1,0 1,1 0,0 0,0 1,1 0,0 1,0-1,1 1,0 0,0 0,0 1,1-1,0 4,-23 52,3 1,3 2,3 0,3 1,3 0,3 1,1 41,6-53,2-1,3 1,3-1,9 41,9 98,-12-85,-7-91,-1 0,0 1,-2 0,0 0,-2 0,0-1,-1 1,-1 0,-1 0,0-1,-2 1,0-1,-1 0,-1-1,-1 1,-1-2,-2 5,10-20,0 0,0 0,0 0,0 0,0 0,-1 0,1 0,-1 0,1-1,-1 1,0-1,1 1,-1-1,0 1,0-1,0 0,0 0,0 0,0 0,-1 0,1-1,0 1,0-1,-1 1,1-1,0 0,-1 0,1 0,0 0,0 0,-1-1,1 1,0 0,-1-1,1 0,0 0,0 0,0 0,0 0,0 0,0 0,0 0,0-1,0 1,1-1,-1 0,1 1,-1-1,1 0,-1 0,1 0,0 0,0 0,0 0,0 0,0 0,1-1,-1 1,1 0,-1 0,1-1,0 1,0-1,3-18,1-1,2 1,0 0,1 0,1 0,1 1,1 0,0 1,5-5,10-22,251-409,-206 338,-19 40,-4-2,-3-3,-4-1,-3-2,-4-1,11-53,-37 106,-2-1,-1 0,-1 0,-2 0,-3-19,3 49,-1 1,0 0,0 0,0-1,0 1,0 0,-1 0,0-1,1 1,-1 0,0 0,-1 0,1 0,0 0,-1 0,0 0,1 1,-1-1,0 1,-1-1,1 1,0 0,-1-1,1 1,-1 0,0 1,1-1,-1 0,0 1,0 0,0 0,0-1,0 2,-1-1,1 0,0 1,0-1,-1 1,1 0,0 0,0 0,-1 1,0-1,-7 8,-1 0,1 1,0 1,0-1,1 1,1 1,0 0,0 0,1 1,0 0,1 1,1 0,0 0,0 0,2 0,-1 1,2 0,0 0,0 0,1 6,-9 55,3 0,3 0,4 1,7 57,52 466,-56-575,-1 1,-1 0,-1 0,-1-1,-1 1,-1-1,-1 0,-2 0,0 0,-2-1,0 0,-1-1,-2 0,0 0,-1-2,-2 1,-15 16,27-33,3-4,0 1,0 0,0-1,0 1,0 0,0-1,-1 1,1 0,0-1,0 1,-1-1,1 1,0 0,-1-1,1 1,-1-1,1 1,-1-1,1 1,-1-1,1 1,-1-1,1 0,-1 1,0-1,1 0,-1 1,1-1,-1 0,0 0,1 0,-1 0,0 1,1-1,-1 0,0 0,0 0,1 0,-1-1,0 1,1 0,-1 0,0 0,1 0,-1-1,1 1,-1 0,0-1,1 1,-1 0,1-1,-1 1,1-1,-1 1,1-1,-1 1,1-1,-1 1,1-1,0 0,-1 1,1-1,0 1,-1-1,42-127,65-115,-90 181,-3 0,-3-1,-3 0,-1-44,-6 81</inkml:trace>
  <inkml:trace contextRef="#ctx0" brushRef="#br0" timeOffset="270.893">1278 575,'0'5,"0"1</inkml:trace>
  <inkml:trace contextRef="#ctx0" brushRef="#br0" timeOffset="1003.606">2435 1111,'0'0,"28"9,1-1,0-1,0-2,0-1,1-1,-1-1,1-2,0-1,-1-1,1-1,15-5,-37 4,-1 0,1-1,-1 1,0-1,0-1,-1 1,0-1,0 0,0-1,-1 1,0-1,0 0,0-1,-1 1,0-1,-1 0,0 0,0 0,0 0,-1-1,-1 1,1 0,-1-1,-1 0,1 1,-2-1,1 1,-1-1,0 1,-1-1,1 5,-1-1,0 1,1 0,-2 0,1 0,0 0,-1 0,0 0,0 1,0 0,0-1,0 1,-1 0,0 0,1 1,-1-1,0 1,0 0,-1 0,1 0,0 0,-1 1,1 0,0 0,-1 0,0 0,1 1,-1 0,1 0,-1 0,0 0,1 1,-1 0,1 0,-1 0,1 0,0 1,-1 0,1 0,0 0,0 0,0 0,0 2,-13 7,1 2,1 0,0 0,1 2,0 0,1 0,1 1,1 1,0 0,1 1,1 0,1 0,0 1,1 0,1 0,1 0,1 1,0 0,2 0,0 0,2 16,-1-30,1 0,1 0,-1 0,1 0,0 0,1-1,-1 1,1 0,1-1,-1 1,1-1,-1 1,1-1,1 0,-1 0,1-1,0 1,0-1,0 0,1 0,-1 0,1 0,0-1,0 0,1 0,-1 0,0-1,1 1,0-1,-1-1,1 1,0-1,0 0,19-1,0-1,-1-1,1-1,-1-1,0-1,0-1,0-2,-1 0,0-1,-1-2,0 0,-1-1,0-1,0-1,-2-1,0-1,0-1,-2 0,0-1,-1-1,10-15,-3 4,-2-1,-1-1,-2 0,-1-1,-1-1,-2-1,7-28,-19 61,-1 0,0 0,0 0,1 0,-2 0,1 0,0 0,0-1,-1 1,1 0,-1 0,1-1,-1 1,0 0,0-1,0 1,0 0,-1 0,1-1,-1 1,1 0,-1 0,0-1,0 1,0 0,0 0,0 0,0 0,0 0,-1 0,1 1,-1-1,1 0,-1 1,0-1,0 1,0 0,0-1,0 1,0 0,0 0,0 0,0 1,0-1,-1 0,1 1,0-1,-3 1,-1 0,0 1,0 0,0 0,0 1,1 0,-1 0,0 0,1 1,-1 0,1 0,0 0,0 0,0 1,0 0,1 0,-1 0,1 1,0-1,1 1,-1 0,1 0,0 1,0-1,0 0,1 1,0 0,0 0,0 0,1-1,0 1,0 1,3-1,1-1,0 0,0 1,0-1,0 0,1-1,0 1,0-1,0 0,0 0,1 0,0 0,-1-1,1 0,1 0,-1 0,0 0,1-1,-1 0,3 0,19 12,-17-9,0 1,0-1,0 2,-1 0,0 0,0 0,-1 1,0 1,-1-1,1 1,-2 1,1-1,-1 1,-1 0,0 0,0 1,-1 0,0-1,0 3,6 159,-10-170,0 1,0-1,0 1,1-1,-1 1,1-1,0 0,0 1,0-1,0 0,0 0,0 0,0 0,1 0,-1 0,1 0,-1 0,1 0,0 0,0-1,0 1,0-1,0 0,1 1,14 5</inkml:trace>
  <inkml:trace contextRef="#ctx0" brushRef="#br0" timeOffset="1983.75">3423 1196,'302'-1,"-289"2,-1-2,0 1,1-2,-1 1,0-2,0 0,0 0,0-1,-1 0,1-1,-1-1,0 1,-1-2,0 0,0 0,0 0,-1-2,0 1,0-1,-1 0,0-1,-1 0,0 0,0 0,-1-1,-1 0,0 0,0-1,-1 0,0 1,0-6,-4 13,1 0,-1 0,0 0,0 0,0 0,-1 0,1 0,-1 0,0 0,0 1,0-1,-1 0,1 0,-1 1,0-1,0 1,0 0,-1-1,1 1,-1 0,0 0,1 1,-1-1,-1 1,1-1,0 1,0 0,-1 0,0 0,1 1,-1-1,0 1,1 0,-1 0,0 0,-4 0,-3 1,1 0,-1 1,0 0,0 1,1 0,-1 1,1 0,0 1,0 0,0 0,0 1,1 1,-1-1,2 1,-1 1,0 0,1 0,-3 4,3-2,1-1,0 1,1 1,0-1,0 1,1 0,0 0,1 1,0 0,0-1,1 1,1 0,0 1,0-1,1 0,1 0,0 1,0-1,2 2,-2-6,1 1,1-1,-1 0,1 0,0 0,1 0,0 0,0 0,0-1,1 1,0-1,0 0,1 0,-1 0,1-1,1 0,-1 0,1 0,-1 0,2-1,-1 0,0 0,1-1,-1 0,1 0,0-1,0 1,0-1,4 0,11-1,0-1,0-1,-1-1,1-1,-1-1,0-1,0 0,0-2,0 0,-1-2,-1 0,1-1,-2-1,1-1,2-2,21-15,-1-2,-1-1,34-36,-55 50,-19 19,0-1,0 1,1-1,-1 1,0-1,0 0,0 1,0-1,1 1,-1-1,0 0,0 1,1-1,-1 0,0 1,1-1,-1 0,0 1,1-1,-1 0,1 0,-1 1,0-1,1 0,-1 0,1 0,-1 0,1 1,-1-1,0 0,1 0,-1 0,1 0,-1 0,1 0,-1 0,1 0,-1 0,1-1,-1 1,0 0,1 0,-1 0,1 0,-1-1,1 1,-1 0,0 0,1-1,-1 1,0 0,1-1,-1 1,0 0,0-1,1 1,-1-1,0 1,0 0,-11 44,9-37,0-5,1 1,-1 0,1 0,0-1,-1 1,1 0,1 0,-1 0,0 0,1 0,-1 0,1 0,0 1,0-1,1 0,-1 0,0 0,1 0,0 0,0 0,0 0,0 0,0-1,0 1,1 0,0 0,-1-1,1 1,0-1,0 0,0 1,0-1,1 0,-1 0,1-1,-1 1,1 0,0-1,-1 1,1-1,0 0,3 1,7-3,1-1,-1 0,0-1,0 0,0-1,0 0,-1-1,0 0,0-1,0-1,-1 0,1 0,6-7,1 1,123-78,-141 90,0 0,0 0,1 1,-1-1,0 0,1 1,-1-1,0 1,1-1,-1 1,1 0,-1 0,1 0,-1 0,1 0,-1 0,1 0,-1 0,1 0,-1 1,1-1,-1 0,0 1,1 0,-1-1,1 1,-1 0,0-1,0 1,0 0,1 0,-1 0,0 0,0 0,0 1,0-1,-1 0,1 0,0 1,0-1,-1 0,1 1,0 0,6 71,-7-51,0-19,-1 1,1-1,1 1,-1-1,0 1,1-1,0 0,0 1,0-1,0 0,0 1,1-1,0 0,-1 0,1 0,0 0,0-1,1 1,-1 0,1-1,-1 0,1 1,0-1,0 0,0-1,3 3,8-3</inkml:trace>
  <inkml:trace contextRef="#ctx0" brushRef="#br0" timeOffset="2300.645">5342 236,'-26'98,"5"2,4 0,5 1,4 1,4 1,-19 131,-26-42,25-161,9-22</inkml:trace>
  <inkml:trace contextRef="#ctx0" brushRef="#br0" timeOffset="2538.493">4890 773,'39'0,"31"0,14 0,2 0,-9 0,-8 0,-5 0,-10 0,-4 0,-6 0,-5 0,-5 0,-4 0,-1 0,-1 0,-1 0,-5 0</inkml:trace>
  <inkml:trace contextRef="#ctx0" brushRef="#br0" timeOffset="8006.183">5878 857,'-5'14,"-1"20,-5 8,0 7,-4 0,2-4,2-4,-1-5,1-4,2-2,8-6,4-12,7-8,0-5</inkml:trace>
  <inkml:trace contextRef="#ctx0" brushRef="#br0" timeOffset="8385.884">6019 433,'-5'0,"-6"0,-6 0,0 5,-3 2,8-1,6-1</inkml:trace>
  <inkml:trace contextRef="#ctx0" brushRef="#br0" timeOffset="9241.106">6273 829,'-5'-2,"1"0,-1 1,0-1,0 1,0 0,0 0,0 1,0-1,0 1,0 0,0 1,0-1,0 1,0 0,0 0,0 1,0-1,1 1,-1 0,1 0,-1 1,1-1,0 1,0 0,0 0,0 1,-2 2,-85 111,81-101,2 1,0 0,1 0,1 0,1 1,0 0,1 0,1 0,1 0,0 1,1 12,2-27,-1 0,1 0,0 0,0 0,0 0,1 0,-1 0,1 0,0-1,0 1,0 0,0-1,1 0,0 1,-1-1,1 0,0 0,1-1,-1 1,0-1,1 1,-1-1,1 0,0-1,0 1,0-1,0 1,0-1,0 0,0 0,0-1,0 1,0-1,1 0,-1 0,0-1,0 1,0-1,0 0,0 0,0 0,0 0,0-1,3-1,14-8,0 0,-1-1,-1 0,0-2,-1-1,0 0,-1-1,-1-1,0 0,-1-1,-2-1,3-3,14-17,86-132,-117 237,-2-34,1-22,0 0,0 0,1 0,0 0,1 0,0 0,0 1,1-1,1 0,0 0,0 0,1 0,0-1,1 1,0-1,0 0,1 0,0 0,0-1,1 1,3 2,1-7,-1 0,1 0,0-1,0 0,0-1,0 0,1-1,-1 0,1 0,-1-1,1-1,-1 0,0 0,1-1,-1 0,4-2,9-5,0-2,-1-1,0 0,-2-2,1 0,-1-1,-1-1,-1-1,12-14,7-5,0 2,-1-3,-2 0,-1-2,-3-2,-1-1,-2-1,-2-1,10-25,-18 26,-1 1,-3-2,-1 0,-2-1,-2 0,-3 0,-1 0,-2-1,-3-35,-26-19,26 98,-1-1,1 1,-1-1,0 1,0-1,1 1,-2 0,1 0,0 0,0 0,-1 1,1-1,-1 0,1 1,-1 0,0 0,1 0,-1 0,0 0,0 0,0 1,0-1,0 1,1 0,-1 0,0 0,0 0,0 0,0 1,0-1,0 1,0 0,1 0,-1 0,-9 7,0-1,1 2,0 0,0 0,1 1,0 0,1 1,1 0,-1 0,2 1,-1 0,2 0,-1 1,2 0,-5 13,-13 36,3 0,2 2,3 0,-3 34,13-73,1 0,2 1,0-1,2 1,0-1,2 1,1-1,1 0,1 0,1 0,1 0,1-1,2 0,0-1,1 0,2-1,0 0,1-1,1 0,8 6,-7-7,2-2,0 0,2-1,-1 0,2-2,0 0,1-2,1 0,0-2,0 0,1-1,0-2,1 0,12 1,35-17,-54 1</inkml:trace>
</inkml:ink>
</file>

<file path=ppt/ink/ink4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21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227 89,'-5'-2,"1"1,-1 0,0 0,1 0,-1 1,0-1,0 1,0 0,1 1,-1-1,0 1,0 0,1 0,-1 0,1 1,-1-1,1 1,-1 0,1 1,0-1,0 1,0 0,1 0,-1 0,0 0,1 1,0-1,-1 2,-2 3,1 0,0 0,0 0,0 1,1 0,0 0,1 0,0 0,1 0,0 1,0-1,1 1,-1 6,7 218,-3-208,1 0,2 0,0 0,2 0,0-1,2 0,1 0,0-1,2 0,1-1,7 7,-15-24,0-1,1 1,0-1,0-1,1 1,-1-1,1-1,0 1,0-1,0 0,0 0,1-1,-1 0,1-1,-1 1,1-1,0-1,-1 1,1-2,0 1,0-1,-1 0,1 0,-1-1,1 0,-1 0,0-1,0 0,0 0,0-1,0 0,-1 0,1-1,-1 1,0-1,-1-1,6-5,10-8,-1-1,-1-1,0 0,-2-2,0 0,-2-1,0 0,-2-1,-1-1,-1 0,-1-1,-1 0,-1 0,-2-1,-1 0,-1 0,-1-1,-2 1,-1-1,-1-6,0 23,-1-1,0 1,-1 0,0 1,-1-1,0 0,-1 1,0 0,-1 0,0 1,-1-1,0 1,0 1,-1-1,0 1,-1 1,0-1,-1 1,1 1,-1 0,-1 0,1 1,-1 1,-1 0,1 0,0 1,-1 0,-5 0,3 3,0 1,0 0,-1 1,1 0,0 2,0-1,0 2,0 0,1 0,0 2,-1-1,2 2,-1-1,1 2,-3 2,-18 11</inkml:trace>
  <inkml:trace contextRef="#ctx0" brushRef="#br0" timeOffset="373.503">1 427,'23'-24,"1"1,1 1,0 1,2 1,1 1,2 1,-28 16,0 0,0 1,0 0,0-1,0 1,1 0,-1 0,0 0,1 1,-1-1,1 0,-1 1,0 0,1-1,-1 1,1 0,-1 0,1 1,-1-1,1 0,-1 1,1 0,-1-1,0 1,1 0,-1 0,0 0,0 0,1 1,-1-1,0 1,-1-1,1 1,0 0,0 0,-1 0,1 0,-1 0,1 0,-1 0,0 0,0 0,1 2,14 59,-15-56,0 0,0 1,1-1,0 0,0 0,1-1,0 1,0 0,0-1,1 0,0 0,0 0,1 0,-1 0,1-1,1 1,4 0,1 0,-1-1,1 0,-1-1,1 0,0-1,1 0,-1 0,1-2,-1 1,1-1,0-1,-1 0,1-1,-1 0,4-1,9-3,-6-2</inkml:trace>
</inkml:ink>
</file>

<file path=ppt/ink/ink4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24.6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48,'39'0,"21"0,6 0,-3 0,-8 0,-9 0,-6 0,-7-5,-2-2,-4 1,0 1,0 2,-1 0,1 2,-4-4,-2-1,-4 0</inkml:trace>
</inkml:ink>
</file>

<file path=ppt/ink/ink4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24.8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0,'39'0,"31"0,9 0,-5 0,-9 0,-11 0,-11 0,-12 0</inkml:trace>
</inkml:ink>
</file>

<file path=ppt/ink/ink4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23.6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 57,'0'-5,"-5"-2,-1 6,-5 2,0-3,7-2,3-4,-2-2,-1 7,5 3,2 6,1 3</inkml:trace>
  <inkml:trace contextRef="#ctx0" brushRef="#br0" timeOffset="406.984">301 0,'-10'10,"2"2,7 1,4-8,6-5,-4-2,-2 4,-1 2</inkml:trace>
</inkml:ink>
</file>

<file path=ppt/ink/ink4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29.0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84,'-10'29,"-3"19,1 6,2-1,3-5,3-6,1-5,3-4,0-3,0-2,1-1,4 1,1-1,1 0,-7-4,-3-6</inkml:trace>
  <inkml:trace contextRef="#ctx0" brushRef="#br0" timeOffset="249.335">0 395,'39'0,"31"0,9 0,-5 0,-9 0,-11 0,-16 4,-8 3,-10-1</inkml:trace>
  <inkml:trace contextRef="#ctx0" brushRef="#br0" timeOffset="549.158">593 0,'40'31,"-1"2,-1 2,-3 1,0 1,-3 2,-1 2,-1 3,-21-32,-1 1,0 0,-1 0,0 1,-1-1,-1 1,0 1,-1-1,-1 1,0 0,-1 0,0 0,-2 0,1 0,-2 0,0 0,-1 0,0-1,-1 1,-1 0,0-1,-1 0,-1 0,0 0,-1 0,0-1,-1-1,-1 1,-10 10,-1-1,-1-1,-1-1,-1-1,-1-1,0-1,-2-1,1-1,-2-2,0 0,-1-1,-30 4,34-12</inkml:trace>
</inkml:ink>
</file>

<file path=ppt/ink/ink4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27.8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45 170,'-11'42,"2"-12,2 0,1 0,1 0,1 0,2 1,1 0,1-27,0-1,0 0,0 1,1-1,-1 0,1 1,0-1,0 0,0 0,0 0,0 1,1-1,-1-1,1 1,0 0,0 0,0-1,0 1,1-1,-1 1,1-1,-1 0,1 0,0 0,0 0,-1-1,1 1,1-1,-1 0,0 0,0 0,0 0,1 0,-1-1,0 1,1-1,-1 0,0 0,1 0,-1-1,0 1,3-1,7-4,-1 0,0-1,-1 0,1-1,-1 0,-1-1,1 0,-1 0,-1-1,1-1,-2 1,1-2,-1 1,-1-1,0 0,-1-1,0 1,0-1,-1-1,-1 1,0-1,-1 1,0-1,0-10,-1 18,0-1,0 1,-1 0,0-1,0 1,0-1,-1 1,0-1,0 1,0-1,-1 1,0-1,0 1,0 0,0-1,-1 1,0 0,0 0,-1 0,1 0,-1 0,0 1,-1-1,1 1,-1 0,1 0,-1 0,-1 0,1 1,0 0,-1-1,0 2,1-1,-1 0,0 1,-1 0,-1 0,0 2,-1 0,0 1,0 0,0 1,1 0,-1 0,1 0,-1 1,1 0,0 1,0 0,-4 3,-8 4</inkml:trace>
  <inkml:trace contextRef="#ctx0" brushRef="#br0" timeOffset="469.556">412 396,'38'-71,"59"-86,-61 127,-35 30,0 0,0 0,0-1,0 1,0 0,0 0,-1 0,1 0,0 0,0 0,0 0,0 0,0 0,0 1,0-1,-1 0,1 1,0-1,0 0,0 1,-1-1,1 1,0-1,0 1,-1-1,1 1,0 0,-1-1,1 1,-1 0,1 0,-1-1,1 1,-1 0,0 0,1 0,-1 0,0-1,0 1,1 0,-1 0,0 0,0 0,0 0,0 0,0 0,6 28,-6-21,0-1,0 1,1-1,0 0,0 1,1-1,0 0,0 0,1 0,0 0,0 0,0-1,1 1,0-1,0 0,1 0,0 0,0-1,0 0,1 0,-1 0,1 0,0-1,1 0,-1 0,1-1,0 0,-1 0,1-1,1 1,0-1,2-4,0 1,0-1,-1-1,1 0,0 0,-1-1,0 0,1-1,-2 0,1 0,-1-1,1 0,-2 0,1-1,-1 0,0 0,0-1,-1 0,0 0,0-1,-1 1,0-1,-1-1,0 1,0 0,-1-1,0 0,-1 0,0-1,3-13,-4 5</inkml:trace>
  <inkml:trace contextRef="#ctx0" brushRef="#br0" timeOffset="939.89">1316 1,'-11'3,"0"1,0 1,1-1,-1 2,1-1,0 1,1 1,0 0,0 0,0 1,1 0,0 0,1 1,-4 5,11-12,0 1,0 0,-1 0,2 0,-1-1,0 1,0 0,1 0,0-1,-1 1,1 0,0-1,0 1,1-1,-1 1,1-1,-1 0,1 1,-1-1,1 0,0 0,0 0,0 0,1-1,-1 1,0 0,0-1,1 0,-1 1,1-1,0 0,-1 0,1-1,0 1,-1 0,1-1,0 0,0 1,-1-1,1 0,3-1,21 10,-21-7,0-1,0 2,0-1,0 1,0-1,-1 2,1-1,-1 1,0-1,0 1,0 1,0-1,-1 1,0 0,0 0,0 0,-1 0,1 1,-1 0,0-1,-1 1,0 0,0 0,0 0,0 1,-1-1,0 0,0 1,-1-1,0 1,0-1,-1 0,1 1,-1-1,-1 1,-4 2,-1-1,0 0,0-1,-1 1,0-1,0-1,-1 0,1 0,-1-1,-1 0,1 0,-1-1,0 0,1-1,-2 0,1 0,0-1,-10 0,-4 1,5-3</inkml:trace>
</inkml:ink>
</file>

<file path=ppt/ink/ink4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26.8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1 509,'24'0,"22"0,8 0,1 0,-6 0,-5 0,-6 0,-10 4,-4 3,-6 4,-6 0</inkml:trace>
</inkml:ink>
</file>

<file path=ppt/ink/ink4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36.3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144 0,'-17'30,"1"1,2 1,0 0,3 0,0 2,0 10,-4 15,3 0,3 1,2 1,2-1,4 1,2 0,3-1,3 11,-5-57,1 13,0-1,2 1,1-1,1 0,1-1,2 1,0-2,1 1,6 5,-16-28,0 1,0-1,0 0,1 0,-1 0,1 0,-1-1,1 1,0 0,0-1,0 1,0-1,0 1,0-1,0 0,0 0,1 0,-1 0,0 0,1-1,-1 1,0-1,1 0,-1 1,1-1,-1 0,1 0,-1 0,0-1,1 1,-1-1,1 1,-1-1,0 0,1 0,-1 0,0 0,0 0,0-1,0 1,0 0,0-1,0 0,-1 1,1-1,0 0,-1 0,1-1,6-15</inkml:trace>
  <inkml:trace contextRef="#ctx0" brushRef="#br0" timeOffset="469.964">482 451,'-3'-1,"0"1,-1-1,1 1,0-1,-1 1,1 0,-1 1,1-1,0 0,-1 1,1 0,0 0,0 0,-1 0,1 0,0 1,0-1,0 1,0 0,1 0,-1 0,0 0,1 0,-11 8,0 0,1 1,0 0,1 0,0 2,1-1,0 1,1 1,1-1,0 1,1 1,0 0,1 0,1 0,-1 7,5-16,1-1,0 0,1 1,-1-1,1 1,0-1,1 0,-1 1,1-1,0 0,0 0,0 0,1 0,0-1,0 1,0-1,0 0,1 0,0 0,0 0,0 0,0-1,0 0,1 0,0 0,-1 0,1-1,0 1,0-2,1 1,-1 0,0-1,0 0,1 0,-1 0,1-1,-1 0,1 0,1-1,8 4,0-1,1-1,0-1,-1 0,1-1,-1-1,1 0,-1-1,0 0,0-2,0 0,-1 0,6-4,-2-2</inkml:trace>
</inkml:ink>
</file>

<file path=ppt/ink/ink4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40.0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264 25,'-19'12,"0"2,0 0,1 1,1 1,0 0,2 1,0 1,0 1,2 0,0 0,2 1,0 1,1 0,1 1,1 0,1 0,1 0,1 1,0 0,2 6,0-19,1 1,1-1,0 0,0 1,1-1,0 1,1-1,0 0,0 1,2-1,-1 0,1 0,0 0,1 0,0-1,1 0,0 1,0-2,1 1,0 0,1-1,0-1,0 1,1-1,-1 0,5 2,1-4,-1-1,0 0,1-1,0-1,0 0,-1-1,1 0,0-1,0 0,0-1,0-1,0 0,0-1,-1 0,1-1,-1 0,0-1,4-2,6-4,1 0,-1-2,-1-1,0 0,-1-2,-1 0,0-1,15-19,-24 26,-1-1,0 0,-1-1,0 1,-1-2,0 1,-1-1,-1 0,0 0,0 0,-1-1,-1 1,0-1,-1 0,-1 0,0 0,-1-1,0 1,-1 0,-1 0,0 0,-1 0,0 1,-1-1,-1 1,0 0,-1 0,0 0,-1 1,0 0,-1 0,-1 1,1 0,-2-1,0 4,0 0,0 1,0 0,-1 0,0 1,0 0,-1 1,1 0,-1 1,0 1,-1 0,1 0,0 1,-1 1,0 0,1 0,-1 1,1 1,-1 1,1-1,-1 2,1 0,-4 1,-14 8,5-1</inkml:trace>
  <inkml:trace contextRef="#ctx0" brushRef="#br0" timeOffset="478.15">95 420,'56'-29,"-34"15,95-44,-112 57,0-1,0 1,0 0,0 0,0 1,1-1,-1 1,0 1,0-1,0 1,0-1,0 1,0 1,0-1,0 1,0 0,-1 0,1 0,0 1,-1-1,0 1,0 0,2 2,38 40,-40-38,0-1,1 0,0 0,0 0,1-1,0 1,0-1,0-1,0 1,1-1,-1 0,1-1,0 0,1 0,-1 0,0-1,1 0,-1 0,1-1,0 0,-1 0,3-1,-3-1,1-1,-1 1,1-1,-1-1,0 1,1-1,-1-1,-1 1,1-1,0 0,-1-1,0 1,0-1,-1-1,1 1,-1-1,4-5,-8 9,0 1,0 0,-1-1,1 0,0 1,-1-1,1 1,-1-1,0 0,0 1,1-1,-1 0,0 1,0-1,0 0,-1 1,1-1,0 1,-1-1,1 0,-1 1,1-1,-1 1,0-1,0 1,0-1,0 1,-8-10</inkml:trace>
</inkml:ink>
</file>

<file path=ppt/ink/ink4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49.4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121 0,'-29'382,"23"-316,-2 0,-3-1,-3-1,-8 19,-8 37,30-120,0 0,1 0,-1 0,0-1,0 1,1 0,-1 0,0 0,0 0,1 0,-1 0,0-1,0 1,1 0,-1 0,0 0,0 0,1 0,-1 0,0 0,1 0,-1 0,0 0,0 0,1 1,-1-1,0 0,1 0,-1 0,0 0,0 0,0 0,1 1,-1-1,0 0,0 0,1 0,-1 1,0-1,0 0,0 0,0 0,1 1,-1-1,0 0,0 0,0 1,0-1,0 0,0 1,0-1,0 0,0 0,0 1,0-1,0 0,0 1,0-1,0 0,0 0,0 1,0-1,23-23,-18 18,110-124,-55 59,3 2,3 4,47-35,-105 93,59-36,-65 42,0-1,-1 0,1 1,0-1,0 1,0 0,0 0,0-1,0 1,-1 0,1 1,0-1,0 0,0 0,0 1,0-1,0 1,-1 0,1 0,0-1,-1 1,1 0,0 0,-1 0,1 1,-1-1,1 0,-1 1,0-1,0 1,0-1,0 1,0-1,0 1,0 0,0-1,0 3,3 10,0 1,-1-1,-1 1,0 0,-1-1,-1 1,0 0,-1 0,-1 0,0-1,-3 9,4-10,-2 1,0-1,-1 0,0 0,-1 0,0-1,-1 1,0-1,-1 0,-1-1,0 0,0 0,-1-1,0 0,-1 0,0-1,-1 0,0-1,0 0,0-1,-4 1,0-2,-1-1,1-1,-1-1,0 0,0-1,0-1,0 0,0-1,0-1,0 0,0-2,0 1,0-2,0 0,1-1,0-1,0 0,1-1,-1 0,1-1,-1-2,-10-9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5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6690 607,'28'-28,"2"1,1 1,0 2,2 1,1 2,1 1,10-3,-23 9,1 1,0 1,1 2,0 0,1 1,0 2,0 0,1 2,0 1,0 0,0 2,0 2,0 0,0 1,3 2,-25-2,0 0,0 1,0-1,-1 1,1-1,0 1,-1 0,0 1,1-1,-1 0,0 1,0 0,0 0,-1 0,1 0,-1 0,1 0,-1 1,0-1,0 1,-1 0,1-1,-1 1,0 0,0 0,0 0,0 0,-1 0,0 0,1 0,-1 0,-1 0,1 0,-1 0,1 0,-2 1,-3 14,0 0,-2-1,0 0,-2 0,1 0,-2-1,-1 0,0-1,-1 0,0-1,-2 0,-5 4,-155 164,88-96,3 3,-46 70,76-59,51-98,1 0,0 1,0-1,1 0,-1 1,1-1,-1 0,1 1,0-1,1 1,-1-1,0 1,1-1,0 0,0 1,0-1,0 0,0 0,1 0,-1 0,1 0,0 0,0 0,0 0,0-1,1 1,-1-1,1 1,-1-1,3 1,14 5,1-1,-1-1,1-1,0-1,1-1,-1 0,1-1,-1-2,1 0,-1-1,1-1,-1-1,0-1,0-1,0 0,-1-1,1-2,3-2,-8 6,0 0,0-1,0-1,-1 0,1-1,-2-1,1 0,-1-1,0-1,-1 1,0-2,1-2,0-4</inkml:trace>
  <inkml:trace contextRef="#ctx0" brushRef="#br0" timeOffset="450.215">7677 777,'394'-380,"-394"380,0 0,0 1,0-1,0 1,0-1,1 0,-1 1,0-1,0 1,0-1,0 0,1 1,-1-1,0 0,0 1,1-1,-1 0,0 1,1-1,-1 0,0 0,1 1,-1-1,0 0,1 0,-1 0,1 0,-1 1,0-1,1 0,-1 0,1 0,-1 0,0 0,1 0,-1 0,1 0,-1 0,0 0,1 0,-1 0,1-1,-1 1,0 0,1 0,-1 0,1 0,-1-1,0 1,1 0,-1 0,0-1,0 1,1 0,-1-1,0 1,1 0,-1-1,0 1,0 0,0-1,0 1,1-1,-1 1,-6 43,4-31,0-8,1 0,0 0,0 0,0 0,0 0,1 0,0 0,0 0,0 0,0 0,1 0,-1 0,1 0,0 0,0 0,0 0,1-1,-1 1,1 0,0-1,0 1,1-1,-1 0,1 1,-1-1,1 0,0-1,0 1,0 0,0-1,1 0,-1 0,1 0,0 0,-1 0,1-1,0 0,0 1,0-1,3 0,3-2,1-1,-1 0,0-1,0 0,0 0,-1-1,1 0,-1-1,0 0,0 0,0-1,-1-1,0 1,0-1,-1 0,0-1,0 0,0 0,-1 0,-1-1,1 0,1-4,51-59,-44 59</inkml:trace>
  <inkml:trace contextRef="#ctx0" brushRef="#br0" timeOffset="845.75">8636 354,'-6'15,"0"0,1 0,0 1,2 0,0 0,0 0,1 0,1 1,1-1,1 0,0 1,1-1,0 0,1 0,2 3,-4-16,0 1,1-1,-1 0,1 0,-1 0,1-1,0 1,0 0,0-1,0 1,1-1,-1 0,1 1,-1-1,1-1,0 1,0 0,-1 0,2-1,-1 0,0 0,0 0,0 0,0 0,1 0,-1-1,0 0,0 1,1-1,-1-1,0 1,1 0,-1-1,0 0,0 1,1-1,-1 0,2-2,9-3,0 0,-1-2,-1 1,1-2,-1 0,0 0,-1-1,1-1,2 0,0-1,-1-1,0 0,-1 0,-1-1,0-1,-1 0,0 0,-1-1,-1 0,-1-1,0 0,-1 0,-1 0,-1-1,0 0,-1 0,-1 0,-1 0,0 0,-1 0,-1 0,-1 0,-4-17,3 25,0 0,-1 0,0 1,-1-1,0 1,0 0,-1 1,0-1,0 1,-1 0,0 1,-1-1,0 2,0-1,0 1,-1 0,0 1,0-1,0 2,-1 0,-7-3,11 7,0-1,-1 1,1 0,0 1,-1-1,1 1,0 1,-1-1,1 1,0 0,0 1,0-1,1 1,-1 0,1 1,-1-1,1 1,0 0,0 0,1 1,-1-1,1 1,0 0,0 0,1 1,0-1,-1 1,2 0,-1 0,1 0,0 0,0 0,1 0,-1 0,1 1,1-1,-1 0,1 1,0-1,1 1,0-1,0 0,1 4,3 4,2 0,-1 0,2 0,0-1,0 0,1-1,1 0,0-1,1 1,0-2,0 0,1 0,1-1,-1 0,1-1,1-1,0 0,13 4,-1 2,1-1,1-2,-1 0,2-2,-1-1,1-1,0-2,20 0,-16-2</inkml:trace>
  <inkml:trace contextRef="#ctx0" brushRef="#br0" timeOffset="4031.902">7621 947,'337'-12,"-266"5,767-109,-333 6,-477 104</inkml:trace>
  <inkml:trace contextRef="#ctx0" brushRef="#br0" timeOffset="-5105.621">2964 269,'-284'637,"222"-515,-4-2,-50 64,110-176,-39 52,43-61</inkml:trace>
  <inkml:trace contextRef="#ctx0" brushRef="#br0" timeOffset="-4703.959">2823 410,'16'34,"-2"1,-1 0,-1 0,-3 2,0-1,-3 1,-1 0,-1 0,-3 1,-1-1,-1 1,-1 24,-1-45,1-1,1 0,1 1,0-1,1 1,1-1,0 0,1 1,1-1,0-1,2 1,0-1,0 1,1-2,5 7,-8-17,-1-1,2 0,-1 1,0-2,0 1,1 0,-1-1,1 0,0 0,0 0,0-1,0 0,0 0,0 0,0 0,0-1,0 0,1 0,-1 0,0-1,0 1,0-1,0-1,0 1,0-1,0 0,0 0,-1 0,1 0,-1-1,1 0,-1 0,0 0,0 0,-1-1,3-2,13-16,0-2,-1 0,-1-1,-2 0,0-2,-2 0,-1 0,-1-1,-1 0,1-11,14-42,-3-1,-4-1,-4 0,-3-2,-1-71,-10 127</inkml:trace>
  <inkml:trace contextRef="#ctx0" brushRef="#br0" timeOffset="-4319.217">3557 974,'-5'14,"1"-1,1 1,0 0,1 0,1 0,0 0,0 0,2 0,0 1,0-1,1 0,1-1,0 1,1 0,1-1,1 2,-4-12,0 1,0-1,1 0,0 0,-1-1,1 1,0 0,1-1,-1 0,0 0,0 0,1 0,0 0,-1-1,1 1,0-1,-1 0,1 0,0-1,0 1,0-1,0 0,0 0,0 0,0 0,0-1,-1 1,1-1,0 0,0 0,0-1,-1 1,1-1,-1 0,2-1,6-2,-1-1,0 0,-1-1,1 0,-1 0,-1-1,0 0,0-1,0 0,-1 0,5-8,-7 10,0-1,0 0,-1 0,0-1,0 1,-1-1,0 0,0 0,-1 0,0 0,-1 0,0 0,-1 0,0-1,0 1,-1 0,0 0,0-1,-1 1,0 0,-1 1,0-1,-1 0,1 1,-2-1,-4-6,3 9,0 0,-1 0,1 1,-1-1,-1 1,1 1,-1 0,0 0,0 0,0 1,0 0,-1 1,1 0,-1 0,0 0,1 1,-1 1,0 0,0 0,0 0,1 1,-1 1,0-1,1 1,-1 1,1 0,-7 3,-6 6</inkml:trace>
  <inkml:trace contextRef="#ctx0" brushRef="#br0" timeOffset="-3985.894">4234 326,'29'520,"-31"-274,-24-163,16-69</inkml:trace>
  <inkml:trace contextRef="#ctx0" brushRef="#br0" timeOffset="-3751.119">3952 664,'33'10,"31"2,14 1,-2-4,-4-2,-9-2,-11-3,-5-1,-5-1,-5 0,-4-1,-3 0,-2 1,0 0,-6 0</inkml:trace>
  <inkml:trace contextRef="#ctx0" brushRef="#br0" timeOffset="-3417.223">4799 861,'27'4,"1"-1,0-2,0-1,0-1,0-2,0 0,-1-2,1-1,-1-1,15-7,-39 13,1-1,-1 1,0-1,0 1,0-1,0 0,0 0,-1-1,1 1,-1 0,1-1,-1 0,0 1,0-1,0 0,0 0,-1 0,1 0,-1-1,0 1,1 0,-2-1,1 1,0-1,-1 1,1 0,-1-1,0 1,0-1,-1 1,1-1,-1 1,1-1,-1 1,0 0,0-1,-1 1,1 0,-1 0,0 0,1 0,-1 0,-1 0,1 0,0 1,-1-1,1 1,-1 0,0 0,0-1,-4-2,0 0,0 1,-1 0,0 0,1 0,-1 1,-1 0,1 1,0 0,-1 0,1 1,-1 0,0 0,1 1,-1 0,0 0,1 1,-1 1,1-1,-1 1,1 1,0-1,0 2,0-1,0 1,1 0,-1 0,1 1,0 0,-1 1,-6 6,0-1,0 2,1 0,1 0,0 1,1 1,1 0,0 0,1 1,0 0,2 1,0 0,1 0,0 1,1-1,-1 16,5-23,1-1,-1 1,2-1,0 1,0-1,1 0,0 1,0-1,1 0,0 0,1 0,0-1,0 1,1-1,0 0,0 0,1-1,0 0,1 0,-1 0,1 0,1-1,-1-1,9 6,1 1,1-2,0 0,1-1,0 0,0-2,0 0,1-1,0-1,1-1,-1-1,3-1,111-18,-108 10</inkml:trace>
  <inkml:trace contextRef="#ctx0" brushRef="#br0" timeOffset="-2948.76">1750 1567,'1112'-81,"-202"66,-136-4,-356-8,-394 26,0-1,-1-2,1 0,-1-1,0-2,-1 0,0-2,0 0,-1-1,0-1,13-10,-20 11</inkml:trace>
  <inkml:trace contextRef="#ctx0" brushRef="#br0" timeOffset="-2566.261">5759 664,'-10'14,"2"5,2 4,2-1</inkml:trace>
  <inkml:trace contextRef="#ctx0" brushRef="#br0" timeOffset="-2338.602">5645 1059,'5'14,"11"5,3 0</inkml:trace>
  <inkml:trace contextRef="#ctx0" brushRef="#br0" timeOffset="21072.39">1 2612,'28'9,"0"0,1-2,0-1,0-1,1-2,0-1,-1-1,1-2,0 0,-1-2,1-2,-1 0,0-2,26-11,-37 12,0-1,-1-1,0-1,-1 0,0-1,0-1,-1-1,0 0,-1-1,-1 0,0-1,-1-1,0 0,-1 0,-1-1,0-1,-2 0,3-5,-9 15,-1 1,0-1,0 0,-1 1,1-1,-1 0,-1 0,1 1,-1-1,-1 0,1 1,-1-1,0 1,0-1,-1 1,0 0,0 0,-1 0,1 1,-1-1,0 1,-1 0,1 0,-1 0,0 0,0 1,-1 0,1 0,-1 1,0-1,0 1,0 0,-1 1,1 0,0 0,-3 0,-9-3,0 2,0 1,-1 0,1 1,-1 1,1 1,-1 1,1 0,0 1,0 1,0 1,0 0,1 2,0 0,0 0,1 2,0 0,0 1,1 1,0 0,1 1,0 0,1 1,1 1,0 0,1 0,0 2,1-1,1 1,0 0,1 1,-5 16,10-23,0-1,1 1,-1 1,2-1,0 0,0 0,1 1,0-1,0 0,1 0,1 1,0-1,0 0,1 0,0 0,1-1,0 1,1-1,-1 0,2 0,-1-1,1 1,1-1,0 0,0-1,0 0,1 0,0 0,0-1,1 0,-1-1,1 0,9 4,12 0,-1-1,1-1,0-2,1-1,-1-1,1-1,-1-2,1-1,0-2,-1-1,23-6,-14 3,0-3,-1-1,0-1,-1-3,0 0,-2-3,11-7,52-35,-2-4,-2-5,7-13,-71 57</inkml:trace>
  <inkml:trace contextRef="#ctx0" brushRef="#br0" timeOffset="21809.17">1666 2159,'-70'36,"3"3,0 2,3 4,-58 51,99-77,4-6,1 2,1 0,0 1,1 0,0 2,1 0,2 0,-5 8,16-22,0-1,0 1,0 0,0 0,0 0,1 0,0 0,0 0,0 0,0 1,1-1,-1 0,1 1,0-1,0 0,1 1,0-1,-1 0,1 0,1 0,-1 1,0-1,1 0,0-1,0 1,0 0,1 0,-1-1,1 0,0 1,0-1,0 0,0 0,0-1,1 1,-1-1,1 1,0-1,0 0,0 0,0-1,0 1,0-1,0 0,0 0,1-1,-1 1,2-1,12-3,1-1,-1-1,0 0,0-1,0-2,-1 1,0-2,0 0,-1-2,-1 1,0-2,0 0,12-13,27-27,-2-2,-2-2,0-7,5-5,-5 11,-53 85,-146 270,60-130,-68 181,140-306,3 1,1 0,2 1,2 0,2 1,3 0,1 0,2 0,4 32,-2-69,-1 0,1-1,1 1,0 0,0-1,1 0,0 1,0-1,1 0,0 0,0-1,1 1,0-1,0 0,1 0,0-1,0 1,0-1,1-1,0 1,0-1,1 0,4 2,-10-7,1 1,-1-1,0 0,0 0,1 0,-1 0,0 0,1 0,-1-1,0 1,0-1,1 1,-1-1,0 0,0 0,0 0,0 0,0 0,0 0,0-1,-1 1,1-1,0 1,-1-1,1 0,-1 0,1 1,-1-1,0 0,0 0,0 0,0-1,0 1,0 0,-1 0,1 0,-1-1,0 1,1 0,-1 0,0-1,0 1,0 0,-1-1,1 1,-1 0,1 0,-1 0,0-1,1 1,-1 0,0 0,0 0,-1 0,1 0,-11-26,-1 0,-1 1,-1 0,-2 2,-1 0,0 0,-2 2,-1 0,0 2,-2 0,-16-11,19 14,-192-155,211 173,0 0,0 0,0-1,0 1,0 0,0 0,0-1,0 1,0-1,0 1,0-1,1 1,-1-1,0 0,0 1,1-1,-1 0,0 0,1 1,-1-1,0 0,1 0,-1 0,1 0,0 0,-1 0,1 0,0 0,-1 0,1 0,0 0,0 0,0 0,0 0,0 0,0 0,0 0,0 0,1 0,-1 0,0 0,1 0,-1 0,0 0,1 0,-1 0,1 1,0-1,-1 0,1 0,0 0,-1 1,1-1,0 0,0 1,-1-1,1 0,0 1,0 0,1-1,385-57,-22-16,-334 68</inkml:trace>
  <inkml:trace contextRef="#ctx0" brushRef="#br0" timeOffset="22920.553">2060 2386,'-4'36,"1"1,1 0,2 0,2 0,1 0,2-1,8 30,-12-60,1 0,0 0,0-1,0 1,0-1,1 1,0-1,0 0,1 0,-1 0,1 0,0-1,0 0,1 0,-1 0,1 0,0 0,0-1,0 0,0 0,1-1,-1 1,1-1,0 0,0-1,-1 1,1-1,0 0,0-1,0 0,0 0,0 0,0 0,0-1,0 0,0 0,0-1,5-1,7-6,1-1,-2-1,0 0,0-1,-1-1,-1-1,9-9,-12 12,2-1,0 0,0-1,-1-1,-1-1,-1 1,0-2,0 0,-2 0,0 0,-1-1,-1-1,0 1,-1-1,-1 0,-1-1,1-7,-17-86,4 94</inkml:trace>
  <inkml:trace contextRef="#ctx0" brushRef="#br0" timeOffset="23792.492">3161 2358,'36'-19,"-35"19,0-1,-1 1,1 0,0 0,-1-1,1 1,0 0,-1-1,1 1,-1 0,1-1,-1 1,1-1,-1 1,1-1,-1 1,1-1,-1 1,0-1,1 0,-1 1,0-1,0 0,1 1,-1-1,0 0,0 1,0-1,0 0,0 1,0-1,0 0,0 1,0-1,0 0,0 1,0-1,0 0,-1 1,1-1,0 0,-1 1,1-1,0 0,-1 1,1-1,-1 1,1-1,0 1,-1-1,0 1,1-1,-8 0,1 0,-1 0,1 0,-1 1,0 0,1 0,-1 1,1 0,-1 1,1 0,-1 0,1 0,0 1,-5 2,7-3,-21 10,0 0,1 2,0 1,2 1,0 2,0 0,2 1,0 1,1 1,1 0,-13 22,24-34,1 1,1 0,0 0,0 1,1-1,0 1,1 0,0 0,0 5,3-12,0 0,1 0,-1-1,1 1,0 0,0 0,1 0,-1 0,1-1,0 1,0 0,0 0,0-1,1 1,-1-1,1 1,0-1,0 0,0 1,0-1,1 0,0-1,-1 1,1 0,0-1,0 1,0-1,0 0,1 0,0 0,7 2,0-2,-1 1,1-1,0-1,0 0,0 0,0-1,0-1,0 0,0 0,0-1,0-1,0 1,-1-2,1 1,-1-2,0 1,0-1,4-4,26-14,-2 0,0-3,-2-1,20-21,-13 12,77-79,-120 116,0 0,0 0,0-1,1 1,-1 0,0 0,1 0,-1 0,0-1,1 1,-1 0,1-1,-1 1,1 0,0-1,-1 1,1 0,0-1,-1 1,1-1,0 1,-1-1,1 1,0-1,0 0,0 1,-1-1,1 0,0 0,0 0,0 0,0 1,0-1,0 0,-1 0,1-1,0 1,0 0,0 0,0 0,0-1,-1 1,1 0,0-1,0 1,0 0,-1-1,1 1,0-1,-1 0,1 1,0-1,-1 1,1-1,-1 0,1 0,-1 1,1-1,-1 0,0 0,1 1,-1-1,0 0,0 0,1 0,-1 0,0 1,0-1,0-1,0 89,-3-77,2 0,0-1,0 1,0 0,1-1,1 1,0 0,0-1,1 1,0-1,0 1,1-1,1 0,-1 0,1 0,1 0,0-1,0 0,1 0,0 0,0-1,1 1,2-2,0 0,0-1,1 0,0 0,0-1,0 0,0-1,0 0,1-1,0 0,-1 0,1-1,0-1,0 0,0 0,0-1,-1-1,1 1,0-2,-1 1,0-2,1 1,-1-2,-1 1,1-1,-1 0,1-1,-1 0,6-7,31-27,-2-3,-1-1,-3-2,30-45,-47 59,-1-1,-2-1,-1-1,-2 0,-1-2,-2 0,-2 0,-1-2,-2 1,-1-1,-3 0,1-18,-5 32,1 10,-1 0,0 0,-1-1,-1 1,0 0,-1 0,-1 0,0 0,-1 1,0-1,-2 0,5 13,1 0,-1 0,-1 1,1-1,0 0,0 0,-1 1,1-1,-1 0,1 1,-1 0,0-1,1 1,-1 0,0 0,0 0,0 0,0 0,0 0,0 1,0-1,0 1,0-1,-1 1,1 0,0 0,0 0,0 0,0 0,-1 0,1 0,0 1,0 0,0-1,0 1,0 0,0 0,0 0,0 0,0 0,0 0,-1 2,-62 68,53-43,0-1,2 2,1-1,1 2,2-1,1 1,1 0,2 0,0 0,2 0,2 3,-1-4,2-1,0 0,2 0,1 0,1 0,2-1,0 0,2-1,1 0,14 23,15 17,-40-66,-3-4</inkml:trace>
  <inkml:trace contextRef="#ctx0" brushRef="#br0" timeOffset="24025.511">3670 2132,'223'-20,"143"10,-331 11,0 2,0 1,-1 2,1 2,-2 1,21 8,-32-7,-5 0</inkml:trace>
  <inkml:trace contextRef="#ctx0" brushRef="#br0" timeOffset="24228.063">4685 2358,'-4'48,"-2"20,4 4,9-10,2-17</inkml:trace>
  <inkml:trace contextRef="#ctx0" brushRef="#br0" timeOffset="24476.49">4742 1821,'10'34,"2"10</inkml:trace>
  <inkml:trace contextRef="#ctx0" brushRef="#br0" timeOffset="24725.203">5081 2329,'-16'23,"1"1,1 0,1 1,1 0,1 1,1 1,2-1,-5 26,12-49,0 0,0 0,1 0,-1 0,1 0,0 1,0-1,0 0,0 0,0 0,1 0,-1 0,1 1,0-1,0 0,0 0,0-1,1 1,-1 0,1 0,-1-1,1 1,0 0,0-1,1 0,-1 0,0 1,1-2,-1 1,1 0,0 0,-1-1,1 1,0-1,0 0,0 0,0 0,0 0,0 0,0-1,0 0,1 1,-1-1,0 0,2-1,6-1,0 0,1-1,-1-1,0 0,-1 0,1-1,-1-1,0 1,0-2,-1 1,0-1,0-1,0 0,-1 0,0 0,-1-1,0-1,5-7,-5 5,0 0,0-1,-1 0,-1 0,0 0,-1-1,0 1,-1-1,-1 0,0 0,-1-1,0 1,-1 0,-1 0,0 0,-1-1,-1 1,0 1,0-1,-2 0,-5-11,8 20,-1 1,0 1,0-1,0 0,0 1,-1-1,1 1,-1 0,0 0,0 1,0-1,0 1,-1 0,1 0,0 0,-1 0,0 1,1 0,-1 0,0 0,1 1,-1-1,0 1,0 0,0 1,1-1,-1 1,0 0,0 0,1 0,-1 1,1 0,-1 0,1 0,0 0,0 0,0 1,0 0,0 0,0 0,1 0,0 1,-1 1,-10 11</inkml:trace>
  <inkml:trace contextRef="#ctx0" brushRef="#br0" timeOffset="25092.818">5476 2583,'224'-266,"-223"267,-1 0,0 0,0 0,0 0,1-1,-1 1,0 0,1 0,-1-1,1 1,-1 0,0 0,1-1,0 1,-1-1,1 1,-1 0,1-1,0 1,0-1,-1 0,1 1,0-1,0 1,-1-1,1 0,0 0,0 1,0-1,-1 0,1 0,0 0,0 0,0 0,0 0,0 0,-1 0,1-1,0 1,0 0,0 0,-1-1,1 1,0 0,0-1,-1 1,1-1,0 1,-1-1,1 1,0-1,-1 0,1 1,-1-1,1 0,-1 1,1-1,-1 0,0 1,1-1,-1 0,0 0,1 7,-1 1,1-1,0 1,0-1,1 0,-1 0,2 1,-1-1,0-1,1 1,1 0,-1 0,0-1,1 0,0 0,1 0,-1 0,1-1,0 0,0 1,0-2,0 1,1-1,0 0,0 0,-1 0,1-1,1 0,-1 0,0 0,1-1,-1 0,0 0,1-1,-1 0,5 0,0-2,0-1,-1 0,0 0,1-1,-1-1,-1 1,1-2,-1 1,0-1,0-1,0 1,-1-1,0-1,0 0,-1 0,5-8,81-155,-81 145,-4 8</inkml:trace>
  <inkml:trace contextRef="#ctx0" brushRef="#br0" timeOffset="28410.237">6717 2555,'-9'24,"-14"18,-6 5,-4 1,-1-3,0-5,2-9,1-5,-4-2,0-1,5 1,8-3</inkml:trace>
</inkml:ink>
</file>

<file path=ppt/ink/ink4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52.7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 0,'-18'45,"3"29,3 1,4 0,3 1,5 55,2 126,11-190,-12-65,-1-1,0 1,1-1,-1 1,1-1,0 1,-1-1,1 0,0 1,0-1,0 0,0 0,0 0,0 0,0 1,0-1,1-1,-1 1,0 0,1 0,-1 0,1-1,-1 1,0-1,1 1,-1-1,1 1,0-1,-1 0,1 0,-1 0,1 0,-1 0,1 0,-1 0,1-1,-1 1,1 0,0-1,11-6,1-1,-1-1,-1 0,0-1,0 0,-1-1,0-1,7-8,5-5,202-207,-176 202,-48 29,0 1,0 0,1 0,-1 0,0 0,0 0,0 0,1 0,-1 0,0 0,0 0,0 1,1-1,-1 1,0-1,0 1,0-1,0 1,0 0,0-1,0 1,0 0,0 0,0 0,0-1,0 1,-1 0,1 0,0 0,-1 1,1-1,-1 0,1 0,-1 0,1 0,-1 0,0 1,0-1,0 0,1 0,-1 1,0-1,-1 1,3 65,-3-60,0-1,0 1,1 0,-1 0,2 0,-1 0,1 0,0-1,0 1,1 0,0 0,0-1,1 1,-1-1,1 0,1 0,-1 0,1 0,0-1,2 2,37 6,-20-14</inkml:trace>
  <inkml:trace contextRef="#ctx0" brushRef="#br0" timeOffset="681.403">1103 452,'-25'22,"0"-4,0 2,2 1,0 1,2 1,0 0,2 2,0 1,2 0,-10 20,26-44,0-1,0 1,0 0,0 0,1-1,-1 1,0 0,1 0,-1 0,1 0,0 0,0 0,0 0,0 0,0 0,0 0,0 0,0 0,1 0,-1 0,1 0,0 0,-1-1,1 1,0 0,0 0,0-1,0 1,0 0,1-1,-1 1,0-1,1 0,-1 1,1-1,0 0,-1 0,1 0,0 0,0 0,-1 0,1-1,0 1,0-1,0 1,0-1,0 0,0 1,1-1,9-2,0-1,0 0,0-1,-1 0,1 0,-1-2,0 1,0-1,-1-1,0 0,0 0,-1-1,1 0,-2-1,1 0,-1-1,-1 1,0-1,2-4,-1 4,96-134,-103 142,-1 0,1 0,0 1,0-1,0 0,0 0,0 1,0-1,0 1,1-1,-1 1,0-1,1 1,-1 0,1 0,0-1,-1 1,1 1,0-1,0 0,0 0,-1 0,1 1,0-1,0 1,0 0,0 0,0-1,0 1,0 0,0 1,0-1,0 0,0 0,0 1,0-1,0 1,-1 0,1 0,0 0,0-1,0 1,-1 1,1-1,-1 0,1 0,-1 1,1-1,-1 1,0-1,0 1,0-1,0 1,0 0,0 0,0 0,23 202,-24-200,1-1,0 1,0 0,0-1,0 1,1-1,-1 1,1-1,0 0,0 1,0-1,0 0,1 0,-1-1,1 1,0 0,0-1,0 0,0 1,0-1,0-1,1 1,-1 0,1-1,-1 1,1-1,0 0,-1 0,1-1,0 1,0-1,-1 0,1 0,0 0,0 0,-1-1,1 0,0 1,0-1,-1 0,1-1,-1 1,4-3,4-6,0-2,0 0,-1 0,-1-1,0 0,-1-1,0 0,0-3,21-33,142-208,-171 258,0-1,0 1,0-1,0 1,0-1,0 1,0-1,0 1,0-1,0 1,1-1,-1 1,0 0,0-1,1 1,-1-1,0 1,0 0,1-1,-1 1,0 0,1-1,-1 1,1 0,-1-1,1 1,-1 0,0 0,1 0,-1-1,1 1,-1 0,1 0,-1 0,1 0,-1 0,1 0,-1 0,1 0,-1 0,1 0,-1 0,1 0,-1 0,1 0,-1 1,0-1,1 0,-1 0,1 1,-1-1,1 0,-1 0,0 1,1-1,-1 0,0 1,1-1,-1 1,0-1,0 0,1 1,-1-1,0 1,0-1,1 1,-1-1,0 1,2 37,-2-33,-14 93,10-89,1 0,0 0,0 0,1 1,1-1,-1 1,1-1,1 1,0 0,1-1,-1 1,2-1,-1 1,1-1,1 0,0 0,0 0,1 0,0 0,0 0,1-1,0 0,1 0,0 0,-3-5,0-1,0 0,0 0,1-1,-1 1,0-1,1 1,-1-1,1 0,-1 0,1-1,0 1,-1-1,1 0,0 0,-1 0,1 0,0 0,-1-1,1 0,0 0,-1 0,1 0,-1 0,0-1,1 1,-1-1,0 0,0 0,0 0,2-3,81-87,30-102,-102 175,-3 7</inkml:trace>
  <inkml:trace contextRef="#ctx0" brushRef="#br0" timeOffset="961.388">2316 650,'38'-20,"0"-2,-1-2,-2-1,0-1,-2-2,-1-2,-1 0,0-5,29-69,-59 100,0 0,0 0,0 0,-1 0,1 0,-1 0,0-1,0 1,-1 0,1 0,-1 0,0 0,0 0,0 0,-1 0,1 0,-1 0,0 1,0-1,0 0,0 1,-1 0,0 0,1-1,-1 2,0-1,-2-1,-2 1,0 1,0-1,-1 1,1 0,-1 1,0 0,0 0,1 1,-1 0,0 0,1 1,-1 0,0 0,1 1,-1 0,1 0,-1 1,1 0,0 0,0 0,1 1,-1 0,1 1,-1 0,1 0,1 0,-1 0,-1 3,-4 0,0 2,1-1,0 1,0 1,1-1,0 2,1-1,1 1,0 1,0-1,1 1,1 0,0 0,1 1,0 0,1 0,0-1,2 2,-1-1,2 0,0 0,0 0,2 0,-1 0,2 0,0 0,1 0,0-1,1 1,4 7,5-2,1-1,1 0,0-1,2-1,-1-1,2 0,0-2,1 0,0-1,1-1,0 0,1-2,0-1,1 0,-1-2,1-1,0 0,1-2,-1-1,24 0,90-14,-104 6</inkml:trace>
</inkml:ink>
</file>

<file path=ppt/ink/ink4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51.8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24 501,'-18'107,"15"-84,0 95,4-115,0-1,0 0,0 1,1-1,-1 0,0 1,1-1,0 0,-1 0,1 0,0-1,0 1,0 0,0-1,0 1,1-1,-1 1,0-1,1 0,-1 0,1 0,-1-1,1 1,-1 0,1-1,0 0,-1 0,1 0,0 0,-1 0,1 0,0 0,2-2,82-28,-71 18,0 1,-1-2,-1 0,-1-1,1 0,-2-1,0-1,-1 0,18-21,-28 35,0 0,0 1,1-1,-1 0,1 1,-1-1,1 1,-1 0,1-1,0 1,0 0,-1 0,1 0,0 0,0 0,0 1,0-1,0 1,0-1,0 1,0 0,1-1,-1 1,0 0,0 0,0 1,0-1,0 0,0 1,0-1,0 1,0 0,0 0,0 0,0 0,0 0,-1 0,1 0,0 0,-1 1,1-1,-1 1,1-1,-1 1,0 0,1-1,-1 1,0 0,0 0,21 26,68 69,-87-94,1 0,-1-1,1 0,0 1,0-1,0 0,0-1,0 1,0-1,1 0,-1 0,0 0,1-1,-1 1,0-1,1 0,-1 0,1-1,-1 1,0-1,1 0,-1 0,0-1,0 1,0-1,0 0,2-1,13-12,-1-1,0-1,-1 0,-1-2,0 0,-2 0,0-2,-1 1,-1-2,-1 0,5-17,5-4,-3-1,-1-1,-2 0,-3-1,-1-1,-3 0,-1 0,-3-1,-1-31,-5 467,3-367,2-1,0 0,0 0,2-1,1 1,0-1,7 13,-13-30,1-1,-1 1,1 0,0-1,-1 1,1 0,0-1,0 1,0-1,0 1,0-1,0 0,0 1,0-1,1 0,-1 0,0 0,1 0,-1 0,1 0,-1 0,1-1,0 1,-1 0,1-1,0 1,0-1,5-5</inkml:trace>
  <inkml:trace contextRef="#ctx0" brushRef="#br0" timeOffset="249.747">559 218,'48'0,"45"0,16 0,-1-5,-9-1,-12 0,-11 1,-9 2,-11 1,-11 1,-12 0</inkml:trace>
</inkml:ink>
</file>

<file path=ppt/ink/ink4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48.8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256 0,'-24'34,"-8"11</inkml:trace>
  <inkml:trace contextRef="#ctx0" brushRef="#br0" timeOffset="1561.944">284 85,'-1'-1,"1"1,0-1,0 1,-1-1,1 1,0-1,0 1,-1-1,1 1,0-1,-1 1,1 0,-1-1,1 1,0 0,-1-1,1 1,-1 0,1 0,-1-1,1 1,-1 0,1 0,-1 0,1 0,-1 0,1 0,-1 0,1 0,-1 0,0 0,1 0,-1 0,1 0,-1 0,1 0,-1 0,1 1,-1-1,1 0,-1 0,1 1,0-1,-1 0,1 1,-1-1,1 0,0 1,-1-1,1 1,0-1,-1 0,1 1,0-1,0 1,-1-1,1 1,0-1,0 1,0-1,0 1,-1 0,1 0,-37 42,19-19,0-2,-2 0,0-1,-1-1,-2-1,0-1,0-1,-22 11,34-25,15-6</inkml:trace>
</inkml:ink>
</file>

<file path=ppt/ink/ink4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59.2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 1,'-14'14,"-5"10,1 5,8-2,6-10,8-14,4-6</inkml:trace>
</inkml:ink>
</file>

<file path=ppt/ink/ink4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59.5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 0,'-9'5,"-9"6,4 1,10-6,0 1,0-1</inkml:trace>
</inkml:ink>
</file>

<file path=ppt/ink/ink4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4:00.0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76,'38'0,"28"0,7 0,-5 0,-8 0,-10-5,-8-1,-7 0,-5 1,-2-3,-1-1,-1 2,1 2,-1 1,-3-3,-2 0,-4 1</inkml:trace>
</inkml:ink>
</file>

<file path=ppt/ink/ink4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4:00.2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29,'39'0,"36"0,10 0,1-5,-10-1,-9 0,-10 1,-10 2,-8 1,-12 1</inkml:trace>
</inkml:ink>
</file>

<file path=ppt/ink/ink4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4:01.0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30,'39'-5,"31"-1,9 0,-4 1,-10 2,-12 0,-9 2,-8 1,-10 0</inkml:trace>
</inkml:ink>
</file>

<file path=ppt/ink/ink4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4:01.6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321 58,'-30'20,"0"2,1 1,2 1,0 2,2 0,1 2,1 1,1 0,0 4,14-21,1 0,0 1,0 0,1 0,1 0,0 1,1 0,0 0,1 0,1 0,0 0,1 1,0-1,2 0,-1 1,2-1,0 0,0 1,2-1,0 0,0-1,1 1,1-1,0 0,1 0,0-1,1 0,0 0,1-1,1 0,-1 0,2-1,8 6,-11-9,1-2,0 1,1-1,-1-1,1 1,0-2,0 1,0-1,0-1,0 0,1 0,-1-1,1-1,-1 0,1 0,-1-1,1 0,9-2,7-4,-3 2</inkml:trace>
  <inkml:trace contextRef="#ctx0" brushRef="#br0" timeOffset="252.442">745 283,'-39'38,"-12"32,2 9,10-4,11-10,15-11,15-15,12-15,8-10,6-8,2-5,6-3,1-1,0 0,-2 1,-7 0</inkml:trace>
  <inkml:trace contextRef="#ctx0" brushRef="#br0" timeOffset="569.801">1111 396,'-8'11,"-1"1,1 1,1 0,0 0,1 0,1 1,0-1,1 1,0 1,1-1,0 1,1-1,1 1,1-1,0 1,1 9,0-21,0 0,0 0,0-1,0 1,1-1,-1 1,1-1,0 1,-1-1,1 0,0 0,0 0,1 0,-1 0,0 0,1-1,-1 1,1-1,-1 1,1-1,0 0,-1 0,1 0,0-1,0 1,0-1,0 1,-1-1,1 0,0 0,0 0,0-1,0 1,0-1,0 1,1-2,97-43,-91 37,-1 0,0-1,0 0,-1-1,0 0,-1 0,0 0,0-1,-1 0,-1 0,0-1,2-6,-5 13,0 0,-1 0,1 0,-1 1,0-2,0 1,-1 0,0 0,1 0,-2 0,1 0,-1 0,1 0,-2 0,1 0,0 0,-1 0,0 0,0 1,0-1,-1 1,0-1,1 1,-1 0,-1 0,1 0,-1 1,1-1,-1 1,0 0,-4-2,-43-13,26 15</inkml:trace>
  <inkml:trace contextRef="#ctx0" brushRef="#br0" timeOffset="1016.086">1506 650,'21'-54,"2"2,2 0,2 2,3 1,21-26,-51 74,1 0,-1 0,0 0,1 0,-1 0,0 0,1 0,-1 0,1 0,0 0,-1 0,1 0,0 1,0-1,-1 0,1 0,0 1,0-1,0 1,0-1,0 1,0-1,0 1,0-1,0 1,0 0,0-1,0 1,0 0,0 0,0 0,0 0,0 0,1 0,-1 0,0 1,0-1,0 0,0 0,0 1,0-1,0 1,0-1,0 1,0-1,0 1,-1 0,1-1,0 1,0 0,0 0,-1-1,1 1,0 0,-1 0,1 0,-1 1,23 62,-22-56,0 0,1-1,0 1,1 0,0-1,0 0,0 0,1 0,0 0,1-1,-1 1,1-1,1 0,-1-1,1 1,0-1,6 4,-6-4,0-2,0 1,1-1,-1 0,1 0,0-1,0 0,0 0,0 0,0-1,0 0,0-1,0 1,1-1,-1-1,0 1,0-1,0-1,0 1,0-1,0-1,0 1,0-1,-1 0,0 0,1-1,3-3,-1 0,1-1,-1 0,0-1,0 0,-1 0,-1-1,1 0,-2 0,1 0,-2-1,1 0,-1-1,0-1,-1-8</inkml:trace>
  <inkml:trace contextRef="#ctx0" brushRef="#br0" timeOffset="1406.512">2494 142,'-18'9,"1"1,0 1,1 0,0 2,1 0,0 0,1 1,-6 8,19-21,-1 1,1-1,0 1,-1-1,1 1,0 0,0-1,0 1,0 0,1 0,-1 0,0 0,1 0,-1 0,1 0,0 0,-1 0,1 0,0 0,0 0,0 0,1 0,-1 0,0 0,1 0,0 0,-1 0,1 0,0 0,0 0,0-1,0 1,0 0,0 0,1-1,-1 1,0-1,1 0,0 1,-1-1,1 0,0 0,-1 0,1 0,0 0,0 0,0 0,0-1,0 1,0-1,0 1,0-1,2 0,4 3,0-2,1 0,-1 0,0 1,-1 0,1 0,0 1,-1 0,1 0,-1 1,0 0,0 0,0 1,-1 0,0 0,0 1,0-1,0 1,-1 1,0-1,0 1,-1 0,0 0,0 0,-1 0,1 1,-2-1,2 3,-4-2,-1-1,1 0,-1 1,-1-1,1 0,-1 0,-1 0,1 0,-1 0,0 0,-1-1,1 1,-1-1,-1 0,1 0,-1-1,0 1,0-1,-1 0,1-1,-1 1,0-1,0 0,-1 0,1-1,-1 0,0 0,0-1,0 0,0 0,0 0,0-1,-1 0,1 0,-3-1,-15 3</inkml:trace>
  <inkml:trace contextRef="#ctx0" brushRef="#br0" timeOffset="1652.107">3087 29,'-5'38,"-6"33,-1 8,1 0,2-8,3-11,3-11,1-10,2-6,0-4,1-7</inkml:trace>
  <inkml:trace contextRef="#ctx0" brushRef="#br0" timeOffset="1889.444">2804 368,'44'-5,"32"-1,10-1,-7 2,-10 2,-14 1,-10 0,-8 2,-6 5,-8 1</inkml:trace>
  <inkml:trace contextRef="#ctx0" brushRef="#br0" timeOffset="2150.805">3341 1,'47'55,"-3"3,-2 1,-2 2,-4 2,-2 1,-3 2,-3 0,-1 6,-25-58,1 0,-2 0,0 1,-1-1,0 0,-1 0,-1 1,0-1,-1 0,0 0,-1 0,-1-1,0 0,-1 0,-1 0,0 0,0-1,-1 0,-1-1,0 1,0-2,-1 1,0-2,-1 1,-1-1,1-1,-1 0,-7 5</inkml:trace>
</inkml:ink>
</file>

<file path=ppt/ink/ink4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58.2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367 60,'-11'0,"-1"1,1 1,0 0,0 0,0 1,0 1,0 0,0 0,1 1,0 0,0 1,0 0,1 1,0 0,0 0,1 1,0 0,0 1,1-1,0 1,0 1,1-1,0 1,1 1,0-1,1 1,0-1,1 1,-2 8,1 0,2 0,0-1,1 1,0 0,2 0,0 0,1-1,1 1,1-1,0 1,2-1,0-1,1 1,1-1,0 0,1-1,5 7,-7-17,1 0,-1 0,1-1,0 0,1 0,-1-1,1 0,0-1,0 0,0 0,0-1,0 0,1 0,-1-1,1-1,-1 0,1 0,-1 0,1-1,-1-1,1 0,-1 0,0 0,0-2,0 1,0-1,-1 0,1 0,-1-1,0-1,-1 1,1-1,1-2,6-5,-1 0,0-1,0 0,-1-1,-1-1,-1 0,0 0,-1-1,-1-1,-1 0,0 0,-1 0,-1-1,2-13,-4 19,-2 0,0 0,0-1,-2 1,1 0,-2-1,0 1,0 0,-1 0,-1-1,0 2,-1-1,0 0,-1 1,0-1,-1 1,-1 1,0-1,0 1,-1 1,-8-10,10 14,0 1,0 0,0 0,0 1,-1-1,0 1,0 1,0-1,0 1,0 0,-1 1,0 0,1 0,-1 1,0 0,0 0,1 1,-1 0,0 0,0 0,0 1,0 1,1-1,-8 4,-5 1,0 2,1 0,1 1,-1 1,1 1,1 1,0 0,-12 12,0 2</inkml:trace>
  <inkml:trace contextRef="#ctx0" brushRef="#br0" timeOffset="556.336">0 483,'10'-10,"0"0,0 0,1 1,1 0,-1 1,1 1,1 0,-1 0,1 1,0 1,1 0,-1 1,1 0,0 1,0 0,9 1,-17 3,-1 0,1 1,-1-1,1 1,-1 0,0 1,0 0,0-1,0 2,0-1,0 0,-1 1,0 0,1 0,-2 0,1 1,0-1,-1 1,1 2,53 48,-51-53,0 1,0-1,0 0,0 0,1-1,-1 1,0-2,1 1,-1-1,0 1,1-2,-1 1,1-1,-1 0,0 0,0-1,1 0,-1 0,0 0,-1-1,1 0,0 0,-1 0,0-1,1 0,-1 0,-1 0,2-2,1-7,-5 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4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1 693,'25'0,"1"0,0-2,-1-1,0-1,1-1,-1-1,-1-1,1-1,-2-2,1 0,17-11,4-6,-1-3,-2-1,-1-3,-1-1,-2-2,-1-1,23-34,77-75,-103 113,-18 17,0 0,0 2,2 0,0 0,0 2,2 0,16-8,-34 20,1 0,-1 1,0-1,0 0,1 1,-1-1,0 1,0-1,1 1,-1 0,0 0,1 0,-1 1,0-1,1 1,-1-1,0 1,1-1,-1 1,0 0,0 0,0 0,0 1,0-1,0 0,0 1,-1-1,1 1,0 0,-1-1,1 1,-1 0,1 0,-1 0,0 0,0 0,0 0,0 0,-1 1,1-1,0 0,-1 1,1-1,-1 0,0 1,0-1,0 0,0 1,0-1,-1 2,-3 24,-2 0,-1-1,-1 0,-1 0,-1 0,-2-1,0-1,-8 9,2 3,-187 336,204-368,0-1,-1 0,0 0,1 0,-2 0,1 0,0-1,-1 1,0-1,0 1,0-1,0 0,0 0,0 0,-1-1,0 1,1-1,-1 0,0 0,0 0,0-1,0 1,-1-1,1 0,0 0,-1 0,1-1,0 1,-1-1,1 0,-1-1,1 1,0-1,-1 0,1 0,0 0,-2-1,-44-64,41 42</inkml:trace>
</inkml:ink>
</file>

<file path=ppt/ink/ink4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4:19.6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488 23,'-7'-4,"1"1,-1 0,0 0,0 1,0 0,0 0,0 1,0 0,-1 0,1 1,0 0,-1 0,1 1,0-1,-1 2,1-1,0 1,0 0,0 0,0 1,1 0,-1 0,-3 1,0-1,0 1,1 0,-1 1,1 0,0 1,0 0,1 0,0 1,0 0,0 1,1-1,-5 8,12-10,0 0,1 0,-1 0,1 0,1 0,-1 0,1 0,-1 0,1-1,1 1,-1-1,1 0,0 1,0-1,0 0,0 0,1-1,-1 1,1-1,0 0,0 0,0 0,1 0,-1-1,1 0,3 2,7 6,9 9,-13-13,0 0,-1 1,0 0,0 1,-1 0,0 1,-1 0,1 0,-2 0,1 1,-1 1,-1-1,0 1,-1 0,0 0,0 1,-1 0,-1 0,-4-5,-1 0,0 0,-1 0,0 0,0 0,0-1,-1 1,0-1,-1 0,1 0,-1-1,0 1,0-1,-1 0,1 0,-1-1,0 0,-1 0,1 0,-1-1,1 1,-1-2,0 1,0-1,0 0,-3 0,-17 10,-202 66,165-67,84-31,-2 8,1-1</inkml:trace>
</inkml:ink>
</file>

<file path=ppt/ink/ink4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4:19.8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 1,'-5'33,"-2"17,1-1</inkml:trace>
</inkml:ink>
</file>

<file path=ppt/ink/ink4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4:20.1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4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4:20.4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1 505,'173'-315,"-173"314,0 0,0 0,0-1,1 1,-1 0,0 0,1 0,-1 0,1 0,-1-1,1 1,-1 0,1 0,0 0,-1 0,1 0,0 1,0-1,0 0,0 0,0 0,0 1,0-1,0 0,0 1,0-1,0 1,0 0,0-1,1 1,-1 0,0 0,0-1,0 1,1 0,-1 0,0 0,0 0,0 1,1-1,-1 0,0 0,0 1,0-1,0 1,1-1,-1 1,0-1,0 1,0 0,0 0,0 0,29 132,-27-126,0 0,0 0,1-1,0 1,0-1,0 0,1 0,0-1,0 1,0-1,1 0,0 0,0-1,0 0,0 0,1 0,-1-1,1 0,0 0,0-1,0 0,1 0,-1 0,0-1,1 0,-1-1,1 0,-1 0,1 0,-1-1,0 0,1 0,-1-1,0 0,0-1,4-1,1-3,0 0,0-2,-1 1,0-1,0-1,-1 0,-1 0,1-1,-2-1,1 1,-2-1,0-1,0 1,-1-1,0 0,-1-1,-1 1,0-1,-1 0,-1 0,0 0,0 0,-2-15,0-55,-1 59</inkml:trace>
</inkml:ink>
</file>

<file path=ppt/ink/ink4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4:25.8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316 85,'-16'4,"0"0,0 1,0 1,1 1,0 0,0 1,0 1,1 0,1 1,0 0,0 1,1 0,0 1,1 1,0 0,1 0,1 1,0 0,1 1,0 0,1 0,1 2,-3 11,1 0,2 1,1 0,1 1,1-1,2 1,1-1,2 1,0-1,2 0,3 10,-5-32,-1 0,1 0,0-1,1 1,-1-1,1 1,1-1,-1 0,1 0,0 0,0-1,1 1,0-1,0 0,0 0,0-1,1 0,-1 0,1 0,1 0,-1-1,0 0,1-1,-1 1,1-1,0 0,5 0,3 0,1-1,-1-1,0-1,0 0,0-1,0 0,0-1,0-1,0 0,-1-1,0-1,0 0,0-1,-1 0,0-2,11-8,5-5,-2-2,-1 0,-1-2,0-1,-3-1,14-21,-21 27,0-1,-2 0,-1-1,-1-1,-1 0,-1 0,-1-1,-1 0,1-12,-7 28,1-1,-1 1,-1-1,0 1,0-1,-1 1,0 0,-1-1,0 1,-1 0,0 0,-1 0,1 0,-2 1,0-1,0 1,0 0,-1 1,-1 0,1-1,-1 2,-1-1,0 1,1 0,-6-2,-2 1,0 1,-1 1,0 0,-1 1,1 0,-1 2,0 0,0 0,0 2,0 0,0 1,0 1,0 1,0 0,0 1,0 1,1 0,0 1,0 1,0 1,-7 4,-21 6</inkml:trace>
  <inkml:trace contextRef="#ctx0" brushRef="#br0" timeOffset="2815.881">6 480,'0'-1,"0"1,1 0,-1 0,0 0,1 0,-1-1,0 1,1 0,-1 0,0-1,0 1,1 0,-1-1,0 1,0 0,0-1,1 1,-1 0,0-1,0 1,0 0,0-1,0 1,0 0,0-1,0 1,0 0,0-1,0 1,0-1,0 1,0 0,0-1,0 1,0 0,0-1,0 1,0 0,-1-1,1 1,0 0,0-1,0 1,-1 0,1-1,0 1,-1 0,1 0,0-1,0 1,-1 0,1 0,0 0,-1-1,1 1,0 0,-1 0,1 0,-1 0,1 0,0 0,-1 0,1 0,0 0,-1 0,1 0,-1 0,1 0,0 0,-1 0,24-20,157-46,-173 63,1 1,0 0,0 1,-1-1,1 1,0 1,0 0,0 0,0 1,0-1,0 2,0-1,0 1,-1 0,1 1,-1 0,1 0,-1 1,0-1,0 2,-1-1,1 1,-1 0,0 0,0 1,-1 0,21 25,-17-19,0 0,0 0,1-1,1-1,0 1,0-2,1 1,0-2,1 1,0-2,0 0,10 4,-19-10,0 0,1-1,-1 0,0 1,0-1,0 0,0-1,0 1,0-1,0 0,0 0,0 0,0-1,0 1,0-1,-1 0,1 0,-1 0,1 0,-1-1,0 1,0-1,0 0,0 0,0 0,-1 0,0-1,1 1,-1-1,0 1,-1-1,1 0,0-3,7-10</inkml:trace>
</inkml:ink>
</file>

<file path=ppt/ink/ink4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9:56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85,'-77'-27,"51"19,-1 1,0 2,-1 1,1 1,-1 1,1 1,-1 2,0 1,1 1,-1 1,1 1,0 2,1 1,0 1,-3 2,17-9,0 0,0 1,1 0,-1 1,1 0,0 1,0 0,0 1,1 0,0 0,0 1,1 1,-1 0,2 0,-1 1,1 0,1 0,-1 1,2 0,-1 0,-1 4,8-9,-1-1,1 0,0 0,0 0,0 1,0-1,1 0,0 0,0 0,0 0,0 0,1 0,-1 0,1 0,0-1,0 1,1 0,-1-1,1 0,-1 1,1-1,0 0,1-1,-1 1,0-1,1 1,1 0,106 48,61-32,-172-19,1-1,0 1,0-1,-1 1,1 0,0-1,0 1,-1 0,1 0,0-1,0 1,0 0,0 0,-1 0,1 0,0 0,0 0,0 0,0 0,-1 1,1-1,0 0,0 0,0 1,-1-1,1 0,0 1,-1-1,1 1,0-1,-1 1,1-1,0 1,-1-1,1 1,-1 0,1-1,-1 1,1 0,-1 0,0-1,1 1,-1 0,0 0,0 0,1-1,-1 1,0 0,0 0,0 0,0-1,0 1,0 0,0 0,0 0,-1 0,1-1,0 1,0 0,-1 0,1 0,-1 0,-139 87,-26 39,163-125,0 1,1-1,-1 1,1 0,0 0,0 0,0 0,1 0,-1 1,1-1,-1 0,1 1,0-1,1 1,-1-1,0 1,1 0,0-1,0 1,0 0,0-1,1 1,-1-1,1 1,0-1,0 1,0-1,1 1,-1-1,1 0,0 0,0 0,0 0,0 0,0 0,1 0,-1-1,1 1,0-1,0 0,0 0,0 0,0 0,0 0,0-1,1 1,-1-1,1 0,14 4,-1-1,1-1,0-1,0 0,1-2,-1 0,0-1,6-1,27-1,175-8,-202 5</inkml:trace>
  <inkml:trace contextRef="#ctx0" brushRef="#br0" timeOffset="266.914">1609 338,'-39'34,"-21"25,-7 8,5-3,12-8,10-8,11-8,7-6,6-3,2-3,-2-1,1-1,0 1,-4 0,2-4</inkml:trace>
  <inkml:trace contextRef="#ctx0" brushRef="#br0" timeOffset="516.304">1101 367,'29'34,"23"20,9 1,-2-3,-7-7,-6-10,-7-7,-5-8,-3-3,-3-3,-1-5,0-4,0-3,0-1,-4-1</inkml:trace>
  <inkml:trace contextRef="#ctx0" brushRef="#br0" timeOffset="954.068">2145 423,'-12'-4,"0"1,-1 0,1 1,-1 1,0 0,1 0,-1 2,0-1,1 2,-1-1,0 2,1 0,0 0,0 1,0 1,0 0,1 0,0 1,0 1,0 0,1 0,0 1,0 0,1 1,0 0,1 1,0 0,0 0,1 0,0 1,0 3,2-5,-27 85,32-90,-1-1,1 0,0 0,1 1,-1-1,0 0,1 0,0 0,0 0,0 0,0 0,0 0,1 0,-1 0,1 0,0 0,0-1,0 1,0-1,0 0,0 1,1-1,-1 0,1 0,0-1,-1 1,1 0,0-1,2 1,2 2,1-2,-1 1,1-1,-1 0,1 0,0-1,-1 0,1 0,0-1,0 0,0 0,0-1,-1 0,1-1,0 1,-1-2,1 1,-1-1,0 0,0 0,0-1,4-3,135-118,-101 80,2 11,-45 34,-1-1,0 1,0-1,0 1,0 0,0 0,0 0,1 0,-1 0,0 0,0 0,0 0,0 0,0 0,1 0,-1 1,0-1,0 1,0-1,0 1,0-1,0 1,0-1,0 1,0 0,0 0,0-1,-1 1,1 0,0 0,0 0,-1 0,1 0,-1 0,1 0,-1 0,1 0,-1 0,0 0,1 0,-1 0,0 1,0-1,0 0,0 0,0 0,0 1,6 43,-6-37,1-1,-1 1,1-1,1 0,-1 1,1-1,0 0,1 0,0 0,0 0,0 0,1-1,0 0,0 1,1-1,0-1,4 5,40 21,-25-18</inkml:trace>
  <inkml:trace contextRef="#ctx0" brushRef="#br0" timeOffset="1472.338">2569 875,'5'-12,"19"-41,2 1,2 1,3 1,1 2,3 1,1 2,31-28,-20 43,-46 30,0-1,0 1,0 0,0 0,0 0,0 0,0 0,0 0,-1 0,1 0,0 0,0 0,0 0,0 0,0 1,0-1,0 0,0 1,-1-1,1 1,0-1,0 1,-1-1,1 1,0-1,0 1,-1 0,1-1,-1 1,1 0,-1 0,1 0,-1-1,1 1,-1 0,0 0,1 0,-1 0,0 0,0 0,0-1,1 1,-1 0,0 0,0 0,-1 0,1 0,0 0,0 0,0 0,-1 0,1 0,0-1,-1 1,1 0,-1 0,-6 43,2 52,6-94,0 0,0 1,1-1,-1 0,0 0,1 1,-1-1,1 0,0-1,0 1,-1 0,1 0,0-1,1 1,-1-1,0 0,0 0,1 1,-1-1,0-1,1 1,-1 0,1-1,-1 1,1-1,-1 0,1 0,0 0,-1 0,1 0,-1 0,1-1,0 0,86-24,-37-3,-41 21,1 0,-1 1,1 0,0 1,1 0,-1 1,1 0,0 1,0 0,10 0,-20 4,1 0,-1 0,1 0,-1 0,0 1,1-1,-1 1,0 0,0 0,0 0,-1 0,1 1,0-1,-1 1,1-1,-1 1,0 0,0 0,0 0,0 0,-1 0,1 1,-1-1,0 0,0 1,0-1,0 1,-1-1,1 1,-1 0,0-1,0 1,0-1,-1 1,1-1,-1 1,0 0,0-1,16 74,0-59,2-5</inkml:trace>
  <inkml:trace contextRef="#ctx0" brushRef="#br0" timeOffset="2184.199">3669 423,'22'52,"-2"1,-3 2,-2 0,-2 0,1 26,-12-62,-1 0,0 0,-2 1,0-1,-1 0,0 0,-2 0,-3 10,4-21,1 0,-1 0,0 0,-1 0,0-1,0 0,-1 0,0 0,0 0,0-1,-1 1,0-1,0-1,-1 1,0-1,0-1,0 1,0-1,-1 0,-1 0,7-3,1 0,-1 0,1-1,-1 1,1-1,-1 1,1-1,-1 1,0-1,1 0,-1 0,0 0,1 0,-1 0,1 0,-1-1,0 1,1 0,-1-1,1 1,-1-1,1 0,-1 1,1-1,-1 0,1 0,0 0,0 0,-1 0,1 0,0 0,0-1,0 1,0 0,0 0,0-1,1 1,-1-1,0 1,1-1,-1 1,1-1,-1 1,1-1,0 0,0 1,0-1,0 0,4-80,6 50,2 0,1 1,1 1,2 0,1 1,1 1,2 1,0 0,5-2,6-9,2 2,1 1,1 1,2 2,2 2,38-23,44 3,-117 49,0 0,1 0,-1 1,0 0,1 0,-1 0,0 1,0-1,1 1,-1 0,0 0,0 0,0 1,0 0,0-1,0 1,0 1,-1-1,1 0,-1 1,0 0,1 0,-1 0,0 0,-1 0,1 1,-1-1,2 3,-1 0,-1 0,0 1,0-1,0 0,-1 1,0-1,0 1,-1-1,0 1,0-1,0 1,-1-1,0 1,0-1,-1 1,1-1,-1 0,-1 0,1 0,-1 0,-1 1,-3 7,-1 0,-1 0,0-1,0 0,-2 0,1-1,-2-1,-1 2,0-3,0 0,0-1,-1-1,0 0,-1 0,0-2,0 0,0-1,0 0,-1-1,0-1,0 0,0-1,-6-1,20-1,-1 1,0-1,0 0,1 0,-1 0,0 0,0 0,1-1,-1 0,0 1,1-1,-1 0,0 0,1 0,-1-1,1 1,0 0,-1-1,1 0,0 1,0-1,0 0,0 0,0 0,1-1,-1 1,1 0,-1-1,1 1,0-1,0 1,0-1,0 1,0-1,1 0,-1 1,1-1,-1 0,1 0,0 1,0-1,1-2,3-12</inkml:trace>
  <inkml:trace contextRef="#ctx0" brushRef="#br0" timeOffset="2449.509">4544 0,'-5'34,"-1"25,-1 7,-2 3,-1-6,2-10,2-8,2-7,2-5,1-4,1-1,0-2,0 1,1-1,-1 2,0-6</inkml:trace>
  <inkml:trace contextRef="#ctx0" brushRef="#br0" timeOffset="2803.978">4685 565,'34'9,"0"-2,1-1,0-1,0-2,0-2,0-1,1-2,-1-1,5-2,-33 4,0-1,0 1,0-1,0-1,0 1,0-1,0 0,-1-1,0 0,1 0,-1 0,-1-1,1 1,-1-1,0-1,0 1,0-1,-1 0,0 0,0 0,0 0,-1-1,0 0,0 0,-1 0,0 0,0 0,0 0,-1 0,0 0,-1-4,0 8,-1 0,0 0,0 0,0 0,0 1,-1-1,1 0,-1 1,1-1,-1 1,0-1,0 1,0 0,0 0,-1 0,1 0,-1 0,1 0,-1 1,0-1,1 1,-1 0,0 0,0 0,0 0,0 0,0 1,0-1,0 1,0 0,0 0,-2 0,-99 18,88-12,0 0,0 1,1 0,0 2,0 0,1 0,0 1,0 1,2 0,-1 1,1 1,1 0,0 0,1 1,0 0,1 1,1 0,1 1,0-1,0 1,2 1,0-1,1 1,4-11,0 0,0-1,1 1,-1 0,1 0,1-1,-1 1,1 0,0-1,0 0,1 1,-1-1,1 0,0 0,1 0,-1-1,1 1,0-1,0 0,1 0,-1 0,1-1,-1 1,1-1,0 0,1-1,0 1,152 50,-123-45,-4-3</inkml:trace>
  <inkml:trace contextRef="#ctx0" brushRef="#br0" timeOffset="3728.541">0 1270,'478'-25,"149"-7,51 4,37-2,-240 3,-58 0,150-3,-70 20,-97-8,-79-10,-17 0,-277 28,-4 0</inkml:trace>
  <inkml:trace contextRef="#ctx0" brushRef="#br0" timeOffset="5423.946">5955 311,'-5'4,"4"3,1 4,6 0,2-2</inkml:trace>
  <inkml:trace contextRef="#ctx0" brushRef="#br0" timeOffset="5673.01">6039 734,'0'0</inkml:trace>
</inkml:ink>
</file>

<file path=ppt/ink/ink4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0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1010,'7'8,"0"0,1-1,-1 0,1 0,1-1,-1 0,1-1,0 1,1-2,-1 1,1-1,0-1,0 0,0 0,0-1,1 0,-1-1,1 0,-1-1,1 0,-1 0,5-2,5 1,-1-2,0 0,0-2,0 0,0-1,-1 0,0-2,0 0,-1-1,0-1,0 0,0-2,178-155,-136 106,-3-2,-2-2,-4-3,-2-2,-4-3,-3 0,30-77,-2-52,-56 184,-7 45,-3-13,68 256,-46-195,-5 1,-2 0,-4 2,0 31,-12-76,-1 1,-2-1,-1 1,-2-1,-1 0,-6 18,7-37,0 0,-1 0,-1-1,0 1,-1-2,0 1,-1-1,-1 0,1 0,-2-1,0 0,0-1,-1 0,0-1,-1 0,-2 1,-14 6,-1 0,0-3,-1 0,0-2,-1-1,0-1,-1-2,0-1,-24 1,37-6,0-1,0 0,0-1,0-1,0-1,0-1,1-1,0 0,-2-2,13 5,0-1,1 1,-1-2,1 1,-1-1,1 0,0 0,1-1,-1 1,1-1,0-1,0 1,0-1,1 0,0 0,0 0,0 0,1-1,0 0,0 1,1-1,0 0,0 0,0-5,6-74,4 61</inkml:trace>
  <inkml:trace contextRef="#ctx0" brushRef="#br0" timeOffset="251.17">1863 813,'-10'33,"-8"26,0 8,-3-8,3-10,5-12</inkml:trace>
  <inkml:trace contextRef="#ctx0" brushRef="#br0" timeOffset="496.881">1609 163</inkml:trace>
  <inkml:trace contextRef="#ctx0" brushRef="#br0" timeOffset="867.663">2089 1235,'17'-69,"3"1,3 1,3 1,3 1,7-6,-29 58,0 0,1 0,0 1,1 1,1-1,0 1,0 1,1 0,0 1,1 0,0 0,1 1,-1 1,1 0,1 1,-1 0,1 1,0 1,0 0,8-1,-19 5,-1 0,0 0,0 0,1 0,-1 1,0-1,1 1,-1-1,0 1,0 0,0-1,0 1,0 1,0-1,0 0,0 0,0 1,0-1,-1 1,1-1,0 1,-1 0,0 0,1-1,-1 1,0 0,0 0,0 1,0-1,0 0,0 0,-1 0,1 0,-1 1,0-1,1 0,1 94,-3-76,-2 12,1-24,1 1,0 0,0 0,1 0,0 0,1 0,0-1,0 1,1 0,0 0,0-1,1 1,0-1,0 0,1 0,1 1,-3-7,1 0,0 0,-1 0,1 0,0 0,0-1,0 1,0-1,0 0,1 0,-1 0,0 0,0 0,1-1,-1 0,1 1,-1-1,0-1,1 1,-1 0,0-1,1 1,-1-1,0 0,0 0,1-1,0 0,81-47,-60 31,-12 7,1 0,0 1,1 0,0 1,1 1,0 0,0 1,0 1,1 1,5-1,-20 5,0 1,0 0,0 0,0 0,0 0,0 0,0 0,0 0,0 1,0-1,0 1,0-1,0 1,-1 0,1 0,0 0,0 0,-1 0,1 0,0 0,-1 1,0-1,1 0,-1 1,0-1,1 1,-1 0,0-1,0 1,0 0,-1 0,1 0,0 0,-1 0,8 74,-8-52,-1-17,2 0,-1 1,1-1,0 0,0 0,0 0,1 0,0-1,1 1,0 0,0-1,0 1,1-1,0 0,0-1,0 1,1 0,0-1,0 0,4 3,8 0</inkml:trace>
</inkml:ink>
</file>

<file path=ppt/ink/ink4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73 200,'18'198,"-7"178,-10-368,-1 0,0 1,-1-1,0 0,0 0,0 0,-1 0,0 0,-1-1,0 1,0-1,0 1,-1-1,0 0,-1 0,0-1,0 1,0-1,-3 3,6-9,1 0,-1 1,0-1,1 0,-1 0,1 0,-1 0,1 0,-1 0,0-1,1 1,-1-1,1 1,-1-1,1 1,-1-1,1 0,0 1,-1-1,1 0,0 0,0 0,-1 0,1 0,0 0,0-1,0 1,0 0,1-1,-1 1,0 0,0-1,1 1,-1-1,1 1,-1-1,1 1,0-1,0 1,-1-1,1 0,0 1,0-1,1 1,-1-1,0 1,0-1,1 0,-1 1,1-1,-1 1,1 0,0-1,3-23,1 0,1 1,1-1,1 2,2-1,5-9,-6 12,17-43,4 2,2 1,2 2,4 1,1 2,3 1,3 3,24-21,-55 59,0 0,1 2,0 0,1 1,1 0,0 1,0 1,1 1,0 0,0 1,1 2,0-1,7 1,-23 4,0 1,0 0,0 0,0 0,0 1,1-1,-1 1,0 0,0 0,0 0,-1 0,1 0,0 0,0 1,-1-1,1 1,0 0,-1 0,0 0,0 0,1 0,-1 1,0-1,-1 1,1-1,0 1,-1 0,1 0,-1-1,0 1,0 0,0 0,0 0,-1 0,1 3,0 5,1 0,-2-1,0 1,0 0,-1-1,0 1,-1 0,0-1,-3 10,-3 4,-2 0,0-1,-1 0,-1-1,-1-1,-1 0,-1 0,-1-2,0 0,-2 0,0-2,-9 6,12-8,-1-1,0 0,-2-2,1 0,-1-1,-1 0,0-2,-1 0,1-1,-2-1,1-1,-18 3,35-9,0 0,-1 0,1 0,0-1,-1 1,1-1,0 0,0 1,-1-2,1 1,0 0,0-1,0 1,1-1,-1 0,0 0,1 0,-1 0,1 0,-1-1,0-1,-9-14</inkml:trace>
</inkml:ink>
</file>

<file path=ppt/ink/ink4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0,'-114'512,"63"-78,51-344,6-82,0-8</inkml:trace>
</inkml:ink>
</file>

<file path=ppt/ink/ink4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0 259,'20'9,"1"-1,0-1,0-1,0 0,1-2,0 0,0-2,0 0,0-2,0 0,0-1,0-1,0-2,0 0,-1-1,5-2,-16 3,0 1,-1-2,1 1,-1-1,0-1,0 1,-1-2,1 1,-1-1,-1 0,1-1,-1 0,-1 0,1 0,-2-1,1 0,-1 0,0-1,-1 1,0-1,-1 0,1 0,-2-1,1-6,-2 13,-1 1,0 0,0-1,-1 1,1 0,-1-1,1 1,-1 0,0 0,0-1,-1 1,1 0,-1 0,1 0,-1 1,0-1,0 0,0 1,-1-1,1 1,0 0,-1-1,0 1,1 1,-1-1,0 0,0 1,0-1,0 1,0 0,-1 0,1 0,0 0,0 1,-1-1,-6 0,-1 0,1 0,-1 1,1 0,0 1,-1 0,1 1,0 0,0 0,0 1,0 1,-10 4,0 2,1 0,0 1,1 1,1 0,0 1,0 2,1-1,1 2,0 0,2 1,-4 4,10-10,-1 0,2 0,-1 0,1 0,1 1,0 0,1 1,0-1,1 1,0-1,1 1,1 0,0 0,0 0,1 0,1 0,0 0,1 0,1-1,3 13,-2-15,0-1,1-1,0 1,0-1,1 1,0-1,0-1,1 1,0-1,0-1,1 1,0-1,0-1,1 1,-1-1,1-1,0 1,0-2,7 3,11 2,0-1,-1-1,2-1,-1-1,1-2,13-1,-1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4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177 142,'-3'5,"-41"70,3 2,-24 64,42-26,22-111,1 0,1 0,-1 0,1 0,-1 0,1 0,0-1,1 1,-1 0,1 0,-1-1,1 1,0-1,1 1,-1-1,0 0,1 0,0 0,0 0,0 0,0-1,0 1,0-1,1 0,-1 0,1 0,2 0,10 3,0-2,1 0,-1-1,1 0,0-1,0-1,-1-1,1-1,0 0,-1-1,1 0,-1-2,0 0,0 0,-1-2,0 0,0-1,0 0,-1-1,2-2,-1-1,0 0,-1-1,-1-1,0 0,0-1,-2 0,0-1,-1 0,0-1,-1 0,-1 0,3-12,-6 18,-2 1,0-1,0 0,-1 0,0 0,-1-1,0 1,-1 0,0 0,-1 0,0-1,-1 1,0 0,-1 0,0 0,0 1,-1-1,-1 1,0 0,0 0,-1 0,0 1,-6-6,4 5,0 0,-1 1,-1 0,0 1,0 0,0 0,-1 1,0 0,-1 1,1 0,-1 1,0 0,0 1,-1 1,0-1,1 2,-1 0,0 1,0 0,0 1,0 0,0 1,0 0,0 1,1 1,-1 0,-10 4,-3 6</inkml:trace>
</inkml:ink>
</file>

<file path=ppt/ink/ink4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1 352,'19'2,"1"0,-1-1,1-1,0-1,0-1,-1 0,1-2,-1 0,0-1,0-1,-1-1,0 0,0-2,0 0,-1-1,-1 0,1-2,-2 0,6-6,70-112,-91 129,0 1,0 0,0-1,1 1,-1 0,0 0,1-1,-1 1,0 0,1 0,-1-1,0 1,1 0,-1 0,0 0,1-1,-1 1,1 0,-1 0,0 0,1 0,-1 0,1 0,-1 0,1 0,-1 0,0 0,1 0,-1 0,1 0,-1 0,0 1,1-1,-1 0,0 0,1 0,-1 1,1-1,-1 0,0 0,0 1,1-1,-1 0,0 1,1-1,-1 0,0 1,0-1,0 0,1 1,-1-1,0 0,0 1,0-1,0 1,0-1,0 0,0 1,0-1,0 1,0-1,0 1,0-1,0 0,0 1,0-1,0 1,0-1,2 38,-2-35,26 331,-25-285,4 3,-3 1,-3-1,-1 0,-3 0,-2 0,-3 0,-1-1,-11 24,20-68,-1 1,0-1,0 0,-1 0,0 0,0 0,0-1,-1 1,0-1,0 0,-1-1,0 1,0-1,0 0,-2 1,5-7,0 1,0-1,0 1,0-1,0 0,0 0,0-1,0 1,1 0,-1-1,1 0,-1 0,1 1,-1-1,1-1,0 1,0 0,0 0,0-1,1 0,-1 1,1-1,-1 0,1 1,0-1,0 0,0 0,0 0,1 0,-1 0,1 0,0 0,0 0,0-2,-1-14,2 0,0 0,0 0,2 1,1-1,0 1,1 0,3-5,-2 0,25-66,3 2,4 1,4 2,3 2,11-8,-38 59,1 0,1 2,2 1,1 0,2 2,0 1,1 0,2 2,0 2,2 0,29-15,-55 33,-1 1,0 0,1 0,-1 0,1 0,0 0,0 1,-1 0,1 0,0 0,0 0,0 0,0 1,0 0,1 0,-1 0,0 0,0 1,0-1,0 1,0 0,0 0,-1 1,1-1,0 1,0 0,-1 0,1 0,-1 0,0 0,0 1,0 0,0 0,0 0,2 2,-2 2,0 0,0 0,-1 1,1-1,-2 1,1 0,-1-1,0 1,-1 0,0 0,0-1,0 1,-1 0,0 0,-1-1,0 1,0-1,-3 8,-66 127,55-115,0 0,-2-2,-1 0,-2-1,0-1,-1-1,-1 0,-1-2,-1-1,-1-1,0-1,-3-1,-51 1,62-21</inkml:trace>
</inkml:ink>
</file>

<file path=ppt/ink/ink4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1 395,'22'4,"0"0,1-2,-1 0,1-2,-1 0,1-2,-1 0,1-1,-1-2,0 0,-1-1,1-1,-1-2,-1 0,1-1,-2 0,18-14,-27 17,-1-1,0 0,0-1,-1 0,0-1,0 0,-1 0,-1 0,0-1,0 0,-1 0,1-4,-4 10,0-1,-1 0,1 1,-1-1,0 0,-1 0,1 0,-1 0,-1 0,1 0,-1 0,0 0,0 0,-1 0,0 1,0-1,0 0,0 1,-1 0,0-1,0 1,-1 0,1 1,-1-1,-4-3,3 4,1 0,-1 0,0 1,-1 0,1 0,0 0,-1 0,0 1,1 0,-1 0,0 1,0 0,0 0,0 0,0 1,0 0,0 0,0 0,0 1,0 0,0 0,-2 0,-124 55,122-48,0-1,0 2,1-1,-1 1,2 1,0 0,0 0,1 0,0 1,0 0,2 1,-1-1,1 1,1 0,0 1,1-1,0 1,1-1,1 1,-1 0,2-1,0 1,1 0,0 3,2-8,-1-1,2 1,-1-1,1 1,0-1,0 0,1 0,0-1,0 1,1-1,0 0,0-1,0 1,1-1,0-1,0 1,0-1,0 0,0-1,1 0,0 0,0 0,0-1,0 0,0-1,0 0,1 0,17 3</inkml:trace>
</inkml:ink>
</file>

<file path=ppt/ink/ink4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1 337,'241'-230,"-213"201,60-46,-87 75,0-1,0 1,1-1,-1 1,0 0,0 0,0 0,1 0,-1 0,0 0,0 0,0 0,1 0,-1 0,0 1,0-1,0 0,0 1,0-1,1 1,-1-1,0 1,0 0,0-1,-1 1,1 0,0 0,0 0,0 0,0-1,-1 1,1 0,0 0,-1 1,1-1,-1 0,1 0,-1 0,0 0,1 0,-1 1,0-1,0 0,0 0,0 0,0 1,4 64,-4-58,-1-2,0 1,1-1,0 1,1-1,-1 1,1-1,0 1,1-1,0 0,0 1,0-1,1 0,0 0,0-1,0 1,1 0,-1-1,1 0,1 0,-1 0,1-1,0 1,0-1,0 0,0 0,1-1,0 0,0 0,0 0,0-1,0 0,0 0,0 0,1-1,5 1,2-4,0-1,0-1,-1 0,1-1,-1-1,0 0,-1 0,1-1,-1-1,0 0,-1-1,0 0,-1-1,0 0,0 0,-1-1,0 0,2-6,47-90,-47 94</inkml:trace>
</inkml:ink>
</file>

<file path=ppt/ink/ink4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224 556,'-34'39,"2"2,1 2,3 1,1 1,-20 46,44-86,0-1,0 1,1 0,-1 0,1 0,0 0,1 0,-1 0,1 0,0 1,1-1,-1 0,1 1,0-1,0 1,0-1,1 0,0 1,0-1,1 0,-1 0,1 0,0 0,0 0,1 0,0 0,-1-1,2 1,-1-1,0 0,1 0,0 0,4 3,2-2,1-1,0-1,0 0,0 0,0-1,0 0,0-1,1 0,-1-1,0-1,1 1,-1-2,0 0,0 0,0-1,0 0,0-1,-1 0,1-1,-1 0,0 0,-1-1,1-1,-1 1,0-1,-1-1,0 0,0 0,0-1,-1 0,-1 0,36-49,-2-1,-3-2,-3-1,-3-2,8-27,-26 59,-2 0,-2-1,0 0,-3-1,0 1,-2-10,-2 27,-2 1,0-1,0 0,-2 0,0 1,-1-1,0 1,-1 0,-1 0,0 0,-1 1,-1-1,0 1,-5-6,8 14,0 1,-1-1,1 1,-1 0,0 1,0-1,-1 1,1 0,-1 0,0 1,0-1,0 1,0 1,-1-1,1 1,-1 0,0 1,1-1,-1 1,0 1,0-1,0 1,0 0,0 1,1 0,-1 0,0 0,1 1,-1 0,0 0,1 1,0 0,0 0,0 0,0 1,0 0,1 0,-1 0,1 1,-3 3,-7 10,1 0,1 0,1 1,0 1,2 0,0 1,1 0,1 0,1 1,1 0,1 0,1 1,1-1,1 1,1 0,1 0,1-1,1 10,1-9,1-1,1 1,1-1,1-1,0 1,2-1,1 0,0-1,1 0,2-1,0 0,0-1,2-1,0 0,1-1,1 0,1-2,0 0,0 0,1-2,1-1,1 0,63 12,-59-21</inkml:trace>
</inkml:ink>
</file>

<file path=ppt/ink/ink4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0 104,'6'20,"0"0,2 0,0-1,1 0,1 0,0-1,2 0,0-1,1 0,0-1,1-1,1 0,12 8,-23-20,1 0,-1 0,1-1,0 1,0-1,0 0,0-1,1 1,-1-1,0 0,1 0,-1-1,1 0,-1 0,0 0,1 0,-1-1,1 0,-1 0,0 0,0-1,0 0,0 0,0 0,0-1,0 1,0-1,-1 0,0-1,1 1,-1-1,2-2,7-7,0 0,-1-1,-1-1,0 0,-1 0,-1-1,0 0,-1-1,0-3,36-140,-40 130</inkml:trace>
</inkml:ink>
</file>

<file path=ppt/ink/ink4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0,'6'9,"-1"1,0-1,0 1,-1 0,0 1,0-1,-2 1,1-1,-1 1,-1 0,0 0,0 0,1 38,-2 0,-2 0,-2 0,-3-1,-8 32,3-9,-24 223,37-267,-1-3</inkml:trace>
</inkml:ink>
</file>

<file path=ppt/ink/ink4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1,'-14'25,"2"0,0 1,2 1,1 0,1 0,1 1,1 0,2 0,1 0,1 1,2 26,0-49,1 0,1 0,-1-1,1 1,0-1,0 1,0-1,1 0,0 0,0 0,0 0,1-1,0 1,0-1,0 0,0 0,0 0,1 0,0-1,0 0,0 0,0 0,0-1,0 1,1-1,-1-1,1 1,0-1,0 0,-1 0,1 0,0-1,0 0,0 0,-1-1,1 1,0-1,0-1,-1 1,1-1,-1 0,1 0,-1 0,0-1,0 0,0 0,0 0,2-3,25-19,-2-1,0-2,-2-1,-1-1,-2-1,0-1,-3-1,19-35,0-6,-31 56</inkml:trace>
</inkml:ink>
</file>

<file path=ppt/ink/ink4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15,'-133'342,"130"-322,9-26,15-30,-5 3,2 1,2 1,1 1,1 1,1 0,22-19,71-47,-114 94,-1 1,1-1,-1 0,0 1,1-1,-1 1,1-1,-1 1,1 0,-1 0,1-1,0 1,-1 0,1 1,-1-1,1 0,-1 0,1 1,-1-1,1 0,-1 1,1 0,-1-1,0 1,1 0,-1 0,0 0,0 0,1 0,-1 0,0 0,0 0,0 0,0 0,0 1,-1-1,1 0,0 1,0-1,-1 0,1 1,-1-1,0 1,1-1,-1 1,0 0,0-1,0 1,0 0,-2 81,-5-51,-13 140,19-171,1 0,0 0,-1 1,1-1,0 0,0 0,0 0,0 1,0-1,0 0,1 0,-1 1,0-1,1 0,-1 0,0 0,1 0,-1 0,1 0,0 0,-1 0,1 0,0 0,0 0,0 0,0 0,-1 0,1 0,0-1,0 1,1 0,-1-1,0 1,0-1,0 0,0 1,0-1,1 0,-1 1,0-1,0 0,0 0,1 0,-1 0,0 0,0 0,0 0,1-1,-1 1,0 0,0-1,1 0,132-114,44-37,-55 60,-121 92,-1 0,0-1,1 1,-1 0,0 0,0 0,1 0,-1 0,0 0,1 0,-1 1,0-1,0 0,1 1,-1-1,0 1,0-1,0 1,0-1,1 1,-1 0,0 0,0 0,0-1,0 1,-1 0,1 0,0 0,0 0,-1 1,1-1,0 0,-1 0,1 0,-1 0,0 1,1-1,-1 0,0 1,15 59,-14-55,3 20,-2 1,-1 0,-1-1,-1 1,-1 0,-1-1,-7 22,7 2,6-32</inkml:trace>
</inkml:ink>
</file>

<file path=ppt/ink/ink4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1,'10'24,"3"17,-1 2</inkml:trace>
</inkml:ink>
</file>

<file path=ppt/ink/ink4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1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1,'30'432,"-3"-327,-10-63,-15-33,-1 0,1 1,-1 0,-1-1,0 1,0-1,-1 1,-1-1,1 1,-1-1,-1 1,0-1,0 0,-1 0,-1 2,-20 80,10 48,-19 13,29-133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5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1,'-22'40,"11"-3,2 0,2 1,1 0,2 0,1 0,2 0,2 1,2 4,-2 23,-17 196,-1-40,0-172,6-32</inkml:trace>
</inkml:ink>
</file>

<file path=ppt/ink/ink4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4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13,'0'-13,"0"34,0-2,3 23,2 0,1 1,3-2,1 1,4 4,-12-33,2-1,-1 0,2 0,0 0,0 0,1-1,0 0,1 0,0-1,1 1,0-2,0 1,1-1,1-1,-1 1,2-2,-1 1,1-1,0-1,0 0,9 3,-14-8,0 0,0-1,-1 0,1 0,0 0,0-1,-1 1,1-2,0 1,-1-1,1 1,-1-1,1-1,-1 1,0-1,0 0,0 0,-1-1,1 1,3-4,77-89,4-33,-89 129,0-1,0 0,0 1,1-1,-1 1,0-1,0 1,1-1,-1 1,0-1,1 1,-1-1,0 1,1 0,-1-1,0 1,1-1,-1 1,1 0,-1-1,1 1,-1 0,1 0,-1-1,1 1,-1 0,1 0,0 0,-1 0,1 0,-1 0,1 0,-1 0,1 0,0 0,-1 0,1 0,-1 0,1 0,-1 0,1 1,-1-1,1 0,-1 0,1 1,-1-1,1 0,-1 1,1-1,-1 0,1 1,-1-1,0 1,1-1,10 34,-9-25,4 19,-5-19,0-1,0 1,1-1,0 1,1-1,0 0,0 1,1-1,0-1,0 1,1-1,0 1,0-2,0 1,1 0,0-1,1 0,-1 0,1-1,5 3,-5-5,-1 0,1 0,0 0,1-1,-1 0,0-1,1 1,-1-1,1-1,-1 0,1 0,-1 0,0-1,1 0,-1 0,1-1,-1 0,0 0,0-1,0 0,0 0,-1 0,1-1,-1 0,0-1,0 1,0-1,-1 0,4-5,7-5,-1-1,-1 0,0-2,-2 1,0-2,0 1,-2-2,-1 1,0-2,-1 1,-1-1,-1 0,-1 0,-1-1,-1 1,0-13,-3 7,0 3</inkml:trace>
</inkml:ink>
</file>

<file path=ppt/ink/ink4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5786,'5'34,"2"10</inkml:trace>
  <inkml:trace contextRef="#ctx0" brushRef="#br0" timeOffset="-184.074">1468 5052,'-5'34,"3"15,3 5,0-7</inkml:trace>
  <inkml:trace contextRef="#ctx0" brushRef="#br0" timeOffset="-1093.968">1468 1835,'0'19,"0"12,0 4,0 2,0-1,0-2,0-1,5-3,1 0,0-1,-1-1,-1 0,-2 0,-1-5</inkml:trace>
  <inkml:trace contextRef="#ctx0" brushRef="#br0" timeOffset="-732.443">1411 3048,'0'24,"0"18,0 6,0 0,0-4,-4-4,-3-4,1-4,1-2,2-1,1-2,1 1,0-1,1 1,0 0,1-1,-1-3</inkml:trace>
  <inkml:trace contextRef="#ctx0" brushRef="#br0" timeOffset="-379.396">1468 4092,'-11'62,"2"-1,3 2,3-1,4 34,26 71,-25-56,-2-87</inkml:trace>
  <inkml:trace contextRef="#ctx0" brushRef="#br0" timeOffset="-9364.471">0 791,'114'0,"320"-12,547-60,-303 32,-175 4,-243 25,-169-5,-72 11</inkml:trace>
  <inkml:trace contextRef="#ctx0" brushRef="#br0" timeOffset="-5283.473">706 114,'-173'124,"141"-97,-56 53,3 4,4 4,-10 21,-20 20,111-128,-1-1,1 1,-1-1,1 1,0 0,-1-1,1 1,0 0,-1-1,1 1,0 0,0-1,0 1,0 0,0 0,0-1,0 1,0 0,0-1,0 1,0 0,0 0,0-1,1 1,-1 0,0-1,1 1,-1 0,0-1,1 1,-1-1,1 1,-1 0,0-1,1 1,0-1,-1 1,1-1,-1 0,1 1,0-1,-1 0,1 1,0-1,-1 0,1 0,0 1,-1-1,1 0,9-2</inkml:trace>
  <inkml:trace contextRef="#ctx0" brushRef="#br0" timeOffset="-4999.501">1242 170,'-20'13,"-89"58,4 4,3 4,3 5,-13 21,23-10,88-94,0 0,1 0,-1-1,1 1,-1 0,1 0,0 0,-1 0,1 0,0-1,-1 1,1 0,0 0,0 0,0 0,0 0,0 0,0 0,0 0,0 0,0 0,1 0,-1 0,0 0,0-1,1 1,-1 0,1 0,-1 0,1 0,-1-1,1 1,-1 0,1 0,0-1,-1 1,1-1,0 1,0-1,0 1,-1-1,1 1,0-1,0 1,0-1,0 0,0 0,0 1,0-1,-1 0,1 0,1 0,51-3,-18-8,0-2,-1-1,0-2,-1-1,17-12,-9 4</inkml:trace>
  <inkml:trace contextRef="#ctx0" brushRef="#br0" timeOffset="-4748.103">1750 170,'0'3,"0"0,-1 0,0-1,0 1,0 0,0-1,0 1,0 0,-1-1,1 0,-1 1,0-1,0 0,0 0,0 0,0 0,0 0,0 0,-3 1,3-1,-221 201,59-71,163-131,0-1,0 1,0-1,0 1,-1-1,1 1,0 0,0 0,0 0,0-1,1 1,-1 0,0 0,0 0,0 0,1 1,-1-1,0 0,1 0,-1 0,1 0,0 1,-1-1,1 0,0 0,0 1,0-1,0 0,0 1,0-1,0 0,0 0,0 1,1-1,-1 0,0 0,1 1,-1-1,1 0,0 0,-1 0,1 0,0 0,-1 0,1 0,0 0,0 0,0 0,0 0,0 0,0-1,0 1,0 0,2 0,17-2,2-2</inkml:trace>
  <inkml:trace contextRef="#ctx0" brushRef="#br0" timeOffset="-4533.872">2399 114,'-10'14,"-26"24,-18 15,-9 4,2-4,2-5,5-7,8-5,6-4,6-2,3-2,8-1,11-5,14-6,11-11,3-6</inkml:trace>
  <inkml:trace contextRef="#ctx0" brushRef="#br0" timeOffset="-4294.507">3133 0,'-15'34,"-8"16,-2 3,-1-6,0-7,3-5,2-4,-1-2,-2-2,-1 0,-1 0,-1 0,-1-4,0-2,0 1,4-4</inkml:trace>
  <inkml:trace contextRef="#ctx0" brushRef="#br0" timeOffset="-1461.183">1411 819,'12'197,"-4"-144,-2 0,-2 1,-3 0,-2 7,1-52,-1 15</inkml:trace>
  <inkml:trace contextRef="#ctx0" brushRef="#br0" timeOffset="3190.705">1497 762,'70'66,"277"417,-133-246,-54-81,-35-23,-14 8,57 46,7 14,-23-26,-60-73,17 11,160 104,-239-194,-1 2,-2 1,-1 1,-1 1,20 30,-3-5,120 167,10-11,-36-52,-42-58,-77-84,-1 0,0 1,-1 1,0 1,-2 0,0 1,-1 0,4 10,-4-2,0 1,2-2,2 0,0-1,1 0,2-2,0 0,12 10,9 0,28 38,-16 20,-52-79</inkml:trace>
  <inkml:trace contextRef="#ctx0" brushRef="#br0" timeOffset="5456.469">5137 4318,'-5'-5,"-1"0,0 1,0 0,-1-1,1 2,-1-1,1 1,-1 0,0 1,-1-1,1 1,0 1,0-1,-1 1,1 1,-1-1,1 1,-1 1,1-1,-1 1,1 1,0-1,-2 1,-18 1,-1 1,1 1,-1 1,1 1,1 2,0 0,0 2,1 1,0 1,-18 13,28-14,0 0,1 1,0 1,1 1,1 0,0 0,1 1,0 1,2-1,-1 3,-1 5,0 1,2 1,0-1,2 1,1 1,1 0,1-1,2 1,0 0,2 1,1-1,1 0,6 26,-6-39,0 0,1 0,0-1,1 1,1-1,0 0,1 0,0-1,1 1,0-1,1-1,1 1,0-2,0 1,1-1,0 0,1-1,8 6,116 33,-92-38,-25-5,0-1,0-1,1 0,0-1,-1-1,1-1,0-1,18-2,133-27,-133 19,0-1,-2-3,0 0,0-2,1-3,-25 14,0 0,-1-1,1 0,-2-1,1 0,-1 0,0-1,0 0,-1-1,-1 0,0 0,2-4,75-146,-78 148,-1 0,0 0,-1-1,-1 1,0-1,0 0,-1 0,-1 0,0 0,-1-1,0 1,-1 0,-1 0,0 0,0 0,-1 0,-1 0,-1 1,1 0,-2-1,-5-8,-27-22,-2 2,-2 2,-2 1,-1 3,-1 1,-2 3,-1 2,-9-2,48 25,0 0,0 1,-1 1,0-1,0 2,0 0,0 0,0 1,-1 0,1 1,-1 0,1 1,-1 0,1 1,-1 0,1 1,-1 0,-7 3,1 2</inkml:trace>
  <inkml:trace contextRef="#ctx0" brushRef="#br0" timeOffset="6370.852">4657 4968,'26'-38,"-22"25,72-157,-55 130,-16 30,0-1,0 1,1 0,1 1,0-1,0 1,0 1,1-1,6-4,-13 12,0 1,0-1,0 0,0 0,0 1,0-1,0 0,0 1,0-1,0 1,0-1,0 1,0 0,1 0,-1-1,0 1,0 0,0 0,1 0,-1 0,0 0,0 0,0 1,0-1,1 0,-1 0,0 1,0-1,0 1,0-1,0 1,0 0,0-1,0 1,0 0,0 0,0-1,-1 1,1 0,0 0,0 0,-1 0,1 0,-1 0,1 0,-1 0,1 1,-1-1,14 66,-11-45,20 90,-22-111,-1 0,0 0,1 0,-1 0,1 0,-1 0,1 0,0 0,0 0,-1-1,1 1,0 0,0 0,0-1,-1 1,1-1,0 1,0-1,0 1,0-1,0 1,0-1,1 0,-1 1,0-1,0 0,0 0,0 0,0 0,0 0,0 0,0 0,0-1,0 1,1 0,-1 0,0-1,0 1,0-1,0 1,0-1,-1 1,1-1,0 0,0 1,0-1,0 0,-1 0,2 0,40-44,-41 43,136-145,-136 146,1-1,-1 0,1 1,0-1,-1 1,1 0,0-1,0 1,0 0,0 0,0 0,0 1,0-1,1 0,-1 1,0-1,0 1,0 0,1 0,-1 0,0 0,0 0,1 0,-1 0,0 1,0 0,0-1,1 1,-1 0,0 0,0 0,0 0,0 0,-1 0,1 1,0-1,0 0,-1 1,1 0,-1-1,1 1,-1 0,0 0,0 0,0 0,0 0,0 0,5 13,-1 0,0 0,-1 0,-1 1,0 0,-2 0,1-1,-2 1,0 0,-1 0,-2 7,2 20,0 13,1-32</inkml:trace>
  <inkml:trace contextRef="#ctx0" brushRef="#br0" timeOffset="8008.536">5081 5250,'0'821,"-23"-715,16-128,3 3,-1 0,-1 0,-1 1,0 0,-1 0,-1 1,-1 0,0 1,-1 0,-1 1,-1 0,0 0,0 2,-2 0,-3-3,2 0,-44-53,63 66,-1 1,0-1,0 1,1 0,-1-1,1 1,0 0,0 0,0 1,0-1,0 1,0-1,0 1,0 0,0 0,1 0,-1 1,0-1,1 1,1-1,23-6,1 2,-1 1,1 1,0 2,0 1,0 1,0 1,14 4,-16-1,-1 2,0 1,0 1,-1 1,0 1,-1 1,0 1,18 15,-40-27,1 0,-1 0,0 1,0-1,0 1,0-1,-1 1,1 0,0 0,-1 0,1 0,-1 0,0 0,0 0,1 1,-1-1,-1 0,1 1,0-1,-1 1,1-1,-1 0,0 1,1-1,-1 1,0-1,-1 1,1-1,0 1,-1-1,1 1,-1-1,0 1,0-1,0 0,0 0,0 1,-1-1,1 0,-1 0,1 0,-1 0,0-1,1 1,-1 0,-2 0,-155 97,-49 26,195-108,16-12</inkml:trace>
  <inkml:trace contextRef="#ctx0" brushRef="#br0" timeOffset="13038.735">2738 4459,'-5'-2,"0"0,0 1,0-1,0 1,0 0,-1 1,1-1,0 1,0 0,-1 0,1 1,0 0,0 0,-1 0,1 0,0 1,0 0,0 0,1 0,-1 0,0 1,1 0,0 0,0 0,-1 1,2-1,-1 1,0 0,1 0,0 0,0 1,-2 3,-8 16,2 0,0 1,2 1,1-1,1 1,1 1,1-1,2 1,0 0,2 0,1 0,1 0,1 2,-2-20,1 0,-1-1,1 1,1 0,-1-1,1 1,1-1,0 1,0-1,1 0,0 0,0-1,0 1,1-1,1 0,-1 0,1 0,0-1,1 0,-1 0,1-1,0 0,1 0,-1 0,1-1,0 0,0-1,8 3,-2-4,1-1,0-1,-1 0,1-1,0-1,-1 0,1 0,-1-2,0 0,0 0,0-2,-1 0,1 0,-2-1,1 0,-1-2,0 1,0-1,-1-1,0 0,-1-1,0 0,-1 0,0-1,-1 0,0 0,-1-2,5-3,-2 0,0-1,-1 0,-1-1,0 0,-2 0,0-1,-1 0,-1 0,-1 0,-1 0,0 0,-2 0,0-1,-2-7,2 20,-1 0,0 0,-1 0,0 0,0 0,-1 0,1 0,-2 1,1-1,-1 1,0 0,-1 0,0 0,0 1,0-1,-1 1,0 1,0-1,0 1,-1 0,1 0,-1 1,-1 0,1 0,0 1,-1 0,0 0,0 1,0 0,0 0,0 0,0 1,0 1,-1 0,1 0,-4 0,-9 5,-1 0,1 2,1 0,0 1,0 1,0 1,1 1,1 0,0 1,0 1,1 1,1 1,0 0,1 1,1 1,-6 9,-1-2</inkml:trace>
  <inkml:trace contextRef="#ctx0" brushRef="#br0" timeOffset="13409.179">2540 4798,'68'-81,"-62"74,3-5,0 0,1 1,0 0,1 1,0 0,1 1,-1 0,2 1,0 0,-8 7,-1 0,1 1,0-1,-1 1,1 0,0 0,0 1,-1-1,1 1,-1 0,1 0,0 1,-1-1,0 1,1 0,-1 0,0 1,0-1,0 1,-1 0,1 0,-1 0,1 0,-1 1,0 0,0-1,0 1,-1 0,0 0,1 0,-1 1,-1-1,1 1,0-1,66 71,-63-73,1 0,-1 0,1 0,-1-1,1 0,0 0,0 0,0-1,0 1,0-1,-1-1,1 1,0-1,0 0,0-1,-1 1,1-1,-1 0,1-1,-1 1,0-1,3-2,6-7</inkml:trace>
  <inkml:trace contextRef="#ctx0" brushRef="#br0" timeOffset="13808.78">1468 5278,'235'-48,"148"-28,-186 40,-168 31</inkml:trace>
  <inkml:trace contextRef="#ctx0" brushRef="#br0" timeOffset="14822.898">3246 4601,'5'3,"1"0,-1-1,1 0,0 0,-1 0,1-1,0 0,0 0,0 0,0-1,0 0,0 0,0 0,3-1,22-5,-1 0,0-2,0-2,0 0,-2-2,1-1,-1-1,-1-2,-1-1,0 0,13-14,247-195,-282 223,12-11,-1 0,0-1,-1-1,-1 0,-1 0,0-2,-1 1,6-14,-17 31,1-1,-1 0,0 0,1 1,-1-1,0 0,0 0,0 0,0 1,0-1,0 0,0 0,0 0,0 0,0 1,0-1,0 0,0 0,-1 0,1 1,0-1,-1 0,1 0,0 1,-1-1,1 0,-1 1,1-1,-1 1,0-1,1 0,-1 1,1-1,-1 1,0-1,0 1,1 0,-1-1,0 1,0 0,1 0,-1-1,0 1,0 0,0 0,1 0,-1 0,0 0,0 0,0 0,0 0,1 0,-1 1,-56 6,43-4,-15 1,0 0,0-2,0-1,-1-2,-23-3,53 3,-1 1,0 0,1-1,-1 1,0 0,0 0,0-1,1 1,-1 0,0 0,0 0,0 0,0 0,1 0,-1 0,0 0,0 0,0 0,0 1,1-1,-1 0,0 1,0-1,1 0,-1 1,0-1,1 1,-1-1,0 1,1-1,-1 1,1 0,-1-1,1 1,-1 0,1-1,-1 1,1 0,0 0,-1-1,1 1,0 0,0 0,-1 0,1-1,0 1,0 0,0 0,0 0,0 0,0-1,0 1,0 0,1 0,-1 0,0-1,0 1,1 0,-1 0,1 0,26 52,-22-46,110 194,-52-43,-61-158,-1-1,1 1,-1 0,0-1,1 1,-1-1,0 1,1-1,-1 0,0 0,0 1,0-1,0 0,1 0,-1 0,-1 0,1 0,0-1,0 1,0 0,0 0,-1 0,1-1,-1 1,1 0,-1-1,1 1,-1-1,0 1,0 0,0-1,0 1,0-1,0 1,0-1,0 0,12-53,3 0,2 1,3 1,9-17,7 14,-26 42</inkml:trace>
</inkml:ink>
</file>

<file path=ppt/ink/ink4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09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1383,'2'0,"-1"1,1 0,-1-1,1 0,0 1,0-1,-1 0,1 0,0 0,-1 0,1 0,0 0,-1 0,1 0,0-1,-1 1,1-1,0 1,-1-1,1 0,-1 0,1 0,-1 0,1 0,-1 0,0 0,0 0,1 0,-1-1,2 0,229-173,86-70,44-7,-193 147,-128 87,-30 18</inkml:trace>
  <inkml:trace contextRef="#ctx0" brushRef="#br0" timeOffset="1550.168">3867 4798,'-16'13,"14"-13,0 1,0 0,1-1,-1 1,0 0,0 0,0 0,1 0,-1 1,0-1,1 0,0 1,-1-1,1 1,0-1,-1 1,1 0,0-1,0 1,0 0,1 0,-1 0,0 0,1 0,-1 0,1 0,0 0,-1 0,1 0,0 0,0 0,0 0,1 0,-1 0,0 0,1 0,-1 0,1-1,0 3,6 2,-7-5,1 0,0-1,-1 1,1 0,0 0,0 0,0 0,-1-1,1 1,0-1,0 1,0 0,0-1,0 1,0-1,1 0,-1 1,0-1,0 0,0 0,0 0,0 0,0 0,1 0,-1 0,0 0,0 0,0 0,0-1,0 1,0 0,0-1,0 1,1-1,195-147,103-52,161-135,-314 211,-134 112</inkml:trace>
  <inkml:trace contextRef="#ctx0" brushRef="#br0" timeOffset="3039.253">480 367,'226'147,"68"92,150 118,-190-134,-92-79,-6 7,-6 8,142 203,-22-110,-88-100,71 79,-123-108,-18-6,31 49,125 159,-152-205,4-2,15 31,101 138,-48-74,-130-152,-3 2,41 64,-81-83,-32-59,9 0</inkml:trace>
  <inkml:trace contextRef="#ctx0" brushRef="#br0" timeOffset="3333.245">4628 3697,'-42'115,"4"1,6 2,5 1,-4 66,-20 81,38-210,-3 11,3 1,3 0,0 57,10-101</inkml:trace>
  <inkml:trace contextRef="#ctx0" brushRef="#br0" timeOffset="4168.661">847 0,'-28'168,"-20"292,40 217,8-668,0 1,1-1,0 0,1 1,0-1,1 0,-1 0,2 0,-1 0,5 7,2-1</inkml:trace>
  <inkml:trace contextRef="#ctx0" brushRef="#br0" timeOffset="7900.442">2907 2257,'20'-16,"35"-25,-3-2,-1-2,-2-2,-3-2,-1-3,10-19,66-108,-94 141,-3-1,-1 0,-2-2,-1-1,-3 0,-1-2,-2 1,1-15,-16-40,0 95,0 1,0-1,1 1,-1 0,0 0,-1-1,1 1,0 0,-1 0,1 0,-1 0,0 1,1-1,-1 0,0 1,0-1,0 1,0-1,0 1,-1 0,1 0,0 0,-1 0,1 1,0-1,-1 1,1-1,-1 1,1 0,-1 0,1 0,-1 0,1 0,-1 0,1 1,0-1,-1 1,1 0,-11 5,0 0,1 2,0-1,0 1,1 1,0 0,0 1,1 0,0 0,1 1,0 0,1 1,0 0,1 0,0 1,-2 6,-6 13,1 1,1 0,2 1,1 0,2 0,1 1,2 0,1 1,2-1,1 1,3 21,0-45,1 0,0 0,0 0,1-1,1 1,0-1,0 0,1-1,0 1,1-1,0 0,1-1,0 1,1-2,0 1,0-1,0-1,1 1,0-2,1 1,0-2,0 1,167 48,-129-20,-40-19</inkml:trace>
</inkml:ink>
</file>

<file path=ppt/ink/ink4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34,'33'-34,"-28"67,-14 192,8-222,1 0,0 0,0 0,0 0,0 1,1-1,-1 0,1 0,-1 0,1 0,0 0,1 0,-1 0,0 0,1 0,-1-1,1 1,0 0,0-1,0 0,0 1,1-1,-1 0,1 0,-1 0,1 0,0-1,-1 1,1-1,0 0,0 1,0-1,0 0,0-1,0 1,1-1,-1 1,0-1,0 0,0 0,1 0,-1-1,0 1,0-1,0 0,0 0,2 0,10-7,0-1,0-1,0 0,-1-1,-1-1,0 0,-1-1,0 0,8-12,19-18,64-64,-102 106,-1-1,1 1,0 0,0 0,0-1,0 1,0 0,0 0,0 0,0 0,1 0,-1 0,0 1,1-1,-1 0,0 1,1-1,-1 1,1-1,-1 1,1 0,-1-1,1 1,-1 0,1 0,-1 0,1 0,0 1,-1-1,1 0,-1 1,0-1,1 1,-1-1,1 1,-1-1,0 1,1 0,-1 0,0 0,0 0,1 0,-1 0,0 0,0 0,0 0,-1 1,1-1,0 1,12 121,23 25,-33-143,-1 0,1-1,0 1,0-1,0 0,0 0,1 0,0 0,0-1,0 1,0-1,0 0,1 0,-1 0,1-1,0 0,0 0,0 0,0 0,0-1,0 0,0 0,0 0,1-1,-1 1,0-1,3-1,3-1,0 0,0-1,0 0,-1-1,1 0,-1-1,0 0,0-1,-1 0,1 0,-1-1,-1 0,1-1,-1 0,0 0,-1-1,0 0,-1 0,0 0,0-1,2-5,2-6,0 0,-1-1,-2 0,0 0,-1 0,-1-1,-2 0,0-1,-1 0</inkml:trace>
</inkml:ink>
</file>

<file path=ppt/ink/ink4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1880,'-2'-2,"1"0,0 0,-1 0,0 1,1-1,-1 1,0-1,0 1,0-1,0 1,0 0,0 0,0 0,-1 0,1 0,0 1,0-1,-1 1,1-1,0 1,-1 0,1 0,-1 0,-1 0,1 0,-9-2,-1 1,1 0,0 1,-1 0,1 1,0 0,0 1,-1 1,1 0,1 0,-1 1,0 1,1 0,0 0,0 1,1 0,0 1,0 1,0-1,1 1,-5 6,-7 7,1 0,2 1,0 1,1 0,1 1,-8 20,16-30,0 0,1 0,1 1,1-1,0 1,1 1,0-1,1 0,1 1,1 0,0 0,1-1,0 1,2 0,-1-1,2 1,0-1,3 7,3 0,1-1,1 0,1-1,1 0,0-1,2 0,0-1,1-1,1-1,0 0,1-1,1-1,0 0,1-2,13 7,-14-9,1-1,-1-1,1 0,1-1,-1-2,1 0,0-1,1-1,-1-1,2-1,0-1,-1-1,0-2,1 0,-1-1,-1-1,1-2,-1 0,0-1,0-1,-1 0,0-2,-1-1,3-2,-5-2,-1 0,0 0,-1-2,-1 0,-1-1,0 0,0-3,-13 21,17-24,-2-1,0-1,-2 0,-1 0,-2-2,0 1,-2-1,-1-1,-1 1,-2-1,1-21,-5 39,0 1,0 0,-1 0,0 0,-1-1,0 1,-1 1,0-1,-1 0,0 1,-1 0,0 0,0 0,-1 0,-1 1,1 0,-1 0,-1 1,-3-3,-4-3,-1 0,0 1,-1 1,-1 0,0 2,0 0,-1 1,-1 0,1 2,-1 0,0 2,-1 0,-4 0,-25-5,40 6,-1 1,1 0,-1 1,0 0,0 1,0 0,0 1,0 0,0 1,1 0,-1 0,0 1,0 1,1 0,-1 1,-10 8,3-1</inkml:trace>
  <inkml:trace contextRef="#ctx0" brushRef="#br0" timeOffset="4838.661">3416 2783,'11'138,"8"65,8-6,-39-27,-23 26,27-137,3 0,3 0,5 53,-1-5,-2-63,-11 138,-9 44,-6-29,26 141,-28-195,26-108,1 0,2 0,1 0,2 0,2 3,-6-38,-1-1,1 1,-1 0,1 0,-1 0,1 0,-1 0,1 0,0 1,-1-1,1 0,-1 0,1 0,-1 0,1 0,0 1,-1-1,1 0,-1 0,1 1,0-1,-1 0,1 0,0 1,0-1,-1 0,1 1,0-1,0 1,-1-1,1 0,0 1,0-1,0 1,0-1,-1 1,1-1,0 0,0 1,0-1,0 1,0-1,0 1,0-1,0 1,1-1,-1 0,0 1,0-1,0 1,0-1,1 0,-1 1,0-1,0 1,1-1,-1 0,0 1,1-1,-27-29,25 28,-28-36,-1 1,-2 1,-2 2,0 2,-3 0,0 3,-14-7,41 29,-39-29,48 34,0 0,0 0,1 1,-1-1,0 0,0 0,1 0,-1 0,1 0,-1 0,1 0,-1 0,1 0,0 0,-1 0,1 0,0-1,0 1,0 0,0 0,0 0,0 0,0 0,0 0,1-1,-1 1,0 0,1 0,-1 0,0 0,1 0,-1 0,1 0,0 0,-1 0,1 0,0 1,0-1,-1 0,1 0,0 1,0-1,0 0,0 1,0-1,0 1,109-31,-81 27,95-20,-38 6,1 4,76-1,112-13,-208 14,52 0,-119 14,0 1,0-1,0 1,1-1,-1 1,0 0,0-1,0 1,0-1,0 1,0-1,-1 1,1 0,0-1,0 1,0-1,0 1,-1-1,1 1,0-1,-1 1,1-1,0 1,-1-1,1 1,0-1,-1 0,1 1,-1-1,1 1,-1-1,1 0,-1 0,1 1,-1-1,1 0,-1 0,0 0,1 0,-1 1,1-1,-1 0,1 0,-1 0,0 0,1 0,-1 0,1-1,-1 1,1 0,-1 0,-110 45,3 5,-53 34,-200 118,326-169,30-22</inkml:trace>
  <inkml:trace contextRef="#ctx0" brushRef="#br0" timeOffset="9350.604">2964 1852,'-48'-33,"-21"-42,-62-80,53 64,62 69,-1 1,-1 1,-1 0,-1 2,-21-17,-85-52,-30-58,97 83,-53-80,-244-184,206 165,-78-30,115 80,113 112,0-1,0 0,0 1,0-1,0 0,-1 1,1-1,0 0,0 1,0-1,0 0,-1 0,1 1,0-1,0 0,-1 0,1 1,0-1,-1 0,1 0,0 0,0 0,-1 1,1-1,0 0,-1 0,1 0,0 0,-1 0,1 0,-1 0,1 0,0 0,-1 0,1 0,0 0,-1 0,1 0,0 0,-1 0,1-1,0 1,-1 0,1 0,0 0,0 0,-1-1,15 44,-11-36,7 35,-1 0,-2 2,-2-1,-2 0,-2 1,-4 36,3-31,-22 87,22-135,1-1,-1 1,0-1,1 0,-1 1,0-1,1 1,-1-1,0 0,1 1,-1-1,1 0,-1 0,1 1,-1-1,0 0,1 0,-1 0,1 0,-1 1,1-1,-1 0,1 0,-1 0,1 0,-1 0,1 0,0 0,-1 0,1-1,-1 1,1 0,-1 0,0 0,1 0,-1-1,1 1,-1 0,1 0,-1-1,0 1,1 0,-1-1,1 1,-1-1,0 1,1 0,-1-1,0 1,0-1,0 1,1-1,-1 1,0-1,0 1,0-1,0 1,0-1,0 1,0-1,0 1,0-1,0 1,0-1,0 1,0-1,0 1,0-1,0 1,-1-1,2 0,46-57,2 3,2 2,3 2,1 3,3 2,2 3,15-7,-50 36,0 0,1 2,0 1,1 1,0 1,1 2,18-3,-46 9,-1 1,0-1,1 0,-1 1,1-1,-1 1,0-1,1 0,0 0,-1 1,1-1,-1 0,1 0,0 1,0-1,-1 0,1 0,0 0,0 0,0 1,0-1,0 0,0 0,0 0,0 0,0 0,0 1,1-1,-1 0,0 0,1 0,-1 1,0-1,1 0,-1 0,1 1,-1-1,1 0,-1 1,1-1,0 1,-1-1,1 1,0-1,-1 1,1-1,0 1,0 0,-1-1,1 1,0 0,0-1,0 1,0 0,-1 0,1 0,0 0,0 0,0 0,0 0,-17-6,-1 1,-1 1,1 1,0 0,-1 1,0 1,1 0,-1 1,0 2,-3 0,-27 0,-235-2,279 0,0-1,0 1,1 0,-1-1,0 0,0 0,0 0,0-1,1 1,-1-1,1 0,-1 0,1 0,0 0,0-1,0 1,0-1,0 0,0 0,-1-3,-4-9</inkml:trace>
  <inkml:trace contextRef="#ctx0" brushRef="#br0" timeOffset="10188.028">480 45,'-16'22,"-29"166,39-151,-24 217,-4 2,18-79,16-177,1 1,-1-1,0 1,0 0,0-1,0 1,0 0,0-1,0 1,0-1,0 1,0 0,0-1,0 1,0 0,-1-1,1 1,0-1,0 1,-1-1,1 1,0-1,-1 1,1-1,-1 1,1-1,0 1,-1-1,1 1,-1-1,1 0,-1 1,0-1,1 0,-1 1,1-1,-1 0,1 0,-1 0,0 0,1 0,-1 1,0-1,1 0,-1 0,1 0,-1-1,0 1,1 0,-1 0,0 0,1 0,-1-1,1 1,-1 0,1 0,-1-1,-9-10</inkml:trace>
  <inkml:trace contextRef="#ctx0" brushRef="#br0" timeOffset="10522.284">0 158,'1'-2,"-1"0,1-1,-1 1,1-1,0 1,-1 0,1 0,0-1,1 1,-1 0,0 0,1 0,-1 0,1 1,-1-1,1 0,0 0,0 1,0 0,0-1,0 1,0 0,0 0,1 0,-1 0,0 0,0 0,1 1,-1-1,1 1,0 0,81-8,-76 8,321 1,-285-7,-1-1,0-3,-1-1,0-3,0-1,21-12,-39 17</inkml:trace>
  <inkml:trace contextRef="#ctx0" brushRef="#br0" timeOffset="23840.676">3811 2557,'-5'5,"-6"2,-7-1,-4-1,1 3,10 1,5-2</inkml:trace>
</inkml:ink>
</file>

<file path=ppt/ink/ink4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2:16.02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1 597,'5'-10,"1"-3</inkml:trace>
  <inkml:trace contextRef="#ctx0" brushRef="#br1" timeOffset="39994.198">339 146,'48'57,"82"88,16 25,81 17,-35-19,20-13,-43-14,-78-64,-89-75,-1-2,0-1,0 1,1 1,-1-1,0 0,0 0,0 0,1 1,-1-1,0 0,0 1,0-1,0 1,0 0,0-1,0 1,0 0,0-1,0 1,0 0,0 0,0 0,-1 0,1 0,0 0,-1 0,1 0,-1 0,1 0,-1 1,0-1,1 0,-1 0,0 0,0 0,1 1,-1-1,0 0,-1 0,1 1,0-1,0 0,0 0,-1 0,1 0,0 1,-1-1,1 0,-1 0,0 0,1 0,-1 0,0 0,1 0,-1 0,0 0,-1 0,-14 2,0 0,1-2,-1 0,0-1,0 0,0-1,0-1,0-1,0 0,-8-3,-72-9,-66 8,162 7,0 0,1 0,-1 0,0 0,1-1,-1 1,0 0,0 0,1-1,-1 1,0 0,1 0,-1-1,0 1,0 0,0-1,0 1,1 0,-1-1,0 1,0 0,0-1,0 1,0 0,0-1,0 1,0-1,0 1,0 0,0-1,0 1,0 0,0-1,0 1,0 0,0-1,0 1,-1 0,1-1,0 1,0 0,0-1,-1 1,1 0,0-1,0 1,-1 0,1 0,0-1,-1 1,1 0,0 0,0 0,-1 0,1-1,-1 1,1 0,0 0,-1 0,1 0,0 0,-1 0,1 0,0 0,-1 0,37-15,-26 12,271-144,-26 16,-116 72,-139 59,1-1,0 0,-1 1,1-1,-1 1,1 0,0-1,-1 1,1-1,0 1,-1 0,1 0,0-1,0 1,-1 0,1 0,0 0,0 0,-1 0,1 0,0 0,0 0,0 0,-1 0,1 0,0 1,0-1,-1 0,1 0,0 1,-1-1,1 1,0-1,-1 0,1 1,-1-1,1 1,0-1,-1 1,1 0,-1-1,0 1,1 0,-1-1,1 1,-1 0,0-1,0 1,1 0,-1 0,0-1,0 1,0 0,0 0,0-1,0 1,0 0,0 0,0-1,0 1,0 0,-1 0,1-1,0 1,0 0,-1 0,1-1,-1 1,1 0,-29 49,-7-8,-1-2,-3-2,-31 24,-36 40,86-67,20-18</inkml:trace>
  <inkml:trace contextRef="#ctx0" brushRef="#br1" timeOffset="42069.814">1609 1302,'-33'81,"-90"83,62-92,-182 186,195-211,-123 136,10-3,124-134,-1-1,-3-2,-41 34,39-38,1 2,2 2,-33 47,45-55,-1 0,-1-2,-3-1,-16 13,-57 33,119-159,-10-214,-20 163,17 131,-1 0,1 0,-1 0,1 0,0-1,0 1,-1 0,1 0,0 0,0-1,0 1,0 0,0 0,1 0,-1 0,0-1,1 1,-1 0,0 0,1 0,-1 0,1 0,0 0,-1 0,1 0,0 0,0 0,-1 0,1 0,0 0,0 1,0-1,0 0,0 1,0-1,0 1,0-1,1 1,-1-1,0 1,0 0,0-1,0 1,1 0,-1 0,0 0,0 0,0 0,1 0,-1 1,0-1,0 0,0 0,0 1,0-1,1 1,-1-1,0 1,0-1,0 1,0 0,0 0,0 0,157 72,-97-54,0-4,1-1,1-4,0-2,1-3,-1-3,32-4,-62 1,-22 0,1 0,-1 0,0 2,1-1,-1 1,0 1,0 0,0 0,0 1,0 1,0 0,6 3,-16-6,1 0,0 1,-1-1,1 0,-1 1,1-1,-1 1,0 0,0 0,1-1,-1 1,0 0,-1 0,1 0,0 0,0 0,-1 0,0 0,1 0,-1 0,0 0,0 0,0 0,0 1,0-1,0 0,-1 0,1 0,-1 0,1 0,-1 0,0 0,0 0,0-1,0 1,0 0,0 0,-1-1,1 1,0-1,-1 1,-70 59,46-48,0-1,-1-1,0-2,0 0,-28 3,-165 17,18-3,201-26,0-1,0 1,0 0,0 0,0 0,-1-1,1 1,0 0,0 0,0 1,0-1,0 0,0 0,0 0,0 1,-1-1,1 1,0-1,0 1,0-1,1 1,-1-1,0 1,0 0,0 0,0-1,1 1,-1 0,0 0,0 0,1 0,-1 0,1 0,-1 0,1 0,0 0,-1 0,1 0,0 0,0 0,-1 0,1 1,0-1,0 0,0 0,0 0,1 0,-1 0,0 0,0 0,1 1,-1-1,1 0,-1 0,1 0,-1 0,1 0,-1-1,1 1,0 0,0 0,13 8</inkml:trace>
  <inkml:trace contextRef="#ctx0" brushRef="#br1" timeOffset="43401.657">1327 2092,'-1'0,"1"0,-1-1,1 1,0 0,-1 0,1 0,-1 0,1-1,-1 1,1 0,-1 0,1 0,-1 0,1 0,-1 0,1 0,-1 0,1 0,-1 1,1-1,-1 0,1 0,-1 0,1 0,0 1,-1-1,1 0,-1 0,1 1,0-1,-1 0,1 1,0-1,-1 1,1-1,0 0,-1 1,1-1,0 1,0-1,0 1,-1-1,1 0,0 1,0-1,0 1,0-1,0 1,0-1,0 1,0-1,0 1,0-1,0 1,0-1,0 1,1-1,-1 1,-5 19,1 1,1 0,1 0,1 0,1 0,0 0,2 1,-1 23,-1-38,-1 1,1 0,1 0,0 0,0-1,0 1,1 0,0-1,0 1,1-1,0 0,1 0,-1 0,1 0,1 0,-1-1,1 0,0 0,0 0,1-1,6 5,-6-10,0-1,0 0,0 0,0-1,0 1,0-1,0-1,-1 1,1-1,-1 0,1 0,-1-1,0 1,-1-1,1 0,-1-1,1 1,-1-1,-1 0,1 0,-1 0,1 0,1-5,97-119,-100 129,0 0,0 1,0-1,0 1,0-1,-1 1,1 0,0 0,0 0,0 0,-1 0,1 0,0 0,-1 0,1 1,-1-1,0 1,1-1,-1 1,0-1,0 1,0 0,0 0,0 0,0-1,0 1,-1 0,1 0,-1 0,0 0,1 0,-1 0,0 0,0 0,0 0,0 0,-1 2,8 16,-5-16,0 0,0-1,0 1,0-1,0 1,1-1,0 0,0 1,0-2,0 1,0 0,0 0,1-1,-1 0,1 0,0 0,0 0,-1 0,1-1,0 0,1 0,-1 0,0 0,0-1,0 1,0-1,1 0,-1 0,0-1,0 1,0-1,0 0,0 0,0 0,0-1,0 0,0 1,2-2,12-10,0-1,0-1,-2 0,1-1,-2-1,-1 0,0-1,-1-1,0 0,-2-1,-1 0,8-19,34-86,-53 73,-5 47</inkml:trace>
  <inkml:trace contextRef="#ctx0" brushRef="#br1" timeOffset="43966.348">2287 2290,'-154'303,"152"-300,0 0,0 0,0 0,1 0,-1 0,1 0,0 0,0 1,0-1,0 1,0-1,1 0,0 1,0-1,0 1,0-1,0 1,0-1,1 1,0-1,0 1,0-1,0 0,0 0,1 1,-1-1,1 0,0 0,0-1,0 1,0 0,1-1,-1 1,1-1,-1 1,2-1,8 2,1-2,-1 1,1-2,-1 1,1-2,-1 0,1 0,0-1,-1-1,1 0,8-3,-1-2</inkml:trace>
  <inkml:trace contextRef="#ctx0" brushRef="#br1" timeOffset="44398.113">1976 2431,'43'0,"34"-4,8-3,-5 1,-12 1,-12 1,-12 2,-7 1,-11 0</inkml:trace>
  <inkml:trace contextRef="#ctx0" brushRef="#br1" timeOffset="45929.584">1355 33,'0'-1,"0"1,-1 0,1-1,-1 1,1 0,-1 0,1 0,0-1,-1 1,1 0,-1 0,1 0,-1 0,1 0,-1 0,1 0,-1 0,1 0,-1 0,1 0,-1 0,1 1,-1-1,1 0,-1 0,1 0,-1 1,1-1,0 0,-1 1,1-1,-1 0,1 1,0-1,-1 0,1 1,0-1,0 1,-1-1,1 0,0 1,0-1,-1 1,1-1,0 1,0-1,0 1,0-1,0 1,0-1,0 1,0-1,0 1,0-1,0 1,0-1,-8 21,0-1,2 1,0 0,1 0,1 1,1-1,1 1,1 0,1-1,1 1,2 15,-3-34,1-1,-1 0,0 1,0-1,1 0,0 1,-1-1,1 0,0 0,0 0,0 0,0 1,0-1,1-1,-1 1,1 0,-1 0,1 0,0-1,-1 1,1-1,0 1,0-1,0 0,0 0,0 0,1 0,-1 0,0 0,0-1,1 1,-1-1,0 0,1 1,-1-1,0 0,1 0,3-1,0 0,0 0,0 0,0 0,0-1,0 0,-1-1,1 1,-1-1,1 0,-1 0,0-1,0 0,-1 0,117-146,-121 149,0 0,1-1,-1 1,1 0,-1 0,1 0,0 0,-1 0,1 0,0 0,0 0,0 0,0 0,0 1,0-1,0 0,0 0,0 1,0-1,0 1,0-1,0 1,0 0,1-1,-1 1,0 0,0 0,0 0,1-1,-1 1,0 1,0-1,1 0,-1 0,0 0,0 1,0-1,1 0,-1 1,0-1,0 1,0 0,0-1,0 1,0 0,0 0,0-1,0 1,0 0,-1 0,1 0,0 0,31 75,15 19,-42-92,-1 0,1 0,0-1,0 1,0-1,0 0,0 0,0 0,1-1,-1 0,0 0,1-1,-1 1,1-1,-1 0,1-1,-1 1,1-1,-1 0,1 0,-1-1,0 0,0 0,0 0,0 0,0-1,0 0,-1 0,1 0,-1 0,0-1,0 0,0 0,1-1,7-9,0 0,-1 0,0-1,-1-1,-1 0,0 0,-1-1,-1 0,-1 0,0 0,-2-1,1-2,23-87,-26 98</inkml:trace>
  <inkml:trace contextRef="#ctx0" brushRef="#br1" timeOffset="46688.079">2230 173,'-159'284,"300"-510,-141 225,1-1,0 1,0 0,-1-1,1 1,0 0,0-1,0 1,0 0,0 0,0 0,1 0,-1 0,0 0,0 1,1-1,-1 0,1 1,-1-1,0 0,1 1,-1 0,1-1,-1 1,1 0,-1 0,1 0,0 0,-1 0,1 0,-1 0,1 1,-1-1,1 0,-1 1,1-1,-1 1,0 0,1 0,-1-1,0 1,1 0,-1 0,0 0,0 0,0 0,0 0,0 1,0-1,0 0,0 0,0 1,28 70,-27-63,0 0,1 0,0 0,1-1,-1 0,2 0,-1 0,1 0,1 0,-1-1,1 0,5 4,-9-9,-1-1,0 0,1 0,-1 0,1 0,-1 0,1-1,-1 1,1 0,0-1,-1 1,1-1,0 1,-1-1,1 0,0 0,0 0,-1 0,1 0,0 0,0 0,-1-1,1 1,0-1,0 1,-1-1,1 0,-1 1,1-1,-1 0,1 0,-1 0,1 0,-1 0,0-1,0 1,1 0,-1-1,0 1,0-1,0 1,-1-1,1 1,0-1,25-77,2-150,-23 173,1 32</inkml:trace>
</inkml:ink>
</file>

<file path=ppt/ink/ink4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9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1,'61'47,"77"108,-58-91,66 66,15 75,119 11,-52 18,-122-125,-88-96</inkml:trace>
  <inkml:trace contextRef="#ctx0" brushRef="#br0" timeOffset="838.4">255 1553,'-12'3,"1"1,0 0,0 1,0 1,1 0,0 0,0 1,0 0,1 0,0 1,1 1,0-1,0 1,1 1,0-1,0 1,1 1,0-1,1 1,1 0,-1 0,2 0,-1 1,2-1,-1 1,2 0,0 0,0 0,1 6,-2 6,2-1,0 1,2-1,1 1,0-1,6 18,-7-35,-1 0,2 0,-1 0,1 0,0 0,0 0,0-1,1 0,0 1,0-1,0-1,1 1,-1-1,1 0,0 0,1 0,-1 0,1-1,-1 0,1 0,0-1,0 1,0-1,0-1,1 1,5 0,-3-1,0-1,1 1,-1-2,0 1,0-1,0-1,0 1,0-2,0 1,0-1,-1-1,1 1,-1-1,0-1,0 1,-1-2,1 1,-1-1,4-4,21-14,-2-2,-1-1,-2-1,0-2,-2 0,-1-2,-1 0,-2-2,-2-1,12-28,-27 54,1 0,-2-1,0 1,0-1,0 0,-2 0,1 0,-1 0,0 0,-1 0,0 0,-1-1,0 1,-1 0,0 0,0 1,-1-1,-1 0,1 1,-1 0,-1-1,0 2,0-1,-1 1,0-1,0 1,-1 1,0 0,0 0,-4-2,2 4,1 0,-1 1,0 0,-1 1,1 0,-1 0,1 1,-1 0,0 1,0 0,0 0,1 1,-1 1,0-1,0 2,0-1,1 1,-1 1,1 0,-4 2,-12 4,1 2,0 1,0 0,1 2,1 1,-20 18,13-8,2 1,1 2,1 1,2 0,0 2,-4 12,8-12</inkml:trace>
  <inkml:trace contextRef="#ctx0" brushRef="#br0" timeOffset="1135.38">1 1919,'201'-135,"-177"123,0 2,1 0,0 1,1 2,0 0,0 2,0 1,0 1,1 1,0 2,-1 0,1 2,5 1,50-1,-58-2</inkml:trace>
  <inkml:trace contextRef="#ctx0" brushRef="#br0" timeOffset="2637.866">791 1553,'79'-16,"-1"-2,-1-4,-1-3,-1-3,-2-4,39-24,187-125,-235 133,-2-3,-3-3,39-44,-98 97,1 1,-1 0,0-1,1 1,-1-1,1 1,-1 0,0-1,0 1,1-1,-1 0,0 1,0-1,1 1,-1-1,0 1,0-1,0 1,0-1,0 0,0 1,0-1,0 1,0-1,0 1,0-1,0 0,-1 1,1-1,0 1,0-1,-1 1,1-1,0 1,-1-1,1 1,0-1,-1 1,1 0,0-1,-1 1,1-1,-1 1,1 0,-1 0,1-1,-1 1,1 0,-1 0,1-1,-1 1,0 0,1 0,-1 0,1 0,-1 0,1 0,-1 0,0 0,1 0,-1 0,1 0,-1 0,1 1,-1-1,0 0,-51-1,45 1,-164-1,170 0,0 1,1 0,-1-1,0 1,0 0,1-1,-1 1,0 0,0 0,0 0,1 0,-1 0,0 0,0 0,0 0,1 0,-1 0,0 0,0 0,0 1,1-1,-1 0,0 1,0-1,1 0,-1 1,0-1,1 1,-1-1,0 1,1-1,-1 1,1 0,-1-1,1 1,-1 0,1-1,0 1,-1 0,1 0,0-1,-1 1,1 0,0 0,0 0,0-1,0 1,0 0,0 0,0 0,0 0,0-1,0 1,0 0,0 0,1 0,-1-1,0 1,26 48,-23-45,10 20,-1 0,-1 0,-2 1,0 1,-1-1,-2 1,-1 1,1 12,22 102,-29-140,1 0,0 0,-1 0,1 0,0 0,0 0,0 0,0 0,0 0,0 0,0 0,0 0,1 0,-1 0,0 0,1 0,-1 0,0 0,1 0,-1-1,1 1,-1 0,1 0,0 0,-1 0,1-1,0 1,0 0,-1-1,1 1,0-1,0 1,0-1,0 1,0-1,0 1,0-1,0 0,0 0,0 1,0-1,0 0,0 0,0 0,0 0,0 0,0 0,0 0,0-1,0 1,0 0,0-1,0 1,0 0,0-1,0 1,-1-1,1 1,0-1,0 0,0 1,-1-1,1 0,0 0,13-15,-1-1,-1-1,-1 0,0-1,-1 0,-1 0,1-6,9-17,80-180,-86 204</inkml:trace>
</inkml:ink>
</file>

<file path=ppt/ink/ink4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1,'-11'127,"4"-102,2 1,1 0,2 0,0 0,1 0,2 0,1 5,26 112,-16 25,-2-99,-3 1,-3-1,-3 1,-4 13,1 37,-34 23,37-111,7-27</inkml:trace>
  <inkml:trace contextRef="#ctx0" brushRef="#br0" timeOffset="3251.713">0 763,'153'-57,"2"6,3 6,5 7,-88 22,-2-3,0-4,60-27,-95 34</inkml:trace>
</inkml:ink>
</file>

<file path=ppt/ink/ink4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0 138,'165'25,"294"-22,-414-4,-67-6,0-1,1 0,0-2,0 0,1-2,0 0,1-1,1-1,-12-11,-32-13,41 30</inkml:trace>
</inkml:ink>
</file>

<file path=ppt/ink/ink4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4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1 198,'1'3,"1"0,0-1,1 1,-1 0,0-1,1 0,-1 0,1 0,0 0,0 0,0 0,0-1,0 1,0-1,0 0,0 0,0 0,2 0,-2 0,16 4,0-1,0-1,1-1,-1-1,0 0,1-1,-1-2,1 0,-1 0,16-6,8 1,227-26,-226 33,-84-36,-76-75,93 78,16 16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0 113,'44'9,"47"0,23-4,6-6,-7-8,-9-2,-12-5,-13 1,-9-2,-8 2,-9-1,-9 2,-2 3,-4 4,-8 3</inkml:trace>
</inkml:ink>
</file>

<file path=ppt/ink/ink4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7.4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1 177,'189'38,"-130"-28,1-3,0-3,0-2,47-5,-3 1,37-9,-134-3,-33 1,11 6,4 0,0 0,1-1,0 0,1-1,0 0,0 0,1-1,0 0,1 0,0-1,0 0,1 0,-1-4,-11-21,10 20</inkml:trace>
</inkml:ink>
</file>

<file path=ppt/ink/ink4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0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0 144,'23'61,"93"305,-114-359,0-1,0 1,0 0,1 0,0-1,0 0,1 1,-1-1,1-1,1 1,-1 0,1-1,5 4,-8-8,1-1,0 0,-1 0,1 0,-1 0,1-1,0 1,-1-1,1 1,-1-1,1 0,-1 0,0 0,1 0,-1-1,0 1,0 0,0-1,0 0,0 1,0-1,0 0,0 0,-1 0,1 0,-1-1,0 1,1 0,0-3,1 1,108-158,-6 38,-103 124,0-1,0 1,-1-1,1 1,0 0,0 0,0 0,-1 0,1 0,0 0,0 0,-1 1,1-1,0 1,0-1,-1 1,1 0,0-1,-1 1,1 0,-1 0,1 0,-1 0,0 0,1 1,-1-1,0 0,0 1,0-1,0 1,0-1,0 1,0-1,0 1,-1 0,1-1,0 1,-1 0,0 0,1-1,-1 1,0 0,0 1,9 15,-7-14,1 0,-1 0,1-1,0 1,1-1,-1 0,1 1,-1-2,1 1,0 0,0-1,0 1,0-1,1-1,-1 1,0 0,1-1,-1 0,1 0,0 0,-1-1,1 1,0-1,-1 0,1-1,0 1,-1-1,1 0,-1 0,1 0,-1-1,4-1,5-2,0-1,-1 0,0-1,0 0,0-1,-1-1,0 1,-1-2,0 1,7-9,-5 4,1 1,-1-1,-1-1,-1 0,0-1,-1 0,-1 0,0-1,-1 0,-1 0,-1-1,0 1,-1-1,1-16,-6-40,0 62</inkml:trace>
</inkml:ink>
</file>

<file path=ppt/ink/ink4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0 215,'266'-28,"63"29,-288-7,-40 6,-1 0,1 0,0-1,-1 1,1 0,-1 0,1-1,-1 1,1 0,-1-1,1 1,-1 0,1-1,-1 1,0-1,1 1,-1-1,1 1,-1-1,0 1,0-1,1 1,-1-1,0 1,0-1,0 0,1 1,-1-1,0 1,0-1,0 0,0 1,0-1,0 1,0-1,0 0,-1 1,1-1,0 1,0-1,0 1,-1-1,1 0,0 1,-1-1,1 1,0-1,-1 1,1 0,-1-1,1 1,0-1,-1 1,1 0,-1-1,1 1,-1 0,0-1,1 1,-1 0,1 0,-1 0,1 0,-1 0,0-1,-177-115,159 89,18 17</inkml:trace>
</inkml:ink>
</file>

<file path=ppt/ink/ink4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1,'15'0,"13"0,8 0,2 0,-1 0,-1 0,-3 0,-1 0,-2 0,-1 0,-1 0,0 0,0 0,0 0,0 0,-10 0,-7 0</inkml:trace>
</inkml:ink>
</file>

<file path=ppt/ink/ink4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0,'44'10,"28"3,6-1,-4-2,-11-3,-10-3,-11-2,-7-1,-9-1</inkml:trace>
</inkml:ink>
</file>

<file path=ppt/ink/ink4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0 120,'678'0,"-678"0,-1-1,1 1,0-1,-1 1,1-1,0 1,0-1,0 1,-1-1,1 1,0-1,0 1,0-1,0 1,0-1,0 1,0-1,0 1,0-1,0 1,0-1,1 1,-1-1,0 1,0-1,0 1,1-1,-1 1,0-1,1 1,-1-1,0 1,1 0,-1-1,0 1,1 0,-1-1,1 1,-1 0,1 0,-1-1,1 1,-1 0,0 0,1 0,0-1,-1 1,1 0,-1 0,1 0,-1 0,1 0,-1 0,1 0,-1 0,1 0,-1 1,1-1,-1 0,1 0,-1 0,1 1,0-1,-38-26,-57-36,79 48</inkml:trace>
</inkml:ink>
</file>

<file path=ppt/ink/ink4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20.3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0 194,'1'-2,"1"0,-1 0,1 0,-1 0,1 1,0-1,-1 1,1-1,0 1,0 0,0-1,0 1,0 0,1 0,-1 1,0-1,0 0,0 1,1-1,-1 1,0 0,1 0,-1 0,0 0,2 0,-1 0,411-4,-265-25,-148 28,0-1,0 1,0 0,0-1,-1 1,1-1,0 1,-1-1,1 1,-1-1,1 1,-1-1,0 0,0 1,1-1,-1 0,0 1,-1-1,1 1,0-1,0 0,-1 1,1-1,-1 1,1-1,-1 1,0-1,0 1,1-1,-1 1,0-1,0 1,0 0,-1 0,1 0,0 0,0 0,-1 0,1 0,0 0,-1 0,-1 0,-5-10,-15-32,16 22</inkml:trace>
</inkml:ink>
</file>

<file path=ppt/ink/ink4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9.0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1 140,'2'44,"3"0,2 0,1 0,3-1,1-1,2 1,2-2,13 22,-29-61,1 0,0 0,0 0,0 0,0-1,0 1,0 0,0-1,1 1,-1 0,1-1,-1 0,1 1,-1-1,1 0,0 0,0 0,0 0,0 0,-1 0,1-1,0 1,0-1,0 1,0-1,1 0,-1 1,0-1,0 0,0 0,0-1,0 1,0 0,0-1,0 1,0-1,0 0,0 0,0 0,0 0,-1 0,1 0,0 0,-1 0,1-1,-1 1,1 0,-1-1,1 0,-1 1,0-1,1-1,182-268,-184 270,0 0,1 1,-1-1,0 0,1 0,-1 1,1-1,0 0,-1 1,1-1,-1 0,1 1,0-1,-1 1,1-1,0 1,0 0,-1-1,1 1,0 0,0-1,0 1,0 0,-1 0,1 0,0 0,0 0,0 0,0 0,0 0,-1 0,1 0,0 0,0 0,0 1,0-1,-1 0,1 1,0-1,0 0,-1 1,1-1,0 1,0-1,-1 1,1 0,-1-1,1 1,-1 0,1-1,-1 1,1 0,-1-1,1 1,-1 0,0 0,1 0,-1 0,0-1,0 1,0 0,12 61,-12-53,40 131,-39-136,0-1,1 1,0-1,-1 0,2 1,-1-1,0 0,0 0,1 0,0-1,-1 1,1-1,0 1,0-1,1 0,-1 0,0 0,1-1,-1 1,1-1,-1 0,1 0,0 0,-1 0,1 0,0-1,0 0,0 0,-1 0,1 0,0-1,0 1,0-1,-1 0,1 0,0 0,7-7,1 0,-1 0,0-1,-1-1,0 0,-1 0,0-1,-1 0,0 0,0-1,-1 0,-1 0,0-1,1-3,-3 8,28-54,-2-2,-4-1,14-50,-24 59,-9 32</inkml:trace>
  <inkml:trace contextRef="#ctx0" brushRef="#br0" timeOffset="478.041">1187 338,'-39'52,"2"1,3 2,-26 56,55-104,1 1,0 1,0-1,1 1,0-1,0 1,1 0,1 0,-1 0,1 0,1 1,-1-1,2 0,-1 0,1 0,1 3,2-8,0 0,0-1,0 0,1 1,-1-1,1-1,0 1,-1-1,1 0,0 0,1 0,-1-1,0 0,0 0,1 0,-1-1,0 1,1-1,-1-1,0 1,1-1,-1 0,5-1,6 1,-3 1,-5 0,-1 0,1 0,-1 0,1-1,-1 0,0 0,1-1,-1 0,0-1,0 1,0-1,0-1,0 1,0-2,1-6,-5 1</inkml:trace>
  <inkml:trace contextRef="#ctx0" brushRef="#br0" timeOffset="732.515">847 536,'44'0,"23"0,5 0,-4 0,-10 0,-9 0,-9 0,-6 0,-4 0,-2 0,-1 0,-6 0</inkml:trace>
</inkml:ink>
</file>

<file path=ppt/ink/ink4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7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1 254,'19'5,"11"2,6-1,1-1,-1-2,-1 0,-3-2,-1-1,-2 0,-5-5,-2-2,0 1,1-4,-4 0</inkml:trace>
  <inkml:trace contextRef="#ctx0" brushRef="#br0" timeOffset="247.942">199 0,'-5'39,"-1"31,-1 9,2-4,2-10,1-12,1-9,0-8,6-10,2-9</inkml:trace>
</inkml:ink>
</file>

<file path=ppt/ink/ink4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5.7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109 54,'-2'0,"-1"0,1 0,-1 0,0 0,1 1,-1-1,1 1,-1 0,1 0,-1 0,1 0,-1 0,1 0,0 1,0-1,0 1,0-1,0 1,0 0,0 0,0 0,1 0,-1 0,1 0,-1 0,1 1,0-1,0 1,0-1,0 1,0-1,1 1,-1-1,1 2,-34 139,31-133,1-1,0 1,0 0,1 0,1 0,0 0,0 1,1-1,0 0,0 0,1-1,1 1,0 0,0-1,1 1,0-1,0 0,1 0,1-1,2 4,-2-8,0 0,1-1,0 0,-1 0,1-1,0 0,0 0,1 0,-1-1,0 0,0-1,1 0,-1 0,0 0,1-1,-1 0,0 0,0-1,0 0,0 0,0-1,0 1,-1-2,1 1,-1-1,0 0,0 0,1-2,77-79,-82 85,0-1,0 1,0 0,0 0,0 0,0 1,0-1,0 0,0 1,-1-1,1 1,0-1,0 1,0 0,-1 0,1 0,0 0,-1 0,1 0,-1 1,0-1,1 0,-1 1,0-1,0 1,1-1,-1 1,0 0,-1 0,1-1,0 1,0 0,-1 0,1 0,-1 0,0-1,0 1,1 2,5 9,-5-10,0 1,0-1,0 1,1-1,-1 0,1 0,0 0,0 0,0 0,0 0,1 0,-1 0,1-1,-1 1,1-1,0 0,0 0,0 0,0 0,0-1,1 1,-1-1,0 0,1 0,-1 0,1 0,0 0,-1-1,1 0,-1 0,1 0,0 0,-1 0,1-1,-1 1,1-1,-1 0,1 0,-1-1,0 1,2-2,8-8,-1-1,-1-1,0 0,-1 0,0-1,-1 0,-1-1,2-4,1 0,73-199,-36 122,-33 84</inkml:trace>
  <inkml:trace contextRef="#ctx0" brushRef="#br0" timeOffset="698.343">871 308,'-97'219,"103"-229,15-32,2 1,2 0,2 2,4-1,-30 38,0 1,0 0,0 0,0 0,0 0,1 0,-1 0,0 0,1 0,-1 0,0 1,1-1,-1 0,1 1,-1-1,1 1,-1 0,1 0,0-1,-1 1,1 0,-1 0,1 0,0 1,-1-1,1 0,-1 1,1-1,-1 1,1-1,-1 1,1 0,-1-1,0 1,1 0,-1 0,0 0,0 0,0 0,1 0,-1 1,0-1,-1 0,1 0,0 1,0-1,0 1,-1-1,1 1,-1-1,1 1,-1-1,0 1,1-1,-1 2,10 26,29 67,-38-93,1 0,0-1,-1 1,1 0,0-1,0 1,1-1,-1 0,0 0,1 0,-1 0,1 0,0 0,0-1,0 1,0-1,0 0,0 0,0 0,0 0,0 0,0-1,0 1,1-1,-1 0,0 0,2 0,1-4,-1 1,1-1,-1 0,0 0,0-1,-1 0,1 0,-1 0,0 0,0 0,-1-1,1 0,-1 0,-1 0,1 0,-1 0,0 0,0-1,-1 1,0-1,0 1,0-1,-1-1,3-3,-1-1,-1 0,0 1,-1-1,0 0,0 0,-1 0,-1 1,0-1,-2-6,-3-1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6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0,'-14'34,"-2"4,1 1,2 1,2 0,-2 18,11-54,1 0,0 0,0 0,0 0,1 0,-1 1,1-1,0 0,0 0,1 1,-1-1,1 0,0 0,0 0,0 0,1 0,-1 0,1 0,0 0,0 0,0-1,1 1,-1-1,1 0,0 1,0-1,0-1,0 1,1 0,-1-1,1 1,3 1,6-4,0 0,0-1,0-1,0 0,0 0,0-1,-1-1,1 0,-1-1,0 0,0-1,-1 0,0-1,0 0,8-7,124-91,-142 104,1 0,-1 0,0 0,0 0,0 1,1-1,-1 0,0 1,0-1,1 1,-1-1,1 1,-1 0,1-1,-1 1,0 0,1 0,-1 0,1 0,-1 0,1 1,-1-1,0 0,1 1,-1-1,0 1,1-1,-1 1,0 0,1-1,-1 1,0 0,0 0,0 0,0 0,0 0,0 0,0 0,0 0,0 0,-1 1,1-1,0 0,-1 1,1-1,-1 0,1 1,-1-1,0 1,1-1,-1 0,0 2,3 14,-3-11,0 1,0 0,1 0,0-1,0 1,0-1,1 1,0-1,1 1,-1-1,1 0,0 0,1 0,-1-1,1 1,0-1,1 0,-1 0,1 0,0-1,0 1,1-1,-1-1,1 1,0-1,0 0,0 0,0 0,1-1,0 0,0-1,1 1,-1-2,1 1,-1-1,1 0,-1 0,1-1,-1 0,0-1,1 1,-1-1,0-1,0 1,0-1,0-1,-1 1,1-1,-1 0,0-1,0 1,0-1,-1 0,0-1,0 1,0-1,0 0,-1 0,1-4,10-14,-2-1,-2-1,0 0,-1-1,-2 0,0 0,-2 0,1-20,-5 22</inkml:trace>
</inkml:ink>
</file>

<file path=ppt/ink/ink4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26,'340'0,"-232"-22,-99 18</inkml:trace>
</inkml:ink>
</file>

<file path=ppt/ink/ink4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9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0,'43'5,"24"-3,5-2,-4-2,-10 1,-9 0,-8-1,-12 2</inkml:trace>
</inkml:ink>
</file>

<file path=ppt/ink/ink4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99,'0'0,"0"1,0-1,0 1,0-1,0 1,0 0,0-1,0 1,0-1,0 1,0-1,0 1,0-1,-1 0,1 1,0-1,0 1,-1-1,1 1,0-1,-1 0,1 1,0-1,-1 1,1-1,-1 0,1 0,0 1,-1-1,1 0,-1 0,1 1,-1-1,1 0,-1 0,1 0,-1 0,1 0,-1 0,1 0,-1 0,1 0,-1 0,1 0,-1 0,1 0,-1 0,1 0,-1 0,1-1,-1 1,1 0,-1 0,1-1,-1 1,1 0,0-1,-1 1,1 0,0-1,-1 1,1-1,0 1,-9 164,11-112,-1-30,0 1,2-1,1 0,0 0,2-1,6 15,-12-33,1 1,0 0,0 0,0-1,1 1,-1-1,1 1,0-1,0 0,0 1,1-1,-1 0,1 0,-1-1,1 1,0-1,0 1,0-1,0 0,1 0,-1 0,0 0,1-1,0 1,-1-1,1 0,0 0,0-1,-1 1,1-1,0 1,0-1,0-1,0 1,-1 0,1-1,4-1,8-6,-1-1,0-1,0-1,-1 0,0 0,-1-2,0 0,-1 0,-1-1,4-5,2-2,103-117,-118 138,1-1,-1 1,1-1,0 1,-1 0,1 0,0 0,-1 0,1 1,0-1,-1 1,1 0,0-1,-1 1,1 0,-1 1,0-1,1 0,-1 1,0-1,0 1,0 0,0 0,0-1,0 1,0 1,-1-1,1 0,-1 0,0 1,1-1,-1 0,0 1,0-1,-1 1,1 0,0-1,-1 1,0 0,1 2,5 8,-3-6,0-1,1 0,0 0,0 0,0-1,1 1,0-1,0 0,0-1,0 1,1-1,0 0,0 0,0-1,0 1,1-1,-1-1,1 1,0-1,-1 0,1-1,0 0,0 0,0 0,0-1,0 0,0 0,0-1,0 0,0 0,0-1,0 0,0 0,-1 0,5-3,4-7,0 0,-1 0,-1-2,0 0,-1 0,0-1,-1-1,-1 0,0 0,-1-1,-1 0,-1-1,1-2,-2 8,0 0,-1 0,0-1,-1 1,0-1,-1 0,0 0,-1 0,-1-1,0 1,0 0,-2-1,-1-12,-4 13,-1 8</inkml:trace>
  <inkml:trace contextRef="#ctx0" brushRef="#br0" timeOffset="633.002">1047 382,'-166'202,"151"-183,101-102,39-47,-124 128,-1 1,1 0,0-1,0 1,0 0,1 0,-1 0,0 0,0 0,1 0,-1 0,0 0,1 1,-1-1,1 0,-1 1,1-1,-1 1,1 0,0-1,-1 1,1 0,-1 0,1 0,0 0,-1 0,1 1,-1-1,1 0,-1 1,1-1,0 1,-1-1,0 1,1 0,-1 0,1-1,-1 1,0 0,0 0,1 1,-1-1,0 0,0 0,0 0,0 1,-1-1,1 1,0-1,0 2,40 134,-39-132,0-1,1 0,-1 0,1 0,0-1,0 1,1-1,-1 1,1-1,-1 0,1 0,0-1,0 1,0-1,1 0,-1 0,0 0,1-1,-1 1,1-1,0 0,-1 0,1-1,0 1,0-1,-1 0,1-1,0 1,0-1,-1 0,1 0,-1 0,1-1,-1 1,1-1,-1 0,0-1,0 1,0-1,0 0,0 0,-1 0,1 0,-1 0,0-1,0 0,0 0,1-1,11-19,0 0,-2-1,-1 0,-1-1,-1-1,3-13,-8 15</inkml:trace>
</inkml:ink>
</file>

<file path=ppt/ink/ink4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0 387,'5'0,"11"0,7 0,6 0,1-5,1-1,0 0,0 1,-1 1,-1 2,0 1,0 0,-1 1,0 0,0 1,0-1,-5 0</inkml:trace>
  <inkml:trace contextRef="#ctx0" brushRef="#br0" timeOffset="1231.205">818 105,'-2'-1,"0"1,0-1,0 1,0 0,0 0,0 0,0 0,0 1,0-1,0 0,0 1,0-1,0 1,0 0,1 0,-1 0,0 0,0 0,1 0,-1 0,0 0,1 1,-1-1,1 1,0-1,-1 1,1-1,0 1,0 0,0 0,0 0,0-1,1 1,-1 0,1 0,-1 0,1 0,-1 0,1 0,0 0,0 0,0 0,0 1,-1 1,-38 193,35-181,1-1,0 1,1 0,0 0,2 0,0 0,0 0,2 0,0-1,0 1,2 0,2 6,-5-18,1 0,0-1,0 0,0 1,0-1,0 0,1 0,-1 0,1 0,0-1,0 1,0-1,0 1,0-1,1 0,-1 0,1-1,-1 1,1-1,0 0,-1 0,1 0,0 0,0 0,0-1,0 0,-1 0,1 0,0 0,0-1,0 1,0-1,-1 0,1 0,0 0,0-1,2-1,21-13,-2-1,0-1,0-1,-2-1,0-1,-2-1,0-1,-2-1,16-25,-29 41,40-36,-45 45,1 0,-1 0,0 0,0 0,1 1,-1-1,0 0,0 1,0-1,0 0,-1 1,1-1,0 1,-1-1,1 1,-1 0,1-1,-1 1,0 0,1-1,-1 1,0 0,0-1,0 1,-1 0,1-1,0 1,0 1,0-2,-1 4,1 0,-1 0,1-1,0 1,1 0,-1 0,1 0,0-1,0 1,0-1,1 1,0-1,0 1,0-1,0 0,1 0,-1 0,1 0,0 0,0 0,1-1,-1 0,1 1,-1-1,1-1,0 1,4 2,0-4,0 1,-1-1,1 0,0-1,0 1,0-2,0 1,0-1,0 0,-1-1,1 0,0 0,-1 0,0-1,1 0,-1-1,0 0,0 0,-1 0,0-1,1 0,3-5,11-9,-1-2,-1 0,-1-1,-1-1,10-18,-17 25,-1 0,-1 0,0-1,-1 0,-1-1,-1 1,0-1,-1 0,-1-1,-1 1,0-1,-2 1,0-11,0 27,0 0,0 0,-1 0,1 0,0 0,-1 0,1 0,-1 0,0 0,1 0,-1 0,0 1,0-1,0 0,0 0,-1 1,1-1,0 1,-1-1,1 1,-1-1,0 1,1 0,-1 0,0 0,0 0,0 0,-10 0</inkml:trace>
  <inkml:trace contextRef="#ctx0" brushRef="#br0" timeOffset="3411.122">2144 132,'-10'-1,"-1"0,0 1,1 0,-1 1,0 0,1 1,-1 0,1 0,-1 1,1 1,0 0,0 0,1 1,-1 0,1 0,0 1,0 1,-6 7,1 1,0 1,1 0,0 0,2 2,0-1,1 1,0 1,2 0,0 0,2 1,0 0,-3 16,8-29,0-1,1 1,-1 0,1 0,1 0,-1 0,1 0,0 0,1 0,0-1,0 1,0-1,1 1,0-1,0 0,0 0,1 0,0 0,0-1,1 1,0-1,0 0,0-1,0 1,1-1,-1 0,1 0,0-1,0 1,1-2,-1 1,1-1,-1 1,1-2,0 1,0-1,-1 0,1 0,6-1,5-3,-1-1,0 0,0-1,-1-1,0 0,0-1,0-1,-1-1,0 0,0-1,0-1,21-12,-12 9</inkml:trace>
  <inkml:trace contextRef="#ctx0" brushRef="#br0" timeOffset="3742.978">2511 189,'-16'14,"0"2,1 0,0 0,2 1,0 1,0 0,2 1,1 1,0-1,1 2,1-1,-3 17,10-33,1-1,-1 0,1 1,0-1,1 1,-1-1,0 1,1-1,0 0,0 1,0-1,0 0,0 0,1 0,0 0,-1 0,1 0,0 0,0 0,1-1,-1 1,1-1,-1 0,1 1,0-1,-1 0,1-1,0 1,0 0,1-1,-1 0,0 0,0 0,1 0,-1 0,0-1,1 1,-1-1,1 0,-1 0,1 0,-1 0,0-1,1 0,14-2,0 0,-1-2,1 0,-1-1,0-1,0-1,-1 0,0-1,-1-1,0 0,0-1,-1-1,0 0,-1-1,-1 0,0-1,-1 0,0-1,2-7,-10 18,0 0,0 0,-1 0,1 0,-1 0,0-1,-1 1,1-1,-1 1,0-1,0 0,0 1,-1-1,1 0,-1 0,0 1,-1-1,1 0,-1 0,0 1,0-1,-1 0,1 1,-1-1,0 1,0 0,0 0,-1 0,0 0,1 0,-1 0,-1 0,1 1,0 0,-1 0,0 0,0 0,0 0,0 1,-2-2,-11 2,0 1,0 0,0 1,0 1,0 1,0 0,0 1,1 1,-1 0,1 2,0-1,0 2,1 0,0 1,-13 9,-1 2</inkml:trace>
  <inkml:trace contextRef="#ctx0" brushRef="#br0" timeOffset="4147.608">3245 48,'-20'7,"-12"4,0 1,1 1,0 2,1 1,1 1,1 2,-2 2,28-20,0 0,0 0,0 0,1 0,-1 0,0 1,1-1,-1 0,1 1,0-1,-1 1,1 0,0-1,0 1,0 0,0-1,0 1,0 0,1 0,-1 0,0 0,1 0,0 0,-1 0,1 0,0 0,0 0,0 0,1 0,-1 0,0 0,1 0,-1 0,1 0,-1 0,1 0,0 0,0 0,0-1,0 1,0 0,1-1,-1 1,0-1,1 1,-1-1,1 0,0 1,-1-1,1 0,0 0,0 0,77 23,40 18,-116-40,0 1,0-1,0 1,0-1,0 1,0 0,0 0,-1 1,0-1,0 0,0 1,0-1,0 1,-1 0,1 0,-1 0,0-1,0 1,-1 0,1 0,-1 0,0 0,0 0,0 1,0-1,-1 0,0-1,-1 5,0-1,0 0,-1 0,0 0,0 0,-1-1,0 1,0-1,0 0,-1-1,0 1,0-1,0 0,-1 0,0 0,0-1,0 0,0 0,-1 0,1-1,-2 0,-8 5,0-2,0 0,-1-2,0 1,1-2,-1 0,-1-1,-3-1,-35-1,31 0</inkml:trace>
</inkml:ink>
</file>

<file path=ppt/ink/ink4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0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250 117,'0'-3,"-1"1,0 0,0 0,0 0,0 0,0 0,0 1,-1-1,1 0,-1 0,1 1,-1-1,0 1,0-1,1 1,-1 0,0 0,0 0,0 0,0 0,0 0,-1 1,1-1,0 1,0-1,0 1,-1 0,1 0,0 0,0 0,-1 0,1 0,0 1,0-1,0 1,-1-1,1 1,0 0,0 0,0 0,0 0,0 0,-1 2,-72 68,63-54,0 2,2-1,0 2,1-1,1 1,1 0,1 1,1 0,0 0,0 20,3-34,1 0,0 0,0 0,1 0,0 0,0 0,1 0,0 1,0-2,1 1,0 0,0 0,0 0,1-1,0 1,0-1,1 0,-1 0,2 0,-1-1,0 1,1-1,0 0,0 0,1-1,-1 1,1-1,0 0,0-1,1 0,-1 0,1 0,-1 0,1-1,0-1,5 2,12-2,-1-2,1 0,0-1,-1-2,0 0,0-2,0 0,-1-2,0 0,0-1,-1-2,0 0,0-1,-2-1,0-1,0-1,-1 0,13-15,-19 18,1-1,-2-1,0 0,0 0,-1-1,-1 0,0-1,-2 0,1-2,-5 11,0 0,-1 0,0 0,-1 0,1-1,-1 1,-1-1,1 1,-1-1,-1 1,1-1,-1 1,-1 0,1-1,-1 1,0 0,-1 0,0 0,0 0,-1 0,1 1,-3-3,-2-1,-1 0,0 1,0 0,-1 1,0 0,-1 0,1 1,-1 1,-1 0,1 0,-1 1,0 0,0 1,-1 1,1 0,-4 0,-13-1</inkml:trace>
  <inkml:trace contextRef="#ctx0" brushRef="#br0" timeOffset="353.754">25 370,'267'-160,"-201"134,-65 26,1-1,-1 1,1 0,-1 0,1 0,0 0,-1 1,1-1,-1 0,1 0,-1 1,1-1,-1 1,1 0,-1-1,0 1,1 0,-1 0,0 0,0 0,0 0,1 0,-1 0,0 0,0 0,0 1,-1-1,1 0,0 1,0-1,-1 0,1 1,-1-1,1 1,-1-1,0 1,1-1,-1 1,0-1,0 1,0 1,1 35,-2-34,0 0,1 0,-1 0,1 0,0 0,0 0,0 0,0 0,1 0,0 0,0 0,0 0,0 0,1 0,-1-1,1 1,0 0,0-1,0 0,1 1,-1-1,1 0,0 0,-1 0,2 0,-1-1,0 1,0-1,1 0,3 2,6-2,1 0,-1-1,1-1,-1 0,1 0,0-2,-1 1,1-2,-1 0,0 0,9-5,53-9,-56 21,-19 4</inkml:trace>
</inkml:ink>
</file>

<file path=ppt/ink/ink4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1,'24'0,"18"0,6 0,0 0,-4 0,-4 0,-4 0,-4 0,-2 0,-1 0,-6 0</inkml:trace>
</inkml:ink>
</file>

<file path=ppt/ink/ink4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0,-9 0,-10 0,-14 0</inkml:trace>
</inkml:ink>
</file>

<file path=ppt/ink/ink4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9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1 199,'9'0,"19"-5,8-1,3-1,0 2,3 2,-1-4,-3-1,-2 2,-4 1,-1 2,-2 1,-1 1,0 1,-1 0,-4 0</inkml:trace>
  <inkml:trace contextRef="#ctx0" brushRef="#br0" timeOffset="649.99">707 1,'-25'73,"19"-43,0-16,2 1,-1-1,2 1,0 0,1-1,0 1,1 1,0-1,2 0,0 0,0 0,2 0,0-1,0 1,1 0,1-1,1 0,1 3,-4-13,1 0,-1-1,0 1,1-1,0 0,0 0,0-1,0 1,0-1,1 1,-1-1,0-1,1 1,0-1,-1 0,1 0,0 0,0 0,0-1,0 0,-1 0,1 0,0-1,0 1,1-2,5 1,0-2,0 0,-1 0,1-1,-1 0,0 0,0-1,-1-1,1 0,6-5,18-23,-29 28,0 0,0 1,1-1,-1 1,1 0,1 1,-1-1,1 1,-1 0,1 1,1 0,4-2,-10 6,1-1,-1 1,1 0,-1 0,1 0,-1 0,0 0,0 1,1-1,-1 1,0-1,0 1,0 0,-1 0,1 0,0 0,-1 0,1 0,-1 0,0 1,1-1,-1 0,0 1,-1-1,1 1,0-1,-1 1,1 1,8 17,-6-15,1-1,-1 0,1 0,0 0,0-1,0 0,1 1,-1-1,1-1,0 1,0-1,1 0,-1 0,1 0,-1-1,1 0,0 0,0 0,0-1,0 0,0 0,0-1,0 1,0-1,0 0,0-1,5 0,4-4,0 0,0-1,0 0,-1-2,0 1,0-2,-1 1,0-2,-1 0,0-1,0 0,-1 0,-1-1,0-1,0 0,-1 0,-1-1,0 0,-1 0,-1-1,1-2,-1 3,0 0,-1 0,0-1,-1 1,-1-1,0 0,-1 0,-1 0,0 0,-1-6,0-4</inkml:trace>
</inkml:ink>
</file>

<file path=ppt/ink/ink4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6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48,'-2'-12,"-3"34,1-6,-1 1,0 0,1 0,1 1,0-1,2 1,0-1,0 1,2 0,0-1,1 1,1-1,1 1,0-1,1 0,1-1,1 1,0-1,1 0,0-1,2 0,0 0,4 4,-10-16,-1 0,1-1,0 1,-1-1,1 0,0 0,0 0,1-1,-1 1,0-1,0 0,1 0,-1-1,1 1,-1-1,0 0,1 0,-1-1,1 1,-1-1,0 0,1 0,-1 0,0-1,0 1,0-1,0 0,0 0,0-1,-1 1,1-1,-1 0,1 0,-1 0,0 0,0-1,-1 1,2-3,166-154,-169 159,1 0,-1 0,1 0,0 0,-1 0,1 0,0 0,0 1,0-1,0 0,-1 1,1 0,0 0,0-1,0 1,0 0,0 0,0 1,0-1,0 0,0 1,0-1,-1 1,1-1,0 1,0 0,-1 0,1 0,0 0,-1 0,1 0,-1 0,1 1,-1-1,2 2,41 66,-26-36,-15-30,-1 1,0-1,1 1,-1-1,1 0,0 0,0-1,0 1,1-1,-1 1,1-1,-1 0,1 0,0-1,0 1,-1-1,1 1,0-1,0-1,0 1,1 0,-1-1,0 0,0 0,0 0,0-1,0 1,0-1,0 0,0 0,0 0,0-1,0 1,0-1,9-6,-1-1,1 0,-1-1,-1 0,0 0,-1-2,0 1,0-1,-1 0,-1-1,0 0,-1-1,0 0,1-4,-3 8,6-11,-1-1,-1 0,-1 0,-2 0,0-1,-1 0,-1-1,-1 1,-1-17,-2 39,0 11</inkml:trace>
  <inkml:trace contextRef="#ctx0" brushRef="#br0" timeOffset="696.449">1192 218,'-61'153,"-10"44,70-195,1 0,-1 0,0 0,1 1,-1-1,1 0,0 0,0 1,0-1,0 0,0 0,0 1,0-1,1 0,0 0,-1 0,1 0,0 1,0-1,0 0,0 0,0-1,0 1,1 0,-1 0,1 0,-1-1,1 1,0-1,-1 1,1-1,0 0,0 0,0 0,0 0,0 0,0 0,0 0,0-1,1 1,-1-1,0 1,2-1,49 4,-28-5</inkml:trace>
  <inkml:trace contextRef="#ctx0" brushRef="#br0" timeOffset="996.976">938 386,'0'-4,"5"-3,6 1,6 2,6 0,2 2,3 6,1 2,0-1,1 0,-1-1,0-1,0-2,-1 0,-4-1</inkml:trace>
</inkml:ink>
</file>

<file path=ppt/ink/ink4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7,'-19'-3,"-1"1,1 1,-1 0,0 2,1 0,-1 1,1 1,0 1,-1 1,2 0,-16 7,-94 74,119-78,7-7,1 0,-1 0,1 0,-1 0,1 0,0 0,0 0,0 0,0 0,-1 1,2-1,-1 0,0 1,0-1,0 1,1-1,-1 1,0-1,1 1,0 0,-1-1,1 1,0 0,0-1,0 1,0-1,0 1,0 0,0-1,1 1,-1 0,0-1,1 1,0-1,-1 1,1-1,0 1,0-1,0 1,0-1,0 0,0 0,0 1,0-1,0 0,1 0,-1 0,0 0,1 0,10 5,1 0,-1-1,1-1,0 1,0-2,0 0,1-1,-1 0,4-1,-3 0,-1 1,1 0,-1 1,1 0,-1 1,0 1,0 0,11 6,-20-9,-1 0,0 0,0 0,0 1,0-1,-1 1,1-1,-1 1,1 0,-1 0,0 0,0 0,0 0,-1 1,1-1,-1 1,0-1,0 1,0-1,0 1,0-1,-1 1,0 0,1 0,-2-1,1 1,0 0,-1-1,1 1,-1 0,0-1,0 1,-1-1,1 0,-1 1,0-1,0 0,0 0,0 1,-19 12,-1 0,0-1,-1-2,-1 0,0-1,-21 6,38-15,-123 49,129-51,0-1,1 1,-1-1,0 0,0 1,0-1,0 0,1 1,-1-1,0 0,0 0,0 0,0 0,0 0,0 0,1 0,-1 0,0 0,0 0,0-1,0 1,0 0,1-1,-1 1,0 0,0-1,1 1,-1-1,0 1,0-1,1 1,-1-1,1 0,-1 1,0-1,1 0,-1 1,1-1,0 0,-1 0,1 0,0 1,-1-1,1 0,0 0,0 0,0 0,-1 0,1 1,0-1,0 0,1 0,-1 0,0 0,0 0,0 0,0 1,1-1,-1-1,5-12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04.40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1169 152,'-6'-10,"0"1,-1 1,0-1,0 1,-1 0,0 1,0 0,-1 0,0 1,0 0,-1 0,0 1,0 0,0 1,0 0,-1 1,1 0,-1 1,0 0,0 0,0 1,0 1,0 0,-3 0,-15 6,1 1,1 1,-1 2,1 0,1 2,0 1,1 1,0 1,1 2,-1 1,-215 197,188-161,2 2,3 2,2 2,3 2,3 2,-14 32,40-71,2 0,0 1,2 0,1 1,1-1,1 2,2-1,0 0,2 1,1 0,1-1,2 1,0 0,2-1,1 0,2 0,0 0,1-1,2 0,1 0,1-1,1-1,1 0,1 0,1-2,1 0,1-1,5 3,2-4,1-1,1-2,1-1,0-1,1-1,0-2,1 0,1-3,-1 0,2-2,-1-1,1-2,-1-1,1-1,0-2,0-1,12-3,21-4,-1-2,0-4,-1-2,-1-3,-1-3,-1-2,0-3,3-5,-4 1,-2-2,-2-3,-1-2,-1-2,-3-3,-1-1,-3-3,27-35,-50 54,-2 0,0-1,-2-2,-2 0,0 0,-3-2,0 0,-2 0,-2-1,-1-1,-1 0,-2 0,-2 0,-1-1,-1 1,-3-5,0 14,-2 1,-1-1,0 1,-2 0,-1 1,-1 0,-1 0,-2 0,0 1,-1 1,-1 0,-1 1,-1 0,-1 1,-1 1,0 0,-2 1,0 1,-15-10,2 6,0 2,-1 1,-1 2,0 1,-1 2,-1 1,0 2,-1 1,1 2,-2 2,1 1,-11 2,-21 1,1 3,-1 3,1 3,0 3,1 2,-19 10,16-2,0 4,2 3,1 2,2 4,-23 17,20-7</inkml:trace>
  <inkml:trace contextRef="#ctx0" brushRef="#br0" timeOffset="467.102">830 575,'-5'0,"-1"5,5 1,7 0,3-1</inkml:trace>
  <inkml:trace contextRef="#ctx0" brushRef="#br0" timeOffset="743.623">1310 462,'0'5,"0"1</inkml:trace>
  <inkml:trace contextRef="#ctx0" brushRef="#br0" timeOffset="1218.15">661 942,'3'14,"0"-1,1 0,0 0,1 0,0 0,1-1,1 0,0 0,0-1,1 1,1-2,-1 1,2-1,0-1,0 1,0-2,1 0,8 5,-1-3,2 0,-1-2,1 0,1-1,-1-1,1 0,0-2,1-1,-1 0,1-2,-1 0,1-1,-1-2,1 0,-1-1,0-1,7-3,-13 4,-1-1,0-1,0 0,0 0,0-1,-1-1,0-1,-1 0,1 0,-2-1,1-1,-1 0,0 0,-1-1,-1 0,0-1,0 0,-1-1,0 0,-2 0,1 0,-1-1,-1 0,-1 0,23-100,-25 90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6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127 115,'-12'10,"1"0,1 1,-1 0,2 1,-1 0,2 0,-1 1,2 0,0 1,0-1,2 1,-1 1,2-1,0 1,1-1,0 3,3-13,0 0,1-1,0 1,-1 0,2 0,-1-1,0 1,1-1,-1 1,1-1,0 1,0-1,0 0,1 0,-1 0,1 0,0 0,-1-1,1 1,0-1,1 0,-1 0,0 0,1 0,-1 0,1-1,-1 0,1 0,0 0,0 0,-1 0,3-1,4 2,-1-1,1 0,-1 0,1-1,0-1,-1 0,1 0,-1-1,1 0,-1 0,0-1,7-3,-4-1,0-1,0-1,-1 0,0 0,-1-1,0 0,0-1,-1 0,-1-1,0 0,0 0,-1 0,-1-1,0 0,0-1,-2 1,0-1,0 0,0-9,-3 17,0 0,-1-1,0 1,0 0,-1 0,1-1,-1 1,-1 0,1 0,-1 0,0 0,-1 0,1 0,-1 1,0-1,-1 1,1 0,-1 0,0 0,0 0,-1 1,1-1,-1 1,0 0,0 1,-1-1,1 1,-1 0,1 1,-1-1,0 1,0 0,0 0,0 1,0 0,-4 0,-16-4</inkml:trace>
</inkml:ink>
</file>

<file path=ppt/ink/ink4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3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138 339,'-14'39,"-10"21,-1 6,-1-8,0-14,3-15</inkml:trace>
  <inkml:trace contextRef="#ctx0" brushRef="#br0" timeOffset="662.239">335 480,'0'3,"1"-1,-1 0,1 1,-1-1,1 0,0 1,0-1,0 0,0 0,0 0,1 0,-1 0,1 0,-1 0,1 0,0 0,-1-1,1 1,0-1,0 1,0-1,0 0,1 0,-1 0,0 0,0 0,1 0,-1-1,0 1,1-1,-1 0,1 1,-1-1,1 0,-1 0,0-1,1 1,-1 0,1-1,-1 0,0 1,1-1,-1 0,2-1,13-12,0 0,-1 0,-1-2,0 0,-1-1,-1 0,0-1,-1-1,-2 0,10-20,37-57,-57 97,0 0,0 0,0-1,1 1,-1 0,0 0,1 0,-1-1,0 1,1 0,-1-1,1 1,-1 0,1-1,0 1,-1-1,1 1,0-1,-1 1,1-1,0 1,0-1,-1 0,1 1,0-1,0 0,0 0,-1 1,1-1,0 0,0 0,0 0,0 0,-1 0,1 0,0 0,0-1,0 1,0 0,-1 0,1-1,0 1,0 0,-1-1,1 1,0-1,-1 1,1-1,0 1,-1-1,1 1,0-1,-1 0,1 1,-1-1,0 0,1 1,-1-1,1 0,-1 0,0 0,0 1,1-1,-1 0,0 0,0 0,0 0,0 0,3 101,-5-90,0-1,1 0,0 1,0-1,1 1,1-1,0 1,0-1,0 1,1-1,1 0,0 0,0 0,0 0,1-1,1 1,-1-1,1 0,1 0,-1-1,2 1,-1-1,1 0,0-1,6 5,-10-10,0 1,0-1,0 1,0-1,0 0,1 0,-1-1,0 1,1-1,-1 1,1-1,-1 0,1-1,-1 1,0 0,1-1,-1 0,0 0,1 0,-1 0,0 0,0-1,0 1,0-1,0 0,0 0,-1 0,1 0,0-1,-1 1,0-1,0 1,1-2,59-105,-55 94,37-107,-38 99</inkml:trace>
  <inkml:trace contextRef="#ctx0" brushRef="#br0" timeOffset="1047.675">1436 0,'-22'19,"0"1,1 1,2 1,0 0,1 2,1 0,2 1,0 0,2 1,1 1,0 0,3 1,-7 26,15-48,0 1,1 0,0 0,0-1,1 1,-1 0,1 0,1-1,0 1,-1-1,2 1,-1-1,1 0,0 0,0 0,1 0,0 0,0-1,0 0,1 0,-1 0,1 0,1-1,-1 1,0-1,1-1,0 1,0-1,0 0,0 0,1-1,3 1,0 1,-1-1,1 0,0-1,0 0,-1 0,1-1,1-1,-1 1,0-2,0 1,0-2,0 1,-1-1,1-1,0 1,-1-2,1 1,-1-2,0 1,0-1,-1 0,1-1,2-2,4-4,0 0,-1-2,0 1,-1-1,-1-1,0-1,-1 0,-1 0,0-1,-1 0,6-18,-11 28,0 0,-1-1,0 0,0 0,-1 0,0 0,0 0,-1 0,0-1,0 1,-1 0,0-1,-1 1,0 0,0-1,-1 1,0 0,0 0,-1 0,0 0,0 1,-1-1,0 1,0 0,-1 0,0 0,0 0,0 1,-1 0,0 0,0 1,-1 0,0 0,0 0,0 1,0 0,-7-3,-90-6,74 13</inkml:trace>
  <inkml:trace contextRef="#ctx0" brushRef="#br0" timeOffset="1310.186">1098 311,'280'-51,"-275"50,0 0,0 1,0-1,0 1,0 0,1 0,-1 1,0-1,0 1,0 0,0 0,0 1,0 0,-1 0,1 0,0 0,-1 1,0-1,1 1,-1 0,0 1,-1-1,1 1,0-1,-1 1,2 3,-2-3,-2 1,1 0,-1-1,2 1,-1-1,0 1,1-1,0 0,0 0,0 0,0-1,1 1,-1-1,1 1,0-1,0-1,0 1,0 0,1-1,-1 0,1 0,-1 0,1-1,0 1,0-1,0 0,0-1,-1 1,1-1,0 0,0 0,1-1,62-16,-47 12</inkml:trace>
</inkml:ink>
</file>

<file path=ppt/ink/ink4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526 29,'0'0,"-1"0,1 0,-1-1,1 1,-1 0,1-1,-1 1,1 0,0-1,-1 1,1 0,-1-1,1 1,0-1,0 1,-1-1,1 1,0-1,0 1,-1-1,1 1,0-1,0 1,0-1,0 1,0-1,0 1,0-1,0 1,0-1,0 0,0 1,0-1,0 1,1-1,-1 1,0-1,0 1,0-1,1 1,-1-1,0 1,1 0,-1-1,0 1,1-1,-1 1,1 0,-1-1,1 1,-1 0,0 0,1-1,-1 1,1 0,-52-5,50 5,-156 22,-60 30,215-51,0-1,0 1,0-1,0 1,0 0,0 0,0 0,0 0,0 0,0 0,0 0,1 1,-1-1,1 1,-1-1,1 1,-1 0,1-1,0 1,0 0,0 0,0 0,0 0,0 0,0 0,1 0,-1 0,1 0,-1 0,1 1,0-1,0 0,0 0,0 0,0 0,1 1,-1-1,1 0,-1 0,1 0,0 0,0 0,0 0,0 0,0 0,0 0,0-1,1 1,-1 0,1-1,-1 1,1-1,8 7,1 0,0-1,0-1,0 1,1-2,0 0,0 0,0-1,1-1,0 0,-1 0,1-1,0-1,9 0,45 9,73 11,-138-21,-1 0,0 0,0 0,0 0,1 0,-1 0,0 0,0 0,0 1,0-1,1 1,-1-1,0 1,0-1,0 1,0-1,0 1,0 0,0 0,0-1,-1 1,1 0,0 0,0 0,-1 0,1 0,0 0,-1 0,1 0,-1 0,0 0,1 1,-1-1,0 0,1 0,-1 0,0 0,0 1,0-1,0 0,0 0,0 0,-1 1,1-1,0 0,-1 0,1 0,0 0,-1 0,0 0,1 0,-1 0,1 0,-1 0,0 0,0 0,-16 10,-1 0,0-2,0 0,-1-1,0-1,-1-1,-14 3,-48 17,60-19,0 1,1 1,0 1,1 1,0 0,0 2,1 0,1 1,0 1,-11 13,27-27,1 0,-1 1,1-1,0 1,0-1,-1 1,1-1,0 1,0-1,0 1,1 0,-1 0,0-1,1 1,-1 0,1 0,-1 0,1 0,0 0,0 0,0 0,0-1,0 1,0 0,1 0,-1 0,1 0,-1 0,1 0,0-1,-1 1,1 0,0-1,0 1,0 0,1-1,-1 1,0-1,1 0,-1 1,0-1,1 0,0 0,-1 0,1 0,0 0,-1 0,1-1,0 1,0 0,0-1,-1 1,1-1,1 0,18 3,0-2,1 0,-1-1,0-2,0 0,0-1,0-1,1-1,70-10,45-5,-125 22</inkml:trace>
</inkml:ink>
</file>

<file path=ppt/ink/ink4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150 116,'-74'250,"24"-47,24-81,26-115,1-6</inkml:trace>
  <inkml:trace contextRef="#ctx0" brushRef="#br0" timeOffset="263.969">93 59,'19'0,"26"-5,9-1,6-1,-3-2,-6-1,-7 2,-6 2,-5 2,-3 2,-2 1,-6 5,-6 3</inkml:trace>
  <inkml:trace contextRef="#ctx0" brushRef="#br0" timeOffset="522.135">8 397,'38'0,"23"-5,10-1,-2 0,-8 1,-9 2,-14 1</inkml:trace>
  <inkml:trace contextRef="#ctx0" brushRef="#br0" timeOffset="1073.9">572 510,'-228'242,"207"-221,79-102,113-96,-171 176,1 0,-1 0,1 0,-1 0,1 0,0 0,-1 0,1 0,0 1,-1-1,1 0,0 1,0-1,0 0,0 1,0-1,-1 1,1-1,0 1,0 0,0-1,0 1,0 0,1 0,-1 0,0 0,0-1,0 1,0 1,0-1,0 0,0 0,0 0,0 1,0-1,0 0,0 1,0-1,0 1,0-1,0 1,-1-1,1 1,0 0,0-1,0 1,-1 0,1 0,0 0,-1 0,1-1,-1 1,1 0,-1 0,1 1,6 66,-9-64,1 0,0 0,0 1,1-1,-1 0,1 0,0 0,0 0,1 0,-1 1,1-1,0 0,0 0,0 0,0 0,1 0,0-1,0 1,0 0,0-1,0 1,1-1,-1 0,1 0,0 0,0 0,0 0,1-1,-1 1,0-1,1 0,0 0,-1 0,1-1,0 1,0-1,0 0,0 0,0 0,1 0,1-2,0 1,-1-1,1 0,-1 0,1-1,-1 1,1-1,-1 0,0-1,0 1,0-1,0 0,-1-1,1 1,-1-1,0 0,0 0,0 0,0 0,-1-1,1 1,-1-1,0 0,-1 0,2-3,41-139,-40 119,-3 3</inkml:trace>
</inkml:ink>
</file>

<file path=ppt/ink/ink4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2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1,'452'0,"-428"0</inkml:trace>
</inkml:ink>
</file>

<file path=ppt/ink/ink4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25,'44'0,"32"0,9-4,-5-3,-7 1,-11 2,-16 0</inkml:trace>
</inkml:ink>
</file>

<file path=ppt/ink/ink4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64,'-36'10,"-1"3,2 0,0 2,0 2,2 1,0 2,1 1,-2 3,27-18,0 0,0 0,0 0,1 1,0 0,0 0,1 0,0 1,0 0,1 0,0 0,0 0,1 1,0 0,0-1,1 1,0 0,1 0,0 0,0 1,1-1,0 0,1 0,0 0,0 0,1 0,0 0,1 0,0 0,0-1,5 9,-3-10,1 0,0 0,0-1,1 0,-1 0,1 0,1-1,-1 0,1-1,0 1,0-1,0-1,0 0,1 0,0 0,-1-1,1-1,0 1,0-1,2-1,14 2,-1-2,1-1,-1-1,0-1,1-1,18-6,-12 1,0-2,-1-1,-1-1,0-2,-1-1,0-1,-2-1,0-2,-1 0,-1-2,-1 0,0-2,13-21,-31 41,0-1,0 0,-1 0,0 0,0 0,-1-1,1 0,-1 0,0 0,-1 0,0 0,0 0,0-1,0 1,-1-1,0 1,-1-1,1 0,-1 1,-1-1,1 1,-1-1,0 0,-1 1,1-1,-1 1,-1 0,1 0,-1 0,0 0,-4-5,-86-62,63 55</inkml:trace>
  <inkml:trace contextRef="#ctx0" brushRef="#br0" timeOffset="248.993">0 234,'173'14,"1"-7,166-16,274-3,-588 12</inkml:trace>
</inkml:ink>
</file>

<file path=ppt/ink/ink4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03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1 284,'781'0,"-820"18,17-9,3 1</inkml:trace>
  <inkml:trace contextRef="#ctx0" brushRef="#br0" timeOffset="269.103">142 510,'194'-22,"207"16,-351 11,-32 1</inkml:trace>
  <inkml:trace contextRef="#ctx0" brushRef="#br0" timeOffset="696.741">565 2,'-1'-1,"0"1,0 0,0 0,-1 0,1 0,0 0,0 0,0 0,0 0,0 1,0-1,-1 0,1 1,0-1,0 1,0-1,0 1,0-1,0 1,0 0,1-1,-1 1,0 0,0 0,0 0,1 0,-1 0,0 0,1 0,-1 0,1 0,-1 0,1 0,0 0,-1 0,1 0,0 0,0 0,0 1,0-1,0 0,0 0,0 0,0 0,0 0,0 1,1-1,-1 0,0 0,1 0,0 0,30 54,-12-38,0 0,1-1,0-2,1 0,1-1,5 2,-8-6,0 2,-1 0,0 1,-1 1,0 0,-1 2,0 0,12 16,-26-28,1 0,-1 1,0-1,-1 1,1-1,0 1,-1 0,0 0,0-1,0 1,-1 0,1 0,-1 0,0 0,0 0,0 0,-1 0,1 0,-1 0,0 0,0 0,0-1,-1 1,1 0,-1-1,0 1,0-1,0 0,0 1,-2 0,-94 85,82-77,-125 74,108-69,2 1,0 2,1 0,1 2,-9 11,20-14,5-1</inkml:trace>
</inkml:ink>
</file>

<file path=ppt/ink/ink4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1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3,'-1'266,"-54"33,36-212,22-73</inkml:trace>
  <inkml:trace contextRef="#ctx0" brushRef="#br0" timeOffset="243.706">0 59,'44'-5,"42"-6,16-1,1 1,-8 2,-15 4,-11 1,-13 3,-12 0,-7 2,-6-1,-4 1,-1-1,-5 0</inkml:trace>
  <inkml:trace contextRef="#ctx0" brushRef="#br0" timeOffset="551.84">932 200,'38'0,"27"0,8 0,-4 0,-10 0,-9 0,-8 0,-7 0,-9 0</inkml:trace>
  <inkml:trace contextRef="#ctx0" brushRef="#br0" timeOffset="766.318">959 426,'39'0,"31"0,9 0,-4 0,-10 0,-12 0,-9 0,-13 0</inkml:trace>
</inkml:ink>
</file>

<file path=ppt/ink/ink4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6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37,'15'33,"-1"0,-2 1,-1 0,-1 1,-3 0,0 0,-2 1,-1 28,-3-31,2-1,1 0,1 0,2-1,1 1,3 4,-11-33,1 0,-1 0,1 0,0 1,0-1,0 0,0 0,0 0,1 0,-1 0,1-1,0 1,0 0,0-1,0 1,0-1,0 0,1 0,-1 0,1 0,0 0,0 0,-1-1,1 1,0-1,0 0,1 0,-1 0,0 0,0 0,0-1,0 0,1 1,-1-1,0 0,0-1,1 1,-1-1,0 1,0-1,0 0,0 0,0 0,1-1,17-17,-1-2,-1 0,-1-1,0-1,-2-1,-1-1,8-18,27-39,-50 83,0-1,0 1,0-1,1 0,-1 1,0-1,0 1,1-1,-1 0,0 1,1-1,-1 0,0 1,1-1,-1 0,0 0,1 1,-1-1,1 0,-1 0,0 0,1 0,-1 1,1-1,-1 0,1 0,-1 0,1 0,-1 0,0 0,1 0,-1 0,1 0,-1 0,1-1,-1 1,1 0,-1 0,0 0,1 0,-1-1,1 1,-1 0,0 0,1-1,-1 1,0 0,1-1,-1 1,0 0,0-1,1 1,-1-1,0 1,0 0,0-1,1 1,-1-1,0 1,0-1,0 1,0 0,0-1,0 1,0-1,0 1,0-1,3 39,-3-34,-1 25,0-22,0 0,1 0,0 0,0 0,0 0,1-1,0 1,1 0,-1 0,1 0,0-1,1 1,0-1,0 0,0 1,1-1,0-1,1 2,-2-3,0 0,0-1,0 1,1-1,0 0,-1 0,1 0,0-1,1 1,-1-1,0 0,1 0,-1-1,1 1,0-1,-1 0,1 0,0-1,0 1,-1-1,1 0,0 0,0-1,0 1,-1-1,1 0,0-1,-1 1,1-1,-1 1,1-2,-1 1,0 0,0-1,0 0,0 0,10-10,-1 0,-1-1,-1 0,0-1,-1-1,0 1,-1-1,-1-1,0 0,-2 0,4-14,9-18,35-183,-49 206</inkml:trace>
  <inkml:trace contextRef="#ctx0" brushRef="#br0" timeOffset="324.489">1271 207,'-22'15,"-7"4,0 1,1 1,2 1,0 2,1 0,1 2,2 1,-14 20,34-44,0 1,0-1,0 1,0-1,1 1,-1 0,1 0,0 0,0 0,0 0,1 0,0 0,-1 0,1 0,1 0,-1 0,1 0,-1 0,1 0,0 0,0 0,1 0,-1 0,1-1,0 1,0-1,0 1,1-1,-1 0,1 1,0-1,-1-1,1 1,1 0,-1-1,0 1,1-1,-1 0,1 0,-1-1,1 1,1 0,9 3,-1 0,1 0,0-1,1-1,-1 0,0-1,1-1,-1 0,1-1,-1-1,1 0,-1-1,1 0,5-3,5 0</inkml:trace>
  <inkml:trace contextRef="#ctx0" brushRef="#br0" timeOffset="636.965">1666 150,'-25'30,"1"0,1 2,2 1,2 0,0 1,3 1,1 1,0 4,13-36,0-1,0 1,1 0,-1 0,1-1,0 1,0 0,0 0,1 0,-1 0,1 0,0 0,0 0,1 0,-1 0,1 0,0 0,0 0,0 0,0-1,1 1,0 0,-1-1,1 1,1-1,-1 0,0 1,1-1,0 0,-1 0,1-1,0 1,1-1,-1 1,8-1,1 1,-1-2,1 0,0 0,-1-1,1 0,0-1,-1 0,1-1,-1-1,1 0,-1 0,0-1,0 0,-1-1,1 0,3-4,-1 3,-1-1,0 0,-1-1,0 0,0 0,0-2,-1 1,-1-1,0-1,0 0,-1 0,0 0,-1-1,0 0,-1-1,-1 1,0-1,0-1,-2 1,1 0,-2-1,0 0,0 1,-1-8,-2 15,-1-1,0 1,0 0,0 0,0 1,-1-1,0 0,0 1,-1 0,0 0,0 0,0 0,0 0,-1 1,0 0,1 0,-2 0,1 1,0-1,-1 1,1 0,-1 1,0 0,0 0,0 0,0 0,-1 1,1 0,0 0,0 1,-1 0,1 0,0 0,-1 1,1 0,0 0,0 1,0-1,0 1,-2 1,-11 5</inkml:trace>
  <inkml:trace contextRef="#ctx0" brushRef="#br0" timeOffset="1018.601">2372 94,'-26'6,"0"1,1 2,0 0,0 2,1 0,1 2,0 1,1 0,-2 4,22-17,-1 0,1 0,0 1,-1 0,1-1,0 1,0 0,1 0,-1 0,0 0,0 0,1 0,0 1,-1-1,1 0,0 1,0-1,0 1,0-1,1 1,-1 0,1-1,0 1,-1 0,1-1,0 1,0 0,1-1,-1 1,1 0,-1-1,1 1,0-1,0 1,0-1,0 1,0-1,1 1,-1-1,1 0,0 0,-1 0,1 0,0 0,0 0,1 0,76 32,-69-32,-1 1,1 0,-1 1,0 0,0 1,0-1,0 2,-1-1,0 1,0 1,-1-1,1 1,5 8,-11-9,0 1,-1-1,1 1,-1 0,-1 0,1-1,-1 1,0 0,-1 0,0 0,0-1,0 1,-1 0,0-1,0 1,0-1,-1 0,0 0,0 0,-1 0,0 0,0-1,0 0,-1 0,1 0,-1 0,0 0,-1-1,1 0,-3 1,1 0,1 0,-1 0,1-1,-1 0,-1 0,1-1,0 0,-1 0,0-1,1 0,-1 0,0-1,0 0,0 0,0-1,0 0,0 0,0-1,-6-1,-5-4</inkml:trace>
  <inkml:trace contextRef="#ctx0" brushRef="#br0" timeOffset="1750.558">3020 9,'-8'-3,"-1"1,0 1,0 0,-1 0,1 1,0 0,0 0,0 1,0 1,0-1,0 1,0 1,0 0,1 0,-1 1,1 0,0 0,0 1,0 0,1 0,0 1,0 0,0 0,1 0,0 1,0 0,0 1,1-1,0 1,1 0,-1 2,-4 12,1 0,1 0,1 1,1 0,1 0,2 0,0 0,1 0,1 1,1-1,1 0,2 5,-3-19,1 1,-1 0,2 0,-1-1,2 1,-1-1,1 0,0 0,1-1,0 1,0-1,1 0,0 0,1-1,0 1,0-1,0-1,1 0,0 0,0 0,0-1,1 0,0-1,0 0,0 0,0-1,1 0,-1 0,1-1,0-1,0 0,0 0,-1-1,1 0,0 0,0-1,3-1,13-4,0 0,-1-2,1 0,-1-2,-1-1,0-1,-1-1,0-1,-1-1,0-1,1-2,-13 9,1 1,-1-1,-1 0,0-1,0 0,-1-1,-1 0,1 0,-2-1,0 1,0-2,-1 1,0 0,-1-1,-1 0,0 0,0 0,-2 0,1 0,-2-1,0 1,0 0,-1-1,-1 1,0 0,-1 0,-1 0,0 0,-2-4,-2 7,0 0,-1 0,0 1,0 0,-1 0,0 1,-1 0,0 1,0 0,-1 1,1 0,-1 1,-1 0,1 1,-1 0,1 1,-1 1,0 0,0 1,0 0,0 1,-11 1,-13-3</inkml:trace>
  <inkml:trace contextRef="#ctx0" brushRef="#br0" timeOffset="2040.586">2682 319,'385'-121,"-383"121,1 0,0 0,0-1,-1 2,1-1,0 0,0 0,0 1,-1 0,1-1,0 1,-1 0,1 0,-1 1,1-1,-1 0,0 1,1 0,-1-1,0 1,0 0,0 0,0 0,-1 0,1 1,0-1,-1 0,0 1,1-1,-1 1,0 0,0-1,-1 1,1 0,0-1,-1 1,0 0,1 1,16 32,-11-28,0 0,1 0,0 0,1-1,0 0,0-1,0 0,1 0,0-1,0 0,0-1,1 1,0-2,0 0,0 0,0 0,1-1,177 11,-160-14,-4 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7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1 398,'42'-20,"-1"-2,-2-1,0-2,22-20,-7 7,198-149,-141 150,-107 36,-1 1,1 0,-1 0,1 1,-1-1,0 1,1 0,-1-1,0 1,1 1,-1-1,0 0,0 1,0 0,0 0,0 0,0 0,-1 0,1 0,-1 1,1-1,-1 1,0 0,0-1,0 1,0 0,-1 0,1 0,-1 1,0-1,0 0,0 1,3 9,-2 0,0 1,0-1,-1 1,-1-1,0 1,-1-1,-1 1,0-1,0 1,-2-1,1 0,-2 0,0 0,0-1,-4 5,-4 9,-2-2,0 0,-2 0,-1-2,0 0,-2-1,-7 6,3-5,12-8,1-1,-2 0,0-1,0 0,-2-1,1-1,-1 0,0-1,-1-1,0-1,0 0,-1 0,0-2,0 0,0-1,-1-1,-6 0,20-4,1-1,-1 1,1-1,-1 0,1 0,0-1,-1 1,1 0,0-1,1 0,-1 0,0 0,1 0,0 0,0 0,0-1,0 1,0-1,0 0,1 1,0-1,0 0,0 0,0 0,1 0,-1 0,1 1,0-1,0 0,1 0,-1 0,1 0,0 0,0 0,0 0,0 1,1-1,-1 0,1 1,0-1,0 1,2-2,9-21</inkml:trace>
</inkml:ink>
</file>

<file path=ppt/ink/ink4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5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550 452,'1'-1,"0"0,0 0,0 1,0-1,0 0,0 0,0 0,0 0,0-1,-1 1,1 0,-1 0,1 0,0-1,-1 1,0 0,1 0,-1-1,0 1,0 0,1-1,-1 1,0 0,-1-1,1 1,0 0,0-1,0 1,-1 0,1-1,-1 1,1 0,-1 0,1 0,-1-1,0 1,0 0,1 0,-1 0,0 0,0 0,0 0,0 0,0 1,0-1,0 0,-1 0,1 1,0-1,0 1,-1-1,1 1,0 0,-1-1,1 1,0 0,-1 0,1 0,0 0,-1 0,1 0,0 0,-1 0,1 1,-1-1,-23-2,0 2,0 0,0 1,1 2,-1 0,0 2,-2 1,-130 18,157-24,1 0,-1 0,0 0,1 0,-1 0,1 0,-1 0,1 0,-1 0,0 1,1-1,-1 0,1 0,-1 0,0 0,1 1,-1-1,0 0,1 0,-1 1,0-1,1 0,-1 1,0-1,0 0,1 1,-1-1,0 0,0 1,0-1,1 0,-1 1,0-1,0 1,0-1,0 0,0 1,0-1,0 1,0-1,0 0,0 1,0-1,0 1,0-1,0 1,0-1,-1 0,1 1,0-1,0 0,0 1,-1-1,1 0,0 1,0-1,-1 0,1 1,0-1,-1 0,1 1,-1-1,51 15,-41-13,-2 0,2 0,0 0,0 0,0 1,-1 0,1 0,-1 1,0 0,0 1,0 0,0 0,-1 1,0-1,0 2,4 4,-10-7,0 1,-1-1,1 0,-1 0,0 1,-1-1,1 0,-1 0,0 0,0 1,0-1,0 0,-1 0,1 0,-1-1,0 1,0 0,-1-1,1 1,-1-1,0 0,1 0,-1 0,-1 0,1 0,0-1,-1 1,0-1,1 0,-1 1,-283 274,285-276,1 1,-1-1,0 1,1 0,-1-1,1 1,-1 0,1 0,0 0,0 0,-1 0,2 0,-1 0,0 0,0 0,1 0,-1 1,1-1,-1 0,1 0,0 1,0-1,0 0,0 1,1-1,-1 0,1 0,-1 1,1-1,0 0,0 0,0 0,0 0,0 0,0 0,0 0,1 0,-1-1,1 1,-1 0,1-1,0 1,11 4,0 0,1 0,0-1,0-1,0 0,0-1,1-1,-1 0,1-1,0-1,-1 0,1-1,14-2,5 1,-3-4,-25 0</inkml:trace>
  <inkml:trace contextRef="#ctx0" brushRef="#br0" timeOffset="332.327">240 1,'-1'509,"-50"-112,17-115,12-142,19-117</inkml:trace>
</inkml:ink>
</file>

<file path=ppt/ink/ink4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32,'48'-21,"-45"21,38-5,0 1,0 3,0 1,27 4,-69-4,0 1,0-1,0 1,0 0,0-1,0 1,0 0,0 0,1 0,-1-1,0 1,1 0,-1 0,0 0,1 0,-1 0,1 0,0 0,-1 0,1 0,0 1,0-1,-1 0,1 0,0 0,0 0,0 0,1 0,-1 1,0-1,0 0,0 0,1 0,-1 0,1 0,-1 0,1 0,-1 0,1 0,-1 0,1 0,0 0,0-1,-1 1,1 0,0 0,0-1,0 1,0 0,0-1,0 1,0-1,0 1,0-1,0 0,0 1,0-1,0 0,1 0,-1 0,0 0,0 0,0 0,0 0,0 0,0 0,1-1,-1 1,0 0,1-1,-153 65,111-52,-543 176,542-170,66 4,136-4,-32-9,67 9,-194-18,-1-1,0 1,0-1,0 1,1 0,-1 0,0 0,0 0,1 0,-1 0,0 0,0 0,1 0,-1 0,0 1,0-1,0 0,1 1,-1-1,0 1,0 0,0-1,0 1,0 0,0-1,0 1,0 0,0 0,0 0,-1 0,1 0,0 0,-1 0,1 0,0 0,-1 0,0 1,1-1,-1 0,0 0,1 1,-1-1,0 0,0 0,0 0,0 1,0-1,0 0,0 0,-1 1,1-1,0 0,-1 0,1 0,-1 1,1-1,-1 0,1 0,-1 0,0 0,0 0,0 0,1 0,-1 0,0-1,0 1,0 0,0 0,-1 0,-223 109,216-106,-11 4,1 1,0 1,0 1,1 1,1 0,0 1,0 1,-4 6,20-19,-1 1,1 0,0 0,0 0,0-1,0 1,0 0,0 0,0 1,1-1,-1 0,1 0,-1 0,1 0,0 0,0 1,0-1,0 0,0 0,0 0,1 1,-1-1,1 0,0 0,-1 0,1 0,0 0,0 0,0 0,1 0,-1-1,0 1,1 0,-1-1,1 1,-1-1,1 1,0-1,0 1,82 37,-62-37,1-1,-1-2,0 0,1-1,-1-1,0-1,18-5,-11 2,140-42,-147 40,-4-1</inkml:trace>
</inkml:ink>
</file>

<file path=ppt/ink/ink4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9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1,'29'5,"24"1,7 0,-1-1,-6-1,-7-2,-7-1,-5 0,-4-1,-1-1,-7-4,-2-1,1-1,-3 2</inkml:trace>
</inkml:ink>
</file>

<file path=ppt/ink/ink4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9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47,'38'0,"32"0,9-5,-4-1,-10 0,-12 1,-9 1,-8 2,-10-4,-4-1,-7 1</inkml:trace>
</inkml:ink>
</file>

<file path=ppt/ink/ink4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8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161 115,'-14'43,"-10"33,-1 9,4-5,1-12,4-12,4-12,5-7,3-6,2-4,-3 0,-1-11,1-8</inkml:trace>
  <inkml:trace contextRef="#ctx0" brushRef="#br0" timeOffset="248.804">20 58,'38'0,"33"0,8-5,0-1,-8-1,-11 2,-12-3,-8 0,-7 1,-4 1,-12 3,-8 1</inkml:trace>
  <inkml:trace contextRef="#ctx0" brushRef="#br0" timeOffset="453.17">20 453,'38'0,"28"-5,6-1,-3 0,-14-4,-11 0,-9 2,-5 2,-8 2</inkml:trace>
  <inkml:trace contextRef="#ctx0" brushRef="#br0" timeOffset="868.482">725 425,'-160'249,"149"-231,0 1,1 0,1 1,1 0,1 0,-3 12,10-30,-1 0,1 0,-1 0,1 0,0 0,0 0,0 0,0 0,0 1,0-1,1 0,-1 0,1 0,-1 0,1 0,0 0,0 0,0 0,0 0,0 0,0-1,0 1,1 0,-1-1,1 1,-1-1,1 1,0-1,-1 0,1 0,0 0,0 0,0 0,0 0,0 0,0-1,0 1,0 0,0-1,0 0,0 0,1 0,-1 0,0 0,1 0,100-17,2-27,-92 32</inkml:trace>
  <inkml:trace contextRef="#ctx0" brushRef="#br0" timeOffset="1136.539">415 622,'38'0,"28"0,6 0,-3 0,-9 0,-10 0,-9 0,-11 0</inkml:trace>
</inkml:ink>
</file>

<file path=ppt/ink/ink4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35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0,'-65'133,"7"3,-36 125,39-121,56-140,-1-1,0 1,1 0,-1 0,0-1,1 1,-1 0,0-1,0 1,1 0,-1-1,0 1,0 0,0-1,0 1,1-1,-1 1,0 0,0-1,0 1,0-1,0 1,0 0,0-1,0 1,0-1,0 1,0 0,-1-1,1 1,0-1,0 1,0 0,0-1,-1 1,1 0,0-1,0 1,0 0,-1-1,1 1,0 0,-1 0,1-1,0 1,-1 0,1 0,0-1,-1 1,1 0,-1 0,1 0,0 0,-1 0,1 0,-1 0,1-1,0 1,-1 0,1 1,-1-1,1 0,0 0,-1 0,1 0,11-38,2 0,2 1,1 1,2 1,4-5,1-3,3-8,-1 0,2 1,2 1,2 2,15-16,-43 59,-3 4,0-1,0 0,0 1,0-1,0 0,1 1,-1-1,0 0,0 1,0-1,1 0,-1 1,0-1,1 0,-1 1,0-1,1 1,-1-1,1 1,-1-1,1 1,-1-1,1 1,-1 0,1-1,-1 1,1 0,0-1,-1 1,1 0,-1 0,1-1,0 1,-1 0,1 0,0 0,-1 0,1 0,0 0,0 0,-1 0,1 0,0 0,-1 1,1-1,-1 0,1 0,0 1,-1-1,1 0,-1 1,1-1,0 0,-1 1,1-1,-1 1,1-1,-1 1,0-1,1 1,-1-1,0 1,1 0,-1-1,1 1,-1 211,0-34,0-176,0 0,0 0,0 0,1-1,-1 1,1 0,-1 0,1 0,0-1,-1 1,1 0,0-1,0 1,0 0,1-1,-1 1,0-1,0 0,1 1,-1-1,1 0,-1 0,1 0,0 0,-1 0,1 0,0-1,0 1,-1 0,1-1,0 0,0 1,0-1,0 0,0 0,0 0,-1 0,1 0,0 0,0-1,0 1,0-1,0 1,-1-1,1 0,0 1,0-1,-1 0,1 0,-1 0,1-1,-1 1,1 0,-1-1,0 1,0 0,1-2,15-12,-1 0,-1-2,0 0,-2 0,0-1,4-9,24-31,5-5,-30 38,1 1,2 0,0 2,1 0,1 1,17-12,-37 32,0 0,0 0,0 0,0 0,0 0,0 0,0 0,1 1,-1-1,0 0,0 1,1-1,-1 1,0 0,1-1,-1 1,0 0,1 0,-1-1,1 1,-1 0,0 1,1-1,-1 0,0 0,1 1,-1-1,0 0,1 1,-1-1,0 1,1 0,-1-1,0 1,0 0,0 0,0 0,0 0,0 0,0 0,0 0,0 0,-1 0,1 0,0 1,-1-1,1 0,0 0,-1 1,0-1,1 0,-1 1,0-1,0 0,0 2,2 12,-1 1,-1 0,0-1,-2 1,1 0,-2-1,0 1,-3 6,2-12,1 1,0-1,1 1,0 0,1-1,0 1,0 0,2 0,-1 0,1 0,1 0,0-1,0 1,1 0,0-1,1 0,4 8,2-4</inkml:trace>
  <inkml:trace contextRef="#ctx0" brushRef="#br0" timeOffset="526.971">1492 113,'-42'5,"0"1,0 3,1 1,-37 14,67-20,0 1,0 0,1 0,0 1,0 0,0 1,1 0,0 0,0 1,1 0,0 1,0 0,1 0,1 0,-1 1,1 0,1 1,0-1,0 1,0 5,-4 72,9-86,0 1,1-1,-1 1,1-1,0 1,-1-1,1 1,0-1,1 0,-1 0,0 0,1 1,-1-1,1 0,0-1,-1 1,1 0,0 0,0-1,0 1,0-1,1 0,-1 0,0 1,0-1,1-1,-1 1,1 0,-1-1,1 1,-1-1,3 1,7-3,0-1,1 1,-2-2,1 0,0 0,-1-1,0-1,0 1,0-2,-1 0,0 0,0-1,-1 0,8-8,209-234,-194 226,-32 24,0-1,1 1,-1 0,0-1,1 1,-1 0,1-1,-1 1,1 0,-1 0,1-1,-1 1,1 0,-1 0,1 0,-1 0,1 0,-1-1,1 1,-1 0,1 0,-1 0,1 1,-1-1,1 0,-1 0,1 0,-1 0,1 0,-1 1,1-1,-1 0,1 0,-1 1,1-1,-1 0,1 1,-1-1,0 0,1 1,-1-1,0 1,1-1,-1 0,0 1,0-1,1 1,-1-1,0 1,0-1,0 1,0-1,0 1,1 0,-1-1,0 1,0-1,0 1,-1-1,1 1,0-1,0 1,0-1,0 1,0-1,-47 149,44-139,1 1,0 0,0 0,1 0,1 0,0 0,0 0,1 0,0 0,1 0,0 0,1-1,0 1,3 4,7 3</inkml:trace>
  <inkml:trace contextRef="#ctx0" brushRef="#br0" timeOffset="878.319">2001 141,'-141'287,"108"-182,31-101,2 1,-1-1,0 1,1-1,0 1,0-1,0 1,0 0,1-1,0 1,0-1,0 0,1 1,-1-1,1 0,0 0,0 0,1 0,-1 0,1 0,0 0,1 0,3 0,0 0,1-1,0 0,-1-1,1 0,0 0,0 0,1-1,-1 0,0-1,0 0,1 0,-1-1,0 0,0 0,0-1,0 0,0 0,7-4,27-12,-28 8</inkml:trace>
  <inkml:trace contextRef="#ctx0" brushRef="#br0" timeOffset="1066.95">1662 395,'38'0,"33"0,8 0,-4 0,-11 0,-10 0,-15 0</inkml:trace>
</inkml:ink>
</file>

<file path=ppt/ink/ink4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43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1 311,'224'-17,"-158"9,0 3,1 2,33 6,-2-2,-73-1</inkml:trace>
  <inkml:trace contextRef="#ctx0" brushRef="#br0" timeOffset="265.734">57 452,'39'0,"31"0,14-5,-3-2,-10 1,-13 1,-11 2,-9 0,-6 2,-3 1,-3 0,-5 0</inkml:trace>
  <inkml:trace contextRef="#ctx0" brushRef="#br0" timeOffset="781.22">424 1,'2'8,"1"0,0 0,0 0,0-1,1 1,0-1,1 1,-1-1,1-1,1 1,-1-1,1 0,0 0,1 0,-1-1,1 0,0-1,1 1,-1-1,4 1,69 36,-55-29,-1 0,0 1,-1 2,-1 0,0 1,0 2,-18-14,-1 0,1 0,-1 0,0 0,0 1,0-1,-1 1,1 0,-1 0,0 0,0 0,-1 0,0 0,0 1,0-1,0 0,-1 1,0-1,0 0,-1 1,1-1,-1 0,0 0,0 1,-1-1,0 0,0 0,0 0,0 0,-1-1,0 1,0-1,0 1,0-1,-1 0,1 0,-5 2,-34 35,-2-2,-2-1,-1-3,-2-2,-16 7,-29 30,83-57</inkml:trace>
</inkml:ink>
</file>

<file path=ppt/ink/ink4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4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0 273,'5'0,"15"0,10-5,4-1,2 0,-1 1,-2 1,-1 2,-2 1,0 1,-2 0,0 0,0 0,-5 5,-1 1,-5 6,-5-1</inkml:trace>
  <inkml:trace contextRef="#ctx0" brushRef="#br0" timeOffset="916.254">988 75,'-168'356,"121"-287,46-69,1 0,-1 0,1 0,-1-1,0 1,1 0,-1 0,1-1,-1 1,1 0,-1-1,1 1,0 0,-1-1,1 1,-1-1,1 1,0-1,-1 1,1-1,0 1,-1-1,1 1,0-1,0 1,0-1,0 1,-1-1,1 0,0 1,0-1,0 1,0-1,0 1,0-1,0 0,1 1,-1-1,0 1,0-1,0 1,1-1,-1 0,0 1,0-1,1 1,-1 0,1-1,6-19,1 2,1-1,1 1,1 0,0 1,1 1,1 0,12-11,6-12,-12 17,0 1,1 0,1 2,0 0,2 2,0 0,1 2,25-13,-46 27,0 1,0-1,1 1,-1 0,0 0,0 0,0 0,1 0,-1 1,0-1,0 1,0 0,0 0,0 0,0 1,0-1,0 0,-1 1,1 0,0 0,-1 0,0 0,1 0,-1 1,0-1,0 0,0 1,0 0,-1-1,1 1,-1 0,1 0,-1 0,0 0,0 0,-1 0,1 0,-1 1,1-1,-1 0,0 0,0 0,0 1,-1-1,1 0,-1 0,0 0,0 3,-24 165,20-124,30-66,74-109,39-5,-56 90,-80 42,-1 1,1-1,0 1,0-1,0 1,-1 0,1 0,0 0,0 0,0 0,0 0,-1 1,1-1,0 1,0-1,0 1,-1-1,1 1,0 0,-1 0,1 0,-1 0,1 0,-1 0,0 1,1-1,-1 0,0 1,0-1,0 1,0-1,0 1,0-1,0 1,0 0,-1-1,1 1,-1 0,1 0,-1 0,0-1,0 1,0 0,0 0,0 0,0 0,0 1,-1 10,-1 1,0 0,0 0,-2-1,1 1,-2-1,0 0,0 0,-6 8,-2 9,1-1,3-5</inkml:trace>
  <inkml:trace contextRef="#ctx0" brushRef="#br0" timeOffset="1732.167">2116 47,'-1'-3,"-1"0,0 0,0 0,0 0,0 0,-1 1,1-1,-1 1,0-1,0 1,1 0,-2 0,1 0,0 0,0 1,0-1,-1 1,1 0,-1 0,1 0,-1 0,1 1,-1-1,1 1,-1 0,0 0,1 1,-1-1,1 0,-1 1,0 0,1 0,0 0,-1 1,1-1,0 1,-11 3,1 1,0 1,0 0,1 1,0 1,1-1,-1 2,-3 4,8-8,0 1,1 0,0 0,0 0,0 1,1 0,0 0,1 0,0 0,0 1,1 0,0 0,0 0,1 0,0 0,1 1,0-1,0 0,1 1,0-1,1 1,0-1,1 2,-1-8,0 0,1-1,0 1,-1-1,1 1,0-1,0 0,0 0,1 0,-1 0,0 0,1 0,-1-1,1 1,0-1,-1 0,1 0,0 0,0 0,0 0,0 0,0-1,0 0,0 1,0-1,0 0,0 0,0-1,-1 1,1-1,0 1,0-1,2-1,94-39,73-108,-65 87,-106 62,0-1,1 1,-1 0,0 0,1 1,-1-1,1 0,-1 0,0 1,1-1,-1 0,0 1,0-1,1 1,-1 0,0-1,0 1,0 0,0 0,0 0,0 0,0 0,0 0,0 0,0 0,0 0,-1 0,1 1,-1-1,1 0,0 0,-1 1,0-1,1 0,-1 1,0-1,0 0,0 1,0-1,0 1,2 64,-3-56,-32 246,29-214,-3-1,-2 0,-1-1,-2 0,-2 1,10-30,-1 1,0-1,-1 0,0 0,-1-1,0 0,-1 0,0-1,0 0,-1 0,0-1,-1 0,0 0,0-1,0-1,-1 1,0-2,0 0,-2 1,11-5,0 0,-1 0,1 0,0 0,-1 0,1-1,-1 1,1-1,-1 1,1-1,-1 0,1 0,-1 0,1 0,-1-1,1 1,-1-1,1 1,0-1,-1 0,1 0,0 0,-1 0,1-1,0 1,0 0,0-1,0 1,0-1,0 0,1 0,-1 0,1 0,-1 0,1 0,-1 0,1 0,0-1,0 1,0 0,1-1,-1 1,0-1,1-1,0-10,2 0,-1-1,2 1,0 0,0 1,2-1,-1 0,2 1,0 0,0 1,1-1,1 1,0 0,1 1,0 0,1 0,0 1,0 1,9-7,107-79,-102 83</inkml:trace>
</inkml:ink>
</file>

<file path=ppt/ink/ink4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9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32,'-2'-2,"1"0,-1 1,1-1,-1 0,1 0,-1 1,0-1,0 1,0-1,0 1,0 0,0 0,0 0,0 0,0 0,-1 0,1 1,0-1,-1 1,1 0,0-1,-1 1,1 0,0 0,-2 1,2-2,-9-1,1 1,-1 0,0 0,1 1,-1 0,0 1,1 0,-1 0,1 1,-1 1,1 0,0 0,0 1,0 1,1-1,0 1,-1 1,2 0,-5 3,11-7,1 0,-1 0,1-1,0 1,0 0,-1 0,1 0,1 1,-1-1,0 0,0 0,1 0,-1 1,1-1,0 0,0 0,0 1,0-1,0 0,0 0,1 1,-1-1,1 0,-1 0,1 1,0-1,0 0,0 0,0 0,0 0,0 0,1 0,-1-1,1 1,-1 0,1-1,0 1,0-1,0 1,79 48,-79-49,5 1,0 0,1 0,-1 1,0-1,0 2,-1-1,1 1,-1 0,1 1,-1-1,-1 1,1 0,-1 1,0-1,0 1,0 0,-1 0,0 1,0-1,0 1,-1 0,0 0,-1 0,1 0,-1 1,-1-1,1 1,-2-1,1 1,-1-1,0 5,-3-3,-1-1,-1 0,1 0,-2 0,1-1,-1 1,0-1,0-1,-1 1,0-1,0 0,0-1,-1 1,0-1,0-1,0 0,0 0,-1 0,0-1,1-1,-1 1,-7 0,10-1,0-1,1 1,-1-1,0 0,0 0,0 0,0-1,0 0,0 0,0-1,1 1,-1-1,0-1,0 1,0-1,1 0,-1 0,1-1,0 1,0-1,0-1,0 1,0 0,0-1,0-1,-2-10</inkml:trace>
</inkml:ink>
</file>

<file path=ppt/ink/ink4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0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0,'-5'15,"3"14,2 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7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82 118,'-21'67,"2"1,3 1,-4 55,19-120,0 1,-1-1,2 0,-1 1,1-1,-1 0,1 1,0-1,1 0,-1 1,1-1,0 0,0 1,0-1,0 0,1 0,0 0,0 0,0 0,0 0,1-1,-1 1,1-1,0 1,0-1,0 0,0 0,1-1,-1 1,1-1,0 1,0-1,0 0,0-1,0 1,0-1,1 1,6-3,0 0,1-1,-1 0,0-1,0 0,0 0,0-1,-1-1,0 0,0 0,0-1,0 0,-1-1,0 0,0-1,-1 0,0 0,0 0,-1-1,0 0,-1-1,0 0,0 0,-1 0,-1 0,4-11,-2 6,-2 1,0-1,-1 0,0 0,-1 0,-1 0,0 0,-1 0,-1-1,0 1,-1 0,-1 0,0 0,-1 1,-2-4,3 9,-1 0,0 0,-1 1,0-1,0 1,-1 0,0 0,0 1,0-1,-1 1,-1 1,1-1,-1 1,0 1,0 0,-1 0,1 0,-1 1,0 0,0 1,-1 0,1 0,-8 0,-44-2,36 5</inkml:trace>
</inkml:ink>
</file>

<file path=ppt/ink/ink4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132 225,'-14'39,"-10"26,-1 8,4-4,1-14,4-12,4-12</inkml:trace>
  <inkml:trace contextRef="#ctx0" brushRef="#br0" timeOffset="690.107">329 508,'61'-46,"50"-94,-34 16,-55 99,-25 53,-3 0,2 1,1 0,1 0,1 0,3 21,-1-44,-1 0,1 0,0 1,1-1,-1 0,1 0,1 0,-1-1,1 1,0-1,0 1,0-1,1 0,0 0,0 0,0-1,1 1,-1-1,1 0,0 0,0-1,1 1,-1-1,1-1,-1 1,1-1,0 0,0 0,0 0,0-1,1 0,-1 0,0-1,0 0,1 0,-1 0,0-1,0 1,0-2,0 1,1-1,-2 0,1 0,0 0,0-1,10-11,-1 0,0 0,-2-1,1-1,-2 0,0-1,-1-1,-1 0,0 0,-2-1,0 0,-1 0,-1-1,0 1,1-19,-7 38,11-84,-15 59</inkml:trace>
  <inkml:trace contextRef="#ctx0" brushRef="#br0" timeOffset="1624.298">1514 56,'-8'-1,"0"1,0 0,0 0,0 1,0 0,0 0,1 1,-1 0,0 1,1 0,-1 0,1 0,0 1,0 0,0 0,1 1,-1 0,1 0,-1 2,-3 1,1-1,1 1,0 1,0-1,0 1,1 1,1-1,-1 1,2 0,-1 1,1-1,1 1,0 0,1 0,0 1,0-1,1 1,1-1,0 1,0 0,2-1,-1 1,1 0,1-1,0 1,1-1,0 1,0-1,1 0,1-1,0 1,0-1,1 0,1 0,-1 0,2-1,1 2,4-3,-1 0,1-1,0-1,0 0,0-1,1 0,0-1,0-1,0 0,1-1,-1 0,1-1,-1-1,1 0,-1-1,1-1,-1 0,0-1,0 0,0-1,0-1,-1 0,1-1,-1-1,-1 0,1 0,-1-1,-1-1,1 0,-1-1,4 0,1-2,-2 1,0-2,0 0,-1-1,-1 0,0-1,-1 0,3-7,-4 6,-2-1,1 0,-2-1,0 0,-2 0,0-1,1-4,-5 17,-1 0,1 0,-1 0,0 0,0-1,-1 1,1 0,-2 0,1 0,-1 0,1 0,-1 1,-1-1,1 0,-1 1,0 0,-1-1,1 1,-1 0,0 1,0-1,-1 1,1 0,-1 0,-4-3,-1 1,0 0,0 0,0 1,-1 1,0 0,0 0,0 1,0 0,0 1,0 0,-1 1,1 1,-1-1,1 2,-1 0,-8 1,-18 5,1 1,0 2,0 1,-24 13,-113 60,172-83,1-1,-1 1,1 0,-1-1,1 1,-1 0,1 0,-1 0,1 0,0 0,0 0,0 0,-1 0,1 0,0 1,0-1,1 0,-1 1,0-1,0 1,1-1,-1 1,1-1,-1 1,1 0,0-1,-1 1,1-1,0 1,0 0,0-1,0 1,0 0,1-1,-1 1,1-1,-1 1,1 0,-1-1,1 1,0-1,-1 0,1 1,0-1,0 0,0 1,0-1,1 0,-1 0,0 0,0 0,1 0,-1 0,1 0,-1 0,1-1,10 3,0 0,0-1,1-1,-1 0,0-1,1 0,-1-1,1-1,-1 1,0-2,4-1,29-4,-34 9,0-1,0 2,1-1,-1 1,-1 1,1 0,0 1,-1 0,1 0,-1 1,-1 1,1 0,-1 0,0 0,2 3,31 17,-28-16,1-1,0-1,1 0,0-1,0-1,0-1,1 0,-1-1,1-1,12 1,43 8,-53-6</inkml:trace>
</inkml:ink>
</file>

<file path=ppt/ink/ink4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2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6,'56'17,"-12"-10,1-2,0-2,0-2,31-4,10 1,-74 2,-5 1,1-1,-1 0,1 0,-1 0,1-1,-1-1,0 1,0-1,0 0,0-1,0 1,0-1,5-4,1-4</inkml:trace>
</inkml:ink>
</file>

<file path=ppt/ink/ink4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2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1,'43'9,"29"-1,7-2,-6-2,-10-2,-10-1,-11-1,-11-5,-12-2</inkml:trace>
</inkml:ink>
</file>

<file path=ppt/ink/ink4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4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230 275,'-4'22,"0"-1,-1 0,-1 0,-1 0,-1-1,-1 0,0-1,-2 0,0 0,-1-1,-1-1,-3 4,-1 2,-80 120,146-193,143-157,-82 71,-110 135,0 0,1 0,-1 1,1-1,-1 0,1 0,-1 0,1 0,-1 1,1-1,0 0,-1 1,1-1,0 0,0 1,0-1,-1 1,1-1,0 1,0 0,0-1,0 1,0 0,0-1,0 1,0 0,0 0,0 0,0 0,0 0,0 0,0 0,-1 0,1 1,0-1,0 0,0 1,0-1,0 0,0 1,0-1,0 1,-1-1,1 1,0 0,0-1,-1 1,1 0,0-1,-1 1,1 0,-1 0,1 0,-1-1,1 1,-1 0,0 0,1 1,5 141,-8-93,2-48,7 75,-7-76,0 1,1-1,-1 0,1 1,-1-1,1 0,-1 1,1-1,0 0,0 0,-1 0,1 0,0 0,0 0,0 0,0 0,0 0,1 0,-1 0,0-1,0 1,0 0,1-1,-1 1,0-1,1 0,-1 1,0-1,1 0,-1 0,1 0,-1 0,0 0,1 0,-1 0,1 0,-1-1,0 1,1 0,-1-1,0 1,1-1,-1 0,0 1,0-1,0 0,0 0,1 0,-1 1,0-1,0-1,134-121,-74 54,-46 51,0 1,0 0,2 1,0 1,0 0,2 1,3-1,-20 14,0 0,0 0,0 0,0 0,0 0,0 0,0 0,1 1,-1-1,0 1,1 0,-1-1,0 1,1 0,-1 0,0 1,1-1,-1 0,0 1,0 0,1-1,-1 1,0 0,0 0,0 0,0 0,0 1,0-1,0 0,-1 1,1-1,0 1,-1 0,1 0,-1-1,1 1,-1 0,0 0,0 0,0 1,0-1,0 0,-1 0,1 0,-1 1,1-1,-1 0,0 1,0-1,0 2,-26 174,28-42,4-118</inkml:trace>
  <inkml:trace contextRef="#ctx0" brushRef="#br0" timeOffset="9383.224">1104 755,'19'3,"-1"-2,1 0,-1-2,0 0,1 0,-1-2,0 0,0-1,0-1,-1-1,1-1,-1 0,-1-1,0 0,0-2,0 0,-1-1,2-2,40-44,-2-3,-3-2,-3-2,11-23,-51 75,0-1,-1 0,-1 0,0-1,-1 0,-1 0,0-1,0 1,-2-1,0 0,-1 0,0 0,-1-1,-1 1,0 0,-1 0,-1 0,-2-12,3 25,0-1,1 1,-1-1,0 1,-1 0,1-1,0 1,-1 0,1 0,-1 0,0 0,1 0,-1 0,0 0,0 1,-1-1,1 1,0-1,0 1,-1 0,1 0,0 0,-1 0,1 0,-1 0,0 1,1 0,-1-1,1 1,-1 0,0 0,1 0,-1 1,0-1,1 0,-1 1,1 0,-1 0,1 0,-2 0,-87 66,78-53,1 0,0 0,1 2,0-1,2 1,0 1,0-1,2 2,0-1,1 1,0 0,2 0,0 1,1-1,1 1,1 0,0-1,2 1,0 0,1 0,1-1,2 5,1-11,0 0,2-1,-1 0,1-1,1 1,0-2,1 1,-1-1,2-1,-1 0,1 0,0-1,1 0,0-1,0 0,0-1,1-1,0 0,-1 0,1-1,1-1,8 0,161 24,-182-25,-12-1</inkml:trace>
  <inkml:trace contextRef="#ctx0" brushRef="#br0" timeOffset="12022.68">2656 191,'-35'95,"25"-68,3-7,0 0,-2-1,0 0,-1 0,0-1,-2-1,0 0,-13 14,-139 99,158-125,0 0,-1 0,1-1,-1 0,0 0,0-1,0 0,0 0,0 0,-1-1,1 0,-1-1,0 0,1 0,-1 0,0-1,0 0,1-1,-1 0,0 0,1 0,-1-1,1 0,-1-1,1 0,0 0,0-1,4-2,0 0,1-1,0 1,0-1,1 0,0 0,0 1,1-1,-1 0,1 0,1 0,0 0,0 0,0 1,0-1,1 0,0 1,1-1,0 1,1-2,-3 3,1-4,1 0,0 0,1 0,0 0,0 1,0-1,1 1,1 0,-1 1,1-1,1 1,-1 1,1-1,0 1,1 0,-1 0,1 1,1 0,-1 1,0-1,1 2,0-1,-2 6,1 0,-1 0,0 0,0 1,-1 0,1 0,-1 1,1 0,-1 0,0 1,-1-1,1 1,-1 0,0 1,0-1,0 1,-1 0,0 0,0 1,-1-1,2 3,12 16,3 0,2-1,1-1,0 0,2-2,1-1,0-1,15 7,57 33,-82-51</inkml:trace>
</inkml:ink>
</file>

<file path=ppt/ink/ink4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2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85 283,'147'26,"273"-24,-396-2</inkml:trace>
  <inkml:trace contextRef="#ctx0" brushRef="#br0" timeOffset="251.593">1 565,'48'5,"35"1,13 0,-5-1,-14-2,-9 0,-12-2,-11-1,-8 0,-5 0,-4-5,-2-2,-5 1</inkml:trace>
  <inkml:trace contextRef="#ctx0" brushRef="#br0" timeOffset="670.987">537 1,'9'14,"1"-1,1-1,-1 1,2-1,0-1,0 0,1-1,0-1,1 0,0 0,1-1,-1-1,1-1,1 0,-1-1,1 0,0-1,0-1,3 0,129 48,-143-49,0-1,0 1,-1 1,1-1,0 1,-1-1,0 1,0 1,0-1,0 0,0 1,-1 0,1 0,-1 0,0 0,0 1,-1-1,1 1,-1 0,0-1,0 1,-1 0,1 0,-1 0,0 0,0 1,-1-1,0 0,0 2,-7 11,-2-1,0 0,-1 0,0-1,-2 0,0-1,0 0,-2-1,0 0,0-1,-1-1,-1 0,0-1,-14 7,6-1,-230 163,230-166</inkml:trace>
</inkml:ink>
</file>

<file path=ppt/ink/ink4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0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0,1 0,-1 0,0 0,0 0,0 0,-1 0,1 0,-1 0,-9 0,-9 0</inkml:trace>
</inkml:ink>
</file>

<file path=ppt/ink/ink4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87,'-3'-4,"-1"-1,0 1,0 1,-1-1,1 0,-1 1,1 0,-1 0,0 0,0 1,-1 0,1 0,0 0,-1 0,1 1,-1 0,0 0,1 1,-1-1,0 1,1 0,-1 1,0 0,1 0,-1 0,1 0,-1 1,1 0,0 0,-1 0,1 1,0-1,1 1,-1 1,0-1,1 1,-4 3,-2 1,0 0,0 1,0 0,1 0,1 1,0 0,0 1,1 0,0 0,1 0,0 1,0 3,5-11,0 0,0 0,0 0,1 1,-1-1,1 0,0 0,0 1,1-1,-1 0,1 0,0 0,0 0,1 0,-1 0,1 0,-1 0,1 0,1-1,-1 1,0-1,1 1,0-1,0 0,0 0,0 0,0 0,0-1,1 1,0-1,-1 0,1 0,0 0,0-1,0 1,0-1,0 0,0 0,0-1,0 1,1-1,-1 0,0 0,3 0,12-7,-1 0,0-2,0 0,-1-1,0-1,0 0,-1-1,-1-1,0-1,-1 0,0 0,-1-2,-1 0,7-11,22-23,24-35,-65 85,0 0,0-1,0 1,0-1,0 1,0-1,0 1,0-1,1 1,-1 0,0-1,0 1,0-1,1 1,-1-1,0 1,0 0,1-1,-1 1,0 0,1-1,-1 1,0 0,1 0,-1-1,0 1,1 0,-1 0,1 0,-1-1,1 1,-1 0,0 0,1 0,-1 0,1 0,-1 0,1 0,-1 0,1 0,-1 0,1 0,-1 0,0 0,1 1,-1-1,1 0,-1 0,1 0,-1 1,0-1,1 0,-1 0,0 1,1-1,-1 0,0 1,1-1,-1 0,0 1,0-1,1 0,-1 1,0-1,0 1,0-1,0 1,1-1,-1 1,2 36,-2-31,13 169,-6-131,-3 1,-2 0,-2-1,-1 1,-3 3,1-15,-1-1,-1 0,-1 0,-2 0,-2-1,0 0,-2-1,-2 0,0-1,-2 0,-1-2,-19 23,34-47,0 0,0 0,0 0,-1 0,1-1,-1 1,0-1,0 1,0-1,0 0,0-1,0 1,0 0,-1-1,1 0,-1 0,1 0,-1 0,1 0,-1-1,0 1,1-1,-1 0,1 0,-1-1,0 1,1-1,-1 1,1-1,-1 0,1-1,-1 1,1-1,0 1,0-1,0 0,0 0,0 0,0-1,0 1,1-1,-1 1,1-1,-1 0,1 0,0 0,1 0,-1 0,0-1,1 1,-2-17,1 1,1-1,1 0,1 0,0 0,2 0,0 1,1-1,1 1,1 0,1 0,0 1,2 0,0 0,1 0,0 2,2-1,0 1,0 1,2 0,0 1,2-1,97-68,-94 75</inkml:trace>
</inkml:ink>
</file>

<file path=ppt/ink/ink4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0,'-19'2,"0"1,0 1,0 0,0 2,0 0,1 1,0 0,1 2,-11 6,26-15,1 1,-1-1,1 0,-1 0,1 1,0-1,-1 0,1 1,0 0,-1-1,1 1,0 0,0-1,0 1,-1 0,1 0,0 0,0 0,0 0,0 0,1 0,-1 1,0-1,0 0,1 0,-1 1,1-1,-1 0,1 1,-1-1,1 1,0-1,0 1,0-1,0 0,0 1,0-1,0 1,0-1,0 1,1-1,-1 0,1 1,-1-1,1 0,-1 1,1-1,0 0,0 0,-1 0,1 1,0-1,0 0,0 0,0 0,1 0,-1-1,0 1,150 79,-145-74,0 0,0 0,0 1,-1 0,0 1,-1-1,1 1,-1 0,-1 0,1 0,-2 0,1 1,-1-1,0 1,-1-1,0 1,0 0,-1 0,0-1,0 1,-1 0,0 0,-1-1,0 1,0-1,-1 1,0-1,-1 0,0 0,0 0,0-1,-1 1,0-1,-6 6,8-10,-1 0,0-1,0 1,0-1,0 1,-1-1,1 0,-1-1,1 1,-1-1,1 0,-1 0,0-1,1 1,-1-1,0 0,0 0,0 0,1-1,-1 0,0 0,1 0,-1 0,1-1,-1 0,1 0,0 0,0 0,0-1,0 0,0 1,0-1,1-1,-1 1,1-1,0 1,0-1,0 0,-1-3,2-9</inkml:trace>
</inkml:ink>
</file>

<file path=ppt/ink/ink4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3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4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5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2,'137'21,"94"-43,-215 21,59 14,-69-7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8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1,'15'128,"-5"1,-6 69,-45 159,30-285,-24 205,35-254</inkml:trace>
</inkml:ink>
</file>

<file path=ppt/ink/ink4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5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27,'38'5,"28"-4,6-1,-3-1,-9 0,-10-6,-8 0,-7 0,-5 2,-7 1</inkml:trace>
</inkml:ink>
</file>

<file path=ppt/ink/ink4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3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34 457,'-5'33,"-1"17,-5-1,0-8</inkml:trace>
  <inkml:trace contextRef="#ctx0" brushRef="#br0" timeOffset="576.398">259 627,'25'-21,"-2"-1,0-1,-1 0,-2-2,0 0,-2-2,-1 0,-1-1,-1 0,7-20,-22 48,0 1,0-1,1 1,-1 0,0-1,1 1,-1-1,1 1,-1-1,1 1,-1-1,1 1,-1-1,1 0,-1 1,1-1,0 0,-1 1,1-1,-1 0,1 0,0 1,-1-1,1 0,0 0,-1 0,1 0,0 0,-1 0,1 0,0 0,-1 0,1-1,0 1,-1 0,1 0,0 0,-1-1,1 1,-1 0,1-1,-1 1,1-1,0 1,-1 0,1-1,-1 1,0-1,1 0,-1 1,1-1,-1 1,0-1,0 1,1-1,-1 0,0 1,0-1,0 0,1 1,-1-1,0 0,0 1,0-1,0 0,0 1,-1-1,1 0,11 61,22 64,-31-119,0-1,1 0,0 1,0-1,0-1,0 1,0 0,1-1,-1 1,1-1,0 0,0-1,0 1,1-1,-1 1,0-1,1-1,0 1,-1-1,1 1,0-1,0 0,0-1,2 1,4-3,1-1,-1 1,0-2,-1 0,1 0,-1-1,0 0,0 0,0-1,0-1,-1 0,-1 0,1-1,-1 0,0 0,-1-1,0 0,0 0,-1 0,0-1,-1 0,3-7,0 5,68-133,-67 130</inkml:trace>
  <inkml:trace contextRef="#ctx0" brushRef="#br0" timeOffset="946.6">1389 6,'-16'27,"1"1,1 1,2 0,0 1,3 0,0 1,2 0,0 8,5-33,0-1,0 1,1 0,0 0,0 0,1 0,0 1,0-1,0 0,1 0,-1 0,2 0,-1 0,1 0,-1 0,2-1,-1 1,1-1,-1 1,2-1,-1 0,0 0,1 0,0 0,0-1,1 0,-1 1,1-2,0 1,0 0,0-1,4 2,1 0,1-1,-1 0,1-1,0 0,0-1,0 0,0 0,0-1,0-1,1 0,-1-1,0 0,0 0,0-1,0-1,0 0,0 0,-1-1,0 0,1-1,-2 0,1-1,0 0,-1 0,0-1,-1 0,0-1,0 0,0 0,-1-1,2-2,1-6,0 0,-1-1,0 1,-2-2,0 1,-1-1,-1 0,-1 0,2-18,-6 31,0 0,-1 0,1 0,-1 0,0 0,-1 1,0-1,0 0,0 0,0 1,-1 0,0-1,0 1,0 0,-1 0,0 1,0-1,0 1,-1 0,1 0,-1 0,0 0,0 1,0 0,-6-3,-3-1,-1 1,0 0,0 1,0 0,-1 1,1 1,-1 1,0 0,-3 1,-13 0</inkml:trace>
  <inkml:trace contextRef="#ctx0" brushRef="#br0" timeOffset="1194.318">1163 231,'38'-5,"23"-1,5 0,-3 1,-9 2,-7 0,-13 7,-6 2,-9 5,-2 0,-5 4,1 3,3 0,4-4,3-5,2-3,-3-2</inkml:trace>
</inkml:ink>
</file>

<file path=ppt/ink/ink4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7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1 627,'15'5,"1"0,0-1,0 0,0-2,0 0,0-1,1 0,-1-1,0-1,1-1,-1 0,0-1,0-1,0 0,-1-1,15-7,6-8,-1-1,0-1,-2-2,0-2,-2-1,19-21,61-56,-103 97,0-1,-1 0,0 0,-1 0,0-1,0 0,-1 0,0-1,0 0,-1 0,-1 0,1 0,-2 0,1-1,0-9,-2 13,-1 1,0 0,0 0,0 0,-1-1,0 1,0 0,-1 0,1 0,-1 0,-1 0,1 1,-1-1,0 1,0-1,0 1,-1 0,0 0,0 1,0-1,-1 1,1 0,-1 0,0 0,0 1,-1-1,-3 0,3 0,-1 1,0 0,-1 1,1-1,0 1,-1 1,1 0,-1 0,0 0,1 1,-1 0,1 0,-1 1,0 0,1 1,-1-1,1 1,0 1,0 0,0 0,0 0,0 0,0 1,1 1,0-1,0 1,0 0,1 0,-1 0,1 1,0 0,1 0,-1 0,1 1,1-1,-1 1,1 0,0 0,1 1,-1-1,1 0,0 8,-1 0,0 1,2 0,0-1,0 1,2 0,0-1,0 1,2 0,0-1,1 0,0 1,1-2,1 1,0-1,1 1,1-2,0 1,1-1,0 0,1-1,4 4,13 9,1-2,2-1,0-1,1-1,24 10,-37-19,-3-1</inkml:trace>
</inkml:ink>
</file>

<file path=ppt/ink/ink4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8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0,'-14'19,"-5"12,-5-1,8-4,11-7,11-12,9-7,2-8,-1 2,-5 7,-3 3</inkml:trace>
</inkml:ink>
</file>

<file path=ppt/ink/ink4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1,'-9'4,"-9"8,0 5,7 1,10-4,6-8,1-1,-4-1,-3 4,-7 0,-1 3,1 1</inkml:trace>
</inkml:ink>
</file>

<file path=ppt/ink/ink4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7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345 135,'-32'8,"1"2,0 1,0 2,1 1,0 1,2 2,-17 12,37-23,1 0,0 1,0 0,1 0,0 0,0 1,1 0,0 0,0 1,1-1,0 1,1 0,0 0,0 0,1 0,0 1,0-1,1 1,1-1,-1 1,2-1,-1 1,1-1,1 1,-1-1,2 0,-1 1,1-1,1 0,0-1,2 5,-3-5,0 1,1-1,0 0,0 0,1-1,0 1,0-1,1 0,-1-1,2 1,-1-1,1 0,0-1,0 1,0-1,1-1,0 0,0 0,0 0,0-1,1 0,0-1,-1 0,1 0,0-1,0 0,0 0,-1-1,1 0,0-1,0 0,3-1,8-2,0-1,0-2,-1 1,0-2,0-1,-1 0,0-1,-1-1,0-1,-1 0,0-2,-1 1,0-2,-1 0,8-12,-1 1,-1-1,-1 0,-2-2,0 0,4-14,-17 34,0-1,0 0,-1 0,0 0,-1 0,0 0,-1-1,0 1,0 0,-1-1,-1 1,1-1,-2 1,1 0,-2-1,1 1,-1 0,-1 0,-1-1,-1 2,-1 0,-1 1,1 0,-1 1,-1-1,1 1,-1 1,-1 0,1 0,-1 1,0 0,0 1,0 0,-1 0,1 1,-1 1,0 0,0 0,0 1,0 0,0 1,0 1,0-1,0 2,0-1,-5 3,-65 22,52-10</inkml:trace>
  <inkml:trace contextRef="#ctx0" brushRef="#br0" timeOffset="364.611">148 332,'140'-93,"-131"92,1 0,0 0,-1 1,1 0,0 1,0 0,-1 0,1 1,-1 0,0 1,1 0,-1 1,-1 0,1 0,0 1,-1 0,0 0,0 1,5 4,-5-5,120 50,-86-52,-25-8</inkml:trace>
</inkml:ink>
</file>

<file path=ppt/ink/ink4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48.5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387 197,'-159'345,"59"-114,-18 7,109-227,9-20,11-23,130-236,-83 166,164-288,-191 333,-38 103,-7 45,4-46,3 1,1 1,3-1,2 1,2-1,1 1,4 7,-5-47,1 1,-1-1,1 0,1 0,-1-1,1 1,1 0,-1-1,1 0,0 1,0-2,1 1,0 0,0-1,0 0,0 0,1-1,0 1,0-1,0 0,1-1,-1 0,1 0,0 0,0-1,0 1,0-2,0 1,0-1,0 0,1-1,-1 0,0 0,1 0,-1-1,0 0,0-1,7-1,5-6,1 0,-1-2,-1 0,0-1,-1-1,0-1,-1 0,0-1,-1-1,-1 0,-1-1,0-1,-1 0,-1 0,-1-1,0-1,6-18,-1-6,-2-1,-2 0,-2 0,-2-1,-2-5,-5 48,3-21</inkml:trace>
  <inkml:trace contextRef="#ctx0" brushRef="#br0" timeOffset="286.9">1234 367,'-25'47,"2"1,3 1,1 0,-3 23,9 26,13-95,0 0,0 0,1 1,0-1,-1 0,1 0,0-1,0 1,1 0,-1 0,1 0,-1-1,1 1,0-1,0 1,0-1,0 0,1 0,-1 0,0 0,1 0,0-1,-1 1,1-1,0 1,0-1,0 0,-1 0,4 0,6 0,1-2,-1 0,0 0,1-1,-1 0,0-1,0-1,0 0,-1 0,1-1,-1-1,0 0,-1 0,0-1,0-1,0 1,-1-2,7-6,-8 9,0-1,-1 0,0 0,0-1,0 1,-1-1,0-1,-1 1,0-1,0 0,-1 0,0-1,-1 1,0-1,0 0,-1 0,0 0,-1 0,0 0,-1 0,0 0,0 0,-1 0,0 0,-1 0,0 0,-1 0,0 0,-1 1,1-1,-2 1,0 0,0 1,0-1,-1 1,0 0,-1 0,-1-1,3 4,-1 1,0 0,0-1,0 2,0-1,-1 1,0 0,1 0,-1 1,0 0,0 0,-1 0,1 1,0 0,0 1,-1 0,-4 0,-12 5</inkml:trace>
  <inkml:trace contextRef="#ctx0" brushRef="#br0" timeOffset="622.972">1855 0,'-5'34,"3"20,3 6,0 3,5-5,2-8,-1-7,3-1,0-4,-1-3,-3-2,3-3,-1-1,-1-1,-2 0,-2 0,-1-5</inkml:trace>
  <inkml:trace contextRef="#ctx0" brushRef="#br0" timeOffset="871.901">1488 339,'48'-5,"39"-6,16-1,-2 1,-7-3,-10 2,-11 3,-7 2,-15 3</inkml:trace>
</inkml:ink>
</file>

<file path=ppt/ink/ink4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444 112,'-9'-5,"0"1,0 0,-1 0,1 1,-1 0,0 1,0 0,0 0,0 1,0 1,-1-1,1 2,0 0,0 0,0 0,0 1,0 1,-9 3,1 2,0 1,1 1,0 1,0 0,1 2,1-1,0 2,0 0,2 1,-1 0,2 1,0 0,1 1,1 0,-6 16,15-32,-1 1,1-1,0 0,0 1,0-1,1 1,-1-1,0 1,1 0,-1-1,1 1,-1 0,1-1,0 1,0 0,-1 0,1-1,0 1,1 0,-1 0,0-1,0 1,1 0,-1-1,1 1,0 0,-1-1,1 1,0-1,0 1,0-1,0 0,0 1,0-1,0 0,1 1,-1-1,0 0,1 0,-1 0,1 0,-1-1,1 1,-1 0,1-1,0 1,-1-1,1 1,0-1,0 0,-1 1,1-1,0 0,-1 0,2-1,10-1,1 0,-1-1,0-1,0 0,0 0,-1-2,0 1,0-2,0 0,-1 0,8-6,6-3,21-14,0-2,-3-2,0-2,-3-2,-1-1,-1-3,6-12,-34 45,-24 35,8-16,-8 17,1 1,1 1,2-1,1 2,1 0,1 0,2 0,1 0,1 1,2 0,1 2,-26 301,17-267,1 73,8-139,2 13,0 0,1 1,0-1,2 0,-1-1,2 1,0-1,0 0,2 1,-6-14,-1 1,1-1,0 0,0 1,0-1,0 0,0 0,0 0,0-1,-1 1,1 0,0-1,0 1,0-1,0 1,-1-1,1 0,0 0,-1 0,1 0,0 0,-1 0,1 0,-1-1,0 1,1 0,-1-1,0 1,0-1,0 0,0 1,0-1,0 0,-1 0,1 1,-1-1,1 0,-1-1,8-7,104-112,-110 120,-1 0,1 0,-1-1,0 1,0 0,0-1,0 1,-1-1,1 1,-1-1,1 1,-1-1,0 0,0 1,0-1,0 1,0-1,-1 0,1 1,-1-1,0 1,0-1,0 1,0 0,0-1,0 1,-1 0,1 0,-1 0,1 0,-1 0,0 0,0 0,-73-55,69 53,-240-136,284 126,157-36,-177 44,-1 0,0-2,0 0,0-1,-1 0,-1-1,0-1,0-1,-1 0,0-1,-1 0,-1-1,0-1,5-8,-5 2,-2 3</inkml:trace>
</inkml:ink>
</file>

<file path=ppt/ink/ink4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51.3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0 565,'5'38,"20"14,12-4,3-8,0-12,-1-11,-4-13,-2-11,-2-11,-2-5,-5-5,-3-2,-4-1,-5 0,-5 1,-4 6</inkml:trace>
  <inkml:trace contextRef="#ctx0" brushRef="#br0" timeOffset="249.1">677 537,'-4'39,"-3"21,6 1,2-4,2-18,0-15</inkml:trace>
  <inkml:trace contextRef="#ctx0" brushRef="#br0" timeOffset="399.113">649 142,'0'0</inkml:trace>
  <inkml:trace contextRef="#ctx0" brushRef="#br0" timeOffset="600.418">1242 1,'-10'43,"-3"38,1 11,2-2,3-10,3-10,2-12,1-6,5-7,3-7,0-4,-2-4,-1-7</inkml:trace>
  <inkml:trace contextRef="#ctx0" brushRef="#br0" timeOffset="1016.233">931 508,'379'29,"-133"0,-233-28,0 0,0-1,0-1,0 0,0-1,0-1,0 0,0 0,-1-1,1-1,-1 0,0-1,-1 0,1-1,-1 0,0-1,-1 0,0 0,0-1,2-4,-11 11,1 0,-1 0,1 0,-1 0,0-1,0 1,0 0,0-1,0 1,-1-1,1 1,-1-1,1 1,-1-1,0 0,0 1,0-1,-1 1,1-1,0 1,-1-1,0 1,0-1,1 1,-1 0,-1-1,1 1,0 0,0 0,-1 0,0 0,1 0,-1 0,0 0,0 0,0 1,0-1,0 1,0-1,0 1,-1 0,1 0,0 0,-1 0,1 0,-1 1,1-1,-1 1,1-1,-1 1,1 0,-1 0,1 0,-2 1,-8 1,-1 1,1 0,0 1,0 0,1 1,-1 1,1-1,0 2,1 0,0 0,0 1,0 0,1 0,0 1,0 1,1 0,1 0,-5 7,6-8,1 0,0 1,0-1,1 1,0 0,1 1,0-1,1 0,0 1,1 0,0-1,0 1,1 0,0-1,1 1,1 0,-1-1,2 1,-1-1,2 0,-1 0,1 0,1 0,0 0,0-1,1 0,0 0,0-1,6 6,1-5,0-1,0-1,1 0,0 0,0-2,1 0,-1 0,1-1,0-1,8 0,6 1</inkml:trace>
</inkml:ink>
</file>

<file path=ppt/ink/ink4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58.6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1 507,'62'-1,"-1"-3,0-3,0-3,0-2,-1-3,11-6,-35 7,-1-1,0-2,-1-1,-1-2,-1-1,-1-2,-1 0,-1-2,-1-2,9-12,29-61,-65 98,0-1,0 1,0-1,0 1,0-1,-1 0,1 1,-1-1,1 0,-1 1,0-1,0 0,0 0,-1 1,1-1,-1 0,1 1,-1-1,0 1,0-1,0 1,0-1,-1 1,1 0,-1-1,1 1,-1 0,0 0,1 0,-1 0,0 0,-1 1,1-1,0 1,0-1,-1 1,1 0,-1 0,1 0,-1 0,0 0,-8-1,0 1,1 1,-1 0,0 0,1 1,-1 0,1 1,-1 0,1 0,0 2,0-1,0 1,0 0,0 1,1 0,0 1,0 0,1 0,0 1,0 0,0 1,1-1,0 1,0 1,1-1,0 1,1 1,-1-1,2 1,0-1,-1 5,-5 26,3-1,1 2,2-1,1 0,3 1,1-1,2 1,1-1,3 1,15 112,10 145,-31-278,0 1,-2-1,0 0,-1 0,-2 0,0 0,0 0,-2 0,-1-1,0 0,-1-1,-2 1,1-2,-2 1,0-1,-1-1,-1 0,-1-1,0 0,0-1,-2-1,-12 9,14-13,0 0,-1-1,0-1,0 0,-1-1,0 0,0-2,0 0,0 0,-1-2,1 0,-1-1,-3 0,15-2,-1 0,1-1,0 1,0-1,0 0,0 0,0-1,0 1,1-1,-1 0,1 0,0-1,0 1,0-1,0 0,1 0,-1 0,1-1,0 1,0-1,1 0,-1 1,1-1,0 0,1-1,-1 1,1-2,-2-5,1 1,0-1,1 0,0 1,1-1,1 0,0 0,0 1,1-1,0 1,1-1,1 0,8-16,2 1,0 0,2 2,0-1,2 2,1 0,1 2,1 0,6-4,16-12,2 1,1 3,2 2,2 2,0 1,2 4,0 1,43-11,-64 25,-4 3</inkml:trace>
  <inkml:trace contextRef="#ctx0" brushRef="#br0" timeOffset="263.364">1158 564,'-19'23,"0"2,2 0,1 1,0 0,2 1,2 1,0 0,2 1,1 0,1 1,-1 16,7-42,1-1,-1 1,1-1,0 1,1 0,-1-1,1 1,-1 0,1 0,0-1,1 1,-1 0,1 0,-1-1,1 1,0 0,0-1,1 1,-1-1,1 0,0 1,0-1,0 0,0 0,0 0,1 0,-1-1,1 1,0 0,0-1,0 0,0 0,0 0,0 0,1 0,-1-1,1 1,-1-1,1 0,-1 0,1-1,3 1,2-1,0-2,-1 1,1-2,-1 1,1-1,-1 0,0 0,0-1,0-1,-1 1,1-1,-1 0,0-1,-1 1,1-1,-1-1,-1 1,1-1,-1 0,0-1,0 1,-1-1,0-1,3-4,-1 1,0-2,-1 1,-1-1,0 1,-1-1,0 0,-1-1,-1 1,0 0,-1 0,-1-1,0 1,-1 0,-2-2,0 1,-1 0,-1 1,0-1,-1 1,-1 1,0-1,-1 1,0 1,-6-6,1 0</inkml:trace>
  <inkml:trace contextRef="#ctx0" brushRef="#br0" timeOffset="513.609">1356 1016,'14'-33,"15"-27,2-6,-4-3,-2 6,0 9,0 9,-4 7,-1 11,2 4,-4 6</inkml:trace>
  <inkml:trace contextRef="#ctx0" brushRef="#br0" timeOffset="1016.009">1836 931,'7'-34,"2"0,1 1,2 1,1 0,1 0,2 1,19-28,-32 52,1 1,-1-1,1 1,0 0,0 0,1 0,0 0,0 1,0 0,1 0,0 0,0 1,0 0,0 0,0 0,1 1,0 0,0 0,0 1,0 0,0 0,7 0,-11 4,0 0,0 0,0 1,0-1,-1 1,1 0,-1-1,1 1,-1 1,0-1,0 0,-1 0,1 1,-1-1,1 1,-1-1,0 1,0 0,-1 0,1-1,-1 1,0 0,0 0,0 3,7 30,-6-35,0 1,0-1,0 1,0-1,1 0,-1 0,1 0,-1 0,1 0,0 0,-1 0,1 0,0 0,0-1,0 1,1-1,-1 0,0 1,1-1,-1 0,0 0,1-1,-1 1,1 0,0-1,-1 0,1 1,-1-1,1 0,-1 0,1-1,0 1,-1 0,1-1,-1 0,1 1,-1-1,3-1,90-50,-94 51,155-103,-154 102,0 0,0 0,1 0,-1 0,1 0,-1 0,1 1,0 0,0-1,0 1,-1 0,1 0,0 0,0 1,1-1,-1 1,0 0,0 0,0 0,0 0,0 0,0 1,0-1,0 1,0 0,0 0,0 0,0 0,0 0,-1 1,1-1,0 1,-1 0,1 0,-1 0,0 0,0 0,1 0,-2 1,1-1,0 1,0 0,-1-1,2 4,13 93,-16-90,0 1,1-1,0 1,0-1,1 0,0 1,1-1,0 0,0 0,1-1,0 1,5 7,6 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8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1,'-9'35,"2"0,1 1,1 0,2 1,2-1,2 0,2 14,-3-45,1 0,0 0,0 0,0 0,1 0,0-1,0 1,0-1,0 1,1-1,-1 0,1 0,0 0,1 0,-1-1,1 1,-1-1,1 0,0 0,0 0,0 0,1-1,-1 0,1 0,-1 0,1 0,0-1,0 1,0-1,0-1,-1 1,1-1,0 1,0-2,0 1,0 0,5-2,4-2,1-1,-1-1,0 0,-1-1,1 0,-2-1,1-1,-1 0,0 0,-1-2,0 1,0-1,-1-1,-1 0,0 0,-1-1,0 0,-1 0,0-1,-1-1,0 1,0 1,-2-1,0 0,0-1,-1 1,-1 0,0-1,-1 0,-1 1,-1-15,0 5</inkml:trace>
</inkml:ink>
</file>

<file path=ppt/ink/ink4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55.7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0 747,'0'417,"3"-466,1 0,3 0,2 0,2 1,2 1,2 0,2 0,-15 43,3-13,1 0,1 1,1 0,0 0,1 0,0 1,2 0,0 1,8-9,-18 22,0 0,1 0,-1 0,0 0,0 1,1-1,-1 0,1 0,-1 1,0-1,1 1,-1-1,1 1,-1 0,1 0,0-1,-1 1,1 0,-1 0,1 0,-1 1,1-1,-1 0,1 1,-1-1,1 1,-1-1,1 1,-1 0,1-1,-1 1,0 0,0 0,1 0,-1 0,0 0,0 0,0 1,0-1,0 0,0 0,0 1,-1-1,1 1,0-1,-1 1,30 77,-27-69,-2-3,0 1,0-1,1 0,0 0,1 1,0-1,0-1,0 1,1 0,0-1,0 0,1 0,0 0,0-1,0 1,1-1,-1 0,1-1,0 1,1-1,-1 0,1-1,0 0,18 4,-1-3</inkml:trace>
  <inkml:trace contextRef="#ctx0" brushRef="#br0" timeOffset="255.496">677 860,'0'34,"0"15,0 0</inkml:trace>
  <inkml:trace contextRef="#ctx0" brushRef="#br0" timeOffset="403.414">537 493,'0'0</inkml:trace>
  <inkml:trace contextRef="#ctx0" brushRef="#br0" timeOffset="1487.965">1327 579,'-42'11,"1"2,0 2,1 2,0 1,2 2,-1 3,30-17,0 0,1 1,0 0,0 0,1 1,-1-1,2 2,-1-1,1 1,-3 6,7-12,1 0,-1 1,1-1,-1 1,1-1,0 1,0 0,0-1,1 1,-1 0,1 0,0 0,0-1,0 1,1 0,0 0,-1-1,1 1,0 0,1-1,-1 1,0-1,1 1,0-1,0 0,0 0,0 0,1 0,-1 0,1 0,0 0,0-1,0 1,0-1,0 0,1 1,-1-1,1-1,-1 1,1 0,-1-1,1 0,0 0,0 0,0 0,0-1,0 0,0 1,-1-1,1-1,0 1,0 0,0-1,0 0,0 0,0 0,-1-1,3 0,89-58,-82 50,214-186,-225 194,0 0,-1 0,1 1,0-1,0 0,1 1,-1-1,0 1,0 0,1 0,-1 0,1 0,-1 0,1 0,-1 1,1-1,-1 1,1 0,0-1,-1 1,1 0,-1 1,1-1,0 0,-1 1,1 0,-1-1,1 1,-1 0,1 0,-1 1,0-1,0 0,1 1,-1-1,0 1,0 0,0 0,-1 0,1 0,0 0,-1 0,1 0,-1 0,1 3,3 10,-2 0,0 1,0-1,-1 1,-1 0,-1 0,0 0,-3 15,1 9,-1 17,-2-1,-2 1,-3-2,-16 49,-81 197,98-279,8-15,-1 0,-1 0,1 0,-1-1,0 1,-1-1,1 0,-1 0,-1 0,1-1,-1 1,0-1,0 0,-1-1,-1 2,6-6,-1-1,1 0,-1 1,1-1,0 0,-1 0,1 0,0 0,0 0,-1 0,1 0,0 0,0-1,0 1,0 0,1-1,-1 1,0-1,1 1,-1-1,1 1,-1-1,1 1,0-1,-1 1,1-1,0 0,0 1,0-1,0 1,1-1,-1 0,0 1,1-1,-1 1,1-1,-1 1,1-1,0 1,-1-1,1 1,0 0,85-210,-42 118,45-122,99-203,-162 370,118-248,-116 233,-53 97,10 0,1-1,2 2,1 0,2 0,1 1,2 0,1 0,2 0,2 1,1-1,2 4,-2-33,1 0,0 0,0 0,0 0,1 0,0 0,1-1,-1 1,1 0,1-1,-1 0,1 0,0 0,0 0,1-1,0 0,0 0,0 0,1 0,-1-1,1 0,0 0,0 0,0-1,1 0,-1 0,1-1,0 0,0 0,0 0,0-1,0 0,0 0,0-1,0 0,0 0,0-1,1 0,-1 0,0 0,-1-1,1 0,4-2,162-118,-172 121,0 0,0 1,0-1,0 0,0 0,0 1,1-1,-1 1,0-1,0 1,1 0,-1-1,0 1,0 0,1 0,-1 0,0 0,1 0,-1 0,0 0,1 1,-1-1,0 0,0 1,1-1,-1 1,0-1,0 1,0 0,0-1,0 1,0 0,0 0,0 0,0-1,0 1,0 0,0 0,0 1,16 56,-6-17,-9-37,0 0,0-1,0 0,1 1,0-1,-1 0,1 0,0 0,0-1,1 1,-1-1,0 0,1 0,0 0,-1 0,1 0,0-1,0 0,0 0,0 0,0 0,0 0,0-1,0 0,0 0,1 0,-1 0,0-1,0 0,0 1,0-2,0 1,0 0,-1-1,1 1,0-1,-1 0,1-1,-1 1,3-3,27-18,-2-2,-1-1,-1-2,-1-1,22-30,-23 24,-1-2,-2 0,-1-2,14-35,-21 40,-2 0,-1 0,-2-1,-1-1,-2 0,-1 0,-2-1,-1-15,-3 49,0 1,-1 0,1-1,-1 1,1-1,-1 1,0-1,0 0,0 1,0-1,0 1,-1-1,1 1,-1-1,0 1,1 0,-1-1,0 1,0 0,-1-1,1 1,0 0,-1 0,0 0,1 0,-1 0,0 1,0-1,0 0,0 1,0-1,0 1,0 0,-1 0,1 0,0 0,-1 0,1 0,-1 1,1-1,-1 1,1 0,-1-1,1 1,-3 1,-6 7,-1 0,1 2,1-1,-1 1,2 1,-1 0,2 0,-1 1,2 0,-1 0,2 1,0 0,0 0,1 1,-1 5,-2 7,1 1,1 0,1 0,1 0,2 1,0-1,2 1,1 0,2-1,0 1,2-1,1 0,1-1,1 1,2-1,0-1,2 0,1 0,0-1,2-1,12 15,44 60,-72-98,1 0,0 0,-1 0,1 0,0 0,-1 0,1 1,0-1,-1 0,1 0,0 0,-1 0,1 1,0-1,0 0,-1 0,1 1,0-1,0 0,-1 1,1-1,0 0,0 0,0 1,0-1,-1 0,1 1,0-1,0 0,0 1,0-1,0 1,0-1,0 0,0 1,0-1,0 0,0 1,0-1,0 0,0 1,0-1,1 0,-1 1,0-1,0 0,0 1,0-1,1 0,-1 1,0-1,0 0,1 0,-1 1,0-1,0 0,1 0,-1 0,-9-6</inkml:trace>
  <inkml:trace contextRef="#ctx0" brushRef="#br0" timeOffset="1735.339">2399 409,'48'-5,"45"-1,15-5,0-1,-9 3,-7-3,-14 1,-12 3,-16 2</inkml:trace>
</inkml:ink>
</file>

<file path=ppt/ink/ink4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54.0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255 29,'30'129,"-1"145,-3-8,-25-241,1-17,-2 0,1-1,-1 1,0 0,0-1,-1 1,0 0,0-1,-1 1,0-1,-1 0,-2 8,-1-10</inkml:trace>
  <inkml:trace contextRef="#ctx0" brushRef="#br0" timeOffset="251.655">0 509,'43'-5,"34"-6,13-2,1 2,-10 3,-15-3,-12 2,-7 1,-7 3,-4-3,-5-1,-2 3,-6 1</inkml:trace>
  <inkml:trace contextRef="#ctx0" brushRef="#br0" timeOffset="780.746">847 1,'-5'24,"-23"95,6 1,-3 82,37-56,-11-142,0 1,0 0,1 0,0 0,0-1,0 1,1-1,-1 1,1-1,0 0,0 0,1-1,-1 1,1 0,0-1,0 0,0 0,0 0,0-1,1 1,-1-1,1 0,0 0,-1-1,1 1,5 0,1-3,-1-1,1 0,-1 0,1-1,-1-1,0 1,0-2,-1 1,1-1,-1-1,0 0,0 0,-1-1,1 0,-2 0,1-1,-1 0,0 0,0-2,-6 8,0 1,-1 0,1 0,0 0,0 0,0 0,0 0,0 0,0 0,0 0,0 0,0 1,0-1,1 0,-1 1,0-1,0 1,1-1,-1 1,0 0,1 0,-1-1,0 1,1 0,-1 0,0 0,1 1,-1-1,1 0,-1 0,0 1,0-1,1 0,-1 1,0 0,0-1,1 1,-1 0,0-1,0 1,0 0,0 0,0 0,0 0,0 0,0 0,0 1,22 28,-16-19,1-1,0 0,0-1,1 1,0-1,0-1,1 0,0-1,1 1,0-2,3 2,-13-8,6 4,0 0,0-1,0 0,0-1,1 0,-1 0,1 0,0-1,-1 0,1-1,0 1,0-2,-1 1,1-1,5-1,6-3,-1-2,0 0,0 0,-1-2,0 0,-1-1,0-1,-1 0,0-1,0-1,-1 0,-1-1,0-1,1-2,34-64,-47 79,0-1,0 1,0-1,-1 1,1 0,-1-1,1 1,-1-1,0 1,0-1,0 1,-1-1,1 1,0-1,-1 1,0-1,1 1,-1 0,0-1,0 1,-1 0,1 0,0 0,-1 0,1 0,-1 0,0 0,1 0,-1 0,0 1,0-1,0 1,-1 0,1-1,-2 0,0 1,0-1,-1 1,1 0,0 0,-1 0,1 0,-1 1,1 0,-1 0,0 0,1 1,-1-1,1 1,0 0,-1 0,1 1,0-1,0 1,-1 0,1 0,1 1,-1-1,-1 1,-80 72,80-70,0 0,1 0,-1 0,1 1,0-1,1 1,-1 0,1 0,0 1,0-1,1 1,0-1,0 1,1 0,0 0,0 0,1 0,-1-1,1 1,1 0,-1 0,1 0,1 0,-1 0,1-1,0 1,1-1,-1 1,1-1,1 0,-1 0,1 0,0 0,0-1,1 0,0 0,1 2,11 3,-1-1,1-1,1 0,-1-1,1-1,1-1,-1 0,1-2,-1 0,1-1,0 0,0-2,0-1,19-2,-26 3,26 0</inkml:trace>
</inkml:ink>
</file>

<file path=ppt/ink/ink4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05.1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293 62,'-24'16,"1"1,0 1,1 2,1 0,1 1,1 1,0 1,-9 16,17-25,1 1,0 1,0 0,2 0,0 1,1 0,1 0,0 0,1 1,1 0,1 0,0 0,2 1,0-1,1 0,1 1,0-1,1 0,2 0,0 0,0 0,2-1,0 1,1-1,1-1,0 1,1-1,1-1,0 0,2 0,-1-1,2 0,1 0,0-4,0 0,1-1,0 0,0-2,1 0,0 0,0-2,0 0,1 0,0-2,0 0,0-1,0-1,0 0,0-2,0 0,0 0,0-2,0 0,0-1,0-1,-1 0,0-1,0-1,-1 0,0-1,0-1,2-3,11-6,-2-2,0-1,-1-1,-2-2,0 0,-1-1,-2-1,-1-1,0-1,-3-1,0 0,-2-1,7-19,-15 36,-1 0,0-1,-1 0,0 0,-1 0,0 0,-1 0,-1-1,-1 1,0-1,0 1,-2-1,1 1,-2 0,0 0,-1 0,0 0,-1 0,-1 1,0 0,-1 0,0 1,-1-1,-5 0,0 0,-1 1,0 1,-1 0,-1 1,0 0,0 2,0-1,-1 2,0 0,-1 2,0 0,0 0,0 2,0 0,0 1,-1 1,1 1,-1 0,1 1,-1 1,1 1,0 1,0 1,1 0,-1 1,1 1,0 0,-12 8,-14 8</inkml:trace>
  <inkml:trace contextRef="#ctx0" brushRef="#br0" timeOffset="345.452">237 401,'5'9,"1"9,0 0</inkml:trace>
  <inkml:trace contextRef="#ctx0" brushRef="#br0" timeOffset="615.585">575 316,'10'0,"2"5,1 6,-8 1,-5-1</inkml:trace>
  <inkml:trace contextRef="#ctx0" brushRef="#br0" timeOffset="1081.342">321 795,'2'-10,"0"1,0-1,1 0,0 1,1-1,0 1,1 0,-1 0,2 1,-1-1,3-1,-3 2,0 0,1 1,0-1,0 1,1 0,0 1,0 0,0 0,1 0,0 1,0 0,1 1,-1-1,1 2,0-1,0 1,0 1,0 0,0 0,1 0,5 1,-11 3,0-1,0 1,0 0,-1 0,1 0,0 1,-1 0,0-1,0 1,0 0,0 0,0 1,-1-1,1 1,-1-1,0 1,0 0,0-1,-1 1,1 0,-1 0,0 1,0-1,0 0,-1 0,1 0,-1 1,0-1,-1 0,1 1,4 21,2 0</inkml:trace>
</inkml:ink>
</file>

<file path=ppt/ink/ink4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10.7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284 1,'-10'33,"-8"22,0 5,-3-3,3 0,-1-7,-2-6,3-5,0-6,-3-3,-1-2,2 0,0-1,-2-5,4-6</inkml:trace>
</inkml:ink>
</file>

<file path=ppt/ink/ink4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11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75 171,'-15'32,"3"1,0 1,2 0,2 0,1 1,0 14,6-45,0 1,0-1,1 0,0 0,0 1,0-1,0 0,1 0,-1 1,1-1,0 0,1 0,-1 0,1 0,-1 0,1 0,0-1,1 1,-1-1,1 1,-1-1,1 0,0 0,0 0,1 0,-1 0,0-1,1 1,0-1,-1 0,1 0,0-1,0 1,1-1,8 1,1 0,0-1,-1 0,1-1,0-1,0 0,-1-1,1-1,-1 0,0-1,1 0,-2-1,1 0,0-1,-1 0,0-2,20-11,-1-2,-1-1,-1-2,-1-1,7-10,20-14,-53 50,0 0,0 0,0 0,0 0,-1 1,1-1,0 0,-1 1,1 0,-1-1,1 1,-1 0,0 0,0 0,0 0,0 0,0 0,0 0,0 0,-1 0,1 0,-1 0,1 1,-1-1,0 2,3 7,-1-5,0 1,0-1,0 1,1-1,0 0,0 0,0 0,1 0,0-1,0 1,1-1,0 0,-1 0,2-1,-1 1,0-1,1 0,0-1,0 1,0-1,0 0,0-1,1 1,-1-1,1-1,0 1,6 0,-1 0,1-1,-1-1,1 1,-1-2,1 0,-1 0,1-2,-1 1,0-1,0-1,0 0,0-1,-1 0,0-1,0 0,0-1,-1 0,0-1,0 0,-1 0,0-1,0 0,-1-1,2-3,2-8,-1-1,0 0,-2-1,-1 0,-1 0,2-13,-3 12</inkml:trace>
  <inkml:trace contextRef="#ctx0" brushRef="#br0" timeOffset="349.414">1345 313,'3'0,"39"0,1-1,-1-2,0-2,13-4,-44 7,0-1,0 0,-1-1,1 0,-1 0,0-1,0-1,-1 1,1-2,-1 1,-1-1,1-1,-1 1,-1-1,1-1,-1 0,-1 0,0 0,0-1,-3 7,0-1,-1 0,0 0,0 0,0 0,0 0,0-1,-1 1,0-1,0 1,0-1,-1 1,1-1,-1 1,0-1,0 1,-1-1,1 0,-1 1,0-1,-1 1,1 0,-1-1,1 1,-1 0,0 0,-1 0,1 0,-1 0,0 1,0-1,0 1,0 0,-1 0,1 0,-1 0,0 0,1 1,-3-1,-2 0,0 1,-1 0,1 0,0 1,-1 0,1 1,0-1,-1 2,1-1,-1 1,1 1,0-1,0 1,0 1,0 0,0 0,0 0,1 1,-1 0,1 1,0-1,0 1,1 1,-5 3,1 1,-1 0,1 1,0 0,1 1,1 0,0 0,0 1,1 0,1 0,0 1,1 0,0 0,-2 11,4-13,0 0,1-1,0 1,1 0,0 0,0 0,2 0,-1 0,2 0,0 0,0 0,1 0,0-1,1 1,0-1,1 0,0 0,1-1,0 1,1-1,0-1,1 1,4 3,7 1,1-1,0-1,1 0,1-2,-1 0,2-2,-1 0,1-2,0 0,1-2,-1 0,1-2,0 0,0-2,-1-1,1 0,0-2,-1-1,9-3,1 1</inkml:trace>
</inkml:ink>
</file>

<file path=ppt/ink/ink4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14.6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90 396,'0'-2,"-1"1,1-1,-1 1,0-1,0 0,1 1,-1-1,0 1,-1 0,1-1,0 1,0 0,0 0,-1 0,1 0,-1 0,1 0,-1 0,1 0,-1 0,1 1,-1-1,0 0,1 1,-1 0,0-1,0 1,1 0,-1 0,0 0,0 0,1 0,-1 0,0 1,1-1,-1 1,0-1,1 1,-1-1,0 1,1 0,-1 0,1 0,-1 0,1 0,0 0,-1 0,1 1,0-1,0 0,0 1,0-1,0 1,0-1,0 1,1-1,-1 1,0-1,1 1,-1 1,-3 16,1 0,0 1,2-1,0 0,1 1,3 17,-1 11,-3-40,0 0,0 0,1 0,0 0,0-1,1 1,0 0,0 0,1-1,0 1,1 0,0-1,0 0,0 0,1 0,0 0,0 0,1-1,-1 0,1 0,1 0,-1 0,1-1,0 0,1 0,-1-1,5 3,-3-6,0 0,-1 0,1-1,0 0,-1 0,1-1,0 0,-1-1,1 1,-1-1,0-1,1 1,-1-1,0-1,-1 1,1-1,0 0,-1-1,0 1,5-6,105-123,-103 116,55-87,-67 104,-1 0,1-1,-1 1,1 0,0 0,-1 0,1 0,0 0,-1 0,1 0,0 0,-1 0,1 0,0 1,-1-1,1 0,-1 0,1 1,0-1,-1 0,1 0,-1 1,1-1,-1 1,1-1,-1 1,1-1,-1 1,1-1,-1 1,0-1,1 1,-1-1,0 1,0 0,1-1,-1 1,0-1,0 1,0 0,0-1,1 1,-1 0,0-1,0 1,-1 0,1-1,0 1,0 0,0-1,0 1,0-1,-1 1,1 0,0-1,-1 1,1-1,-1 1,3 9,-1-6,0 5,0 0,1 0,0 0,0 0,1-1,0 1,0-1,1 0,0 0,1 0,0 0,0-1,0 0,1 0,0 0,1-1,-1 1,1-2,1 1,-1-1,1 0,-1-1,1 1,1-1,-1-1,5-3,0-1,0 0,0-1,0-1,0 0,-1 0,1-1,-1-1,0 0,0-1,-1 0,1-1,-2 0,1-1,-1 0,0 0,0-1,-1-1,-1 1,1-2,-2 1,1-1,-1 0,4-10,-5 12,-1-1,0 0,0 0,-1 0,0 0,-1-1,0 0,0 0,-1 1,-1-3,1-12</inkml:trace>
  <inkml:trace contextRef="#ctx0" brushRef="#br0" timeOffset="495.974">1501 312,'-1'-1,"0"-1,0 1,-1 0,1 0,0 0,-1 0,1 1,-1-1,0 0,1 1,-1-1,1 1,-1-1,0 1,1 0,-1-1,0 1,0 0,1 0,-1 0,0 1,1-1,-1 0,0 1,1-1,-1 1,0-1,1 1,-1 0,1 0,-1 0,1 0,-1 0,0 1,-2-1,-17 9,1 0,0 2,0 0,1 1,1 1,-5 5,-31 23,44-35,-1 1,1 0,1 1,-1 0,2 0,-1 1,1 0,1 1,0 0,0 0,1 1,0-1,1 1,1 0,0 1,0-1,1 1,1 0,0-1,1 1,0 0,1 0,1 0,0 0,0 1,0-10,1-1,-1 1,1-1,-1 0,1 0,0 0,0 0,0 0,1 0,-1 0,1 0,-1-1,1 0,0 1,0-1,0 0,0 0,0-1,0 1,1-1,-1 1,1-1,-1 0,1-1,-1 1,1 0,0-1,-1 0,1 0,0 0,-1 0,1-1,2 0,4 0,0-2,1 1,-1-1,-1 0,1-1,0 0,-1-1,0 0,0 0,-1-1,5-3,153-169,-93 47,-58 124,-10 38,-3-17,0-1,0-1,1 1,1-1,0 0,0 0,2 0,-1-1,1 1,1-1,0-1,0 1,1-1,0-1,1 1,0-2,5 4,8 1</inkml:trace>
  <inkml:trace contextRef="#ctx0" brushRef="#br0" timeOffset="932.01">1841 679,'47'-64,"139"-228,-186 292,0 1,0-1,0 0,1 1,-1-1,0 1,0-1,0 1,1-1,-1 0,0 1,1-1,-1 0,0 1,1-1,-1 0,0 1,1-1,-1 0,1 0,-1 0,0 1,1-1,-1 0,1 0,-1 0,1 0,-1 0,1 0,-1 0,1 0,-1 0,1 0,-1 0,0 0,1 0,-1 0,1 0,-1 0,1-1,-1 1,1 0,-1 0,0 0,1-1,-1 1,0 0,1-1,-1 1,0 0,1-1,-1 1,0 0,1-1,-1 1,0-1,0 1,0 0,1-1,-1 1,0-1,0 1,0-1,0 1,0-1,0 1,0-1,0 1,0-1,0 1,3 37,-3-32,-2 43,0-39,0 0,1 0,0 0,0 1,1-1,0 0,1 1,0-1,0 0,1 0,1 0,-1 0,1 0,1 0,-1-1,1 0,1 1,0-2,0 1,0 0,1-1,0 0,1 0,0-1,0 0,3 2,-3-4,0-1,0-1,0 1,1-1,-1 0,1-1,-1 1,1-2,0 1,-1-1,1 0,0-1,-1 0,1 0,0 0,-1-1,0 0,1-1,-1 0,0 0,0 0,0-1,-1 0,1 0,-1-1,0 0,3-3,7-7,-1 0,0-1,-1-1,-1 0,-1-1,0-1,-1 1,-1-2,1-5,44-92,-49 95</inkml:trace>
  <inkml:trace contextRef="#ctx0" brushRef="#br0" timeOffset="8613.585">3055 2,'-1'0,"1"1,0-1,0 1,-1-1,1 1,0-1,-1 0,1 1,0-1,-1 1,1-1,-1 0,1 1,0-1,-1 0,1 1,-1-1,1 0,-1 0,1 1,-1-1,1 0,-1 0,0 0,1 0,-1 0,1 0,-1 0,1 0,-1 0,1 0,-1 0,0 0,1 0,-1 0,1-1,-1 1,1 0,-1 0,1-1,-1 1,1 0,0-1,-1 1,1 0,-1-1,1 1,0-1,-1 1,1 0,0-1,-1 1,1-1,0 1,0-1,-1 1,1-1,-5 52,6 622,16-694,-8-27,-7 24</inkml:trace>
  <inkml:trace contextRef="#ctx0" brushRef="#br0" timeOffset="8879.573">2743 396,'28'-14,"1"0,0 2,1 2,0 0,0 2,29-4,321-22,-348 34,-5 0</inkml:trace>
</inkml:ink>
</file>

<file path=ppt/ink/ink4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24.5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367 1,'-9'40,"1"2,2-1,2 1,1 0,3 0,1 0,2 0,5 22,28 219,-32-266,-1 0,-1 1,0-1,-1 1,-1-1,-1 1,-1-1,-1 7,-3-7</inkml:trace>
  <inkml:trace contextRef="#ctx0" brushRef="#br0" timeOffset="278.525">0 537,'34'-9,"20"-4,6 1,3-3,-1 2,-5-2,-3 1,-6 3,-7 4,-4-2,-5 1,-3 1,-1 3,0 1,-1 1,-5-3,-6-2</inkml:trace>
  <inkml:trace contextRef="#ctx0" brushRef="#br0" timeOffset="756.621">846 1,'-14'98,"5"1,3 1,7 66,25 17,-25-174,1 0,-1 0,1 0,1 0,0 0,0-1,1 1,0-1,0 0,1 0,0 0,0-1,7 7,-8-13,1 0,-1 0,1-1,-1 0,1 1,-1-2,1 1,-1 0,1-1,-1 0,1 0,-1 0,1-1,-1 1,0-1,0 0,0 0,0-1,0 1,-1-1,1 0,-1 0,1 0,-1 0,0-1,2-2,6-3,154-116,-163 123,0 0,0 0,1 0,-1 1,0-1,1 1,-1-1,1 1,0 0,-1 0,1 0,0 1,0-1,0 0,0 1,-1 0,1 0,0 0,0 0,0 0,0 1,0-1,-1 1,1-1,0 1,0 0,-1 0,1 1,0-1,-1 1,0-1,1 1,-1 0,0-1,0 1,0 0,0 1,0-1,0 0,0 0,-1 1,1-1,-1 1,0 0,8 111,-10-88</inkml:trace>
  <inkml:trace contextRef="#ctx0" brushRef="#br0" timeOffset="1166.543">1552 678,'22'-3,"-5"3,0-1,1-1,-1 0,0-1,0-1,0 0,-1-2,0 0,0 0,0-2,-1 0,0-1,0 0,-1-1,0-1,-1 0,-1-1,8-7,-18 15,1 1,-1 0,0-1,0 1,0-1,-1 0,1 1,-1-1,0 0,0 0,0 0,0 0,-1 0,1 0,-1 0,0 0,-1 0,1 0,-1 0,1 0,-1 0,0 0,-1 0,1 0,-1 0,0 1,1-1,-2 1,1-1,0 1,-1 0,1 0,-1 0,0 0,0 0,0 1,-1-1,1 1,0 0,-1 0,0 0,1 1,-2-1,-3 1,1 0,-1 1,1-1,-1 2,1-1,-1 1,1 1,0-1,0 1,-1 0,1 1,0 0,0 0,1 0,-1 1,1 0,0 0,0 1,-6 4,-88 115,95-118,1 0,-1 0,1 1,1 0,-1 0,1 0,1 0,-1 0,1 1,1-1,-1 1,1-1,0 1,1 0,0 0,0-1,1 1,0 0,0-1,0 1,1-1,1 1,-1-1,1 0,0 0,1 0,0 0,0-1,0 0,1 1,-1-1,2-1,-1 1,1-1,-1 0,2 0,-1-1,4 3,11 0,1-2,-1 0,1-1,0-1,0 0,0-2,1-1,-1-1,10-2,15 1,101-17,-122 14</inkml:trace>
</inkml:ink>
</file>

<file path=ppt/ink/ink4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28.6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147 353,'33'-4,"9"1,-1-2,0-2,0-1,0-2,-1-2,-1-2,0-2,34-18,-66 30,0-1,0 0,-1 0,1 0,-1-1,0 0,-1-1,0 1,0-1,0 0,-1 0,1 0,-2-1,1 0,-1 1,0-1,-1-1,0 1,0 0,-1 0,0-1,-1 1,1 0,-2-1,1-2,-1 8,0 0,-1 0,1 0,0 0,-1 0,0 1,0-1,0 0,0 1,0 0,0-1,-1 1,1 0,-1 0,1 0,-1 1,0-1,0 0,0 1,0 0,0 0,0 0,0 0,0 0,0 1,0-1,-1 1,1 0,0 0,0 0,-1 0,1 1,0-1,0 1,0 0,0 0,0 0,0 0,0 1,0-1,0 1,0-1,1 1,-1 0,1 0,-1 1,1-1,0 0,0 1,0-1,0 1,0 0,-1 2,-9 21,1 2,0-1,2 1,2 1,0 0,2 0,1 5,-19 494,20-497,1 40,-4 0,-2-1,-4 0,-3-1,-2 0,-4-2,-3 0,-16 30,34-85,-1 0,0 0,0-1,-2 0,1-1,-1 1,-1-2,0 1,0-1,-1-1,0 0,0 0,-1-2,0 1,0-1,-1-1,-1 1,11-5,-1-1,1 1,-1-1,1 1,0-1,-1 0,1 0,-1-1,1 1,0-1,-1 1,1-1,0 0,-1 0,1-1,0 1,0-1,0 1,0-1,0 0,1 0,-1 0,0-1,1 1,0 0,-1-1,1 0,0 0,1 1,-2-3,-23-101,25 81,1 0,2 0,1 0,0 0,2 1,1-1,1 1,1 0,1 1,1 0,1 0,1 1,1 1,7-9,-12 19,7-13,0-1,2 2,0 1,2 0,0 1,2 1,0 0,1 2,1 1,1 1,0 0,1 2,0 1,2 1,170-8,-141 10,-32 7</inkml:trace>
</inkml:ink>
</file>

<file path=ppt/ink/ink4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28.8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264 0,'-38'37,"18"-21,1 1,0 0,1 1,1 1,1 1,0 0,2 1,1 1,0 0,1 1,2 0,0 1,2 0,0 0,2 1,0 2,6-23,0 1,0-1,0 0,0 0,1 1,-1-1,1 0,0 0,1 0,-1 0,1 0,0 0,0 0,0 0,0-1,0 1,1-1,0 0,0 1,0-1,0 0,0-1,0 1,1-1,0 1,-1-1,1 0,0 0,0-1,0 1,0-1,0 0,0 0,0 0,4 0,2 1,1-1,-1 0,1 0,-1-1,1 0,-1-1,1 0,-1-1,1 0,-1 0,0-1,0-1,0 0,-1 0,1-1,-1 0,0 0,0-1,-1-1,0 1,0-1,0 0,-1-1,0 0,-1 0,1-1,-2 0,1 0,-1 0,-1 0,1-1,-2 0,2-3,-2-2,0 0,-1 0,-1-1,0 1,-1-1,0 1,-2-1,0 1,0 0,-1 0,-1 0,-1 0,0 0,-1 0,-31-25,17 28</inkml:trace>
</inkml:ink>
</file>

<file path=ppt/ink/ink4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29.1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2 467,'0'-18,"-1"-27,2 0,2-1,1 1,3 0,6-17,-8 45,-3 6,0 1,1 0,0 0,1 0,0 1,1-1,0 1,0 0,1 0,0 1,0-1,1 1,0 1,2-2,19 3,-14 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1,'-8'5,"1"0,0 0,0 1,1 0,-1 1,1-1,1 1,-1 0,1 1,0-1,1 1,0 0,0 0,1 1,0-1,0 1,-1 7,-22 156,19-94,-23 124,13-101,4 1,1 100,13-178</inkml:trace>
</inkml:ink>
</file>

<file path=ppt/ink/ink4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8:29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1 416,'3'-24,"1"-1,0 1,2 0,1 0,1 1,1 0,1 0,1 1,1 0,1 1,6-7,-12 17,-1 1,1 0,1 0,0 0,0 1,1 0,0 0,1 1,0 1,0 0,0 0,1 1,0 0,11-4,-20 9,0 1,0-1,-1 1,1-1,0 1,0 0,0 0,-1 0,1 0,0 0,0 0,0 0,0 0,-1 1,1-1,0 1,0 0,-1-1,1 1,-1 0,1 0,0 0,-1 0,0 0,1 0,-1 1,0-1,1 0,-1 1,0-1,0 1,0-1,0 1,0 0,-1-1,1 1,0 0,-1 0,1-1,-1 1,0 0,6 82,-7-75,1 4,1 52,-1-63,0-1,0 0,0 1,1-1,-1 0,0 0,1 1,-1-1,1 0,-1 0,1 1,0-1,-1 0,1 0,0 0,0 0,0 0,0 0,0 0,0 0,0-1,0 1,0 0,0 0,0-1,1 1,-1-1,0 1,0-1,1 0,-1 1,0-1,1 0,-1 0,0 0,1 0,-1 0,0 0,1 0,-1-1,1 1,74-56,-51 31,101-62,-125 86,1 0,-1 0,0 0,1 0,0 0,-1 0,1 1,-1-1,1 0,0 1,0-1,-1 1,1 0,0-1,0 1,-1 0,1 0,0 0,0 1,0-1,-1 0,1 0,0 1,-1 0,1-1,0 1,-1 0,1-1,0 1,-1 0,1 0,-1 0,0 1,1-1,-1 0,0 0,0 1,0-1,0 1,0-1,0 1,0-1,0 1,-1 0,1-1,-1 1,1 0,-1 0,1-1,-1 1,0 0,0 0,0 1,2 72,-4-68,0 0,1 0,0 0,1 0,0 0,0 0,0 0,1 0,0 0,0 0,1-1,0 1,0 0,0-1,1 1,0-1,1 0,-1 0,1 0,0 0,0 0,1-1,0 0,0 0,0 0,1-1,-1 1,13 1</inkml:trace>
</inkml:ink>
</file>

<file path=ppt/ink/ink4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21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227 89,'-5'-2,"1"1,-1 0,0 0,1 0,-1 1,0-1,0 1,0 0,1 1,-1-1,0 1,0 0,1 0,-1 0,1 1,-1-1,1 1,-1 0,1 1,0-1,0 1,0 0,1 0,-1 0,0 0,1 1,0-1,-1 2,-2 3,1 0,0 0,0 0,0 1,1 0,0 0,1 0,0 0,1 0,0 1,0-1,1 1,-1 6,7 218,-3-208,1 0,2 0,0 0,2 0,0-1,2 0,1 0,0-1,2 0,1-1,7 7,-15-24,0-1,1 1,0-1,0-1,1 1,-1-1,1-1,0 1,0-1,0 0,0 0,1-1,-1 0,1-1,-1 1,1-1,0-1,-1 1,1-2,0 1,0-1,-1 0,1 0,-1-1,1 0,-1 0,0-1,0 0,0 0,0-1,0 0,-1 0,1-1,-1 1,0-1,-1-1,6-5,10-8,-1-1,-1-1,0 0,-2-2,0 0,-2-1,0 0,-2-1,-1-1,-1 0,-1-1,-1 0,-1 0,-2-1,-1 0,-1 0,-1-1,-2 1,-1-1,-1-6,0 23,-1-1,0 1,-1 0,0 1,-1-1,0 0,-1 1,0 0,-1 0,0 1,-1-1,0 1,0 1,-1-1,0 1,-1 1,0-1,-1 1,1 1,-1 0,-1 0,1 1,-1 1,-1 0,1 0,0 1,-1 0,-5 0,3 3,0 1,0 0,-1 1,1 0,0 2,0-1,0 2,0 0,1 0,0 2,-1-1,2 2,-1-1,1 2,-3 2,-18 11</inkml:trace>
  <inkml:trace contextRef="#ctx0" brushRef="#br0" timeOffset="373.503">1 427,'23'-24,"1"1,1 1,0 1,2 1,1 1,2 1,-28 16,0 0,0 1,0 0,0-1,0 1,1 0,-1 0,0 0,1 1,-1-1,1 0,-1 1,0 0,1-1,-1 1,1 0,-1 0,1 1,-1-1,1 0,-1 1,1 0,-1-1,0 1,1 0,-1 0,0 0,0 0,1 1,-1-1,0 1,-1-1,1 1,0 0,0 0,-1 0,1 0,-1 0,1 0,-1 0,0 0,0 0,1 2,14 59,-15-56,0 0,0 1,1-1,0 0,0 0,1-1,0 1,0 0,0-1,1 0,0 0,0 0,1 0,-1 0,1-1,1 1,4 0,1 0,-1-1,1 0,-1-1,1 0,0-1,1 0,-1 0,1-2,-1 1,1-1,0-1,-1 0,1-1,-1 0,4-1,9-3,-6-2</inkml:trace>
</inkml:ink>
</file>

<file path=ppt/ink/ink4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24.6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48,'39'0,"21"0,6 0,-3 0,-8 0,-9 0,-6 0,-7-5,-2-2,-4 1,0 1,0 2,-1 0,1 2,-4-4,-2-1,-4 0</inkml:trace>
</inkml:ink>
</file>

<file path=ppt/ink/ink4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24.8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0,'39'0,"31"0,9 0,-5 0,-9 0,-11 0,-11 0,-12 0</inkml:trace>
</inkml:ink>
</file>

<file path=ppt/ink/ink4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23.6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 57,'0'-5,"-5"-2,-1 6,-5 2,0-3,7-2,3-4,-2-2,-1 7,5 3,2 6,1 3</inkml:trace>
  <inkml:trace contextRef="#ctx0" brushRef="#br0" timeOffset="406.984">301 0,'-10'10,"2"2,7 1,4-8,6-5,-4-2,-2 4,-1 2</inkml:trace>
</inkml:ink>
</file>

<file path=ppt/ink/ink4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29.0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84,'-10'29,"-3"19,1 6,2-1,3-5,3-6,1-5,3-4,0-3,0-2,1-1,4 1,1-1,1 0,-7-4,-3-6</inkml:trace>
  <inkml:trace contextRef="#ctx0" brushRef="#br0" timeOffset="249.335">0 395,'39'0,"31"0,9 0,-5 0,-9 0,-11 0,-16 4,-8 3,-10-1</inkml:trace>
  <inkml:trace contextRef="#ctx0" brushRef="#br0" timeOffset="549.158">593 0,'40'31,"-1"2,-1 2,-3 1,0 1,-3 2,-1 2,-1 3,-21-32,-1 1,0 0,-1 0,0 1,-1-1,-1 1,0 1,-1-1,-1 1,0 0,-1 0,0 0,-2 0,1 0,-2 0,0 0,-1 0,0-1,-1 1,-1 0,0-1,-1 0,-1 0,0 0,-1 0,0-1,-1-1,-1 1,-10 10,-1-1,-1-1,-1-1,-1-1,-1-1,0-1,-2-1,1-1,-2-2,0 0,-1-1,-30 4,34-12</inkml:trace>
</inkml:ink>
</file>

<file path=ppt/ink/ink4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27.8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45 170,'-11'42,"2"-12,2 0,1 0,1 0,1 0,2 1,1 0,1-27,0-1,0 0,0 1,1-1,-1 0,1 1,0-1,0 0,0 0,0 0,0 1,1-1,-1-1,1 1,0 0,0 0,0-1,0 1,1-1,-1 1,1-1,-1 0,1 0,0 0,0 0,-1-1,1 1,1-1,-1 0,0 0,0 0,0 0,1 0,-1-1,0 1,1-1,-1 0,0 0,1 0,-1-1,0 1,3-1,7-4,-1 0,0-1,-1 0,1-1,-1 0,-1-1,1 0,-1 0,-1-1,1-1,-2 1,1-2,-1 1,-1-1,0 0,-1-1,0 1,0-1,-1-1,-1 1,0-1,-1 1,0-1,0-10,-1 18,0-1,0 1,-1 0,0-1,0 1,0-1,-1 1,0-1,0 1,0-1,-1 1,0-1,0 1,0 0,0-1,-1 1,0 0,0 0,-1 0,1 0,-1 0,0 1,-1-1,1 1,-1 0,1 0,-1 0,-1 0,1 1,0 0,-1-1,0 2,1-1,-1 0,0 1,-1 0,-1 0,0 2,-1 0,0 1,0 0,0 1,1 0,-1 0,1 0,-1 1,1 0,0 1,0 0,-4 3,-8 4</inkml:trace>
  <inkml:trace contextRef="#ctx0" brushRef="#br0" timeOffset="469.556">412 396,'38'-71,"59"-86,-61 127,-35 30,0 0,0 0,0-1,0 1,0 0,0 0,-1 0,1 0,0 0,0 0,0 0,0 0,0 0,0 1,0-1,-1 0,1 1,0-1,0 0,0 1,-1-1,1 1,0-1,0 1,-1-1,1 1,0 0,-1-1,1 1,-1 0,1 0,-1-1,1 1,-1 0,0 0,1 0,-1 0,0-1,0 1,1 0,-1 0,0 0,0 0,0 0,0 0,0 0,6 28,-6-21,0-1,0 1,1-1,0 0,0 1,1-1,0 0,0 0,1 0,0 0,0 0,0-1,1 1,0-1,0 0,1 0,0 0,0-1,0 0,1 0,-1 0,1 0,0-1,1 0,-1 0,1-1,0 0,-1 0,1-1,1 1,0-1,2-4,0 1,0-1,-1-1,1 0,0 0,-1-1,0 0,1-1,-2 0,1 0,-1-1,1 0,-2 0,1-1,-1 0,0 0,0-1,-1 0,0 0,0-1,-1 1,0-1,-1-1,0 1,0 0,-1-1,0 0,-1 0,0-1,3-13,-4 5</inkml:trace>
  <inkml:trace contextRef="#ctx0" brushRef="#br0" timeOffset="939.89">1316 1,'-11'3,"0"1,0 1,1-1,-1 2,1-1,0 1,1 1,0 0,0 0,0 1,1 0,0 0,1 1,-4 5,11-12,0 1,0 0,-1 0,2 0,-1-1,0 1,0 0,1 0,0-1,-1 1,1 0,0-1,0 1,1-1,-1 1,1-1,-1 0,1 1,-1-1,1 0,0 0,0 0,0 0,1-1,-1 1,0 0,0-1,1 0,-1 1,1-1,0 0,-1 0,1-1,0 1,-1 0,1-1,0 0,0 1,-1-1,1 0,3-1,21 10,-21-7,0-1,0 2,0-1,0 1,0-1,-1 2,1-1,-1 1,0-1,0 1,0 1,0-1,-1 1,0 0,0 0,0 0,-1 0,1 1,-1 0,0-1,-1 1,0 0,0 0,0 0,0 1,-1-1,0 0,0 1,-1-1,0 1,0-1,-1 0,1 1,-1-1,-1 1,-4 2,-1-1,0 0,0-1,-1 1,0-1,0-1,-1 0,1 0,-1-1,-1 0,1 0,-1-1,0 0,1-1,-2 0,1 0,0-1,-10 0,-4 1,5-3</inkml:trace>
</inkml:ink>
</file>

<file path=ppt/ink/ink4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26.8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1 509,'24'0,"22"0,8 0,1 0,-6 0,-5 0,-6 0,-10 4,-4 3,-6 4,-6 0</inkml:trace>
</inkml:ink>
</file>

<file path=ppt/ink/ink4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36.3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144 0,'-17'30,"1"1,2 1,0 0,3 0,0 2,0 10,-4 15,3 0,3 1,2 1,2-1,4 1,2 0,3-1,3 11,-5-57,1 13,0-1,2 1,1-1,1 0,1-1,2 1,0-2,1 1,6 5,-16-28,0 1,0-1,0 0,1 0,-1 0,1 0,-1-1,1 1,0 0,0-1,0 1,0-1,0 1,0-1,0 0,0 0,1 0,-1 0,0 0,1-1,-1 1,0-1,1 0,-1 1,1-1,-1 0,1 0,-1 0,0-1,1 1,-1-1,1 1,-1-1,0 0,1 0,-1 0,0 0,0 0,0-1,0 1,0 0,0-1,0 0,-1 1,1-1,0 0,-1 0,1-1,6-15</inkml:trace>
  <inkml:trace contextRef="#ctx0" brushRef="#br0" timeOffset="469.964">482 451,'-3'-1,"0"1,-1-1,1 1,0-1,-1 1,1 0,-1 1,1-1,0 0,-1 1,1 0,0 0,0 0,-1 0,1 0,0 1,0-1,0 1,0 0,1 0,-1 0,0 0,1 0,-11 8,0 0,1 1,0 0,1 0,0 2,1-1,0 1,1 1,1-1,0 1,1 1,0 0,1 0,1 0,-1 7,5-16,1-1,0 0,1 1,-1-1,1 1,0-1,1 0,-1 1,1-1,0 0,0 0,0 0,1 0,0-1,0 1,0-1,0 0,1 0,0 0,0 0,0 0,0-1,0 0,1 0,0 0,-1 0,1-1,0 1,0-2,1 1,-1 0,0-1,0 0,1 0,-1 0,1-1,-1 0,1 0,1-1,8 4,0-1,1-1,0-1,-1 0,1-1,-1-1,1 0,-1-1,0 0,0-2,0 0,-1 0,6-4,-2-2</inkml:trace>
</inkml:ink>
</file>

<file path=ppt/ink/ink4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40.0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264 25,'-19'12,"0"2,0 0,1 1,1 1,0 0,2 1,0 1,0 1,2 0,0 0,2 1,0 1,1 0,1 1,1 0,1 0,1 0,1 1,0 0,2 6,0-19,1 1,1-1,0 0,0 1,1-1,0 1,1-1,0 0,0 1,2-1,-1 0,1 0,0 0,1 0,0-1,1 0,0 1,0-2,1 1,0 0,1-1,0-1,0 1,1-1,-1 0,5 2,1-4,-1-1,0 0,1-1,0-1,0 0,-1-1,1 0,0-1,0 0,0-1,0-1,0 0,0-1,-1 0,1-1,-1 0,0-1,4-2,6-4,1 0,-1-2,-1-1,0 0,-1-2,-1 0,0-1,15-19,-24 26,-1-1,0 0,-1-1,0 1,-1-2,0 1,-1-1,-1 0,0 0,0 0,-1-1,-1 1,0-1,-1 0,-1 0,0 0,-1-1,0 1,-1 0,-1 0,0 0,-1 0,0 1,-1-1,-1 1,0 0,-1 0,0 0,-1 1,0 0,-1 0,-1 1,1 0,-2-1,0 4,0 0,0 1,0 0,-1 0,0 1,0 0,-1 1,1 0,-1 1,0 1,-1 0,1 0,0 1,-1 1,0 0,1 0,-1 1,1 1,-1 1,1-1,-1 2,1 0,-4 1,-14 8,5-1</inkml:trace>
  <inkml:trace contextRef="#ctx0" brushRef="#br0" timeOffset="478.15">95 420,'56'-29,"-34"15,95-44,-112 57,0-1,0 1,0 0,0 0,0 1,1-1,-1 1,0 1,0-1,0 1,0-1,0 1,0 1,0-1,0 1,0 0,-1 0,1 0,0 1,-1-1,0 1,0 0,2 2,38 40,-40-38,0-1,1 0,0 0,0 0,1-1,0 1,0-1,0-1,0 1,1-1,-1 0,1-1,0 0,1 0,-1 0,0-1,1 0,-1 0,1-1,0 0,-1 0,3-1,-3-1,1-1,-1 1,1-1,-1-1,0 1,1-1,-1-1,-1 1,1-1,0 0,-1-1,0 1,0-1,-1-1,1 1,-1-1,4-5,-8 9,0 1,0 0,-1-1,1 0,0 1,-1-1,1 1,-1-1,0 0,0 1,1-1,-1 0,0 1,0-1,0 0,-1 1,1-1,0 1,-1-1,1 0,-1 1,1-1,-1 1,0-1,0 1,0-1,0 1,-8-10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47,'38'0,"32"0,14 0,-3 0,-5 0,-11-5,-7-1,-9 0,-7 1,-2 2,-3-4,-2-1,-8 2</inkml:trace>
</inkml:ink>
</file>

<file path=ppt/ink/ink4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49.4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121 0,'-29'382,"23"-316,-2 0,-3-1,-3-1,-8 19,-8 37,30-120,0 0,1 0,-1 0,0-1,0 1,1 0,-1 0,0 0,0 0,1 0,-1 0,0-1,0 1,1 0,-1 0,0 0,0 0,1 0,-1 0,0 0,1 0,-1 0,0 0,0 0,1 1,-1-1,0 0,1 0,-1 0,0 0,0 0,0 0,1 1,-1-1,0 0,0 0,1 0,-1 1,0-1,0 0,0 0,0 0,1 1,-1-1,0 0,0 0,0 1,0-1,0 0,0 1,0-1,0 0,0 0,0 1,0-1,0 0,0 1,0-1,0 0,0 0,0 1,0-1,23-23,-18 18,110-124,-55 59,3 2,3 4,47-35,-105 93,59-36,-65 42,0-1,-1 0,1 1,0-1,0 1,0 0,0 0,0-1,0 1,-1 0,1 1,0-1,0 0,0 0,0 1,0-1,0 1,-1 0,1 0,0-1,-1 1,1 0,0 0,-1 0,1 1,-1-1,1 0,-1 1,0-1,0 1,0-1,0 1,0-1,0 1,0 0,0-1,0 3,3 10,0 1,-1-1,-1 1,0 0,-1-1,-1 1,0 0,-1 0,-1 0,0-1,-3 9,4-10,-2 1,0-1,-1 0,0 0,-1 0,0-1,-1 1,0-1,-1 0,-1-1,0 0,0 0,-1-1,0 0,-1 0,0-1,-1 0,0-1,0 0,0-1,-4 1,0-2,-1-1,1-1,-1-1,0 0,0-1,0-1,0 0,0-1,0-1,0 0,0-2,0 1,0-2,0 0,1-1,0-1,0 0,1-1,-1 0,1-1,-1-2,-10-9</inkml:trace>
</inkml:ink>
</file>

<file path=ppt/ink/ink4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52.7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 0,'-18'45,"3"29,3 1,4 0,3 1,5 55,2 126,11-190,-12-65,-1-1,0 1,1-1,-1 1,1-1,0 1,-1-1,1 0,0 1,0-1,0 0,0 0,0 0,0 0,0 1,0-1,1-1,-1 1,0 0,1 0,-1 0,1-1,-1 1,0-1,1 1,-1-1,1 1,0-1,-1 0,1 0,-1 0,1 0,-1 0,1 0,-1 0,1-1,-1 1,1 0,0-1,11-6,1-1,-1-1,-1 0,0-1,0 0,-1-1,0-1,7-8,5-5,202-207,-176 202,-48 29,0 1,0 0,1 0,-1 0,0 0,0 0,0 0,1 0,-1 0,0 0,0 0,0 1,1-1,-1 1,0-1,0 1,0-1,0 1,0 0,0-1,0 1,0 0,0 0,0 0,0-1,0 1,-1 0,1 0,0 0,-1 1,1-1,-1 0,1 0,-1 0,1 0,-1 0,0 1,0-1,0 0,1 0,-1 1,0-1,-1 1,3 65,-3-60,0-1,0 1,1 0,-1 0,2 0,-1 0,1 0,0-1,0 1,1 0,0 0,0-1,1 1,-1-1,1 0,1 0,-1 0,1 0,0-1,2 2,37 6,-20-14</inkml:trace>
  <inkml:trace contextRef="#ctx0" brushRef="#br0" timeOffset="681.403">1103 452,'-25'22,"0"-4,0 2,2 1,0 1,2 1,0 0,2 2,0 1,2 0,-10 20,26-44,0-1,0 1,0 0,0 0,1-1,-1 1,0 0,1 0,-1 0,1 0,0 0,0 0,0 0,0 0,0 0,0 0,0 0,0 0,1 0,-1 0,1 0,0 0,-1-1,1 1,0 0,0 0,0-1,0 1,0 0,1-1,-1 1,0-1,1 0,-1 1,1-1,0 0,-1 0,1 0,0 0,0 0,-1 0,1-1,0 1,0-1,0 1,0-1,0 0,0 1,1-1,9-2,0-1,0 0,0-1,-1 0,1 0,-1-2,0 1,0-1,-1-1,0 0,0 0,-1-1,1 0,-2-1,1 0,-1-1,-1 1,0-1,2-4,-1 4,96-134,-103 142,-1 0,1 0,0 1,0-1,0 0,0 0,0 1,0-1,0 1,1-1,-1 1,0-1,1 1,-1 0,1 0,0-1,-1 1,1 1,0-1,0 0,0 0,-1 0,1 1,0-1,0 1,0 0,0 0,0-1,0 1,0 0,0 1,0-1,0 0,0 0,0 1,0-1,0 1,-1 0,1 0,0 0,0-1,0 1,-1 1,1-1,-1 0,1 0,-1 1,1-1,-1 1,0-1,0 1,0-1,0 1,0 0,0 0,0 0,23 202,-24-200,1-1,0 1,0 0,0-1,0 1,1-1,-1 1,1-1,0 0,0 1,0-1,0 0,1 0,-1-1,1 1,0 0,0-1,0 0,0 1,0-1,0-1,1 1,-1 0,1-1,-1 1,1-1,0 0,-1 0,1-1,0 1,0-1,-1 0,1 0,0 0,0 0,-1-1,1 0,0 1,0-1,-1 0,1-1,-1 1,4-3,4-6,0-2,0 0,-1 0,-1-1,0 0,-1-1,0 0,0-3,21-33,142-208,-171 258,0-1,0 1,0-1,0 1,0-1,0 1,0-1,0 1,0-1,0 1,1-1,-1 1,0 0,0-1,1 1,-1-1,0 1,0 0,1-1,-1 1,0 0,1-1,-1 1,1 0,-1-1,1 1,-1 0,0 0,1 0,-1-1,1 1,-1 0,1 0,-1 0,1 0,-1 0,1 0,-1 0,1 0,-1 0,1 0,-1 0,1 0,-1 0,1 0,-1 1,0-1,1 0,-1 0,1 1,-1-1,1 0,-1 0,0 1,1-1,-1 0,0 1,1-1,-1 1,0-1,0 0,1 1,-1-1,0 1,0-1,1 1,-1-1,0 1,2 37,-2-33,-14 93,10-89,1 0,0 0,0 0,1 1,1-1,-1 1,1-1,1 1,0 0,1-1,-1 1,2-1,-1 1,1-1,1 0,0 0,0 0,1 0,0 0,0 0,1-1,0 0,1 0,0 0,-3-5,0-1,0 0,0 0,1-1,-1 1,0-1,1 1,-1-1,1 0,-1 0,1-1,0 1,-1-1,1 0,0 0,-1 0,1 0,0 0,-1-1,1 0,0 0,-1 0,1 0,-1 0,0-1,1 1,-1-1,0 0,0 0,0 0,2-3,81-87,30-102,-102 175,-3 7</inkml:trace>
  <inkml:trace contextRef="#ctx0" brushRef="#br0" timeOffset="961.388">2316 650,'38'-20,"0"-2,-1-2,-2-1,0-1,-2-2,-1-2,-1 0,0-5,29-69,-59 100,0 0,0 0,0 0,-1 0,1 0,-1 0,0-1,0 1,-1 0,1 0,-1 0,0 0,0 0,0 0,-1 0,1 0,-1 0,0 1,0-1,0 0,0 1,-1 0,0 0,1-1,-1 2,0-1,-2-1,-2 1,0 1,0-1,-1 1,1 0,-1 1,0 0,0 0,1 1,-1 0,0 0,1 1,-1 0,0 0,1 1,-1 0,1 0,-1 1,1 0,0 0,0 0,1 1,-1 0,1 1,-1 0,1 0,1 0,-1 0,-1 3,-4 0,0 2,1-1,0 1,0 1,1-1,0 2,1-1,1 1,0 1,0-1,1 1,1 0,0 0,1 1,0 0,1 0,0-1,2 2,-1-1,2 0,0 0,0 0,2 0,-1 0,2 0,0 0,1 0,0-1,1 1,4 7,5-2,1-1,1 0,0-1,2-1,-1-1,2 0,0-2,1 0,0-1,1-1,0 0,1-2,0-1,1 0,-1-2,1-1,0 0,1-2,-1-1,24 0,90-14,-104 6</inkml:trace>
</inkml:ink>
</file>

<file path=ppt/ink/ink4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51.8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24 501,'-18'107,"15"-84,0 95,4-115,0-1,0 0,0 1,1-1,-1 0,0 1,1-1,0 0,-1 0,1 0,0-1,0 1,0 0,0-1,0 1,1-1,-1 1,0-1,1 0,-1 0,1 0,-1-1,1 1,-1 0,1-1,0 0,-1 0,1 0,0 0,-1 0,1 0,0 0,2-2,82-28,-71 18,0 1,-1-2,-1 0,-1-1,1 0,-2-1,0-1,-1 0,18-21,-28 35,0 0,0 1,1-1,-1 0,1 1,-1-1,1 1,-1 0,1-1,0 1,0 0,-1 0,1 0,0 0,0 0,0 1,0-1,0 1,0-1,0 1,0 0,1-1,-1 1,0 0,0 0,0 1,0-1,0 0,0 1,0-1,0 1,0 0,0 0,0 0,0 0,0 0,-1 0,1 0,0 0,-1 1,1-1,-1 1,1-1,-1 1,0 0,1-1,-1 1,0 0,0 0,21 26,68 69,-87-94,1 0,-1-1,1 0,0 1,0-1,0 0,0-1,0 1,0-1,1 0,-1 0,0 0,1-1,-1 1,0-1,1 0,-1 0,1-1,-1 1,0-1,1 0,-1 0,0-1,0 1,0-1,0 0,2-1,13-12,-1-1,0-1,-1 0,-1-2,0 0,-2 0,0-2,-1 1,-1-2,-1 0,5-17,5-4,-3-1,-1-1,-2 0,-3-1,-1-1,-3 0,-1 0,-3-1,-1-31,-5 467,3-367,2-1,0 0,0 0,2-1,1 1,0-1,7 13,-13-30,1-1,-1 1,1 0,0-1,-1 1,1 0,0-1,0 1,0-1,0 1,0-1,0 0,0 1,0-1,1 0,-1 0,0 0,1 0,-1 0,1 0,-1 0,1-1,0 1,-1 0,1-1,0 1,0-1,5-5</inkml:trace>
  <inkml:trace contextRef="#ctx0" brushRef="#br0" timeOffset="249.747">559 218,'48'0,"45"0,16 0,-1-5,-9-1,-12 0,-11 1,-9 2,-11 1,-11 1,-12 0</inkml:trace>
</inkml:ink>
</file>

<file path=ppt/ink/ink4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48.8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256 0,'-24'34,"-8"11</inkml:trace>
  <inkml:trace contextRef="#ctx0" brushRef="#br0" timeOffset="1561.944">284 85,'-1'-1,"1"1,0-1,0 1,-1-1,1 1,0-1,0 1,-1-1,1 1,0-1,-1 1,1 0,-1-1,1 1,0 0,-1-1,1 1,-1 0,1 0,-1-1,1 1,-1 0,1 0,-1 0,1 0,-1 0,1 0,-1 0,1 0,-1 0,0 0,1 0,-1 0,1 0,-1 0,1 0,-1 0,1 1,-1-1,1 0,-1 0,1 1,0-1,-1 0,1 1,-1-1,1 0,0 1,-1-1,1 1,0-1,-1 0,1 1,0-1,0 1,-1-1,1 1,0-1,0 1,0-1,0 1,-1 0,1 0,-37 42,19-19,0-2,-2 0,0-1,-1-1,-2-1,0-1,0-1,-22 11,34-25,15-6</inkml:trace>
</inkml:ink>
</file>

<file path=ppt/ink/ink4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59.2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 1,'-14'14,"-5"10,1 5,8-2,6-10,8-14,4-6</inkml:trace>
</inkml:ink>
</file>

<file path=ppt/ink/ink4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59.5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 0,'-9'5,"-9"6,4 1,10-6,0 1,0-1</inkml:trace>
</inkml:ink>
</file>

<file path=ppt/ink/ink4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4:00.0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76,'38'0,"28"0,7 0,-5 0,-8 0,-10-5,-8-1,-7 0,-5 1,-2-3,-1-1,-1 2,1 2,-1 1,-3-3,-2 0,-4 1</inkml:trace>
</inkml:ink>
</file>

<file path=ppt/ink/ink4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4:00.2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29,'39'0,"36"0,10 0,1-5,-10-1,-9 0,-10 1,-10 2,-8 1,-12 1</inkml:trace>
</inkml:ink>
</file>

<file path=ppt/ink/ink4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4:01.0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30,'39'-5,"31"-1,9 0,-4 1,-10 2,-12 0,-9 2,-8 1,-10 0</inkml:trace>
</inkml:ink>
</file>

<file path=ppt/ink/ink4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4:01.6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321 58,'-30'20,"0"2,1 1,2 1,0 2,2 0,1 2,1 1,1 0,0 4,14-21,1 0,0 1,0 0,1 0,1 0,0 1,1 0,0 0,1 0,1 0,0 0,1 1,0-1,2 0,-1 1,2-1,0 0,0 1,2-1,0 0,0-1,1 1,1-1,0 0,1 0,0-1,1 0,0 0,1-1,1 0,-1 0,2-1,8 6,-11-9,1-2,0 1,1-1,-1-1,1 1,0-2,0 1,0-1,0-1,0 0,1 0,-1-1,1-1,-1 0,1 0,-1-1,1 0,9-2,7-4,-3 2</inkml:trace>
  <inkml:trace contextRef="#ctx0" brushRef="#br0" timeOffset="252.442">745 283,'-39'38,"-12"32,2 9,10-4,11-10,15-11,15-15,12-15,8-10,6-8,2-5,6-3,1-1,0 0,-2 1,-7 0</inkml:trace>
  <inkml:trace contextRef="#ctx0" brushRef="#br0" timeOffset="569.801">1111 396,'-8'11,"-1"1,1 1,1 0,0 0,1 0,1 1,0-1,1 1,0 1,1-1,0 1,1-1,1 1,1-1,0 1,1 9,0-21,0 0,0 0,0-1,0 1,1-1,-1 1,1-1,0 1,-1-1,1 0,0 0,0 0,1 0,-1 0,0 0,1-1,-1 1,1-1,-1 1,1-1,0 0,-1 0,1 0,0-1,0 1,0-1,0 1,-1-1,1 0,0 0,0 0,0-1,0 1,0-1,0 1,1-2,97-43,-91 37,-1 0,0-1,0 0,-1-1,0 0,-1 0,0 0,0-1,-1 0,-1 0,0-1,2-6,-5 13,0 0,-1 0,1 0,-1 1,0-2,0 1,-1 0,0 0,1 0,-2 0,1 0,-1 0,1 0,-2 0,1 0,0 0,-1 0,0 0,0 1,0-1,-1 1,0-1,1 1,-1 0,-1 0,1 0,-1 1,1-1,-1 1,0 0,-4-2,-43-13,26 15</inkml:trace>
  <inkml:trace contextRef="#ctx0" brushRef="#br0" timeOffset="1016.086">1506 650,'21'-54,"2"2,2 0,2 2,3 1,21-26,-51 74,1 0,-1 0,0 0,1 0,-1 0,0 0,1 0,-1 0,1 0,0 0,-1 0,1 0,0 1,0-1,-1 0,1 0,0 1,0-1,0 1,0-1,0 1,0-1,0 1,0-1,0 1,0 0,0-1,0 1,0 0,0 0,0 0,0 0,0 0,1 0,-1 0,0 1,0-1,0 0,0 0,0 1,0-1,0 1,0-1,0 1,0-1,0 1,-1 0,1-1,0 1,0 0,0 0,-1-1,1 1,0 0,-1 0,1 0,-1 1,23 62,-22-56,0 0,1-1,0 1,1 0,0-1,0 0,0 0,1 0,0 0,1-1,-1 1,1-1,1 0,-1-1,1 1,0-1,6 4,-6-4,0-2,0 1,1-1,-1 0,1 0,0-1,0 0,0 0,0 0,0-1,0 0,0-1,0 1,1-1,-1-1,0 1,0-1,0-1,0 1,0-1,0-1,0 1,0-1,-1 0,0 0,1-1,3-3,-1 0,1-1,-1 0,0-1,0 0,-1 0,-1-1,1 0,-2 0,1 0,-2-1,1 0,-1-1,0-1,-1-8</inkml:trace>
  <inkml:trace contextRef="#ctx0" brushRef="#br0" timeOffset="1406.512">2494 142,'-18'9,"1"1,0 1,1 0,0 2,1 0,0 0,1 1,-6 8,19-21,-1 1,1-1,0 1,-1-1,1 1,0 0,0-1,0 1,0 0,1 0,-1 0,0 0,1 0,-1 0,1 0,0 0,-1 0,1 0,0 0,0 0,0 0,1 0,-1 0,0 0,1 0,0 0,-1 0,1 0,0 0,0 0,0-1,0 1,0 0,0 0,1-1,-1 1,0-1,1 0,0 1,-1-1,1 0,0 0,-1 0,1 0,0 0,0 0,0 0,0-1,0 1,0-1,0 1,0-1,2 0,4 3,0-2,1 0,-1 0,0 1,-1 0,1 0,0 1,-1 0,1 0,-1 1,0 0,0 0,0 1,-1 0,0 0,0 1,0-1,0 1,-1 1,0-1,0 1,-1 0,0 0,0 0,-1 0,1 1,-2-1,2 3,-4-2,-1-1,1 0,-1 1,-1-1,1 0,-1 0,-1 0,1 0,-1 0,0 0,-1-1,1 1,-1-1,-1 0,1 0,-1-1,0 1,0-1,-1 0,1-1,-1 1,0-1,0 0,-1 0,1-1,-1 0,0 0,0-1,0 0,0 0,0 0,0-1,-1 0,1 0,-3-1,-15 3</inkml:trace>
  <inkml:trace contextRef="#ctx0" brushRef="#br0" timeOffset="1652.107">3087 29,'-5'38,"-6"33,-1 8,1 0,2-8,3-11,3-11,1-10,2-6,0-4,1-7</inkml:trace>
  <inkml:trace contextRef="#ctx0" brushRef="#br0" timeOffset="1889.444">2804 368,'44'-5,"32"-1,10-1,-7 2,-10 2,-14 1,-10 0,-8 2,-6 5,-8 1</inkml:trace>
  <inkml:trace contextRef="#ctx0" brushRef="#br0" timeOffset="2150.805">3341 1,'47'55,"-3"3,-2 1,-2 2,-4 2,-2 1,-3 2,-3 0,-1 6,-25-58,1 0,-2 0,0 1,-1-1,0 0,-1 0,-1 1,0-1,-1 0,0 0,-1 0,-1-1,0 0,-1 0,-1 0,0 0,0-1,-1 0,-1-1,0 1,0-2,-1 1,0-2,-1 1,-1-1,1-1,-1 0,-7 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1,'0'33,"5"12,2-3</inkml:trace>
</inkml:ink>
</file>

<file path=ppt/ink/ink4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3:58.2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367 60,'-11'0,"-1"1,1 1,0 0,0 0,0 1,0 1,0 0,0 0,1 1,0 0,0 1,0 0,1 1,0 0,0 0,1 1,0 0,0 1,1-1,0 1,0 1,1-1,0 1,1 1,0-1,1 1,0-1,1 1,-2 8,1 0,2 0,0-1,1 1,0 0,2 0,0 0,1-1,1 1,1-1,0 1,2-1,0-1,1 1,1-1,0 0,1-1,5 7,-7-17,1 0,-1 0,1-1,0 0,1 0,-1-1,1 0,0-1,0 0,0 0,0-1,0 0,1 0,-1-1,1-1,-1 0,1 0,-1 0,1-1,-1-1,1 0,-1 0,0 0,0-2,0 1,0-1,-1 0,1 0,-1-1,0-1,-1 1,1-1,1-2,6-5,-1 0,0-1,0 0,-1-1,-1-1,-1 0,0 0,-1-1,-1-1,-1 0,0 0,-1 0,-1-1,2-13,-4 19,-2 0,0 0,0-1,-2 1,1 0,-2-1,0 1,0 0,-1 0,-1-1,0 2,-1-1,0 0,-1 1,0-1,-1 1,-1 1,0-1,0 1,-1 1,-8-10,10 14,0 1,0 0,0 0,0 1,-1-1,0 1,0 1,0-1,0 1,0 0,-1 1,0 0,1 0,-1 1,0 0,0 0,1 1,-1 0,0 0,0 0,0 1,0 1,1-1,-8 4,-5 1,0 2,1 0,1 1,-1 1,1 1,1 1,0 0,-12 12,0 2</inkml:trace>
  <inkml:trace contextRef="#ctx0" brushRef="#br0" timeOffset="556.336">0 483,'10'-10,"0"0,0 0,1 1,1 0,-1 1,1 1,1 0,-1 0,1 1,0 1,1 0,-1 1,1 0,0 1,0 0,9 1,-17 3,-1 0,1 1,-1-1,1 1,-1 0,0 1,0 0,0-1,0 2,0-1,0 0,-1 1,0 0,1 0,-2 0,1 1,0-1,-1 1,1 2,53 48,-51-53,0 1,0-1,0 0,0 0,1-1,-1 1,0-2,1 1,-1-1,0 1,1-2,-1 1,1-1,-1 0,0 0,0-1,1 0,-1 0,0 0,-1-1,1 0,0 0,-1 0,0-1,1 0,-1 0,-1 0,2-2,1-7,-5 2</inkml:trace>
</inkml:ink>
</file>

<file path=ppt/ink/ink4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4:19.6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488 23,'-7'-4,"1"1,-1 0,0 0,0 1,0 0,0 0,0 1,0 0,-1 0,1 1,0 0,-1 0,1 1,0-1,-1 2,1-1,0 1,0 0,0 0,0 1,1 0,-1 0,-3 1,0-1,0 1,1 0,-1 1,1 0,0 1,0 0,1 0,0 1,0 0,0 1,1-1,-5 8,12-10,0 0,1 0,-1 0,1 0,1 0,-1 0,1 0,-1 0,1-1,1 1,-1-1,1 0,0 1,0-1,0 0,0 0,1-1,-1 1,1-1,0 0,0 0,0 0,1 0,-1-1,1 0,3 2,7 6,9 9,-13-13,0 0,-1 1,0 0,0 1,-1 0,0 1,-1 0,1 0,-2 0,1 1,-1 1,-1-1,0 1,-1 0,0 0,0 1,-1 0,-1 0,-4-5,-1 0,0 0,-1 0,0 0,0 0,0-1,-1 1,0-1,-1 0,1 0,-1-1,0 1,0-1,-1 0,1 0,-1-1,0 0,-1 0,1 0,-1-1,1 1,-1-2,0 1,0-1,0 0,-3 0,-17 10,-202 66,165-67,84-31,-2 8,1-1</inkml:trace>
</inkml:ink>
</file>

<file path=ppt/ink/ink4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4:19.8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 1,'-5'33,"-2"17,1-1</inkml:trace>
</inkml:ink>
</file>

<file path=ppt/ink/ink4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4:20.1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4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4:20.4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1 505,'173'-315,"-173"314,0 0,0 0,0-1,1 1,-1 0,0 0,1 0,-1 0,1 0,-1-1,1 1,-1 0,1 0,0 0,-1 0,1 0,0 1,0-1,0 0,0 0,0 0,0 1,0-1,0 0,0 1,0-1,0 1,0 0,0-1,1 1,-1 0,0 0,0-1,0 1,1 0,-1 0,0 0,0 0,0 1,1-1,-1 0,0 0,0 1,0-1,0 1,1-1,-1 1,0-1,0 1,0 0,0 0,0 0,29 132,-27-126,0 0,0 0,1-1,0 1,0-1,0 0,1 0,0-1,0 1,0-1,1 0,0 0,0-1,0 0,0 0,1 0,-1-1,1 0,0 0,0-1,0 0,1 0,-1 0,0-1,1 0,-1-1,1 0,-1 0,1 0,-1-1,0 0,1 0,-1-1,0 0,0-1,4-1,1-3,0 0,0-2,-1 1,0-1,0-1,-1 0,-1 0,1-1,-2-1,1 1,-2-1,0-1,0 1,-1-1,0 0,-1-1,-1 1,0-1,-1 0,-1 0,0 0,0 0,-2-15,0-55,-1 59</inkml:trace>
</inkml:ink>
</file>

<file path=ppt/ink/ink4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4:25.8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316 85,'-16'4,"0"0,0 1,0 1,1 1,0 0,0 1,0 1,1 0,1 1,0 0,0 1,1 0,0 1,1 1,0 0,1 0,1 1,0 0,1 1,0 0,1 0,1 2,-3 11,1 0,2 1,1 0,1 1,1-1,2 1,1-1,2 1,0-1,2 0,3 10,-5-32,-1 0,1 0,0-1,1 1,-1-1,1 1,1-1,-1 0,1 0,0 0,0-1,1 1,0-1,0 0,0 0,0-1,1 0,-1 0,1 0,1 0,-1-1,0 0,1-1,-1 1,1-1,0 0,5 0,3 0,1-1,-1-1,0-1,0 0,0-1,0 0,0-1,0-1,0 0,-1-1,0-1,0 0,0-1,-1 0,0-2,11-8,5-5,-2-2,-1 0,-1-2,0-1,-3-1,14-21,-21 27,0-1,-2 0,-1-1,-1-1,-1 0,-1 0,-1-1,-1 0,1-12,-7 28,1-1,-1 1,-1-1,0 1,0-1,-1 1,0 0,-1-1,0 1,-1 0,0 0,-1 0,1 0,-2 1,0-1,0 1,0 0,-1 1,-1 0,1-1,-1 2,-1-1,0 1,1 0,-6-2,-2 1,0 1,-1 1,0 0,-1 1,1 0,-1 2,0 0,0 0,0 2,0 0,0 1,0 1,0 1,0 0,0 1,0 1,1 0,0 1,0 1,0 1,-7 4,-21 6</inkml:trace>
  <inkml:trace contextRef="#ctx0" brushRef="#br0" timeOffset="2815.881">6 480,'0'-1,"0"1,1 0,-1 0,0 0,1 0,-1-1,0 1,1 0,-1 0,0-1,0 1,1 0,-1-1,0 1,0 0,0-1,1 1,-1 0,0-1,0 1,0 0,0-1,0 1,0 0,0-1,0 1,0 0,0-1,0 1,0-1,0 1,0 0,0-1,0 1,0 0,0-1,0 1,0 0,-1-1,1 1,0 0,0-1,0 1,-1 0,1-1,0 1,-1 0,1 0,0-1,0 1,-1 0,1 0,0 0,-1-1,1 1,0 0,-1 0,1 0,-1 0,1 0,0 0,-1 0,1 0,0 0,-1 0,1 0,-1 0,1 0,0 0,-1 0,24-20,157-46,-173 63,1 1,0 0,0 1,-1-1,1 1,0 1,0 0,0 0,0 1,0-1,0 2,0-1,0 1,-1 0,1 1,-1 0,1 0,-1 1,0-1,0 2,-1-1,1 1,-1 0,0 0,0 1,-1 0,21 25,-17-19,0 0,0 0,1-1,1-1,0 1,0-2,1 1,0-2,1 1,0-2,0 0,10 4,-19-10,0 0,1-1,-1 0,0 1,0-1,0 0,0-1,0 1,0-1,0 0,0 0,0 0,0-1,0 1,0-1,-1 0,1 0,-1 0,1 0,-1-1,0 1,0-1,0 0,0 0,0 0,-1 0,0-1,1 1,-1-1,0 1,-1-1,1 0,0-3,7-10</inkml:trace>
</inkml:ink>
</file>

<file path=ppt/ink/ink4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4:41.3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389 509,'-71'170,"46"-96,-2-1,-5 17,-3-3,-4 0,-44 68,77-146,4-4,0 0,-1-1,1 1,-1-1,0 0,-1 0,1 0,-1 0,0-1,1 1,-2-1,1 0,0 0,-1-1,-1 1,5-3,0-1,0 0,0 0,0 0,0 0,0 0,0 0,1 0,-1 0,0 0,1-1,-1 1,0 0,1 0,0-1,-1 1,1 0,0-1,-1 1,1-1,0 1,0 0,0-1,0 1,1 0,-1-1,0 1,1 0,-1-1,0 1,1 0,0 0,-1-1,1 1,-1 0,9-29,1 0,1 1,1 0,2 1,6-8,2-6,232-468,-203 393,-61 182,1 231,9-285,0 1,1-1,0 0,1 0,0 0,1 0,0 0,1-1,0 1,0-1,1 0,1 0,-1 0,2-1,-1 0,1 0,1-1,0 0,0 0,0-1,1 0,0 0,0-1,1 0,0-1,0 0,0 0,0-1,1 0,6 0,-11-4,0 0,1 0,-1-1,0 0,1 0,-1-1,0 1,0-1,0-1,-1 1,1-1,0 0,-1 0,0-1,0 0,0 0,0 0,0 0,-1-1,0 0,1-1,67-118,-51 71,-4-1,-1-1,-3 0,5-54,-17 106,0 1,-1-1,1 0,0 0,-1 0,0 0,0 0,0 0,0 0,0 0,0 0,-1 1,1-1,-1 0,0 0,0 0,0 1,0-1,-1 0,1 1,-1-1,1 1,-1-1,0 1,0 0,0 0,0 0,-3-2,-6 10,2 5</inkml:trace>
  <inkml:trace contextRef="#ctx0" brushRef="#br0" timeOffset="345.881">1010 932,'30'-14,"-1"-1,-1-1,-1-2,0 0,-1-2,-1-1,-1-1,-1-1,-1-1,0-2,-19 22,0 1,0-1,0 1,-1-1,1 0,-1 0,0 0,0 0,-1 0,1 0,-1-1,0 1,0-1,0 1,0-1,-1 1,0-1,0 1,0-1,-1 1,0-1,1 1,-1 0,-1-1,1 1,-1 0,1 0,-1-1,-1 1,1 1,0-1,-1 0,0 1,0-1,0 1,0 0,-1 0,1 0,-1 0,0 1,-1-2,0 2,0-1,0 1,-1 0,1 1,-1-1,1 1,-1 0,1 1,-1-1,0 1,1 0,-1 0,1 1,-1 0,0 0,1 0,-1 1,1-1,0 1,0 1,0-1,0 1,0-1,0 2,0-1,1 0,0 1,-1 0,2 0,-1 0,-1 2,-6 7,1 1,0 0,1 1,0 0,2 0,0 1,0 0,1 0,-3 17,5-21,1 0,0 0,1 1,0-1,1 1,0 0,1-1,1 1,0 0,1-1,0 1,0-1,2 0,-1 0,2 0,-1 0,2 0,-1-1,2 0,-1 0,2-1,-1 0,1 0,1-1,0 0,0 0,1-1,0 0,0-1,10 6,-4-8,0 0,1-2,-1 0,1 0,-1-2,1 0,0-1,-1 0,1-1,0-2,-1 1,0-2,1 0,-1-1,-1 0,1-2,-1 1,0-2,-1 0,1-1,-2-1,1 0,-1 0,-1-1,0-1,-1 0,0-1,4-6,5-6</inkml:trace>
  <inkml:trace contextRef="#ctx0" brushRef="#br0" timeOffset="1100.238">1546 763,'24'2,"1"-1,0-1,0-1,0-1,-1-2,1 0,-1-1,0-2,-1-1,14-6,-32 13,0-1,0 0,0 0,0 0,0-1,0 0,-1 0,0 0,1 0,-1-1,0 0,-1 1,1-2,-1 1,0 0,0-1,0 1,0-1,-1 0,0 0,0 0,0 0,0 0,-1 0,0-1,0 1,-1 0,1-1,-1 1,0 0,-1-1,1 1,-1 0,0-1,0 1,-1 0,0 0,0 0,0 0,-1-2,0 4,0 0,0 0,0 0,0 0,0 0,-1 1,1-1,-1 1,0 0,1 0,-1 1,0-1,0 1,0 0,0 0,-1 0,1 0,0 1,0 0,0 0,-1 0,1 0,0 1,0-1,0 1,0 0,-1 0,1 1,1-1,-1 1,0 0,0 0,-2 2,-8 4,1 1,0 0,0 1,1 0,0 1,1 0,0 1,-3 6,1 1,2 0,0 0,2 1,0 0,1 0,1 1,1 0,1 1,1-1,0 1,2 0,1 0,0 0,2 0,1 7,-2-22,0 1,1-1,0 0,1 0,-1 0,1 0,1 0,-1 0,1 0,0-1,1 1,-1-1,1 0,1 0,-1-1,1 1,0-1,0 0,0 0,1 0,0-1,0 0,0 0,0-1,1 1,0-1,-1-1,1 1,0-1,0-1,0 1,0-1,1 0,-1-1,0 1,4-2,16-5,-1-2,0-1,0-2,-1 0,0-1,-1-2,-1 0,0-2,-1 0,-1-2,0 0,-1-1,-14 13,40-30,-1-3,-3-1,-1-2,-2-2,-2-1,-2-2,3-9,-9-8,-29 62,1 1,0-1,-1 1,1-1,-1 0,0 1,1-1,-1 0,0 1,0-1,0 0,0 0,0 1,-1-1,1 0,0 1,-1-1,0 1,1-1,-1 0,0 1,1-1,-1 1,0 0,0-1,0 1,0 0,-1-1,1 1,0 0,-1 0,1 0,0 0,-1 0,1 0,-1 1,1-1,-1 0,-7 2,0 0,0 0,1 0,-1 1,0 1,1-1,-1 1,1 1,0 0,0 0,1 0,-1 1,1 0,0 1,0-1,-1 2,-7 5,0 0,1 2,0-1,1 2,0-1,1 2,1 0,0 0,2 1,0 0,0 1,2 0,-6 19,13-31,0 1,1-1,-1 0,1 1,1-1,-1 1,1-1,0 0,0 0,1 0,0 0,0-1,0 1,1-1,0 1,0-1,0 0,0-1,1 1,0-1,0 0,0 0,1 0,-1-1,1 0,0 0,0 0,0-1,0 0,0 0,0-1,1 1,-1-1,1-1,-1 1,1-1,-1 0,1-1,-1 1,2-2,9 0,-1-2,1 0,-1-1,0-1,0 0,0-1,-1-1,0-1,-1 0,0 0,0-2,-1 0,0 0,6-9,19-22,-1-1,-3-2,21-38,-40 63,-1-1,0 0,-2-1,-1 0,-1-1,0-1,-2 1,-1-1,-1-1,-1 1,-1-1,-1 0,-1 0,-1 0,-2 0,0 0,-2 0,0 1,-7-22,9 41,-1-1,0 1,0 0,0 0,-1 0,1 0,-1 0,0 1,-1-1,1 1,-1 0,0 0,0 0,0 1,-1-1,1 1,-1 0,1 0,-1 1,0-1,-1 1,1 0,0 0,0 1,-1 0,1 0,-1 0,1 0,-1 1,1 0,-1 0,1 1,-1-1,1 1,-1 0,1 1,-1-1,0 2,-12 9,2 1,-1 1,2 0,0 1,1 1,0 0,1 1,1 1,1 0,0 0,1 1,2 0,0 1,0 0,2 0,1 1,0 0,2 0,0 2,-1-4,1 0,0 0,2 0,0 0,2 0,0 0,0 0,2-1,1 1,0 0,1-1,1 0,1 0,0-1,2 0,-1 0,2-1,1 0,0 0,0-1,2-1,0 0,0-1,2 0,-1-1,2 0,-1-2,16 9,-8-9,-1 0,2-1,-1-2,1 0,1-1,-1-2,1 0,0-2,24 0,-17-3</inkml:trace>
</inkml:ink>
</file>

<file path=ppt/ink/ink4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4:43.82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610 44,'0'-1,"1"0,-1 0,1 0,-1 0,0 0,1-1,-1 1,0 0,0 0,0 0,0 0,0-1,0 1,0 0,0 0,-1 0,1 0,0 0,-1-1,1 1,-1 0,1 0,-1 0,1 0,-1 0,0 0,0 0,1 1,-1-1,0 0,0 0,0 1,0-1,0 0,0 1,0-1,0 1,0-1,0 1,0-1,0 1,-1 0,1 0,0 0,-1-1,-55-2,31 10,0 2,0 0,0 2,2 1,-1 1,-20 16,2-4,2-2,-103 71,143-93,-1 0,1-1,0 1,0 0,0-1,0 1,0 0,0 0,0 0,0 0,0 0,0 0,0 1,0-1,1 0,-1 0,1 0,-1 1,1-1,-1 0,1 1,0-1,-1 0,1 1,0-1,0 1,0-1,0 0,0 1,0-1,1 0,-1 1,0-1,1 0,-1 1,1-1,-1 0,1 1,0-1,0 0,-1 0,1 0,0 0,0 0,0 0,0 0,0 0,0 0,0 0,1-1,-1 1,0 0,0-1,1 1,-1-1,0 1,23 6,1-1,0 0,-1-2,2-1,-1-1,0-1,5-1,100 9,-128-9,1 0,-1 0,0-1,1 1,-1 1,1-1,-1 0,0 1,1-1,-1 1,0 0,1-1,-1 1,0 0,0 1,0-1,0 0,0 0,0 1,0 0,0-1,-1 1,1 0,-1 0,1-1,-1 1,0 0,1 1,-1-1,0 0,0 0,-1 0,1 1,0-1,-1 0,0 1,1-1,-1 3,-5 5,-1 0,-1 0,0-1,0 1,0-2,-1 1,-1-1,1 0,-1-1,-1 0,1 0,-1-1,0 0,-1-1,-6 3,-11 8,-268 139,273-144,5-1</inkml:trace>
</inkml:ink>
</file>

<file path=ppt/ink/ink4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4:44.32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1 486,'88'-77,"-4"-3,16-25,83-80,-134 149,-48 36,0-1,0 1,0 0,0-1,0 1,0 0,0 0,0 0,0 0,0 0,0 0,0 0,0 0,0 0,0 1,0-1,0 0,0 1,0-1,0 1,0-1,0 1,0-1,0 1,0 0,-1-1,1 1,0 0,0 0,-1 0,1-1,0 1,-1 0,1 0,-1 0,1 0,-1 0,0 0,1 0,-1 0,0 0,0 0,0 0,0 0,0 1,0-1,0 0,0 0,0 0,0 0,-1 0,-6 59,5-57,1 0,0 0,-1 0,1 0,0 0,0 0,1 0,-1 0,1 0,-1 1,1-1,0 0,0 0,0 1,1-1,-1 0,1 0,0 0,0 0,0 1,0-1,0-1,1 1,0 0,-1 0,1 0,0-1,0 1,0-1,1 0,-1 1,0-1,1 0,0 0,-1-1,1 1,3 1,4-2,1 0,-1-1,0 0,1-1,-1 0,0 0,1-1,-1-1,0 1,0-2,-1 1,1-1,-1-1,0 0,0 0,0-1,-1 0,1-1,-1 0,28-15,69-24,-102 45,-1 1,1-1,0 1,0 0,1 0,-1 0,0 0,0 1,0-1,-1 1,1 0,0-1,0 2,0-1,0 0,-1 0,1 1,-1-1,1 1,-1 0,1 0,-1 0,0 0,0 0,0 1,0-1,0 0,-1 1,1 0,-1-1,0 1,1 0,-1 0,0-1,-1 1,1 1,13 45,-7-26</inkml:trace>
</inkml:ink>
</file>

<file path=ppt/ink/ink4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4:45.10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382 506,'-100'77,"4"4,-31 38,121-113,2-3,-1 1,1 0,0 0,0 0,1 1,-1-1,1 1,0 0,0 0,0 0,1 0,0 0,0 1,0-1,1 1,-1-1,1 1,0 3,4-6,0-1,1 1,-1-1,0 0,1 0,-1 0,1-1,0 1,-1-1,1 0,0 0,0 0,0 0,0-1,0 0,0 0,0 0,0 0,0 0,0-1,0 0,-1 0,1 0,0 0,0 0,-1-1,2 0,32-9,0-1,-1-1,-1-2,0-2,-1-1,-1-2,-1-1,-1-1,24-23,72-48,-126 92,0 1,0-1,0 0,0 1,-1 0,1-1,0 1,0 0,0-1,0 1,0 0,0 0,0 0,0 0,0 0,0 0,0 0,1 0,-1 0,0 1,-1-1,1 0,0 0,0 1,0-1,0 1,0-1,0 1,0 0,0-1,-1 1,1 0,0-1,-1 1,1 0,0 0,-1-1,1 1,-1 0,1 0,-1 0,1 0,-1 0,0 0,0 0,1 0,-1 0,0 0,4 52,-17 81,13-132,-1 3,0 0,1 1,-1-1,1 1,1-1,-1 1,0-1,1 1,0-1,1 1,-1-1,1 0,0 0,0 0,1 0,-1 0,1 0,0-1,1 1,-1-1,1 0,0 0,0 0,0 0,0-1,1 0,-1 0,1 0,3 2,-2-4,1 0,-1-1,1 1,-1-1,0-1,1 1,-1-1,0 0,1-1,-1 1,0-1,0 0,0-1,0 1,-1-1,1 0,-1-1,0 1,1-1,-2 0,1-1,0 1,-1-1,2-2,46-38,-2-3,-2-2,-3-2,31-46,-45 49,-3-2,-2 0,-3-1,-1-2,-3 0,9-46,-28 61,0 39,-1-1,0 1,1-1,-1 1,0-1,0 1,1 0,-1-1,0 1,0 0,1 0,-1-1,0 1,0 0,0 0,0 0,1 0,-1 0,0 0,0 0,0 0,0 1,1-1,-1 0,0 0,0 1,1-1,-1 0,0 1,0-1,1 1,-1-1,0 1,1-1,-1 1,1 0,-1-1,1 1,-1 0,1-1,-1 1,1 0,-1 0,-19 21,0 0,2 2,0 0,2 2,1-1,1 2,1 0,1 0,1 1,2 1,-4 22,8-36,2 0,0 0,1 1,0-1,2 1,-1 0,2-1,0 1,2 9,-1-19,-1 0,1 0,0 0,0 0,1 0,-1 0,2 0,-1-1,0 1,1-1,0 0,0 0,1 0,-1-1,1 0,0 0,0 0,1 0,-1-1,1 1,-1-2,1 1,0-1,5 2,3 0,0-1,1-1,0 0,-1-1,1-1,0 0,0-1,0 0,-1-1,1-1,-1-1,0 0,0 0,0-2,0 1,-1-2,11-6,2-3,0-1,-2-1,0-1,-1-1,0-2,-2 0,-1-1,2-4,11-12,-3 0,-1-3,-2 0,-2-1,-1-2,-3 0,-2-1,-1-1,4-25,-21 70,0-1,0 1,0-1,0 0,0 0,0 0,-1 1,0-1,1 0,-1 0,0 0,0 0,-1 0,1 0,0 0,-1 1,0-1,0 0,0 0,0 1,0-1,0 0,-1 1,1-1,-1 1,0 0,0 0,0-1,0 1,0 0,0 0,0 1,-1-1,1 0,-1 1,1 0,-1-1,1 1,-1 0,0 0,0 1,-2-1,-9 5,0 1,0 0,1 1,0 1,0 0,1 1,0 0,0 1,1 0,0 1,0 0,1 1,-7 10,-1 0,1 1,0 0,2 2,0 0,2 0,1 1,0 1,2 0,1 1,2-1,0 2,2-1,1 1,-1 25,4-32,1-1,1 1,1 0,0-1,2 1,0-1,2 0,0 0,2 3,-4-14,0 0,1 0,0-1,0 0,1 0,0 0,0 0,1-1,0 0,0-1,0 0,1 0,0 0,0-1,1 0,0-1,-1 0,1 0,1-1,4 1,19 3,-3-2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0,'0'10,"0"7,0 2</inkml:trace>
</inkml:ink>
</file>

<file path=ppt/ink/ink4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4:46.05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510 257,'-16'-5,"0"0,0 1,0 1,0 1,-1 0,1 1,-1 0,1 2,-1 0,1 1,-1 0,1 1,0 1,0 1,0 0,1 1,0 1,0 0,0 1,1 1,0 0,1 1,0 0,0 1,2 1,-1 0,1 0,1 1,0 0,1 1,0 0,-5 14,7-12,0 1,2 0,0 1,1-1,1 1,0 0,2 0,0 0,1 0,0 0,2 0,0 0,-1-12,0-1,0 0,1 0,0 0,0 0,0 0,1-1,-1 1,1-1,0 1,1-1,-1 0,1 0,-1 0,1-1,0 0,1 1,-1-1,0 0,1-1,0 1,0-1,0 0,0 0,0-1,0 0,0 1,0-1,0-1,1 1,-1-1,0 0,1 0,-1-1,0 0,0 0,1 0,-1 0,0-1,1 0,20-14,-1-1,-1-1,0-1,-2 0,0-2,-1-1,-1-1,-1 0,9-18,26-26,65-72,-119 138,0 0,1 0,-1 0,0 0,1 0,-1 0,1 0,-1 0,1 0,-1 0,1 1,0-1,-1 0,1 0,0 1,0-1,0 0,-1 1,1-1,0 1,0-1,0 1,0-1,0 1,0 0,0-1,0 1,0 0,0 0,0 0,0 0,0 0,0 0,1 0,-1 0,0 0,0 0,0 1,0-1,0 0,0 1,0-1,-1 1,1-1,0 1,0 0,0-1,0 1,0 0,-1-1,1 1,0 0,-1 0,1 0,-1 0,1-1,-1 1,1 1,5 98,-8-92,1 1,1 0,-1 0,1-1,1 1,0 0,0 0,1-1,0 1,0-1,1 1,0-1,1 0,-1 0,2-1,2 5,0-4,0-1,1 1,0-1,1-1,-1 0,1 0,0-1,1 0,-1 0,1-1,3 1,10 3</inkml:trace>
  <inkml:trace contextRef="#ctx0" brushRef="#br0" timeOffset="64237.28">1216 229,'-57'88,"3"3,4 2,5 2,3 2,1 9,42-106,-1 0,1 0,-1 0,0 1,1-1,-1 0,0 0,1 0,-1 1,0-1,1 0,-1 0,0 1,1-1,-1 0,0 1,0-1,1 0,-1 1,0-1,0 0,0 1,0-1,1 0,-1 1,0-1,0 1,0-1,0 0,0 1,0-1,0 1,0-1,0 0,0 1,0-1,0 1,-1-1,1 0,30-34,-27 30,135-232,8-7,-146 243,0-1,0 1,0-1,0 1,0-1,0 1,0-1,0 1,0-1,0 1,0 0,1-1,-1 1,0-1,0 1,1-1,-1 1,0 0,0-1,1 1,-1-1,0 1,1 0,-1 0,0-1,1 1,-1 0,1-1,-1 1,1 0,-1 0,0 0,1 0,-1-1,1 1,-1 0,1 0,-1 0,1 0,-1 0,1 0,-1 0,1 0,-1 0,1 1,-1-1,1 0,-1 0,1 0,-1 0,0 1,1-1,-1 0,1 0,-1 1,0-1,1 0,-1 1,0-1,1 0,-1 1,0-1,1 1,-1-1,0 0,0 1,0-1,1 1,-1-1,0 1,2 38,-2-34,-1 56,-2-42,2 1,0-1,1 1,2 0,-1-1,2 1,1-1,1 0,0 0,1 0,8 16,-12-32,0 0,0 0,0 0,1 0,-1-1,0 1,1-1,0 1,0-1,0 0,0 0,0-1,0 1,0-1,0 1,1-1,-1 0,0 0,1 0,-1-1,1 1,-1-1,1 0,0 0,-1 0,1 0,-1-1,1 0,-1 1,1-1,-1 0,0-1,1 1,2-2,5-2,0-1,-1 0,0 0,0-1,0-1,-1 1,0-2,0 1,4-7,10-17,-2-1,-1-1,-2 0,-2-2,-1 0,-1-1,24-54,-33 80</inkml:trace>
  <inkml:trace contextRef="#ctx0" brushRef="#br0" timeOffset="65189.319">2147 257,'-34'21,"1"1,1 2,1 1,1 1,1 2,2 1,1 1,-16 52,41-80,0 1,1-1,-1 1,1-1,-1 1,1-1,0 1,0 0,0-1,1 1,-1-1,1 1,-1-1,1 1,0-1,0 0,0 1,0-1,0 0,0 0,1 1,-1-1,1 0,-1 0,1-1,0 1,0 0,0-1,0 1,0-1,0 1,0-1,1 0,0 0,2 1,0 0,0 0,0-1,1 0,-1 0,0 0,1-1,-1 0,1 0,-1 0,1 0,-1-1,0 0,1 0,-1-1,0 0,0 0,0 0,0 0,0-1,-1 1,1-1,-1-1,1 1,-1-1,97-107,-78 82,166-189,-189 217,0 0,1-1,0 1,-1 0,1 0,0 0,0 0,0-1,-1 1,1 0,0 1,0-1,0 0,1 0,-1 0,0 0,0 1,0-1,1 1,-1-1,0 1,1-1,-1 1,0 0,1 0,-1-1,0 1,1 0,-1 0,0 1,1-1,-1 0,0 0,1 0,-1 1,0-1,1 1,-1-1,0 1,0 0,1-1,-1 1,0 0,0 0,0 0,0 0,0 0,0 0,0 0,-1 0,1 0,0 0,-1 0,1 1,0-1,1 15,0-1,-2 1,1 0,-2-1,0 1,-1 0,-1-1,-1 5,-3 27,-16 148,8 1,9 9,3 21,3-224,0 1,0-1,0 1,0 0,0-1,0 1,-1-1,1 1,-1-1,0 1,0-1,0 0,0 1,0-1,0 0,-1 0,1 1,-1-1,1 0,-1-1,0 1,0 0,0 0,0-1,0 1,0-1,0 0,0 1,-1-1,1 0,-1 0,1-1,0 1,-1 0,0-1,1 0,-1 1,1-1,-1 0,1 0,-1-1,1 1,-1 0,1-1,-1 0,1 1,-1-1,-1-1,-2-5,0-1,1 0,-1 0,1-1,1 1,0-1,0 0,1 0,0-1,1 1,-1 0,2-1,0 0,0 1,0-1,1 0,1 0,0 1,0-1,1 1,0-1,0 1,1 0,1-1,-1 1,1 1,1-1,2-2,7-11,1 2,1-1,1 2,1 1,1 0,0 1,1 1,1 1,1 0,0 2,0 1,1 0,8-1,53-33,-57 30,0-1,-1-2,-1-1,-1 0,-1-2,-1-1,-1-1,0 0,7-15,-9 12,7-7,-2-1,-1-1,-2 0,-1-2,-2 0,-2-2,-2 1,10-41,-23 75,0 1,0-1,0 1,0-1,-1 0,1 0,-1 1,-1-1,1 0,-1 1,1-1,-1 0,-1 1,1-1,0 1,-1-1,0 1,0 0,-1 0,1 0,-1 0,0 0,0 0,0 1,0-1,-1 1,1 0,-1 0,0 0,0 1,0-1,0 1,-1 0,1 0,0 1,-1-1,-4 0,-2 3,1 1,-1 0,1 0,-1 1,1 0,0 1,0 1,0-1,1 1,0 1,-1 0,2 0,-1 1,1 0,0 0,1 1,0 0,0 1,0-1,1 1,1 1,-1-1,1 3,-30 33,28-38,0 1,0 0,1 0,0 0,1 1,0 0,0 0,1 0,0 1,0-1,1 1,1 0,-1 0,2 0,-1 0,1 0,1 1,0-1,1 0,0 0,0 1,1-1,0 0,1 0,0-1,0 1,1-1,1 1,0-1,0 0,0-1,1 1,2 0,163 100,28-26,-192-82,-5-4</inkml:trace>
  <inkml:trace contextRef="#ctx0" brushRef="#br0" timeOffset="65752.884">3248 680,'57'-26,"-1"-3,-2-2,-1-3,26-22,-78 55,9-4,-1-1,0-1,0 1,-1-1,0-1,0 1,-1-1,1-1,-2 1,1-1,-1 0,-1-1,0 0,0 0,-1 0,0 0,-1 0,1-2,-4 10,0 0,0 0,0 0,-1 0,1 0,0 0,-1 0,1 0,-1 0,1 0,-1 0,0 1,0-1,0 0,0 0,0 1,-1-1,1 1,0-1,-1 1,1-1,-1 1,1 0,-1 0,0 0,1 0,-1 0,0 0,0 0,0 1,0-1,0 0,0 1,0 0,0-1,0 1,0 0,0 0,0 0,0 1,0-1,0 0,0 1,-1 0,-87 31,68-19,0 2,1 0,0 2,2 0,0 1,0 1,2 0,1 2,0 0,-7 14,18-29,1 0,0 0,0 0,1 1,0-1,0 1,0 0,1 0,0 0,0 0,1 0,0 0,0 0,1 1,0-1,0 0,1 1,0-1,0 0,0 0,1 0,0 0,1 0,-1 0,1 0,1-1,-1 0,1 1,0-1,1-1,-1 1,1 0,0-1,0 0,1 0,14 3,0 0,0-2,0 0,1-1,0-1,0-1,0-1,0 0,0-2,0-1,1 0,-1-2,0 0,-1-1,1-2,-1 0,0-1,12-6,4 0</inkml:trace>
</inkml:ink>
</file>

<file path=ppt/ink/ink4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5:53.27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489 297,'-58'57,"-24"22,4 2,3 5,5 2,-13 26,46-35,36-77,0 0,0 0,1-1,-1 1,1 0,-1 0,1 0,0 0,0-1,-1 1,1 0,1 0,-1 0,0 0,0 0,1 0,-1-1,1 1,-1 0,1 0,0-1,0 1,0 0,0-1,0 1,0-1,0 1,1-1,-1 1,0-1,1 0,-1 0,1 0,-1 0,1 0,0 0,-1 0,1 0,0-1,0 1,0-1,-1 1,1-1,13 0,-1-2,0 1,0-2,0 0,0 0,0-2,-1 0,1 0,-1-1,-1 0,1-2,-1 1,0-1,-1-1,0 0,7-8,-10 11,40-32,-1-2,-2-2,-2-2,-2-2,-2-1,-3-3,4-9,27-40,-73 128,-1 13,2 1,2 0,1 0,4 39,-2-72,1 0,-1 0,2 0,-1 0,2 0,-1-1,1 1,1-1,-1 1,2-1,-1 0,1-1,0 1,1-1,0 0,1 0,-1-1,2 0,-1 0,1 0,0-1,0 0,0-1,1 0,0 0,0-1,0 0,1-1,3 2,-5-7,-1 1,1-1,-1-1,0 1,0-1,0-1,0 1,0-1,-1 0,1 0,-1-1,0 0,-1 0,1-1,-1 1,0-1,-1 0,1-1,-1 1,0-1,-1 0,1 0,-1 0,-1 0,0 0,0-1,0 1,0-7,15-26,193-359,-171 341,-49 82,1 0,1 1,1 0,1 0,1 1,1-1,2 1,1 0,0 0,2 0,4 20,-4 14,27 240,-28-297,1 0,-1 0,0 0,-1 0,1 0,-1 0,1 0,-1 0,0 0,0 0,0-1,0 1,0 0,-1-1,1 1,-1-1,0 1,0-1,0 0,0 0,0 1,0-2,-1 1,1 0,-1 0,1-1,-1 1,0-1,1 0,-1 0,0 0,-2 1,2-4,1 0,0 0,0 1,0-1,0 0,1-1,-1 1,1 0,-1 0,1-1,-1 1,1-1,0 1,0-1,1 1,-1-1,0 0,1 0,0 1,-1-1,1 0,0 0,0 1,1-1,-1 0,1 1,-1-1,1 0,0 1,0-2,0-2,7-32,1 1,2 0,1 0,2 1,2 1,1 0,5-5,-3 2,-1 0,1 0,2 1,2 1,1 1,2 2,1 0,1 2,2 0,1 3,2 0,0 2,13-5,36-1,-80 31,0 1,1-1,-1 1,1-1,-1 1,0 0,1 0,-1 0,1 1,-1-1,0 0,1 1,-1 0,0-1,1 1,-1 0,0 0,0 0,0 1,0-1,0 0,0 1,0-1,0 1,-1 0,1-1,-1 1,1 0,-1 0,0 0,1 0,-1 1,0 1,1 8,-1 0,-1 0,0 0,-1 0,0 0,-1 0,-1 0,1-1,-2 1,0-1,0 0,-1 0,0 0,-1 0,0-1,-1 0,0 0,-5 5,11-14,-10 14,-1 0,-1-1,0-1,-1 0,-1-1,0 0,0-1,-1-1,-1 0,0-1,0-1,0-1,-1 0,0-1,0-1,-7 0,-3-1,3-2</inkml:trace>
  <inkml:trace contextRef="#ctx0" brushRef="#br0" timeOffset="975.686">1730 720,'0'0,"0"1,-1-1,1 0,-1 0,1 1,0-1,-1 0,1 0,-1 0,1 0,-1 0,1 0,-1 0,1 0,-1 0,1 0,-1 0,1 0,-1 0,1 0,0 0,-1 0,1 0,-1 0,1-1,-1 1,1 0,0 0,-1-1,1 1,-1 0,1-1,0 1,-1 0,1-1,0 1,-1 0,1-1,0 1,0-1,0 1,-1-1,1 1,0 0,0-1,0 1,0-1,0 1,0-1,0 1,0-1,0 1,0-1,0 1,0-1,0 1,0-1,0 1,0 0,1-1,-5-18,1 0,1-1,0 1,2 0,0-1,1 1,1 0,1 0,0 0,2 0,0 0,1 1,1 0,1 0,0 1,6-8,24-32,-37 57,0 0,0 0,0 1,-1-1,1 0,0 0,-1 1,1-1,0 1,-1-1,1 1,0-1,-1 1,1-1,-1 1,1-1,-1 1,1-1,-1 1,1 0,-1 0,0-1,1 1,-1 0,0-1,1 1,-1 0,0 0,0 0,0-1,0 1,0 0,0 0,0-1,0 1,0 0,0 0,0 0,-1-1,1 1,0 0,0 0,-3 200,-24-30,25-147,0 0,-2 0,0-1,-2 1,-1-1,-8 19,3-32,11-34,15-42,2 2,3 0,16-31,-27 73,10-32,2 1,2 1,3 1,1 1,3 1,2 2,2 1,2 1,27-26,12 32,-72 39,0-1,0 1,1 0,-1 0,0 0,1 0,-1 1,0-1,0 1,0-1,1 1,-1 0,0-1,0 1,0 0,0 1,0-1,0 0,0 1,-1-1,1 1,0-1,-1 1,1 0,-1-1,0 1,0 0,1 0,-1 0,0 0,-1 0,1 0,0 1,0 1,2 13,-1 0,-1 0,0 1,-1-1,-1 0,-1 0,-1 0,0 0,-1 0,0-1,-2 1,0-1,-1 0,0-1,-1 0,-1 0,0 0,-8 8,11-16,0 1,0-1,0 0,-1-1,0 0,0 0,-1 0,1-1,-1 0,0 0,-1-1,-2 1,8-3,-1-1,0 0,0 0,1 0,-1 0,0 0,0-1,0 1,0-1,0 0,0 0,0-1,0 1,0-1,0 0,1 0,-1 0,0-1,0 1,1-1,-1 0,1 0,0 0,-1 0,1-1,0 1,0-1,1 0,-2-1,-10-15</inkml:trace>
  <inkml:trace contextRef="#ctx0" brushRef="#br0" timeOffset="2004.493">2521 127,'-40'224,"31"-176,7-32,-1 0,0-1,-1 0,0 0,-2 0,1 0,-2-1,0 0,-1 0,-1 1,9-16,0 1,-1-1,1 1,0 0,0-1,-1 1,1 0,0-1,-1 1,1 0,0-1,-1 1,1 0,-1 0,1-1,-1 1,1 0,0 0,-1 0,1 0,-1 0,1-1,-1 1,1 0,-1 0,1 0,-1 0,1 0,0 1,-1-1,1 0,-1 0,1 0,-1 0,1 0,-1 1,1-1,0 0,-1 0,1 1,0-1,-1 0,1 0,-1 1,1-1,0 1,0-1,-1 0,1 1,0-1,0 1,-1-1,1 0,0 1,0-1,0 1,0-1,0 1,0-1,0 1,0-1,7-38,20-25,4 1,2 2,3 1,2 2,30-34,-56 76,1 0,1 0,0 1,0 1,2 0,-1 2,2-1,-1 2,12-6,-27 16,1-1,-1 1,0 0,1-1,-1 1,0 0,1 0,-1 0,0 0,1 0,-1 0,0 0,1 0,-1 1,0-1,1 1,-1-1,0 1,0-1,1 1,-1-1,0 1,0 0,0 0,0 0,0 0,0 0,0 0,0 0,0 0,-1 0,1 0,0 0,0 0,-1 1,1-1,-1 0,0 0,1 2,15 58,-15-55,12 165,-7-152</inkml:trace>
  <inkml:trace contextRef="#ctx0" brushRef="#br0" timeOffset="2336.365">3170 127,'-4'9,"-17"29,3 1,0 1,3 0,1 1,3 0,0 3,10-41,0 1,0-1,0 0,0 1,1-1,-1 1,1-1,0 1,0-1,0 1,1 0,-1-1,1 0,0 1,0-1,0 1,0-1,0 0,1 0,0 1,0-1,0 0,0-1,0 1,0 0,1-1,-1 1,1-1,0 0,-1 1,1-1,0-1,0 1,1 0,-1-1,0 0,0 1,1-1,5 1,0 0,1-1,-1 0,0-1,0 0,1 0,-1 0,0-2,0 1,1-1,-1 0,0-1,-1 0,1 0,0-1,-1 0,0-1,0 0,0 0,-1-1,0 0,0 0,0 0,-1-1,0 0,0 0,0-1,-1 0,0 0,-1 0,0 0,0-1,-1 0,0 0,-1 1,0 1,-1-1,0 1,0-1,-1 0,0 1,0-1,-1 0,0 0,-1 1,1-1,-1 1,-1 0,1-1,-1 1,-1 0,1 0,-1 1,0-1,-1 1,1 0,-1 0,-1 0,1 1,-1 0,-2-2,1 3,0-1,0 1,-1 0,1 1,-1 0,0 0,0 0,0 1,0 1,-1-1,1 1,0 1,-1-1,1 2,-1-1,1 1,0 0,-1 1,1 0,0 0,0 0,0 1,1 1,-1-1,1 1,-5 3,-6 10</inkml:trace>
  <inkml:trace contextRef="#ctx0" brushRef="#br0" timeOffset="2587.175">3791 43,'-14'38,"-10"33,-6 8,3-5,1-9,4-11,7-11,1-7,3-5,-2-8,1-8</inkml:trace>
  <inkml:trace contextRef="#ctx0" brushRef="#br0" timeOffset="2847.287">3311 99,'80'15,"-2"2,0 4,-1 4,-2 3,0 3,-2 3,184 85,-233-109</inkml:trace>
  <inkml:trace contextRef="#ctx0" brushRef="#br0" timeOffset="3091.792">4186 438,'14'15,"6"4</inkml:trace>
</inkml:ink>
</file>

<file path=ppt/ink/ink4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9:56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85,'-77'-27,"51"19,-1 1,0 2,-1 1,1 1,-1 1,1 1,-1 2,0 1,1 1,-1 1,1 1,0 2,1 1,0 1,-3 2,17-9,0 0,0 1,1 0,-1 1,1 0,0 1,0 0,0 1,1 0,0 0,0 1,1 1,-1 0,2 0,-1 1,1 0,1 0,-1 1,2 0,-1 0,-1 4,8-9,-1-1,1 0,0 0,0 0,0 1,0-1,1 0,0 0,0 0,0 0,0 0,1 0,-1 0,1 0,0-1,0 1,1 0,-1-1,1 0,-1 1,1-1,0 0,1-1,-1 1,0-1,1 1,1 0,106 48,61-32,-172-19,1-1,0 1,0-1,-1 1,1 0,0-1,0 1,-1 0,1 0,0-1,0 1,0 0,0 0,-1 0,1 0,0 0,0 0,0 0,0 0,-1 1,1-1,0 0,0 0,0 1,-1-1,1 0,0 1,-1-1,1 1,0-1,-1 1,1-1,0 1,-1-1,1 1,-1 0,1-1,-1 1,1 0,-1 0,0-1,1 1,-1 0,0 0,0 0,1-1,-1 1,0 0,0 0,0 0,0-1,0 1,0 0,0 0,0 0,-1 0,1-1,0 1,0 0,-1 0,1 0,-1 0,-139 87,-26 39,163-125,0 1,1-1,-1 1,1 0,0 0,0 0,0 0,1 0,-1 1,1-1,-1 0,1 1,0-1,1 1,-1-1,0 1,1 0,0-1,0 1,0 0,0-1,1 1,-1-1,1 1,0-1,0 1,0-1,1 1,-1-1,1 0,0 0,0 0,0 0,0 0,0 0,1 0,-1-1,1 1,0-1,0 0,0 0,0 0,0 0,0 0,0-1,1 1,-1-1,1 0,14 4,-1-1,1-1,0-1,0 0,1-2,-1 0,0-1,6-1,27-1,175-8,-202 5</inkml:trace>
  <inkml:trace contextRef="#ctx0" brushRef="#br0" timeOffset="266.914">1609 338,'-39'34,"-21"25,-7 8,5-3,12-8,10-8,11-8,7-6,6-3,2-3,-2-1,1-1,0 1,-4 0,2-4</inkml:trace>
  <inkml:trace contextRef="#ctx0" brushRef="#br0" timeOffset="516.304">1101 367,'29'34,"23"20,9 1,-2-3,-7-7,-6-10,-7-7,-5-8,-3-3,-3-3,-1-5,0-4,0-3,0-1,-4-1</inkml:trace>
  <inkml:trace contextRef="#ctx0" brushRef="#br0" timeOffset="954.068">2145 423,'-12'-4,"0"1,-1 0,1 1,-1 1,0 0,1 0,-1 2,0-1,1 2,-1-1,0 2,1 0,0 0,0 1,0 1,0 0,1 0,0 1,0 1,0 0,1 0,0 1,0 0,1 1,0 0,1 1,0 0,0 0,1 0,0 1,0 3,2-5,-27 85,32-90,-1-1,1 0,0 0,1 1,-1-1,0 0,1 0,0 0,0 0,0 0,0 0,0 0,1 0,-1 0,1 0,0 0,0-1,0 1,0-1,0 0,0 1,1-1,-1 0,1 0,0-1,-1 1,1 0,0-1,2 1,2 2,1-2,-1 1,1-1,-1 0,1 0,0-1,-1 0,1 0,0-1,0 0,0 0,0-1,-1 0,1-1,0 1,-1-2,1 1,-1-1,0 0,0 0,0-1,4-3,135-118,-101 80,2 11,-45 34,-1-1,0 1,0-1,0 1,0 0,0 0,0 0,1 0,-1 0,0 0,0 0,0 0,0 0,0 0,1 0,-1 1,0-1,0 1,0-1,0 1,0-1,0 1,0-1,0 1,0 0,0 0,0-1,-1 1,1 0,0 0,0 0,-1 0,1 0,-1 0,1 0,-1 0,1 0,-1 0,0 0,1 0,-1 0,0 1,0-1,0 0,0 0,0 0,0 1,6 43,-6-37,1-1,-1 1,1-1,1 0,-1 1,1-1,0 0,1 0,0 0,0 0,0 0,1-1,0 0,0 1,1-1,0-1,4 5,40 21,-25-18</inkml:trace>
  <inkml:trace contextRef="#ctx0" brushRef="#br0" timeOffset="1472.338">2569 875,'5'-12,"19"-41,2 1,2 1,3 1,1 2,3 1,1 2,31-28,-20 43,-46 30,0-1,0 1,0 0,0 0,0 0,0 0,0 0,0 0,-1 0,1 0,0 0,0 0,0 0,0 0,0 1,0-1,0 0,0 1,-1-1,1 1,0-1,0 1,-1-1,1 1,0-1,0 1,-1 0,1-1,-1 1,1 0,-1 0,1 0,-1-1,1 1,-1 0,0 0,1 0,-1 0,0 0,0 0,0-1,1 1,-1 0,0 0,0 0,-1 0,1 0,0 0,0 0,0 0,-1 0,1 0,0-1,-1 1,1 0,-1 0,-6 43,2 52,6-94,0 0,0 1,1-1,-1 0,0 0,1 1,-1-1,1 0,0-1,0 1,-1 0,1 0,0-1,1 1,-1-1,0 0,0 0,1 1,-1-1,0-1,1 1,-1 0,1-1,-1 1,1-1,-1 0,1 0,0 0,-1 0,1 0,-1 0,1-1,0 0,86-24,-37-3,-41 21,1 0,-1 1,1 0,0 1,1 0,-1 1,1 0,0 1,0 0,10 0,-20 4,1 0,-1 0,1 0,-1 0,0 1,1-1,-1 1,0 0,0 0,0 0,-1 0,1 1,0-1,-1 1,1-1,-1 1,0 0,0 0,0 0,0 0,-1 0,1 1,-1-1,0 0,0 1,0-1,0 1,-1-1,1 1,-1 0,0-1,0 1,0-1,-1 1,1-1,-1 1,0 0,0-1,16 74,0-59,2-5</inkml:trace>
  <inkml:trace contextRef="#ctx0" brushRef="#br0" timeOffset="2184.199">3669 423,'22'52,"-2"1,-3 2,-2 0,-2 0,1 26,-12-62,-1 0,0 0,-2 1,0-1,-1 0,0 0,-2 0,-3 10,4-21,1 0,-1 0,0 0,-1 0,0-1,0 0,-1 0,0 0,0 0,0-1,-1 1,0-1,0-1,-1 1,0-1,0-1,0 1,0-1,-1 0,-1 0,7-3,1 0,-1 0,1-1,-1 1,1-1,-1 1,1-1,-1 1,0-1,1 0,-1 0,0 0,1 0,-1 0,1 0,-1-1,0 1,1 0,-1-1,1 1,-1-1,1 0,-1 1,1-1,-1 0,1 0,0 0,0 0,-1 0,1 0,0 0,0-1,0 1,0 0,0 0,0-1,1 1,-1-1,0 1,1-1,-1 1,1-1,-1 1,1-1,0 0,0 1,0-1,0 0,4-80,6 50,2 0,1 1,1 1,2 0,1 1,1 1,2 1,0 0,5-2,6-9,2 2,1 1,1 1,2 2,2 2,38-23,44 3,-117 49,0 0,1 0,-1 1,0 0,1 0,-1 0,0 1,0-1,1 1,-1 0,0 0,0 0,0 1,0 0,0-1,0 1,0 1,-1-1,1 0,-1 1,0 0,1 0,-1 0,0 0,-1 0,1 1,-1-1,2 3,-1 0,-1 0,0 1,0-1,0 0,-1 1,0-1,0 1,-1-1,0 1,0-1,0 1,-1-1,0 1,0-1,-1 1,1-1,-1 0,-1 0,1 0,-1 0,-1 1,-3 7,-1 0,-1 0,0-1,0 0,-2 0,1-1,-2-1,-1 2,0-3,0 0,0-1,-1-1,0 0,-1 0,0-2,0 0,0-1,0 0,-1-1,0-1,0 0,0-1,-6-1,20-1,-1 1,0-1,0 0,1 0,-1 0,0 0,0 0,1-1,-1 0,0 1,1-1,-1 0,0 0,1 0,-1-1,1 1,0 0,-1-1,1 0,0 1,0-1,0 0,0 0,0 0,1-1,-1 1,1 0,-1-1,1 1,0-1,0 1,0-1,0 1,0-1,1 0,-1 1,1-1,-1 0,1 0,0 1,0-1,1-2,3-12</inkml:trace>
  <inkml:trace contextRef="#ctx0" brushRef="#br0" timeOffset="2449.509">4544 0,'-5'34,"-1"25,-1 7,-2 3,-1-6,2-10,2-8,2-7,2-5,1-4,1-1,0-2,0 1,1-1,-1 2,0-6</inkml:trace>
  <inkml:trace contextRef="#ctx0" brushRef="#br0" timeOffset="2803.978">4685 565,'34'9,"0"-2,1-1,0-1,0-2,0-2,0-1,1-2,-1-1,5-2,-33 4,0-1,0 1,0-1,0-1,0 1,0-1,0 0,-1-1,0 0,1 0,-1 0,-1-1,1 1,-1-1,0-1,0 1,0-1,-1 0,0 0,0 0,0 0,-1-1,0 0,0 0,-1 0,0 0,0 0,0 0,-1 0,0 0,-1-4,0 8,-1 0,0 0,0 0,0 0,0 1,-1-1,1 0,-1 1,1-1,-1 1,0-1,0 1,0 0,0 0,-1 0,1 0,-1 0,1 0,-1 1,0-1,1 1,-1 0,0 0,0 0,0 0,0 0,0 1,0-1,0 1,0 0,0 0,-2 0,-99 18,88-12,0 0,0 1,1 0,0 2,0 0,1 0,0 1,0 1,2 0,-1 1,1 1,1 0,0 0,1 1,0 0,1 1,1 0,1 1,0-1,0 1,2 1,0-1,1 1,4-11,0 0,0-1,1 1,-1 0,1 0,1-1,-1 1,1 0,0-1,0 0,1 1,-1-1,1 0,0 0,1 0,-1-1,1 1,0-1,0 0,1 0,-1 0,1-1,-1 1,1-1,0 0,1-1,0 1,152 50,-123-45,-4-3</inkml:trace>
  <inkml:trace contextRef="#ctx0" brushRef="#br0" timeOffset="3728.541">0 1270,'478'-25,"149"-7,51 4,37-2,-240 3,-58 0,150-3,-70 20,-97-8,-79-10,-17 0,-277 28,-4 0</inkml:trace>
  <inkml:trace contextRef="#ctx0" brushRef="#br0" timeOffset="5423.946">5955 311,'-5'4,"4"3,1 4,6 0,2-2</inkml:trace>
  <inkml:trace contextRef="#ctx0" brushRef="#br0" timeOffset="5673.01">6039 734,'0'0</inkml:trace>
</inkml:ink>
</file>

<file path=ppt/ink/ink4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0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1010,'7'8,"0"0,1-1,-1 0,1 0,1-1,-1 0,1-1,0 1,1-2,-1 1,1-1,0-1,0 0,0 0,0-1,1 0,-1-1,1 0,-1-1,1 0,-1 0,5-2,5 1,-1-2,0 0,0-2,0 0,0-1,-1 0,0-2,0 0,-1-1,0-1,0 0,0-2,178-155,-136 106,-3-2,-2-2,-4-3,-2-2,-4-3,-3 0,30-77,-2-52,-56 184,-7 45,-3-13,68 256,-46-195,-5 1,-2 0,-4 2,0 31,-12-76,-1 1,-2-1,-1 1,-2-1,-1 0,-6 18,7-37,0 0,-1 0,-1-1,0 1,-1-2,0 1,-1-1,-1 0,1 0,-2-1,0 0,0-1,-1 0,0-1,-1 0,-2 1,-14 6,-1 0,0-3,-1 0,0-2,-1-1,0-1,-1-2,0-1,-24 1,37-6,0-1,0 0,0-1,0-1,0-1,0-1,1-1,0 0,-2-2,13 5,0-1,1 1,-1-2,1 1,-1-1,1 0,0 0,1-1,-1 1,1-1,0-1,0 1,0-1,1 0,0 0,0 0,0 0,1-1,0 0,0 1,1-1,0 0,0 0,0-5,6-74,4 61</inkml:trace>
  <inkml:trace contextRef="#ctx0" brushRef="#br0" timeOffset="251.17">1863 813,'-10'33,"-8"26,0 8,-3-8,3-10,5-12</inkml:trace>
  <inkml:trace contextRef="#ctx0" brushRef="#br0" timeOffset="496.881">1609 163</inkml:trace>
  <inkml:trace contextRef="#ctx0" brushRef="#br0" timeOffset="867.663">2089 1235,'17'-69,"3"1,3 1,3 1,3 1,7-6,-29 58,0 0,1 0,0 1,1 1,1-1,0 1,0 1,1 0,0 1,1 0,0 0,1 1,-1 1,1 0,1 1,-1 0,1 1,0 1,0 0,8-1,-19 5,-1 0,0 0,0 0,1 0,-1 1,0-1,1 1,-1-1,0 1,0 0,0-1,0 1,0 1,0-1,0 0,0 0,0 1,0-1,-1 1,1-1,0 1,-1 0,0 0,1-1,-1 1,0 0,0 0,0 1,0-1,0 0,0 0,-1 0,1 0,-1 1,0-1,1 0,1 94,-3-76,-2 12,1-24,1 1,0 0,0 0,1 0,0 0,1 0,0-1,0 1,1 0,0 0,0-1,1 1,0-1,0 0,1 0,1 1,-3-7,1 0,0 0,-1 0,1 0,0 0,0-1,0 1,0-1,0 0,1 0,-1 0,0 0,0 0,1-1,-1 0,1 1,-1-1,0-1,1 1,-1 0,0-1,1 1,-1-1,0 0,0 0,1-1,0 0,81-47,-60 31,-12 7,1 0,0 1,1 0,0 1,1 1,0 0,0 1,0 1,1 1,5-1,-20 5,0 1,0 0,0 0,0 0,0 0,0 0,0 0,0 0,0 1,0-1,0 1,0-1,0 1,-1 0,1 0,0 0,0 0,-1 0,1 0,0 0,-1 1,0-1,1 0,-1 1,0-1,1 1,-1 0,0-1,0 1,0 0,-1 0,1 0,0 0,-1 0,8 74,-8-52,-1-17,2 0,-1 1,1-1,0 0,0 0,0 0,1 0,0-1,1 1,0 0,0-1,0 1,1-1,0 0,0-1,0 1,1 0,0-1,0 0,4 3,8 0</inkml:trace>
</inkml:ink>
</file>

<file path=ppt/ink/ink4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73 200,'18'198,"-7"178,-10-368,-1 0,0 1,-1-1,0 0,0 0,0 0,-1 0,0 0,-1-1,0 1,0-1,0 1,-1-1,0 0,-1 0,0-1,0 1,0-1,-3 3,6-9,1 0,-1 1,0-1,1 0,-1 0,1 0,-1 0,1 0,-1 0,0-1,1 1,-1-1,1 1,-1-1,1 1,-1-1,1 0,0 1,-1-1,1 0,0 0,0 0,-1 0,1 0,0 0,0-1,0 1,0 0,1-1,-1 1,0 0,0-1,1 1,-1-1,1 1,-1-1,1 1,0-1,0 1,-1-1,1 0,0 1,0-1,1 1,-1-1,0 1,0-1,1 0,-1 1,1-1,-1 1,1 0,0-1,3-23,1 0,1 1,1-1,1 2,2-1,5-9,-6 12,17-43,4 2,2 1,2 2,4 1,1 2,3 1,3 3,24-21,-55 59,0 0,1 2,0 0,1 1,1 0,0 1,0 1,1 1,0 0,0 1,1 2,0-1,7 1,-23 4,0 1,0 0,0 0,0 0,0 1,1-1,-1 1,0 0,0 0,0 0,-1 0,1 0,0 0,0 1,-1-1,1 1,0 0,-1 0,0 0,0 0,1 0,-1 1,0-1,-1 1,1-1,0 1,-1 0,1 0,-1-1,0 1,0 0,0 0,0 0,-1 0,1 3,0 5,1 0,-2-1,0 1,0 0,-1-1,0 1,-1 0,0-1,-3 10,-3 4,-2 0,0-1,-1 0,-1-1,-1-1,-1 0,-1 0,-1-2,0 0,-2 0,0-2,-9 6,12-8,-1-1,0 0,-2-2,1 0,-1-1,-1 0,0-2,-1 0,1-1,-2-1,1-1,-18 3,35-9,0 0,-1 0,1 0,0-1,-1 1,1-1,0 0,0 1,-1-2,1 1,0 0,0-1,0 1,1-1,-1 0,0 0,1 0,-1 0,1 0,-1-1,0-1,-9-14</inkml:trace>
</inkml:ink>
</file>

<file path=ppt/ink/ink4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0,'-114'512,"63"-78,51-344,6-82,0-8</inkml:trace>
</inkml:ink>
</file>

<file path=ppt/ink/ink4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0 259,'20'9,"1"-1,0-1,0-1,0 0,1-2,0 0,0-2,0 0,0-2,0 0,0-1,0-1,0-2,0 0,-1-1,5-2,-16 3,0 1,-1-2,1 1,-1-1,0-1,0 1,-1-2,1 1,-1-1,-1 0,1-1,-1 0,-1 0,1 0,-2-1,1 0,-1 0,0-1,-1 1,0-1,-1 0,1 0,-2-1,1-6,-2 13,-1 1,0 0,0-1,-1 1,1 0,-1-1,1 1,-1 0,0 0,0-1,-1 1,1 0,-1 0,1 0,-1 1,0-1,0 0,0 1,-1-1,1 1,0 0,-1-1,0 1,1 1,-1-1,0 0,0 1,0-1,0 1,0 0,-1 0,1 0,0 0,0 1,-1-1,-6 0,-1 0,1 0,-1 1,1 0,0 1,-1 0,1 1,0 0,0 0,0 1,0 1,-10 4,0 2,1 0,0 1,1 1,1 0,0 1,0 2,1-1,1 2,0 0,2 1,-4 4,10-10,-1 0,2 0,-1 0,1 0,1 1,0 0,1 1,0-1,1 1,0-1,1 1,1 0,0 0,0 0,1 0,1 0,0 0,1 0,1-1,3 13,-2-15,0-1,1-1,0 1,0-1,1 1,0-1,0-1,1 1,0-1,0-1,1 1,0-1,0-1,1 1,-1-1,1-1,0 1,0-2,7 3,11 2,0-1,-1-1,2-1,-1-1,1-2,13-1,-1 0</inkml:trace>
</inkml:ink>
</file>

<file path=ppt/ink/ink4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1 352,'19'2,"1"0,-1-1,1-1,0-1,0-1,-1 0,1-2,-1 0,0-1,0-1,-1-1,0 0,0-2,0 0,-1-1,-1 0,1-2,-2 0,6-6,70-112,-91 129,0 1,0 0,0-1,1 1,-1 0,0 0,1-1,-1 1,0 0,1 0,-1-1,0 1,1 0,-1 0,0 0,1-1,-1 1,1 0,-1 0,0 0,1 0,-1 0,1 0,-1 0,1 0,-1 0,0 0,1 0,-1 0,1 0,-1 0,0 1,1-1,-1 0,0 0,1 0,-1 1,1-1,-1 0,0 0,0 1,1-1,-1 0,0 1,1-1,-1 0,0 1,0-1,0 0,1 1,-1-1,0 0,0 1,0-1,0 1,0-1,0 0,0 1,0-1,0 1,0-1,0 1,0-1,0 0,0 1,0-1,0 1,0-1,2 38,-2-35,26 331,-25-285,4 3,-3 1,-3-1,-1 0,-3 0,-2 0,-3 0,-1-1,-11 24,20-68,-1 1,0-1,0 0,-1 0,0 0,0 0,0-1,-1 1,0-1,0 0,-1-1,0 1,0-1,0 0,-2 1,5-7,0 1,0-1,0 1,0-1,0 0,0 0,0-1,0 1,1 0,-1-1,1 0,-1 0,1 1,-1-1,1-1,0 1,0 0,0 0,0-1,1 0,-1 1,1-1,-1 0,1 1,0-1,0 0,0 0,0 0,1 0,-1 0,1 0,0 0,0 0,0-2,-1-14,2 0,0 0,0 0,2 1,1-1,0 1,1 0,3-5,-2 0,25-66,3 2,4 1,4 2,3 2,11-8,-38 59,1 0,1 2,2 1,1 0,2 2,0 1,1 0,2 2,0 2,2 0,29-15,-55 33,-1 1,0 0,1 0,-1 0,1 0,0 0,0 1,-1 0,1 0,0 0,0 0,0 0,0 1,0 0,1 0,-1 0,0 0,0 1,0-1,0 1,0 0,0 0,-1 1,1-1,0 1,0 0,-1 0,1 0,-1 0,0 0,0 1,0 0,0 0,0 0,2 2,-2 2,0 0,0 0,-1 1,1-1,-2 1,1 0,-1-1,0 1,-1 0,0 0,0-1,0 1,-1 0,0 0,-1-1,0 1,0-1,-3 8,-66 127,55-115,0 0,-2-2,-1 0,-2-1,0-1,-1-1,-1 0,-1-2,-1-1,-1-1,0-1,-3-1,-51 1,62-21</inkml:trace>
</inkml:ink>
</file>

<file path=ppt/ink/ink4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1 395,'22'4,"0"0,1-2,-1 0,1-2,-1 0,1-2,-1 0,1-1,-1-2,0 0,-1-1,1-1,-1-2,-1 0,1-1,-2 0,18-14,-27 17,-1-1,0 0,0-1,-1 0,0-1,0 0,-1 0,-1 0,0-1,0 0,-1 0,1-4,-4 10,0-1,-1 0,1 1,-1-1,0 0,-1 0,1 0,-1 0,-1 0,1 0,-1 0,0 0,0 0,-1 0,0 1,0-1,0 0,0 1,-1 0,0-1,0 1,-1 0,1 1,-1-1,-4-3,3 4,1 0,-1 0,0 1,-1 0,1 0,0 0,-1 0,0 1,1 0,-1 0,0 1,0 0,0 0,0 0,0 1,0 0,0 0,0 0,0 1,0 0,0 0,-2 0,-124 55,122-48,0-1,0 2,1-1,-1 1,2 1,0 0,0 0,1 0,0 1,0 0,2 1,-1-1,1 1,1 0,0 1,1-1,0 1,1-1,1 1,-1 0,2-1,0 1,1 0,0 3,2-8,-1-1,2 1,-1-1,1 1,0-1,0 0,1 0,0-1,0 1,1-1,0 0,0-1,0 1,1-1,0-1,0 1,0-1,0 0,0-1,1 0,0 0,0 0,0-1,0 0,0-1,0 0,1 0,17 3</inkml:trace>
</inkml:ink>
</file>

<file path=ppt/ink/ink4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1 337,'241'-230,"-213"201,60-46,-87 75,0-1,0 1,1-1,-1 1,0 0,0 0,0 0,1 0,-1 0,0 0,0 0,0 0,1 0,-1 0,0 1,0-1,0 0,0 1,0-1,1 1,-1-1,0 1,0 0,0-1,-1 1,1 0,0 0,0 0,0 0,0-1,-1 1,1 0,0 0,-1 1,1-1,-1 0,1 0,-1 0,0 0,1 0,-1 1,0-1,0 0,0 0,0 0,0 1,4 64,-4-58,-1-2,0 1,1-1,0 1,1-1,-1 1,1-1,0 1,1-1,0 0,0 1,0-1,1 0,0 0,0-1,0 1,1 0,-1-1,1 0,1 0,-1 0,1-1,0 1,0-1,0 0,0 0,1-1,0 0,0 0,0 0,0-1,0 0,0 0,0 0,1-1,5 1,2-4,0-1,0-1,-1 0,1-1,-1-1,0 0,-1 0,1-1,-1-1,0 0,-1-1,0 0,-1-1,0 0,0 0,-1-1,0 0,2-6,47-90,-47 94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0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85,'-14'22,"1"2,2-1,0 2,1-1,2 1,0 1,2 0,-3 23,8-47,1 1,0 0,0-1,0 1,0 0,0 0,0-1,1 1,0 0,-1 0,1-1,0 1,0-1,0 1,0-1,1 1,-1-1,1 0,0 0,-1 0,1 0,0 0,0 0,0 0,0 0,1-1,-1 1,0-1,1 0,-1 1,1-1,-1 0,1-1,0 1,-1 0,1-1,0 1,0-1,-1 0,1 0,0 0,0 0,-1-1,1 1,0-1,-1 0,2 0,7-1,0-1,-1 0,1-1,-1 0,0 0,0-1,-1 0,1-1,-1 0,0-1,-1 0,0 0,0-1,0 0,-1 0,0-1,-1 0,0 0,0-1,-1 1,0-1,-1 0,0-1,0 1,-1-1,-1 1,0-1,0 0,-1-3,-7-98,6 110,-1-1,0 0,0 0,0 0,0 1,0-1,0 0,-1 1,0-1,1 1,-1 0,0 0,0-1,0 1,0 0,0 0,-1 1,1-1,-1 0,1 1,-1 0,1-1,-1 1,0 0,0 0,1 1,-1-1,0 1,0-1,0 1,0 0,0 0,0 0,0 0,-2 1,-17 3</inkml:trace>
</inkml:ink>
</file>

<file path=ppt/ink/ink4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224 556,'-34'39,"2"2,1 2,3 1,1 1,-20 46,44-86,0-1,0 1,1 0,-1 0,1 0,0 0,1 0,-1 0,1 0,0 1,1-1,-1 0,1 1,0-1,0 1,0-1,1 0,0 1,0-1,1 0,-1 0,1 0,0 0,0 0,1 0,0 0,-1-1,2 1,-1-1,0 0,1 0,0 0,4 3,2-2,1-1,0-1,0 0,0 0,0-1,0 0,0-1,1 0,-1-1,0-1,1 1,-1-2,0 0,0 0,0-1,0 0,0-1,-1 0,1-1,-1 0,0 0,-1-1,1-1,-1 1,0-1,-1-1,0 0,0 0,0-1,-1 0,-1 0,36-49,-2-1,-3-2,-3-1,-3-2,8-27,-26 59,-2 0,-2-1,0 0,-3-1,0 1,-2-10,-2 27,-2 1,0-1,0 0,-2 0,0 1,-1-1,0 1,-1 0,-1 0,0 0,-1 1,-1-1,0 1,-5-6,8 14,0 1,-1-1,1 1,-1 0,0 1,0-1,-1 1,1 0,-1 0,0 1,0-1,0 1,0 1,-1-1,1 1,-1 0,0 1,1-1,-1 1,0 1,0-1,0 1,0 0,0 1,1 0,-1 0,0 0,1 1,-1 0,0 0,1 1,0 0,0 0,0 0,0 1,0 0,1 0,-1 0,1 1,-3 3,-7 10,1 0,1 0,1 1,0 1,2 0,0 1,1 0,1 0,1 1,1 0,1 0,1 1,1-1,1 1,1 0,1 0,1-1,1 10,1-9,1-1,1 1,1-1,1-1,0 1,2-1,1 0,0-1,1 0,2-1,0 0,0-1,2-1,0 0,1-1,1 0,1-2,0 0,0 0,1-2,1-1,1 0,63 12,-59-21</inkml:trace>
</inkml:ink>
</file>

<file path=ppt/ink/ink4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0 104,'6'20,"0"0,2 0,0-1,1 0,1 0,0-1,2 0,0-1,1 0,0-1,1-1,1 0,12 8,-23-20,1 0,-1 0,1-1,0 1,0-1,0 0,0-1,1 1,-1-1,0 0,1 0,-1-1,1 0,-1 0,0 0,1 0,-1-1,1 0,-1 0,0 0,0-1,0 0,0 0,0 0,0-1,0 1,0-1,-1 0,0-1,1 1,-1-1,2-2,7-7,0 0,-1-1,-1-1,0 0,-1 0,-1-1,0 0,-1-1,0-3,36-140,-40 130</inkml:trace>
</inkml:ink>
</file>

<file path=ppt/ink/ink4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0,'6'9,"-1"1,0-1,0 1,-1 0,0 1,0-1,-2 1,1-1,-1 1,-1 0,0 0,0 0,1 38,-2 0,-2 0,-2 0,-3-1,-8 32,3-9,-24 223,37-267,-1-3</inkml:trace>
</inkml:ink>
</file>

<file path=ppt/ink/ink4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1,'-14'25,"2"0,0 1,2 1,1 0,1 0,1 1,1 0,2 0,1 0,1 1,2 26,0-49,1 0,1 0,-1-1,1 1,0-1,0 1,0-1,1 0,0 0,0 0,0 0,1-1,0 1,0-1,0 0,0 0,0 0,1 0,0-1,0 0,0 0,0 0,0-1,0 1,1-1,-1-1,1 1,0-1,0 0,-1 0,1 0,0-1,0 0,0 0,-1-1,1 1,0-1,0-1,-1 1,1-1,-1 0,1 0,-1 0,0-1,0 0,0 0,0 0,2-3,25-19,-2-1,0-2,-2-1,-1-1,-2-1,0-1,-3-1,19-35,0-6,-31 56</inkml:trace>
</inkml:ink>
</file>

<file path=ppt/ink/ink4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15,'-133'342,"130"-322,9-26,15-30,-5 3,2 1,2 1,1 1,1 1,1 0,22-19,71-47,-114 94,-1 1,1-1,-1 0,0 1,1-1,-1 1,1-1,-1 1,1 0,-1 0,1-1,0 1,-1 0,1 1,-1-1,1 0,-1 0,1 1,-1-1,1 0,-1 1,1 0,-1-1,0 1,1 0,-1 0,0 0,0 0,1 0,-1 0,0 0,0 0,0 0,0 0,0 1,-1-1,1 0,0 1,0-1,-1 0,1 1,-1-1,0 1,1-1,-1 1,0 0,0-1,0 1,0 0,-2 81,-5-51,-13 140,19-171,1 0,0 0,-1 1,1-1,0 0,0 0,0 0,0 1,0-1,0 0,1 0,-1 1,0-1,1 0,-1 0,0 0,1 0,-1 0,1 0,0 0,-1 0,1 0,0 0,0 0,0 0,0 0,-1 0,1 0,0-1,0 1,1 0,-1-1,0 1,0-1,0 0,0 1,0-1,1 0,-1 1,0-1,0 0,0 0,1 0,-1 0,0 0,0 0,0 0,1-1,-1 1,0 0,0-1,1 0,132-114,44-37,-55 60,-121 92,-1 0,0-1,1 1,-1 0,0 0,0 0,1 0,-1 0,0 0,1 0,-1 1,0-1,0 0,1 1,-1-1,0 1,0-1,0 1,0-1,1 1,-1 0,0 0,0 0,0-1,0 1,-1 0,1 0,0 0,0 0,-1 1,1-1,0 0,-1 0,1 0,-1 0,0 1,1-1,-1 0,0 1,15 59,-14-55,3 20,-2 1,-1 0,-1-1,-1 1,-1 0,-1-1,-7 22,7 2,6-32</inkml:trace>
</inkml:ink>
</file>

<file path=ppt/ink/ink4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1,'10'24,"3"17,-1 2</inkml:trace>
</inkml:ink>
</file>

<file path=ppt/ink/ink4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1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1,'30'432,"-3"-327,-10-63,-15-33,-1 0,1 1,-1 0,-1-1,0 1,0-1,-1 1,-1-1,1 1,-1-1,-1 1,0-1,0 0,-1 0,-1 2,-20 80,10 48,-19 13,29-133</inkml:trace>
</inkml:ink>
</file>

<file path=ppt/ink/ink4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4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13,'0'-13,"0"34,0-2,3 23,2 0,1 1,3-2,1 1,4 4,-12-33,2-1,-1 0,2 0,0 0,0 0,1-1,0 0,1 0,0-1,1 1,0-2,0 1,1-1,1-1,-1 1,2-2,-1 1,1-1,0-1,0 0,9 3,-14-8,0 0,0-1,-1 0,1 0,0 0,0-1,-1 1,1-2,0 1,-1-1,1 1,-1-1,1-1,-1 1,0-1,0 0,0 0,-1-1,1 1,3-4,77-89,4-33,-89 129,0-1,0 0,0 1,1-1,-1 1,0-1,0 1,1-1,-1 1,0-1,1 1,-1-1,0 1,1 0,-1-1,0 1,1-1,-1 1,1 0,-1-1,1 1,-1 0,1 0,-1-1,1 1,-1 0,1 0,0 0,-1 0,1 0,-1 0,1 0,-1 0,1 0,0 0,-1 0,1 0,-1 0,1 0,-1 0,1 1,-1-1,1 0,-1 0,1 1,-1-1,1 0,-1 1,1-1,-1 0,1 1,-1-1,0 1,1-1,10 34,-9-25,4 19,-5-19,0-1,0 1,1-1,0 1,1-1,0 0,0 1,1-1,0-1,0 1,1-1,0 1,0-2,0 1,1 0,0-1,1 0,-1 0,1-1,5 3,-5-5,-1 0,1 0,0 0,1-1,-1 0,0-1,1 1,-1-1,1-1,-1 0,1 0,-1 0,0-1,1 0,-1 0,1-1,-1 0,0 0,0-1,0 0,0 0,-1 0,1-1,-1 0,0-1,0 1,0-1,-1 0,4-5,7-5,-1-1,-1 0,0-2,-2 1,0-2,0 1,-2-2,-1 1,0-2,-1 1,-1-1,-1 0,-1 0,-1-1,-1 1,0-13,-3 7,0 3</inkml:trace>
</inkml:ink>
</file>

<file path=ppt/ink/ink4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5786,'5'34,"2"10</inkml:trace>
  <inkml:trace contextRef="#ctx0" brushRef="#br0" timeOffset="-184.074">1468 5052,'-5'34,"3"15,3 5,0-7</inkml:trace>
  <inkml:trace contextRef="#ctx0" brushRef="#br0" timeOffset="-1093.968">1468 1835,'0'19,"0"12,0 4,0 2,0-1,0-2,0-1,5-3,1 0,0-1,-1-1,-1 0,-2 0,-1-5</inkml:trace>
  <inkml:trace contextRef="#ctx0" brushRef="#br0" timeOffset="-732.443">1411 3048,'0'24,"0"18,0 6,0 0,0-4,-4-4,-3-4,1-4,1-2,2-1,1-2,1 1,0-1,1 1,0 0,1-1,-1-3</inkml:trace>
  <inkml:trace contextRef="#ctx0" brushRef="#br0" timeOffset="-379.396">1468 4092,'-11'62,"2"-1,3 2,3-1,4 34,26 71,-25-56,-2-87</inkml:trace>
  <inkml:trace contextRef="#ctx0" brushRef="#br0" timeOffset="-9364.471">0 791,'114'0,"320"-12,547-60,-303 32,-175 4,-243 25,-169-5,-72 11</inkml:trace>
  <inkml:trace contextRef="#ctx0" brushRef="#br0" timeOffset="-5283.473">706 114,'-173'124,"141"-97,-56 53,3 4,4 4,-10 21,-20 20,111-128,-1-1,1 1,-1-1,1 1,0 0,-1-1,1 1,0 0,-1-1,1 1,0 0,0-1,0 1,0 0,0 0,0-1,0 1,0 0,0-1,0 1,0 0,0 0,0-1,1 1,-1 0,0-1,1 1,-1 0,0-1,1 1,-1-1,1 1,-1 0,0-1,1 1,0-1,-1 1,1-1,-1 0,1 1,0-1,-1 0,1 1,0-1,-1 0,1 0,0 1,-1-1,1 0,9-2</inkml:trace>
  <inkml:trace contextRef="#ctx0" brushRef="#br0" timeOffset="-4999.501">1242 170,'-20'13,"-89"58,4 4,3 4,3 5,-13 21,23-10,88-94,0 0,1 0,-1-1,1 1,-1 0,1 0,0 0,-1 0,1 0,0-1,-1 1,1 0,0 0,0 0,0 0,0 0,0 0,0 0,0 0,0 0,0 0,1 0,-1 0,0 0,0-1,1 1,-1 0,1 0,-1 0,1 0,-1-1,1 1,-1 0,1 0,0-1,-1 1,1-1,0 1,0-1,0 1,-1-1,1 1,0-1,0 1,0-1,0 0,0 0,0 1,0-1,-1 0,1 0,1 0,51-3,-18-8,0-2,-1-1,0-2,-1-1,17-12,-9 4</inkml:trace>
  <inkml:trace contextRef="#ctx0" brushRef="#br0" timeOffset="-4748.103">1750 170,'0'3,"0"0,-1 0,0-1,0 1,0 0,0-1,0 1,0 0,-1-1,1 0,-1 1,0-1,0 0,0 0,0 0,0 0,0 0,0 0,-3 1,3-1,-221 201,59-71,163-131,0-1,0 1,0-1,0 1,-1-1,1 1,0 0,0 0,0 0,0-1,1 1,-1 0,0 0,0 0,0 0,1 1,-1-1,0 0,1 0,-1 0,1 0,0 1,-1-1,1 0,0 0,0 1,0-1,0 0,0 1,0-1,0 0,0 0,0 1,1-1,-1 0,0 0,1 1,-1-1,1 0,0 0,-1 0,1 0,0 0,-1 0,1 0,0 0,0 0,0 0,0 0,0 0,0-1,0 1,0 0,2 0,17-2,2-2</inkml:trace>
  <inkml:trace contextRef="#ctx0" brushRef="#br0" timeOffset="-4533.872">2399 114,'-10'14,"-26"24,-18 15,-9 4,2-4,2-5,5-7,8-5,6-4,6-2,3-2,8-1,11-5,14-6,11-11,3-6</inkml:trace>
  <inkml:trace contextRef="#ctx0" brushRef="#br0" timeOffset="-4294.507">3133 0,'-15'34,"-8"16,-2 3,-1-6,0-7,3-5,2-4,-1-2,-2-2,-1 0,-1 0,-1 0,-1-4,0-2,0 1,4-4</inkml:trace>
  <inkml:trace contextRef="#ctx0" brushRef="#br0" timeOffset="-1461.183">1411 819,'12'197,"-4"-144,-2 0,-2 1,-3 0,-2 7,1-52,-1 15</inkml:trace>
  <inkml:trace contextRef="#ctx0" brushRef="#br0" timeOffset="3190.705">1497 762,'70'66,"277"417,-133-246,-54-81,-35-23,-14 8,57 46,7 14,-23-26,-60-73,17 11,160 104,-239-194,-1 2,-2 1,-1 1,-1 1,20 30,-3-5,120 167,10-11,-36-52,-42-58,-77-84,-1 0,0 1,-1 1,0 1,-2 0,0 1,-1 0,4 10,-4-2,0 1,2-2,2 0,0-1,1 0,2-2,0 0,12 10,9 0,28 38,-16 20,-52-79</inkml:trace>
  <inkml:trace contextRef="#ctx0" brushRef="#br0" timeOffset="5456.469">5137 4318,'-5'-5,"-1"0,0 1,0 0,-1-1,1 2,-1-1,1 1,-1 0,0 1,-1-1,1 1,0 1,0-1,-1 1,1 1,-1-1,1 1,-1 1,1-1,-1 1,1 1,0-1,-2 1,-18 1,-1 1,1 1,-1 1,1 1,1 2,0 0,0 2,1 1,0 1,-18 13,28-14,0 0,1 1,0 1,1 1,1 0,0 0,1 1,0 1,2-1,-1 3,-1 5,0 1,2 1,0-1,2 1,1 1,1 0,1-1,2 1,0 0,2 1,1-1,1 0,6 26,-6-39,0 0,1 0,0-1,1 1,1-1,0 0,1 0,0-1,1 1,0-1,1-1,1 1,0-2,0 1,1-1,0 0,1-1,8 6,116 33,-92-38,-25-5,0-1,0-1,1 0,0-1,-1-1,1-1,0-1,18-2,133-27,-133 19,0-1,-2-3,0 0,0-2,1-3,-25 14,0 0,-1-1,1 0,-2-1,1 0,-1 0,0-1,0 0,-1-1,-1 0,0 0,2-4,75-146,-78 148,-1 0,0 0,-1-1,-1 1,0-1,0 0,-1 0,-1 0,0 0,-1-1,0 1,-1 0,-1 0,0 0,0 0,-1 0,-1 0,-1 1,1 0,-2-1,-5-8,-27-22,-2 2,-2 2,-2 1,-1 3,-1 1,-2 3,-1 2,-9-2,48 25,0 0,0 1,-1 1,0-1,0 2,0 0,0 0,0 1,-1 0,1 1,-1 0,1 1,-1 0,1 1,-1 0,1 1,-1 0,-7 3,1 2</inkml:trace>
  <inkml:trace contextRef="#ctx0" brushRef="#br0" timeOffset="6370.852">4657 4968,'26'-38,"-22"25,72-157,-55 130,-16 30,0-1,0 1,1 0,1 1,0-1,0 1,0 1,1-1,6-4,-13 12,0 1,0-1,0 0,0 0,0 1,0-1,0 0,0 1,0-1,0 1,0-1,0 1,0 0,1 0,-1-1,0 1,0 0,0 0,1 0,-1 0,0 0,0 0,0 1,0-1,1 0,-1 0,0 1,0-1,0 1,0-1,0 1,0 0,0-1,0 1,0 0,0 0,0-1,-1 1,1 0,0 0,0 0,-1 0,1 0,-1 0,1 0,-1 0,1 1,-1-1,14 66,-11-45,20 90,-22-111,-1 0,0 0,1 0,-1 0,1 0,-1 0,1 0,0 0,0 0,-1-1,1 1,0 0,0 0,0-1,-1 1,1-1,0 1,0-1,0 1,0-1,0 1,0-1,1 0,-1 1,0-1,0 0,0 0,0 0,0 0,0 0,0 0,0 0,0-1,0 1,1 0,-1 0,0-1,0 1,0-1,0 1,0-1,-1 1,1-1,0 0,0 1,0-1,0 0,-1 0,2 0,40-44,-41 43,136-145,-136 146,1-1,-1 0,1 1,0-1,-1 1,1 0,0-1,0 1,0 0,0 0,0 0,0 1,0-1,1 0,-1 1,0-1,0 1,0 0,1 0,-1 0,0 0,0 0,1 0,-1 0,0 1,0 0,0-1,1 1,-1 0,0 0,0 0,0 0,0 0,-1 0,1 1,0-1,0 0,-1 1,1 0,-1-1,1 1,-1 0,0 0,0 0,0 0,0 0,0 0,5 13,-1 0,0 0,-1 0,-1 1,0 0,-2 0,1-1,-2 1,0 0,-1 0,-2 7,2 20,0 13,1-32</inkml:trace>
  <inkml:trace contextRef="#ctx0" brushRef="#br0" timeOffset="8008.536">5081 5250,'0'821,"-23"-715,16-128,3 3,-1 0,-1 0,-1 1,0 0,-1 0,-1 1,-1 0,0 1,-1 0,-1 1,-1 0,0 0,0 2,-2 0,-3-3,2 0,-44-53,63 66,-1 1,0-1,0 1,1 0,-1-1,1 1,0 0,0 0,0 1,0-1,0 1,0-1,0 1,0 0,0 0,1 0,-1 1,0-1,1 1,1-1,23-6,1 2,-1 1,1 1,0 2,0 1,0 1,0 1,14 4,-16-1,-1 2,0 1,0 1,-1 1,0 1,-1 1,0 1,18 15,-40-27,1 0,-1 0,0 1,0-1,0 1,0-1,-1 1,1 0,0 0,-1 0,1 0,-1 0,0 0,0 0,1 1,-1-1,-1 0,1 1,0-1,-1 1,1-1,-1 0,0 1,1-1,-1 1,0-1,-1 1,1-1,0 1,-1-1,1 1,-1-1,0 1,0-1,0 0,0 0,0 1,-1-1,1 0,-1 0,1 0,-1 0,0-1,1 1,-1 0,-2 0,-155 97,-49 26,195-108,16-12</inkml:trace>
  <inkml:trace contextRef="#ctx0" brushRef="#br0" timeOffset="13038.735">2738 4459,'-5'-2,"0"0,0 1,0-1,0 1,0 0,-1 1,1-1,0 1,0 0,-1 0,1 1,0 0,0 0,-1 0,1 0,0 1,0 0,0 0,1 0,-1 0,0 1,1 0,0 0,0 0,-1 1,2-1,-1 1,0 0,1 0,0 0,0 1,-2 3,-8 16,2 0,0 1,2 1,1-1,1 1,1 1,1-1,2 1,0 0,2 0,1 0,1 0,1 2,-2-20,1 0,-1-1,1 1,1 0,-1-1,1 1,1-1,0 1,0-1,1 0,0 0,0-1,0 1,1-1,1 0,-1 0,1 0,0-1,1 0,-1 0,1-1,0 0,1 0,-1 0,1-1,0 0,0-1,8 3,-2-4,1-1,0-1,-1 0,1-1,0-1,-1 0,1 0,-1-2,0 0,0 0,0-2,-1 0,1 0,-2-1,1 0,-1-2,0 1,0-1,-1-1,0 0,-1-1,0 0,-1 0,0-1,-1 0,0 0,-1-2,5-3,-2 0,0-1,-1 0,-1-1,0 0,-2 0,0-1,-1 0,-1 0,-1 0,-1 0,0 0,-2 0,0-1,-2-7,2 20,-1 0,0 0,-1 0,0 0,0 0,-1 0,1 0,-2 1,1-1,-1 1,0 0,-1 0,0 0,0 1,0-1,-1 1,0 1,0-1,0 1,-1 0,1 0,-1 1,-1 0,1 0,0 1,-1 0,0 0,0 1,0 0,0 0,0 0,0 1,0 1,-1 0,1 0,-4 0,-9 5,-1 0,1 2,1 0,0 1,0 1,0 1,1 1,1 0,0 1,0 1,1 1,1 1,0 0,1 1,1 1,-6 9,-1-2</inkml:trace>
  <inkml:trace contextRef="#ctx0" brushRef="#br0" timeOffset="13409.179">2540 4798,'68'-81,"-62"74,3-5,0 0,1 1,0 0,1 1,0 0,1 1,-1 0,2 1,0 0,-8 7,-1 0,1 1,0-1,-1 1,1 0,0 0,0 1,-1-1,1 1,-1 0,1 0,0 1,-1-1,0 1,1 0,-1 0,0 1,0-1,0 1,-1 0,1 0,-1 0,1 0,-1 1,0 0,0-1,0 1,-1 0,0 0,1 0,-1 1,-1-1,1 1,0-1,66 71,-63-73,1 0,-1 0,1 0,-1-1,1 0,0 0,0 0,0-1,0 1,0-1,-1-1,1 1,0-1,0 0,0-1,-1 1,1-1,-1 0,1-1,-1 1,0-1,3-2,6-7</inkml:trace>
  <inkml:trace contextRef="#ctx0" brushRef="#br0" timeOffset="13808.78">1468 5278,'235'-48,"148"-28,-186 40,-168 31</inkml:trace>
  <inkml:trace contextRef="#ctx0" brushRef="#br0" timeOffset="14822.898">3246 4601,'5'3,"1"0,-1-1,1 0,0 0,-1 0,1-1,0 0,0 0,0 0,0-1,0 0,0 0,0 0,3-1,22-5,-1 0,0-2,0-2,0 0,-2-2,1-1,-1-1,-1-2,-1-1,0 0,13-14,247-195,-282 223,12-11,-1 0,0-1,-1-1,-1 0,-1 0,0-2,-1 1,6-14,-17 31,1-1,-1 0,0 0,1 1,-1-1,0 0,0 0,0 0,0 1,0-1,0 0,0 0,0 0,0 0,0 1,0-1,0 0,0 0,-1 0,1 1,0-1,-1 0,1 0,0 1,-1-1,1 0,-1 1,1-1,-1 1,0-1,1 0,-1 1,1-1,-1 1,0-1,0 1,1 0,-1-1,0 1,0 0,1 0,-1-1,0 1,0 0,0 0,1 0,-1 0,0 0,0 0,0 0,0 0,1 0,-1 1,-56 6,43-4,-15 1,0 0,0-2,0-1,-1-2,-23-3,53 3,-1 1,0 0,1-1,-1 1,0 0,0 0,0-1,1 1,-1 0,0 0,0 0,0 0,0 0,1 0,-1 0,0 0,0 0,0 0,0 1,1-1,-1 0,0 1,0-1,1 0,-1 1,0-1,1 1,-1-1,0 1,1-1,-1 1,1 0,-1-1,1 1,-1 0,1-1,-1 1,1 0,0 0,-1-1,1 1,0 0,0 0,-1 0,1-1,0 1,0 0,0 0,0 0,0 0,0-1,0 1,0 0,1 0,-1 0,0-1,0 1,1 0,-1 0,1 0,26 52,-22-46,110 194,-52-43,-61-158,-1-1,1 1,-1 0,0-1,1 1,-1-1,0 1,1-1,-1 0,0 0,0 1,0-1,0 0,1 0,-1 0,-1 0,1 0,0-1,0 1,0 0,0 0,-1 0,1-1,-1 1,1 0,-1-1,1 1,-1-1,0 1,0 0,0-1,0 1,0-1,0 1,0-1,0 0,12-53,3 0,2 1,3 1,9-17,7 14,-26 42</inkml:trace>
</inkml:ink>
</file>

<file path=ppt/ink/ink4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09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1383,'2'0,"-1"1,1 0,-1-1,1 0,0 1,0-1,-1 0,1 0,0 0,-1 0,1 0,0 0,-1 0,1 0,0-1,-1 1,1-1,0 1,-1-1,1 0,-1 0,1 0,-1 0,1 0,-1 0,0 0,0 0,1 0,-1-1,2 0,229-173,86-70,44-7,-193 147,-128 87,-30 18</inkml:trace>
  <inkml:trace contextRef="#ctx0" brushRef="#br0" timeOffset="1550.168">3867 4798,'-16'13,"14"-13,0 1,0 0,1-1,-1 1,0 0,0 0,0 0,1 0,-1 1,0-1,1 0,0 1,-1-1,1 1,0-1,-1 1,1 0,0-1,0 1,0 0,1 0,-1 0,0 0,1 0,-1 0,1 0,0 0,-1 0,1 0,0 0,0 0,0 0,1 0,-1 0,0 0,1 0,-1 0,1-1,0 3,6 2,-7-5,1 0,0-1,-1 1,1 0,0 0,0 0,0 0,-1-1,1 1,0-1,0 1,0 0,0-1,0 1,0-1,1 0,-1 1,0-1,0 0,0 0,0 0,0 0,0 0,1 0,-1 0,0 0,0 0,0 0,0-1,0 1,0 0,0-1,0 1,1-1,195-147,103-52,161-135,-314 211,-134 112</inkml:trace>
  <inkml:trace contextRef="#ctx0" brushRef="#br0" timeOffset="3039.253">480 367,'226'147,"68"92,150 118,-190-134,-92-79,-6 7,-6 8,142 203,-22-110,-88-100,71 79,-123-108,-18-6,31 49,125 159,-152-205,4-2,15 31,101 138,-48-74,-130-152,-3 2,41 64,-81-83,-32-59,9 0</inkml:trace>
  <inkml:trace contextRef="#ctx0" brushRef="#br0" timeOffset="3333.245">4628 3697,'-42'115,"4"1,6 2,5 1,-4 66,-20 81,38-210,-3 11,3 1,3 0,0 57,10-101</inkml:trace>
  <inkml:trace contextRef="#ctx0" brushRef="#br0" timeOffset="4168.661">847 0,'-28'168,"-20"292,40 217,8-668,0 1,1-1,0 0,1 1,0-1,1 0,-1 0,2 0,-1 0,5 7,2-1</inkml:trace>
  <inkml:trace contextRef="#ctx0" brushRef="#br0" timeOffset="7900.442">2907 2257,'20'-16,"35"-25,-3-2,-1-2,-2-2,-3-2,-1-3,10-19,66-108,-94 141,-3-1,-1 0,-2-2,-1-1,-3 0,-1-2,-2 1,1-15,-16-40,0 95,0 1,0-1,1 1,-1 0,0 0,-1-1,1 1,0 0,-1 0,1 0,-1 0,0 1,1-1,-1 0,0 1,0-1,0 1,0-1,0 1,-1 0,1 0,0 0,-1 0,1 1,0-1,-1 1,1-1,-1 1,1 0,-1 0,1 0,-1 0,1 0,-1 0,1 1,0-1,-1 1,1 0,-11 5,0 0,1 2,0-1,0 1,1 1,0 0,0 1,1 0,0 0,1 1,0 0,1 1,0 0,1 0,0 1,-2 6,-6 13,1 1,1 0,2 1,1 0,2 0,1 1,2 0,1 1,2-1,1 1,3 21,0-45,1 0,0 0,0 0,1-1,1 1,0-1,0 0,1-1,0 1,1-1,0 0,1-1,0 1,1-2,0 1,0-1,0-1,1 1,0-2,1 1,0-2,0 1,167 48,-129-20,-40-19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5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148 626,'-20'25,"2"0,1 1,0 1,2 1,1 0,2 1,1 0,-6 24,16-51,0-1,0 1,0 0,1 0,-1 0,1 0,-1 0,1-1,0 1,-1 0,1 0,0 0,0 0,1 0,-1 0,0 0,1 0,-1 0,1 0,-1 0,1-1,0 1,0 0,0 0,0-1,0 1,0-1,0 1,1-1,-1 1,1-1,-1 0,1 0,-1 1,1-1,0 0,-1 0,1-1,0 1,0 0,0-1,-1 1,1-1,0 1,0-1,0 0,0 0,0 0,0 0,0 0,0 0,2-1,15-6,0 0,-1-1,1-2,-1 0,-1 0,0-2,-1 0,0-1,-1 0,0-1,-1-1,-1-1,6-7,25-36,-3-3,-3-1,-2-1,1-12,-25 56,-1 0,-1-1,-1 0,-1 0,-1-1,-1 0,-1 0,-1-1,0 0,-2 1,-1-1,-1 0,0 0,-2 0,-1 0,-1 1,-1-2,3 19,0 1,0 0,-1 0,1-1,-1 1,0 1,0-1,-1 0,1 1,-1 0,0 0,1 0,-1 0,-1 0,1 1,0 0,-1 0,1 0,-1 0,1 1,-1 0,0 0,0 0,1 0,-1 1,0 0,0 0,0 0,0 0,0 1,1 0,-1 0,0 0,1 1,-1 0,0 0,1 0,0 0,0 0,-1 1,2 0,-1 0,0 0,-1 2,-14 9,1 1,1 1,0 1,1 0,1 1,0 1,2 0,0 1,1 0,1 1,1 0,1 1,1 0,1 1,0-1,2 1,1 1,1-1,1 0,1 1,1 0,1 8,3-12,1-1,1 0,1 0,1 0,0-1,1-1,1 1,1-1,0-1,1 0,1-1,0 0,1-1,1 0,0-1,1-1,0-1,1 0,1-1,-1-1,1 0,1-1,-1-2,1 1,1-2,-1-1,1 0,0-2,-1 0,10-1,12 1,-6-3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12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763 268,'10'6,"1"-1,0 0,0 0,0-1,1-1,-1 0,1 0,0-1,0 0,0-1,0-1,0 0,0-1,0 0,0 0,0-2,0 1,-1-1,1-1,1-1,27-10,-1-3,0-1,-1-1,-1-3,-1-1,171-120,-206 142,0 0,0 1,1-1,-1 1,0-1,1 1,-1-1,1 1,-1 0,1 0,0 0,-1 0,1 0,0 0,0 0,0 0,-1 1,1-1,0 1,0 0,0-1,0 1,0 0,0 0,0 0,0 0,0 1,0-1,0 0,0 1,0 0,0-1,0 1,-1 0,1 0,0 0,0 0,-1 0,1 0,-1 1,1-1,-1 0,1 1,-1-1,0 1,0 0,0-1,0 1,0 0,0 0,0-1,-1 1,1 0,0 0,-1 1,-1 212,-2 641,28-648,-31-185,-17-39,17 11,-31-27,-102-72,94 82,-1 2,-2 2,0 2,0 2,-2 3,1 1,-1 3,-1 2,-10 1,30 1,0 2,0 1,0 1,0 2,1 0,-1 3,1 0,0 2,0 1,1 2,0 1,1 1,-4 3,-9 24,41-39,-1 0,0 0,1 0,-1 0,1 0,-1 0,1 0,0 0,-1 0,1 0,0 0,0 0,0 0,-1 0,1 1,0-1,1 0,-1 0,0 0,0 0,0 0,1 0,-1 0,0 0,1 0,-1 0,1 0,-1 0,1 0,0 0,-1 0,1 0,0 0,0-1,0 1,-1 0,1 0,0-1,0 1,0-1,0 1,0-1,0 1,0-1,0 0,1 1,-1-1,0 0,12 3,-1-1,1-1,0 0,-1 0,1-2,0 1,0-2,-1 1,1-2,0 0,24-4</inkml:trace>
  <inkml:trace contextRef="#ctx0" brushRef="#br0" timeOffset="402.258">1045 748,'223'-99,"3"10,116-24,-333 110,-3 1,-5 1,0-1,0 1,1 0,-1 0,0 0,1 0,-1 0,0 0,1 0,0 1,-1-1,1 1,-1-1,1 1,0-1,-1 1,1 0,-1 0,1 0,0 0,0 0,-1 0,1 0,-1 0,1 1,0-1,-1 1,1-1,-1 1,1 0,-1-1,1 1,-1 0,1 0,-1 0,0 0,1 0,-1 1,0-1,0 0,0 0,0 1,0-1,0 1,-1-1,1 1,0-1,-1 1,1-1,-1 1,1 0,-1-1,0 1,0 1,-56 253,60-177,2-61</inkml:trace>
  <inkml:trace contextRef="#ctx0" brushRef="#br0" timeOffset="818.627">2146 1001,'-26'248,"23"-311,7 24,1 1,3 0,1 0,1 1,2 0,2 1,1 0,15-23,-27 52,1 0,0 0,1 0,-1 1,1-1,0 1,1 0,0 1,0-1,0 1,0 0,1 1,0 0,4-2,-10 5,1 1,0 0,0 0,0 1,0-1,0 0,-1 1,1-1,0 1,0-1,-1 1,1 0,0 0,-1-1,1 1,0 1,-1-1,0 0,1 0,-1 0,0 1,1-1,-1 1,0-1,0 1,0-1,0 1,-1 0,1 0,0 1,9 17</inkml:trace>
  <inkml:trace contextRef="#ctx0" brushRef="#br0" timeOffset="1070.22">2541 1001,'0'0</inkml:trace>
  <inkml:trace contextRef="#ctx0" brushRef="#br0" timeOffset="1297.591">2568 607,'-9'-19,"6"3,8 9,9 10,1 6</inkml:trace>
  <inkml:trace contextRef="#ctx0" brushRef="#br0" timeOffset="1564.665">2935 720,'-24'35,"1"2,2 0,2 1,1 1,2 1,-10 36,25-74,0 1,-1 0,1 0,0 0,0 0,1 0,-1 0,1 0,-1 0,1 0,0 0,0 0,0 1,1-1,-1 0,1 0,-1 0,1 0,0 0,0 0,1 0,-1-1,1 1,-1 0,1-1,0 1,0-1,0 1,0-1,0 0,1 0,-1 0,1 0,-1 0,1-1,1 1,10 1,0-2,0 0,0 0,0-1,0-1,0-1,0 0,0 0,-1-2,1 1,-1-2,0 0,10-5,1-6,-1 0,-1-2,0-1,-2 0,0-2,-1 0,-1-1,-1-1,-1 0,-1-1,-1-1,-2 0,1-3,97-239,-104 246,0-1,-1 1,-1-1,-1 0,-1-1,-1 1,-1 0,0 0,-4-15,3 27,-1 1,0-1,0 0,-1 1,0-1,-1 1,0 0,-1 0,1 0,-2 1,1 0,-1 0,-1 0,1 0,-1 1,0 0,-1 1,0 0,0 0,0 0,-1 1,-3-1,5 3,1 1,0 1,-1-1,1 1,-1 0,1 0,-1 1,1 0,-1 0,1 1,-1 0,1 0,-1 0,1 1,0 0,-1 0,1 0,0 1,1 0,-1 0,0 1,1 0,-4 2,-3 4,0 0,0 1,1 0,1 0,0 1,0 1,1 0,1 0,-4 7,5-2,0 1,1-1,1 1,0 0,2 1,0-1,1 1,1-1,1 1,0-1,2 1,0-1,1 1,2-1,-1 0,2 0,1-1,0 0,1 0,1 0,1-1,0-1,6 7,-2-6,2-2,-1 0,2 0,0-2,0 0,1-1,1-1,0 0,1-2,0 0,0-1,20 5,-11-3</inkml:trace>
  <inkml:trace contextRef="#ctx0" brushRef="#br0" timeOffset="2747.657">3839 607,'-22'12,"0"1,1 2,0 0,1 1,1 1,1 0,0 2,2 0,0 1,1 0,1 2,-9 15,21-33,0-1,0 1,0-1,0 1,0 0,1-1,-1 1,1 0,0 0,0 0,1 0,-1 0,1 0,0 1,0-1,0 0,1 0,-1 0,1 0,0 0,0 0,1 0,-1-1,1 1,0 0,-1-1,2 1,-1-1,0 1,1-1,0 0,-1 0,1 0,0 0,1-1,-1 0,0 1,1-1,-1 0,1 0,3 1,3-4,0 1,0-1,0-1,0 0,0 0,0-1,0 0,-1-1,1 0,-1 0,0-1,0 0,-1-1,0 0,0 0,0-1,0 0,1-3,26-23,-3-1,-1-2,-2-1,-1-2,-2 0,0-4,-26 42,0 0,0 0,0 0,0-1,1 1,-1 0,0 0,0 0,1 0,-1 1,1-1,-1 0,1 0,-1 0,1 0,0 0,-1 0,1 1,0-1,0 0,-1 1,1-1,0 0,0 1,0-1,0 1,0-1,0 1,0 0,0-1,0 1,0 0,0 0,0 0,0 0,0 0,0 0,0 0,0 0,0 0,0 0,0 0,0 1,0-1,0 0,0 1,0-1,0 1,0-1,0 1,0 0,-1-1,1 1,0 0,0-1,0 2,6 80,-7-76,-1 1,1-1,-1 1,2-1,-1 1,1-1,0 1,0-1,1 1,0-1,0 0,1 0,-1 0,1 0,0 0,1-1,4 6,-5-7,2 0,-1 0,0 0,1-1,0 1,-1-1,1 0,1-1,-1 1,0-1,1 0,-1 0,1-1,-1 1,1-1,0-1,0 1,-1-1,1 0,0 0,0-1,-1 1,1-1,0-1,-1 1,1-1,-1 0,1 0,-1 0,0-1,0 0,0 0,0 0,-1-1,1 0,-1 0,4-4,11-11,-2-2,1 0,-2-1,-1-1,-1 0,-1-1,-1 0,-1-1,6-23,-18 43,-9 26,4 0,2-12,0-1,1 1,1 0,0 0,0 0,0 0,1 1,1-1,-1 0,1 0,1 1,0-1,0 0,1 0,0 0,3 7,-3-11,1 1,0-1,0-1,0 1,1 0,0-1,-1 1,1-1,1 0,-1-1,1 1,-1-1,1 0,0 0,0 0,0-1,1 1,-1-1,1-1,-1 1,1-1,0 0,-1 0,1-1,0 1,0-1,-1 0,1-1,5-1,4-2,0-2,-1 0,1-1,-2 0,1-1,-1-1,0 0,-1 0,0-2,0 1,-1-1,-1-1,0 0,0-1,-1 0,-1 0,0-1,-1 0,3-8,2 3,31-84,-41 103,-1 0,0 0,0 0,0 0,1 1,-1-1,0 1,0-1,0 0,0 1,0 0,0-1,0 1,0 0,0 0,0-1,0 1,0 0,0 0,0 0,-1 0,1 0,0 0,-1 0,1 0,-1 0,1 1,-1-1,0 0,1 0,-1 0,0 1,0-1,0 0,0 0,0 1,0-1,0 0,-1 1,3 2,88 311,-64-235,-4 1,-3 2,-4 0,-3 0,-1 50,-12-107,0 1,-2-1,-1 0,-1 0,-1 0,-2 0,0-1,-2 0,-3 4,8-17,-1 0,-1 0,0-1,-1 0,0 0,0-1,-1 0,-1 0,0-1,0-1,0 0,-1 0,-1-1,1 0,-1-1,0 0,0-1,-14 4,24-8,0-1,0 1,0-1,-1 1,1-1,0 0,-1 0,1 0,0 0,0 0,-1-1,1 1,0-1,0 1,0-1,-1 0,1 0,0 0,0 0,0 0,0 0,0-1,1 1,-1-1,0 1,1-1,-1 0,1 1,-1-1,1 0,0 0,0 0,0 0,0 0,0 0,0-1,0 0,-6-87,15 44,2 1,2 0,2 0,2 2,2 0,2 1,1 1,23-33,-26 46,1 0,0 2,2 0,2 1,0 1,1 1,1 1,1 1,1 2,1 0,28-12,59 8,-92 24</inkml:trace>
  <inkml:trace contextRef="#ctx0" brushRef="#br0" timeOffset="3714.638">2568 945,'-4'0,"-3"-5,1 4,2 6,0 7,2 7,1 4,1 4,-1 2,-3-5,-2 0,0-1,2 1,0 2,7-5,2-4</inkml:trace>
  <inkml:trace contextRef="#ctx0" brushRef="#br0" timeOffset="4703.92">1 1989,'393'-10,"367"-57,688-90,-1209 138,1093-102,-1064 85,213-60,-458 89,-6-1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0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0 277,'254'-245,"-207"214,-48 72,-3 53,4-91,1-1,-1 1,1 0,0-1,0 1,0-1,0 0,1 1,-1-1,1 0,-1 0,1 0,0 0,0 0,0 0,0 0,0-1,0 1,0-1,0 1,1-1,-1 0,1 0,-1 0,1 0,-1 0,1-1,0 1,-1-1,1 0,0 0,-1 0,1 0,0 0,7-2,0 0,-1-1,1 0,-1 0,1-1,-1-1,0 0,-1 0,1 0,-1-1,0 0,0-1,-1 0,0 0,0 0,-1-1,0 0,3-6,52-50,-46 52</inkml:trace>
</inkml:ink>
</file>

<file path=ppt/ink/ink5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34,'33'-34,"-28"67,-14 192,8-222,1 0,0 0,0 0,0 0,0 1,1-1,-1 0,1 0,-1 0,1 0,0 0,1 0,-1 0,0 0,1 0,-1-1,1 1,0 0,0-1,0 0,0 1,1-1,-1 0,1 0,-1 0,1 0,0-1,-1 1,1-1,0 0,0 1,0-1,0 0,0-1,0 1,1-1,-1 1,0-1,0 0,0 0,1 0,-1-1,0 1,0-1,0 0,0 0,2 0,10-7,0-1,0-1,0 0,-1-1,-1-1,0 0,-1-1,0 0,8-12,19-18,64-64,-102 106,-1-1,1 1,0 0,0 0,0-1,0 1,0 0,0 0,0 0,0 0,1 0,-1 0,0 1,1-1,-1 0,0 1,1-1,-1 1,1-1,-1 1,1 0,-1-1,1 1,-1 0,1 0,-1 0,1 0,0 1,-1-1,1 0,-1 1,0-1,1 1,-1-1,1 1,-1-1,0 1,1 0,-1 0,0 0,0 0,1 0,-1 0,0 0,0 0,0 0,-1 1,1-1,0 1,12 121,23 25,-33-143,-1 0,1-1,0 1,0-1,0 0,0 0,1 0,0 0,0-1,0 1,0-1,0 0,1 0,-1 0,1-1,0 0,0 0,0 0,0 0,0-1,0 0,0 0,0 0,1-1,-1 1,0-1,3-1,3-1,0 0,0-1,0 0,-1-1,1 0,-1-1,0 0,0-1,-1 0,1 0,-1-1,-1 0,1-1,-1 0,0 0,-1-1,0 0,-1 0,0 0,0-1,2-5,2-6,0 0,-1-1,-2 0,0 0,-1 0,-1-1,-2 0,0-1,-1 0</inkml:trace>
</inkml:ink>
</file>

<file path=ppt/ink/ink5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1880,'-2'-2,"1"0,0 0,-1 0,0 1,1-1,-1 1,0-1,0 1,0-1,0 1,0 0,0 0,0 0,-1 0,1 0,0 1,0-1,-1 1,1-1,0 1,-1 0,1 0,-1 0,-1 0,1 0,-9-2,-1 1,1 0,0 1,-1 0,1 1,0 0,0 1,-1 1,1 0,1 0,-1 1,0 1,1 0,0 0,0 1,1 0,0 1,0 1,0-1,1 1,-5 6,-7 7,1 0,2 1,0 1,1 0,1 1,-8 20,16-30,0 0,1 0,1 1,1-1,0 1,1 1,0-1,1 0,1 1,1 0,0 0,1-1,0 1,2 0,-1-1,2 1,0-1,3 7,3 0,1-1,1 0,1-1,1 0,0-1,2 0,0-1,1-1,1-1,0 0,1-1,1-1,0 0,1-2,13 7,-14-9,1-1,-1-1,1 0,1-1,-1-2,1 0,0-1,1-1,-1-1,2-1,0-1,-1-1,0-2,1 0,-1-1,-1-1,1-2,-1 0,0-1,0-1,-1 0,0-2,-1-1,3-2,-5-2,-1 0,0 0,-1-2,-1 0,-1-1,0 0,0-3,-13 21,17-24,-2-1,0-1,-2 0,-1 0,-2-2,0 1,-2-1,-1-1,-1 1,-2-1,1-21,-5 39,0 1,0 0,-1 0,0 0,-1-1,0 1,-1 1,0-1,-1 0,0 1,-1 0,0 0,0 0,-1 0,-1 1,1 0,-1 0,-1 1,-3-3,-4-3,-1 0,0 1,-1 1,-1 0,0 2,0 0,-1 1,-1 0,1 2,-1 0,0 2,-1 0,-4 0,-25-5,40 6,-1 1,1 0,-1 1,0 0,0 1,0 0,0 1,0 0,0 1,1 0,-1 0,0 1,0 1,1 0,-1 1,-10 8,3-1</inkml:trace>
  <inkml:trace contextRef="#ctx0" brushRef="#br0" timeOffset="4838.661">3416 2783,'11'138,"8"65,8-6,-39-27,-23 26,27-137,3 0,3 0,5 53,-1-5,-2-63,-11 138,-9 44,-6-29,26 141,-28-195,26-108,1 0,2 0,1 0,2 0,2 3,-6-38,-1-1,1 1,-1 0,1 0,-1 0,1 0,-1 0,1 0,0 1,-1-1,1 0,-1 0,1 0,-1 0,1 0,0 1,-1-1,1 0,-1 0,1 1,0-1,-1 0,1 0,0 1,0-1,-1 0,1 1,0-1,0 1,-1-1,1 0,0 1,0-1,0 1,0-1,-1 1,1-1,0 0,0 1,0-1,0 1,0-1,0 1,0-1,0 1,1-1,-1 0,0 1,0-1,0 1,0-1,1 0,-1 1,0-1,0 1,1-1,-1 0,0 1,1-1,-27-29,25 28,-28-36,-1 1,-2 1,-2 2,0 2,-3 0,0 3,-14-7,41 29,-39-29,48 34,0 0,0 0,1 1,-1-1,0 0,0 0,1 0,-1 0,1 0,-1 0,1 0,-1 0,1 0,0 0,-1 0,1 0,0-1,0 1,0 0,0 0,0 0,0 0,0 0,0 0,1-1,-1 1,0 0,1 0,-1 0,0 0,1 0,-1 0,1 0,0 0,-1 0,1 0,0 1,0-1,-1 0,1 0,0 1,0-1,0 0,0 1,0-1,0 1,109-31,-81 27,95-20,-38 6,1 4,76-1,112-13,-208 14,52 0,-119 14,0 1,0-1,0 1,1-1,-1 1,0 0,0-1,0 1,0-1,0 1,0-1,-1 1,1 0,0-1,0 1,0-1,0 1,-1-1,1 1,0-1,-1 1,1-1,0 1,-1-1,1 1,0-1,-1 0,1 1,-1-1,1 1,-1-1,1 0,-1 0,1 1,-1-1,1 0,-1 0,0 0,1 0,-1 1,1-1,-1 0,1 0,-1 0,0 0,1 0,-1 0,1-1,-1 1,1 0,-1 0,-110 45,3 5,-53 34,-200 118,326-169,30-22</inkml:trace>
  <inkml:trace contextRef="#ctx0" brushRef="#br0" timeOffset="9350.604">2964 1852,'-48'-33,"-21"-42,-62-80,53 64,62 69,-1 1,-1 1,-1 0,-1 2,-21-17,-85-52,-30-58,97 83,-53-80,-244-184,206 165,-78-30,115 80,113 112,0-1,0 0,0 1,0-1,0 0,-1 1,1-1,0 0,0 1,0-1,0 0,-1 0,1 1,0-1,0 0,-1 0,1 1,0-1,-1 0,1 0,0 0,0 0,-1 1,1-1,0 0,-1 0,1 0,0 0,-1 0,1 0,-1 0,1 0,0 0,-1 0,1 0,0 0,-1 0,1 0,0 0,-1 0,1-1,0 1,-1 0,1 0,0 0,0 0,-1-1,15 44,-11-36,7 35,-1 0,-2 2,-2-1,-2 0,-2 1,-4 36,3-31,-22 87,22-135,1-1,-1 1,0-1,1 0,-1 1,0-1,1 1,-1-1,0 0,1 1,-1-1,1 0,-1 0,1 1,-1-1,0 0,1 0,-1 0,1 0,-1 1,1-1,-1 0,1 0,-1 0,1 0,-1 0,1 0,0 0,-1 0,1-1,-1 1,1 0,-1 0,0 0,1 0,-1-1,1 1,-1 0,1 0,-1-1,0 1,1 0,-1-1,1 1,-1-1,0 1,1 0,-1-1,0 1,0-1,0 1,1-1,-1 1,0-1,0 1,0-1,0 1,0-1,0 1,0-1,0 1,0-1,0 1,0-1,0 1,0-1,0 1,0-1,0 1,-1-1,2 0,46-57,2 3,2 2,3 2,1 3,3 2,2 3,15-7,-50 36,0 0,1 2,0 1,1 1,0 1,1 2,18-3,-46 9,-1 1,0-1,1 0,-1 1,1-1,-1 1,0-1,1 0,0 0,-1 1,1-1,-1 0,1 0,0 1,0-1,-1 0,1 0,0 0,0 0,0 1,0-1,0 0,0 0,0 0,0 0,0 0,0 1,1-1,-1 0,0 0,1 0,-1 1,0-1,1 0,-1 0,1 1,-1-1,1 0,-1 1,1-1,0 1,-1-1,1 1,0-1,-1 1,1-1,0 1,0 0,-1-1,1 1,0 0,0-1,0 1,0 0,-1 0,1 0,0 0,0 0,0 0,0 0,-17-6,-1 1,-1 1,1 1,0 0,-1 1,0 1,1 0,-1 1,0 2,-3 0,-27 0,-235-2,279 0,0-1,0 1,1 0,-1-1,0 0,0 0,0 0,0-1,1 1,-1-1,1 0,-1 0,1 0,0 0,0-1,0 1,0-1,0 0,0 0,-1-3,-4-9</inkml:trace>
  <inkml:trace contextRef="#ctx0" brushRef="#br0" timeOffset="10188.028">480 45,'-16'22,"-29"166,39-151,-24 217,-4 2,18-79,16-177,1 1,-1-1,0 1,0 0,0-1,0 1,0 0,0-1,0 1,0-1,0 1,0 0,0-1,0 1,0 0,-1-1,1 1,0-1,0 1,-1-1,1 1,0-1,-1 1,1-1,-1 1,1-1,0 1,-1-1,1 1,-1-1,1 0,-1 1,0-1,1 0,-1 1,1-1,-1 0,1 0,-1 0,0 0,1 0,-1 1,0-1,1 0,-1 0,1 0,-1-1,0 1,1 0,-1 0,0 0,1 0,-1-1,1 1,-1 0,1 0,-1-1,-9-10</inkml:trace>
  <inkml:trace contextRef="#ctx0" brushRef="#br0" timeOffset="10522.284">0 158,'1'-2,"-1"0,1-1,-1 1,1-1,0 1,-1 0,1 0,0-1,1 1,-1 0,0 0,1 0,-1 0,1 1,-1-1,1 0,0 0,0 1,0 0,0-1,0 1,0 0,0 0,1 0,-1 0,0 0,0 0,1 1,-1-1,1 1,0 0,81-8,-76 8,321 1,-285-7,-1-1,0-3,-1-1,0-3,0-1,21-12,-39 17</inkml:trace>
  <inkml:trace contextRef="#ctx0" brushRef="#br0" timeOffset="23840.676">3811 2557,'-5'5,"-6"2,-7-1,-4-1,1 3,10 1,5-2</inkml:trace>
</inkml:ink>
</file>

<file path=ppt/ink/ink5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2:16.02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1 597,'5'-10,"1"-3</inkml:trace>
  <inkml:trace contextRef="#ctx0" brushRef="#br1" timeOffset="39994.198">339 146,'48'57,"82"88,16 25,81 17,-35-19,20-13,-43-14,-78-64,-89-75,-1-2,0-1,0 1,1 1,-1-1,0 0,0 0,0 0,1 1,-1-1,0 0,0 1,0-1,0 1,0 0,0-1,0 1,0 0,0-1,0 1,0 0,0 0,0 0,-1 0,1 0,0 0,-1 0,1 0,-1 0,1 0,-1 1,0-1,1 0,-1 0,0 0,0 0,1 1,-1-1,0 0,-1 0,1 1,0-1,0 0,0 0,-1 0,1 0,0 1,-1-1,1 0,-1 0,0 0,1 0,-1 0,0 0,1 0,-1 0,0 0,-1 0,-14 2,0 0,1-2,-1 0,0-1,0 0,0-1,0-1,0-1,0 0,-8-3,-72-9,-66 8,162 7,0 0,1 0,-1 0,0 0,1-1,-1 1,0 0,0 0,1-1,-1 1,0 0,1 0,-1-1,0 1,0 0,0-1,0 1,1 0,-1-1,0 1,0 0,0-1,0 1,0 0,0-1,0 1,0-1,0 1,0 0,0-1,0 1,0 0,0-1,0 1,0 0,0-1,0 1,-1 0,1-1,0 1,0 0,0-1,-1 1,1 0,0-1,0 1,-1 0,1 0,0-1,-1 1,1 0,0 0,0 0,-1 0,1-1,-1 1,1 0,0 0,-1 0,1 0,0 0,-1 0,1 0,0 0,-1 0,37-15,-26 12,271-144,-26 16,-116 72,-139 59,1-1,0 0,-1 1,1-1,-1 1,1 0,0-1,-1 1,1-1,0 1,-1 0,1 0,0-1,0 1,-1 0,1 0,0 0,0 0,-1 0,1 0,0 0,0 0,0 0,-1 0,1 0,0 1,0-1,-1 0,1 0,0 1,-1-1,1 1,0-1,-1 0,1 1,-1-1,1 1,0-1,-1 1,1 0,-1-1,0 1,1 0,-1-1,1 1,-1 0,0-1,0 1,1 0,-1 0,0-1,0 1,0 0,0 0,0-1,0 1,0 0,0 0,0-1,0 1,0 0,-1 0,1-1,0 1,0 0,-1 0,1-1,-1 1,1 0,-29 49,-7-8,-1-2,-3-2,-31 24,-36 40,86-67,20-18</inkml:trace>
  <inkml:trace contextRef="#ctx0" brushRef="#br1" timeOffset="42069.814">1609 1302,'-33'81,"-90"83,62-92,-182 186,195-211,-123 136,10-3,124-134,-1-1,-3-2,-41 34,39-38,1 2,2 2,-33 47,45-55,-1 0,-1-2,-3-1,-16 13,-57 33,119-159,-10-214,-20 163,17 131,-1 0,1 0,-1 0,1 0,0-1,0 1,-1 0,1 0,0 0,0-1,0 1,0 0,0 0,1 0,-1 0,0-1,1 1,-1 0,0 0,1 0,-1 0,1 0,0 0,-1 0,1 0,0 0,0 0,-1 0,1 0,0 0,0 1,0-1,0 0,0 1,0-1,0 1,0-1,1 1,-1-1,0 1,0 0,0-1,0 1,1 0,-1 0,0 0,0 0,0 0,1 0,-1 1,0-1,0 0,0 0,0 1,0-1,1 1,-1-1,0 1,0-1,0 1,0 0,0 0,0 0,157 72,-97-54,0-4,1-1,1-4,0-2,1-3,-1-3,32-4,-62 1,-22 0,1 0,-1 0,0 2,1-1,-1 1,0 1,0 0,0 0,0 1,0 1,0 0,6 3,-16-6,1 0,0 1,-1-1,1 0,-1 1,1-1,-1 1,0 0,0 0,1-1,-1 1,0 0,-1 0,1 0,0 0,0 0,-1 0,0 0,1 0,-1 0,0 0,0 0,0 0,0 1,0-1,0 0,-1 0,1 0,-1 0,1 0,-1 0,0 0,0 0,0-1,0 1,0 0,0 0,-1-1,1 1,0-1,-1 1,-70 59,46-48,0-1,-1-1,0-2,0 0,-28 3,-165 17,18-3,201-26,0-1,0 1,0 0,0 0,0 0,-1-1,1 1,0 0,0 0,0 1,0-1,0 0,0 0,0 0,0 1,-1-1,1 1,0-1,0 1,0-1,1 1,-1-1,0 1,0 0,0 0,0-1,1 1,-1 0,0 0,0 0,1 0,-1 0,1 0,-1 0,1 0,0 0,-1 0,1 0,0 0,0 0,-1 0,1 1,0-1,0 0,0 0,0 0,1 0,-1 0,0 0,0 0,1 1,-1-1,1 0,-1 0,1 0,-1 0,1 0,-1-1,1 1,0 0,0 0,13 8</inkml:trace>
  <inkml:trace contextRef="#ctx0" brushRef="#br1" timeOffset="43401.657">1327 2092,'-1'0,"1"0,-1-1,1 1,0 0,-1 0,1 0,-1 0,1-1,-1 1,1 0,-1 0,1 0,-1 0,1 0,-1 0,1 0,-1 0,1 0,-1 1,1-1,-1 0,1 0,-1 0,1 0,0 1,-1-1,1 0,-1 0,1 1,0-1,-1 0,1 1,0-1,-1 1,1-1,0 0,-1 1,1-1,0 1,0-1,0 1,-1-1,1 0,0 1,0-1,0 1,0-1,0 1,0-1,0 1,0-1,0 1,0-1,0 1,0-1,0 1,1-1,-1 1,-5 19,1 1,1 0,1 0,1 0,1 0,0 0,2 1,-1 23,-1-38,-1 1,1 0,1 0,0 0,0-1,0 1,1 0,0-1,0 1,1-1,0 0,1 0,-1 0,1 0,1 0,-1-1,1 0,0 0,0 0,1-1,6 5,-6-10,0-1,0 0,0 0,0-1,0 1,0-1,0-1,-1 1,1-1,-1 0,1 0,-1-1,0 1,-1-1,1 0,-1-1,1 1,-1-1,-1 0,1 0,-1 0,1 0,1-5,97-119,-100 129,0 0,0 1,0-1,0 1,0-1,-1 1,1 0,0 0,0 0,0 0,-1 0,1 0,0 0,-1 0,1 1,-1-1,0 1,1-1,-1 1,0-1,0 1,0 0,0 0,0 0,0-1,0 1,-1 0,1 0,-1 0,0 0,1 0,-1 0,0 0,0 0,0 0,0 0,-1 2,8 16,-5-16,0 0,0-1,0 1,0-1,0 1,1-1,0 0,0 1,0-2,0 1,0 0,0 0,1-1,-1 0,1 0,0 0,0 0,-1 0,1-1,0 0,1 0,-1 0,0 0,0-1,0 1,0-1,1 0,-1 0,0-1,0 1,0-1,0 0,0 0,0 0,0-1,0 0,0 1,2-2,12-10,0-1,0-1,-2 0,1-1,-2-1,-1 0,0-1,-1-1,0 0,-2-1,-1 0,8-19,34-86,-53 73,-5 47</inkml:trace>
  <inkml:trace contextRef="#ctx0" brushRef="#br1" timeOffset="43966.348">2287 2290,'-154'303,"152"-300,0 0,0 0,0 0,1 0,-1 0,1 0,0 0,0 1,0-1,0 1,0-1,1 0,0 1,0-1,0 1,0-1,0 1,0-1,1 1,0-1,0 1,0-1,0 0,0 0,1 1,-1-1,1 0,0 0,0-1,0 1,0 0,1-1,-1 1,1-1,-1 1,2-1,8 2,1-2,-1 1,1-2,-1 1,1-2,-1 0,1 0,0-1,-1-1,1 0,8-3,-1-2</inkml:trace>
  <inkml:trace contextRef="#ctx0" brushRef="#br1" timeOffset="44398.113">1976 2431,'43'0,"34"-4,8-3,-5 1,-12 1,-12 1,-12 2,-7 1,-11 0</inkml:trace>
  <inkml:trace contextRef="#ctx0" brushRef="#br1" timeOffset="45929.584">1355 33,'0'-1,"0"1,-1 0,1-1,-1 1,1 0,-1 0,1 0,0-1,-1 1,1 0,-1 0,1 0,-1 0,1 0,-1 0,1 0,-1 0,1 0,-1 0,1 0,-1 0,1 1,-1-1,1 0,-1 0,1 0,-1 1,1-1,0 0,-1 1,1-1,-1 0,1 1,0-1,-1 0,1 1,0-1,0 1,-1-1,1 0,0 1,0-1,-1 1,1-1,0 1,0-1,0 1,0-1,0 1,0-1,0 1,0-1,0 1,0-1,0 1,0-1,-8 21,0-1,2 1,0 0,1 0,1 1,1-1,1 1,1 0,1-1,1 1,2 15,-3-34,1-1,-1 0,0 1,0-1,1 0,0 1,-1-1,1 0,0 0,0 0,0 0,0 1,0-1,1-1,-1 1,1 0,-1 0,1 0,0-1,-1 1,1-1,0 1,0-1,0 0,0 0,0 0,1 0,-1 0,0 0,0-1,1 1,-1-1,0 0,1 1,-1-1,0 0,1 0,3-1,0 0,0 0,0 0,0 0,0-1,0 0,-1-1,1 1,-1-1,1 0,-1 0,0-1,0 0,-1 0,117-146,-121 149,0 0,1-1,-1 1,1 0,-1 0,1 0,0 0,-1 0,1 0,0 0,0 0,0 0,0 0,0 1,0-1,0 0,0 0,0 1,0-1,0 1,0-1,0 1,0 0,1-1,-1 1,0 0,0 0,0 0,1-1,-1 1,0 1,0-1,1 0,-1 0,0 0,0 1,0-1,1 0,-1 1,0-1,0 1,0 0,0-1,0 1,0 0,0 0,0-1,0 1,0 0,-1 0,1 0,0 0,31 75,15 19,-42-92,-1 0,1 0,0-1,0 1,0-1,0 0,0 0,0 0,1-1,-1 0,0 0,1-1,-1 1,1-1,-1 0,1-1,-1 1,1-1,-1 0,1 0,-1-1,0 0,0 0,0 0,0 0,0-1,0 0,-1 0,1 0,-1 0,0-1,0 0,0 0,1-1,7-9,0 0,-1 0,0-1,-1-1,-1 0,0 0,-1-1,-1 0,-1 0,0 0,-2-1,1-2,23-87,-26 98</inkml:trace>
  <inkml:trace contextRef="#ctx0" brushRef="#br1" timeOffset="46688.079">2230 173,'-159'284,"300"-510,-141 225,1-1,0 1,0 0,-1-1,1 1,0 0,0-1,0 1,0 0,0 0,0 0,1 0,-1 0,0 0,0 1,1-1,-1 0,1 1,-1-1,0 0,1 1,-1 0,1-1,-1 1,1 0,-1 0,1 0,0 0,-1 0,1 0,-1 0,1 1,-1-1,1 0,-1 1,1-1,-1 1,0 0,1 0,-1-1,0 1,1 0,-1 0,0 0,0 0,0 0,0 0,0 1,0-1,0 0,0 0,0 1,28 70,-27-63,0 0,1 0,0 0,1-1,-1 0,2 0,-1 0,1 0,1 0,-1-1,1 0,5 4,-9-9,-1-1,0 0,1 0,-1 0,1 0,-1 0,1-1,-1 1,1 0,0-1,-1 1,1-1,0 1,-1-1,1 0,0 0,0 0,-1 0,1 0,0 0,0 0,-1-1,1 1,0-1,0 1,-1-1,1 0,-1 1,1-1,-1 0,1 0,-1 0,1 0,-1 0,0-1,0 1,1 0,-1-1,0 1,0-1,0 1,-1-1,1 1,0-1,25-77,2-150,-23 173,1 32</inkml:trace>
</inkml:ink>
</file>

<file path=ppt/ink/ink5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9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1,'61'47,"77"108,-58-91,66 66,15 75,119 11,-52 18,-122-125,-88-96</inkml:trace>
  <inkml:trace contextRef="#ctx0" brushRef="#br0" timeOffset="838.4">255 1553,'-12'3,"1"1,0 0,0 1,0 1,1 0,0 0,0 1,0 0,1 0,0 1,1 1,0-1,0 1,1 1,0-1,0 1,1 1,0-1,1 1,1 0,-1 0,2 0,-1 1,2-1,-1 1,2 0,0 0,0 0,1 6,-2 6,2-1,0 1,2-1,1 1,0-1,6 18,-7-35,-1 0,2 0,-1 0,1 0,0 0,0 0,0-1,1 0,0 1,0-1,0-1,1 1,-1-1,1 0,0 0,1 0,-1 0,1-1,-1 0,1 0,0-1,0 1,0-1,0-1,1 1,5 0,-3-1,0-1,1 1,-1-2,0 1,0-1,0-1,0 1,0-2,0 1,0-1,-1-1,1 1,-1-1,0-1,0 1,-1-2,1 1,-1-1,4-4,21-14,-2-2,-1-1,-2-1,0-2,-2 0,-1-2,-1 0,-2-2,-2-1,12-28,-27 54,1 0,-2-1,0 1,0-1,0 0,-2 0,1 0,-1 0,0 0,-1 0,0 0,-1-1,0 1,-1 0,0 0,0 1,-1-1,-1 0,1 1,-1 0,-1-1,0 2,0-1,-1 1,0-1,0 1,-1 1,0 0,0 0,-4-2,2 4,1 0,-1 1,0 0,-1 1,1 0,-1 0,1 1,-1 0,0 1,0 0,0 0,1 1,-1 1,0-1,0 2,0-1,1 1,-1 1,1 0,-4 2,-12 4,1 2,0 1,0 0,1 2,1 1,-20 18,13-8,2 1,1 2,1 1,2 0,0 2,-4 12,8-12</inkml:trace>
  <inkml:trace contextRef="#ctx0" brushRef="#br0" timeOffset="1135.38">1 1919,'201'-135,"-177"123,0 2,1 0,0 1,1 2,0 0,0 2,0 1,0 1,1 1,0 2,-1 0,1 2,5 1,50-1,-58-2</inkml:trace>
  <inkml:trace contextRef="#ctx0" brushRef="#br0" timeOffset="2637.866">791 1553,'79'-16,"-1"-2,-1-4,-1-3,-1-3,-2-4,39-24,187-125,-235 133,-2-3,-3-3,39-44,-98 97,1 1,-1 0,0-1,1 1,-1-1,1 1,-1 0,0-1,0 1,1-1,-1 0,0 1,0-1,1 1,-1-1,0 1,0-1,0 1,0-1,0 0,0 1,0-1,0 1,0-1,0 1,0-1,0 0,-1 1,1-1,0 1,0-1,-1 1,1-1,0 1,-1-1,1 1,0-1,-1 1,1 0,0-1,-1 1,1-1,-1 1,1 0,-1 0,1-1,-1 1,1 0,-1 0,1-1,-1 1,0 0,1 0,-1 0,1 0,-1 0,1 0,-1 0,0 0,1 0,-1 0,1 0,-1 0,1 1,-1-1,0 0,-51-1,45 1,-164-1,170 0,0 1,1 0,-1-1,0 1,0 0,1-1,-1 1,0 0,0 0,0 0,1 0,-1 0,0 0,0 0,0 0,1 0,-1 0,0 0,0 0,0 1,1-1,-1 0,0 1,0-1,1 0,-1 1,0-1,1 1,-1-1,0 1,1-1,-1 1,1 0,-1-1,1 1,-1 0,1-1,0 1,-1 0,1 0,0-1,-1 1,1 0,0 0,0 0,0-1,0 1,0 0,0 0,0 0,0 0,0-1,0 1,0 0,0 0,1 0,-1-1,0 1,26 48,-23-45,10 20,-1 0,-1 0,-2 1,0 1,-1-1,-2 1,-1 1,1 12,22 102,-29-140,1 0,0 0,-1 0,1 0,0 0,0 0,0 0,0 0,0 0,0 0,0 0,0 0,1 0,-1 0,0 0,1 0,-1 0,0 0,1 0,-1-1,1 1,-1 0,1 0,0 0,-1 0,1-1,0 1,0 0,-1-1,1 1,0-1,0 1,0-1,0 1,0-1,0 1,0-1,0 0,0 0,0 1,0-1,0 0,0 0,0 0,0 0,0 0,0 0,0 0,0-1,0 1,0 0,0-1,0 1,0 0,0-1,0 1,-1-1,1 1,0-1,0 0,0 1,-1-1,1 0,0 0,13-15,-1-1,-1-1,-1 0,0-1,-1 0,-1 0,1-6,9-17,80-180,-86 204</inkml:trace>
</inkml:ink>
</file>

<file path=ppt/ink/ink5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1,'-11'127,"4"-102,2 1,1 0,2 0,0 0,1 0,2 0,1 5,26 112,-16 25,-2-99,-3 1,-3-1,-3 1,-4 13,1 37,-34 23,37-111,7-27</inkml:trace>
  <inkml:trace contextRef="#ctx0" brushRef="#br0" timeOffset="3251.713">0 763,'153'-57,"2"6,3 6,5 7,-88 22,-2-3,0-4,60-27,-95 34</inkml:trace>
</inkml:ink>
</file>

<file path=ppt/ink/ink5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0 138,'165'25,"294"-22,-414-4,-67-6,0-1,1 0,0-2,0 0,1-2,0 0,1-1,1-1,-12-11,-32-13,41 30</inkml:trace>
</inkml:ink>
</file>

<file path=ppt/ink/ink5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4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1 198,'1'3,"1"0,0-1,1 1,-1 0,0-1,1 0,-1 0,1 0,0 0,0 0,0 0,0-1,0 1,0-1,0 0,0 0,0 0,2 0,-2 0,16 4,0-1,0-1,1-1,-1-1,0 0,1-1,-1-2,1 0,-1 0,16-6,8 1,227-26,-226 33,-84-36,-76-75,93 78,16 16</inkml:trace>
</inkml:ink>
</file>

<file path=ppt/ink/ink5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7.4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1 177,'189'38,"-130"-28,1-3,0-3,0-2,47-5,-3 1,37-9,-134-3,-33 1,11 6,4 0,0 0,1-1,0 0,1-1,0 0,0 0,1-1,0 0,1 0,0-1,0 0,1 0,-1-4,-11-21,10 20</inkml:trace>
</inkml:ink>
</file>

<file path=ppt/ink/ink5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0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0 144,'23'61,"93"305,-114-359,0-1,0 1,0 0,1 0,0-1,0 0,1 1,-1-1,1-1,1 1,-1 0,1-1,5 4,-8-8,1-1,0 0,-1 0,1 0,-1 0,1-1,0 1,-1-1,1 1,-1-1,1 0,-1 0,0 0,1 0,-1-1,0 1,0 0,0-1,0 0,0 1,0-1,0 0,0 0,-1 0,1 0,-1-1,0 1,1 0,0-3,1 1,108-158,-6 38,-103 124,0-1,0 1,-1-1,1 1,0 0,0 0,0 0,-1 0,1 0,0 0,0 0,-1 1,1-1,0 1,0-1,-1 1,1 0,0-1,-1 1,1 0,-1 0,1 0,-1 0,0 0,1 1,-1-1,0 0,0 1,0-1,0 1,0-1,0 1,0-1,0 1,-1 0,1-1,0 1,-1 0,0 0,1-1,-1 1,0 0,0 1,9 15,-7-14,1 0,-1 0,1-1,0 1,1-1,-1 0,1 1,-1-2,1 1,0 0,0-1,0 1,0-1,1-1,-1 1,0 0,1-1,-1 0,1 0,0 0,-1-1,1 1,0-1,-1 0,1-1,0 1,-1-1,1 0,-1 0,1 0,-1-1,4-1,5-2,0-1,-1 0,0-1,0 0,0-1,-1-1,0 1,-1-2,0 1,7-9,-5 4,1 1,-1-1,-1-1,-1 0,0-1,-1 0,-1 0,0-1,-1 0,-1 0,-1-1,0 1,-1-1,1-16,-6-40,0 62</inkml:trace>
</inkml:ink>
</file>

<file path=ppt/ink/ink5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0 215,'266'-28,"63"29,-288-7,-40 6,-1 0,1 0,0-1,-1 1,1 0,-1 0,1-1,-1 1,1 0,-1-1,1 1,-1 0,1-1,-1 1,0-1,1 1,-1-1,1 1,-1-1,0 1,0-1,1 1,-1-1,0 1,0-1,0 0,1 1,-1-1,0 1,0-1,0 0,0 1,0-1,0 1,0-1,0 0,-1 1,1-1,0 1,0-1,0 1,-1-1,1 0,0 1,-1-1,1 1,0-1,-1 1,1 0,-1-1,1 1,0-1,-1 1,1 0,-1-1,1 1,-1 0,0-1,1 1,-1 0,1 0,-1 0,1 0,-1 0,0-1,-177-115,159 89,18 17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7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58,'1'-1,"-1"0,1-1,0 1,-1-1,0 1,1-1,-1 1,0-1,0 1,0-1,0 1,0-1,0 1,0-1,0 1,-1-1,1 1,-1-1,1 1,-1 0,1-1,-1 1,0 0,0-1,1 1,-1 0,0 0,0 0,-1-1,1 1,0 0,0 1,0-1,-1 0,1 0,0 0,-1 1,1-1,0 1,-1-1,1 1,-1 0,1-1,-1 1,1 0,-2 0,-75-7,-67 52,142-44,0-1,0 1,1 0,-1 0,1 1,-1-1,1 0,-1 1,1 0,0-1,0 1,0 0,0 0,0 0,0 1,0-1,1 0,-1 1,1-1,0 1,0-1,0 1,0 0,0-1,0 1,1 0,-1 0,1-1,0 1,0 0,0 0,0 0,0 0,1-1,-1 1,1 0,0 0,0-1,0 1,0-1,0 1,0 0,1-1,-1 0,1 1,0-1,0 0,0 0,0 0,0 0,10 8,0-1,0-1,1 0,0-1,1 0,0-1,0 0,0-1,0-1,2 0,62 24,-76-28,0 0,0 1,0-1,0 1,0 0,0 0,0 0,0 0,0 0,-1 0,1 0,0 0,-1 1,1-1,0 1,-1-1,0 1,1 0,-1-1,0 1,0 0,0 0,0 0,0 0,-1 0,1 0,-1 0,1 0,-1 0,1 0,-1 0,0 1,0-1,0 0,-1 0,1 0,0 0,-1 0,1 0,-1 0,0 0,0 0,0 0,0 0,0 0,0 0,0-1,0 1,-1 0,1-1,-1 1,-16 9,0 0,0-2,-1 0,-1-1,1-1,-16 4,-15 5,22-6,3-1</inkml:trace>
</inkml:ink>
</file>

<file path=ppt/ink/ink5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1,'15'0,"13"0,8 0,2 0,-1 0,-1 0,-3 0,-1 0,-2 0,-1 0,-1 0,0 0,0 0,0 0,0 0,-10 0,-7 0</inkml:trace>
</inkml:ink>
</file>

<file path=ppt/ink/ink5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0,'44'10,"28"3,6-1,-4-2,-11-3,-10-3,-11-2,-7-1,-9-1</inkml:trace>
</inkml:ink>
</file>

<file path=ppt/ink/ink5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0 120,'678'0,"-678"0,-1-1,1 1,0-1,-1 1,1-1,0 1,0-1,0 1,-1-1,1 1,0-1,0 1,0-1,0 1,0-1,0 1,0-1,0 1,0-1,0 1,0-1,1 1,-1-1,0 1,0-1,0 1,1-1,-1 1,0-1,1 1,-1-1,0 1,1 0,-1-1,0 1,1 0,-1-1,1 1,-1 0,1 0,-1-1,1 1,-1 0,0 0,1 0,0-1,-1 1,1 0,-1 0,1 0,-1 0,1 0,-1 0,1 0,-1 0,1 0,-1 1,1-1,-1 0,1 0,-1 0,1 1,0-1,-38-26,-57-36,79 48</inkml:trace>
</inkml:ink>
</file>

<file path=ppt/ink/ink5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20.3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0 194,'1'-2,"1"0,-1 0,1 0,-1 0,1 1,0-1,-1 1,1-1,0 1,0 0,0-1,0 1,0 0,1 0,-1 1,0-1,0 0,0 1,1-1,-1 1,0 0,1 0,-1 0,0 0,2 0,-1 0,411-4,-265-25,-148 28,0-1,0 1,0 0,0-1,-1 1,1-1,0 1,-1-1,1 1,-1-1,1 1,-1-1,0 0,0 1,1-1,-1 0,0 1,-1-1,1 1,0-1,0 0,-1 1,1-1,-1 1,1-1,-1 1,0-1,0 1,1-1,-1 1,0-1,0 1,0 0,-1 0,1 0,0 0,0 0,-1 0,1 0,0 0,-1 0,-1 0,-5-10,-15-32,16 22</inkml:trace>
</inkml:ink>
</file>

<file path=ppt/ink/ink5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9.0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1 140,'2'44,"3"0,2 0,1 0,3-1,1-1,2 1,2-2,13 22,-29-61,1 0,0 0,0 0,0 0,0-1,0 1,0 0,0-1,1 1,-1 0,1-1,-1 0,1 1,-1-1,1 0,0 0,0 0,0 0,0 0,-1 0,1-1,0 1,0-1,0 1,0-1,1 0,-1 1,0-1,0 0,0 0,0-1,0 1,0 0,0-1,0 1,0-1,0 0,0 0,0 0,0 0,-1 0,1 0,0 0,-1 0,1-1,-1 1,1 0,-1-1,1 0,-1 1,0-1,1-1,182-268,-184 270,0 0,1 1,-1-1,0 0,1 0,-1 1,1-1,0 0,-1 1,1-1,-1 0,1 1,0-1,-1 1,1-1,0 1,0 0,-1-1,1 1,0 0,0-1,0 1,0 0,-1 0,1 0,0 0,0 0,0 0,0 0,0 0,-1 0,1 0,0 0,0 0,0 1,0-1,-1 0,1 1,0-1,0 0,-1 1,1-1,0 1,0-1,-1 1,1 0,-1-1,1 1,-1 0,1-1,-1 1,1 0,-1-1,1 1,-1 0,0 0,1 0,-1 0,0-1,0 1,0 0,12 61,-12-53,40 131,-39-136,0-1,1 1,0-1,-1 0,2 1,-1-1,0 0,0 0,1 0,0-1,-1 1,1-1,0 1,0-1,1 0,-1 0,0 0,1-1,-1 1,1-1,-1 0,1 0,0 0,-1 0,1 0,0-1,0 0,0 0,-1 0,1 0,0-1,0 1,0-1,-1 0,1 0,0 0,7-7,1 0,-1 0,0-1,-1-1,0 0,-1 0,0-1,-1 0,0 0,0-1,-1 0,-1 0,0-1,1-3,-3 8,28-54,-2-2,-4-1,14-50,-24 59,-9 32</inkml:trace>
  <inkml:trace contextRef="#ctx0" brushRef="#br0" timeOffset="478.041">1187 338,'-39'52,"2"1,3 2,-26 56,55-104,1 1,0 1,0-1,1 1,0-1,0 1,1 0,1 0,-1 0,1 0,1 1,-1-1,2 0,-1 0,1 0,1 3,2-8,0 0,0-1,0 0,1 1,-1-1,1-1,0 1,-1-1,1 0,0 0,1 0,-1-1,0 0,0 0,1 0,-1-1,0 1,1-1,-1-1,0 1,1-1,-1 0,5-1,6 1,-3 1,-5 0,-1 0,1 0,-1 0,1-1,-1 0,0 0,1-1,-1 0,0-1,0 1,0-1,0-1,0 1,0-2,1-6,-5 1</inkml:trace>
  <inkml:trace contextRef="#ctx0" brushRef="#br0" timeOffset="732.515">847 536,'44'0,"23"0,5 0,-4 0,-10 0,-9 0,-9 0,-6 0,-4 0,-2 0,-1 0,-6 0</inkml:trace>
</inkml:ink>
</file>

<file path=ppt/ink/ink5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7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1 254,'19'5,"11"2,6-1,1-1,-1-2,-1 0,-3-2,-1-1,-2 0,-5-5,-2-2,0 1,1-4,-4 0</inkml:trace>
  <inkml:trace contextRef="#ctx0" brushRef="#br0" timeOffset="247.942">199 0,'-5'39,"-1"31,-1 9,2-4,2-10,1-12,1-9,0-8,6-10,2-9</inkml:trace>
</inkml:ink>
</file>

<file path=ppt/ink/ink5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5.7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109 54,'-2'0,"-1"0,1 0,-1 0,0 0,1 1,-1-1,1 1,-1 0,1 0,-1 0,1 0,-1 0,1 0,0 1,0-1,0 1,0-1,0 1,0 0,0 0,0 0,1 0,-1 0,1 0,-1 0,1 1,0-1,0 1,0-1,0 1,0-1,1 1,-1-1,1 2,-34 139,31-133,1-1,0 1,0 0,1 0,1 0,0 0,0 1,1-1,0 0,0 0,1-1,1 1,0 0,0-1,1 1,0-1,0 0,1 0,1-1,2 4,-2-8,0 0,1-1,0 0,-1 0,1-1,0 0,0 0,1 0,-1-1,0 0,0-1,1 0,-1 0,0 0,1-1,-1 0,0 0,0-1,0 0,0 0,0-1,0 1,-1-2,1 1,-1-1,0 0,0 0,1-2,77-79,-82 85,0-1,0 1,0 0,0 0,0 0,0 1,0-1,0 0,0 1,-1-1,1 1,0-1,0 1,0 0,-1 0,1 0,0 0,-1 0,1 0,-1 1,0-1,1 0,-1 1,0-1,0 1,1-1,-1 1,0 0,-1 0,1-1,0 1,0 0,-1 0,1 0,-1 0,0-1,0 1,1 2,5 9,-5-10,0 1,0-1,0 1,1-1,-1 0,1 0,0 0,0 0,0 0,0 0,1 0,-1 0,1-1,-1 1,1-1,0 0,0 0,0 0,0 0,0-1,1 1,-1-1,0 0,1 0,-1 0,1 0,0 0,-1-1,1 0,-1 0,1 0,0 0,-1 0,1-1,-1 1,1-1,-1 0,1 0,-1-1,0 1,2-2,8-8,-1-1,-1-1,0 0,-1 0,0-1,-1 0,-1-1,2-4,1 0,73-199,-36 122,-33 84</inkml:trace>
  <inkml:trace contextRef="#ctx0" brushRef="#br0" timeOffset="698.343">871 308,'-97'219,"103"-229,15-32,2 1,2 0,2 2,4-1,-30 38,0 1,0 0,0 0,0 0,0 0,1 0,-1 0,0 0,1 0,-1 0,0 1,1-1,-1 0,1 1,-1-1,1 1,-1 0,1 0,0-1,-1 1,1 0,-1 0,1 0,0 1,-1-1,1 0,-1 1,1-1,-1 1,1-1,-1 1,1 0,-1-1,0 1,1 0,-1 0,0 0,0 0,0 0,1 0,-1 1,0-1,-1 0,1 0,0 1,0-1,0 1,-1-1,1 1,-1-1,1 1,-1-1,0 1,1-1,-1 2,10 26,29 67,-38-93,1 0,0-1,-1 1,1 0,0-1,0 1,1-1,-1 0,0 0,1 0,-1 0,1 0,0 0,0-1,0 1,0-1,0 0,0 0,0 0,0 0,0 0,0-1,0 1,1-1,-1 0,0 0,2 0,1-4,-1 1,1-1,-1 0,0 0,0-1,-1 0,1 0,-1 0,0 0,0 0,-1-1,1 0,-1 0,-1 0,1 0,-1 0,0 0,0-1,-1 1,0-1,0 1,0-1,-1-1,3-3,-1-1,-1 0,0 1,-1-1,0 0,0 0,-1 0,-1 1,0-1,-2-6,-3-1</inkml:trace>
</inkml:ink>
</file>

<file path=ppt/ink/ink5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26,'340'0,"-232"-22,-99 18</inkml:trace>
</inkml:ink>
</file>

<file path=ppt/ink/ink5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9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0,'43'5,"24"-3,5-2,-4-2,-10 1,-9 0,-8-1,-12 2</inkml:trace>
</inkml:ink>
</file>

<file path=ppt/ink/ink5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99,'0'0,"0"1,0-1,0 1,0-1,0 1,0 0,0-1,0 1,0-1,0 1,0-1,0 1,0-1,-1 0,1 1,0-1,0 1,-1-1,1 1,0-1,-1 0,1 1,0-1,-1 1,1-1,-1 0,1 0,0 1,-1-1,1 0,-1 0,1 1,-1-1,1 0,-1 0,1 0,-1 0,1 0,-1 0,1 0,-1 0,1 0,-1 0,1 0,-1 0,1 0,-1 0,1 0,-1 0,1-1,-1 1,1 0,-1 0,1-1,-1 1,1 0,0-1,-1 1,1 0,0-1,-1 1,1-1,0 1,-9 164,11-112,-1-30,0 1,2-1,1 0,0 0,2-1,6 15,-12-33,1 1,0 0,0 0,0-1,1 1,-1-1,1 1,0-1,0 0,0 1,1-1,-1 0,1 0,-1-1,1 1,0-1,0 1,0-1,0 0,1 0,-1 0,0 0,1-1,0 1,-1-1,1 0,0 0,0-1,-1 1,1-1,0 1,0-1,0-1,0 1,-1 0,1-1,4-1,8-6,-1-1,0-1,0-1,-1 0,0 0,-1-2,0 0,-1 0,-1-1,4-5,2-2,103-117,-118 138,1-1,-1 1,1-1,0 1,-1 0,1 0,0 0,-1 0,1 1,0-1,-1 1,1 0,0-1,-1 1,1 0,-1 1,0-1,1 0,-1 1,0-1,0 1,0 0,0 0,0-1,0 1,0 1,-1-1,1 0,-1 0,0 1,1-1,-1 0,0 1,0-1,-1 1,1 0,0-1,-1 1,0 0,1 2,5 8,-3-6,0-1,1 0,0 0,0 0,0-1,1 1,0-1,0 0,0-1,0 1,1-1,0 0,0 0,0-1,0 1,1-1,-1-1,1 1,0-1,-1 0,1-1,0 0,0 0,0 0,0-1,0 0,0 0,0-1,0 0,0 0,0-1,0 0,0 0,-1 0,5-3,4-7,0 0,-1 0,-1-2,0 0,-1 0,0-1,-1-1,-1 0,0 0,-1-1,-1 0,-1-1,1-2,-2 8,0 0,-1 0,0-1,-1 1,0-1,-1 0,0 0,-1 0,-1-1,0 1,0 0,-2-1,-1-12,-4 13,-1 8</inkml:trace>
  <inkml:trace contextRef="#ctx0" brushRef="#br0" timeOffset="633.002">1047 382,'-166'202,"151"-183,101-102,39-47,-124 128,-1 1,1 0,0-1,0 1,0 0,1 0,-1 0,0 0,0 0,1 0,-1 0,0 0,1 1,-1-1,1 0,-1 1,1-1,-1 1,1 0,0-1,-1 1,1 0,-1 0,1 0,0 0,-1 0,1 1,-1-1,1 0,-1 1,1-1,0 1,-1-1,0 1,1 0,-1 0,1-1,-1 1,0 0,0 0,1 1,-1-1,0 0,0 0,0 0,0 1,-1-1,1 1,0-1,0 2,40 134,-39-132,0-1,1 0,-1 0,1 0,0-1,0 1,1-1,-1 1,1-1,-1 0,1 0,0-1,0 1,0-1,1 0,-1 0,0 0,1-1,-1 1,1-1,0 0,-1 0,1-1,0 1,0-1,-1 0,1-1,0 1,0-1,-1 0,1 0,-1 0,1-1,-1 1,1-1,-1 0,0-1,0 1,0-1,0 0,0 0,-1 0,1 0,-1 0,0-1,0 0,0 0,1-1,11-19,0 0,-2-1,-1 0,-1-1,-1-1,3-13,-8 15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7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0,'-19'20,"-6"10,0 1</inkml:trace>
</inkml:ink>
</file>

<file path=ppt/ink/ink5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0 387,'5'0,"11"0,7 0,6 0,1-5,1-1,0 0,0 1,-1 1,-1 2,0 1,0 0,-1 1,0 0,0 1,0-1,-5 0</inkml:trace>
  <inkml:trace contextRef="#ctx0" brushRef="#br0" timeOffset="1231.205">818 105,'-2'-1,"0"1,0-1,0 1,0 0,0 0,0 0,0 0,0 1,0-1,0 0,0 1,0-1,0 1,0 0,1 0,-1 0,0 0,0 0,1 0,-1 0,0 0,1 1,-1-1,1 1,0-1,-1 1,1-1,0 1,0 0,0 0,0 0,0-1,1 1,-1 0,1 0,-1 0,1 0,-1 0,1 0,0 0,0 0,0 0,0 1,-1 1,-38 193,35-181,1-1,0 1,1 0,0 0,2 0,0 0,0 0,2 0,0-1,0 1,2 0,2 6,-5-18,1 0,0-1,0 0,0 1,0-1,0 0,1 0,-1 0,1 0,0-1,0 1,0-1,0 1,0-1,1 0,-1 0,1-1,-1 1,1-1,0 0,-1 0,1 0,0 0,0 0,0-1,0 0,-1 0,1 0,0 0,0-1,0 1,0-1,-1 0,1 0,0 0,0-1,2-1,21-13,-2-1,0-1,0-1,-2-1,0-1,-2-1,0-1,-2-1,16-25,-29 41,40-36,-45 45,1 0,-1 0,0 0,0 0,1 1,-1-1,0 0,0 1,0-1,0 0,-1 1,1-1,0 1,-1-1,1 1,-1 0,1-1,-1 1,0 0,1-1,-1 1,0 0,0-1,0 1,-1 0,1-1,0 1,0 1,0-2,-1 4,1 0,-1 0,1-1,0 1,1 0,-1 0,1 0,0-1,0 1,0-1,1 1,0-1,0 1,0-1,0 0,1 0,-1 0,1 0,0 0,0 0,1-1,-1 0,1 1,-1-1,1-1,0 1,4 2,0-4,0 1,-1-1,1 0,0-1,0 1,0-2,0 1,0-1,0 0,-1-1,1 0,0 0,-1 0,0-1,1 0,-1-1,0 0,0 0,-1 0,0-1,1 0,3-5,11-9,-1-2,-1 0,-1-1,-1-1,10-18,-17 25,-1 0,-1 0,0-1,-1 0,-1-1,-1 1,0-1,-1 0,-1-1,-1 1,0-1,-2 1,0-11,0 27,0 0,0 0,-1 0,1 0,0 0,-1 0,1 0,-1 0,0 0,1 0,-1 0,0 1,0-1,0 0,0 0,-1 1,1-1,0 1,-1-1,1 1,-1-1,0 1,1 0,-1 0,0 0,0 0,0 0,-10 0</inkml:trace>
  <inkml:trace contextRef="#ctx0" brushRef="#br0" timeOffset="3411.122">2144 132,'-10'-1,"-1"0,0 1,1 0,-1 1,0 0,1 1,-1 0,1 0,-1 1,1 1,0 0,0 0,1 1,-1 0,1 0,0 1,0 1,-6 7,1 1,0 1,1 0,0 0,2 2,0-1,1 1,0 1,2 0,0 0,2 1,0 0,-3 16,8-29,0-1,1 1,-1 0,1 0,1 0,-1 0,1 0,0 0,1 0,0-1,0 1,0-1,1 1,0-1,0 0,0 0,1 0,0 0,0-1,1 1,0-1,0 0,0-1,0 1,1-1,-1 0,1 0,0-1,0 1,1-2,-1 1,1-1,-1 1,1-2,0 1,0-1,-1 0,1 0,6-1,5-3,-1-1,0 0,0-1,-1-1,0 0,0-1,0-1,-1-1,0 0,0-1,0-1,21-12,-12 9</inkml:trace>
  <inkml:trace contextRef="#ctx0" brushRef="#br0" timeOffset="3742.978">2511 189,'-16'14,"0"2,1 0,0 0,2 1,0 1,0 0,2 1,1 1,0-1,1 2,1-1,-3 17,10-33,1-1,-1 0,1 1,0-1,1 1,-1-1,0 1,1-1,0 0,0 1,0-1,0 0,0 0,1 0,0 0,-1 0,1 0,0 0,0 0,1-1,-1 1,1-1,-1 0,1 1,0-1,-1 0,1-1,0 1,0 0,1-1,-1 0,0 0,0 0,1 0,-1 0,0-1,1 1,-1-1,1 0,-1 0,1 0,-1 0,0-1,1 0,14-2,0 0,-1-2,1 0,-1-1,0-1,0-1,-1 0,0-1,-1-1,0 0,0-1,-1-1,0 0,-1-1,-1 0,0-1,-1 0,0-1,2-7,-10 18,0 0,0 0,-1 0,1 0,-1 0,0-1,-1 1,1-1,-1 1,0-1,0 0,0 1,-1-1,1 0,-1 0,0 1,-1-1,1 0,-1 0,0 1,0-1,-1 0,1 1,-1-1,0 1,0 0,0 0,-1 0,0 0,1 0,-1 0,-1 0,1 1,0 0,-1 0,0 0,0 0,0 0,0 1,-2-2,-11 2,0 1,0 0,0 1,0 1,0 1,0 0,0 1,1 1,-1 0,1 2,0-1,0 2,1 0,0 1,-13 9,-1 2</inkml:trace>
  <inkml:trace contextRef="#ctx0" brushRef="#br0" timeOffset="4147.608">3245 48,'-20'7,"-12"4,0 1,1 1,0 2,1 1,1 1,1 2,-2 2,28-20,0 0,0 0,0 0,1 0,-1 0,0 1,1-1,-1 0,1 1,0-1,-1 1,1 0,0-1,0 1,0 0,0-1,0 1,0 0,1 0,-1 0,0 0,1 0,0 0,-1 0,1 0,0 0,0 0,0 0,1 0,-1 0,0 0,1 0,-1 0,1 0,-1 0,1 0,0 0,0 0,0-1,0 1,0 0,1-1,-1 1,0-1,1 1,-1-1,1 0,0 1,-1-1,1 0,0 0,0 0,77 23,40 18,-116-40,0 1,0-1,0 1,0-1,0 1,0 0,0 0,-1 1,0-1,0 0,0 1,0-1,0 1,-1 0,1 0,-1 0,0-1,0 1,-1 0,1 0,-1 0,0 0,0 0,0 1,0-1,-1 0,0-1,-1 5,0-1,0 0,-1 0,0 0,0 0,-1-1,0 1,0-1,0 0,-1-1,0 1,0-1,0 0,-1 0,0 0,0-1,0 0,0 0,-1 0,1-1,-2 0,-8 5,0-2,0 0,-1-2,0 1,1-2,-1 0,-1-1,-3-1,-35-1,31 0</inkml:trace>
</inkml:ink>
</file>

<file path=ppt/ink/ink5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0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250 117,'0'-3,"-1"1,0 0,0 0,0 0,0 0,0 0,0 1,-1-1,1 0,-1 0,1 1,-1-1,0 1,0-1,1 1,-1 0,0 0,0 0,0 0,0 0,0 0,-1 1,1-1,0 1,0-1,0 1,-1 0,1 0,0 0,0 0,-1 0,1 0,0 1,0-1,0 1,-1-1,1 1,0 0,0 0,0 0,0 0,0 0,-1 2,-72 68,63-54,0 2,2-1,0 2,1-1,1 1,1 0,1 1,1 0,0 0,0 20,3-34,1 0,0 0,0 0,1 0,0 0,0 0,1 0,0 1,0-2,1 1,0 0,0 0,0 0,1-1,0 1,0-1,1 0,-1 0,2 0,-1-1,0 1,1-1,0 0,0 0,1-1,-1 1,1-1,0 0,0-1,1 0,-1 0,1 0,-1 0,1-1,0-1,5 2,12-2,-1-2,1 0,0-1,-1-2,0 0,0-2,0 0,-1-2,0 0,0-1,-1-2,0 0,0-1,-2-1,0-1,0-1,-1 0,13-15,-19 18,1-1,-2-1,0 0,0 0,-1-1,-1 0,0-1,-2 0,1-2,-5 11,0 0,-1 0,0 0,-1 0,1-1,-1 1,-1-1,1 1,-1-1,-1 1,1-1,-1 1,-1 0,1-1,-1 1,0 0,-1 0,0 0,0 0,-1 0,1 1,-3-3,-2-1,-1 0,0 1,0 0,-1 1,0 0,-1 0,1 1,-1 1,-1 0,1 0,-1 1,0 0,0 1,-1 1,1 0,-4 0,-13-1</inkml:trace>
  <inkml:trace contextRef="#ctx0" brushRef="#br0" timeOffset="353.754">25 370,'267'-160,"-201"134,-65 26,1-1,-1 1,1 0,-1 0,1 0,0 0,-1 1,1-1,-1 0,1 0,-1 1,1-1,-1 1,1 0,-1-1,0 1,1 0,-1 0,0 0,0 0,0 0,1 0,-1 0,0 0,0 0,0 1,-1-1,1 0,0 1,0-1,-1 0,1 1,-1-1,1 1,-1-1,0 1,1-1,-1 1,0-1,0 1,0 1,1 35,-2-34,0 0,1 0,-1 0,1 0,0 0,0 0,0 0,0 0,1 0,0 0,0 0,0 0,0 0,1 0,-1-1,1 1,0 0,0-1,0 0,1 1,-1-1,1 0,0 0,-1 0,2 0,-1-1,0 1,0-1,1 0,3 2,6-2,1 0,-1-1,1-1,-1 0,1 0,0-2,-1 1,1-2,-1 0,0 0,9-5,53-9,-56 21,-19 4</inkml:trace>
</inkml:ink>
</file>

<file path=ppt/ink/ink5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1,'24'0,"18"0,6 0,0 0,-4 0,-4 0,-4 0,-4 0,-2 0,-1 0,-6 0</inkml:trace>
</inkml:ink>
</file>

<file path=ppt/ink/ink5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0,-9 0,-10 0,-14 0</inkml:trace>
</inkml:ink>
</file>

<file path=ppt/ink/ink5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9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1 199,'9'0,"19"-5,8-1,3-1,0 2,3 2,-1-4,-3-1,-2 2,-4 1,-1 2,-2 1,-1 1,0 1,-1 0,-4 0</inkml:trace>
  <inkml:trace contextRef="#ctx0" brushRef="#br0" timeOffset="649.99">707 1,'-25'73,"19"-43,0-16,2 1,-1-1,2 1,0 0,1-1,0 1,1 1,0-1,2 0,0 0,0 0,2 0,0-1,0 1,1 0,1-1,1 0,1 3,-4-13,1 0,-1-1,0 1,1-1,0 0,0 0,0-1,0 1,0-1,1 1,-1-1,0-1,1 1,0-1,-1 0,1 0,0 0,0 0,0-1,0 0,-1 0,1 0,0-1,0 1,1-2,5 1,0-2,0 0,-1 0,1-1,-1 0,0 0,0-1,-1-1,1 0,6-5,18-23,-29 28,0 0,0 1,1-1,-1 1,1 0,1 1,-1-1,1 1,-1 0,1 1,1 0,4-2,-10 6,1-1,-1 1,1 0,-1 0,1 0,-1 0,0 0,0 1,1-1,-1 1,0-1,0 1,0 0,-1 0,1 0,0 0,-1 0,1 0,-1 0,0 1,1-1,-1 0,0 1,-1-1,1 1,0-1,-1 1,1 1,8 17,-6-15,1-1,-1 0,1 0,0 0,0-1,0 0,1 1,-1-1,1-1,0 1,0-1,1 0,-1 0,1 0,-1-1,1 0,0 0,0 0,0-1,0 0,0 0,0-1,0 1,0-1,0 0,0-1,5 0,4-4,0 0,0-1,0 0,-1-2,0 1,0-2,-1 1,0-2,-1 0,0-1,0 0,-1 0,-1-1,0-1,0 0,-1 0,-1-1,0 0,-1 0,-1-1,1-2,-1 3,0 0,-1 0,0-1,-1 1,-1-1,0 0,-1 0,-1 0,0 0,-1-6,0-4</inkml:trace>
</inkml:ink>
</file>

<file path=ppt/ink/ink5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6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48,'-2'-12,"-3"34,1-6,-1 1,0 0,1 0,1 1,0-1,2 1,0-1,0 1,2 0,0-1,1 1,1-1,1 1,0-1,1 0,1-1,1 1,0-1,1 0,0-1,2 0,0 0,4 4,-10-16,-1 0,1-1,0 1,-1-1,1 0,0 0,0 0,1-1,-1 1,0-1,0 0,1 0,-1-1,1 1,-1-1,0 0,1 0,-1-1,1 1,-1-1,0 0,1 0,-1 0,0-1,0 1,0-1,0 0,0 0,0-1,-1 1,1-1,-1 0,1 0,-1 0,0 0,0-1,-1 1,2-3,166-154,-169 159,1 0,-1 0,1 0,0 0,-1 0,1 0,0 0,0 1,0-1,0 0,-1 1,1 0,0 0,0-1,0 1,0 0,0 0,0 1,0-1,0 0,0 1,0-1,-1 1,1-1,0 1,0 0,-1 0,1 0,0 0,-1 0,1 0,-1 0,1 1,-1-1,2 2,41 66,-26-36,-15-30,-1 1,0-1,1 1,-1-1,1 0,0 0,0-1,0 1,1-1,-1 1,1-1,-1 0,1 0,0-1,0 1,-1-1,1 1,0-1,0-1,0 1,1 0,-1-1,0 0,0 0,0 0,0-1,0 1,0-1,0 0,0 0,0 0,0-1,0 1,0-1,9-6,-1-1,1 0,-1-1,-1 0,0 0,-1-2,0 1,0-1,-1 0,-1-1,0 0,-1-1,0 0,1-4,-3 8,6-11,-1-1,-1 0,-1 0,-2 0,0-1,-1 0,-1-1,-1 1,-1-17,-2 39,0 11</inkml:trace>
  <inkml:trace contextRef="#ctx0" brushRef="#br0" timeOffset="696.449">1192 218,'-61'153,"-10"44,70-195,1 0,-1 0,0 0,1 1,-1-1,1 0,0 0,0 1,0-1,0 0,0 0,0 1,0-1,1 0,0 0,-1 0,1 0,0 1,0-1,0 0,0 0,0-1,0 1,1 0,-1 0,1 0,-1-1,1 1,0-1,-1 1,1-1,0 0,0 0,0 0,0 0,0 0,0 0,0 0,0-1,1 1,-1-1,0 1,2-1,49 4,-28-5</inkml:trace>
  <inkml:trace contextRef="#ctx0" brushRef="#br0" timeOffset="996.976">938 386,'0'-4,"5"-3,6 1,6 2,6 0,2 2,3 6,1 2,0-1,1 0,-1-1,0-1,0-2,-1 0,-4-1</inkml:trace>
</inkml:ink>
</file>

<file path=ppt/ink/ink5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7,'-19'-3,"-1"1,1 1,-1 0,0 2,1 0,-1 1,1 1,0 1,-1 1,2 0,-16 7,-94 74,119-78,7-7,1 0,-1 0,1 0,-1 0,1 0,0 0,0 0,0 0,0 0,-1 1,2-1,-1 0,0 1,0-1,0 1,1-1,-1 1,0-1,1 1,0 0,-1-1,1 1,0 0,0-1,0 1,0-1,0 1,0 0,0-1,1 1,-1 0,0-1,1 1,0-1,-1 1,1-1,0 1,0-1,0 1,0-1,0 0,0 0,0 1,0-1,0 0,1 0,-1 0,0 0,1 0,10 5,1 0,-1-1,1-1,0 1,0-2,0 0,1-1,-1 0,4-1,-3 0,-1 1,1 0,-1 1,1 0,-1 1,0 1,0 0,11 6,-20-9,-1 0,0 0,0 0,0 1,0-1,-1 1,1-1,-1 1,1 0,-1 0,0 0,0 0,0 0,-1 1,1-1,-1 1,0-1,0 1,0-1,0 1,0-1,-1 1,0 0,1 0,-2-1,1 1,0 0,-1-1,1 1,-1 0,0-1,0 1,-1-1,1 0,-1 1,0-1,0 0,0 0,0 1,-19 12,-1 0,0-1,-1-2,-1 0,0-1,-21 6,38-15,-123 49,129-51,0-1,1 1,-1-1,0 0,0 1,0-1,0 0,1 1,-1-1,0 0,0 0,0 0,0 0,0 0,0 0,1 0,-1 0,0 0,0 0,0-1,0 1,0 0,1-1,-1 1,0 0,0-1,1 1,-1-1,0 1,0-1,1 1,-1-1,1 0,-1 1,0-1,1 0,-1 1,1-1,0 0,-1 0,1 0,0 1,-1-1,1 0,0 0,0 0,0 0,-1 0,1 1,0-1,0 0,1 0,-1 0,0 0,0 0,0 0,0 1,1-1,-1-1,5-12</inkml:trace>
</inkml:ink>
</file>

<file path=ppt/ink/ink5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3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5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138 339,'-14'39,"-10"21,-1 6,-1-8,0-14,3-15</inkml:trace>
  <inkml:trace contextRef="#ctx0" brushRef="#br0" timeOffset="662.239">335 480,'0'3,"1"-1,-1 0,1 1,-1-1,1 0,0 1,0-1,0 0,0 0,0 0,1 0,-1 0,1 0,-1 0,1 0,0 0,-1-1,1 1,0-1,0 1,0-1,0 0,1 0,-1 0,0 0,0 0,1 0,-1-1,0 1,1-1,-1 0,1 1,-1-1,1 0,-1 0,0-1,1 1,-1 0,1-1,-1 0,0 1,1-1,-1 0,2-1,13-12,0 0,-1 0,-1-2,0 0,-1-1,-1 0,0-1,-1-1,-2 0,10-20,37-57,-57 97,0 0,0 0,0-1,1 1,-1 0,0 0,1 0,-1-1,0 1,1 0,-1-1,1 1,-1 0,1-1,0 1,-1-1,1 1,0-1,-1 1,1-1,0 1,0-1,-1 0,1 1,0-1,0 0,0 0,-1 1,1-1,0 0,0 0,0 0,0 0,-1 0,1 0,0 0,0-1,0 1,0 0,-1 0,1-1,0 1,0 0,-1-1,1 1,0-1,-1 1,1-1,0 1,-1-1,1 1,0-1,-1 0,1 1,-1-1,0 0,1 1,-1-1,1 0,-1 0,0 0,0 1,1-1,-1 0,0 0,0 0,0 0,0 0,3 101,-5-90,0-1,1 0,0 1,0-1,1 1,1-1,0 1,0-1,0 1,1-1,1 0,0 0,0 0,0 0,1-1,1 1,-1-1,1 0,1 0,-1-1,2 1,-1-1,1 0,0-1,6 5,-10-10,0 1,0-1,0 1,0-1,0 0,1 0,-1-1,0 1,1-1,-1 1,1-1,-1 0,1-1,-1 1,0 0,1-1,-1 0,0 0,1 0,-1 0,0 0,0-1,0 1,0-1,0 0,0 0,-1 0,1 0,0-1,-1 1,0-1,0 1,1-2,59-105,-55 94,37-107,-38 99</inkml:trace>
  <inkml:trace contextRef="#ctx0" brushRef="#br0" timeOffset="1047.675">1436 0,'-22'19,"0"1,1 1,2 1,0 0,1 2,1 0,2 1,0 0,2 1,1 1,0 0,3 1,-7 26,15-48,0 1,1 0,0 0,0-1,1 1,-1 0,1 0,1-1,0 1,-1-1,2 1,-1-1,1 0,0 0,0 0,1 0,0 0,0-1,0 0,1 0,-1 0,1 0,1-1,-1 1,0-1,1-1,0 1,0-1,0 0,0 0,1-1,3 1,0 1,-1-1,1 0,0-1,0 0,-1 0,1-1,1-1,-1 1,0-2,0 1,0-2,0 1,-1-1,1-1,0 1,-1-2,1 1,-1-2,0 1,0-1,-1 0,1-1,2-2,4-4,0 0,-1-2,0 1,-1-1,-1-1,0-1,-1 0,-1 0,0-1,-1 0,6-18,-11 28,0 0,-1-1,0 0,0 0,-1 0,0 0,0 0,-1 0,0-1,0 1,-1 0,0-1,-1 1,0 0,0-1,-1 1,0 0,0 0,-1 0,0 0,0 1,-1-1,0 1,0 0,-1 0,0 0,0 0,0 1,-1 0,0 0,0 1,-1 0,0 0,0 0,0 1,0 0,-7-3,-90-6,74 13</inkml:trace>
  <inkml:trace contextRef="#ctx0" brushRef="#br0" timeOffset="1310.186">1098 311,'280'-51,"-275"50,0 0,0 1,0-1,0 1,0 0,1 0,-1 1,0-1,0 1,0 0,0 0,0 1,0 0,-1 0,1 0,0 0,-1 1,0-1,1 1,-1 0,0 1,-1-1,1 1,0-1,-1 1,2 3,-2-3,-2 1,1 0,-1-1,2 1,-1-1,0 1,1-1,0 0,0 0,0 0,0-1,1 1,-1-1,1 1,0-1,0-1,0 1,0 0,1-1,-1 0,1 0,-1 0,1-1,0 1,0-1,0 0,0-1,-1 1,1-1,0 0,0 0,1-1,62-16,-47 12</inkml:trace>
</inkml:ink>
</file>

<file path=ppt/ink/ink5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526 29,'0'0,"-1"0,1 0,-1-1,1 1,-1 0,1-1,-1 1,1 0,0-1,-1 1,1 0,-1-1,1 1,0-1,0 1,-1-1,1 1,0-1,0 1,-1-1,1 1,0-1,0 1,0-1,0 1,0-1,0 1,0-1,0 1,0-1,0 0,0 1,0-1,0 1,1-1,-1 1,0-1,0 1,0-1,1 1,-1-1,0 1,1 0,-1-1,0 1,1-1,-1 1,1 0,-1-1,1 1,-1 0,0 0,1-1,-1 1,1 0,-52-5,50 5,-156 22,-60 30,215-51,0-1,0 1,0-1,0 1,0 0,0 0,0 0,0 0,0 0,0 0,0 0,1 1,-1-1,1 1,-1-1,1 1,-1 0,1-1,0 1,0 0,0 0,0 0,0 0,0 0,0 0,1 0,-1 0,1 0,-1 0,1 1,0-1,0 0,0 0,0 0,0 0,1 1,-1-1,1 0,-1 0,1 0,0 0,0 0,0 0,0 0,0 0,0 0,0-1,1 1,-1 0,1-1,-1 1,1-1,8 7,1 0,0-1,0-1,0 1,1-2,0 0,0 0,0-1,1-1,0 0,-1 0,1-1,0-1,9 0,45 9,73 11,-138-21,-1 0,0 0,0 0,0 0,1 0,-1 0,0 0,0 0,0 1,0-1,1 1,-1-1,0 1,0-1,0 1,0-1,0 1,0 0,0 0,0-1,-1 1,1 0,0 0,0 0,-1 0,1 0,0 0,-1 0,1 0,-1 0,0 0,1 1,-1-1,0 0,1 0,-1 0,0 0,0 1,0-1,0 0,0 0,0 0,-1 1,1-1,0 0,-1 0,1 0,0 0,-1 0,0 0,1 0,-1 0,1 0,-1 0,0 0,0 0,-16 10,-1 0,0-2,0 0,-1-1,0-1,-1-1,-14 3,-48 17,60-19,0 1,1 1,0 1,1 1,0 0,0 2,1 0,1 1,0 1,-11 13,27-27,1 0,-1 1,1-1,0 1,0-1,-1 1,1-1,0 1,0-1,0 1,1 0,-1 0,0-1,1 1,-1 0,1 0,-1 0,1 0,0 0,0 0,0 0,0-1,0 1,0 0,1 0,-1 0,1 0,-1 0,1 0,0-1,-1 1,1 0,0-1,0 1,0 0,1-1,-1 1,0-1,1 0,-1 1,0-1,1 0,0 0,-1 0,1 0,0 0,-1 0,1-1,0 1,0 0,0-1,-1 1,1-1,1 0,18 3,0-2,1 0,-1-1,0-2,0 0,0-1,0-1,1-1,70-10,45-5,-125 22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52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6 985,'0'0,"1"-1,0 1,-1 0,1 0,-1-1,1 1,0 0,-1-1,1 1,-1 0,1-1,-1 1,1-1,-1 1,0-1,1 1,-1-1,1 0,-1 1,0-1,0 1,1-1,-1 0,0 1,0-1,0 0,0 1,1-1,-1 0,0 1,0-1,0 1,-1-1,1 0,0 1,0-1,0 0,0 1,-1-1,1 0,0 1,0-1,-1 1,1-1,-1 1,1-1,0 1,-1-1,1 1,-1-1,1 1,-1-1,1 1,-1 0,0-1,1 1,-1 0,1 0,-1-1,0 1,1 0,-1 0,0 0,1 0,-1 0,0 0,1 0,-2 0,154-152,-82 73,-3-4,-4-2,43-80,-94 146,32-57,-2-3,-4 0,-1-9,-36 84,17-36,-17 39,-1 1,1-1,-1 1,1-1,-1 1,1 0,-1-1,1 1,-1 0,1-1,-1 1,1 0,0 0,-1 0,1 0,-1-1,1 1,0 0,-1 0,1 0,-1 0,1 0,0 0,-1 1,1-1,-1 0,1 0,0 0,-1 0,1 1,-1-1,1 0,-1 1,1-1,-1 0,1 1,-1-1,1 1,-1-1,1 1,-1-1,0 0,1 1,-1 0,0-1,0 1,1-1,-1 1,0-1,0 1,0 0,0-1,1 1,-1-1,0 1,0 0,0-1,0 1,0-1,-1 1,1 0,0-1,0 1,0-1,-1 1,1 0,12 151,-13-111,-1 676,-7-665,9-51,-1 0,1 0,-1 0,0-1,1 1,-1 0,0 0,1-1,-1 1,0-1,0 1,0 0,0-1,0 0,0 1,0-1,0 1,1-1,-1 0,0 0,0 0,0 1,-1-1,1 0,0 0,0 0,0-1,0 1,0 0,0 0,0 0,0-1,1 1,-1-1,0 1,0-1,0 1,0-1,0 1,0-1,1 0,-1 1,0-1,1 0,-1 0,0 1,1-1,-1 0,0-1,-22-21,1-2,1 0,2-1,0-1,-4-11,-54-73,-64-26,134 134,5 5</inkml:trace>
  <inkml:trace contextRef="#ctx0" brushRef="#br0" timeOffset="1298.058">767 1041,'61'-33,"37"-21,-3-3,55-45,-112 72,-1-2,-2-1,-1-1,15-22,-31 31,-1 0,-1-1,-1-1,-1-1,-2 0,-1 0,0-1,-3-1,5-24,-9-37,-4 88,0 1,0-1,-1 1,1-1,-1 1,0 0,0-1,0 1,0 0,0-1,-1 1,1 0,-1 0,1 0,-1 0,0 0,1 1,-1-1,0 0,0 1,0-1,-1 1,1 0,0 0,0 0,-1 0,1 0,-1 0,1 1,-1-1,1 1,-1 0,-1-1,-7 4,0 0,-1 0,1 1,1 0,-1 1,1 0,-1 1,2 0,-1 1,1 0,0 0,0 1,1 0,0 1,0-1,-6 10,-8 6,1 1,0 1,2 1,1 1,1 0,2 1,1 1,1 0,1 1,2 0,1 1,8-20,0 0,0 0,1 1,1-1,0 0,1 0,0 0,0 0,2 0,-1-1,2 1,-1-1,2 0,-1 0,1-1,1 0,0 0,0 0,1-1,1 0,-1 0,1-1,1 0,-1-1,1 0,1 0,-1-1,1-1,0 0,1 0,-1-1,1 0,8 1,-4-4,0 0,0-1,1-1,-1 0,0-1,0-1,0 0,0-1,-1-1,1-1,-1 0,0-1,-1 0,0-1,0-1,-1 0,0-1,0 0,-1-1,0-1,-1 0,2-4,96-112,-107 126,0 0,0 0,1 0,-1 0,0 0,1 1,-1-1,1 1,0 0,-1 0,1 0,0 0,0 0,0 1,0-1,0 1,-1 0,1-1,0 2,0-1,0 0,0 0,0 1,0 0,0-1,-1 1,1 0,0 1,-1-1,1 0,0 1,-1-1,0 1,1 0,-1 0,0 0,0 0,0 0,0 0,0 1,-1-1,1 1,-1-1,1 1,-1-1,0 1,0 0,0 0,-1 0,1-1,0 1,-1 1,1 4,1 1,-2-1,1 0,-1 0,0 1,-1-1,0 0,0 0,-1 0,0 0,0 0,-1 0,0 0,-1-1,1 0,-2 1,1-1,-1-1,0 1,0-1,-3 4,-4 2,0 0,-1 0,-1-2,1 1,-1-2,-1 0,0 0,0-2,-1 0,0 0,2 0,25-6,25-5,-22 0,0 0,1 2,-1 0,1 0,0 1,0 1,-1 1,1 0,13 3,-13-1,1 0,0-1,1 0,-1-2,0 0,0 0,0-2,0 0,0 0,0-2,0 0,-1-1,1 0,-1-2,-1 1,1-2,-1 0,0-1,-1 0,7-7,133-124,-70 38,-83 102,1-1,-1 0,1 1,-1-1,1 0,-1 0,0 1,1-1,-1 0,0 0,0 1,0-1,1 0,-1 0,0 0,0 0,0 1,0-1,0 0,0 0,-1 0,1 1,0-1,0 0,-1 0,1 0,0 1,-1-1,1 0,-1 1,1-1,-1 0,1 1,-1-1,1 1,-1-1,1 0,-1 1,0 0,0-1,1 1,-1-1,0 1,1 0,-1-1,0 1,0 0,0 0,1 0,-1 0,0 0,0 0,0 0,0 0,-45 8,-100 99,141-105,0 2,0-1,0 1,0-1,1 1,0 1,-1-1,2 0,-1 1,0 0,1 0,0 0,0 0,1 1,-1-1,1 1,0 0,1-1,-1 1,1 0,0 0,1 0,-1 0,1 0,1 0,-1 0,1 0,0 0,0 0,0-1,1 1,0 0,0-1,1 1,0 0,3 0,0 0,0-1,0 1,1-1,0 0,0-1,1 0,-1 0,1 0,0-1,0-1,0 1,0-1,0 0,1-1,-1 0,0 0,1-1,-1 0,1 0,-1-1,0 0,1-1,4-1,10-3,-1-1,0 0,-1-2,0 0,0-2,0 0,-2-1,11-9,-16 11,0-1,-1-1,0 0,-1-1,0-1,-1 1,-1-2,0 0,-1 0,0 0,-1-1,-1-1,-1 1,0-1,-1 0,0-5,-4 18,-1 0,0 0,0-1,-1 1,1 0,-1 0,1 0,-1 0,-1 0,1 0,-1 0,1 0,-1 1,0-1,0 0,-1 1,1 0,-1-1,1 1,-1 0,0 0,0 1,-1-1,1 1,-1-1,1 1,-1 0,0 0,1 1,-1-1,0 1,0 0,0 0,0 0,0 0,-1 1,1 0,0 0,0 0,-3 0,6 0,-1-1,0 1,0 0,1 0,-1 0,0 0,0 0,0 0,1 0,-1 0,0 1,0-1,1 1,-1-1,0 1,1 0,-1-1,0 1,1 0,-1 0,1 0,-1 0,1 1,0-1,0 0,-1 1,1-1,0 1,0-1,0 1,1-1,-1 1,0-1,0 1,1 0,-1 0,1-1,0 1,-1 0,1 0,0 0,0-1,0 1,0 0,0 0,1 0,-1-1,1 1,-1 0,1-1,-1 1,1 0,0-1,0 1,0-1,0 1,0-1,0 1,0-1,0 0,1 1,-1-1,1 0,-1 0,0 0,1 0,57 11,-28-10</inkml:trace>
</inkml:ink>
</file>

<file path=ppt/ink/ink5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150 116,'-74'250,"24"-47,24-81,26-115,1-6</inkml:trace>
  <inkml:trace contextRef="#ctx0" brushRef="#br0" timeOffset="263.969">93 59,'19'0,"26"-5,9-1,6-1,-3-2,-6-1,-7 2,-6 2,-5 2,-3 2,-2 1,-6 5,-6 3</inkml:trace>
  <inkml:trace contextRef="#ctx0" brushRef="#br0" timeOffset="522.135">8 397,'38'0,"23"-5,10-1,-2 0,-8 1,-9 2,-14 1</inkml:trace>
  <inkml:trace contextRef="#ctx0" brushRef="#br0" timeOffset="1073.9">572 510,'-228'242,"207"-221,79-102,113-96,-171 176,1 0,-1 0,1 0,-1 0,1 0,0 0,-1 0,1 0,0 1,-1-1,1 0,0 1,0-1,0 0,0 1,0-1,-1 1,1-1,0 1,0 0,0-1,0 1,0 0,1 0,-1 0,0 0,0-1,0 1,0 1,0-1,0 0,0 0,0 0,0 1,0-1,0 0,0 1,0-1,0 1,0-1,0 1,-1-1,1 1,0 0,0-1,0 1,-1 0,1 0,0 0,-1 0,1-1,-1 1,1 0,-1 0,1 1,6 66,-9-64,1 0,0 0,0 1,1-1,-1 0,1 0,0 0,0 0,1 0,-1 1,1-1,0 0,0 0,0 0,0 0,1 0,0-1,0 1,0 0,0-1,0 1,1-1,-1 0,1 0,0 0,0 0,0 0,1-1,-1 1,0-1,1 0,0 0,-1 0,1-1,0 1,0-1,0 0,0 0,0 0,1 0,1-2,0 1,-1-1,1 0,-1 0,1-1,-1 1,1-1,-1 0,0-1,0 1,0-1,0 0,-1-1,1 1,-1-1,0 0,0 0,0 0,0 0,-1-1,1 1,-1-1,0 0,-1 0,2-3,41-139,-40 119,-3 3</inkml:trace>
</inkml:ink>
</file>

<file path=ppt/ink/ink5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2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1,'452'0,"-428"0</inkml:trace>
</inkml:ink>
</file>

<file path=ppt/ink/ink5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25,'44'0,"32"0,9-4,-5-3,-7 1,-11 2,-16 0</inkml:trace>
</inkml:ink>
</file>

<file path=ppt/ink/ink5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64,'-36'10,"-1"3,2 0,0 2,0 2,2 1,0 2,1 1,-2 3,27-18,0 0,0 0,0 0,1 1,0 0,0 0,1 0,0 1,0 0,1 0,0 0,0 0,1 1,0 0,0-1,1 1,0 0,1 0,0 0,0 1,1-1,0 0,1 0,0 0,0 0,1 0,0 0,1 0,0 0,0-1,5 9,-3-10,1 0,0 0,0-1,1 0,-1 0,1 0,1-1,-1 0,1-1,0 1,0-1,0-1,0 0,1 0,0 0,-1-1,1-1,0 1,0-1,2-1,14 2,-1-2,1-1,-1-1,0-1,1-1,18-6,-12 1,0-2,-1-1,-1-1,0-2,-1-1,0-1,-2-1,0-2,-1 0,-1-2,-1 0,0-2,13-21,-31 41,0-1,0 0,-1 0,0 0,0 0,-1-1,1 0,-1 0,0 0,-1 0,0 0,0 0,0-1,0 1,-1-1,0 1,-1-1,1 0,-1 1,-1-1,1 1,-1-1,0 0,-1 1,1-1,-1 1,-1 0,1 0,-1 0,0 0,-4-5,-86-62,63 55</inkml:trace>
  <inkml:trace contextRef="#ctx0" brushRef="#br0" timeOffset="248.993">0 234,'173'14,"1"-7,166-16,274-3,-588 12</inkml:trace>
</inkml:ink>
</file>

<file path=ppt/ink/ink5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03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1 284,'781'0,"-820"18,17-9,3 1</inkml:trace>
  <inkml:trace contextRef="#ctx0" brushRef="#br0" timeOffset="269.103">142 510,'194'-22,"207"16,-351 11,-32 1</inkml:trace>
  <inkml:trace contextRef="#ctx0" brushRef="#br0" timeOffset="696.741">565 2,'-1'-1,"0"1,0 0,0 0,-1 0,1 0,0 0,0 0,0 0,0 0,0 1,0-1,-1 0,1 1,0-1,0 1,0-1,0 1,0-1,0 1,0 0,1-1,-1 1,0 0,0 0,0 0,1 0,-1 0,0 0,1 0,-1 0,1 0,-1 0,1 0,0 0,-1 0,1 0,0 0,0 0,0 1,0-1,0 0,0 0,0 0,0 0,0 0,0 1,1-1,-1 0,0 0,1 0,0 0,30 54,-12-38,0 0,1-1,0-2,1 0,1-1,5 2,-8-6,0 2,-1 0,0 1,-1 1,0 0,-1 2,0 0,12 16,-26-28,1 0,-1 1,0-1,-1 1,1-1,0 1,-1 0,0 0,0-1,0 1,-1 0,1 0,-1 0,0 0,0 0,0 0,-1 0,1 0,-1 0,0 0,0 0,0-1,-1 1,1 0,-1-1,0 1,0-1,0 0,0 1,-2 0,-94 85,82-77,-125 74,108-69,2 1,0 2,1 0,1 2,-9 11,20-14,5-1</inkml:trace>
</inkml:ink>
</file>

<file path=ppt/ink/ink5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1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3,'-1'266,"-54"33,36-212,22-73</inkml:trace>
  <inkml:trace contextRef="#ctx0" brushRef="#br0" timeOffset="243.706">0 59,'44'-5,"42"-6,16-1,1 1,-8 2,-15 4,-11 1,-13 3,-12 0,-7 2,-6-1,-4 1,-1-1,-5 0</inkml:trace>
  <inkml:trace contextRef="#ctx0" brushRef="#br0" timeOffset="551.84">932 200,'38'0,"27"0,8 0,-4 0,-10 0,-9 0,-8 0,-7 0,-9 0</inkml:trace>
  <inkml:trace contextRef="#ctx0" brushRef="#br0" timeOffset="766.318">959 426,'39'0,"31"0,9 0,-4 0,-10 0,-12 0,-9 0,-13 0</inkml:trace>
</inkml:ink>
</file>

<file path=ppt/ink/ink5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6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37,'15'33,"-1"0,-2 1,-1 0,-1 1,-3 0,0 0,-2 1,-1 28,-3-31,2-1,1 0,1 0,2-1,1 1,3 4,-11-33,1 0,-1 0,1 0,0 1,0-1,0 0,0 0,0 0,1 0,-1 0,1-1,0 1,0 0,0-1,0 1,0-1,0 0,1 0,-1 0,1 0,0 0,0 0,-1-1,1 1,0-1,0 0,1 0,-1 0,0 0,0 0,0-1,0 0,1 1,-1-1,0 0,0-1,1 1,-1-1,0 1,0-1,0 0,0 0,0 0,1-1,17-17,-1-2,-1 0,-1-1,0-1,-2-1,-1-1,8-18,27-39,-50 83,0-1,0 1,0-1,1 0,-1 1,0-1,0 1,1-1,-1 0,0 1,1-1,-1 0,0 1,1-1,-1 0,0 0,1 1,-1-1,1 0,-1 0,0 0,1 0,-1 1,1-1,-1 0,1 0,-1 0,1 0,-1 0,0 0,1 0,-1 0,1 0,-1 0,1-1,-1 1,1 0,-1 0,0 0,1 0,-1-1,1 1,-1 0,0 0,1-1,-1 1,0 0,1-1,-1 1,0 0,0-1,1 1,-1-1,0 1,0 0,0-1,1 1,-1-1,0 1,0-1,0 1,0 0,0-1,0 1,0-1,0 1,0-1,3 39,-3-34,-1 25,0-22,0 0,1 0,0 0,0 0,0 0,1-1,0 1,1 0,-1 0,1 0,0-1,1 1,0-1,0 0,0 1,1-1,0-1,1 2,-2-3,0 0,0-1,0 1,1-1,0 0,-1 0,1 0,0-1,1 1,-1-1,0 0,1 0,-1-1,1 1,0-1,-1 0,1 0,0-1,0 1,-1-1,1 0,0 0,0-1,0 1,-1-1,1 0,0-1,-1 1,1-1,-1 1,1-2,-1 1,0 0,0-1,0 0,0 0,10-10,-1 0,-1-1,-1 0,0-1,-1-1,0 1,-1-1,-1-1,0 0,-2 0,4-14,9-18,35-183,-49 206</inkml:trace>
  <inkml:trace contextRef="#ctx0" brushRef="#br0" timeOffset="324.489">1271 207,'-22'15,"-7"4,0 1,1 1,2 1,0 2,1 0,1 2,2 1,-14 20,34-44,0 1,0-1,0 1,0-1,1 1,-1 0,1 0,0 0,0 0,0 0,1 0,0 0,-1 0,1 0,1 0,-1 0,1 0,-1 0,1 0,0 0,0 0,1 0,-1 0,1-1,0 1,0-1,0 1,1-1,-1 0,1 1,0-1,-1-1,1 1,1 0,-1-1,0 1,1-1,-1 0,1 0,-1-1,1 1,1 0,9 3,-1 0,1 0,0-1,1-1,-1 0,0-1,1-1,-1 0,1-1,-1-1,1 0,-1-1,1 0,5-3,5 0</inkml:trace>
  <inkml:trace contextRef="#ctx0" brushRef="#br0" timeOffset="636.965">1666 150,'-25'30,"1"0,1 2,2 1,2 0,0 1,3 1,1 1,0 4,13-36,0-1,0 1,1 0,-1 0,1-1,0 1,0 0,0 0,1 0,-1 0,1 0,0 0,0 0,1 0,-1 0,1 0,0 0,0 0,0 0,0-1,1 1,0 0,-1-1,1 1,1-1,-1 0,0 1,1-1,0 0,-1 0,1-1,0 1,1-1,-1 1,8-1,1 1,-1-2,1 0,0 0,-1-1,1 0,0-1,-1 0,1-1,-1-1,1 0,-1 0,0-1,0 0,-1-1,1 0,3-4,-1 3,-1-1,0 0,-1-1,0 0,0 0,0-2,-1 1,-1-1,0-1,0 0,-1 0,0 0,-1-1,0 0,-1-1,-1 1,0-1,0-1,-2 1,1 0,-2-1,0 0,0 1,-1-8,-2 15,-1-1,0 1,0 0,0 0,0 1,-1-1,0 0,0 1,-1 0,0 0,0 0,0 0,0 0,-1 1,0 0,1 0,-2 0,1 1,0-1,-1 1,1 0,-1 1,0 0,0 0,0 0,0 0,-1 1,1 0,0 0,0 1,-1 0,1 0,0 0,-1 1,1 0,0 0,0 1,0-1,0 1,-2 1,-11 5</inkml:trace>
  <inkml:trace contextRef="#ctx0" brushRef="#br0" timeOffset="1018.601">2372 94,'-26'6,"0"1,1 2,0 0,0 2,1 0,1 2,0 1,1 0,-2 4,22-17,-1 0,1 0,0 1,-1 0,1-1,0 1,0 0,1 0,-1 0,0 0,0 0,1 0,0 1,-1-1,1 0,0 1,0-1,0 1,0-1,1 1,-1 0,1-1,0 1,-1 0,1-1,0 1,0 0,1-1,-1 1,1 0,-1-1,1 1,0-1,0 1,0-1,0 1,0-1,1 1,-1-1,1 0,0 0,-1 0,1 0,0 0,0 0,1 0,76 32,-69-32,-1 1,1 0,-1 1,0 0,0 1,0-1,0 2,-1-1,0 1,0 1,-1-1,1 1,5 8,-11-9,0 1,-1-1,1 1,-1 0,-1 0,1-1,-1 1,0 0,-1 0,0 0,0-1,0 1,-1 0,0-1,0 1,0-1,-1 0,0 0,0 0,-1 0,0 0,0-1,0 0,-1 0,1 0,-1 0,0 0,-1-1,1 0,-3 1,1 0,1 0,-1 0,1-1,-1 0,-1 0,1-1,0 0,-1 0,0-1,1 0,-1 0,0-1,0 0,0 0,0-1,0 0,0 0,0-1,-6-1,-5-4</inkml:trace>
  <inkml:trace contextRef="#ctx0" brushRef="#br0" timeOffset="1750.558">3020 9,'-8'-3,"-1"1,0 1,0 0,-1 0,1 1,0 0,0 0,0 1,0 1,0-1,0 1,0 1,0 0,1 0,-1 1,1 0,0 0,0 1,0 0,1 0,0 1,0 0,0 0,1 0,0 1,0 0,0 1,1-1,0 1,1 0,-1 2,-4 12,1 0,1 0,1 1,1 0,1 0,2 0,0 0,1 0,1 1,1-1,1 0,2 5,-3-19,1 1,-1 0,2 0,-1-1,2 1,-1-1,1 0,0 0,1-1,0 1,0-1,1 0,0 0,1-1,0 1,0-1,0-1,1 0,0 0,0 0,0-1,1 0,0-1,0 0,0 0,0-1,1 0,-1 0,1-1,0-1,0 0,0 0,-1-1,1 0,0 0,0-1,3-1,13-4,0 0,-1-2,1 0,-1-2,-1-1,0-1,-1-1,0-1,-1-1,0-1,1-2,-13 9,1 1,-1-1,-1 0,0-1,0 0,-1-1,-1 0,1 0,-2-1,0 1,0-2,-1 1,0 0,-1-1,-1 0,0 0,0 0,-2 0,1 0,-2-1,0 1,0 0,-1-1,-1 1,0 0,-1 0,-1 0,0 0,-2-4,-2 7,0 0,-1 0,0 1,0 0,-1 0,0 1,-1 0,0 1,0 0,-1 1,1 0,-1 1,-1 0,1 1,-1 0,1 1,-1 1,0 0,0 1,0 0,0 1,-11 1,-13-3</inkml:trace>
  <inkml:trace contextRef="#ctx0" brushRef="#br0" timeOffset="2040.586">2682 319,'385'-121,"-383"121,1 0,0 0,0-1,-1 2,1-1,0 0,0 0,0 1,-1 0,1-1,0 1,-1 0,1 0,-1 1,1-1,-1 0,0 1,1 0,-1-1,0 1,0 0,0 0,0 0,-1 0,1 1,0-1,-1 0,0 1,1-1,-1 1,0 0,0-1,-1 1,1 0,0-1,-1 1,0 0,1 1,16 32,-11-28,0 0,1 0,0 0,1-1,0 0,0-1,0 0,1 0,0-1,0 0,0-1,1 1,0-2,0 0,0 0,0 0,1-1,177 11,-160-14,-4 1</inkml:trace>
</inkml:ink>
</file>

<file path=ppt/ink/ink5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5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550 452,'1'-1,"0"0,0 0,0 1,0-1,0 0,0 0,0 0,0 0,0-1,-1 1,1 0,-1 0,1 0,0-1,-1 1,0 0,1 0,-1-1,0 1,0 0,1-1,-1 1,0 0,-1-1,1 1,0 0,0-1,0 1,-1 0,1-1,-1 1,1 0,-1 0,1 0,-1-1,0 1,0 0,1 0,-1 0,0 0,0 0,0 0,0 0,0 1,0-1,0 0,-1 0,1 1,0-1,0 1,-1-1,1 1,0 0,-1-1,1 1,0 0,-1 0,1 0,0 0,-1 0,1 0,0 0,-1 0,1 1,-1-1,-23-2,0 2,0 0,0 1,1 2,-1 0,0 2,-2 1,-130 18,157-24,1 0,-1 0,0 0,1 0,-1 0,1 0,-1 0,1 0,-1 0,0 1,1-1,-1 0,1 0,-1 0,0 0,1 1,-1-1,0 0,1 0,-1 1,0-1,1 0,-1 1,0-1,0 0,1 1,-1-1,0 0,0 1,0-1,1 0,-1 1,0-1,0 1,0-1,0 0,0 1,0-1,0 1,0-1,0 0,0 1,0-1,0 1,0-1,0 1,0-1,-1 0,1 1,0-1,0 0,0 1,-1-1,1 0,0 1,0-1,-1 0,1 1,0-1,-1 0,1 1,-1-1,51 15,-41-13,-2 0,2 0,0 0,0 0,0 1,-1 0,1 0,-1 1,0 0,0 1,0 0,0 0,-1 1,0-1,0 2,4 4,-10-7,0 1,-1-1,1 0,-1 0,0 1,-1-1,1 0,-1 0,0 0,0 1,0-1,0 0,-1 0,1 0,-1-1,0 1,0 0,-1-1,1 1,-1-1,0 0,1 0,-1 0,-1 0,1 0,0-1,-1 1,0-1,1 0,-1 1,-283 274,285-276,1 1,-1-1,0 1,1 0,-1-1,1 1,-1 0,1 0,0 0,0 0,-1 0,2 0,-1 0,0 0,0 0,1 0,-1 1,1-1,-1 0,1 0,0 1,0-1,0 0,0 1,1-1,-1 0,1 0,-1 1,1-1,0 0,0 0,0 0,0 0,0 0,0 0,0 0,1 0,-1-1,1 1,-1 0,1-1,0 1,11 4,0 0,1 0,0-1,0-1,0 0,0-1,1-1,-1 0,1-1,0-1,-1 0,1-1,14-2,5 1,-3-4,-25 0</inkml:trace>
  <inkml:trace contextRef="#ctx0" brushRef="#br0" timeOffset="332.327">240 1,'-1'509,"-50"-112,17-115,12-142,19-117</inkml:trace>
</inkml:ink>
</file>

<file path=ppt/ink/ink5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32,'48'-21,"-45"21,38-5,0 1,0 3,0 1,27 4,-69-4,0 1,0-1,0 1,0 0,0-1,0 1,0 0,0 0,1 0,-1-1,0 1,1 0,-1 0,0 0,1 0,-1 0,1 0,0 0,-1 0,1 0,0 1,0-1,-1 0,1 0,0 0,0 0,0 0,1 0,-1 1,0-1,0 0,0 0,1 0,-1 0,1 0,-1 0,1 0,-1 0,1 0,-1 0,1 0,0 0,0-1,-1 1,1 0,0 0,0-1,0 1,0 0,0-1,0 1,0-1,0 1,0-1,0 0,0 1,0-1,0 0,1 0,-1 0,0 0,0 0,0 0,0 0,0 0,0 0,1-1,-1 1,0 0,1-1,-153 65,111-52,-543 176,542-170,66 4,136-4,-32-9,67 9,-194-18,-1-1,0 1,0-1,0 1,1 0,-1 0,0 0,0 0,1 0,-1 0,0 0,0 0,1 0,-1 0,0 1,0-1,0 0,1 1,-1-1,0 1,0 0,0-1,0 1,0 0,0-1,0 1,0 0,0 0,0 0,-1 0,1 0,0 0,-1 0,1 0,0 0,-1 0,0 1,1-1,-1 0,0 0,1 1,-1-1,0 0,0 0,0 0,0 1,0-1,0 0,0 0,-1 1,1-1,0 0,-1 0,1 0,-1 1,1-1,-1 0,1 0,-1 0,0 0,0 0,0 0,1 0,-1 0,0-1,0 1,0 0,0 0,-1 0,-223 109,216-106,-11 4,1 1,0 1,0 1,1 1,1 0,0 1,0 1,-4 6,20-19,-1 1,1 0,0 0,0 0,0-1,0 1,0 0,0 0,0 1,1-1,-1 0,1 0,-1 0,1 0,0 0,0 1,0-1,0 0,0 0,0 0,1 1,-1-1,1 0,0 0,-1 0,1 0,0 0,0 0,0 0,1 0,-1-1,0 1,1 0,-1-1,1 1,-1-1,1 1,0-1,0 1,82 37,-62-37,1-1,-1-2,0 0,1-1,-1-1,0-1,18-5,-11 2,140-42,-147 40,-4-1</inkml:trace>
</inkml:ink>
</file>

<file path=ppt/ink/ink5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9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1,'29'5,"24"1,7 0,-1-1,-6-1,-7-2,-7-1,-5 0,-4-1,-1-1,-7-4,-2-1,1-1,-3 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01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22,'-20'-6,"0"1,-1 1,0 1,1 1,-1 1,0 1,0 0,0 2,0 0,0 2,1 0,-1 1,1 1,0 1,-18 10,33-14,1 0,0 0,0 1,0 0,0 0,1 0,-1 0,1 1,0-1,0 1,1 0,-1 0,1 0,0 0,0 0,1 0,0 1,0-1,0 0,0 1,1-1,0 1,0-1,1 1,-1-1,1 0,0 1,1-1,-1 0,1 0,0 1,0-2,1 1,-1 0,1 0,0-1,1 1,-1-1,1 0,0 0,-1 0,2-1,-1 1,0-1,1 0,0 0,-1-1,1 0,0 1,0-1,1-1,3 2,94 17,-84-18,-1 1,0 0,0 1,0 1,0 1,-1 0,0 1,0 1,12 8,-26-14,0 0,0 1,0-1,-1 1,1 0,0 0,-1-1,0 2,0-1,0 0,0 0,0 1,-1-1,1 1,-1-1,0 1,0 0,0-1,-1 1,1 0,-1 0,0-1,0 1,-1 0,1 0,0-1,-1 1,0 0,0-1,0 1,-1-1,1 1,-2 2,-2 2,1 0,-1-1,-1 1,1-1,-1 0,0 0,-1-1,0 0,0 0,0-1,-1 0,1 0,-7 3,-9 2,0-1,0-1,-1-1,0-1,-1-2,1 0,-1-1,1-1,-1-2,0 0,0-2,24 2,0 0,0 1,0-1,0 0,0 0,0 0,-1 0,1 0,0 0,0-1,0 1,0 0,0 0,0-1,0 1,0-1,0 1,0-1,0 1,0-1,0 0,0 1,0-1,1 0,-1 0,0 0,0 0,1 1,-1-1,1 0,-1 0,1 0,-1 0,1-1,0 1,-1 0,1 0,0 0,0 0,0 0,0 0,0 0,0 0,0-1,0 1,0 0,0 0,1 0,-1 0,0 0,1 0,-1 0,1 0,-1 0,1 0,0 0,-1 0,1 0,0 1,0-1,0-1,14-13</inkml:trace>
</inkml:ink>
</file>

<file path=ppt/ink/ink5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9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47,'38'0,"32"0,9-5,-4-1,-10 0,-12 1,-9 1,-8 2,-10-4,-4-1,-7 1</inkml:trace>
</inkml:ink>
</file>

<file path=ppt/ink/ink5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8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161 115,'-14'43,"-10"33,-1 9,4-5,1-12,4-12,4-12,5-7,3-6,2-4,-3 0,-1-11,1-8</inkml:trace>
  <inkml:trace contextRef="#ctx0" brushRef="#br0" timeOffset="248.804">20 58,'38'0,"33"0,8-5,0-1,-8-1,-11 2,-12-3,-8 0,-7 1,-4 1,-12 3,-8 1</inkml:trace>
  <inkml:trace contextRef="#ctx0" brushRef="#br0" timeOffset="453.17">20 453,'38'0,"28"-5,6-1,-3 0,-14-4,-11 0,-9 2,-5 2,-8 2</inkml:trace>
  <inkml:trace contextRef="#ctx0" brushRef="#br0" timeOffset="868.482">725 425,'-160'249,"149"-231,0 1,1 0,1 1,1 0,1 0,-3 12,10-30,-1 0,1 0,-1 0,1 0,0 0,0 0,0 0,0 0,0 1,0-1,1 0,-1 0,1 0,-1 0,1 0,0 0,0 0,0 0,0 0,0 0,0-1,0 1,1 0,-1-1,1 1,-1-1,1 1,0-1,-1 0,1 0,0 0,0 0,0 0,0 0,0 0,0-1,0 1,0 0,0-1,0 0,0 0,1 0,-1 0,0 0,1 0,100-17,2-27,-92 32</inkml:trace>
  <inkml:trace contextRef="#ctx0" brushRef="#br0" timeOffset="1136.539">415 622,'38'0,"28"0,6 0,-3 0,-9 0,-10 0,-9 0,-11 0</inkml:trace>
</inkml:ink>
</file>

<file path=ppt/ink/ink5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35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0,'-65'133,"7"3,-36 125,39-121,56-140,-1-1,0 1,1 0,-1 0,0-1,1 1,-1 0,0-1,0 1,1 0,-1-1,0 1,0 0,0-1,0 1,1-1,-1 1,0 0,0-1,0 1,0-1,0 1,0 0,0-1,0 1,0-1,0 1,0 0,-1-1,1 1,0-1,0 1,0 0,0-1,-1 1,1 0,0-1,0 1,0 0,-1-1,1 1,0 0,-1 0,1-1,0 1,-1 0,1 0,0-1,-1 1,1 0,-1 0,1 0,0 0,-1 0,1 0,-1 0,1-1,0 1,-1 0,1 1,-1-1,1 0,0 0,-1 0,1 0,11-38,2 0,2 1,1 1,2 1,4-5,1-3,3-8,-1 0,2 1,2 1,2 2,15-16,-43 59,-3 4,0-1,0 0,0 1,0-1,0 0,1 1,-1-1,0 0,0 1,0-1,1 0,-1 1,0-1,1 0,-1 1,0-1,1 1,-1-1,1 1,-1-1,1 1,-1-1,1 1,-1 0,1-1,-1 1,1 0,0-1,-1 1,1 0,-1 0,1-1,0 1,-1 0,1 0,0 0,-1 0,1 0,0 0,0 0,-1 0,1 0,0 0,-1 1,1-1,-1 0,1 0,0 1,-1-1,1 0,-1 1,1-1,0 0,-1 1,1-1,-1 1,1-1,-1 1,0-1,1 1,-1-1,0 1,1 0,-1-1,1 1,-1 211,0-34,0-176,0 0,0 0,0 0,1-1,-1 1,1 0,-1 0,1 0,0-1,-1 1,1 0,0-1,0 1,0 0,1-1,-1 1,0-1,0 0,1 1,-1-1,1 0,-1 0,1 0,0 0,-1 0,1 0,0-1,0 1,-1 0,1-1,0 0,0 1,0-1,0 0,0 0,0 0,-1 0,1 0,0 0,0-1,0 1,0-1,0 1,-1-1,1 0,0 1,0-1,-1 0,1 0,-1 0,1-1,-1 1,1 0,-1-1,0 1,0 0,1-2,15-12,-1 0,-1-2,0 0,-2 0,0-1,4-9,24-31,5-5,-30 38,1 1,2 0,0 2,1 0,1 1,17-12,-37 32,0 0,0 0,0 0,0 0,0 0,0 0,0 0,1 1,-1-1,0 0,0 1,1-1,-1 1,0 0,1-1,-1 1,0 0,1 0,-1-1,1 1,-1 0,0 1,1-1,-1 0,0 0,1 1,-1-1,0 0,1 1,-1-1,0 1,1 0,-1-1,0 1,0 0,0 0,0 0,0 0,0 0,0 0,0 0,0 0,-1 0,1 0,0 1,-1-1,1 0,0 0,-1 1,0-1,1 0,-1 1,0-1,0 0,0 2,2 12,-1 1,-1 0,0-1,-2 1,1 0,-2-1,0 1,-3 6,2-12,1 1,0-1,1 1,0 0,1-1,0 1,0 0,2 0,-1 0,1 0,1 0,0-1,0 1,1 0,0-1,1 0,4 8,2-4</inkml:trace>
  <inkml:trace contextRef="#ctx0" brushRef="#br0" timeOffset="526.971">1492 113,'-42'5,"0"1,0 3,1 1,-37 14,67-20,0 1,0 0,1 0,0 1,0 0,0 1,1 0,0 0,0 1,1 0,0 1,0 0,1 0,1 0,-1 1,1 0,1 1,0-1,0 1,0 5,-4 72,9-86,0 1,1-1,-1 1,1-1,0 1,-1-1,1 1,0-1,1 0,-1 0,0 0,1 1,-1-1,1 0,0-1,-1 1,1 0,0 0,0-1,0 1,0-1,1 0,-1 0,0 1,0-1,1-1,-1 1,1 0,-1-1,1 1,-1-1,3 1,7-3,0-1,1 1,-2-2,1 0,0 0,-1-1,0-1,0 1,0-2,-1 0,0 0,0-1,-1 0,8-8,209-234,-194 226,-32 24,0-1,1 1,-1 0,0-1,1 1,-1 0,1-1,-1 1,1 0,-1 0,1-1,-1 1,1 0,-1 0,1 0,-1 0,1 0,-1-1,1 1,-1 0,1 0,-1 0,1 1,-1-1,1 0,-1 0,1 0,-1 0,1 0,-1 1,1-1,-1 0,1 0,-1 1,1-1,-1 0,1 1,-1-1,0 0,1 1,-1-1,0 1,1-1,-1 0,0 1,0-1,1 1,-1-1,0 1,0-1,0 1,0-1,0 1,1 0,-1-1,0 1,0-1,0 1,-1-1,1 1,0-1,0 1,0-1,0 1,0-1,-47 149,44-139,1 1,0 0,0 0,1 0,1 0,0 0,0 0,1 0,0 0,1 0,0 0,1-1,0 1,3 4,7 3</inkml:trace>
  <inkml:trace contextRef="#ctx0" brushRef="#br0" timeOffset="878.319">2001 141,'-141'287,"108"-182,31-101,2 1,-1-1,0 1,1-1,0 1,0-1,0 1,0 0,1-1,0 1,0-1,0 0,1 1,-1-1,1 0,0 0,0 0,1 0,-1 0,1 0,0 0,1 0,3 0,0 0,1-1,0 0,-1-1,1 0,0 0,0 0,1-1,-1 0,0-1,0 0,1 0,-1-1,0 0,0 0,0-1,0 0,0 0,7-4,27-12,-28 8</inkml:trace>
  <inkml:trace contextRef="#ctx0" brushRef="#br0" timeOffset="1066.95">1662 395,'38'0,"33"0,8 0,-4 0,-11 0,-10 0,-15 0</inkml:trace>
</inkml:ink>
</file>

<file path=ppt/ink/ink5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43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1 311,'224'-17,"-158"9,0 3,1 2,33 6,-2-2,-73-1</inkml:trace>
  <inkml:trace contextRef="#ctx0" brushRef="#br0" timeOffset="265.734">57 452,'39'0,"31"0,14-5,-3-2,-10 1,-13 1,-11 2,-9 0,-6 2,-3 1,-3 0,-5 0</inkml:trace>
  <inkml:trace contextRef="#ctx0" brushRef="#br0" timeOffset="781.22">424 1,'2'8,"1"0,0 0,0 0,0-1,1 1,0-1,1 1,-1-1,1-1,1 1,-1-1,1 0,0 0,1 0,-1-1,1 0,0-1,1 1,-1-1,4 1,69 36,-55-29,-1 0,0 1,-1 2,-1 0,0 1,0 2,-18-14,-1 0,1 0,-1 0,0 0,0 1,0-1,-1 1,1 0,-1 0,0 0,0 0,-1 0,0 0,0 1,0-1,0 0,-1 1,0-1,0 0,-1 1,1-1,-1 0,0 0,0 1,-1-1,0 0,0 0,0 0,0 0,-1-1,0 1,0-1,0 1,0-1,-1 0,1 0,-5 2,-34 35,-2-2,-2-1,-1-3,-2-2,-16 7,-29 30,83-57</inkml:trace>
</inkml:ink>
</file>

<file path=ppt/ink/ink5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4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0 273,'5'0,"15"0,10-5,4-1,2 0,-1 1,-2 1,-1 2,-2 1,0 1,-2 0,0 0,0 0,-5 5,-1 1,-5 6,-5-1</inkml:trace>
  <inkml:trace contextRef="#ctx0" brushRef="#br0" timeOffset="916.254">988 75,'-168'356,"121"-287,46-69,1 0,-1 0,1 0,-1-1,0 1,1 0,-1 0,1-1,-1 1,1 0,-1-1,1 1,0 0,-1-1,1 1,-1-1,1 1,0-1,-1 1,1-1,0 1,-1-1,1 1,0-1,0 1,0-1,0 1,-1-1,1 0,0 1,0-1,0 1,0-1,0 1,0-1,0 0,1 1,-1-1,0 1,0-1,0 1,1-1,-1 0,0 1,0-1,1 1,-1 0,1-1,6-19,1 2,1-1,1 1,1 0,0 1,1 1,1 0,12-11,6-12,-12 17,0 1,1 0,1 2,0 0,2 2,0 0,1 2,25-13,-46 27,0 1,0-1,1 1,-1 0,0 0,0 0,0 0,1 0,-1 1,0-1,0 1,0 0,0 0,0 0,0 1,0-1,0 0,-1 1,1 0,0 0,-1 0,0 0,1 0,-1 1,0-1,0 0,0 1,0 0,-1-1,1 1,-1 0,1 0,-1 0,0 0,0 0,-1 0,1 0,-1 1,1-1,-1 0,0 0,0 0,0 1,-1-1,1 0,-1 0,0 0,0 3,-24 165,20-124,30-66,74-109,39-5,-56 90,-80 42,-1 1,1-1,0 1,0-1,0 1,-1 0,1 0,0 0,0 0,0 0,0 0,-1 1,1-1,0 1,0-1,0 1,-1-1,1 1,0 0,-1 0,1 0,-1 0,1 0,-1 0,0 1,1-1,-1 0,0 1,0-1,0 1,0-1,0 1,0-1,0 1,0 0,-1-1,1 1,-1 0,1 0,-1 0,0-1,0 1,0 0,0 0,0 0,0 0,0 1,-1 10,-1 1,0 0,0 0,-2-1,1 1,-2-1,0 0,0 0,-6 8,-2 9,1-1,3-5</inkml:trace>
  <inkml:trace contextRef="#ctx0" brushRef="#br0" timeOffset="1732.167">2116 47,'-1'-3,"-1"0,0 0,0 0,0 0,0 0,-1 1,1-1,-1 1,0-1,0 1,1 0,-2 0,1 0,0 0,0 1,0-1,-1 1,1 0,-1 0,1 0,-1 0,1 1,-1-1,1 1,-1 0,0 0,1 1,-1-1,1 0,-1 1,0 0,1 0,0 0,-1 1,1-1,0 1,-11 3,1 1,0 1,0 0,1 1,0 1,1-1,-1 2,-3 4,8-8,0 1,1 0,0 0,0 0,0 1,1 0,0 0,1 0,0 0,0 1,1 0,0 0,0 0,1 0,0 0,1 1,0-1,0 0,1 1,0-1,1 1,0-1,1 2,-1-8,0 0,1-1,0 1,-1-1,1 1,0-1,0 0,0 0,1 0,-1 0,0 0,1 0,-1-1,1 1,0-1,-1 0,1 0,0 0,0 0,0 0,0 0,0-1,0 0,0 1,0-1,0 0,0 0,0-1,-1 1,1-1,0 1,0-1,2-1,94-39,73-108,-65 87,-106 62,0-1,1 1,-1 0,0 0,1 1,-1-1,1 0,-1 0,0 1,1-1,-1 0,0 1,0-1,1 1,-1 0,0-1,0 1,0 0,0 0,0 0,0 0,0 0,0 0,0 0,0 0,0 0,-1 0,1 1,-1-1,1 0,0 0,-1 1,0-1,1 0,-1 1,0-1,0 0,0 1,0-1,0 1,2 64,-3-56,-32 246,29-214,-3-1,-2 0,-1-1,-2 0,-2 1,10-30,-1 1,0-1,-1 0,0 0,-1-1,0 0,-1 0,0-1,0 0,-1 0,0-1,-1 0,0 0,0-1,0-1,-1 1,0-2,0 0,-2 1,11-5,0 0,-1 0,1 0,0 0,-1 0,1-1,-1 1,1-1,-1 1,1-1,-1 0,1 0,-1 0,1 0,-1-1,1 1,-1-1,1 1,0-1,-1 0,1 0,0 0,-1 0,1-1,0 1,0 0,0-1,0 1,0-1,0 0,1 0,-1 0,1 0,-1 0,1 0,-1 0,1 0,0-1,0 1,0 0,1-1,-1 1,0-1,1-1,0-10,2 0,-1-1,2 1,0 0,0 1,2-1,-1 0,2 1,0 0,0 1,1-1,1 1,0 0,1 1,0 0,1 0,0 1,0 1,9-7,107-79,-102 83</inkml:trace>
</inkml:ink>
</file>

<file path=ppt/ink/ink5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9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32,'-2'-2,"1"0,-1 1,1-1,-1 0,1 0,-1 1,0-1,0 1,0-1,0 1,0 0,0 0,0 0,0 0,0 0,-1 0,1 1,0-1,-1 1,1 0,0-1,-1 1,1 0,0 0,-2 1,2-2,-9-1,1 1,-1 0,0 0,1 1,-1 0,0 1,1 0,-1 0,1 1,-1 1,1 0,0 0,0 1,0 1,1-1,0 1,-1 1,2 0,-5 3,11-7,1 0,-1 0,1-1,0 1,0 0,-1 0,1 0,1 1,-1-1,0 0,0 0,1 0,-1 1,1-1,0 0,0 0,0 1,0-1,0 0,0 0,1 1,-1-1,1 0,-1 0,1 1,0-1,0 0,0 0,0 0,0 0,0 0,1 0,-1-1,1 1,-1 0,1-1,0 1,0-1,0 1,79 48,-79-49,5 1,0 0,1 0,-1 1,0-1,0 2,-1-1,1 1,-1 0,1 1,-1-1,-1 1,1 0,-1 1,0-1,0 1,0 0,-1 0,0 1,0-1,0 1,-1 0,0 0,-1 0,1 0,-1 1,-1-1,1 1,-2-1,1 1,-1-1,0 5,-3-3,-1-1,-1 0,1 0,-2 0,1-1,-1 1,0-1,0-1,-1 1,0-1,0 0,0-1,-1 1,0-1,0-1,0 0,0 0,-1 0,0-1,1-1,-1 1,-7 0,10-1,0-1,1 1,-1-1,0 0,0 0,0 0,0-1,0 0,0 0,0-1,1 1,-1-1,0-1,0 1,0-1,1 0,-1 0,1-1,0 1,0-1,0-1,0 1,0 0,0-1,0-1,-2-10</inkml:trace>
</inkml:ink>
</file>

<file path=ppt/ink/ink5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0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0,'-5'15,"3"14,2 2</inkml:trace>
</inkml:ink>
</file>

<file path=ppt/ink/ink5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132 225,'-14'39,"-10"26,-1 8,4-4,1-14,4-12,4-12</inkml:trace>
  <inkml:trace contextRef="#ctx0" brushRef="#br0" timeOffset="690.107">329 508,'61'-46,"50"-94,-34 16,-55 99,-25 53,-3 0,2 1,1 0,1 0,1 0,3 21,-1-44,-1 0,1 0,0 1,1-1,-1 0,1 0,1 0,-1-1,1 1,0-1,0 1,0-1,1 0,0 0,0 0,0-1,1 1,-1-1,1 0,0 0,0-1,1 1,-1-1,1-1,-1 1,1-1,0 0,0 0,0 0,0-1,1 0,-1 0,0-1,0 0,1 0,-1 0,0-1,0 1,0-2,0 1,1-1,-2 0,1 0,0 0,0-1,10-11,-1 0,0 0,-2-1,1-1,-2 0,0-1,-1-1,-1 0,0 0,-2-1,0 0,-1 0,-1-1,0 1,1-19,-7 38,11-84,-15 59</inkml:trace>
  <inkml:trace contextRef="#ctx0" brushRef="#br0" timeOffset="1624.298">1514 56,'-8'-1,"0"1,0 0,0 0,0 1,0 0,0 0,1 1,-1 0,0 1,1 0,-1 0,1 0,0 1,0 0,0 0,1 1,-1 0,1 0,-1 2,-3 1,1-1,1 1,0 1,0-1,0 1,1 1,1-1,-1 1,2 0,-1 1,1-1,1 1,0 0,1 0,0 1,0-1,1 1,1-1,0 1,0 0,2-1,-1 1,1 0,1-1,0 1,1-1,0 1,0-1,1 0,1-1,0 1,0-1,1 0,1 0,-1 0,2-1,1 2,4-3,-1 0,1-1,0-1,0 0,0-1,1 0,0-1,0-1,0 0,1-1,-1 0,1-1,-1-1,1 0,-1-1,1-1,-1 0,0-1,0 0,0-1,0-1,-1 0,1-1,-1-1,-1 0,1 0,-1-1,-1-1,1 0,-1-1,4 0,1-2,-2 1,0-2,0 0,-1-1,-1 0,0-1,-1 0,3-7,-4 6,-2-1,1 0,-2-1,0 0,-2 0,0-1,1-4,-5 17,-1 0,1 0,-1 0,0 0,0-1,-1 1,1 0,-2 0,1 0,-1 0,1 0,-1 1,-1-1,1 0,-1 1,0 0,-1-1,1 1,-1 0,0 1,0-1,-1 1,1 0,-1 0,-4-3,-1 1,0 0,0 0,0 1,-1 1,0 0,0 0,0 1,0 0,0 1,0 0,-1 1,1 1,-1-1,1 2,-1 0,-8 1,-18 5,1 1,0 2,0 1,-24 13,-113 60,172-83,1-1,-1 1,1 0,-1-1,1 1,-1 0,1 0,-1 0,1 0,0 0,0 0,0 0,-1 0,1 0,0 1,0-1,1 0,-1 1,0-1,0 1,1-1,-1 1,1-1,-1 1,1 0,0-1,-1 1,1-1,0 1,0 0,0-1,0 1,0 0,1-1,-1 1,1-1,-1 1,1 0,-1-1,1 1,0-1,-1 0,1 1,0-1,0 0,0 1,0-1,1 0,-1 0,0 0,0 0,1 0,-1 0,1 0,-1 0,1-1,10 3,0 0,0-1,1-1,-1 0,0-1,1 0,-1-1,1-1,-1 1,0-2,4-1,29-4,-34 9,0-1,0 2,1-1,-1 1,-1 1,1 0,0 1,-1 0,1 0,-1 1,-1 1,1 0,-1 0,0 0,2 3,31 17,-28-16,1-1,0-1,1 0,0-1,0-1,0-1,1 0,-1-1,1-1,12 1,43 8,-53-6</inkml:trace>
</inkml:ink>
</file>

<file path=ppt/ink/ink5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2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6,'56'17,"-12"-10,1-2,0-2,0-2,31-4,10 1,-74 2,-5 1,1-1,-1 0,1 0,-1 0,1-1,-1-1,0 1,0-1,0 0,0-1,0 1,0-1,5-4,1-4</inkml:trace>
</inkml:ink>
</file>

<file path=ppt/ink/ink5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2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1,'43'9,"29"-1,7-2,-6-2,-10-2,-10-1,-11-1,-11-5,-12-2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01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142 510,'-10'52,"-7"23,-2 3,3-6,0-17,1-11,5-10,-2-5,2-8</inkml:trace>
  <inkml:trace contextRef="#ctx0" brushRef="#br0" timeOffset="144.654">1 30,'0'0</inkml:trace>
  <inkml:trace contextRef="#ctx0" brushRef="#br0" timeOffset="596.227">284 1017,'45'-44,"-2"-3,-2-2,-2-1,-2-2,-2-2,-3-1,21-50,-4 5,-33 92,-15 33,-7-7,0 1,2-1,0 1,2 0,0 0,0 0,2 0,1 0,0 0,1 0,1 0,1 0,1 0,0-1,1 0,1 0,1-1,1 0,0 0,-5-10,1 0,0-1,0 0,0 0,1 0,0-1,0 0,0 0,1 0,0-1,0 0,0 0,0-1,0 0,1 0,0-1,-1 0,1 0,0-1,0 1,0-2,0 1,0-1,0-1,0 1,0-2,0 1,0-1,-1 0,1 0,0-1,-1 0,0 0,0-1,0 0,0 0,4-5,1-3,-2-1,0-1,0 1,-1-2,-1 1,-1-1,0-1,0 1,-2-1,3-10,5-12,22-85,-30 99</inkml:trace>
  <inkml:trace contextRef="#ctx0" brushRef="#br0" timeOffset="900.323">1666 114,'-35'49,"2"1,2 2,3 1,2 1,-8 27,23-53,1 1,1 0,1 1,2 0,1 0,1 4,3-24,1 0,0 0,0 0,1 0,0 0,1-1,0 1,0 0,1-1,0 1,1-1,0 0,1 0,0-1,0 1,0-1,1 0,1 0,-1-1,3 2,-1-2,0 1,1-2,0 1,0-1,1-1,-1 0,1 0,0 0,1-2,-1 1,1-1,-1-1,1 0,0 0,0-1,0-1,0 1,0-2,0 0,4-1,3-3</inkml:trace>
  <inkml:trace contextRef="#ctx0" brushRef="#br0" timeOffset="1682.764">1863 820,'67'-28,"-1"-4,-2-2,43-31,-94 58,-1 0,0 0,0-1,-1-1,0 0,0 0,-1-1,0 0,-1-1,0 0,-1-1,0 0,-1 0,0 0,-1-1,-1 0,0 0,0-1,-1 0,1-11,-5 22,-1 1,0-1,1 0,-1 1,0-1,0 1,-1 0,1-1,0 1,-1 0,0 0,1 0,-1 0,0 0,0 0,0 0,0 1,0-1,0 1,-1-1,1 1,-1 0,1 0,0 0,-1 0,0 0,1 1,-1-1,0 1,1 0,-1-1,0 1,1 0,-1 1,0-1,1 0,-1 1,1 0,-1-1,1 1,-1 0,1 0,-1 1,1-1,0 0,-1 1,1 0,0-1,0 1,0 0,0 0,1 0,-2 2,-11 8,0 1,1 0,0 1,1 0,1 1,0 0,1 1,1 0,0 1,1 0,1 0,1 2,3-12,1 1,1 0,-1 0,1 0,0 0,1 0,0 0,0 0,1 0,0 0,1 0,-1-1,1 1,1 0,0-1,0 1,0-1,1 0,0 0,0 0,1-1,0 1,0-1,0 0,1 0,0-1,0 0,0 0,1 0,0-1,0 0,0 0,0-1,0 0,1 0,0-1,3 1,6 1,0 0,0-2,0 0,1-1,-1 0,1-2,-1 0,0-1,0-1,1 0,-2-1,1-1,0-1,-1 0,12-7,-1-1,-1-1,-1-1,0-1,-1-2,0 0,-2-1,-1-2,14-17,-26 29,0-2,-1 1,-1-1,0-1,-1 1,0-1,-1 0,0-1,-1 1,0-6,-3 18,-1-1,1 1,-1-1,1 1,-1-1,0 1,0-1,0 1,0-1,0 0,0 1,0-1,0 1,-1-1,1 1,-1-1,1 1,-1-1,1 1,-1 0,0-1,0 1,0 0,0-1,0 1,0 0,0 0,0 0,0 0,0 0,-1 0,1 0,0 0,-1 1,1-1,-1 1,1-1,-1 1,1-1,-1 1,1 0,-1-1,1 1,-1 0,-66 23,59-16,0 1,0 0,1 0,0 1,0 0,1 0,0 0,0 1,1 1,1-1,0 1,0-1,1 1,0 1,1-1,0 1,1-1,1 1,-1 0,2-1,0 1,0 0,2 8,0-15,0 0,1 0,-1 0,1 0,0 0,0-1,1 1,-1-1,1 0,0 0,0 0,1-1,-1 1,1-1,0 0,-1 0,1-1,1 1,-1-1,0 0,0-1,1 1,-1-1,1 0,-1-1,1 1,12 1,-1-2,0 1,1-2,-1 0,0-1,0-1,17-5,-18 3,0 0,0-1,0-1,-1-1,0 0,0-1,-1 0,-1-1,1-1,-1 0,-1-1,0 0,-1-1,-1 0,1-1,-2 0,0-1,-1 0,0 0,-2-1,1 1,-2-2,0 1,-1-1,-1 1,0-1,-1 0,-1 0,-1-10,0 26,1 0,-1 1,0-1,1 0,-1 0,0 0,0 0,0 0,0 0,0 0,0 0,0 0,0 0,-1 0,1 0,0 0,0 0,-1 0,1 0,-1 0,1 0,-1 0,1 0,-1 0,1 1,-1-1,0 0,0 1,1-1,-1 0,0 1,0-1,0 1,1-1,-1 1,0-1,0 1,0 0,0-1,0 1,0 0,0 0,0 0,0 0,0-1,0 2,0-1,0 0,0 0,0 0,0 0,0 1,0-1,0 0,0 1,0-1,0 1,0-1,1 1,-1-1,0 1,0 0,0-1,1 1,-1 0,0 0,-10 13,0 0,1 1,1 0,0 1,1 0,0 1,2-1,0 1,1 1,0-1,2 1,-1 5,1-12,0 0,0 0,2 0,-1 1,1-1,1 0,0 0,1 1,0-1,0 0,1 0,1 0,0 0,0 0,1 0,1-1,0 0,0 0,1 0,0 0,0-1,6 6,-8-10,1 0,0 0,0 0,0-1,0 1,1-1,-1-1,1 1,0-1,0 0,1 0,-1 0,1-1,-1 0,1-1,0 1,-1-1,1 0,0-1,0 0,0 0,0 0,-1-1,1 0,0-1,0 1,-1-1,1 0,-1-1,0 0,1 0,-1 0,-1 0,1-1,0 0,-1-1,3-1,6-13,-1 2</inkml:trace>
  <inkml:trace contextRef="#ctx0" brushRef="#br0" timeOffset="2033.011">3754 171,'-182'368,"119"-133,61-229,1 1,0 0,0-1,0 1,1 0,-1 0,2-1,-1 1,1 0,0 0,0-1,1 1,0 0,0-1,1 0,0 1,0-1,0 0,1-1,-1 1,1-1,1 1,-1-1,1 0,0-1,0 1,0-1,1 0,0 0,0-1,1 1,19 0,1-1,0-2,-1 0,1-2,0-1,6-2,64-27,-95 30,1-1,-1 1,0-1,1 1,-1-1,0 0,0 0,-1 0,1 0,0 0,-1 0,1-1,-1 1,1-1,-1 1,0-1,0 1,0-1,-1 1,1-1,-1 0,1 0,-1 1,0-1,0 0,0 0,0 1,0-1,-1 0,1 1,-1-1,0 0,-1-1,-8-19</inkml:trace>
  <inkml:trace contextRef="#ctx0" brushRef="#br0" timeOffset="2210.872">3359 537,'43'5,"29"2,12-6,-4-2,-6-2,-11 0,-10-4,-11-1,-2 1,-8-3,-5-1,-2 3,-5-3,-7 1</inkml:trace>
  <inkml:trace contextRef="#ctx0" brushRef="#br0" timeOffset="2461.218">4319 1,'6'92,"-3"1,-5 0,-7 36,-4-15,-5-2,-5 0,-23 63,43-165,1-1,-1 1,-1-1,0 0,0 0,0-1,-1 1,-1-1,1 0,-1 0,-1-1,0 0,0 0,0 0,0-1,-6 3,-10 3</inkml:trace>
</inkml:ink>
</file>

<file path=ppt/ink/ink5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4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230 275,'-4'22,"0"-1,-1 0,-1 0,-1 0,-1-1,-1 0,0-1,-2 0,0 0,-1-1,-1-1,-3 4,-1 2,-80 120,146-193,143-157,-82 71,-110 135,0 0,1 0,-1 1,1-1,-1 0,1 0,-1 0,1 0,-1 1,1-1,0 0,-1 1,1-1,0 0,0 1,0-1,-1 1,1-1,0 1,0 0,0-1,0 1,0 0,0-1,0 1,0 0,0 0,0 0,0 0,0 0,0 0,0 0,-1 0,1 1,0-1,0 0,0 1,0-1,0 0,0 1,0-1,0 1,-1-1,1 1,0 0,0-1,-1 1,1 0,0-1,-1 1,1 0,-1 0,1 0,-1-1,1 1,-1 0,0 0,1 1,5 141,-8-93,2-48,7 75,-7-76,0 1,1-1,-1 0,1 1,-1-1,1 0,-1 1,1-1,0 0,0 0,-1 0,1 0,0 0,0 0,0 0,0 0,0 0,1 0,-1 0,0-1,0 1,0 0,1-1,-1 1,0-1,1 0,-1 1,0-1,1 0,-1 0,1 0,-1 0,0 0,1 0,-1 0,1 0,-1-1,0 1,1 0,-1-1,0 1,1-1,-1 0,0 1,0-1,0 0,0 0,1 0,-1 1,0-1,0-1,134-121,-74 54,-46 51,0 1,0 0,2 1,0 1,0 0,2 1,3-1,-20 14,0 0,0 0,0 0,0 0,0 0,0 0,0 0,1 1,-1-1,0 1,1 0,-1-1,0 1,1 0,-1 0,0 1,1-1,-1 0,0 1,0 0,1-1,-1 1,0 0,0 0,0 0,0 0,0 1,0-1,0 0,-1 1,1-1,0 1,-1 0,1 0,-1-1,1 1,-1 0,0 0,0 0,0 1,0-1,0 0,-1 0,1 0,-1 1,1-1,-1 0,0 1,0-1,0 2,-26 174,28-42,4-118</inkml:trace>
  <inkml:trace contextRef="#ctx0" brushRef="#br0" timeOffset="9383.224">1104 755,'19'3,"-1"-2,1 0,-1-2,0 0,1 0,-1-2,0 0,0-1,0-1,-1-1,1-1,-1 0,-1-1,0 0,0-2,0 0,-1-1,2-2,40-44,-2-3,-3-2,-3-2,11-23,-51 75,0-1,-1 0,-1 0,0-1,-1 0,-1 0,0-1,0 1,-2-1,0 0,-1 0,0 0,-1-1,-1 1,0 0,-1 0,-1 0,-2-12,3 25,0-1,1 1,-1-1,0 1,-1 0,1-1,0 1,-1 0,1 0,-1 0,0 0,1 0,-1 0,0 0,0 1,-1-1,1 1,0-1,0 1,-1 0,1 0,0 0,-1 0,1 0,-1 0,0 1,1 0,-1-1,1 1,-1 0,0 0,1 0,-1 1,0-1,1 0,-1 1,1 0,-1 0,1 0,-2 0,-87 66,78-53,1 0,0 0,1 2,0-1,2 1,0 1,0-1,2 2,0-1,1 1,0 0,2 0,0 1,1-1,1 1,1 0,0-1,2 1,0 0,1 0,1-1,2 5,1-11,0 0,2-1,-1 0,1-1,1 1,0-2,1 1,-1-1,2-1,-1 0,1 0,0-1,1 0,0-1,0 0,0-1,1-1,0 0,-1 0,1-1,1-1,8 0,161 24,-182-25,-12-1</inkml:trace>
  <inkml:trace contextRef="#ctx0" brushRef="#br0" timeOffset="12022.68">2656 191,'-35'95,"25"-68,3-7,0 0,-2-1,0 0,-1 0,0-1,-2-1,0 0,-13 14,-139 99,158-125,0 0,-1 0,1-1,-1 0,0 0,0-1,0 0,0 0,0 0,-1-1,1 0,-1-1,0 0,1 0,-1 0,0-1,0 0,1-1,-1 0,0 0,1 0,-1-1,1 0,-1-1,1 0,0 0,0-1,4-2,0 0,1-1,0 1,0-1,1 0,0 0,0 1,1-1,-1 0,1 0,1 0,0 0,0 0,0 1,0-1,1 0,0 1,1-1,0 1,1-2,-3 3,1-4,1 0,0 0,1 0,0 0,0 1,0-1,1 1,1 0,-1 1,1-1,1 1,-1 1,1-1,0 1,1 0,-1 0,1 1,1 0,-1 1,0-1,1 2,0-1,-2 6,1 0,-1 0,0 0,0 1,-1 0,1 0,-1 1,1 0,-1 0,0 1,-1-1,1 1,-1 0,0 1,0-1,0 1,-1 0,0 0,0 1,-1-1,2 3,12 16,3 0,2-1,1-1,0 0,2-2,1-1,0-1,15 7,57 33,-82-51</inkml:trace>
</inkml:ink>
</file>

<file path=ppt/ink/ink5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2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85 283,'147'26,"273"-24,-396-2</inkml:trace>
  <inkml:trace contextRef="#ctx0" brushRef="#br0" timeOffset="251.593">1 565,'48'5,"35"1,13 0,-5-1,-14-2,-9 0,-12-2,-11-1,-8 0,-5 0,-4-5,-2-2,-5 1</inkml:trace>
  <inkml:trace contextRef="#ctx0" brushRef="#br0" timeOffset="670.987">537 1,'9'14,"1"-1,1-1,-1 1,2-1,0-1,0 0,1-1,0-1,1 0,0 0,1-1,-1-1,1-1,1 0,-1-1,1 0,0-1,0-1,3 0,129 48,-143-49,0-1,0 1,-1 1,1-1,0 1,-1-1,0 1,0 1,0-1,0 0,0 1,-1 0,1 0,-1 0,0 0,0 1,-1-1,1 1,-1 0,0-1,0 1,-1 0,1 0,-1 0,0 0,0 1,-1-1,0 0,0 2,-7 11,-2-1,0 0,-1 0,0-1,-2 0,0-1,0 0,-2-1,0 0,0-1,-1-1,-1 0,0-1,-14 7,6-1,-230 163,230-166</inkml:trace>
</inkml:ink>
</file>

<file path=ppt/ink/ink5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0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0,1 0,-1 0,0 0,0 0,0 0,-1 0,1 0,-1 0,-9 0,-9 0</inkml:trace>
</inkml:ink>
</file>

<file path=ppt/ink/ink5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87,'-3'-4,"-1"-1,0 1,0 1,-1-1,1 0,-1 1,1 0,-1 0,0 0,0 1,-1 0,1 0,0 0,-1 0,1 1,-1 0,0 0,1 1,-1-1,0 1,1 0,-1 1,0 0,1 0,-1 0,1 0,-1 1,1 0,0 0,-1 0,1 1,0-1,1 1,-1 1,0-1,1 1,-4 3,-2 1,0 0,0 1,0 0,1 0,1 1,0 0,0 1,1 0,0 0,1 0,0 1,0 3,5-11,0 0,0 0,0 0,1 1,-1-1,1 0,0 0,0 1,1-1,-1 0,1 0,0 0,0 0,1 0,-1 0,1 0,-1 0,1 0,1-1,-1 1,0-1,1 1,0-1,0 0,0 0,0 0,0 0,0-1,1 1,0-1,-1 0,1 0,0 0,0-1,0 1,0-1,0 0,0 0,0-1,0 1,1-1,-1 0,0 0,3 0,12-7,-1 0,0-2,0 0,-1-1,0-1,0 0,-1-1,-1-1,0-1,-1 0,0 0,-1-2,-1 0,7-11,22-23,24-35,-65 85,0 0,0-1,0 1,0-1,0 1,0-1,0 1,0-1,1 1,-1 0,0-1,0 1,0-1,1 1,-1-1,0 1,0 0,1-1,-1 1,0 0,1-1,-1 1,0 0,1 0,-1-1,0 1,1 0,-1 0,1 0,-1-1,1 1,-1 0,0 0,1 0,-1 0,1 0,-1 0,1 0,-1 0,1 0,-1 0,1 0,-1 0,0 0,1 1,-1-1,1 0,-1 0,1 0,-1 1,0-1,1 0,-1 0,0 1,1-1,-1 0,0 1,1-1,-1 0,0 1,0-1,1 0,-1 1,0-1,0 1,0-1,0 1,1-1,-1 1,2 36,-2-31,13 169,-6-131,-3 1,-2 0,-2-1,-1 1,-3 3,1-15,-1-1,-1 0,-1 0,-2 0,-2-1,0 0,-2-1,-2 0,0-1,-2 0,-1-2,-19 23,34-47,0 0,0 0,0 0,-1 0,1-1,-1 1,0-1,0 1,0-1,0 0,0-1,0 1,0 0,-1-1,1 0,-1 0,1 0,-1 0,1 0,-1-1,0 1,1-1,-1 0,1 0,-1-1,0 1,1-1,-1 1,1-1,-1 0,1-1,-1 1,1-1,0 1,0-1,0 0,0 0,0 0,0-1,0 1,1-1,-1 1,1-1,-1 0,1 0,0 0,1 0,-1 0,0-1,1 1,-2-17,1 1,1-1,1 0,1 0,0 0,2 0,0 1,1-1,1 1,1 0,1 0,0 1,2 0,0 0,1 0,0 2,2-1,0 1,0 1,2 0,0 1,2-1,97-68,-94 75</inkml:trace>
</inkml:ink>
</file>

<file path=ppt/ink/ink5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0,'-19'2,"0"1,0 1,0 0,0 2,0 0,1 1,0 0,1 2,-11 6,26-15,1 1,-1-1,1 0,-1 0,1 1,0-1,-1 0,1 1,0 0,-1-1,1 1,0 0,0-1,0 1,-1 0,1 0,0 0,0 0,0 0,0 0,1 0,-1 1,0-1,0 0,1 0,-1 1,1-1,-1 0,1 1,-1-1,1 1,0-1,0 1,0-1,0 0,0 1,0-1,0 1,0-1,0 1,1-1,-1 0,1 1,-1-1,1 0,-1 1,1-1,0 0,0 0,-1 0,1 1,0-1,0 0,0 0,0 0,1 0,-1-1,0 1,150 79,-145-74,0 0,0 0,0 1,-1 0,0 1,-1-1,1 1,-1 0,-1 0,1 0,-2 0,1 1,-1-1,0 1,-1-1,0 1,0 0,-1 0,0-1,0 1,-1 0,0 0,-1-1,0 1,0-1,-1 1,0-1,-1 0,0 0,0 0,0-1,-1 1,0-1,-6 6,8-10,-1 0,0-1,0 1,0-1,0 1,-1-1,1 0,-1-1,1 1,-1-1,1 0,-1 0,0-1,1 1,-1-1,0 0,0 0,0 0,1-1,-1 0,0 0,1 0,-1 0,1-1,-1 0,1 0,0 0,0 0,0-1,0 0,0 1,0-1,1-1,-1 1,1-1,0 1,0-1,0 0,-1-3,2-9</inkml:trace>
</inkml:ink>
</file>

<file path=ppt/ink/ink5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3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5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5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2,'137'21,"94"-43,-215 21,59 14,-69-7</inkml:trace>
</inkml:ink>
</file>

<file path=ppt/ink/ink5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5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27,'38'5,"28"-4,6-1,-3-1,-9 0,-10-6,-8 0,-7 0,-5 2,-7 1</inkml:trace>
</inkml:ink>
</file>

<file path=ppt/ink/ink5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3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34 457,'-5'33,"-1"17,-5-1,0-8</inkml:trace>
  <inkml:trace contextRef="#ctx0" brushRef="#br0" timeOffset="576.398">259 627,'25'-21,"-2"-1,0-1,-1 0,-2-2,0 0,-2-2,-1 0,-1-1,-1 0,7-20,-22 48,0 1,0-1,1 1,-1 0,0-1,1 1,-1-1,1 1,-1-1,1 1,-1-1,1 1,-1-1,1 0,-1 1,1-1,0 0,-1 1,1-1,-1 0,1 0,0 1,-1-1,1 0,0 0,-1 0,1 0,0 0,-1 0,1 0,0 0,-1 0,1-1,0 1,-1 0,1 0,0 0,-1-1,1 1,-1 0,1-1,-1 1,1-1,0 1,-1 0,1-1,-1 1,0-1,1 0,-1 1,1-1,-1 1,0-1,0 1,1-1,-1 0,0 1,0-1,0 0,1 1,-1-1,0 0,0 1,0-1,0 0,0 1,-1-1,1 0,11 61,22 64,-31-119,0-1,1 0,0 1,0-1,0-1,0 1,0 0,1-1,-1 1,1-1,0 0,0-1,0 1,1-1,-1 1,0-1,1-1,0 1,-1-1,1 1,0-1,0 0,0-1,2 1,4-3,1-1,-1 1,0-2,-1 0,1 0,-1-1,0 0,0 0,0-1,0-1,-1 0,-1 0,1-1,-1 0,0 0,-1-1,0 0,0 0,-1 0,0-1,-1 0,3-7,0 5,68-133,-67 130</inkml:trace>
  <inkml:trace contextRef="#ctx0" brushRef="#br0" timeOffset="946.6">1389 6,'-16'27,"1"1,1 1,2 0,0 1,3 0,0 1,2 0,0 8,5-33,0-1,0 1,1 0,0 0,0 0,1 0,0 1,0-1,0 0,1 0,-1 0,2 0,-1 0,1 0,-1 0,2-1,-1 1,1-1,-1 1,2-1,-1 0,0 0,1 0,0 0,0-1,1 0,-1 1,1-2,0 1,0 0,0-1,4 2,1 0,1-1,-1 0,1-1,0 0,0-1,0 0,0 0,0-1,0-1,1 0,-1-1,0 0,0 0,0-1,0-1,0 0,0 0,-1-1,0 0,1-1,-2 0,1-1,0 0,-1 0,0-1,-1 0,0-1,0 0,0 0,-1-1,2-2,1-6,0 0,-1-1,0 1,-2-2,0 1,-1-1,-1 0,-1 0,2-18,-6 31,0 0,-1 0,1 0,-1 0,0 0,-1 1,0-1,0 0,0 0,0 1,-1 0,0-1,0 1,0 0,-1 0,0 1,0-1,0 1,-1 0,1 0,-1 0,0 0,0 1,0 0,-6-3,-3-1,-1 1,0 0,0 1,0 0,-1 1,1 1,-1 1,0 0,-3 1,-13 0</inkml:trace>
  <inkml:trace contextRef="#ctx0" brushRef="#br0" timeOffset="1194.318">1163 231,'38'-5,"23"-1,5 0,-3 1,-9 2,-7 0,-13 7,-6 2,-9 5,-2 0,-5 4,1 3,3 0,4-4,3-5,2-3,-3-2</inkml:trace>
</inkml:ink>
</file>

<file path=ppt/ink/ink5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7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1 627,'15'5,"1"0,0-1,0 0,0-2,0 0,0-1,1 0,-1-1,0-1,1-1,-1 0,0-1,0-1,0 0,-1-1,15-7,6-8,-1-1,0-1,-2-2,0-2,-2-1,19-21,61-56,-103 97,0-1,-1 0,0 0,-1 0,0-1,0 0,-1 0,0-1,0 0,-1 0,-1 0,1 0,-2 0,1-1,0-9,-2 13,-1 1,0 0,0 0,0 0,-1-1,0 1,0 0,-1 0,1 0,-1 0,-1 0,1 1,-1-1,0 1,0-1,0 1,-1 0,0 0,0 1,0-1,-1 1,1 0,-1 0,0 0,0 1,-1-1,-3 0,3 0,-1 1,0 0,-1 1,1-1,0 1,-1 1,1 0,-1 0,0 0,1 1,-1 0,1 0,-1 1,0 0,1 1,-1-1,1 1,0 1,0 0,0 0,0 0,0 0,0 1,1 1,0-1,0 1,0 0,1 0,-1 0,1 1,0 0,1 0,-1 0,1 1,1-1,-1 1,1 0,0 0,1 1,-1-1,1 0,0 8,-1 0,0 1,2 0,0-1,0 1,2 0,0-1,0 1,2 0,0-1,1 0,0 1,1-2,1 1,0-1,1 1,1-2,0 1,1-1,0 0,1-1,4 4,13 9,1-2,2-1,0-1,1-1,24 10,-37-19,-3-1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58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481 595,'-32'8,"2"0,-1 3,1 0,1 2,0 1,1 2,0 0,1 2,1 1,-2 3,22-18,-1 1,1 0,0 0,0 1,1 0,-1 0,1 0,1 1,-1-1,1 1,0 0,1 0,-1 1,1-1,1 1,0 0,0-1,0 1,1 0,0 0,0 0,1 0,0 0,1 0,0 0,0 0,1 0,0 0,0 0,0-1,1 1,1-1,-1 0,1 0,0 0,1 0,2 3,1-3,0 1,1-2,0 1,0-1,1 0,-1-1,1 0,0-1,1 0,-1 0,1-1,-1-1,1 0,0 0,0-1,0 0,0-1,0 0,0-1,0 0,0-1,0 0,-1-1,1 0,-1-1,6-2,27-13,-1-2,0-2,-2-1,0-3,-2-1,-1-1,-2-2,-1-2,-1-1,-2-2,-1-1,-2-1,17-32,-31 47,0-1,-2 0,-1 0,0-2,-2 1,-1-1,-2 0,0-1,-1 0,-2 0,-1 0,-1 0,-1 0,-1 0,-2 0,-1 0,0 0,-6-14,9 35,0 1,-1-1,0 1,1-1,-2 1,1 0,-1 0,1-1,-1 2,-1-1,1 0,-1 1,0-1,0 1,0 0,0 1,-1-1,0 1,1 0,-1 0,0 0,-1 0,1 1,0 0,-1 0,1 1,-1-1,0 1,1 1,-1-1,0 1,0 0,1 0,-1 0,0 1,0 0,1 0,-1 1,-6 2,0 1,0 1,0 0,1 0,0 1,1 1,-1 0,1 0,1 1,0 0,0 1,1 0,0 0,0 1,1 0,1 0,-4 10,-2 2,2 1,1 1,1 0,1 0,2 0,0 1,1 0,1 11,2-20,1 0,0-1,1 1,1 0,0-1,2 1,-1-1,2 0,0 0,1-1,1 1,1-1,0 0,0-1,2 0,-1-1,2 0,0 0,0-1,1 0,9 6,-1-4,0 0,1-1,0-1,1-1,0-1,1-1,0-1,0-1,1-1,0-1,0-1,0-2,1 0,-1-1,0-2,7-1,111-12,-119 8</inkml:trace>
  <inkml:trace contextRef="#ctx0" brushRef="#br0" timeOffset="283.71">1 1103,'105'0,"183"1,1-13,3-14,-177 14,1 5,38 5,-128 2</inkml:trace>
  <inkml:trace contextRef="#ctx0" brushRef="#br0" timeOffset="835.938">368 1442,'-21'17,"0"0,2 1,0 2,2 0,0 0,1 2,1 0,1 1,-6 13,16-31,1 1,0 0,0 0,0 0,1 0,0 1,0-1,1 0,-1 1,1 0,1-1,-1 1,1-1,0 1,1 0,0-1,0 1,0-1,1 1,0-1,0 0,0 1,1-1,0 0,0-1,1 1,0 0,0-1,0 0,0 0,1 0,0-1,0 1,0-1,0 0,1-1,-1 1,1-1,0 0,0-1,1 1,-1-1,4 0,7-4,1 0,-1-2,0 0,0-1,-1-1,1 0,-1-1,-1-1,1-1,-1 0,-1-1,1 0,-2-1,0-1,0 0,-1-1,3-4,11-5,0-1,-2-2,0 0,-2-2,-1 0,-1-2,-1 0,-2-1,-1 0,-1-2,-2 0,-1 0,-1-1,-2-1,-2 1,-1-1,0-10,-7 30,0-1,-1 1,-1 0,0 0,-1 0,-1 0,0 0,0 1,-2 0,1 0,-4-3,8 12,-1 0,1-1,-1 1,0 0,0 1,-1-1,1 0,-1 1,1 0,-1 0,0 0,-1 0,1 1,0-1,-1 1,1 0,-1 1,0-1,0 1,1 0,-1 0,0 0,0 1,0 0,0 0,0 0,0 0,0 1,0 0,0 0,1 0,-1 0,-4 3,2-1,0 1,0 1,1-1,0 1,0 0,0 1,0-1,1 1,0 0,0 0,0 1,1 0,0-1,1 2,-1-1,1 0,1 0,-1 1,1 0,-20 151,22-140,0 0,1-1,0 1,2 0,0-1,2 1,0-1,0 0,2-1,0 0,1 0,1 0,1-1,0 0,1-1,0 0,1-1,1 0,1-1,0 0,0-1,1-1,7 4,161 52,-164-63</inkml:trace>
  <inkml:trace contextRef="#ctx0" brushRef="#br0" timeOffset="1999.518">1468 1075,'-17'56,"-29"114,-88 142,115-243,19-67,0 0,0 0,0 0,1 0,-1-1,1 1,-1 0,1 0,0 0,-1-1,1 1,0 0,0-1,0 1,0-1,1 1,-1-1,0 0,1 1,-1-1,1 0,-1 0,1 0,-1 0,1 0,0 0,0-1,-1 1,1 0,0-1,0 1,0-1,0 0,0 0,1 0,12 1,1 0,0-1,0-1,-1-1,1 0,-1-1,1-1,-1 0,0-1,0-1,-1 0,2-2,10-22,-27 13</inkml:trace>
  <inkml:trace contextRef="#ctx0" brushRef="#br0" timeOffset="2238.948">1073 1357,'38'9,"37"4,11-1,0-7,-10-4,-13-2,-13-2,-9 0,-8 1,-4-4,-7-2</inkml:trace>
</inkml:ink>
</file>

<file path=ppt/ink/ink5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8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0,'-14'19,"-5"12,-5-1,8-4,11-7,11-12,9-7,2-8,-1 2,-5 7,-3 3</inkml:trace>
</inkml:ink>
</file>

<file path=ppt/ink/ink5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1,'-9'4,"-9"8,0 5,7 1,10-4,6-8,1-1,-4-1,-3 4,-7 0,-1 3,1 1</inkml:trace>
</inkml:ink>
</file>

<file path=ppt/ink/ink5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7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345 135,'-32'8,"1"2,0 1,0 2,1 1,0 1,2 2,-17 12,37-23,1 0,0 1,0 0,1 0,0 0,0 1,1 0,0 0,0 1,1-1,0 1,1 0,0 0,0 0,1 0,0 1,0-1,1 1,1-1,-1 1,2-1,-1 1,1-1,1 1,-1-1,2 0,-1 1,1-1,1 0,0-1,2 5,-3-5,0 1,1-1,0 0,0 0,1-1,0 1,0-1,1 0,-1-1,2 1,-1-1,1 0,0-1,0 1,0-1,1-1,0 0,0 0,0 0,0-1,1 0,0-1,-1 0,1 0,0-1,0 0,0 0,-1-1,1 0,0-1,0 0,3-1,8-2,0-1,0-2,-1 1,0-2,0-1,-1 0,0-1,-1-1,0-1,-1 0,0-2,-1 1,0-2,-1 0,8-12,-1 1,-1-1,-1 0,-2-2,0 0,4-14,-17 34,0-1,0 0,-1 0,0 0,-1 0,0 0,-1-1,0 1,0 0,-1-1,-1 1,1-1,-2 1,1 0,-2-1,1 1,-1 0,-1 0,-1-1,-1 2,-1 0,-1 1,1 0,-1 1,-1-1,1 1,-1 1,-1 0,1 0,-1 1,0 0,0 1,0 0,-1 0,1 1,-1 1,0 0,0 0,0 1,0 0,0 1,0 1,0-1,0 2,0-1,-5 3,-65 22,52-10</inkml:trace>
  <inkml:trace contextRef="#ctx0" brushRef="#br0" timeOffset="364.611">148 332,'140'-93,"-131"92,1 0,0 0,-1 1,1 0,0 1,0 0,-1 0,1 1,-1 0,0 1,1 0,-1 1,-1 0,1 0,0 1,-1 0,0 0,0 1,5 4,-5-5,120 50,-86-52,-25-8</inkml:trace>
</inkml:ink>
</file>

<file path=ppt/ink/ink5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5:56.36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4186 438,'14'15,"6"4</inkml:trace>
</inkml:ink>
</file>

<file path=ppt/ink/ink5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43.3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0,'0'5,"0"6,0 7,0-1</inkml:trace>
</inkml:ink>
</file>

<file path=ppt/ink/ink5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43.6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0,'5'15,"1"4</inkml:trace>
</inkml:ink>
</file>

<file path=ppt/ink/ink5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41.5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764 114,'-2'0,"0"-1,0 1,1 0,-1 0,0 0,0 1,0-1,1 0,-1 1,0-1,1 1,-1-1,0 1,1 0,-1 0,1 0,-1 0,1 0,-1 0,1 0,0 0,-1 0,1 1,0-1,0 1,0-1,0 1,0-1,1 1,-1-1,0 1,1 0,-1-1,1 1,-1 0,1 1,0-3,-155 294,-12-5,187-336,217-404,-170 310,-63 122,-12 33,1 4,1 1,0 1,1-1,1 1,1 0,1 0,1 0,0 0,2 0,1 8,9 36,3 0,2-1,3-1,13 24,-31-84,-1 1,1-1,0 0,0 1,0-1,0 0,1 0,-1 0,1 0,-1 0,1 0,0 0,-1-1,1 1,0 0,0-1,0 0,0 1,0-1,1 0,-1 0,0 0,1 0,-1-1,0 1,1-1,-1 1,1-1,-1 0,1 0,-1 0,1 0,-1 0,1-1,-1 1,0-1,1 1,-1-1,0 0,1 0,-1 0,0 0,0-1,0 1,0 0,0-1,0 0,0 1,0-1,-1 0,1-1,21-25,-2 0,-1-2,-1 0,-2-1,-1-1,11-31,-12 33,-2 0,-1-1,-1-1,-2 0,-1 0,-1-1,-2 0,-2 0,-1 0,-1-26,-1 57,0 0,0 0,0 0,0-1,-1 1,1 0,-1 0,1 0,-1 0,0 0,1 0,-1 0,0 0,0 0,-1 0,1 1,0-1,-1 0,1 1,-1-1,1 1,-1-1,0 1,1 0,-1 0,0 0,-1-1,-9 3</inkml:trace>
  <inkml:trace contextRef="#ctx0" brushRef="#br0" timeOffset="324.695">1271 368,'-7'28,"1"1,2-1,0 1,2 0,1 0,2 0,0 0,2 0,4 15,-6-40,-1 1,1 0,0 0,1-1,-1 1,1-1,0 1,0-1,0 0,1 0,-1 0,1 0,0 0,0 0,0-1,1 0,-1 1,1-1,0 0,0-1,0 1,0-1,1 0,-1 0,0 0,1 0,0-1,-1 0,1 0,0 0,-1-1,1 1,0-1,0 0,2-1,3-2,0 0,0-1,-1 0,0-1,0 0,0 0,0-1,-1 0,0-1,0 0,0 0,-1 0,0-1,-1 0,0-1,0 0,-1 1,0-2,0 1,-1 0,-1-1,1 0,-1 0,-1 0,0 0,-1-1,1 1,-2 0,0-1,0 1,-1 0,0-1,-1 1,0 0,0 0,-1 0,-1 0,1 0,-2 1,1-1,-1 1,-1 1,0-1,0 1,0 0,-1 0,0 0,-1 1,0 0,0 1,0 0,-1 0,0 1,0 0,0 0,-1 1,0 0,-2 0,-12 1</inkml:trace>
  <inkml:trace contextRef="#ctx0" brushRef="#br0" timeOffset="612.386">1779 1,'0'29,"-5"28,-1 10,0 3,1-6,2-4,1-7,1-8,5-7,2-6,0-2,-1-2,4-6,0-2,-2-4</inkml:trace>
  <inkml:trace contextRef="#ctx0" brushRef="#br0" timeOffset="1050.132">1582 368,'101'27,"-49"-11,0-3,1-2,0-2,0-2,43-2,89-13,-175 5,-1-1,1 0,-1-1,0 0,0 0,0-1,-1 0,0-1,0 0,-1 0,0 0,0-1,-1 0,0-1,0 1,-1-1,0 0,0 0,-1-1,0 0,1-7,-4 15,0-1,0 1,-1-1,1 0,-1 1,1-1,-1 0,0 1,0-1,0 0,-1 1,1-1,-1 0,1 1,-1-1,0 0,0 1,0-1,0 1,-1 0,1-1,-1 1,1 0,-1 0,0 0,0 0,1 0,-2 0,1 1,0-1,0 1,0-1,-1 1,1 0,-1 0,1 0,-1 0,0 0,-3-1,-1 1,1 0,0 0,-1 0,1 1,-1 0,1 0,-1 0,1 1,-1 0,1 1,0-1,-1 1,1 0,-5 3,-2 3,1 0,0 0,0 1,1 1,0 0,0 0,2 1,-1 1,1-1,1 1,0 1,1 0,0 0,1 0,0 1,1 0,1 0,0 0,1 0,0 1,1 0,1 13,1-21,1 1,0 0,1 0,0-1,0 1,1-1,0 0,0 1,0-1,1-1,0 1,1 0,-1-1,1 0,0 0,1-1,0 1,0-1,0 0,0-1,1 1,-1-1,4 1,7 4,0-1,1 0,0-1,0-1,1 0,-1-2,1 0,0-1,3-1,34 0,-32-3</inkml:trace>
  <inkml:trace contextRef="#ctx0" brushRef="#br0" timeOffset="1381.24">1 989,'952'-82,"-168"23,-341 31,-399 27</inkml:trace>
</inkml:ink>
</file>

<file path=ppt/ink/ink5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49.7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5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54.7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0,'14'0,"15"0,7 0,2 0,-1 0,-1 0,-2 0,-3 0,-1 0,-1 0,-1 0,-5 0</inkml:trace>
</inkml:ink>
</file>

<file path=ppt/ink/ink5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55.0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52,'38'-5,"28"-1,6-1,-3 2,-9-3,-10 0,-9 0,-11 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12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57 424,'2'-2,"-1"0,1 0,-1 0,1 1,0-1,0 1,0-1,0 1,0 0,0 0,0 0,0 0,0 0,1 0,-1 0,0 1,0-1,1 1,-1 0,1 0,-1-1,0 2,1-1,-1 0,0 0,1 1,-1-1,0 1,1 0,-1 0,0 0,0 0,11 2,-1-1,1 0,0 0,0-2,0 1,-1-2,1 0,12-2,146-32,-12 1,-147 31</inkml:trace>
  <inkml:trace contextRef="#ctx0" brushRef="#br0" timeOffset="250.926">1 621,'43'-5,"38"-6,16-1,-5 1,-13-3,-15 2,-14 3,-10 3,-8 2,-3 2,-3 1,-1 1,-4 1</inkml:trace>
  <inkml:trace contextRef="#ctx0" brushRef="#br0" timeOffset="3146.232">932 960,'67'-57,"210"-198,-257 233,-1-1,-1-1,-1 0,-1-1,-1-1,-1-1,-1 0,-2 0,0-3,-10 29,0-1,0 0,0 1,0-1,0 0,0 0,-1 0,1 0,-1 0,1 0,-1 1,0-1,0 0,0 0,0 0,0 0,0 0,0 0,-1 0,1 0,-1 0,1 0,-1 0,0 0,0 0,0 1,0-1,0 0,0 1,0-1,-1 1,1-1,-1 1,1-1,-1 1,1 0,-1 0,0 0,1 0,-1 0,0 0,0 1,0-1,0 0,0 1,0 0,1-1,-1 1,0 0,0 0,0 0,0 0,-1 0,-9 6,-1 0,1 1,1 1,-1-1,1 2,1 0,0 0,0 1,0 0,1 0,1 1,0 0,1 1,0 0,0 0,1 1,1-1,0 1,1 0,0 3,0-10,2 0,-1 0,1 0,0 0,0 0,1 1,-1-1,1 1,1-1,-1 1,1-1,1 1,-1-1,1 1,0-1,0 0,1 1,0-1,0 0,1 0,-1 0,1 0,0 0,1-1,0 1,-1-1,2 0,-1 0,0-1,5 4,0 0,1-1,0 0,1-1,0 0,0 0,0-1,0-1,1 0,0 0,0-1,0-1,0 0,0-1,0 0,1-1,-1 0,0-1,1 0,-1-1,0 0,0-1,0 0,8-5,3-1,-1-1,0-1,-1-1,0-1,-1-1,0-1,-1 0,-1-2,-1 0,0-1,-1 0,-1-1,-1-1,-1-1,6-11,-13 20,24-59,-29 69,0 1,-1-1,0 0,1 1,-1-1,0 0,0 0,0 1,0-1,0 0,0 1,0-1,-1 0,1 1,-1-1,1 0,-1 1,1-1,-1 1,0-1,0 1,0-1,0 1,0 0,0-1,0 1,0 0,-1 0,1 0,0 0,-1 0,1 0,-1 0,1 0,-1 1,0-1,1 0,-2 1,-3 0,0 1,0 1,0-1,0 1,1 0,-1 1,1-1,0 1,-1 0,1 0,0 1,1-1,-1 1,1 0,-1 1,1-1,0 1,1-1,-1 1,1 0,0 1,0-1,1 0,0 1,0 0,-1 2,-3 0,1-1,0 2,1-1,-1 0,1 1,1 0,0 0,0 0,1 0,0 1,0-1,1 0,1 1,-1-1,2 1,-1-1,1 1,0-1,1 1,0-1,1 0,0 0,0 0,1 0,0-1,1 1,0 0,2-2,0-1,0 1,0-1,1-1,0 1,0-1,0-1,1 1,-1-1,1-1,0 0,0 0,0 0,1-2,-1 1,0-1,1 0,-1-1,1 0,-1 0,1-1,-1-1,1 1,-1-2,0 1,0-1,4-2,7-3,0 0,-1-2,1 0,-2-1,0-1,0-1,-1 0,-1-1,0-1,-1-1,9-12,-13 16,-2-1,0 0,0 0,-1-1,-1-1,0 1,-1-1,-1 0,0 0,-1-1,-1 1,0-1,-1 0,-1 0,0 0,-2-7,2 21,-1-1,0 1,0 0,0-1,0 1,0 0,-1-1,1 1,-1 0,1-1,-1 1,0 0,0 0,0 0,0 0,0 0,0 0,-1 0,1 0,-1 0,1 1,-1-1,0 0,0 1,0-1,0 1,0 0,0 0,0 0,0 0,0 0,0 0,-1 0,1 1,0-1,-1 1,1 0,0 0,-1 0,1 0,0 0,-1 0,1 0,-2 1,-5 6,-1 0,2 1,-1 0,1 0,0 1,1 0,0 0,0 1,1 0,0 0,1 1,0-1,1 1,0 0,1 0,0 1,0-1,2 1,-1-1,1 3,-3 4,3-11,-1 1,1 0,0-1,0 1,1 0,0-1,1 1,0 0,0 0,0-1,1 1,0-1,1 0,-1 1,2-1,-1 0,1 0,0-1,0 1,0-1,1 0,0 0,1-1,-1 1,1-1,0 0,0-1,1 1,-1-1,1-1,0 1,0-1,0 0,8 1,-7-1,1 0,0-1,0 0,1-1,-1 0,0 0,1-1,-1 0,0-1,0 0,1-1,2 0,11-4</inkml:trace>
  <inkml:trace contextRef="#ctx0" brushRef="#br0" timeOffset="3461.662">2879 226,'-21'25,"-11"10,1 1,3 1,1 2,1 1,3 1,-2 7,22-42,0 1,1 0,-1 0,2 0,-1 0,1 0,0 1,0-1,1 0,0 1,0-1,1 0,0 1,0-1,1 0,0 0,0 0,0 0,1 0,0 0,1-1,-1 0,1 1,1-1,-1-1,1 1,0-1,0 1,0-1,1-1,0 1,0-1,0 0,0 0,4 0,94 9,-80-14</inkml:trace>
  <inkml:trace contextRef="#ctx0" brushRef="#br0" timeOffset="3798.62">3246 367,'-21'23,"2"1,0 1,2 1,1 0,1 1,1 1,1 0,2 1,1 0,-1 9,10-36,-1 1,1 0,0 0,0 0,1 1,-1-1,1 0,-1 0,1 0,0 0,0 1,1-1,-1 0,0 0,1 0,0 0,0 0,0 0,0 0,0 0,1 0,0 0,-1-1,1 1,0 0,0-1,0 0,0 1,1-1,-1 0,1 0,-1 0,1-1,0 1,-1 0,1-1,0 0,3 1,13 0,-1-1,1-1,0 0,0-1,0-2,-1 0,1 0,-1-2,0 0,0-2,3-1,0-1,0 0,-1-1,0-1,-1-1,0-1,-1 0,0-1,-1-1,-1-1,0-1,-2 0,0-1,0 0,-2-1,1-2,-11 17,0-1,0 0,0 0,-1 1,1-1,-1 0,0 0,-1 0,1 0,-1 0,0-1,0 1,-1 0,1 0,-1 0,0 0,-1 0,1 1,-1-1,0 0,0 0,0 1,-1-1,0 1,0 0,0 0,0 0,0 0,-1 1,0-1,0 1,0 0,0 0,0 0,0 1,-1-1,0 1,1 0,-1 1,0-1,0 1,0 0,-4-1,-2 1,0 0,-1 0,1 1,-1 0,1 1,0 1,-1-1,1 2,0 0,0 0,0 1,1 0,-1 1,1 0,0 1,0 0,1 0,0 1,0 1,-3 3,-7 7</inkml:trace>
  <inkml:trace contextRef="#ctx0" brushRef="#br0" timeOffset="4164.803">4149 254,'-15'6,"-1"0,2 1,-1 1,1 0,0 1,0 1,1 0,1 1,0 0,0 1,1 0,1 1,0 0,-2 4,11-12,0 0,1 0,-1-1,1 1,0 0,1 0,-1-1,1 1,0 0,0-1,0 1,1 0,0-1,-1 0,2 1,-1-1,0 0,1 0,0 0,0-1,0 1,0-1,1 1,-1-1,1 0,0 0,0-1,0 1,0-1,0 0,1 0,-1 0,1-1,3 2,42 32,-46-32,-1-1,1 1,-1 0,0 0,0 0,0 0,0 1,0-1,-1 1,0 0,1 0,-1-1,-1 1,1 1,-1-1,1 0,-1 0,0 0,-1 1,1-1,-1 1,0-1,0 0,0 1,-1-1,1 0,-1 1,0-1,0 0,-1 0,1 0,-1 0,0 0,0 0,0 0,-1 0,1-1,-1 1,0-1,0 0,0 0,-1 0,1 0,-1 0,-10 5,0-1,0 0,-1-1,0-1,0 0,-1-1,0-1,1 0,-1-1,0-1,-14 0,6-1</inkml:trace>
  <inkml:trace contextRef="#ctx0" brushRef="#br0" timeOffset="4484.188">4713 28,'-48'40,"1"3,2 1,2 3,-16 25,39-49,1 1,1 0,1 1,1 1,1 1,2 0,0 1,-4 20,15-37,1 0,1 0,0 0,0 0,1 0,0 0,1 0,0 0,1-1,0 1,1-1,0 1,1-1,0-1,0 1,1-1,1 1,-1-2,1 1,1-1,-1 0,2 0,-1-1,1 0,0-1,0 0,1 0,-1-1,1 0,1-1,-1 0,1-1,-1 0,1 0,0-1,0-1,0 0,7 0,39 0,-33-1</inkml:trace>
  <inkml:trace contextRef="#ctx0" brushRef="#br0" timeOffset="5646.153">4770 621,'28'1,"-1"-1,1-2,-1-1,1-1,-1-1,0-1,-1-2,0 0,0-2,0-1,-1-1,-1-1,10-7,-23 10,-1-1,0 0,-1 0,0-1,0 0,-1-1,-1 0,0 0,-1-1,-1 1,0-1,0 0,-1-1,-3 12,0 1,0-1,-1 1,1 0,0-1,-1 1,1-1,-1 0,0 1,0-1,0 1,0-1,0 1,-1-1,1 0,-1 1,0 0,0-1,1 1,-2-1,1 1,0 0,0 0,-1-1,1 1,-1 0,0 0,1 1,-1-1,0 0,0 1,0-1,0 1,-1-1,1 1,0 0,-1 0,1 0,0 0,-1 0,1 1,-1-1,0 1,1 0,-1 0,1-1,-3 2,-6 2,0 0,1 1,-1 0,1 1,0 0,0 0,1 1,0 1,0-1,0 2,1-1,0 1,0 0,1 1,0 0,1 0,-1 0,2 1,0 0,0 0,0 0,2 1,-1-1,1 1,1 0,0 0,0 0,1 0,1 1,0-1,0 3,1-8,0-1,1 1,0-1,0 1,0-1,0 0,1 0,0 1,0-2,0 1,1 0,-1-1,1 0,0 1,0-2,1 1,-1 0,1-1,0 0,0 0,0 0,0-1,1 1,-1-1,1-1,2 2,5 0,0 0,1 0,-1-2,1 1,-1-2,0 1,1-2,-1 0,1-1,-1 0,1-1,8-3,0-1,-1-1,1-1,-2-1,1-1,-2-1,1-1,-2 0,1-2,-2 0,0 0,-1-2,-1 0,0-1,-1 0,-1-2,6-12,-60 145,40-110,0 0,1 1,-1-1,1 0,0 0,-1 1,2-1,-1 0,0 0,1 1,-1-1,1 0,0 0,0 0,0 1,0-1,1 0,-1-1,1 1,0 0,0 0,0-1,0 1,0-1,1 0,-1 1,1-1,-1 0,1-1,0 1,0 0,0-1,0 1,0-1,0 0,0 0,0 0,0-1,2 1,5 0,1 0,0 0,0-1,0 0,-1-1,1 0,0-1,0 0,-1-1,0 0,1-1,-1 0,0 0,-1-1,1 0,-1-1,0 0,0-1,-1 0,0 0,0-1,5-6,15-13,-9 11,-1-1,0 0,-1-2,-1 0,-1-1,-1 0,-1-1,0-1,2-8,-14 28,0 1,0 0,0-1,0 1,0-1,0 1,0-1,0 0,-1 1,1-1,-1 0,1 0,-1 0,0 1,1-1,-1 0,0 0,0 0,-1 1,1-1,0 0,0 0,-1 1,1-1,-1 0,0 0,1 1,-1-1,0 1,0-1,0 1,0-1,0 1,-1-1,1 1,0 0,-1 0,1 0,-1-1,1 1,-1 1,1-1,-1 0,0 0,1 1,-1-1,0 1,1-1,-1 1,0 0,0-1,0 1,1 0,-1 0,0 0,0 1,0-1,1 0,-1 1,0 0,-12 7,2 0,-1 1,1 1,1 0,-1 1,2 0,0 1,0 0,1 0,0 1,1 0,1 1,0 0,1 0,0 0,1 1,1 0,0 0,1 0,1 0,-1 16,2-24,0 0,0 0,1 0,0 1,0-1,0 0,1 1,0-1,1 0,0 0,0 0,0 0,1 0,0-1,0 1,1-1,0 0,0 0,0 0,1 0,0-1,0 0,0 0,0 0,1 0,0-1,0 0,0 0,1-1,-1 0,1 0,4 1,-3-2,1-1,-1 0,0-1,1 1,-1-2,0 1,1-1,-1 0,0-1,0 0,0 0,0-1,0 0,0 0,-1-1,0 0,1 0,-2-1,1 0,0 0,-1-1,4-3,11-9</inkml:trace>
  <inkml:trace contextRef="#ctx0" brushRef="#br0" timeOffset="6003.076">6576 170,'-138'249,"135"-242,-6 6,2-1,0 2,0-1,1 1,1 0,0 0,1 0,1 1,0-1,1 1,0 0,2 0,-1 0,2 0,0 1,1-11,0 0,1 0,0 0,-1 0,2-1,-1 1,0-1,1 0,0 0,0 0,0 0,0-1,1 1,-1-1,1 0,0-1,0 1,0-1,0 0,0 0,1-1,-1 0,1 1,-1-2,1 1,1-1,7 2,0-2,1 0,-1-1,0 0,0-1,0-1,-1 0,1-1,12-4,-24 7,0 1,-1-1,1 0,0 0,0 1,0-1,-1 0,1 0,0-1,-1 1,1 0,-1 0,0-1,1 1,-1-1,0 0,0 1,0-1,0 0,0 1,0-1,0 0,-1 0,1 0,-1 0,1 0,-1 0,0 1,0-1,0 0,0 0,0 0,0 0,0 0,-1 0,1 0,-1 0,1 0,-1 0,0 0,0 1,0-1,0 0,0 0,-10-10</inkml:trace>
  <inkml:trace contextRef="#ctx0" brushRef="#br0" timeOffset="6248.22">6238 424,'43'0,"29"-5,6-2,-4 1,-11 1,-11 1,-9 2,-8-4,-4 0,-3 0,-7 1</inkml:trace>
  <inkml:trace contextRef="#ctx0" brushRef="#br0" timeOffset="6500.198">6915 0,'25'63,"-4"2,-2 0,-2 1,-4 0,-3 1,-2 1,-4-1,-3 1,-3 20,2-77,-1 0,-1 1,0-1,0 0,-1 0,-1 0,0 0,0 0,-1-1,0 0,-1 0,0 0,-1-1,0 1,0-2,-1 1,0-1,-1 0,0-1,0 0,0 0,-1-1,0 0,0-1,0 0,-4 0,-14 7,3-1</inkml:trace>
</inkml:ink>
</file>

<file path=ppt/ink/ink5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49.2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436 84,'-7'-7,"-1"1,0 0,0 1,0 0,-1 0,0 1,0 0,0 0,0 1,0 1,-1-1,1 1,-1 1,0 0,0 0,1 1,-1 0,0 1,0 0,-4 2,-8 0,0 2,1 1,-1 1,1 0,1 2,-1 1,2 0,-10 7,27-17,0 0,0 1,0-1,0 1,0-1,0 1,0 0,1 0,-1 0,0 0,0 0,1 0,-1 1,1-1,-1 0,1 1,0-1,-1 1,1-1,0 1,0 0,0 0,0-1,0 1,1 0,-1 0,0 0,1 0,-1 0,1 0,0 0,0 0,0 0,0 0,0 0,0 0,1 0,-1 0,0 0,1 0,0 0,-1 0,1 0,0-1,0 1,0 0,0 0,0-1,1 1,-1-1,0 1,1-1,0 1,76 38,-66-35,-1-1,1 1,-1 1,0 0,0 1,-1 0,0 0,0 1,0 0,-1 1,-1 0,1 1,-2 0,1 0,-1 0,3 9,-6-12,-1 1,0 0,-1 0,0 0,0 0,0 1,-1-1,-1 0,1 1,-1-1,-1 0,0 1,0-1,0 0,-1 1,0-1,-1 0,0 0,0-1,-1 1,0-1,0 1,0-1,-1 0,0-1,-5 5,-1 1,0-1,-2 0,1-1,-1 0,0-1,-1 0,0-1,-1-1,0 0,0-1,0 0,-14 2,7-7,4-4</inkml:trace>
  <inkml:trace contextRef="#ctx0" brushRef="#br0" timeOffset="264.54">633 394,'-4'38,"-3"18,1 4,-3-3,-1-12</inkml:trace>
  <inkml:trace contextRef="#ctx0" brushRef="#br0" timeOffset="866.305">860 704,'15'-44,"2"0,2 1,1 0,3 2,18-25,1 23,-42 42,1 0,0 1,0-1,0 0,0 1,0-1,0 1,0-1,0 1,0-1,0 1,0 0,0-1,0 1,0 0,0 0,0 0,1 0,-1 0,0 0,0 0,0 0,0 1,0-1,0 0,0 1,0-1,0 0,0 1,0-1,0 1,0 0,0-1,0 1,0 0,0 0,-1-1,1 1,0 0,-1 0,1 0,-1 0,1 0,-1 0,1 0,-1 0,1 0,-1 0,0 1,6 96,-7-90,0 0,0 0,1 0,0 0,0-1,1 1,0 0,0 0,1 0,0-1,0 1,1-1,0 0,1 3,-1-7,-1 1,1-1,0 0,0 0,0 0,1-1,-1 1,0-1,1 0,0 0,-1 0,1 0,0-1,0 1,0-1,0 0,0 0,1-1,-1 1,0-1,0 0,0 0,0 0,1-1,-1 1,0-1,0 0,0 0,0 0,0-1,3-1,3-1,0-1,0 0,-1 0,0-1,0-1,0 1,-1-1,0-1,0 1,-1-1,6-8,0-2,-1 0,0 0,-2-1,0-1,-1 1,-1-2,3-14,-7 15</inkml:trace>
  <inkml:trace contextRef="#ctx0" brushRef="#br0" timeOffset="4366.04">2017 56,'-1'-2,"0"0,0 0,0 0,0 0,0 1,-1-1,1 0,0 1,-1-1,1 1,-1 0,0-1,1 1,-1 0,0 0,0 0,0 0,0 0,0 1,0-1,0 0,0 1,0 0,0-1,0 1,0 0,-1 0,1 0,0 0,0 1,0-1,0 0,0 1,0 0,0-1,0 1,0 0,0 0,0 0,1 0,-1 1,0-1,0 1,-71 66,58-50,0 1,2 1,0 0,1 1,1 0,1 1,1 0,1 1,1 0,1 0,1 0,1 1,1 0,2 0,0 0,1 0,3 22,-1-38,0 0,1 0,0 0,0-1,0 0,1 0,0 0,1 0,0 0,0-1,0 0,1 0,-1 0,1-1,1 1,-1-2,1 1,0-1,0 0,0 0,0-1,1 0,0 0,-1-1,1 0,0 0,0-1,0 0,5 0,2 0,-1 0,1-1,-1-1,1 0,-1-1,1 0,-1-1,0-1,0-1,0 0,-1 0,1-1,-1-1,-1 0,1-1,5-6,8-6,-1-1,-2-1,0-2,-1 0,-2-1,17-26,-29 38,-1 0,0-1,0 1,-1-1,-1 0,-1-1,0 1,0-1,-2 0,0 0,0 0,-2 0,0 0,-1-7,0 13,0 0,0 0,-1 0,0 0,-1 1,0-1,0 1,-1 0,0 0,0 0,-1 0,0 1,0 0,-1 0,0 0,0 1,-1-1,0 2,0-1,0 1,-1 0,0 0,1 1,-6-2,3 2,-1 1,1 0,-1 0,1 1,-1 1,0-1,0 2,0 0,0 0,0 1,1 0,-1 1,0 0,0 0,1 2,-3 0,-15 8</inkml:trace>
  <inkml:trace contextRef="#ctx0" brushRef="#br0" timeOffset="4717.334">1565 478,'74'-23,"0"-3,-1-3,34-21,-40 19,-66 29,1 1,0 0,0-1,0 1,0 0,0 0,1 0,-1 0,0 1,0-1,1 0,-1 1,0 0,1 0,-1-1,0 1,1 1,-1-1,0 0,1 0,-1 1,0 0,0-1,1 1,-1 0,0 0,0 0,0 0,0 0,0 1,0-1,0 1,-1-1,1 1,0 0,-1-1,1 1,-1 0,0 0,1 2,21 63,-22-60,0 0,0-1,0 1,1-1,0 1,1-1,-1 0,1 0,0 0,1 0,0-1,-1 1,2-1,-1 0,1 0,-1 0,1-1,1 0,-1 0,1 0,-1 0,1-1,3 1,-1-1,0-1,1 0,-1-1,1 0,0 0,-1-1,1 0,-1 0,1-1,-1 0,1-1,-1 0,1 0,3-2,7-4</inkml:trace>
</inkml:ink>
</file>

<file path=ppt/ink/ink5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58.3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1,'20'5,"10"1,5 0,2-1,-1-2,-1-1,-3-1,-1 0,-6-6,-3-1,0-1,-4 2</inkml:trace>
</inkml:ink>
</file>

<file path=ppt/ink/ink5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57.6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254 51,'-31'29,"1"2,1 1,1 1,3 2,-13 22,30-48,1 1,0 0,1 0,0 0,1 1,0 0,0 0,1 1,1-1,0 1,0-1,2 1,-1 0,1 0,1 0,0 0,1 0,0 0,1 0,0-1,1 1,0 0,1-1,3 7,-2-8,1 0,0-1,1 1,0-1,1-1,-1 1,2-1,-1-1,1 1,0-1,1-1,0 0,0 0,0-1,0 0,1-1,0 0,0-1,0 0,0-1,1 0,-1 0,1-1,-1-1,1 0,-1-1,1 0,-1-1,11-2,-2-5,-1 0,0 0,-1-2,0 0,-1-2,0 0,-1 0,0-1,-1-2,-1 1,-1-1,0-1,-1-1,0 1,-2-2,0 0,-1 0,-1 0,-1-1,3-15,-6 24,-1-1,0 1,-1-1,0 0,-1 0,0 0,-1 0,-1 0,0 0,0 0,-1 0,0 0,-1 1,-1-1,0 1,0 0,-1 0,-1 0,0 1,0 0,-1 0,0 0,-1 1,0 0,0 0,-1 1,0 0,0 1,-1 0,0 0,-1 1,1 0,-1 1,0 0,0 1,-1 1,-7-3,-38 9,32 2</inkml:trace>
  <inkml:trace contextRef="#ctx0" brushRef="#br0" timeOffset="337.769">0 474,'58'-37,"-22"12,1 2,1 2,0 1,14-3,-49 21,0 1,0-1,1 1,-1-1,1 1,-1 0,1 0,-1 0,1 1,0-1,-1 1,1 0,0 0,-1 0,1 1,0-1,-1 1,1 0,-1 0,1 0,-1 0,1 1,-1-1,0 1,0 0,0 0,0 0,0 0,0 1,0-1,-1 1,1 0,-1 0,0-1,1 3,1 4,-1 0,1-1,0 1,0-1,1 0,0-1,1 1,0-1,0 0,0-1,1 1,0-1,1 0,-1-1,1 0,0 0,0-1,0 0,1 0,-1-1,1 0,0 0,0-1,0 0,1-1,-1 0,0 0,7-1,67-33,-67 24</inkml:trace>
</inkml:ink>
</file>

<file path=ppt/ink/ink5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58.8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219 477,'-25'22,"1"1,1 0,1 2,1 0,2 2,0 0,2 1,-12 25,26-49,1 1,-1 0,1-1,0 1,1 0,-1 0,1 0,0 0,0 0,0 0,1 0,0 0,0 0,0 1,1-1,-1 0,1 0,0 0,1 0,-1 0,1 0,0-1,0 1,1 0,0-1,-1 0,1 1,0-1,1-1,-1 1,1 0,3 2,5 0,0-1,0 0,1-1,-1 0,1-1,0-1,0 0,0 0,1-1,-1-1,0 0,0-1,1-1,-1 0,0 0,-1-1,1-1,0 0,-1-1,0 0,0-1,0-1,-1 1,0-2,0 0,-1 0,0-1,0 0,-1 0,0-1,-1-1,0 1,-1-1,0-1,-1 1,0-1,0-1,-2 6,0-1,-1 1,0-1,0 0,-1 1,1-1,-2 0,1 0,-1-1,-1 1,1 0,-1 0,-1 0,1 0,-1-1,-1 1,0 0,0 0,0 1,-1-1,0 0,-1 1,0 0,0 0,0 0,-1 0,0 0,-2-1,-1 1,0 1,0 0,-1 0,1 0,-1 1,0 1,-1-1,1 2,-1-1,0 1,0 1,0-1,0 2,0 0,-1 0,-8 0,-6 1</inkml:trace>
  <inkml:trace contextRef="#ctx0" brushRef="#br0" timeOffset="305.002">22 788,'198'-121,"-191"117,-4 1,0 1,0-1,0 1,0-1,1 1,-1 0,1 0,-1 1,1-1,0 1,0 0,0 0,-1 0,1 0,0 1,0 0,0-1,0 1,0 1,0-1,0 1,0-1,0 1,0 0,0 0,-1 1,1-1,0 1,0 0,29 58,-32-55,0-1,1 1,0-1,-1 1,1-1,1 0,-1 0,1 0,-1 0,1-1,0 1,1-1,-1 1,1-1,-1 0,1-1,0 1,0 0,0-1,0 0,1 0,-1 0,4 0,-1 0,0-1,0 0,0-1,0 0,0 0,0 0,0-1,0 0,0 0,0-1,0 0,0 0,-1 0,1-1,-1 0,5-3,9-7</inkml:trace>
  <inkml:trace contextRef="#ctx0" brushRef="#br0" timeOffset="1687.617">586 111,'0'-2,"0"0,-1-1,1 1,0 0,0 0,1 0,-1 0,0 0,1 0,-1 0,1 1,-1-1,1 0,0 0,0 0,0 0,0 1,0-1,0 0,1 1,-1-1,0 1,1-1,-1 1,1 0,0 0,-1 0,1 0,0 0,0 0,0 0,0 0,5-5,1 0,0 0,0 1,0 0,1 0,0 1,0 0,0 1,1 0,-1 0,1 1,-1 0,1 1,0 0,-1 0,10 1,-18 2,1-1,-1 1,0 0,0-1,0 1,0 0,0 0,0-1,-1 1,1 0,0 0,-1 0,0 0,1 0,-1 0,0 0,0 0,0 0,0 0,0 0,-1 0,1 0,-1 0,1-1,-1 1,0 0,1 0,-1 0,0-1,0 1,0 0,-1-1,1 1,0-1,-1 1,1-1,-1 0,1 1,-1-1,1 0,-1 0,0 0,-1 0,-2 6,2-5,1 1,-1-1,0 1,1 0,0 0,-1 0,1 0,0 0,1 0,-1 1,1-1,-1 0,1 1,0 0,0-1,1 1,-1 0,1-1,-1 1,1 0,1-1,-1 1,0 0,1-1,0 1,0 0,0-1,0 1,0-1,1 1,1 1,66 40,-64-44,0 1,0 0,0 0,0 1,0-1,0 1,-1 0,1 0,-1 1,0-1,0 1,0 0,0 0,-1 0,0 0,0 1,0 0,0-1,-1 1,1 0,-1 0,-1 0,1 1,-1-1,1 4,-3-4,-1-1,1 0,-1 0,0 0,0 0,0 0,-1 0,1 0,-1-1,0 1,0-1,0 0,-1 0,1 0,-1 0,0-1,1 0,-1 1,0-1,0 0,-1-1,1 1,0-1,-1 0,1 0,0 0,-3-1,-13 5</inkml:trace>
  <inkml:trace contextRef="#ctx0" brushRef="#br0" timeOffset="2101.459">106 1098,'39'-4,"36"-8,10 0,-4 1,-7-2,-10 1,-12 2,-10 4,-7 2,-5 2,-8 1</inkml:trace>
  <inkml:trace contextRef="#ctx0" brushRef="#br0" timeOffset="2617.99">163 1240,'47'-13,"0"3,1 1,0 3,0 1,16 3,0 15,-63-13,0 1,0-1,0 1,0 0,0-1,0 1,0 0,0-1,0 1,0 0,0 0,0 0,-1 0,1 0,0 0,-1 0,1 0,-1 0,1 0,-1 0,1 0,-1 1,0-1,0 0,1 0,-1 0,0 1,0-1,0 0,0 0,-1 0,1 1,0-1,0 0,-1 0,1 0,-1 0,1 0,-1 1,1-1,-1 0,0 0,1 0,-1-1,0 1,0 0,0 0,0 0,-30 28,27-27,1 0,-1 1,1 0,-1 0,1 0,0 0,0 0,0 0,0 1,1 0,-1-1,1 1,0 0,0 0,0 0,1 1,0-1,-1 3,3-4,1 0,-1 0,1 0,0 0,0 0,0-1,1 1,-1 0,0-1,1 0,0 0,-1 1,1-2,0 1,0 0,0 0,1-1,-1 0,0 0,10 6,-10-6,1 1,-1-1,1 1,-1-1,0 1,0 0,0 0,0 1,0-1,0 1,0-1,-1 1,1 0,-1 0,0 0,0 0,0 0,0 1,-1-1,1 1,-1-1,0 1,0-1,0 1,-1 0,1-1,-1 1,0 0,0 0,0-1,0 1,-1 0,1-1,-1 1,0 0,0-1,-1 2,-8 9,0-2,0 0,-1 0,-1-1,0 0,0-1,-1 0,0-1,-1 0,0-1,0-1,-11 4,-6 5,13-6</inkml:trace>
  <inkml:trace contextRef="#ctx0" brushRef="#br0" timeOffset="2871.569">897 1155,'-5'33,"-2"26,1 8,1-3,-3-8,-1-8,-3-12,0-8,3-4,2-6</inkml:trace>
  <inkml:trace contextRef="#ctx0" brushRef="#br0" timeOffset="3102.245">1122 1635,'-10'33,"-7"17,-2-1</inkml:trace>
  <inkml:trace contextRef="#ctx0" brushRef="#br0" timeOffset="3353.981">868 1691,'34'15,"25"9,7 0,-2-3,-12-1,-11-3,-11-6</inkml:trace>
  <inkml:trace contextRef="#ctx0" brushRef="#br0" timeOffset="4422.334">1094 1804,'5'5,"1"6,0 6,-6 1,-3 1,-5-2,-2 1,1 2,7-3,3-4</inkml:trace>
  <inkml:trace contextRef="#ctx0" brushRef="#br0" timeOffset="5323.53">1320 1098,'34'-9,"25"-4,7 1,-2 2,-8 3,-8 2,-12-2,-13 0</inkml:trace>
  <inkml:trace contextRef="#ctx0" brushRef="#br0" timeOffset="5617.005">1517 873,'5'43,"1"19,0 4,-1-4,-1-9,-2-8,-1-6,-1-6,0-9</inkml:trace>
</inkml:ink>
</file>

<file path=ppt/ink/ink5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13.8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57,'0'5,"0"6,0 2</inkml:trace>
  <inkml:trace contextRef="#ctx0" brushRef="#br0" timeOffset="295.237">199 1,'4'5,"3"6,-1 1</inkml:trace>
  <inkml:trace contextRef="#ctx0" brushRef="#br0" timeOffset="585.482">396 57,'5'5,"1"6,5 2,0-7,-1-4</inkml:trace>
</inkml:ink>
</file>

<file path=ppt/ink/ink5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05.2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169 423,'-16'14,"1"0,0 1,1 1,1 0,1 1,0 0,1 1,1 0,0 1,2 0,0 0,1 1,1 0,0 4,4-16,1 1,-1 0,2-1,-1 1,1 0,1 0,-1 0,2-1,-1 1,1-1,0 1,1-1,0 1,0-1,1 0,0-1,1 1,-1-1,1 1,1-1,-1-1,1 1,0-1,1 0,0 0,0-1,0 0,0 0,1-1,0 0,0 0,0-1,0 0,0 0,1-1,4 1,-6-2,0 0,-1-1,1 0,0 0,0 0,-1-1,1 0,0 0,-1-1,1 0,-1 0,1-1,-1 1,0-1,0-1,0 1,-1-1,1 0,-1 0,0-1,0 1,0-1,-1 0,1-1,5-8,0 0,-1-1,0 0,-1 0,-1-1,-1 0,0 0,-1-1,-1 0,0 1,-1-2,-1 1,-1 0,0 0,-1-1,-1 1,-1 0,0 0,-1 0,-1 0,-2-5,3 13,1 1,-1 0,-1-1,0 1,0 0,0 1,-1-1,0 1,-1 0,0 0,0 1,0 0,-1 0,0 0,0 1,0 0,-1 0,1 0,-1 1,0 1,-3-1,-14-3</inkml:trace>
  <inkml:trace contextRef="#ctx0" brushRef="#br0" timeOffset="267.368">56 677,'29'-10,"14"-3,5 1,-2 7,-2 5,-6 2,-3 0,-3 1,-3-1,0 0,-7-6,0-2,-1 0,2 1,-4 1</inkml:trace>
  <inkml:trace contextRef="#ctx0" brushRef="#br0" timeOffset="603.315">677 197,'-19'14,"-6"10,5 6,12-3,11-5,10-7,3-1,4-3,3-4,2 3,-2 4,-2-1,-3 3,-10-2,-6 2,-8-2,-4-3</inkml:trace>
  <inkml:trace contextRef="#ctx0" brushRef="#br0" timeOffset="850.718">565 197,'38'-14,"28"-10,6-1,-3 5,-10 4,-9 7,-8 3,-7 3,-10 3</inkml:trace>
  <inkml:trace contextRef="#ctx0" brushRef="#br0" timeOffset="1136.957">85 987,'43'0,"34"-4,13-3,1 1,-11 1,-13 2,-9 1,-10 1,-8 0,-5 1,-5 0,-3 1,-5-1</inkml:trace>
  <inkml:trace contextRef="#ctx0" brushRef="#br0" timeOffset="1539.089">423 1129,'-30'20,"1"1,0 2,2 1,1 0,1 2,1 1,-7 12,29-37,0 0,0-1,0 1,0 0,0 1,1-1,-1 0,1 0,0 1,-1-1,1 1,0-1,0 1,1-1,-1 1,0 0,1-1,0 1,-1 0,1 0,0-1,1 1,-1 0,0-1,1 1,0 0,-1-1,1 1,0 0,0-1,0 0,1 1,-1-1,1 0,-1 1,1-1,0 0,0 0,0 0,0 0,0-1,0 1,0-1,1 1,-1-1,0 0,1 0,0 1,202-3,-203 1,0 0,0 0,0 0,0 0,1 0,-1 1,0-1,0 1,0-1,0 1,0 0,0 0,0 0,0 0,0 0,0 0,-1 0,1 1,0-1,-1 1,1-1,-1 1,1-1,-1 1,0 0,0 0,0 0,0 0,0 0,0 0,0 0,-1 0,1 0,-1 0,0 0,1 1,-1-1,0 0,0 0,0 0,-1 1,-33 83,-106 63,119-131</inkml:trace>
  <inkml:trace contextRef="#ctx0" brushRef="#br0" timeOffset="1767.003">423 1241,'34'-9,"25"-4,7 1,-2 2,-12-2,-11 1,-6 3,-11 2</inkml:trace>
  <inkml:trace contextRef="#ctx0" brushRef="#br0" timeOffset="2022.734">931 1129,'-15'34,"-4"25,1 7,4-2,3-8,5-8,2-8,3-6,1-8</inkml:trace>
  <inkml:trace contextRef="#ctx0" brushRef="#br0" timeOffset="2270.096">1129 1637,'-29'33,"-14"22,0 5,3-8,3-11,8-14</inkml:trace>
  <inkml:trace contextRef="#ctx0" brushRef="#br0" timeOffset="2519.887">846 1721,'29'10,"29"12,9 3,-2 2,-7-4,-9-6,-8-5,-11-1,-10-1</inkml:trace>
  <inkml:trace contextRef="#ctx0" brushRef="#br0" timeOffset="3168.806">1298 960,'38'0,"23"0,5 0,-3 0,-8 0,-9 0,-11 0</inkml:trace>
  <inkml:trace contextRef="#ctx0" brushRef="#br0" timeOffset="3522.597">2032 480,'-25'39,"2"1,2 2,1 0,3 1,1 1,-6 31,20-71,0 1,0 0,1 0,0 0,0 0,0 0,0 0,1 0,-1 0,1 0,1 0,-1 0,1 0,0 0,0 0,0 0,1 0,0-1,0 1,0 0,0-1,1 0,-1 1,1-1,1 0,-1 0,0-1,1 1,0-1,0 1,0-1,0 0,0-1,4 3,10-2,-1 0,1-1,0-1,0 0,1-2,-1 0,0 0,-1-2,1-1,0 0,-1-1,0 0,3-3,-6 1,0-1,0 0,-1-1,-1 0,0-1,0-1,-1 1,0-2,0 0,-2 0,1-1,-2 0,0 0,0-1,-1 0,-1-1,0 1,-1-1,-1-1,-1 6,0-1,-1 1,0 0,0 0,-2-1,1 1,-1-1,-1 1,1-1,-2 1,0 0,0 0,-1-1,0 1,0 1,-1-1,-1 1,0-1,0 1,0 0,-1 1,-1-1,0 1,0 1,0-1,-1 1,0 1,-8-6,5 5,0 0,-1 1,0 1,-1 0,1 1,-1 0,0 0,0 2,0 0,0 0,0 1,0 0,-1 2,1-1,0 2,0-1,-11 4,-12 6</inkml:trace>
  <inkml:trace contextRef="#ctx0" brushRef="#br0" timeOffset="3826.443">1975 706,'29'-15,"19"-4,6 0,-1 5,-5 3,-6 9,-5 5,-4 2,-8 5,-3 0,-1-1,-3 3,-1-1,-3-7,-3-4</inkml:trace>
  <inkml:trace contextRef="#ctx0" brushRef="#br0" timeOffset="4251.426">2314 56,'63'-21,"-47"15,1-1,0 2,0 0,0 1,1 1,-1 1,1 0,0 1,3 1,-18 1,0-1,-1 1,1-1,-1 1,1 0,-1 0,0 0,1 0,-1 1,0-1,0 0,0 1,0 0,0-1,0 1,0 0,0 0,-1 0,1 0,-1 1,1-1,-1 0,0 0,0 1,0-1,0 1,-1-1,1 1,-1-1,1 3,-3 84,0-67,0-8,0-1,1 0,1 0,0 1,1-1,1 0,-1 1,2-1,0 0,1-1,0 1,3 5,6 14,-13-20</inkml:trace>
  <inkml:trace contextRef="#ctx0" brushRef="#br0" timeOffset="4502.906">2342 226,'38'0,"33"-5,13-2,-3-4,-10 0,-13 1,-11-1,-8-1,-7 4,-9 1</inkml:trace>
  <inkml:trace contextRef="#ctx0" brushRef="#br0" timeOffset="5388.476">1975 1270,'43'-10,"34"-7,8-2,-5-2,-7 3,-11 4,-11 5,-10 3,-6 4,-5 1,-7 1</inkml:trace>
  <inkml:trace contextRef="#ctx0" brushRef="#br0" timeOffset="5918.994">2088 1383,'72'-23,"-58"17,0 1,1 0,0 0,0 2,1 0,-1 1,0 0,1 1,0 1,12 2,-25-2,0 1,0-1,0 1,0 0,0 0,0 0,0 1,-1-1,1 1,0-1,-1 1,1 0,-1 0,0 0,1 0,-1 1,0-1,0 1,-1-1,1 1,0-1,-1 1,0 0,1 0,-1 0,0 0,-1 0,1 0,0 0,-1 0,0 0,0 2,-15 107,7-73,-29 160,12-56,22-121</inkml:trace>
  <inkml:trace contextRef="#ctx0" brushRef="#br0" timeOffset="6172.884">2088 1806,'39'-14,"26"-10,8-1,-5 4,-8 6,-14 0,-11 3,-6 3,-9 4</inkml:trace>
  <inkml:trace contextRef="#ctx0" brushRef="#br0" timeOffset="6468.546">2681 1326,'5'24,"1"18,5 6,0 0,-1-4,-3-4,-2-4,-3-4,0-2,-2-1,0-2,-1-4</inkml:trace>
  <inkml:trace contextRef="#ctx0" brushRef="#br0" timeOffset="6719.103">2878 1947,'-14'34,"-5"15,-4 0,2-4,4-9</inkml:trace>
  <inkml:trace contextRef="#ctx0" brushRef="#br0" timeOffset="6968.105">2738 2060,'33'10,"17"3,3-1,-6-2</inkml:trace>
  <inkml:trace contextRef="#ctx0" brushRef="#br0" timeOffset="8041.265">2765 1016,'34'0,"20"0,6 0,-2 0,-11-5,-9-1,-6-1,-4 2,-6-3,-7 0</inkml:trace>
  <inkml:trace contextRef="#ctx0" brushRef="#br0" timeOffset="8290.487">3048 818,'-10'33,"-2"22,0 5,6-2,6-6,6-13,8-7,1-10</inkml:trace>
</inkml:ink>
</file>

<file path=ppt/ink/ink5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9:56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85,'-77'-27,"51"19,-1 1,0 2,-1 1,1 1,-1 1,1 1,-1 2,0 1,1 1,-1 1,1 1,0 2,1 1,0 1,-3 2,17-9,0 0,0 1,1 0,-1 1,1 0,0 1,0 0,0 1,1 0,0 0,0 1,1 1,-1 0,2 0,-1 1,1 0,1 0,-1 1,2 0,-1 0,-1 4,8-9,-1-1,1 0,0 0,0 0,0 1,0-1,1 0,0 0,0 0,0 0,0 0,1 0,-1 0,1 0,0-1,0 1,1 0,-1-1,1 0,-1 1,1-1,0 0,1-1,-1 1,0-1,1 1,1 0,106 48,61-32,-172-19,1-1,0 1,0-1,-1 1,1 0,0-1,0 1,-1 0,1 0,0-1,0 1,0 0,0 0,-1 0,1 0,0 0,0 0,0 0,0 0,-1 1,1-1,0 0,0 0,0 1,-1-1,1 0,0 1,-1-1,1 1,0-1,-1 1,1-1,0 1,-1-1,1 1,-1 0,1-1,-1 1,1 0,-1 0,0-1,1 1,-1 0,0 0,0 0,1-1,-1 1,0 0,0 0,0 0,0-1,0 1,0 0,0 0,0 0,-1 0,1-1,0 1,0 0,-1 0,1 0,-1 0,-139 87,-26 39,163-125,0 1,1-1,-1 1,1 0,0 0,0 0,0 0,1 0,-1 1,1-1,-1 0,1 1,0-1,1 1,-1-1,0 1,1 0,0-1,0 1,0 0,0-1,1 1,-1-1,1 1,0-1,0 1,0-1,1 1,-1-1,1 0,0 0,0 0,0 0,0 0,0 0,1 0,-1-1,1 1,0-1,0 0,0 0,0 0,0 0,0 0,0-1,1 1,-1-1,1 0,14 4,-1-1,1-1,0-1,0 0,1-2,-1 0,0-1,6-1,27-1,175-8,-202 5</inkml:trace>
  <inkml:trace contextRef="#ctx0" brushRef="#br0" timeOffset="266.914">1609 338,'-39'34,"-21"25,-7 8,5-3,12-8,10-8,11-8,7-6,6-3,2-3,-2-1,1-1,0 1,-4 0,2-4</inkml:trace>
  <inkml:trace contextRef="#ctx0" brushRef="#br0" timeOffset="516.304">1101 367,'29'34,"23"20,9 1,-2-3,-7-7,-6-10,-7-7,-5-8,-3-3,-3-3,-1-5,0-4,0-3,0-1,-4-1</inkml:trace>
  <inkml:trace contextRef="#ctx0" brushRef="#br0" timeOffset="954.068">2145 423,'-12'-4,"0"1,-1 0,1 1,-1 1,0 0,1 0,-1 2,0-1,1 2,-1-1,0 2,1 0,0 0,0 1,0 1,0 0,1 0,0 1,0 1,0 0,1 0,0 1,0 0,1 1,0 0,1 1,0 0,0 0,1 0,0 1,0 3,2-5,-27 85,32-90,-1-1,1 0,0 0,1 1,-1-1,0 0,1 0,0 0,0 0,0 0,0 0,0 0,1 0,-1 0,1 0,0 0,0-1,0 1,0-1,0 0,0 1,1-1,-1 0,1 0,0-1,-1 1,1 0,0-1,2 1,2 2,1-2,-1 1,1-1,-1 0,1 0,0-1,-1 0,1 0,0-1,0 0,0 0,0-1,-1 0,1-1,0 1,-1-2,1 1,-1-1,0 0,0 0,0-1,4-3,135-118,-101 80,2 11,-45 34,-1-1,0 1,0-1,0 1,0 0,0 0,0 0,1 0,-1 0,0 0,0 0,0 0,0 0,0 0,1 0,-1 1,0-1,0 1,0-1,0 1,0-1,0 1,0-1,0 1,0 0,0 0,0-1,-1 1,1 0,0 0,0 0,-1 0,1 0,-1 0,1 0,-1 0,1 0,-1 0,0 0,1 0,-1 0,0 1,0-1,0 0,0 0,0 0,0 1,6 43,-6-37,1-1,-1 1,1-1,1 0,-1 1,1-1,0 0,1 0,0 0,0 0,0 0,1-1,0 0,0 1,1-1,0-1,4 5,40 21,-25-18</inkml:trace>
  <inkml:trace contextRef="#ctx0" brushRef="#br0" timeOffset="1472.338">2569 875,'5'-12,"19"-41,2 1,2 1,3 1,1 2,3 1,1 2,31-28,-20 43,-46 30,0-1,0 1,0 0,0 0,0 0,0 0,0 0,0 0,-1 0,1 0,0 0,0 0,0 0,0 0,0 1,0-1,0 0,0 1,-1-1,1 1,0-1,0 1,-1-1,1 1,0-1,0 1,-1 0,1-1,-1 1,1 0,-1 0,1 0,-1-1,1 1,-1 0,0 0,1 0,-1 0,0 0,0 0,0-1,1 1,-1 0,0 0,0 0,-1 0,1 0,0 0,0 0,0 0,-1 0,1 0,0-1,-1 1,1 0,-1 0,-6 43,2 52,6-94,0 0,0 1,1-1,-1 0,0 0,1 1,-1-1,1 0,0-1,0 1,-1 0,1 0,0-1,1 1,-1-1,0 0,0 0,1 1,-1-1,0-1,1 1,-1 0,1-1,-1 1,1-1,-1 0,1 0,0 0,-1 0,1 0,-1 0,1-1,0 0,86-24,-37-3,-41 21,1 0,-1 1,1 0,0 1,1 0,-1 1,1 0,0 1,0 0,10 0,-20 4,1 0,-1 0,1 0,-1 0,0 1,1-1,-1 1,0 0,0 0,0 0,-1 0,1 1,0-1,-1 1,1-1,-1 1,0 0,0 0,0 0,0 0,-1 0,1 1,-1-1,0 0,0 1,0-1,0 1,-1-1,1 1,-1 0,0-1,0 1,0-1,-1 1,1-1,-1 1,0 0,0-1,16 74,0-59,2-5</inkml:trace>
  <inkml:trace contextRef="#ctx0" brushRef="#br0" timeOffset="2184.199">3669 423,'22'52,"-2"1,-3 2,-2 0,-2 0,1 26,-12-62,-1 0,0 0,-2 1,0-1,-1 0,0 0,-2 0,-3 10,4-21,1 0,-1 0,0 0,-1 0,0-1,0 0,-1 0,0 0,0 0,0-1,-1 1,0-1,0-1,-1 1,0-1,0-1,0 1,0-1,-1 0,-1 0,7-3,1 0,-1 0,1-1,-1 1,1-1,-1 1,1-1,-1 1,0-1,1 0,-1 0,0 0,1 0,-1 0,1 0,-1-1,0 1,1 0,-1-1,1 1,-1-1,1 0,-1 1,1-1,-1 0,1 0,0 0,0 0,-1 0,1 0,0 0,0-1,0 1,0 0,0 0,0-1,1 1,-1-1,0 1,1-1,-1 1,1-1,-1 1,1-1,0 0,0 1,0-1,0 0,4-80,6 50,2 0,1 1,1 1,2 0,1 1,1 1,2 1,0 0,5-2,6-9,2 2,1 1,1 1,2 2,2 2,38-23,44 3,-117 49,0 0,1 0,-1 1,0 0,1 0,-1 0,0 1,0-1,1 1,-1 0,0 0,0 0,0 1,0 0,0-1,0 1,0 1,-1-1,1 0,-1 1,0 0,1 0,-1 0,0 0,-1 0,1 1,-1-1,2 3,-1 0,-1 0,0 1,0-1,0 0,-1 1,0-1,0 1,-1-1,0 1,0-1,0 1,-1-1,0 1,0-1,-1 1,1-1,-1 0,-1 0,1 0,-1 0,-1 1,-3 7,-1 0,-1 0,0-1,0 0,-2 0,1-1,-2-1,-1 2,0-3,0 0,0-1,-1-1,0 0,-1 0,0-2,0 0,0-1,0 0,-1-1,0-1,0 0,0-1,-6-1,20-1,-1 1,0-1,0 0,1 0,-1 0,0 0,0 0,1-1,-1 0,0 1,1-1,-1 0,0 0,1 0,-1-1,1 1,0 0,-1-1,1 0,0 1,0-1,0 0,0 0,0 0,1-1,-1 1,1 0,-1-1,1 1,0-1,0 1,0-1,0 1,0-1,1 0,-1 1,1-1,-1 0,1 0,0 1,0-1,1-2,3-12</inkml:trace>
  <inkml:trace contextRef="#ctx0" brushRef="#br0" timeOffset="2449.509">4544 0,'-5'34,"-1"25,-1 7,-2 3,-1-6,2-10,2-8,2-7,2-5,1-4,1-1,0-2,0 1,1-1,-1 2,0-6</inkml:trace>
  <inkml:trace contextRef="#ctx0" brushRef="#br0" timeOffset="2803.978">4685 565,'34'9,"0"-2,1-1,0-1,0-2,0-2,0-1,1-2,-1-1,5-2,-33 4,0-1,0 1,0-1,0-1,0 1,0-1,0 0,-1-1,0 0,1 0,-1 0,-1-1,1 1,-1-1,0-1,0 1,0-1,-1 0,0 0,0 0,0 0,-1-1,0 0,0 0,-1 0,0 0,0 0,0 0,-1 0,0 0,-1-4,0 8,-1 0,0 0,0 0,0 0,0 1,-1-1,1 0,-1 1,1-1,-1 1,0-1,0 1,0 0,0 0,-1 0,1 0,-1 0,1 0,-1 1,0-1,1 1,-1 0,0 0,0 0,0 0,0 0,0 1,0-1,0 1,0 0,0 0,-2 0,-99 18,88-12,0 0,0 1,1 0,0 2,0 0,1 0,0 1,0 1,2 0,-1 1,1 1,1 0,0 0,1 1,0 0,1 1,1 0,1 1,0-1,0 1,2 1,0-1,1 1,4-11,0 0,0-1,1 1,-1 0,1 0,1-1,-1 1,1 0,0-1,0 0,1 1,-1-1,1 0,0 0,1 0,-1-1,1 1,0-1,0 0,1 0,-1 0,1-1,-1 1,1-1,0 0,1-1,0 1,152 50,-123-45,-4-3</inkml:trace>
  <inkml:trace contextRef="#ctx0" brushRef="#br0" timeOffset="3728.541">0 1270,'478'-25,"149"-7,51 4,37-2,-240 3,-58 0,150-3,-70 20,-97-8,-79-10,-17 0,-277 28,-4 0</inkml:trace>
  <inkml:trace contextRef="#ctx0" brushRef="#br0" timeOffset="5423.946">5955 311,'-5'4,"4"3,1 4,6 0,2-2</inkml:trace>
  <inkml:trace contextRef="#ctx0" brushRef="#br0" timeOffset="5673.01">6039 734,'0'0</inkml:trace>
</inkml:ink>
</file>

<file path=ppt/ink/ink5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0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1010,'7'8,"0"0,1-1,-1 0,1 0,1-1,-1 0,1-1,0 1,1-2,-1 1,1-1,0-1,0 0,0 0,0-1,1 0,-1-1,1 0,-1-1,1 0,-1 0,5-2,5 1,-1-2,0 0,0-2,0 0,0-1,-1 0,0-2,0 0,-1-1,0-1,0 0,0-2,178-155,-136 106,-3-2,-2-2,-4-3,-2-2,-4-3,-3 0,30-77,-2-52,-56 184,-7 45,-3-13,68 256,-46-195,-5 1,-2 0,-4 2,0 31,-12-76,-1 1,-2-1,-1 1,-2-1,-1 0,-6 18,7-37,0 0,-1 0,-1-1,0 1,-1-2,0 1,-1-1,-1 0,1 0,-2-1,0 0,0-1,-1 0,0-1,-1 0,-2 1,-14 6,-1 0,0-3,-1 0,0-2,-1-1,0-1,-1-2,0-1,-24 1,37-6,0-1,0 0,0-1,0-1,0-1,0-1,1-1,0 0,-2-2,13 5,0-1,1 1,-1-2,1 1,-1-1,1 0,0 0,1-1,-1 1,1-1,0-1,0 1,0-1,1 0,0 0,0 0,0 0,1-1,0 0,0 1,1-1,0 0,0 0,0-5,6-74,4 61</inkml:trace>
  <inkml:trace contextRef="#ctx0" brushRef="#br0" timeOffset="251.17">1863 813,'-10'33,"-8"26,0 8,-3-8,3-10,5-12</inkml:trace>
  <inkml:trace contextRef="#ctx0" brushRef="#br0" timeOffset="496.881">1609 163</inkml:trace>
  <inkml:trace contextRef="#ctx0" brushRef="#br0" timeOffset="867.663">2089 1235,'17'-69,"3"1,3 1,3 1,3 1,7-6,-29 58,0 0,1 0,0 1,1 1,1-1,0 1,0 1,1 0,0 1,1 0,0 0,1 1,-1 1,1 0,1 1,-1 0,1 1,0 1,0 0,8-1,-19 5,-1 0,0 0,0 0,1 0,-1 1,0-1,1 1,-1-1,0 1,0 0,0-1,0 1,0 1,0-1,0 0,0 0,0 1,0-1,-1 1,1-1,0 1,-1 0,0 0,1-1,-1 1,0 0,0 0,0 1,0-1,0 0,0 0,-1 0,1 0,-1 1,0-1,1 0,1 94,-3-76,-2 12,1-24,1 1,0 0,0 0,1 0,0 0,1 0,0-1,0 1,1 0,0 0,0-1,1 1,0-1,0 0,1 0,1 1,-3-7,1 0,0 0,-1 0,1 0,0 0,0-1,0 1,0-1,0 0,1 0,-1 0,0 0,0 0,1-1,-1 0,1 1,-1-1,0-1,1 1,-1 0,0-1,1 1,-1-1,0 0,0 0,1-1,0 0,81-47,-60 31,-12 7,1 0,0 1,1 0,0 1,1 1,0 0,0 1,0 1,1 1,5-1,-20 5,0 1,0 0,0 0,0 0,0 0,0 0,0 0,0 0,0 1,0-1,0 1,0-1,0 1,-1 0,1 0,0 0,0 0,-1 0,1 0,0 0,-1 1,0-1,1 0,-1 1,0-1,1 1,-1 0,0-1,0 1,0 0,-1 0,1 0,0 0,-1 0,8 74,-8-52,-1-17,2 0,-1 1,1-1,0 0,0 0,0 0,1 0,0-1,1 1,0 0,0-1,0 1,1-1,0 0,0-1,0 1,1 0,0-1,0 0,4 3,8 0</inkml:trace>
</inkml:ink>
</file>

<file path=ppt/ink/ink5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73 200,'18'198,"-7"178,-10-368,-1 0,0 1,-1-1,0 0,0 0,0 0,-1 0,0 0,-1-1,0 1,0-1,0 1,-1-1,0 0,-1 0,0-1,0 1,0-1,-3 3,6-9,1 0,-1 1,0-1,1 0,-1 0,1 0,-1 0,1 0,-1 0,0-1,1 1,-1-1,1 1,-1-1,1 1,-1-1,1 0,0 1,-1-1,1 0,0 0,0 0,-1 0,1 0,0 0,0-1,0 1,0 0,1-1,-1 1,0 0,0-1,1 1,-1-1,1 1,-1-1,1 1,0-1,0 1,-1-1,1 0,0 1,0-1,1 1,-1-1,0 1,0-1,1 0,-1 1,1-1,-1 1,1 0,0-1,3-23,1 0,1 1,1-1,1 2,2-1,5-9,-6 12,17-43,4 2,2 1,2 2,4 1,1 2,3 1,3 3,24-21,-55 59,0 0,1 2,0 0,1 1,1 0,0 1,0 1,1 1,0 0,0 1,1 2,0-1,7 1,-23 4,0 1,0 0,0 0,0 0,0 1,1-1,-1 1,0 0,0 0,0 0,-1 0,1 0,0 0,0 1,-1-1,1 1,0 0,-1 0,0 0,0 0,1 0,-1 1,0-1,-1 1,1-1,0 1,-1 0,1 0,-1-1,0 1,0 0,0 0,0 0,-1 0,1 3,0 5,1 0,-2-1,0 1,0 0,-1-1,0 1,-1 0,0-1,-3 10,-3 4,-2 0,0-1,-1 0,-1-1,-1-1,-1 0,-1 0,-1-2,0 0,-2 0,0-2,-9 6,12-8,-1-1,0 0,-2-2,1 0,-1-1,-1 0,0-2,-1 0,1-1,-2-1,1-1,-18 3,35-9,0 0,-1 0,1 0,0-1,-1 1,1-1,0 0,0 1,-1-2,1 1,0 0,0-1,0 1,1-1,-1 0,0 0,1 0,-1 0,1 0,-1-1,0-1,-9-14</inkml:trace>
</inkml:ink>
</file>

<file path=ppt/ink/ink5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0,'-114'512,"63"-78,51-344,6-82,0-8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1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118 424,'26'9,"1"-2,1-1,-1-2,0 0,1-2,0-1,16-2,-19 1,0-1,1-1,-1-2,0 0,-1-2,1-1,-1-1,0 0,-1-2,0-1,0-1,-1-1,-1-1,0 0,-1-2,-1 0,0-2,-2 0,0 0,0-2,-2 0,-1-1,0-1,-2 0,5-11,-8 13,-6 15,1 0,-2-1,1 0,-1 1,0-1,0 0,0 0,-1 0,0 0,0 0,0-1,-1 1,0 0,-1-6,0 11,0 1,0-1,0 1,0 0,0-1,0 1,0 0,0 0,0-1,0 1,-1 0,1 0,0 0,0 0,0 0,0 1,0-1,0 0,0 0,0 1,0-1,0 1,0-1,0 1,0-1,0 1,0 0,0-1,0 1,0 0,1 0,-1-1,0 1,0 0,1 0,-1 0,1 0,-1 0,1 0,-1 0,1 0,0 0,0 0,-1 1,1-1,0 0,0 0,0 0,0 1,-19 44,2 1,2 0,2 1,1 9,-10 33,0 4,-5-2,-3-2,-4 0,-4-2,-4-2,-3-2,-45 61,77-124,-1-1,-1 0,0-1,-2 0,0-1,-1-1,0-1,-2-1,0 0,0-2,-1 0,-1-1,0-1,-1-1,-17 4,35-13,-1-1,1 1,0-1,-1 0,1-1,0 0,-1 0,1 0,0 0,0-1,0 0,0 0,0 0,0 0,0-1,1 0,-1 0,1 0,0-1,0 1,0-1,1 0,-1 0,1 0,0-1,0 1,0-1,1 0,0 0,-1 0,2 0,-1 0,1 0,-1 0,1 0,1-1,-1 1,1 0,0-1,0 1,1-1,-1 1,0 1,-1 0,1 0,0 0,0 0,0 0,1 0,-1 1,1-1,0 0,0 0,0 1,1-1,-1 0,1 1,0 0,0-1,0 1,0 0,0 0,1 0,0 0,-1 0,1 1,0-1,0 1,1 0,-1 0,0 0,1 0,-1 0,1 1,0 0,-1 0,1 0,0 0,0 0,125 65,-83-47,0-3,1-2,0-1,1-3,0-2,0-1,0-3,0-3,36-4,-22 4,-36 0,1-2,-1-1,0-1,0-2,0 0,-1-2,0 0,13-9,-15 8</inkml:trace>
  <inkml:trace contextRef="#ctx0" brushRef="#br0" timeOffset="8771.893">1416 1102,'35'-16,"0"-1,-1-2,-1-1,-1-1,-1-2,2-4,-29 25,0-1,-1 0,1 0,-1 0,1 0,-1 0,0-1,0 1,-1-1,1 0,-1 0,0 0,0 0,0 0,0-1,-1 1,1-1,-1 1,0-1,-1 1,1-1,-1 1,0-1,0 0,0 1,-1-1,0 1,0-1,0 1,0-1,-1 1,1 0,-1-1,0 1,-1 0,1 0,-1 0,1 1,-1-1,-1 0,-2 0,0 0,-1 0,1 0,-1 1,0 0,0 1,0-1,0 1,0 1,-1-1,1 1,0 0,-1 1,1 0,-1 0,1 1,-1 0,1 0,0 0,-1 1,1 0,0 1,0 0,0 0,1 0,-1 1,1 0,0 0,0 0,0 1,0 0,-3 5,-1-2,0 1,1 0,0 0,0 1,1 0,1 1,0 0,0 0,1 0,0 1,1 0,0 0,1 0,1 1,0-1,0 1,2 0,-1 0,2 0,-1 0,2 0,0 0,0-1,1 1,1 0,0 0,0-6,1-1,-1 1,1-1,0 0,1 0,-1 0,1 0,0-1,1 0,-1 0,1 0,0-1,0 0,1 0,-1 0,1-1,0 0,0 0,0-1,0 0,0 0,4 0,11 3,0-2,1-1,0 0,-1-2,1-1,18-2,7-7,0-1,-2-3,1-1,-2-3,0-2,-1-1,-2-3,0-1,-1-2,-2-2,-1-1,15-17,-11 8,-2-2,-2-1,-2-2,-1-1,-3-2,-2-1,2-8,-14 25,-2-1,-1-1,-2 0,-1 0,-2-1,-1-1,-1 0,-2 0,-2 0,-1-3,-2 34,0 0,-1 1,1-1,-1 0,0 1,0-1,0 0,-1 0,1 1,-1-1,0 1,0-1,0 0,-1 1,1 0,-1-1,0 1,0 0,0 0,0 0,-1 0,1 0,-1 0,1 1,-1-1,0 1,0 0,0 0,0 0,-1 0,1 1,0-1,-1 1,1 0,-1 0,0 0,1 0,-1 1,0-1,1 1,-1 0,0 0,0 0,1 1,-1-1,0 1,-6 4,2 1,-1-1,0 2,1-1,1 1,-1 0,1 1,0-1,0 1,1 1,1-1,-1 1,1 0,0 1,1-1,-1 6,-8 19,3 1,0 0,2 1,2 0,2 0,1 0,1 6,5 24,3-1,3 1,2-1,12 30,-23-93,21 80,-10-43,-2 0,-2 0,-1 1,-2 0,-1 7,-5 24,2-60</inkml:trace>
  <inkml:trace contextRef="#ctx0" brushRef="#br0" timeOffset="8988.483">1924 622,'38'0,"47"-5,18-1,1-5,-7 0,-11 1,-10 4,-9-4,-6 1,-4 2,-6 1,-12 3</inkml:trace>
</inkml:ink>
</file>

<file path=ppt/ink/ink5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0 259,'20'9,"1"-1,0-1,0-1,0 0,1-2,0 0,0-2,0 0,0-2,0 0,0-1,0-1,0-2,0 0,-1-1,5-2,-16 3,0 1,-1-2,1 1,-1-1,0-1,0 1,-1-2,1 1,-1-1,-1 0,1-1,-1 0,-1 0,1 0,-2-1,1 0,-1 0,0-1,-1 1,0-1,-1 0,1 0,-2-1,1-6,-2 13,-1 1,0 0,0-1,-1 1,1 0,-1-1,1 1,-1 0,0 0,0-1,-1 1,1 0,-1 0,1 0,-1 1,0-1,0 0,0 1,-1-1,1 1,0 0,-1-1,0 1,1 1,-1-1,0 0,0 1,0-1,0 1,0 0,-1 0,1 0,0 0,0 1,-1-1,-6 0,-1 0,1 0,-1 1,1 0,0 1,-1 0,1 1,0 0,0 0,0 1,0 1,-10 4,0 2,1 0,0 1,1 1,1 0,0 1,0 2,1-1,1 2,0 0,2 1,-4 4,10-10,-1 0,2 0,-1 0,1 0,1 1,0 0,1 1,0-1,1 1,0-1,1 1,1 0,0 0,0 0,1 0,1 0,0 0,1 0,1-1,3 13,-2-15,0-1,1-1,0 1,0-1,1 1,0-1,0-1,1 1,0-1,0-1,1 1,0-1,0-1,1 1,-1-1,1-1,0 1,0-2,7 3,11 2,0-1,-1-1,2-1,-1-1,1-2,13-1,-1 0</inkml:trace>
</inkml:ink>
</file>

<file path=ppt/ink/ink5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1 352,'19'2,"1"0,-1-1,1-1,0-1,0-1,-1 0,1-2,-1 0,0-1,0-1,-1-1,0 0,0-2,0 0,-1-1,-1 0,1-2,-2 0,6-6,70-112,-91 129,0 1,0 0,0-1,1 1,-1 0,0 0,1-1,-1 1,0 0,1 0,-1-1,0 1,1 0,-1 0,0 0,1-1,-1 1,1 0,-1 0,0 0,1 0,-1 0,1 0,-1 0,1 0,-1 0,0 0,1 0,-1 0,1 0,-1 0,0 1,1-1,-1 0,0 0,1 0,-1 1,1-1,-1 0,0 0,0 1,1-1,-1 0,0 1,1-1,-1 0,0 1,0-1,0 0,1 1,-1-1,0 0,0 1,0-1,0 1,0-1,0 0,0 1,0-1,0 1,0-1,0 1,0-1,0 0,0 1,0-1,0 1,0-1,2 38,-2-35,26 331,-25-285,4 3,-3 1,-3-1,-1 0,-3 0,-2 0,-3 0,-1-1,-11 24,20-68,-1 1,0-1,0 0,-1 0,0 0,0 0,0-1,-1 1,0-1,0 0,-1-1,0 1,0-1,0 0,-2 1,5-7,0 1,0-1,0 1,0-1,0 0,0 0,0-1,0 1,1 0,-1-1,1 0,-1 0,1 1,-1-1,1-1,0 1,0 0,0 0,0-1,1 0,-1 1,1-1,-1 0,1 1,0-1,0 0,0 0,0 0,1 0,-1 0,1 0,0 0,0 0,0-2,-1-14,2 0,0 0,0 0,2 1,1-1,0 1,1 0,3-5,-2 0,25-66,3 2,4 1,4 2,3 2,11-8,-38 59,1 0,1 2,2 1,1 0,2 2,0 1,1 0,2 2,0 2,2 0,29-15,-55 33,-1 1,0 0,1 0,-1 0,1 0,0 0,0 1,-1 0,1 0,0 0,0 0,0 0,0 1,0 0,1 0,-1 0,0 0,0 1,0-1,0 1,0 0,0 0,-1 1,1-1,0 1,0 0,-1 0,1 0,-1 0,0 0,0 1,0 0,0 0,0 0,2 2,-2 2,0 0,0 0,-1 1,1-1,-2 1,1 0,-1-1,0 1,-1 0,0 0,0-1,0 1,-1 0,0 0,-1-1,0 1,0-1,-3 8,-66 127,55-115,0 0,-2-2,-1 0,-2-1,0-1,-1-1,-1 0,-1-2,-1-1,-1-1,0-1,-3-1,-51 1,62-21</inkml:trace>
</inkml:ink>
</file>

<file path=ppt/ink/ink5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1 395,'22'4,"0"0,1-2,-1 0,1-2,-1 0,1-2,-1 0,1-1,-1-2,0 0,-1-1,1-1,-1-2,-1 0,1-1,-2 0,18-14,-27 17,-1-1,0 0,0-1,-1 0,0-1,0 0,-1 0,-1 0,0-1,0 0,-1 0,1-4,-4 10,0-1,-1 0,1 1,-1-1,0 0,-1 0,1 0,-1 0,-1 0,1 0,-1 0,0 0,0 0,-1 0,0 1,0-1,0 0,0 1,-1 0,0-1,0 1,-1 0,1 1,-1-1,-4-3,3 4,1 0,-1 0,0 1,-1 0,1 0,0 0,-1 0,0 1,1 0,-1 0,0 1,0 0,0 0,0 0,0 1,0 0,0 0,0 0,0 1,0 0,0 0,-2 0,-124 55,122-48,0-1,0 2,1-1,-1 1,2 1,0 0,0 0,1 0,0 1,0 0,2 1,-1-1,1 1,1 0,0 1,1-1,0 1,1-1,1 1,-1 0,2-1,0 1,1 0,0 3,2-8,-1-1,2 1,-1-1,1 1,0-1,0 0,1 0,0-1,0 1,1-1,0 0,0-1,0 1,1-1,0-1,0 1,0-1,0 0,0-1,1 0,0 0,0 0,0-1,0 0,0-1,0 0,1 0,17 3</inkml:trace>
</inkml:ink>
</file>

<file path=ppt/ink/ink5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1 337,'241'-230,"-213"201,60-46,-87 75,0-1,0 1,1-1,-1 1,0 0,0 0,0 0,1 0,-1 0,0 0,0 0,0 0,1 0,-1 0,0 1,0-1,0 0,0 1,0-1,1 1,-1-1,0 1,0 0,0-1,-1 1,1 0,0 0,0 0,0 0,0-1,-1 1,1 0,0 0,-1 1,1-1,-1 0,1 0,-1 0,0 0,1 0,-1 1,0-1,0 0,0 0,0 0,0 1,4 64,-4-58,-1-2,0 1,1-1,0 1,1-1,-1 1,1-1,0 1,1-1,0 0,0 1,0-1,1 0,0 0,0-1,0 1,1 0,-1-1,1 0,1 0,-1 0,1-1,0 1,0-1,0 0,0 0,1-1,0 0,0 0,0 0,0-1,0 0,0 0,0 0,1-1,5 1,2-4,0-1,0-1,-1 0,1-1,-1-1,0 0,-1 0,1-1,-1-1,0 0,-1-1,0 0,-1-1,0 0,0 0,-1-1,0 0,2-6,47-90,-47 94</inkml:trace>
</inkml:ink>
</file>

<file path=ppt/ink/ink5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224 556,'-34'39,"2"2,1 2,3 1,1 1,-20 46,44-86,0-1,0 1,1 0,-1 0,1 0,0 0,1 0,-1 0,1 0,0 1,1-1,-1 0,1 1,0-1,0 1,0-1,1 0,0 1,0-1,1 0,-1 0,1 0,0 0,0 0,1 0,0 0,-1-1,2 1,-1-1,0 0,1 0,0 0,4 3,2-2,1-1,0-1,0 0,0 0,0-1,0 0,0-1,1 0,-1-1,0-1,1 1,-1-2,0 0,0 0,0-1,0 0,0-1,-1 0,1-1,-1 0,0 0,-1-1,1-1,-1 1,0-1,-1-1,0 0,0 0,0-1,-1 0,-1 0,36-49,-2-1,-3-2,-3-1,-3-2,8-27,-26 59,-2 0,-2-1,0 0,-3-1,0 1,-2-10,-2 27,-2 1,0-1,0 0,-2 0,0 1,-1-1,0 1,-1 0,-1 0,0 0,-1 1,-1-1,0 1,-5-6,8 14,0 1,-1-1,1 1,-1 0,0 1,0-1,-1 1,1 0,-1 0,0 1,0-1,0 1,0 1,-1-1,1 1,-1 0,0 1,1-1,-1 1,0 1,0-1,0 1,0 0,0 1,1 0,-1 0,0 0,1 1,-1 0,0 0,1 1,0 0,0 0,0 0,0 1,0 0,1 0,-1 0,1 1,-3 3,-7 10,1 0,1 0,1 1,0 1,2 0,0 1,1 0,1 0,1 1,1 0,1 0,1 1,1-1,1 1,1 0,1 0,1-1,1 10,1-9,1-1,1 1,1-1,1-1,0 1,2-1,1 0,0-1,1 0,2-1,0 0,0-1,2-1,0 0,1-1,1 0,1-2,0 0,0 0,1-2,1-1,1 0,63 12,-59-21</inkml:trace>
</inkml:ink>
</file>

<file path=ppt/ink/ink5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0 104,'6'20,"0"0,2 0,0-1,1 0,1 0,0-1,2 0,0-1,1 0,0-1,1-1,1 0,12 8,-23-20,1 0,-1 0,1-1,0 1,0-1,0 0,0-1,1 1,-1-1,0 0,1 0,-1-1,1 0,-1 0,0 0,1 0,-1-1,1 0,-1 0,0 0,0-1,0 0,0 0,0 0,0-1,0 1,0-1,-1 0,0-1,1 1,-1-1,2-2,7-7,0 0,-1-1,-1-1,0 0,-1 0,-1-1,0 0,-1-1,0-3,36-140,-40 130</inkml:trace>
</inkml:ink>
</file>

<file path=ppt/ink/ink5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0,'6'9,"-1"1,0-1,0 1,-1 0,0 1,0-1,-2 1,1-1,-1 1,-1 0,0 0,0 0,1 38,-2 0,-2 0,-2 0,-3-1,-8 32,3-9,-24 223,37-267,-1-3</inkml:trace>
</inkml:ink>
</file>

<file path=ppt/ink/ink5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1,'-14'25,"2"0,0 1,2 1,1 0,1 0,1 1,1 0,2 0,1 0,1 1,2 26,0-49,1 0,1 0,-1-1,1 1,0-1,0 1,0-1,1 0,0 0,0 0,0 0,1-1,0 1,0-1,0 0,0 0,0 0,1 0,0-1,0 0,0 0,0 0,0-1,0 1,1-1,-1-1,1 1,0-1,0 0,-1 0,1 0,0-1,0 0,0 0,-1-1,1 1,0-1,0-1,-1 1,1-1,-1 0,1 0,-1 0,0-1,0 0,0 0,0 0,2-3,25-19,-2-1,0-2,-2-1,-1-1,-2-1,0-1,-3-1,19-35,0-6,-31 56</inkml:trace>
</inkml:ink>
</file>

<file path=ppt/ink/ink5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15,'-133'342,"130"-322,9-26,15-30,-5 3,2 1,2 1,1 1,1 1,1 0,22-19,71-47,-114 94,-1 1,1-1,-1 0,0 1,1-1,-1 1,1-1,-1 1,1 0,-1 0,1-1,0 1,-1 0,1 1,-1-1,1 0,-1 0,1 1,-1-1,1 0,-1 1,1 0,-1-1,0 1,1 0,-1 0,0 0,0 0,1 0,-1 0,0 0,0 0,0 0,0 0,0 1,-1-1,1 0,0 1,0-1,-1 0,1 1,-1-1,0 1,1-1,-1 1,0 0,0-1,0 1,0 0,-2 81,-5-51,-13 140,19-171,1 0,0 0,-1 1,1-1,0 0,0 0,0 0,0 1,0-1,0 0,1 0,-1 1,0-1,1 0,-1 0,0 0,1 0,-1 0,1 0,0 0,-1 0,1 0,0 0,0 0,0 0,0 0,-1 0,1 0,0-1,0 1,1 0,-1-1,0 1,0-1,0 0,0 1,0-1,1 0,-1 1,0-1,0 0,0 0,1 0,-1 0,0 0,0 0,0 0,1-1,-1 1,0 0,0-1,1 0,132-114,44-37,-55 60,-121 92,-1 0,0-1,1 1,-1 0,0 0,0 0,1 0,-1 0,0 0,1 0,-1 1,0-1,0 0,1 1,-1-1,0 1,0-1,0 1,0-1,1 1,-1 0,0 0,0 0,0-1,0 1,-1 0,1 0,0 0,0 0,-1 1,1-1,0 0,-1 0,1 0,-1 0,0 1,1-1,-1 0,0 1,15 59,-14-55,3 20,-2 1,-1 0,-1-1,-1 1,-1 0,-1-1,-7 22,7 2,6-32</inkml:trace>
</inkml:ink>
</file>

<file path=ppt/ink/ink5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1,'10'24,"3"17,-1 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9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1,'-47'714,"19"-544,25-151,10-20,16-25,10-16,1 1,3 3,0 0,3 3,0 1,3 2,0 2,26-12,16 12,-83 30,1-1,-1 1,1 0,-1 0,1 1,-1-1,0 0,1 1,-1-1,1 1,-1 0,0 0,1 0,-1 0,0 0,0 1,0-1,0 1,0-1,0 1,0 0,0-1,-1 1,1 0,-1 0,0 0,1 1,-1-1,0 0,0 0,0 1,0-1,-1 1,1 0,1 5,-1 0,0 0,-1 0,0 0,0 0,-1 0,1 0,-2 0,1 0,-1 0,-1 0,1 0,-1-1,-1 1,1-1,-1 0,0 0,-1 0,-3 3,-107 116,96-109,-1-1,-1 0,0-2,-1 0,0-2,-1 0,0-2,-1 0,-24 6,46-15,-1 0,1 0,0 0,0 0,-1-1,1 1,-1-1,1 1,-1-1,1 0,0 0,-1 0,1 0,-1 0,1-1,-1 1,1-1,0 0,-1 1,1-1,0 0,-1-1,1 1,0 0,0 0,0-1,0 1,0-1,1 0,-1 0,0 1,1-1,-1 0,1 0,0-1,0 1,0 0,0 0,0-1,0 1,0 0,1-1,-1 1,1-1,0 1,0 0,0-1,0 1,0-1,0 1,0-1,1 1,0-1,-1 1,10-19,3 1</inkml:trace>
  <inkml:trace contextRef="#ctx0" brushRef="#br0" timeOffset="315.202">586 819,'75'-8,"-1"-2,0-4,37-13,-101 24,-1-1,1 1,-1-2,0 1,-1-1,1 0,-1-1,0 0,0 0,-1-1,0 0,0 0,0-1,-1 1,0-2,-1 1,0 0,0-1,-1 0,0 0,0-1,-1 1,-1-1,1 0,-1 1,-1-2,0 8,-1-1,0 1,0 0,0 0,0-1,0 1,-1 0,1-1,-1 1,0 0,0 0,0 0,0 0,-1 0,1 0,-1 0,0 0,0 1,0-1,0 0,0 1,-1 0,1-1,-1 1,1 0,-1 0,0 1,0-1,0 1,0-1,0 1,0 0,0 0,0 0,0 0,-1 1,1-1,0 1,0 0,-1 0,1 0,0 1,-1-1,1 1,0-1,0 1,-3 1,-7 3,0 1,1 0,0 0,0 1,0 1,1 0,0 1,0 0,1 0,0 1,1 1,0 0,1 0,0 0,0 1,2 0,-1 1,2-1,-1 1,2 1,0-1,0 0,2 1,-1 1,1-7,0 1,1 0,0-1,0 1,1 0,0-1,0 1,1 0,0-1,1 1,0-1,0 1,1-1,0 0,0 0,1 0,0 0,1-1,-1 1,2-1,-1 0,1-1,0 1,0-1,0 0,1-1,0 0,0 0,8 4,2-2,0 0,1-1,0-1,0-1,0-1,0 0,1-1,-1-1,1-1,-1-1,1 0,9-3,1 0</inkml:trace>
</inkml:ink>
</file>

<file path=ppt/ink/ink5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1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1,'30'432,"-3"-327,-10-63,-15-33,-1 0,1 1,-1 0,-1-1,0 1,0-1,-1 1,-1-1,1 1,-1-1,-1 1,0-1,0 0,-1 0,-1 2,-20 80,10 48,-19 13,29-133</inkml:trace>
</inkml:ink>
</file>

<file path=ppt/ink/ink5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4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13,'0'-13,"0"34,0-2,3 23,2 0,1 1,3-2,1 1,4 4,-12-33,2-1,-1 0,2 0,0 0,0 0,1-1,0 0,1 0,0-1,1 1,0-2,0 1,1-1,1-1,-1 1,2-2,-1 1,1-1,0-1,0 0,9 3,-14-8,0 0,0-1,-1 0,1 0,0 0,0-1,-1 1,1-2,0 1,-1-1,1 1,-1-1,1-1,-1 1,0-1,0 0,0 0,-1-1,1 1,3-4,77-89,4-33,-89 129,0-1,0 0,0 1,1-1,-1 1,0-1,0 1,1-1,-1 1,0-1,1 1,-1-1,0 1,1 0,-1-1,0 1,1-1,-1 1,1 0,-1-1,1 1,-1 0,1 0,-1-1,1 1,-1 0,1 0,0 0,-1 0,1 0,-1 0,1 0,-1 0,1 0,0 0,-1 0,1 0,-1 0,1 0,-1 0,1 1,-1-1,1 0,-1 0,1 1,-1-1,1 0,-1 1,1-1,-1 0,1 1,-1-1,0 1,1-1,10 34,-9-25,4 19,-5-19,0-1,0 1,1-1,0 1,1-1,0 0,0 1,1-1,0-1,0 1,1-1,0 1,0-2,0 1,1 0,0-1,1 0,-1 0,1-1,5 3,-5-5,-1 0,1 0,0 0,1-1,-1 0,0-1,1 1,-1-1,1-1,-1 0,1 0,-1 0,0-1,1 0,-1 0,1-1,-1 0,0 0,0-1,0 0,0 0,-1 0,1-1,-1 0,0-1,0 1,0-1,-1 0,4-5,7-5,-1-1,-1 0,0-2,-2 1,0-2,0 1,-2-2,-1 1,0-2,-1 1,-1-1,-1 0,-1 0,-1-1,-1 1,0-13,-3 7,0 3</inkml:trace>
</inkml:ink>
</file>

<file path=ppt/ink/ink5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5786,'5'34,"2"10</inkml:trace>
  <inkml:trace contextRef="#ctx0" brushRef="#br0" timeOffset="-184.074">1468 5052,'-5'34,"3"15,3 5,0-7</inkml:trace>
  <inkml:trace contextRef="#ctx0" brushRef="#br0" timeOffset="-1093.968">1468 1835,'0'19,"0"12,0 4,0 2,0-1,0-2,0-1,5-3,1 0,0-1,-1-1,-1 0,-2 0,-1-5</inkml:trace>
  <inkml:trace contextRef="#ctx0" brushRef="#br0" timeOffset="-732.443">1411 3048,'0'24,"0"18,0 6,0 0,0-4,-4-4,-3-4,1-4,1-2,2-1,1-2,1 1,0-1,1 1,0 0,1-1,-1-3</inkml:trace>
  <inkml:trace contextRef="#ctx0" brushRef="#br0" timeOffset="-379.396">1468 4092,'-11'62,"2"-1,3 2,3-1,4 34,26 71,-25-56,-2-87</inkml:trace>
  <inkml:trace contextRef="#ctx0" brushRef="#br0" timeOffset="-9364.471">0 791,'114'0,"320"-12,547-60,-303 32,-175 4,-243 25,-169-5,-72 11</inkml:trace>
  <inkml:trace contextRef="#ctx0" brushRef="#br0" timeOffset="-5283.473">706 114,'-173'124,"141"-97,-56 53,3 4,4 4,-10 21,-20 20,111-128,-1-1,1 1,-1-1,1 1,0 0,-1-1,1 1,0 0,-1-1,1 1,0 0,0-1,0 1,0 0,0 0,0-1,0 1,0 0,0-1,0 1,0 0,0 0,0-1,1 1,-1 0,0-1,1 1,-1 0,0-1,1 1,-1-1,1 1,-1 0,0-1,1 1,0-1,-1 1,1-1,-1 0,1 1,0-1,-1 0,1 1,0-1,-1 0,1 0,0 1,-1-1,1 0,9-2</inkml:trace>
  <inkml:trace contextRef="#ctx0" brushRef="#br0" timeOffset="-4999.501">1242 170,'-20'13,"-89"58,4 4,3 4,3 5,-13 21,23-10,88-94,0 0,1 0,-1-1,1 1,-1 0,1 0,0 0,-1 0,1 0,0-1,-1 1,1 0,0 0,0 0,0 0,0 0,0 0,0 0,0 0,0 0,0 0,1 0,-1 0,0 0,0-1,1 1,-1 0,1 0,-1 0,1 0,-1-1,1 1,-1 0,1 0,0-1,-1 1,1-1,0 1,0-1,0 1,-1-1,1 1,0-1,0 1,0-1,0 0,0 0,0 1,0-1,-1 0,1 0,1 0,51-3,-18-8,0-2,-1-1,0-2,-1-1,17-12,-9 4</inkml:trace>
  <inkml:trace contextRef="#ctx0" brushRef="#br0" timeOffset="-4748.103">1750 170,'0'3,"0"0,-1 0,0-1,0 1,0 0,0-1,0 1,0 0,-1-1,1 0,-1 1,0-1,0 0,0 0,0 0,0 0,0 0,0 0,-3 1,3-1,-221 201,59-71,163-131,0-1,0 1,0-1,0 1,-1-1,1 1,0 0,0 0,0 0,0-1,1 1,-1 0,0 0,0 0,0 0,1 1,-1-1,0 0,1 0,-1 0,1 0,0 1,-1-1,1 0,0 0,0 1,0-1,0 0,0 1,0-1,0 0,0 0,0 1,1-1,-1 0,0 0,1 1,-1-1,1 0,0 0,-1 0,1 0,0 0,-1 0,1 0,0 0,0 0,0 0,0 0,0 0,0-1,0 1,0 0,2 0,17-2,2-2</inkml:trace>
  <inkml:trace contextRef="#ctx0" brushRef="#br0" timeOffset="-4533.872">2399 114,'-10'14,"-26"24,-18 15,-9 4,2-4,2-5,5-7,8-5,6-4,6-2,3-2,8-1,11-5,14-6,11-11,3-6</inkml:trace>
  <inkml:trace contextRef="#ctx0" brushRef="#br0" timeOffset="-4294.507">3133 0,'-15'34,"-8"16,-2 3,-1-6,0-7,3-5,2-4,-1-2,-2-2,-1 0,-1 0,-1 0,-1-4,0-2,0 1,4-4</inkml:trace>
  <inkml:trace contextRef="#ctx0" brushRef="#br0" timeOffset="-1461.183">1411 819,'12'197,"-4"-144,-2 0,-2 1,-3 0,-2 7,1-52,-1 15</inkml:trace>
  <inkml:trace contextRef="#ctx0" brushRef="#br0" timeOffset="3190.705">1497 762,'70'66,"277"417,-133-246,-54-81,-35-23,-14 8,57 46,7 14,-23-26,-60-73,17 11,160 104,-239-194,-1 2,-2 1,-1 1,-1 1,20 30,-3-5,120 167,10-11,-36-52,-42-58,-77-84,-1 0,0 1,-1 1,0 1,-2 0,0 1,-1 0,4 10,-4-2,0 1,2-2,2 0,0-1,1 0,2-2,0 0,12 10,9 0,28 38,-16 20,-52-79</inkml:trace>
  <inkml:trace contextRef="#ctx0" brushRef="#br0" timeOffset="5456.469">5137 4318,'-5'-5,"-1"0,0 1,0 0,-1-1,1 2,-1-1,1 1,-1 0,0 1,-1-1,1 1,0 1,0-1,-1 1,1 1,-1-1,1 1,-1 1,1-1,-1 1,1 1,0-1,-2 1,-18 1,-1 1,1 1,-1 1,1 1,1 2,0 0,0 2,1 1,0 1,-18 13,28-14,0 0,1 1,0 1,1 1,1 0,0 0,1 1,0 1,2-1,-1 3,-1 5,0 1,2 1,0-1,2 1,1 1,1 0,1-1,2 1,0 0,2 1,1-1,1 0,6 26,-6-39,0 0,1 0,0-1,1 1,1-1,0 0,1 0,0-1,1 1,0-1,1-1,1 1,0-2,0 1,1-1,0 0,1-1,8 6,116 33,-92-38,-25-5,0-1,0-1,1 0,0-1,-1-1,1-1,0-1,18-2,133-27,-133 19,0-1,-2-3,0 0,0-2,1-3,-25 14,0 0,-1-1,1 0,-2-1,1 0,-1 0,0-1,0 0,-1-1,-1 0,0 0,2-4,75-146,-78 148,-1 0,0 0,-1-1,-1 1,0-1,0 0,-1 0,-1 0,0 0,-1-1,0 1,-1 0,-1 0,0 0,0 0,-1 0,-1 0,-1 1,1 0,-2-1,-5-8,-27-22,-2 2,-2 2,-2 1,-1 3,-1 1,-2 3,-1 2,-9-2,48 25,0 0,0 1,-1 1,0-1,0 2,0 0,0 0,0 1,-1 0,1 1,-1 0,1 1,-1 0,1 1,-1 0,1 1,-1 0,-7 3,1 2</inkml:trace>
  <inkml:trace contextRef="#ctx0" brushRef="#br0" timeOffset="6370.852">4657 4968,'26'-38,"-22"25,72-157,-55 130,-16 30,0-1,0 1,1 0,1 1,0-1,0 1,0 1,1-1,6-4,-13 12,0 1,0-1,0 0,0 0,0 1,0-1,0 0,0 1,0-1,0 1,0-1,0 1,0 0,1 0,-1-1,0 1,0 0,0 0,1 0,-1 0,0 0,0 0,0 1,0-1,1 0,-1 0,0 1,0-1,0 1,0-1,0 1,0 0,0-1,0 1,0 0,0 0,0-1,-1 1,1 0,0 0,0 0,-1 0,1 0,-1 0,1 0,-1 0,1 1,-1-1,14 66,-11-45,20 90,-22-111,-1 0,0 0,1 0,-1 0,1 0,-1 0,1 0,0 0,0 0,-1-1,1 1,0 0,0 0,0-1,-1 1,1-1,0 1,0-1,0 1,0-1,0 1,0-1,1 0,-1 1,0-1,0 0,0 0,0 0,0 0,0 0,0 0,0 0,0-1,0 1,1 0,-1 0,0-1,0 1,0-1,0 1,0-1,-1 1,1-1,0 0,0 1,0-1,0 0,-1 0,2 0,40-44,-41 43,136-145,-136 146,1-1,-1 0,1 1,0-1,-1 1,1 0,0-1,0 1,0 0,0 0,0 0,0 1,0-1,1 0,-1 1,0-1,0 1,0 0,1 0,-1 0,0 0,0 0,1 0,-1 0,0 1,0 0,0-1,1 1,-1 0,0 0,0 0,0 0,0 0,-1 0,1 1,0-1,0 0,-1 1,1 0,-1-1,1 1,-1 0,0 0,0 0,0 0,0 0,0 0,5 13,-1 0,0 0,-1 0,-1 1,0 0,-2 0,1-1,-2 1,0 0,-1 0,-2 7,2 20,0 13,1-32</inkml:trace>
  <inkml:trace contextRef="#ctx0" brushRef="#br0" timeOffset="8008.536">5081 5250,'0'821,"-23"-715,16-128,3 3,-1 0,-1 0,-1 1,0 0,-1 0,-1 1,-1 0,0 1,-1 0,-1 1,-1 0,0 0,0 2,-2 0,-3-3,2 0,-44-53,63 66,-1 1,0-1,0 1,1 0,-1-1,1 1,0 0,0 0,0 1,0-1,0 1,0-1,0 1,0 0,0 0,1 0,-1 1,0-1,1 1,1-1,23-6,1 2,-1 1,1 1,0 2,0 1,0 1,0 1,14 4,-16-1,-1 2,0 1,0 1,-1 1,0 1,-1 1,0 1,18 15,-40-27,1 0,-1 0,0 1,0-1,0 1,0-1,-1 1,1 0,0 0,-1 0,1 0,-1 0,0 0,0 0,1 1,-1-1,-1 0,1 1,0-1,-1 1,1-1,-1 0,0 1,1-1,-1 1,0-1,-1 1,1-1,0 1,-1-1,1 1,-1-1,0 1,0-1,0 0,0 0,0 1,-1-1,1 0,-1 0,1 0,-1 0,0-1,1 1,-1 0,-2 0,-155 97,-49 26,195-108,16-12</inkml:trace>
  <inkml:trace contextRef="#ctx0" brushRef="#br0" timeOffset="13038.735">2738 4459,'-5'-2,"0"0,0 1,0-1,0 1,0 0,-1 1,1-1,0 1,0 0,-1 0,1 1,0 0,0 0,-1 0,1 0,0 1,0 0,0 0,1 0,-1 0,0 1,1 0,0 0,0 0,-1 1,2-1,-1 1,0 0,1 0,0 0,0 1,-2 3,-8 16,2 0,0 1,2 1,1-1,1 1,1 1,1-1,2 1,0 0,2 0,1 0,1 0,1 2,-2-20,1 0,-1-1,1 1,1 0,-1-1,1 1,1-1,0 1,0-1,1 0,0 0,0-1,0 1,1-1,1 0,-1 0,1 0,0-1,1 0,-1 0,1-1,0 0,1 0,-1 0,1-1,0 0,0-1,8 3,-2-4,1-1,0-1,-1 0,1-1,0-1,-1 0,1 0,-1-2,0 0,0 0,0-2,-1 0,1 0,-2-1,1 0,-1-2,0 1,0-1,-1-1,0 0,-1-1,0 0,-1 0,0-1,-1 0,0 0,-1-2,5-3,-2 0,0-1,-1 0,-1-1,0 0,-2 0,0-1,-1 0,-1 0,-1 0,-1 0,0 0,-2 0,0-1,-2-7,2 20,-1 0,0 0,-1 0,0 0,0 0,-1 0,1 0,-2 1,1-1,-1 1,0 0,-1 0,0 0,0 1,0-1,-1 1,0 1,0-1,0 1,-1 0,1 0,-1 1,-1 0,1 0,0 1,-1 0,0 0,0 1,0 0,0 0,0 0,0 1,0 1,-1 0,1 0,-4 0,-9 5,-1 0,1 2,1 0,0 1,0 1,0 1,1 1,1 0,0 1,0 1,1 1,1 1,0 0,1 1,1 1,-6 9,-1-2</inkml:trace>
  <inkml:trace contextRef="#ctx0" brushRef="#br0" timeOffset="13409.179">2540 4798,'68'-81,"-62"74,3-5,0 0,1 1,0 0,1 1,0 0,1 1,-1 0,2 1,0 0,-8 7,-1 0,1 1,0-1,-1 1,1 0,0 0,0 1,-1-1,1 1,-1 0,1 0,0 1,-1-1,0 1,1 0,-1 0,0 1,0-1,0 1,-1 0,1 0,-1 0,1 0,-1 1,0 0,0-1,0 1,-1 0,0 0,1 0,-1 1,-1-1,1 1,0-1,66 71,-63-73,1 0,-1 0,1 0,-1-1,1 0,0 0,0 0,0-1,0 1,0-1,-1-1,1 1,0-1,0 0,0-1,-1 1,1-1,-1 0,1-1,-1 1,0-1,3-2,6-7</inkml:trace>
  <inkml:trace contextRef="#ctx0" brushRef="#br0" timeOffset="13808.78">1468 5278,'235'-48,"148"-28,-186 40,-168 31</inkml:trace>
  <inkml:trace contextRef="#ctx0" brushRef="#br0" timeOffset="14822.898">3246 4601,'5'3,"1"0,-1-1,1 0,0 0,-1 0,1-1,0 0,0 0,0 0,0-1,0 0,0 0,0 0,3-1,22-5,-1 0,0-2,0-2,0 0,-2-2,1-1,-1-1,-1-2,-1-1,0 0,13-14,247-195,-282 223,12-11,-1 0,0-1,-1-1,-1 0,-1 0,0-2,-1 1,6-14,-17 31,1-1,-1 0,0 0,1 1,-1-1,0 0,0 0,0 0,0 1,0-1,0 0,0 0,0 0,0 0,0 1,0-1,0 0,0 0,-1 0,1 1,0-1,-1 0,1 0,0 1,-1-1,1 0,-1 1,1-1,-1 1,0-1,1 0,-1 1,1-1,-1 1,0-1,0 1,1 0,-1-1,0 1,0 0,1 0,-1-1,0 1,0 0,0 0,1 0,-1 0,0 0,0 0,0 0,0 0,1 0,-1 1,-56 6,43-4,-15 1,0 0,0-2,0-1,-1-2,-23-3,53 3,-1 1,0 0,1-1,-1 1,0 0,0 0,0-1,1 1,-1 0,0 0,0 0,0 0,0 0,1 0,-1 0,0 0,0 0,0 0,0 1,1-1,-1 0,0 1,0-1,1 0,-1 1,0-1,1 1,-1-1,0 1,1-1,-1 1,1 0,-1-1,1 1,-1 0,1-1,-1 1,1 0,0 0,-1-1,1 1,0 0,0 0,-1 0,1-1,0 1,0 0,0 0,0 0,0 0,0-1,0 1,0 0,1 0,-1 0,0-1,0 1,1 0,-1 0,1 0,26 52,-22-46,110 194,-52-43,-61-158,-1-1,1 1,-1 0,0-1,1 1,-1-1,0 1,1-1,-1 0,0 0,0 1,0-1,0 0,1 0,-1 0,-1 0,1 0,0-1,0 1,0 0,0 0,-1 0,1-1,-1 1,1 0,-1-1,1 1,-1-1,0 1,0 0,0-1,0 1,0-1,0 1,0-1,0 0,12-53,3 0,2 1,3 1,9-17,7 14,-26 42</inkml:trace>
</inkml:ink>
</file>

<file path=ppt/ink/ink5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09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1383,'2'0,"-1"1,1 0,-1-1,1 0,0 1,0-1,-1 0,1 0,0 0,-1 0,1 0,0 0,-1 0,1 0,0-1,-1 1,1-1,0 1,-1-1,1 0,-1 0,1 0,-1 0,1 0,-1 0,0 0,0 0,1 0,-1-1,2 0,229-173,86-70,44-7,-193 147,-128 87,-30 18</inkml:trace>
  <inkml:trace contextRef="#ctx0" brushRef="#br0" timeOffset="1550.168">3867 4798,'-16'13,"14"-13,0 1,0 0,1-1,-1 1,0 0,0 0,0 0,1 0,-1 1,0-1,1 0,0 1,-1-1,1 1,0-1,-1 1,1 0,0-1,0 1,0 0,1 0,-1 0,0 0,1 0,-1 0,1 0,0 0,-1 0,1 0,0 0,0 0,0 0,1 0,-1 0,0 0,1 0,-1 0,1-1,0 3,6 2,-7-5,1 0,0-1,-1 1,1 0,0 0,0 0,0 0,-1-1,1 1,0-1,0 1,0 0,0-1,0 1,0-1,1 0,-1 1,0-1,0 0,0 0,0 0,0 0,0 0,1 0,-1 0,0 0,0 0,0 0,0-1,0 1,0 0,0-1,0 1,1-1,195-147,103-52,161-135,-314 211,-134 112</inkml:trace>
  <inkml:trace contextRef="#ctx0" brushRef="#br0" timeOffset="3039.253">480 367,'226'147,"68"92,150 118,-190-134,-92-79,-6 7,-6 8,142 203,-22-110,-88-100,71 79,-123-108,-18-6,31 49,125 159,-152-205,4-2,15 31,101 138,-48-74,-130-152,-3 2,41 64,-81-83,-32-59,9 0</inkml:trace>
  <inkml:trace contextRef="#ctx0" brushRef="#br0" timeOffset="3333.245">4628 3697,'-42'115,"4"1,6 2,5 1,-4 66,-20 81,38-210,-3 11,3 1,3 0,0 57,10-101</inkml:trace>
  <inkml:trace contextRef="#ctx0" brushRef="#br0" timeOffset="4168.661">847 0,'-28'168,"-20"292,40 217,8-668,0 1,1-1,0 0,1 1,0-1,1 0,-1 0,2 0,-1 0,5 7,2-1</inkml:trace>
  <inkml:trace contextRef="#ctx0" brushRef="#br0" timeOffset="7900.442">2907 2257,'20'-16,"35"-25,-3-2,-1-2,-2-2,-3-2,-1-3,10-19,66-108,-94 141,-3-1,-1 0,-2-2,-1-1,-3 0,-1-2,-2 1,1-15,-16-40,0 95,0 1,0-1,1 1,-1 0,0 0,-1-1,1 1,0 0,-1 0,1 0,-1 0,0 1,1-1,-1 0,0 1,0-1,0 1,0-1,0 1,-1 0,1 0,0 0,-1 0,1 1,0-1,-1 1,1-1,-1 1,1 0,-1 0,1 0,-1 0,1 0,-1 0,1 1,0-1,-1 1,1 0,-11 5,0 0,1 2,0-1,0 1,1 1,0 0,0 1,1 0,0 0,1 1,0 0,1 1,0 0,1 0,0 1,-2 6,-6 13,1 1,1 0,2 1,1 0,2 0,1 1,2 0,1 1,2-1,1 1,3 21,0-45,1 0,0 0,0 0,1-1,1 1,0-1,0 0,1-1,0 1,1-1,0 0,1-1,0 1,1-2,0 1,0-1,0-1,1 1,0-2,1 1,0-2,0 1,167 48,-129-20,-40-19</inkml:trace>
</inkml:ink>
</file>

<file path=ppt/ink/ink5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34,'33'-34,"-28"67,-14 192,8-222,1 0,0 0,0 0,0 0,0 1,1-1,-1 0,1 0,-1 0,1 0,0 0,1 0,-1 0,0 0,1 0,-1-1,1 1,0 0,0-1,0 0,0 1,1-1,-1 0,1 0,-1 0,1 0,0-1,-1 1,1-1,0 0,0 1,0-1,0 0,0-1,0 1,1-1,-1 1,0-1,0 0,0 0,1 0,-1-1,0 1,0-1,0 0,0 0,2 0,10-7,0-1,0-1,0 0,-1-1,-1-1,0 0,-1-1,0 0,8-12,19-18,64-64,-102 106,-1-1,1 1,0 0,0 0,0-1,0 1,0 0,0 0,0 0,0 0,1 0,-1 0,0 1,1-1,-1 0,0 1,1-1,-1 1,1-1,-1 1,1 0,-1-1,1 1,-1 0,1 0,-1 0,1 0,0 1,-1-1,1 0,-1 1,0-1,1 1,-1-1,1 1,-1-1,0 1,1 0,-1 0,0 0,0 0,1 0,-1 0,0 0,0 0,0 0,-1 1,1-1,0 1,12 121,23 25,-33-143,-1 0,1-1,0 1,0-1,0 0,0 0,1 0,0 0,0-1,0 1,0-1,0 0,1 0,-1 0,1-1,0 0,0 0,0 0,0 0,0-1,0 0,0 0,0 0,1-1,-1 1,0-1,3-1,3-1,0 0,0-1,0 0,-1-1,1 0,-1-1,0 0,0-1,-1 0,1 0,-1-1,-1 0,1-1,-1 0,0 0,-1-1,0 0,-1 0,0 0,0-1,2-5,2-6,0 0,-1-1,-2 0,0 0,-1 0,-1-1,-2 0,0-1,-1 0</inkml:trace>
</inkml:ink>
</file>

<file path=ppt/ink/ink5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1880,'-2'-2,"1"0,0 0,-1 0,0 1,1-1,-1 1,0-1,0 1,0-1,0 1,0 0,0 0,0 0,-1 0,1 0,0 1,0-1,-1 1,1-1,0 1,-1 0,1 0,-1 0,-1 0,1 0,-9-2,-1 1,1 0,0 1,-1 0,1 1,0 0,0 1,-1 1,1 0,1 0,-1 1,0 1,1 0,0 0,0 1,1 0,0 1,0 1,0-1,1 1,-5 6,-7 7,1 0,2 1,0 1,1 0,1 1,-8 20,16-30,0 0,1 0,1 1,1-1,0 1,1 1,0-1,1 0,1 1,1 0,0 0,1-1,0 1,2 0,-1-1,2 1,0-1,3 7,3 0,1-1,1 0,1-1,1 0,0-1,2 0,0-1,1-1,1-1,0 0,1-1,1-1,0 0,1-2,13 7,-14-9,1-1,-1-1,1 0,1-1,-1-2,1 0,0-1,1-1,-1-1,2-1,0-1,-1-1,0-2,1 0,-1-1,-1-1,1-2,-1 0,0-1,0-1,-1 0,0-2,-1-1,3-2,-5-2,-1 0,0 0,-1-2,-1 0,-1-1,0 0,0-3,-13 21,17-24,-2-1,0-1,-2 0,-1 0,-2-2,0 1,-2-1,-1-1,-1 1,-2-1,1-21,-5 39,0 1,0 0,-1 0,0 0,-1-1,0 1,-1 1,0-1,-1 0,0 1,-1 0,0 0,0 0,-1 0,-1 1,1 0,-1 0,-1 1,-3-3,-4-3,-1 0,0 1,-1 1,-1 0,0 2,0 0,-1 1,-1 0,1 2,-1 0,0 2,-1 0,-4 0,-25-5,40 6,-1 1,1 0,-1 1,0 0,0 1,0 0,0 1,0 0,0 1,1 0,-1 0,0 1,0 1,1 0,-1 1,-10 8,3-1</inkml:trace>
  <inkml:trace contextRef="#ctx0" brushRef="#br0" timeOffset="4838.661">3416 2783,'11'138,"8"65,8-6,-39-27,-23 26,27-137,3 0,3 0,5 53,-1-5,-2-63,-11 138,-9 44,-6-29,26 141,-28-195,26-108,1 0,2 0,1 0,2 0,2 3,-6-38,-1-1,1 1,-1 0,1 0,-1 0,1 0,-1 0,1 0,0 1,-1-1,1 0,-1 0,1 0,-1 0,1 0,0 1,-1-1,1 0,-1 0,1 1,0-1,-1 0,1 0,0 1,0-1,-1 0,1 1,0-1,0 1,-1-1,1 0,0 1,0-1,0 1,0-1,-1 1,1-1,0 0,0 1,0-1,0 1,0-1,0 1,0-1,0 1,1-1,-1 0,0 1,0-1,0 1,0-1,1 0,-1 1,0-1,0 1,1-1,-1 0,0 1,1-1,-27-29,25 28,-28-36,-1 1,-2 1,-2 2,0 2,-3 0,0 3,-14-7,41 29,-39-29,48 34,0 0,0 0,1 1,-1-1,0 0,0 0,1 0,-1 0,1 0,-1 0,1 0,-1 0,1 0,0 0,-1 0,1 0,0-1,0 1,0 0,0 0,0 0,0 0,0 0,0 0,1-1,-1 1,0 0,1 0,-1 0,0 0,1 0,-1 0,1 0,0 0,-1 0,1 0,0 1,0-1,-1 0,1 0,0 1,0-1,0 0,0 1,0-1,0 1,109-31,-81 27,95-20,-38 6,1 4,76-1,112-13,-208 14,52 0,-119 14,0 1,0-1,0 1,1-1,-1 1,0 0,0-1,0 1,0-1,0 1,0-1,-1 1,1 0,0-1,0 1,0-1,0 1,-1-1,1 1,0-1,-1 1,1-1,0 1,-1-1,1 1,0-1,-1 0,1 1,-1-1,1 1,-1-1,1 0,-1 0,1 1,-1-1,1 0,-1 0,0 0,1 0,-1 1,1-1,-1 0,1 0,-1 0,0 0,1 0,-1 0,1-1,-1 1,1 0,-1 0,-110 45,3 5,-53 34,-200 118,326-169,30-22</inkml:trace>
  <inkml:trace contextRef="#ctx0" brushRef="#br0" timeOffset="9350.604">2964 1852,'-48'-33,"-21"-42,-62-80,53 64,62 69,-1 1,-1 1,-1 0,-1 2,-21-17,-85-52,-30-58,97 83,-53-80,-244-184,206 165,-78-30,115 80,113 112,0-1,0 0,0 1,0-1,0 0,-1 1,1-1,0 0,0 1,0-1,0 0,-1 0,1 1,0-1,0 0,-1 0,1 1,0-1,-1 0,1 0,0 0,0 0,-1 1,1-1,0 0,-1 0,1 0,0 0,-1 0,1 0,-1 0,1 0,0 0,-1 0,1 0,0 0,-1 0,1 0,0 0,-1 0,1-1,0 1,-1 0,1 0,0 0,0 0,-1-1,15 44,-11-36,7 35,-1 0,-2 2,-2-1,-2 0,-2 1,-4 36,3-31,-22 87,22-135,1-1,-1 1,0-1,1 0,-1 1,0-1,1 1,-1-1,0 0,1 1,-1-1,1 0,-1 0,1 1,-1-1,0 0,1 0,-1 0,1 0,-1 1,1-1,-1 0,1 0,-1 0,1 0,-1 0,1 0,0 0,-1 0,1-1,-1 1,1 0,-1 0,0 0,1 0,-1-1,1 1,-1 0,1 0,-1-1,0 1,1 0,-1-1,1 1,-1-1,0 1,1 0,-1-1,0 1,0-1,0 1,1-1,-1 1,0-1,0 1,0-1,0 1,0-1,0 1,0-1,0 1,0-1,0 1,0-1,0 1,0-1,0 1,0-1,0 1,-1-1,2 0,46-57,2 3,2 2,3 2,1 3,3 2,2 3,15-7,-50 36,0 0,1 2,0 1,1 1,0 1,1 2,18-3,-46 9,-1 1,0-1,1 0,-1 1,1-1,-1 1,0-1,1 0,0 0,-1 1,1-1,-1 0,1 0,0 1,0-1,-1 0,1 0,0 0,0 0,0 1,0-1,0 0,0 0,0 0,0 0,0 0,0 1,1-1,-1 0,0 0,1 0,-1 1,0-1,1 0,-1 0,1 1,-1-1,1 0,-1 1,1-1,0 1,-1-1,1 1,0-1,-1 1,1-1,0 1,0 0,-1-1,1 1,0 0,0-1,0 1,0 0,-1 0,1 0,0 0,0 0,0 0,0 0,-17-6,-1 1,-1 1,1 1,0 0,-1 1,0 1,1 0,-1 1,0 2,-3 0,-27 0,-235-2,279 0,0-1,0 1,1 0,-1-1,0 0,0 0,0 0,0-1,1 1,-1-1,1 0,-1 0,1 0,0 0,0-1,0 1,0-1,0 0,0 0,-1-3,-4-9</inkml:trace>
  <inkml:trace contextRef="#ctx0" brushRef="#br0" timeOffset="10188.028">480 45,'-16'22,"-29"166,39-151,-24 217,-4 2,18-79,16-177,1 1,-1-1,0 1,0 0,0-1,0 1,0 0,0-1,0 1,0-1,0 1,0 0,0-1,0 1,0 0,-1-1,1 1,0-1,0 1,-1-1,1 1,0-1,-1 1,1-1,-1 1,1-1,0 1,-1-1,1 1,-1-1,1 0,-1 1,0-1,1 0,-1 1,1-1,-1 0,1 0,-1 0,0 0,1 0,-1 1,0-1,1 0,-1 0,1 0,-1-1,0 1,1 0,-1 0,0 0,1 0,-1-1,1 1,-1 0,1 0,-1-1,-9-10</inkml:trace>
  <inkml:trace contextRef="#ctx0" brushRef="#br0" timeOffset="10522.284">0 158,'1'-2,"-1"0,1-1,-1 1,1-1,0 1,-1 0,1 0,0-1,1 1,-1 0,0 0,1 0,-1 0,1 1,-1-1,1 0,0 0,0 1,0 0,0-1,0 1,0 0,0 0,1 0,-1 0,0 0,0 0,1 1,-1-1,1 1,0 0,81-8,-76 8,321 1,-285-7,-1-1,0-3,-1-1,0-3,0-1,21-12,-39 17</inkml:trace>
  <inkml:trace contextRef="#ctx0" brushRef="#br0" timeOffset="23840.676">3811 2557,'-5'5,"-6"2,-7-1,-4-1,1 3,10 1,5-2</inkml:trace>
</inkml:ink>
</file>

<file path=ppt/ink/ink5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2:16.02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1 597,'5'-10,"1"-3</inkml:trace>
  <inkml:trace contextRef="#ctx0" brushRef="#br1" timeOffset="39994.198">339 146,'48'57,"82"88,16 25,81 17,-35-19,20-13,-43-14,-78-64,-89-75,-1-2,0-1,0 1,1 1,-1-1,0 0,0 0,0 0,1 1,-1-1,0 0,0 1,0-1,0 1,0 0,0-1,0 1,0 0,0-1,0 1,0 0,0 0,0 0,-1 0,1 0,0 0,-1 0,1 0,-1 0,1 0,-1 1,0-1,1 0,-1 0,0 0,0 0,1 1,-1-1,0 0,-1 0,1 1,0-1,0 0,0 0,-1 0,1 0,0 1,-1-1,1 0,-1 0,0 0,1 0,-1 0,0 0,1 0,-1 0,0 0,-1 0,-14 2,0 0,1-2,-1 0,0-1,0 0,0-1,0-1,0-1,0 0,-8-3,-72-9,-66 8,162 7,0 0,1 0,-1 0,0 0,1-1,-1 1,0 0,0 0,1-1,-1 1,0 0,1 0,-1-1,0 1,0 0,0-1,0 1,1 0,-1-1,0 1,0 0,0-1,0 1,0 0,0-1,0 1,0-1,0 1,0 0,0-1,0 1,0 0,0-1,0 1,0 0,0-1,0 1,-1 0,1-1,0 1,0 0,0-1,-1 1,1 0,0-1,0 1,-1 0,1 0,0-1,-1 1,1 0,0 0,0 0,-1 0,1-1,-1 1,1 0,0 0,-1 0,1 0,0 0,-1 0,1 0,0 0,-1 0,37-15,-26 12,271-144,-26 16,-116 72,-139 59,1-1,0 0,-1 1,1-1,-1 1,1 0,0-1,-1 1,1-1,0 1,-1 0,1 0,0-1,0 1,-1 0,1 0,0 0,0 0,-1 0,1 0,0 0,0 0,0 0,-1 0,1 0,0 1,0-1,-1 0,1 0,0 1,-1-1,1 1,0-1,-1 0,1 1,-1-1,1 1,0-1,-1 1,1 0,-1-1,0 1,1 0,-1-1,1 1,-1 0,0-1,0 1,1 0,-1 0,0-1,0 1,0 0,0 0,0-1,0 1,0 0,0 0,0-1,0 1,0 0,-1 0,1-1,0 1,0 0,-1 0,1-1,-1 1,1 0,-29 49,-7-8,-1-2,-3-2,-31 24,-36 40,86-67,20-18</inkml:trace>
  <inkml:trace contextRef="#ctx0" brushRef="#br1" timeOffset="42069.814">1609 1302,'-33'81,"-90"83,62-92,-182 186,195-211,-123 136,10-3,124-134,-1-1,-3-2,-41 34,39-38,1 2,2 2,-33 47,45-55,-1 0,-1-2,-3-1,-16 13,-57 33,119-159,-10-214,-20 163,17 131,-1 0,1 0,-1 0,1 0,0-1,0 1,-1 0,1 0,0 0,0-1,0 1,0 0,0 0,1 0,-1 0,0-1,1 1,-1 0,0 0,1 0,-1 0,1 0,0 0,-1 0,1 0,0 0,0 0,-1 0,1 0,0 0,0 1,0-1,0 0,0 1,0-1,0 1,0-1,1 1,-1-1,0 1,0 0,0-1,0 1,1 0,-1 0,0 0,0 0,0 0,1 0,-1 1,0-1,0 0,0 0,0 1,0-1,1 1,-1-1,0 1,0-1,0 1,0 0,0 0,0 0,157 72,-97-54,0-4,1-1,1-4,0-2,1-3,-1-3,32-4,-62 1,-22 0,1 0,-1 0,0 2,1-1,-1 1,0 1,0 0,0 0,0 1,0 1,0 0,6 3,-16-6,1 0,0 1,-1-1,1 0,-1 1,1-1,-1 1,0 0,0 0,1-1,-1 1,0 0,-1 0,1 0,0 0,0 0,-1 0,0 0,1 0,-1 0,0 0,0 0,0 0,0 1,0-1,0 0,-1 0,1 0,-1 0,1 0,-1 0,0 0,0 0,0-1,0 1,0 0,0 0,-1-1,1 1,0-1,-1 1,-70 59,46-48,0-1,-1-1,0-2,0 0,-28 3,-165 17,18-3,201-26,0-1,0 1,0 0,0 0,0 0,-1-1,1 1,0 0,0 0,0 1,0-1,0 0,0 0,0 0,0 1,-1-1,1 1,0-1,0 1,0-1,1 1,-1-1,0 1,0 0,0 0,0-1,1 1,-1 0,0 0,0 0,1 0,-1 0,1 0,-1 0,1 0,0 0,-1 0,1 0,0 0,0 0,-1 0,1 1,0-1,0 0,0 0,0 0,1 0,-1 0,0 0,0 0,1 1,-1-1,1 0,-1 0,1 0,-1 0,1 0,-1-1,1 1,0 0,0 0,13 8</inkml:trace>
  <inkml:trace contextRef="#ctx0" brushRef="#br1" timeOffset="43401.657">1327 2092,'-1'0,"1"0,-1-1,1 1,0 0,-1 0,1 0,-1 0,1-1,-1 1,1 0,-1 0,1 0,-1 0,1 0,-1 0,1 0,-1 0,1 0,-1 1,1-1,-1 0,1 0,-1 0,1 0,0 1,-1-1,1 0,-1 0,1 1,0-1,-1 0,1 1,0-1,-1 1,1-1,0 0,-1 1,1-1,0 1,0-1,0 1,-1-1,1 0,0 1,0-1,0 1,0-1,0 1,0-1,0 1,0-1,0 1,0-1,0 1,0-1,0 1,1-1,-1 1,-5 19,1 1,1 0,1 0,1 0,1 0,0 0,2 1,-1 23,-1-38,-1 1,1 0,1 0,0 0,0-1,0 1,1 0,0-1,0 1,1-1,0 0,1 0,-1 0,1 0,1 0,-1-1,1 0,0 0,0 0,1-1,6 5,-6-10,0-1,0 0,0 0,0-1,0 1,0-1,0-1,-1 1,1-1,-1 0,1 0,-1-1,0 1,-1-1,1 0,-1-1,1 1,-1-1,-1 0,1 0,-1 0,1 0,1-5,97-119,-100 129,0 0,0 1,0-1,0 1,0-1,-1 1,1 0,0 0,0 0,0 0,-1 0,1 0,0 0,-1 0,1 1,-1-1,0 1,1-1,-1 1,0-1,0 1,0 0,0 0,0 0,0-1,0 1,-1 0,1 0,-1 0,0 0,1 0,-1 0,0 0,0 0,0 0,0 0,-1 2,8 16,-5-16,0 0,0-1,0 1,0-1,0 1,1-1,0 0,0 1,0-2,0 1,0 0,0 0,1-1,-1 0,1 0,0 0,0 0,-1 0,1-1,0 0,1 0,-1 0,0 0,0-1,0 1,0-1,1 0,-1 0,0-1,0 1,0-1,0 0,0 0,0 0,0-1,0 0,0 1,2-2,12-10,0-1,0-1,-2 0,1-1,-2-1,-1 0,0-1,-1-1,0 0,-2-1,-1 0,8-19,34-86,-53 73,-5 47</inkml:trace>
  <inkml:trace contextRef="#ctx0" brushRef="#br1" timeOffset="43966.348">2287 2290,'-154'303,"152"-300,0 0,0 0,0 0,1 0,-1 0,1 0,0 0,0 1,0-1,0 1,0-1,1 0,0 1,0-1,0 1,0-1,0 1,0-1,1 1,0-1,0 1,0-1,0 0,0 0,1 1,-1-1,1 0,0 0,0-1,0 1,0 0,1-1,-1 1,1-1,-1 1,2-1,8 2,1-2,-1 1,1-2,-1 1,1-2,-1 0,1 0,0-1,-1-1,1 0,8-3,-1-2</inkml:trace>
  <inkml:trace contextRef="#ctx0" brushRef="#br1" timeOffset="44398.113">1976 2431,'43'0,"34"-4,8-3,-5 1,-12 1,-12 1,-12 2,-7 1,-11 0</inkml:trace>
  <inkml:trace contextRef="#ctx0" brushRef="#br1" timeOffset="45929.584">1355 33,'0'-1,"0"1,-1 0,1-1,-1 1,1 0,-1 0,1 0,0-1,-1 1,1 0,-1 0,1 0,-1 0,1 0,-1 0,1 0,-1 0,1 0,-1 0,1 0,-1 0,1 1,-1-1,1 0,-1 0,1 0,-1 1,1-1,0 0,-1 1,1-1,-1 0,1 1,0-1,-1 0,1 1,0-1,0 1,-1-1,1 0,0 1,0-1,-1 1,1-1,0 1,0-1,0 1,0-1,0 1,0-1,0 1,0-1,0 1,0-1,0 1,0-1,-8 21,0-1,2 1,0 0,1 0,1 1,1-1,1 1,1 0,1-1,1 1,2 15,-3-34,1-1,-1 0,0 1,0-1,1 0,0 1,-1-1,1 0,0 0,0 0,0 0,0 1,0-1,1-1,-1 1,1 0,-1 0,1 0,0-1,-1 1,1-1,0 1,0-1,0 0,0 0,0 0,1 0,-1 0,0 0,0-1,1 1,-1-1,0 0,1 1,-1-1,0 0,1 0,3-1,0 0,0 0,0 0,0 0,0-1,0 0,-1-1,1 1,-1-1,1 0,-1 0,0-1,0 0,-1 0,117-146,-121 149,0 0,1-1,-1 1,1 0,-1 0,1 0,0 0,-1 0,1 0,0 0,0 0,0 0,0 0,0 1,0-1,0 0,0 0,0 1,0-1,0 1,0-1,0 1,0 0,1-1,-1 1,0 0,0 0,0 0,1-1,-1 1,0 1,0-1,1 0,-1 0,0 0,0 1,0-1,1 0,-1 1,0-1,0 1,0 0,0-1,0 1,0 0,0 0,0-1,0 1,0 0,-1 0,1 0,0 0,31 75,15 19,-42-92,-1 0,1 0,0-1,0 1,0-1,0 0,0 0,0 0,1-1,-1 0,0 0,1-1,-1 1,1-1,-1 0,1-1,-1 1,1-1,-1 0,1 0,-1-1,0 0,0 0,0 0,0 0,0-1,0 0,-1 0,1 0,-1 0,0-1,0 0,0 0,1-1,7-9,0 0,-1 0,0-1,-1-1,-1 0,0 0,-1-1,-1 0,-1 0,0 0,-2-1,1-2,23-87,-26 98</inkml:trace>
  <inkml:trace contextRef="#ctx0" brushRef="#br1" timeOffset="46688.079">2230 173,'-159'284,"300"-510,-141 225,1-1,0 1,0 0,-1-1,1 1,0 0,0-1,0 1,0 0,0 0,0 0,1 0,-1 0,0 0,0 1,1-1,-1 0,1 1,-1-1,0 0,1 1,-1 0,1-1,-1 1,1 0,-1 0,1 0,0 0,-1 0,1 0,-1 0,1 1,-1-1,1 0,-1 1,1-1,-1 1,0 0,1 0,-1-1,0 1,1 0,-1 0,0 0,0 0,0 0,0 0,0 1,0-1,0 0,0 0,0 1,28 70,-27-63,0 0,1 0,0 0,1-1,-1 0,2 0,-1 0,1 0,1 0,-1-1,1 0,5 4,-9-9,-1-1,0 0,1 0,-1 0,1 0,-1 0,1-1,-1 1,1 0,0-1,-1 1,1-1,0 1,-1-1,1 0,0 0,0 0,-1 0,1 0,0 0,0 0,-1-1,1 1,0-1,0 1,-1-1,1 0,-1 1,1-1,-1 0,1 0,-1 0,1 0,-1 0,0-1,0 1,1 0,-1-1,0 1,0-1,0 1,-1-1,1 1,0-1,25-77,2-150,-23 173,1 32</inkml:trace>
</inkml:ink>
</file>

<file path=ppt/ink/ink5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9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1,'61'47,"77"108,-58-91,66 66,15 75,119 11,-52 18,-122-125,-88-96</inkml:trace>
  <inkml:trace contextRef="#ctx0" brushRef="#br0" timeOffset="838.4">255 1553,'-12'3,"1"1,0 0,0 1,0 1,1 0,0 0,0 1,0 0,1 0,0 1,1 1,0-1,0 1,1 1,0-1,0 1,1 1,0-1,1 1,1 0,-1 0,2 0,-1 1,2-1,-1 1,2 0,0 0,0 0,1 6,-2 6,2-1,0 1,2-1,1 1,0-1,6 18,-7-35,-1 0,2 0,-1 0,1 0,0 0,0 0,0-1,1 0,0 1,0-1,0-1,1 1,-1-1,1 0,0 0,1 0,-1 0,1-1,-1 0,1 0,0-1,0 1,0-1,0-1,1 1,5 0,-3-1,0-1,1 1,-1-2,0 1,0-1,0-1,0 1,0-2,0 1,0-1,-1-1,1 1,-1-1,0-1,0 1,-1-2,1 1,-1-1,4-4,21-14,-2-2,-1-1,-2-1,0-2,-2 0,-1-2,-1 0,-2-2,-2-1,12-28,-27 54,1 0,-2-1,0 1,0-1,0 0,-2 0,1 0,-1 0,0 0,-1 0,0 0,-1-1,0 1,-1 0,0 0,0 1,-1-1,-1 0,1 1,-1 0,-1-1,0 2,0-1,-1 1,0-1,0 1,-1 1,0 0,0 0,-4-2,2 4,1 0,-1 1,0 0,-1 1,1 0,-1 0,1 1,-1 0,0 1,0 0,0 0,1 1,-1 1,0-1,0 2,0-1,1 1,-1 1,1 0,-4 2,-12 4,1 2,0 1,0 0,1 2,1 1,-20 18,13-8,2 1,1 2,1 1,2 0,0 2,-4 12,8-12</inkml:trace>
  <inkml:trace contextRef="#ctx0" brushRef="#br0" timeOffset="1135.38">1 1919,'201'-135,"-177"123,0 2,1 0,0 1,1 2,0 0,0 2,0 1,0 1,1 1,0 2,-1 0,1 2,5 1,50-1,-58-2</inkml:trace>
  <inkml:trace contextRef="#ctx0" brushRef="#br0" timeOffset="2637.866">791 1553,'79'-16,"-1"-2,-1-4,-1-3,-1-3,-2-4,39-24,187-125,-235 133,-2-3,-3-3,39-44,-98 97,1 1,-1 0,0-1,1 1,-1-1,1 1,-1 0,0-1,0 1,1-1,-1 0,0 1,0-1,1 1,-1-1,0 1,0-1,0 1,0-1,0 0,0 1,0-1,0 1,0-1,0 1,0-1,0 0,-1 1,1-1,0 1,0-1,-1 1,1-1,0 1,-1-1,1 1,0-1,-1 1,1 0,0-1,-1 1,1-1,-1 1,1 0,-1 0,1-1,-1 1,1 0,-1 0,1-1,-1 1,0 0,1 0,-1 0,1 0,-1 0,1 0,-1 0,0 0,1 0,-1 0,1 0,-1 0,1 1,-1-1,0 0,-51-1,45 1,-164-1,170 0,0 1,1 0,-1-1,0 1,0 0,1-1,-1 1,0 0,0 0,0 0,1 0,-1 0,0 0,0 0,0 0,1 0,-1 0,0 0,0 0,0 1,1-1,-1 0,0 1,0-1,1 0,-1 1,0-1,1 1,-1-1,0 1,1-1,-1 1,1 0,-1-1,1 1,-1 0,1-1,0 1,-1 0,1 0,0-1,-1 1,1 0,0 0,0 0,0-1,0 1,0 0,0 0,0 0,0 0,0-1,0 1,0 0,0 0,1 0,-1-1,0 1,26 48,-23-45,10 20,-1 0,-1 0,-2 1,0 1,-1-1,-2 1,-1 1,1 12,22 102,-29-140,1 0,0 0,-1 0,1 0,0 0,0 0,0 0,0 0,0 0,0 0,0 0,0 0,1 0,-1 0,0 0,1 0,-1 0,0 0,1 0,-1-1,1 1,-1 0,1 0,0 0,-1 0,1-1,0 1,0 0,-1-1,1 1,0-1,0 1,0-1,0 1,0-1,0 1,0-1,0 0,0 0,0 1,0-1,0 0,0 0,0 0,0 0,0 0,0 0,0 0,0-1,0 1,0 0,0-1,0 1,0 0,0-1,0 1,-1-1,1 1,0-1,0 0,0 1,-1-1,1 0,0 0,13-15,-1-1,-1-1,-1 0,0-1,-1 0,-1 0,1-6,9-17,80-180,-86 204</inkml:trace>
</inkml:ink>
</file>

<file path=ppt/ink/ink5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1,'-11'127,"4"-102,2 1,1 0,2 0,0 0,1 0,2 0,1 5,26 112,-16 25,-2-99,-3 1,-3-1,-3 1,-4 13,1 37,-34 23,37-111,7-27</inkml:trace>
  <inkml:trace contextRef="#ctx0" brushRef="#br0" timeOffset="3251.713">0 763,'153'-57,"2"6,3 6,5 7,-88 22,-2-3,0-4,60-27,-95 34</inkml:trace>
</inkml:ink>
</file>

<file path=ppt/ink/ink5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0 138,'165'25,"294"-22,-414-4,-67-6,0-1,1 0,0-2,0 0,1-2,0 0,1-1,1-1,-12-11,-32-13,41 30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19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58,'39'-5,"26"-1,8-5,0-1,-7 3,-10 2,-5 2,-11 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7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1,'-6'71,"3"-1,3 1,5 30,-4-91,32 425,-35-72,2-351</inkml:trace>
  <inkml:trace contextRef="#ctx0" brushRef="#br0" timeOffset="262.947">1 651,'57'-20,"25"-10,7-1,-7 5,-12 7,-8 2,-11 4,-8 4,-7 4,-6 2,-1-2,-3-2,-4 2</inkml:trace>
  <inkml:trace contextRef="#ctx0" brushRef="#br0" timeOffset="678.403">791 30,'-25'428,"24"-366,3 1,3-1,2 0,3-1,10 29,-19-89,-1 4,0 0,1 0,-1 0,1-1,0 1,1 0,-1-1,1 1,0-1,0 1,0-1,1 0,0 0,-1 0,1 0,1 0,-1-1,1 0,-1 1,1-1,0 0,0-1,0 1,0-1,1 0,-1 0,1 0,-1 0,1-1,-1 0,4 1,3-6,-1 0,1 0,-1-1,0 0,-1-1,1 0,-1 0,0-1,-1 0,0-1,5-5,-8 7,0 0,1 0,0 0,0 1,0 0,1 0,0 0,-1 1,2 0,-1 1,0-1,1 1,0 1,-1-1,1 1,0 1,0-1,0 1,1 1,-1 0,4 0,-7 2,0 1,-1-1,1 1,-1 0,1 1,-1-1,0 1,0-1,-1 1,1 0,-1 1,0-1,0 0,0 1,-1 0,0 0,0-1,0 1,0 1,-1-1,0 0,0 0,0 0,0 1,-1-1,0 0,0 3,8 34,-8-39,0-1,0 1,0 0,0-1,1 1,-1-1,1 1,0-1,0 1,0-1,0 1,0-1,0 0,1 1,-1-1,1 0,0 0,-1 0,1 0,0-1,0 1,0 0,1-1,-1 0,0 1,0-1,1 0,-1 0,1 0,-1 0,1-1,-1 1,1-1,-1 1,1-1,0 0,0 0,10-6</inkml:trace>
  <inkml:trace contextRef="#ctx0" brushRef="#br0" timeOffset="1063.158">1581 1017,'19'-5,"-1"0,1-2,-1 0,0-2,-1 0,0 0,0-2,-1 0,0-1,-1 0,-1-2,0 1,-1-2,0 0,3-6,-14 19,0 0,0 0,0 0,-1 0,1 0,-1-1,0 1,1 0,-1-1,0 0,0 1,-1-1,1 1,0-1,-1 0,0 0,1 1,-1-1,0 0,-1 0,1 1,0-1,-1 0,0 1,1-1,-1 0,0 1,0-1,0 1,-1-1,1 1,-1 0,1 0,-1-1,0 1,0 0,0 0,0 1,0-1,0 0,-1 1,1-1,0 1,-1 0,1 0,-1 0,1 0,-1 0,0 0,-7 3,0 0,1 1,-1 0,1 0,0 1,0 0,0 1,0 0,1 0,0 1,0 0,1 1,-1-1,1 1,1 1,-1-1,1 1,1 0,-1 1,1-1,1 1,-2 5,2-9,0 0,1 0,0 1,0-1,0 1,0 0,1-1,0 1,1 0,-1 1,1-1,0 0,0 0,1 0,0 1,0-1,1 0,-1 0,1 1,1-1,-1 0,1 0,0 0,0-1,1 1,0 0,0-1,0 0,1 1,-1-1,1 0,0-1,1 1,-1-1,1 0,0 0,0 0,0-1,1 0,-1 0,1 0,1 0,156 5,-142-9,11 0</inkml:trace>
  <inkml:trace contextRef="#ctx0" brushRef="#br0" timeOffset="1441.243">2146 1017,'17'52,"-2"-75,3-36,-16 46,1 1,1 0,0 0,1 0,0 1,0 0,1-1,1 2,4-7,-6 10,1 1,0 0,0 0,0 0,0 0,1 1,0 0,0 0,0 1,1 0,0 0,-1 1,6-1,8-1</inkml:trace>
  <inkml:trace contextRef="#ctx0" brushRef="#br0" timeOffset="1814.411">2625 932,'28'-6,"-1"-2,1-1,-2-1,1-1,-2-2,1 0,-2-2,0 0,-1-2,0-1,-1 0,14-18,-33 35,-1-1,0 0,1 0,-1 0,0 0,0-1,0 1,0 0,-1-1,1 0,-1 1,1-1,-1 0,0 0,0 1,0-1,0 0,-1 0,1 0,-1 0,0 0,0 0,0 0,0 0,0 0,-1 0,1 0,-1 0,0 0,0 0,0 0,0 0,0 1,-1-1,0 0,1 1,-1-1,0 1,0 0,0 0,0 0,0 0,-1 0,1 0,-1 0,-10 0,1 1,-1 0,0 1,1 1,-1 0,0 0,1 1,-1 1,1 0,0 1,0 0,0 1,1 0,0 1,0 0,0 1,0 0,1 1,1 0,-1 0,1 1,0 0,1 1,-4 7,2-5,0 2,1-1,0 1,2 0,-1 1,2 0,0 0,1 1,-3 15,6-24,1 0,0 0,1 0,-1 0,2 0,-1 0,1 0,0 0,0 0,1 0,0 0,0 0,0 0,1-1,0 1,1-1,-1 0,1 0,0 0,1-1,-1 1,1-1,0 0,1 0,11 7,1-1,1 0,0-2,0 0,1 0,0-2,0-1,1 0,-1-2,1 0,1-2,-1 0,20-1,-14-3,1-1,-1-1,1-1,-1-1,20-9,-24 8,5-1</inkml:trace>
</inkml:ink>
</file>

<file path=ppt/ink/ink5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4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1 198,'1'3,"1"0,0-1,1 1,-1 0,0-1,1 0,-1 0,1 0,0 0,0 0,0 0,0-1,0 1,0-1,0 0,0 0,0 0,2 0,-2 0,16 4,0-1,0-1,1-1,-1-1,0 0,1-1,-1-2,1 0,-1 0,16-6,8 1,227-26,-226 33,-84-36,-76-75,93 78,16 16</inkml:trace>
</inkml:ink>
</file>

<file path=ppt/ink/ink5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7.4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1 177,'189'38,"-130"-28,1-3,0-3,0-2,47-5,-3 1,37-9,-134-3,-33 1,11 6,4 0,0 0,1-1,0 0,1-1,0 0,0 0,1-1,0 0,1 0,0-1,0 0,1 0,-1-4,-11-21,10 20</inkml:trace>
</inkml:ink>
</file>

<file path=ppt/ink/ink5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0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0 144,'23'61,"93"305,-114-359,0-1,0 1,0 0,1 0,0-1,0 0,1 1,-1-1,1-1,1 1,-1 0,1-1,5 4,-8-8,1-1,0 0,-1 0,1 0,-1 0,1-1,0 1,-1-1,1 1,-1-1,1 0,-1 0,0 0,1 0,-1-1,0 1,0 0,0-1,0 0,0 1,0-1,0 0,0 0,-1 0,1 0,-1-1,0 1,1 0,0-3,1 1,108-158,-6 38,-103 124,0-1,0 1,-1-1,1 1,0 0,0 0,0 0,-1 0,1 0,0 0,0 0,-1 1,1-1,0 1,0-1,-1 1,1 0,0-1,-1 1,1 0,-1 0,1 0,-1 0,0 0,1 1,-1-1,0 0,0 1,0-1,0 1,0-1,0 1,0-1,0 1,-1 0,1-1,0 1,-1 0,0 0,1-1,-1 1,0 0,0 1,9 15,-7-14,1 0,-1 0,1-1,0 1,1-1,-1 0,1 1,-1-2,1 1,0 0,0-1,0 1,0-1,1-1,-1 1,0 0,1-1,-1 0,1 0,0 0,-1-1,1 1,0-1,-1 0,1-1,0 1,-1-1,1 0,-1 0,1 0,-1-1,4-1,5-2,0-1,-1 0,0-1,0 0,0-1,-1-1,0 1,-1-2,0 1,7-9,-5 4,1 1,-1-1,-1-1,-1 0,0-1,-1 0,-1 0,0-1,-1 0,-1 0,-1-1,0 1,-1-1,1-16,-6-40,0 62</inkml:trace>
</inkml:ink>
</file>

<file path=ppt/ink/ink5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0 215,'266'-28,"63"29,-288-7,-40 6,-1 0,1 0,0-1,-1 1,1 0,-1 0,1-1,-1 1,1 0,-1-1,1 1,-1 0,1-1,-1 1,0-1,1 1,-1-1,1 1,-1-1,0 1,0-1,1 1,-1-1,0 1,0-1,0 0,1 1,-1-1,0 1,0-1,0 0,0 1,0-1,0 1,0-1,0 0,-1 1,1-1,0 1,0-1,0 1,-1-1,1 0,0 1,-1-1,1 1,0-1,-1 1,1 0,-1-1,1 1,0-1,-1 1,1 0,-1-1,1 1,-1 0,0-1,1 1,-1 0,1 0,-1 0,1 0,-1 0,0-1,-177-115,159 89,18 17</inkml:trace>
</inkml:ink>
</file>

<file path=ppt/ink/ink5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1,'15'0,"13"0,8 0,2 0,-1 0,-1 0,-3 0,-1 0,-2 0,-1 0,-1 0,0 0,0 0,0 0,0 0,-10 0,-7 0</inkml:trace>
</inkml:ink>
</file>

<file path=ppt/ink/ink5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0,'44'10,"28"3,6-1,-4-2,-11-3,-10-3,-11-2,-7-1,-9-1</inkml:trace>
</inkml:ink>
</file>

<file path=ppt/ink/ink5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0 120,'678'0,"-678"0,-1-1,1 1,0-1,-1 1,1-1,0 1,0-1,0 1,-1-1,1 1,0-1,0 1,0-1,0 1,0-1,0 1,0-1,0 1,0-1,0 1,0-1,1 1,-1-1,0 1,0-1,0 1,1-1,-1 1,0-1,1 1,-1-1,0 1,1 0,-1-1,0 1,1 0,-1-1,1 1,-1 0,1 0,-1-1,1 1,-1 0,0 0,1 0,0-1,-1 1,1 0,-1 0,1 0,-1 0,1 0,-1 0,1 0,-1 0,1 0,-1 1,1-1,-1 0,1 0,-1 0,1 1,0-1,-38-26,-57-36,79 48</inkml:trace>
</inkml:ink>
</file>

<file path=ppt/ink/ink5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20.3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0 194,'1'-2,"1"0,-1 0,1 0,-1 0,1 1,0-1,-1 1,1-1,0 1,0 0,0-1,0 1,0 0,1 0,-1 1,0-1,0 0,0 1,1-1,-1 1,0 0,1 0,-1 0,0 0,2 0,-1 0,411-4,-265-25,-148 28,0-1,0 1,0 0,0-1,-1 1,1-1,0 1,-1-1,1 1,-1-1,1 1,-1-1,0 0,0 1,1-1,-1 0,0 1,-1-1,1 1,0-1,0 0,-1 1,1-1,-1 1,1-1,-1 1,0-1,0 1,1-1,-1 1,0-1,0 1,0 0,-1 0,1 0,0 0,0 0,-1 0,1 0,0 0,-1 0,-1 0,-5-10,-15-32,16 22</inkml:trace>
</inkml:ink>
</file>

<file path=ppt/ink/ink5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9.0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1 140,'2'44,"3"0,2 0,1 0,3-1,1-1,2 1,2-2,13 22,-29-61,1 0,0 0,0 0,0 0,0-1,0 1,0 0,0-1,1 1,-1 0,1-1,-1 0,1 1,-1-1,1 0,0 0,0 0,0 0,0 0,-1 0,1-1,0 1,0-1,0 1,0-1,1 0,-1 1,0-1,0 0,0 0,0-1,0 1,0 0,0-1,0 1,0-1,0 0,0 0,0 0,0 0,-1 0,1 0,0 0,-1 0,1-1,-1 1,1 0,-1-1,1 0,-1 1,0-1,1-1,182-268,-184 270,0 0,1 1,-1-1,0 0,1 0,-1 1,1-1,0 0,-1 1,1-1,-1 0,1 1,0-1,-1 1,1-1,0 1,0 0,-1-1,1 1,0 0,0-1,0 1,0 0,-1 0,1 0,0 0,0 0,0 0,0 0,0 0,-1 0,1 0,0 0,0 0,0 1,0-1,-1 0,1 1,0-1,0 0,-1 1,1-1,0 1,0-1,-1 1,1 0,-1-1,1 1,-1 0,1-1,-1 1,1 0,-1-1,1 1,-1 0,0 0,1 0,-1 0,0-1,0 1,0 0,12 61,-12-53,40 131,-39-136,0-1,1 1,0-1,-1 0,2 1,-1-1,0 0,0 0,1 0,0-1,-1 1,1-1,0 1,0-1,1 0,-1 0,0 0,1-1,-1 1,1-1,-1 0,1 0,0 0,-1 0,1 0,0-1,0 0,0 0,-1 0,1 0,0-1,0 1,0-1,-1 0,1 0,0 0,7-7,1 0,-1 0,0-1,-1-1,0 0,-1 0,0-1,-1 0,0 0,0-1,-1 0,-1 0,0-1,1-3,-3 8,28-54,-2-2,-4-1,14-50,-24 59,-9 32</inkml:trace>
  <inkml:trace contextRef="#ctx0" brushRef="#br0" timeOffset="478.041">1187 338,'-39'52,"2"1,3 2,-26 56,55-104,1 1,0 1,0-1,1 1,0-1,0 1,1 0,1 0,-1 0,1 0,1 1,-1-1,2 0,-1 0,1 0,1 3,2-8,0 0,0-1,0 0,1 1,-1-1,1-1,0 1,-1-1,1 0,0 0,1 0,-1-1,0 0,0 0,1 0,-1-1,0 1,1-1,-1-1,0 1,1-1,-1 0,5-1,6 1,-3 1,-5 0,-1 0,1 0,-1 0,1-1,-1 0,0 0,1-1,-1 0,0-1,0 1,0-1,0-1,0 1,0-2,1-6,-5 1</inkml:trace>
  <inkml:trace contextRef="#ctx0" brushRef="#br0" timeOffset="732.515">847 536,'44'0,"23"0,5 0,-4 0,-10 0,-9 0,-9 0,-6 0,-4 0,-2 0,-1 0,-6 0</inkml:trace>
</inkml:ink>
</file>

<file path=ppt/ink/ink5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7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1 254,'19'5,"11"2,6-1,1-1,-1-2,-1 0,-3-2,-1-1,-2 0,-5-5,-2-2,0 1,1-4,-4 0</inkml:trace>
  <inkml:trace contextRef="#ctx0" brushRef="#br0" timeOffset="247.942">199 0,'-5'39,"-1"31,-1 9,2-4,2-10,1-12,1-9,0-8,6-10,2-9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2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27,'-2'-2,"1"0,-1 0,1 0,-1 0,1 1,-1-1,0 1,0-1,0 1,0 0,0 0,0 0,0 0,0 0,-1 0,1 0,0 1,0-1,-1 1,1 0,0 0,-1 0,1 0,0 0,-1 0,0 0,-6-1,0 0,0 1,0 1,1 0,-1 0,0 0,1 1,-1 0,1 1,-1 0,1 0,0 1,0 0,1 0,-1 1,1 0,0 1,0-1,0 1,1 0,-1 2,6-7,0 1,0 0,0-1,0 1,0 0,0-1,1 1,-1 0,0 0,1 0,-1 0,1 0,0 0,0-1,0 1,0 0,0 0,0 0,0 0,1 0,-1 0,1 0,-1 0,1-1,0 1,0 0,0 0,0-1,0 1,0-1,0 1,0-1,1 1,-1-1,1 1,60 40,-52-36,65 27,-61-29,-1 1,0 0,0 1,0 1,-1 0,0 1,-1 0,1 0,-2 2,3 1,-11-8,0-1,0 1,0-1,-1 1,1-1,-1 1,0 0,0 0,0-1,0 1,0 0,-1 0,1 0,-1 0,0 0,0 0,0 0,0 0,0 0,-1 0,1 0,-1 0,0 0,0 0,0 0,0 0,-1-1,1 1,-1-1,1 1,-1-1,0 1,0-1,0 0,0 0,-1 0,1 0,-1 0,0 0,-108 58,74-48,-1-1,0-3,0-1,-1-1,0-2,-5-2,20-2</inkml:trace>
  <inkml:trace contextRef="#ctx0" brushRef="#br0" timeOffset="321.053">761 225,'-6'11,"0"0,1 0,1 0,-1 1,2-1,0 1,0 0,1 0,0 1,1-1,1 0,0 0,0 1,1-1,1 0,0 0,1 0,0 0,3 6,-4-14,0 0,1-1,0 1,0-1,0 0,0 1,0-2,1 1,-1 0,1-1,0 1,-1-1,1 0,0 0,0-1,1 1,-1-1,0 0,0 0,1 0,-1-1,1 0,-1 1,0-2,1 1,0 0,114-29,-104 21,0 0,0-1,0 0,-2-1,1-1,-1 0,-1-1,0 0,0-1,-1 0,-1-1,0 0,-1 0,-1-1,0-1,-1 1,-1-1,0 0,2-10,-7 21,1 1,-1 0,0-1,0 0,-1 1,1-1,-1 1,0-1,0 0,-1 1,0-1,1 1,-1-1,-1 1,1-1,-1 1,1-1,-1 1,0 0,-1 0,1 0,-1 0,0 1,0-1,0 1,0 0,-1-1,1 1,-1 1,0-1,0 0,0 1,0 0,0 0,0 0,-1 1,-3-2,-76 1,58 9</inkml:trace>
  <inkml:trace contextRef="#ctx0" brushRef="#br0" timeOffset="819.055">1354 450,'8'-26,"0"0,2 1,0 0,2 1,1 0,1 0,1 2,1 0,0 0,2 2,1 0,12-10,-29 28,-1 0,1 0,0 0,1 0,-1 0,0 0,0 0,1 1,-1-1,1 1,0-1,-1 1,1 0,0 0,0 1,-1-1,1 0,0 1,0 0,0-1,0 1,0 0,0 1,0-1,0 0,-1 1,1 0,0 0,0 0,-1 0,1 0,0 0,-1 1,1-1,-1 1,1-1,-1 1,0 0,0 0,0 0,0 1,0-1,0 0,0 2,15 124,-17-127,0 0,1 0,-1 0,0 0,1-1,-1 1,1 0,-1 0,1 0,-1 0,1 0,0-1,-1 1,1 0,0 0,0-1,-1 1,1 0,0-1,0 1,0-1,0 0,0 1,0-1,0 1,0-1,0 0,0 0,0 0,0 0,0 0,0 0,0 0,0 0,0 0,0 0,0 0,0-1,0 1,0 0,0-1,0 1,0-1,0 1,0-1,45-28,-38 23,12-10,0 2,1 0,1 1,0 1,1 1,0 1,9-1,-30 10,-1 0,1 1,0 0,0-1,0 1,0 0,-1 0,1 0,0 0,0 0,0 0,0 1,0-1,-1 1,1-1,0 1,0 0,-1-1,1 1,0 0,-1 0,1 0,-1 1,1-1,-1 0,0 0,1 1,-1-1,0 1,0-1,0 1,0 0,0-1,0 1,-1 0,1 0,0-1,-1 1,0 0,1 0,3 87,-5-58,9 17,-2-29</inkml:trace>
</inkml:ink>
</file>

<file path=ppt/ink/ink5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5.7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109 54,'-2'0,"-1"0,1 0,-1 0,0 0,1 1,-1-1,1 1,-1 0,1 0,-1 0,1 0,-1 0,1 0,0 1,0-1,0 1,0-1,0 1,0 0,0 0,0 0,1 0,-1 0,1 0,-1 0,1 1,0-1,0 1,0-1,0 1,0-1,1 1,-1-1,1 2,-34 139,31-133,1-1,0 1,0 0,1 0,1 0,0 0,0 1,1-1,0 0,0 0,1-1,1 1,0 0,0-1,1 1,0-1,0 0,1 0,1-1,2 4,-2-8,0 0,1-1,0 0,-1 0,1-1,0 0,0 0,1 0,-1-1,0 0,0-1,1 0,-1 0,0 0,1-1,-1 0,0 0,0-1,0 0,0 0,0-1,0 1,-1-2,1 1,-1-1,0 0,0 0,1-2,77-79,-82 85,0-1,0 1,0 0,0 0,0 0,0 1,0-1,0 0,0 1,-1-1,1 1,0-1,0 1,0 0,-1 0,1 0,0 0,-1 0,1 0,-1 1,0-1,1 0,-1 1,0-1,0 1,1-1,-1 1,0 0,-1 0,1-1,0 1,0 0,-1 0,1 0,-1 0,0-1,0 1,1 2,5 9,-5-10,0 1,0-1,0 1,1-1,-1 0,1 0,0 0,0 0,0 0,0 0,1 0,-1 0,1-1,-1 1,1-1,0 0,0 0,0 0,0 0,0-1,1 1,-1-1,0 0,1 0,-1 0,1 0,0 0,-1-1,1 0,-1 0,1 0,0 0,-1 0,1-1,-1 1,1-1,-1 0,1 0,-1-1,0 1,2-2,8-8,-1-1,-1-1,0 0,-1 0,0-1,-1 0,-1-1,2-4,1 0,73-199,-36 122,-33 84</inkml:trace>
  <inkml:trace contextRef="#ctx0" brushRef="#br0" timeOffset="698.343">871 308,'-97'219,"103"-229,15-32,2 1,2 0,2 2,4-1,-30 38,0 1,0 0,0 0,0 0,0 0,1 0,-1 0,0 0,1 0,-1 0,0 1,1-1,-1 0,1 1,-1-1,1 1,-1 0,1 0,0-1,-1 1,1 0,-1 0,1 0,0 1,-1-1,1 0,-1 1,1-1,-1 1,1-1,-1 1,1 0,-1-1,0 1,1 0,-1 0,0 0,0 0,0 0,1 0,-1 1,0-1,-1 0,1 0,0 1,0-1,0 1,-1-1,1 1,-1-1,1 1,-1-1,0 1,1-1,-1 2,10 26,29 67,-38-93,1 0,0-1,-1 1,1 0,0-1,0 1,1-1,-1 0,0 0,1 0,-1 0,1 0,0 0,0-1,0 1,0-1,0 0,0 0,0 0,0 0,0 0,0-1,0 1,1-1,-1 0,0 0,2 0,1-4,-1 1,1-1,-1 0,0 0,0-1,-1 0,1 0,-1 0,0 0,0 0,-1-1,1 0,-1 0,-1 0,1 0,-1 0,0 0,0-1,-1 1,0-1,0 1,0-1,-1-1,3-3,-1-1,-1 0,0 1,-1-1,0 0,0 0,-1 0,-1 1,0-1,-2-6,-3-1</inkml:trace>
</inkml:ink>
</file>

<file path=ppt/ink/ink5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26,'340'0,"-232"-22,-99 18</inkml:trace>
</inkml:ink>
</file>

<file path=ppt/ink/ink5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9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0,'43'5,"24"-3,5-2,-4-2,-10 1,-9 0,-8-1,-12 2</inkml:trace>
</inkml:ink>
</file>

<file path=ppt/ink/ink5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99,'0'0,"0"1,0-1,0 1,0-1,0 1,0 0,0-1,0 1,0-1,0 1,0-1,0 1,0-1,-1 0,1 1,0-1,0 1,-1-1,1 1,0-1,-1 0,1 1,0-1,-1 1,1-1,-1 0,1 0,0 1,-1-1,1 0,-1 0,1 1,-1-1,1 0,-1 0,1 0,-1 0,1 0,-1 0,1 0,-1 0,1 0,-1 0,1 0,-1 0,1 0,-1 0,1 0,-1 0,1-1,-1 1,1 0,-1 0,1-1,-1 1,1 0,0-1,-1 1,1 0,0-1,-1 1,1-1,0 1,-9 164,11-112,-1-30,0 1,2-1,1 0,0 0,2-1,6 15,-12-33,1 1,0 0,0 0,0-1,1 1,-1-1,1 1,0-1,0 0,0 1,1-1,-1 0,1 0,-1-1,1 1,0-1,0 1,0-1,0 0,1 0,-1 0,0 0,1-1,0 1,-1-1,1 0,0 0,0-1,-1 1,1-1,0 1,0-1,0-1,0 1,-1 0,1-1,4-1,8-6,-1-1,0-1,0-1,-1 0,0 0,-1-2,0 0,-1 0,-1-1,4-5,2-2,103-117,-118 138,1-1,-1 1,1-1,0 1,-1 0,1 0,0 0,-1 0,1 1,0-1,-1 1,1 0,0-1,-1 1,1 0,-1 1,0-1,1 0,-1 1,0-1,0 1,0 0,0 0,0-1,0 1,0 1,-1-1,1 0,-1 0,0 1,1-1,-1 0,0 1,0-1,-1 1,1 0,0-1,-1 1,0 0,1 2,5 8,-3-6,0-1,1 0,0 0,0 0,0-1,1 1,0-1,0 0,0-1,0 1,1-1,0 0,0 0,0-1,0 1,1-1,-1-1,1 1,0-1,-1 0,1-1,0 0,0 0,0 0,0-1,0 0,0 0,0-1,0 0,0 0,0-1,0 0,0 0,-1 0,5-3,4-7,0 0,-1 0,-1-2,0 0,-1 0,0-1,-1-1,-1 0,0 0,-1-1,-1 0,-1-1,1-2,-2 8,0 0,-1 0,0-1,-1 1,0-1,-1 0,0 0,-1 0,-1-1,0 1,0 0,-2-1,-1-12,-4 13,-1 8</inkml:trace>
  <inkml:trace contextRef="#ctx0" brushRef="#br0" timeOffset="633.002">1047 382,'-166'202,"151"-183,101-102,39-47,-124 128,-1 1,1 0,0-1,0 1,0 0,1 0,-1 0,0 0,0 0,1 0,-1 0,0 0,1 1,-1-1,1 0,-1 1,1-1,-1 1,1 0,0-1,-1 1,1 0,-1 0,1 0,0 0,-1 0,1 1,-1-1,1 0,-1 1,1-1,0 1,-1-1,0 1,1 0,-1 0,1-1,-1 1,0 0,0 0,1 1,-1-1,0 0,0 0,0 0,0 1,-1-1,1 1,0-1,0 2,40 134,-39-132,0-1,1 0,-1 0,1 0,0-1,0 1,1-1,-1 1,1-1,-1 0,1 0,0-1,0 1,0-1,1 0,-1 0,0 0,1-1,-1 1,1-1,0 0,-1 0,1-1,0 1,0-1,-1 0,1-1,0 1,0-1,-1 0,1 0,-1 0,1-1,-1 1,1-1,-1 0,0-1,0 1,0-1,0 0,0 0,-1 0,1 0,-1 0,0-1,0 0,0 0,1-1,11-19,0 0,-2-1,-1 0,-1-1,-1-1,3-13,-8 15</inkml:trace>
</inkml:ink>
</file>

<file path=ppt/ink/ink5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0 387,'5'0,"11"0,7 0,6 0,1-5,1-1,0 0,0 1,-1 1,-1 2,0 1,0 0,-1 1,0 0,0 1,0-1,-5 0</inkml:trace>
  <inkml:trace contextRef="#ctx0" brushRef="#br0" timeOffset="1231.205">818 105,'-2'-1,"0"1,0-1,0 1,0 0,0 0,0 0,0 0,0 1,0-1,0 0,0 1,0-1,0 1,0 0,1 0,-1 0,0 0,0 0,1 0,-1 0,0 0,1 1,-1-1,1 1,0-1,-1 1,1-1,0 1,0 0,0 0,0 0,0-1,1 1,-1 0,1 0,-1 0,1 0,-1 0,1 0,0 0,0 0,0 0,0 1,-1 1,-38 193,35-181,1-1,0 1,1 0,0 0,2 0,0 0,0 0,2 0,0-1,0 1,2 0,2 6,-5-18,1 0,0-1,0 0,0 1,0-1,0 0,1 0,-1 0,1 0,0-1,0 1,0-1,0 1,0-1,1 0,-1 0,1-1,-1 1,1-1,0 0,-1 0,1 0,0 0,0 0,0-1,0 0,-1 0,1 0,0 0,0-1,0 1,0-1,-1 0,1 0,0 0,0-1,2-1,21-13,-2-1,0-1,0-1,-2-1,0-1,-2-1,0-1,-2-1,16-25,-29 41,40-36,-45 45,1 0,-1 0,0 0,0 0,1 1,-1-1,0 0,0 1,0-1,0 0,-1 1,1-1,0 1,-1-1,1 1,-1 0,1-1,-1 1,0 0,1-1,-1 1,0 0,0-1,0 1,-1 0,1-1,0 1,0 1,0-2,-1 4,1 0,-1 0,1-1,0 1,1 0,-1 0,1 0,0-1,0 1,0-1,1 1,0-1,0 1,0-1,0 0,1 0,-1 0,1 0,0 0,0 0,1-1,-1 0,1 1,-1-1,1-1,0 1,4 2,0-4,0 1,-1-1,1 0,0-1,0 1,0-2,0 1,0-1,0 0,-1-1,1 0,0 0,-1 0,0-1,1 0,-1-1,0 0,0 0,-1 0,0-1,1 0,3-5,11-9,-1-2,-1 0,-1-1,-1-1,10-18,-17 25,-1 0,-1 0,0-1,-1 0,-1-1,-1 1,0-1,-1 0,-1-1,-1 1,0-1,-2 1,0-11,0 27,0 0,0 0,-1 0,1 0,0 0,-1 0,1 0,-1 0,0 0,1 0,-1 0,0 1,0-1,0 0,0 0,-1 1,1-1,0 1,-1-1,1 1,-1-1,0 1,1 0,-1 0,0 0,0 0,0 0,-10 0</inkml:trace>
  <inkml:trace contextRef="#ctx0" brushRef="#br0" timeOffset="3411.122">2144 132,'-10'-1,"-1"0,0 1,1 0,-1 1,0 0,1 1,-1 0,1 0,-1 1,1 1,0 0,0 0,1 1,-1 0,1 0,0 1,0 1,-6 7,1 1,0 1,1 0,0 0,2 2,0-1,1 1,0 1,2 0,0 0,2 1,0 0,-3 16,8-29,0-1,1 1,-1 0,1 0,1 0,-1 0,1 0,0 0,1 0,0-1,0 1,0-1,1 1,0-1,0 0,0 0,1 0,0 0,0-1,1 1,0-1,0 0,0-1,0 1,1-1,-1 0,1 0,0-1,0 1,1-2,-1 1,1-1,-1 1,1-2,0 1,0-1,-1 0,1 0,6-1,5-3,-1-1,0 0,0-1,-1-1,0 0,0-1,0-1,-1-1,0 0,0-1,0-1,21-12,-12 9</inkml:trace>
  <inkml:trace contextRef="#ctx0" brushRef="#br0" timeOffset="3742.978">2511 189,'-16'14,"0"2,1 0,0 0,2 1,0 1,0 0,2 1,1 1,0-1,1 2,1-1,-3 17,10-33,1-1,-1 0,1 1,0-1,1 1,-1-1,0 1,1-1,0 0,0 1,0-1,0 0,0 0,1 0,0 0,-1 0,1 0,0 0,0 0,1-1,-1 1,1-1,-1 0,1 1,0-1,-1 0,1-1,0 1,0 0,1-1,-1 0,0 0,0 0,1 0,-1 0,0-1,1 1,-1-1,1 0,-1 0,1 0,-1 0,0-1,1 0,14-2,0 0,-1-2,1 0,-1-1,0-1,0-1,-1 0,0-1,-1-1,0 0,0-1,-1-1,0 0,-1-1,-1 0,0-1,-1 0,0-1,2-7,-10 18,0 0,0 0,-1 0,1 0,-1 0,0-1,-1 1,1-1,-1 1,0-1,0 0,0 1,-1-1,1 0,-1 0,0 1,-1-1,1 0,-1 0,0 1,0-1,-1 0,1 1,-1-1,0 1,0 0,0 0,-1 0,0 0,1 0,-1 0,-1 0,1 1,0 0,-1 0,0 0,0 0,0 0,0 1,-2-2,-11 2,0 1,0 0,0 1,0 1,0 1,0 0,0 1,1 1,-1 0,1 2,0-1,0 2,1 0,0 1,-13 9,-1 2</inkml:trace>
  <inkml:trace contextRef="#ctx0" brushRef="#br0" timeOffset="4147.608">3245 48,'-20'7,"-12"4,0 1,1 1,0 2,1 1,1 1,1 2,-2 2,28-20,0 0,0 0,0 0,1 0,-1 0,0 1,1-1,-1 0,1 1,0-1,-1 1,1 0,0-1,0 1,0 0,0-1,0 1,0 0,1 0,-1 0,0 0,1 0,0 0,-1 0,1 0,0 0,0 0,0 0,1 0,-1 0,0 0,1 0,-1 0,1 0,-1 0,1 0,0 0,0 0,0-1,0 1,0 0,1-1,-1 1,0-1,1 1,-1-1,1 0,0 1,-1-1,1 0,0 0,0 0,77 23,40 18,-116-40,0 1,0-1,0 1,0-1,0 1,0 0,0 0,-1 1,0-1,0 0,0 1,0-1,0 1,-1 0,1 0,-1 0,0-1,0 1,-1 0,1 0,-1 0,0 0,0 0,0 1,0-1,-1 0,0-1,-1 5,0-1,0 0,-1 0,0 0,0 0,-1-1,0 1,0-1,0 0,-1-1,0 1,0-1,0 0,-1 0,0 0,0-1,0 0,0 0,-1 0,1-1,-2 0,-8 5,0-2,0 0,-1-2,0 1,1-2,-1 0,-1-1,-3-1,-35-1,31 0</inkml:trace>
</inkml:ink>
</file>

<file path=ppt/ink/ink5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0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250 117,'0'-3,"-1"1,0 0,0 0,0 0,0 0,0 0,0 1,-1-1,1 0,-1 0,1 1,-1-1,0 1,0-1,1 1,-1 0,0 0,0 0,0 0,0 0,0 0,-1 1,1-1,0 1,0-1,0 1,-1 0,1 0,0 0,0 0,-1 0,1 0,0 1,0-1,0 1,-1-1,1 1,0 0,0 0,0 0,0 0,0 0,-1 2,-72 68,63-54,0 2,2-1,0 2,1-1,1 1,1 0,1 1,1 0,0 0,0 20,3-34,1 0,0 0,0 0,1 0,0 0,0 0,1 0,0 1,0-2,1 1,0 0,0 0,0 0,1-1,0 1,0-1,1 0,-1 0,2 0,-1-1,0 1,1-1,0 0,0 0,1-1,-1 1,1-1,0 0,0-1,1 0,-1 0,1 0,-1 0,1-1,0-1,5 2,12-2,-1-2,1 0,0-1,-1-2,0 0,0-2,0 0,-1-2,0 0,0-1,-1-2,0 0,0-1,-2-1,0-1,0-1,-1 0,13-15,-19 18,1-1,-2-1,0 0,0 0,-1-1,-1 0,0-1,-2 0,1-2,-5 11,0 0,-1 0,0 0,-1 0,1-1,-1 1,-1-1,1 1,-1-1,-1 1,1-1,-1 1,-1 0,1-1,-1 1,0 0,-1 0,0 0,0 0,-1 0,1 1,-3-3,-2-1,-1 0,0 1,0 0,-1 1,0 0,-1 0,1 1,-1 1,-1 0,1 0,-1 1,0 0,0 1,-1 1,1 0,-4 0,-13-1</inkml:trace>
  <inkml:trace contextRef="#ctx0" brushRef="#br0" timeOffset="353.754">25 370,'267'-160,"-201"134,-65 26,1-1,-1 1,1 0,-1 0,1 0,0 0,-1 1,1-1,-1 0,1 0,-1 1,1-1,-1 1,1 0,-1-1,0 1,1 0,-1 0,0 0,0 0,0 0,1 0,-1 0,0 0,0 0,0 1,-1-1,1 0,0 1,0-1,-1 0,1 1,-1-1,1 1,-1-1,0 1,1-1,-1 1,0-1,0 1,0 1,1 35,-2-34,0 0,1 0,-1 0,1 0,0 0,0 0,0 0,0 0,1 0,0 0,0 0,0 0,0 0,1 0,-1-1,1 1,0 0,0-1,0 0,1 1,-1-1,1 0,0 0,-1 0,2 0,-1-1,0 1,0-1,1 0,3 2,6-2,1 0,-1-1,1-1,-1 0,1 0,0-2,-1 1,1-2,-1 0,0 0,9-5,53-9,-56 21,-19 4</inkml:trace>
</inkml:ink>
</file>

<file path=ppt/ink/ink5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1,'24'0,"18"0,6 0,0 0,-4 0,-4 0,-4 0,-4 0,-2 0,-1 0,-6 0</inkml:trace>
</inkml:ink>
</file>

<file path=ppt/ink/ink5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0,-9 0,-10 0,-14 0</inkml:trace>
</inkml:ink>
</file>

<file path=ppt/ink/ink5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9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1 199,'9'0,"19"-5,8-1,3-1,0 2,3 2,-1-4,-3-1,-2 2,-4 1,-1 2,-2 1,-1 1,0 1,-1 0,-4 0</inkml:trace>
  <inkml:trace contextRef="#ctx0" brushRef="#br0" timeOffset="649.99">707 1,'-25'73,"19"-43,0-16,2 1,-1-1,2 1,0 0,1-1,0 1,1 1,0-1,2 0,0 0,0 0,2 0,0-1,0 1,1 0,1-1,1 0,1 3,-4-13,1 0,-1-1,0 1,1-1,0 0,0 0,0-1,0 1,0-1,1 1,-1-1,0-1,1 1,0-1,-1 0,1 0,0 0,0 0,0-1,0 0,-1 0,1 0,0-1,0 1,1-2,5 1,0-2,0 0,-1 0,1-1,-1 0,0 0,0-1,-1-1,1 0,6-5,18-23,-29 28,0 0,0 1,1-1,-1 1,1 0,1 1,-1-1,1 1,-1 0,1 1,1 0,4-2,-10 6,1-1,-1 1,1 0,-1 0,1 0,-1 0,0 0,0 1,1-1,-1 1,0-1,0 1,0 0,-1 0,1 0,0 0,-1 0,1 0,-1 0,0 1,1-1,-1 0,0 1,-1-1,1 1,0-1,-1 1,1 1,8 17,-6-15,1-1,-1 0,1 0,0 0,0-1,0 0,1 1,-1-1,1-1,0 1,0-1,1 0,-1 0,1 0,-1-1,1 0,0 0,0 0,0-1,0 0,0 0,0-1,0 1,0-1,0 0,0-1,5 0,4-4,0 0,0-1,0 0,-1-2,0 1,0-2,-1 1,0-2,-1 0,0-1,0 0,-1 0,-1-1,0-1,0 0,-1 0,-1-1,0 0,-1 0,-1-1,1-2,-1 3,0 0,-1 0,0-1,-1 1,-1-1,0 0,-1 0,-1 0,0 0,-1-6,0-4</inkml:trace>
</inkml:ink>
</file>

<file path=ppt/ink/ink5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6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48,'-2'-12,"-3"34,1-6,-1 1,0 0,1 0,1 1,0-1,2 1,0-1,0 1,2 0,0-1,1 1,1-1,1 1,0-1,1 0,1-1,1 1,0-1,1 0,0-1,2 0,0 0,4 4,-10-16,-1 0,1-1,0 1,-1-1,1 0,0 0,0 0,1-1,-1 1,0-1,0 0,1 0,-1-1,1 1,-1-1,0 0,1 0,-1-1,1 1,-1-1,0 0,1 0,-1 0,0-1,0 1,0-1,0 0,0 0,0-1,-1 1,1-1,-1 0,1 0,-1 0,0 0,0-1,-1 1,2-3,166-154,-169 159,1 0,-1 0,1 0,0 0,-1 0,1 0,0 0,0 1,0-1,0 0,-1 1,1 0,0 0,0-1,0 1,0 0,0 0,0 1,0-1,0 0,0 1,0-1,-1 1,1-1,0 1,0 0,-1 0,1 0,0 0,-1 0,1 0,-1 0,1 1,-1-1,2 2,41 66,-26-36,-15-30,-1 1,0-1,1 1,-1-1,1 0,0 0,0-1,0 1,1-1,-1 1,1-1,-1 0,1 0,0-1,0 1,-1-1,1 1,0-1,0-1,0 1,1 0,-1-1,0 0,0 0,0 0,0-1,0 1,0-1,0 0,0 0,0 0,0-1,0 1,0-1,9-6,-1-1,1 0,-1-1,-1 0,0 0,-1-2,0 1,0-1,-1 0,-1-1,0 0,-1-1,0 0,1-4,-3 8,6-11,-1-1,-1 0,-1 0,-2 0,0-1,-1 0,-1-1,-1 1,-1-17,-2 39,0 11</inkml:trace>
  <inkml:trace contextRef="#ctx0" brushRef="#br0" timeOffset="696.449">1192 218,'-61'153,"-10"44,70-195,1 0,-1 0,0 0,1 1,-1-1,1 0,0 0,0 1,0-1,0 0,0 0,0 1,0-1,1 0,0 0,-1 0,1 0,0 1,0-1,0 0,0 0,0-1,0 1,1 0,-1 0,1 0,-1-1,1 1,0-1,-1 1,1-1,0 0,0 0,0 0,0 0,0 0,0 0,0 0,0-1,1 1,-1-1,0 1,2-1,49 4,-28-5</inkml:trace>
  <inkml:trace contextRef="#ctx0" brushRef="#br0" timeOffset="996.976">938 386,'0'-4,"5"-3,6 1,6 2,6 0,2 2,3 6,1 2,0-1,1 0,-1-1,0-1,0-2,-1 0,-4-1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4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80 342,'27'-4,"0"-1,-1-1,1-2,-1 0,-1-2,0-1,0-1,-1-1,0 0,-2-2,6-5,-24 17,1 1,-1 0,0-1,0 0,0 0,0 0,-1-1,1 1,-1-1,0 0,0 0,0 0,-1 0,1 0,-1 0,0-1,0 1,-1-1,1 0,-1 1,0-1,0 0,-1 0,1 0,-1 0,0 0,-1 0,1 1,-1-1,0 0,0 0,0 0,-1 1,0-1,1 1,-2-1,1 1,0 0,-1 0,0 0,-2-3,-5 2,1-1,-1 1,-1 1,1 0,0 0,-1 1,0 0,0 1,0 1,0-1,0 2,0-1,0 2,0-1,-1 1,1 1,0 0,1 1,-1 0,0 1,1 0,0 0,-9 6,6-3,0 1,1 0,0 0,1 1,0 1,0 0,1 1,0 0,1 0,0 1,-2 4,8-11,-1 1,1-1,0 1,1 0,-1 0,1 0,0 0,0 0,1 1,0-1,0 1,1-1,0 1,0-1,0 0,1 1,-1-1,2 1,-1-1,1 0,0 0,0 0,1 0,-1 0,1 0,2 2,8 5,0 0,1 0,0-2,1 1,0-2,0 0,1-1,1-1,0 0,0-1,0-1,1 0,0-2,0 0,0-1,0-1,0 0,1-2,-1 0,1-1,-1 0,0-2,82-20,-75 11</inkml:trace>
</inkml:ink>
</file>

<file path=ppt/ink/ink5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7,'-19'-3,"-1"1,1 1,-1 0,0 2,1 0,-1 1,1 1,0 1,-1 1,2 0,-16 7,-94 74,119-78,7-7,1 0,-1 0,1 0,-1 0,1 0,0 0,0 0,0 0,0 0,-1 1,2-1,-1 0,0 1,0-1,0 1,1-1,-1 1,0-1,1 1,0 0,-1-1,1 1,0 0,0-1,0 1,0-1,0 1,0 0,0-1,1 1,-1 0,0-1,1 1,0-1,-1 1,1-1,0 1,0-1,0 1,0-1,0 0,0 0,0 1,0-1,0 0,1 0,-1 0,0 0,1 0,10 5,1 0,-1-1,1-1,0 1,0-2,0 0,1-1,-1 0,4-1,-3 0,-1 1,1 0,-1 1,1 0,-1 1,0 1,0 0,11 6,-20-9,-1 0,0 0,0 0,0 1,0-1,-1 1,1-1,-1 1,1 0,-1 0,0 0,0 0,0 0,-1 1,1-1,-1 1,0-1,0 1,0-1,0 1,0-1,-1 1,0 0,1 0,-2-1,1 1,0 0,-1-1,1 1,-1 0,0-1,0 1,-1-1,1 0,-1 1,0-1,0 0,0 0,0 1,-19 12,-1 0,0-1,-1-2,-1 0,0-1,-21 6,38-15,-123 49,129-51,0-1,1 1,-1-1,0 0,0 1,0-1,0 0,1 1,-1-1,0 0,0 0,0 0,0 0,0 0,0 0,1 0,-1 0,0 0,0 0,0-1,0 1,0 0,1-1,-1 1,0 0,0-1,1 1,-1-1,0 1,0-1,1 1,-1-1,1 0,-1 1,0-1,1 0,-1 1,1-1,0 0,-1 0,1 0,0 1,-1-1,1 0,0 0,0 0,0 0,-1 0,1 1,0-1,0 0,1 0,-1 0,0 0,0 0,0 0,0 1,1-1,-1-1,5-12</inkml:trace>
</inkml:ink>
</file>

<file path=ppt/ink/ink5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3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5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138 339,'-14'39,"-10"21,-1 6,-1-8,0-14,3-15</inkml:trace>
  <inkml:trace contextRef="#ctx0" brushRef="#br0" timeOffset="662.239">335 480,'0'3,"1"-1,-1 0,1 1,-1-1,1 0,0 1,0-1,0 0,0 0,0 0,1 0,-1 0,1 0,-1 0,1 0,0 0,-1-1,1 1,0-1,0 1,0-1,0 0,1 0,-1 0,0 0,0 0,1 0,-1-1,0 1,1-1,-1 0,1 1,-1-1,1 0,-1 0,0-1,1 1,-1 0,1-1,-1 0,0 1,1-1,-1 0,2-1,13-12,0 0,-1 0,-1-2,0 0,-1-1,-1 0,0-1,-1-1,-2 0,10-20,37-57,-57 97,0 0,0 0,0-1,1 1,-1 0,0 0,1 0,-1-1,0 1,1 0,-1-1,1 1,-1 0,1-1,0 1,-1-1,1 1,0-1,-1 1,1-1,0 1,0-1,-1 0,1 1,0-1,0 0,0 0,-1 1,1-1,0 0,0 0,0 0,0 0,-1 0,1 0,0 0,0-1,0 1,0 0,-1 0,1-1,0 1,0 0,-1-1,1 1,0-1,-1 1,1-1,0 1,-1-1,1 1,0-1,-1 0,1 1,-1-1,0 0,1 1,-1-1,1 0,-1 0,0 0,0 1,1-1,-1 0,0 0,0 0,0 0,0 0,3 101,-5-90,0-1,1 0,0 1,0-1,1 1,1-1,0 1,0-1,0 1,1-1,1 0,0 0,0 0,0 0,1-1,1 1,-1-1,1 0,1 0,-1-1,2 1,-1-1,1 0,0-1,6 5,-10-10,0 1,0-1,0 1,0-1,0 0,1 0,-1-1,0 1,1-1,-1 1,1-1,-1 0,1-1,-1 1,0 0,1-1,-1 0,0 0,1 0,-1 0,0 0,0-1,0 1,0-1,0 0,0 0,-1 0,1 0,0-1,-1 1,0-1,0 1,1-2,59-105,-55 94,37-107,-38 99</inkml:trace>
  <inkml:trace contextRef="#ctx0" brushRef="#br0" timeOffset="1047.675">1436 0,'-22'19,"0"1,1 1,2 1,0 0,1 2,1 0,2 1,0 0,2 1,1 1,0 0,3 1,-7 26,15-48,0 1,1 0,0 0,0-1,1 1,-1 0,1 0,1-1,0 1,-1-1,2 1,-1-1,1 0,0 0,0 0,1 0,0 0,0-1,0 0,1 0,-1 0,1 0,1-1,-1 1,0-1,1-1,0 1,0-1,0 0,0 0,1-1,3 1,0 1,-1-1,1 0,0-1,0 0,-1 0,1-1,1-1,-1 1,0-2,0 1,0-2,0 1,-1-1,1-1,0 1,-1-2,1 1,-1-2,0 1,0-1,-1 0,1-1,2-2,4-4,0 0,-1-2,0 1,-1-1,-1-1,0-1,-1 0,-1 0,0-1,-1 0,6-18,-11 28,0 0,-1-1,0 0,0 0,-1 0,0 0,0 0,-1 0,0-1,0 1,-1 0,0-1,-1 1,0 0,0-1,-1 1,0 0,0 0,-1 0,0 0,0 1,-1-1,0 1,0 0,-1 0,0 0,0 0,0 1,-1 0,0 0,0 1,-1 0,0 0,0 0,0 1,0 0,-7-3,-90-6,74 13</inkml:trace>
  <inkml:trace contextRef="#ctx0" brushRef="#br0" timeOffset="1310.186">1098 311,'280'-51,"-275"50,0 0,0 1,0-1,0 1,0 0,1 0,-1 1,0-1,0 1,0 0,0 0,0 1,0 0,-1 0,1 0,0 0,-1 1,0-1,1 1,-1 0,0 1,-1-1,1 1,0-1,-1 1,2 3,-2-3,-2 1,1 0,-1-1,2 1,-1-1,0 1,1-1,0 0,0 0,0 0,0-1,1 1,-1-1,1 1,0-1,0-1,0 1,0 0,1-1,-1 0,1 0,-1 0,1-1,0 1,0-1,0 0,0-1,-1 1,1-1,0 0,0 0,1-1,62-16,-47 12</inkml:trace>
</inkml:ink>
</file>

<file path=ppt/ink/ink5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526 29,'0'0,"-1"0,1 0,-1-1,1 1,-1 0,1-1,-1 1,1 0,0-1,-1 1,1 0,-1-1,1 1,0-1,0 1,-1-1,1 1,0-1,0 1,-1-1,1 1,0-1,0 1,0-1,0 1,0-1,0 1,0-1,0 1,0-1,0 0,0 1,0-1,0 1,1-1,-1 1,0-1,0 1,0-1,1 1,-1-1,0 1,1 0,-1-1,0 1,1-1,-1 1,1 0,-1-1,1 1,-1 0,0 0,1-1,-1 1,1 0,-52-5,50 5,-156 22,-60 30,215-51,0-1,0 1,0-1,0 1,0 0,0 0,0 0,0 0,0 0,0 0,0 0,1 1,-1-1,1 1,-1-1,1 1,-1 0,1-1,0 1,0 0,0 0,0 0,0 0,0 0,0 0,1 0,-1 0,1 0,-1 0,1 1,0-1,0 0,0 0,0 0,0 0,1 1,-1-1,1 0,-1 0,1 0,0 0,0 0,0 0,0 0,0 0,0 0,0-1,1 1,-1 0,1-1,-1 1,1-1,8 7,1 0,0-1,0-1,0 1,1-2,0 0,0 0,0-1,1-1,0 0,-1 0,1-1,0-1,9 0,45 9,73 11,-138-21,-1 0,0 0,0 0,0 0,1 0,-1 0,0 0,0 0,0 1,0-1,1 1,-1-1,0 1,0-1,0 1,0-1,0 1,0 0,0 0,0-1,-1 1,1 0,0 0,0 0,-1 0,1 0,0 0,-1 0,1 0,-1 0,0 0,1 1,-1-1,0 0,1 0,-1 0,0 0,0 1,0-1,0 0,0 0,0 0,-1 1,1-1,0 0,-1 0,1 0,0 0,-1 0,0 0,1 0,-1 0,1 0,-1 0,0 0,0 0,-16 10,-1 0,0-2,0 0,-1-1,0-1,-1-1,-14 3,-48 17,60-19,0 1,1 1,0 1,1 1,0 0,0 2,1 0,1 1,0 1,-11 13,27-27,1 0,-1 1,1-1,0 1,0-1,-1 1,1-1,0 1,0-1,0 1,1 0,-1 0,0-1,1 1,-1 0,1 0,-1 0,1 0,0 0,0 0,0 0,0-1,0 1,0 0,1 0,-1 0,1 0,-1 0,1 0,0-1,-1 1,1 0,0-1,0 1,0 0,1-1,-1 1,0-1,1 0,-1 1,0-1,1 0,0 0,-1 0,1 0,0 0,-1 0,1-1,0 1,0 0,0-1,-1 1,1-1,1 0,18 3,0-2,1 0,-1-1,0-2,0 0,0-1,0-1,1-1,70-10,45-5,-125 22</inkml:trace>
</inkml:ink>
</file>

<file path=ppt/ink/ink5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150 116,'-74'250,"24"-47,24-81,26-115,1-6</inkml:trace>
  <inkml:trace contextRef="#ctx0" brushRef="#br0" timeOffset="263.969">93 59,'19'0,"26"-5,9-1,6-1,-3-2,-6-1,-7 2,-6 2,-5 2,-3 2,-2 1,-6 5,-6 3</inkml:trace>
  <inkml:trace contextRef="#ctx0" brushRef="#br0" timeOffset="522.135">8 397,'38'0,"23"-5,10-1,-2 0,-8 1,-9 2,-14 1</inkml:trace>
  <inkml:trace contextRef="#ctx0" brushRef="#br0" timeOffset="1073.9">572 510,'-228'242,"207"-221,79-102,113-96,-171 176,1 0,-1 0,1 0,-1 0,1 0,0 0,-1 0,1 0,0 1,-1-1,1 0,0 1,0-1,0 0,0 1,0-1,-1 1,1-1,0 1,0 0,0-1,0 1,0 0,1 0,-1 0,0 0,0-1,0 1,0 1,0-1,0 0,0 0,0 0,0 1,0-1,0 0,0 1,0-1,0 1,0-1,0 1,-1-1,1 1,0 0,0-1,0 1,-1 0,1 0,0 0,-1 0,1-1,-1 1,1 0,-1 0,1 1,6 66,-9-64,1 0,0 0,0 1,1-1,-1 0,1 0,0 0,0 0,1 0,-1 1,1-1,0 0,0 0,0 0,0 0,1 0,0-1,0 1,0 0,0-1,0 1,1-1,-1 0,1 0,0 0,0 0,0 0,1-1,-1 1,0-1,1 0,0 0,-1 0,1-1,0 1,0-1,0 0,0 0,0 0,1 0,1-2,0 1,-1-1,1 0,-1 0,1-1,-1 1,1-1,-1 0,0-1,0 1,0-1,0 0,-1-1,1 1,-1-1,0 0,0 0,0 0,0 0,-1-1,1 1,-1-1,0 0,-1 0,2-3,41-139,-40 119,-3 3</inkml:trace>
</inkml:ink>
</file>

<file path=ppt/ink/ink5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2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1,'452'0,"-428"0</inkml:trace>
</inkml:ink>
</file>

<file path=ppt/ink/ink5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25,'44'0,"32"0,9-4,-5-3,-7 1,-11 2,-16 0</inkml:trace>
</inkml:ink>
</file>

<file path=ppt/ink/ink5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64,'-36'10,"-1"3,2 0,0 2,0 2,2 1,0 2,1 1,-2 3,27-18,0 0,0 0,0 0,1 1,0 0,0 0,1 0,0 1,0 0,1 0,0 0,0 0,1 1,0 0,0-1,1 1,0 0,1 0,0 0,0 1,1-1,0 0,1 0,0 0,0 0,1 0,0 0,1 0,0 0,0-1,5 9,-3-10,1 0,0 0,0-1,1 0,-1 0,1 0,1-1,-1 0,1-1,0 1,0-1,0-1,0 0,1 0,0 0,-1-1,1-1,0 1,0-1,2-1,14 2,-1-2,1-1,-1-1,0-1,1-1,18-6,-12 1,0-2,-1-1,-1-1,0-2,-1-1,0-1,-2-1,0-2,-1 0,-1-2,-1 0,0-2,13-21,-31 41,0-1,0 0,-1 0,0 0,0 0,-1-1,1 0,-1 0,0 0,-1 0,0 0,0 0,0-1,0 1,-1-1,0 1,-1-1,1 0,-1 1,-1-1,1 1,-1-1,0 0,-1 1,1-1,-1 1,-1 0,1 0,-1 0,0 0,-4-5,-86-62,63 55</inkml:trace>
  <inkml:trace contextRef="#ctx0" brushRef="#br0" timeOffset="248.993">0 234,'173'14,"1"-7,166-16,274-3,-588 12</inkml:trace>
</inkml:ink>
</file>

<file path=ppt/ink/ink5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03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1 284,'781'0,"-820"18,17-9,3 1</inkml:trace>
  <inkml:trace contextRef="#ctx0" brushRef="#br0" timeOffset="269.103">142 510,'194'-22,"207"16,-351 11,-32 1</inkml:trace>
  <inkml:trace contextRef="#ctx0" brushRef="#br0" timeOffset="696.741">565 2,'-1'-1,"0"1,0 0,0 0,-1 0,1 0,0 0,0 0,0 0,0 0,0 1,0-1,-1 0,1 1,0-1,0 1,0-1,0 1,0-1,0 1,0 0,1-1,-1 1,0 0,0 0,0 0,1 0,-1 0,0 0,1 0,-1 0,1 0,-1 0,1 0,0 0,-1 0,1 0,0 0,0 0,0 1,0-1,0 0,0 0,0 0,0 0,0 0,0 1,1-1,-1 0,0 0,1 0,0 0,30 54,-12-38,0 0,1-1,0-2,1 0,1-1,5 2,-8-6,0 2,-1 0,0 1,-1 1,0 0,-1 2,0 0,12 16,-26-28,1 0,-1 1,0-1,-1 1,1-1,0 1,-1 0,0 0,0-1,0 1,-1 0,1 0,-1 0,0 0,0 0,0 0,-1 0,1 0,-1 0,0 0,0 0,0-1,-1 1,1 0,-1-1,0 1,0-1,0 0,0 1,-2 0,-94 85,82-77,-125 74,108-69,2 1,0 2,1 0,1 2,-9 11,20-14,5-1</inkml:trace>
</inkml:ink>
</file>

<file path=ppt/ink/ink5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1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3,'-1'266,"-54"33,36-212,22-73</inkml:trace>
  <inkml:trace contextRef="#ctx0" brushRef="#br0" timeOffset="243.706">0 59,'44'-5,"42"-6,16-1,1 1,-8 2,-15 4,-11 1,-13 3,-12 0,-7 2,-6-1,-4 1,-1-1,-5 0</inkml:trace>
  <inkml:trace contextRef="#ctx0" brushRef="#br0" timeOffset="551.84">932 200,'38'0,"27"0,8 0,-4 0,-10 0,-9 0,-8 0,-7 0,-9 0</inkml:trace>
  <inkml:trace contextRef="#ctx0" brushRef="#br0" timeOffset="766.318">959 426,'39'0,"31"0,9 0,-4 0,-10 0,-12 0,-9 0,-13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198 289,'85'-26,"-1"-4,-2-4,-1-3,27-19,-91 48,-3 2,-1-1,1 0,-1-1,-1 0,1-1,-1-1,-1 0,0 0,10-12,-49 61,-44 214,49-153,-79 422,89-455,7-18,-2-1,-2 0,-2-1,-3 0,-1-1,-3-1,-1 0,-3-2,-5 6,-45 18,56-58</inkml:trace>
  <inkml:trace contextRef="#ctx0" brushRef="#br0" timeOffset="235.608">1 994,'38'-14,"32"-10,14-5,2 1,-4 2,-2 0,-4 4,-6 2,-11-1,-4 3,-8 5,-2-1,-3 3,-5-2,-4 1,-7 3</inkml:trace>
  <inkml:trace contextRef="#ctx0" brushRef="#br0" timeOffset="618.116">1073 713,'-1'37,"0"-20,0 0,1 0,1 0,0 0,1 0,1 0,1 0,0 0,2-1,-1 0,5 7,-9-21,1 1,-1-1,0 0,1 0,-1 0,1 0,-1-1,1 1,0 0,0-1,0 1,0-1,0 1,0-1,0 0,1 0,-1 0,0 0,1-1,-1 1,1-1,-1 1,0-1,1 0,-1 0,1 0,-1 0,1 0,-1 0,1-1,-1 1,0-1,1 0,-1 0,0 0,1 0,-1 0,0 0,0-1,0 1,0-1,1 0,76-77,6-49,-73 104</inkml:trace>
  <inkml:trace contextRef="#ctx0" brushRef="#br0" timeOffset="1021.705">1496 994,'128'-212,"-125"208,34-41,-36 45,0-1,0 0,0 1,0-1,0 1,0-1,0 1,0 0,0-1,0 1,0 0,1 0,-1 0,0 0,0 0,0 0,0 0,0 0,1 0,-1 1,0-1,0 0,0 1,0-1,0 1,0-1,0 1,0 0,0-1,0 1,0 0,-1 0,1-1,0 1,0 0,-1 0,1 0,0 0,-1 0,1 0,-1 0,1 0,-1 0,0 0,1 1,-1-1,0 0,1 3,1 1,0-1,-1 0,2 0,-1 0,0 0,1-1,0 1,0-1,0 1,0-1,0 0,1 0,-1 0,1-1,0 1,0-1,0 0,0 0,0 0,0-1,1 1,-1-1,0 0,1 0,-1-1,1 1,0-1,5-1,0-1,-1 0,1 0,-1-1,1 0,-1 0,0-1,0-1,0 1,-1-1,0-1,0 0,0 0,0 0,-1-1,0 0,-1-1,0 1,29-26,-22 22</inkml:trace>
  <inkml:trace contextRef="#ctx0" brushRef="#br0" timeOffset="1284.213">2343 684,'-18'15,"0"1,1 1,1 1,0 0,2 1,0 1,1 0,-3 8,14-26,0 1,1-1,-1 1,1 0,-1 0,1-1,0 1,0 0,0 0,1 0,-1 0,1 0,0 0,-1 1,2-1,-1 0,0 0,0 0,1 0,0 0,-1 0,1 0,0 0,1 0,-1-1,0 1,1 0,0-1,-1 1,1-1,0 1,0-1,0 0,1 0,-1 0,1 0,-1 0,1-1,-1 1,1-1,0 1,0-1,0 0,0 0,0 0,0-1,1 1,12-1,0 0,0 0,-1-2,1 0,0-1,-1-1,0 0,1-1,-2 0,1-2,-1 1,0-2,0 0,-1 0,11-10,-5 4</inkml:trace>
  <inkml:trace contextRef="#ctx0" brushRef="#br0" timeOffset="1537.587">2822 260,'-10'43,"-7"24,-2 6,4-6,3-8,4-10,3-9,3-6,2-3,0-4,1 0,0-1,0 0,-1-4</inkml:trace>
  <inkml:trace contextRef="#ctx0" brushRef="#br0" timeOffset="1783.22">2511 571,'34'0,"35"5,10 6,-3 1,-9-1,-13-2,-9 1,-8 0,-6-2,-8-3</inkml:trace>
  <inkml:trace contextRef="#ctx0" brushRef="#br0" timeOffset="2034.616">3218 740,'0'24,"0"8</inkml:trace>
  <inkml:trace contextRef="#ctx0" brushRef="#br0" timeOffset="2189.818">3218 458,'4'-5,"3"-1</inkml:trace>
  <inkml:trace contextRef="#ctx0" brushRef="#br0" timeOffset="2387.507">3528 684,'-9'12,"-2"2,0 0,1 0,0 1,1 1,1 0,0 0,1 0,1 1,1 0,0 0,0 10,5-25,0 0,1 0,-1 0,1 0,0 0,-1 0,1 0,0 0,0 0,0 0,1-1,-1 1,0 0,1-1,-1 1,1-1,-1 1,1-1,0 0,-1 0,1 0,0 0,0 0,0 0,0 0,0 0,0-1,0 1,0-1,0 0,0 1,0-1,0 0,1 0,-1-1,0 1,0 0,0-1,0 1,0-1,0 1,0-1,0 0,0 0,0 0,-1 0,1 0,0-1,0 1,-1 0,1-1,-1 1,0-1,1 0,-1 1,0-1,1-1,5-4,0-1,0 0,-1 0,0 0,0-1,-1 1,0-1,0-1,-1 1,-1-1,1 1,-2-1,1 0,-1 0,-1-1,0 1,0 0,-1 0,0-1,-2-4,2 12,0 0,0 1,-1-1,0 1,1-1,-1 1,0-1,0 1,0-1,0 1,-1 0,1-1,-1 1,1 0,-1 0,0 0,0 0,0 1,0-1,0 0,0 1,-1 0,1-1,-1 1,-15-6</inkml:trace>
  <inkml:trace contextRef="#ctx0" brushRef="#br0" timeOffset="2756.659">3782 769,'8'-10,"52"-57,-59 66,1-1,0 1,0 0,0 0,-1 0,1 0,0 0,0 0,0 1,1-1,-1 1,0-1,0 1,0 0,0 0,0 0,1 0,-1 0,0 0,0 1,0-1,0 1,0 0,0-1,0 1,0 0,0 0,0 0,0 0,-1 1,1-1,0 0,-1 1,1-1,-1 1,1 0,0 1,1 0,-1 1,0 0,1 0,-1 0,1 0,0-1,0 1,0-1,0 0,1 0,0 0,-1-1,1 1,0-1,0 0,0 0,0 0,1 0,-1-1,1 1,-1-1,1-1,-1 1,1 0,-1-1,1 0,-1 0,1-1,0 1,-1-1,1 0,1-1,-1-1,1-1,-1 1,0-1,-1 0,1-1,-1 1,0-1,0 0,0 0,-1 0,0-1,0 1,0-1,0 0,-1 0,2-6,1 0,5-13</inkml:trace>
</inkml:ink>
</file>

<file path=ppt/ink/ink5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6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37,'15'33,"-1"0,-2 1,-1 0,-1 1,-3 0,0 0,-2 1,-1 28,-3-31,2-1,1 0,1 0,2-1,1 1,3 4,-11-33,1 0,-1 0,1 0,0 1,0-1,0 0,0 0,0 0,1 0,-1 0,1-1,0 1,0 0,0-1,0 1,0-1,0 0,1 0,-1 0,1 0,0 0,0 0,-1-1,1 1,0-1,0 0,1 0,-1 0,0 0,0 0,0-1,0 0,1 1,-1-1,0 0,0-1,1 1,-1-1,0 1,0-1,0 0,0 0,0 0,1-1,17-17,-1-2,-1 0,-1-1,0-1,-2-1,-1-1,8-18,27-39,-50 83,0-1,0 1,0-1,1 0,-1 1,0-1,0 1,1-1,-1 0,0 1,1-1,-1 0,0 1,1-1,-1 0,0 0,1 1,-1-1,1 0,-1 0,0 0,1 0,-1 1,1-1,-1 0,1 0,-1 0,1 0,-1 0,0 0,1 0,-1 0,1 0,-1 0,1-1,-1 1,1 0,-1 0,0 0,1 0,-1-1,1 1,-1 0,0 0,1-1,-1 1,0 0,1-1,-1 1,0 0,0-1,1 1,-1-1,0 1,0 0,0-1,1 1,-1-1,0 1,0-1,0 1,0 0,0-1,0 1,0-1,0 1,0-1,3 39,-3-34,-1 25,0-22,0 0,1 0,0 0,0 0,0 0,1-1,0 1,1 0,-1 0,1 0,0-1,1 1,0-1,0 0,0 1,1-1,0-1,1 2,-2-3,0 0,0-1,0 1,1-1,0 0,-1 0,1 0,0-1,1 1,-1-1,0 0,1 0,-1-1,1 1,0-1,-1 0,1 0,0-1,0 1,-1-1,1 0,0 0,0-1,0 1,-1-1,1 0,0-1,-1 1,1-1,-1 1,1-2,-1 1,0 0,0-1,0 0,0 0,10-10,-1 0,-1-1,-1 0,0-1,-1-1,0 1,-1-1,-1-1,0 0,-2 0,4-14,9-18,35-183,-49 206</inkml:trace>
  <inkml:trace contextRef="#ctx0" brushRef="#br0" timeOffset="324.489">1271 207,'-22'15,"-7"4,0 1,1 1,2 1,0 2,1 0,1 2,2 1,-14 20,34-44,0 1,0-1,0 1,0-1,1 1,-1 0,1 0,0 0,0 0,0 0,1 0,0 0,-1 0,1 0,1 0,-1 0,1 0,-1 0,1 0,0 0,0 0,1 0,-1 0,1-1,0 1,0-1,0 1,1-1,-1 0,1 1,0-1,-1-1,1 1,1 0,-1-1,0 1,1-1,-1 0,1 0,-1-1,1 1,1 0,9 3,-1 0,1 0,0-1,1-1,-1 0,0-1,1-1,-1 0,1-1,-1-1,1 0,-1-1,1 0,5-3,5 0</inkml:trace>
  <inkml:trace contextRef="#ctx0" brushRef="#br0" timeOffset="636.965">1666 150,'-25'30,"1"0,1 2,2 1,2 0,0 1,3 1,1 1,0 4,13-36,0-1,0 1,1 0,-1 0,1-1,0 1,0 0,0 0,1 0,-1 0,1 0,0 0,0 0,1 0,-1 0,1 0,0 0,0 0,0 0,0-1,1 1,0 0,-1-1,1 1,1-1,-1 0,0 1,1-1,0 0,-1 0,1-1,0 1,1-1,-1 1,8-1,1 1,-1-2,1 0,0 0,-1-1,1 0,0-1,-1 0,1-1,-1-1,1 0,-1 0,0-1,0 0,-1-1,1 0,3-4,-1 3,-1-1,0 0,-1-1,0 0,0 0,0-2,-1 1,-1-1,0-1,0 0,-1 0,0 0,-1-1,0 0,-1-1,-1 1,0-1,0-1,-2 1,1 0,-2-1,0 0,0 1,-1-8,-2 15,-1-1,0 1,0 0,0 0,0 1,-1-1,0 0,0 1,-1 0,0 0,0 0,0 0,0 0,-1 1,0 0,1 0,-2 0,1 1,0-1,-1 1,1 0,-1 1,0 0,0 0,0 0,0 0,-1 1,1 0,0 0,0 1,-1 0,1 0,0 0,-1 1,1 0,0 0,0 1,0-1,0 1,-2 1,-11 5</inkml:trace>
  <inkml:trace contextRef="#ctx0" brushRef="#br0" timeOffset="1018.601">2372 94,'-26'6,"0"1,1 2,0 0,0 2,1 0,1 2,0 1,1 0,-2 4,22-17,-1 0,1 0,0 1,-1 0,1-1,0 1,0 0,1 0,-1 0,0 0,0 0,1 0,0 1,-1-1,1 0,0 1,0-1,0 1,0-1,1 1,-1 0,1-1,0 1,-1 0,1-1,0 1,0 0,1-1,-1 1,1 0,-1-1,1 1,0-1,0 1,0-1,0 1,0-1,1 1,-1-1,1 0,0 0,-1 0,1 0,0 0,0 0,1 0,76 32,-69-32,-1 1,1 0,-1 1,0 0,0 1,0-1,0 2,-1-1,0 1,0 1,-1-1,1 1,5 8,-11-9,0 1,-1-1,1 1,-1 0,-1 0,1-1,-1 1,0 0,-1 0,0 0,0-1,0 1,-1 0,0-1,0 1,0-1,-1 0,0 0,0 0,-1 0,0 0,0-1,0 0,-1 0,1 0,-1 0,0 0,-1-1,1 0,-3 1,1 0,1 0,-1 0,1-1,-1 0,-1 0,1-1,0 0,-1 0,0-1,1 0,-1 0,0-1,0 0,0 0,0-1,0 0,0 0,0-1,-6-1,-5-4</inkml:trace>
  <inkml:trace contextRef="#ctx0" brushRef="#br0" timeOffset="1750.558">3020 9,'-8'-3,"-1"1,0 1,0 0,-1 0,1 1,0 0,0 0,0 1,0 1,0-1,0 1,0 1,0 0,1 0,-1 1,1 0,0 0,0 1,0 0,1 0,0 1,0 0,0 0,1 0,0 1,0 0,0 1,1-1,0 1,1 0,-1 2,-4 12,1 0,1 0,1 1,1 0,1 0,2 0,0 0,1 0,1 1,1-1,1 0,2 5,-3-19,1 1,-1 0,2 0,-1-1,2 1,-1-1,1 0,0 0,1-1,0 1,0-1,1 0,0 0,1-1,0 1,0-1,0-1,1 0,0 0,0 0,0-1,1 0,0-1,0 0,0 0,0-1,1 0,-1 0,1-1,0-1,0 0,0 0,-1-1,1 0,0 0,0-1,3-1,13-4,0 0,-1-2,1 0,-1-2,-1-1,0-1,-1-1,0-1,-1-1,0-1,1-2,-13 9,1 1,-1-1,-1 0,0-1,0 0,-1-1,-1 0,1 0,-2-1,0 1,0-2,-1 1,0 0,-1-1,-1 0,0 0,0 0,-2 0,1 0,-2-1,0 1,0 0,-1-1,-1 1,0 0,-1 0,-1 0,0 0,-2-4,-2 7,0 0,-1 0,0 1,0 0,-1 0,0 1,-1 0,0 1,0 0,-1 1,1 0,-1 1,-1 0,1 1,-1 0,1 1,-1 1,0 0,0 1,0 0,0 1,-11 1,-13-3</inkml:trace>
  <inkml:trace contextRef="#ctx0" brushRef="#br0" timeOffset="2040.586">2682 319,'385'-121,"-383"121,1 0,0 0,0-1,-1 2,1-1,0 0,0 0,0 1,-1 0,1-1,0 1,-1 0,1 0,-1 1,1-1,-1 0,0 1,1 0,-1-1,0 1,0 0,0 0,0 0,-1 0,1 1,0-1,-1 0,0 1,1-1,-1 1,0 0,0-1,-1 1,1 0,0-1,-1 1,0 0,1 1,16 32,-11-28,0 0,1 0,0 0,1-1,0 0,0-1,0 0,1 0,0-1,0 0,0-1,1 1,0-2,0 0,0 0,0 0,1-1,177 11,-160-14,-4 1</inkml:trace>
</inkml:ink>
</file>

<file path=ppt/ink/ink5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5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550 452,'1'-1,"0"0,0 0,0 1,0-1,0 0,0 0,0 0,0 0,0-1,-1 1,1 0,-1 0,1 0,0-1,-1 1,0 0,1 0,-1-1,0 1,0 0,1-1,-1 1,0 0,-1-1,1 1,0 0,0-1,0 1,-1 0,1-1,-1 1,1 0,-1 0,1 0,-1-1,0 1,0 0,1 0,-1 0,0 0,0 0,0 0,0 0,0 1,0-1,0 0,-1 0,1 1,0-1,0 1,-1-1,1 1,0 0,-1-1,1 1,0 0,-1 0,1 0,0 0,-1 0,1 0,0 0,-1 0,1 1,-1-1,-23-2,0 2,0 0,0 1,1 2,-1 0,0 2,-2 1,-130 18,157-24,1 0,-1 0,0 0,1 0,-1 0,1 0,-1 0,1 0,-1 0,0 1,1-1,-1 0,1 0,-1 0,0 0,1 1,-1-1,0 0,1 0,-1 1,0-1,1 0,-1 1,0-1,0 0,1 1,-1-1,0 0,0 1,0-1,1 0,-1 1,0-1,0 1,0-1,0 0,0 1,0-1,0 1,0-1,0 0,0 1,0-1,0 1,0-1,0 1,0-1,-1 0,1 1,0-1,0 0,0 1,-1-1,1 0,0 1,0-1,-1 0,1 1,0-1,-1 0,1 1,-1-1,51 15,-41-13,-2 0,2 0,0 0,0 0,0 1,-1 0,1 0,-1 1,0 0,0 1,0 0,0 0,-1 1,0-1,0 2,4 4,-10-7,0 1,-1-1,1 0,-1 0,0 1,-1-1,1 0,-1 0,0 0,0 1,0-1,0 0,-1 0,1 0,-1-1,0 1,0 0,-1-1,1 1,-1-1,0 0,1 0,-1 0,-1 0,1 0,0-1,-1 1,0-1,1 0,-1 1,-283 274,285-276,1 1,-1-1,0 1,1 0,-1-1,1 1,-1 0,1 0,0 0,0 0,-1 0,2 0,-1 0,0 0,0 0,1 0,-1 1,1-1,-1 0,1 0,0 1,0-1,0 0,0 1,1-1,-1 0,1 0,-1 1,1-1,0 0,0 0,0 0,0 0,0 0,0 0,0 0,1 0,-1-1,1 1,-1 0,1-1,0 1,11 4,0 0,1 0,0-1,0-1,0 0,0-1,1-1,-1 0,1-1,0-1,-1 0,1-1,14-2,5 1,-3-4,-25 0</inkml:trace>
  <inkml:trace contextRef="#ctx0" brushRef="#br0" timeOffset="332.327">240 1,'-1'509,"-50"-112,17-115,12-142,19-117</inkml:trace>
</inkml:ink>
</file>

<file path=ppt/ink/ink5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32,'48'-21,"-45"21,38-5,0 1,0 3,0 1,27 4,-69-4,0 1,0-1,0 1,0 0,0-1,0 1,0 0,0 0,1 0,-1-1,0 1,1 0,-1 0,0 0,1 0,-1 0,1 0,0 0,-1 0,1 0,0 1,0-1,-1 0,1 0,0 0,0 0,0 0,1 0,-1 1,0-1,0 0,0 0,1 0,-1 0,1 0,-1 0,1 0,-1 0,1 0,-1 0,1 0,0 0,0-1,-1 1,1 0,0 0,0-1,0 1,0 0,0-1,0 1,0-1,0 1,0-1,0 0,0 1,0-1,0 0,1 0,-1 0,0 0,0 0,0 0,0 0,0 0,0 0,1-1,-1 1,0 0,1-1,-153 65,111-52,-543 176,542-170,66 4,136-4,-32-9,67 9,-194-18,-1-1,0 1,0-1,0 1,1 0,-1 0,0 0,0 0,1 0,-1 0,0 0,0 0,1 0,-1 0,0 1,0-1,0 0,1 1,-1-1,0 1,0 0,0-1,0 1,0 0,0-1,0 1,0 0,0 0,0 0,-1 0,1 0,0 0,-1 0,1 0,0 0,-1 0,0 1,1-1,-1 0,0 0,1 1,-1-1,0 0,0 0,0 0,0 1,0-1,0 0,0 0,-1 1,1-1,0 0,-1 0,1 0,-1 1,1-1,-1 0,1 0,-1 0,0 0,0 0,0 0,1 0,-1 0,0-1,0 1,0 0,0 0,-1 0,-223 109,216-106,-11 4,1 1,0 1,0 1,1 1,1 0,0 1,0 1,-4 6,20-19,-1 1,1 0,0 0,0 0,0-1,0 1,0 0,0 0,0 1,1-1,-1 0,1 0,-1 0,1 0,0 0,0 1,0-1,0 0,0 0,0 0,1 1,-1-1,1 0,0 0,-1 0,1 0,0 0,0 0,0 0,1 0,-1-1,0 1,1 0,-1-1,1 1,-1-1,1 1,0-1,0 1,82 37,-62-37,1-1,-1-2,0 0,1-1,-1-1,0-1,18-5,-11 2,140-42,-147 40,-4-1</inkml:trace>
</inkml:ink>
</file>

<file path=ppt/ink/ink5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9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1,'29'5,"24"1,7 0,-1-1,-6-1,-7-2,-7-1,-5 0,-4-1,-1-1,-7-4,-2-1,1-1,-3 2</inkml:trace>
</inkml:ink>
</file>

<file path=ppt/ink/ink5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9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47,'38'0,"32"0,9-5,-4-1,-10 0,-12 1,-9 1,-8 2,-10-4,-4-1,-7 1</inkml:trace>
</inkml:ink>
</file>

<file path=ppt/ink/ink5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8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161 115,'-14'43,"-10"33,-1 9,4-5,1-12,4-12,4-12,5-7,3-6,2-4,-3 0,-1-11,1-8</inkml:trace>
  <inkml:trace contextRef="#ctx0" brushRef="#br0" timeOffset="248.804">20 58,'38'0,"33"0,8-5,0-1,-8-1,-11 2,-12-3,-8 0,-7 1,-4 1,-12 3,-8 1</inkml:trace>
  <inkml:trace contextRef="#ctx0" brushRef="#br0" timeOffset="453.17">20 453,'38'0,"28"-5,6-1,-3 0,-14-4,-11 0,-9 2,-5 2,-8 2</inkml:trace>
  <inkml:trace contextRef="#ctx0" brushRef="#br0" timeOffset="868.482">725 425,'-160'249,"149"-231,0 1,1 0,1 1,1 0,1 0,-3 12,10-30,-1 0,1 0,-1 0,1 0,0 0,0 0,0 0,0 0,0 1,0-1,1 0,-1 0,1 0,-1 0,1 0,0 0,0 0,0 0,0 0,0 0,0-1,0 1,1 0,-1-1,1 1,-1-1,1 1,0-1,-1 0,1 0,0 0,0 0,0 0,0 0,0 0,0-1,0 1,0 0,0-1,0 0,0 0,1 0,-1 0,0 0,1 0,100-17,2-27,-92 32</inkml:trace>
  <inkml:trace contextRef="#ctx0" brushRef="#br0" timeOffset="1136.539">415 622,'38'0,"28"0,6 0,-3 0,-9 0,-10 0,-9 0,-11 0</inkml:trace>
</inkml:ink>
</file>

<file path=ppt/ink/ink5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35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0,'-65'133,"7"3,-36 125,39-121,56-140,-1-1,0 1,1 0,-1 0,0-1,1 1,-1 0,0-1,0 1,1 0,-1-1,0 1,0 0,0-1,0 1,1-1,-1 1,0 0,0-1,0 1,0-1,0 1,0 0,0-1,0 1,0-1,0 1,0 0,-1-1,1 1,0-1,0 1,0 0,0-1,-1 1,1 0,0-1,0 1,0 0,-1-1,1 1,0 0,-1 0,1-1,0 1,-1 0,1 0,0-1,-1 1,1 0,-1 0,1 0,0 0,-1 0,1 0,-1 0,1-1,0 1,-1 0,1 1,-1-1,1 0,0 0,-1 0,1 0,11-38,2 0,2 1,1 1,2 1,4-5,1-3,3-8,-1 0,2 1,2 1,2 2,15-16,-43 59,-3 4,0-1,0 0,0 1,0-1,0 0,1 1,-1-1,0 0,0 1,0-1,1 0,-1 1,0-1,1 0,-1 1,0-1,1 1,-1-1,1 1,-1-1,1 1,-1-1,1 1,-1 0,1-1,-1 1,1 0,0-1,-1 1,1 0,-1 0,1-1,0 1,-1 0,1 0,0 0,-1 0,1 0,0 0,0 0,-1 0,1 0,0 0,-1 1,1-1,-1 0,1 0,0 1,-1-1,1 0,-1 1,1-1,0 0,-1 1,1-1,-1 1,1-1,-1 1,0-1,1 1,-1-1,0 1,1 0,-1-1,1 1,-1 211,0-34,0-176,0 0,0 0,0 0,1-1,-1 1,1 0,-1 0,1 0,0-1,-1 1,1 0,0-1,0 1,0 0,1-1,-1 1,0-1,0 0,1 1,-1-1,1 0,-1 0,1 0,0 0,-1 0,1 0,0-1,0 1,-1 0,1-1,0 0,0 1,0-1,0 0,0 0,0 0,-1 0,1 0,0 0,0-1,0 1,0-1,0 1,-1-1,1 0,0 1,0-1,-1 0,1 0,-1 0,1-1,-1 1,1 0,-1-1,0 1,0 0,1-2,15-12,-1 0,-1-2,0 0,-2 0,0-1,4-9,24-31,5-5,-30 38,1 1,2 0,0 2,1 0,1 1,17-12,-37 32,0 0,0 0,0 0,0 0,0 0,0 0,0 0,1 1,-1-1,0 0,0 1,1-1,-1 1,0 0,1-1,-1 1,0 0,1 0,-1-1,1 1,-1 0,0 1,1-1,-1 0,0 0,1 1,-1-1,0 0,1 1,-1-1,0 1,1 0,-1-1,0 1,0 0,0 0,0 0,0 0,0 0,0 0,0 0,0 0,-1 0,1 0,0 1,-1-1,1 0,0 0,-1 1,0-1,1 0,-1 1,0-1,0 0,0 2,2 12,-1 1,-1 0,0-1,-2 1,1 0,-2-1,0 1,-3 6,2-12,1 1,0-1,1 1,0 0,1-1,0 1,0 0,2 0,-1 0,1 0,1 0,0-1,0 1,1 0,0-1,1 0,4 8,2-4</inkml:trace>
  <inkml:trace contextRef="#ctx0" brushRef="#br0" timeOffset="526.971">1492 113,'-42'5,"0"1,0 3,1 1,-37 14,67-20,0 1,0 0,1 0,0 1,0 0,0 1,1 0,0 0,0 1,1 0,0 1,0 0,1 0,1 0,-1 1,1 0,1 1,0-1,0 1,0 5,-4 72,9-86,0 1,1-1,-1 1,1-1,0 1,-1-1,1 1,0-1,1 0,-1 0,0 0,1 1,-1-1,1 0,0-1,-1 1,1 0,0 0,0-1,0 1,0-1,1 0,-1 0,0 1,0-1,1-1,-1 1,1 0,-1-1,1 1,-1-1,3 1,7-3,0-1,1 1,-2-2,1 0,0 0,-1-1,0-1,0 1,0-2,-1 0,0 0,0-1,-1 0,8-8,209-234,-194 226,-32 24,0-1,1 1,-1 0,0-1,1 1,-1 0,1-1,-1 1,1 0,-1 0,1-1,-1 1,1 0,-1 0,1 0,-1 0,1 0,-1-1,1 1,-1 0,1 0,-1 0,1 1,-1-1,1 0,-1 0,1 0,-1 0,1 0,-1 1,1-1,-1 0,1 0,-1 1,1-1,-1 0,1 1,-1-1,0 0,1 1,-1-1,0 1,1-1,-1 0,0 1,0-1,1 1,-1-1,0 1,0-1,0 1,0-1,0 1,1 0,-1-1,0 1,0-1,0 1,-1-1,1 1,0-1,0 1,0-1,0 1,0-1,-47 149,44-139,1 1,0 0,0 0,1 0,1 0,0 0,0 0,1 0,0 0,1 0,0 0,1-1,0 1,3 4,7 3</inkml:trace>
  <inkml:trace contextRef="#ctx0" brushRef="#br0" timeOffset="878.319">2001 141,'-141'287,"108"-182,31-101,2 1,-1-1,0 1,1-1,0 1,0-1,0 1,0 0,1-1,0 1,0-1,0 0,1 1,-1-1,1 0,0 0,0 0,1 0,-1 0,1 0,0 0,1 0,3 0,0 0,1-1,0 0,-1-1,1 0,0 0,0 0,1-1,-1 0,0-1,0 0,1 0,-1-1,0 0,0 0,0-1,0 0,0 0,7-4,27-12,-28 8</inkml:trace>
  <inkml:trace contextRef="#ctx0" brushRef="#br0" timeOffset="1066.95">1662 395,'38'0,"33"0,8 0,-4 0,-11 0,-10 0,-15 0</inkml:trace>
</inkml:ink>
</file>

<file path=ppt/ink/ink5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43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1 311,'224'-17,"-158"9,0 3,1 2,33 6,-2-2,-73-1</inkml:trace>
  <inkml:trace contextRef="#ctx0" brushRef="#br0" timeOffset="265.734">57 452,'39'0,"31"0,14-5,-3-2,-10 1,-13 1,-11 2,-9 0,-6 2,-3 1,-3 0,-5 0</inkml:trace>
  <inkml:trace contextRef="#ctx0" brushRef="#br0" timeOffset="781.22">424 1,'2'8,"1"0,0 0,0 0,0-1,1 1,0-1,1 1,-1-1,1-1,1 1,-1-1,1 0,0 0,1 0,-1-1,1 0,0-1,1 1,-1-1,4 1,69 36,-55-29,-1 0,0 1,-1 2,-1 0,0 1,0 2,-18-14,-1 0,1 0,-1 0,0 0,0 1,0-1,-1 1,1 0,-1 0,0 0,0 0,-1 0,0 0,0 1,0-1,0 0,-1 1,0-1,0 0,-1 1,1-1,-1 0,0 0,0 1,-1-1,0 0,0 0,0 0,0 0,-1-1,0 1,0-1,0 1,0-1,-1 0,1 0,-5 2,-34 35,-2-2,-2-1,-1-3,-2-2,-16 7,-29 30,83-57</inkml:trace>
</inkml:ink>
</file>

<file path=ppt/ink/ink5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4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0 273,'5'0,"15"0,10-5,4-1,2 0,-1 1,-2 1,-1 2,-2 1,0 1,-2 0,0 0,0 0,-5 5,-1 1,-5 6,-5-1</inkml:trace>
  <inkml:trace contextRef="#ctx0" brushRef="#br0" timeOffset="916.254">988 75,'-168'356,"121"-287,46-69,1 0,-1 0,1 0,-1-1,0 1,1 0,-1 0,1-1,-1 1,1 0,-1-1,1 1,0 0,-1-1,1 1,-1-1,1 1,0-1,-1 1,1-1,0 1,-1-1,1 1,0-1,0 1,0-1,0 1,-1-1,1 0,0 1,0-1,0 1,0-1,0 1,0-1,0 0,1 1,-1-1,0 1,0-1,0 1,1-1,-1 0,0 1,0-1,1 1,-1 0,1-1,6-19,1 2,1-1,1 1,1 0,0 1,1 1,1 0,12-11,6-12,-12 17,0 1,1 0,1 2,0 0,2 2,0 0,1 2,25-13,-46 27,0 1,0-1,1 1,-1 0,0 0,0 0,0 0,1 0,-1 1,0-1,0 1,0 0,0 0,0 0,0 1,0-1,0 0,-1 1,1 0,0 0,-1 0,0 0,1 0,-1 1,0-1,0 0,0 1,0 0,-1-1,1 1,-1 0,1 0,-1 0,0 0,0 0,-1 0,1 0,-1 1,1-1,-1 0,0 0,0 0,0 1,-1-1,1 0,-1 0,0 0,0 3,-24 165,20-124,30-66,74-109,39-5,-56 90,-80 42,-1 1,1-1,0 1,0-1,0 1,-1 0,1 0,0 0,0 0,0 0,0 0,-1 1,1-1,0 1,0-1,0 1,-1-1,1 1,0 0,-1 0,1 0,-1 0,1 0,-1 0,0 1,1-1,-1 0,0 1,0-1,0 1,0-1,0 1,0-1,0 1,0 0,-1-1,1 1,-1 0,1 0,-1 0,0-1,0 1,0 0,0 0,0 0,0 0,0 1,-1 10,-1 1,0 0,0 0,-2-1,1 1,-2-1,0 0,0 0,-6 8,-2 9,1-1,3-5</inkml:trace>
  <inkml:trace contextRef="#ctx0" brushRef="#br0" timeOffset="1732.167">2116 47,'-1'-3,"-1"0,0 0,0 0,0 0,0 0,-1 1,1-1,-1 1,0-1,0 1,1 0,-2 0,1 0,0 0,0 1,0-1,-1 1,1 0,-1 0,1 0,-1 0,1 1,-1-1,1 1,-1 0,0 0,1 1,-1-1,1 0,-1 1,0 0,1 0,0 0,-1 1,1-1,0 1,-11 3,1 1,0 1,0 0,1 1,0 1,1-1,-1 2,-3 4,8-8,0 1,1 0,0 0,0 0,0 1,1 0,0 0,1 0,0 0,0 1,1 0,0 0,0 0,1 0,0 0,1 1,0-1,0 0,1 1,0-1,1 1,0-1,1 2,-1-8,0 0,1-1,0 1,-1-1,1 1,0-1,0 0,0 0,1 0,-1 0,0 0,1 0,-1-1,1 1,0-1,-1 0,1 0,0 0,0 0,0 0,0 0,0-1,0 0,0 1,0-1,0 0,0 0,0-1,-1 1,1-1,0 1,0-1,2-1,94-39,73-108,-65 87,-106 62,0-1,1 1,-1 0,0 0,1 1,-1-1,1 0,-1 0,0 1,1-1,-1 0,0 1,0-1,1 1,-1 0,0-1,0 1,0 0,0 0,0 0,0 0,0 0,0 0,0 0,0 0,0 0,-1 0,1 1,-1-1,1 0,0 0,-1 1,0-1,1 0,-1 1,0-1,0 0,0 1,0-1,0 1,2 64,-3-56,-32 246,29-214,-3-1,-2 0,-1-1,-2 0,-2 1,10-30,-1 1,0-1,-1 0,0 0,-1-1,0 0,-1 0,0-1,0 0,-1 0,0-1,-1 0,0 0,0-1,0-1,-1 1,0-2,0 0,-2 1,11-5,0 0,-1 0,1 0,0 0,-1 0,1-1,-1 1,1-1,-1 1,1-1,-1 0,1 0,-1 0,1 0,-1-1,1 1,-1-1,1 1,0-1,-1 0,1 0,0 0,-1 0,1-1,0 1,0 0,0-1,0 1,0-1,0 0,1 0,-1 0,1 0,-1 0,1 0,-1 0,1 0,0-1,0 1,0 0,1-1,-1 1,0-1,1-1,0-10,2 0,-1-1,2 1,0 0,0 1,2-1,-1 0,2 1,0 0,0 1,1-1,1 1,0 0,1 1,0 0,1 0,0 1,0 1,9-7,107-79,-102 83</inkml:trace>
</inkml:ink>
</file>

<file path=ppt/ink/ink5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9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32,'-2'-2,"1"0,-1 1,1-1,-1 0,1 0,-1 1,0-1,0 1,0-1,0 1,0 0,0 0,0 0,0 0,0 0,-1 0,1 1,0-1,-1 1,1 0,0-1,-1 1,1 0,0 0,-2 1,2-2,-9-1,1 1,-1 0,0 0,1 1,-1 0,0 1,1 0,-1 0,1 1,-1 1,1 0,0 0,0 1,0 1,1-1,0 1,-1 1,2 0,-5 3,11-7,1 0,-1 0,1-1,0 1,0 0,-1 0,1 0,1 1,-1-1,0 0,0 0,1 0,-1 1,1-1,0 0,0 0,0 1,0-1,0 0,0 0,1 1,-1-1,1 0,-1 0,1 1,0-1,0 0,0 0,0 0,0 0,0 0,1 0,-1-1,1 1,-1 0,1-1,0 1,0-1,0 1,79 48,-79-49,5 1,0 0,1 0,-1 1,0-1,0 2,-1-1,1 1,-1 0,1 1,-1-1,-1 1,1 0,-1 1,0-1,0 1,0 0,-1 0,0 1,0-1,0 1,-1 0,0 0,-1 0,1 0,-1 1,-1-1,1 1,-2-1,1 1,-1-1,0 5,-3-3,-1-1,-1 0,1 0,-2 0,1-1,-1 1,0-1,0-1,-1 1,0-1,0 0,0-1,-1 1,0-1,0-1,0 0,0 0,-1 0,0-1,1-1,-1 1,-7 0,10-1,0-1,1 1,-1-1,0 0,0 0,0 0,0-1,0 0,0 0,0-1,1 1,-1-1,0-1,0 1,0-1,1 0,-1 0,1-1,0 1,0-1,0-1,0 1,0 0,0-1,0-1,-2-10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6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144 414,'-20'25,"1"1,0 1,2 1,2 0,0 2,2-1,0 3,12-30,0 0,-1 0,1 0,0 0,0 1,0-1,0 0,0 0,1 0,-1 1,0-1,1 0,0 1,0-1,0 1,0-1,0 0,0 1,0-1,1 0,0 1,-1-1,1 0,0 1,0-1,0 0,0 0,0 0,1 0,-1 0,0 0,1 0,0-1,-1 1,1-1,0 1,0-1,0 1,0-1,0 0,0 0,0 0,1 0,-1 0,0-1,1 1,-1-1,1 1,6-4,0-1,0 0,0-1,-1 1,0-2,0 1,0-1,0 0,-1-1,0 0,0 0,-1 0,0-1,0 0,-1 0,0-1,0 1,-1-1,0 0,-1 0,0 0,0-1,0-3,-1 7,0 1,0-1,0 1,-1-1,0 1,0-1,-1 0,1 1,-1-1,0 0,-1 1,1-1,-1 0,0 1,-1-1,0 1,1-1,-1 1,-1 0,1-1,-1 1,0 1,0-1,-1 0,1 1,-1 0,0-1,0 2,-1-1,1 0,-1 1,-3-2,9 6,0-1,0 1,-1 0,1 0,0 0,-1 0,1-1,-1 1,1 0,-1 0,0 0,1 0,-1 0,0 0,0 0,1 0,-1 0,0 0,0 0,0 1,0-1,-1 0,1 0,0 0,0 0,-1 0,1 0,0 0,-1 0,1 0,-1-1,1 1,-1 0,0 0,1 0,-1 0,0-1,1 1,-1 0,0-1,0 1,0 0,0-1,0 1,0-1,1 0,-1 1,0-1,0 0,-1 1,1-1,0 0,0 0,0 0,0 0,0 0,0 0,0 0,0 0,0-1,0 1,0 0,0 0,0-1,0 1,0-1,11 3,-1 0,1-1,0 0,0-1,0 0,-1-1,1 0,0 0,0-1,-1 0,1-1,-1 0,0-1,0 1,8-6,11-2,0 0,-1-3,0 0,-1-1,-1-2,0-1,-1 0,-2-2,1-1,-2 0,-1-2,-1 0,-1-2,-1 0,-1 0,1-6,19-43,-37 75,1-1,0 0,0 0,-1 1,1-1,0 0,0 1,-1-1,1 0,0 1,0-1,0 0,-1 1,1-1,0 1,0-1,0 0,0 1,0-1,0 0,0 1,0-1,0 1,0-1,0 0,0 1,0-1,0 1,1-1,-1 0,0 1,0-1,0 0,0 1,1-1,-1 0,0 1,0-1,1 0,-1 1,0-1,1 0,-1 0,0 1,1-1,-1 0,0 0,1 0,-1 0,1 0,-1 1,0-1,1 0,-1 0,0 0,1 0,-1 0,1 0,-1 0,0 0,-29 275,21-149,-4 149,11-172,-4 1,-5-1,-15 62,18-134,-2 0,0-1,-2 0,-1-1,-2 0,-11 18,23-44,0 0,1 0,-1 0,-1 0,1 0,0 0,0-1,-1 1,0-1,1 0,-1 0,0 0,0 0,0 0,0-1,-1 1,1-1,0 0,-1 0,1 0,-1-1,1 1,-1-1,1 1,-1-1,1-1,-1 1,1 0,-1-1,1 1,0-1,-1 0,1 0,0-1,-1 1,1-1,0 1,0-1,0 0,0 0,1 0,-1-1,0 1,1-1,0 1,-1-1,1 0,0 0,1 0,-1 0,0 0,1 0,0-1,0 1,-1-3,0-11,1-1,0 1,1 0,1 0,1 0,0 0,1 0,1 0,0 0,2 1,0 0,1 0,0 0,1 0,-3 6,33-73,4 2,39-57,-52 93</inkml:trace>
</inkml:ink>
</file>

<file path=ppt/ink/ink5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0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0,'-5'15,"3"14,2 2</inkml:trace>
</inkml:ink>
</file>

<file path=ppt/ink/ink5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132 225,'-14'39,"-10"26,-1 8,4-4,1-14,4-12,4-12</inkml:trace>
  <inkml:trace contextRef="#ctx0" brushRef="#br0" timeOffset="690.107">329 508,'61'-46,"50"-94,-34 16,-55 99,-25 53,-3 0,2 1,1 0,1 0,1 0,3 21,-1-44,-1 0,1 0,0 1,1-1,-1 0,1 0,1 0,-1-1,1 1,0-1,0 1,0-1,1 0,0 0,0 0,0-1,1 1,-1-1,1 0,0 0,0-1,1 1,-1-1,1-1,-1 1,1-1,0 0,0 0,0 0,0-1,1 0,-1 0,0-1,0 0,1 0,-1 0,0-1,0 1,0-2,0 1,1-1,-2 0,1 0,0 0,0-1,10-11,-1 0,0 0,-2-1,1-1,-2 0,0-1,-1-1,-1 0,0 0,-2-1,0 0,-1 0,-1-1,0 1,1-19,-7 38,11-84,-15 59</inkml:trace>
  <inkml:trace contextRef="#ctx0" brushRef="#br0" timeOffset="1624.298">1514 56,'-8'-1,"0"1,0 0,0 0,0 1,0 0,0 0,1 1,-1 0,0 1,1 0,-1 0,1 0,0 1,0 0,0 0,1 1,-1 0,1 0,-1 2,-3 1,1-1,1 1,0 1,0-1,0 1,1 1,1-1,-1 1,2 0,-1 1,1-1,1 1,0 0,1 0,0 1,0-1,1 1,1-1,0 1,0 0,2-1,-1 1,1 0,1-1,0 1,1-1,0 1,0-1,1 0,1-1,0 1,0-1,1 0,1 0,-1 0,2-1,1 2,4-3,-1 0,1-1,0-1,0 0,0-1,1 0,0-1,0-1,0 0,1-1,-1 0,1-1,-1-1,1 0,-1-1,1-1,-1 0,0-1,0 0,0-1,0-1,-1 0,1-1,-1-1,-1 0,1 0,-1-1,-1-1,1 0,-1-1,4 0,1-2,-2 1,0-2,0 0,-1-1,-1 0,0-1,-1 0,3-7,-4 6,-2-1,1 0,-2-1,0 0,-2 0,0-1,1-4,-5 17,-1 0,1 0,-1 0,0 0,0-1,-1 1,1 0,-2 0,1 0,-1 0,1 0,-1 1,-1-1,1 0,-1 1,0 0,-1-1,1 1,-1 0,0 1,0-1,-1 1,1 0,-1 0,-4-3,-1 1,0 0,0 0,0 1,-1 1,0 0,0 0,0 1,0 0,0 1,0 0,-1 1,1 1,-1-1,1 2,-1 0,-8 1,-18 5,1 1,0 2,0 1,-24 13,-113 60,172-83,1-1,-1 1,1 0,-1-1,1 1,-1 0,1 0,-1 0,1 0,0 0,0 0,0 0,-1 0,1 0,0 1,0-1,1 0,-1 1,0-1,0 1,1-1,-1 1,1-1,-1 1,1 0,0-1,-1 1,1-1,0 1,0 0,0-1,0 1,0 0,1-1,-1 1,1-1,-1 1,1 0,-1-1,1 1,0-1,-1 0,1 1,0-1,0 0,0 1,0-1,1 0,-1 0,0 0,0 0,1 0,-1 0,1 0,-1 0,1-1,10 3,0 0,0-1,1-1,-1 0,0-1,1 0,-1-1,1-1,-1 1,0-2,4-1,29-4,-34 9,0-1,0 2,1-1,-1 1,-1 1,1 0,0 1,-1 0,1 0,-1 1,-1 1,1 0,-1 0,0 0,2 3,31 17,-28-16,1-1,0-1,1 0,0-1,0-1,0-1,1 0,-1-1,1-1,12 1,43 8,-53-6</inkml:trace>
</inkml:ink>
</file>

<file path=ppt/ink/ink5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2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6,'56'17,"-12"-10,1-2,0-2,0-2,31-4,10 1,-74 2,-5 1,1-1,-1 0,1 0,-1 0,1-1,-1-1,0 1,0-1,0 0,0-1,0 1,0-1,5-4,1-4</inkml:trace>
</inkml:ink>
</file>

<file path=ppt/ink/ink5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2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1,'43'9,"29"-1,7-2,-6-2,-10-2,-10-1,-11-1,-11-5,-12-2</inkml:trace>
</inkml:ink>
</file>

<file path=ppt/ink/ink5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4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230 275,'-4'22,"0"-1,-1 0,-1 0,-1 0,-1-1,-1 0,0-1,-2 0,0 0,-1-1,-1-1,-3 4,-1 2,-80 120,146-193,143-157,-82 71,-110 135,0 0,1 0,-1 1,1-1,-1 0,1 0,-1 0,1 0,-1 1,1-1,0 0,-1 1,1-1,0 0,0 1,0-1,-1 1,1-1,0 1,0 0,0-1,0 1,0 0,0-1,0 1,0 0,0 0,0 0,0 0,0 0,0 0,0 0,-1 0,1 1,0-1,0 0,0 1,0-1,0 0,0 1,0-1,0 1,-1-1,1 1,0 0,0-1,-1 1,1 0,0-1,-1 1,1 0,-1 0,1 0,-1-1,1 1,-1 0,0 0,1 1,5 141,-8-93,2-48,7 75,-7-76,0 1,1-1,-1 0,1 1,-1-1,1 0,-1 1,1-1,0 0,0 0,-1 0,1 0,0 0,0 0,0 0,0 0,0 0,1 0,-1 0,0-1,0 1,0 0,1-1,-1 1,0-1,1 0,-1 1,0-1,1 0,-1 0,1 0,-1 0,0 0,1 0,-1 0,1 0,-1-1,0 1,1 0,-1-1,0 1,1-1,-1 0,0 1,0-1,0 0,0 0,1 0,-1 1,0-1,0-1,134-121,-74 54,-46 51,0 1,0 0,2 1,0 1,0 0,2 1,3-1,-20 14,0 0,0 0,0 0,0 0,0 0,0 0,0 0,1 1,-1-1,0 1,1 0,-1-1,0 1,1 0,-1 0,0 1,1-1,-1 0,0 1,0 0,1-1,-1 1,0 0,0 0,0 0,0 0,0 1,0-1,0 0,-1 1,1-1,0 1,-1 0,1 0,-1-1,1 1,-1 0,0 0,0 0,0 1,0-1,0 0,-1 0,1 0,-1 1,1-1,-1 0,0 1,0-1,0 2,-26 174,28-42,4-118</inkml:trace>
  <inkml:trace contextRef="#ctx0" brushRef="#br0" timeOffset="9383.224">1104 755,'19'3,"-1"-2,1 0,-1-2,0 0,1 0,-1-2,0 0,0-1,0-1,-1-1,1-1,-1 0,-1-1,0 0,0-2,0 0,-1-1,2-2,40-44,-2-3,-3-2,-3-2,11-23,-51 75,0-1,-1 0,-1 0,0-1,-1 0,-1 0,0-1,0 1,-2-1,0 0,-1 0,0 0,-1-1,-1 1,0 0,-1 0,-1 0,-2-12,3 25,0-1,1 1,-1-1,0 1,-1 0,1-1,0 1,-1 0,1 0,-1 0,0 0,1 0,-1 0,0 0,0 1,-1-1,1 1,0-1,0 1,-1 0,1 0,0 0,-1 0,1 0,-1 0,0 1,1 0,-1-1,1 1,-1 0,0 0,1 0,-1 1,0-1,1 0,-1 1,1 0,-1 0,1 0,-2 0,-87 66,78-53,1 0,0 0,1 2,0-1,2 1,0 1,0-1,2 2,0-1,1 1,0 0,2 0,0 1,1-1,1 1,1 0,0-1,2 1,0 0,1 0,1-1,2 5,1-11,0 0,2-1,-1 0,1-1,1 1,0-2,1 1,-1-1,2-1,-1 0,1 0,0-1,1 0,0-1,0 0,0-1,1-1,0 0,-1 0,1-1,1-1,8 0,161 24,-182-25,-12-1</inkml:trace>
  <inkml:trace contextRef="#ctx0" brushRef="#br0" timeOffset="12022.68">2656 191,'-35'95,"25"-68,3-7,0 0,-2-1,0 0,-1 0,0-1,-2-1,0 0,-13 14,-139 99,158-125,0 0,-1 0,1-1,-1 0,0 0,0-1,0 0,0 0,0 0,-1-1,1 0,-1-1,0 0,1 0,-1 0,0-1,0 0,1-1,-1 0,0 0,1 0,-1-1,1 0,-1-1,1 0,0 0,0-1,4-2,0 0,1-1,0 1,0-1,1 0,0 0,0 1,1-1,-1 0,1 0,1 0,0 0,0 0,0 1,0-1,1 0,0 1,1-1,0 1,1-2,-3 3,1-4,1 0,0 0,1 0,0 0,0 1,0-1,1 1,1 0,-1 1,1-1,1 1,-1 1,1-1,0 1,1 0,-1 0,1 1,1 0,-1 1,0-1,1 2,0-1,-2 6,1 0,-1 0,0 0,0 1,-1 0,1 0,-1 1,1 0,-1 0,0 1,-1-1,1 1,-1 0,0 1,0-1,0 1,-1 0,0 0,0 1,-1-1,2 3,12 16,3 0,2-1,1-1,0 0,2-2,1-1,0-1,15 7,57 33,-82-51</inkml:trace>
</inkml:ink>
</file>

<file path=ppt/ink/ink5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2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85 283,'147'26,"273"-24,-396-2</inkml:trace>
  <inkml:trace contextRef="#ctx0" brushRef="#br0" timeOffset="251.593">1 565,'48'5,"35"1,13 0,-5-1,-14-2,-9 0,-12-2,-11-1,-8 0,-5 0,-4-5,-2-2,-5 1</inkml:trace>
  <inkml:trace contextRef="#ctx0" brushRef="#br0" timeOffset="670.987">537 1,'9'14,"1"-1,1-1,-1 1,2-1,0-1,0 0,1-1,0-1,1 0,0 0,1-1,-1-1,1-1,1 0,-1-1,1 0,0-1,0-1,3 0,129 48,-143-49,0-1,0 1,-1 1,1-1,0 1,-1-1,0 1,0 1,0-1,0 0,0 1,-1 0,1 0,-1 0,0 0,0 1,-1-1,1 1,-1 0,0-1,0 1,-1 0,1 0,-1 0,0 0,0 1,-1-1,0 0,0 2,-7 11,-2-1,0 0,-1 0,0-1,-2 0,0-1,0 0,-2-1,0 0,0-1,-1-1,-1 0,0-1,-14 7,6-1,-230 163,230-166</inkml:trace>
</inkml:ink>
</file>

<file path=ppt/ink/ink5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0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0,1 0,-1 0,0 0,0 0,0 0,-1 0,1 0,-1 0,-9 0,-9 0</inkml:trace>
</inkml:ink>
</file>

<file path=ppt/ink/ink5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87,'-3'-4,"-1"-1,0 1,0 1,-1-1,1 0,-1 1,1 0,-1 0,0 0,0 1,-1 0,1 0,0 0,-1 0,1 1,-1 0,0 0,1 1,-1-1,0 1,1 0,-1 1,0 0,1 0,-1 0,1 0,-1 1,1 0,0 0,-1 0,1 1,0-1,1 1,-1 1,0-1,1 1,-4 3,-2 1,0 0,0 1,0 0,1 0,1 1,0 0,0 1,1 0,0 0,1 0,0 1,0 3,5-11,0 0,0 0,0 0,1 1,-1-1,1 0,0 0,0 1,1-1,-1 0,1 0,0 0,0 0,1 0,-1 0,1 0,-1 0,1 0,1-1,-1 1,0-1,1 1,0-1,0 0,0 0,0 0,0 0,0-1,1 1,0-1,-1 0,1 0,0 0,0-1,0 1,0-1,0 0,0 0,0-1,0 1,1-1,-1 0,0 0,3 0,12-7,-1 0,0-2,0 0,-1-1,0-1,0 0,-1-1,-1-1,0-1,-1 0,0 0,-1-2,-1 0,7-11,22-23,24-35,-65 85,0 0,0-1,0 1,0-1,0 1,0-1,0 1,0-1,1 1,-1 0,0-1,0 1,0-1,1 1,-1-1,0 1,0 0,1-1,-1 1,0 0,1-1,-1 1,0 0,1 0,-1-1,0 1,1 0,-1 0,1 0,-1-1,1 1,-1 0,0 0,1 0,-1 0,1 0,-1 0,1 0,-1 0,1 0,-1 0,1 0,-1 0,0 0,1 1,-1-1,1 0,-1 0,1 0,-1 1,0-1,1 0,-1 0,0 1,1-1,-1 0,0 1,1-1,-1 0,0 1,0-1,1 0,-1 1,0-1,0 1,0-1,0 1,1-1,-1 1,2 36,-2-31,13 169,-6-131,-3 1,-2 0,-2-1,-1 1,-3 3,1-15,-1-1,-1 0,-1 0,-2 0,-2-1,0 0,-2-1,-2 0,0-1,-2 0,-1-2,-19 23,34-47,0 0,0 0,0 0,-1 0,1-1,-1 1,0-1,0 1,0-1,0 0,0-1,0 1,0 0,-1-1,1 0,-1 0,1 0,-1 0,1 0,-1-1,0 1,1-1,-1 0,1 0,-1-1,0 1,1-1,-1 1,1-1,-1 0,1-1,-1 1,1-1,0 1,0-1,0 0,0 0,0 0,0-1,0 1,1-1,-1 1,1-1,-1 0,1 0,0 0,1 0,-1 0,0-1,1 1,-2-17,1 1,1-1,1 0,1 0,0 0,2 0,0 1,1-1,1 1,1 0,1 0,0 1,2 0,0 0,1 0,0 2,2-1,0 1,0 1,2 0,0 1,2-1,97-68,-94 75</inkml:trace>
</inkml:ink>
</file>

<file path=ppt/ink/ink5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0,'-19'2,"0"1,0 1,0 0,0 2,0 0,1 1,0 0,1 2,-11 6,26-15,1 1,-1-1,1 0,-1 0,1 1,0-1,-1 0,1 1,0 0,-1-1,1 1,0 0,0-1,0 1,-1 0,1 0,0 0,0 0,0 0,0 0,1 0,-1 1,0-1,0 0,1 0,-1 1,1-1,-1 0,1 1,-1-1,1 1,0-1,0 1,0-1,0 0,0 1,0-1,0 1,0-1,0 1,1-1,-1 0,1 1,-1-1,1 0,-1 1,1-1,0 0,0 0,-1 0,1 1,0-1,0 0,0 0,0 0,1 0,-1-1,0 1,150 79,-145-74,0 0,0 0,0 1,-1 0,0 1,-1-1,1 1,-1 0,-1 0,1 0,-2 0,1 1,-1-1,0 1,-1-1,0 1,0 0,-1 0,0-1,0 1,-1 0,0 0,-1-1,0 1,0-1,-1 1,0-1,-1 0,0 0,0 0,0-1,-1 1,0-1,-6 6,8-10,-1 0,0-1,0 1,0-1,0 1,-1-1,1 0,-1-1,1 1,-1-1,1 0,-1 0,0-1,1 1,-1-1,0 0,0 0,0 0,1-1,-1 0,0 0,1 0,-1 0,1-1,-1 0,1 0,0 0,0 0,0-1,0 0,0 1,0-1,1-1,-1 1,1-1,0 1,0-1,0 0,-1-3,2-9</inkml:trace>
</inkml:ink>
</file>

<file path=ppt/ink/ink5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3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1,'-56'130,"-7"-3,-4-2,-9-1,64-106,2-5,0 1,1 0,1 1,0 0,1 0,0 0,1 1,1 0,1 0,-2 13,6-26,0-1,0 1,0-1,0 0,1 1,-1-1,1 0,-1 1,1-1,0 0,0 0,0 0,0 0,0 0,1 0,-1 0,1 0,-1 0,1 0,0-1,0 1,-1-1,1 1,0-1,0 0,1 0,-1 0,0 0,0 0,0 0,1 0,-1-1,2 1,87 3,-75-4,-2-1,-2 2,0 0,0-1,0-1,0 0,0-1,0 0,0 0,0-2,-1 1,1-2,-1 1,0-2,0 1,-1-1,10-8,-9 2</inkml:trace>
  <inkml:trace contextRef="#ctx0" brushRef="#br0" timeOffset="216.522">0 339,'48'0,"45"-5,16-1,-2 0,-8 1,-16 2,-14 0,-18 2</inkml:trace>
</inkml:ink>
</file>

<file path=ppt/ink/ink5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5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2,'137'21,"94"-43,-215 21,59 14,-69-7</inkml:trace>
</inkml:ink>
</file>

<file path=ppt/ink/ink5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5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27,'38'5,"28"-4,6-1,-3-1,-9 0,-10-6,-8 0,-7 0,-5 2,-7 1</inkml:trace>
</inkml:ink>
</file>

<file path=ppt/ink/ink5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3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34 457,'-5'33,"-1"17,-5-1,0-8</inkml:trace>
  <inkml:trace contextRef="#ctx0" brushRef="#br0" timeOffset="576.398">259 627,'25'-21,"-2"-1,0-1,-1 0,-2-2,0 0,-2-2,-1 0,-1-1,-1 0,7-20,-22 48,0 1,0-1,1 1,-1 0,0-1,1 1,-1-1,1 1,-1-1,1 1,-1-1,1 1,-1-1,1 0,-1 1,1-1,0 0,-1 1,1-1,-1 0,1 0,0 1,-1-1,1 0,0 0,-1 0,1 0,0 0,-1 0,1 0,0 0,-1 0,1-1,0 1,-1 0,1 0,0 0,-1-1,1 1,-1 0,1-1,-1 1,1-1,0 1,-1 0,1-1,-1 1,0-1,1 0,-1 1,1-1,-1 1,0-1,0 1,1-1,-1 0,0 1,0-1,0 0,1 1,-1-1,0 0,0 1,0-1,0 0,0 1,-1-1,1 0,11 61,22 64,-31-119,0-1,1 0,0 1,0-1,0-1,0 1,0 0,1-1,-1 1,1-1,0 0,0-1,0 1,1-1,-1 1,0-1,1-1,0 1,-1-1,1 1,0-1,0 0,0-1,2 1,4-3,1-1,-1 1,0-2,-1 0,1 0,-1-1,0 0,0 0,0-1,0-1,-1 0,-1 0,1-1,-1 0,0 0,-1-1,0 0,0 0,-1 0,0-1,-1 0,3-7,0 5,68-133,-67 130</inkml:trace>
  <inkml:trace contextRef="#ctx0" brushRef="#br0" timeOffset="946.6">1389 6,'-16'27,"1"1,1 1,2 0,0 1,3 0,0 1,2 0,0 8,5-33,0-1,0 1,1 0,0 0,0 0,1 0,0 1,0-1,0 0,1 0,-1 0,2 0,-1 0,1 0,-1 0,2-1,-1 1,1-1,-1 1,2-1,-1 0,0 0,1 0,0 0,0-1,1 0,-1 1,1-2,0 1,0 0,0-1,4 2,1 0,1-1,-1 0,1-1,0 0,0-1,0 0,0 0,0-1,0-1,1 0,-1-1,0 0,0 0,0-1,0-1,0 0,0 0,-1-1,0 0,1-1,-2 0,1-1,0 0,-1 0,0-1,-1 0,0-1,0 0,0 0,-1-1,2-2,1-6,0 0,-1-1,0 1,-2-2,0 1,-1-1,-1 0,-1 0,2-18,-6 31,0 0,-1 0,1 0,-1 0,0 0,-1 1,0-1,0 0,0 0,0 1,-1 0,0-1,0 1,0 0,-1 0,0 1,0-1,0 1,-1 0,1 0,-1 0,0 0,0 1,0 0,-6-3,-3-1,-1 1,0 0,0 1,0 0,-1 1,1 1,-1 1,0 0,-3 1,-13 0</inkml:trace>
  <inkml:trace contextRef="#ctx0" brushRef="#br0" timeOffset="1194.318">1163 231,'38'-5,"23"-1,5 0,-3 1,-9 2,-7 0,-13 7,-6 2,-9 5,-2 0,-5 4,1 3,3 0,4-4,3-5,2-3,-3-2</inkml:trace>
</inkml:ink>
</file>

<file path=ppt/ink/ink5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7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1 627,'15'5,"1"0,0-1,0 0,0-2,0 0,0-1,1 0,-1-1,0-1,1-1,-1 0,0-1,0-1,0 0,-1-1,15-7,6-8,-1-1,0-1,-2-2,0-2,-2-1,19-21,61-56,-103 97,0-1,-1 0,0 0,-1 0,0-1,0 0,-1 0,0-1,0 0,-1 0,-1 0,1 0,-2 0,1-1,0-9,-2 13,-1 1,0 0,0 0,0 0,-1-1,0 1,0 0,-1 0,1 0,-1 0,-1 0,1 1,-1-1,0 1,0-1,0 1,-1 0,0 0,0 1,0-1,-1 1,1 0,-1 0,0 0,0 1,-1-1,-3 0,3 0,-1 1,0 0,-1 1,1-1,0 1,-1 1,1 0,-1 0,0 0,1 1,-1 0,1 0,-1 1,0 0,1 1,-1-1,1 1,0 1,0 0,0 0,0 0,0 0,0 1,1 1,0-1,0 1,0 0,1 0,-1 0,1 1,0 0,1 0,-1 0,1 1,1-1,-1 1,1 0,0 0,1 1,-1-1,1 0,0 8,-1 0,0 1,2 0,0-1,0 1,2 0,0-1,0 1,2 0,0-1,1 0,0 1,1-2,1 1,0-1,1 1,1-2,0 1,1-1,0 0,1-1,4 4,13 9,1-2,2-1,0-1,1-1,24 10,-37-19,-3-1</inkml:trace>
</inkml:ink>
</file>

<file path=ppt/ink/ink5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8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0,'-14'19,"-5"12,-5-1,8-4,11-7,11-12,9-7,2-8,-1 2,-5 7,-3 3</inkml:trace>
</inkml:ink>
</file>

<file path=ppt/ink/ink5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1,'-9'4,"-9"8,0 5,7 1,10-4,6-8,1-1,-4-1,-3 4,-7 0,-1 3,1 1</inkml:trace>
</inkml:ink>
</file>

<file path=ppt/ink/ink5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7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345 135,'-32'8,"1"2,0 1,0 2,1 1,0 1,2 2,-17 12,37-23,1 0,0 1,0 0,1 0,0 0,0 1,1 0,0 0,0 1,1-1,0 1,1 0,0 0,0 0,1 0,0 1,0-1,1 1,1-1,-1 1,2-1,-1 1,1-1,1 1,-1-1,2 0,-1 1,1-1,1 0,0-1,2 5,-3-5,0 1,1-1,0 0,0 0,1-1,0 1,0-1,1 0,-1-1,2 1,-1-1,1 0,0-1,0 1,0-1,1-1,0 0,0 0,0 0,0-1,1 0,0-1,-1 0,1 0,0-1,0 0,0 0,-1-1,1 0,0-1,0 0,3-1,8-2,0-1,0-2,-1 1,0-2,0-1,-1 0,0-1,-1-1,0-1,-1 0,0-2,-1 1,0-2,-1 0,8-12,-1 1,-1-1,-1 0,-2-2,0 0,4-14,-17 34,0-1,0 0,-1 0,0 0,-1 0,0 0,-1-1,0 1,0 0,-1-1,-1 1,1-1,-2 1,1 0,-2-1,1 1,-1 0,-1 0,-1-1,-1 2,-1 0,-1 1,1 0,-1 1,-1-1,1 1,-1 1,-1 0,1 0,-1 1,0 0,0 1,0 0,-1 0,1 1,-1 1,0 0,0 0,0 1,0 0,0 1,0 1,0-1,0 2,0-1,-5 3,-65 22,52-10</inkml:trace>
  <inkml:trace contextRef="#ctx0" brushRef="#br0" timeOffset="364.611">148 332,'140'-93,"-131"92,1 0,0 0,-1 1,1 0,0 1,0 0,-1 0,1 1,-1 0,0 1,1 0,-1 1,-1 0,1 0,0 1,-1 0,0 0,0 1,5 4,-5-5,120 50,-86-52,-25-8</inkml:trace>
</inkml:ink>
</file>

<file path=ppt/ink/ink5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5:56.36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4186 438,'14'15,"6"4</inkml:trace>
</inkml:ink>
</file>

<file path=ppt/ink/ink5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43.3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0,'0'5,"0"6,0 7,0-1</inkml:trace>
</inkml:ink>
</file>

<file path=ppt/ink/ink5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43.6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0,'5'15,"1"4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0,'-4'5,"-8"1,5 0,2-1</inkml:trace>
</inkml:ink>
</file>

<file path=ppt/ink/ink5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41.5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764 114,'-2'0,"0"-1,0 1,1 0,-1 0,0 0,0 1,0-1,1 0,-1 1,0-1,1 1,-1-1,0 1,1 0,-1 0,1 0,-1 0,1 0,-1 0,1 0,0 0,-1 0,1 1,0-1,0 1,0-1,0 1,0-1,1 1,-1-1,0 1,1 0,-1-1,1 1,-1 0,1 1,0-3,-155 294,-12-5,187-336,217-404,-170 310,-63 122,-12 33,1 4,1 1,0 1,1-1,1 1,1 0,1 0,1 0,0 0,2 0,1 8,9 36,3 0,2-1,3-1,13 24,-31-84,-1 1,1-1,0 0,0 1,0-1,0 0,1 0,-1 0,1 0,-1 0,1 0,0 0,-1-1,1 1,0 0,0-1,0 0,0 1,0-1,1 0,-1 0,0 0,1 0,-1-1,0 1,1-1,-1 1,1-1,-1 0,1 0,-1 0,1 0,-1 0,1-1,-1 1,0-1,1 1,-1-1,0 0,1 0,-1 0,0 0,0-1,0 1,0 0,0-1,0 0,0 1,0-1,-1 0,1-1,21-25,-2 0,-1-2,-1 0,-2-1,-1-1,11-31,-12 33,-2 0,-1-1,-1-1,-2 0,-1 0,-1-1,-2 0,-2 0,-1 0,-1-26,-1 57,0 0,0 0,0 0,0-1,-1 1,1 0,-1 0,1 0,-1 0,0 0,1 0,-1 0,0 0,0 0,-1 0,1 1,0-1,-1 0,1 1,-1-1,1 1,-1-1,0 1,1 0,-1 0,0 0,-1-1,-9 3</inkml:trace>
  <inkml:trace contextRef="#ctx0" brushRef="#br0" timeOffset="324.695">1271 368,'-7'28,"1"1,2-1,0 1,2 0,1 0,2 0,0 0,2 0,4 15,-6-40,-1 1,1 0,0 0,1-1,-1 1,1-1,0 1,0-1,0 0,1 0,-1 0,1 0,0 0,0 0,0-1,1 0,-1 1,1-1,0 0,0-1,0 1,0-1,1 0,-1 0,0 0,1 0,0-1,-1 0,1 0,0 0,-1-1,1 1,0-1,0 0,2-1,3-2,0 0,0-1,-1 0,0-1,0 0,0 0,0-1,-1 0,0-1,0 0,0 0,-1 0,0-1,-1 0,0-1,0 0,-1 1,0-2,0 1,-1 0,-1-1,1 0,-1 0,-1 0,0 0,-1-1,1 1,-2 0,0-1,0 1,-1 0,0-1,-1 1,0 0,0 0,-1 0,-1 0,1 0,-2 1,1-1,-1 1,-1 1,0-1,0 1,0 0,-1 0,0 0,-1 1,0 0,0 1,0 0,-1 0,0 1,0 0,0 0,-1 1,0 0,-2 0,-12 1</inkml:trace>
  <inkml:trace contextRef="#ctx0" brushRef="#br0" timeOffset="612.386">1779 1,'0'29,"-5"28,-1 10,0 3,1-6,2-4,1-7,1-8,5-7,2-6,0-2,-1-2,4-6,0-2,-2-4</inkml:trace>
  <inkml:trace contextRef="#ctx0" brushRef="#br0" timeOffset="1050.132">1582 368,'101'27,"-49"-11,0-3,1-2,0-2,0-2,43-2,89-13,-175 5,-1-1,1 0,-1-1,0 0,0 0,0-1,-1 0,0-1,0 0,-1 0,0 0,0-1,-1 0,0-1,0 1,-1-1,0 0,0 0,-1-1,0 0,1-7,-4 15,0-1,0 1,-1-1,1 0,-1 1,1-1,-1 0,0 1,0-1,0 0,-1 1,1-1,-1 0,1 1,-1-1,0 0,0 1,0-1,0 1,-1 0,1-1,-1 1,1 0,-1 0,0 0,0 0,1 0,-2 0,1 1,0-1,0 1,0-1,-1 1,1 0,-1 0,1 0,-1 0,0 0,-3-1,-1 1,1 0,0 0,-1 0,1 1,-1 0,1 0,-1 0,1 1,-1 0,1 1,0-1,-1 1,1 0,-5 3,-2 3,1 0,0 0,0 1,1 1,0 0,0 0,2 1,-1 1,1-1,1 1,0 1,1 0,0 0,1 0,0 1,1 0,1 0,0 0,1 0,0 1,1 0,1 13,1-21,1 1,0 0,1 0,0-1,0 1,1-1,0 0,0 1,0-1,1-1,0 1,1 0,-1-1,1 0,0 0,1-1,0 1,0-1,0 0,0-1,1 1,-1-1,4 1,7 4,0-1,1 0,0-1,0-1,1 0,-1-2,1 0,0-1,3-1,34 0,-32-3</inkml:trace>
  <inkml:trace contextRef="#ctx0" brushRef="#br0" timeOffset="1381.24">1 989,'952'-82,"-168"23,-341 31,-399 27</inkml:trace>
</inkml:ink>
</file>

<file path=ppt/ink/ink5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49.7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5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54.7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0,'14'0,"15"0,7 0,2 0,-1 0,-1 0,-2 0,-3 0,-1 0,-1 0,-1 0,-5 0</inkml:trace>
</inkml:ink>
</file>

<file path=ppt/ink/ink5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55.0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52,'38'-5,"28"-1,6-1,-3 2,-9-3,-10 0,-9 0,-11 3</inkml:trace>
</inkml:ink>
</file>

<file path=ppt/ink/ink5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49.2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436 84,'-7'-7,"-1"1,0 0,0 1,0 0,-1 0,0 1,0 0,0 0,0 1,0 1,-1-1,1 1,-1 1,0 0,0 0,1 1,-1 0,0 1,0 0,-4 2,-8 0,0 2,1 1,-1 1,1 0,1 2,-1 1,2 0,-10 7,27-17,0 0,0 1,0-1,0 1,0-1,0 1,0 0,1 0,-1 0,0 0,0 0,1 0,-1 1,1-1,-1 0,1 1,0-1,-1 1,1-1,0 1,0 0,0 0,0-1,0 1,1 0,-1 0,0 0,1 0,-1 0,1 0,0 0,0 0,0 0,0 0,0 0,0 0,1 0,-1 0,0 0,1 0,0 0,-1 0,1 0,0-1,0 1,0 0,0 0,0-1,1 1,-1-1,0 1,1-1,0 1,76 38,-66-35,-1-1,1 1,-1 1,0 0,0 1,-1 0,0 0,0 1,0 0,-1 1,-1 0,1 1,-2 0,1 0,-1 0,3 9,-6-12,-1 1,0 0,-1 0,0 0,0 0,0 1,-1-1,-1 0,1 1,-1-1,-1 0,0 1,0-1,0 0,-1 1,0-1,-1 0,0 0,0-1,-1 1,0-1,0 1,0-1,-1 0,0-1,-5 5,-1 1,0-1,-2 0,1-1,-1 0,0-1,-1 0,0-1,-1-1,0 0,0-1,0 0,-14 2,7-7,4-4</inkml:trace>
  <inkml:trace contextRef="#ctx0" brushRef="#br0" timeOffset="264.54">633 394,'-4'38,"-3"18,1 4,-3-3,-1-12</inkml:trace>
  <inkml:trace contextRef="#ctx0" brushRef="#br0" timeOffset="866.305">860 704,'15'-44,"2"0,2 1,1 0,3 2,18-25,1 23,-42 42,1 0,0 1,0-1,0 0,0 1,0-1,0 1,0-1,0 1,0-1,0 1,0 0,0-1,0 1,0 0,0 0,0 0,1 0,-1 0,0 0,0 0,0 0,0 1,0-1,0 0,0 1,0-1,0 0,0 1,0-1,0 1,0 0,0-1,0 1,0 0,0 0,-1-1,1 1,0 0,-1 0,1 0,-1 0,1 0,-1 0,1 0,-1 0,1 0,-1 0,0 1,6 96,-7-90,0 0,0 0,1 0,0 0,0-1,1 1,0 0,0 0,1 0,0-1,0 1,1-1,0 0,1 3,-1-7,-1 1,1-1,0 0,0 0,0 0,1-1,-1 1,0-1,1 0,0 0,-1 0,1 0,0-1,0 1,0-1,0 0,0 0,1-1,-1 1,0-1,0 0,0 0,0 0,1-1,-1 1,0-1,0 0,0 0,0 0,0-1,3-1,3-1,0-1,0 0,-1 0,0-1,0-1,0 1,-1-1,0-1,0 1,-1-1,6-8,0-2,-1 0,0 0,-2-1,0-1,-1 1,-1-2,3-14,-7 15</inkml:trace>
  <inkml:trace contextRef="#ctx0" brushRef="#br0" timeOffset="4366.04">2017 56,'-1'-2,"0"0,0 0,0 0,0 0,0 1,-1-1,1 0,0 1,-1-1,1 1,-1 0,0-1,1 1,-1 0,0 0,0 0,0 0,0 0,0 1,0-1,0 0,0 1,0 0,0-1,0 1,0 0,-1 0,1 0,0 0,0 1,0-1,0 0,0 1,0 0,0-1,0 1,0 0,0 0,0 0,1 0,-1 1,0-1,0 1,-71 66,58-50,0 1,2 1,0 0,1 1,1 0,1 1,1 0,1 1,1 0,1 0,1 0,1 1,1 0,2 0,0 0,1 0,3 22,-1-38,0 0,1 0,0 0,0-1,0 0,1 0,0 0,1 0,0 0,0-1,0 0,1 0,-1 0,1-1,1 1,-1-2,1 1,0-1,0 0,0 0,0-1,1 0,0 0,-1-1,1 0,0 0,0-1,0 0,5 0,2 0,-1 0,1-1,-1-1,1 0,-1-1,1 0,-1-1,0-1,0-1,0 0,-1 0,1-1,-1-1,-1 0,1-1,5-6,8-6,-1-1,-2-1,0-2,-1 0,-2-1,17-26,-29 38,-1 0,0-1,0 1,-1-1,-1 0,-1-1,0 1,0-1,-2 0,0 0,0 0,-2 0,0 0,-1-7,0 13,0 0,0 0,-1 0,0 0,-1 1,0-1,0 1,-1 0,0 0,0 0,-1 0,0 1,0 0,-1 0,0 0,0 1,-1-1,0 2,0-1,0 1,-1 0,0 0,1 1,-6-2,3 2,-1 1,1 0,-1 0,1 1,-1 1,0-1,0 2,0 0,0 0,0 1,1 0,-1 1,0 0,0 0,1 2,-3 0,-15 8</inkml:trace>
  <inkml:trace contextRef="#ctx0" brushRef="#br0" timeOffset="4717.334">1565 478,'74'-23,"0"-3,-1-3,34-21,-40 19,-66 29,1 1,0 0,0-1,0 1,0 0,0 0,1 0,-1 0,0 1,0-1,1 0,-1 1,0 0,1 0,-1-1,0 1,1 1,-1-1,0 0,1 0,-1 1,0 0,0-1,1 1,-1 0,0 0,0 0,0 0,0 0,0 1,0-1,0 1,-1-1,1 1,0 0,-1-1,1 1,-1 0,0 0,1 2,21 63,-22-60,0 0,0-1,0 1,1-1,0 1,1-1,-1 0,1 0,0 0,1 0,0-1,-1 1,2-1,-1 0,1 0,-1 0,1-1,1 0,-1 0,1 0,-1 0,1-1,3 1,-1-1,0-1,1 0,-1-1,1 0,0 0,-1-1,1 0,-1 0,1-1,-1 0,1-1,-1 0,1 0,3-2,7-4</inkml:trace>
</inkml:ink>
</file>

<file path=ppt/ink/ink5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58.3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1,'20'5,"10"1,5 0,2-1,-1-2,-1-1,-3-1,-1 0,-6-6,-3-1,0-1,-4 2</inkml:trace>
</inkml:ink>
</file>

<file path=ppt/ink/ink5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57.6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254 51,'-31'29,"1"2,1 1,1 1,3 2,-13 22,30-48,1 1,0 0,1 0,0 0,1 1,0 0,0 0,1 1,1-1,0 1,0-1,2 1,-1 0,1 0,1 0,0 0,1 0,0 0,1 0,0-1,1 1,0 0,1-1,3 7,-2-8,1 0,0-1,1 1,0-1,1-1,-1 1,2-1,-1-1,1 1,0-1,1-1,0 0,0 0,0-1,0 0,1-1,0 0,0-1,0 0,0-1,1 0,-1 0,1-1,-1-1,1 0,-1-1,1 0,-1-1,11-2,-2-5,-1 0,0 0,-1-2,0 0,-1-2,0 0,-1 0,0-1,-1-2,-1 1,-1-1,0-1,-1-1,0 1,-2-2,0 0,-1 0,-1 0,-1-1,3-15,-6 24,-1-1,0 1,-1-1,0 0,-1 0,0 0,-1 0,-1 0,0 0,0 0,-1 0,0 0,-1 1,-1-1,0 1,0 0,-1 0,-1 0,0 1,0 0,-1 0,0 0,-1 1,0 0,0 0,-1 1,0 0,0 1,-1 0,0 0,-1 1,1 0,-1 1,0 0,0 1,-1 1,-7-3,-38 9,32 2</inkml:trace>
  <inkml:trace contextRef="#ctx0" brushRef="#br0" timeOffset="337.769">0 474,'58'-37,"-22"12,1 2,1 2,0 1,14-3,-49 21,0 1,0-1,1 1,-1-1,1 1,-1 0,1 0,-1 0,1 1,0-1,-1 1,1 0,0 0,-1 0,1 1,0-1,-1 1,1 0,-1 0,1 0,-1 0,1 1,-1-1,0 1,0 0,0 0,0 0,0 0,0 1,0-1,-1 1,1 0,-1 0,0-1,1 3,1 4,-1 0,1-1,0 1,0-1,1 0,0-1,1 1,0-1,0 0,0-1,1 1,0-1,1 0,-1-1,1 0,0 0,0-1,0 0,1 0,-1-1,1 0,0 0,0-1,0 0,1-1,-1 0,0 0,7-1,67-33,-67 24</inkml:trace>
</inkml:ink>
</file>

<file path=ppt/ink/ink5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58.8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219 477,'-25'22,"1"1,1 0,1 2,1 0,2 2,0 0,2 1,-12 25,26-49,1 1,-1 0,1-1,0 1,1 0,-1 0,1 0,0 0,0 0,0 0,1 0,0 0,0 0,0 1,1-1,-1 0,1 0,0 0,1 0,-1 0,1 0,0-1,0 1,1 0,0-1,-1 0,1 1,0-1,1-1,-1 1,1 0,3 2,5 0,0-1,0 0,1-1,-1 0,1-1,0-1,0 0,0 0,1-1,-1-1,0 0,0-1,1-1,-1 0,0 0,-1-1,1-1,0 0,-1-1,0 0,0-1,0-1,-1 1,0-2,0 0,-1 0,0-1,0 0,-1 0,0-1,-1-1,0 1,-1-1,0-1,-1 1,0-1,0-1,-2 6,0-1,-1 1,0-1,0 0,-1 1,1-1,-2 0,1 0,-1-1,-1 1,1 0,-1 0,-1 0,1 0,-1-1,-1 1,0 0,0 0,0 1,-1-1,0 0,-1 1,0 0,0 0,0 0,-1 0,0 0,-2-1,-1 1,0 1,0 0,-1 0,1 0,-1 1,0 1,-1-1,1 2,-1-1,0 1,0 1,0-1,0 2,0 0,-1 0,-8 0,-6 1</inkml:trace>
  <inkml:trace contextRef="#ctx0" brushRef="#br0" timeOffset="305.002">22 788,'198'-121,"-191"117,-4 1,0 1,0-1,0 1,0-1,1 1,-1 0,1 0,-1 1,1-1,0 1,0 0,0 0,-1 0,1 0,0 1,0 0,0-1,0 1,0 1,0-1,0 1,0-1,0 1,0 0,0 0,-1 1,1-1,0 1,0 0,29 58,-32-55,0-1,1 1,0-1,-1 1,1-1,1 0,-1 0,1 0,-1 0,1-1,0 1,1-1,-1 1,1-1,-1 0,1-1,0 1,0 0,0-1,0 0,1 0,-1 0,4 0,-1 0,0-1,0 0,0-1,0 0,0 0,0 0,0-1,0 0,0 0,0-1,0 0,0 0,-1 0,1-1,-1 0,5-3,9-7</inkml:trace>
  <inkml:trace contextRef="#ctx0" brushRef="#br0" timeOffset="1687.617">586 111,'0'-2,"0"0,-1-1,1 1,0 0,0 0,1 0,-1 0,0 0,1 0,-1 0,1 1,-1-1,1 0,0 0,0 0,0 0,0 1,0-1,0 0,1 1,-1-1,0 1,1-1,-1 1,1 0,0 0,-1 0,1 0,0 0,0 0,0 0,0 0,5-5,1 0,0 0,0 1,0 0,1 0,0 1,0 0,0 1,1 0,-1 0,1 1,-1 0,1 1,0 0,-1 0,10 1,-18 2,1-1,-1 1,0 0,0-1,0 1,0 0,0 0,0-1,-1 1,1 0,0 0,-1 0,0 0,1 0,-1 0,0 0,0 0,0 0,0 0,0 0,-1 0,1 0,-1 0,1-1,-1 1,0 0,1 0,-1 0,0-1,0 1,0 0,-1-1,1 1,0-1,-1 1,1-1,-1 0,1 1,-1-1,1 0,-1 0,0 0,-1 0,-2 6,2-5,1 1,-1-1,0 1,1 0,0 0,-1 0,1 0,0 0,1 0,-1 1,1-1,-1 0,1 1,0 0,0-1,1 1,-1 0,1-1,-1 1,1 0,1-1,-1 1,0 0,1-1,0 1,0 0,0-1,0 1,0-1,1 1,1 1,66 40,-64-44,0 1,0 0,0 0,0 1,0-1,0 1,-1 0,1 0,-1 1,0-1,0 1,0 0,0 0,-1 0,0 0,0 1,0 0,0-1,-1 1,1 0,-1 0,-1 0,1 1,-1-1,1 4,-3-4,-1-1,1 0,-1 0,0 0,0 0,0 0,-1 0,1 0,-1-1,0 1,0-1,0 0,-1 0,1 0,-1 0,0-1,1 0,-1 1,0-1,0 0,-1-1,1 1,0-1,-1 0,1 0,0 0,-3-1,-13 5</inkml:trace>
  <inkml:trace contextRef="#ctx0" brushRef="#br0" timeOffset="2101.459">106 1098,'39'-4,"36"-8,10 0,-4 1,-7-2,-10 1,-12 2,-10 4,-7 2,-5 2,-8 1</inkml:trace>
  <inkml:trace contextRef="#ctx0" brushRef="#br0" timeOffset="2617.99">163 1240,'47'-13,"0"3,1 1,0 3,0 1,16 3,0 15,-63-13,0 1,0-1,0 1,0 0,0-1,0 1,0 0,0-1,0 1,0 0,0 0,0 0,-1 0,1 0,0 0,-1 0,1 0,-1 0,1 0,-1 0,1 0,-1 1,0-1,0 0,1 0,-1 0,0 1,0-1,0 0,0 0,-1 0,1 1,0-1,0 0,-1 0,1 0,-1 0,1 0,-1 1,1-1,-1 0,0 0,1 0,-1-1,0 1,0 0,0 0,0 0,-30 28,27-27,1 0,-1 1,1 0,-1 0,1 0,0 0,0 0,0 0,0 1,1 0,-1-1,1 1,0 0,0 0,0 0,1 1,0-1,-1 3,3-4,1 0,-1 0,1 0,0 0,0 0,0-1,1 1,-1 0,0-1,1 0,0 0,-1 1,1-2,0 1,0 0,0 0,1-1,-1 0,0 0,10 6,-10-6,1 1,-1-1,1 1,-1-1,0 1,0 0,0 0,0 1,0-1,0 1,0-1,-1 1,1 0,-1 0,0 0,0 0,0 0,0 1,-1-1,1 1,-1-1,0 1,0-1,0 1,-1 0,1-1,-1 1,0 0,0 0,0-1,0 1,-1 0,1-1,-1 1,0 0,0-1,-1 2,-8 9,0-2,0 0,-1 0,-1-1,0 0,0-1,-1 0,0-1,-1 0,0-1,0-1,-11 4,-6 5,13-6</inkml:trace>
  <inkml:trace contextRef="#ctx0" brushRef="#br0" timeOffset="2871.569">897 1155,'-5'33,"-2"26,1 8,1-3,-3-8,-1-8,-3-12,0-8,3-4,2-6</inkml:trace>
  <inkml:trace contextRef="#ctx0" brushRef="#br0" timeOffset="3102.245">1122 1635,'-10'33,"-7"17,-2-1</inkml:trace>
  <inkml:trace contextRef="#ctx0" brushRef="#br0" timeOffset="3353.981">868 1691,'34'15,"25"9,7 0,-2-3,-12-1,-11-3,-11-6</inkml:trace>
  <inkml:trace contextRef="#ctx0" brushRef="#br0" timeOffset="4422.334">1094 1804,'5'5,"1"6,0 6,-6 1,-3 1,-5-2,-2 1,1 2,7-3,3-4</inkml:trace>
  <inkml:trace contextRef="#ctx0" brushRef="#br0" timeOffset="5323.53">1320 1098,'34'-9,"25"-4,7 1,-2 2,-8 3,-8 2,-12-2,-13 0</inkml:trace>
  <inkml:trace contextRef="#ctx0" brushRef="#br0" timeOffset="5617.005">1517 873,'5'43,"1"19,0 4,-1-4,-1-9,-2-8,-1-6,-1-6,0-9</inkml:trace>
</inkml:ink>
</file>

<file path=ppt/ink/ink5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13.8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57,'0'5,"0"6,0 2</inkml:trace>
  <inkml:trace contextRef="#ctx0" brushRef="#br0" timeOffset="295.237">199 1,'4'5,"3"6,-1 1</inkml:trace>
  <inkml:trace contextRef="#ctx0" brushRef="#br0" timeOffset="585.482">396 57,'5'5,"1"6,5 2,0-7,-1-4</inkml:trace>
</inkml:ink>
</file>

<file path=ppt/ink/ink5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05.2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169 423,'-16'14,"1"0,0 1,1 1,1 0,1 1,0 0,1 1,1 0,0 1,2 0,0 0,1 1,1 0,0 4,4-16,1 1,-1 0,2-1,-1 1,1 0,1 0,-1 0,2-1,-1 1,1-1,0 1,1-1,0 1,0-1,1 0,0-1,1 1,-1-1,1 1,1-1,-1-1,1 1,0-1,1 0,0 0,0-1,0 0,0 0,1-1,0 0,0 0,0-1,0 0,0 0,1-1,4 1,-6-2,0 0,-1-1,1 0,0 0,0 0,-1-1,1 0,0 0,-1-1,1 0,-1 0,1-1,-1 1,0-1,0-1,0 1,-1-1,1 0,-1 0,0-1,0 1,0-1,-1 0,1-1,5-8,0 0,-1-1,0 0,-1 0,-1-1,-1 0,0 0,-1-1,-1 0,0 1,-1-2,-1 1,-1 0,0 0,-1-1,-1 1,-1 0,0 0,-1 0,-1 0,-2-5,3 13,1 1,-1 0,-1-1,0 1,0 0,0 1,-1-1,0 1,-1 0,0 0,0 1,0 0,-1 0,0 0,0 1,0 0,-1 0,1 0,-1 1,0 1,-3-1,-14-3</inkml:trace>
  <inkml:trace contextRef="#ctx0" brushRef="#br0" timeOffset="267.368">56 677,'29'-10,"14"-3,5 1,-2 7,-2 5,-6 2,-3 0,-3 1,-3-1,0 0,-7-6,0-2,-1 0,2 1,-4 1</inkml:trace>
  <inkml:trace contextRef="#ctx0" brushRef="#br0" timeOffset="603.315">677 197,'-19'14,"-6"10,5 6,12-3,11-5,10-7,3-1,4-3,3-4,2 3,-2 4,-2-1,-3 3,-10-2,-6 2,-8-2,-4-3</inkml:trace>
  <inkml:trace contextRef="#ctx0" brushRef="#br0" timeOffset="850.718">565 197,'38'-14,"28"-10,6-1,-3 5,-10 4,-9 7,-8 3,-7 3,-10 3</inkml:trace>
  <inkml:trace contextRef="#ctx0" brushRef="#br0" timeOffset="1136.957">85 987,'43'0,"34"-4,13-3,1 1,-11 1,-13 2,-9 1,-10 1,-8 0,-5 1,-5 0,-3 1,-5-1</inkml:trace>
  <inkml:trace contextRef="#ctx0" brushRef="#br0" timeOffset="1539.089">423 1129,'-30'20,"1"1,0 2,2 1,1 0,1 2,1 1,-7 12,29-37,0 0,0-1,0 1,0 0,0 1,1-1,-1 0,1 0,0 1,-1-1,1 1,0-1,0 1,1-1,-1 1,0 0,1-1,0 1,-1 0,1 0,0-1,1 1,-1 0,0-1,1 1,0 0,-1-1,1 1,0 0,0-1,0 0,1 1,-1-1,1 0,-1 1,1-1,0 0,0 0,0 0,0 0,0-1,0 1,0-1,1 1,-1-1,0 0,1 0,0 1,202-3,-203 1,0 0,0 0,0 0,0 0,1 0,-1 1,0-1,0 1,0-1,0 1,0 0,0 0,0 0,0 0,0 0,0 0,-1 0,1 1,0-1,-1 1,1-1,-1 1,1-1,-1 1,0 0,0 0,0 0,0 0,0 0,0 0,0 0,-1 0,1 0,-1 0,0 0,1 1,-1-1,0 0,0 0,0 0,-1 1,-33 83,-106 63,119-131</inkml:trace>
  <inkml:trace contextRef="#ctx0" brushRef="#br0" timeOffset="1767.003">423 1241,'34'-9,"25"-4,7 1,-2 2,-12-2,-11 1,-6 3,-11 2</inkml:trace>
  <inkml:trace contextRef="#ctx0" brushRef="#br0" timeOffset="2022.734">931 1129,'-15'34,"-4"25,1 7,4-2,3-8,5-8,2-8,3-6,1-8</inkml:trace>
  <inkml:trace contextRef="#ctx0" brushRef="#br0" timeOffset="2270.096">1129 1637,'-29'33,"-14"22,0 5,3-8,3-11,8-14</inkml:trace>
  <inkml:trace contextRef="#ctx0" brushRef="#br0" timeOffset="2519.887">846 1721,'29'10,"29"12,9 3,-2 2,-7-4,-9-6,-8-5,-11-1,-10-1</inkml:trace>
  <inkml:trace contextRef="#ctx0" brushRef="#br0" timeOffset="3168.806">1298 960,'38'0,"23"0,5 0,-3 0,-8 0,-9 0,-11 0</inkml:trace>
  <inkml:trace contextRef="#ctx0" brushRef="#br0" timeOffset="3522.597">2032 480,'-25'39,"2"1,2 2,1 0,3 1,1 1,-6 31,20-71,0 1,0 0,1 0,0 0,0 0,0 0,0 0,1 0,-1 0,1 0,1 0,-1 0,1 0,0 0,0 0,0 0,1 0,0-1,0 1,0 0,0-1,1 0,-1 1,1-1,1 0,-1 0,0-1,1 1,0-1,0 1,0-1,0 0,0-1,4 3,10-2,-1 0,1-1,0-1,0 0,1-2,-1 0,0 0,-1-2,1-1,0 0,-1-1,0 0,3-3,-6 1,0-1,0 0,-1-1,-1 0,0-1,0-1,-1 1,0-2,0 0,-2 0,1-1,-2 0,0 0,0-1,-1 0,-1-1,0 1,-1-1,-1-1,-1 6,0-1,-1 1,0 0,0 0,-2-1,1 1,-1-1,-1 1,1-1,-2 1,0 0,0 0,-1-1,0 1,0 1,-1-1,-1 1,0-1,0 1,0 0,-1 1,-1-1,0 1,0 1,0-1,-1 1,0 1,-8-6,5 5,0 0,-1 1,0 1,-1 0,1 1,-1 0,0 0,0 2,0 0,0 0,0 1,0 0,-1 2,1-1,0 2,0-1,-11 4,-12 6</inkml:trace>
  <inkml:trace contextRef="#ctx0" brushRef="#br0" timeOffset="3826.443">1975 706,'29'-15,"19"-4,6 0,-1 5,-5 3,-6 9,-5 5,-4 2,-8 5,-3 0,-1-1,-3 3,-1-1,-3-7,-3-4</inkml:trace>
  <inkml:trace contextRef="#ctx0" brushRef="#br0" timeOffset="4251.426">2314 56,'63'-21,"-47"15,1-1,0 2,0 0,0 1,1 1,-1 1,1 0,0 1,3 1,-18 1,0-1,-1 1,1-1,-1 1,1 0,-1 0,0 0,1 0,-1 1,0-1,0 0,0 1,0 0,0-1,0 1,0 0,0 0,-1 0,1 0,-1 1,1-1,-1 0,0 0,0 1,0-1,0 1,-1-1,1 1,-1-1,1 3,-3 84,0-67,0-8,0-1,1 0,1 0,0 1,1-1,1 0,-1 1,2-1,0 0,1-1,0 1,3 5,6 14,-13-20</inkml:trace>
  <inkml:trace contextRef="#ctx0" brushRef="#br0" timeOffset="4502.906">2342 226,'38'0,"33"-5,13-2,-3-4,-10 0,-13 1,-11-1,-8-1,-7 4,-9 1</inkml:trace>
  <inkml:trace contextRef="#ctx0" brushRef="#br0" timeOffset="5388.476">1975 1270,'43'-10,"34"-7,8-2,-5-2,-7 3,-11 4,-11 5,-10 3,-6 4,-5 1,-7 1</inkml:trace>
  <inkml:trace contextRef="#ctx0" brushRef="#br0" timeOffset="5918.994">2088 1383,'72'-23,"-58"17,0 1,1 0,0 0,0 2,1 0,-1 1,0 0,1 1,0 1,12 2,-25-2,0 1,0-1,0 1,0 0,0 0,0 0,0 1,-1-1,1 1,0-1,-1 1,1 0,-1 0,0 0,1 0,-1 1,0-1,0 1,-1-1,1 1,0-1,-1 1,0 0,1 0,-1 0,0 0,-1 0,1 0,0 0,-1 0,0 0,0 2,-15 107,7-73,-29 160,12-56,22-121</inkml:trace>
  <inkml:trace contextRef="#ctx0" brushRef="#br0" timeOffset="6172.884">2088 1806,'39'-14,"26"-10,8-1,-5 4,-8 6,-14 0,-11 3,-6 3,-9 4</inkml:trace>
  <inkml:trace contextRef="#ctx0" brushRef="#br0" timeOffset="6468.546">2681 1326,'5'24,"1"18,5 6,0 0,-1-4,-3-4,-2-4,-3-4,0-2,-2-1,0-2,-1-4</inkml:trace>
  <inkml:trace contextRef="#ctx0" brushRef="#br0" timeOffset="6719.103">2878 1947,'-14'34,"-5"15,-4 0,2-4,4-9</inkml:trace>
  <inkml:trace contextRef="#ctx0" brushRef="#br0" timeOffset="6968.105">2738 2060,'33'10,"17"3,3-1,-6-2</inkml:trace>
  <inkml:trace contextRef="#ctx0" brushRef="#br0" timeOffset="8041.265">2765 1016,'34'0,"20"0,6 0,-2 0,-11-5,-9-1,-6-1,-4 2,-6-3,-7 0</inkml:trace>
  <inkml:trace contextRef="#ctx0" brushRef="#br0" timeOffset="8290.487">3048 818,'-10'33,"-2"22,0 5,6-2,6-6,6-13,8-7,1-10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1,'5'0,"-4"0,4 0,-5 0,-1 5,-2 1</inkml:trace>
</inkml:ink>
</file>

<file path=ppt/ink/ink5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31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406 424,'-54'28,"1"3,2 2,1 3,-40 37,81-67,0 1,1 0,0 0,0 1,1 0,0 0,1 1,-1 0,2 0,-1 0,1 1,1 0,0 0,0 0,1 0,0 1,1-1,0 3,2-11,0 1,0-1,1 1,0-1,-1 1,1-1,0 1,0-1,0 0,1 1,-1-1,0 0,1 0,0 0,-1 0,1 0,0 0,0-1,0 1,0-1,0 1,0-1,1 0,-1 1,0-1,1 0,-1-1,1 1,-1 0,1-1,-1 1,1-1,0 0,-1 0,1 0,1 0,95-17,-62-2,-2-1,0-2,-2-2,0 0,-2-3,-1 0,14-17,-26 26,14-16,-27 26,0 1,1 1,0-1,1 1,-1 0,1 1,0-1,1 1,-1 1,1-1,2 1,-9 3,1 1,0 0,-1 0,1-1,0 1,0 1,-1-1,1 0,0 0,-1 1,1-1,0 0,-1 1,1 0,0-1,-1 1,1 0,-1 0,1 0,-1 0,0 0,1 0,-1 0,0 1,0-1,0 0,0 1,0-1,0 1,0-1,0 1,-1-1,1 1,-1 0,1-1,-1 1,0 0,1-1,-1 1,10 71,-10-55,-2-15,1 0,0 0,1 0,-1 0,0 0,1 0,0 0,0 0,0 0,0 0,0 0,0 0,1 0,-1 0,1 0,0 0,0 0,0-1,1 1,-1 0,1-1,-1 1,1-1,0 1,0-1,0 0,0 1,0-1,0 0,1 0,-1-1,1 1,-1-1,1 1,0-1,0 0,0 0,-1 0,1 0,0 0,1-1,8-3,0-1,0 0,-1-1,1-1,-1 0,0 0,-1-1,0 0,0-1,8-8,41-27,-50 37,66-32,-73 37,-1 0,1 1,0-1,-1 1,1-1,0 1,0-1,-1 1,1 0,0 0,0 0,0 0,-1 0,1 0,0 1,0-1,0 0,-1 1,1 0,0-1,-1 1,1 0,-1 0,1 0,-1 0,1 0,-1 0,1 0,-1 0,0 1,0-1,0 0,0 1,0-1,0 1,0 0,0-1,0 1,-1 0,1 0,-7 104,5-103,1 0,-1 0,1 0,0 0,0 0,0 0,0 0,1 0,-1 0,1-1,0 1,0 0,0 0,0 0,0-1,1 1,-1-1,1 1,-1-1,1 1,0-1,0 0,0 0,1 0,-1 0,0 0,1 0,-1-1,1 1,0-1,-1 0,1 0,0 0,0 0,0 0,-1-1,1 1,0-1,0 1,0-1,0 0,0-1,0 1,0 0,2-1,30-20,-19 10</inkml:trace>
  <inkml:trace contextRef="#ctx0" brushRef="#br0" timeOffset="1468.266">1648 593,'-13'-2,"0"0,0 1,0 1,0 0,0 1,0 0,1 1,-1 0,0 1,1 0,-12 5,19-6,-1 1,0-1,1 1,0 0,0 0,0 0,0 1,0 0,1 0,0 0,-1 0,1 1,1 0,-1 0,1 0,0 0,0 0,0 1,1-1,0 1,0-1,0 1,1 0,0 0,0 0,0 1,1-5,0 0,-1 0,1 0,0-1,0 1,0 0,0 0,0 0,1 0,-1 0,1-1,-1 1,1 0,-1 0,1 0,0-1,0 1,0-1,0 1,0 0,0-1,1 0,-1 1,0-1,1 0,-1 0,1 1,-1-1,1 0,0-1,-1 1,1 0,0 0,0-1,-1 1,1-1,0 1,0-1,0 0,0 0,0 0,76-22,32-71,-30 19,-54 55,-14 8,1 1,0 1,1 0,-1 1,2 0,-1 1,1 1,0 0,6 0,-19 5,0 1,0 0,0 0,0 0,0 0,0 0,1 0,-1 0,0 1,0-1,0 1,0 0,0-1,0 1,0 0,0 0,-1 0,1 1,0-1,-1 0,1 1,0-1,-1 1,0-1,1 1,-1 0,0-1,0 1,0 0,0 0,0 0,0 0,0 0,-1 0,1 0,-1 0,0 1,6 87,-6-74,-6 64,-2 0,-5 0,-8 24,19-93,-5 17,0-1,-2 0,0-1,-2 0,-1 0,-1-2,-2 1,0-2,-1 0,-1 0,-2-2,-10 10,-4-10,33-21,-1 1,1-1,-1 0,1 0,0 0,-1 0,1 0,-1 0,1 0,-1 0,1 0,-1 0,1 0,-1 0,1 0,-1 0,1-1,-1 1,1 0,-1 0,1 0,0-1,-1 1,1 0,-1-1,1 1,0 0,-1-1,1 1,0 0,0-1,-1 1,1-1,0 1,0-1,-1 1,1 0,0-1,0 1,0-1,0 1,0-1,0 1,0-1,0 1,0-1,0 1,0-1,0 1,0-1,0 1,0-1,0 1,1-1,-1 1,0 0,0-1,1 1,-1-1,0 1,0 0,1-1,-1 1,1-1,-1 1,0 0,1 0,-1-1,1 1,11-25,1 1,1 1,1 0,1 1,1 0,1 1,1 1,7-4,10-14,194-260,-172 229,-15 23,-1-3,-3-2,-2-1,-3-2,-2-1,-2-1,-3-2,1-9,-5-46,-22 108,-1 0,0 0,0 0,0 0,0 0,-1 0,0 0,0 0,0 0,0 1,-1-1,0 0,0 1,0-1,-1 1,1 0,-1 0,0 0,0 0,-1 0,-2-2,3 4,-1 0,1 0,-1 0,0 1,0-1,0 1,1 0,-1 0,0 0,-1 0,1 1,0-1,0 1,0 0,0 1,0-1,0 1,0 0,0 0,0 0,0 0,0 0,1 1,-1 0,0 0,1 0,-1 0,-2 3,-83 82,80-75,0-1,1 2,0-1,0 1,1 0,1 1,1-1,0 1,0 0,1 1,1-1,1 1,0 0,1-1,0 1,1 0,1 0,0 0,1-1,1 1,0-1,1 1,1-1,0 0,0-1,2 1,0-1,0 0,1-1,1 0,0 0,4 4,6 0,1 0,0-1,1-1,1-1,0-1,0-1,1-1,1-1,0-1,0-1,20 3,-28-10,-1 0,0-2,1 0,-1-1,0 0,0-1,0-1,-1 0,1-1,-1-1,-1 0,1-1,-1 0,-1-1,0 0,0-1,0-1,-1 0,-1 0,8-12,-13 17,0 0,0 0,-1-1,0 0,0 0,0 0,-1 0,0 0,-1-1,0 0,0 1,0-1,-1 0,0 0,-1 0,0 1,0-1,0 0,-1 0,-1-4,-1 9,1 1,-1-1,0 0,0 1,0 0,0 0,0 0,0 0,0 0,-1 1,1 0,-1-1,1 1,-1 0,0 1,1-1,-1 1,0-1,1 1,-1 0,0 1,1-1,-1 0,0 1,1 0,-1 0,1 0,-1 1,1-1,-1 1,1-1,0 1,0 0,0 1,0-1,0 0,0 1,1-1,-2 2,-8 7,0 0,1 0,0 1,0 0,2 1,-1 0,2 1,0 0,0 0,0 3,6-11,-1 0,1 0,0 0,0 1,1-1,0 1,0-1,1 1,-1-1,1 1,1-1,-1 1,1 0,1-1,-1 1,1-1,0 0,0 0,1 0,0 0,0 0,0 0,1-1,-1 1,5 3,2 1,0-2,1 0,0 0,0 0,1-2,-1 1,2-2,-1 1,0-2,1 0,0 0,0-1,0-1,1 0,-1-1,0 0,1-1,-1 0,1-1,-1-1,0 0,0-1,0 0,0-1,0-1,-1 0,0 0,2-2,4-2,-1-1,0 0,-1-1,0-1,-1 0,0-1,-1-1,5-5,39-37,2 3,3 3,35-21,-56 41,-39 27,57-32,-58 34,-1 1,1-1,-1 0,1 1,-1-1,1 1,-1 0,1 0,0-1,-1 1,1 0,0 0,-1 1,1-1,-1 0,1 0,0 1,-1-1,1 1,-1-1,1 1,-1 0,1 0,-1-1,0 1,1 0,-1 0,0 0,0 1,0-1,1 0,-1 0,-1 1,1-1,0 0,0 1,0-1,0 2,2 10,0 0,-1 0,0 0,-1 0,0 0,-1 1,-1-1,-1 12,0 10,2-28,1 0,-1 0,-1 0,1 0,-1 0,0 0,-1-1,1 1,-1 0,-1-1,1 1,-1-1,0 0,-1 0,1 0,-1 0,0-1,-1 1,0-1,1 0,-1 0,-1-1,1 0,-1 0,0 0,0 0,0-1,-2 1,-91 32,99-36,0 1,0 0,0 0,0 0,0 0,0 0,0 0,1-1,-1 1,0 0,0 0,1 0,-1-1,1 1,-1 0,1 0,-1-1,1 1,-1 0,1-1,-1 1,1 0,0-1,-1 1,1-1,0 1,0-1,-1 1,1-1,0 0,0 1,0-1,0 0,-1 0,1 0,0 0,0 1,0-1,0 0,0 0,0-1,-1 1,1 0,0 0,0 0,225 7,-144-9,-37 3,131-14,-169 11,0 0,0 0,0 0,0-1,0 0,0-1,-1 1,0-1,0-1,0 1,0-1,-1 0,1 0,-1-1,0 1,-1-1,0 0,0-1,0 1,0-1,-1 1,0-1,-3 2,1 0,-1 0,1 0,-1 0,-1 0,1 0,-1 0,0 0,0 1,0-1,-1 0,1 0,-1 1,0-1,-1 1,1 0,-1-1,0 1,0 1,0-1,0 0,-1 1,0-1,1 1,-1 0,0 0,-1 1,1-1,0 1,-4-1,-12-6</inkml:trace>
</inkml:ink>
</file>

<file path=ppt/ink/ink5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29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393 378,'-16'-3,"1"0,0 1,-1 1,1 0,-1 1,1 1,-1 0,1 1,-1 1,1 0,0 1,0 1,1 0,-1 1,1 1,0 0,1 1,0 1,-5 4,16-12,0 0,0 0,0 1,0-1,1 1,-1 0,1-1,-1 1,1 0,0 0,0 0,-1 0,1 0,1 0,-1 0,0 0,0 0,1 0,-1 1,1-1,0 0,0 1,0-1,0 0,0 0,0 1,0-1,1 0,-1 0,1 0,0 1,0-1,0 0,0 0,0 0,0 0,0 0,0 0,1-1,-1 1,1 0,0-1,-1 1,1-1,0 0,0 1,0-1,0 0,0 0,0 0,0 0,0-1,0 1,1 0,-1-1,0 0,2 1,77 9,-72-10,0 0,0 1,0-1,0 2,0-1,-1 1,1 1,0 0,-1 0,0 0,1 1,0 1,-8-4,1 0,-1 0,0 0,1 1,-1-1,0 1,0-1,0 1,0-1,0 1,0-1,0 1,0 0,-1-1,1 1,0 0,-1 0,0 0,1-1,-1 1,0 0,0 0,0 0,0 0,-1 0,1-1,0 1,-1 0,1 0,-1 0,0-1,1 1,-1 0,0-1,0 1,0-1,0 1,0-1,-1 1,0 0,-57 53,11-21,-1-2,-1-2,-34 14,60-33</inkml:trace>
  <inkml:trace contextRef="#ctx0" brushRef="#br0" timeOffset="482.11">421 887,'38'-58,"1"1,3 3,3 1,1 3,17-12,-49 48,1 0,0 1,0 0,1 2,1 0,0 0,1 2,10-4,-27 12,0 0,1 1,-1-1,0 1,1 0,-1-1,0 1,1 0,-1 0,0-1,1 1,-1 0,1 1,-1-1,0 0,1 0,-1 0,0 1,1-1,-1 1,0-1,0 1,1 0,-1-1,0 1,0 0,0 0,0 0,0 0,0 0,0 0,0 0,0 0,0 0,-1 0,1 1,0-1,-1 0,1 0,-1 1,1-1,-1 0,0 1,0-1,1 0,-1 1,0 0,-9 67,-21 45,30-113,0 1,0-1,1 1,-1 0,1-1,-1 1,1-1,0 1,-1-1,1 0,0 1,0-1,0 0,0 0,0 1,1-1,-1 0,0 0,0 0,1 0,-1 0,1-1,-1 1,1 0,-1-1,1 1,-1-1,1 1,-1-1,1 0,0 0,-1 0,1 0,-1 0,1 0,0 0,-1 0,1-1,-1 1,1 0,0-1,0 0,68-24,-69 25,174-81,-164 78,-9 1,0 0,0 1,0-1,0 1,0 0,1 0,-1 0,0 0,1 0,-1 0,1 1,-1-1,1 1,-1-1,1 1,0 0,-1 0,1 0,-1 1,1-1,-1 0,1 1,-1 0,1 0,-1-1,0 2,1-1,-1 0,0 0,0 1,0-1,0 1,0-1,0 1,0 0,0 0,-1 0,1 0,-1 0,1 0,-1 1,0-1,0 0,0 1,0 0,0 5,-1-1,0 1,0-1,-1 1,0-1,0 0,-1 1,0-1,0 0,-1 0,-2 6,-12 41,16-40</inkml:trace>
  <inkml:trace contextRef="#ctx0" brushRef="#br0" timeOffset="1248.855">1691 520,'-35'17,"1"1,0 2,2 1,0 1,2 2,-14 15,42-38,0 0,0 0,0 0,0 0,1 1,-1-1,0 0,1 1,-1 0,1-1,0 1,0 0,-1-1,1 1,0 0,0 0,1 0,-1 0,0 0,1 0,-1 0,1 0,-1 1,1-1,0 0,0 0,0 0,0 0,1 0,-1 0,1 1,-1-1,1 0,-1 0,1 0,0 0,0-1,0 1,0 0,1 0,-1 0,0-1,1 1,-1-1,1 1,-1-1,1 1,0-1,0 0,-1 0,1 0,0 0,0 0,0-1,0 1,1 0,10 0,0 0,0-1,-1 0,1-1,0 0,0-1,0 0,-1-1,0-1,1 0,-1-1,-1 0,1-1,-1 0,0 0,0-2,0 1,-1-1,-1-1,5-4,140-136,-106 125,-47 23,0 1,0 0,0 0,0 0,0 0,0 0,0 0,0 0,0 0,0 0,0 0,0 1,0-1,0 0,0 1,0-1,0 0,0 1,0 0,-1-1,1 1,0-1,0 1,0 0,-1 0,1-1,0 1,-1 0,1 0,-1 0,1 0,-1 0,1 0,-1 0,0 0,1 0,-1 0,0 0,0 0,0 0,0 0,0 0,0 0,0 0,0 0,0 0,0 0,-1 0,1 1,-3 33,1-30,1 1,0-1,0 1,0-1,0 1,1-1,0 1,0-1,0 1,1 0,0-1,0 1,0-1,1 0,0 1,0-1,0 0,0 0,1 0,0-1,0 1,0 0,1-1,0 0,-1 0,1 0,1 0,-1-1,1 0,-1 0,6 3,2-2,1-1,-1 0,1-1,0 0,0-1,0 0,1-1,-1 0,0-2,0 1,0-1,-1-1,1-1,0 1,-1-2,0 0,0 0,0-1,-1-1,0 0,0 0,1-2,16-16,0-2,-1 0,-2-2,-1 0,-1-2,-2-1,-1 0,-2-1,-1-2,-1 1,-2-2,-2 0,-1-1,6-37,-15 72,-1-1,0 1,0-1,0 0,0 0,0 0,-1 1,1-1,-1 0,0 0,1 0,-1 0,-1 0,1 0,0 0,-1 1,1-1,-1 0,0 0,0 0,0 1,0-1,-1 0,1 1,-1-1,0 1,1 0,-1 0,0-1,0 1,0 0,-1 1,1-1,0 0,-1 1,1-1,-1 1,0 0,1-1,-1 1,0 1,0-1,-1 0,-6 5,0 0,1 1,0 0,0 0,0 1,0 0,1 0,0 1,0 1,1-1,0 1,1 0,-1 1,1-1,1 1,0 1,-1 2,-4 5,1 0,0 1,1 0,2 0,0 1,0 0,2 0,0 0,2 0,0 0,1 1,1-1,1 8,-1-22,2 0,-1 1,0-1,1 0,0 0,0 0,1 0,-1 0,1 0,0 0,0-1,1 0,-1 0,1 0,0 0,0 0,0-1,1 1,-1-1,1 0,0-1,0 1,0-1,0 0,0 0,0-1,1 1,-1-1,0 0,2-1,6 2,0 0,0-1,0-1,0 0,0-1,1 0,-1-1,0 0,-1-1,1-1,0 0,1-1,15-11,-1-1,-1-2,0 0,-1-2,-1 0,-1-2,-2-1,0-1,-1 0,-1-2,-2 0,-1-1,-1-1,-1-1,-2 0,-1-1,3-13,-5-22,-10 65,0-1,0 1,0 0,0-1,-1 1,1 0,0-1,-1 1,1 0,-1 0,1-1,-1 1,1 0,-1 0,0 0,0-1,1 1,-1 0,0 0,0 0,0 1,0-1,0 0,0 0,-1 0,1 1,0-1,0 1,0-1,-1 1,1-1,0 1,-1 0,1-1,0 1,-1 0,1 0,0 0,-1 0,1 0,0 1,-1-1,1 0,0 1,-1-1,1 1,-10 4,0 0,0 1,1 0,0 1,0 0,1 1,0 0,0 0,1 1,0 0,0 0,1 1,0 0,-4 9,0 2,1 1,1 0,0 0,2 1,0 0,2 0,1 0,0 1,2 0,1-1,1 1,0 0,4 14,-2-27,0 0,0 0,1-1,1 1,0-1,1 0,-1 0,2 0,0-1,0 0,0 0,1 0,0-1,1 0,0 0,0-1,1 0,0-1,0 0,0 0,1-1,0 0,0 0,0-1,1-1,5 2,13 4</inkml:trace>
</inkml:ink>
</file>

<file path=ppt/ink/ink5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24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0 852,'16'2,"1"0,-1-1,0 0,0-1,1-1,-1-1,0 0,0-1,0-1,0-1,-1 0,1-1,-1 0,-1-1,1-1,-1 0,-1-1,1-1,-2 0,1-1,-1 0,-1 0,6-9,61-68,-5-3,59-96,-105 147,14-5,-40 44,-1 0,1 1,0-1,0 1,0-1,0 1,0-1,0 1,1-1,-1 1,0 0,0 0,0 0,0 0,0 0,0 0,0 0,1 0,-1 0,0 0,0 0,0 1,0-1,0 0,0 1,0-1,0 1,0 0,0-1,0 1,0-1,0 1,0 0,-1 0,1 0,0 0,-1-1,1 1,0 0,-1 0,1 0,-1 0,1 0,-1 0,0 1,1-1,-1 0,0 0,0 0,0 0,0 1,6 21,-2 1,-1 0,-1 0,0 0,-2 0,-1 0,-1 3,0 23,1-22,-1 0,-1 0,-1-1,-2 1,0-1,-2 0,-1-1,-2 0,0 0,-1-1,-2 0,-3 3,11-20,0 1,0-1,-1 0,0-1,0 1,-1-2,1 1,-2-1,1 0,-1 0,0-1,0 0,0-1,-1 0,1-1,-1 0,0 0,0-1,0 0,-1-1,1 0,0 0,-1-1,1-1,-4 0,-4-6</inkml:trace>
  <inkml:trace contextRef="#ctx0" brushRef="#br0" timeOffset="333.929">1129 598,'-12'16,"1"1,1 0,0 1,2 0,0 1,1 0,0 0,2 0,1 1,0 0,1 0,1 0,1 0,1 0,1 0,2 19,-2-35,0-1,0 0,0 1,1-1,-1 0,1 0,-1 0,1 0,0 0,0 0,0 0,1-1,-1 1,1-1,-1 0,1 0,0 0,0 0,0 0,0 0,0-1,0 1,1-1,-1 0,0 0,1 0,-1-1,1 1,-1-1,1 0,-1 0,1 0,-1 0,1 0,-1-1,1 0,1 0,8-2,-1-1,0 0,0-1,0 0,0-1,-1 0,1-1,-2 0,7-6,-1 1,-1-1,0-1,-1 0,-1-1,0-1,-1 0,-1 0,0-1,-1 0,-1-1,-1 0,0-1,0-5,-7 19,0-1,0 1,0 0,-1-1,0 1,0-1,0 1,-1 0,0-1,0 1,0 0,-1 0,1 0,-1 0,0 0,-1 0,1 0,-1 1,0-1,0 1,-1 0,1 0,-1 0,0 0,0 0,0 1,-1 0,1 0,-1 0,1 1,-1-1,0 1,-3-1,-5-2,1 1,-1 0,0 1,0 1,0 0,0 0,-1 1,1 1,0 1,0-1,-1 2,1 0,-4 2,-16 7,6 1</inkml:trace>
  <inkml:trace contextRef="#ctx0" brushRef="#br0" timeOffset="3132.429">2709 344,'38'-19,"-1"-2,-1-2,-1-1,-2-1,0-2,-2-2,-1 0,-1-2,14-21,-22-11,-22 63,0 0,0-1,0 1,-1 0,1 0,0 0,0 0,0 0,0 1,0-1,0 0,0 0,-1 1,1-1,0 1,0-1,0 1,0-1,0 1,1 0,-1-1,0 1,0 0,0 0,0-1,1 1,-1 0,0 0,1 0,-1 0,1 0,-1 0,1 0,0 0,-1 0,1 0,0 0,0 1,-1-1,1 0,0 0,0 0,1 1,-29 81,4 1,4 1,4 1,2 13,8-61,-79 530,81-549,0 1,-1-1,-1-1,-1 1,-1-1,0 0,-2 0,0-1,0-1,-2 0,0 0,-1-1,0-1,-1 0,-1 0,0-2,-1 0,0-1,-1 0,0-1,0-1,-1-1,-1-1,1 0,-1-1,0-1,-6 0,22-4,0 0,0-1,0 0,-1 0,1 1,0-2,0 1,0 0,0-1,0 1,0-1,0 0,0 0,0 0,0 0,0-1,1 1,-1-1,0 0,1 0,-1 1,1-2,0 1,0 0,0 0,0-1,0 1,0-1,0 0,1 1,0-1,-1 0,1 0,0 0,0 0,1 0,-1 0,1 0,-1 0,1 0,0-1,0 1,0 0,1 0,-1-1,4-16,1 0,0 0,2 0,0 1,1 0,1 1,1 0,0 0,1 1,1 0,1 1,0 0,7-4,157-162,-28 54,-71 92,-61 28</inkml:trace>
  <inkml:trace contextRef="#ctx0" brushRef="#br0" timeOffset="3564.455">2116 766,'-33'29,"-26"29,-8 4,8-3,10-8,12-6,12-8,7-4,5-3,6-7</inkml:trace>
  <inkml:trace contextRef="#ctx0" brushRef="#br0" timeOffset="4164.085">3161 795,'-2'15,"0"-1,1 1,1 0,0 0,2 0,-1-1,2 1,0-1,0 1,2-1,-1 0,2 0,0-1,2 2,-7-12,2 0,-1 0,0 0,1 0,-1-1,1 1,0-1,0 1,0-1,0 0,0 0,0-1,1 1,-1-1,1 1,-1-1,1 0,-1-1,1 1,0 0,-1-1,1 0,0 0,-1 0,1 0,0-1,-1 1,1-1,0 0,-1 0,1-1,-1 1,1-1,104-68,-100 62,0 0,0 0,-1-1,0 0,-1 0,0-1,0 1,-1-1,-1-1,1 1,-1-1,-1 1,0-1,1-9,-3 15,0 0,-1 0,1 0,-1 1,0-1,-1 0,1 0,-1 0,0 0,0 0,0 1,0-1,-1 0,0 1,0-1,0 1,-1 0,0 0,1 0,-1 0,-1 0,1 1,0-1,-1 1,0 0,0 0,0 0,0 0,0 1,-1 0,1 0,-1 0,1 0,-2 0,0 2,-1-1,0 1,1 0,-1 1,0 0,1 0,-1 0,1 0,0 1,-1 0,1 1,0 0,0 0,0 0,1 0,-1 1,1 0,-1 0,1 0,1 1,-1 0,1 0,0 0,0 0,0 1,1 0,-1 0,1-1,1 2,-1-1,1 0,0 0,1 1,0-1,-1 4,-2 14</inkml:trace>
  <inkml:trace contextRef="#ctx0" brushRef="#br0" timeOffset="4415.496">3810 992,'-9'0,"-4"-4,1-7,2-7,8-4,4-3,6-3,3-1,3-1,5 1,3 0,-2 0,1 0,2 0,1 1,1 0,2 4,-4 7</inkml:trace>
</inkml:ink>
</file>

<file path=ppt/ink/ink5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3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362 226,'0'-3,"0"-1,0 0,-1 1,0-1,1 1,-1-1,-1 1,1-1,0 1,-1 0,0 0,1-1,-1 1,0 0,-1 1,1-1,-1 0,1 1,-1-1,0 1,0 0,0 0,0 0,0 0,0 0,0 1,-1 0,1-1,-1 1,1 0,-1 1,1-1,-1 1,0-1,-7 0,0 0,0 1,0 0,0 0,0 1,1 1,-1 0,0 0,0 1,-9 4,15-6,1 0,-1 0,1 1,0-1,-1 1,1 0,0 1,0-1,0 1,0-1,1 1,-1 1,1-1,0 0,0 1,0-1,0 1,0 0,1 0,0 0,0 0,0 1,0-1,1 0,-1 1,1-1,0 1,1 0,-1-1,1 1,0 0,0-1,0 1,1 0,0 2,7 6,1 0,0 0,1 0,0-1,1-1,0 0,1 0,1-1,7 5,-11-10,-1 0,1 0,-1 1,-1 0,1 0,-1 1,0 0,-1 0,1 1,-1-1,-1 1,0 1,0-1,0 1,-1 0,-1 0,1 0,-2 1,1-1,-1 1,-1-1,1 1,-2 0,1 0,-2 7,-3-4,-1 0,0 0,-1-1,-1 0,0 0,-1-1,0 1,0-2,-1 1,-1-1,1-1,-2 0,1 0,-1-1,-1 0,1-1,-1 0,-1-1,1 0,-5 0,11-3,-1 1,1-2,-1 1,0-1,0 0,0 0,0-1,0 0,0 0,0-1,-1 0,1 0,-7-1,14 0,-1 0,1 0,-1 0,1 0,-1 0,1 0,-1 0,1-1,0 1,0 0,0 0,-1 0,1 0,0 0,0 0,1-1,-1 1,0 0,0 0,0 0,1 0,-1 0,1 0,-1 0,1 0,-1 0,1 0,0 0,-1 0,1 0,0 0,0 0,-1 0,1 1,0-1,0 0,0 1,0-1,0 1,1-1,1-3,9-10</inkml:trace>
  <inkml:trace contextRef="#ctx0" brushRef="#br0" timeOffset="249.533">700 480,'-4'39,"-3"21,1 7,2-5,0-7,-3-13,-1-14</inkml:trace>
  <inkml:trace contextRef="#ctx0" brushRef="#br0" timeOffset="416.612">700 0,'0'19,"5"21,6 13,2 3,-2 1,2-5,-1-5,-2-12</inkml:trace>
  <inkml:trace contextRef="#ctx0" brushRef="#br0" timeOffset="834.07">926 875,'21'-13,"-2"-1,0 0,-1-1,-1-1,0-1,-1-1,0 0,-1-3,-11 16,24-32,-3-2,-1-1,-2-2,-2 0,11-34,-12 32,-14 83,-6-31,-3 2,0 1,1 0,0 0,1 1,1-1,0 1,0-1,1 1,0-1,1 0,1 1,0-1,0 0,1 0,0 0,1 0,1 0,-1-1,2 0,4 8,-6-11,1 0,0 0,0-1,0 0,1 0,0 0,0-1,0 0,1 0,0 0,0-1,0 0,1 0,-1-1,1 0,-1 0,1-1,0 0,0 0,1-1,-1 0,0-1,0 1,0-2,1 1,-1-1,0 0,0-1,0 0,0 0,0-1,-1 0,1 0,-1-1,1 1,-1-2,12-16,-2 0,0-2,-2 1,0-2,-2 0,0-1,-2 0,-1-1,-1 0,2-13,-7 23,-1 0,-1 0,0 0,-1 0,-1 0,0 0,-1 0,-1 0,-1 0,0 1,-1-1,-1 1,0-1,-4-5,1 2</inkml:trace>
  <inkml:trace contextRef="#ctx0" brushRef="#br0" timeOffset="1516.765">2225 197,'-30'36,"2"1,2 1,2 1,1 1,2 1,2 1,-11 33,26-65,0 0,1 0,-1 0,2 0,0 1,0-1,1 1,0 0,0-1,2 1,-1 0,1-1,1 1,0-1,0 1,1-1,0 0,1 0,0 0,1-1,0 1,0-1,1 0,0 0,1-1,0 0,5 4,1-2,0-1,1-1,0 0,0-1,1 0,0-1,0-1,0 0,1-1,-1-1,1-1,0 0,0-1,0 0,0-1,0-1,0-1,0 0,0-1,0-1,-1-1,0 0,0 0,0-2,-1 0,0 0,0-2,0 1,-1-2,-1 0,0 0,9-10,-11 10,-1 0,0-1,0 0,-1-1,-1 0,0 0,0 0,-1-1,-1 0,0 0,-1-1,0 1,-1-1,-1 0,0 0,-1 0,0 0,-1 0,-1 0,0 0,-1 0,0 1,-1-1,-1 0,0 1,-1 0,0 0,-1 0,-1 1,0 0,0 0,-1 0,-4-3,2 7,-1 0,1 1,-2 0,1 0,-1 1,0 1,-1 0,1 0,-1 1,0 1,0 0,0 1,0 1,0 0,0 0,0 1,-1 1,1 0,0 1,0 1,-3 0,-15 4</inkml:trace>
  <inkml:trace contextRef="#ctx0" brushRef="#br0" timeOffset="1821.586">2027 677,'237'-145,"-230"139,-5 4,0 0,0-1,0 1,0 0,1 0,-1 0,1 0,-1 1,1-1,-1 1,1-1,0 1,0 0,0 0,0 0,0 0,0 1,0-1,0 1,0 0,0 0,0 0,0 0,0 0,1 1,-1 0,0-1,-1 1,1 0,0 0,0 1,0-1,2 2,108 110,-97-104,0-1,0 0,1-1,0-1,1-1,-1 0,1-1,0-1,0-1,0-1,0 0,0-1,7 0</inkml:trace>
  <inkml:trace contextRef="#ctx0" brushRef="#br0" timeOffset="2150.102">3043 564,'33'-9,"26"-4,8 1,-3 2,-8 3,-8 3,-7 1,-12-2,-5-2,-6 2</inkml:trace>
  <inkml:trace contextRef="#ctx0" brushRef="#br0" timeOffset="2416.501">3043 847,'38'-10,"28"-2,6-1,-3 4,-9 2,-10 2,-8 3,-8 1,-8 1</inkml:trace>
  <inkml:trace contextRef="#ctx0" brushRef="#br0" timeOffset="3082.281">3072 226,'7'-15,"0"0,2 0,-1 0,2 1,0 1,1 0,0 0,1 1,1 0,-1 1,2 1,0 0,7-4,-17 14,0 0,0 1,0-1,0 1,0 0,-1 0,1 0,0 1,0-1,-1 1,1 0,-1 0,0 0,1 0,-1 1,0-1,0 1,-1 0,1 0,0 0,-1 0,0 0,0 1,0-1,0 1,0-1,-1 1,0 0,1 0,-1-1,-1 1,1 0,-1 0,1 3,3 4,-2-4,0 1,1-1,-1 0,2 0,-1 0,1 0,0-1,0 1,1-1,-1 0,2 0,-1-1,1 1,-1-1,1-1,1 1,-1-1,1 0,-1 0,1-1,0 0,1 0,-1 0,0-1,1 0,-1-1,1 0,0 0,-1-1,1 1,0-2,1 1,36-13,-26 7</inkml:trace>
  <inkml:trace contextRef="#ctx0" brushRef="#br0" timeOffset="3486.336">4172 424,'-27'22,"0"1,2 2,1 1,0 0,2 2,2 1,0 0,2 1,1 2,-9 22,24-48,1 0,-1 0,1 0,0 0,0 0,1 0,0 1,0-1,0 0,1 0,0 0,0 0,0 0,1 0,0 0,0 0,0-1,1 1,0-1,0 1,1-1,-1 0,1 0,0-1,0 1,1-1,-1 0,1 0,0 0,0-1,0 1,1-1,0 0,10 4,0-1,1 0,-1-1,1-1,0-1,1 0,-1-1,0-1,1 0,-1-2,1 0,-1-1,0 0,1-2,-2 0,1-1,0 0,-1-2,0 0,12-7,-11 6,-1-1,0-1,-1-1,0 0,-1-1,0 0,-1-1,0-1,-1 0,0-1,-1 0,-1 0,-1-1,0-1,-1 0,-1 0,0 0,-1-1,2-13,-7 24,0-1,0 1,-1 0,0 0,-1 0,1 0,-1 0,-1 0,1 0,-1 0,0 0,-1 0,0 1,0-1,0 1,-1 0,0 0,0 0,0 0,-1 1,0 0,0 0,0 0,-1 0,1 1,-1 0,0 0,0 1,-1-1,1 1,-1 1,-3-2,-58-7,37 9</inkml:trace>
  <inkml:trace contextRef="#ctx0" brushRef="#br0" timeOffset="3835.073">3917 818,'340'-150,"-331"146,1 0,0 1,0 0,0 1,0 0,0 1,1 0,-1 0,0 1,1 1,-1 0,0 0,0 1,1 0,-1 0,-1 1,1 1,0 0,-1 0,0 1,0 0,1 1,23 18,102 53,-128-75,0 1,0 0,0-1,0-1,0 1,0-1,1 0,-1-1,1 0,-1 0,0 0,1-1,-1 0,0-1,0 1,0-1,0-1,0 1,0-1,0-1,-1 1,2-2,10-9</inkml:trace>
</inkml:ink>
</file>

<file path=ppt/ink/ink5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9:56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85,'-77'-27,"51"19,-1 1,0 2,-1 1,1 1,-1 1,1 1,-1 2,0 1,1 1,-1 1,1 1,0 2,1 1,0 1,-3 2,17-9,0 0,0 1,1 0,-1 1,1 0,0 1,0 0,0 1,1 0,0 0,0 1,1 1,-1 0,2 0,-1 1,1 0,1 0,-1 1,2 0,-1 0,-1 4,8-9,-1-1,1 0,0 0,0 0,0 1,0-1,1 0,0 0,0 0,0 0,0 0,1 0,-1 0,1 0,0-1,0 1,1 0,-1-1,1 0,-1 1,1-1,0 0,1-1,-1 1,0-1,1 1,1 0,106 48,61-32,-172-19,1-1,0 1,0-1,-1 1,1 0,0-1,0 1,-1 0,1 0,0-1,0 1,0 0,0 0,-1 0,1 0,0 0,0 0,0 0,0 0,-1 1,1-1,0 0,0 0,0 1,-1-1,1 0,0 1,-1-1,1 1,0-1,-1 1,1-1,0 1,-1-1,1 1,-1 0,1-1,-1 1,1 0,-1 0,0-1,1 1,-1 0,0 0,0 0,1-1,-1 1,0 0,0 0,0 0,0-1,0 1,0 0,0 0,0 0,-1 0,1-1,0 1,0 0,-1 0,1 0,-1 0,-139 87,-26 39,163-125,0 1,1-1,-1 1,1 0,0 0,0 0,0 0,1 0,-1 1,1-1,-1 0,1 1,0-1,1 1,-1-1,0 1,1 0,0-1,0 1,0 0,0-1,1 1,-1-1,1 1,0-1,0 1,0-1,1 1,-1-1,1 0,0 0,0 0,0 0,0 0,0 0,1 0,-1-1,1 1,0-1,0 0,0 0,0 0,0 0,0 0,0-1,1 1,-1-1,1 0,14 4,-1-1,1-1,0-1,0 0,1-2,-1 0,0-1,6-1,27-1,175-8,-202 5</inkml:trace>
  <inkml:trace contextRef="#ctx0" brushRef="#br0" timeOffset="266.914">1609 338,'-39'34,"-21"25,-7 8,5-3,12-8,10-8,11-8,7-6,6-3,2-3,-2-1,1-1,0 1,-4 0,2-4</inkml:trace>
  <inkml:trace contextRef="#ctx0" brushRef="#br0" timeOffset="516.304">1101 367,'29'34,"23"20,9 1,-2-3,-7-7,-6-10,-7-7,-5-8,-3-3,-3-3,-1-5,0-4,0-3,0-1,-4-1</inkml:trace>
  <inkml:trace contextRef="#ctx0" brushRef="#br0" timeOffset="954.068">2145 423,'-12'-4,"0"1,-1 0,1 1,-1 1,0 0,1 0,-1 2,0-1,1 2,-1-1,0 2,1 0,0 0,0 1,0 1,0 0,1 0,0 1,0 1,0 0,1 0,0 1,0 0,1 1,0 0,1 1,0 0,0 0,1 0,0 1,0 3,2-5,-27 85,32-90,-1-1,1 0,0 0,1 1,-1-1,0 0,1 0,0 0,0 0,0 0,0 0,0 0,1 0,-1 0,1 0,0 0,0-1,0 1,0-1,0 0,0 1,1-1,-1 0,1 0,0-1,-1 1,1 0,0-1,2 1,2 2,1-2,-1 1,1-1,-1 0,1 0,0-1,-1 0,1 0,0-1,0 0,0 0,0-1,-1 0,1-1,0 1,-1-2,1 1,-1-1,0 0,0 0,0-1,4-3,135-118,-101 80,2 11,-45 34,-1-1,0 1,0-1,0 1,0 0,0 0,0 0,1 0,-1 0,0 0,0 0,0 0,0 0,0 0,1 0,-1 1,0-1,0 1,0-1,0 1,0-1,0 1,0-1,0 1,0 0,0 0,0-1,-1 1,1 0,0 0,0 0,-1 0,1 0,-1 0,1 0,-1 0,1 0,-1 0,0 0,1 0,-1 0,0 1,0-1,0 0,0 0,0 0,0 1,6 43,-6-37,1-1,-1 1,1-1,1 0,-1 1,1-1,0 0,1 0,0 0,0 0,0 0,1-1,0 0,0 1,1-1,0-1,4 5,40 21,-25-18</inkml:trace>
  <inkml:trace contextRef="#ctx0" brushRef="#br0" timeOffset="1472.338">2569 875,'5'-12,"19"-41,2 1,2 1,3 1,1 2,3 1,1 2,31-28,-20 43,-46 30,0-1,0 1,0 0,0 0,0 0,0 0,0 0,0 0,-1 0,1 0,0 0,0 0,0 0,0 0,0 1,0-1,0 0,0 1,-1-1,1 1,0-1,0 1,-1-1,1 1,0-1,0 1,-1 0,1-1,-1 1,1 0,-1 0,1 0,-1-1,1 1,-1 0,0 0,1 0,-1 0,0 0,0 0,0-1,1 1,-1 0,0 0,0 0,-1 0,1 0,0 0,0 0,0 0,-1 0,1 0,0-1,-1 1,1 0,-1 0,-6 43,2 52,6-94,0 0,0 1,1-1,-1 0,0 0,1 1,-1-1,1 0,0-1,0 1,-1 0,1 0,0-1,1 1,-1-1,0 0,0 0,1 1,-1-1,0-1,1 1,-1 0,1-1,-1 1,1-1,-1 0,1 0,0 0,-1 0,1 0,-1 0,1-1,0 0,86-24,-37-3,-41 21,1 0,-1 1,1 0,0 1,1 0,-1 1,1 0,0 1,0 0,10 0,-20 4,1 0,-1 0,1 0,-1 0,0 1,1-1,-1 1,0 0,0 0,0 0,-1 0,1 1,0-1,-1 1,1-1,-1 1,0 0,0 0,0 0,0 0,-1 0,1 1,-1-1,0 0,0 1,0-1,0 1,-1-1,1 1,-1 0,0-1,0 1,0-1,-1 1,1-1,-1 1,0 0,0-1,16 74,0-59,2-5</inkml:trace>
  <inkml:trace contextRef="#ctx0" brushRef="#br0" timeOffset="2184.199">3669 423,'22'52,"-2"1,-3 2,-2 0,-2 0,1 26,-12-62,-1 0,0 0,-2 1,0-1,-1 0,0 0,-2 0,-3 10,4-21,1 0,-1 0,0 0,-1 0,0-1,0 0,-1 0,0 0,0 0,0-1,-1 1,0-1,0-1,-1 1,0-1,0-1,0 1,0-1,-1 0,-1 0,7-3,1 0,-1 0,1-1,-1 1,1-1,-1 1,1-1,-1 1,0-1,1 0,-1 0,0 0,1 0,-1 0,1 0,-1-1,0 1,1 0,-1-1,1 1,-1-1,1 0,-1 1,1-1,-1 0,1 0,0 0,0 0,-1 0,1 0,0 0,0-1,0 1,0 0,0 0,0-1,1 1,-1-1,0 1,1-1,-1 1,1-1,-1 1,1-1,0 0,0 1,0-1,0 0,4-80,6 50,2 0,1 1,1 1,2 0,1 1,1 1,2 1,0 0,5-2,6-9,2 2,1 1,1 1,2 2,2 2,38-23,44 3,-117 49,0 0,1 0,-1 1,0 0,1 0,-1 0,0 1,0-1,1 1,-1 0,0 0,0 0,0 1,0 0,0-1,0 1,0 1,-1-1,1 0,-1 1,0 0,1 0,-1 0,0 0,-1 0,1 1,-1-1,2 3,-1 0,-1 0,0 1,0-1,0 0,-1 1,0-1,0 1,-1-1,0 1,0-1,0 1,-1-1,0 1,0-1,-1 1,1-1,-1 0,-1 0,1 0,-1 0,-1 1,-3 7,-1 0,-1 0,0-1,0 0,-2 0,1-1,-2-1,-1 2,0-3,0 0,0-1,-1-1,0 0,-1 0,0-2,0 0,0-1,0 0,-1-1,0-1,0 0,0-1,-6-1,20-1,-1 1,0-1,0 0,1 0,-1 0,0 0,0 0,1-1,-1 0,0 1,1-1,-1 0,0 0,1 0,-1-1,1 1,0 0,-1-1,1 0,0 1,0-1,0 0,0 0,0 0,1-1,-1 1,1 0,-1-1,1 1,0-1,0 1,0-1,0 1,0-1,1 0,-1 1,1-1,-1 0,1 0,0 1,0-1,1-2,3-12</inkml:trace>
  <inkml:trace contextRef="#ctx0" brushRef="#br0" timeOffset="2449.509">4544 0,'-5'34,"-1"25,-1 7,-2 3,-1-6,2-10,2-8,2-7,2-5,1-4,1-1,0-2,0 1,1-1,-1 2,0-6</inkml:trace>
  <inkml:trace contextRef="#ctx0" brushRef="#br0" timeOffset="2803.978">4685 565,'34'9,"0"-2,1-1,0-1,0-2,0-2,0-1,1-2,-1-1,5-2,-33 4,0-1,0 1,0-1,0-1,0 1,0-1,0 0,-1-1,0 0,1 0,-1 0,-1-1,1 1,-1-1,0-1,0 1,0-1,-1 0,0 0,0 0,0 0,-1-1,0 0,0 0,-1 0,0 0,0 0,0 0,-1 0,0 0,-1-4,0 8,-1 0,0 0,0 0,0 0,0 1,-1-1,1 0,-1 1,1-1,-1 1,0-1,0 1,0 0,0 0,-1 0,1 0,-1 0,1 0,-1 1,0-1,1 1,-1 0,0 0,0 0,0 0,0 0,0 1,0-1,0 1,0 0,0 0,-2 0,-99 18,88-12,0 0,0 1,1 0,0 2,0 0,1 0,0 1,0 1,2 0,-1 1,1 1,1 0,0 0,1 1,0 0,1 1,1 0,1 1,0-1,0 1,2 1,0-1,1 1,4-11,0 0,0-1,1 1,-1 0,1 0,1-1,-1 1,1 0,0-1,0 0,1 1,-1-1,1 0,0 0,1 0,-1-1,1 1,0-1,0 0,1 0,-1 0,1-1,-1 1,1-1,0 0,1-1,0 1,152 50,-123-45,-4-3</inkml:trace>
  <inkml:trace contextRef="#ctx0" brushRef="#br0" timeOffset="3728.541">0 1270,'478'-25,"149"-7,51 4,37-2,-240 3,-58 0,150-3,-70 20,-97-8,-79-10,-17 0,-277 28,-4 0</inkml:trace>
  <inkml:trace contextRef="#ctx0" brushRef="#br0" timeOffset="5423.946">5955 311,'-5'4,"4"3,1 4,6 0,2-2</inkml:trace>
  <inkml:trace contextRef="#ctx0" brushRef="#br0" timeOffset="5673.01">6039 734,'0'0</inkml:trace>
</inkml:ink>
</file>

<file path=ppt/ink/ink5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0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1010,'7'8,"0"0,1-1,-1 0,1 0,1-1,-1 0,1-1,0 1,1-2,-1 1,1-1,0-1,0 0,0 0,0-1,1 0,-1-1,1 0,-1-1,1 0,-1 0,5-2,5 1,-1-2,0 0,0-2,0 0,0-1,-1 0,0-2,0 0,-1-1,0-1,0 0,0-2,178-155,-136 106,-3-2,-2-2,-4-3,-2-2,-4-3,-3 0,30-77,-2-52,-56 184,-7 45,-3-13,68 256,-46-195,-5 1,-2 0,-4 2,0 31,-12-76,-1 1,-2-1,-1 1,-2-1,-1 0,-6 18,7-37,0 0,-1 0,-1-1,0 1,-1-2,0 1,-1-1,-1 0,1 0,-2-1,0 0,0-1,-1 0,0-1,-1 0,-2 1,-14 6,-1 0,0-3,-1 0,0-2,-1-1,0-1,-1-2,0-1,-24 1,37-6,0-1,0 0,0-1,0-1,0-1,0-1,1-1,0 0,-2-2,13 5,0-1,1 1,-1-2,1 1,-1-1,1 0,0 0,1-1,-1 1,1-1,0-1,0 1,0-1,1 0,0 0,0 0,0 0,1-1,0 0,0 1,1-1,0 0,0 0,0-5,6-74,4 61</inkml:trace>
  <inkml:trace contextRef="#ctx0" brushRef="#br0" timeOffset="251.17">1863 813,'-10'33,"-8"26,0 8,-3-8,3-10,5-12</inkml:trace>
  <inkml:trace contextRef="#ctx0" brushRef="#br0" timeOffset="496.881">1609 163</inkml:trace>
  <inkml:trace contextRef="#ctx0" brushRef="#br0" timeOffset="867.663">2089 1235,'17'-69,"3"1,3 1,3 1,3 1,7-6,-29 58,0 0,1 0,0 1,1 1,1-1,0 1,0 1,1 0,0 1,1 0,0 0,1 1,-1 1,1 0,1 1,-1 0,1 1,0 1,0 0,8-1,-19 5,-1 0,0 0,0 0,1 0,-1 1,0-1,1 1,-1-1,0 1,0 0,0-1,0 1,0 1,0-1,0 0,0 0,0 1,0-1,-1 1,1-1,0 1,-1 0,0 0,1-1,-1 1,0 0,0 0,0 1,0-1,0 0,0 0,-1 0,1 0,-1 1,0-1,1 0,1 94,-3-76,-2 12,1-24,1 1,0 0,0 0,1 0,0 0,1 0,0-1,0 1,1 0,0 0,0-1,1 1,0-1,0 0,1 0,1 1,-3-7,1 0,0 0,-1 0,1 0,0 0,0-1,0 1,0-1,0 0,1 0,-1 0,0 0,0 0,1-1,-1 0,1 1,-1-1,0-1,1 1,-1 0,0-1,1 1,-1-1,0 0,0 0,1-1,0 0,81-47,-60 31,-12 7,1 0,0 1,1 0,0 1,1 1,0 0,0 1,0 1,1 1,5-1,-20 5,0 1,0 0,0 0,0 0,0 0,0 0,0 0,0 0,0 1,0-1,0 1,0-1,0 1,-1 0,1 0,0 0,0 0,-1 0,1 0,0 0,-1 1,0-1,1 0,-1 1,0-1,1 1,-1 0,0-1,0 1,0 0,-1 0,1 0,0 0,-1 0,8 74,-8-52,-1-17,2 0,-1 1,1-1,0 0,0 0,0 0,1 0,0-1,1 1,0 0,0-1,0 1,1-1,0 0,0-1,0 1,1 0,0-1,0 0,4 3,8 0</inkml:trace>
</inkml:ink>
</file>

<file path=ppt/ink/ink5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73 200,'18'198,"-7"178,-10-368,-1 0,0 1,-1-1,0 0,0 0,0 0,-1 0,0 0,-1-1,0 1,0-1,0 1,-1-1,0 0,-1 0,0-1,0 1,0-1,-3 3,6-9,1 0,-1 1,0-1,1 0,-1 0,1 0,-1 0,1 0,-1 0,0-1,1 1,-1-1,1 1,-1-1,1 1,-1-1,1 0,0 1,-1-1,1 0,0 0,0 0,-1 0,1 0,0 0,0-1,0 1,0 0,1-1,-1 1,0 0,0-1,1 1,-1-1,1 1,-1-1,1 1,0-1,0 1,-1-1,1 0,0 1,0-1,1 1,-1-1,0 1,0-1,1 0,-1 1,1-1,-1 1,1 0,0-1,3-23,1 0,1 1,1-1,1 2,2-1,5-9,-6 12,17-43,4 2,2 1,2 2,4 1,1 2,3 1,3 3,24-21,-55 59,0 0,1 2,0 0,1 1,1 0,0 1,0 1,1 1,0 0,0 1,1 2,0-1,7 1,-23 4,0 1,0 0,0 0,0 0,0 1,1-1,-1 1,0 0,0 0,0 0,-1 0,1 0,0 0,0 1,-1-1,1 1,0 0,-1 0,0 0,0 0,1 0,-1 1,0-1,-1 1,1-1,0 1,-1 0,1 0,-1-1,0 1,0 0,0 0,0 0,-1 0,1 3,0 5,1 0,-2-1,0 1,0 0,-1-1,0 1,-1 0,0-1,-3 10,-3 4,-2 0,0-1,-1 0,-1-1,-1-1,-1 0,-1 0,-1-2,0 0,-2 0,0-2,-9 6,12-8,-1-1,0 0,-2-2,1 0,-1-1,-1 0,0-2,-1 0,1-1,-2-1,1-1,-18 3,35-9,0 0,-1 0,1 0,0-1,-1 1,1-1,0 0,0 1,-1-2,1 1,0 0,0-1,0 1,1-1,-1 0,0 0,1 0,-1 0,1 0,-1-1,0-1,-9-14</inkml:trace>
</inkml:ink>
</file>

<file path=ppt/ink/ink5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0,'-114'512,"63"-78,51-344,6-82,0-8</inkml:trace>
</inkml:ink>
</file>

<file path=ppt/ink/ink5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0 259,'20'9,"1"-1,0-1,0-1,0 0,1-2,0 0,0-2,0 0,0-2,0 0,0-1,0-1,0-2,0 0,-1-1,5-2,-16 3,0 1,-1-2,1 1,-1-1,0-1,0 1,-1-2,1 1,-1-1,-1 0,1-1,-1 0,-1 0,1 0,-2-1,1 0,-1 0,0-1,-1 1,0-1,-1 0,1 0,-2-1,1-6,-2 13,-1 1,0 0,0-1,-1 1,1 0,-1-1,1 1,-1 0,0 0,0-1,-1 1,1 0,-1 0,1 0,-1 1,0-1,0 0,0 1,-1-1,1 1,0 0,-1-1,0 1,1 1,-1-1,0 0,0 1,0-1,0 1,0 0,-1 0,1 0,0 0,0 1,-1-1,-6 0,-1 0,1 0,-1 1,1 0,0 1,-1 0,1 1,0 0,0 0,0 1,0 1,-10 4,0 2,1 0,0 1,1 1,1 0,0 1,0 2,1-1,1 2,0 0,2 1,-4 4,10-10,-1 0,2 0,-1 0,1 0,1 1,0 0,1 1,0-1,1 1,0-1,1 1,1 0,0 0,0 0,1 0,1 0,0 0,1 0,1-1,3 13,-2-15,0-1,1-1,0 1,0-1,1 1,0-1,0-1,1 1,0-1,0-1,1 1,0-1,0-1,1 1,-1-1,1-1,0 1,0-2,7 3,11 2,0-1,-1-1,2-1,-1-1,1-2,13-1,-1 0</inkml:trace>
</inkml:ink>
</file>

<file path=ppt/ink/ink5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1 352,'19'2,"1"0,-1-1,1-1,0-1,0-1,-1 0,1-2,-1 0,0-1,0-1,-1-1,0 0,0-2,0 0,-1-1,-1 0,1-2,-2 0,6-6,70-112,-91 129,0 1,0 0,0-1,1 1,-1 0,0 0,1-1,-1 1,0 0,1 0,-1-1,0 1,1 0,-1 0,0 0,1-1,-1 1,1 0,-1 0,0 0,1 0,-1 0,1 0,-1 0,1 0,-1 0,0 0,1 0,-1 0,1 0,-1 0,0 1,1-1,-1 0,0 0,1 0,-1 1,1-1,-1 0,0 0,0 1,1-1,-1 0,0 1,1-1,-1 0,0 1,0-1,0 0,1 1,-1-1,0 0,0 1,0-1,0 1,0-1,0 0,0 1,0-1,0 1,0-1,0 1,0-1,0 0,0 1,0-1,0 1,0-1,2 38,-2-35,26 331,-25-285,4 3,-3 1,-3-1,-1 0,-3 0,-2 0,-3 0,-1-1,-11 24,20-68,-1 1,0-1,0 0,-1 0,0 0,0 0,0-1,-1 1,0-1,0 0,-1-1,0 1,0-1,0 0,-2 1,5-7,0 1,0-1,0 1,0-1,0 0,0 0,0-1,0 1,1 0,-1-1,1 0,-1 0,1 1,-1-1,1-1,0 1,0 0,0 0,0-1,1 0,-1 1,1-1,-1 0,1 1,0-1,0 0,0 0,0 0,1 0,-1 0,1 0,0 0,0 0,0-2,-1-14,2 0,0 0,0 0,2 1,1-1,0 1,1 0,3-5,-2 0,25-66,3 2,4 1,4 2,3 2,11-8,-38 59,1 0,1 2,2 1,1 0,2 2,0 1,1 0,2 2,0 2,2 0,29-15,-55 33,-1 1,0 0,1 0,-1 0,1 0,0 0,0 1,-1 0,1 0,0 0,0 0,0 0,0 1,0 0,1 0,-1 0,0 0,0 1,0-1,0 1,0 0,0 0,-1 1,1-1,0 1,0 0,-1 0,1 0,-1 0,0 0,0 1,0 0,0 0,0 0,2 2,-2 2,0 0,0 0,-1 1,1-1,-2 1,1 0,-1-1,0 1,-1 0,0 0,0-1,0 1,-1 0,0 0,-1-1,0 1,0-1,-3 8,-66 127,55-115,0 0,-2-2,-1 0,-2-1,0-1,-1-1,-1 0,-1-2,-1-1,-1-1,0-1,-3-1,-51 1,62-21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31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283 681,'192'-91,"-82"41,-2-5,-2-5,24-21,-114 71,-1-1,0 0,0-1,-2 0,1-1,-1-1,-1 0,-1-1,0 0,-1-1,0 0,-1 0,-1-1,-1 0,0-1,3-13,-10 28,1 0,-1 0,0 0,0 0,0 0,0 0,0 0,-1 0,1 0,-1 0,0 0,0 1,0-1,0 0,-1 1,1-1,-1 0,1 1,-1 0,0-1,0 1,0 0,0 0,0 0,-1 0,1 0,-1 1,1-1,-1 1,1-1,-1 1,0 0,0 0,0 0,1 1,-2-1,-4 0,1 0,-1 0,1 0,-1 1,0 1,1-1,-1 1,1 0,-1 1,1 0,-1 0,1 1,0 0,0 0,-10 9,1 1,1 1,0 1,0 0,2 0,0 2,0 0,2 0,0 1,1 0,1 1,1 0,-1 4,5-16,-38 94,4 2,5 2,4 1,5 1,4 1,6 1,2 34,-19 282,29-386,-2-1,-1 0,-3 0,-1 0,-1-1,-6 10,13-40,1 0,-2-1,1 1,-1-1,0 1,0-1,0-1,-1 1,0 0,0-1,-1 0,1 0,-1-1,0 0,0 0,-1 0,1-1,-1 1,0-2,0 1,0-1,0 0,0 0,0-1,-1 0,1 0,0-1,-1 0,1 0,-1-1,1 0,-5-1,-3-1,4 2,-1 0,0-1,0 0,1 0,-1-1,1-1,0 0,0-1,0 0,1 0,-1-1,2 0,-1-1,0 0,1-1,1 0,-1 0,1-1,1 0,-1-1,2 1,-4-8,3-8,3 1</inkml:trace>
  <inkml:trace contextRef="#ctx0" brushRef="#br0" timeOffset="510.181">0 1218,'61'-28,"1"3,1 3,1 3,25-3,80-5,87-18,-255 44,-1 2,0-1,0 1,0-1,0 1,0 0,0-1,0 1,0-1,0 1,0-1,0 1,0 0,0-1,1 1,-1-1,0 1,0-1,1 1,-1-1,0 1,1-1,-1 1,0-1,1 0,-1 1,1-1,-1 1,0-1,1 0,-1 0,1 1,-1-1,1 0,0 0,-1 1,1-1,-1 0,1 0,-1 0,1 0,-1 0,1 0,0 0,-1 0,1 0,-1 0,1 0,-1 0,1 0,0-1,-1 1,1 0,-1 0,1-1,-1 1,1 0,-1 0,1-1,-1 1,0-1,1 1,-1 0,1-1,-9 11,2 0,0 1,0-1,1 1,0 1,1-1,0 1,1 0,0-1,1 1,0 1,1-1,0 0,1 3,15 27,-2-30</inkml:trace>
  <inkml:trace contextRef="#ctx0" brushRef="#br0" timeOffset="5661.81">1439 652,'-12'7,"1"0,-1 0,1 1,1 0,-1 1,1 0,1 1,0 0,0 1,1 0,0 0,-2 7,-6 11,2 2,1-1,2 2,1-1,2 2,0-1,3 1,0 0,3 0,0 22,0-44,1 0,0 0,1 1,0-1,1 0,0 0,1 0,0 0,1 0,0 0,1-1,0 1,0-1,1 0,1 0,0-1,0 1,1-1,0-1,0 1,1-1,0-1,0 1,1-1,0-1,0 1,1-2,0 1,0-1,0-1,0 0,1 0,8 1,-13-4,0 0,0 0,1 0,-1-1,0 0,0 0,0-1,0 1,1-2,-1 1,0 0,0-1,-1 0,1-1,0 1,-1-1,1 0,-1-1,0 1,0-1,0 0,-1 0,0 0,1-1,-1 0,1-1,8-16</inkml:trace>
  <inkml:trace contextRef="#ctx0" brushRef="#br0" timeOffset="6082.079">1892 681,'-63'303,"59"-285,0-8,0-1,1 1,0 1,1-1,0 0,0 0,1 1,1-1,-1 1,2-1,0 1,0-1,0 1,2-1,-1 0,1 0,1 0,-1 0,2 0,-1-1,2 0,-1 0,1 0,3 2,-1-7,0 0,0 0,1-1,0-1,-1 0,1 0,0 0,0-1,0 0,0-1,0 0,1-1,-1 1,0-2,-1 1,1-1,0-1,7-3,21-21,-31 11</inkml:trace>
  <inkml:trace contextRef="#ctx0" brushRef="#br0" timeOffset="6335.067">1552 935,'44'-5,"32"-6,9-2,-5-2,-11 0,-14 3,-10 4,-8-2,-7 1,-2 2,-2 2,-5-3,-6 0</inkml:trace>
  <inkml:trace contextRef="#ctx0" brushRef="#br0" timeOffset="6631.668">2286 540,'28'33,"-2"1,-1 2,-1 0,-3 2,-1 0,-1 1,-3 1,-1 0,-2 2,0 5,-11-34,1 0,-2 1,0-1,0 0,-2 1,1-1,-2 1,0-1,0 0,-1 0,-1 0,0 0,-1 0,0-1,-1 0,-1 0,1 0,-8 8,-2 2,-1-2,-1 1,-1-2,0-1,-18 14,2-3,17-12</inkml:trace>
</inkml:ink>
</file>

<file path=ppt/ink/ink5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1 395,'22'4,"0"0,1-2,-1 0,1-2,-1 0,1-2,-1 0,1-1,-1-2,0 0,-1-1,1-1,-1-2,-1 0,1-1,-2 0,18-14,-27 17,-1-1,0 0,0-1,-1 0,0-1,0 0,-1 0,-1 0,0-1,0 0,-1 0,1-4,-4 10,0-1,-1 0,1 1,-1-1,0 0,-1 0,1 0,-1 0,-1 0,1 0,-1 0,0 0,0 0,-1 0,0 1,0-1,0 0,0 1,-1 0,0-1,0 1,-1 0,1 1,-1-1,-4-3,3 4,1 0,-1 0,0 1,-1 0,1 0,0 0,-1 0,0 1,1 0,-1 0,0 1,0 0,0 0,0 0,0 1,0 0,0 0,0 0,0 1,0 0,0 0,-2 0,-124 55,122-48,0-1,0 2,1-1,-1 1,2 1,0 0,0 0,1 0,0 1,0 0,2 1,-1-1,1 1,1 0,0 1,1-1,0 1,1-1,1 1,-1 0,2-1,0 1,1 0,0 3,2-8,-1-1,2 1,-1-1,1 1,0-1,0 0,1 0,0-1,0 1,1-1,0 0,0-1,0 1,1-1,0-1,0 1,0-1,0 0,0-1,1 0,0 0,0 0,0-1,0 0,0-1,0 0,1 0,17 3</inkml:trace>
</inkml:ink>
</file>

<file path=ppt/ink/ink5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1 337,'241'-230,"-213"201,60-46,-87 75,0-1,0 1,1-1,-1 1,0 0,0 0,0 0,1 0,-1 0,0 0,0 0,0 0,1 0,-1 0,0 1,0-1,0 0,0 1,0-1,1 1,-1-1,0 1,0 0,0-1,-1 1,1 0,0 0,0 0,0 0,0-1,-1 1,1 0,0 0,-1 1,1-1,-1 0,1 0,-1 0,0 0,1 0,-1 1,0-1,0 0,0 0,0 0,0 1,4 64,-4-58,-1-2,0 1,1-1,0 1,1-1,-1 1,1-1,0 1,1-1,0 0,0 1,0-1,1 0,0 0,0-1,0 1,1 0,-1-1,1 0,1 0,-1 0,1-1,0 1,0-1,0 0,0 0,1-1,0 0,0 0,0 0,0-1,0 0,0 0,0 0,1-1,5 1,2-4,0-1,0-1,-1 0,1-1,-1-1,0 0,-1 0,1-1,-1-1,0 0,-1-1,0 0,-1-1,0 0,0 0,-1-1,0 0,2-6,47-90,-47 94</inkml:trace>
</inkml:ink>
</file>

<file path=ppt/ink/ink5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224 556,'-34'39,"2"2,1 2,3 1,1 1,-20 46,44-86,0-1,0 1,1 0,-1 0,1 0,0 0,1 0,-1 0,1 0,0 1,1-1,-1 0,1 1,0-1,0 1,0-1,1 0,0 1,0-1,1 0,-1 0,1 0,0 0,0 0,1 0,0 0,-1-1,2 1,-1-1,0 0,1 0,0 0,4 3,2-2,1-1,0-1,0 0,0 0,0-1,0 0,0-1,1 0,-1-1,0-1,1 1,-1-2,0 0,0 0,0-1,0 0,0-1,-1 0,1-1,-1 0,0 0,-1-1,1-1,-1 1,0-1,-1-1,0 0,0 0,0-1,-1 0,-1 0,36-49,-2-1,-3-2,-3-1,-3-2,8-27,-26 59,-2 0,-2-1,0 0,-3-1,0 1,-2-10,-2 27,-2 1,0-1,0 0,-2 0,0 1,-1-1,0 1,-1 0,-1 0,0 0,-1 1,-1-1,0 1,-5-6,8 14,0 1,-1-1,1 1,-1 0,0 1,0-1,-1 1,1 0,-1 0,0 1,0-1,0 1,0 1,-1-1,1 1,-1 0,0 1,1-1,-1 1,0 1,0-1,0 1,0 0,0 1,1 0,-1 0,0 0,1 1,-1 0,0 0,1 1,0 0,0 0,0 0,0 1,0 0,1 0,-1 0,1 1,-3 3,-7 10,1 0,1 0,1 1,0 1,2 0,0 1,1 0,1 0,1 1,1 0,1 0,1 1,1-1,1 1,1 0,1 0,1-1,1 10,1-9,1-1,1 1,1-1,1-1,0 1,2-1,1 0,0-1,1 0,2-1,0 0,0-1,2-1,0 0,1-1,1 0,1-2,0 0,0 0,1-2,1-1,1 0,63 12,-59-21</inkml:trace>
</inkml:ink>
</file>

<file path=ppt/ink/ink5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0 104,'6'20,"0"0,2 0,0-1,1 0,1 0,0-1,2 0,0-1,1 0,0-1,1-1,1 0,12 8,-23-20,1 0,-1 0,1-1,0 1,0-1,0 0,0-1,1 1,-1-1,0 0,1 0,-1-1,1 0,-1 0,0 0,1 0,-1-1,1 0,-1 0,0 0,0-1,0 0,0 0,0 0,0-1,0 1,0-1,-1 0,0-1,1 1,-1-1,2-2,7-7,0 0,-1-1,-1-1,0 0,-1 0,-1-1,0 0,-1-1,0-3,36-140,-40 130</inkml:trace>
</inkml:ink>
</file>

<file path=ppt/ink/ink5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0,'6'9,"-1"1,0-1,0 1,-1 0,0 1,0-1,-2 1,1-1,-1 1,-1 0,0 0,0 0,1 38,-2 0,-2 0,-2 0,-3-1,-8 32,3-9,-24 223,37-267,-1-3</inkml:trace>
</inkml:ink>
</file>

<file path=ppt/ink/ink5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1,'-14'25,"2"0,0 1,2 1,1 0,1 0,1 1,1 0,2 0,1 0,1 1,2 26,0-49,1 0,1 0,-1-1,1 1,0-1,0 1,0-1,1 0,0 0,0 0,0 0,1-1,0 1,0-1,0 0,0 0,0 0,1 0,0-1,0 0,0 0,0 0,0-1,0 1,1-1,-1-1,1 1,0-1,0 0,-1 0,1 0,0-1,0 0,0 0,-1-1,1 1,0-1,0-1,-1 1,1-1,-1 0,1 0,-1 0,0-1,0 0,0 0,0 0,2-3,25-19,-2-1,0-2,-2-1,-1-1,-2-1,0-1,-3-1,19-35,0-6,-31 56</inkml:trace>
</inkml:ink>
</file>

<file path=ppt/ink/ink5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15,'-133'342,"130"-322,9-26,15-30,-5 3,2 1,2 1,1 1,1 1,1 0,22-19,71-47,-114 94,-1 1,1-1,-1 0,0 1,1-1,-1 1,1-1,-1 1,1 0,-1 0,1-1,0 1,-1 0,1 1,-1-1,1 0,-1 0,1 1,-1-1,1 0,-1 1,1 0,-1-1,0 1,1 0,-1 0,0 0,0 0,1 0,-1 0,0 0,0 0,0 0,0 0,0 1,-1-1,1 0,0 1,0-1,-1 0,1 1,-1-1,0 1,1-1,-1 1,0 0,0-1,0 1,0 0,-2 81,-5-51,-13 140,19-171,1 0,0 0,-1 1,1-1,0 0,0 0,0 0,0 1,0-1,0 0,1 0,-1 1,0-1,1 0,-1 0,0 0,1 0,-1 0,1 0,0 0,-1 0,1 0,0 0,0 0,0 0,0 0,-1 0,1 0,0-1,0 1,1 0,-1-1,0 1,0-1,0 0,0 1,0-1,1 0,-1 1,0-1,0 0,0 0,1 0,-1 0,0 0,0 0,0 0,1-1,-1 1,0 0,0-1,1 0,132-114,44-37,-55 60,-121 92,-1 0,0-1,1 1,-1 0,0 0,0 0,1 0,-1 0,0 0,1 0,-1 1,0-1,0 0,1 1,-1-1,0 1,0-1,0 1,0-1,1 1,-1 0,0 0,0 0,0-1,0 1,-1 0,1 0,0 0,0 0,-1 1,1-1,0 0,-1 0,1 0,-1 0,0 1,1-1,-1 0,0 1,15 59,-14-55,3 20,-2 1,-1 0,-1-1,-1 1,-1 0,-1-1,-7 22,7 2,6-32</inkml:trace>
</inkml:ink>
</file>

<file path=ppt/ink/ink5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1,'10'24,"3"17,-1 2</inkml:trace>
</inkml:ink>
</file>

<file path=ppt/ink/ink5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1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1,'30'432,"-3"-327,-10-63,-15-33,-1 0,1 1,-1 0,-1-1,0 1,0-1,-1 1,-1-1,1 1,-1-1,-1 1,0-1,0 0,-1 0,-1 2,-20 80,10 48,-19 13,29-133</inkml:trace>
</inkml:ink>
</file>

<file path=ppt/ink/ink5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4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13,'0'-13,"0"34,0-2,3 23,2 0,1 1,3-2,1 1,4 4,-12-33,2-1,-1 0,2 0,0 0,0 0,1-1,0 0,1 0,0-1,1 1,0-2,0 1,1-1,1-1,-1 1,2-2,-1 1,1-1,0-1,0 0,9 3,-14-8,0 0,0-1,-1 0,1 0,0 0,0-1,-1 1,1-2,0 1,-1-1,1 1,-1-1,1-1,-1 1,0-1,0 0,0 0,-1-1,1 1,3-4,77-89,4-33,-89 129,0-1,0 0,0 1,1-1,-1 1,0-1,0 1,1-1,-1 1,0-1,1 1,-1-1,0 1,1 0,-1-1,0 1,1-1,-1 1,1 0,-1-1,1 1,-1 0,1 0,-1-1,1 1,-1 0,1 0,0 0,-1 0,1 0,-1 0,1 0,-1 0,1 0,0 0,-1 0,1 0,-1 0,1 0,-1 0,1 1,-1-1,1 0,-1 0,1 1,-1-1,1 0,-1 1,1-1,-1 0,1 1,-1-1,0 1,1-1,10 34,-9-25,4 19,-5-19,0-1,0 1,1-1,0 1,1-1,0 0,0 1,1-1,0-1,0 1,1-1,0 1,0-2,0 1,1 0,0-1,1 0,-1 0,1-1,5 3,-5-5,-1 0,1 0,0 0,1-1,-1 0,0-1,1 1,-1-1,1-1,-1 0,1 0,-1 0,0-1,1 0,-1 0,1-1,-1 0,0 0,0-1,0 0,0 0,-1 0,1-1,-1 0,0-1,0 1,0-1,-1 0,4-5,7-5,-1-1,-1 0,0-2,-2 1,0-2,0 1,-2-2,-1 1,0-2,-1 1,-1-1,-1 0,-1 0,-1-1,-1 1,0-13,-3 7,0 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1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0,'0'5,"-4"11,-7 8,-2 4,-2 3,-5 0,-3 0,3 0,-1-6,3-2,1-1,-3 2,-2-4,3-1,4-2</inkml:trace>
</inkml:ink>
</file>

<file path=ppt/ink/ink5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5786,'5'34,"2"10</inkml:trace>
  <inkml:trace contextRef="#ctx0" brushRef="#br0" timeOffset="-184.074">1468 5052,'-5'34,"3"15,3 5,0-7</inkml:trace>
  <inkml:trace contextRef="#ctx0" brushRef="#br0" timeOffset="-1093.968">1468 1835,'0'19,"0"12,0 4,0 2,0-1,0-2,0-1,5-3,1 0,0-1,-1-1,-1 0,-2 0,-1-5</inkml:trace>
  <inkml:trace contextRef="#ctx0" brushRef="#br0" timeOffset="-732.443">1411 3048,'0'24,"0"18,0 6,0 0,0-4,-4-4,-3-4,1-4,1-2,2-1,1-2,1 1,0-1,1 1,0 0,1-1,-1-3</inkml:trace>
  <inkml:trace contextRef="#ctx0" brushRef="#br0" timeOffset="-379.396">1468 4092,'-11'62,"2"-1,3 2,3-1,4 34,26 71,-25-56,-2-87</inkml:trace>
  <inkml:trace contextRef="#ctx0" brushRef="#br0" timeOffset="-9364.471">0 791,'114'0,"320"-12,547-60,-303 32,-175 4,-243 25,-169-5,-72 11</inkml:trace>
  <inkml:trace contextRef="#ctx0" brushRef="#br0" timeOffset="-5283.473">706 114,'-173'124,"141"-97,-56 53,3 4,4 4,-10 21,-20 20,111-128,-1-1,1 1,-1-1,1 1,0 0,-1-1,1 1,0 0,-1-1,1 1,0 0,0-1,0 1,0 0,0 0,0-1,0 1,0 0,0-1,0 1,0 0,0 0,0-1,1 1,-1 0,0-1,1 1,-1 0,0-1,1 1,-1-1,1 1,-1 0,0-1,1 1,0-1,-1 1,1-1,-1 0,1 1,0-1,-1 0,1 1,0-1,-1 0,1 0,0 1,-1-1,1 0,9-2</inkml:trace>
  <inkml:trace contextRef="#ctx0" brushRef="#br0" timeOffset="-4999.501">1242 170,'-20'13,"-89"58,4 4,3 4,3 5,-13 21,23-10,88-94,0 0,1 0,-1-1,1 1,-1 0,1 0,0 0,-1 0,1 0,0-1,-1 1,1 0,0 0,0 0,0 0,0 0,0 0,0 0,0 0,0 0,0 0,1 0,-1 0,0 0,0-1,1 1,-1 0,1 0,-1 0,1 0,-1-1,1 1,-1 0,1 0,0-1,-1 1,1-1,0 1,0-1,0 1,-1-1,1 1,0-1,0 1,0-1,0 0,0 0,0 1,0-1,-1 0,1 0,1 0,51-3,-18-8,0-2,-1-1,0-2,-1-1,17-12,-9 4</inkml:trace>
  <inkml:trace contextRef="#ctx0" brushRef="#br0" timeOffset="-4748.103">1750 170,'0'3,"0"0,-1 0,0-1,0 1,0 0,0-1,0 1,0 0,-1-1,1 0,-1 1,0-1,0 0,0 0,0 0,0 0,0 0,0 0,-3 1,3-1,-221 201,59-71,163-131,0-1,0 1,0-1,0 1,-1-1,1 1,0 0,0 0,0 0,0-1,1 1,-1 0,0 0,0 0,0 0,1 1,-1-1,0 0,1 0,-1 0,1 0,0 1,-1-1,1 0,0 0,0 1,0-1,0 0,0 1,0-1,0 0,0 0,0 1,1-1,-1 0,0 0,1 1,-1-1,1 0,0 0,-1 0,1 0,0 0,-1 0,1 0,0 0,0 0,0 0,0 0,0 0,0-1,0 1,0 0,2 0,17-2,2-2</inkml:trace>
  <inkml:trace contextRef="#ctx0" brushRef="#br0" timeOffset="-4533.872">2399 114,'-10'14,"-26"24,-18 15,-9 4,2-4,2-5,5-7,8-5,6-4,6-2,3-2,8-1,11-5,14-6,11-11,3-6</inkml:trace>
  <inkml:trace contextRef="#ctx0" brushRef="#br0" timeOffset="-4294.507">3133 0,'-15'34,"-8"16,-2 3,-1-6,0-7,3-5,2-4,-1-2,-2-2,-1 0,-1 0,-1 0,-1-4,0-2,0 1,4-4</inkml:trace>
  <inkml:trace contextRef="#ctx0" brushRef="#br0" timeOffset="-1461.183">1411 819,'12'197,"-4"-144,-2 0,-2 1,-3 0,-2 7,1-52,-1 15</inkml:trace>
  <inkml:trace contextRef="#ctx0" brushRef="#br0" timeOffset="3190.705">1497 762,'70'66,"277"417,-133-246,-54-81,-35-23,-14 8,57 46,7 14,-23-26,-60-73,17 11,160 104,-239-194,-1 2,-2 1,-1 1,-1 1,20 30,-3-5,120 167,10-11,-36-52,-42-58,-77-84,-1 0,0 1,-1 1,0 1,-2 0,0 1,-1 0,4 10,-4-2,0 1,2-2,2 0,0-1,1 0,2-2,0 0,12 10,9 0,28 38,-16 20,-52-79</inkml:trace>
  <inkml:trace contextRef="#ctx0" brushRef="#br0" timeOffset="5456.469">5137 4318,'-5'-5,"-1"0,0 1,0 0,-1-1,1 2,-1-1,1 1,-1 0,0 1,-1-1,1 1,0 1,0-1,-1 1,1 1,-1-1,1 1,-1 1,1-1,-1 1,1 1,0-1,-2 1,-18 1,-1 1,1 1,-1 1,1 1,1 2,0 0,0 2,1 1,0 1,-18 13,28-14,0 0,1 1,0 1,1 1,1 0,0 0,1 1,0 1,2-1,-1 3,-1 5,0 1,2 1,0-1,2 1,1 1,1 0,1-1,2 1,0 0,2 1,1-1,1 0,6 26,-6-39,0 0,1 0,0-1,1 1,1-1,0 0,1 0,0-1,1 1,0-1,1-1,1 1,0-2,0 1,1-1,0 0,1-1,8 6,116 33,-92-38,-25-5,0-1,0-1,1 0,0-1,-1-1,1-1,0-1,18-2,133-27,-133 19,0-1,-2-3,0 0,0-2,1-3,-25 14,0 0,-1-1,1 0,-2-1,1 0,-1 0,0-1,0 0,-1-1,-1 0,0 0,2-4,75-146,-78 148,-1 0,0 0,-1-1,-1 1,0-1,0 0,-1 0,-1 0,0 0,-1-1,0 1,-1 0,-1 0,0 0,0 0,-1 0,-1 0,-1 1,1 0,-2-1,-5-8,-27-22,-2 2,-2 2,-2 1,-1 3,-1 1,-2 3,-1 2,-9-2,48 25,0 0,0 1,-1 1,0-1,0 2,0 0,0 0,0 1,-1 0,1 1,-1 0,1 1,-1 0,1 1,-1 0,1 1,-1 0,-7 3,1 2</inkml:trace>
  <inkml:trace contextRef="#ctx0" brushRef="#br0" timeOffset="6370.852">4657 4968,'26'-38,"-22"25,72-157,-55 130,-16 30,0-1,0 1,1 0,1 1,0-1,0 1,0 1,1-1,6-4,-13 12,0 1,0-1,0 0,0 0,0 1,0-1,0 0,0 1,0-1,0 1,0-1,0 1,0 0,1 0,-1-1,0 1,0 0,0 0,1 0,-1 0,0 0,0 0,0 1,0-1,1 0,-1 0,0 1,0-1,0 1,0-1,0 1,0 0,0-1,0 1,0 0,0 0,0-1,-1 1,1 0,0 0,0 0,-1 0,1 0,-1 0,1 0,-1 0,1 1,-1-1,14 66,-11-45,20 90,-22-111,-1 0,0 0,1 0,-1 0,1 0,-1 0,1 0,0 0,0 0,-1-1,1 1,0 0,0 0,0-1,-1 1,1-1,0 1,0-1,0 1,0-1,0 1,0-1,1 0,-1 1,0-1,0 0,0 0,0 0,0 0,0 0,0 0,0 0,0-1,0 1,1 0,-1 0,0-1,0 1,0-1,0 1,0-1,-1 1,1-1,0 0,0 1,0-1,0 0,-1 0,2 0,40-44,-41 43,136-145,-136 146,1-1,-1 0,1 1,0-1,-1 1,1 0,0-1,0 1,0 0,0 0,0 0,0 1,0-1,1 0,-1 1,0-1,0 1,0 0,1 0,-1 0,0 0,0 0,1 0,-1 0,0 1,0 0,0-1,1 1,-1 0,0 0,0 0,0 0,0 0,-1 0,1 1,0-1,0 0,-1 1,1 0,-1-1,1 1,-1 0,0 0,0 0,0 0,0 0,0 0,5 13,-1 0,0 0,-1 0,-1 1,0 0,-2 0,1-1,-2 1,0 0,-1 0,-2 7,2 20,0 13,1-32</inkml:trace>
  <inkml:trace contextRef="#ctx0" brushRef="#br0" timeOffset="8008.536">5081 5250,'0'821,"-23"-715,16-128,3 3,-1 0,-1 0,-1 1,0 0,-1 0,-1 1,-1 0,0 1,-1 0,-1 1,-1 0,0 0,0 2,-2 0,-3-3,2 0,-44-53,63 66,-1 1,0-1,0 1,1 0,-1-1,1 1,0 0,0 0,0 1,0-1,0 1,0-1,0 1,0 0,0 0,1 0,-1 1,0-1,1 1,1-1,23-6,1 2,-1 1,1 1,0 2,0 1,0 1,0 1,14 4,-16-1,-1 2,0 1,0 1,-1 1,0 1,-1 1,0 1,18 15,-40-27,1 0,-1 0,0 1,0-1,0 1,0-1,-1 1,1 0,0 0,-1 0,1 0,-1 0,0 0,0 0,1 1,-1-1,-1 0,1 1,0-1,-1 1,1-1,-1 0,0 1,1-1,-1 1,0-1,-1 1,1-1,0 1,-1-1,1 1,-1-1,0 1,0-1,0 0,0 0,0 1,-1-1,1 0,-1 0,1 0,-1 0,0-1,1 1,-1 0,-2 0,-155 97,-49 26,195-108,16-12</inkml:trace>
  <inkml:trace contextRef="#ctx0" brushRef="#br0" timeOffset="13038.735">2738 4459,'-5'-2,"0"0,0 1,0-1,0 1,0 0,-1 1,1-1,0 1,0 0,-1 0,1 1,0 0,0 0,-1 0,1 0,0 1,0 0,0 0,1 0,-1 0,0 1,1 0,0 0,0 0,-1 1,2-1,-1 1,0 0,1 0,0 0,0 1,-2 3,-8 16,2 0,0 1,2 1,1-1,1 1,1 1,1-1,2 1,0 0,2 0,1 0,1 0,1 2,-2-20,1 0,-1-1,1 1,1 0,-1-1,1 1,1-1,0 1,0-1,1 0,0 0,0-1,0 1,1-1,1 0,-1 0,1 0,0-1,1 0,-1 0,1-1,0 0,1 0,-1 0,1-1,0 0,0-1,8 3,-2-4,1-1,0-1,-1 0,1-1,0-1,-1 0,1 0,-1-2,0 0,0 0,0-2,-1 0,1 0,-2-1,1 0,-1-2,0 1,0-1,-1-1,0 0,-1-1,0 0,-1 0,0-1,-1 0,0 0,-1-2,5-3,-2 0,0-1,-1 0,-1-1,0 0,-2 0,0-1,-1 0,-1 0,-1 0,-1 0,0 0,-2 0,0-1,-2-7,2 20,-1 0,0 0,-1 0,0 0,0 0,-1 0,1 0,-2 1,1-1,-1 1,0 0,-1 0,0 0,0 1,0-1,-1 1,0 1,0-1,0 1,-1 0,1 0,-1 1,-1 0,1 0,0 1,-1 0,0 0,0 1,0 0,0 0,0 0,0 1,0 1,-1 0,1 0,-4 0,-9 5,-1 0,1 2,1 0,0 1,0 1,0 1,1 1,1 0,0 1,0 1,1 1,1 1,0 0,1 1,1 1,-6 9,-1-2</inkml:trace>
  <inkml:trace contextRef="#ctx0" brushRef="#br0" timeOffset="13409.179">2540 4798,'68'-81,"-62"74,3-5,0 0,1 1,0 0,1 1,0 0,1 1,-1 0,2 1,0 0,-8 7,-1 0,1 1,0-1,-1 1,1 0,0 0,0 1,-1-1,1 1,-1 0,1 0,0 1,-1-1,0 1,1 0,-1 0,0 1,0-1,0 1,-1 0,1 0,-1 0,1 0,-1 1,0 0,0-1,0 1,-1 0,0 0,1 0,-1 1,-1-1,1 1,0-1,66 71,-63-73,1 0,-1 0,1 0,-1-1,1 0,0 0,0 0,0-1,0 1,0-1,-1-1,1 1,0-1,0 0,0-1,-1 1,1-1,-1 0,1-1,-1 1,0-1,3-2,6-7</inkml:trace>
  <inkml:trace contextRef="#ctx0" brushRef="#br0" timeOffset="13808.78">1468 5278,'235'-48,"148"-28,-186 40,-168 31</inkml:trace>
  <inkml:trace contextRef="#ctx0" brushRef="#br0" timeOffset="14822.898">3246 4601,'5'3,"1"0,-1-1,1 0,0 0,-1 0,1-1,0 0,0 0,0 0,0-1,0 0,0 0,0 0,3-1,22-5,-1 0,0-2,0-2,0 0,-2-2,1-1,-1-1,-1-2,-1-1,0 0,13-14,247-195,-282 223,12-11,-1 0,0-1,-1-1,-1 0,-1 0,0-2,-1 1,6-14,-17 31,1-1,-1 0,0 0,1 1,-1-1,0 0,0 0,0 0,0 1,0-1,0 0,0 0,0 0,0 0,0 1,0-1,0 0,0 0,-1 0,1 1,0-1,-1 0,1 0,0 1,-1-1,1 0,-1 1,1-1,-1 1,0-1,1 0,-1 1,1-1,-1 1,0-1,0 1,1 0,-1-1,0 1,0 0,1 0,-1-1,0 1,0 0,0 0,1 0,-1 0,0 0,0 0,0 0,0 0,1 0,-1 1,-56 6,43-4,-15 1,0 0,0-2,0-1,-1-2,-23-3,53 3,-1 1,0 0,1-1,-1 1,0 0,0 0,0-1,1 1,-1 0,0 0,0 0,0 0,0 0,1 0,-1 0,0 0,0 0,0 0,0 1,1-1,-1 0,0 1,0-1,1 0,-1 1,0-1,1 1,-1-1,0 1,1-1,-1 1,1 0,-1-1,1 1,-1 0,1-1,-1 1,1 0,0 0,-1-1,1 1,0 0,0 0,-1 0,1-1,0 1,0 0,0 0,0 0,0 0,0-1,0 1,0 0,1 0,-1 0,0-1,0 1,1 0,-1 0,1 0,26 52,-22-46,110 194,-52-43,-61-158,-1-1,1 1,-1 0,0-1,1 1,-1-1,0 1,1-1,-1 0,0 0,0 1,0-1,0 0,1 0,-1 0,-1 0,1 0,0-1,0 1,0 0,0 0,-1 0,1-1,-1 1,1 0,-1-1,1 1,-1-1,0 1,0 0,0-1,0 1,0-1,0 1,0-1,0 0,12-53,3 0,2 1,3 1,9-17,7 14,-26 42</inkml:trace>
</inkml:ink>
</file>

<file path=ppt/ink/ink5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09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1383,'2'0,"-1"1,1 0,-1-1,1 0,0 1,0-1,-1 0,1 0,0 0,-1 0,1 0,0 0,-1 0,1 0,0-1,-1 1,1-1,0 1,-1-1,1 0,-1 0,1 0,-1 0,1 0,-1 0,0 0,0 0,1 0,-1-1,2 0,229-173,86-70,44-7,-193 147,-128 87,-30 18</inkml:trace>
  <inkml:trace contextRef="#ctx0" brushRef="#br0" timeOffset="1550.168">3867 4798,'-16'13,"14"-13,0 1,0 0,1-1,-1 1,0 0,0 0,0 0,1 0,-1 1,0-1,1 0,0 1,-1-1,1 1,0-1,-1 1,1 0,0-1,0 1,0 0,1 0,-1 0,0 0,1 0,-1 0,1 0,0 0,-1 0,1 0,0 0,0 0,0 0,1 0,-1 0,0 0,1 0,-1 0,1-1,0 3,6 2,-7-5,1 0,0-1,-1 1,1 0,0 0,0 0,0 0,-1-1,1 1,0-1,0 1,0 0,0-1,0 1,0-1,1 0,-1 1,0-1,0 0,0 0,0 0,0 0,0 0,1 0,-1 0,0 0,0 0,0 0,0-1,0 1,0 0,0-1,0 1,1-1,195-147,103-52,161-135,-314 211,-134 112</inkml:trace>
  <inkml:trace contextRef="#ctx0" brushRef="#br0" timeOffset="3039.253">480 367,'226'147,"68"92,150 118,-190-134,-92-79,-6 7,-6 8,142 203,-22-110,-88-100,71 79,-123-108,-18-6,31 49,125 159,-152-205,4-2,15 31,101 138,-48-74,-130-152,-3 2,41 64,-81-83,-32-59,9 0</inkml:trace>
  <inkml:trace contextRef="#ctx0" brushRef="#br0" timeOffset="3333.245">4628 3697,'-42'115,"4"1,6 2,5 1,-4 66,-20 81,38-210,-3 11,3 1,3 0,0 57,10-101</inkml:trace>
  <inkml:trace contextRef="#ctx0" brushRef="#br0" timeOffset="4168.661">847 0,'-28'168,"-20"292,40 217,8-668,0 1,1-1,0 0,1 1,0-1,1 0,-1 0,2 0,-1 0,5 7,2-1</inkml:trace>
  <inkml:trace contextRef="#ctx0" brushRef="#br0" timeOffset="7900.442">2907 2257,'20'-16,"35"-25,-3-2,-1-2,-2-2,-3-2,-1-3,10-19,66-108,-94 141,-3-1,-1 0,-2-2,-1-1,-3 0,-1-2,-2 1,1-15,-16-40,0 95,0 1,0-1,1 1,-1 0,0 0,-1-1,1 1,0 0,-1 0,1 0,-1 0,0 1,1-1,-1 0,0 1,0-1,0 1,0-1,0 1,-1 0,1 0,0 0,-1 0,1 1,0-1,-1 1,1-1,-1 1,1 0,-1 0,1 0,-1 0,1 0,-1 0,1 1,0-1,-1 1,1 0,-11 5,0 0,1 2,0-1,0 1,1 1,0 0,0 1,1 0,0 0,1 1,0 0,1 1,0 0,1 0,0 1,-2 6,-6 13,1 1,1 0,2 1,1 0,2 0,1 1,2 0,1 1,2-1,1 1,3 21,0-45,1 0,0 0,0 0,1-1,1 1,0-1,0 0,1-1,0 1,1-1,0 0,1-1,0 1,1-2,0 1,0-1,0-1,1 1,0-2,1 1,0-2,0 1,167 48,-129-20,-40-19</inkml:trace>
</inkml:ink>
</file>

<file path=ppt/ink/ink5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34,'33'-34,"-28"67,-14 192,8-222,1 0,0 0,0 0,0 0,0 1,1-1,-1 0,1 0,-1 0,1 0,0 0,1 0,-1 0,0 0,1 0,-1-1,1 1,0 0,0-1,0 0,0 1,1-1,-1 0,1 0,-1 0,1 0,0-1,-1 1,1-1,0 0,0 1,0-1,0 0,0-1,0 1,1-1,-1 1,0-1,0 0,0 0,1 0,-1-1,0 1,0-1,0 0,0 0,2 0,10-7,0-1,0-1,0 0,-1-1,-1-1,0 0,-1-1,0 0,8-12,19-18,64-64,-102 106,-1-1,1 1,0 0,0 0,0-1,0 1,0 0,0 0,0 0,0 0,1 0,-1 0,0 1,1-1,-1 0,0 1,1-1,-1 1,1-1,-1 1,1 0,-1-1,1 1,-1 0,1 0,-1 0,1 0,0 1,-1-1,1 0,-1 1,0-1,1 1,-1-1,1 1,-1-1,0 1,1 0,-1 0,0 0,0 0,1 0,-1 0,0 0,0 0,0 0,-1 1,1-1,0 1,12 121,23 25,-33-143,-1 0,1-1,0 1,0-1,0 0,0 0,1 0,0 0,0-1,0 1,0-1,0 0,1 0,-1 0,1-1,0 0,0 0,0 0,0 0,0-1,0 0,0 0,0 0,1-1,-1 1,0-1,3-1,3-1,0 0,0-1,0 0,-1-1,1 0,-1-1,0 0,0-1,-1 0,1 0,-1-1,-1 0,1-1,-1 0,0 0,-1-1,0 0,-1 0,0 0,0-1,2-5,2-6,0 0,-1-1,-2 0,0 0,-1 0,-1-1,-2 0,0-1,-1 0</inkml:trace>
</inkml:ink>
</file>

<file path=ppt/ink/ink5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1880,'-2'-2,"1"0,0 0,-1 0,0 1,1-1,-1 1,0-1,0 1,0-1,0 1,0 0,0 0,0 0,-1 0,1 0,0 1,0-1,-1 1,1-1,0 1,-1 0,1 0,-1 0,-1 0,1 0,-9-2,-1 1,1 0,0 1,-1 0,1 1,0 0,0 1,-1 1,1 0,1 0,-1 1,0 1,1 0,0 0,0 1,1 0,0 1,0 1,0-1,1 1,-5 6,-7 7,1 0,2 1,0 1,1 0,1 1,-8 20,16-30,0 0,1 0,1 1,1-1,0 1,1 1,0-1,1 0,1 1,1 0,0 0,1-1,0 1,2 0,-1-1,2 1,0-1,3 7,3 0,1-1,1 0,1-1,1 0,0-1,2 0,0-1,1-1,1-1,0 0,1-1,1-1,0 0,1-2,13 7,-14-9,1-1,-1-1,1 0,1-1,-1-2,1 0,0-1,1-1,-1-1,2-1,0-1,-1-1,0-2,1 0,-1-1,-1-1,1-2,-1 0,0-1,0-1,-1 0,0-2,-1-1,3-2,-5-2,-1 0,0 0,-1-2,-1 0,-1-1,0 0,0-3,-13 21,17-24,-2-1,0-1,-2 0,-1 0,-2-2,0 1,-2-1,-1-1,-1 1,-2-1,1-21,-5 39,0 1,0 0,-1 0,0 0,-1-1,0 1,-1 1,0-1,-1 0,0 1,-1 0,0 0,0 0,-1 0,-1 1,1 0,-1 0,-1 1,-3-3,-4-3,-1 0,0 1,-1 1,-1 0,0 2,0 0,-1 1,-1 0,1 2,-1 0,0 2,-1 0,-4 0,-25-5,40 6,-1 1,1 0,-1 1,0 0,0 1,0 0,0 1,0 0,0 1,1 0,-1 0,0 1,0 1,1 0,-1 1,-10 8,3-1</inkml:trace>
  <inkml:trace contextRef="#ctx0" brushRef="#br0" timeOffset="4838.661">3416 2783,'11'138,"8"65,8-6,-39-27,-23 26,27-137,3 0,3 0,5 53,-1-5,-2-63,-11 138,-9 44,-6-29,26 141,-28-195,26-108,1 0,2 0,1 0,2 0,2 3,-6-38,-1-1,1 1,-1 0,1 0,-1 0,1 0,-1 0,1 0,0 1,-1-1,1 0,-1 0,1 0,-1 0,1 0,0 1,-1-1,1 0,-1 0,1 1,0-1,-1 0,1 0,0 1,0-1,-1 0,1 1,0-1,0 1,-1-1,1 0,0 1,0-1,0 1,0-1,-1 1,1-1,0 0,0 1,0-1,0 1,0-1,0 1,0-1,0 1,1-1,-1 0,0 1,0-1,0 1,0-1,1 0,-1 1,0-1,0 1,1-1,-1 0,0 1,1-1,-27-29,25 28,-28-36,-1 1,-2 1,-2 2,0 2,-3 0,0 3,-14-7,41 29,-39-29,48 34,0 0,0 0,1 1,-1-1,0 0,0 0,1 0,-1 0,1 0,-1 0,1 0,-1 0,1 0,0 0,-1 0,1 0,0-1,0 1,0 0,0 0,0 0,0 0,0 0,0 0,1-1,-1 1,0 0,1 0,-1 0,0 0,1 0,-1 0,1 0,0 0,-1 0,1 0,0 1,0-1,-1 0,1 0,0 1,0-1,0 0,0 1,0-1,0 1,109-31,-81 27,95-20,-38 6,1 4,76-1,112-13,-208 14,52 0,-119 14,0 1,0-1,0 1,1-1,-1 1,0 0,0-1,0 1,0-1,0 1,0-1,-1 1,1 0,0-1,0 1,0-1,0 1,-1-1,1 1,0-1,-1 1,1-1,0 1,-1-1,1 1,0-1,-1 0,1 1,-1-1,1 1,-1-1,1 0,-1 0,1 1,-1-1,1 0,-1 0,0 0,1 0,-1 1,1-1,-1 0,1 0,-1 0,0 0,1 0,-1 0,1-1,-1 1,1 0,-1 0,-110 45,3 5,-53 34,-200 118,326-169,30-22</inkml:trace>
  <inkml:trace contextRef="#ctx0" brushRef="#br0" timeOffset="9350.604">2964 1852,'-48'-33,"-21"-42,-62-80,53 64,62 69,-1 1,-1 1,-1 0,-1 2,-21-17,-85-52,-30-58,97 83,-53-80,-244-184,206 165,-78-30,115 80,113 112,0-1,0 0,0 1,0-1,0 0,-1 1,1-1,0 0,0 1,0-1,0 0,-1 0,1 1,0-1,0 0,-1 0,1 1,0-1,-1 0,1 0,0 0,0 0,-1 1,1-1,0 0,-1 0,1 0,0 0,-1 0,1 0,-1 0,1 0,0 0,-1 0,1 0,0 0,-1 0,1 0,0 0,-1 0,1-1,0 1,-1 0,1 0,0 0,0 0,-1-1,15 44,-11-36,7 35,-1 0,-2 2,-2-1,-2 0,-2 1,-4 36,3-31,-22 87,22-135,1-1,-1 1,0-1,1 0,-1 1,0-1,1 1,-1-1,0 0,1 1,-1-1,1 0,-1 0,1 1,-1-1,0 0,1 0,-1 0,1 0,-1 1,1-1,-1 0,1 0,-1 0,1 0,-1 0,1 0,0 0,-1 0,1-1,-1 1,1 0,-1 0,0 0,1 0,-1-1,1 1,-1 0,1 0,-1-1,0 1,1 0,-1-1,1 1,-1-1,0 1,1 0,-1-1,0 1,0-1,0 1,1-1,-1 1,0-1,0 1,0-1,0 1,0-1,0 1,0-1,0 1,0-1,0 1,0-1,0 1,0-1,0 1,0-1,0 1,-1-1,2 0,46-57,2 3,2 2,3 2,1 3,3 2,2 3,15-7,-50 36,0 0,1 2,0 1,1 1,0 1,1 2,18-3,-46 9,-1 1,0-1,1 0,-1 1,1-1,-1 1,0-1,1 0,0 0,-1 1,1-1,-1 0,1 0,0 1,0-1,-1 0,1 0,0 0,0 0,0 1,0-1,0 0,0 0,0 0,0 0,0 0,0 1,1-1,-1 0,0 0,1 0,-1 1,0-1,1 0,-1 0,1 1,-1-1,1 0,-1 1,1-1,0 1,-1-1,1 1,0-1,-1 1,1-1,0 1,0 0,-1-1,1 1,0 0,0-1,0 1,0 0,-1 0,1 0,0 0,0 0,0 0,0 0,-17-6,-1 1,-1 1,1 1,0 0,-1 1,0 1,1 0,-1 1,0 2,-3 0,-27 0,-235-2,279 0,0-1,0 1,1 0,-1-1,0 0,0 0,0 0,0-1,1 1,-1-1,1 0,-1 0,1 0,0 0,0-1,0 1,0-1,0 0,0 0,-1-3,-4-9</inkml:trace>
  <inkml:trace contextRef="#ctx0" brushRef="#br0" timeOffset="10188.028">480 45,'-16'22,"-29"166,39-151,-24 217,-4 2,18-79,16-177,1 1,-1-1,0 1,0 0,0-1,0 1,0 0,0-1,0 1,0-1,0 1,0 0,0-1,0 1,0 0,-1-1,1 1,0-1,0 1,-1-1,1 1,0-1,-1 1,1-1,-1 1,1-1,0 1,-1-1,1 1,-1-1,1 0,-1 1,0-1,1 0,-1 1,1-1,-1 0,1 0,-1 0,0 0,1 0,-1 1,0-1,1 0,-1 0,1 0,-1-1,0 1,1 0,-1 0,0 0,1 0,-1-1,1 1,-1 0,1 0,-1-1,-9-10</inkml:trace>
  <inkml:trace contextRef="#ctx0" brushRef="#br0" timeOffset="10522.284">0 158,'1'-2,"-1"0,1-1,-1 1,1-1,0 1,-1 0,1 0,0-1,1 1,-1 0,0 0,1 0,-1 0,1 1,-1-1,1 0,0 0,0 1,0 0,0-1,0 1,0 0,0 0,1 0,-1 0,0 0,0 0,1 1,-1-1,1 1,0 0,81-8,-76 8,321 1,-285-7,-1-1,0-3,-1-1,0-3,0-1,21-12,-39 17</inkml:trace>
  <inkml:trace contextRef="#ctx0" brushRef="#br0" timeOffset="23840.676">3811 2557,'-5'5,"-6"2,-7-1,-4-1,1 3,10 1,5-2</inkml:trace>
</inkml:ink>
</file>

<file path=ppt/ink/ink5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2:16.02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1 597,'5'-10,"1"-3</inkml:trace>
  <inkml:trace contextRef="#ctx0" brushRef="#br1" timeOffset="39994.198">339 146,'48'57,"82"88,16 25,81 17,-35-19,20-13,-43-14,-78-64,-89-75,-1-2,0-1,0 1,1 1,-1-1,0 0,0 0,0 0,1 1,-1-1,0 0,0 1,0-1,0 1,0 0,0-1,0 1,0 0,0-1,0 1,0 0,0 0,0 0,-1 0,1 0,0 0,-1 0,1 0,-1 0,1 0,-1 1,0-1,1 0,-1 0,0 0,0 0,1 1,-1-1,0 0,-1 0,1 1,0-1,0 0,0 0,-1 0,1 0,0 1,-1-1,1 0,-1 0,0 0,1 0,-1 0,0 0,1 0,-1 0,0 0,-1 0,-14 2,0 0,1-2,-1 0,0-1,0 0,0-1,0-1,0-1,0 0,-8-3,-72-9,-66 8,162 7,0 0,1 0,-1 0,0 0,1-1,-1 1,0 0,0 0,1-1,-1 1,0 0,1 0,-1-1,0 1,0 0,0-1,0 1,1 0,-1-1,0 1,0 0,0-1,0 1,0 0,0-1,0 1,0-1,0 1,0 0,0-1,0 1,0 0,0-1,0 1,0 0,0-1,0 1,-1 0,1-1,0 1,0 0,0-1,-1 1,1 0,0-1,0 1,-1 0,1 0,0-1,-1 1,1 0,0 0,0 0,-1 0,1-1,-1 1,1 0,0 0,-1 0,1 0,0 0,-1 0,1 0,0 0,-1 0,37-15,-26 12,271-144,-26 16,-116 72,-139 59,1-1,0 0,-1 1,1-1,-1 1,1 0,0-1,-1 1,1-1,0 1,-1 0,1 0,0-1,0 1,-1 0,1 0,0 0,0 0,-1 0,1 0,0 0,0 0,0 0,-1 0,1 0,0 1,0-1,-1 0,1 0,0 1,-1-1,1 1,0-1,-1 0,1 1,-1-1,1 1,0-1,-1 1,1 0,-1-1,0 1,1 0,-1-1,1 1,-1 0,0-1,0 1,1 0,-1 0,0-1,0 1,0 0,0 0,0-1,0 1,0 0,0 0,0-1,0 1,0 0,-1 0,1-1,0 1,0 0,-1 0,1-1,-1 1,1 0,-29 49,-7-8,-1-2,-3-2,-31 24,-36 40,86-67,20-18</inkml:trace>
  <inkml:trace contextRef="#ctx0" brushRef="#br1" timeOffset="42069.814">1609 1302,'-33'81,"-90"83,62-92,-182 186,195-211,-123 136,10-3,124-134,-1-1,-3-2,-41 34,39-38,1 2,2 2,-33 47,45-55,-1 0,-1-2,-3-1,-16 13,-57 33,119-159,-10-214,-20 163,17 131,-1 0,1 0,-1 0,1 0,0-1,0 1,-1 0,1 0,0 0,0-1,0 1,0 0,0 0,1 0,-1 0,0-1,1 1,-1 0,0 0,1 0,-1 0,1 0,0 0,-1 0,1 0,0 0,0 0,-1 0,1 0,0 0,0 1,0-1,0 0,0 1,0-1,0 1,0-1,1 1,-1-1,0 1,0 0,0-1,0 1,1 0,-1 0,0 0,0 0,0 0,1 0,-1 1,0-1,0 0,0 0,0 1,0-1,1 1,-1-1,0 1,0-1,0 1,0 0,0 0,0 0,157 72,-97-54,0-4,1-1,1-4,0-2,1-3,-1-3,32-4,-62 1,-22 0,1 0,-1 0,0 2,1-1,-1 1,0 1,0 0,0 0,0 1,0 1,0 0,6 3,-16-6,1 0,0 1,-1-1,1 0,-1 1,1-1,-1 1,0 0,0 0,1-1,-1 1,0 0,-1 0,1 0,0 0,0 0,-1 0,0 0,1 0,-1 0,0 0,0 0,0 0,0 1,0-1,0 0,-1 0,1 0,-1 0,1 0,-1 0,0 0,0 0,0-1,0 1,0 0,0 0,-1-1,1 1,0-1,-1 1,-70 59,46-48,0-1,-1-1,0-2,0 0,-28 3,-165 17,18-3,201-26,0-1,0 1,0 0,0 0,0 0,-1-1,1 1,0 0,0 0,0 1,0-1,0 0,0 0,0 0,0 1,-1-1,1 1,0-1,0 1,0-1,1 1,-1-1,0 1,0 0,0 0,0-1,1 1,-1 0,0 0,0 0,1 0,-1 0,1 0,-1 0,1 0,0 0,-1 0,1 0,0 0,0 0,-1 0,1 1,0-1,0 0,0 0,0 0,1 0,-1 0,0 0,0 0,1 1,-1-1,1 0,-1 0,1 0,-1 0,1 0,-1-1,1 1,0 0,0 0,13 8</inkml:trace>
  <inkml:trace contextRef="#ctx0" brushRef="#br1" timeOffset="43401.657">1327 2092,'-1'0,"1"0,-1-1,1 1,0 0,-1 0,1 0,-1 0,1-1,-1 1,1 0,-1 0,1 0,-1 0,1 0,-1 0,1 0,-1 0,1 0,-1 1,1-1,-1 0,1 0,-1 0,1 0,0 1,-1-1,1 0,-1 0,1 1,0-1,-1 0,1 1,0-1,-1 1,1-1,0 0,-1 1,1-1,0 1,0-1,0 1,-1-1,1 0,0 1,0-1,0 1,0-1,0 1,0-1,0 1,0-1,0 1,0-1,0 1,0-1,0 1,1-1,-1 1,-5 19,1 1,1 0,1 0,1 0,1 0,0 0,2 1,-1 23,-1-38,-1 1,1 0,1 0,0 0,0-1,0 1,1 0,0-1,0 1,1-1,0 0,1 0,-1 0,1 0,1 0,-1-1,1 0,0 0,0 0,1-1,6 5,-6-10,0-1,0 0,0 0,0-1,0 1,0-1,0-1,-1 1,1-1,-1 0,1 0,-1-1,0 1,-1-1,1 0,-1-1,1 1,-1-1,-1 0,1 0,-1 0,1 0,1-5,97-119,-100 129,0 0,0 1,0-1,0 1,0-1,-1 1,1 0,0 0,0 0,0 0,-1 0,1 0,0 0,-1 0,1 1,-1-1,0 1,1-1,-1 1,0-1,0 1,0 0,0 0,0 0,0-1,0 1,-1 0,1 0,-1 0,0 0,1 0,-1 0,0 0,0 0,0 0,0 0,-1 2,8 16,-5-16,0 0,0-1,0 1,0-1,0 1,1-1,0 0,0 1,0-2,0 1,0 0,0 0,1-1,-1 0,1 0,0 0,0 0,-1 0,1-1,0 0,1 0,-1 0,0 0,0-1,0 1,0-1,1 0,-1 0,0-1,0 1,0-1,0 0,0 0,0 0,0-1,0 0,0 1,2-2,12-10,0-1,0-1,-2 0,1-1,-2-1,-1 0,0-1,-1-1,0 0,-2-1,-1 0,8-19,34-86,-53 73,-5 47</inkml:trace>
  <inkml:trace contextRef="#ctx0" brushRef="#br1" timeOffset="43966.348">2287 2290,'-154'303,"152"-300,0 0,0 0,0 0,1 0,-1 0,1 0,0 0,0 1,0-1,0 1,0-1,1 0,0 1,0-1,0 1,0-1,0 1,0-1,1 1,0-1,0 1,0-1,0 0,0 0,1 1,-1-1,1 0,0 0,0-1,0 1,0 0,1-1,-1 1,1-1,-1 1,2-1,8 2,1-2,-1 1,1-2,-1 1,1-2,-1 0,1 0,0-1,-1-1,1 0,8-3,-1-2</inkml:trace>
  <inkml:trace contextRef="#ctx0" brushRef="#br1" timeOffset="44398.113">1976 2431,'43'0,"34"-4,8-3,-5 1,-12 1,-12 1,-12 2,-7 1,-11 0</inkml:trace>
  <inkml:trace contextRef="#ctx0" brushRef="#br1" timeOffset="45929.584">1355 33,'0'-1,"0"1,-1 0,1-1,-1 1,1 0,-1 0,1 0,0-1,-1 1,1 0,-1 0,1 0,-1 0,1 0,-1 0,1 0,-1 0,1 0,-1 0,1 0,-1 0,1 1,-1-1,1 0,-1 0,1 0,-1 1,1-1,0 0,-1 1,1-1,-1 0,1 1,0-1,-1 0,1 1,0-1,0 1,-1-1,1 0,0 1,0-1,-1 1,1-1,0 1,0-1,0 1,0-1,0 1,0-1,0 1,0-1,0 1,0-1,0 1,0-1,-8 21,0-1,2 1,0 0,1 0,1 1,1-1,1 1,1 0,1-1,1 1,2 15,-3-34,1-1,-1 0,0 1,0-1,1 0,0 1,-1-1,1 0,0 0,0 0,0 0,0 1,0-1,1-1,-1 1,1 0,-1 0,1 0,0-1,-1 1,1-1,0 1,0-1,0 0,0 0,0 0,1 0,-1 0,0 0,0-1,1 1,-1-1,0 0,1 1,-1-1,0 0,1 0,3-1,0 0,0 0,0 0,0 0,0-1,0 0,-1-1,1 1,-1-1,1 0,-1 0,0-1,0 0,-1 0,117-146,-121 149,0 0,1-1,-1 1,1 0,-1 0,1 0,0 0,-1 0,1 0,0 0,0 0,0 0,0 0,0 1,0-1,0 0,0 0,0 1,0-1,0 1,0-1,0 1,0 0,1-1,-1 1,0 0,0 0,0 0,1-1,-1 1,0 1,0-1,1 0,-1 0,0 0,0 1,0-1,1 0,-1 1,0-1,0 1,0 0,0-1,0 1,0 0,0 0,0-1,0 1,0 0,-1 0,1 0,0 0,31 75,15 19,-42-92,-1 0,1 0,0-1,0 1,0-1,0 0,0 0,0 0,1-1,-1 0,0 0,1-1,-1 1,1-1,-1 0,1-1,-1 1,1-1,-1 0,1 0,-1-1,0 0,0 0,0 0,0 0,0-1,0 0,-1 0,1 0,-1 0,0-1,0 0,0 0,1-1,7-9,0 0,-1 0,0-1,-1-1,-1 0,0 0,-1-1,-1 0,-1 0,0 0,-2-1,1-2,23-87,-26 98</inkml:trace>
  <inkml:trace contextRef="#ctx0" brushRef="#br1" timeOffset="46688.079">2230 173,'-159'284,"300"-510,-141 225,1-1,0 1,0 0,-1-1,1 1,0 0,0-1,0 1,0 0,0 0,0 0,1 0,-1 0,0 0,0 1,1-1,-1 0,1 1,-1-1,0 0,1 1,-1 0,1-1,-1 1,1 0,-1 0,1 0,0 0,-1 0,1 0,-1 0,1 1,-1-1,1 0,-1 1,1-1,-1 1,0 0,1 0,-1-1,0 1,1 0,-1 0,0 0,0 0,0 0,0 0,0 1,0-1,0 0,0 0,0 1,28 70,-27-63,0 0,1 0,0 0,1-1,-1 0,2 0,-1 0,1 0,1 0,-1-1,1 0,5 4,-9-9,-1-1,0 0,1 0,-1 0,1 0,-1 0,1-1,-1 1,1 0,0-1,-1 1,1-1,0 1,-1-1,1 0,0 0,0 0,-1 0,1 0,0 0,0 0,-1-1,1 1,0-1,0 1,-1-1,1 0,-1 1,1-1,-1 0,1 0,-1 0,1 0,-1 0,0-1,0 1,1 0,-1-1,0 1,0-1,0 1,-1-1,1 1,0-1,25-77,2-150,-23 173,1 32</inkml:trace>
</inkml:ink>
</file>

<file path=ppt/ink/ink5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9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1,'61'47,"77"108,-58-91,66 66,15 75,119 11,-52 18,-122-125,-88-96</inkml:trace>
  <inkml:trace contextRef="#ctx0" brushRef="#br0" timeOffset="838.4">255 1553,'-12'3,"1"1,0 0,0 1,0 1,1 0,0 0,0 1,0 0,1 0,0 1,1 1,0-1,0 1,1 1,0-1,0 1,1 1,0-1,1 1,1 0,-1 0,2 0,-1 1,2-1,-1 1,2 0,0 0,0 0,1 6,-2 6,2-1,0 1,2-1,1 1,0-1,6 18,-7-35,-1 0,2 0,-1 0,1 0,0 0,0 0,0-1,1 0,0 1,0-1,0-1,1 1,-1-1,1 0,0 0,1 0,-1 0,1-1,-1 0,1 0,0-1,0 1,0-1,0-1,1 1,5 0,-3-1,0-1,1 1,-1-2,0 1,0-1,0-1,0 1,0-2,0 1,0-1,-1-1,1 1,-1-1,0-1,0 1,-1-2,1 1,-1-1,4-4,21-14,-2-2,-1-1,-2-1,0-2,-2 0,-1-2,-1 0,-2-2,-2-1,12-28,-27 54,1 0,-2-1,0 1,0-1,0 0,-2 0,1 0,-1 0,0 0,-1 0,0 0,-1-1,0 1,-1 0,0 0,0 1,-1-1,-1 0,1 1,-1 0,-1-1,0 2,0-1,-1 1,0-1,0 1,-1 1,0 0,0 0,-4-2,2 4,1 0,-1 1,0 0,-1 1,1 0,-1 0,1 1,-1 0,0 1,0 0,0 0,1 1,-1 1,0-1,0 2,0-1,1 1,-1 1,1 0,-4 2,-12 4,1 2,0 1,0 0,1 2,1 1,-20 18,13-8,2 1,1 2,1 1,2 0,0 2,-4 12,8-12</inkml:trace>
  <inkml:trace contextRef="#ctx0" brushRef="#br0" timeOffset="1135.38">1 1919,'201'-135,"-177"123,0 2,1 0,0 1,1 2,0 0,0 2,0 1,0 1,1 1,0 2,-1 0,1 2,5 1,50-1,-58-2</inkml:trace>
  <inkml:trace contextRef="#ctx0" brushRef="#br0" timeOffset="2637.866">791 1553,'79'-16,"-1"-2,-1-4,-1-3,-1-3,-2-4,39-24,187-125,-235 133,-2-3,-3-3,39-44,-98 97,1 1,-1 0,0-1,1 1,-1-1,1 1,-1 0,0-1,0 1,1-1,-1 0,0 1,0-1,1 1,-1-1,0 1,0-1,0 1,0-1,0 0,0 1,0-1,0 1,0-1,0 1,0-1,0 0,-1 1,1-1,0 1,0-1,-1 1,1-1,0 1,-1-1,1 1,0-1,-1 1,1 0,0-1,-1 1,1-1,-1 1,1 0,-1 0,1-1,-1 1,1 0,-1 0,1-1,-1 1,0 0,1 0,-1 0,1 0,-1 0,1 0,-1 0,0 0,1 0,-1 0,1 0,-1 0,1 1,-1-1,0 0,-51-1,45 1,-164-1,170 0,0 1,1 0,-1-1,0 1,0 0,1-1,-1 1,0 0,0 0,0 0,1 0,-1 0,0 0,0 0,0 0,1 0,-1 0,0 0,0 0,0 1,1-1,-1 0,0 1,0-1,1 0,-1 1,0-1,1 1,-1-1,0 1,1-1,-1 1,1 0,-1-1,1 1,-1 0,1-1,0 1,-1 0,1 0,0-1,-1 1,1 0,0 0,0 0,0-1,0 1,0 0,0 0,0 0,0 0,0-1,0 1,0 0,0 0,1 0,-1-1,0 1,26 48,-23-45,10 20,-1 0,-1 0,-2 1,0 1,-1-1,-2 1,-1 1,1 12,22 102,-29-140,1 0,0 0,-1 0,1 0,0 0,0 0,0 0,0 0,0 0,0 0,0 0,0 0,1 0,-1 0,0 0,1 0,-1 0,0 0,1 0,-1-1,1 1,-1 0,1 0,0 0,-1 0,1-1,0 1,0 0,-1-1,1 1,0-1,0 1,0-1,0 1,0-1,0 1,0-1,0 0,0 0,0 1,0-1,0 0,0 0,0 0,0 0,0 0,0 0,0 0,0-1,0 1,0 0,0-1,0 1,0 0,0-1,0 1,-1-1,1 1,0-1,0 0,0 1,-1-1,1 0,0 0,13-15,-1-1,-1-1,-1 0,0-1,-1 0,-1 0,1-6,9-17,80-180,-86 204</inkml:trace>
</inkml:ink>
</file>

<file path=ppt/ink/ink5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1,'-11'127,"4"-102,2 1,1 0,2 0,0 0,1 0,2 0,1 5,26 112,-16 25,-2-99,-3 1,-3-1,-3 1,-4 13,1 37,-34 23,37-111,7-27</inkml:trace>
  <inkml:trace contextRef="#ctx0" brushRef="#br0" timeOffset="3251.713">0 763,'153'-57,"2"6,3 6,5 7,-88 22,-2-3,0-4,60-27,-95 34</inkml:trace>
</inkml:ink>
</file>

<file path=ppt/ink/ink5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0 138,'165'25,"294"-22,-414-4,-67-6,0-1,1 0,0-2,0 0,1-2,0 0,1-1,1-1,-12-11,-32-13,41 30</inkml:trace>
</inkml:ink>
</file>

<file path=ppt/ink/ink5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4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1 198,'1'3,"1"0,0-1,1 1,-1 0,0-1,1 0,-1 0,1 0,0 0,0 0,0 0,0-1,0 1,0-1,0 0,0 0,0 0,2 0,-2 0,16 4,0-1,0-1,1-1,-1-1,0 0,1-1,-1-2,1 0,-1 0,16-6,8 1,227-26,-226 33,-84-36,-76-75,93 78,16 16</inkml:trace>
</inkml:ink>
</file>

<file path=ppt/ink/ink5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7.4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1 177,'189'38,"-130"-28,1-3,0-3,0-2,47-5,-3 1,37-9,-134-3,-33 1,11 6,4 0,0 0,1-1,0 0,1-1,0 0,0 0,1-1,0 0,1 0,0-1,0 0,1 0,-1-4,-11-21,10 20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18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86,'-41'420,"7"-90,6-174,28-156,-1 1,0 1,0 0,0-1,0 1,1 0,-1 0,1 0,-1 0,1-1,0 1,-1 0,1 0,0 0,0 0,1 0,-1 0,0 0,1 0,-1-1,1 1,-1 0,1 0,0 0,0-1,0 1,0-1,0 1,0 0,0-1,1 0,-1 1,0-1,1 0,-1 0,1 1,-1-1,1 0,0-1,0 1,-1 0,2 0,18-5,0-5</inkml:trace>
  <inkml:trace contextRef="#ctx0" brushRef="#br0" timeOffset="529.608">1183 170,'-54'-5,"1"1,-1 4,0 1,1 3,-50 10,89-12,1 1,-1 0,0 1,1 0,0 1,0 1,0 0,0 1,1 0,1 1,-1 0,1 1,0 0,1 1,0 0,1 0,0 1,0 1,1-1,1 1,0 1,1-1,0 1,1 0,0 1,1-1,1 1,-2 10,5-17,0 0,0 0,0 0,1 0,0 0,1-1,0 1,0 0,0-1,1 1,-1-1,2 0,-1 0,1 0,0 0,0-1,0 1,1-1,0 0,0-1,0 1,0-1,1 0,0 0,0-1,0 1,0-1,1-1,-1 1,1-1,-1 0,1-1,0 1,0-1,0-1,0 1,0-1,0-1,-1 1,1-1,1 0,23-7,-1-1,0-2,-1-1,0-1,-1-1,0-2,-2 0,1-2,-2-1,-1-1,12-13,133-126,-130 130,-38 29,0 1,0-1,0 1,-1-1,1 1,0 0,0-1,-1 1,1 0,0 0,-1 0,1-1,-1 1,1 0,-1 0,1 0,-1 0,0 0,0 0,1 0,-1 0,0 0,0 0,0 0,0 0,0 0,0 0,0 0,0 0,0 0,-1 0,1 0,0 0,-1 0,1 0,-1 0,1 0,-1 0,1 0,-94 381,38-78,55-298,0-2,0 1,0 0,0-1,1 1,-1 0,1-1,0 1,1 0,-1 0,1-1,0 1,0 0,1-1,-1 1,1-1,0 1,0-1,1 1,10 7</inkml:trace>
  <inkml:trace contextRef="#ctx0" brushRef="#br0" timeOffset="781.737">1550 876,'-5'29,"4"9,6-6,2-9</inkml:trace>
  <inkml:trace contextRef="#ctx0" brushRef="#br0" timeOffset="1118.888">2058 1,'11'166,"-6"-138,-1 1,-1-1,-1 1,-2 0,-1 0,-1-1,-2 1,-32 255,7-85,18-31,11-144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328 115,'0'-4,"0"-1,0 1,0-1,-1 1,1-1,-1 1,0-1,-1 1,1-1,-1 1,1 0,-1 0,-1 0,1 0,0 0,-1 0,0 1,0-1,0 1,0 0,-1 0,1 0,-1 0,0 1,0-1,0 1,0 0,0 0,0 0,-1 1,1-1,0 1,-1 0,1 1,-1-1,1 1,-1 0,-1 0,-2 0,1 0,-1 1,1 0,-1 1,1-1,0 1,-1 1,1 0,0 0,0 0,1 0,-1 1,1 0,-4 3,8-4,-1-1,0 0,1 1,0-1,-1 1,1 0,0 0,0 0,1 0,-1 0,1 0,-1 0,1 1,0-1,0 0,0 1,1-1,-1 1,1-1,0 1,0-1,0 1,0-1,1 1,0-1,-1 0,1 1,0-1,0 0,1 1,-1-1,1 0,6 10,0-1,1 0,0 0,1-1,0 0,0 0,13 8,51 59,-70-73,-1 0,0 0,0 1,0-1,-1 1,0 0,0-1,0 1,-1 0,0 0,0 0,0 1,-1-1,0 0,0 0,0 0,-1 0,0 0,0 0,-1 0,1 0,-1 0,-1 0,1-1,-1 1,0-1,0 0,-1 0,1 0,-1 0,-4 4,-3-1,1-1,-1 0,0 0,0-1,-1 0,0-1,0-1,0 0,-1 0,-6 0,-5 4,21-7,0 1,0-1,0 0,0 0,0 0,0 0,0 0,0-1,0 1,0-1,0 0,-1 0,1 0,0 0,0 0,0-1,0 0,-1 1,1-1,0 0,0-1,-2 0,4 0,1 1,-1 0,1 0,0-1,0 1,-1 0,1-1,0 1,0 0,0 0,0-1,1 1,-1 0,0-1,0 1,1 0,-1 0,1-1,-1 1,1 0,0 0,-1 0,1 0,0 0,0 0,0 0,0 0,0 0,0 0,0 0,0 0,0 1,0-1,1 0,15-12</inkml:trace>
</inkml:ink>
</file>

<file path=ppt/ink/ink5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0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0 144,'23'61,"93"305,-114-359,0-1,0 1,0 0,1 0,0-1,0 0,1 1,-1-1,1-1,1 1,-1 0,1-1,5 4,-8-8,1-1,0 0,-1 0,1 0,-1 0,1-1,0 1,-1-1,1 1,-1-1,1 0,-1 0,0 0,1 0,-1-1,0 1,0 0,0-1,0 0,0 1,0-1,0 0,0 0,-1 0,1 0,-1-1,0 1,1 0,0-3,1 1,108-158,-6 38,-103 124,0-1,0 1,-1-1,1 1,0 0,0 0,0 0,-1 0,1 0,0 0,0 0,-1 1,1-1,0 1,0-1,-1 1,1 0,0-1,-1 1,1 0,-1 0,1 0,-1 0,0 0,1 1,-1-1,0 0,0 1,0-1,0 1,0-1,0 1,0-1,0 1,-1 0,1-1,0 1,-1 0,0 0,1-1,-1 1,0 0,0 1,9 15,-7-14,1 0,-1 0,1-1,0 1,1-1,-1 0,1 1,-1-2,1 1,0 0,0-1,0 1,0-1,1-1,-1 1,0 0,1-1,-1 0,1 0,0 0,-1-1,1 1,0-1,-1 0,1-1,0 1,-1-1,1 0,-1 0,1 0,-1-1,4-1,5-2,0-1,-1 0,0-1,0 0,0-1,-1-1,0 1,-1-2,0 1,7-9,-5 4,1 1,-1-1,-1-1,-1 0,0-1,-1 0,-1 0,0-1,-1 0,-1 0,-1-1,0 1,-1-1,1-16,-6-40,0 62</inkml:trace>
</inkml:ink>
</file>

<file path=ppt/ink/ink5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0 215,'266'-28,"63"29,-288-7,-40 6,-1 0,1 0,0-1,-1 1,1 0,-1 0,1-1,-1 1,1 0,-1-1,1 1,-1 0,1-1,-1 1,0-1,1 1,-1-1,1 1,-1-1,0 1,0-1,1 1,-1-1,0 1,0-1,0 0,1 1,-1-1,0 1,0-1,0 0,0 1,0-1,0 1,0-1,0 0,-1 1,1-1,0 1,0-1,0 1,-1-1,1 0,0 1,-1-1,1 1,0-1,-1 1,1 0,-1-1,1 1,0-1,-1 1,1 0,-1-1,1 1,-1 0,0-1,1 1,-1 0,1 0,-1 0,1 0,-1 0,0-1,-177-115,159 89,18 17</inkml:trace>
</inkml:ink>
</file>

<file path=ppt/ink/ink5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1,'15'0,"13"0,8 0,2 0,-1 0,-1 0,-3 0,-1 0,-2 0,-1 0,-1 0,0 0,0 0,0 0,0 0,-10 0,-7 0</inkml:trace>
</inkml:ink>
</file>

<file path=ppt/ink/ink5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0,'44'10,"28"3,6-1,-4-2,-11-3,-10-3,-11-2,-7-1,-9-1</inkml:trace>
</inkml:ink>
</file>

<file path=ppt/ink/ink5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0 120,'678'0,"-678"0,-1-1,1 1,0-1,-1 1,1-1,0 1,0-1,0 1,-1-1,1 1,0-1,0 1,0-1,0 1,0-1,0 1,0-1,0 1,0-1,0 1,0-1,1 1,-1-1,0 1,0-1,0 1,1-1,-1 1,0-1,1 1,-1-1,0 1,1 0,-1-1,0 1,1 0,-1-1,1 1,-1 0,1 0,-1-1,1 1,-1 0,0 0,1 0,0-1,-1 1,1 0,-1 0,1 0,-1 0,1 0,-1 0,1 0,-1 0,1 0,-1 1,1-1,-1 0,1 0,-1 0,1 1,0-1,-38-26,-57-36,79 48</inkml:trace>
</inkml:ink>
</file>

<file path=ppt/ink/ink5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20.3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0 194,'1'-2,"1"0,-1 0,1 0,-1 0,1 1,0-1,-1 1,1-1,0 1,0 0,0-1,0 1,0 0,1 0,-1 1,0-1,0 0,0 1,1-1,-1 1,0 0,1 0,-1 0,0 0,2 0,-1 0,411-4,-265-25,-148 28,0-1,0 1,0 0,0-1,-1 1,1-1,0 1,-1-1,1 1,-1-1,1 1,-1-1,0 0,0 1,1-1,-1 0,0 1,-1-1,1 1,0-1,0 0,-1 1,1-1,-1 1,1-1,-1 1,0-1,0 1,1-1,-1 1,0-1,0 1,0 0,-1 0,1 0,0 0,0 0,-1 0,1 0,0 0,-1 0,-1 0,-5-10,-15-32,16 22</inkml:trace>
</inkml:ink>
</file>

<file path=ppt/ink/ink5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9.0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1 140,'2'44,"3"0,2 0,1 0,3-1,1-1,2 1,2-2,13 22,-29-61,1 0,0 0,0 0,0 0,0-1,0 1,0 0,0-1,1 1,-1 0,1-1,-1 0,1 1,-1-1,1 0,0 0,0 0,0 0,0 0,-1 0,1-1,0 1,0-1,0 1,0-1,1 0,-1 1,0-1,0 0,0 0,0-1,0 1,0 0,0-1,0 1,0-1,0 0,0 0,0 0,0 0,-1 0,1 0,0 0,-1 0,1-1,-1 1,1 0,-1-1,1 0,-1 1,0-1,1-1,182-268,-184 270,0 0,1 1,-1-1,0 0,1 0,-1 1,1-1,0 0,-1 1,1-1,-1 0,1 1,0-1,-1 1,1-1,0 1,0 0,-1-1,1 1,0 0,0-1,0 1,0 0,-1 0,1 0,0 0,0 0,0 0,0 0,0 0,-1 0,1 0,0 0,0 0,0 1,0-1,-1 0,1 1,0-1,0 0,-1 1,1-1,0 1,0-1,-1 1,1 0,-1-1,1 1,-1 0,1-1,-1 1,1 0,-1-1,1 1,-1 0,0 0,1 0,-1 0,0-1,0 1,0 0,12 61,-12-53,40 131,-39-136,0-1,1 1,0-1,-1 0,2 1,-1-1,0 0,0 0,1 0,0-1,-1 1,1-1,0 1,0-1,1 0,-1 0,0 0,1-1,-1 1,1-1,-1 0,1 0,0 0,-1 0,1 0,0-1,0 0,0 0,-1 0,1 0,0-1,0 1,0-1,-1 0,1 0,0 0,7-7,1 0,-1 0,0-1,-1-1,0 0,-1 0,0-1,-1 0,0 0,0-1,-1 0,-1 0,0-1,1-3,-3 8,28-54,-2-2,-4-1,14-50,-24 59,-9 32</inkml:trace>
  <inkml:trace contextRef="#ctx0" brushRef="#br0" timeOffset="478.041">1187 338,'-39'52,"2"1,3 2,-26 56,55-104,1 1,0 1,0-1,1 1,0-1,0 1,1 0,1 0,-1 0,1 0,1 1,-1-1,2 0,-1 0,1 0,1 3,2-8,0 0,0-1,0 0,1 1,-1-1,1-1,0 1,-1-1,1 0,0 0,1 0,-1-1,0 0,0 0,1 0,-1-1,0 1,1-1,-1-1,0 1,1-1,-1 0,5-1,6 1,-3 1,-5 0,-1 0,1 0,-1 0,1-1,-1 0,0 0,1-1,-1 0,0-1,0 1,0-1,0-1,0 1,0-2,1-6,-5 1</inkml:trace>
  <inkml:trace contextRef="#ctx0" brushRef="#br0" timeOffset="732.515">847 536,'44'0,"23"0,5 0,-4 0,-10 0,-9 0,-9 0,-6 0,-4 0,-2 0,-1 0,-6 0</inkml:trace>
</inkml:ink>
</file>

<file path=ppt/ink/ink5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7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1 254,'19'5,"11"2,6-1,1-1,-1-2,-1 0,-3-2,-1-1,-2 0,-5-5,-2-2,0 1,1-4,-4 0</inkml:trace>
  <inkml:trace contextRef="#ctx0" brushRef="#br0" timeOffset="247.942">199 0,'-5'39,"-1"31,-1 9,2-4,2-10,1-12,1-9,0-8,6-10,2-9</inkml:trace>
</inkml:ink>
</file>

<file path=ppt/ink/ink5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5.7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109 54,'-2'0,"-1"0,1 0,-1 0,0 0,1 1,-1-1,1 1,-1 0,1 0,-1 0,1 0,-1 0,1 0,0 1,0-1,0 1,0-1,0 1,0 0,0 0,0 0,1 0,-1 0,1 0,-1 0,1 1,0-1,0 1,0-1,0 1,0-1,1 1,-1-1,1 2,-34 139,31-133,1-1,0 1,0 0,1 0,1 0,0 0,0 1,1-1,0 0,0 0,1-1,1 1,0 0,0-1,1 1,0-1,0 0,1 0,1-1,2 4,-2-8,0 0,1-1,0 0,-1 0,1-1,0 0,0 0,1 0,-1-1,0 0,0-1,1 0,-1 0,0 0,1-1,-1 0,0 0,0-1,0 0,0 0,0-1,0 1,-1-2,1 1,-1-1,0 0,0 0,1-2,77-79,-82 85,0-1,0 1,0 0,0 0,0 0,0 1,0-1,0 0,0 1,-1-1,1 1,0-1,0 1,0 0,-1 0,1 0,0 0,-1 0,1 0,-1 1,0-1,1 0,-1 1,0-1,0 1,1-1,-1 1,0 0,-1 0,1-1,0 1,0 0,-1 0,1 0,-1 0,0-1,0 1,1 2,5 9,-5-10,0 1,0-1,0 1,1-1,-1 0,1 0,0 0,0 0,0 0,0 0,1 0,-1 0,1-1,-1 1,1-1,0 0,0 0,0 0,0 0,0-1,1 1,-1-1,0 0,1 0,-1 0,1 0,0 0,-1-1,1 0,-1 0,1 0,0 0,-1 0,1-1,-1 1,1-1,-1 0,1 0,-1-1,0 1,2-2,8-8,-1-1,-1-1,0 0,-1 0,0-1,-1 0,-1-1,2-4,1 0,73-199,-36 122,-33 84</inkml:trace>
  <inkml:trace contextRef="#ctx0" brushRef="#br0" timeOffset="698.343">871 308,'-97'219,"103"-229,15-32,2 1,2 0,2 2,4-1,-30 38,0 1,0 0,0 0,0 0,0 0,1 0,-1 0,0 0,1 0,-1 0,0 1,1-1,-1 0,1 1,-1-1,1 1,-1 0,1 0,0-1,-1 1,1 0,-1 0,1 0,0 1,-1-1,1 0,-1 1,1-1,-1 1,1-1,-1 1,1 0,-1-1,0 1,1 0,-1 0,0 0,0 0,0 0,1 0,-1 1,0-1,-1 0,1 0,0 1,0-1,0 1,-1-1,1 1,-1-1,1 1,-1-1,0 1,1-1,-1 2,10 26,29 67,-38-93,1 0,0-1,-1 1,1 0,0-1,0 1,1-1,-1 0,0 0,1 0,-1 0,1 0,0 0,0-1,0 1,0-1,0 0,0 0,0 0,0 0,0 0,0-1,0 1,1-1,-1 0,0 0,2 0,1-4,-1 1,1-1,-1 0,0 0,0-1,-1 0,1 0,-1 0,0 0,0 0,-1-1,1 0,-1 0,-1 0,1 0,-1 0,0 0,0-1,-1 1,0-1,0 1,0-1,-1-1,3-3,-1-1,-1 0,0 1,-1-1,0 0,0 0,-1 0,-1 1,0-1,-2-6,-3-1</inkml:trace>
</inkml:ink>
</file>

<file path=ppt/ink/ink5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26,'340'0,"-232"-22,-99 18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1,'-11'28,"1"0,1 1,2 0,1 0,1 1,2 0,1 0,1 0,1 5,0-30,1-1,-1 1,1 0,-1-1,1 1,1-1,-1 0,1 1,-1-1,1 0,0 0,1 0,-1 0,1 0,0-1,-1 1,2-1,-1 0,0 0,1 0,-1 0,1 0,0-1,0 0,0 0,0 0,0 0,1 0,-1-1,0 0,1 0,-1 0,1 0,-1-1,1 0,0 0,-1 0,1 0,-1-1,1 0,3-1,11-6,0-1,0-1,-1-1,0 0,-1-1,-1-1,0-1,0 0,-2-1,0 0,0-2,-2 1,0-2,0 1,-2-2,-1 1,2-5,33-62,-31 60</inkml:trace>
</inkml:ink>
</file>

<file path=ppt/ink/ink5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9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0,'43'5,"24"-3,5-2,-4-2,-10 1,-9 0,-8-1,-12 2</inkml:trace>
</inkml:ink>
</file>

<file path=ppt/ink/ink5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99,'0'0,"0"1,0-1,0 1,0-1,0 1,0 0,0-1,0 1,0-1,0 1,0-1,0 1,0-1,-1 0,1 1,0-1,0 1,-1-1,1 1,0-1,-1 0,1 1,0-1,-1 1,1-1,-1 0,1 0,0 1,-1-1,1 0,-1 0,1 1,-1-1,1 0,-1 0,1 0,-1 0,1 0,-1 0,1 0,-1 0,1 0,-1 0,1 0,-1 0,1 0,-1 0,1 0,-1 0,1-1,-1 1,1 0,-1 0,1-1,-1 1,1 0,0-1,-1 1,1 0,0-1,-1 1,1-1,0 1,-9 164,11-112,-1-30,0 1,2-1,1 0,0 0,2-1,6 15,-12-33,1 1,0 0,0 0,0-1,1 1,-1-1,1 1,0-1,0 0,0 1,1-1,-1 0,1 0,-1-1,1 1,0-1,0 1,0-1,0 0,1 0,-1 0,0 0,1-1,0 1,-1-1,1 0,0 0,0-1,-1 1,1-1,0 1,0-1,0-1,0 1,-1 0,1-1,4-1,8-6,-1-1,0-1,0-1,-1 0,0 0,-1-2,0 0,-1 0,-1-1,4-5,2-2,103-117,-118 138,1-1,-1 1,1-1,0 1,-1 0,1 0,0 0,-1 0,1 1,0-1,-1 1,1 0,0-1,-1 1,1 0,-1 1,0-1,1 0,-1 1,0-1,0 1,0 0,0 0,0-1,0 1,0 1,-1-1,1 0,-1 0,0 1,1-1,-1 0,0 1,0-1,-1 1,1 0,0-1,-1 1,0 0,1 2,5 8,-3-6,0-1,1 0,0 0,0 0,0-1,1 1,0-1,0 0,0-1,0 1,1-1,0 0,0 0,0-1,0 1,1-1,-1-1,1 1,0-1,-1 0,1-1,0 0,0 0,0 0,0-1,0 0,0 0,0-1,0 0,0 0,0-1,0 0,0 0,-1 0,5-3,4-7,0 0,-1 0,-1-2,0 0,-1 0,0-1,-1-1,-1 0,0 0,-1-1,-1 0,-1-1,1-2,-2 8,0 0,-1 0,0-1,-1 1,0-1,-1 0,0 0,-1 0,-1-1,0 1,0 0,-2-1,-1-12,-4 13,-1 8</inkml:trace>
  <inkml:trace contextRef="#ctx0" brushRef="#br0" timeOffset="633.002">1047 382,'-166'202,"151"-183,101-102,39-47,-124 128,-1 1,1 0,0-1,0 1,0 0,1 0,-1 0,0 0,0 0,1 0,-1 0,0 0,1 1,-1-1,1 0,-1 1,1-1,-1 1,1 0,0-1,-1 1,1 0,-1 0,1 0,0 0,-1 0,1 1,-1-1,1 0,-1 1,1-1,0 1,-1-1,0 1,1 0,-1 0,1-1,-1 1,0 0,0 0,1 1,-1-1,0 0,0 0,0 0,0 1,-1-1,1 1,0-1,0 2,40 134,-39-132,0-1,1 0,-1 0,1 0,0-1,0 1,1-1,-1 1,1-1,-1 0,1 0,0-1,0 1,0-1,1 0,-1 0,0 0,1-1,-1 1,1-1,0 0,-1 0,1-1,0 1,0-1,-1 0,1-1,0 1,0-1,-1 0,1 0,-1 0,1-1,-1 1,1-1,-1 0,0-1,0 1,0-1,0 0,0 0,-1 0,1 0,-1 0,0-1,0 0,0 0,1-1,11-19,0 0,-2-1,-1 0,-1-1,-1-1,3-13,-8 15</inkml:trace>
</inkml:ink>
</file>

<file path=ppt/ink/ink5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0 387,'5'0,"11"0,7 0,6 0,1-5,1-1,0 0,0 1,-1 1,-1 2,0 1,0 0,-1 1,0 0,0 1,0-1,-5 0</inkml:trace>
  <inkml:trace contextRef="#ctx0" brushRef="#br0" timeOffset="1231.205">818 105,'-2'-1,"0"1,0-1,0 1,0 0,0 0,0 0,0 0,0 1,0-1,0 0,0 1,0-1,0 1,0 0,1 0,-1 0,0 0,0 0,1 0,-1 0,0 0,1 1,-1-1,1 1,0-1,-1 1,1-1,0 1,0 0,0 0,0 0,0-1,1 1,-1 0,1 0,-1 0,1 0,-1 0,1 0,0 0,0 0,0 0,0 1,-1 1,-38 193,35-181,1-1,0 1,1 0,0 0,2 0,0 0,0 0,2 0,0-1,0 1,2 0,2 6,-5-18,1 0,0-1,0 0,0 1,0-1,0 0,1 0,-1 0,1 0,0-1,0 1,0-1,0 1,0-1,1 0,-1 0,1-1,-1 1,1-1,0 0,-1 0,1 0,0 0,0 0,0-1,0 0,-1 0,1 0,0 0,0-1,0 1,0-1,-1 0,1 0,0 0,0-1,2-1,21-13,-2-1,0-1,0-1,-2-1,0-1,-2-1,0-1,-2-1,16-25,-29 41,40-36,-45 45,1 0,-1 0,0 0,0 0,1 1,-1-1,0 0,0 1,0-1,0 0,-1 1,1-1,0 1,-1-1,1 1,-1 0,1-1,-1 1,0 0,1-1,-1 1,0 0,0-1,0 1,-1 0,1-1,0 1,0 1,0-2,-1 4,1 0,-1 0,1-1,0 1,1 0,-1 0,1 0,0-1,0 1,0-1,1 1,0-1,0 1,0-1,0 0,1 0,-1 0,1 0,0 0,0 0,1-1,-1 0,1 1,-1-1,1-1,0 1,4 2,0-4,0 1,-1-1,1 0,0-1,0 1,0-2,0 1,0-1,0 0,-1-1,1 0,0 0,-1 0,0-1,1 0,-1-1,0 0,0 0,-1 0,0-1,1 0,3-5,11-9,-1-2,-1 0,-1-1,-1-1,10-18,-17 25,-1 0,-1 0,0-1,-1 0,-1-1,-1 1,0-1,-1 0,-1-1,-1 1,0-1,-2 1,0-11,0 27,0 0,0 0,-1 0,1 0,0 0,-1 0,1 0,-1 0,0 0,1 0,-1 0,0 1,0-1,0 0,0 0,-1 1,1-1,0 1,-1-1,1 1,-1-1,0 1,1 0,-1 0,0 0,0 0,0 0,-10 0</inkml:trace>
  <inkml:trace contextRef="#ctx0" brushRef="#br0" timeOffset="3411.122">2144 132,'-10'-1,"-1"0,0 1,1 0,-1 1,0 0,1 1,-1 0,1 0,-1 1,1 1,0 0,0 0,1 1,-1 0,1 0,0 1,0 1,-6 7,1 1,0 1,1 0,0 0,2 2,0-1,1 1,0 1,2 0,0 0,2 1,0 0,-3 16,8-29,0-1,1 1,-1 0,1 0,1 0,-1 0,1 0,0 0,1 0,0-1,0 1,0-1,1 1,0-1,0 0,0 0,1 0,0 0,0-1,1 1,0-1,0 0,0-1,0 1,1-1,-1 0,1 0,0-1,0 1,1-2,-1 1,1-1,-1 1,1-2,0 1,0-1,-1 0,1 0,6-1,5-3,-1-1,0 0,0-1,-1-1,0 0,0-1,0-1,-1-1,0 0,0-1,0-1,21-12,-12 9</inkml:trace>
  <inkml:trace contextRef="#ctx0" brushRef="#br0" timeOffset="3742.978">2511 189,'-16'14,"0"2,1 0,0 0,2 1,0 1,0 0,2 1,1 1,0-1,1 2,1-1,-3 17,10-33,1-1,-1 0,1 1,0-1,1 1,-1-1,0 1,1-1,0 0,0 1,0-1,0 0,0 0,1 0,0 0,-1 0,1 0,0 0,0 0,1-1,-1 1,1-1,-1 0,1 1,0-1,-1 0,1-1,0 1,0 0,1-1,-1 0,0 0,0 0,1 0,-1 0,0-1,1 1,-1-1,1 0,-1 0,1 0,-1 0,0-1,1 0,14-2,0 0,-1-2,1 0,-1-1,0-1,0-1,-1 0,0-1,-1-1,0 0,0-1,-1-1,0 0,-1-1,-1 0,0-1,-1 0,0-1,2-7,-10 18,0 0,0 0,-1 0,1 0,-1 0,0-1,-1 1,1-1,-1 1,0-1,0 0,0 1,-1-1,1 0,-1 0,0 1,-1-1,1 0,-1 0,0 1,0-1,-1 0,1 1,-1-1,0 1,0 0,0 0,-1 0,0 0,1 0,-1 0,-1 0,1 1,0 0,-1 0,0 0,0 0,0 0,0 1,-2-2,-11 2,0 1,0 0,0 1,0 1,0 1,0 0,0 1,1 1,-1 0,1 2,0-1,0 2,1 0,0 1,-13 9,-1 2</inkml:trace>
  <inkml:trace contextRef="#ctx0" brushRef="#br0" timeOffset="4147.608">3245 48,'-20'7,"-12"4,0 1,1 1,0 2,1 1,1 1,1 2,-2 2,28-20,0 0,0 0,0 0,1 0,-1 0,0 1,1-1,-1 0,1 1,0-1,-1 1,1 0,0-1,0 1,0 0,0-1,0 1,0 0,1 0,-1 0,0 0,1 0,0 0,-1 0,1 0,0 0,0 0,0 0,1 0,-1 0,0 0,1 0,-1 0,1 0,-1 0,1 0,0 0,0 0,0-1,0 1,0 0,1-1,-1 1,0-1,1 1,-1-1,1 0,0 1,-1-1,1 0,0 0,0 0,77 23,40 18,-116-40,0 1,0-1,0 1,0-1,0 1,0 0,0 0,-1 1,0-1,0 0,0 1,0-1,0 1,-1 0,1 0,-1 0,0-1,0 1,-1 0,1 0,-1 0,0 0,0 0,0 1,0-1,-1 0,0-1,-1 5,0-1,0 0,-1 0,0 0,0 0,-1-1,0 1,0-1,0 0,-1-1,0 1,0-1,0 0,-1 0,0 0,0-1,0 0,0 0,-1 0,1-1,-2 0,-8 5,0-2,0 0,-1-2,0 1,1-2,-1 0,-1-1,-3-1,-35-1,31 0</inkml:trace>
</inkml:ink>
</file>

<file path=ppt/ink/ink5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0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250 117,'0'-3,"-1"1,0 0,0 0,0 0,0 0,0 0,0 1,-1-1,1 0,-1 0,1 1,-1-1,0 1,0-1,1 1,-1 0,0 0,0 0,0 0,0 0,0 0,-1 1,1-1,0 1,0-1,0 1,-1 0,1 0,0 0,0 0,-1 0,1 0,0 1,0-1,0 1,-1-1,1 1,0 0,0 0,0 0,0 0,0 0,-1 2,-72 68,63-54,0 2,2-1,0 2,1-1,1 1,1 0,1 1,1 0,0 0,0 20,3-34,1 0,0 0,0 0,1 0,0 0,0 0,1 0,0 1,0-2,1 1,0 0,0 0,0 0,1-1,0 1,0-1,1 0,-1 0,2 0,-1-1,0 1,1-1,0 0,0 0,1-1,-1 1,1-1,0 0,0-1,1 0,-1 0,1 0,-1 0,1-1,0-1,5 2,12-2,-1-2,1 0,0-1,-1-2,0 0,0-2,0 0,-1-2,0 0,0-1,-1-2,0 0,0-1,-2-1,0-1,0-1,-1 0,13-15,-19 18,1-1,-2-1,0 0,0 0,-1-1,-1 0,0-1,-2 0,1-2,-5 11,0 0,-1 0,0 0,-1 0,1-1,-1 1,-1-1,1 1,-1-1,-1 1,1-1,-1 1,-1 0,1-1,-1 1,0 0,-1 0,0 0,0 0,-1 0,1 1,-3-3,-2-1,-1 0,0 1,0 0,-1 1,0 0,-1 0,1 1,-1 1,-1 0,1 0,-1 1,0 0,0 1,-1 1,1 0,-4 0,-13-1</inkml:trace>
  <inkml:trace contextRef="#ctx0" brushRef="#br0" timeOffset="353.754">25 370,'267'-160,"-201"134,-65 26,1-1,-1 1,1 0,-1 0,1 0,0 0,-1 1,1-1,-1 0,1 0,-1 1,1-1,-1 1,1 0,-1-1,0 1,1 0,-1 0,0 0,0 0,0 0,1 0,-1 0,0 0,0 0,0 1,-1-1,1 0,0 1,0-1,-1 0,1 1,-1-1,1 1,-1-1,0 1,1-1,-1 1,0-1,0 1,0 1,1 35,-2-34,0 0,1 0,-1 0,1 0,0 0,0 0,0 0,0 0,1 0,0 0,0 0,0 0,0 0,1 0,-1-1,1 1,0 0,0-1,0 0,1 1,-1-1,1 0,0 0,-1 0,2 0,-1-1,0 1,0-1,1 0,3 2,6-2,1 0,-1-1,1-1,-1 0,1 0,0-2,-1 1,1-2,-1 0,0 0,9-5,53-9,-56 21,-19 4</inkml:trace>
</inkml:ink>
</file>

<file path=ppt/ink/ink5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1,'24'0,"18"0,6 0,0 0,-4 0,-4 0,-4 0,-4 0,-2 0,-1 0,-6 0</inkml:trace>
</inkml:ink>
</file>

<file path=ppt/ink/ink5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0,-9 0,-10 0,-14 0</inkml:trace>
</inkml:ink>
</file>

<file path=ppt/ink/ink5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9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1 199,'9'0,"19"-5,8-1,3-1,0 2,3 2,-1-4,-3-1,-2 2,-4 1,-1 2,-2 1,-1 1,0 1,-1 0,-4 0</inkml:trace>
  <inkml:trace contextRef="#ctx0" brushRef="#br0" timeOffset="649.99">707 1,'-25'73,"19"-43,0-16,2 1,-1-1,2 1,0 0,1-1,0 1,1 1,0-1,2 0,0 0,0 0,2 0,0-1,0 1,1 0,1-1,1 0,1 3,-4-13,1 0,-1-1,0 1,1-1,0 0,0 0,0-1,0 1,0-1,1 1,-1-1,0-1,1 1,0-1,-1 0,1 0,0 0,0 0,0-1,0 0,-1 0,1 0,0-1,0 1,1-2,5 1,0-2,0 0,-1 0,1-1,-1 0,0 0,0-1,-1-1,1 0,6-5,18-23,-29 28,0 0,0 1,1-1,-1 1,1 0,1 1,-1-1,1 1,-1 0,1 1,1 0,4-2,-10 6,1-1,-1 1,1 0,-1 0,1 0,-1 0,0 0,0 1,1-1,-1 1,0-1,0 1,0 0,-1 0,1 0,0 0,-1 0,1 0,-1 0,0 1,1-1,-1 0,0 1,-1-1,1 1,0-1,-1 1,1 1,8 17,-6-15,1-1,-1 0,1 0,0 0,0-1,0 0,1 1,-1-1,1-1,0 1,0-1,1 0,-1 0,1 0,-1-1,1 0,0 0,0 0,0-1,0 0,0 0,0-1,0 1,0-1,0 0,0-1,5 0,4-4,0 0,0-1,0 0,-1-2,0 1,0-2,-1 1,0-2,-1 0,0-1,0 0,-1 0,-1-1,0-1,0 0,-1 0,-1-1,0 0,-1 0,-1-1,1-2,-1 3,0 0,-1 0,0-1,-1 1,-1-1,0 0,-1 0,-1 0,0 0,-1-6,0-4</inkml:trace>
</inkml:ink>
</file>

<file path=ppt/ink/ink5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6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48,'-2'-12,"-3"34,1-6,-1 1,0 0,1 0,1 1,0-1,2 1,0-1,0 1,2 0,0-1,1 1,1-1,1 1,0-1,1 0,1-1,1 1,0-1,1 0,0-1,2 0,0 0,4 4,-10-16,-1 0,1-1,0 1,-1-1,1 0,0 0,0 0,1-1,-1 1,0-1,0 0,1 0,-1-1,1 1,-1-1,0 0,1 0,-1-1,1 1,-1-1,0 0,1 0,-1 0,0-1,0 1,0-1,0 0,0 0,0-1,-1 1,1-1,-1 0,1 0,-1 0,0 0,0-1,-1 1,2-3,166-154,-169 159,1 0,-1 0,1 0,0 0,-1 0,1 0,0 0,0 1,0-1,0 0,-1 1,1 0,0 0,0-1,0 1,0 0,0 0,0 1,0-1,0 0,0 1,0-1,-1 1,1-1,0 1,0 0,-1 0,1 0,0 0,-1 0,1 0,-1 0,1 1,-1-1,2 2,41 66,-26-36,-15-30,-1 1,0-1,1 1,-1-1,1 0,0 0,0-1,0 1,1-1,-1 1,1-1,-1 0,1 0,0-1,0 1,-1-1,1 1,0-1,0-1,0 1,1 0,-1-1,0 0,0 0,0 0,0-1,0 1,0-1,0 0,0 0,0 0,0-1,0 1,0-1,9-6,-1-1,1 0,-1-1,-1 0,0 0,-1-2,0 1,0-1,-1 0,-1-1,0 0,-1-1,0 0,1-4,-3 8,6-11,-1-1,-1 0,-1 0,-2 0,0-1,-1 0,-1-1,-1 1,-1-17,-2 39,0 11</inkml:trace>
  <inkml:trace contextRef="#ctx0" brushRef="#br0" timeOffset="696.449">1192 218,'-61'153,"-10"44,70-195,1 0,-1 0,0 0,1 1,-1-1,1 0,0 0,0 1,0-1,0 0,0 0,0 1,0-1,1 0,0 0,-1 0,1 0,0 1,0-1,0 0,0 0,0-1,0 1,1 0,-1 0,1 0,-1-1,1 1,0-1,-1 1,1-1,0 0,0 0,0 0,0 0,0 0,0 0,0 0,0-1,1 1,-1-1,0 1,2-1,49 4,-28-5</inkml:trace>
  <inkml:trace contextRef="#ctx0" brushRef="#br0" timeOffset="996.976">938 386,'0'-4,"5"-3,6 1,6 2,6 0,2 2,3 6,1 2,0-1,1 0,-1-1,0-1,0-2,-1 0,-4-1</inkml:trace>
</inkml:ink>
</file>

<file path=ppt/ink/ink5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7,'-19'-3,"-1"1,1 1,-1 0,0 2,1 0,-1 1,1 1,0 1,-1 1,2 0,-16 7,-94 74,119-78,7-7,1 0,-1 0,1 0,-1 0,1 0,0 0,0 0,0 0,0 0,-1 1,2-1,-1 0,0 1,0-1,0 1,1-1,-1 1,0-1,1 1,0 0,-1-1,1 1,0 0,0-1,0 1,0-1,0 1,0 0,0-1,1 1,-1 0,0-1,1 1,0-1,-1 1,1-1,0 1,0-1,0 1,0-1,0 0,0 0,0 1,0-1,0 0,1 0,-1 0,0 0,1 0,10 5,1 0,-1-1,1-1,0 1,0-2,0 0,1-1,-1 0,4-1,-3 0,-1 1,1 0,-1 1,1 0,-1 1,0 1,0 0,11 6,-20-9,-1 0,0 0,0 0,0 1,0-1,-1 1,1-1,-1 1,1 0,-1 0,0 0,0 0,0 0,-1 1,1-1,-1 1,0-1,0 1,0-1,0 1,0-1,-1 1,0 0,1 0,-2-1,1 1,0 0,-1-1,1 1,-1 0,0-1,0 1,-1-1,1 0,-1 1,0-1,0 0,0 0,0 1,-19 12,-1 0,0-1,-1-2,-1 0,0-1,-21 6,38-15,-123 49,129-51,0-1,1 1,-1-1,0 0,0 1,0-1,0 0,1 1,-1-1,0 0,0 0,0 0,0 0,0 0,0 0,1 0,-1 0,0 0,0 0,0-1,0 1,0 0,1-1,-1 1,0 0,0-1,1 1,-1-1,0 1,0-1,1 1,-1-1,1 0,-1 1,0-1,1 0,-1 1,1-1,0 0,-1 0,1 0,0 1,-1-1,1 0,0 0,0 0,0 0,-1 0,1 1,0-1,0 0,1 0,-1 0,0 0,0 0,0 0,0 1,1-1,-1-1,5-12</inkml:trace>
</inkml:ink>
</file>

<file path=ppt/ink/ink5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3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1,'-19'3,"0"0,1 2,-1 0,1 1,0 1,1 0,-1 1,1 1,1 1,0 1,0 0,1 1,1 0,0 1,-12 15,19-18,0 1,1 0,0 0,1 0,0 1,1 0,0 0,1 0,0 0,1 0,1 1,0-1,0 1,2 8,0-16,0 1,1 0,0 0,0-1,0 1,1-1,0 1,0-1,0 0,1 0,0 0,-1-1,2 0,-1 1,0-1,1-1,0 1,0-1,0 1,0-1,1-1,-1 1,1-1,-1 0,1 0,0-1,1 1,4 0,0-1,-1 0,1 0,0-1,-1 0,1 0,-1-2,1 1,0-1,-1-1,0 0,0 0,0-1,0 0,1-2,7-4,-2 1</inkml:trace>
</inkml:ink>
</file>

<file path=ppt/ink/ink5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138 339,'-14'39,"-10"21,-1 6,-1-8,0-14,3-15</inkml:trace>
  <inkml:trace contextRef="#ctx0" brushRef="#br0" timeOffset="662.239">335 480,'0'3,"1"-1,-1 0,1 1,-1-1,1 0,0 1,0-1,0 0,0 0,0 0,1 0,-1 0,1 0,-1 0,1 0,0 0,-1-1,1 1,0-1,0 1,0-1,0 0,1 0,-1 0,0 0,0 0,1 0,-1-1,0 1,1-1,-1 0,1 1,-1-1,1 0,-1 0,0-1,1 1,-1 0,1-1,-1 0,0 1,1-1,-1 0,2-1,13-12,0 0,-1 0,-1-2,0 0,-1-1,-1 0,0-1,-1-1,-2 0,10-20,37-57,-57 97,0 0,0 0,0-1,1 1,-1 0,0 0,1 0,-1-1,0 1,1 0,-1-1,1 1,-1 0,1-1,0 1,-1-1,1 1,0-1,-1 1,1-1,0 1,0-1,-1 0,1 1,0-1,0 0,0 0,-1 1,1-1,0 0,0 0,0 0,0 0,-1 0,1 0,0 0,0-1,0 1,0 0,-1 0,1-1,0 1,0 0,-1-1,1 1,0-1,-1 1,1-1,0 1,-1-1,1 1,0-1,-1 0,1 1,-1-1,0 0,1 1,-1-1,1 0,-1 0,0 0,0 1,1-1,-1 0,0 0,0 0,0 0,0 0,3 101,-5-90,0-1,1 0,0 1,0-1,1 1,1-1,0 1,0-1,0 1,1-1,1 0,0 0,0 0,0 0,1-1,1 1,-1-1,1 0,1 0,-1-1,2 1,-1-1,1 0,0-1,6 5,-10-10,0 1,0-1,0 1,0-1,0 0,1 0,-1-1,0 1,1-1,-1 1,1-1,-1 0,1-1,-1 1,0 0,1-1,-1 0,0 0,1 0,-1 0,0 0,0-1,0 1,0-1,0 0,0 0,-1 0,1 0,0-1,-1 1,0-1,0 1,1-2,59-105,-55 94,37-107,-38 99</inkml:trace>
  <inkml:trace contextRef="#ctx0" brushRef="#br0" timeOffset="1047.675">1436 0,'-22'19,"0"1,1 1,2 1,0 0,1 2,1 0,2 1,0 0,2 1,1 1,0 0,3 1,-7 26,15-48,0 1,1 0,0 0,0-1,1 1,-1 0,1 0,1-1,0 1,-1-1,2 1,-1-1,1 0,0 0,0 0,1 0,0 0,0-1,0 0,1 0,-1 0,1 0,1-1,-1 1,0-1,1-1,0 1,0-1,0 0,0 0,1-1,3 1,0 1,-1-1,1 0,0-1,0 0,-1 0,1-1,1-1,-1 1,0-2,0 1,0-2,0 1,-1-1,1-1,0 1,-1-2,1 1,-1-2,0 1,0-1,-1 0,1-1,2-2,4-4,0 0,-1-2,0 1,-1-1,-1-1,0-1,-1 0,-1 0,0-1,-1 0,6-18,-11 28,0 0,-1-1,0 0,0 0,-1 0,0 0,0 0,-1 0,0-1,0 1,-1 0,0-1,-1 1,0 0,0-1,-1 1,0 0,0 0,-1 0,0 0,0 1,-1-1,0 1,0 0,-1 0,0 0,0 0,0 1,-1 0,0 0,0 1,-1 0,0 0,0 0,0 1,0 0,-7-3,-90-6,74 13</inkml:trace>
  <inkml:trace contextRef="#ctx0" brushRef="#br0" timeOffset="1310.186">1098 311,'280'-51,"-275"50,0 0,0 1,0-1,0 1,0 0,1 0,-1 1,0-1,0 1,0 0,0 0,0 1,0 0,-1 0,1 0,0 0,-1 1,0-1,1 1,-1 0,0 1,-1-1,1 1,0-1,-1 1,2 3,-2-3,-2 1,1 0,-1-1,2 1,-1-1,0 1,1-1,0 0,0 0,0 0,0-1,1 1,-1-1,1 1,0-1,0-1,0 1,0 0,1-1,-1 0,1 0,-1 0,1-1,0 1,0-1,0 0,0-1,-1 1,1-1,0 0,0 0,1-1,62-16,-47 12</inkml:trace>
</inkml:ink>
</file>

<file path=ppt/ink/ink5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526 29,'0'0,"-1"0,1 0,-1-1,1 1,-1 0,1-1,-1 1,1 0,0-1,-1 1,1 0,-1-1,1 1,0-1,0 1,-1-1,1 1,0-1,0 1,-1-1,1 1,0-1,0 1,0-1,0 1,0-1,0 1,0-1,0 1,0-1,0 0,0 1,0-1,0 1,1-1,-1 1,0-1,0 1,0-1,1 1,-1-1,0 1,1 0,-1-1,0 1,1-1,-1 1,1 0,-1-1,1 1,-1 0,0 0,1-1,-1 1,1 0,-52-5,50 5,-156 22,-60 30,215-51,0-1,0 1,0-1,0 1,0 0,0 0,0 0,0 0,0 0,0 0,0 0,1 1,-1-1,1 1,-1-1,1 1,-1 0,1-1,0 1,0 0,0 0,0 0,0 0,0 0,0 0,1 0,-1 0,1 0,-1 0,1 1,0-1,0 0,0 0,0 0,0 0,1 1,-1-1,1 0,-1 0,1 0,0 0,0 0,0 0,0 0,0 0,0 0,0-1,1 1,-1 0,1-1,-1 1,1-1,8 7,1 0,0-1,0-1,0 1,1-2,0 0,0 0,0-1,1-1,0 0,-1 0,1-1,0-1,9 0,45 9,73 11,-138-21,-1 0,0 0,0 0,0 0,1 0,-1 0,0 0,0 0,0 1,0-1,1 1,-1-1,0 1,0-1,0 1,0-1,0 1,0 0,0 0,0-1,-1 1,1 0,0 0,0 0,-1 0,1 0,0 0,-1 0,1 0,-1 0,0 0,1 1,-1-1,0 0,1 0,-1 0,0 0,0 1,0-1,0 0,0 0,0 0,-1 1,1-1,0 0,-1 0,1 0,0 0,-1 0,0 0,1 0,-1 0,1 0,-1 0,0 0,0 0,-16 10,-1 0,0-2,0 0,-1-1,0-1,-1-1,-14 3,-48 17,60-19,0 1,1 1,0 1,1 1,0 0,0 2,1 0,1 1,0 1,-11 13,27-27,1 0,-1 1,1-1,0 1,0-1,-1 1,1-1,0 1,0-1,0 1,1 0,-1 0,0-1,1 1,-1 0,1 0,-1 0,1 0,0 0,0 0,0 0,0-1,0 1,0 0,1 0,-1 0,1 0,-1 0,1 0,0-1,-1 1,1 0,0-1,0 1,0 0,1-1,-1 1,0-1,1 0,-1 1,0-1,1 0,0 0,-1 0,1 0,0 0,-1 0,1-1,0 1,0 0,0-1,-1 1,1-1,1 0,18 3,0-2,1 0,-1-1,0-2,0 0,0-1,0-1,1-1,70-10,45-5,-125 22</inkml:trace>
</inkml:ink>
</file>

<file path=ppt/ink/ink5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150 116,'-74'250,"24"-47,24-81,26-115,1-6</inkml:trace>
  <inkml:trace contextRef="#ctx0" brushRef="#br0" timeOffset="263.969">93 59,'19'0,"26"-5,9-1,6-1,-3-2,-6-1,-7 2,-6 2,-5 2,-3 2,-2 1,-6 5,-6 3</inkml:trace>
  <inkml:trace contextRef="#ctx0" brushRef="#br0" timeOffset="522.135">8 397,'38'0,"23"-5,10-1,-2 0,-8 1,-9 2,-14 1</inkml:trace>
  <inkml:trace contextRef="#ctx0" brushRef="#br0" timeOffset="1073.9">572 510,'-228'242,"207"-221,79-102,113-96,-171 176,1 0,-1 0,1 0,-1 0,1 0,0 0,-1 0,1 0,0 1,-1-1,1 0,0 1,0-1,0 0,0 1,0-1,-1 1,1-1,0 1,0 0,0-1,0 1,0 0,1 0,-1 0,0 0,0-1,0 1,0 1,0-1,0 0,0 0,0 0,0 1,0-1,0 0,0 1,0-1,0 1,0-1,0 1,-1-1,1 1,0 0,0-1,0 1,-1 0,1 0,0 0,-1 0,1-1,-1 1,1 0,-1 0,1 1,6 66,-9-64,1 0,0 0,0 1,1-1,-1 0,1 0,0 0,0 0,1 0,-1 1,1-1,0 0,0 0,0 0,0 0,1 0,0-1,0 1,0 0,0-1,0 1,1-1,-1 0,1 0,0 0,0 0,0 0,1-1,-1 1,0-1,1 0,0 0,-1 0,1-1,0 1,0-1,0 0,0 0,0 0,1 0,1-2,0 1,-1-1,1 0,-1 0,1-1,-1 1,1-1,-1 0,0-1,0 1,0-1,0 0,-1-1,1 1,-1-1,0 0,0 0,0 0,0 0,-1-1,1 1,-1-1,0 0,-1 0,2-3,41-139,-40 119,-3 3</inkml:trace>
</inkml:ink>
</file>

<file path=ppt/ink/ink5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2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1,'452'0,"-428"0</inkml:trace>
</inkml:ink>
</file>

<file path=ppt/ink/ink5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25,'44'0,"32"0,9-4,-5-3,-7 1,-11 2,-16 0</inkml:trace>
</inkml:ink>
</file>

<file path=ppt/ink/ink5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64,'-36'10,"-1"3,2 0,0 2,0 2,2 1,0 2,1 1,-2 3,27-18,0 0,0 0,0 0,1 1,0 0,0 0,1 0,0 1,0 0,1 0,0 0,0 0,1 1,0 0,0-1,1 1,0 0,1 0,0 0,0 1,1-1,0 0,1 0,0 0,0 0,1 0,0 0,1 0,0 0,0-1,5 9,-3-10,1 0,0 0,0-1,1 0,-1 0,1 0,1-1,-1 0,1-1,0 1,0-1,0-1,0 0,1 0,0 0,-1-1,1-1,0 1,0-1,2-1,14 2,-1-2,1-1,-1-1,0-1,1-1,18-6,-12 1,0-2,-1-1,-1-1,0-2,-1-1,0-1,-2-1,0-2,-1 0,-1-2,-1 0,0-2,13-21,-31 41,0-1,0 0,-1 0,0 0,0 0,-1-1,1 0,-1 0,0 0,-1 0,0 0,0 0,0-1,0 1,-1-1,0 1,-1-1,1 0,-1 1,-1-1,1 1,-1-1,0 0,-1 1,1-1,-1 1,-1 0,1 0,-1 0,0 0,-4-5,-86-62,63 55</inkml:trace>
  <inkml:trace contextRef="#ctx0" brushRef="#br0" timeOffset="248.993">0 234,'173'14,"1"-7,166-16,274-3,-588 12</inkml:trace>
</inkml:ink>
</file>

<file path=ppt/ink/ink5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03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1 284,'781'0,"-820"18,17-9,3 1</inkml:trace>
  <inkml:trace contextRef="#ctx0" brushRef="#br0" timeOffset="269.103">142 510,'194'-22,"207"16,-351 11,-32 1</inkml:trace>
  <inkml:trace contextRef="#ctx0" brushRef="#br0" timeOffset="696.741">565 2,'-1'-1,"0"1,0 0,0 0,-1 0,1 0,0 0,0 0,0 0,0 0,0 1,0-1,-1 0,1 1,0-1,0 1,0-1,0 1,0-1,0 1,0 0,1-1,-1 1,0 0,0 0,0 0,1 0,-1 0,0 0,1 0,-1 0,1 0,-1 0,1 0,0 0,-1 0,1 0,0 0,0 0,0 1,0-1,0 0,0 0,0 0,0 0,0 0,0 1,1-1,-1 0,0 0,1 0,0 0,30 54,-12-38,0 0,1-1,0-2,1 0,1-1,5 2,-8-6,0 2,-1 0,0 1,-1 1,0 0,-1 2,0 0,12 16,-26-28,1 0,-1 1,0-1,-1 1,1-1,0 1,-1 0,0 0,0-1,0 1,-1 0,1 0,-1 0,0 0,0 0,0 0,-1 0,1 0,-1 0,0 0,0 0,0-1,-1 1,1 0,-1-1,0 1,0-1,0 0,0 1,-2 0,-94 85,82-77,-125 74,108-69,2 1,0 2,1 0,1 2,-9 11,20-14,5-1</inkml:trace>
</inkml:ink>
</file>

<file path=ppt/ink/ink5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1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3,'-1'266,"-54"33,36-212,22-73</inkml:trace>
  <inkml:trace contextRef="#ctx0" brushRef="#br0" timeOffset="243.706">0 59,'44'-5,"42"-6,16-1,1 1,-8 2,-15 4,-11 1,-13 3,-12 0,-7 2,-6-1,-4 1,-1-1,-5 0</inkml:trace>
  <inkml:trace contextRef="#ctx0" brushRef="#br0" timeOffset="551.84">932 200,'38'0,"27"0,8 0,-4 0,-10 0,-9 0,-8 0,-7 0,-9 0</inkml:trace>
  <inkml:trace contextRef="#ctx0" brushRef="#br0" timeOffset="766.318">959 426,'39'0,"31"0,9 0,-4 0,-10 0,-12 0,-9 0,-13 0</inkml:trace>
</inkml:ink>
</file>

<file path=ppt/ink/ink5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6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37,'15'33,"-1"0,-2 1,-1 0,-1 1,-3 0,0 0,-2 1,-1 28,-3-31,2-1,1 0,1 0,2-1,1 1,3 4,-11-33,1 0,-1 0,1 0,0 1,0-1,0 0,0 0,0 0,1 0,-1 0,1-1,0 1,0 0,0-1,0 1,0-1,0 0,1 0,-1 0,1 0,0 0,0 0,-1-1,1 1,0-1,0 0,1 0,-1 0,0 0,0 0,0-1,0 0,1 1,-1-1,0 0,0-1,1 1,-1-1,0 1,0-1,0 0,0 0,0 0,1-1,17-17,-1-2,-1 0,-1-1,0-1,-2-1,-1-1,8-18,27-39,-50 83,0-1,0 1,0-1,1 0,-1 1,0-1,0 1,1-1,-1 0,0 1,1-1,-1 0,0 1,1-1,-1 0,0 0,1 1,-1-1,1 0,-1 0,0 0,1 0,-1 1,1-1,-1 0,1 0,-1 0,1 0,-1 0,0 0,1 0,-1 0,1 0,-1 0,1-1,-1 1,1 0,-1 0,0 0,1 0,-1-1,1 1,-1 0,0 0,1-1,-1 1,0 0,1-1,-1 1,0 0,0-1,1 1,-1-1,0 1,0 0,0-1,1 1,-1-1,0 1,0-1,0 1,0 0,0-1,0 1,0-1,0 1,0-1,3 39,-3-34,-1 25,0-22,0 0,1 0,0 0,0 0,0 0,1-1,0 1,1 0,-1 0,1 0,0-1,1 1,0-1,0 0,0 1,1-1,0-1,1 2,-2-3,0 0,0-1,0 1,1-1,0 0,-1 0,1 0,0-1,1 1,-1-1,0 0,1 0,-1-1,1 1,0-1,-1 0,1 0,0-1,0 1,-1-1,1 0,0 0,0-1,0 1,-1-1,1 0,0-1,-1 1,1-1,-1 1,1-2,-1 1,0 0,0-1,0 0,0 0,10-10,-1 0,-1-1,-1 0,0-1,-1-1,0 1,-1-1,-1-1,0 0,-2 0,4-14,9-18,35-183,-49 206</inkml:trace>
  <inkml:trace contextRef="#ctx0" brushRef="#br0" timeOffset="324.489">1271 207,'-22'15,"-7"4,0 1,1 1,2 1,0 2,1 0,1 2,2 1,-14 20,34-44,0 1,0-1,0 1,0-1,1 1,-1 0,1 0,0 0,0 0,0 0,1 0,0 0,-1 0,1 0,1 0,-1 0,1 0,-1 0,1 0,0 0,0 0,1 0,-1 0,1-1,0 1,0-1,0 1,1-1,-1 0,1 1,0-1,-1-1,1 1,1 0,-1-1,0 1,1-1,-1 0,1 0,-1-1,1 1,1 0,9 3,-1 0,1 0,0-1,1-1,-1 0,0-1,1-1,-1 0,1-1,-1-1,1 0,-1-1,1 0,5-3,5 0</inkml:trace>
  <inkml:trace contextRef="#ctx0" brushRef="#br0" timeOffset="636.965">1666 150,'-25'30,"1"0,1 2,2 1,2 0,0 1,3 1,1 1,0 4,13-36,0-1,0 1,1 0,-1 0,1-1,0 1,0 0,0 0,1 0,-1 0,1 0,0 0,0 0,1 0,-1 0,1 0,0 0,0 0,0 0,0-1,1 1,0 0,-1-1,1 1,1-1,-1 0,0 1,1-1,0 0,-1 0,1-1,0 1,1-1,-1 1,8-1,1 1,-1-2,1 0,0 0,-1-1,1 0,0-1,-1 0,1-1,-1-1,1 0,-1 0,0-1,0 0,-1-1,1 0,3-4,-1 3,-1-1,0 0,-1-1,0 0,0 0,0-2,-1 1,-1-1,0-1,0 0,-1 0,0 0,-1-1,0 0,-1-1,-1 1,0-1,0-1,-2 1,1 0,-2-1,0 0,0 1,-1-8,-2 15,-1-1,0 1,0 0,0 0,0 1,-1-1,0 0,0 1,-1 0,0 0,0 0,0 0,0 0,-1 1,0 0,1 0,-2 0,1 1,0-1,-1 1,1 0,-1 1,0 0,0 0,0 0,0 0,-1 1,1 0,0 0,0 1,-1 0,1 0,0 0,-1 1,1 0,0 0,0 1,0-1,0 1,-2 1,-11 5</inkml:trace>
  <inkml:trace contextRef="#ctx0" brushRef="#br0" timeOffset="1018.601">2372 94,'-26'6,"0"1,1 2,0 0,0 2,1 0,1 2,0 1,1 0,-2 4,22-17,-1 0,1 0,0 1,-1 0,1-1,0 1,0 0,1 0,-1 0,0 0,0 0,1 0,0 1,-1-1,1 0,0 1,0-1,0 1,0-1,1 1,-1 0,1-1,0 1,-1 0,1-1,0 1,0 0,1-1,-1 1,1 0,-1-1,1 1,0-1,0 1,0-1,0 1,0-1,1 1,-1-1,1 0,0 0,-1 0,1 0,0 0,0 0,1 0,76 32,-69-32,-1 1,1 0,-1 1,0 0,0 1,0-1,0 2,-1-1,0 1,0 1,-1-1,1 1,5 8,-11-9,0 1,-1-1,1 1,-1 0,-1 0,1-1,-1 1,0 0,-1 0,0 0,0-1,0 1,-1 0,0-1,0 1,0-1,-1 0,0 0,0 0,-1 0,0 0,0-1,0 0,-1 0,1 0,-1 0,0 0,-1-1,1 0,-3 1,1 0,1 0,-1 0,1-1,-1 0,-1 0,1-1,0 0,-1 0,0-1,1 0,-1 0,0-1,0 0,0 0,0-1,0 0,0 0,0-1,-6-1,-5-4</inkml:trace>
  <inkml:trace contextRef="#ctx0" brushRef="#br0" timeOffset="1750.558">3020 9,'-8'-3,"-1"1,0 1,0 0,-1 0,1 1,0 0,0 0,0 1,0 1,0-1,0 1,0 1,0 0,1 0,-1 1,1 0,0 0,0 1,0 0,1 0,0 1,0 0,0 0,1 0,0 1,0 0,0 1,1-1,0 1,1 0,-1 2,-4 12,1 0,1 0,1 1,1 0,1 0,2 0,0 0,1 0,1 1,1-1,1 0,2 5,-3-19,1 1,-1 0,2 0,-1-1,2 1,-1-1,1 0,0 0,1-1,0 1,0-1,1 0,0 0,1-1,0 1,0-1,0-1,1 0,0 0,0 0,0-1,1 0,0-1,0 0,0 0,0-1,1 0,-1 0,1-1,0-1,0 0,0 0,-1-1,1 0,0 0,0-1,3-1,13-4,0 0,-1-2,1 0,-1-2,-1-1,0-1,-1-1,0-1,-1-1,0-1,1-2,-13 9,1 1,-1-1,-1 0,0-1,0 0,-1-1,-1 0,1 0,-2-1,0 1,0-2,-1 1,0 0,-1-1,-1 0,0 0,0 0,-2 0,1 0,-2-1,0 1,0 0,-1-1,-1 1,0 0,-1 0,-1 0,0 0,-2-4,-2 7,0 0,-1 0,0 1,0 0,-1 0,0 1,-1 0,0 1,0 0,-1 1,1 0,-1 1,-1 0,1 1,-1 0,1 1,-1 1,0 0,0 1,0 0,0 1,-11 1,-13-3</inkml:trace>
  <inkml:trace contextRef="#ctx0" brushRef="#br0" timeOffset="2040.586">2682 319,'385'-121,"-383"121,1 0,0 0,0-1,-1 2,1-1,0 0,0 0,0 1,-1 0,1-1,0 1,-1 0,1 0,-1 1,1-1,-1 0,0 1,1 0,-1-1,0 1,0 0,0 0,0 0,-1 0,1 1,0-1,-1 0,0 1,1-1,-1 1,0 0,0-1,-1 1,1 0,0-1,-1 1,0 0,1 1,16 32,-11-28,0 0,1 0,0 0,1-1,0 0,0-1,0 0,1 0,0-1,0 0,0-1,1 1,0-2,0 0,0 0,0 0,1-1,177 11,-160-14,-4 1</inkml:trace>
</inkml:ink>
</file>

<file path=ppt/ink/ink5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5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550 452,'1'-1,"0"0,0 0,0 1,0-1,0 0,0 0,0 0,0 0,0-1,-1 1,1 0,-1 0,1 0,0-1,-1 1,0 0,1 0,-1-1,0 1,0 0,1-1,-1 1,0 0,-1-1,1 1,0 0,0-1,0 1,-1 0,1-1,-1 1,1 0,-1 0,1 0,-1-1,0 1,0 0,1 0,-1 0,0 0,0 0,0 0,0 0,0 1,0-1,0 0,-1 0,1 1,0-1,0 1,-1-1,1 1,0 0,-1-1,1 1,0 0,-1 0,1 0,0 0,-1 0,1 0,0 0,-1 0,1 1,-1-1,-23-2,0 2,0 0,0 1,1 2,-1 0,0 2,-2 1,-130 18,157-24,1 0,-1 0,0 0,1 0,-1 0,1 0,-1 0,1 0,-1 0,0 1,1-1,-1 0,1 0,-1 0,0 0,1 1,-1-1,0 0,1 0,-1 1,0-1,1 0,-1 1,0-1,0 0,1 1,-1-1,0 0,0 1,0-1,1 0,-1 1,0-1,0 1,0-1,0 0,0 1,0-1,0 1,0-1,0 0,0 1,0-1,0 1,0-1,0 1,0-1,-1 0,1 1,0-1,0 0,0 1,-1-1,1 0,0 1,0-1,-1 0,1 1,0-1,-1 0,1 1,-1-1,51 15,-41-13,-2 0,2 0,0 0,0 0,0 1,-1 0,1 0,-1 1,0 0,0 1,0 0,0 0,-1 1,0-1,0 2,4 4,-10-7,0 1,-1-1,1 0,-1 0,0 1,-1-1,1 0,-1 0,0 0,0 1,0-1,0 0,-1 0,1 0,-1-1,0 1,0 0,-1-1,1 1,-1-1,0 0,1 0,-1 0,-1 0,1 0,0-1,-1 1,0-1,1 0,-1 1,-283 274,285-276,1 1,-1-1,0 1,1 0,-1-1,1 1,-1 0,1 0,0 0,0 0,-1 0,2 0,-1 0,0 0,0 0,1 0,-1 1,1-1,-1 0,1 0,0 1,0-1,0 0,0 1,1-1,-1 0,1 0,-1 1,1-1,0 0,0 0,0 0,0 0,0 0,0 0,0 0,1 0,-1-1,1 1,-1 0,1-1,0 1,11 4,0 0,1 0,0-1,0-1,0 0,0-1,1-1,-1 0,1-1,0-1,-1 0,1-1,14-2,5 1,-3-4,-25 0</inkml:trace>
  <inkml:trace contextRef="#ctx0" brushRef="#br0" timeOffset="332.327">240 1,'-1'509,"-50"-112,17-115,12-142,19-117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7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0,'-39'152,"-13"129,41-221,4 1,2 0,3 0,5 57,-3-117,-1 1,1 0,1 0,-1-1,0 1,0 0,1-1,-1 1,1 0,-1-1,1 1,0 0,-1-1,1 1,0-1,0 1,0-1,0 0,0 1,1-1,-1 0,0 0,1 0,-1 0,1 0,-1 0,1 0,-1 0,1-1,0 1,-1 0,1-1,0 0,-1 1,1-1,0 0,0 0,-1 0,1 0,0 0,0 0,-1 0,1-1,0 1,-1-1,1 1,0-1,-1 0,1 0,-1 1,1-1,0-1,234-140,-205 124,-26 13,0 1,0 1,1-1,0 1,-1 0,1 0,0 0,1 1,-1 0,0 0,1 1,-1 0,1 0,-1 0,1 1,-1 0,6 1,-9 1,1 1,-1 0,0 0,0 0,0 0,0 1,-1-1,0 1,1 0,-1-1,0 1,-1 0,1 0,-1 0,1 1,-1-1,-1 0,1 0,-1 1,1-1,-1 0,0 1,-1 3,9 42,26 1,-21-40</inkml:trace>
</inkml:ink>
</file>

<file path=ppt/ink/ink5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32,'48'-21,"-45"21,38-5,0 1,0 3,0 1,27 4,-69-4,0 1,0-1,0 1,0 0,0-1,0 1,0 0,0 0,1 0,-1-1,0 1,1 0,-1 0,0 0,1 0,-1 0,1 0,0 0,-1 0,1 0,0 1,0-1,-1 0,1 0,0 0,0 0,0 0,1 0,-1 1,0-1,0 0,0 0,1 0,-1 0,1 0,-1 0,1 0,-1 0,1 0,-1 0,1 0,0 0,0-1,-1 1,1 0,0 0,0-1,0 1,0 0,0-1,0 1,0-1,0 1,0-1,0 0,0 1,0-1,0 0,1 0,-1 0,0 0,0 0,0 0,0 0,0 0,0 0,1-1,-1 1,0 0,1-1,-153 65,111-52,-543 176,542-170,66 4,136-4,-32-9,67 9,-194-18,-1-1,0 1,0-1,0 1,1 0,-1 0,0 0,0 0,1 0,-1 0,0 0,0 0,1 0,-1 0,0 1,0-1,0 0,1 1,-1-1,0 1,0 0,0-1,0 1,0 0,0-1,0 1,0 0,0 0,0 0,-1 0,1 0,0 0,-1 0,1 0,0 0,-1 0,0 1,1-1,-1 0,0 0,1 1,-1-1,0 0,0 0,0 0,0 1,0-1,0 0,0 0,-1 1,1-1,0 0,-1 0,1 0,-1 1,1-1,-1 0,1 0,-1 0,0 0,0 0,0 0,1 0,-1 0,0-1,0 1,0 0,0 0,-1 0,-223 109,216-106,-11 4,1 1,0 1,0 1,1 1,1 0,0 1,0 1,-4 6,20-19,-1 1,1 0,0 0,0 0,0-1,0 1,0 0,0 0,0 1,1-1,-1 0,1 0,-1 0,1 0,0 0,0 1,0-1,0 0,0 0,0 0,1 1,-1-1,1 0,0 0,-1 0,1 0,0 0,0 0,0 0,1 0,-1-1,0 1,1 0,-1-1,1 1,-1-1,1 1,0-1,0 1,82 37,-62-37,1-1,-1-2,0 0,1-1,-1-1,0-1,18-5,-11 2,140-42,-147 40,-4-1</inkml:trace>
</inkml:ink>
</file>

<file path=ppt/ink/ink5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9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1,'29'5,"24"1,7 0,-1-1,-6-1,-7-2,-7-1,-5 0,-4-1,-1-1,-7-4,-2-1,1-1,-3 2</inkml:trace>
</inkml:ink>
</file>

<file path=ppt/ink/ink5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9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47,'38'0,"32"0,9-5,-4-1,-10 0,-12 1,-9 1,-8 2,-10-4,-4-1,-7 1</inkml:trace>
</inkml:ink>
</file>

<file path=ppt/ink/ink5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8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161 115,'-14'43,"-10"33,-1 9,4-5,1-12,4-12,4-12,5-7,3-6,2-4,-3 0,-1-11,1-8</inkml:trace>
  <inkml:trace contextRef="#ctx0" brushRef="#br0" timeOffset="248.804">20 58,'38'0,"33"0,8-5,0-1,-8-1,-11 2,-12-3,-8 0,-7 1,-4 1,-12 3,-8 1</inkml:trace>
  <inkml:trace contextRef="#ctx0" brushRef="#br0" timeOffset="453.17">20 453,'38'0,"28"-5,6-1,-3 0,-14-4,-11 0,-9 2,-5 2,-8 2</inkml:trace>
  <inkml:trace contextRef="#ctx0" brushRef="#br0" timeOffset="868.482">725 425,'-160'249,"149"-231,0 1,1 0,1 1,1 0,1 0,-3 12,10-30,-1 0,1 0,-1 0,1 0,0 0,0 0,0 0,0 0,0 1,0-1,1 0,-1 0,1 0,-1 0,1 0,0 0,0 0,0 0,0 0,0 0,0-1,0 1,1 0,-1-1,1 1,-1-1,1 1,0-1,-1 0,1 0,0 0,0 0,0 0,0 0,0 0,0-1,0 1,0 0,0-1,0 0,0 0,1 0,-1 0,0 0,1 0,100-17,2-27,-92 32</inkml:trace>
  <inkml:trace contextRef="#ctx0" brushRef="#br0" timeOffset="1136.539">415 622,'38'0,"28"0,6 0,-3 0,-9 0,-10 0,-9 0,-11 0</inkml:trace>
</inkml:ink>
</file>

<file path=ppt/ink/ink5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35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0,'-65'133,"7"3,-36 125,39-121,56-140,-1-1,0 1,1 0,-1 0,0-1,1 1,-1 0,0-1,0 1,1 0,-1-1,0 1,0 0,0-1,0 1,1-1,-1 1,0 0,0-1,0 1,0-1,0 1,0 0,0-1,0 1,0-1,0 1,0 0,-1-1,1 1,0-1,0 1,0 0,0-1,-1 1,1 0,0-1,0 1,0 0,-1-1,1 1,0 0,-1 0,1-1,0 1,-1 0,1 0,0-1,-1 1,1 0,-1 0,1 0,0 0,-1 0,1 0,-1 0,1-1,0 1,-1 0,1 1,-1-1,1 0,0 0,-1 0,1 0,11-38,2 0,2 1,1 1,2 1,4-5,1-3,3-8,-1 0,2 1,2 1,2 2,15-16,-43 59,-3 4,0-1,0 0,0 1,0-1,0 0,1 1,-1-1,0 0,0 1,0-1,1 0,-1 1,0-1,1 0,-1 1,0-1,1 1,-1-1,1 1,-1-1,1 1,-1-1,1 1,-1 0,1-1,-1 1,1 0,0-1,-1 1,1 0,-1 0,1-1,0 1,-1 0,1 0,0 0,-1 0,1 0,0 0,0 0,-1 0,1 0,0 0,-1 1,1-1,-1 0,1 0,0 1,-1-1,1 0,-1 1,1-1,0 0,-1 1,1-1,-1 1,1-1,-1 1,0-1,1 1,-1-1,0 1,1 0,-1-1,1 1,-1 211,0-34,0-176,0 0,0 0,0 0,1-1,-1 1,1 0,-1 0,1 0,0-1,-1 1,1 0,0-1,0 1,0 0,1-1,-1 1,0-1,0 0,1 1,-1-1,1 0,-1 0,1 0,0 0,-1 0,1 0,0-1,0 1,-1 0,1-1,0 0,0 1,0-1,0 0,0 0,0 0,-1 0,1 0,0 0,0-1,0 1,0-1,0 1,-1-1,1 0,0 1,0-1,-1 0,1 0,-1 0,1-1,-1 1,1 0,-1-1,0 1,0 0,1-2,15-12,-1 0,-1-2,0 0,-2 0,0-1,4-9,24-31,5-5,-30 38,1 1,2 0,0 2,1 0,1 1,17-12,-37 32,0 0,0 0,0 0,0 0,0 0,0 0,0 0,1 1,-1-1,0 0,0 1,1-1,-1 1,0 0,1-1,-1 1,0 0,1 0,-1-1,1 1,-1 0,0 1,1-1,-1 0,0 0,1 1,-1-1,0 0,1 1,-1-1,0 1,1 0,-1-1,0 1,0 0,0 0,0 0,0 0,0 0,0 0,0 0,0 0,-1 0,1 0,0 1,-1-1,1 0,0 0,-1 1,0-1,1 0,-1 1,0-1,0 0,0 2,2 12,-1 1,-1 0,0-1,-2 1,1 0,-2-1,0 1,-3 6,2-12,1 1,0-1,1 1,0 0,1-1,0 1,0 0,2 0,-1 0,1 0,1 0,0-1,0 1,1 0,0-1,1 0,4 8,2-4</inkml:trace>
  <inkml:trace contextRef="#ctx0" brushRef="#br0" timeOffset="526.971">1492 113,'-42'5,"0"1,0 3,1 1,-37 14,67-20,0 1,0 0,1 0,0 1,0 0,0 1,1 0,0 0,0 1,1 0,0 1,0 0,1 0,1 0,-1 1,1 0,1 1,0-1,0 1,0 5,-4 72,9-86,0 1,1-1,-1 1,1-1,0 1,-1-1,1 1,0-1,1 0,-1 0,0 0,1 1,-1-1,1 0,0-1,-1 1,1 0,0 0,0-1,0 1,0-1,1 0,-1 0,0 1,0-1,1-1,-1 1,1 0,-1-1,1 1,-1-1,3 1,7-3,0-1,1 1,-2-2,1 0,0 0,-1-1,0-1,0 1,0-2,-1 0,0 0,0-1,-1 0,8-8,209-234,-194 226,-32 24,0-1,1 1,-1 0,0-1,1 1,-1 0,1-1,-1 1,1 0,-1 0,1-1,-1 1,1 0,-1 0,1 0,-1 0,1 0,-1-1,1 1,-1 0,1 0,-1 0,1 1,-1-1,1 0,-1 0,1 0,-1 0,1 0,-1 1,1-1,-1 0,1 0,-1 1,1-1,-1 0,1 1,-1-1,0 0,1 1,-1-1,0 1,1-1,-1 0,0 1,0-1,1 1,-1-1,0 1,0-1,0 1,0-1,0 1,1 0,-1-1,0 1,0-1,0 1,-1-1,1 1,0-1,0 1,0-1,0 1,0-1,-47 149,44-139,1 1,0 0,0 0,1 0,1 0,0 0,0 0,1 0,0 0,1 0,0 0,1-1,0 1,3 4,7 3</inkml:trace>
  <inkml:trace contextRef="#ctx0" brushRef="#br0" timeOffset="878.319">2001 141,'-141'287,"108"-182,31-101,2 1,-1-1,0 1,1-1,0 1,0-1,0 1,0 0,1-1,0 1,0-1,0 0,1 1,-1-1,1 0,0 0,0 0,1 0,-1 0,1 0,0 0,1 0,3 0,0 0,1-1,0 0,-1-1,1 0,0 0,0 0,1-1,-1 0,0-1,0 0,1 0,-1-1,0 0,0 0,0-1,0 0,0 0,7-4,27-12,-28 8</inkml:trace>
  <inkml:trace contextRef="#ctx0" brushRef="#br0" timeOffset="1066.95">1662 395,'38'0,"33"0,8 0,-4 0,-11 0,-10 0,-15 0</inkml:trace>
</inkml:ink>
</file>

<file path=ppt/ink/ink5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43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1 311,'224'-17,"-158"9,0 3,1 2,33 6,-2-2,-73-1</inkml:trace>
  <inkml:trace contextRef="#ctx0" brushRef="#br0" timeOffset="265.734">57 452,'39'0,"31"0,14-5,-3-2,-10 1,-13 1,-11 2,-9 0,-6 2,-3 1,-3 0,-5 0</inkml:trace>
  <inkml:trace contextRef="#ctx0" brushRef="#br0" timeOffset="781.22">424 1,'2'8,"1"0,0 0,0 0,0-1,1 1,0-1,1 1,-1-1,1-1,1 1,-1-1,1 0,0 0,1 0,-1-1,1 0,0-1,1 1,-1-1,4 1,69 36,-55-29,-1 0,0 1,-1 2,-1 0,0 1,0 2,-18-14,-1 0,1 0,-1 0,0 0,0 1,0-1,-1 1,1 0,-1 0,0 0,0 0,-1 0,0 0,0 1,0-1,0 0,-1 1,0-1,0 0,-1 1,1-1,-1 0,0 0,0 1,-1-1,0 0,0 0,0 0,0 0,-1-1,0 1,0-1,0 1,0-1,-1 0,1 0,-5 2,-34 35,-2-2,-2-1,-1-3,-2-2,-16 7,-29 30,83-57</inkml:trace>
</inkml:ink>
</file>

<file path=ppt/ink/ink5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4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0 273,'5'0,"15"0,10-5,4-1,2 0,-1 1,-2 1,-1 2,-2 1,0 1,-2 0,0 0,0 0,-5 5,-1 1,-5 6,-5-1</inkml:trace>
  <inkml:trace contextRef="#ctx0" brushRef="#br0" timeOffset="916.254">988 75,'-168'356,"121"-287,46-69,1 0,-1 0,1 0,-1-1,0 1,1 0,-1 0,1-1,-1 1,1 0,-1-1,1 1,0 0,-1-1,1 1,-1-1,1 1,0-1,-1 1,1-1,0 1,-1-1,1 1,0-1,0 1,0-1,0 1,-1-1,1 0,0 1,0-1,0 1,0-1,0 1,0-1,0 0,1 1,-1-1,0 1,0-1,0 1,1-1,-1 0,0 1,0-1,1 1,-1 0,1-1,6-19,1 2,1-1,1 1,1 0,0 1,1 1,1 0,12-11,6-12,-12 17,0 1,1 0,1 2,0 0,2 2,0 0,1 2,25-13,-46 27,0 1,0-1,1 1,-1 0,0 0,0 0,0 0,1 0,-1 1,0-1,0 1,0 0,0 0,0 0,0 1,0-1,0 0,-1 1,1 0,0 0,-1 0,0 0,1 0,-1 1,0-1,0 0,0 1,0 0,-1-1,1 1,-1 0,1 0,-1 0,0 0,0 0,-1 0,1 0,-1 1,1-1,-1 0,0 0,0 0,0 1,-1-1,1 0,-1 0,0 0,0 3,-24 165,20-124,30-66,74-109,39-5,-56 90,-80 42,-1 1,1-1,0 1,0-1,0 1,-1 0,1 0,0 0,0 0,0 0,0 0,-1 1,1-1,0 1,0-1,0 1,-1-1,1 1,0 0,-1 0,1 0,-1 0,1 0,-1 0,0 1,1-1,-1 0,0 1,0-1,0 1,0-1,0 1,0-1,0 1,0 0,-1-1,1 1,-1 0,1 0,-1 0,0-1,0 1,0 0,0 0,0 0,0 0,0 1,-1 10,-1 1,0 0,0 0,-2-1,1 1,-2-1,0 0,0 0,-6 8,-2 9,1-1,3-5</inkml:trace>
  <inkml:trace contextRef="#ctx0" brushRef="#br0" timeOffset="1732.167">2116 47,'-1'-3,"-1"0,0 0,0 0,0 0,0 0,-1 1,1-1,-1 1,0-1,0 1,1 0,-2 0,1 0,0 0,0 1,0-1,-1 1,1 0,-1 0,1 0,-1 0,1 1,-1-1,1 1,-1 0,0 0,1 1,-1-1,1 0,-1 1,0 0,1 0,0 0,-1 1,1-1,0 1,-11 3,1 1,0 1,0 0,1 1,0 1,1-1,-1 2,-3 4,8-8,0 1,1 0,0 0,0 0,0 1,1 0,0 0,1 0,0 0,0 1,1 0,0 0,0 0,1 0,0 0,1 1,0-1,0 0,1 1,0-1,1 1,0-1,1 2,-1-8,0 0,1-1,0 1,-1-1,1 1,0-1,0 0,0 0,1 0,-1 0,0 0,1 0,-1-1,1 1,0-1,-1 0,1 0,0 0,0 0,0 0,0 0,0-1,0 0,0 1,0-1,0 0,0 0,0-1,-1 1,1-1,0 1,0-1,2-1,94-39,73-108,-65 87,-106 62,0-1,1 1,-1 0,0 0,1 1,-1-1,1 0,-1 0,0 1,1-1,-1 0,0 1,0-1,1 1,-1 0,0-1,0 1,0 0,0 0,0 0,0 0,0 0,0 0,0 0,0 0,0 0,-1 0,1 1,-1-1,1 0,0 0,-1 1,0-1,1 0,-1 1,0-1,0 0,0 1,0-1,0 1,2 64,-3-56,-32 246,29-214,-3-1,-2 0,-1-1,-2 0,-2 1,10-30,-1 1,0-1,-1 0,0 0,-1-1,0 0,-1 0,0-1,0 0,-1 0,0-1,-1 0,0 0,0-1,0-1,-1 1,0-2,0 0,-2 1,11-5,0 0,-1 0,1 0,0 0,-1 0,1-1,-1 1,1-1,-1 1,1-1,-1 0,1 0,-1 0,1 0,-1-1,1 1,-1-1,1 1,0-1,-1 0,1 0,0 0,-1 0,1-1,0 1,0 0,0-1,0 1,0-1,0 0,1 0,-1 0,1 0,-1 0,1 0,-1 0,1 0,0-1,0 1,0 0,1-1,-1 1,0-1,1-1,0-10,2 0,-1-1,2 1,0 0,0 1,2-1,-1 0,2 1,0 0,0 1,1-1,1 1,0 0,1 1,0 0,1 0,0 1,0 1,9-7,107-79,-102 83</inkml:trace>
</inkml:ink>
</file>

<file path=ppt/ink/ink5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9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32,'-2'-2,"1"0,-1 1,1-1,-1 0,1 0,-1 1,0-1,0 1,0-1,0 1,0 0,0 0,0 0,0 0,0 0,-1 0,1 1,0-1,-1 1,1 0,0-1,-1 1,1 0,0 0,-2 1,2-2,-9-1,1 1,-1 0,0 0,1 1,-1 0,0 1,1 0,-1 0,1 1,-1 1,1 0,0 0,0 1,0 1,1-1,0 1,-1 1,2 0,-5 3,11-7,1 0,-1 0,1-1,0 1,0 0,-1 0,1 0,1 1,-1-1,0 0,0 0,1 0,-1 1,1-1,0 0,0 0,0 1,0-1,0 0,0 0,1 1,-1-1,1 0,-1 0,1 1,0-1,0 0,0 0,0 0,0 0,0 0,1 0,-1-1,1 1,-1 0,1-1,0 1,0-1,0 1,79 48,-79-49,5 1,0 0,1 0,-1 1,0-1,0 2,-1-1,1 1,-1 0,1 1,-1-1,-1 1,1 0,-1 1,0-1,0 1,0 0,-1 0,0 1,0-1,0 1,-1 0,0 0,-1 0,1 0,-1 1,-1-1,1 1,-2-1,1 1,-1-1,0 5,-3-3,-1-1,-1 0,1 0,-2 0,1-1,-1 1,0-1,0-1,-1 1,0-1,0 0,0-1,-1 1,0-1,0-1,0 0,0 0,-1 0,0-1,1-1,-1 1,-7 0,10-1,0-1,1 1,-1-1,0 0,0 0,0 0,0-1,0 0,0 0,0-1,1 1,-1-1,0-1,0 1,0-1,1 0,-1 0,1-1,0 1,0-1,0-1,0 1,0 0,0-1,0-1,-2-10</inkml:trace>
</inkml:ink>
</file>

<file path=ppt/ink/ink5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0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0,'-5'15,"3"14,2 2</inkml:trace>
</inkml:ink>
</file>

<file path=ppt/ink/ink5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132 225,'-14'39,"-10"26,-1 8,4-4,1-14,4-12,4-12</inkml:trace>
  <inkml:trace contextRef="#ctx0" brushRef="#br0" timeOffset="690.107">329 508,'61'-46,"50"-94,-34 16,-55 99,-25 53,-3 0,2 1,1 0,1 0,1 0,3 21,-1-44,-1 0,1 0,0 1,1-1,-1 0,1 0,1 0,-1-1,1 1,0-1,0 1,0-1,1 0,0 0,0 0,0-1,1 1,-1-1,1 0,0 0,0-1,1 1,-1-1,1-1,-1 1,1-1,0 0,0 0,0 0,0-1,1 0,-1 0,0-1,0 0,1 0,-1 0,0-1,0 1,0-2,0 1,1-1,-2 0,1 0,0 0,0-1,10-11,-1 0,0 0,-2-1,1-1,-2 0,0-1,-1-1,-1 0,0 0,-2-1,0 0,-1 0,-1-1,0 1,1-19,-7 38,11-84,-15 59</inkml:trace>
  <inkml:trace contextRef="#ctx0" brushRef="#br0" timeOffset="1624.298">1514 56,'-8'-1,"0"1,0 0,0 0,0 1,0 0,0 0,1 1,-1 0,0 1,1 0,-1 0,1 0,0 1,0 0,0 0,1 1,-1 0,1 0,-1 2,-3 1,1-1,1 1,0 1,0-1,0 1,1 1,1-1,-1 1,2 0,-1 1,1-1,1 1,0 0,1 0,0 1,0-1,1 1,1-1,0 1,0 0,2-1,-1 1,1 0,1-1,0 1,1-1,0 1,0-1,1 0,1-1,0 1,0-1,1 0,1 0,-1 0,2-1,1 2,4-3,-1 0,1-1,0-1,0 0,0-1,1 0,0-1,0-1,0 0,1-1,-1 0,1-1,-1-1,1 0,-1-1,1-1,-1 0,0-1,0 0,0-1,0-1,-1 0,1-1,-1-1,-1 0,1 0,-1-1,-1-1,1 0,-1-1,4 0,1-2,-2 1,0-2,0 0,-1-1,-1 0,0-1,-1 0,3-7,-4 6,-2-1,1 0,-2-1,0 0,-2 0,0-1,1-4,-5 17,-1 0,1 0,-1 0,0 0,0-1,-1 1,1 0,-2 0,1 0,-1 0,1 0,-1 1,-1-1,1 0,-1 1,0 0,-1-1,1 1,-1 0,0 1,0-1,-1 1,1 0,-1 0,-4-3,-1 1,0 0,0 0,0 1,-1 1,0 0,0 0,0 1,0 0,0 1,0 0,-1 1,1 1,-1-1,1 2,-1 0,-8 1,-18 5,1 1,0 2,0 1,-24 13,-113 60,172-83,1-1,-1 1,1 0,-1-1,1 1,-1 0,1 0,-1 0,1 0,0 0,0 0,0 0,-1 0,1 0,0 1,0-1,1 0,-1 1,0-1,0 1,1-1,-1 1,1-1,-1 1,1 0,0-1,-1 1,1-1,0 1,0 0,0-1,0 1,0 0,1-1,-1 1,1-1,-1 1,1 0,-1-1,1 1,0-1,-1 0,1 1,0-1,0 0,0 1,0-1,1 0,-1 0,0 0,0 0,1 0,-1 0,1 0,-1 0,1-1,10 3,0 0,0-1,1-1,-1 0,0-1,1 0,-1-1,1-1,-1 1,0-2,4-1,29-4,-34 9,0-1,0 2,1-1,-1 1,-1 1,1 0,0 1,-1 0,1 0,-1 1,-1 1,1 0,-1 0,0 0,2 3,31 17,-28-16,1-1,0-1,1 0,0-1,0-1,0-1,1 0,-1-1,1-1,12 1,43 8,-53-6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8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367 112,'0'653,"-26"-403,-4-88,39-151,-2-16</inkml:trace>
  <inkml:trace contextRef="#ctx0" brushRef="#br0" timeOffset="250.048">0 734,'39'-5,"31"-6,9-1,1 1,-9 2,-7 4,-9 1,-9 3,-8 0,-1-4,-2-1,-1 1,-3 0,-1 2,-1-4,-1 0,-5 1</inkml:trace>
  <inkml:trace contextRef="#ctx0" brushRef="#br0" timeOffset="4935.114">960 0,'-6'17,"1"0,0 0,1 1,1-1,1 1,0 0,1-1,2 11,-2-5,-11 212,-6 100,3-213,2 71,13-192,0-1,0 1,-1 0,1-1,0 1,0-1,0 1,0 0,0-1,0 1,0 0,0-1,0 1,0-1,0 1,0 0,1-1,-1 1,0-1,0 1,1 0,-1-1,0 1,1-1,-1 1,0-1,1 1,-1-1,1 1,-1-1,1 0,-1 1,1-1,-1 0,1 1,-1-1,1 0,0 0,-1 1,1-1,-1 0,1 0,0 0,-1 0,1 0,0 0,-1 0,1 0,-1 0,1 0,0 0,-1 0,1 0,-1-1,1 1,0 0,-1 0,1-1,-1 1,1 0,-1-1,1 1,-1-1,1 1,-1 0,1-1,-1 0,30-36,-29 37,181-264,-108 203,-72 60,0 0,0 0,0 1,0-1,0 0,0 1,0-1,0 1,1-1,-1 1,0 0,0 0,0 0,0 0,1 1,-1-1,0 0,0 1,0-1,0 1,0 0,0 0,0 0,0 0,0 0,-1 0,1 1,0-1,-1 0,1 1,-1 0,1-1,-1 1,0 0,1-1,-1 1,0 0,0 0,0 0,-1 0,1 1,8 21,-2-1,-1 1,-1 0,-1 1,0-1,-2 2,1 7,19 59,-19-72</inkml:trace>
  <inkml:trace contextRef="#ctx0" brushRef="#br0" timeOffset="5650.15">1864 649,'-34'21,"1"3,1 0,1 2,1 1,1 2,2 0,1 2,-2 6,26-36,0 1,0-1,0 1,0 0,1-1,-1 1,0 0,1 0,-1 0,1 0,0 0,-1 1,1-1,0 0,1 0,-1 1,0-1,1 1,-1-1,1 1,0-1,-1 1,1-1,1 1,-1-1,0 0,0 1,1-1,0 1,-1-1,1 0,0 1,0-1,0 0,1 0,-1 1,0-1,1 0,-1 0,1-1,0 1,0 0,-1-1,1 1,0-1,2 2,8-3,0 0,1-1,-2 0,1-1,0 0,0-1,0-1,-1 0,0 0,0-1,0 0,0-1,8-6,193-168,-211 179,0 0,0 0,0 0,0 0,0 1,0-1,0 0,0 0,1 1,-1-1,0 1,0-1,1 1,-1-1,0 1,1 0,-1-1,0 1,1 0,-1 0,1 0,-1 0,0 0,1 1,-1-1,0 0,1 1,-1-1,0 1,1-1,-1 1,0 0,0-1,0 1,0 0,0 0,0 0,0 0,0 0,0 0,0 0,0 0,0 0,-1 0,1 0,0 1,-1-1,1 0,-1 0,0 1,1-1,-1 0,0 1,0-1,0 1,4 50,-5-47,0-1,0 0,1 1,-1-1,1 1,0-1,1 1,-1-1,1 1,0-1,0 0,0 1,1-1,-1 0,1 0,0 0,0 0,0 0,1 0,0-1,-1 1,1-1,0 0,1 1,-1-1,0-1,1 1,0-1,0 1,3 1,11-2,-1-1,1-1,-1-1,1 0,-1-1,1-1,-1 0,0-2,0 0,0 0,-1-2,0 0,0-1,-1-1,0 0,0-1,-1 0,-1-1,11-11,-2 1,0-1,-2-2,-1 0,0 0,-2-2,-1 0,-1-1,5-14,1-8,-1-1,-3-1,-3-1,-1 0,-3-1,-2 0,-2-5,-4 53,-1-1,0 1,0-1,-1 1,1-1,-1 1,0 0,-1-1,1 1,-1-1,-1 1,1-1,0 1,-1 0,0 0,-1 0,1 0,-1 0,0 1,0-1,0 1,-1 0,1-1,-2 1,2 4,0 0,0 1,-1 0,1 0,0 0,0 0,0 0,0 0,0 1,1-1,-1 1,0 0,1 0,-1 0,1 0,0 1,-1-1,1 0,0 1,1 0,-1-1,0 1,1 0,-1 0,1 0,0 0,0 0,0 0,1 0,-1 1,-3 4,-9 26,1 1,2 1,1 0,2 0,1 1,0 19,-5 28,3-22,2 1,3-1,2 1,4 10,25 95,-54-230,17 40,0 1</inkml:trace>
  <inkml:trace contextRef="#ctx0" brushRef="#br0" timeOffset="5903.645">2229 367,'44'15,"42"4,17-1,0-4,-8-3,-10-5,-10-2,-8-3,-7-1,-7 0,-9-1,-7 0,-5 0,-3 1,-6 0</inkml:trace>
</inkml:ink>
</file>

<file path=ppt/ink/ink5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2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6,'56'17,"-12"-10,1-2,0-2,0-2,31-4,10 1,-74 2,-5 1,1-1,-1 0,1 0,-1 0,1-1,-1-1,0 1,0-1,0 0,0-1,0 1,0-1,5-4,1-4</inkml:trace>
</inkml:ink>
</file>

<file path=ppt/ink/ink5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2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1,'43'9,"29"-1,7-2,-6-2,-10-2,-10-1,-11-1,-11-5,-12-2</inkml:trace>
</inkml:ink>
</file>

<file path=ppt/ink/ink5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4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230 275,'-4'22,"0"-1,-1 0,-1 0,-1 0,-1-1,-1 0,0-1,-2 0,0 0,-1-1,-1-1,-3 4,-1 2,-80 120,146-193,143-157,-82 71,-110 135,0 0,1 0,-1 1,1-1,-1 0,1 0,-1 0,1 0,-1 1,1-1,0 0,-1 1,1-1,0 0,0 1,0-1,-1 1,1-1,0 1,0 0,0-1,0 1,0 0,0-1,0 1,0 0,0 0,0 0,0 0,0 0,0 0,0 0,-1 0,1 1,0-1,0 0,0 1,0-1,0 0,0 1,0-1,0 1,-1-1,1 1,0 0,0-1,-1 1,1 0,0-1,-1 1,1 0,-1 0,1 0,-1-1,1 1,-1 0,0 0,1 1,5 141,-8-93,2-48,7 75,-7-76,0 1,1-1,-1 0,1 1,-1-1,1 0,-1 1,1-1,0 0,0 0,-1 0,1 0,0 0,0 0,0 0,0 0,0 0,1 0,-1 0,0-1,0 1,0 0,1-1,-1 1,0-1,1 0,-1 1,0-1,1 0,-1 0,1 0,-1 0,0 0,1 0,-1 0,1 0,-1-1,0 1,1 0,-1-1,0 1,1-1,-1 0,0 1,0-1,0 0,0 0,1 0,-1 1,0-1,0-1,134-121,-74 54,-46 51,0 1,0 0,2 1,0 1,0 0,2 1,3-1,-20 14,0 0,0 0,0 0,0 0,0 0,0 0,0 0,1 1,-1-1,0 1,1 0,-1-1,0 1,1 0,-1 0,0 1,1-1,-1 0,0 1,0 0,1-1,-1 1,0 0,0 0,0 0,0 0,0 1,0-1,0 0,-1 1,1-1,0 1,-1 0,1 0,-1-1,1 1,-1 0,0 0,0 0,0 1,0-1,0 0,-1 0,1 0,-1 1,1-1,-1 0,0 1,0-1,0 2,-26 174,28-42,4-118</inkml:trace>
  <inkml:trace contextRef="#ctx0" brushRef="#br0" timeOffset="9383.224">1104 755,'19'3,"-1"-2,1 0,-1-2,0 0,1 0,-1-2,0 0,0-1,0-1,-1-1,1-1,-1 0,-1-1,0 0,0-2,0 0,-1-1,2-2,40-44,-2-3,-3-2,-3-2,11-23,-51 75,0-1,-1 0,-1 0,0-1,-1 0,-1 0,0-1,0 1,-2-1,0 0,-1 0,0 0,-1-1,-1 1,0 0,-1 0,-1 0,-2-12,3 25,0-1,1 1,-1-1,0 1,-1 0,1-1,0 1,-1 0,1 0,-1 0,0 0,1 0,-1 0,0 0,0 1,-1-1,1 1,0-1,0 1,-1 0,1 0,0 0,-1 0,1 0,-1 0,0 1,1 0,-1-1,1 1,-1 0,0 0,1 0,-1 1,0-1,1 0,-1 1,1 0,-1 0,1 0,-2 0,-87 66,78-53,1 0,0 0,1 2,0-1,2 1,0 1,0-1,2 2,0-1,1 1,0 0,2 0,0 1,1-1,1 1,1 0,0-1,2 1,0 0,1 0,1-1,2 5,1-11,0 0,2-1,-1 0,1-1,1 1,0-2,1 1,-1-1,2-1,-1 0,1 0,0-1,1 0,0-1,0 0,0-1,1-1,0 0,-1 0,1-1,1-1,8 0,161 24,-182-25,-12-1</inkml:trace>
  <inkml:trace contextRef="#ctx0" brushRef="#br0" timeOffset="12022.68">2656 191,'-35'95,"25"-68,3-7,0 0,-2-1,0 0,-1 0,0-1,-2-1,0 0,-13 14,-139 99,158-125,0 0,-1 0,1-1,-1 0,0 0,0-1,0 0,0 0,0 0,-1-1,1 0,-1-1,0 0,1 0,-1 0,0-1,0 0,1-1,-1 0,0 0,1 0,-1-1,1 0,-1-1,1 0,0 0,0-1,4-2,0 0,1-1,0 1,0-1,1 0,0 0,0 1,1-1,-1 0,1 0,1 0,0 0,0 0,0 1,0-1,1 0,0 1,1-1,0 1,1-2,-3 3,1-4,1 0,0 0,1 0,0 0,0 1,0-1,1 1,1 0,-1 1,1-1,1 1,-1 1,1-1,0 1,1 0,-1 0,1 1,1 0,-1 1,0-1,1 2,0-1,-2 6,1 0,-1 0,0 0,0 1,-1 0,1 0,-1 1,1 0,-1 0,0 1,-1-1,1 1,-1 0,0 1,0-1,0 1,-1 0,0 0,0 1,-1-1,2 3,12 16,3 0,2-1,1-1,0 0,2-2,1-1,0-1,15 7,57 33,-82-51</inkml:trace>
</inkml:ink>
</file>

<file path=ppt/ink/ink5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2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85 283,'147'26,"273"-24,-396-2</inkml:trace>
  <inkml:trace contextRef="#ctx0" brushRef="#br0" timeOffset="251.593">1 565,'48'5,"35"1,13 0,-5-1,-14-2,-9 0,-12-2,-11-1,-8 0,-5 0,-4-5,-2-2,-5 1</inkml:trace>
  <inkml:trace contextRef="#ctx0" brushRef="#br0" timeOffset="670.987">537 1,'9'14,"1"-1,1-1,-1 1,2-1,0-1,0 0,1-1,0-1,1 0,0 0,1-1,-1-1,1-1,1 0,-1-1,1 0,0-1,0-1,3 0,129 48,-143-49,0-1,0 1,-1 1,1-1,0 1,-1-1,0 1,0 1,0-1,0 0,0 1,-1 0,1 0,-1 0,0 0,0 1,-1-1,1 1,-1 0,0-1,0 1,-1 0,1 0,-1 0,0 0,0 1,-1-1,0 0,0 2,-7 11,-2-1,0 0,-1 0,0-1,-2 0,0-1,0 0,-2-1,0 0,0-1,-1-1,-1 0,0-1,-14 7,6-1,-230 163,230-166</inkml:trace>
</inkml:ink>
</file>

<file path=ppt/ink/ink5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0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0,1 0,-1 0,0 0,0 0,0 0,-1 0,1 0,-1 0,-9 0,-9 0</inkml:trace>
</inkml:ink>
</file>

<file path=ppt/ink/ink5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87,'-3'-4,"-1"-1,0 1,0 1,-1-1,1 0,-1 1,1 0,-1 0,0 0,0 1,-1 0,1 0,0 0,-1 0,1 1,-1 0,0 0,1 1,-1-1,0 1,1 0,-1 1,0 0,1 0,-1 0,1 0,-1 1,1 0,0 0,-1 0,1 1,0-1,1 1,-1 1,0-1,1 1,-4 3,-2 1,0 0,0 1,0 0,1 0,1 1,0 0,0 1,1 0,0 0,1 0,0 1,0 3,5-11,0 0,0 0,0 0,1 1,-1-1,1 0,0 0,0 1,1-1,-1 0,1 0,0 0,0 0,1 0,-1 0,1 0,-1 0,1 0,1-1,-1 1,0-1,1 1,0-1,0 0,0 0,0 0,0 0,0-1,1 1,0-1,-1 0,1 0,0 0,0-1,0 1,0-1,0 0,0 0,0-1,0 1,1-1,-1 0,0 0,3 0,12-7,-1 0,0-2,0 0,-1-1,0-1,0 0,-1-1,-1-1,0-1,-1 0,0 0,-1-2,-1 0,7-11,22-23,24-35,-65 85,0 0,0-1,0 1,0-1,0 1,0-1,0 1,0-1,1 1,-1 0,0-1,0 1,0-1,1 1,-1-1,0 1,0 0,1-1,-1 1,0 0,1-1,-1 1,0 0,1 0,-1-1,0 1,1 0,-1 0,1 0,-1-1,1 1,-1 0,0 0,1 0,-1 0,1 0,-1 0,1 0,-1 0,1 0,-1 0,1 0,-1 0,0 0,1 1,-1-1,1 0,-1 0,1 0,-1 1,0-1,1 0,-1 0,0 1,1-1,-1 0,0 1,1-1,-1 0,0 1,0-1,1 0,-1 1,0-1,0 1,0-1,0 1,1-1,-1 1,2 36,-2-31,13 169,-6-131,-3 1,-2 0,-2-1,-1 1,-3 3,1-15,-1-1,-1 0,-1 0,-2 0,-2-1,0 0,-2-1,-2 0,0-1,-2 0,-1-2,-19 23,34-47,0 0,0 0,0 0,-1 0,1-1,-1 1,0-1,0 1,0-1,0 0,0-1,0 1,0 0,-1-1,1 0,-1 0,1 0,-1 0,1 0,-1-1,0 1,1-1,-1 0,1 0,-1-1,0 1,1-1,-1 1,1-1,-1 0,1-1,-1 1,1-1,0 1,0-1,0 0,0 0,0 0,0-1,0 1,1-1,-1 1,1-1,-1 0,1 0,0 0,1 0,-1 0,0-1,1 1,-2-17,1 1,1-1,1 0,1 0,0 0,2 0,0 1,1-1,1 1,1 0,1 0,0 1,2 0,0 0,1 0,0 2,2-1,0 1,0 1,2 0,0 1,2-1,97-68,-94 75</inkml:trace>
</inkml:ink>
</file>

<file path=ppt/ink/ink5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0,'-19'2,"0"1,0 1,0 0,0 2,0 0,1 1,0 0,1 2,-11 6,26-15,1 1,-1-1,1 0,-1 0,1 1,0-1,-1 0,1 1,0 0,-1-1,1 1,0 0,0-1,0 1,-1 0,1 0,0 0,0 0,0 0,0 0,1 0,-1 1,0-1,0 0,1 0,-1 1,1-1,-1 0,1 1,-1-1,1 1,0-1,0 1,0-1,0 0,0 1,0-1,0 1,0-1,0 1,1-1,-1 0,1 1,-1-1,1 0,-1 1,1-1,0 0,0 0,-1 0,1 1,0-1,0 0,0 0,0 0,1 0,-1-1,0 1,150 79,-145-74,0 0,0 0,0 1,-1 0,0 1,-1-1,1 1,-1 0,-1 0,1 0,-2 0,1 1,-1-1,0 1,-1-1,0 1,0 0,-1 0,0-1,0 1,-1 0,0 0,-1-1,0 1,0-1,-1 1,0-1,-1 0,0 0,0 0,0-1,-1 1,0-1,-6 6,8-10,-1 0,0-1,0 1,0-1,0 1,-1-1,1 0,-1-1,1 1,-1-1,1 0,-1 0,0-1,1 1,-1-1,0 0,0 0,0 0,1-1,-1 0,0 0,1 0,-1 0,1-1,-1 0,1 0,0 0,0 0,0-1,0 0,0 1,0-1,1-1,-1 1,1-1,0 1,0-1,0 0,-1-3,2-9</inkml:trace>
</inkml:ink>
</file>

<file path=ppt/ink/ink5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3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5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5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2,'137'21,"94"-43,-215 21,59 14,-69-7</inkml:trace>
</inkml:ink>
</file>

<file path=ppt/ink/ink5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5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27,'38'5,"28"-4,6-1,-3-1,-9 0,-10-6,-8 0,-7 0,-5 2,-7 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56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592 530,'-19'-2,"0"1,-1 1,1 1,-1 1,1 0,0 1,0 2,0 0,1 1,-1 0,2 2,-1 0,1 1,0 0,0 2,2 0,-1 1,1 0,1 1,-3 4,13-10,0 1,0-1,1 0,0 1,0 0,1 0,0 0,1 0,-1 0,1 0,1 0,0 0,0 5,0-9,1 0,-1 0,0-1,1 1,0 0,0 0,0-1,1 1,-1-1,1 1,0-1,0 0,0 1,0-1,0 0,1 0,0-1,-1 1,1-1,0 1,0-1,0 0,1 0,-1 0,0 0,1-1,-1 1,1-1,1 1,11 0,1-1,-1 0,0-2,0 1,0-2,0 0,0-1,0-1,0 0,-1-1,1-1,-2 0,1-1,-1 0,0-2,0 1,-1-2,0 0,-1 0,0-1,0-1,-1 0,-1 0,0-1,2-5,19-15,-1-1,-2-2,-1 0,-2-2,-1-1,-2-1,-2-1,-2 0,-2-2,-1 0,7-39,-21 73,0 1,-1 0,0-1,-1 1,0 0,0-1,-1 1,0 0,0 0,-1 0,0 0,0 1,-4-6,5 10,0-1,0 1,0 0,0 0,-1 0,0 1,1-1,-1 0,0 1,0 0,0 0,0 0,-1 0,1 0,-1 1,1-1,-1 1,1 0,-1 0,0 0,1 1,-1-1,0 1,0 0,1 0,-1 0,0 0,0 1,1 0,-1 0,0 0,-2 1,1 0,-1 1,1 0,-1 0,1 1,0 0,1-1,-1 1,0 1,1-1,0 1,0 0,1 0,-1 0,1 0,0 1,0-1,1 1,0 0,-1 0,-29 124,27-91,2 0,1 1,2 0,2-1,1 0,3 1,1-1,1-1,3 0,1 0,4 6,-11-30,1-1,0 1,1-1,0 0,1-1,0 0,1 0,1-1,-1 0,2-1,0 0,11 8,-5-10</inkml:trace>
  <inkml:trace contextRef="#ctx0" brushRef="#br0" timeOffset="569.743">1158 77,'11'-7,"1"1,-1 0,2 1,-1 0,0 1,1 0,0 1,0 0,0 1,0 1,0 0,0 0,1 2,1 0,-14-1,0 0,0 1,0-1,0 1,0-1,0 1,-1 0,1-1,0 1,0 0,0 0,-1-1,1 1,0 0,-1 0,1 0,-1 0,1 0,-1 0,1 0,-1 0,0 0,1 0,-1 0,0 0,0 1,0-1,0 0,0 0,0 0,0 0,0 0,0 0,-1 0,1 0,0 0,-1 0,1 1,-1-2,1 1,-1 0,1 0,-1 0,0 0,1 0,-1 0,-32 44,33-45,-10 12,-76 109,84-118,1 1,-1 0,1 0,0-1,0 1,0 0,0 0,1 0,-1 0,1 0,0 0,1 0,-1 0,1 0,-1 0,1 0,0 0,1 0,-1-1,1 1,-1 0,1-1,0 1,0-1,1 0,-1 0,1 0,0 0,0 0,0 0,0-1,0 1,0-1,2 1,1 1,-1 0,2 0,-1 0,0-1,1 0,-1 0,1-1,0 0,0 0,0 0,0-1,0 0,0-1,1 1,-1-1,0-1,0 1,0-1,0 0,0-1,0 0,0 0,0-1,5-2,3-5</inkml:trace>
  <inkml:trace contextRef="#ctx0" brushRef="#br0" timeOffset="1248.11">1552 190,'34'12,"1"-2,-1-2,1 0,1-3,-1-1,1-2,18-1,-47-1,0 0,1 0,-1-1,0 0,0 0,0-1,0 0,0 0,0-1,0 1,-1-2,1 1,-1-1,0 0,0 0,0 0,-1-1,1 0,-1 0,0 0,-1-1,1 0,-1 0,2-4,5-8,-7 12,1 0,-1 0,-1 0,1 0,-1-1,0 1,-1-1,0 0,0 0,0 0,-1 0,0 0,0 0,-1 0,0-7,-1 12,0 1,0-1,0 0,-1 1,1-1,-1 1,1-1,-1 1,1 0,-1 0,0 0,0 0,1 0,-1 0,0 0,0 0,0 1,0-1,0 1,0 0,0-1,0 1,-1 0,1 0,0 0,0 0,0 1,0-1,0 1,0-1,0 1,0-1,0 1,0 0,1 0,-1 0,0 0,0 1,1-1,-1 0,1 1,-1-1,1 1,0-1,-1 1,1 0,0-1,0 1,0 0,0 0,0 0,0 2,-13 20,1 2,0 0,2 0,1 1,-5 24,-4 8,-9 22,3 1,3 1,4 1,4 1,4 0,3 2,7-70,-1 1,-1 0,-1-1,0 0,-1 0,-1 0,0 0,-7 12,9-23,0 1,-1-1,0 0,0 0,-1 0,1-1,-1 0,0 0,-1 0,1 0,-1-1,0 0,0 0,-1-1,1 1,-1-1,1-1,-1 1,0-1,0 0,0-1,-3 1,3 0,1-1,-1 1,0-1,1 0,-1-1,0 0,0 0,0 0,0-1,1 0,-1 0,0 0,1-1,-1 0,1-1,-1 0,1 1,0-2,0 1,1-1,-1 0,1 0,-1-1,1 1,1-1,-1 0,1-1,0 1,0-1,0 0,1 0,-1-1,1-3,1 1,0-1,1 1,0-1,0 0,1 0,1 0,-1 1,2-1,-1 0,1 1,1-1,0 1,0-1,1 1,0 0,0 1,6-9,0 0,1 1,1 0,0 1,1 0,1 0,0 2,1 0,16-11,-14 15,0 1,0 0,1 1,0 1,1 1,-1 0,1 2,-1 0,3 1,-2-1,139-17,-25-14,-114 29</inkml:trace>
  <inkml:trace contextRef="#ctx0" brushRef="#br0" timeOffset="1833.68">0 1122,'212'-9,"152"-28,-148 12,806-64,-626 79,-370 10</inkml:trace>
  <inkml:trace contextRef="#ctx0" brushRef="#br0" timeOffset="2450.029">1072 1320,'-37'13,"1"2,0 1,1 2,1 1,1 2,0 1,2 1,-19 19,46-39,0 1,0-1,1 1,-1-1,1 1,0 0,0 0,0 1,1-1,-1 0,1 1,0 0,0-1,1 1,0 0,-1 0,2 0,-1 0,0 0,1 0,0 0,0 0,1 0,-1 0,1 0,0 0,1 0,-1 0,1-1,0 1,0 0,0-1,1 0,-1 1,1-1,0 0,1 0,-1-1,1 1,-1-1,4 3,5-2,0 0,1 0,0-2,-1 1,1-1,0-1,0-1,0 0,0 0,0-1,0-1,0 0,0-1,-1 0,1-1,-1 0,0-1,0-1,-1 0,9-6,12-2,-2-1,0-1,0-2,-2-1,0-2,-2 0,21-22,-24 19,-2-1,-1 0,-1-2,-1 0,-1-1,-2-1,0 0,-2-1,7-26,-17 45,0-1,-1 0,-1 0,1 1,-2-1,0 0,0 0,-1 0,0 0,-1 0,-1 1,0-1,0 1,-3-6,4 11,-1 0,0 0,0 1,0-1,0 1,-1 0,0 0,0 0,0 0,-1 1,1-1,-1 1,0 1,-1-1,1 1,-1-1,1 2,-1-1,0 1,0-1,0 2,0-1,0 1,0 0,-1 0,1 0,-4 1,1 3,0 0,0 1,0 0,0 0,1 1,0 0,0 0,0 1,1 0,0 0,0 1,0 0,1 0,0 1,1 0,-1 0,2 0,-1 0,1 1,0 0,-2 7,-4 9,0 0,2 0,1 1,0 0,2 0,2 0,0 1,1-1,2 1,1 0,1-1,5 25,0-23,2 0,1 0,2-1,0 0,2-1,0-1,10 11,5 3,-16-27</inkml:trace>
  <inkml:trace contextRef="#ctx0" brushRef="#br0" timeOffset="2885.793">1892 1037,'-198'354,"129"-150,66-200,1-1,0 1,0 0,0-1,0 1,0 0,1 0,0 0,0 0,0 1,0-1,1 0,0 0,-1 0,2 1,-1-1,0 0,1 0,0 1,0-1,0 0,0 0,1 0,-1 0,1-1,0 1,1 0,-1-1,0 1,1-1,0 0,0 0,0 0,0 0,0 0,1-1,-1 1,1-1,0 0,3 1,11 0,0-2,0 0,0-1,0-1,0 0,0-2,0 0,0-1,0-1,1-1,22-19,-29 10</inkml:trace>
  <inkml:trace contextRef="#ctx0" brushRef="#br0" timeOffset="3146.247">1525 1348,'38'0,"22"0,11 0,-2-5,-8-1,-9 0,-10 1,-6 2,-5-5,-7 1</inkml:trace>
  <inkml:trace contextRef="#ctx0" brushRef="#br0" timeOffset="3532.886">2202 1066,'38'-1,"-23"0,1 1,-1 0,0 0,0 2,0 0,0 0,-1 2,15 4,-28-7,1-1,-1 1,1-1,-1 1,1 0,-1 0,0 0,0 0,1 0,-1 0,0 0,0 0,0 0,0 1,0-1,0 0,0 1,-1-1,1 1,0-1,-1 1,1-1,-1 1,0-1,1 1,-1-1,0 1,0 0,0-1,0 1,0-1,-1 1,1 0,0-1,-1 1,1-1,-1 1,1-1,-1 1,0-1,0 0,1 1,-1-1,0 0,-1 1,-50 55,50-56,0 1,-37 40,38-41,0-1,0 1,0 0,1 0,-1 0,0 0,1 0,-1 0,1 0,-1 0,1 0,0 0,-1 0,1 0,0 0,0 0,0 0,0 0,0 0,0 0,0 1,0-1,0 0,0 0,0 0,1 0,-1 0,1 0,-1 0,0 0,1 0,0 0,-1 0,1 0,0 0,-1-1,1 1,0 0,0 0,0-1,-1 1,1 0,0-1,0 1,0-1,1 1,6 1,0 0,0-1,0 0,0-1,1 1,-1-1,0-1,0 0,0 0,0 0,0-1,0-1,2 0,9-2,7-1</inkml:trace>
</inkml:ink>
</file>

<file path=ppt/ink/ink5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3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34 457,'-5'33,"-1"17,-5-1,0-8</inkml:trace>
  <inkml:trace contextRef="#ctx0" brushRef="#br0" timeOffset="576.398">259 627,'25'-21,"-2"-1,0-1,-1 0,-2-2,0 0,-2-2,-1 0,-1-1,-1 0,7-20,-22 48,0 1,0-1,1 1,-1 0,0-1,1 1,-1-1,1 1,-1-1,1 1,-1-1,1 1,-1-1,1 0,-1 1,1-1,0 0,-1 1,1-1,-1 0,1 0,0 1,-1-1,1 0,0 0,-1 0,1 0,0 0,-1 0,1 0,0 0,-1 0,1-1,0 1,-1 0,1 0,0 0,-1-1,1 1,-1 0,1-1,-1 1,1-1,0 1,-1 0,1-1,-1 1,0-1,1 0,-1 1,1-1,-1 1,0-1,0 1,1-1,-1 0,0 1,0-1,0 0,1 1,-1-1,0 0,0 1,0-1,0 0,0 1,-1-1,1 0,11 61,22 64,-31-119,0-1,1 0,0 1,0-1,0-1,0 1,0 0,1-1,-1 1,1-1,0 0,0-1,0 1,1-1,-1 1,0-1,1-1,0 1,-1-1,1 1,0-1,0 0,0-1,2 1,4-3,1-1,-1 1,0-2,-1 0,1 0,-1-1,0 0,0 0,0-1,0-1,-1 0,-1 0,1-1,-1 0,0 0,-1-1,0 0,0 0,-1 0,0-1,-1 0,3-7,0 5,68-133,-67 130</inkml:trace>
  <inkml:trace contextRef="#ctx0" brushRef="#br0" timeOffset="946.6">1389 6,'-16'27,"1"1,1 1,2 0,0 1,3 0,0 1,2 0,0 8,5-33,0-1,0 1,1 0,0 0,0 0,1 0,0 1,0-1,0 0,1 0,-1 0,2 0,-1 0,1 0,-1 0,2-1,-1 1,1-1,-1 1,2-1,-1 0,0 0,1 0,0 0,0-1,1 0,-1 1,1-2,0 1,0 0,0-1,4 2,1 0,1-1,-1 0,1-1,0 0,0-1,0 0,0 0,0-1,0-1,1 0,-1-1,0 0,0 0,0-1,0-1,0 0,0 0,-1-1,0 0,1-1,-2 0,1-1,0 0,-1 0,0-1,-1 0,0-1,0 0,0 0,-1-1,2-2,1-6,0 0,-1-1,0 1,-2-2,0 1,-1-1,-1 0,-1 0,2-18,-6 31,0 0,-1 0,1 0,-1 0,0 0,-1 1,0-1,0 0,0 0,0 1,-1 0,0-1,0 1,0 0,-1 0,0 1,0-1,0 1,-1 0,1 0,-1 0,0 0,0 1,0 0,-6-3,-3-1,-1 1,0 0,0 1,0 0,-1 1,1 1,-1 1,0 0,-3 1,-13 0</inkml:trace>
  <inkml:trace contextRef="#ctx0" brushRef="#br0" timeOffset="1194.318">1163 231,'38'-5,"23"-1,5 0,-3 1,-9 2,-7 0,-13 7,-6 2,-9 5,-2 0,-5 4,1 3,3 0,4-4,3-5,2-3,-3-2</inkml:trace>
</inkml:ink>
</file>

<file path=ppt/ink/ink5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7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1 627,'15'5,"1"0,0-1,0 0,0-2,0 0,0-1,1 0,-1-1,0-1,1-1,-1 0,0-1,0-1,0 0,-1-1,15-7,6-8,-1-1,0-1,-2-2,0-2,-2-1,19-21,61-56,-103 97,0-1,-1 0,0 0,-1 0,0-1,0 0,-1 0,0-1,0 0,-1 0,-1 0,1 0,-2 0,1-1,0-9,-2 13,-1 1,0 0,0 0,0 0,-1-1,0 1,0 0,-1 0,1 0,-1 0,-1 0,1 1,-1-1,0 1,0-1,0 1,-1 0,0 0,0 1,0-1,-1 1,1 0,-1 0,0 0,0 1,-1-1,-3 0,3 0,-1 1,0 0,-1 1,1-1,0 1,-1 1,1 0,-1 0,0 0,1 1,-1 0,1 0,-1 1,0 0,1 1,-1-1,1 1,0 1,0 0,0 0,0 0,0 0,0 1,1 1,0-1,0 1,0 0,1 0,-1 0,1 1,0 0,1 0,-1 0,1 1,1-1,-1 1,1 0,0 0,1 1,-1-1,1 0,0 8,-1 0,0 1,2 0,0-1,0 1,2 0,0-1,0 1,2 0,0-1,1 0,0 1,1-2,1 1,0-1,1 1,1-2,0 1,1-1,0 0,1-1,4 4,13 9,1-2,2-1,0-1,1-1,24 10,-37-19,-3-1</inkml:trace>
</inkml:ink>
</file>

<file path=ppt/ink/ink5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8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0,'-14'19,"-5"12,-5-1,8-4,11-7,11-12,9-7,2-8,-1 2,-5 7,-3 3</inkml:trace>
</inkml:ink>
</file>

<file path=ppt/ink/ink5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1,'-9'4,"-9"8,0 5,7 1,10-4,6-8,1-1,-4-1,-3 4,-7 0,-1 3,1 1</inkml:trace>
</inkml:ink>
</file>

<file path=ppt/ink/ink5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7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345 135,'-32'8,"1"2,0 1,0 2,1 1,0 1,2 2,-17 12,37-23,1 0,0 1,0 0,1 0,0 0,0 1,1 0,0 0,0 1,1-1,0 1,1 0,0 0,0 0,1 0,0 1,0-1,1 1,1-1,-1 1,2-1,-1 1,1-1,1 1,-1-1,2 0,-1 1,1-1,1 0,0-1,2 5,-3-5,0 1,1-1,0 0,0 0,1-1,0 1,0-1,1 0,-1-1,2 1,-1-1,1 0,0-1,0 1,0-1,1-1,0 0,0 0,0 0,0-1,1 0,0-1,-1 0,1 0,0-1,0 0,0 0,-1-1,1 0,0-1,0 0,3-1,8-2,0-1,0-2,-1 1,0-2,0-1,-1 0,0-1,-1-1,0-1,-1 0,0-2,-1 1,0-2,-1 0,8-12,-1 1,-1-1,-1 0,-2-2,0 0,4-14,-17 34,0-1,0 0,-1 0,0 0,-1 0,0 0,-1-1,0 1,0 0,-1-1,-1 1,1-1,-2 1,1 0,-2-1,1 1,-1 0,-1 0,-1-1,-1 2,-1 0,-1 1,1 0,-1 1,-1-1,1 1,-1 1,-1 0,1 0,-1 1,0 0,0 1,0 0,-1 0,1 1,-1 1,0 0,0 0,0 1,0 0,0 1,0 1,0-1,0 2,0-1,-5 3,-65 22,52-10</inkml:trace>
  <inkml:trace contextRef="#ctx0" brushRef="#br0" timeOffset="364.611">148 332,'140'-93,"-131"92,1 0,0 0,-1 1,1 0,0 1,0 0,-1 0,1 1,-1 0,0 1,1 0,-1 1,-1 0,1 0,0 1,-1 0,0 0,0 1,5 4,-5-5,120 50,-86-52,-25-8</inkml:trace>
</inkml:ink>
</file>

<file path=ppt/ink/ink5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5:56.36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4186 438,'14'15,"6"4</inkml:trace>
</inkml:ink>
</file>

<file path=ppt/ink/ink5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43.3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0,'0'5,"0"6,0 7,0-1</inkml:trace>
</inkml:ink>
</file>

<file path=ppt/ink/ink5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43.6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0,'5'15,"1"4</inkml:trace>
</inkml:ink>
</file>

<file path=ppt/ink/ink5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41.5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764 114,'-2'0,"0"-1,0 1,1 0,-1 0,0 0,0 1,0-1,1 0,-1 1,0-1,1 1,-1-1,0 1,1 0,-1 0,1 0,-1 0,1 0,-1 0,1 0,0 0,-1 0,1 1,0-1,0 1,0-1,0 1,0-1,1 1,-1-1,0 1,1 0,-1-1,1 1,-1 0,1 1,0-3,-155 294,-12-5,187-336,217-404,-170 310,-63 122,-12 33,1 4,1 1,0 1,1-1,1 1,1 0,1 0,1 0,0 0,2 0,1 8,9 36,3 0,2-1,3-1,13 24,-31-84,-1 1,1-1,0 0,0 1,0-1,0 0,1 0,-1 0,1 0,-1 0,1 0,0 0,-1-1,1 1,0 0,0-1,0 0,0 1,0-1,1 0,-1 0,0 0,1 0,-1-1,0 1,1-1,-1 1,1-1,-1 0,1 0,-1 0,1 0,-1 0,1-1,-1 1,0-1,1 1,-1-1,0 0,1 0,-1 0,0 0,0-1,0 1,0 0,0-1,0 0,0 1,0-1,-1 0,1-1,21-25,-2 0,-1-2,-1 0,-2-1,-1-1,11-31,-12 33,-2 0,-1-1,-1-1,-2 0,-1 0,-1-1,-2 0,-2 0,-1 0,-1-26,-1 57,0 0,0 0,0 0,0-1,-1 1,1 0,-1 0,1 0,-1 0,0 0,1 0,-1 0,0 0,0 0,-1 0,1 1,0-1,-1 0,1 1,-1-1,1 1,-1-1,0 1,1 0,-1 0,0 0,-1-1,-9 3</inkml:trace>
  <inkml:trace contextRef="#ctx0" brushRef="#br0" timeOffset="324.695">1271 368,'-7'28,"1"1,2-1,0 1,2 0,1 0,2 0,0 0,2 0,4 15,-6-40,-1 1,1 0,0 0,1-1,-1 1,1-1,0 1,0-1,0 0,1 0,-1 0,1 0,0 0,0 0,0-1,1 0,-1 1,1-1,0 0,0-1,0 1,0-1,1 0,-1 0,0 0,1 0,0-1,-1 0,1 0,0 0,-1-1,1 1,0-1,0 0,2-1,3-2,0 0,0-1,-1 0,0-1,0 0,0 0,0-1,-1 0,0-1,0 0,0 0,-1 0,0-1,-1 0,0-1,0 0,-1 1,0-2,0 1,-1 0,-1-1,1 0,-1 0,-1 0,0 0,-1-1,1 1,-2 0,0-1,0 1,-1 0,0-1,-1 1,0 0,0 0,-1 0,-1 0,1 0,-2 1,1-1,-1 1,-1 1,0-1,0 1,0 0,-1 0,0 0,-1 1,0 0,0 1,0 0,-1 0,0 1,0 0,0 0,-1 1,0 0,-2 0,-12 1</inkml:trace>
  <inkml:trace contextRef="#ctx0" brushRef="#br0" timeOffset="612.386">1779 1,'0'29,"-5"28,-1 10,0 3,1-6,2-4,1-7,1-8,5-7,2-6,0-2,-1-2,4-6,0-2,-2-4</inkml:trace>
  <inkml:trace contextRef="#ctx0" brushRef="#br0" timeOffset="1050.132">1582 368,'101'27,"-49"-11,0-3,1-2,0-2,0-2,43-2,89-13,-175 5,-1-1,1 0,-1-1,0 0,0 0,0-1,-1 0,0-1,0 0,-1 0,0 0,0-1,-1 0,0-1,0 1,-1-1,0 0,0 0,-1-1,0 0,1-7,-4 15,0-1,0 1,-1-1,1 0,-1 1,1-1,-1 0,0 1,0-1,0 0,-1 1,1-1,-1 0,1 1,-1-1,0 0,0 1,0-1,0 1,-1 0,1-1,-1 1,1 0,-1 0,0 0,0 0,1 0,-2 0,1 1,0-1,0 1,0-1,-1 1,1 0,-1 0,1 0,-1 0,0 0,-3-1,-1 1,1 0,0 0,-1 0,1 1,-1 0,1 0,-1 0,1 1,-1 0,1 1,0-1,-1 1,1 0,-5 3,-2 3,1 0,0 0,0 1,1 1,0 0,0 0,2 1,-1 1,1-1,1 1,0 1,1 0,0 0,1 0,0 1,1 0,1 0,0 0,1 0,0 1,1 0,1 13,1-21,1 1,0 0,1 0,0-1,0 1,1-1,0 0,0 1,0-1,1-1,0 1,1 0,-1-1,1 0,0 0,1-1,0 1,0-1,0 0,0-1,1 1,-1-1,4 1,7 4,0-1,1 0,0-1,0-1,1 0,-1-2,1 0,0-1,3-1,34 0,-32-3</inkml:trace>
  <inkml:trace contextRef="#ctx0" brushRef="#br0" timeOffset="1381.24">1 989,'952'-82,"-168"23,-341 31,-399 27</inkml:trace>
</inkml:ink>
</file>

<file path=ppt/ink/ink5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49.7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00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0 744,'15'5,"19"1,8 0,2-1,-2-2,-3-1,-3-1,-3 0,-3-1,-1 0,-1-1,0 1,-1-5,-4-1</inkml:trace>
  <inkml:trace contextRef="#ctx0" brushRef="#br0" timeOffset="235.232">86 1027,'38'0,"23"0,9 0,-1-5,-8-2,-9 1,-9 1,-7 1,-5 2,-8 1</inkml:trace>
  <inkml:trace contextRef="#ctx0" brushRef="#br0" timeOffset="2167.44">932 744,'19'0,"16"0,12 0,2 0,-1 0,-6-5,-4-1,-4 0,-2 1,-3 2,-1 1,-1 0,-4 2</inkml:trace>
  <inkml:trace contextRef="#ctx0" brushRef="#br0" timeOffset="3069.963">1355 998,'66'-23,"-2"-3,-1-2,-1-3,-1-3,53-40,-93 58,0-2,-1 0,-1-1,-1-1,0 0,-2-2,0 0,-2 0,0-2,-2 0,2-4,-14 27,1 0,-1 1,1-1,-1 0,1 0,-1 0,0 0,1 1,-1-1,0 0,0 0,1 0,-1 0,0 0,0 0,0 0,0 0,0 0,-1 0,1 0,0 0,0 0,-1 1,1-1,0 0,-1 0,1 0,-1 0,1 0,-1 1,1-1,-1 0,0 1,1-1,-1 0,0 1,0-1,1 1,-1-1,0 1,0-1,0 1,0 0,0-1,1 1,-1 0,0 0,0-1,0 1,0 0,0 0,0 0,0 0,0 0,-52 15,39-4,0 0,2 1,-1 0,1 0,1 2,0-1,1 1,1 1,0 0,1 0,1 1,0 0,-4 16,9-28,0 0,1 0,0 0,0 0,0 1,0-1,1 0,0 1,-1-1,2 0,-1 0,0 1,1-1,0 0,0 1,0-1,1 0,-1 0,1 0,0 0,0-1,0 1,1 0,-1-1,1 1,0-1,0 0,0 0,0 0,1-1,-1 1,1-1,-1 1,1-1,0 0,0-1,0 1,0-1,0 0,3 1,15 0,0-1,0-1,0-1,0-1,0-1,0-1,-1-1,1-1,-1-1,-1 0,1-2,-1 0,-1-2,1 0,-2-1,0 0,0-2,4-5,97-97,-119 116,0 0,0 0,0 0,0 1,1-1,-1 0,0 0,0 0,1 0,-1 1,0-1,0 0,1 0,-1 0,0 0,0 0,1 0,-1 0,0 0,0 0,1 0,-1 0,0 0,1 0,-1 0,0 0,0 0,1 0,-1 0,0 0,1 0,-1 0,0 0,0-1,0 1,1 0,-1 0,0 0,0 0,1-1,-1 1,-14 33,9-23,2-6,1-1,0 1,0 0,0 0,0 0,1 0,0 0,-1 0,2 0,-1 0,0 0,1 1,0-1,0 0,0 1,0-1,1 0,-1 0,1 0,0 1,1-1,-1 0,1 0,-1 0,1-1,0 1,1 0,-1-1,1 1,-1-1,1 0,0 0,0 0,1 0,-1-1,4 3,1-2,-1-1,1 0,0 0,0-1,0 0,0 0,0-1,0 0,0-1,0 0,0 0,0 0,0-1,-1 0,1-1,0 0,-1 0,4-2,122-85,-103 67,-10 6,0-1,-2 0,0-1,-1-1,0-1,11-20,-10-8,-18 48,0 1,1-1,-1 0,0 0,0 0,0 0,0 0,0 0,0 1,0-1,0 0,0 0,0 0,0 0,-1 0,1 0,0 1,-1-1,1 0,-1 0,1 0,0 1,-1-1,0 0,1 1,-1-1,1 0,-1 1,0-1,1 1,-1-1,0 1,0-1,0 1,1-1,-1 1,0 0,0 0,0-1,0 1,0 0,1 0,-1 0,0 0,0 0,0 0,0 0,0 0,0 0,0 1,1-1,-1 0,0 0,0 1,0-1,-9 6,0-1,0 1,0 1,1 0,0 0,0 1,1 0,0 1,1 0,-1 0,2 0,-1 1,2 0,-1 0,1 1,1-1,-2 6,4-8,0-1,1 1,0 0,0 0,1 0,0 0,0-1,1 1,0 0,0 0,1-1,0 1,1-1,-1 1,1-1,1 0,-1 0,1 0,1 0,-1-1,1 0,0 0,0 0,1 0,0-1,0 0,0 0,0-1,1 0,0 0,0 0,0-1,0 0,1 0,-1-1,1 0,-1 0,1-1,0 0,0 0,6-1,43 2,-32-2</inkml:trace>
  <inkml:trace contextRef="#ctx0" brushRef="#br0" timeOffset="3465.809">3049 151,'37'-10,"-17"4,-1 0,2 1,-1 1,0 2,1-1,-1 2,1 1,0 1,0 0,-20-1,1 0,-1 0,0 1,0-1,1 0,-1 1,0-1,0 0,0 1,1-1,-1 1,0 0,0-1,0 1,0 0,0 0,0 0,0 0,0 0,-1 0,1 0,0 0,-1 0,1 0,0 0,-1 0,1 0,-1 0,0 1,1-1,-1 0,0 0,0 1,0-1,0 0,0 1,0-1,0 0,0 0,0 1,-1-1,1 0,0 0,-1 1,-33 56,23-41,6-9,1-5,1 0,0 0,1 0,-1 0,0 0,1 0,0 1,0 0,0-1,0 1,0 0,1 0,0-1,0 1,0 0,0 1,0-1,1 0,0 0,0 0,0 0,0 0,1 0,-1 0,1 0,0 0,0 0,1 0,-1 0,1 0,0 0,0-1,0 1,1-1,-1 0,1 0,0 1,-1-2,2 2,6 2,-1 0,1 0,0-1,0 0,0-1,1 0,0-1,-1 0,1-1,0 0,1 0,11-1</inkml:trace>
  <inkml:trace contextRef="#ctx0" brushRef="#br0" timeOffset="5970.046">3754 236,'81'-13,"-1"-3,-1-4,27-12,-93 29,-1 0,0 0,0-1,-1-1,1 0,-1-1,0 0,0 0,-1-1,0 0,0-1,0-1,-1 1,-1-1,1-1,5-8,-14 18,1-1,0 1,-1-1,1 0,-1 0,1 1,-1-1,1 0,-1 0,1 0,-1 1,0-1,1 0,-1 0,0 0,0 0,0 0,0 0,1 0,-1 0,-1 1,1-1,0 0,0 0,0 0,0 0,-1 0,1 0,0 0,-1 1,1-1,-1 0,1 0,-1 0,1 1,-1-1,1 0,-1 1,0-1,1 0,-1 1,0-1,0 1,1-1,-1 1,0-1,0 1,0 0,0 0,0-1,0 1,1 0,-1 0,0 0,0 0,0 0,0 0,0 0,0 0,0 0,0 0,0 1,1-1,-1 0,0 0,0 1,0-1,0 1,-8 6,-1 1,2 0,-1 0,1 1,1 0,-1 0,2 1,-1 0,1 0,1 0,0 1,0 0,-1 6,-30 82,4 2,5 1,0 27,-38 136,-77 188,137-437,-1 0,0-1,-1 0,-1-1,-1 1,0-1,0-1,-2 0,0 0,0-1,-1-1,0 0,-12 8,22-17,-1-1,0 1,0-1,0 0,1 1,-1-1,-1-1,1 1,0 0,0-1,0 0,0 1,0-1,0 0,0-1,-1 1,1-1,0 1,0-1,0 0,0 0,0 0,1 0,-1-1,0 1,0-1,1 0,-1 0,1 0,-1 0,1 0,0 0,-1-2,-2-3,0 0,1 0,0 0,0 0,0-1,1 1,0-1,1 0,0 0,0 0,1 0,-1-4,4-232,-3 234,0-1,1 1,0-1,1 1,0-1,0 1,1-1,1 1,0 0,0-1,1 2,0-1,0 0,1 1,1 0,0 0,0 0,1 1,-1 0,2 0,-1 1,7-5,248-83,-225 78,-2-2,0-1,-1-1,26-23,68-41,-127 84,1-1,-1 1,1-1,0 1,-1 0,1 0,0 0,0 0,0 0,-1 0,1 0,0 0,0 1,1-1,-1 1,0 0,0-1,0 1,0 0,0 0,0 0,0 1,0-1,0 0,0 1,0-1,0 1,0 0,0 0,0 0,0 0,0 0,-1 0,1 0,0 1,-1-1,1 0,-1 1,1 0,-1-1,0 1,0 0,0-1,0 1,0 0,0 0,0 0,0 0,-1 0,1 0,-1 2,-1 255,5-236,2-5</inkml:trace>
  <inkml:trace contextRef="#ctx0" brushRef="#br0" timeOffset="11275.437">4939 941,'-24'34,"-17"20,-2 6,1-7,4-8,7-6,6-11,0-9,6-8</inkml:trace>
</inkml:ink>
</file>

<file path=ppt/ink/ink5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54.7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0,'14'0,"15"0,7 0,2 0,-1 0,-1 0,-2 0,-3 0,-1 0,-1 0,-1 0,-5 0</inkml:trace>
</inkml:ink>
</file>

<file path=ppt/ink/ink5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55.0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52,'38'-5,"28"-1,6-1,-3 2,-9-3,-10 0,-9 0,-11 3</inkml:trace>
</inkml:ink>
</file>

<file path=ppt/ink/ink5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49.2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436 84,'-7'-7,"-1"1,0 0,0 1,0 0,-1 0,0 1,0 0,0 0,0 1,0 1,-1-1,1 1,-1 1,0 0,0 0,1 1,-1 0,0 1,0 0,-4 2,-8 0,0 2,1 1,-1 1,1 0,1 2,-1 1,2 0,-10 7,27-17,0 0,0 1,0-1,0 1,0-1,0 1,0 0,1 0,-1 0,0 0,0 0,1 0,-1 1,1-1,-1 0,1 1,0-1,-1 1,1-1,0 1,0 0,0 0,0-1,0 1,1 0,-1 0,0 0,1 0,-1 0,1 0,0 0,0 0,0 0,0 0,0 0,0 0,1 0,-1 0,0 0,1 0,0 0,-1 0,1 0,0-1,0 1,0 0,0 0,0-1,1 1,-1-1,0 1,1-1,0 1,76 38,-66-35,-1-1,1 1,-1 1,0 0,0 1,-1 0,0 0,0 1,0 0,-1 1,-1 0,1 1,-2 0,1 0,-1 0,3 9,-6-12,-1 1,0 0,-1 0,0 0,0 0,0 1,-1-1,-1 0,1 1,-1-1,-1 0,0 1,0-1,0 0,-1 1,0-1,-1 0,0 0,0-1,-1 1,0-1,0 1,0-1,-1 0,0-1,-5 5,-1 1,0-1,-2 0,1-1,-1 0,0-1,-1 0,0-1,-1-1,0 0,0-1,0 0,-14 2,7-7,4-4</inkml:trace>
  <inkml:trace contextRef="#ctx0" brushRef="#br0" timeOffset="264.54">633 394,'-4'38,"-3"18,1 4,-3-3,-1-12</inkml:trace>
  <inkml:trace contextRef="#ctx0" brushRef="#br0" timeOffset="866.305">860 704,'15'-44,"2"0,2 1,1 0,3 2,18-25,1 23,-42 42,1 0,0 1,0-1,0 0,0 1,0-1,0 1,0-1,0 1,0-1,0 1,0 0,0-1,0 1,0 0,0 0,0 0,1 0,-1 0,0 0,0 0,0 0,0 1,0-1,0 0,0 1,0-1,0 0,0 1,0-1,0 1,0 0,0-1,0 1,0 0,0 0,-1-1,1 1,0 0,-1 0,1 0,-1 0,1 0,-1 0,1 0,-1 0,1 0,-1 0,0 1,6 96,-7-90,0 0,0 0,1 0,0 0,0-1,1 1,0 0,0 0,1 0,0-1,0 1,1-1,0 0,1 3,-1-7,-1 1,1-1,0 0,0 0,0 0,1-1,-1 1,0-1,1 0,0 0,-1 0,1 0,0-1,0 1,0-1,0 0,0 0,1-1,-1 1,0-1,0 0,0 0,0 0,1-1,-1 1,0-1,0 0,0 0,0 0,0-1,3-1,3-1,0-1,0 0,-1 0,0-1,0-1,0 1,-1-1,0-1,0 1,-1-1,6-8,0-2,-1 0,0 0,-2-1,0-1,-1 1,-1-2,3-14,-7 15</inkml:trace>
  <inkml:trace contextRef="#ctx0" brushRef="#br0" timeOffset="4366.04">2017 56,'-1'-2,"0"0,0 0,0 0,0 0,0 1,-1-1,1 0,0 1,-1-1,1 1,-1 0,0-1,1 1,-1 0,0 0,0 0,0 0,0 0,0 1,0-1,0 0,0 1,0 0,0-1,0 1,0 0,-1 0,1 0,0 0,0 1,0-1,0 0,0 1,0 0,0-1,0 1,0 0,0 0,0 0,1 0,-1 1,0-1,0 1,-71 66,58-50,0 1,2 1,0 0,1 1,1 0,1 1,1 0,1 1,1 0,1 0,1 0,1 1,1 0,2 0,0 0,1 0,3 22,-1-38,0 0,1 0,0 0,0-1,0 0,1 0,0 0,1 0,0 0,0-1,0 0,1 0,-1 0,1-1,1 1,-1-2,1 1,0-1,0 0,0 0,0-1,1 0,0 0,-1-1,1 0,0 0,0-1,0 0,5 0,2 0,-1 0,1-1,-1-1,1 0,-1-1,1 0,-1-1,0-1,0-1,0 0,-1 0,1-1,-1-1,-1 0,1-1,5-6,8-6,-1-1,-2-1,0-2,-1 0,-2-1,17-26,-29 38,-1 0,0-1,0 1,-1-1,-1 0,-1-1,0 1,0-1,-2 0,0 0,0 0,-2 0,0 0,-1-7,0 13,0 0,0 0,-1 0,0 0,-1 1,0-1,0 1,-1 0,0 0,0 0,-1 0,0 1,0 0,-1 0,0 0,0 1,-1-1,0 2,0-1,0 1,-1 0,0 0,1 1,-6-2,3 2,-1 1,1 0,-1 0,1 1,-1 1,0-1,0 2,0 0,0 0,0 1,1 0,-1 1,0 0,0 0,1 2,-3 0,-15 8</inkml:trace>
  <inkml:trace contextRef="#ctx0" brushRef="#br0" timeOffset="4717.334">1565 478,'74'-23,"0"-3,-1-3,34-21,-40 19,-66 29,1 1,0 0,0-1,0 1,0 0,0 0,1 0,-1 0,0 1,0-1,1 0,-1 1,0 0,1 0,-1-1,0 1,1 1,-1-1,0 0,1 0,-1 1,0 0,0-1,1 1,-1 0,0 0,0 0,0 0,0 0,0 1,0-1,0 1,-1-1,1 1,0 0,-1-1,1 1,-1 0,0 0,1 2,21 63,-22-60,0 0,0-1,0 1,1-1,0 1,1-1,-1 0,1 0,0 0,1 0,0-1,-1 1,2-1,-1 0,1 0,-1 0,1-1,1 0,-1 0,1 0,-1 0,1-1,3 1,-1-1,0-1,1 0,-1-1,1 0,0 0,-1-1,1 0,-1 0,1-1,-1 0,1-1,-1 0,1 0,3-2,7-4</inkml:trace>
</inkml:ink>
</file>

<file path=ppt/ink/ink5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58.3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1,'20'5,"10"1,5 0,2-1,-1-2,-1-1,-3-1,-1 0,-6-6,-3-1,0-1,-4 2</inkml:trace>
</inkml:ink>
</file>

<file path=ppt/ink/ink5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57.6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254 51,'-31'29,"1"2,1 1,1 1,3 2,-13 22,30-48,1 1,0 0,1 0,0 0,1 1,0 0,0 0,1 1,1-1,0 1,0-1,2 1,-1 0,1 0,1 0,0 0,1 0,0 0,1 0,0-1,1 1,0 0,1-1,3 7,-2-8,1 0,0-1,1 1,0-1,1-1,-1 1,2-1,-1-1,1 1,0-1,1-1,0 0,0 0,0-1,0 0,1-1,0 0,0-1,0 0,0-1,1 0,-1 0,1-1,-1-1,1 0,-1-1,1 0,-1-1,11-2,-2-5,-1 0,0 0,-1-2,0 0,-1-2,0 0,-1 0,0-1,-1-2,-1 1,-1-1,0-1,-1-1,0 1,-2-2,0 0,-1 0,-1 0,-1-1,3-15,-6 24,-1-1,0 1,-1-1,0 0,-1 0,0 0,-1 0,-1 0,0 0,0 0,-1 0,0 0,-1 1,-1-1,0 1,0 0,-1 0,-1 0,0 1,0 0,-1 0,0 0,-1 1,0 0,0 0,-1 1,0 0,0 1,-1 0,0 0,-1 1,1 0,-1 1,0 0,0 1,-1 1,-7-3,-38 9,32 2</inkml:trace>
  <inkml:trace contextRef="#ctx0" brushRef="#br0" timeOffset="337.769">0 474,'58'-37,"-22"12,1 2,1 2,0 1,14-3,-49 21,0 1,0-1,1 1,-1-1,1 1,-1 0,1 0,-1 0,1 1,0-1,-1 1,1 0,0 0,-1 0,1 1,0-1,-1 1,1 0,-1 0,1 0,-1 0,1 1,-1-1,0 1,0 0,0 0,0 0,0 0,0 1,0-1,-1 1,1 0,-1 0,0-1,1 3,1 4,-1 0,1-1,0 1,0-1,1 0,0-1,1 1,0-1,0 0,0-1,1 1,0-1,1 0,-1-1,1 0,0 0,0-1,0 0,1 0,-1-1,1 0,0 0,0-1,0 0,1-1,-1 0,0 0,7-1,67-33,-67 24</inkml:trace>
</inkml:ink>
</file>

<file path=ppt/ink/ink5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58.8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219 477,'-25'22,"1"1,1 0,1 2,1 0,2 2,0 0,2 1,-12 25,26-49,1 1,-1 0,1-1,0 1,1 0,-1 0,1 0,0 0,0 0,0 0,1 0,0 0,0 0,0 1,1-1,-1 0,1 0,0 0,1 0,-1 0,1 0,0-1,0 1,1 0,0-1,-1 0,1 1,0-1,1-1,-1 1,1 0,3 2,5 0,0-1,0 0,1-1,-1 0,1-1,0-1,0 0,0 0,1-1,-1-1,0 0,0-1,1-1,-1 0,0 0,-1-1,1-1,0 0,-1-1,0 0,0-1,0-1,-1 1,0-2,0 0,-1 0,0-1,0 0,-1 0,0-1,-1-1,0 1,-1-1,0-1,-1 1,0-1,0-1,-2 6,0-1,-1 1,0-1,0 0,-1 1,1-1,-2 0,1 0,-1-1,-1 1,1 0,-1 0,-1 0,1 0,-1-1,-1 1,0 0,0 0,0 1,-1-1,0 0,-1 1,0 0,0 0,0 0,-1 0,0 0,-2-1,-1 1,0 1,0 0,-1 0,1 0,-1 1,0 1,-1-1,1 2,-1-1,0 1,0 1,0-1,0 2,0 0,-1 0,-8 0,-6 1</inkml:trace>
  <inkml:trace contextRef="#ctx0" brushRef="#br0" timeOffset="305.002">22 788,'198'-121,"-191"117,-4 1,0 1,0-1,0 1,0-1,1 1,-1 0,1 0,-1 1,1-1,0 1,0 0,0 0,-1 0,1 0,0 1,0 0,0-1,0 1,0 1,0-1,0 1,0-1,0 1,0 0,0 0,-1 1,1-1,0 1,0 0,29 58,-32-55,0-1,1 1,0-1,-1 1,1-1,1 0,-1 0,1 0,-1 0,1-1,0 1,1-1,-1 1,1-1,-1 0,1-1,0 1,0 0,0-1,0 0,1 0,-1 0,4 0,-1 0,0-1,0 0,0-1,0 0,0 0,0 0,0-1,0 0,0 0,0-1,0 0,0 0,-1 0,1-1,-1 0,5-3,9-7</inkml:trace>
  <inkml:trace contextRef="#ctx0" brushRef="#br0" timeOffset="1687.617">586 111,'0'-2,"0"0,-1-1,1 1,0 0,0 0,1 0,-1 0,0 0,1 0,-1 0,1 1,-1-1,1 0,0 0,0 0,0 0,0 1,0-1,0 0,1 1,-1-1,0 1,1-1,-1 1,1 0,0 0,-1 0,1 0,0 0,0 0,0 0,0 0,5-5,1 0,0 0,0 1,0 0,1 0,0 1,0 0,0 1,1 0,-1 0,1 1,-1 0,1 1,0 0,-1 0,10 1,-18 2,1-1,-1 1,0 0,0-1,0 1,0 0,0 0,0-1,-1 1,1 0,0 0,-1 0,0 0,1 0,-1 0,0 0,0 0,0 0,0 0,0 0,-1 0,1 0,-1 0,1-1,-1 1,0 0,1 0,-1 0,0-1,0 1,0 0,-1-1,1 1,0-1,-1 1,1-1,-1 0,1 1,-1-1,1 0,-1 0,0 0,-1 0,-2 6,2-5,1 1,-1-1,0 1,1 0,0 0,-1 0,1 0,0 0,1 0,-1 1,1-1,-1 0,1 1,0 0,0-1,1 1,-1 0,1-1,-1 1,1 0,1-1,-1 1,0 0,1-1,0 1,0 0,0-1,0 1,0-1,1 1,1 1,66 40,-64-44,0 1,0 0,0 0,0 1,0-1,0 1,-1 0,1 0,-1 1,0-1,0 1,0 0,0 0,-1 0,0 0,0 1,0 0,0-1,-1 1,1 0,-1 0,-1 0,1 1,-1-1,1 4,-3-4,-1-1,1 0,-1 0,0 0,0 0,0 0,-1 0,1 0,-1-1,0 1,0-1,0 0,-1 0,1 0,-1 0,0-1,1 0,-1 1,0-1,0 0,-1-1,1 1,0-1,-1 0,1 0,0 0,-3-1,-13 5</inkml:trace>
  <inkml:trace contextRef="#ctx0" brushRef="#br0" timeOffset="2101.459">106 1098,'39'-4,"36"-8,10 0,-4 1,-7-2,-10 1,-12 2,-10 4,-7 2,-5 2,-8 1</inkml:trace>
  <inkml:trace contextRef="#ctx0" brushRef="#br0" timeOffset="2617.99">163 1240,'47'-13,"0"3,1 1,0 3,0 1,16 3,0 15,-63-13,0 1,0-1,0 1,0 0,0-1,0 1,0 0,0-1,0 1,0 0,0 0,0 0,-1 0,1 0,0 0,-1 0,1 0,-1 0,1 0,-1 0,1 0,-1 1,0-1,0 0,1 0,-1 0,0 1,0-1,0 0,0 0,-1 0,1 1,0-1,0 0,-1 0,1 0,-1 0,1 0,-1 1,1-1,-1 0,0 0,1 0,-1-1,0 1,0 0,0 0,0 0,-30 28,27-27,1 0,-1 1,1 0,-1 0,1 0,0 0,0 0,0 0,0 1,1 0,-1-1,1 1,0 0,0 0,0 0,1 1,0-1,-1 3,3-4,1 0,-1 0,1 0,0 0,0 0,0-1,1 1,-1 0,0-1,1 0,0 0,-1 1,1-2,0 1,0 0,0 0,1-1,-1 0,0 0,10 6,-10-6,1 1,-1-1,1 1,-1-1,0 1,0 0,0 0,0 1,0-1,0 1,0-1,-1 1,1 0,-1 0,0 0,0 0,0 0,0 1,-1-1,1 1,-1-1,0 1,0-1,0 1,-1 0,1-1,-1 1,0 0,0 0,0-1,0 1,-1 0,1-1,-1 1,0 0,0-1,-1 2,-8 9,0-2,0 0,-1 0,-1-1,0 0,0-1,-1 0,0-1,-1 0,0-1,0-1,-11 4,-6 5,13-6</inkml:trace>
  <inkml:trace contextRef="#ctx0" brushRef="#br0" timeOffset="2871.569">897 1155,'-5'33,"-2"26,1 8,1-3,-3-8,-1-8,-3-12,0-8,3-4,2-6</inkml:trace>
  <inkml:trace contextRef="#ctx0" brushRef="#br0" timeOffset="3102.245">1122 1635,'-10'33,"-7"17,-2-1</inkml:trace>
  <inkml:trace contextRef="#ctx0" brushRef="#br0" timeOffset="3353.981">868 1691,'34'15,"25"9,7 0,-2-3,-12-1,-11-3,-11-6</inkml:trace>
  <inkml:trace contextRef="#ctx0" brushRef="#br0" timeOffset="4422.334">1094 1804,'5'5,"1"6,0 6,-6 1,-3 1,-5-2,-2 1,1 2,7-3,3-4</inkml:trace>
  <inkml:trace contextRef="#ctx0" brushRef="#br0" timeOffset="5323.53">1320 1098,'34'-9,"25"-4,7 1,-2 2,-8 3,-8 2,-12-2,-13 0</inkml:trace>
  <inkml:trace contextRef="#ctx0" brushRef="#br0" timeOffset="5617.005">1517 873,'5'43,"1"19,0 4,-1-4,-1-9,-2-8,-1-6,-1-6,0-9</inkml:trace>
</inkml:ink>
</file>

<file path=ppt/ink/ink5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13.8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57,'0'5,"0"6,0 2</inkml:trace>
  <inkml:trace contextRef="#ctx0" brushRef="#br0" timeOffset="295.237">199 1,'4'5,"3"6,-1 1</inkml:trace>
  <inkml:trace contextRef="#ctx0" brushRef="#br0" timeOffset="585.482">396 57,'5'5,"1"6,5 2,0-7,-1-4</inkml:trace>
</inkml:ink>
</file>

<file path=ppt/ink/ink5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05.2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169 423,'-16'14,"1"0,0 1,1 1,1 0,1 1,0 0,1 1,1 0,0 1,2 0,0 0,1 1,1 0,0 4,4-16,1 1,-1 0,2-1,-1 1,1 0,1 0,-1 0,2-1,-1 1,1-1,0 1,1-1,0 1,0-1,1 0,0-1,1 1,-1-1,1 1,1-1,-1-1,1 1,0-1,1 0,0 0,0-1,0 0,0 0,1-1,0 0,0 0,0-1,0 0,0 0,1-1,4 1,-6-2,0 0,-1-1,1 0,0 0,0 0,-1-1,1 0,0 0,-1-1,1 0,-1 0,1-1,-1 1,0-1,0-1,0 1,-1-1,1 0,-1 0,0-1,0 1,0-1,-1 0,1-1,5-8,0 0,-1-1,0 0,-1 0,-1-1,-1 0,0 0,-1-1,-1 0,0 1,-1-2,-1 1,-1 0,0 0,-1-1,-1 1,-1 0,0 0,-1 0,-1 0,-2-5,3 13,1 1,-1 0,-1-1,0 1,0 0,0 1,-1-1,0 1,-1 0,0 0,0 1,0 0,-1 0,0 0,0 1,0 0,-1 0,1 0,-1 1,0 1,-3-1,-14-3</inkml:trace>
  <inkml:trace contextRef="#ctx0" brushRef="#br0" timeOffset="267.368">56 677,'29'-10,"14"-3,5 1,-2 7,-2 5,-6 2,-3 0,-3 1,-3-1,0 0,-7-6,0-2,-1 0,2 1,-4 1</inkml:trace>
  <inkml:trace contextRef="#ctx0" brushRef="#br0" timeOffset="603.315">677 197,'-19'14,"-6"10,5 6,12-3,11-5,10-7,3-1,4-3,3-4,2 3,-2 4,-2-1,-3 3,-10-2,-6 2,-8-2,-4-3</inkml:trace>
  <inkml:trace contextRef="#ctx0" brushRef="#br0" timeOffset="850.718">565 197,'38'-14,"28"-10,6-1,-3 5,-10 4,-9 7,-8 3,-7 3,-10 3</inkml:trace>
  <inkml:trace contextRef="#ctx0" brushRef="#br0" timeOffset="1136.957">85 987,'43'0,"34"-4,13-3,1 1,-11 1,-13 2,-9 1,-10 1,-8 0,-5 1,-5 0,-3 1,-5-1</inkml:trace>
  <inkml:trace contextRef="#ctx0" brushRef="#br0" timeOffset="1539.089">423 1129,'-30'20,"1"1,0 2,2 1,1 0,1 2,1 1,-7 12,29-37,0 0,0-1,0 1,0 0,0 1,1-1,-1 0,1 0,0 1,-1-1,1 1,0-1,0 1,1-1,-1 1,0 0,1-1,0 1,-1 0,1 0,0-1,1 1,-1 0,0-1,1 1,0 0,-1-1,1 1,0 0,0-1,0 0,1 1,-1-1,1 0,-1 1,1-1,0 0,0 0,0 0,0 0,0-1,0 1,0-1,1 1,-1-1,0 0,1 0,0 1,202-3,-203 1,0 0,0 0,0 0,0 0,1 0,-1 1,0-1,0 1,0-1,0 1,0 0,0 0,0 0,0 0,0 0,0 0,-1 0,1 1,0-1,-1 1,1-1,-1 1,1-1,-1 1,0 0,0 0,0 0,0 0,0 0,0 0,0 0,-1 0,1 0,-1 0,0 0,1 1,-1-1,0 0,0 0,0 0,-1 1,-33 83,-106 63,119-131</inkml:trace>
  <inkml:trace contextRef="#ctx0" brushRef="#br0" timeOffset="1767.003">423 1241,'34'-9,"25"-4,7 1,-2 2,-12-2,-11 1,-6 3,-11 2</inkml:trace>
  <inkml:trace contextRef="#ctx0" brushRef="#br0" timeOffset="2022.734">931 1129,'-15'34,"-4"25,1 7,4-2,3-8,5-8,2-8,3-6,1-8</inkml:trace>
  <inkml:trace contextRef="#ctx0" brushRef="#br0" timeOffset="2270.096">1129 1637,'-29'33,"-14"22,0 5,3-8,3-11,8-14</inkml:trace>
  <inkml:trace contextRef="#ctx0" brushRef="#br0" timeOffset="2519.887">846 1721,'29'10,"29"12,9 3,-2 2,-7-4,-9-6,-8-5,-11-1,-10-1</inkml:trace>
  <inkml:trace contextRef="#ctx0" brushRef="#br0" timeOffset="3168.806">1298 960,'38'0,"23"0,5 0,-3 0,-8 0,-9 0,-11 0</inkml:trace>
  <inkml:trace contextRef="#ctx0" brushRef="#br0" timeOffset="3522.597">2032 480,'-25'39,"2"1,2 2,1 0,3 1,1 1,-6 31,20-71,0 1,0 0,1 0,0 0,0 0,0 0,0 0,1 0,-1 0,1 0,1 0,-1 0,1 0,0 0,0 0,0 0,1 0,0-1,0 1,0 0,0-1,1 0,-1 1,1-1,1 0,-1 0,0-1,1 1,0-1,0 1,0-1,0 0,0-1,4 3,10-2,-1 0,1-1,0-1,0 0,1-2,-1 0,0 0,-1-2,1-1,0 0,-1-1,0 0,3-3,-6 1,0-1,0 0,-1-1,-1 0,0-1,0-1,-1 1,0-2,0 0,-2 0,1-1,-2 0,0 0,0-1,-1 0,-1-1,0 1,-1-1,-1-1,-1 6,0-1,-1 1,0 0,0 0,-2-1,1 1,-1-1,-1 1,1-1,-2 1,0 0,0 0,-1-1,0 1,0 1,-1-1,-1 1,0-1,0 1,0 0,-1 1,-1-1,0 1,0 1,0-1,-1 1,0 1,-8-6,5 5,0 0,-1 1,0 1,-1 0,1 1,-1 0,0 0,0 2,0 0,0 0,0 1,0 0,-1 2,1-1,0 2,0-1,-11 4,-12 6</inkml:trace>
  <inkml:trace contextRef="#ctx0" brushRef="#br0" timeOffset="3826.443">1975 706,'29'-15,"19"-4,6 0,-1 5,-5 3,-6 9,-5 5,-4 2,-8 5,-3 0,-1-1,-3 3,-1-1,-3-7,-3-4</inkml:trace>
  <inkml:trace contextRef="#ctx0" brushRef="#br0" timeOffset="4251.426">2314 56,'63'-21,"-47"15,1-1,0 2,0 0,0 1,1 1,-1 1,1 0,0 1,3 1,-18 1,0-1,-1 1,1-1,-1 1,1 0,-1 0,0 0,1 0,-1 1,0-1,0 0,0 1,0 0,0-1,0 1,0 0,0 0,-1 0,1 0,-1 1,1-1,-1 0,0 0,0 1,0-1,0 1,-1-1,1 1,-1-1,1 3,-3 84,0-67,0-8,0-1,1 0,1 0,0 1,1-1,1 0,-1 1,2-1,0 0,1-1,0 1,3 5,6 14,-13-20</inkml:trace>
  <inkml:trace contextRef="#ctx0" brushRef="#br0" timeOffset="4502.906">2342 226,'38'0,"33"-5,13-2,-3-4,-10 0,-13 1,-11-1,-8-1,-7 4,-9 1</inkml:trace>
  <inkml:trace contextRef="#ctx0" brushRef="#br0" timeOffset="5388.476">1975 1270,'43'-10,"34"-7,8-2,-5-2,-7 3,-11 4,-11 5,-10 3,-6 4,-5 1,-7 1</inkml:trace>
  <inkml:trace contextRef="#ctx0" brushRef="#br0" timeOffset="5918.994">2088 1383,'72'-23,"-58"17,0 1,1 0,0 0,0 2,1 0,-1 1,0 0,1 1,0 1,12 2,-25-2,0 1,0-1,0 1,0 0,0 0,0 0,0 1,-1-1,1 1,0-1,-1 1,1 0,-1 0,0 0,1 0,-1 1,0-1,0 1,-1-1,1 1,0-1,-1 1,0 0,1 0,-1 0,0 0,-1 0,1 0,0 0,-1 0,0 0,0 2,-15 107,7-73,-29 160,12-56,22-121</inkml:trace>
  <inkml:trace contextRef="#ctx0" brushRef="#br0" timeOffset="6172.884">2088 1806,'39'-14,"26"-10,8-1,-5 4,-8 6,-14 0,-11 3,-6 3,-9 4</inkml:trace>
  <inkml:trace contextRef="#ctx0" brushRef="#br0" timeOffset="6468.546">2681 1326,'5'24,"1"18,5 6,0 0,-1-4,-3-4,-2-4,-3-4,0-2,-2-1,0-2,-1-4</inkml:trace>
  <inkml:trace contextRef="#ctx0" brushRef="#br0" timeOffset="6719.103">2878 1947,'-14'34,"-5"15,-4 0,2-4,4-9</inkml:trace>
  <inkml:trace contextRef="#ctx0" brushRef="#br0" timeOffset="6968.105">2738 2060,'33'10,"17"3,3-1,-6-2</inkml:trace>
  <inkml:trace contextRef="#ctx0" brushRef="#br0" timeOffset="8041.265">2765 1016,'34'0,"20"0,6 0,-2 0,-11-5,-9-1,-6-1,-4 2,-6-3,-7 0</inkml:trace>
  <inkml:trace contextRef="#ctx0" brushRef="#br0" timeOffset="8290.487">3048 818,'-10'33,"-2"22,0 5,6-2,6-6,6-13,8-7,1-10</inkml:trace>
</inkml:ink>
</file>

<file path=ppt/ink/ink5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31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406 424,'-54'28,"1"3,2 2,1 3,-40 37,81-67,0 1,1 0,0 0,0 1,1 0,0 0,1 1,-1 0,2 0,-1 0,1 1,1 0,0 0,0 0,1 0,0 1,1-1,0 3,2-11,0 1,0-1,1 1,0-1,-1 1,1-1,0 1,0-1,0 0,1 1,-1-1,0 0,1 0,0 0,-1 0,1 0,0 0,0-1,0 1,0-1,0 1,0-1,1 0,-1 1,0-1,1 0,-1-1,1 1,-1 0,1-1,-1 1,1-1,0 0,-1 0,1 0,1 0,95-17,-62-2,-2-1,0-2,-2-2,0 0,-2-3,-1 0,14-17,-26 26,14-16,-27 26,0 1,1 1,0-1,1 1,-1 0,1 1,0-1,1 1,-1 1,1-1,2 1,-9 3,1 1,0 0,-1 0,1-1,0 1,0 1,-1-1,1 0,0 0,-1 1,1-1,0 0,-1 1,1 0,0-1,-1 1,1 0,-1 0,1 0,-1 0,0 0,1 0,-1 0,0 1,0-1,0 0,0 1,0-1,0 1,0-1,0 1,-1-1,1 1,-1 0,1-1,-1 1,0 0,1-1,-1 1,10 71,-10-55,-2-15,1 0,0 0,1 0,-1 0,0 0,1 0,0 0,0 0,0 0,0 0,0 0,0 0,1 0,-1 0,1 0,0 0,0 0,0-1,1 1,-1 0,1-1,-1 1,1-1,0 1,0-1,0 0,0 1,0-1,0 0,1 0,-1-1,1 1,-1-1,1 1,0-1,0 0,0 0,-1 0,1 0,0 0,1-1,8-3,0-1,0 0,-1-1,1-1,-1 0,0 0,-1-1,0 0,0-1,8-8,41-27,-50 37,66-32,-73 37,-1 0,1 1,0-1,-1 1,1-1,0 1,0-1,-1 1,1 0,0 0,0 0,0 0,-1 0,1 0,0 1,0-1,0 0,-1 1,1 0,0-1,-1 1,1 0,-1 0,1 0,-1 0,1 0,-1 0,1 0,-1 0,0 1,0-1,0 0,0 1,0-1,0 1,0 0,0-1,0 1,-1 0,1 0,-7 104,5-103,1 0,-1 0,1 0,0 0,0 0,0 0,0 0,1 0,-1 0,1-1,0 1,0 0,0 0,0 0,0-1,1 1,-1-1,1 1,-1-1,1 1,0-1,0 0,0 0,1 0,-1 0,0 0,1 0,-1-1,1 1,0-1,-1 0,1 0,0 0,0 0,0 0,-1-1,1 1,0-1,0 1,0-1,0 0,0-1,0 1,0 0,2-1,30-20,-19 10</inkml:trace>
  <inkml:trace contextRef="#ctx0" brushRef="#br0" timeOffset="1468.266">1648 593,'-13'-2,"0"0,0 1,0 1,0 0,0 1,0 0,1 1,-1 0,0 1,1 0,-12 5,19-6,-1 1,0-1,1 1,0 0,0 0,0 0,0 1,0 0,1 0,0 0,-1 0,1 1,1 0,-1 0,1 0,0 0,0 0,0 1,1-1,0 1,0-1,0 1,1 0,0 0,0 0,0 1,1-5,0 0,-1 0,1 0,0-1,0 1,0 0,0 0,0 0,1 0,-1 0,1-1,-1 1,1 0,-1 0,1 0,0-1,0 1,0-1,0 1,0 0,0-1,1 0,-1 1,0-1,1 0,-1 0,1 1,-1-1,1 0,0-1,-1 1,1 0,0 0,0-1,-1 1,1-1,0 1,0-1,0 0,0 0,0 0,76-22,32-71,-30 19,-54 55,-14 8,1 1,0 1,1 0,-1 1,2 0,-1 1,1 1,0 0,6 0,-19 5,0 1,0 0,0 0,0 0,0 0,0 0,1 0,-1 0,0 1,0-1,0 1,0 0,0-1,0 1,0 0,0 0,-1 0,1 1,0-1,-1 0,1 1,0-1,-1 1,0-1,1 1,-1 0,0-1,0 1,0 0,0 0,0 0,0 0,0 0,-1 0,1 0,-1 0,0 1,6 87,-6-74,-6 64,-2 0,-5 0,-8 24,19-93,-5 17,0-1,-2 0,0-1,-2 0,-1 0,-1-2,-2 1,0-2,-1 0,-1 0,-2-2,-10 10,-4-10,33-21,-1 1,1-1,-1 0,1 0,0 0,-1 0,1 0,-1 0,1 0,-1 0,1 0,-1 0,1 0,-1 0,1 0,-1 0,1-1,-1 1,1 0,-1 0,1 0,0-1,-1 1,1 0,-1-1,1 1,0 0,-1-1,1 1,0 0,0-1,-1 1,1-1,0 1,0-1,-1 1,1 0,0-1,0 1,0-1,0 1,0-1,0 1,0-1,0 1,0-1,0 1,0-1,0 1,0-1,0 1,0-1,0 1,1-1,-1 1,0 0,0-1,1 1,-1-1,0 1,0 0,1-1,-1 1,1-1,-1 1,0 0,1 0,-1-1,1 1,11-25,1 1,1 1,1 0,1 1,1 0,1 1,1 1,7-4,10-14,194-260,-172 229,-15 23,-1-3,-3-2,-2-1,-3-2,-2-1,-2-1,-3-2,1-9,-5-46,-22 108,-1 0,0 0,0 0,0 0,0 0,-1 0,0 0,0 0,0 0,0 1,-1-1,0 0,0 1,0-1,-1 1,1 0,-1 0,0 0,0 0,-1 0,-2-2,3 4,-1 0,1 0,-1 0,0 1,0-1,0 1,1 0,-1 0,0 0,-1 0,1 1,0-1,0 1,0 0,0 1,0-1,0 1,0 0,0 0,0 0,0 0,0 0,1 1,-1 0,0 0,1 0,-1 0,-2 3,-83 82,80-75,0-1,1 2,0-1,0 1,1 0,1 1,1-1,0 1,0 0,1 1,1-1,1 1,0 0,1-1,0 1,1 0,1 0,0 0,1-1,1 1,0-1,1 1,1-1,0 0,0-1,2 1,0-1,0 0,1-1,1 0,0 0,4 4,6 0,1 0,0-1,1-1,1-1,0-1,0-1,1-1,1-1,0-1,0-1,20 3,-28-10,-1 0,0-2,1 0,-1-1,0 0,0-1,0-1,-1 0,1-1,-1-1,-1 0,1-1,-1 0,-1-1,0 0,0-1,0-1,-1 0,-1 0,8-12,-13 17,0 0,0 0,-1-1,0 0,0 0,0 0,-1 0,0 0,-1-1,0 0,0 1,0-1,-1 0,0 0,-1 0,0 1,0-1,0 0,-1 0,-1-4,-1 9,1 1,-1-1,0 0,0 1,0 0,0 0,0 0,0 0,0 0,-1 1,1 0,-1-1,1 1,-1 0,0 1,1-1,-1 1,0-1,1 1,-1 0,0 1,1-1,-1 0,0 1,1 0,-1 0,1 0,-1 1,1-1,-1 1,1-1,0 1,0 0,0 1,0-1,0 0,0 1,1-1,-2 2,-8 7,0 0,1 0,0 1,0 0,2 1,-1 0,2 1,0 0,0 0,0 3,6-11,-1 0,1 0,0 0,0 1,1-1,0 1,0-1,1 1,-1-1,1 1,1-1,-1 1,1 0,1-1,-1 1,1-1,0 0,0 0,1 0,0 0,0 0,0 0,1-1,-1 1,5 3,2 1,0-2,1 0,0 0,0 0,1-2,-1 1,2-2,-1 1,0-2,1 0,0 0,0-1,0-1,1 0,-1-1,0 0,1-1,-1 0,1-1,-1-1,0 0,0-1,0 0,0-1,0-1,-1 0,0 0,2-2,4-2,-1-1,0 0,-1-1,0-1,-1 0,0-1,-1-1,5-5,39-37,2 3,3 3,35-21,-56 41,-39 27,57-32,-58 34,-1 1,1-1,-1 0,1 1,-1-1,1 1,-1 0,1 0,0-1,-1 1,1 0,0 0,-1 1,1-1,-1 0,1 0,0 1,-1-1,1 1,-1-1,1 1,-1 0,1 0,-1-1,0 1,1 0,-1 0,0 0,0 1,0-1,1 0,-1 0,-1 1,1-1,0 0,0 1,0-1,0 2,2 10,0 0,-1 0,0 0,-1 0,0 0,-1 1,-1-1,-1 12,0 10,2-28,1 0,-1 0,-1 0,1 0,-1 0,0 0,-1-1,1 1,-1 0,-1-1,1 1,-1-1,0 0,-1 0,1 0,-1 0,0-1,-1 1,0-1,1 0,-1 0,-1-1,1 0,-1 0,0 0,0 0,0-1,-2 1,-91 32,99-36,0 1,0 0,0 0,0 0,0 0,0 0,0 0,1-1,-1 1,0 0,0 0,1 0,-1-1,1 1,-1 0,1 0,-1-1,1 1,-1 0,1-1,-1 1,1 0,0-1,-1 1,1-1,0 1,0-1,-1 1,1-1,0 0,0 1,0-1,0 0,-1 0,1 0,0 0,0 1,0-1,0 0,0 0,0-1,-1 1,1 0,0 0,0 0,225 7,-144-9,-37 3,131-14,-169 11,0 0,0 0,0 0,0-1,0 0,0-1,-1 1,0-1,0-1,0 1,0-1,-1 0,1 0,-1-1,0 1,-1-1,0 0,0-1,0 1,0-1,-1 1,0-1,-3 2,1 0,-1 0,1 0,-1 0,-1 0,1 0,-1 0,0 0,0 1,0-1,-1 0,1 0,-1 1,0-1,-1 1,1 0,-1-1,0 1,0 1,0-1,0 0,-1 1,0-1,1 1,-1 0,0 0,-1 1,1-1,0 1,-4-1,-12-6</inkml:trace>
</inkml:ink>
</file>

<file path=ppt/ink/ink5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29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393 378,'-16'-3,"1"0,0 1,-1 1,1 0,-1 1,1 1,-1 0,1 1,-1 1,1 0,0 1,0 1,1 0,-1 1,1 1,0 0,1 1,0 1,-5 4,16-12,0 0,0 0,0 1,0-1,1 1,-1 0,1-1,-1 1,1 0,0 0,0 0,-1 0,1 0,1 0,-1 0,0 0,0 0,1 0,-1 1,1-1,0 0,0 1,0-1,0 0,0 0,0 1,0-1,1 0,-1 0,1 0,0 1,0-1,0 0,0 0,0 0,0 0,0 0,0 0,1-1,-1 1,1 0,0-1,-1 1,1-1,0 0,0 1,0-1,0 0,0 0,0 0,0 0,0-1,0 1,1 0,-1-1,0 0,2 1,77 9,-72-10,0 0,0 1,0-1,0 2,0-1,-1 1,1 1,0 0,-1 0,0 0,1 1,0 1,-8-4,1 0,-1 0,0 0,1 1,-1-1,0 1,0-1,0 1,0-1,0 1,0-1,0 1,0 0,-1-1,1 1,0 0,-1 0,0 0,1-1,-1 1,0 0,0 0,0 0,0 0,-1 0,1-1,0 1,-1 0,1 0,-1 0,0-1,1 1,-1 0,0-1,0 1,0-1,0 1,0-1,-1 1,0 0,-57 53,11-21,-1-2,-1-2,-34 14,60-33</inkml:trace>
  <inkml:trace contextRef="#ctx0" brushRef="#br0" timeOffset="482.11">421 887,'38'-58,"1"1,3 3,3 1,1 3,17-12,-49 48,1 0,0 1,0 0,1 2,1 0,0 0,1 2,10-4,-27 12,0 0,1 1,-1-1,0 1,1 0,-1-1,0 1,1 0,-1 0,0-1,1 1,-1 0,1 1,-1-1,0 0,1 0,-1 0,0 1,1-1,-1 1,0-1,0 1,1 0,-1-1,0 1,0 0,0 0,0 0,0 0,0 0,0 0,0 0,0 0,0 0,-1 0,1 1,0-1,-1 0,1 0,-1 1,1-1,-1 0,0 1,0-1,1 0,-1 1,0 0,-9 67,-21 45,30-113,0 1,0-1,1 1,-1 0,1-1,-1 1,1-1,0 1,-1-1,1 0,0 1,0-1,0 0,0 0,0 1,1-1,-1 0,0 0,0 0,1 0,-1 0,1-1,-1 1,1 0,-1-1,1 1,-1-1,1 1,-1-1,1 0,0 0,-1 0,1 0,-1 0,1 0,0 0,-1 0,1-1,-1 1,1 0,0-1,0 0,68-24,-69 25,174-81,-164 78,-9 1,0 0,0 1,0-1,0 1,0 0,1 0,-1 0,0 0,1 0,-1 0,1 1,-1-1,1 1,-1-1,1 1,0 0,-1 0,1 0,-1 1,1-1,-1 0,1 1,-1 0,1 0,-1-1,0 2,1-1,-1 0,0 0,0 1,0-1,0 1,0-1,0 1,0 0,0 0,-1 0,1 0,-1 0,1 0,-1 1,0-1,0 0,0 1,0 0,0 5,-1-1,0 1,0-1,-1 1,0-1,0 0,-1 1,0-1,0 0,-1 0,-2 6,-12 41,16-40</inkml:trace>
  <inkml:trace contextRef="#ctx0" brushRef="#br0" timeOffset="1248.855">1691 520,'-35'17,"1"1,0 2,2 1,0 1,2 2,-14 15,42-38,0 0,0 0,0 0,0 0,1 1,-1-1,0 0,1 1,-1 0,1-1,0 1,0 0,-1-1,1 1,0 0,0 0,1 0,-1 0,0 0,1 0,-1 0,1 0,-1 1,1-1,0 0,0 0,0 0,0 0,1 0,-1 0,1 1,-1-1,1 0,-1 0,1 0,0 0,0-1,0 1,0 0,1 0,-1 0,0-1,1 1,-1-1,1 1,-1-1,1 1,0-1,0 0,-1 0,1 0,0 0,0 0,0-1,0 1,1 0,10 0,0 0,0-1,-1 0,1-1,0 0,0-1,0 0,-1-1,0-1,1 0,-1-1,-1 0,1-1,-1 0,0 0,0-2,0 1,-1-1,-1-1,5-4,140-136,-106 125,-47 23,0 1,0 0,0 0,0 0,0 0,0 0,0 0,0 0,0 0,0 0,0 0,0 1,0-1,0 0,0 1,0-1,0 0,0 1,0 0,-1-1,1 1,0-1,0 1,0 0,-1 0,1-1,0 1,-1 0,1 0,-1 0,1 0,-1 0,1 0,-1 0,0 0,1 0,-1 0,0 0,0 0,0 0,0 0,0 0,0 0,0 0,0 0,0 0,0 0,-1 0,1 1,-3 33,1-30,1 1,0-1,0 1,0-1,0 1,1-1,0 1,0-1,0 1,1 0,0-1,0 1,0-1,1 0,0 1,0-1,0 0,0 0,1 0,0-1,0 1,0 0,1-1,0 0,-1 0,1 0,1 0,-1-1,1 0,-1 0,6 3,2-2,1-1,-1 0,1-1,0 0,0-1,0 0,1-1,-1 0,0-2,0 1,0-1,-1-1,1-1,0 1,-1-2,0 0,0 0,0-1,-1-1,0 0,0 0,1-2,16-16,0-2,-1 0,-2-2,-1 0,-1-2,-2-1,-1 0,-2-1,-1-2,-1 1,-2-2,-2 0,-1-1,6-37,-15 72,-1-1,0 1,0-1,0 0,0 0,0 0,-1 1,1-1,-1 0,0 0,1 0,-1 0,-1 0,1 0,0 0,-1 1,1-1,-1 0,0 0,0 0,0 1,0-1,-1 0,1 1,-1-1,0 1,1 0,-1 0,0-1,0 1,0 0,-1 1,1-1,0 0,-1 1,1-1,-1 1,0 0,1-1,-1 1,0 1,0-1,-1 0,-6 5,0 0,1 1,0 0,0 0,0 1,0 0,1 0,0 1,0 1,1-1,0 1,1 0,-1 1,1-1,1 1,0 1,-1 2,-4 5,1 0,0 1,1 0,2 0,0 1,0 0,2 0,0 0,2 0,0 0,1 1,1-1,1 8,-1-22,2 0,-1 1,0-1,1 0,0 0,0 0,1 0,-1 0,1 0,0 0,0-1,1 0,-1 0,1 0,0 0,0 0,0-1,1 1,-1-1,1 0,0-1,0 1,0-1,0 0,0 0,0-1,1 1,-1-1,0 0,2-1,6 2,0 0,0-1,0-1,0 0,0-1,1 0,-1-1,0 0,-1-1,1-1,0 0,1-1,15-11,-1-1,-1-2,0 0,-1-2,-1 0,-1-2,-2-1,0-1,-1 0,-1-2,-2 0,-1-1,-1-1,-1-1,-2 0,-1-1,3-13,-5-22,-10 65,0-1,0 1,0 0,0-1,-1 1,1 0,0-1,-1 1,1 0,-1 0,1-1,-1 1,1 0,-1 0,0 0,0-1,1 1,-1 0,0 0,0 0,0 1,0-1,0 0,0 0,-1 0,1 1,0-1,0 1,0-1,-1 1,1-1,0 1,-1 0,1-1,0 1,-1 0,1 0,0 0,-1 0,1 0,0 1,-1-1,1 0,0 1,-1-1,1 1,-10 4,0 0,0 1,1 0,0 1,0 0,1 1,0 0,0 0,1 1,0 0,0 0,1 1,0 0,-4 9,0 2,1 1,1 0,0 0,2 1,0 0,2 0,1 0,0 1,2 0,1-1,1 1,0 0,4 14,-2-27,0 0,0 0,1-1,1 1,0-1,1 0,-1 0,2 0,0-1,0 0,0 0,1 0,0-1,1 0,0 0,0-1,1 0,0-1,0 0,0 0,1-1,0 0,0 0,0-1,1-1,5 2,13 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17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56 678,'-1'1,"-1"0,0 1,1-1,-1 0,0 0,1 1,-1-1,1 1,0-1,0 1,-1 0,1 0,0-1,1 1,-1 0,0 0,0 0,1 0,-1 0,1 0,0 0,-1 0,1 0,0 0,0 0,0 1,-1 7,-2 4,-3 3,0 1,2 0,0 1,2-1,0 1,0-1,2 1,0-1,2 1,0 0,0-1,2 0,1 0,0 0,1 0,3 6,-7-21,0 0,0-1,0 1,1-1,-1 1,1-1,-1 0,1 0,0 0,0 0,0 0,0-1,0 1,0-1,0 0,0 0,0 0,1 0,-1-1,1 1,-1-1,0 0,1 0,-1 0,0 0,1-1,-1 1,0-1,1 0,-1 0,1-1,5-1,0 0,0-1,0 0,-1-1,0 0,0 0,0-1,-1 0,1 0,4-6,94-100,-105 112,0-1,0 0,0 1,0-1,0 1,0-1,0 1,1 0,-1-1,0 1,0 0,0 0,0 0,1 0,-1 0,0 0,0 0,0 0,1 1,-1-1,0 0,0 1,0-1,0 0,0 1,1 0,-1-1,0 1,0 0,-1-1,1 1,0 0,0 0,0 0,0 0,-1 0,1 0,0 0,-1 0,1 0,-1 0,1 0,-1 1,21 57,-18-48,1 4,1-1,1 0,0 0,1-1,1 1,0-2,0 1,1-1,6 5,-13-14,2 1,-1-1,0 0,1 0,-1 0,1-1,0 1,0-1,0 0,0 0,0 0,0-1,0 1,1-1,-1 0,1-1,-1 1,1-1,-1 1,1-1,-1-1,1 1,-1 0,1-1,-1 0,0 0,1-1,-1 1,0-1,0 0,0 0,0 0,1-2,13-11,0 0,-2-2,0 0,-1-1,-1-1,0 0,-1 0,-2-2,0 1,-1-2,-1 1,-1-1,-1 0,0-5,11-85,-18 88</inkml:trace>
  <inkml:trace contextRef="#ctx0" brushRef="#br0" timeOffset="1262.49">1072 1,'-20'212,"10"1,11 85,0-119,-1-177,-1 0,0 1,1-1,-1 0,1 0,-1 1,1-1,0 1,0-1,0 0,0 1,0-1,0 0,1 1,-1-1,1 0,0 1,0-1,-1 0,1 0,1 0,-1 0,0 0,0 0,1 0,-1 0,1 0,0 0,0-1,-1 1,1-1,0 0,0 1,0-1,0 0,1 0,-1 0,0 0,0-1,1 1,-1-1,0 1,1-1,8-5,-1 0,0-1,0-1,0 1,0-2,-1 1,-1-1,1-1,-1 1,1-3,10-9,-14 14,17-17,1 0,1 2,1 0,1 2,0 0,12-4,-37 22,-1 1,1-1,0 1,0-1,0 1,0 0,0-1,0 1,0 0,0 0,0-1,0 1,1 0,-1 0,0 0,0 0,0 1,0-1,0 0,0 0,0 1,0-1,0 0,0 1,0-1,0 1,0-1,0 1,-1 0,1-1,0 1,0 0,0 0,-1-1,1 1,-1 0,1 0,0 0,-1 0,1 0,-1 0,0 0,1 0,-1 0,0 0,0 0,0 0,1 1,2 58,-3-52,0 6,-2-3,1 0,0-1,0 1,1 0,1 0,-1-1,2 1,0-1,0 1,1-1,0 1,1-1,0 0,0-1,1 1,0-1,1 0,0 0,1 0,0-1,0 0,3 2,-1-6,0-1,0 0,0 0,0 0,1-1,-1-1,1 1,-1-2,1 1,0-1,-1-1,1 0,-1 0,1-1,-1 0,1-1,-1 0,0 0,0-1,-1 0,1 0,-1-1,0-1,5-3,100-104,-104 103,-1 1,0-2,0 1,-1-1,0 0,-1 0,0-1,-1 0,0 0,-1 0,-1-1,0 1,0-1,0-10,-3 21,0 0,0 0,0 0,0 0,0 0,0-1,-1 1,1 0,-1 0,1 0,-1 0,0 0,0 0,0 0,0 1,0-1,0 0,0 0,-1 1,1-1,-1 1,1-1,-1 1,0 0,1-1,-1 1,0 0,0 0,0 0,0 0,0 1,0-1,0 0,0 1,0 0,0-1,0 1,0 0,-1 0,1 0,-83 24,76-18,0 2,0-1,0 1,1 1,0 0,1 0,-1 0,2 1,0 0,0 0,1 1,0-1,0 1,2 0,-1 1,1-1,1 1,0-1,1 1,0 0,0-1,1 1,1 0,0 0,1-1,2 10,2-12,-1-1,1 0,1 0,0-1,0 1,0-2,1 1,0-1,0 0,0-1,1 0,0 0,0-1,0 0,1 0,-1-1,1 0,0-1,-1 0,1-1,0 0,0 0,0-1,6-1,3-2,0-1,-1-1,0 0,0-1,0-1,0-1,-1-1,0 0,-1-1,0-1,-1 0,2-3,6-6,-1-1,-1 0,0-2,-2-1,-1 0,-1-1,13-26,17-91,-46 140,-1 1,0-1,0 0,0 0,0 0,0 0,0 0,-1 0,1 0,-1 0,1 0,-1 0,0 0,0 1,0-1,0 0,0 1,0-1,0 0,0 1,-1-1,1 1,0 0,-1 0,0-1,1 1,-1 0,0 0,1 0,-1 0,0 1,0-1,0 0,0 1,1 0,-1-1,0 1,0 0,0 0,0 0,0 0,0 0,0 0,0 1,0-1,0 1,0-1,0 1,1 0,-1-1,0 1,0 0,1 0,-1 1,1-1,-1 0,1 0,-1 2,-3-1,0 1,0-1,0 1,1 1,-1-1,1 1,0-1,0 1,0 1,1-1,-1 0,1 1,0 0,0-1,1 1,0 0,-1 1,2-1,-1 0,0 3,4-5,-1 0,1 0,1 0,-1 0,0-1,1 1,-1-1,1 0,0 0,-1 0,1 0,0 0,0 0,0-1,1 0,-1 1,0-1,1-1,-1 1,0 0,1-1,-1 1,1-1,-1 0,1 0,-1-1,0 1,1-1,2 0,-2 1,15 0,49 6,-66-5,-1 0,1-1,-1 1,1 0,-1 0,0 0,1 0,-1 0,0 0,0 0,0 1,0-1,0 0,0 1,0-1,0 1,-1-1,1 1,0-1,-1 1,1-1,-1 1,0 0,1-1,-1 1,0 0,0-1,0 1,0 0,0-1,-1 1,1 0,0-1,-1 1,0-1,1 1,-1-1,0 2,-10 28,9-27,0 0,-1 0,1 1,0-1,1 1,-1 0,1-1,0 1,0 0,1 0,-1 0,1-1,0 1,1 0,-1 0,1 0,0 0,0-1,0 1,0 0,1-1,0 1,0-1,0 0,1 1,0-1,-1 0,1-1,1 1,109 46,-101-40</inkml:trace>
  <inkml:trace contextRef="#ctx0" brushRef="#br0" timeOffset="1868.267">2653 961,'48'-15,"0"-2,-1-2,-1-3,8-6,-42 24,-1-1,0 0,-1 0,1-1,-1 0,0-1,0-1,-1 1,0-1,0-1,-1 0,0 0,-1-1,0 1,0-2,-1 1,-1-1,1 0,-2 0,1 0,-2-1,0 1,1-5,-5 12,1 0,-1 0,0 0,-1 1,1-1,-1 1,1-1,-1 1,0-1,0 1,-1 0,1 0,-1 0,1 0,-1 1,0-1,0 1,0-1,0 1,-1 0,1 0,-1 1,1-1,-1 1,1-1,-1 1,0 0,0 1,0-1,1 1,-1-1,0 1,0 0,0 1,0-1,0 1,1-1,-1 1,0 0,0 1,1-1,-1 1,1-1,-1 1,1 0,0 0,-1 1,-9 6,0 0,0 1,1 0,0 1,1 0,0 1,1 0,0 1,1 0,0 0,1 1,1 0,0 1,1 0,1 0,0 0,1 0,1 1,0-1,0 9,2-16,1 0,0 0,0 0,1 0,0 0,0 0,1-1,0 1,1-1,-1 1,1-1,1 0,-1 0,1 0,1 0,-1-1,1 1,0-1,0 0,1-1,0 0,0 1,0-2,1 1,-1-1,1 0,0 0,0-1,1 0,-1 0,1-1,-1 0,1 0,0-1,0 0,0 0,4 0,0-1,1 0,-1 0,0-2,1 1,-1-1,0-1,0-1,0 1,10-6,2-2</inkml:trace>
</inkml:ink>
</file>

<file path=ppt/ink/ink5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24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0 852,'16'2,"1"0,-1-1,0 0,0-1,1-1,-1-1,0 0,0-1,0-1,0-1,-1 0,1-1,-1 0,-1-1,1-1,-1 0,-1-1,1-1,-2 0,1-1,-1 0,-1 0,6-9,61-68,-5-3,59-96,-105 147,14-5,-40 44,-1 0,1 1,0-1,0 1,0-1,0 1,0-1,0 1,1-1,-1 1,0 0,0 0,0 0,0 0,0 0,0 0,0 0,1 0,-1 0,0 0,0 0,0 1,0-1,0 0,0 1,0-1,0 1,0 0,0-1,0 1,0-1,0 1,0 0,-1 0,1 0,0 0,-1-1,1 1,0 0,-1 0,1 0,-1 0,1 0,-1 0,0 1,1-1,-1 0,0 0,0 0,0 0,0 1,6 21,-2 1,-1 0,-1 0,0 0,-2 0,-1 0,-1 3,0 23,1-22,-1 0,-1 0,-1-1,-2 1,0-1,-2 0,-1-1,-2 0,0 0,-1-1,-2 0,-3 3,11-20,0 1,0-1,-1 0,0-1,0 1,-1-2,1 1,-2-1,1 0,-1 0,0-1,0 0,0-1,-1 0,1-1,-1 0,0 0,0-1,0 0,-1-1,1 0,0 0,-1-1,1-1,-4 0,-4-6</inkml:trace>
  <inkml:trace contextRef="#ctx0" brushRef="#br0" timeOffset="333.929">1129 598,'-12'16,"1"1,1 0,0 1,2 0,0 1,1 0,0 0,2 0,1 1,0 0,1 0,1 0,1 0,1 0,1 0,2 19,-2-35,0-1,0 0,0 1,1-1,-1 0,1 0,-1 0,1 0,0 0,0 0,0 0,1-1,-1 1,1-1,-1 0,1 0,0 0,0 0,0 0,0 0,0-1,0 1,1-1,-1 0,0 0,1 0,-1-1,1 1,-1-1,1 0,-1 0,1 0,-1 0,1 0,-1-1,1 0,1 0,8-2,-1-1,0 0,0-1,0 0,0-1,-1 0,1-1,-2 0,7-6,-1 1,-1-1,0-1,-1 0,-1-1,0-1,-1 0,-1 0,0-1,-1 0,-1-1,-1 0,0-1,0-5,-7 19,0-1,0 1,0 0,-1-1,0 1,0-1,0 1,-1 0,0-1,0 1,0 0,-1 0,1 0,-1 0,0 0,-1 0,1 0,-1 1,0-1,0 1,-1 0,1 0,-1 0,0 0,0 0,0 1,-1 0,1 0,-1 0,1 1,-1-1,0 1,-3-1,-5-2,1 1,-1 0,0 1,0 1,0 0,0 0,-1 1,1 1,0 1,0-1,-1 2,1 0,-4 2,-16 7,6 1</inkml:trace>
  <inkml:trace contextRef="#ctx0" brushRef="#br0" timeOffset="3132.429">2709 344,'38'-19,"-1"-2,-1-2,-1-1,-2-1,0-2,-2-2,-1 0,-1-2,14-21,-22-11,-22 63,0 0,0-1,0 1,-1 0,1 0,0 0,0 0,0 0,0 1,0-1,0 0,0 0,-1 1,1-1,0 1,0-1,0 1,0-1,0 1,1 0,-1-1,0 1,0 0,0 0,0-1,1 1,-1 0,0 0,1 0,-1 0,1 0,-1 0,1 0,0 0,-1 0,1 0,0 0,0 1,-1-1,1 0,0 0,0 0,1 1,-29 81,4 1,4 1,4 1,2 13,8-61,-79 530,81-549,0 1,-1-1,-1-1,-1 1,-1-1,0 0,-2 0,0-1,0-1,-2 0,0 0,-1-1,0-1,-1 0,-1 0,0-2,-1 0,0-1,-1 0,0-1,0-1,-1-1,-1-1,1 0,-1-1,0-1,-6 0,22-4,0 0,0-1,0 0,-1 0,1 1,0-2,0 1,0 0,0-1,0 1,0-1,0 0,0 0,0 0,0 0,0-1,1 1,-1-1,0 0,1 0,-1 1,1-2,0 1,0 0,0 0,0-1,0 1,0-1,0 0,1 1,0-1,-1 0,1 0,0 0,0 0,1 0,-1 0,1 0,-1 0,1 0,0-1,0 1,0 0,1 0,-1-1,4-16,1 0,0 0,2 0,0 1,1 0,1 1,1 0,0 0,1 1,1 0,1 1,0 0,7-4,157-162,-28 54,-71 92,-61 28</inkml:trace>
  <inkml:trace contextRef="#ctx0" brushRef="#br0" timeOffset="3564.455">2116 766,'-33'29,"-26"29,-8 4,8-3,10-8,12-6,12-8,7-4,5-3,6-7</inkml:trace>
  <inkml:trace contextRef="#ctx0" brushRef="#br0" timeOffset="4164.085">3161 795,'-2'15,"0"-1,1 1,1 0,0 0,2 0,-1-1,2 1,0-1,0 1,2-1,-1 0,2 0,0-1,2 2,-7-12,2 0,-1 0,0 0,1 0,-1-1,1 1,0-1,0 1,0-1,0 0,0 0,0-1,1 1,-1-1,1 1,-1-1,1 0,-1-1,1 1,0 0,-1-1,1 0,0 0,-1 0,1 0,0-1,-1 1,1-1,0 0,-1 0,1-1,-1 1,1-1,104-68,-100 62,0 0,0 0,-1-1,0 0,-1 0,0-1,0 1,-1-1,-1-1,1 1,-1-1,-1 1,0-1,1-9,-3 15,0 0,-1 0,1 0,-1 1,0-1,-1 0,1 0,-1 0,0 0,0 0,0 1,0-1,-1 0,0 1,0-1,0 1,-1 0,0 0,1 0,-1 0,-1 0,1 1,0-1,-1 1,0 0,0 0,0 0,0 0,0 1,-1 0,1 0,-1 0,1 0,-2 0,0 2,-1-1,0 1,1 0,-1 1,0 0,1 0,-1 0,1 0,0 1,-1 0,1 1,0 0,0 0,0 0,1 0,-1 1,1 0,-1 0,1 0,1 1,-1 0,1 0,0 0,0 0,0 1,1 0,-1 0,1-1,1 2,-1-1,1 0,0 0,1 1,0-1,-1 4,-2 14</inkml:trace>
  <inkml:trace contextRef="#ctx0" brushRef="#br0" timeOffset="4415.496">3810 992,'-9'0,"-4"-4,1-7,2-7,8-4,4-3,6-3,3-1,3-1,5 1,3 0,-2 0,1 0,2 0,1 1,1 0,2 4,-4 7</inkml:trace>
</inkml:ink>
</file>

<file path=ppt/ink/ink5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3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362 226,'0'-3,"0"-1,0 0,-1 1,0-1,1 1,-1-1,-1 1,1-1,0 1,-1 0,0 0,1-1,-1 1,0 0,-1 1,1-1,-1 0,1 1,-1-1,0 1,0 0,0 0,0 0,0 0,0 0,0 1,-1 0,1-1,-1 1,1 0,-1 1,1-1,-1 1,0-1,-7 0,0 0,0 1,0 0,0 0,0 1,1 1,-1 0,0 0,0 1,-9 4,15-6,1 0,-1 0,1 1,0-1,-1 1,1 0,0 1,0-1,0 1,0-1,1 1,-1 1,1-1,0 0,0 1,0-1,0 1,0 0,1 0,0 0,0 0,0 1,0-1,1 0,-1 1,1-1,0 1,1 0,-1-1,1 1,0 0,0-1,0 1,1 0,0 2,7 6,1 0,0 0,1 0,0-1,1-1,0 0,1 0,1-1,7 5,-11-10,-1 0,1 0,-1 1,-1 0,1 0,-1 1,0 0,-1 0,1 1,-1-1,-1 1,0 1,0-1,0 1,-1 0,-1 0,1 0,-2 1,1-1,-1 1,-1-1,1 1,-2 0,1 0,-2 7,-3-4,-1 0,0 0,-1-1,-1 0,0 0,-1-1,0 1,0-2,-1 1,-1-1,1-1,-2 0,1 0,-1-1,-1 0,1-1,-1 0,-1-1,1 0,-5 0,11-3,-1 1,1-2,-1 1,0-1,0 0,0 0,0-1,0 0,0 0,0-1,-1 0,1 0,-7-1,14 0,-1 0,1 0,-1 0,1 0,-1 0,1 0,-1 0,1-1,0 1,0 0,0 0,-1 0,1 0,0 0,0 0,1-1,-1 1,0 0,0 0,0 0,1 0,-1 0,1 0,-1 0,1 0,-1 0,1 0,0 0,-1 0,1 0,0 0,0 0,-1 0,1 1,0-1,0 0,0 1,0-1,0 1,1-1,1-3,9-10</inkml:trace>
  <inkml:trace contextRef="#ctx0" brushRef="#br0" timeOffset="249.533">700 480,'-4'39,"-3"21,1 7,2-5,0-7,-3-13,-1-14</inkml:trace>
  <inkml:trace contextRef="#ctx0" brushRef="#br0" timeOffset="416.612">700 0,'0'19,"5"21,6 13,2 3,-2 1,2-5,-1-5,-2-12</inkml:trace>
  <inkml:trace contextRef="#ctx0" brushRef="#br0" timeOffset="834.07">926 875,'21'-13,"-2"-1,0 0,-1-1,-1-1,0-1,-1-1,0 0,-1-3,-11 16,24-32,-3-2,-1-1,-2-2,-2 0,11-34,-12 32,-14 83,-6-31,-3 2,0 1,1 0,0 0,1 1,1-1,0 1,0-1,1 1,0-1,1 0,1 1,0-1,0 0,1 0,0 0,1 0,1 0,-1-1,2 0,4 8,-6-11,1 0,0 0,0-1,0 0,1 0,0 0,0-1,0 0,1 0,0 0,0-1,0 0,1 0,-1-1,1 0,-1 0,1-1,0 0,0 0,1-1,-1 0,0-1,0 1,0-2,1 1,-1-1,0 0,0-1,0 0,0 0,0-1,-1 0,1 0,-1-1,1 1,-1-2,12-16,-2 0,0-2,-2 1,0-2,-2 0,0-1,-2 0,-1-1,-1 0,2-13,-7 23,-1 0,-1 0,0 0,-1 0,-1 0,0 0,-1 0,-1 0,-1 0,0 1,-1-1,-1 1,0-1,-4-5,1 2</inkml:trace>
  <inkml:trace contextRef="#ctx0" brushRef="#br0" timeOffset="1516.765">2225 197,'-30'36,"2"1,2 1,2 1,1 1,2 1,2 1,-11 33,26-65,0 0,1 0,-1 0,2 0,0 1,0-1,1 1,0 0,0-1,2 1,-1 0,1-1,1 1,0-1,0 1,1-1,0 0,1 0,0 0,1-1,0 1,0-1,1 0,0 0,1-1,0 0,5 4,1-2,0-1,1-1,0 0,0-1,1 0,0-1,0-1,0 0,1-1,-1-1,1-1,0 0,0-1,0 0,0-1,0-1,0-1,0 0,0-1,0-1,-1-1,0 0,0 0,0-2,-1 0,0 0,0-2,0 1,-1-2,-1 0,0 0,9-10,-11 10,-1 0,0-1,0 0,-1-1,-1 0,0 0,0 0,-1-1,-1 0,0 0,-1-1,0 1,-1-1,-1 0,0 0,-1 0,0 0,-1 0,-1 0,0 0,-1 0,0 1,-1-1,-1 0,0 1,-1 0,0 0,-1 0,-1 1,0 0,0 0,-1 0,-4-3,2 7,-1 0,1 1,-2 0,1 0,-1 1,0 1,-1 0,1 0,-1 1,0 1,0 0,0 1,0 1,0 0,0 0,0 1,-1 1,1 0,0 1,0 1,-3 0,-15 4</inkml:trace>
  <inkml:trace contextRef="#ctx0" brushRef="#br0" timeOffset="1821.586">2027 677,'237'-145,"-230"139,-5 4,0 0,0-1,0 1,0 0,1 0,-1 0,1 0,-1 1,1-1,-1 1,1-1,0 1,0 0,0 0,0 0,0 0,0 1,0-1,0 1,0 0,0 0,0 0,0 0,0 0,1 1,-1 0,0-1,-1 1,1 0,0 0,0 1,0-1,2 2,108 110,-97-104,0-1,0 0,1-1,0-1,1-1,-1 0,1-1,0-1,0-1,0-1,0 0,0-1,7 0</inkml:trace>
  <inkml:trace contextRef="#ctx0" brushRef="#br0" timeOffset="2150.102">3043 564,'33'-9,"26"-4,8 1,-3 2,-8 3,-8 3,-7 1,-12-2,-5-2,-6 2</inkml:trace>
  <inkml:trace contextRef="#ctx0" brushRef="#br0" timeOffset="2416.501">3043 847,'38'-10,"28"-2,6-1,-3 4,-9 2,-10 2,-8 3,-8 1,-8 1</inkml:trace>
  <inkml:trace contextRef="#ctx0" brushRef="#br0" timeOffset="3082.281">3072 226,'7'-15,"0"0,2 0,-1 0,2 1,0 1,1 0,0 0,1 1,1 0,-1 1,2 1,0 0,7-4,-17 14,0 0,0 1,0-1,0 1,0 0,-1 0,1 0,0 1,0-1,-1 1,1 0,-1 0,0 0,1 0,-1 1,0-1,0 1,-1 0,1 0,0 0,-1 0,0 0,0 1,0-1,0 1,0-1,-1 1,0 0,1 0,-1-1,-1 1,1 0,-1 0,1 3,3 4,-2-4,0 1,1-1,-1 0,2 0,-1 0,1 0,0-1,0 1,1-1,-1 0,2 0,-1-1,1 1,-1-1,1-1,1 1,-1-1,1 0,-1 0,1-1,0 0,1 0,-1 0,0-1,1 0,-1-1,1 0,0 0,-1-1,1 1,0-2,1 1,36-13,-26 7</inkml:trace>
  <inkml:trace contextRef="#ctx0" brushRef="#br0" timeOffset="3486.336">4172 424,'-27'22,"0"1,2 2,1 1,0 0,2 2,2 1,0 0,2 1,1 2,-9 22,24-48,1 0,-1 0,1 0,0 0,0 0,1 0,0 1,0-1,0 0,1 0,0 0,0 0,0 0,1 0,0 0,0 0,0-1,1 1,0-1,0 1,1-1,-1 0,1 0,0-1,0 1,1-1,-1 0,1 0,0 0,0-1,0 1,1-1,0 0,10 4,0-1,1 0,-1-1,1-1,0-1,1 0,-1-1,0-1,1 0,-1-2,1 0,-1-1,0 0,1-2,-2 0,1-1,0 0,-1-2,0 0,12-7,-11 6,-1-1,0-1,-1-1,0 0,-1-1,0 0,-1-1,0-1,-1 0,0-1,-1 0,-1 0,-1-1,0-1,-1 0,-1 0,0 0,-1-1,2-13,-7 24,0-1,0 1,-1 0,0 0,-1 0,1 0,-1 0,-1 0,1 0,-1 0,0 0,-1 0,0 1,0-1,0 1,-1 0,0 0,0 0,0 0,-1 1,0 0,0 0,0 0,-1 0,1 1,-1 0,0 0,0 1,-1-1,1 1,-1 1,-3-2,-58-7,37 9</inkml:trace>
  <inkml:trace contextRef="#ctx0" brushRef="#br0" timeOffset="3835.073">3917 818,'340'-150,"-331"146,1 0,0 1,0 0,0 1,0 0,0 1,1 0,-1 0,0 1,1 1,-1 0,0 0,0 1,1 0,-1 0,-1 1,1 1,0 0,-1 0,0 1,0 0,1 1,23 18,102 53,-128-75,0 1,0 0,0-1,0-1,0 1,0-1,1 0,-1-1,1 0,-1 0,0 0,1-1,-1 0,0-1,0 1,0-1,0-1,0 1,0-1,0-1,-1 1,2-2,10-9</inkml:trace>
</inkml:ink>
</file>

<file path=ppt/ink/ink5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55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35,'-143'356,"-2"18,1-66,127-273,13-28</inkml:trace>
  <inkml:trace contextRef="#ctx0" brushRef="#br0" timeOffset="447.187">397 120,'-7'13,"1"0,0 1,1-1,1 1,0 0,1 0,0 1,1-1,1 0,0 1,1-1,1 1,0-1,1 1,0-1,1 0,1 0,0 0,5 9,74 220,-27-80,-54-160,0-1,0 0,0 0,0 0,0 0,0-1,1 1,-1 0,1-1,-1 0,1 1,-1-1,1 0,0-1,-1 1,1 0,0-1,0 1,0-1,0 0,-1 0,1 0,0 0,0-1,0 1,-1-1,1 0,0 0,0 0,-1 0,1 0,-1 0,1-1,-1 1,0-1,1 1,-1-1,0 0,0 0,0 0,0-1,-1 1,1 0,0-1,-1 1,0-1,0 1,1-1,-1 1,-1-1,2-2,14-26,0-1,-2-1,-2 0,-1-1,6-32,-10 38,12-47,-3-2,-4 0,-3 0,-4-1,-3-60,-3 127</inkml:trace>
  <inkml:trace contextRef="#ctx0" brushRef="#br0" timeOffset="817.343">1018 544,'-4'38,"-1"-9,2 1,1-1,1 1,2-1,1 1,1-1,2 0,7 28,-12-54,1 1,0-1,0 1,0-1,0 0,1 1,0-1,-1 0,1 0,0 0,0 0,0 0,1-1,-1 1,1-1,0 1,-1-1,1 0,0 0,0 0,0 0,1-1,-1 1,0-1,1 0,-1 0,1 0,-1-1,1 1,-1-1,1 1,-1-1,1 0,-1-1,1 1,0-1,-1 1,1-1,-1 0,0 0,1-1,1 0,3-4,-1-1,0 1,0-1,0 0,-1-1,0 0,-1 0,1 0,-2-1,1 1,-1-1,-1 0,1-1,-1 1,-1 0,0-1,0 0,-1 1,0-8,-1 11,0-1,0 1,0 0,-1-1,1 1,-2 0,1 0,-1 0,0 0,0 0,-1 0,1 0,-1 0,-1 1,1 0,-1-1,0 1,0 1,0-1,-1 1,1-1,-1 1,0 1,-1-1,1 1,-1-1,1 2,-1-1,0 1,-4-2,-39 0,31 8</inkml:trace>
  <inkml:trace contextRef="#ctx0" brushRef="#br0" timeOffset="1244.897">1243 712,'89'121,"-87"-119,0 0,1 0,-1 0,1 0,-1 0,1 0,0-1,0 0,0 1,0-1,0 0,0 0,0-1,0 1,0-1,0 1,0-1,0 0,1 0,-1 0,0-1,0 1,0-1,0 0,0 1,0-2,0 1,0 0,0 0,0-1,-1 0,1 1,-1-1,2-2,80-87,-65 66,-19 24,1 0,0-1,0 1,-1 0,1-1,0 1,0 0,1 0,-1 0,0 0,0 0,0 0,1 0,-1 0,0 1,1-1,-1 0,1 1,-1-1,1 1,-1 0,1-1,-1 1,1 0,-1 0,1 0,-1 0,1 0,0 0,-1 1,1-1,-1 0,1 1,-1-1,0 1,1-1,-1 1,1 0,-1 0,0 0,0 0,1 0,-1 0,0 0,0 0,0 0,0 0,0 1,0-1,0 1,1 3,1-1,0 0,-1 1,2-1,-1 0,0 0,1-1,0 1,0-1,0 0,0 0,0 0,1-1,-1 1,1-1,0 0,-1 0,1-1,0 1,0-1,0 0,0 0,1-1,-1 0,0 0,0 0,0 0,0-1,0 0,0 0,0 0,0-1,1 0,2-2,0 0,-1-1,1 1,-1-2,-1 1,1-1,-1 0,0 0,0-1,-1 0,0 0,0 0,0 0,-1-1,0 0,-1 0,0 0,0 0,-1 0,0-1,0 1,-1-1,0 0,0 1,-1-1,0 0,-1 1,0-1,0 0,-1 1,0-1,-5-16</inkml:trace>
</inkml:ink>
</file>

<file path=ppt/ink/ink5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8:18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2,'-5'0,"-2"5,-3 1,-2 5,7-4,5-9,6-3,3-7,-1 0</inkml:trace>
</inkml:ink>
</file>

<file path=ppt/ink/ink5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8:18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1,'0'9,"0"8,4 2,3-8,4-6,0-3</inkml:trace>
</inkml:ink>
</file>

<file path=ppt/ink/ink5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8:19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76,'15'0,"9"0,5 0,3 0,1 0,-1-5,0-1,-2 0,-1 1,0 1,0-3,-1 0,0 0,0 2,0-3,0 0,-4 1</inkml:trace>
</inkml:ink>
</file>

<file path=ppt/ink/ink5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8:19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22,'34'0,"25"-4,8-3,-4 1,-11 2</inkml:trace>
</inkml:ink>
</file>

<file path=ppt/ink/ink5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8:16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0,'-23'33,"1"1,2 0,1 1,1 2,3-1,1 2,1 0,2 1,2 0,2 0,1 1,1 30,6-54,1-1,1 1,1-1,0 0,1 0,0 0,2 0,-1-1,2 0,0-1,0 1,1-1,1-1,0 0,1-1,0 1,1-2,0 0,1 0,0-1,6 2,-8-6,0-1,1-1,0 0,-1 0,1-1,0-1,0 0,0 0,1-1,-1-1,0 0,0-1,0 0,-1-1,1 0,-1 0,1-2,-1 1,0-1,0-1,-1 0,0-1,0 0,0 0,-1-1,0 0,-1-1,0 0,0 0,5-9,3-2,-1 0,-1-1,-1-1,0 0,-2 0,-1-1,-1-1,0 0,2-18,-8 29,0-1,-1 1,-1-1,-1 0,1 1,-2-1,0 1,-1-1,0 1,-1-1,-1 1,0 0,0 0,-1 1,-1-1,0 1,-1 0,-6-7,3 6,0 1,-1 0,-1 0,0 2,0-1,-1 2,0-1,-1 2,0 0,0 0,-1 2,0 0,0 0,-1 1,1 1,-1 1,0 0,0 1,0 1,0 0,0 1,0 1,0 1,0 0,0 1,0 0,-9 5,-1 2,1 2,1 0,0 2,0 1,2 0,0 2,-5 5,-4 6</inkml:trace>
  <inkml:trace contextRef="#ctx0" brushRef="#br0" timeOffset="771.054">58 621,'3'-14,"1"0,0 1,1-1,1 1,0 0,1 1,0-1,1 1,0 1,1-1,0 1,1 1,0 0,8-5,-13 13,0 1,0 1,0-1,0 1,1 0,-1 0,0 0,0 1,0 0,0 0,1 0,-1 1,-1-1,1 1,0 0,0 1,-1-1,1 1,-1 0,0 0,0 0,0 1,0-1,-1 1,1 0,-1 0,0 0,0 1,0-1,-1 1,26 24,-18-23,0 1,0-2,1 1,0-2,0 1,0-1,1-1,-1 0,1-1,0 0,0 0,0-2,0 1,-1-2,1 1,0-2,0 1,0-2,-1 1,1-2,-1 1,0-2,10-4,30-35,-42 26</inkml:trace>
</inkml:ink>
</file>

<file path=ppt/ink/ink5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8:20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0 811,'10'0,"12"0,8-5,3-1,1 0,0 1,-2 1,-1 2,-1 1,-1 0,0 1,-1 0,-5 1</inkml:trace>
  <inkml:trace contextRef="#ctx0" brushRef="#br0" timeOffset="813.923">254 1149,'41'-7,"0"-3,-1-1,-1-1,0-3,-1-1,0-2,26-18,-36 21,-1-1,-1-1,-1-1,0-2,-1 0,-2-2,0 0,-1-2,-1 0,-1-1,-2-1,0 0,10-26,-24 46,0 0,0-1,-1 1,0-1,0 0,-1 1,1-1,-1 0,-1 0,0 0,0 0,0 0,-1 0,0 0,0 0,0 5,0 1,1 0,-1 0,0 0,0 0,0 0,0 0,0 1,0-1,-1 0,1 0,0 1,0-1,0 1,-1-1,1 1,0-1,-1 1,1 0,0 0,-1 0,1-1,-1 2,1-1,0 0,-1 0,1 0,0 0,-1 1,1-1,0 1,-1-1,1 1,0-1,0 1,0 0,0 0,-1-1,1 2,-47 32,37-19,-1-1,2 1,0 1,1 0,0 0,1 1,1 0,1 1,1-1,0 1,1 0,1 0,0 1,2-1,0 0,1 1,1 1,0-14,0-1,0 0,0 0,1 1,0-1,0 0,0 0,0 0,1-1,0 1,0-1,0 1,1-1,-1 0,1 0,0-1,0 1,0-1,1 0,-1 0,1 0,0 0,0-1,0 0,0 0,0 0,0-1,0 0,1 0,-1 0,5 0,5 1,1-1,0-1,0 0,0-2,0 1,-1-2,1 0,-1-1,1 0,6-4,115-81,-115 72,4-5,0-2,-2-1,-1-1,-1-1,-1-1,-1 0,-2-2,-1 0,11-28,-25 54,-1 0,0-1,1 1,-1-1,-1 1,1-1,-1 0,0 1,0-1,0 0,-1 0,1 0,-1 0,-1 0,1 0,0 1,-1-1,0 0,0 0,-1 0,0 1,1-1,-1 1,-1-1,2 4,-1 0,1 1,-1-1,1 0,-1 0,0 1,1-1,-1 1,0-1,0 1,1 0,-1 0,0 0,0 0,1 0,-1 0,0 0,0 1,1-1,-1 1,0-1,0 1,1 0,-1-1,1 1,-1 0,1 0,-1 0,1 0,0 0,-1 1,1-1,-1 1,-42 46,35-38,1 1,0 0,0 1,1 0,1 0,0 1,0-1,1 1,1 1,1-1,0 0,0 1,1 0,1 0,0-1,1 1,1 0,0 0,1 2,0-10,0-1,0 0,1 0,-1 0,1-1,0 1,1-1,-1 1,1-1,0 0,0 0,0-1,0 1,1-1,-1 0,1 0,0-1,0 1,0-1,0 0,0 0,1-1,-1 1,0-1,1-1,1 1,9 1,1-1,-1 0,1-2,-1 0,0 0,0-2,1 0,4-3,3-3,-2-2,1-1,-2-1,1-1,-2 0,0-2,-1 0,0-1,-2-1,0-1,-1-1,12-17,-18 25,-1 0,0-1,0 0,-2 0,1-1,-2 0,0 0,0-1,-2 0,0 0,0 0,-1 0,-1 0,-1-1,0 0,-1 15,0 0,0-1,1 1,-1 0,0 0,-1-1,1 1,0 0,0 0,0 0,-1-1,1 1,-1 0,1 0,-1 0,1 0,-1 0,0-1,1 1,-1 0,0 1,0-1,0 0,0 0,0 0,0 0,0 1,0-1,0 0,0 1,0-1,0 1,0 0,-1-1,1 1,0 0,0-1,0 1,-1 0,1 0,0 0,0 0,-1 0,1 1,0-1,0 0,-1 0,1 1,0-1,0 1,0-1,0 1,0 0,0-1,0 1,0 0,0 0,0-1,0 1,0 0,0 0,0 0,-10 13,1 1,0-1,1 1,0 1,2 0,-1 0,2 1,0 0,1 0,1-4,-5 13,2 1,0-1,2 1,1 1,1-1,1 1,2-1,1 3,0-21,0 0,1-1,0 0,1 1,0-1,0 0,1 0,0-1,0 1,1-1,0 0,0 0,0 0,1-1,0 0,1 0,-1 0,1-1,0 0,0 0,1-1,0 0,-1 0,1-1,7 2,10 2</inkml:trace>
  <inkml:trace contextRef="#ctx0" brushRef="#br0" timeOffset="1528.796">2061 783,'-41'70,"4"2,2 1,2 9,82-172,-36 63,1 1,1 1,2 0,0 0,1 2,3-1,-21 23,1 0,-1 1,0-1,1 0,-1 1,1-1,-1 0,1 1,-1-1,1 1,-1-1,1 1,0-1,-1 1,1 0,0-1,-1 1,1 0,0-1,0 1,-1 0,1 0,0 0,0-1,0 1,-1 0,1 0,0 0,0 0,-1 1,1-1,0 0,0 0,-1 0,1 1,0-1,0 0,-1 1,1-1,0 0,-1 1,1-1,0 1,-1-1,1 1,-1-1,1 1,-1 0,1-1,-1 1,0 0,1-1,-1 1,11 48,-8-30,3 10,-6-24,0 0,0 1,0-1,0 0,1 0,0 0,0 0,1 0,-1 0,1-1,0 1,1 0,-1-1,1 1,0-1,0 0,0 0,0 0,1 0,-1-1,1 1,0-1,0 0,1 0,-1-1,0 1,1-1,0 0,-1 0,1 0,0-1,0 0,2 1,0-4,1 0,0-1,-1 0,1 0,-1 0,0-1,0 0,-1-1,1 1,-1-1,0 0,0-1,0 0,-1 0,0 0,0 0,-1-1,0 0,0 0,0 0,-1 0,0-1,0 1,-1-1,0 0,0 1,-1-1,0 0,-1 0,1 0,-1 0,-1-5,1-14,0 3</inkml:trace>
  <inkml:trace contextRef="#ctx0" brushRef="#br0" timeOffset="1927.152">2089 77,'11'-6,"1"-3,1 0,0 1,0 1,1 0,0 1,1 0,-1 1,1 1,0 0,12-1,-26 5,1 0,-1 0,1 0,-1-1,1 1,-1 0,1 1,-1-1,1 0,-1 0,1 1,-1-1,1 1,-1-1,1 1,-1 0,0-1,1 1,-1 0,0 0,1 0,-1 0,0 0,0 0,0 1,0-1,0 0,0 0,-1 1,1-1,0 1,-1-1,1 0,-1 1,1-1,-1 1,0-1,1 1,-1 0,0-1,0 1,0-1,0 1,-1-1,1 1,0-1,-1 1,1 0,-32 73,-12 33,43-105,1 1,0-1,0 1,0-1,0 1,0-1,1 0,-1 1,1-1,0 1,0-1,0 0,0 0,1 0,-1 0,1 0,0 0,0 0,0 0,0 0,1-1,-1 1,1-1,-1 0,1 0,0 0,0 0,0 0,0-1,0 1,0-1,1 0,12 4,1-1,-1-1,1-1,0 0,0-1,0-1,0 0,12-3,8 1,-12 1</inkml:trace>
  <inkml:trace contextRef="#ctx0" brushRef="#br0" timeOffset="2863.538">3020 331,'-23'16,"0"1,1 1,1 1,1 0,1 2,1 0,0 1,2 1,0 1,2 0,1 1,1 0,0 1,2 0,2 1,0 0,2 1,0-1,2 1,1 12,5-23,1-1,1 1,0-1,1 0,1-1,0 1,1-1,1 0,0-1,1 0,1 0,0-1,1 0,0-1,1 0,1 0,7 4,-8-8,0-1,1 0,0-1,1 0,-1-1,1-1,0 0,0-1,1 0,-1-1,0-1,1 0,0-1,-1-1,0 0,1-1,-1 0,0-1,0-1,0 0,0-1,-1-1,1 0,-2 0,1-2,-1 1,0-2,0 1,-1-2,7-7,-8 9,0-1,-1-1,0 0,-1 0,0-1,-1 0,0 0,-1-1,0 1,0-1,-1-1,-1 1,0-1,-1 0,-1 0,0 0,0 0,-1 0,-1 0,0-1,-1 1,0 0,-1 0,-1 0,0 0,-1 0,0 1,-1 0,0-1,-1 2,0-1,-1 1,0 0,-1 0,0 1,-2-2,-4 2,1 0,-1 1,-1 1,1 0,-1 1,-1 1,1 0,-1 1,0 1,-1 0,1 2,0-1,-1 2,0 0,1 1,-1 1,1 0,-1 2,1 0,-1 0,1 1,1 1,-1 1,1 1,-4 1,-11 7,1 0,1 3,0 0,1 1,1 2,0 1,2 1,1 1,1 1,-7 11,27-34,-1 0,0 1,1 0,0 0,0 0,0 0,0 0,0 0,1 0,-1 0,1 1,0-1,0 1,0-1,0 1,1-1,-1 1,1-1,0 1,0 0,0-1,1 1,-1-1,1 1,0-1,0 1,0-1,1 1,-1-1,1 0,-1 0,1 0,0 0,0 0,1 0,-1 0,1-1,-1 1,1-1,0 0,0 0,0 0,0 0,0 0,3 1,10-1,-1-2,0 1,0-2,1 0,-1 0,0-2,0 0,0 0,0-2,-1 0,0 0,0-1,11-7,33-18,-46 23,0 1,0 0,1 0,-1 1,2 1,-1 0,0 1,1 0,0 1,0 1,0 0,0 1,0 1,7 0,61 51,-9-2,-58-45,0-1,1-1,-1 0,1-1,-1-1,0-1,1 0,-1 0,0-2,1 0,-1-1,-1 0,1-1,-1-1,3-1,7-3</inkml:trace>
</inkml:ink>
</file>

<file path=ppt/ink/ink5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9:56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85,'-77'-27,"51"19,-1 1,0 2,-1 1,1 1,-1 1,1 1,-1 2,0 1,1 1,-1 1,1 1,0 2,1 1,0 1,-3 2,17-9,0 0,0 1,1 0,-1 1,1 0,0 1,0 0,0 1,1 0,0 0,0 1,1 1,-1 0,2 0,-1 1,1 0,1 0,-1 1,2 0,-1 0,-1 4,8-9,-1-1,1 0,0 0,0 0,0 1,0-1,1 0,0 0,0 0,0 0,0 0,1 0,-1 0,1 0,0-1,0 1,1 0,-1-1,1 0,-1 1,1-1,0 0,1-1,-1 1,0-1,1 1,1 0,106 48,61-32,-172-19,1-1,0 1,0-1,-1 1,1 0,0-1,0 1,-1 0,1 0,0-1,0 1,0 0,0 0,-1 0,1 0,0 0,0 0,0 0,0 0,-1 1,1-1,0 0,0 0,0 1,-1-1,1 0,0 1,-1-1,1 1,0-1,-1 1,1-1,0 1,-1-1,1 1,-1 0,1-1,-1 1,1 0,-1 0,0-1,1 1,-1 0,0 0,0 0,1-1,-1 1,0 0,0 0,0 0,0-1,0 1,0 0,0 0,0 0,-1 0,1-1,0 1,0 0,-1 0,1 0,-1 0,-139 87,-26 39,163-125,0 1,1-1,-1 1,1 0,0 0,0 0,0 0,1 0,-1 1,1-1,-1 0,1 1,0-1,1 1,-1-1,0 1,1 0,0-1,0 1,0 0,0-1,1 1,-1-1,1 1,0-1,0 1,0-1,1 1,-1-1,1 0,0 0,0 0,0 0,0 0,0 0,1 0,-1-1,1 1,0-1,0 0,0 0,0 0,0 0,0 0,0-1,1 1,-1-1,1 0,14 4,-1-1,1-1,0-1,0 0,1-2,-1 0,0-1,6-1,27-1,175-8,-202 5</inkml:trace>
  <inkml:trace contextRef="#ctx0" brushRef="#br0" timeOffset="266.914">1609 338,'-39'34,"-21"25,-7 8,5-3,12-8,10-8,11-8,7-6,6-3,2-3,-2-1,1-1,0 1,-4 0,2-4</inkml:trace>
  <inkml:trace contextRef="#ctx0" brushRef="#br0" timeOffset="516.304">1101 367,'29'34,"23"20,9 1,-2-3,-7-7,-6-10,-7-7,-5-8,-3-3,-3-3,-1-5,0-4,0-3,0-1,-4-1</inkml:trace>
  <inkml:trace contextRef="#ctx0" brushRef="#br0" timeOffset="954.068">2145 423,'-12'-4,"0"1,-1 0,1 1,-1 1,0 0,1 0,-1 2,0-1,1 2,-1-1,0 2,1 0,0 0,0 1,0 1,0 0,1 0,0 1,0 1,0 0,1 0,0 1,0 0,1 1,0 0,1 1,0 0,0 0,1 0,0 1,0 3,2-5,-27 85,32-90,-1-1,1 0,0 0,1 1,-1-1,0 0,1 0,0 0,0 0,0 0,0 0,0 0,1 0,-1 0,1 0,0 0,0-1,0 1,0-1,0 0,0 1,1-1,-1 0,1 0,0-1,-1 1,1 0,0-1,2 1,2 2,1-2,-1 1,1-1,-1 0,1 0,0-1,-1 0,1 0,0-1,0 0,0 0,0-1,-1 0,1-1,0 1,-1-2,1 1,-1-1,0 0,0 0,0-1,4-3,135-118,-101 80,2 11,-45 34,-1-1,0 1,0-1,0 1,0 0,0 0,0 0,1 0,-1 0,0 0,0 0,0 0,0 0,0 0,1 0,-1 1,0-1,0 1,0-1,0 1,0-1,0 1,0-1,0 1,0 0,0 0,0-1,-1 1,1 0,0 0,0 0,-1 0,1 0,-1 0,1 0,-1 0,1 0,-1 0,0 0,1 0,-1 0,0 1,0-1,0 0,0 0,0 0,0 1,6 43,-6-37,1-1,-1 1,1-1,1 0,-1 1,1-1,0 0,1 0,0 0,0 0,0 0,1-1,0 0,0 1,1-1,0-1,4 5,40 21,-25-18</inkml:trace>
  <inkml:trace contextRef="#ctx0" brushRef="#br0" timeOffset="1472.338">2569 875,'5'-12,"19"-41,2 1,2 1,3 1,1 2,3 1,1 2,31-28,-20 43,-46 30,0-1,0 1,0 0,0 0,0 0,0 0,0 0,0 0,-1 0,1 0,0 0,0 0,0 0,0 0,0 1,0-1,0 0,0 1,-1-1,1 1,0-1,0 1,-1-1,1 1,0-1,0 1,-1 0,1-1,-1 1,1 0,-1 0,1 0,-1-1,1 1,-1 0,0 0,1 0,-1 0,0 0,0 0,0-1,1 1,-1 0,0 0,0 0,-1 0,1 0,0 0,0 0,0 0,-1 0,1 0,0-1,-1 1,1 0,-1 0,-6 43,2 52,6-94,0 0,0 1,1-1,-1 0,0 0,1 1,-1-1,1 0,0-1,0 1,-1 0,1 0,0-1,1 1,-1-1,0 0,0 0,1 1,-1-1,0-1,1 1,-1 0,1-1,-1 1,1-1,-1 0,1 0,0 0,-1 0,1 0,-1 0,1-1,0 0,86-24,-37-3,-41 21,1 0,-1 1,1 0,0 1,1 0,-1 1,1 0,0 1,0 0,10 0,-20 4,1 0,-1 0,1 0,-1 0,0 1,1-1,-1 1,0 0,0 0,0 0,-1 0,1 1,0-1,-1 1,1-1,-1 1,0 0,0 0,0 0,0 0,-1 0,1 1,-1-1,0 0,0 1,0-1,0 1,-1-1,1 1,-1 0,0-1,0 1,0-1,-1 1,1-1,-1 1,0 0,0-1,16 74,0-59,2-5</inkml:trace>
  <inkml:trace contextRef="#ctx0" brushRef="#br0" timeOffset="2184.199">3669 423,'22'52,"-2"1,-3 2,-2 0,-2 0,1 26,-12-62,-1 0,0 0,-2 1,0-1,-1 0,0 0,-2 0,-3 10,4-21,1 0,-1 0,0 0,-1 0,0-1,0 0,-1 0,0 0,0 0,0-1,-1 1,0-1,0-1,-1 1,0-1,0-1,0 1,0-1,-1 0,-1 0,7-3,1 0,-1 0,1-1,-1 1,1-1,-1 1,1-1,-1 1,0-1,1 0,-1 0,0 0,1 0,-1 0,1 0,-1-1,0 1,1 0,-1-1,1 1,-1-1,1 0,-1 1,1-1,-1 0,1 0,0 0,0 0,-1 0,1 0,0 0,0-1,0 1,0 0,0 0,0-1,1 1,-1-1,0 1,1-1,-1 1,1-1,-1 1,1-1,0 0,0 1,0-1,0 0,4-80,6 50,2 0,1 1,1 1,2 0,1 1,1 1,2 1,0 0,5-2,6-9,2 2,1 1,1 1,2 2,2 2,38-23,44 3,-117 49,0 0,1 0,-1 1,0 0,1 0,-1 0,0 1,0-1,1 1,-1 0,0 0,0 0,0 1,0 0,0-1,0 1,0 1,-1-1,1 0,-1 1,0 0,1 0,-1 0,0 0,-1 0,1 1,-1-1,2 3,-1 0,-1 0,0 1,0-1,0 0,-1 1,0-1,0 1,-1-1,0 1,0-1,0 1,-1-1,0 1,0-1,-1 1,1-1,-1 0,-1 0,1 0,-1 0,-1 1,-3 7,-1 0,-1 0,0-1,0 0,-2 0,1-1,-2-1,-1 2,0-3,0 0,0-1,-1-1,0 0,-1 0,0-2,0 0,0-1,0 0,-1-1,0-1,0 0,0-1,-6-1,20-1,-1 1,0-1,0 0,1 0,-1 0,0 0,0 0,1-1,-1 0,0 1,1-1,-1 0,0 0,1 0,-1-1,1 1,0 0,-1-1,1 0,0 1,0-1,0 0,0 0,0 0,1-1,-1 1,1 0,-1-1,1 1,0-1,0 1,0-1,0 1,0-1,1 0,-1 1,1-1,-1 0,1 0,0 1,0-1,1-2,3-12</inkml:trace>
  <inkml:trace contextRef="#ctx0" brushRef="#br0" timeOffset="2449.509">4544 0,'-5'34,"-1"25,-1 7,-2 3,-1-6,2-10,2-8,2-7,2-5,1-4,1-1,0-2,0 1,1-1,-1 2,0-6</inkml:trace>
  <inkml:trace contextRef="#ctx0" brushRef="#br0" timeOffset="2803.978">4685 565,'34'9,"0"-2,1-1,0-1,0-2,0-2,0-1,1-2,-1-1,5-2,-33 4,0-1,0 1,0-1,0-1,0 1,0-1,0 0,-1-1,0 0,1 0,-1 0,-1-1,1 1,-1-1,0-1,0 1,0-1,-1 0,0 0,0 0,0 0,-1-1,0 0,0 0,-1 0,0 0,0 0,0 0,-1 0,0 0,-1-4,0 8,-1 0,0 0,0 0,0 0,0 1,-1-1,1 0,-1 1,1-1,-1 1,0-1,0 1,0 0,0 0,-1 0,1 0,-1 0,1 0,-1 1,0-1,1 1,-1 0,0 0,0 0,0 0,0 0,0 1,0-1,0 1,0 0,0 0,-2 0,-99 18,88-12,0 0,0 1,1 0,0 2,0 0,1 0,0 1,0 1,2 0,-1 1,1 1,1 0,0 0,1 1,0 0,1 1,1 0,1 1,0-1,0 1,2 1,0-1,1 1,4-11,0 0,0-1,1 1,-1 0,1 0,1-1,-1 1,1 0,0-1,0 0,1 1,-1-1,1 0,0 0,1 0,-1-1,1 1,0-1,0 0,1 0,-1 0,1-1,-1 1,1-1,0 0,1-1,0 1,152 50,-123-45,-4-3</inkml:trace>
  <inkml:trace contextRef="#ctx0" brushRef="#br0" timeOffset="3728.541">0 1270,'478'-25,"149"-7,51 4,37-2,-240 3,-58 0,150-3,-70 20,-97-8,-79-10,-17 0,-277 28,-4 0</inkml:trace>
  <inkml:trace contextRef="#ctx0" brushRef="#br0" timeOffset="5423.946">5955 311,'-5'4,"4"3,1 4,6 0,2-2</inkml:trace>
  <inkml:trace contextRef="#ctx0" brushRef="#br0" timeOffset="5673.01">6039 734,'0'0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1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1 666,'35'1,"0"0,0-3,0-1,0-2,-1-1,1-1,-1-2,-1-2,10-4,6-12,-2-2,0-2,-2-2,-2-2,35-35,53-90,-128 156,0 1,0-1,0 0,-1 0,0 0,1 0,-2 0,1 0,0-1,-1 1,0-1,0 1,0-1,-1 0,1 1,-1-1,0 1,0-1,-1 0,1 1,-1-1,0 1,-1-1,1 1,-1-1,0 1,0 0,0 0,0 0,-1 0,1 0,-1 0,0 1,-1 0,1-1,0 1,-1 0,0 0,1 1,-1-1,0 1,-1 0,-2-1,0 2,1 0,-1 1,1 0,-1 1,1-1,0 1,-1 0,1 1,0 0,-1 0,1 0,0 0,1 1,-1 0,0 1,1-1,0 1,0 0,0 0,-3 4,-84 100,80-92,1 2,1-1,1 1,0 1,1 0,1 0,1 0,1 1,0 0,2 0,0 0,1 0,1 1,1-1,1 0,1 1,3 15,-3-28,0 0,1 0,0 0,1 0,-1 0,1-1,1 1,-1-1,2 0,-1-1,0 1,1-1,1 0,-1 0,1-1,-1 0,2 0,-1-1,0 0,1 0,0 0,0-1,0 0,0-1,0 0,1 0,6 0,12 1,-1-1,1-2,-1 0,1-2,-1 0,0-2,0-1,12-5,-4 0,-2-2,0-1,0-2,-1 0,-1-3,-1 0,0-2,-1-1,-2-1,0-1,-1-1,-2-2,0 0,12-21,-30 40,1 1,-2-1,1 0,-1 0,0-1,-1 1,0-1,0 1,0-1,-1 0,0 0,-1-1,0 1,0 0,-1 0,0-1,0 1,-1-2,1 9,-1 0,1 0,-1 0,1 0,-1 0,0 0,0 0,1 0,-1 0,0 0,0 1,0-1,0 0,0 0,0 1,0-1,0 1,0-1,0 1,0-1,-1 1,1 0,0-1,0 1,0 0,-1 0,1 0,0 0,0 0,0 0,-1 0,1 0,0 1,0-1,0 0,0 1,0-1,-1 1,1-1,0 1,0 0,-1 0,-39 34,31-23,2 1,-1 0,2 1,0 0,0 0,1 0,1 1,1-1,0 2,1-1,-1 9,3-17,0 0,1 0,0 0,0 0,1 0,0 0,0 0,0 0,1-1,0 1,0 0,1-1,0 1,0-1,1 0,-1 0,1 0,1-1,-1 1,1-1,0 0,0 0,0-1,1 1,-1-1,4 1,2 1,1-1,0 0,0-1,0 0,0-1,1-1,0 0,-1 0,1-1,0-1,0 0,-1-1,1 0,0-1,-1 0,1-1,-1-1,10-3,11-6,1-1,-2-2,0-1,-1-2,-1-1,2-3,-10 8,0-2,-1 0,-1-1,0-2,-2 0,0-1,-1 0,-1-1,-1-1,-2-1,0 0,-1-1,-2 0,0-1,5-26,-13 48,-1 0,0 0,0 0,0 0,-1-1,0 1,1 0,-1 0,-1 0,1-1,-1 1,0 0,1 0,-2 0,1 0,0 0,-1 0,0 0,0 0,0 1,0-1,-1 1,0-1,1 1,-1 0,0 0,0 0,-1 1,1-1,-1 1,1-1,-1 1,0 0,0 1,0-1,0 1,0 0,0-1,0 2,0-1,0 0,-1 1,1 0,0 0,0 0,0 1,-2 0,-3 3,-1 0,1 1,0 1,0 0,1 0,0 0,0 1,0 1,1-1,0 1,1 0,-1 1,2-1,-1 1,1 0,0 1,-2 6,-2 7,1 0,1 1,1 0,1 0,1 0,1 0,1 3,1-15,0 1,1-1,0 1,1 0,0-1,1 1,0-1,1 0,1 0,0 0,0 0,1 0,1-1,0 0,0 0,1-1,1 1,0-1,0-1,1 0,0 0,0-1,4 3,1-2,0 0,1-1,0-1,0-1,0 0,1 0,0-2,0 0,0-1,1 0,-1-2,1 0,-1 0,1-2,-1 0,1-1,1-1,7-3</inkml:trace>
</inkml:ink>
</file>

<file path=ppt/ink/ink5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0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1010,'7'8,"0"0,1-1,-1 0,1 0,1-1,-1 0,1-1,0 1,1-2,-1 1,1-1,0-1,0 0,0 0,0-1,1 0,-1-1,1 0,-1-1,1 0,-1 0,5-2,5 1,-1-2,0 0,0-2,0 0,0-1,-1 0,0-2,0 0,-1-1,0-1,0 0,0-2,178-155,-136 106,-3-2,-2-2,-4-3,-2-2,-4-3,-3 0,30-77,-2-52,-56 184,-7 45,-3-13,68 256,-46-195,-5 1,-2 0,-4 2,0 31,-12-76,-1 1,-2-1,-1 1,-2-1,-1 0,-6 18,7-37,0 0,-1 0,-1-1,0 1,-1-2,0 1,-1-1,-1 0,1 0,-2-1,0 0,0-1,-1 0,0-1,-1 0,-2 1,-14 6,-1 0,0-3,-1 0,0-2,-1-1,0-1,-1-2,0-1,-24 1,37-6,0-1,0 0,0-1,0-1,0-1,0-1,1-1,0 0,-2-2,13 5,0-1,1 1,-1-2,1 1,-1-1,1 0,0 0,1-1,-1 1,1-1,0-1,0 1,0-1,1 0,0 0,0 0,0 0,1-1,0 0,0 1,1-1,0 0,0 0,0-5,6-74,4 61</inkml:trace>
  <inkml:trace contextRef="#ctx0" brushRef="#br0" timeOffset="251.17">1863 813,'-10'33,"-8"26,0 8,-3-8,3-10,5-12</inkml:trace>
  <inkml:trace contextRef="#ctx0" brushRef="#br0" timeOffset="496.881">1609 163</inkml:trace>
  <inkml:trace contextRef="#ctx0" brushRef="#br0" timeOffset="867.663">2089 1235,'17'-69,"3"1,3 1,3 1,3 1,7-6,-29 58,0 0,1 0,0 1,1 1,1-1,0 1,0 1,1 0,0 1,1 0,0 0,1 1,-1 1,1 0,1 1,-1 0,1 1,0 1,0 0,8-1,-19 5,-1 0,0 0,0 0,1 0,-1 1,0-1,1 1,-1-1,0 1,0 0,0-1,0 1,0 1,0-1,0 0,0 0,0 1,0-1,-1 1,1-1,0 1,-1 0,0 0,1-1,-1 1,0 0,0 0,0 1,0-1,0 0,0 0,-1 0,1 0,-1 1,0-1,1 0,1 94,-3-76,-2 12,1-24,1 1,0 0,0 0,1 0,0 0,1 0,0-1,0 1,1 0,0 0,0-1,1 1,0-1,0 0,1 0,1 1,-3-7,1 0,0 0,-1 0,1 0,0 0,0-1,0 1,0-1,0 0,1 0,-1 0,0 0,0 0,1-1,-1 0,1 1,-1-1,0-1,1 1,-1 0,0-1,1 1,-1-1,0 0,0 0,1-1,0 0,81-47,-60 31,-12 7,1 0,0 1,1 0,0 1,1 1,0 0,0 1,0 1,1 1,5-1,-20 5,0 1,0 0,0 0,0 0,0 0,0 0,0 0,0 0,0 1,0-1,0 1,0-1,0 1,-1 0,1 0,0 0,0 0,-1 0,1 0,0 0,-1 1,0-1,1 0,-1 1,0-1,1 1,-1 0,0-1,0 1,0 0,-1 0,1 0,0 0,-1 0,8 74,-8-52,-1-17,2 0,-1 1,1-1,0 0,0 0,0 0,1 0,0-1,1 1,0 0,0-1,0 1,1-1,0 0,0-1,0 1,1 0,0-1,0 0,4 3,8 0</inkml:trace>
</inkml:ink>
</file>

<file path=ppt/ink/ink5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73 200,'18'198,"-7"178,-10-368,-1 0,0 1,-1-1,0 0,0 0,0 0,-1 0,0 0,-1-1,0 1,0-1,0 1,-1-1,0 0,-1 0,0-1,0 1,0-1,-3 3,6-9,1 0,-1 1,0-1,1 0,-1 0,1 0,-1 0,1 0,-1 0,0-1,1 1,-1-1,1 1,-1-1,1 1,-1-1,1 0,0 1,-1-1,1 0,0 0,0 0,-1 0,1 0,0 0,0-1,0 1,0 0,1-1,-1 1,0 0,0-1,1 1,-1-1,1 1,-1-1,1 1,0-1,0 1,-1-1,1 0,0 1,0-1,1 1,-1-1,0 1,0-1,1 0,-1 1,1-1,-1 1,1 0,0-1,3-23,1 0,1 1,1-1,1 2,2-1,5-9,-6 12,17-43,4 2,2 1,2 2,4 1,1 2,3 1,3 3,24-21,-55 59,0 0,1 2,0 0,1 1,1 0,0 1,0 1,1 1,0 0,0 1,1 2,0-1,7 1,-23 4,0 1,0 0,0 0,0 0,0 1,1-1,-1 1,0 0,0 0,0 0,-1 0,1 0,0 0,0 1,-1-1,1 1,0 0,-1 0,0 0,0 0,1 0,-1 1,0-1,-1 1,1-1,0 1,-1 0,1 0,-1-1,0 1,0 0,0 0,0 0,-1 0,1 3,0 5,1 0,-2-1,0 1,0 0,-1-1,0 1,-1 0,0-1,-3 10,-3 4,-2 0,0-1,-1 0,-1-1,-1-1,-1 0,-1 0,-1-2,0 0,-2 0,0-2,-9 6,12-8,-1-1,0 0,-2-2,1 0,-1-1,-1 0,0-2,-1 0,1-1,-2-1,1-1,-18 3,35-9,0 0,-1 0,1 0,0-1,-1 1,1-1,0 0,0 1,-1-2,1 1,0 0,0-1,0 1,1-1,-1 0,0 0,1 0,-1 0,1 0,-1-1,0-1,-9-14</inkml:trace>
</inkml:ink>
</file>

<file path=ppt/ink/ink5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0,'-114'512,"63"-78,51-344,6-82,0-8</inkml:trace>
</inkml:ink>
</file>

<file path=ppt/ink/ink5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0 259,'20'9,"1"-1,0-1,0-1,0 0,1-2,0 0,0-2,0 0,0-2,0 0,0-1,0-1,0-2,0 0,-1-1,5-2,-16 3,0 1,-1-2,1 1,-1-1,0-1,0 1,-1-2,1 1,-1-1,-1 0,1-1,-1 0,-1 0,1 0,-2-1,1 0,-1 0,0-1,-1 1,0-1,-1 0,1 0,-2-1,1-6,-2 13,-1 1,0 0,0-1,-1 1,1 0,-1-1,1 1,-1 0,0 0,0-1,-1 1,1 0,-1 0,1 0,-1 1,0-1,0 0,0 1,-1-1,1 1,0 0,-1-1,0 1,1 1,-1-1,0 0,0 1,0-1,0 1,0 0,-1 0,1 0,0 0,0 1,-1-1,-6 0,-1 0,1 0,-1 1,1 0,0 1,-1 0,1 1,0 0,0 0,0 1,0 1,-10 4,0 2,1 0,0 1,1 1,1 0,0 1,0 2,1-1,1 2,0 0,2 1,-4 4,10-10,-1 0,2 0,-1 0,1 0,1 1,0 0,1 1,0-1,1 1,0-1,1 1,1 0,0 0,0 0,1 0,1 0,0 0,1 0,1-1,3 13,-2-15,0-1,1-1,0 1,0-1,1 1,0-1,0-1,1 1,0-1,0-1,1 1,0-1,0-1,1 1,-1-1,1-1,0 1,0-2,7 3,11 2,0-1,-1-1,2-1,-1-1,1-2,13-1,-1 0</inkml:trace>
</inkml:ink>
</file>

<file path=ppt/ink/ink5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1 352,'19'2,"1"0,-1-1,1-1,0-1,0-1,-1 0,1-2,-1 0,0-1,0-1,-1-1,0 0,0-2,0 0,-1-1,-1 0,1-2,-2 0,6-6,70-112,-91 129,0 1,0 0,0-1,1 1,-1 0,0 0,1-1,-1 1,0 0,1 0,-1-1,0 1,1 0,-1 0,0 0,1-1,-1 1,1 0,-1 0,0 0,1 0,-1 0,1 0,-1 0,1 0,-1 0,0 0,1 0,-1 0,1 0,-1 0,0 1,1-1,-1 0,0 0,1 0,-1 1,1-1,-1 0,0 0,0 1,1-1,-1 0,0 1,1-1,-1 0,0 1,0-1,0 0,1 1,-1-1,0 0,0 1,0-1,0 1,0-1,0 0,0 1,0-1,0 1,0-1,0 1,0-1,0 0,0 1,0-1,0 1,0-1,2 38,-2-35,26 331,-25-285,4 3,-3 1,-3-1,-1 0,-3 0,-2 0,-3 0,-1-1,-11 24,20-68,-1 1,0-1,0 0,-1 0,0 0,0 0,0-1,-1 1,0-1,0 0,-1-1,0 1,0-1,0 0,-2 1,5-7,0 1,0-1,0 1,0-1,0 0,0 0,0-1,0 1,1 0,-1-1,1 0,-1 0,1 1,-1-1,1-1,0 1,0 0,0 0,0-1,1 0,-1 1,1-1,-1 0,1 1,0-1,0 0,0 0,0 0,1 0,-1 0,1 0,0 0,0 0,0-2,-1-14,2 0,0 0,0 0,2 1,1-1,0 1,1 0,3-5,-2 0,25-66,3 2,4 1,4 2,3 2,11-8,-38 59,1 0,1 2,2 1,1 0,2 2,0 1,1 0,2 2,0 2,2 0,29-15,-55 33,-1 1,0 0,1 0,-1 0,1 0,0 0,0 1,-1 0,1 0,0 0,0 0,0 0,0 1,0 0,1 0,-1 0,0 0,0 1,0-1,0 1,0 0,0 0,-1 1,1-1,0 1,0 0,-1 0,1 0,-1 0,0 0,0 1,0 0,0 0,0 0,2 2,-2 2,0 0,0 0,-1 1,1-1,-2 1,1 0,-1-1,0 1,-1 0,0 0,0-1,0 1,-1 0,0 0,-1-1,0 1,0-1,-3 8,-66 127,55-115,0 0,-2-2,-1 0,-2-1,0-1,-1-1,-1 0,-1-2,-1-1,-1-1,0-1,-3-1,-51 1,62-21</inkml:trace>
</inkml:ink>
</file>

<file path=ppt/ink/ink5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1 395,'22'4,"0"0,1-2,-1 0,1-2,-1 0,1-2,-1 0,1-1,-1-2,0 0,-1-1,1-1,-1-2,-1 0,1-1,-2 0,18-14,-27 17,-1-1,0 0,0-1,-1 0,0-1,0 0,-1 0,-1 0,0-1,0 0,-1 0,1-4,-4 10,0-1,-1 0,1 1,-1-1,0 0,-1 0,1 0,-1 0,-1 0,1 0,-1 0,0 0,0 0,-1 0,0 1,0-1,0 0,0 1,-1 0,0-1,0 1,-1 0,1 1,-1-1,-4-3,3 4,1 0,-1 0,0 1,-1 0,1 0,0 0,-1 0,0 1,1 0,-1 0,0 1,0 0,0 0,0 0,0 1,0 0,0 0,0 0,0 1,0 0,0 0,-2 0,-124 55,122-48,0-1,0 2,1-1,-1 1,2 1,0 0,0 0,1 0,0 1,0 0,2 1,-1-1,1 1,1 0,0 1,1-1,0 1,1-1,1 1,-1 0,2-1,0 1,1 0,0 3,2-8,-1-1,2 1,-1-1,1 1,0-1,0 0,1 0,0-1,0 1,1-1,0 0,0-1,0 1,1-1,0-1,0 1,0-1,0 0,0-1,1 0,0 0,0 0,0-1,0 0,0-1,0 0,1 0,17 3</inkml:trace>
</inkml:ink>
</file>

<file path=ppt/ink/ink5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1 337,'241'-230,"-213"201,60-46,-87 75,0-1,0 1,1-1,-1 1,0 0,0 0,0 0,1 0,-1 0,0 0,0 0,0 0,1 0,-1 0,0 1,0-1,0 0,0 1,0-1,1 1,-1-1,0 1,0 0,0-1,-1 1,1 0,0 0,0 0,0 0,0-1,-1 1,1 0,0 0,-1 1,1-1,-1 0,1 0,-1 0,0 0,1 0,-1 1,0-1,0 0,0 0,0 0,0 1,4 64,-4-58,-1-2,0 1,1-1,0 1,1-1,-1 1,1-1,0 1,1-1,0 0,0 1,0-1,1 0,0 0,0-1,0 1,1 0,-1-1,1 0,1 0,-1 0,1-1,0 1,0-1,0 0,0 0,1-1,0 0,0 0,0 0,0-1,0 0,0 0,0 0,1-1,5 1,2-4,0-1,0-1,-1 0,1-1,-1-1,0 0,-1 0,1-1,-1-1,0 0,-1-1,0 0,-1-1,0 0,0 0,-1-1,0 0,2-6,47-90,-47 94</inkml:trace>
</inkml:ink>
</file>

<file path=ppt/ink/ink5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224 556,'-34'39,"2"2,1 2,3 1,1 1,-20 46,44-86,0-1,0 1,1 0,-1 0,1 0,0 0,1 0,-1 0,1 0,0 1,1-1,-1 0,1 1,0-1,0 1,0-1,1 0,0 1,0-1,1 0,-1 0,1 0,0 0,0 0,1 0,0 0,-1-1,2 1,-1-1,0 0,1 0,0 0,4 3,2-2,1-1,0-1,0 0,0 0,0-1,0 0,0-1,1 0,-1-1,0-1,1 1,-1-2,0 0,0 0,0-1,0 0,0-1,-1 0,1-1,-1 0,0 0,-1-1,1-1,-1 1,0-1,-1-1,0 0,0 0,0-1,-1 0,-1 0,36-49,-2-1,-3-2,-3-1,-3-2,8-27,-26 59,-2 0,-2-1,0 0,-3-1,0 1,-2-10,-2 27,-2 1,0-1,0 0,-2 0,0 1,-1-1,0 1,-1 0,-1 0,0 0,-1 1,-1-1,0 1,-5-6,8 14,0 1,-1-1,1 1,-1 0,0 1,0-1,-1 1,1 0,-1 0,0 1,0-1,0 1,0 1,-1-1,1 1,-1 0,0 1,1-1,-1 1,0 1,0-1,0 1,0 0,0 1,1 0,-1 0,0 0,1 1,-1 0,0 0,1 1,0 0,0 0,0 0,0 1,0 0,1 0,-1 0,1 1,-3 3,-7 10,1 0,1 0,1 1,0 1,2 0,0 1,1 0,1 0,1 1,1 0,1 0,1 1,1-1,1 1,1 0,1 0,1-1,1 10,1-9,1-1,1 1,1-1,1-1,0 1,2-1,1 0,0-1,1 0,2-1,0 0,0-1,2-1,0 0,1-1,1 0,1-2,0 0,0 0,1-2,1-1,1 0,63 12,-59-21</inkml:trace>
</inkml:ink>
</file>

<file path=ppt/ink/ink5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0 104,'6'20,"0"0,2 0,0-1,1 0,1 0,0-1,2 0,0-1,1 0,0-1,1-1,1 0,12 8,-23-20,1 0,-1 0,1-1,0 1,0-1,0 0,0-1,1 1,-1-1,0 0,1 0,-1-1,1 0,-1 0,0 0,1 0,-1-1,1 0,-1 0,0 0,0-1,0 0,0 0,0 0,0-1,0 1,0-1,-1 0,0-1,1 1,-1-1,2-2,7-7,0 0,-1-1,-1-1,0 0,-1 0,-1-1,0 0,-1-1,0-3,36-140,-40 130</inkml:trace>
</inkml:ink>
</file>

<file path=ppt/ink/ink5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0,'6'9,"-1"1,0-1,0 1,-1 0,0 1,0-1,-2 1,1-1,-1 1,-1 0,0 0,0 0,1 38,-2 0,-2 0,-2 0,-3-1,-8 32,3-9,-24 223,37-267,-1-3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1,'0'38,"5"23,2 5,-1-3,-1-8,-1-13</inkml:trace>
</inkml:ink>
</file>

<file path=ppt/ink/ink5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1,'-14'25,"2"0,0 1,2 1,1 0,1 0,1 1,1 0,2 0,1 0,1 1,2 26,0-49,1 0,1 0,-1-1,1 1,0-1,0 1,0-1,1 0,0 0,0 0,0 0,1-1,0 1,0-1,0 0,0 0,0 0,1 0,0-1,0 0,0 0,0 0,0-1,0 1,1-1,-1-1,1 1,0-1,0 0,-1 0,1 0,0-1,0 0,0 0,-1-1,1 1,0-1,0-1,-1 1,1-1,-1 0,1 0,-1 0,0-1,0 0,0 0,0 0,2-3,25-19,-2-1,0-2,-2-1,-1-1,-2-1,0-1,-3-1,19-35,0-6,-31 56</inkml:trace>
</inkml:ink>
</file>

<file path=ppt/ink/ink5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15,'-133'342,"130"-322,9-26,15-30,-5 3,2 1,2 1,1 1,1 1,1 0,22-19,71-47,-114 94,-1 1,1-1,-1 0,0 1,1-1,-1 1,1-1,-1 1,1 0,-1 0,1-1,0 1,-1 0,1 1,-1-1,1 0,-1 0,1 1,-1-1,1 0,-1 1,1 0,-1-1,0 1,1 0,-1 0,0 0,0 0,1 0,-1 0,0 0,0 0,0 0,0 0,0 1,-1-1,1 0,0 1,0-1,-1 0,1 1,-1-1,0 1,1-1,-1 1,0 0,0-1,0 1,0 0,-2 81,-5-51,-13 140,19-171,1 0,0 0,-1 1,1-1,0 0,0 0,0 0,0 1,0-1,0 0,1 0,-1 1,0-1,1 0,-1 0,0 0,1 0,-1 0,1 0,0 0,-1 0,1 0,0 0,0 0,0 0,0 0,-1 0,1 0,0-1,0 1,1 0,-1-1,0 1,0-1,0 0,0 1,0-1,1 0,-1 1,0-1,0 0,0 0,1 0,-1 0,0 0,0 0,0 0,1-1,-1 1,0 0,0-1,1 0,132-114,44-37,-55 60,-121 92,-1 0,0-1,1 1,-1 0,0 0,0 0,1 0,-1 0,0 0,1 0,-1 1,0-1,0 0,1 1,-1-1,0 1,0-1,0 1,0-1,1 1,-1 0,0 0,0 0,0-1,0 1,-1 0,1 0,0 0,0 0,-1 1,1-1,0 0,-1 0,1 0,-1 0,0 1,1-1,-1 0,0 1,15 59,-14-55,3 20,-2 1,-1 0,-1-1,-1 1,-1 0,-1-1,-7 22,7 2,6-32</inkml:trace>
</inkml:ink>
</file>

<file path=ppt/ink/ink5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1,'10'24,"3"17,-1 2</inkml:trace>
</inkml:ink>
</file>

<file path=ppt/ink/ink5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1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1,'30'432,"-3"-327,-10-63,-15-33,-1 0,1 1,-1 0,-1-1,0 1,0-1,-1 1,-1-1,1 1,-1-1,-1 1,0-1,0 0,-1 0,-1 2,-20 80,10 48,-19 13,29-133</inkml:trace>
</inkml:ink>
</file>

<file path=ppt/ink/ink5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4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13,'0'-13,"0"34,0-2,3 23,2 0,1 1,3-2,1 1,4 4,-12-33,2-1,-1 0,2 0,0 0,0 0,1-1,0 0,1 0,0-1,1 1,0-2,0 1,1-1,1-1,-1 1,2-2,-1 1,1-1,0-1,0 0,9 3,-14-8,0 0,0-1,-1 0,1 0,0 0,0-1,-1 1,1-2,0 1,-1-1,1 1,-1-1,1-1,-1 1,0-1,0 0,0 0,-1-1,1 1,3-4,77-89,4-33,-89 129,0-1,0 0,0 1,1-1,-1 1,0-1,0 1,1-1,-1 1,0-1,1 1,-1-1,0 1,1 0,-1-1,0 1,1-1,-1 1,1 0,-1-1,1 1,-1 0,1 0,-1-1,1 1,-1 0,1 0,0 0,-1 0,1 0,-1 0,1 0,-1 0,1 0,0 0,-1 0,1 0,-1 0,1 0,-1 0,1 1,-1-1,1 0,-1 0,1 1,-1-1,1 0,-1 1,1-1,-1 0,1 1,-1-1,0 1,1-1,10 34,-9-25,4 19,-5-19,0-1,0 1,1-1,0 1,1-1,0 0,0 1,1-1,0-1,0 1,1-1,0 1,0-2,0 1,1 0,0-1,1 0,-1 0,1-1,5 3,-5-5,-1 0,1 0,0 0,1-1,-1 0,0-1,1 1,-1-1,1-1,-1 0,1 0,-1 0,0-1,1 0,-1 0,1-1,-1 0,0 0,0-1,0 0,0 0,-1 0,1-1,-1 0,0-1,0 1,0-1,-1 0,4-5,7-5,-1-1,-1 0,0-2,-2 1,0-2,0 1,-2-2,-1 1,0-2,-1 1,-1-1,-1 0,-1 0,-1-1,-1 1,0-13,-3 7,0 3</inkml:trace>
</inkml:ink>
</file>

<file path=ppt/ink/ink5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5786,'5'34,"2"10</inkml:trace>
  <inkml:trace contextRef="#ctx0" brushRef="#br0" timeOffset="-184.074">1468 5052,'-5'34,"3"15,3 5,0-7</inkml:trace>
  <inkml:trace contextRef="#ctx0" brushRef="#br0" timeOffset="-1093.968">1468 1835,'0'19,"0"12,0 4,0 2,0-1,0-2,0-1,5-3,1 0,0-1,-1-1,-1 0,-2 0,-1-5</inkml:trace>
  <inkml:trace contextRef="#ctx0" brushRef="#br0" timeOffset="-732.443">1411 3048,'0'24,"0"18,0 6,0 0,0-4,-4-4,-3-4,1-4,1-2,2-1,1-2,1 1,0-1,1 1,0 0,1-1,-1-3</inkml:trace>
  <inkml:trace contextRef="#ctx0" brushRef="#br0" timeOffset="-379.396">1468 4092,'-11'62,"2"-1,3 2,3-1,4 34,26 71,-25-56,-2-87</inkml:trace>
  <inkml:trace contextRef="#ctx0" brushRef="#br0" timeOffset="-9364.471">0 791,'114'0,"320"-12,547-60,-303 32,-175 4,-243 25,-169-5,-72 11</inkml:trace>
  <inkml:trace contextRef="#ctx0" brushRef="#br0" timeOffset="-5283.473">706 114,'-173'124,"141"-97,-56 53,3 4,4 4,-10 21,-20 20,111-128,-1-1,1 1,-1-1,1 1,0 0,-1-1,1 1,0 0,-1-1,1 1,0 0,0-1,0 1,0 0,0 0,0-1,0 1,0 0,0-1,0 1,0 0,0 0,0-1,1 1,-1 0,0-1,1 1,-1 0,0-1,1 1,-1-1,1 1,-1 0,0-1,1 1,0-1,-1 1,1-1,-1 0,1 1,0-1,-1 0,1 1,0-1,-1 0,1 0,0 1,-1-1,1 0,9-2</inkml:trace>
  <inkml:trace contextRef="#ctx0" brushRef="#br0" timeOffset="-4999.501">1242 170,'-20'13,"-89"58,4 4,3 4,3 5,-13 21,23-10,88-94,0 0,1 0,-1-1,1 1,-1 0,1 0,0 0,-1 0,1 0,0-1,-1 1,1 0,0 0,0 0,0 0,0 0,0 0,0 0,0 0,0 0,0 0,1 0,-1 0,0 0,0-1,1 1,-1 0,1 0,-1 0,1 0,-1-1,1 1,-1 0,1 0,0-1,-1 1,1-1,0 1,0-1,0 1,-1-1,1 1,0-1,0 1,0-1,0 0,0 0,0 1,0-1,-1 0,1 0,1 0,51-3,-18-8,0-2,-1-1,0-2,-1-1,17-12,-9 4</inkml:trace>
  <inkml:trace contextRef="#ctx0" brushRef="#br0" timeOffset="-4748.103">1750 170,'0'3,"0"0,-1 0,0-1,0 1,0 0,0-1,0 1,0 0,-1-1,1 0,-1 1,0-1,0 0,0 0,0 0,0 0,0 0,0 0,-3 1,3-1,-221 201,59-71,163-131,0-1,0 1,0-1,0 1,-1-1,1 1,0 0,0 0,0 0,0-1,1 1,-1 0,0 0,0 0,0 0,1 1,-1-1,0 0,1 0,-1 0,1 0,0 1,-1-1,1 0,0 0,0 1,0-1,0 0,0 1,0-1,0 0,0 0,0 1,1-1,-1 0,0 0,1 1,-1-1,1 0,0 0,-1 0,1 0,0 0,-1 0,1 0,0 0,0 0,0 0,0 0,0 0,0-1,0 1,0 0,2 0,17-2,2-2</inkml:trace>
  <inkml:trace contextRef="#ctx0" brushRef="#br0" timeOffset="-4533.872">2399 114,'-10'14,"-26"24,-18 15,-9 4,2-4,2-5,5-7,8-5,6-4,6-2,3-2,8-1,11-5,14-6,11-11,3-6</inkml:trace>
  <inkml:trace contextRef="#ctx0" brushRef="#br0" timeOffset="-4294.507">3133 0,'-15'34,"-8"16,-2 3,-1-6,0-7,3-5,2-4,-1-2,-2-2,-1 0,-1 0,-1 0,-1-4,0-2,0 1,4-4</inkml:trace>
  <inkml:trace contextRef="#ctx0" brushRef="#br0" timeOffset="-1461.183">1411 819,'12'197,"-4"-144,-2 0,-2 1,-3 0,-2 7,1-52,-1 15</inkml:trace>
  <inkml:trace contextRef="#ctx0" brushRef="#br0" timeOffset="3190.705">1497 762,'70'66,"277"417,-133-246,-54-81,-35-23,-14 8,57 46,7 14,-23-26,-60-73,17 11,160 104,-239-194,-1 2,-2 1,-1 1,-1 1,20 30,-3-5,120 167,10-11,-36-52,-42-58,-77-84,-1 0,0 1,-1 1,0 1,-2 0,0 1,-1 0,4 10,-4-2,0 1,2-2,2 0,0-1,1 0,2-2,0 0,12 10,9 0,28 38,-16 20,-52-79</inkml:trace>
  <inkml:trace contextRef="#ctx0" brushRef="#br0" timeOffset="5456.469">5137 4318,'-5'-5,"-1"0,0 1,0 0,-1-1,1 2,-1-1,1 1,-1 0,0 1,-1-1,1 1,0 1,0-1,-1 1,1 1,-1-1,1 1,-1 1,1-1,-1 1,1 1,0-1,-2 1,-18 1,-1 1,1 1,-1 1,1 1,1 2,0 0,0 2,1 1,0 1,-18 13,28-14,0 0,1 1,0 1,1 1,1 0,0 0,1 1,0 1,2-1,-1 3,-1 5,0 1,2 1,0-1,2 1,1 1,1 0,1-1,2 1,0 0,2 1,1-1,1 0,6 26,-6-39,0 0,1 0,0-1,1 1,1-1,0 0,1 0,0-1,1 1,0-1,1-1,1 1,0-2,0 1,1-1,0 0,1-1,8 6,116 33,-92-38,-25-5,0-1,0-1,1 0,0-1,-1-1,1-1,0-1,18-2,133-27,-133 19,0-1,-2-3,0 0,0-2,1-3,-25 14,0 0,-1-1,1 0,-2-1,1 0,-1 0,0-1,0 0,-1-1,-1 0,0 0,2-4,75-146,-78 148,-1 0,0 0,-1-1,-1 1,0-1,0 0,-1 0,-1 0,0 0,-1-1,0 1,-1 0,-1 0,0 0,0 0,-1 0,-1 0,-1 1,1 0,-2-1,-5-8,-27-22,-2 2,-2 2,-2 1,-1 3,-1 1,-2 3,-1 2,-9-2,48 25,0 0,0 1,-1 1,0-1,0 2,0 0,0 0,0 1,-1 0,1 1,-1 0,1 1,-1 0,1 1,-1 0,1 1,-1 0,-7 3,1 2</inkml:trace>
  <inkml:trace contextRef="#ctx0" brushRef="#br0" timeOffset="6370.852">4657 4968,'26'-38,"-22"25,72-157,-55 130,-16 30,0-1,0 1,1 0,1 1,0-1,0 1,0 1,1-1,6-4,-13 12,0 1,0-1,0 0,0 0,0 1,0-1,0 0,0 1,0-1,0 1,0-1,0 1,0 0,1 0,-1-1,0 1,0 0,0 0,1 0,-1 0,0 0,0 0,0 1,0-1,1 0,-1 0,0 1,0-1,0 1,0-1,0 1,0 0,0-1,0 1,0 0,0 0,0-1,-1 1,1 0,0 0,0 0,-1 0,1 0,-1 0,1 0,-1 0,1 1,-1-1,14 66,-11-45,20 90,-22-111,-1 0,0 0,1 0,-1 0,1 0,-1 0,1 0,0 0,0 0,-1-1,1 1,0 0,0 0,0-1,-1 1,1-1,0 1,0-1,0 1,0-1,0 1,0-1,1 0,-1 1,0-1,0 0,0 0,0 0,0 0,0 0,0 0,0 0,0-1,0 1,1 0,-1 0,0-1,0 1,0-1,0 1,0-1,-1 1,1-1,0 0,0 1,0-1,0 0,-1 0,2 0,40-44,-41 43,136-145,-136 146,1-1,-1 0,1 1,0-1,-1 1,1 0,0-1,0 1,0 0,0 0,0 0,0 1,0-1,1 0,-1 1,0-1,0 1,0 0,1 0,-1 0,0 0,0 0,1 0,-1 0,0 1,0 0,0-1,1 1,-1 0,0 0,0 0,0 0,0 0,-1 0,1 1,0-1,0 0,-1 1,1 0,-1-1,1 1,-1 0,0 0,0 0,0 0,0 0,0 0,5 13,-1 0,0 0,-1 0,-1 1,0 0,-2 0,1-1,-2 1,0 0,-1 0,-2 7,2 20,0 13,1-32</inkml:trace>
  <inkml:trace contextRef="#ctx0" brushRef="#br0" timeOffset="8008.536">5081 5250,'0'821,"-23"-715,16-128,3 3,-1 0,-1 0,-1 1,0 0,-1 0,-1 1,-1 0,0 1,-1 0,-1 1,-1 0,0 0,0 2,-2 0,-3-3,2 0,-44-53,63 66,-1 1,0-1,0 1,1 0,-1-1,1 1,0 0,0 0,0 1,0-1,0 1,0-1,0 1,0 0,0 0,1 0,-1 1,0-1,1 1,1-1,23-6,1 2,-1 1,1 1,0 2,0 1,0 1,0 1,14 4,-16-1,-1 2,0 1,0 1,-1 1,0 1,-1 1,0 1,18 15,-40-27,1 0,-1 0,0 1,0-1,0 1,0-1,-1 1,1 0,0 0,-1 0,1 0,-1 0,0 0,0 0,1 1,-1-1,-1 0,1 1,0-1,-1 1,1-1,-1 0,0 1,1-1,-1 1,0-1,-1 1,1-1,0 1,-1-1,1 1,-1-1,0 1,0-1,0 0,0 0,0 1,-1-1,1 0,-1 0,1 0,-1 0,0-1,1 1,-1 0,-2 0,-155 97,-49 26,195-108,16-12</inkml:trace>
  <inkml:trace contextRef="#ctx0" brushRef="#br0" timeOffset="13038.735">2738 4459,'-5'-2,"0"0,0 1,0-1,0 1,0 0,-1 1,1-1,0 1,0 0,-1 0,1 1,0 0,0 0,-1 0,1 0,0 1,0 0,0 0,1 0,-1 0,0 1,1 0,0 0,0 0,-1 1,2-1,-1 1,0 0,1 0,0 0,0 1,-2 3,-8 16,2 0,0 1,2 1,1-1,1 1,1 1,1-1,2 1,0 0,2 0,1 0,1 0,1 2,-2-20,1 0,-1-1,1 1,1 0,-1-1,1 1,1-1,0 1,0-1,1 0,0 0,0-1,0 1,1-1,1 0,-1 0,1 0,0-1,1 0,-1 0,1-1,0 0,1 0,-1 0,1-1,0 0,0-1,8 3,-2-4,1-1,0-1,-1 0,1-1,0-1,-1 0,1 0,-1-2,0 0,0 0,0-2,-1 0,1 0,-2-1,1 0,-1-2,0 1,0-1,-1-1,0 0,-1-1,0 0,-1 0,0-1,-1 0,0 0,-1-2,5-3,-2 0,0-1,-1 0,-1-1,0 0,-2 0,0-1,-1 0,-1 0,-1 0,-1 0,0 0,-2 0,0-1,-2-7,2 20,-1 0,0 0,-1 0,0 0,0 0,-1 0,1 0,-2 1,1-1,-1 1,0 0,-1 0,0 0,0 1,0-1,-1 1,0 1,0-1,0 1,-1 0,1 0,-1 1,-1 0,1 0,0 1,-1 0,0 0,0 1,0 0,0 0,0 0,0 1,0 1,-1 0,1 0,-4 0,-9 5,-1 0,1 2,1 0,0 1,0 1,0 1,1 1,1 0,0 1,0 1,1 1,1 1,0 0,1 1,1 1,-6 9,-1-2</inkml:trace>
  <inkml:trace contextRef="#ctx0" brushRef="#br0" timeOffset="13409.179">2540 4798,'68'-81,"-62"74,3-5,0 0,1 1,0 0,1 1,0 0,1 1,-1 0,2 1,0 0,-8 7,-1 0,1 1,0-1,-1 1,1 0,0 0,0 1,-1-1,1 1,-1 0,1 0,0 1,-1-1,0 1,1 0,-1 0,0 1,0-1,0 1,-1 0,1 0,-1 0,1 0,-1 1,0 0,0-1,0 1,-1 0,0 0,1 0,-1 1,-1-1,1 1,0-1,66 71,-63-73,1 0,-1 0,1 0,-1-1,1 0,0 0,0 0,0-1,0 1,0-1,-1-1,1 1,0-1,0 0,0-1,-1 1,1-1,-1 0,1-1,-1 1,0-1,3-2,6-7</inkml:trace>
  <inkml:trace contextRef="#ctx0" brushRef="#br0" timeOffset="13808.78">1468 5278,'235'-48,"148"-28,-186 40,-168 31</inkml:trace>
  <inkml:trace contextRef="#ctx0" brushRef="#br0" timeOffset="14822.898">3246 4601,'5'3,"1"0,-1-1,1 0,0 0,-1 0,1-1,0 0,0 0,0 0,0-1,0 0,0 0,0 0,3-1,22-5,-1 0,0-2,0-2,0 0,-2-2,1-1,-1-1,-1-2,-1-1,0 0,13-14,247-195,-282 223,12-11,-1 0,0-1,-1-1,-1 0,-1 0,0-2,-1 1,6-14,-17 31,1-1,-1 0,0 0,1 1,-1-1,0 0,0 0,0 0,0 1,0-1,0 0,0 0,0 0,0 0,0 1,0-1,0 0,0 0,-1 0,1 1,0-1,-1 0,1 0,0 1,-1-1,1 0,-1 1,1-1,-1 1,0-1,1 0,-1 1,1-1,-1 1,0-1,0 1,1 0,-1-1,0 1,0 0,1 0,-1-1,0 1,0 0,0 0,1 0,-1 0,0 0,0 0,0 0,0 0,1 0,-1 1,-56 6,43-4,-15 1,0 0,0-2,0-1,-1-2,-23-3,53 3,-1 1,0 0,1-1,-1 1,0 0,0 0,0-1,1 1,-1 0,0 0,0 0,0 0,0 0,1 0,-1 0,0 0,0 0,0 0,0 1,1-1,-1 0,0 1,0-1,1 0,-1 1,0-1,1 1,-1-1,0 1,1-1,-1 1,1 0,-1-1,1 1,-1 0,1-1,-1 1,1 0,0 0,-1-1,1 1,0 0,0 0,-1 0,1-1,0 1,0 0,0 0,0 0,0 0,0-1,0 1,0 0,1 0,-1 0,0-1,0 1,1 0,-1 0,1 0,26 52,-22-46,110 194,-52-43,-61-158,-1-1,1 1,-1 0,0-1,1 1,-1-1,0 1,1-1,-1 0,0 0,0 1,0-1,0 0,1 0,-1 0,-1 0,1 0,0-1,0 1,0 0,0 0,-1 0,1-1,-1 1,1 0,-1-1,1 1,-1-1,0 1,0 0,0-1,0 1,0-1,0 1,0-1,0 0,12-53,3 0,2 1,3 1,9-17,7 14,-26 42</inkml:trace>
</inkml:ink>
</file>

<file path=ppt/ink/ink5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09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1383,'2'0,"-1"1,1 0,-1-1,1 0,0 1,0-1,-1 0,1 0,0 0,-1 0,1 0,0 0,-1 0,1 0,0-1,-1 1,1-1,0 1,-1-1,1 0,-1 0,1 0,-1 0,1 0,-1 0,0 0,0 0,1 0,-1-1,2 0,229-173,86-70,44-7,-193 147,-128 87,-30 18</inkml:trace>
  <inkml:trace contextRef="#ctx0" brushRef="#br0" timeOffset="1550.168">3867 4798,'-16'13,"14"-13,0 1,0 0,1-1,-1 1,0 0,0 0,0 0,1 0,-1 1,0-1,1 0,0 1,-1-1,1 1,0-1,-1 1,1 0,0-1,0 1,0 0,1 0,-1 0,0 0,1 0,-1 0,1 0,0 0,-1 0,1 0,0 0,0 0,0 0,1 0,-1 0,0 0,1 0,-1 0,1-1,0 3,6 2,-7-5,1 0,0-1,-1 1,1 0,0 0,0 0,0 0,-1-1,1 1,0-1,0 1,0 0,0-1,0 1,0-1,1 0,-1 1,0-1,0 0,0 0,0 0,0 0,0 0,1 0,-1 0,0 0,0 0,0 0,0-1,0 1,0 0,0-1,0 1,1-1,195-147,103-52,161-135,-314 211,-134 112</inkml:trace>
  <inkml:trace contextRef="#ctx0" brushRef="#br0" timeOffset="3039.253">480 367,'226'147,"68"92,150 118,-190-134,-92-79,-6 7,-6 8,142 203,-22-110,-88-100,71 79,-123-108,-18-6,31 49,125 159,-152-205,4-2,15 31,101 138,-48-74,-130-152,-3 2,41 64,-81-83,-32-59,9 0</inkml:trace>
  <inkml:trace contextRef="#ctx0" brushRef="#br0" timeOffset="3333.245">4628 3697,'-42'115,"4"1,6 2,5 1,-4 66,-20 81,38-210,-3 11,3 1,3 0,0 57,10-101</inkml:trace>
  <inkml:trace contextRef="#ctx0" brushRef="#br0" timeOffset="4168.661">847 0,'-28'168,"-20"292,40 217,8-668,0 1,1-1,0 0,1 1,0-1,1 0,-1 0,2 0,-1 0,5 7,2-1</inkml:trace>
  <inkml:trace contextRef="#ctx0" brushRef="#br0" timeOffset="7900.442">2907 2257,'20'-16,"35"-25,-3-2,-1-2,-2-2,-3-2,-1-3,10-19,66-108,-94 141,-3-1,-1 0,-2-2,-1-1,-3 0,-1-2,-2 1,1-15,-16-40,0 95,0 1,0-1,1 1,-1 0,0 0,-1-1,1 1,0 0,-1 0,1 0,-1 0,0 1,1-1,-1 0,0 1,0-1,0 1,0-1,0 1,-1 0,1 0,0 0,-1 0,1 1,0-1,-1 1,1-1,-1 1,1 0,-1 0,1 0,-1 0,1 0,-1 0,1 1,0-1,-1 1,1 0,-11 5,0 0,1 2,0-1,0 1,1 1,0 0,0 1,1 0,0 0,1 1,0 0,1 1,0 0,1 0,0 1,-2 6,-6 13,1 1,1 0,2 1,1 0,2 0,1 1,2 0,1 1,2-1,1 1,3 21,0-45,1 0,0 0,0 0,1-1,1 1,0-1,0 0,1-1,0 1,1-1,0 0,1-1,0 1,1-2,0 1,0-1,0-1,1 1,0-2,1 1,0-2,0 1,167 48,-129-20,-40-19</inkml:trace>
</inkml:ink>
</file>

<file path=ppt/ink/ink5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34,'33'-34,"-28"67,-14 192,8-222,1 0,0 0,0 0,0 0,0 1,1-1,-1 0,1 0,-1 0,1 0,0 0,1 0,-1 0,0 0,1 0,-1-1,1 1,0 0,0-1,0 0,0 1,1-1,-1 0,1 0,-1 0,1 0,0-1,-1 1,1-1,0 0,0 1,0-1,0 0,0-1,0 1,1-1,-1 1,0-1,0 0,0 0,1 0,-1-1,0 1,0-1,0 0,0 0,2 0,10-7,0-1,0-1,0 0,-1-1,-1-1,0 0,-1-1,0 0,8-12,19-18,64-64,-102 106,-1-1,1 1,0 0,0 0,0-1,0 1,0 0,0 0,0 0,0 0,1 0,-1 0,0 1,1-1,-1 0,0 1,1-1,-1 1,1-1,-1 1,1 0,-1-1,1 1,-1 0,1 0,-1 0,1 0,0 1,-1-1,1 0,-1 1,0-1,1 1,-1-1,1 1,-1-1,0 1,1 0,-1 0,0 0,0 0,1 0,-1 0,0 0,0 0,0 0,-1 1,1-1,0 1,12 121,23 25,-33-143,-1 0,1-1,0 1,0-1,0 0,0 0,1 0,0 0,0-1,0 1,0-1,0 0,1 0,-1 0,1-1,0 0,0 0,0 0,0 0,0-1,0 0,0 0,0 0,1-1,-1 1,0-1,3-1,3-1,0 0,0-1,0 0,-1-1,1 0,-1-1,0 0,0-1,-1 0,1 0,-1-1,-1 0,1-1,-1 0,0 0,-1-1,0 0,-1 0,0 0,0-1,2-5,2-6,0 0,-1-1,-2 0,0 0,-1 0,-1-1,-2 0,0-1,-1 0</inkml:trace>
</inkml:ink>
</file>

<file path=ppt/ink/ink5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1880,'-2'-2,"1"0,0 0,-1 0,0 1,1-1,-1 1,0-1,0 1,0-1,0 1,0 0,0 0,0 0,-1 0,1 0,0 1,0-1,-1 1,1-1,0 1,-1 0,1 0,-1 0,-1 0,1 0,-9-2,-1 1,1 0,0 1,-1 0,1 1,0 0,0 1,-1 1,1 0,1 0,-1 1,0 1,1 0,0 0,0 1,1 0,0 1,0 1,0-1,1 1,-5 6,-7 7,1 0,2 1,0 1,1 0,1 1,-8 20,16-30,0 0,1 0,1 1,1-1,0 1,1 1,0-1,1 0,1 1,1 0,0 0,1-1,0 1,2 0,-1-1,2 1,0-1,3 7,3 0,1-1,1 0,1-1,1 0,0-1,2 0,0-1,1-1,1-1,0 0,1-1,1-1,0 0,1-2,13 7,-14-9,1-1,-1-1,1 0,1-1,-1-2,1 0,0-1,1-1,-1-1,2-1,0-1,-1-1,0-2,1 0,-1-1,-1-1,1-2,-1 0,0-1,0-1,-1 0,0-2,-1-1,3-2,-5-2,-1 0,0 0,-1-2,-1 0,-1-1,0 0,0-3,-13 21,17-24,-2-1,0-1,-2 0,-1 0,-2-2,0 1,-2-1,-1-1,-1 1,-2-1,1-21,-5 39,0 1,0 0,-1 0,0 0,-1-1,0 1,-1 1,0-1,-1 0,0 1,-1 0,0 0,0 0,-1 0,-1 1,1 0,-1 0,-1 1,-3-3,-4-3,-1 0,0 1,-1 1,-1 0,0 2,0 0,-1 1,-1 0,1 2,-1 0,0 2,-1 0,-4 0,-25-5,40 6,-1 1,1 0,-1 1,0 0,0 1,0 0,0 1,0 0,0 1,1 0,-1 0,0 1,0 1,1 0,-1 1,-10 8,3-1</inkml:trace>
  <inkml:trace contextRef="#ctx0" brushRef="#br0" timeOffset="4838.661">3416 2783,'11'138,"8"65,8-6,-39-27,-23 26,27-137,3 0,3 0,5 53,-1-5,-2-63,-11 138,-9 44,-6-29,26 141,-28-195,26-108,1 0,2 0,1 0,2 0,2 3,-6-38,-1-1,1 1,-1 0,1 0,-1 0,1 0,-1 0,1 0,0 1,-1-1,1 0,-1 0,1 0,-1 0,1 0,0 1,-1-1,1 0,-1 0,1 1,0-1,-1 0,1 0,0 1,0-1,-1 0,1 1,0-1,0 1,-1-1,1 0,0 1,0-1,0 1,0-1,-1 1,1-1,0 0,0 1,0-1,0 1,0-1,0 1,0-1,0 1,1-1,-1 0,0 1,0-1,0 1,0-1,1 0,-1 1,0-1,0 1,1-1,-1 0,0 1,1-1,-27-29,25 28,-28-36,-1 1,-2 1,-2 2,0 2,-3 0,0 3,-14-7,41 29,-39-29,48 34,0 0,0 0,1 1,-1-1,0 0,0 0,1 0,-1 0,1 0,-1 0,1 0,-1 0,1 0,0 0,-1 0,1 0,0-1,0 1,0 0,0 0,0 0,0 0,0 0,0 0,1-1,-1 1,0 0,1 0,-1 0,0 0,1 0,-1 0,1 0,0 0,-1 0,1 0,0 1,0-1,-1 0,1 0,0 1,0-1,0 0,0 1,0-1,0 1,109-31,-81 27,95-20,-38 6,1 4,76-1,112-13,-208 14,52 0,-119 14,0 1,0-1,0 1,1-1,-1 1,0 0,0-1,0 1,0-1,0 1,0-1,-1 1,1 0,0-1,0 1,0-1,0 1,-1-1,1 1,0-1,-1 1,1-1,0 1,-1-1,1 1,0-1,-1 0,1 1,-1-1,1 1,-1-1,1 0,-1 0,1 1,-1-1,1 0,-1 0,0 0,1 0,-1 1,1-1,-1 0,1 0,-1 0,0 0,1 0,-1 0,1-1,-1 1,1 0,-1 0,-110 45,3 5,-53 34,-200 118,326-169,30-22</inkml:trace>
  <inkml:trace contextRef="#ctx0" brushRef="#br0" timeOffset="9350.604">2964 1852,'-48'-33,"-21"-42,-62-80,53 64,62 69,-1 1,-1 1,-1 0,-1 2,-21-17,-85-52,-30-58,97 83,-53-80,-244-184,206 165,-78-30,115 80,113 112,0-1,0 0,0 1,0-1,0 0,-1 1,1-1,0 0,0 1,0-1,0 0,-1 0,1 1,0-1,0 0,-1 0,1 1,0-1,-1 0,1 0,0 0,0 0,-1 1,1-1,0 0,-1 0,1 0,0 0,-1 0,1 0,-1 0,1 0,0 0,-1 0,1 0,0 0,-1 0,1 0,0 0,-1 0,1-1,0 1,-1 0,1 0,0 0,0 0,-1-1,15 44,-11-36,7 35,-1 0,-2 2,-2-1,-2 0,-2 1,-4 36,3-31,-22 87,22-135,1-1,-1 1,0-1,1 0,-1 1,0-1,1 1,-1-1,0 0,1 1,-1-1,1 0,-1 0,1 1,-1-1,0 0,1 0,-1 0,1 0,-1 1,1-1,-1 0,1 0,-1 0,1 0,-1 0,1 0,0 0,-1 0,1-1,-1 1,1 0,-1 0,0 0,1 0,-1-1,1 1,-1 0,1 0,-1-1,0 1,1 0,-1-1,1 1,-1-1,0 1,1 0,-1-1,0 1,0-1,0 1,1-1,-1 1,0-1,0 1,0-1,0 1,0-1,0 1,0-1,0 1,0-1,0 1,0-1,0 1,0-1,0 1,0-1,0 1,-1-1,2 0,46-57,2 3,2 2,3 2,1 3,3 2,2 3,15-7,-50 36,0 0,1 2,0 1,1 1,0 1,1 2,18-3,-46 9,-1 1,0-1,1 0,-1 1,1-1,-1 1,0-1,1 0,0 0,-1 1,1-1,-1 0,1 0,0 1,0-1,-1 0,1 0,0 0,0 0,0 1,0-1,0 0,0 0,0 0,0 0,0 0,0 1,1-1,-1 0,0 0,1 0,-1 1,0-1,1 0,-1 0,1 1,-1-1,1 0,-1 1,1-1,0 1,-1-1,1 1,0-1,-1 1,1-1,0 1,0 0,-1-1,1 1,0 0,0-1,0 1,0 0,-1 0,1 0,0 0,0 0,0 0,0 0,-17-6,-1 1,-1 1,1 1,0 0,-1 1,0 1,1 0,-1 1,0 2,-3 0,-27 0,-235-2,279 0,0-1,0 1,1 0,-1-1,0 0,0 0,0 0,0-1,1 1,-1-1,1 0,-1 0,1 0,0 0,0-1,0 1,0-1,0 0,0 0,-1-3,-4-9</inkml:trace>
  <inkml:trace contextRef="#ctx0" brushRef="#br0" timeOffset="10188.028">480 45,'-16'22,"-29"166,39-151,-24 217,-4 2,18-79,16-177,1 1,-1-1,0 1,0 0,0-1,0 1,0 0,0-1,0 1,0-1,0 1,0 0,0-1,0 1,0 0,-1-1,1 1,0-1,0 1,-1-1,1 1,0-1,-1 1,1-1,-1 1,1-1,0 1,-1-1,1 1,-1-1,1 0,-1 1,0-1,1 0,-1 1,1-1,-1 0,1 0,-1 0,0 0,1 0,-1 1,0-1,1 0,-1 0,1 0,-1-1,0 1,1 0,-1 0,0 0,1 0,-1-1,1 1,-1 0,1 0,-1-1,-9-10</inkml:trace>
  <inkml:trace contextRef="#ctx0" brushRef="#br0" timeOffset="10522.284">0 158,'1'-2,"-1"0,1-1,-1 1,1-1,0 1,-1 0,1 0,0-1,1 1,-1 0,0 0,1 0,-1 0,1 1,-1-1,1 0,0 0,0 1,0 0,0-1,0 1,0 0,0 0,1 0,-1 0,0 0,0 0,1 1,-1-1,1 1,0 0,81-8,-76 8,321 1,-285-7,-1-1,0-3,-1-1,0-3,0-1,21-12,-39 17</inkml:trace>
  <inkml:trace contextRef="#ctx0" brushRef="#br0" timeOffset="23840.676">3811 2557,'-5'5,"-6"2,-7-1,-4-1,1 3,10 1,5-2</inkml:trace>
</inkml:ink>
</file>

<file path=ppt/ink/ink5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2:16.02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1 597,'5'-10,"1"-3</inkml:trace>
  <inkml:trace contextRef="#ctx0" brushRef="#br1" timeOffset="39994.198">339 146,'48'57,"82"88,16 25,81 17,-35-19,20-13,-43-14,-78-64,-89-75,-1-2,0-1,0 1,1 1,-1-1,0 0,0 0,0 0,1 1,-1-1,0 0,0 1,0-1,0 1,0 0,0-1,0 1,0 0,0-1,0 1,0 0,0 0,0 0,-1 0,1 0,0 0,-1 0,1 0,-1 0,1 0,-1 1,0-1,1 0,-1 0,0 0,0 0,1 1,-1-1,0 0,-1 0,1 1,0-1,0 0,0 0,-1 0,1 0,0 1,-1-1,1 0,-1 0,0 0,1 0,-1 0,0 0,1 0,-1 0,0 0,-1 0,-14 2,0 0,1-2,-1 0,0-1,0 0,0-1,0-1,0-1,0 0,-8-3,-72-9,-66 8,162 7,0 0,1 0,-1 0,0 0,1-1,-1 1,0 0,0 0,1-1,-1 1,0 0,1 0,-1-1,0 1,0 0,0-1,0 1,1 0,-1-1,0 1,0 0,0-1,0 1,0 0,0-1,0 1,0-1,0 1,0 0,0-1,0 1,0 0,0-1,0 1,0 0,0-1,0 1,-1 0,1-1,0 1,0 0,0-1,-1 1,1 0,0-1,0 1,-1 0,1 0,0-1,-1 1,1 0,0 0,0 0,-1 0,1-1,-1 1,1 0,0 0,-1 0,1 0,0 0,-1 0,1 0,0 0,-1 0,37-15,-26 12,271-144,-26 16,-116 72,-139 59,1-1,0 0,-1 1,1-1,-1 1,1 0,0-1,-1 1,1-1,0 1,-1 0,1 0,0-1,0 1,-1 0,1 0,0 0,0 0,-1 0,1 0,0 0,0 0,0 0,-1 0,1 0,0 1,0-1,-1 0,1 0,0 1,-1-1,1 1,0-1,-1 0,1 1,-1-1,1 1,0-1,-1 1,1 0,-1-1,0 1,1 0,-1-1,1 1,-1 0,0-1,0 1,1 0,-1 0,0-1,0 1,0 0,0 0,0-1,0 1,0 0,0 0,0-1,0 1,0 0,-1 0,1-1,0 1,0 0,-1 0,1-1,-1 1,1 0,-29 49,-7-8,-1-2,-3-2,-31 24,-36 40,86-67,20-18</inkml:trace>
  <inkml:trace contextRef="#ctx0" brushRef="#br1" timeOffset="42069.814">1609 1302,'-33'81,"-90"83,62-92,-182 186,195-211,-123 136,10-3,124-134,-1-1,-3-2,-41 34,39-38,1 2,2 2,-33 47,45-55,-1 0,-1-2,-3-1,-16 13,-57 33,119-159,-10-214,-20 163,17 131,-1 0,1 0,-1 0,1 0,0-1,0 1,-1 0,1 0,0 0,0-1,0 1,0 0,0 0,1 0,-1 0,0-1,1 1,-1 0,0 0,1 0,-1 0,1 0,0 0,-1 0,1 0,0 0,0 0,-1 0,1 0,0 0,0 1,0-1,0 0,0 1,0-1,0 1,0-1,1 1,-1-1,0 1,0 0,0-1,0 1,1 0,-1 0,0 0,0 0,0 0,1 0,-1 1,0-1,0 0,0 0,0 1,0-1,1 1,-1-1,0 1,0-1,0 1,0 0,0 0,0 0,157 72,-97-54,0-4,1-1,1-4,0-2,1-3,-1-3,32-4,-62 1,-22 0,1 0,-1 0,0 2,1-1,-1 1,0 1,0 0,0 0,0 1,0 1,0 0,6 3,-16-6,1 0,0 1,-1-1,1 0,-1 1,1-1,-1 1,0 0,0 0,1-1,-1 1,0 0,-1 0,1 0,0 0,0 0,-1 0,0 0,1 0,-1 0,0 0,0 0,0 0,0 1,0-1,0 0,-1 0,1 0,-1 0,1 0,-1 0,0 0,0 0,0-1,0 1,0 0,0 0,-1-1,1 1,0-1,-1 1,-70 59,46-48,0-1,-1-1,0-2,0 0,-28 3,-165 17,18-3,201-26,0-1,0 1,0 0,0 0,0 0,-1-1,1 1,0 0,0 0,0 1,0-1,0 0,0 0,0 0,0 1,-1-1,1 1,0-1,0 1,0-1,1 1,-1-1,0 1,0 0,0 0,0-1,1 1,-1 0,0 0,0 0,1 0,-1 0,1 0,-1 0,1 0,0 0,-1 0,1 0,0 0,0 0,-1 0,1 1,0-1,0 0,0 0,0 0,1 0,-1 0,0 0,0 0,1 1,-1-1,1 0,-1 0,1 0,-1 0,1 0,-1-1,1 1,0 0,0 0,13 8</inkml:trace>
  <inkml:trace contextRef="#ctx0" brushRef="#br1" timeOffset="43401.657">1327 2092,'-1'0,"1"0,-1-1,1 1,0 0,-1 0,1 0,-1 0,1-1,-1 1,1 0,-1 0,1 0,-1 0,1 0,-1 0,1 0,-1 0,1 0,-1 1,1-1,-1 0,1 0,-1 0,1 0,0 1,-1-1,1 0,-1 0,1 1,0-1,-1 0,1 1,0-1,-1 1,1-1,0 0,-1 1,1-1,0 1,0-1,0 1,-1-1,1 0,0 1,0-1,0 1,0-1,0 1,0-1,0 1,0-1,0 1,0-1,0 1,0-1,0 1,1-1,-1 1,-5 19,1 1,1 0,1 0,1 0,1 0,0 0,2 1,-1 23,-1-38,-1 1,1 0,1 0,0 0,0-1,0 1,1 0,0-1,0 1,1-1,0 0,1 0,-1 0,1 0,1 0,-1-1,1 0,0 0,0 0,1-1,6 5,-6-10,0-1,0 0,0 0,0-1,0 1,0-1,0-1,-1 1,1-1,-1 0,1 0,-1-1,0 1,-1-1,1 0,-1-1,1 1,-1-1,-1 0,1 0,-1 0,1 0,1-5,97-119,-100 129,0 0,0 1,0-1,0 1,0-1,-1 1,1 0,0 0,0 0,0 0,-1 0,1 0,0 0,-1 0,1 1,-1-1,0 1,1-1,-1 1,0-1,0 1,0 0,0 0,0 0,0-1,0 1,-1 0,1 0,-1 0,0 0,1 0,-1 0,0 0,0 0,0 0,0 0,-1 2,8 16,-5-16,0 0,0-1,0 1,0-1,0 1,1-1,0 0,0 1,0-2,0 1,0 0,0 0,1-1,-1 0,1 0,0 0,0 0,-1 0,1-1,0 0,1 0,-1 0,0 0,0-1,0 1,0-1,1 0,-1 0,0-1,0 1,0-1,0 0,0 0,0 0,0-1,0 0,0 1,2-2,12-10,0-1,0-1,-2 0,1-1,-2-1,-1 0,0-1,-1-1,0 0,-2-1,-1 0,8-19,34-86,-53 73,-5 47</inkml:trace>
  <inkml:trace contextRef="#ctx0" brushRef="#br1" timeOffset="43966.348">2287 2290,'-154'303,"152"-300,0 0,0 0,0 0,1 0,-1 0,1 0,0 0,0 1,0-1,0 1,0-1,1 0,0 1,0-1,0 1,0-1,0 1,0-1,1 1,0-1,0 1,0-1,0 0,0 0,1 1,-1-1,1 0,0 0,0-1,0 1,0 0,1-1,-1 1,1-1,-1 1,2-1,8 2,1-2,-1 1,1-2,-1 1,1-2,-1 0,1 0,0-1,-1-1,1 0,8-3,-1-2</inkml:trace>
  <inkml:trace contextRef="#ctx0" brushRef="#br1" timeOffset="44398.113">1976 2431,'43'0,"34"-4,8-3,-5 1,-12 1,-12 1,-12 2,-7 1,-11 0</inkml:trace>
  <inkml:trace contextRef="#ctx0" brushRef="#br1" timeOffset="45929.584">1355 33,'0'-1,"0"1,-1 0,1-1,-1 1,1 0,-1 0,1 0,0-1,-1 1,1 0,-1 0,1 0,-1 0,1 0,-1 0,1 0,-1 0,1 0,-1 0,1 0,-1 0,1 1,-1-1,1 0,-1 0,1 0,-1 1,1-1,0 0,-1 1,1-1,-1 0,1 1,0-1,-1 0,1 1,0-1,0 1,-1-1,1 0,0 1,0-1,-1 1,1-1,0 1,0-1,0 1,0-1,0 1,0-1,0 1,0-1,0 1,0-1,0 1,0-1,-8 21,0-1,2 1,0 0,1 0,1 1,1-1,1 1,1 0,1-1,1 1,2 15,-3-34,1-1,-1 0,0 1,0-1,1 0,0 1,-1-1,1 0,0 0,0 0,0 0,0 1,0-1,1-1,-1 1,1 0,-1 0,1 0,0-1,-1 1,1-1,0 1,0-1,0 0,0 0,0 0,1 0,-1 0,0 0,0-1,1 1,-1-1,0 0,1 1,-1-1,0 0,1 0,3-1,0 0,0 0,0 0,0 0,0-1,0 0,-1-1,1 1,-1-1,1 0,-1 0,0-1,0 0,-1 0,117-146,-121 149,0 0,1-1,-1 1,1 0,-1 0,1 0,0 0,-1 0,1 0,0 0,0 0,0 0,0 0,0 1,0-1,0 0,0 0,0 1,0-1,0 1,0-1,0 1,0 0,1-1,-1 1,0 0,0 0,0 0,1-1,-1 1,0 1,0-1,1 0,-1 0,0 0,0 1,0-1,1 0,-1 1,0-1,0 1,0 0,0-1,0 1,0 0,0 0,0-1,0 1,0 0,-1 0,1 0,0 0,31 75,15 19,-42-92,-1 0,1 0,0-1,0 1,0-1,0 0,0 0,0 0,1-1,-1 0,0 0,1-1,-1 1,1-1,-1 0,1-1,-1 1,1-1,-1 0,1 0,-1-1,0 0,0 0,0 0,0 0,0-1,0 0,-1 0,1 0,-1 0,0-1,0 0,0 0,1-1,7-9,0 0,-1 0,0-1,-1-1,-1 0,0 0,-1-1,-1 0,-1 0,0 0,-2-1,1-2,23-87,-26 98</inkml:trace>
  <inkml:trace contextRef="#ctx0" brushRef="#br1" timeOffset="46688.079">2230 173,'-159'284,"300"-510,-141 225,1-1,0 1,0 0,-1-1,1 1,0 0,0-1,0 1,0 0,0 0,0 0,1 0,-1 0,0 0,0 1,1-1,-1 0,1 1,-1-1,0 0,1 1,-1 0,1-1,-1 1,1 0,-1 0,1 0,0 0,-1 0,1 0,-1 0,1 1,-1-1,1 0,-1 1,1-1,-1 1,0 0,1 0,-1-1,0 1,1 0,-1 0,0 0,0 0,0 0,0 0,0 1,0-1,0 0,0 0,0 1,28 70,-27-63,0 0,1 0,0 0,1-1,-1 0,2 0,-1 0,1 0,1 0,-1-1,1 0,5 4,-9-9,-1-1,0 0,1 0,-1 0,1 0,-1 0,1-1,-1 1,1 0,0-1,-1 1,1-1,0 1,-1-1,1 0,0 0,0 0,-1 0,1 0,0 0,0 0,-1-1,1 1,0-1,0 1,-1-1,1 0,-1 1,1-1,-1 0,1 0,-1 0,1 0,-1 0,0-1,0 1,1 0,-1-1,0 1,0-1,0 1,-1-1,1 1,0-1,25-77,2-150,-23 173,1 32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21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0,'-10'34,"2"10,3-1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5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9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1,'61'47,"77"108,-58-91,66 66,15 75,119 11,-52 18,-122-125,-88-96</inkml:trace>
  <inkml:trace contextRef="#ctx0" brushRef="#br0" timeOffset="838.4">255 1553,'-12'3,"1"1,0 0,0 1,0 1,1 0,0 0,0 1,0 0,1 0,0 1,1 1,0-1,0 1,1 1,0-1,0 1,1 1,0-1,1 1,1 0,-1 0,2 0,-1 1,2-1,-1 1,2 0,0 0,0 0,1 6,-2 6,2-1,0 1,2-1,1 1,0-1,6 18,-7-35,-1 0,2 0,-1 0,1 0,0 0,0 0,0-1,1 0,0 1,0-1,0-1,1 1,-1-1,1 0,0 0,1 0,-1 0,1-1,-1 0,1 0,0-1,0 1,0-1,0-1,1 1,5 0,-3-1,0-1,1 1,-1-2,0 1,0-1,0-1,0 1,0-2,0 1,0-1,-1-1,1 1,-1-1,0-1,0 1,-1-2,1 1,-1-1,4-4,21-14,-2-2,-1-1,-2-1,0-2,-2 0,-1-2,-1 0,-2-2,-2-1,12-28,-27 54,1 0,-2-1,0 1,0-1,0 0,-2 0,1 0,-1 0,0 0,-1 0,0 0,-1-1,0 1,-1 0,0 0,0 1,-1-1,-1 0,1 1,-1 0,-1-1,0 2,0-1,-1 1,0-1,0 1,-1 1,0 0,0 0,-4-2,2 4,1 0,-1 1,0 0,-1 1,1 0,-1 0,1 1,-1 0,0 1,0 0,0 0,1 1,-1 1,0-1,0 2,0-1,1 1,-1 1,1 0,-4 2,-12 4,1 2,0 1,0 0,1 2,1 1,-20 18,13-8,2 1,1 2,1 1,2 0,0 2,-4 12,8-12</inkml:trace>
  <inkml:trace contextRef="#ctx0" brushRef="#br0" timeOffset="1135.38">1 1919,'201'-135,"-177"123,0 2,1 0,0 1,1 2,0 0,0 2,0 1,0 1,1 1,0 2,-1 0,1 2,5 1,50-1,-58-2</inkml:trace>
  <inkml:trace contextRef="#ctx0" brushRef="#br0" timeOffset="2637.866">791 1553,'79'-16,"-1"-2,-1-4,-1-3,-1-3,-2-4,39-24,187-125,-235 133,-2-3,-3-3,39-44,-98 97,1 1,-1 0,0-1,1 1,-1-1,1 1,-1 0,0-1,0 1,1-1,-1 0,0 1,0-1,1 1,-1-1,0 1,0-1,0 1,0-1,0 0,0 1,0-1,0 1,0-1,0 1,0-1,0 0,-1 1,1-1,0 1,0-1,-1 1,1-1,0 1,-1-1,1 1,0-1,-1 1,1 0,0-1,-1 1,1-1,-1 1,1 0,-1 0,1-1,-1 1,1 0,-1 0,1-1,-1 1,0 0,1 0,-1 0,1 0,-1 0,1 0,-1 0,0 0,1 0,-1 0,1 0,-1 0,1 1,-1-1,0 0,-51-1,45 1,-164-1,170 0,0 1,1 0,-1-1,0 1,0 0,1-1,-1 1,0 0,0 0,0 0,1 0,-1 0,0 0,0 0,0 0,1 0,-1 0,0 0,0 0,0 1,1-1,-1 0,0 1,0-1,1 0,-1 1,0-1,1 1,-1-1,0 1,1-1,-1 1,1 0,-1-1,1 1,-1 0,1-1,0 1,-1 0,1 0,0-1,-1 1,1 0,0 0,0 0,0-1,0 1,0 0,0 0,0 0,0 0,0-1,0 1,0 0,0 0,1 0,-1-1,0 1,26 48,-23-45,10 20,-1 0,-1 0,-2 1,0 1,-1-1,-2 1,-1 1,1 12,22 102,-29-140,1 0,0 0,-1 0,1 0,0 0,0 0,0 0,0 0,0 0,0 0,0 0,0 0,1 0,-1 0,0 0,1 0,-1 0,0 0,1 0,-1-1,1 1,-1 0,1 0,0 0,-1 0,1-1,0 1,0 0,-1-1,1 1,0-1,0 1,0-1,0 1,0-1,0 1,0-1,0 0,0 0,0 1,0-1,0 0,0 0,0 0,0 0,0 0,0 0,0 0,0-1,0 1,0 0,0-1,0 1,0 0,0-1,0 1,-1-1,1 1,0-1,0 0,0 1,-1-1,1 0,0 0,13-15,-1-1,-1-1,-1 0,0-1,-1 0,-1 0,1-6,9-17,80-180,-86 204</inkml:trace>
</inkml:ink>
</file>

<file path=ppt/ink/ink5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1,'-11'127,"4"-102,2 1,1 0,2 0,0 0,1 0,2 0,1 5,26 112,-16 25,-2-99,-3 1,-3-1,-3 1,-4 13,1 37,-34 23,37-111,7-27</inkml:trace>
  <inkml:trace contextRef="#ctx0" brushRef="#br0" timeOffset="3251.713">0 763,'153'-57,"2"6,3 6,5 7,-88 22,-2-3,0-4,60-27,-95 34</inkml:trace>
</inkml:ink>
</file>

<file path=ppt/ink/ink5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0 138,'165'25,"294"-22,-414-4,-67-6,0-1,1 0,0-2,0 0,1-2,0 0,1-1,1-1,-12-11,-32-13,41 30</inkml:trace>
</inkml:ink>
</file>

<file path=ppt/ink/ink5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4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1 198,'1'3,"1"0,0-1,1 1,-1 0,0-1,1 0,-1 0,1 0,0 0,0 0,0 0,0-1,0 1,0-1,0 0,0 0,0 0,2 0,-2 0,16 4,0-1,0-1,1-1,-1-1,0 0,1-1,-1-2,1 0,-1 0,16-6,8 1,227-26,-226 33,-84-36,-76-75,93 78,16 16</inkml:trace>
</inkml:ink>
</file>

<file path=ppt/ink/ink5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7.4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1 177,'189'38,"-130"-28,1-3,0-3,0-2,47-5,-3 1,37-9,-134-3,-33 1,11 6,4 0,0 0,1-1,0 0,1-1,0 0,0 0,1-1,0 0,1 0,0-1,0 0,1 0,-1-4,-11-21,10 20</inkml:trace>
</inkml:ink>
</file>

<file path=ppt/ink/ink5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0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0 144,'23'61,"93"305,-114-359,0-1,0 1,0 0,1 0,0-1,0 0,1 1,-1-1,1-1,1 1,-1 0,1-1,5 4,-8-8,1-1,0 0,-1 0,1 0,-1 0,1-1,0 1,-1-1,1 1,-1-1,1 0,-1 0,0 0,1 0,-1-1,0 1,0 0,0-1,0 0,0 1,0-1,0 0,0 0,-1 0,1 0,-1-1,0 1,1 0,0-3,1 1,108-158,-6 38,-103 124,0-1,0 1,-1-1,1 1,0 0,0 0,0 0,-1 0,1 0,0 0,0 0,-1 1,1-1,0 1,0-1,-1 1,1 0,0-1,-1 1,1 0,-1 0,1 0,-1 0,0 0,1 1,-1-1,0 0,0 1,0-1,0 1,0-1,0 1,0-1,0 1,-1 0,1-1,0 1,-1 0,0 0,1-1,-1 1,0 0,0 1,9 15,-7-14,1 0,-1 0,1-1,0 1,1-1,-1 0,1 1,-1-2,1 1,0 0,0-1,0 1,0-1,1-1,-1 1,0 0,1-1,-1 0,1 0,0 0,-1-1,1 1,0-1,-1 0,1-1,0 1,-1-1,1 0,-1 0,1 0,-1-1,4-1,5-2,0-1,-1 0,0-1,0 0,0-1,-1-1,0 1,-1-2,0 1,7-9,-5 4,1 1,-1-1,-1-1,-1 0,0-1,-1 0,-1 0,0-1,-1 0,-1 0,-1-1,0 1,-1-1,1-16,-6-40,0 62</inkml:trace>
</inkml:ink>
</file>

<file path=ppt/ink/ink5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0 215,'266'-28,"63"29,-288-7,-40 6,-1 0,1 0,0-1,-1 1,1 0,-1 0,1-1,-1 1,1 0,-1-1,1 1,-1 0,1-1,-1 1,0-1,1 1,-1-1,1 1,-1-1,0 1,0-1,1 1,-1-1,0 1,0-1,0 0,1 1,-1-1,0 1,0-1,0 0,0 1,0-1,0 1,0-1,0 0,-1 1,1-1,0 1,0-1,0 1,-1-1,1 0,0 1,-1-1,1 1,0-1,-1 1,1 0,-1-1,1 1,0-1,-1 1,1 0,-1-1,1 1,-1 0,0-1,1 1,-1 0,1 0,-1 0,1 0,-1 0,0-1,-177-115,159 89,18 17</inkml:trace>
</inkml:ink>
</file>

<file path=ppt/ink/ink5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1,'15'0,"13"0,8 0,2 0,-1 0,-1 0,-3 0,-1 0,-2 0,-1 0,-1 0,0 0,0 0,0 0,0 0,-10 0,-7 0</inkml:trace>
</inkml:ink>
</file>

<file path=ppt/ink/ink5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0,'44'10,"28"3,6-1,-4-2,-11-3,-10-3,-11-2,-7-1,-9-1</inkml:trace>
</inkml:ink>
</file>

<file path=ppt/ink/ink5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0 120,'678'0,"-678"0,-1-1,1 1,0-1,-1 1,1-1,0 1,0-1,0 1,-1-1,1 1,0-1,0 1,0-1,0 1,0-1,0 1,0-1,0 1,0-1,0 1,0-1,1 1,-1-1,0 1,0-1,0 1,1-1,-1 1,0-1,1 1,-1-1,0 1,1 0,-1-1,0 1,1 0,-1-1,1 1,-1 0,1 0,-1-1,1 1,-1 0,0 0,1 0,0-1,-1 1,1 0,-1 0,1 0,-1 0,1 0,-1 0,1 0,-1 0,1 0,-1 1,1-1,-1 0,1 0,-1 0,1 1,0-1,-38-26,-57-36,79 48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1,'-17'11,"0"0,1-1,0 2,1 0,0 1,1 0,1 1,0 1,11-13,1 1,-1-1,1 1,0-1,0 1,0 0,0 0,0-1,0 1,1 0,0 0,-1 0,1 0,0 0,0 0,1-1,-1 1,0 0,1 0,0 0,0 0,0-1,0 1,0 0,0-1,1 1,-1-1,1 0,0 1,0-1,0 0,0 0,0 0,0 0,1 0,-1-1,0 1,1-1,-1 1,1-1,0 0,-1 0,1 0,0 0,1-1,46 16,-42-15,0 0,0 0,0 1,0 0,-1 1,1 0,-1 0,0 0,0 1,0 0,0 1,-1-1,1 1,-1 0,-1 1,1 0,-1 0,0 0,0 0,0 1,-1 0,0 0,1 3,-4-4,1-1,-1 1,0-1,-1 1,0-1,0 1,0 0,0-1,-1 1,0-1,0 1,0-1,-1 1,0-1,0 0,0 0,-1 0,0 0,0 0,0 0,0-1,-1 1,1-1,-1 0,-1 0,1-1,0 1,-1-1,0 0,1 0,-1 0,-5 1,4 1,0-1,0 0,0-1,0 1,-1-1,0 0,1 0,-1-1,0 0,0-1,0 1,0-1,-1 0,1-1,0 0,0 0,-1-1,1 1,0-1,0-1,0 0,0 0,0 0,0-1,-3-1,-3-8</inkml:trace>
</inkml:ink>
</file>

<file path=ppt/ink/ink5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20.3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0 194,'1'-2,"1"0,-1 0,1 0,-1 0,1 1,0-1,-1 1,1-1,0 1,0 0,0-1,0 1,0 0,1 0,-1 1,0-1,0 0,0 1,1-1,-1 1,0 0,1 0,-1 0,0 0,2 0,-1 0,411-4,-265-25,-148 28,0-1,0 1,0 0,0-1,-1 1,1-1,0 1,-1-1,1 1,-1-1,1 1,-1-1,0 0,0 1,1-1,-1 0,0 1,-1-1,1 1,0-1,0 0,-1 1,1-1,-1 1,1-1,-1 1,0-1,0 1,1-1,-1 1,0-1,0 1,0 0,-1 0,1 0,0 0,0 0,-1 0,1 0,0 0,-1 0,-1 0,-5-10,-15-32,16 22</inkml:trace>
</inkml:ink>
</file>

<file path=ppt/ink/ink5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9.0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1 140,'2'44,"3"0,2 0,1 0,3-1,1-1,2 1,2-2,13 22,-29-61,1 0,0 0,0 0,0 0,0-1,0 1,0 0,0-1,1 1,-1 0,1-1,-1 0,1 1,-1-1,1 0,0 0,0 0,0 0,0 0,-1 0,1-1,0 1,0-1,0 1,0-1,1 0,-1 1,0-1,0 0,0 0,0-1,0 1,0 0,0-1,0 1,0-1,0 0,0 0,0 0,0 0,-1 0,1 0,0 0,-1 0,1-1,-1 1,1 0,-1-1,1 0,-1 1,0-1,1-1,182-268,-184 270,0 0,1 1,-1-1,0 0,1 0,-1 1,1-1,0 0,-1 1,1-1,-1 0,1 1,0-1,-1 1,1-1,0 1,0 0,-1-1,1 1,0 0,0-1,0 1,0 0,-1 0,1 0,0 0,0 0,0 0,0 0,0 0,-1 0,1 0,0 0,0 0,0 1,0-1,-1 0,1 1,0-1,0 0,-1 1,1-1,0 1,0-1,-1 1,1 0,-1-1,1 1,-1 0,1-1,-1 1,1 0,-1-1,1 1,-1 0,0 0,1 0,-1 0,0-1,0 1,0 0,12 61,-12-53,40 131,-39-136,0-1,1 1,0-1,-1 0,2 1,-1-1,0 0,0 0,1 0,0-1,-1 1,1-1,0 1,0-1,1 0,-1 0,0 0,1-1,-1 1,1-1,-1 0,1 0,0 0,-1 0,1 0,0-1,0 0,0 0,-1 0,1 0,0-1,0 1,0-1,-1 0,1 0,0 0,7-7,1 0,-1 0,0-1,-1-1,0 0,-1 0,0-1,-1 0,0 0,0-1,-1 0,-1 0,0-1,1-3,-3 8,28-54,-2-2,-4-1,14-50,-24 59,-9 32</inkml:trace>
  <inkml:trace contextRef="#ctx0" brushRef="#br0" timeOffset="478.041">1187 338,'-39'52,"2"1,3 2,-26 56,55-104,1 1,0 1,0-1,1 1,0-1,0 1,1 0,1 0,-1 0,1 0,1 1,-1-1,2 0,-1 0,1 0,1 3,2-8,0 0,0-1,0 0,1 1,-1-1,1-1,0 1,-1-1,1 0,0 0,1 0,-1-1,0 0,0 0,1 0,-1-1,0 1,1-1,-1-1,0 1,1-1,-1 0,5-1,6 1,-3 1,-5 0,-1 0,1 0,-1 0,1-1,-1 0,0 0,1-1,-1 0,0-1,0 1,0-1,0-1,0 1,0-2,1-6,-5 1</inkml:trace>
  <inkml:trace contextRef="#ctx0" brushRef="#br0" timeOffset="732.515">847 536,'44'0,"23"0,5 0,-4 0,-10 0,-9 0,-9 0,-6 0,-4 0,-2 0,-1 0,-6 0</inkml:trace>
</inkml:ink>
</file>

<file path=ppt/ink/ink5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7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1 254,'19'5,"11"2,6-1,1-1,-1-2,-1 0,-3-2,-1-1,-2 0,-5-5,-2-2,0 1,1-4,-4 0</inkml:trace>
  <inkml:trace contextRef="#ctx0" brushRef="#br0" timeOffset="247.942">199 0,'-5'39,"-1"31,-1 9,2-4,2-10,1-12,1-9,0-8,6-10,2-9</inkml:trace>
</inkml:ink>
</file>

<file path=ppt/ink/ink5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5.7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109 54,'-2'0,"-1"0,1 0,-1 0,0 0,1 1,-1-1,1 1,-1 0,1 0,-1 0,1 0,-1 0,1 0,0 1,0-1,0 1,0-1,0 1,0 0,0 0,0 0,1 0,-1 0,1 0,-1 0,1 1,0-1,0 1,0-1,0 1,0-1,1 1,-1-1,1 2,-34 139,31-133,1-1,0 1,0 0,1 0,1 0,0 0,0 1,1-1,0 0,0 0,1-1,1 1,0 0,0-1,1 1,0-1,0 0,1 0,1-1,2 4,-2-8,0 0,1-1,0 0,-1 0,1-1,0 0,0 0,1 0,-1-1,0 0,0-1,1 0,-1 0,0 0,1-1,-1 0,0 0,0-1,0 0,0 0,0-1,0 1,-1-2,1 1,-1-1,0 0,0 0,1-2,77-79,-82 85,0-1,0 1,0 0,0 0,0 0,0 1,0-1,0 0,0 1,-1-1,1 1,0-1,0 1,0 0,-1 0,1 0,0 0,-1 0,1 0,-1 1,0-1,1 0,-1 1,0-1,0 1,1-1,-1 1,0 0,-1 0,1-1,0 1,0 0,-1 0,1 0,-1 0,0-1,0 1,1 2,5 9,-5-10,0 1,0-1,0 1,1-1,-1 0,1 0,0 0,0 0,0 0,0 0,1 0,-1 0,1-1,-1 1,1-1,0 0,0 0,0 0,0 0,0-1,1 1,-1-1,0 0,1 0,-1 0,1 0,0 0,-1-1,1 0,-1 0,1 0,0 0,-1 0,1-1,-1 1,1-1,-1 0,1 0,-1-1,0 1,2-2,8-8,-1-1,-1-1,0 0,-1 0,0-1,-1 0,-1-1,2-4,1 0,73-199,-36 122,-33 84</inkml:trace>
  <inkml:trace contextRef="#ctx0" brushRef="#br0" timeOffset="698.343">871 308,'-97'219,"103"-229,15-32,2 1,2 0,2 2,4-1,-30 38,0 1,0 0,0 0,0 0,0 0,1 0,-1 0,0 0,1 0,-1 0,0 1,1-1,-1 0,1 1,-1-1,1 1,-1 0,1 0,0-1,-1 1,1 0,-1 0,1 0,0 1,-1-1,1 0,-1 1,1-1,-1 1,1-1,-1 1,1 0,-1-1,0 1,1 0,-1 0,0 0,0 0,0 0,1 0,-1 1,0-1,-1 0,1 0,0 1,0-1,0 1,-1-1,1 1,-1-1,1 1,-1-1,0 1,1-1,-1 2,10 26,29 67,-38-93,1 0,0-1,-1 1,1 0,0-1,0 1,1-1,-1 0,0 0,1 0,-1 0,1 0,0 0,0-1,0 1,0-1,0 0,0 0,0 0,0 0,0 0,0-1,0 1,1-1,-1 0,0 0,2 0,1-4,-1 1,1-1,-1 0,0 0,0-1,-1 0,1 0,-1 0,0 0,0 0,-1-1,1 0,-1 0,-1 0,1 0,-1 0,0 0,0-1,-1 1,0-1,0 1,0-1,-1-1,3-3,-1-1,-1 0,0 1,-1-1,0 0,0 0,-1 0,-1 1,0-1,-2-6,-3-1</inkml:trace>
</inkml:ink>
</file>

<file path=ppt/ink/ink5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26,'340'0,"-232"-22,-99 18</inkml:trace>
</inkml:ink>
</file>

<file path=ppt/ink/ink5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9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0,'43'5,"24"-3,5-2,-4-2,-10 1,-9 0,-8-1,-12 2</inkml:trace>
</inkml:ink>
</file>

<file path=ppt/ink/ink5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99,'0'0,"0"1,0-1,0 1,0-1,0 1,0 0,0-1,0 1,0-1,0 1,0-1,0 1,0-1,-1 0,1 1,0-1,0 1,-1-1,1 1,0-1,-1 0,1 1,0-1,-1 1,1-1,-1 0,1 0,0 1,-1-1,1 0,-1 0,1 1,-1-1,1 0,-1 0,1 0,-1 0,1 0,-1 0,1 0,-1 0,1 0,-1 0,1 0,-1 0,1 0,-1 0,1 0,-1 0,1-1,-1 1,1 0,-1 0,1-1,-1 1,1 0,0-1,-1 1,1 0,0-1,-1 1,1-1,0 1,-9 164,11-112,-1-30,0 1,2-1,1 0,0 0,2-1,6 15,-12-33,1 1,0 0,0 0,0-1,1 1,-1-1,1 1,0-1,0 0,0 1,1-1,-1 0,1 0,-1-1,1 1,0-1,0 1,0-1,0 0,1 0,-1 0,0 0,1-1,0 1,-1-1,1 0,0 0,0-1,-1 1,1-1,0 1,0-1,0-1,0 1,-1 0,1-1,4-1,8-6,-1-1,0-1,0-1,-1 0,0 0,-1-2,0 0,-1 0,-1-1,4-5,2-2,103-117,-118 138,1-1,-1 1,1-1,0 1,-1 0,1 0,0 0,-1 0,1 1,0-1,-1 1,1 0,0-1,-1 1,1 0,-1 1,0-1,1 0,-1 1,0-1,0 1,0 0,0 0,0-1,0 1,0 1,-1-1,1 0,-1 0,0 1,1-1,-1 0,0 1,0-1,-1 1,1 0,0-1,-1 1,0 0,1 2,5 8,-3-6,0-1,1 0,0 0,0 0,0-1,1 1,0-1,0 0,0-1,0 1,1-1,0 0,0 0,0-1,0 1,1-1,-1-1,1 1,0-1,-1 0,1-1,0 0,0 0,0 0,0-1,0 0,0 0,0-1,0 0,0 0,0-1,0 0,0 0,-1 0,5-3,4-7,0 0,-1 0,-1-2,0 0,-1 0,0-1,-1-1,-1 0,0 0,-1-1,-1 0,-1-1,1-2,-2 8,0 0,-1 0,0-1,-1 1,0-1,-1 0,0 0,-1 0,-1-1,0 1,0 0,-2-1,-1-12,-4 13,-1 8</inkml:trace>
  <inkml:trace contextRef="#ctx0" brushRef="#br0" timeOffset="633.002">1047 382,'-166'202,"151"-183,101-102,39-47,-124 128,-1 1,1 0,0-1,0 1,0 0,1 0,-1 0,0 0,0 0,1 0,-1 0,0 0,1 1,-1-1,1 0,-1 1,1-1,-1 1,1 0,0-1,-1 1,1 0,-1 0,1 0,0 0,-1 0,1 1,-1-1,1 0,-1 1,1-1,0 1,-1-1,0 1,1 0,-1 0,1-1,-1 1,0 0,0 0,1 1,-1-1,0 0,0 0,0 0,0 1,-1-1,1 1,0-1,0 2,40 134,-39-132,0-1,1 0,-1 0,1 0,0-1,0 1,1-1,-1 1,1-1,-1 0,1 0,0-1,0 1,0-1,1 0,-1 0,0 0,1-1,-1 1,1-1,0 0,-1 0,1-1,0 1,0-1,-1 0,1-1,0 1,0-1,-1 0,1 0,-1 0,1-1,-1 1,1-1,-1 0,0-1,0 1,0-1,0 0,0 0,-1 0,1 0,-1 0,0-1,0 0,0 0,1-1,11-19,0 0,-2-1,-1 0,-1-1,-1-1,3-13,-8 15</inkml:trace>
</inkml:ink>
</file>

<file path=ppt/ink/ink5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0 387,'5'0,"11"0,7 0,6 0,1-5,1-1,0 0,0 1,-1 1,-1 2,0 1,0 0,-1 1,0 0,0 1,0-1,-5 0</inkml:trace>
  <inkml:trace contextRef="#ctx0" brushRef="#br0" timeOffset="1231.205">818 105,'-2'-1,"0"1,0-1,0 1,0 0,0 0,0 0,0 0,0 1,0-1,0 0,0 1,0-1,0 1,0 0,1 0,-1 0,0 0,0 0,1 0,-1 0,0 0,1 1,-1-1,1 1,0-1,-1 1,1-1,0 1,0 0,0 0,0 0,0-1,1 1,-1 0,1 0,-1 0,1 0,-1 0,1 0,0 0,0 0,0 0,0 1,-1 1,-38 193,35-181,1-1,0 1,1 0,0 0,2 0,0 0,0 0,2 0,0-1,0 1,2 0,2 6,-5-18,1 0,0-1,0 0,0 1,0-1,0 0,1 0,-1 0,1 0,0-1,0 1,0-1,0 1,0-1,1 0,-1 0,1-1,-1 1,1-1,0 0,-1 0,1 0,0 0,0 0,0-1,0 0,-1 0,1 0,0 0,0-1,0 1,0-1,-1 0,1 0,0 0,0-1,2-1,21-13,-2-1,0-1,0-1,-2-1,0-1,-2-1,0-1,-2-1,16-25,-29 41,40-36,-45 45,1 0,-1 0,0 0,0 0,1 1,-1-1,0 0,0 1,0-1,0 0,-1 1,1-1,0 1,-1-1,1 1,-1 0,1-1,-1 1,0 0,1-1,-1 1,0 0,0-1,0 1,-1 0,1-1,0 1,0 1,0-2,-1 4,1 0,-1 0,1-1,0 1,1 0,-1 0,1 0,0-1,0 1,0-1,1 1,0-1,0 1,0-1,0 0,1 0,-1 0,1 0,0 0,0 0,1-1,-1 0,1 1,-1-1,1-1,0 1,4 2,0-4,0 1,-1-1,1 0,0-1,0 1,0-2,0 1,0-1,0 0,-1-1,1 0,0 0,-1 0,0-1,1 0,-1-1,0 0,0 0,-1 0,0-1,1 0,3-5,11-9,-1-2,-1 0,-1-1,-1-1,10-18,-17 25,-1 0,-1 0,0-1,-1 0,-1-1,-1 1,0-1,-1 0,-1-1,-1 1,0-1,-2 1,0-11,0 27,0 0,0 0,-1 0,1 0,0 0,-1 0,1 0,-1 0,0 0,1 0,-1 0,0 1,0-1,0 0,0 0,-1 1,1-1,0 1,-1-1,1 1,-1-1,0 1,1 0,-1 0,0 0,0 0,0 0,-10 0</inkml:trace>
  <inkml:trace contextRef="#ctx0" brushRef="#br0" timeOffset="3411.122">2144 132,'-10'-1,"-1"0,0 1,1 0,-1 1,0 0,1 1,-1 0,1 0,-1 1,1 1,0 0,0 0,1 1,-1 0,1 0,0 1,0 1,-6 7,1 1,0 1,1 0,0 0,2 2,0-1,1 1,0 1,2 0,0 0,2 1,0 0,-3 16,8-29,0-1,1 1,-1 0,1 0,1 0,-1 0,1 0,0 0,1 0,0-1,0 1,0-1,1 1,0-1,0 0,0 0,1 0,0 0,0-1,1 1,0-1,0 0,0-1,0 1,1-1,-1 0,1 0,0-1,0 1,1-2,-1 1,1-1,-1 1,1-2,0 1,0-1,-1 0,1 0,6-1,5-3,-1-1,0 0,0-1,-1-1,0 0,0-1,0-1,-1-1,0 0,0-1,0-1,21-12,-12 9</inkml:trace>
  <inkml:trace contextRef="#ctx0" brushRef="#br0" timeOffset="3742.978">2511 189,'-16'14,"0"2,1 0,0 0,2 1,0 1,0 0,2 1,1 1,0-1,1 2,1-1,-3 17,10-33,1-1,-1 0,1 1,0-1,1 1,-1-1,0 1,1-1,0 0,0 1,0-1,0 0,0 0,1 0,0 0,-1 0,1 0,0 0,0 0,1-1,-1 1,1-1,-1 0,1 1,0-1,-1 0,1-1,0 1,0 0,1-1,-1 0,0 0,0 0,1 0,-1 0,0-1,1 1,-1-1,1 0,-1 0,1 0,-1 0,0-1,1 0,14-2,0 0,-1-2,1 0,-1-1,0-1,0-1,-1 0,0-1,-1-1,0 0,0-1,-1-1,0 0,-1-1,-1 0,0-1,-1 0,0-1,2-7,-10 18,0 0,0 0,-1 0,1 0,-1 0,0-1,-1 1,1-1,-1 1,0-1,0 0,0 1,-1-1,1 0,-1 0,0 1,-1-1,1 0,-1 0,0 1,0-1,-1 0,1 1,-1-1,0 1,0 0,0 0,-1 0,0 0,1 0,-1 0,-1 0,1 1,0 0,-1 0,0 0,0 0,0 0,0 1,-2-2,-11 2,0 1,0 0,0 1,0 1,0 1,0 0,0 1,1 1,-1 0,1 2,0-1,0 2,1 0,0 1,-13 9,-1 2</inkml:trace>
  <inkml:trace contextRef="#ctx0" brushRef="#br0" timeOffset="4147.608">3245 48,'-20'7,"-12"4,0 1,1 1,0 2,1 1,1 1,1 2,-2 2,28-20,0 0,0 0,0 0,1 0,-1 0,0 1,1-1,-1 0,1 1,0-1,-1 1,1 0,0-1,0 1,0 0,0-1,0 1,0 0,1 0,-1 0,0 0,1 0,0 0,-1 0,1 0,0 0,0 0,0 0,1 0,-1 0,0 0,1 0,-1 0,1 0,-1 0,1 0,0 0,0 0,0-1,0 1,0 0,1-1,-1 1,0-1,1 1,-1-1,1 0,0 1,-1-1,1 0,0 0,0 0,77 23,40 18,-116-40,0 1,0-1,0 1,0-1,0 1,0 0,0 0,-1 1,0-1,0 0,0 1,0-1,0 1,-1 0,1 0,-1 0,0-1,0 1,-1 0,1 0,-1 0,0 0,0 0,0 1,0-1,-1 0,0-1,-1 5,0-1,0 0,-1 0,0 0,0 0,-1-1,0 1,0-1,0 0,-1-1,0 1,0-1,0 0,-1 0,0 0,0-1,0 0,0 0,-1 0,1-1,-2 0,-8 5,0-2,0 0,-1-2,0 1,1-2,-1 0,-1-1,-3-1,-35-1,31 0</inkml:trace>
</inkml:ink>
</file>

<file path=ppt/ink/ink5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0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250 117,'0'-3,"-1"1,0 0,0 0,0 0,0 0,0 0,0 1,-1-1,1 0,-1 0,1 1,-1-1,0 1,0-1,1 1,-1 0,0 0,0 0,0 0,0 0,0 0,-1 1,1-1,0 1,0-1,0 1,-1 0,1 0,0 0,0 0,-1 0,1 0,0 1,0-1,0 1,-1-1,1 1,0 0,0 0,0 0,0 0,0 0,-1 2,-72 68,63-54,0 2,2-1,0 2,1-1,1 1,1 0,1 1,1 0,0 0,0 20,3-34,1 0,0 0,0 0,1 0,0 0,0 0,1 0,0 1,0-2,1 1,0 0,0 0,0 0,1-1,0 1,0-1,1 0,-1 0,2 0,-1-1,0 1,1-1,0 0,0 0,1-1,-1 1,1-1,0 0,0-1,1 0,-1 0,1 0,-1 0,1-1,0-1,5 2,12-2,-1-2,1 0,0-1,-1-2,0 0,0-2,0 0,-1-2,0 0,0-1,-1-2,0 0,0-1,-2-1,0-1,0-1,-1 0,13-15,-19 18,1-1,-2-1,0 0,0 0,-1-1,-1 0,0-1,-2 0,1-2,-5 11,0 0,-1 0,0 0,-1 0,1-1,-1 1,-1-1,1 1,-1-1,-1 1,1-1,-1 1,-1 0,1-1,-1 1,0 0,-1 0,0 0,0 0,-1 0,1 1,-3-3,-2-1,-1 0,0 1,0 0,-1 1,0 0,-1 0,1 1,-1 1,-1 0,1 0,-1 1,0 0,0 1,-1 1,1 0,-4 0,-13-1</inkml:trace>
  <inkml:trace contextRef="#ctx0" brushRef="#br0" timeOffset="353.754">25 370,'267'-160,"-201"134,-65 26,1-1,-1 1,1 0,-1 0,1 0,0 0,-1 1,1-1,-1 0,1 0,-1 1,1-1,-1 1,1 0,-1-1,0 1,1 0,-1 0,0 0,0 0,0 0,1 0,-1 0,0 0,0 0,0 1,-1-1,1 0,0 1,0-1,-1 0,1 1,-1-1,1 1,-1-1,0 1,1-1,-1 1,0-1,0 1,0 1,1 35,-2-34,0 0,1 0,-1 0,1 0,0 0,0 0,0 0,0 0,1 0,0 0,0 0,0 0,0 0,1 0,-1-1,1 1,0 0,0-1,0 0,1 1,-1-1,1 0,0 0,-1 0,2 0,-1-1,0 1,0-1,1 0,3 2,6-2,1 0,-1-1,1-1,-1 0,1 0,0-2,-1 1,1-2,-1 0,0 0,9-5,53-9,-56 21,-19 4</inkml:trace>
</inkml:ink>
</file>

<file path=ppt/ink/ink5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1,'24'0,"18"0,6 0,0 0,-4 0,-4 0,-4 0,-4 0,-2 0,-1 0,-6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1 342,'34'0,"-1"-2,1-1,0-1,-1-2,0-1,-1-2,1-1,-2-1,1-2,6-5,-23 8,-1 0,1-1,-2-1,0 0,0-1,-1 0,-1-1,0 0,-1-1,1-2,-10 15,1-1,0 0,-1 1,0-1,0 0,0 0,0 0,0 1,0-1,-1 0,1 0,-1 0,0 0,0 0,0-1,0 1,-1 0,1 0,-1 1,0-1,1 0,-2 0,1 0,0 0,0 1,-1-1,1 0,-1 1,0 0,0-1,0 1,0 0,0 0,-1 0,1 0,-1 0,1 1,-1-1,1 1,-1-1,0 1,0 0,0 0,0 0,0 1,-2-1,-3-1,-1 0,0 1,0 0,0 0,0 1,0 0,0 1,0 0,0 0,1 1,-1 0,0 0,1 1,-1 0,1 1,0 0,0 0,-2 2,-125 105,122-98,0 0,1 1,1 0,0 1,1 0,1 1,1 0,0 0,0 1,2 0,0 0,1 1,1 0,1 0,0 0,1 0,1 0,1 1,1-12,0 0,0 0,0 0,1-1,0 1,0-1,1 1,0-1,0 0,0 0,1 0,0 0,0-1,1 1,-1-1,1 0,0-1,0 1,1-1,-1 0,1 0,0-1,0 1,4 0,7 3,0-1,1 0,-1-2,1 0,0 0,0-2,0-1,14 0,19-1,-1-3,0-2,0-2,-1-2,0-2,32-13,-50 13</inkml:trace>
</inkml:ink>
</file>

<file path=ppt/ink/ink5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0,-9 0,-10 0,-14 0</inkml:trace>
</inkml:ink>
</file>

<file path=ppt/ink/ink5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9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1 199,'9'0,"19"-5,8-1,3-1,0 2,3 2,-1-4,-3-1,-2 2,-4 1,-1 2,-2 1,-1 1,0 1,-1 0,-4 0</inkml:trace>
  <inkml:trace contextRef="#ctx0" brushRef="#br0" timeOffset="649.99">707 1,'-25'73,"19"-43,0-16,2 1,-1-1,2 1,0 0,1-1,0 1,1 1,0-1,2 0,0 0,0 0,2 0,0-1,0 1,1 0,1-1,1 0,1 3,-4-13,1 0,-1-1,0 1,1-1,0 0,0 0,0-1,0 1,0-1,1 1,-1-1,0-1,1 1,0-1,-1 0,1 0,0 0,0 0,0-1,0 0,-1 0,1 0,0-1,0 1,1-2,5 1,0-2,0 0,-1 0,1-1,-1 0,0 0,0-1,-1-1,1 0,6-5,18-23,-29 28,0 0,0 1,1-1,-1 1,1 0,1 1,-1-1,1 1,-1 0,1 1,1 0,4-2,-10 6,1-1,-1 1,1 0,-1 0,1 0,-1 0,0 0,0 1,1-1,-1 1,0-1,0 1,0 0,-1 0,1 0,0 0,-1 0,1 0,-1 0,0 1,1-1,-1 0,0 1,-1-1,1 1,0-1,-1 1,1 1,8 17,-6-15,1-1,-1 0,1 0,0 0,0-1,0 0,1 1,-1-1,1-1,0 1,0-1,1 0,-1 0,1 0,-1-1,1 0,0 0,0 0,0-1,0 0,0 0,0-1,0 1,0-1,0 0,0-1,5 0,4-4,0 0,0-1,0 0,-1-2,0 1,0-2,-1 1,0-2,-1 0,0-1,0 0,-1 0,-1-1,0-1,0 0,-1 0,-1-1,0 0,-1 0,-1-1,1-2,-1 3,0 0,-1 0,0-1,-1 1,-1-1,0 0,-1 0,-1 0,0 0,-1-6,0-4</inkml:trace>
</inkml:ink>
</file>

<file path=ppt/ink/ink5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6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48,'-2'-12,"-3"34,1-6,-1 1,0 0,1 0,1 1,0-1,2 1,0-1,0 1,2 0,0-1,1 1,1-1,1 1,0-1,1 0,1-1,1 1,0-1,1 0,0-1,2 0,0 0,4 4,-10-16,-1 0,1-1,0 1,-1-1,1 0,0 0,0 0,1-1,-1 1,0-1,0 0,1 0,-1-1,1 1,-1-1,0 0,1 0,-1-1,1 1,-1-1,0 0,1 0,-1 0,0-1,0 1,0-1,0 0,0 0,0-1,-1 1,1-1,-1 0,1 0,-1 0,0 0,0-1,-1 1,2-3,166-154,-169 159,1 0,-1 0,1 0,0 0,-1 0,1 0,0 0,0 1,0-1,0 0,-1 1,1 0,0 0,0-1,0 1,0 0,0 0,0 1,0-1,0 0,0 1,0-1,-1 1,1-1,0 1,0 0,-1 0,1 0,0 0,-1 0,1 0,-1 0,1 1,-1-1,2 2,41 66,-26-36,-15-30,-1 1,0-1,1 1,-1-1,1 0,0 0,0-1,0 1,1-1,-1 1,1-1,-1 0,1 0,0-1,0 1,-1-1,1 1,0-1,0-1,0 1,1 0,-1-1,0 0,0 0,0 0,0-1,0 1,0-1,0 0,0 0,0 0,0-1,0 1,0-1,9-6,-1-1,1 0,-1-1,-1 0,0 0,-1-2,0 1,0-1,-1 0,-1-1,0 0,-1-1,0 0,1-4,-3 8,6-11,-1-1,-1 0,-1 0,-2 0,0-1,-1 0,-1-1,-1 1,-1-17,-2 39,0 11</inkml:trace>
  <inkml:trace contextRef="#ctx0" brushRef="#br0" timeOffset="696.449">1192 218,'-61'153,"-10"44,70-195,1 0,-1 0,0 0,1 1,-1-1,1 0,0 0,0 1,0-1,0 0,0 0,0 1,0-1,1 0,0 0,-1 0,1 0,0 1,0-1,0 0,0 0,0-1,0 1,1 0,-1 0,1 0,-1-1,1 1,0-1,-1 1,1-1,0 0,0 0,0 0,0 0,0 0,0 0,0 0,0-1,1 1,-1-1,0 1,2-1,49 4,-28-5</inkml:trace>
  <inkml:trace contextRef="#ctx0" brushRef="#br0" timeOffset="996.976">938 386,'0'-4,"5"-3,6 1,6 2,6 0,2 2,3 6,1 2,0-1,1 0,-1-1,0-1,0-2,-1 0,-4-1</inkml:trace>
</inkml:ink>
</file>

<file path=ppt/ink/ink5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7,'-19'-3,"-1"1,1 1,-1 0,0 2,1 0,-1 1,1 1,0 1,-1 1,2 0,-16 7,-94 74,119-78,7-7,1 0,-1 0,1 0,-1 0,1 0,0 0,0 0,0 0,0 0,-1 1,2-1,-1 0,0 1,0-1,0 1,1-1,-1 1,0-1,1 1,0 0,-1-1,1 1,0 0,0-1,0 1,0-1,0 1,0 0,0-1,1 1,-1 0,0-1,1 1,0-1,-1 1,1-1,0 1,0-1,0 1,0-1,0 0,0 0,0 1,0-1,0 0,1 0,-1 0,0 0,1 0,10 5,1 0,-1-1,1-1,0 1,0-2,0 0,1-1,-1 0,4-1,-3 0,-1 1,1 0,-1 1,1 0,-1 1,0 1,0 0,11 6,-20-9,-1 0,0 0,0 0,0 1,0-1,-1 1,1-1,-1 1,1 0,-1 0,0 0,0 0,0 0,-1 1,1-1,-1 1,0-1,0 1,0-1,0 1,0-1,-1 1,0 0,1 0,-2-1,1 1,0 0,-1-1,1 1,-1 0,0-1,0 1,-1-1,1 0,-1 1,0-1,0 0,0 0,0 1,-19 12,-1 0,0-1,-1-2,-1 0,0-1,-21 6,38-15,-123 49,129-51,0-1,1 1,-1-1,0 0,0 1,0-1,0 0,1 1,-1-1,0 0,0 0,0 0,0 0,0 0,0 0,1 0,-1 0,0 0,0 0,0-1,0 1,0 0,1-1,-1 1,0 0,0-1,1 1,-1-1,0 1,0-1,1 1,-1-1,1 0,-1 1,0-1,1 0,-1 1,1-1,0 0,-1 0,1 0,0 1,-1-1,1 0,0 0,0 0,0 0,-1 0,1 1,0-1,0 0,1 0,-1 0,0 0,0 0,0 0,0 1,1-1,-1-1,5-12</inkml:trace>
</inkml:ink>
</file>

<file path=ppt/ink/ink5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3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5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138 339,'-14'39,"-10"21,-1 6,-1-8,0-14,3-15</inkml:trace>
  <inkml:trace contextRef="#ctx0" brushRef="#br0" timeOffset="662.239">335 480,'0'3,"1"-1,-1 0,1 1,-1-1,1 0,0 1,0-1,0 0,0 0,0 0,1 0,-1 0,1 0,-1 0,1 0,0 0,-1-1,1 1,0-1,0 1,0-1,0 0,1 0,-1 0,0 0,0 0,1 0,-1-1,0 1,1-1,-1 0,1 1,-1-1,1 0,-1 0,0-1,1 1,-1 0,1-1,-1 0,0 1,1-1,-1 0,2-1,13-12,0 0,-1 0,-1-2,0 0,-1-1,-1 0,0-1,-1-1,-2 0,10-20,37-57,-57 97,0 0,0 0,0-1,1 1,-1 0,0 0,1 0,-1-1,0 1,1 0,-1-1,1 1,-1 0,1-1,0 1,-1-1,1 1,0-1,-1 1,1-1,0 1,0-1,-1 0,1 1,0-1,0 0,0 0,-1 1,1-1,0 0,0 0,0 0,0 0,-1 0,1 0,0 0,0-1,0 1,0 0,-1 0,1-1,0 1,0 0,-1-1,1 1,0-1,-1 1,1-1,0 1,-1-1,1 1,0-1,-1 0,1 1,-1-1,0 0,1 1,-1-1,1 0,-1 0,0 0,0 1,1-1,-1 0,0 0,0 0,0 0,0 0,3 101,-5-90,0-1,1 0,0 1,0-1,1 1,1-1,0 1,0-1,0 1,1-1,1 0,0 0,0 0,0 0,1-1,1 1,-1-1,1 0,1 0,-1-1,2 1,-1-1,1 0,0-1,6 5,-10-10,0 1,0-1,0 1,0-1,0 0,1 0,-1-1,0 1,1-1,-1 1,1-1,-1 0,1-1,-1 1,0 0,1-1,-1 0,0 0,1 0,-1 0,0 0,0-1,0 1,0-1,0 0,0 0,-1 0,1 0,0-1,-1 1,0-1,0 1,1-2,59-105,-55 94,37-107,-38 99</inkml:trace>
  <inkml:trace contextRef="#ctx0" brushRef="#br0" timeOffset="1047.675">1436 0,'-22'19,"0"1,1 1,2 1,0 0,1 2,1 0,2 1,0 0,2 1,1 1,0 0,3 1,-7 26,15-48,0 1,1 0,0 0,0-1,1 1,-1 0,1 0,1-1,0 1,-1-1,2 1,-1-1,1 0,0 0,0 0,1 0,0 0,0-1,0 0,1 0,-1 0,1 0,1-1,-1 1,0-1,1-1,0 1,0-1,0 0,0 0,1-1,3 1,0 1,-1-1,1 0,0-1,0 0,-1 0,1-1,1-1,-1 1,0-2,0 1,0-2,0 1,-1-1,1-1,0 1,-1-2,1 1,-1-2,0 1,0-1,-1 0,1-1,2-2,4-4,0 0,-1-2,0 1,-1-1,-1-1,0-1,-1 0,-1 0,0-1,-1 0,6-18,-11 28,0 0,-1-1,0 0,0 0,-1 0,0 0,0 0,-1 0,0-1,0 1,-1 0,0-1,-1 1,0 0,0-1,-1 1,0 0,0 0,-1 0,0 0,0 1,-1-1,0 1,0 0,-1 0,0 0,0 0,0 1,-1 0,0 0,0 1,-1 0,0 0,0 0,0 1,0 0,-7-3,-90-6,74 13</inkml:trace>
  <inkml:trace contextRef="#ctx0" brushRef="#br0" timeOffset="1310.186">1098 311,'280'-51,"-275"50,0 0,0 1,0-1,0 1,0 0,1 0,-1 1,0-1,0 1,0 0,0 0,0 1,0 0,-1 0,1 0,0 0,-1 1,0-1,1 1,-1 0,0 1,-1-1,1 1,0-1,-1 1,2 3,-2-3,-2 1,1 0,-1-1,2 1,-1-1,0 1,1-1,0 0,0 0,0 0,0-1,1 1,-1-1,1 1,0-1,0-1,0 1,0 0,1-1,-1 0,1 0,-1 0,1-1,0 1,0-1,0 0,0-1,-1 1,1-1,0 0,0 0,1-1,62-16,-47 12</inkml:trace>
</inkml:ink>
</file>

<file path=ppt/ink/ink5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526 29,'0'0,"-1"0,1 0,-1-1,1 1,-1 0,1-1,-1 1,1 0,0-1,-1 1,1 0,-1-1,1 1,0-1,0 1,-1-1,1 1,0-1,0 1,-1-1,1 1,0-1,0 1,0-1,0 1,0-1,0 1,0-1,0 1,0-1,0 0,0 1,0-1,0 1,1-1,-1 1,0-1,0 1,0-1,1 1,-1-1,0 1,1 0,-1-1,0 1,1-1,-1 1,1 0,-1-1,1 1,-1 0,0 0,1-1,-1 1,1 0,-52-5,50 5,-156 22,-60 30,215-51,0-1,0 1,0-1,0 1,0 0,0 0,0 0,0 0,0 0,0 0,0 0,1 1,-1-1,1 1,-1-1,1 1,-1 0,1-1,0 1,0 0,0 0,0 0,0 0,0 0,0 0,1 0,-1 0,1 0,-1 0,1 1,0-1,0 0,0 0,0 0,0 0,1 1,-1-1,1 0,-1 0,1 0,0 0,0 0,0 0,0 0,0 0,0 0,0-1,1 1,-1 0,1-1,-1 1,1-1,8 7,1 0,0-1,0-1,0 1,1-2,0 0,0 0,0-1,1-1,0 0,-1 0,1-1,0-1,9 0,45 9,73 11,-138-21,-1 0,0 0,0 0,0 0,1 0,-1 0,0 0,0 0,0 1,0-1,1 1,-1-1,0 1,0-1,0 1,0-1,0 1,0 0,0 0,0-1,-1 1,1 0,0 0,0 0,-1 0,1 0,0 0,-1 0,1 0,-1 0,0 0,1 1,-1-1,0 0,1 0,-1 0,0 0,0 1,0-1,0 0,0 0,0 0,-1 1,1-1,0 0,-1 0,1 0,0 0,-1 0,0 0,1 0,-1 0,1 0,-1 0,0 0,0 0,-16 10,-1 0,0-2,0 0,-1-1,0-1,-1-1,-14 3,-48 17,60-19,0 1,1 1,0 1,1 1,0 0,0 2,1 0,1 1,0 1,-11 13,27-27,1 0,-1 1,1-1,0 1,0-1,-1 1,1-1,0 1,0-1,0 1,1 0,-1 0,0-1,1 1,-1 0,1 0,-1 0,1 0,0 0,0 0,0 0,0-1,0 1,0 0,1 0,-1 0,1 0,-1 0,1 0,0-1,-1 1,1 0,0-1,0 1,0 0,1-1,-1 1,0-1,1 0,-1 1,0-1,1 0,0 0,-1 0,1 0,0 0,-1 0,1-1,0 1,0 0,0-1,-1 1,1-1,1 0,18 3,0-2,1 0,-1-1,0-2,0 0,0-1,0-1,1-1,70-10,45-5,-125 22</inkml:trace>
</inkml:ink>
</file>

<file path=ppt/ink/ink5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150 116,'-74'250,"24"-47,24-81,26-115,1-6</inkml:trace>
  <inkml:trace contextRef="#ctx0" brushRef="#br0" timeOffset="263.969">93 59,'19'0,"26"-5,9-1,6-1,-3-2,-6-1,-7 2,-6 2,-5 2,-3 2,-2 1,-6 5,-6 3</inkml:trace>
  <inkml:trace contextRef="#ctx0" brushRef="#br0" timeOffset="522.135">8 397,'38'0,"23"-5,10-1,-2 0,-8 1,-9 2,-14 1</inkml:trace>
  <inkml:trace contextRef="#ctx0" brushRef="#br0" timeOffset="1073.9">572 510,'-228'242,"207"-221,79-102,113-96,-171 176,1 0,-1 0,1 0,-1 0,1 0,0 0,-1 0,1 0,0 1,-1-1,1 0,0 1,0-1,0 0,0 1,0-1,-1 1,1-1,0 1,0 0,0-1,0 1,0 0,1 0,-1 0,0 0,0-1,0 1,0 1,0-1,0 0,0 0,0 0,0 1,0-1,0 0,0 1,0-1,0 1,0-1,0 1,-1-1,1 1,0 0,0-1,0 1,-1 0,1 0,0 0,-1 0,1-1,-1 1,1 0,-1 0,1 1,6 66,-9-64,1 0,0 0,0 1,1-1,-1 0,1 0,0 0,0 0,1 0,-1 1,1-1,0 0,0 0,0 0,0 0,1 0,0-1,0 1,0 0,0-1,0 1,1-1,-1 0,1 0,0 0,0 0,0 0,1-1,-1 1,0-1,1 0,0 0,-1 0,1-1,0 1,0-1,0 0,0 0,0 0,1 0,1-2,0 1,-1-1,1 0,-1 0,1-1,-1 1,1-1,-1 0,0-1,0 1,0-1,0 0,-1-1,1 1,-1-1,0 0,0 0,0 0,0 0,-1-1,1 1,-1-1,0 0,-1 0,2-3,41-139,-40 119,-3 3</inkml:trace>
</inkml:ink>
</file>

<file path=ppt/ink/ink5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2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1,'452'0,"-428"0</inkml:trace>
</inkml:ink>
</file>

<file path=ppt/ink/ink5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25,'44'0,"32"0,9-4,-5-3,-7 1,-11 2,-16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8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14,'-12'-4,"-1"1,0 1,0 0,0 0,0 1,0 1,0 0,-1 1,1 1,0 0,1 0,-1 2,0-1,1 2,-1-1,1 2,1 0,-12 6,3 3,15-13,0 0,0 0,0 0,0 1,1-1,0 1,-1 0,1 1,0-1,0 1,1-1,-1 1,1 0,0 1,0-1,0 0,1 1,-1 0,1 0,0-1,1 1,-1 0,1 1,0-1,0 0,0 0,1 0,0 1,0-1,0 0,1 0,0 0,0 4,6 2,0-2,1 1,0-1,1 0,-1-1,2 0,-1 0,1-1,0 0,1-1,-1 0,1-1,0 0,10 3,-7-2,1 0,-1 1,0 1,-1 0,0 1,-1 1,1 0,6 7,-17-14,0-1,0 0,0 1,-1-1,1 1,-1-1,1 1,-1 0,0 0,0 0,0 0,0-1,-1 1,1 0,-1 0,0 1,0-1,0 0,0 0,0 0,-1 0,1 0,-1 0,0 0,0-1,0 1,0 0,0 0,-1-1,1 1,-1 0,0-1,0 0,0 1,0-1,0 0,0 0,-2 1,-6 5,1 0,-1-1,-1-1,1 0,-1 0,0-1,0 0,-1-1,-2 1,-188 32,178-36</inkml:trace>
  <inkml:trace contextRef="#ctx0" brushRef="#br0" timeOffset="366.049">702 212,'-12'32,"1"0,2 1,1 0,2 0,1 1,1 0,2-1,2 1,2 16,-2-45,1 0,0-1,0 1,0-1,0 1,1-1,0 1,0-1,0 0,0 0,1 0,0 0,-1-1,1 1,1-1,-1 1,0-1,1 0,0 0,-1-1,1 1,0-1,1 0,-1 0,0 0,1 0,-1-1,1 0,-1 0,1 0,-1 0,1-1,4 0,1 0,0 0,0-1,0-1,0 0,-1 0,1-1,0 0,-1 0,0-1,0-1,0 1,0-1,-1-1,0 0,0 0,0 0,5-7,4-4,0-2,-1 0,-1-1,-1 0,0-1,6-15,-14 24,-1-1,0 0,-1-1,0 0,-1 1,0-1,-1 0,-1 0,0 0,-1 0,0-1,-2-3,1 11,1 1,-1 0,-1 0,1 0,-1 0,0 0,0 0,-1 0,0 1,0-1,0 1,-1 0,0 0,0 0,0 0,0 1,-1-1,0 1,0 0,0 1,0-1,0 1,-1 0,0 0,1 1,-1 0,0 0,-3-1,-42 4,32 6</inkml:trace>
  <inkml:trace contextRef="#ctx0" brushRef="#br0" timeOffset="970.313">1211 607,'167'-198,"-16"26,-79 112,-69 60,-1 1,0 0,1 0,-1 0,0 1,0-1,0 0,0 1,0-1,0 1,0 0,0 0,-1 0,1 0,0 0,-1 0,0 0,0 0,1 0,-1 1,-1-1,1 1,0-1,0 1,-1-1,0 1,1-1,-1 1,0-1,0 1,0-1,-1 1,1-1,-1 1,1-1,-1 1,-1 1,2 1,0 14,-1-16,0 1,0-1,0 0,1 1,-1-1,1 0,0 1,0-1,0 1,0-1,1 0,-1 1,1-1,0 0,0 1,0-1,1 0,-1 0,1 0,0 0,-1 0,1 0,1-1,-1 1,0-1,1 1,-1-1,1 0,-1 0,1 0,0 0,0 0,0-1,0 1,0-1,3 1,7-3,-1-1,1 0,-1-1,0 0,0-1,0 0,-1-1,1-1,-1 1,0-2,-1 1,0-2,0 1,6-7,6-2,-4 3,72-34,-87 48,-1 0,0 0,1 1,-1-1,0 1,1 0,-1 0,0-1,0 1,0 0,-1 1,1-1,0 0,-1 0,0 1,1-1,-1 1,0-1,0 1,-1 0,1-1,0 1,-1 0,1 0,-1-1,0 1,0 0,0 0,-1-1,1 1,-1 0,1 0,-1-1,0 1,0 0,0-1,0 1,-7 26,6-23,0-1,0 0,0 1,1-1,0 1,0 0,0-1,1 1,0 0,0 0,0-1,1 1,0 0,0-1,0 1,1-1,0 3,9-1,-1-5</inkml:trace>
</inkml:ink>
</file>

<file path=ppt/ink/ink5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64,'-36'10,"-1"3,2 0,0 2,0 2,2 1,0 2,1 1,-2 3,27-18,0 0,0 0,0 0,1 1,0 0,0 0,1 0,0 1,0 0,1 0,0 0,0 0,1 1,0 0,0-1,1 1,0 0,1 0,0 0,0 1,1-1,0 0,1 0,0 0,0 0,1 0,0 0,1 0,0 0,0-1,5 9,-3-10,1 0,0 0,0-1,1 0,-1 0,1 0,1-1,-1 0,1-1,0 1,0-1,0-1,0 0,1 0,0 0,-1-1,1-1,0 1,0-1,2-1,14 2,-1-2,1-1,-1-1,0-1,1-1,18-6,-12 1,0-2,-1-1,-1-1,0-2,-1-1,0-1,-2-1,0-2,-1 0,-1-2,-1 0,0-2,13-21,-31 41,0-1,0 0,-1 0,0 0,0 0,-1-1,1 0,-1 0,0 0,-1 0,0 0,0 0,0-1,0 1,-1-1,0 1,-1-1,1 0,-1 1,-1-1,1 1,-1-1,0 0,-1 1,1-1,-1 1,-1 0,1 0,-1 0,0 0,-4-5,-86-62,63 55</inkml:trace>
  <inkml:trace contextRef="#ctx0" brushRef="#br0" timeOffset="248.993">0 234,'173'14,"1"-7,166-16,274-3,-588 12</inkml:trace>
</inkml:ink>
</file>

<file path=ppt/ink/ink5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03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1 284,'781'0,"-820"18,17-9,3 1</inkml:trace>
  <inkml:trace contextRef="#ctx0" brushRef="#br0" timeOffset="269.103">142 510,'194'-22,"207"16,-351 11,-32 1</inkml:trace>
  <inkml:trace contextRef="#ctx0" brushRef="#br0" timeOffset="696.741">565 2,'-1'-1,"0"1,0 0,0 0,-1 0,1 0,0 0,0 0,0 0,0 0,0 1,0-1,-1 0,1 1,0-1,0 1,0-1,0 1,0-1,0 1,0 0,1-1,-1 1,0 0,0 0,0 0,1 0,-1 0,0 0,1 0,-1 0,1 0,-1 0,1 0,0 0,-1 0,1 0,0 0,0 0,0 1,0-1,0 0,0 0,0 0,0 0,0 0,0 1,1-1,-1 0,0 0,1 0,0 0,30 54,-12-38,0 0,1-1,0-2,1 0,1-1,5 2,-8-6,0 2,-1 0,0 1,-1 1,0 0,-1 2,0 0,12 16,-26-28,1 0,-1 1,0-1,-1 1,1-1,0 1,-1 0,0 0,0-1,0 1,-1 0,1 0,-1 0,0 0,0 0,0 0,-1 0,1 0,-1 0,0 0,0 0,0-1,-1 1,1 0,-1-1,0 1,0-1,0 0,0 1,-2 0,-94 85,82-77,-125 74,108-69,2 1,0 2,1 0,1 2,-9 11,20-14,5-1</inkml:trace>
</inkml:ink>
</file>

<file path=ppt/ink/ink5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1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3,'-1'266,"-54"33,36-212,22-73</inkml:trace>
  <inkml:trace contextRef="#ctx0" brushRef="#br0" timeOffset="243.706">0 59,'44'-5,"42"-6,16-1,1 1,-8 2,-15 4,-11 1,-13 3,-12 0,-7 2,-6-1,-4 1,-1-1,-5 0</inkml:trace>
  <inkml:trace contextRef="#ctx0" brushRef="#br0" timeOffset="551.84">932 200,'38'0,"27"0,8 0,-4 0,-10 0,-9 0,-8 0,-7 0,-9 0</inkml:trace>
  <inkml:trace contextRef="#ctx0" brushRef="#br0" timeOffset="766.318">959 426,'39'0,"31"0,9 0,-4 0,-10 0,-12 0,-9 0,-13 0</inkml:trace>
</inkml:ink>
</file>

<file path=ppt/ink/ink5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6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37,'15'33,"-1"0,-2 1,-1 0,-1 1,-3 0,0 0,-2 1,-1 28,-3-31,2-1,1 0,1 0,2-1,1 1,3 4,-11-33,1 0,-1 0,1 0,0 1,0-1,0 0,0 0,0 0,1 0,-1 0,1-1,0 1,0 0,0-1,0 1,0-1,0 0,1 0,-1 0,1 0,0 0,0 0,-1-1,1 1,0-1,0 0,1 0,-1 0,0 0,0 0,0-1,0 0,1 1,-1-1,0 0,0-1,1 1,-1-1,0 1,0-1,0 0,0 0,0 0,1-1,17-17,-1-2,-1 0,-1-1,0-1,-2-1,-1-1,8-18,27-39,-50 83,0-1,0 1,0-1,1 0,-1 1,0-1,0 1,1-1,-1 0,0 1,1-1,-1 0,0 1,1-1,-1 0,0 0,1 1,-1-1,1 0,-1 0,0 0,1 0,-1 1,1-1,-1 0,1 0,-1 0,1 0,-1 0,0 0,1 0,-1 0,1 0,-1 0,1-1,-1 1,1 0,-1 0,0 0,1 0,-1-1,1 1,-1 0,0 0,1-1,-1 1,0 0,1-1,-1 1,0 0,0-1,1 1,-1-1,0 1,0 0,0-1,1 1,-1-1,0 1,0-1,0 1,0 0,0-1,0 1,0-1,0 1,0-1,3 39,-3-34,-1 25,0-22,0 0,1 0,0 0,0 0,0 0,1-1,0 1,1 0,-1 0,1 0,0-1,1 1,0-1,0 0,0 1,1-1,0-1,1 2,-2-3,0 0,0-1,0 1,1-1,0 0,-1 0,1 0,0-1,1 1,-1-1,0 0,1 0,-1-1,1 1,0-1,-1 0,1 0,0-1,0 1,-1-1,1 0,0 0,0-1,0 1,-1-1,1 0,0-1,-1 1,1-1,-1 1,1-2,-1 1,0 0,0-1,0 0,0 0,10-10,-1 0,-1-1,-1 0,0-1,-1-1,0 1,-1-1,-1-1,0 0,-2 0,4-14,9-18,35-183,-49 206</inkml:trace>
  <inkml:trace contextRef="#ctx0" brushRef="#br0" timeOffset="324.489">1271 207,'-22'15,"-7"4,0 1,1 1,2 1,0 2,1 0,1 2,2 1,-14 20,34-44,0 1,0-1,0 1,0-1,1 1,-1 0,1 0,0 0,0 0,0 0,1 0,0 0,-1 0,1 0,1 0,-1 0,1 0,-1 0,1 0,0 0,0 0,1 0,-1 0,1-1,0 1,0-1,0 1,1-1,-1 0,1 1,0-1,-1-1,1 1,1 0,-1-1,0 1,1-1,-1 0,1 0,-1-1,1 1,1 0,9 3,-1 0,1 0,0-1,1-1,-1 0,0-1,1-1,-1 0,1-1,-1-1,1 0,-1-1,1 0,5-3,5 0</inkml:trace>
  <inkml:trace contextRef="#ctx0" brushRef="#br0" timeOffset="636.965">1666 150,'-25'30,"1"0,1 2,2 1,2 0,0 1,3 1,1 1,0 4,13-36,0-1,0 1,1 0,-1 0,1-1,0 1,0 0,0 0,1 0,-1 0,1 0,0 0,0 0,1 0,-1 0,1 0,0 0,0 0,0 0,0-1,1 1,0 0,-1-1,1 1,1-1,-1 0,0 1,1-1,0 0,-1 0,1-1,0 1,1-1,-1 1,8-1,1 1,-1-2,1 0,0 0,-1-1,1 0,0-1,-1 0,1-1,-1-1,1 0,-1 0,0-1,0 0,-1-1,1 0,3-4,-1 3,-1-1,0 0,-1-1,0 0,0 0,0-2,-1 1,-1-1,0-1,0 0,-1 0,0 0,-1-1,0 0,-1-1,-1 1,0-1,0-1,-2 1,1 0,-2-1,0 0,0 1,-1-8,-2 15,-1-1,0 1,0 0,0 0,0 1,-1-1,0 0,0 1,-1 0,0 0,0 0,0 0,0 0,-1 1,0 0,1 0,-2 0,1 1,0-1,-1 1,1 0,-1 1,0 0,0 0,0 0,0 0,-1 1,1 0,0 0,0 1,-1 0,1 0,0 0,-1 1,1 0,0 0,0 1,0-1,0 1,-2 1,-11 5</inkml:trace>
  <inkml:trace contextRef="#ctx0" brushRef="#br0" timeOffset="1018.601">2372 94,'-26'6,"0"1,1 2,0 0,0 2,1 0,1 2,0 1,1 0,-2 4,22-17,-1 0,1 0,0 1,-1 0,1-1,0 1,0 0,1 0,-1 0,0 0,0 0,1 0,0 1,-1-1,1 0,0 1,0-1,0 1,0-1,1 1,-1 0,1-1,0 1,-1 0,1-1,0 1,0 0,1-1,-1 1,1 0,-1-1,1 1,0-1,0 1,0-1,0 1,0-1,1 1,-1-1,1 0,0 0,-1 0,1 0,0 0,0 0,1 0,76 32,-69-32,-1 1,1 0,-1 1,0 0,0 1,0-1,0 2,-1-1,0 1,0 1,-1-1,1 1,5 8,-11-9,0 1,-1-1,1 1,-1 0,-1 0,1-1,-1 1,0 0,-1 0,0 0,0-1,0 1,-1 0,0-1,0 1,0-1,-1 0,0 0,0 0,-1 0,0 0,0-1,0 0,-1 0,1 0,-1 0,0 0,-1-1,1 0,-3 1,1 0,1 0,-1 0,1-1,-1 0,-1 0,1-1,0 0,-1 0,0-1,1 0,-1 0,0-1,0 0,0 0,0-1,0 0,0 0,0-1,-6-1,-5-4</inkml:trace>
  <inkml:trace contextRef="#ctx0" brushRef="#br0" timeOffset="1750.558">3020 9,'-8'-3,"-1"1,0 1,0 0,-1 0,1 1,0 0,0 0,0 1,0 1,0-1,0 1,0 1,0 0,1 0,-1 1,1 0,0 0,0 1,0 0,1 0,0 1,0 0,0 0,1 0,0 1,0 0,0 1,1-1,0 1,1 0,-1 2,-4 12,1 0,1 0,1 1,1 0,1 0,2 0,0 0,1 0,1 1,1-1,1 0,2 5,-3-19,1 1,-1 0,2 0,-1-1,2 1,-1-1,1 0,0 0,1-1,0 1,0-1,1 0,0 0,1-1,0 1,0-1,0-1,1 0,0 0,0 0,0-1,1 0,0-1,0 0,0 0,0-1,1 0,-1 0,1-1,0-1,0 0,0 0,-1-1,1 0,0 0,0-1,3-1,13-4,0 0,-1-2,1 0,-1-2,-1-1,0-1,-1-1,0-1,-1-1,0-1,1-2,-13 9,1 1,-1-1,-1 0,0-1,0 0,-1-1,-1 0,1 0,-2-1,0 1,0-2,-1 1,0 0,-1-1,-1 0,0 0,0 0,-2 0,1 0,-2-1,0 1,0 0,-1-1,-1 1,0 0,-1 0,-1 0,0 0,-2-4,-2 7,0 0,-1 0,0 1,0 0,-1 0,0 1,-1 0,0 1,0 0,-1 1,1 0,-1 1,-1 0,1 1,-1 0,1 1,-1 1,0 0,0 1,0 0,0 1,-11 1,-13-3</inkml:trace>
  <inkml:trace contextRef="#ctx0" brushRef="#br0" timeOffset="2040.586">2682 319,'385'-121,"-383"121,1 0,0 0,0-1,-1 2,1-1,0 0,0 0,0 1,-1 0,1-1,0 1,-1 0,1 0,-1 1,1-1,-1 0,0 1,1 0,-1-1,0 1,0 0,0 0,0 0,-1 0,1 1,0-1,-1 0,0 1,1-1,-1 1,0 0,0-1,-1 1,1 0,0-1,-1 1,0 0,1 1,16 32,-11-28,0 0,1 0,0 0,1-1,0 0,0-1,0 0,1 0,0-1,0 0,0-1,1 1,0-2,0 0,0 0,0 0,1-1,177 11,-160-14,-4 1</inkml:trace>
</inkml:ink>
</file>

<file path=ppt/ink/ink5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5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550 452,'1'-1,"0"0,0 0,0 1,0-1,0 0,0 0,0 0,0 0,0-1,-1 1,1 0,-1 0,1 0,0-1,-1 1,0 0,1 0,-1-1,0 1,0 0,1-1,-1 1,0 0,-1-1,1 1,0 0,0-1,0 1,-1 0,1-1,-1 1,1 0,-1 0,1 0,-1-1,0 1,0 0,1 0,-1 0,0 0,0 0,0 0,0 0,0 1,0-1,0 0,-1 0,1 1,0-1,0 1,-1-1,1 1,0 0,-1-1,1 1,0 0,-1 0,1 0,0 0,-1 0,1 0,0 0,-1 0,1 1,-1-1,-23-2,0 2,0 0,0 1,1 2,-1 0,0 2,-2 1,-130 18,157-24,1 0,-1 0,0 0,1 0,-1 0,1 0,-1 0,1 0,-1 0,0 1,1-1,-1 0,1 0,-1 0,0 0,1 1,-1-1,0 0,1 0,-1 1,0-1,1 0,-1 1,0-1,0 0,1 1,-1-1,0 0,0 1,0-1,1 0,-1 1,0-1,0 1,0-1,0 0,0 1,0-1,0 1,0-1,0 0,0 1,0-1,0 1,0-1,0 1,0-1,-1 0,1 1,0-1,0 0,0 1,-1-1,1 0,0 1,0-1,-1 0,1 1,0-1,-1 0,1 1,-1-1,51 15,-41-13,-2 0,2 0,0 0,0 0,0 1,-1 0,1 0,-1 1,0 0,0 1,0 0,0 0,-1 1,0-1,0 2,4 4,-10-7,0 1,-1-1,1 0,-1 0,0 1,-1-1,1 0,-1 0,0 0,0 1,0-1,0 0,-1 0,1 0,-1-1,0 1,0 0,-1-1,1 1,-1-1,0 0,1 0,-1 0,-1 0,1 0,0-1,-1 1,0-1,1 0,-1 1,-283 274,285-276,1 1,-1-1,0 1,1 0,-1-1,1 1,-1 0,1 0,0 0,0 0,-1 0,2 0,-1 0,0 0,0 0,1 0,-1 1,1-1,-1 0,1 0,0 1,0-1,0 0,0 1,1-1,-1 0,1 0,-1 1,1-1,0 0,0 0,0 0,0 0,0 0,0 0,0 0,1 0,-1-1,1 1,-1 0,1-1,0 1,11 4,0 0,1 0,0-1,0-1,0 0,0-1,1-1,-1 0,1-1,0-1,-1 0,1-1,14-2,5 1,-3-4,-25 0</inkml:trace>
  <inkml:trace contextRef="#ctx0" brushRef="#br0" timeOffset="332.327">240 1,'-1'509,"-50"-112,17-115,12-142,19-117</inkml:trace>
</inkml:ink>
</file>

<file path=ppt/ink/ink5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32,'48'-21,"-45"21,38-5,0 1,0 3,0 1,27 4,-69-4,0 1,0-1,0 1,0 0,0-1,0 1,0 0,0 0,1 0,-1-1,0 1,1 0,-1 0,0 0,1 0,-1 0,1 0,0 0,-1 0,1 0,0 1,0-1,-1 0,1 0,0 0,0 0,0 0,1 0,-1 1,0-1,0 0,0 0,1 0,-1 0,1 0,-1 0,1 0,-1 0,1 0,-1 0,1 0,0 0,0-1,-1 1,1 0,0 0,0-1,0 1,0 0,0-1,0 1,0-1,0 1,0-1,0 0,0 1,0-1,0 0,1 0,-1 0,0 0,0 0,0 0,0 0,0 0,0 0,1-1,-1 1,0 0,1-1,-153 65,111-52,-543 176,542-170,66 4,136-4,-32-9,67 9,-194-18,-1-1,0 1,0-1,0 1,1 0,-1 0,0 0,0 0,1 0,-1 0,0 0,0 0,1 0,-1 0,0 1,0-1,0 0,1 1,-1-1,0 1,0 0,0-1,0 1,0 0,0-1,0 1,0 0,0 0,0 0,-1 0,1 0,0 0,-1 0,1 0,0 0,-1 0,0 1,1-1,-1 0,0 0,1 1,-1-1,0 0,0 0,0 0,0 1,0-1,0 0,0 0,-1 1,1-1,0 0,-1 0,1 0,-1 1,1-1,-1 0,1 0,-1 0,0 0,0 0,0 0,1 0,-1 0,0-1,0 1,0 0,0 0,-1 0,-223 109,216-106,-11 4,1 1,0 1,0 1,1 1,1 0,0 1,0 1,-4 6,20-19,-1 1,1 0,0 0,0 0,0-1,0 1,0 0,0 0,0 1,1-1,-1 0,1 0,-1 0,1 0,0 0,0 1,0-1,0 0,0 0,0 0,1 1,-1-1,1 0,0 0,-1 0,1 0,0 0,0 0,0 0,1 0,-1-1,0 1,1 0,-1-1,1 1,-1-1,1 1,0-1,0 1,82 37,-62-37,1-1,-1-2,0 0,1-1,-1-1,0-1,18-5,-11 2,140-42,-147 40,-4-1</inkml:trace>
</inkml:ink>
</file>

<file path=ppt/ink/ink5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9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1,'29'5,"24"1,7 0,-1-1,-6-1,-7-2,-7-1,-5 0,-4-1,-1-1,-7-4,-2-1,1-1,-3 2</inkml:trace>
</inkml:ink>
</file>

<file path=ppt/ink/ink5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9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47,'38'0,"32"0,9-5,-4-1,-10 0,-12 1,-9 1,-8 2,-10-4,-4-1,-7 1</inkml:trace>
</inkml:ink>
</file>

<file path=ppt/ink/ink5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8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161 115,'-14'43,"-10"33,-1 9,4-5,1-12,4-12,4-12,5-7,3-6,2-4,-3 0,-1-11,1-8</inkml:trace>
  <inkml:trace contextRef="#ctx0" brushRef="#br0" timeOffset="248.804">20 58,'38'0,"33"0,8-5,0-1,-8-1,-11 2,-12-3,-8 0,-7 1,-4 1,-12 3,-8 1</inkml:trace>
  <inkml:trace contextRef="#ctx0" brushRef="#br0" timeOffset="453.17">20 453,'38'0,"28"-5,6-1,-3 0,-14-4,-11 0,-9 2,-5 2,-8 2</inkml:trace>
  <inkml:trace contextRef="#ctx0" brushRef="#br0" timeOffset="868.482">725 425,'-160'249,"149"-231,0 1,1 0,1 1,1 0,1 0,-3 12,10-30,-1 0,1 0,-1 0,1 0,0 0,0 0,0 0,0 0,0 1,0-1,1 0,-1 0,1 0,-1 0,1 0,0 0,0 0,0 0,0 0,0 0,0-1,0 1,1 0,-1-1,1 1,-1-1,1 1,0-1,-1 0,1 0,0 0,0 0,0 0,0 0,0 0,0-1,0 1,0 0,0-1,0 0,0 0,1 0,-1 0,0 0,1 0,100-17,2-27,-92 32</inkml:trace>
  <inkml:trace contextRef="#ctx0" brushRef="#br0" timeOffset="1136.539">415 622,'38'0,"28"0,6 0,-3 0,-9 0,-10 0,-9 0,-11 0</inkml:trace>
</inkml:ink>
</file>

<file path=ppt/ink/ink5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35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0,'-65'133,"7"3,-36 125,39-121,56-140,-1-1,0 1,1 0,-1 0,0-1,1 1,-1 0,0-1,0 1,1 0,-1-1,0 1,0 0,0-1,0 1,1-1,-1 1,0 0,0-1,0 1,0-1,0 1,0 0,0-1,0 1,0-1,0 1,0 0,-1-1,1 1,0-1,0 1,0 0,0-1,-1 1,1 0,0-1,0 1,0 0,-1-1,1 1,0 0,-1 0,1-1,0 1,-1 0,1 0,0-1,-1 1,1 0,-1 0,1 0,0 0,-1 0,1 0,-1 0,1-1,0 1,-1 0,1 1,-1-1,1 0,0 0,-1 0,1 0,11-38,2 0,2 1,1 1,2 1,4-5,1-3,3-8,-1 0,2 1,2 1,2 2,15-16,-43 59,-3 4,0-1,0 0,0 1,0-1,0 0,1 1,-1-1,0 0,0 1,0-1,1 0,-1 1,0-1,1 0,-1 1,0-1,1 1,-1-1,1 1,-1-1,1 1,-1-1,1 1,-1 0,1-1,-1 1,1 0,0-1,-1 1,1 0,-1 0,1-1,0 1,-1 0,1 0,0 0,-1 0,1 0,0 0,0 0,-1 0,1 0,0 0,-1 1,1-1,-1 0,1 0,0 1,-1-1,1 0,-1 1,1-1,0 0,-1 1,1-1,-1 1,1-1,-1 1,0-1,1 1,-1-1,0 1,1 0,-1-1,1 1,-1 211,0-34,0-176,0 0,0 0,0 0,1-1,-1 1,1 0,-1 0,1 0,0-1,-1 1,1 0,0-1,0 1,0 0,1-1,-1 1,0-1,0 0,1 1,-1-1,1 0,-1 0,1 0,0 0,-1 0,1 0,0-1,0 1,-1 0,1-1,0 0,0 1,0-1,0 0,0 0,0 0,-1 0,1 0,0 0,0-1,0 1,0-1,0 1,-1-1,1 0,0 1,0-1,-1 0,1 0,-1 0,1-1,-1 1,1 0,-1-1,0 1,0 0,1-2,15-12,-1 0,-1-2,0 0,-2 0,0-1,4-9,24-31,5-5,-30 38,1 1,2 0,0 2,1 0,1 1,17-12,-37 32,0 0,0 0,0 0,0 0,0 0,0 0,0 0,1 1,-1-1,0 0,0 1,1-1,-1 1,0 0,1-1,-1 1,0 0,1 0,-1-1,1 1,-1 0,0 1,1-1,-1 0,0 0,1 1,-1-1,0 0,1 1,-1-1,0 1,1 0,-1-1,0 1,0 0,0 0,0 0,0 0,0 0,0 0,0 0,0 0,-1 0,1 0,0 1,-1-1,1 0,0 0,-1 1,0-1,1 0,-1 1,0-1,0 0,0 2,2 12,-1 1,-1 0,0-1,-2 1,1 0,-2-1,0 1,-3 6,2-12,1 1,0-1,1 1,0 0,1-1,0 1,0 0,2 0,-1 0,1 0,1 0,0-1,0 1,1 0,0-1,1 0,4 8,2-4</inkml:trace>
  <inkml:trace contextRef="#ctx0" brushRef="#br0" timeOffset="526.971">1492 113,'-42'5,"0"1,0 3,1 1,-37 14,67-20,0 1,0 0,1 0,0 1,0 0,0 1,1 0,0 0,0 1,1 0,0 1,0 0,1 0,1 0,-1 1,1 0,1 1,0-1,0 1,0 5,-4 72,9-86,0 1,1-1,-1 1,1-1,0 1,-1-1,1 1,0-1,1 0,-1 0,0 0,1 1,-1-1,1 0,0-1,-1 1,1 0,0 0,0-1,0 1,0-1,1 0,-1 0,0 1,0-1,1-1,-1 1,1 0,-1-1,1 1,-1-1,3 1,7-3,0-1,1 1,-2-2,1 0,0 0,-1-1,0-1,0 1,0-2,-1 0,0 0,0-1,-1 0,8-8,209-234,-194 226,-32 24,0-1,1 1,-1 0,0-1,1 1,-1 0,1-1,-1 1,1 0,-1 0,1-1,-1 1,1 0,-1 0,1 0,-1 0,1 0,-1-1,1 1,-1 0,1 0,-1 0,1 1,-1-1,1 0,-1 0,1 0,-1 0,1 0,-1 1,1-1,-1 0,1 0,-1 1,1-1,-1 0,1 1,-1-1,0 0,1 1,-1-1,0 1,1-1,-1 0,0 1,0-1,1 1,-1-1,0 1,0-1,0 1,0-1,0 1,1 0,-1-1,0 1,0-1,0 1,-1-1,1 1,0-1,0 1,0-1,0 1,0-1,-47 149,44-139,1 1,0 0,0 0,1 0,1 0,0 0,0 0,1 0,0 0,1 0,0 0,1-1,0 1,3 4,7 3</inkml:trace>
  <inkml:trace contextRef="#ctx0" brushRef="#br0" timeOffset="878.319">2001 141,'-141'287,"108"-182,31-101,2 1,-1-1,0 1,1-1,0 1,0-1,0 1,0 0,1-1,0 1,0-1,0 0,1 1,-1-1,1 0,0 0,0 0,1 0,-1 0,1 0,0 0,1 0,3 0,0 0,1-1,0 0,-1-1,1 0,0 0,0 0,1-1,-1 0,0-1,0 0,1 0,-1-1,0 0,0 0,0-1,0 0,0 0,7-4,27-12,-28 8</inkml:trace>
  <inkml:trace contextRef="#ctx0" brushRef="#br0" timeOffset="1066.95">1662 395,'38'0,"33"0,8 0,-4 0,-11 0,-10 0,-15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374 762,'-17'-119,"16"116,0 0,0 0,-1 0,1 0,-1 0,1 0,-1 1,0-1,0 1,0-1,-1 1,1 0,-1 0,1 0,-1 0,1 0,-1 1,0-1,0 1,0 0,0-1,0 1,0 1,0-1,0 0,-1 1,1 0,0-1,0 1,0 0,-1 1,1-1,0 1,0-1,-3 2,-10 4,1 0,-1 1,1 1,1 1,-1 0,2 1,-1 0,1 1,1 0,0 1,0 1,1 0,1 0,0 1,1 0,1 1,0 0,-4 12,8-19,-1 1,2 0,-1 0,1 1,1-1,0 0,0 1,1 0,0-1,0 1,1 0,1 0,0-1,0 1,1 0,0-1,0 1,1-1,0 0,1 0,0 0,1 0,0-1,0 0,0 0,1 0,1 0,-1-1,2 1,14 3,1 0,-1-2,1-1,1 0,-1-2,1 0,1-2,-1-1,0-1,1-1,-1-1,1-1,-1-1,1-1,-1-1,0-2,0 0,-1-2,0 0,0-1,20-13,-6 6</inkml:trace>
  <inkml:trace contextRef="#ctx0" brushRef="#br0" timeOffset="303.917">910 734,'-9'17,"1"1,1-1,0 1,2 1,0-1,1 1,1 0,1 0,0 0,1 0,2 0,0 0,0 0,3 7,-2-21,0 0,0 0,0 0,0 0,1-1,0 1,0-1,1 1,-1-1,1 0,0 0,0-1,0 1,0-1,0 0,1 0,0 0,0-1,-1 1,1-1,1 0,-1-1,0 1,0-1,1 0,-1-1,0 1,1-1,-1 0,1 0,-1-1,0 1,1-1,-1 0,0-1,1 1,2-3,22-6,-1-1,0-1,-1-2,0-1,8-7,-17 10,-5 6,-2-2,1 0,-1-1,0 0,0 0,-1-1,-1-1,1 0,-2 0,0-1,0 0,-1-1,-1 0,0 0,0-1,-1 0,-1 0,-1 0,0 0,-1-1,0 0,-1 0,-2 10,0 1,-1-1,1 0,-1 1,0-1,0 0,-1 1,1-1,-1 1,0 0,0 0,-1 0,1 0,-1 0,0 0,0 0,0 1,0 0,-1-1,0 1,1 1,-1-1,0 0,0 1,0 0,-1 0,1 0,-1 0,1 1,-1 0,-3-1,-4 0,0 0,0 1,0 0,0 1,0 0,0 1,0 0,0 1,0 0,0 1,1 0,-1 2,-49 25,41-15</inkml:trace>
  <inkml:trace contextRef="#ctx0" brushRef="#br0" timeOffset="770.141">1559 1157,'309'-395,"-209"276,-104 151,-6 18,7-44,0 1,1-1,0 0,0 1,1 0,0-1,0 1,1 0,-1 0,2-1,-1 1,1 0,0 0,0-1,0 1,1-1,0 1,1-1,-1 0,1 0,1 0,-1 0,1 0,0-1,0 1,3 2,-2-4,1 0,1 0,-1-1,0 1,1-1,0-1,-1 1,1-1,0 0,0-1,1 0,-1 0,0 0,0-1,0 0,1 0,-1-1,0 0,0 0,0-1,0 0,0 0,0-1,-1 1,1-2,-1 1,1-1,-1 0,0 0,-1 0,1-1,-1 0,0 0,3-4,82-96,-80 90</inkml:trace>
  <inkml:trace contextRef="#ctx0" brushRef="#br0" timeOffset="1170.812">2830 508,'-33'9,"1"1,1 1,0 2,1 1,0 1,1 2,-15 12,41-28,0 1,0-1,0 1,0 0,0 0,0 0,1 1,-1-1,1 1,-1-1,1 1,0 0,0 0,0 0,1 0,-1 0,1 0,-1 1,1-1,0 1,0-1,1 0,-1 1,1-1,0 1,-1-1,2 1,-1 0,0-1,1 1,-1-1,2 3,5 2,0-1,0 0,1 0,0 0,1-1,-1-1,1 1,0-1,1-1,-1 0,1 0,-1-1,1 0,5 1,94 46,-107-49,-1 0,1 1,-1-1,0 0,1 0,-1 1,0-1,0 1,0-1,0 1,0-1,0 1,0 0,-1 0,1-1,-1 1,1 0,-1 0,0 0,1-1,-1 1,0 0,0 0,0 0,-1 0,1-1,0 1,-1 0,1 0,-1 0,1-1,-1 1,0 0,0-1,0 1,0-1,0 1,0-1,0 1,-2 0,-62 51,54-46,-8 6,0 0,-1-1,0-1,-1-1,0-1,-1-1,-15 3,13-6</inkml:trace>
  <inkml:trace contextRef="#ctx0" brushRef="#br0" timeOffset="1501.747">3394 198,'-10'43,"-7"38,-2 15,-2-3,3-9,4-14,0-9,2-10,3-8,3-8,-2-5,0-2,2-1,2-1,1 1,1-1,-3-3,-2-7</inkml:trace>
  <inkml:trace contextRef="#ctx0" brushRef="#br0" timeOffset="1688.39">2914 705,'43'-4,"38"-3,16 1,-1 2,-10 0,-11 2,-13 1,-8 0,-8 1,-7 1,-6 4,-3 1,-7 0</inkml:trace>
  <inkml:trace contextRef="#ctx0" brushRef="#br0" timeOffset="2469.447">4212 790,'-7'-8,"-1"2,0-1,0 1,0 0,-1 1,0 0,0 0,0 1,-1 0,1 0,-1 1,0 1,0 0,0 0,0 1,0 0,0 0,-1 2,1-1,0 1,0 0,0 1,0 0,0 1,0 0,1 1,-1 0,1 0,0 1,0 0,1 1,-1 0,1 0,1 0,-1 1,1 1,0-1,1 1,-1 0,1 1,-3 1,0 1,1 0,0 1,1 0,0 0,1 0,0 1,1 0,0 0,1 0,1 0,0 1,1 0,0 0,1-1,1 1,0 0,1 0,0 0,2 6,-2-16,0-1,1 0,-1 1,1-1,-1 0,1 0,0 1,1-2,-1 1,0 0,1 0,-1-1,1 1,0-1,0 0,0 0,0 0,0 0,1-1,-1 1,0-1,1 0,-1 1,1-2,-1 1,1 0,0-1,-1 0,1 0,0 0,-1 0,1 0,2-1,7-1,-1-1,0 0,1-1,-1 0,-1-1,1 0,-1-1,1 0,0-2,106-106,-36 28,-70 74,0 2,1-1,1 2,0 0,0 0,0 2,1-1,0 2,2 0,-15 5,0 1,0 0,0 0,0-1,0 1,0 0,0 1,0-1,0 0,0 1,0-1,0 1,0-1,0 1,0 0,0 0,-1 0,1 0,0 0,0 0,-1 1,1-1,-1 1,1-1,-1 1,0-1,0 1,1 0,-1-1,0 1,0 0,-1 0,1 0,0 1,17 78,-16-68,-1-4,0-1,0 1,1 0,1-1,-1 1,1-1,0 1,1-1,0 0,1-1,-1 1,1-1,1 0,-1 0,1 0,8 3</inkml:trace>
  <inkml:trace contextRef="#ctx0" brushRef="#br0" timeOffset="2889.804">4607 1072,'80'-113,"6"4,40-35,-126 144,0 1,0 0,0-1,0 1,0-1,0 1,0-1,1 1,-1-1,0 1,0-1,1 1,-1-1,0 1,0-1,1 0,-1 1,1-1,-1 0,0 1,1-1,-1 0,1 1,-1-1,1 0,-1 1,1-1,-1 0,1 0,-1 0,1 0,-1 0,1 1,-1-1,1 0,-1 0,1 0,-1 0,1 0,-1-1,1 1,-1 0,1 0,-1 0,1 0,-1-1,1 1,-1 0,1 0,-1-1,1 1,-1 0,1-1,-1 1,0 0,1-1,-1 1,0-1,1 1,-1-1,0 1,0-1,1 1,-1-1,0 1,-5 43,2-36,0 0,0 0,1 0,0 0,1 0,-1 0,1 1,1-1,-1 1,2-1,-1 1,1-1,0 0,0 1,0-1,1 0,1 0,-1 0,1 0,0 0,1-1,0 1,0-1,0 0,0 0,1 0,0-1,1 1,-1-1,1-1,5 5,2-5,1 0,-1-1,1 0,0-1,0-1,-1 0,1-1,0 0,0-1,0-1,0 0,-1-1,1 0,-1-1,0 0,0-2,0 1,-1-1,0-1,0-1,6-4,114-118,-105 102,-16 15</inkml:trace>
  <inkml:trace contextRef="#ctx0" brushRef="#br0" timeOffset="3470.417">6018 0,'-7'150,"-7"-1,-21 86,11-78,-10 87,17-160,4-93,5-4</inkml:trace>
  <inkml:trace contextRef="#ctx0" brushRef="#br0" timeOffset="3689.165">5567 424,'43'9,"38"4,15-1,-3-3,-9-2,-14-3,-9-1,-9-2,-10-1,-7-1,-4 1,-4-1,0 1,-6-1</inkml:trace>
</inkml:ink>
</file>

<file path=ppt/ink/ink5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43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1 311,'224'-17,"-158"9,0 3,1 2,33 6,-2-2,-73-1</inkml:trace>
  <inkml:trace contextRef="#ctx0" brushRef="#br0" timeOffset="265.734">57 452,'39'0,"31"0,14-5,-3-2,-10 1,-13 1,-11 2,-9 0,-6 2,-3 1,-3 0,-5 0</inkml:trace>
  <inkml:trace contextRef="#ctx0" brushRef="#br0" timeOffset="781.22">424 1,'2'8,"1"0,0 0,0 0,0-1,1 1,0-1,1 1,-1-1,1-1,1 1,-1-1,1 0,0 0,1 0,-1-1,1 0,0-1,1 1,-1-1,4 1,69 36,-55-29,-1 0,0 1,-1 2,-1 0,0 1,0 2,-18-14,-1 0,1 0,-1 0,0 0,0 1,0-1,-1 1,1 0,-1 0,0 0,0 0,-1 0,0 0,0 1,0-1,0 0,-1 1,0-1,0 0,-1 1,1-1,-1 0,0 0,0 1,-1-1,0 0,0 0,0 0,0 0,-1-1,0 1,0-1,0 1,0-1,-1 0,1 0,-5 2,-34 35,-2-2,-2-1,-1-3,-2-2,-16 7,-29 30,83-57</inkml:trace>
</inkml:ink>
</file>

<file path=ppt/ink/ink5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4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0 273,'5'0,"15"0,10-5,4-1,2 0,-1 1,-2 1,-1 2,-2 1,0 1,-2 0,0 0,0 0,-5 5,-1 1,-5 6,-5-1</inkml:trace>
  <inkml:trace contextRef="#ctx0" brushRef="#br0" timeOffset="916.254">988 75,'-168'356,"121"-287,46-69,1 0,-1 0,1 0,-1-1,0 1,1 0,-1 0,1-1,-1 1,1 0,-1-1,1 1,0 0,-1-1,1 1,-1-1,1 1,0-1,-1 1,1-1,0 1,-1-1,1 1,0-1,0 1,0-1,0 1,-1-1,1 0,0 1,0-1,0 1,0-1,0 1,0-1,0 0,1 1,-1-1,0 1,0-1,0 1,1-1,-1 0,0 1,0-1,1 1,-1 0,1-1,6-19,1 2,1-1,1 1,1 0,0 1,1 1,1 0,12-11,6-12,-12 17,0 1,1 0,1 2,0 0,2 2,0 0,1 2,25-13,-46 27,0 1,0-1,1 1,-1 0,0 0,0 0,0 0,1 0,-1 1,0-1,0 1,0 0,0 0,0 0,0 1,0-1,0 0,-1 1,1 0,0 0,-1 0,0 0,1 0,-1 1,0-1,0 0,0 1,0 0,-1-1,1 1,-1 0,1 0,-1 0,0 0,0 0,-1 0,1 0,-1 1,1-1,-1 0,0 0,0 0,0 1,-1-1,1 0,-1 0,0 0,0 3,-24 165,20-124,30-66,74-109,39-5,-56 90,-80 42,-1 1,1-1,0 1,0-1,0 1,-1 0,1 0,0 0,0 0,0 0,0 0,-1 1,1-1,0 1,0-1,0 1,-1-1,1 1,0 0,-1 0,1 0,-1 0,1 0,-1 0,0 1,1-1,-1 0,0 1,0-1,0 1,0-1,0 1,0-1,0 1,0 0,-1-1,1 1,-1 0,1 0,-1 0,0-1,0 1,0 0,0 0,0 0,0 0,0 1,-1 10,-1 1,0 0,0 0,-2-1,1 1,-2-1,0 0,0 0,-6 8,-2 9,1-1,3-5</inkml:trace>
  <inkml:trace contextRef="#ctx0" brushRef="#br0" timeOffset="1732.167">2116 47,'-1'-3,"-1"0,0 0,0 0,0 0,0 0,-1 1,1-1,-1 1,0-1,0 1,1 0,-2 0,1 0,0 0,0 1,0-1,-1 1,1 0,-1 0,1 0,-1 0,1 1,-1-1,1 1,-1 0,0 0,1 1,-1-1,1 0,-1 1,0 0,1 0,0 0,-1 1,1-1,0 1,-11 3,1 1,0 1,0 0,1 1,0 1,1-1,-1 2,-3 4,8-8,0 1,1 0,0 0,0 0,0 1,1 0,0 0,1 0,0 0,0 1,1 0,0 0,0 0,1 0,0 0,1 1,0-1,0 0,1 1,0-1,1 1,0-1,1 2,-1-8,0 0,1-1,0 1,-1-1,1 1,0-1,0 0,0 0,1 0,-1 0,0 0,1 0,-1-1,1 1,0-1,-1 0,1 0,0 0,0 0,0 0,0 0,0-1,0 0,0 1,0-1,0 0,0 0,0-1,-1 1,1-1,0 1,0-1,2-1,94-39,73-108,-65 87,-106 62,0-1,1 1,-1 0,0 0,1 1,-1-1,1 0,-1 0,0 1,1-1,-1 0,0 1,0-1,1 1,-1 0,0-1,0 1,0 0,0 0,0 0,0 0,0 0,0 0,0 0,0 0,0 0,-1 0,1 1,-1-1,1 0,0 0,-1 1,0-1,1 0,-1 1,0-1,0 0,0 1,0-1,0 1,2 64,-3-56,-32 246,29-214,-3-1,-2 0,-1-1,-2 0,-2 1,10-30,-1 1,0-1,-1 0,0 0,-1-1,0 0,-1 0,0-1,0 0,-1 0,0-1,-1 0,0 0,0-1,0-1,-1 1,0-2,0 0,-2 1,11-5,0 0,-1 0,1 0,0 0,-1 0,1-1,-1 1,1-1,-1 1,1-1,-1 0,1 0,-1 0,1 0,-1-1,1 1,-1-1,1 1,0-1,-1 0,1 0,0 0,-1 0,1-1,0 1,0 0,0-1,0 1,0-1,0 0,1 0,-1 0,1 0,-1 0,1 0,-1 0,1 0,0-1,0 1,0 0,1-1,-1 1,0-1,1-1,0-10,2 0,-1-1,2 1,0 0,0 1,2-1,-1 0,2 1,0 0,0 1,1-1,1 1,0 0,1 1,0 0,1 0,0 1,0 1,9-7,107-79,-102 83</inkml:trace>
</inkml:ink>
</file>

<file path=ppt/ink/ink5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9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32,'-2'-2,"1"0,-1 1,1-1,-1 0,1 0,-1 1,0-1,0 1,0-1,0 1,0 0,0 0,0 0,0 0,0 0,-1 0,1 1,0-1,-1 1,1 0,0-1,-1 1,1 0,0 0,-2 1,2-2,-9-1,1 1,-1 0,0 0,1 1,-1 0,0 1,1 0,-1 0,1 1,-1 1,1 0,0 0,0 1,0 1,1-1,0 1,-1 1,2 0,-5 3,11-7,1 0,-1 0,1-1,0 1,0 0,-1 0,1 0,1 1,-1-1,0 0,0 0,1 0,-1 1,1-1,0 0,0 0,0 1,0-1,0 0,0 0,1 1,-1-1,1 0,-1 0,1 1,0-1,0 0,0 0,0 0,0 0,0 0,1 0,-1-1,1 1,-1 0,1-1,0 1,0-1,0 1,79 48,-79-49,5 1,0 0,1 0,-1 1,0-1,0 2,-1-1,1 1,-1 0,1 1,-1-1,-1 1,1 0,-1 1,0-1,0 1,0 0,-1 0,0 1,0-1,0 1,-1 0,0 0,-1 0,1 0,-1 1,-1-1,1 1,-2-1,1 1,-1-1,0 5,-3-3,-1-1,-1 0,1 0,-2 0,1-1,-1 1,0-1,0-1,-1 1,0-1,0 0,0-1,-1 1,0-1,0-1,0 0,0 0,-1 0,0-1,1-1,-1 1,-7 0,10-1,0-1,1 1,-1-1,0 0,0 0,0 0,0-1,0 0,0 0,0-1,1 1,-1-1,0-1,0 1,0-1,1 0,-1 0,1-1,0 1,0-1,0-1,0 1,0 0,0-1,0-1,-2-10</inkml:trace>
</inkml:ink>
</file>

<file path=ppt/ink/ink5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0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0,'-5'15,"3"14,2 2</inkml:trace>
</inkml:ink>
</file>

<file path=ppt/ink/ink5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132 225,'-14'39,"-10"26,-1 8,4-4,1-14,4-12,4-12</inkml:trace>
  <inkml:trace contextRef="#ctx0" brushRef="#br0" timeOffset="690.107">329 508,'61'-46,"50"-94,-34 16,-55 99,-25 53,-3 0,2 1,1 0,1 0,1 0,3 21,-1-44,-1 0,1 0,0 1,1-1,-1 0,1 0,1 0,-1-1,1 1,0-1,0 1,0-1,1 0,0 0,0 0,0-1,1 1,-1-1,1 0,0 0,0-1,1 1,-1-1,1-1,-1 1,1-1,0 0,0 0,0 0,0-1,1 0,-1 0,0-1,0 0,1 0,-1 0,0-1,0 1,0-2,0 1,1-1,-2 0,1 0,0 0,0-1,10-11,-1 0,0 0,-2-1,1-1,-2 0,0-1,-1-1,-1 0,0 0,-2-1,0 0,-1 0,-1-1,0 1,1-19,-7 38,11-84,-15 59</inkml:trace>
  <inkml:trace contextRef="#ctx0" brushRef="#br0" timeOffset="1624.298">1514 56,'-8'-1,"0"1,0 0,0 0,0 1,0 0,0 0,1 1,-1 0,0 1,1 0,-1 0,1 0,0 1,0 0,0 0,1 1,-1 0,1 0,-1 2,-3 1,1-1,1 1,0 1,0-1,0 1,1 1,1-1,-1 1,2 0,-1 1,1-1,1 1,0 0,1 0,0 1,0-1,1 1,1-1,0 1,0 0,2-1,-1 1,1 0,1-1,0 1,1-1,0 1,0-1,1 0,1-1,0 1,0-1,1 0,1 0,-1 0,2-1,1 2,4-3,-1 0,1-1,0-1,0 0,0-1,1 0,0-1,0-1,0 0,1-1,-1 0,1-1,-1-1,1 0,-1-1,1-1,-1 0,0-1,0 0,0-1,0-1,-1 0,1-1,-1-1,-1 0,1 0,-1-1,-1-1,1 0,-1-1,4 0,1-2,-2 1,0-2,0 0,-1-1,-1 0,0-1,-1 0,3-7,-4 6,-2-1,1 0,-2-1,0 0,-2 0,0-1,1-4,-5 17,-1 0,1 0,-1 0,0 0,0-1,-1 1,1 0,-2 0,1 0,-1 0,1 0,-1 1,-1-1,1 0,-1 1,0 0,-1-1,1 1,-1 0,0 1,0-1,-1 1,1 0,-1 0,-4-3,-1 1,0 0,0 0,0 1,-1 1,0 0,0 0,0 1,0 0,0 1,0 0,-1 1,1 1,-1-1,1 2,-1 0,-8 1,-18 5,1 1,0 2,0 1,-24 13,-113 60,172-83,1-1,-1 1,1 0,-1-1,1 1,-1 0,1 0,-1 0,1 0,0 0,0 0,0 0,-1 0,1 0,0 1,0-1,1 0,-1 1,0-1,0 1,1-1,-1 1,1-1,-1 1,1 0,0-1,-1 1,1-1,0 1,0 0,0-1,0 1,0 0,1-1,-1 1,1-1,-1 1,1 0,-1-1,1 1,0-1,-1 0,1 1,0-1,0 0,0 1,0-1,1 0,-1 0,0 0,0 0,1 0,-1 0,1 0,-1 0,1-1,10 3,0 0,0-1,1-1,-1 0,0-1,1 0,-1-1,1-1,-1 1,0-2,4-1,29-4,-34 9,0-1,0 2,1-1,-1 1,-1 1,1 0,0 1,-1 0,1 0,-1 1,-1 1,1 0,-1 0,0 0,2 3,31 17,-28-16,1-1,0-1,1 0,0-1,0-1,0-1,1 0,-1-1,1-1,12 1,43 8,-53-6</inkml:trace>
</inkml:ink>
</file>

<file path=ppt/ink/ink5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2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6,'56'17,"-12"-10,1-2,0-2,0-2,31-4,10 1,-74 2,-5 1,1-1,-1 0,1 0,-1 0,1-1,-1-1,0 1,0-1,0 0,0-1,0 1,0-1,5-4,1-4</inkml:trace>
</inkml:ink>
</file>

<file path=ppt/ink/ink5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2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1,'43'9,"29"-1,7-2,-6-2,-10-2,-10-1,-11-1,-11-5,-12-2</inkml:trace>
</inkml:ink>
</file>

<file path=ppt/ink/ink5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4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230 275,'-4'22,"0"-1,-1 0,-1 0,-1 0,-1-1,-1 0,0-1,-2 0,0 0,-1-1,-1-1,-3 4,-1 2,-80 120,146-193,143-157,-82 71,-110 135,0 0,1 0,-1 1,1-1,-1 0,1 0,-1 0,1 0,-1 1,1-1,0 0,-1 1,1-1,0 0,0 1,0-1,-1 1,1-1,0 1,0 0,0-1,0 1,0 0,0-1,0 1,0 0,0 0,0 0,0 0,0 0,0 0,0 0,-1 0,1 1,0-1,0 0,0 1,0-1,0 0,0 1,0-1,0 1,-1-1,1 1,0 0,0-1,-1 1,1 0,0-1,-1 1,1 0,-1 0,1 0,-1-1,1 1,-1 0,0 0,1 1,5 141,-8-93,2-48,7 75,-7-76,0 1,1-1,-1 0,1 1,-1-1,1 0,-1 1,1-1,0 0,0 0,-1 0,1 0,0 0,0 0,0 0,0 0,0 0,1 0,-1 0,0-1,0 1,0 0,1-1,-1 1,0-1,1 0,-1 1,0-1,1 0,-1 0,1 0,-1 0,0 0,1 0,-1 0,1 0,-1-1,0 1,1 0,-1-1,0 1,1-1,-1 0,0 1,0-1,0 0,0 0,1 0,-1 1,0-1,0-1,134-121,-74 54,-46 51,0 1,0 0,2 1,0 1,0 0,2 1,3-1,-20 14,0 0,0 0,0 0,0 0,0 0,0 0,0 0,1 1,-1-1,0 1,1 0,-1-1,0 1,1 0,-1 0,0 1,1-1,-1 0,0 1,0 0,1-1,-1 1,0 0,0 0,0 0,0 0,0 1,0-1,0 0,-1 1,1-1,0 1,-1 0,1 0,-1-1,1 1,-1 0,0 0,0 0,0 1,0-1,0 0,-1 0,1 0,-1 1,1-1,-1 0,0 1,0-1,0 2,-26 174,28-42,4-118</inkml:trace>
  <inkml:trace contextRef="#ctx0" brushRef="#br0" timeOffset="9383.224">1104 755,'19'3,"-1"-2,1 0,-1-2,0 0,1 0,-1-2,0 0,0-1,0-1,-1-1,1-1,-1 0,-1-1,0 0,0-2,0 0,-1-1,2-2,40-44,-2-3,-3-2,-3-2,11-23,-51 75,0-1,-1 0,-1 0,0-1,-1 0,-1 0,0-1,0 1,-2-1,0 0,-1 0,0 0,-1-1,-1 1,0 0,-1 0,-1 0,-2-12,3 25,0-1,1 1,-1-1,0 1,-1 0,1-1,0 1,-1 0,1 0,-1 0,0 0,1 0,-1 0,0 0,0 1,-1-1,1 1,0-1,0 1,-1 0,1 0,0 0,-1 0,1 0,-1 0,0 1,1 0,-1-1,1 1,-1 0,0 0,1 0,-1 1,0-1,1 0,-1 1,1 0,-1 0,1 0,-2 0,-87 66,78-53,1 0,0 0,1 2,0-1,2 1,0 1,0-1,2 2,0-1,1 1,0 0,2 0,0 1,1-1,1 1,1 0,0-1,2 1,0 0,1 0,1-1,2 5,1-11,0 0,2-1,-1 0,1-1,1 1,0-2,1 1,-1-1,2-1,-1 0,1 0,0-1,1 0,0-1,0 0,0-1,1-1,0 0,-1 0,1-1,1-1,8 0,161 24,-182-25,-12-1</inkml:trace>
  <inkml:trace contextRef="#ctx0" brushRef="#br0" timeOffset="12022.68">2656 191,'-35'95,"25"-68,3-7,0 0,-2-1,0 0,-1 0,0-1,-2-1,0 0,-13 14,-139 99,158-125,0 0,-1 0,1-1,-1 0,0 0,0-1,0 0,0 0,0 0,-1-1,1 0,-1-1,0 0,1 0,-1 0,0-1,0 0,1-1,-1 0,0 0,1 0,-1-1,1 0,-1-1,1 0,0 0,0-1,4-2,0 0,1-1,0 1,0-1,1 0,0 0,0 1,1-1,-1 0,1 0,1 0,0 0,0 0,0 1,0-1,1 0,0 1,1-1,0 1,1-2,-3 3,1-4,1 0,0 0,1 0,0 0,0 1,0-1,1 1,1 0,-1 1,1-1,1 1,-1 1,1-1,0 1,1 0,-1 0,1 1,1 0,-1 1,0-1,1 2,0-1,-2 6,1 0,-1 0,0 0,0 1,-1 0,1 0,-1 1,1 0,-1 0,0 1,-1-1,1 1,-1 0,0 1,0-1,0 1,-1 0,0 0,0 1,-1-1,2 3,12 16,3 0,2-1,1-1,0 0,2-2,1-1,0-1,15 7,57 33,-82-51</inkml:trace>
</inkml:ink>
</file>

<file path=ppt/ink/ink5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2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85 283,'147'26,"273"-24,-396-2</inkml:trace>
  <inkml:trace contextRef="#ctx0" brushRef="#br0" timeOffset="251.593">1 565,'48'5,"35"1,13 0,-5-1,-14-2,-9 0,-12-2,-11-1,-8 0,-5 0,-4-5,-2-2,-5 1</inkml:trace>
  <inkml:trace contextRef="#ctx0" brushRef="#br0" timeOffset="670.987">537 1,'9'14,"1"-1,1-1,-1 1,2-1,0-1,0 0,1-1,0-1,1 0,0 0,1-1,-1-1,1-1,1 0,-1-1,1 0,0-1,0-1,3 0,129 48,-143-49,0-1,0 1,-1 1,1-1,0 1,-1-1,0 1,0 1,0-1,0 0,0 1,-1 0,1 0,-1 0,0 0,0 1,-1-1,1 1,-1 0,0-1,0 1,-1 0,1 0,-1 0,0 0,0 1,-1-1,0 0,0 2,-7 11,-2-1,0 0,-1 0,0-1,-2 0,0-1,0 0,-2-1,0 0,0-1,-1-1,-1 0,0-1,-14 7,6-1,-230 163,230-166</inkml:trace>
</inkml:ink>
</file>

<file path=ppt/ink/ink5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0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0,1 0,-1 0,0 0,0 0,0 0,-1 0,1 0,-1 0,-9 0,-9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8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656 1,'-34'0,"1"2,0 1,0 2,0 1,1 2,0 1,0 1,1 2,-19 10,31-9,1 1,0 0,1 1,0 1,2 1,0 0,0 1,-6 12,-19 22,27-39,2 1,-1 1,2 0,0 1,1 0,0 0,2 1,0 0,0 0,2 1,0 0,1 0,1 0,0 9,2-20,0 1,1-1,0 0,0 1,1-1,0 0,0 1,0-1,1 0,0 0,1 0,0 0,0-1,0 1,1-1,0 1,0-1,0 0,1-1,0 1,0-1,1 0,-1 0,1-1,0 1,0-1,1 0,18 5,-1-1,1-1,0-1,0-1,1-1,6-1,8-2,0-1,-1-2,1-2,-1-1,1-2,-2-2,7-4,-24 8,0 0,-1-2,0 0,-1-1,0-2,0 0,17-11,-23 10</inkml:trace>
  <inkml:trace contextRef="#ctx0" brushRef="#br0" timeOffset="330.734">769 340,'-41'0,"-397"17,190 20,263-34,4-3</inkml:trace>
</inkml:ink>
</file>

<file path=ppt/ink/ink5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87,'-3'-4,"-1"-1,0 1,0 1,-1-1,1 0,-1 1,1 0,-1 0,0 0,0 1,-1 0,1 0,0 0,-1 0,1 1,-1 0,0 0,1 1,-1-1,0 1,1 0,-1 1,0 0,1 0,-1 0,1 0,-1 1,1 0,0 0,-1 0,1 1,0-1,1 1,-1 1,0-1,1 1,-4 3,-2 1,0 0,0 1,0 0,1 0,1 1,0 0,0 1,1 0,0 0,1 0,0 1,0 3,5-11,0 0,0 0,0 0,1 1,-1-1,1 0,0 0,0 1,1-1,-1 0,1 0,0 0,0 0,1 0,-1 0,1 0,-1 0,1 0,1-1,-1 1,0-1,1 1,0-1,0 0,0 0,0 0,0 0,0-1,1 1,0-1,-1 0,1 0,0 0,0-1,0 1,0-1,0 0,0 0,0-1,0 1,1-1,-1 0,0 0,3 0,12-7,-1 0,0-2,0 0,-1-1,0-1,0 0,-1-1,-1-1,0-1,-1 0,0 0,-1-2,-1 0,7-11,22-23,24-35,-65 85,0 0,0-1,0 1,0-1,0 1,0-1,0 1,0-1,1 1,-1 0,0-1,0 1,0-1,1 1,-1-1,0 1,0 0,1-1,-1 1,0 0,1-1,-1 1,0 0,1 0,-1-1,0 1,1 0,-1 0,1 0,-1-1,1 1,-1 0,0 0,1 0,-1 0,1 0,-1 0,1 0,-1 0,1 0,-1 0,1 0,-1 0,0 0,1 1,-1-1,1 0,-1 0,1 0,-1 1,0-1,1 0,-1 0,0 1,1-1,-1 0,0 1,1-1,-1 0,0 1,0-1,1 0,-1 1,0-1,0 1,0-1,0 1,1-1,-1 1,2 36,-2-31,13 169,-6-131,-3 1,-2 0,-2-1,-1 1,-3 3,1-15,-1-1,-1 0,-1 0,-2 0,-2-1,0 0,-2-1,-2 0,0-1,-2 0,-1-2,-19 23,34-47,0 0,0 0,0 0,-1 0,1-1,-1 1,0-1,0 1,0-1,0 0,0-1,0 1,0 0,-1-1,1 0,-1 0,1 0,-1 0,1 0,-1-1,0 1,1-1,-1 0,1 0,-1-1,0 1,1-1,-1 1,1-1,-1 0,1-1,-1 1,1-1,0 1,0-1,0 0,0 0,0 0,0-1,0 1,1-1,-1 1,1-1,-1 0,1 0,0 0,1 0,-1 0,0-1,1 1,-2-17,1 1,1-1,1 0,1 0,0 0,2 0,0 1,1-1,1 1,1 0,1 0,0 1,2 0,0 0,1 0,0 2,2-1,0 1,0 1,2 0,0 1,2-1,97-68,-94 75</inkml:trace>
</inkml:ink>
</file>

<file path=ppt/ink/ink5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0,'-19'2,"0"1,0 1,0 0,0 2,0 0,1 1,0 0,1 2,-11 6,26-15,1 1,-1-1,1 0,-1 0,1 1,0-1,-1 0,1 1,0 0,-1-1,1 1,0 0,0-1,0 1,-1 0,1 0,0 0,0 0,0 0,0 0,1 0,-1 1,0-1,0 0,1 0,-1 1,1-1,-1 0,1 1,-1-1,1 1,0-1,0 1,0-1,0 0,0 1,0-1,0 1,0-1,0 1,1-1,-1 0,1 1,-1-1,1 0,-1 1,1-1,0 0,0 0,-1 0,1 1,0-1,0 0,0 0,0 0,1 0,-1-1,0 1,150 79,-145-74,0 0,0 0,0 1,-1 0,0 1,-1-1,1 1,-1 0,-1 0,1 0,-2 0,1 1,-1-1,0 1,-1-1,0 1,0 0,-1 0,0-1,0 1,-1 0,0 0,-1-1,0 1,0-1,-1 1,0-1,-1 0,0 0,0 0,0-1,-1 1,0-1,-6 6,8-10,-1 0,0-1,0 1,0-1,0 1,-1-1,1 0,-1-1,1 1,-1-1,1 0,-1 0,0-1,1 1,-1-1,0 0,0 0,0 0,1-1,-1 0,0 0,1 0,-1 0,1-1,-1 0,1 0,0 0,0 0,0-1,0 0,0 1,0-1,1-1,-1 1,1-1,0 1,0-1,0 0,-1-3,2-9</inkml:trace>
</inkml:ink>
</file>

<file path=ppt/ink/ink5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3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5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5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2,'137'21,"94"-43,-215 21,59 14,-69-7</inkml:trace>
</inkml:ink>
</file>

<file path=ppt/ink/ink5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5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27,'38'5,"28"-4,6-1,-3-1,-9 0,-10-6,-8 0,-7 0,-5 2,-7 1</inkml:trace>
</inkml:ink>
</file>

<file path=ppt/ink/ink5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3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34 457,'-5'33,"-1"17,-5-1,0-8</inkml:trace>
  <inkml:trace contextRef="#ctx0" brushRef="#br0" timeOffset="576.398">259 627,'25'-21,"-2"-1,0-1,-1 0,-2-2,0 0,-2-2,-1 0,-1-1,-1 0,7-20,-22 48,0 1,0-1,1 1,-1 0,0-1,1 1,-1-1,1 1,-1-1,1 1,-1-1,1 1,-1-1,1 0,-1 1,1-1,0 0,-1 1,1-1,-1 0,1 0,0 1,-1-1,1 0,0 0,-1 0,1 0,0 0,-1 0,1 0,0 0,-1 0,1-1,0 1,-1 0,1 0,0 0,-1-1,1 1,-1 0,1-1,-1 1,1-1,0 1,-1 0,1-1,-1 1,0-1,1 0,-1 1,1-1,-1 1,0-1,0 1,1-1,-1 0,0 1,0-1,0 0,1 1,-1-1,0 0,0 1,0-1,0 0,0 1,-1-1,1 0,11 61,22 64,-31-119,0-1,1 0,0 1,0-1,0-1,0 1,0 0,1-1,-1 1,1-1,0 0,0-1,0 1,1-1,-1 1,0-1,1-1,0 1,-1-1,1 1,0-1,0 0,0-1,2 1,4-3,1-1,-1 1,0-2,-1 0,1 0,-1-1,0 0,0 0,0-1,0-1,-1 0,-1 0,1-1,-1 0,0 0,-1-1,0 0,0 0,-1 0,0-1,-1 0,3-7,0 5,68-133,-67 130</inkml:trace>
  <inkml:trace contextRef="#ctx0" brushRef="#br0" timeOffset="946.6">1389 6,'-16'27,"1"1,1 1,2 0,0 1,3 0,0 1,2 0,0 8,5-33,0-1,0 1,1 0,0 0,0 0,1 0,0 1,0-1,0 0,1 0,-1 0,2 0,-1 0,1 0,-1 0,2-1,-1 1,1-1,-1 1,2-1,-1 0,0 0,1 0,0 0,0-1,1 0,-1 1,1-2,0 1,0 0,0-1,4 2,1 0,1-1,-1 0,1-1,0 0,0-1,0 0,0 0,0-1,0-1,1 0,-1-1,0 0,0 0,0-1,0-1,0 0,0 0,-1-1,0 0,1-1,-2 0,1-1,0 0,-1 0,0-1,-1 0,0-1,0 0,0 0,-1-1,2-2,1-6,0 0,-1-1,0 1,-2-2,0 1,-1-1,-1 0,-1 0,2-18,-6 31,0 0,-1 0,1 0,-1 0,0 0,-1 1,0-1,0 0,0 0,0 1,-1 0,0-1,0 1,0 0,-1 0,0 1,0-1,0 1,-1 0,1 0,-1 0,0 0,0 1,0 0,-6-3,-3-1,-1 1,0 0,0 1,0 0,-1 1,1 1,-1 1,0 0,-3 1,-13 0</inkml:trace>
  <inkml:trace contextRef="#ctx0" brushRef="#br0" timeOffset="1194.318">1163 231,'38'-5,"23"-1,5 0,-3 1,-9 2,-7 0,-13 7,-6 2,-9 5,-2 0,-5 4,1 3,3 0,4-4,3-5,2-3,-3-2</inkml:trace>
</inkml:ink>
</file>

<file path=ppt/ink/ink5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7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1 627,'15'5,"1"0,0-1,0 0,0-2,0 0,0-1,1 0,-1-1,0-1,1-1,-1 0,0-1,0-1,0 0,-1-1,15-7,6-8,-1-1,0-1,-2-2,0-2,-2-1,19-21,61-56,-103 97,0-1,-1 0,0 0,-1 0,0-1,0 0,-1 0,0-1,0 0,-1 0,-1 0,1 0,-2 0,1-1,0-9,-2 13,-1 1,0 0,0 0,0 0,-1-1,0 1,0 0,-1 0,1 0,-1 0,-1 0,1 1,-1-1,0 1,0-1,0 1,-1 0,0 0,0 1,0-1,-1 1,1 0,-1 0,0 0,0 1,-1-1,-3 0,3 0,-1 1,0 0,-1 1,1-1,0 1,-1 1,1 0,-1 0,0 0,1 1,-1 0,1 0,-1 1,0 0,1 1,-1-1,1 1,0 1,0 0,0 0,0 0,0 0,0 1,1 1,0-1,0 1,0 0,1 0,-1 0,1 1,0 0,1 0,-1 0,1 1,1-1,-1 1,1 0,0 0,1 1,-1-1,1 0,0 8,-1 0,0 1,2 0,0-1,0 1,2 0,0-1,0 1,2 0,0-1,1 0,0 1,1-2,1 1,0-1,1 1,1-2,0 1,1-1,0 0,1-1,4 4,13 9,1-2,2-1,0-1,1-1,24 10,-37-19,-3-1</inkml:trace>
</inkml:ink>
</file>

<file path=ppt/ink/ink5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8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0,'-14'19,"-5"12,-5-1,8-4,11-7,11-12,9-7,2-8,-1 2,-5 7,-3 3</inkml:trace>
</inkml:ink>
</file>

<file path=ppt/ink/ink5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1,'-9'4,"-9"8,0 5,7 1,10-4,6-8,1-1,-4-1,-3 4,-7 0,-1 3,1 1</inkml:trace>
</inkml:ink>
</file>

<file path=ppt/ink/ink5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7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345 135,'-32'8,"1"2,0 1,0 2,1 1,0 1,2 2,-17 12,37-23,1 0,0 1,0 0,1 0,0 0,0 1,1 0,0 0,0 1,1-1,0 1,1 0,0 0,0 0,1 0,0 1,0-1,1 1,1-1,-1 1,2-1,-1 1,1-1,1 1,-1-1,2 0,-1 1,1-1,1 0,0-1,2 5,-3-5,0 1,1-1,0 0,0 0,1-1,0 1,0-1,1 0,-1-1,2 1,-1-1,1 0,0-1,0 1,0-1,1-1,0 0,0 0,0 0,0-1,1 0,0-1,-1 0,1 0,0-1,0 0,0 0,-1-1,1 0,0-1,0 0,3-1,8-2,0-1,0-2,-1 1,0-2,0-1,-1 0,0-1,-1-1,0-1,-1 0,0-2,-1 1,0-2,-1 0,8-12,-1 1,-1-1,-1 0,-2-2,0 0,4-14,-17 34,0-1,0 0,-1 0,0 0,-1 0,0 0,-1-1,0 1,0 0,-1-1,-1 1,1-1,-2 1,1 0,-2-1,1 1,-1 0,-1 0,-1-1,-1 2,-1 0,-1 1,1 0,-1 1,-1-1,1 1,-1 1,-1 0,1 0,-1 1,0 0,0 1,0 0,-1 0,1 1,-1 1,0 0,0 0,0 1,0 0,0 1,0 1,0-1,0 2,0-1,-5 3,-65 22,52-10</inkml:trace>
  <inkml:trace contextRef="#ctx0" brushRef="#br0" timeOffset="364.611">148 332,'140'-93,"-131"92,1 0,0 0,-1 1,1 0,0 1,0 0,-1 0,1 1,-1 0,0 1,1 0,-1 1,-1 0,1 0,0 1,-1 0,0 0,0 1,5 4,-5-5,120 50,-86-52,-25-8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9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65,'-22'135,"-4"45,-7-1,-8-1,-28 62,51-195,-1 0,-2-1,-2-1,-8 10,21-33,18-18,22-25,-13 9</inkml:trace>
  <inkml:trace contextRef="#ctx0" brushRef="#br0" timeOffset="5762.322">621 37,'-2'1,"0"0,0 1,1-1,-1 1,0 0,1-1,-1 1,1 0,0 0,-1 0,1 0,0 0,0 0,0 0,1 1,-1-1,0 0,1 0,0 1,-1-1,1 0,0 1,0-1,0 0,0 1,0 0,-14 225,-27 78,-43-30,69-233,-15 82,25-74,5-44,0 1,0-1,-1 1,0-1,0 1,-1-1,0 0,-1 1,1-1,-1 0,-3 4,-12 16,24-31</inkml:trace>
  <inkml:trace contextRef="#ctx0" brushRef="#br0" timeOffset="6680.132">0 149,'27'-17,"0"2,0 1,2 1,-1 2,2 0,15-2,4-1,1 2,1 2,0 2,0 2,1 3,-1 2,1 2,-1 2,40 9,-72-8,0 0,0 2,-1 0,1 1,-1 1,-1 1,0 0,0 1,-1 1,14 12,-23-17,0 0,-1 0,0 1,0 0,0 0,-1 0,0 1,-1 0,0 0,0 0,0 0,-1 1,-1-1,1 1,-1 0,-1 0,0 0,0 0,0 0,-1 0,-1 0,0 0,0-1,-1 5,-1 0,-1-1,0 0,0 0,-1-1,-1 0,0 0,0 0,-1 0,-1-1,0 0,0-1,-1 0,0 0,0-1,-7 5,-15 12,-86 50,88-65,0-2,0-1,-1-2,0 0,0-2,0-1,-12-2,43 0,-1 1,0 0,1-1,-1 1,0-1,0 1,1-1,-1 1,0 0,0-1,0 1,0 0,0-1,0 1,0-1,0 1,0 0,0-1,0 1,-1-1,1 1,0 0,0-1,-1 1,1-1,0 1,-1-1,1 1,0-1,-1 1,1-1,-1 1,1-1,-1 1,1-1,-1 0,1 1,-1-1,1 0,-1 0,1 1,-1-1,0 0,1 0,-1 0,1 0,-1 0,0 1,1-1,-1 0,1-1,-1 1,0 0,1 0,-1 0,0 0,1 0,-1-1,1 1,-1 0,1 0,207 119,-151-74,-2 2,-3 3,-1 2,38 54,-19-10,-63-90</inkml:trace>
</inkml:ink>
</file>

<file path=ppt/ink/ink5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5:56.36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4186 438,'14'15,"6"4</inkml:trace>
</inkml:ink>
</file>

<file path=ppt/ink/ink5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43.3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0,'0'5,"0"6,0 7,0-1</inkml:trace>
</inkml:ink>
</file>

<file path=ppt/ink/ink5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43.6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0,'5'15,"1"4</inkml:trace>
</inkml:ink>
</file>

<file path=ppt/ink/ink5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41.5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764 114,'-2'0,"0"-1,0 1,1 0,-1 0,0 0,0 1,0-1,1 0,-1 1,0-1,1 1,-1-1,0 1,1 0,-1 0,1 0,-1 0,1 0,-1 0,1 0,0 0,-1 0,1 1,0-1,0 1,0-1,0 1,0-1,1 1,-1-1,0 1,1 0,-1-1,1 1,-1 0,1 1,0-3,-155 294,-12-5,187-336,217-404,-170 310,-63 122,-12 33,1 4,1 1,0 1,1-1,1 1,1 0,1 0,1 0,0 0,2 0,1 8,9 36,3 0,2-1,3-1,13 24,-31-84,-1 1,1-1,0 0,0 1,0-1,0 0,1 0,-1 0,1 0,-1 0,1 0,0 0,-1-1,1 1,0 0,0-1,0 0,0 1,0-1,1 0,-1 0,0 0,1 0,-1-1,0 1,1-1,-1 1,1-1,-1 0,1 0,-1 0,1 0,-1 0,1-1,-1 1,0-1,1 1,-1-1,0 0,1 0,-1 0,0 0,0-1,0 1,0 0,0-1,0 0,0 1,0-1,-1 0,1-1,21-25,-2 0,-1-2,-1 0,-2-1,-1-1,11-31,-12 33,-2 0,-1-1,-1-1,-2 0,-1 0,-1-1,-2 0,-2 0,-1 0,-1-26,-1 57,0 0,0 0,0 0,0-1,-1 1,1 0,-1 0,1 0,-1 0,0 0,1 0,-1 0,0 0,0 0,-1 0,1 1,0-1,-1 0,1 1,-1-1,1 1,-1-1,0 1,1 0,-1 0,0 0,-1-1,-9 3</inkml:trace>
  <inkml:trace contextRef="#ctx0" brushRef="#br0" timeOffset="324.695">1271 368,'-7'28,"1"1,2-1,0 1,2 0,1 0,2 0,0 0,2 0,4 15,-6-40,-1 1,1 0,0 0,1-1,-1 1,1-1,0 1,0-1,0 0,1 0,-1 0,1 0,0 0,0 0,0-1,1 0,-1 1,1-1,0 0,0-1,0 1,0-1,1 0,-1 0,0 0,1 0,0-1,-1 0,1 0,0 0,-1-1,1 1,0-1,0 0,2-1,3-2,0 0,0-1,-1 0,0-1,0 0,0 0,0-1,-1 0,0-1,0 0,0 0,-1 0,0-1,-1 0,0-1,0 0,-1 1,0-2,0 1,-1 0,-1-1,1 0,-1 0,-1 0,0 0,-1-1,1 1,-2 0,0-1,0 1,-1 0,0-1,-1 1,0 0,0 0,-1 0,-1 0,1 0,-2 1,1-1,-1 1,-1 1,0-1,0 1,0 0,-1 0,0 0,-1 1,0 0,0 1,0 0,-1 0,0 1,0 0,0 0,-1 1,0 0,-2 0,-12 1</inkml:trace>
  <inkml:trace contextRef="#ctx0" brushRef="#br0" timeOffset="612.386">1779 1,'0'29,"-5"28,-1 10,0 3,1-6,2-4,1-7,1-8,5-7,2-6,0-2,-1-2,4-6,0-2,-2-4</inkml:trace>
  <inkml:trace contextRef="#ctx0" brushRef="#br0" timeOffset="1050.132">1582 368,'101'27,"-49"-11,0-3,1-2,0-2,0-2,43-2,89-13,-175 5,-1-1,1 0,-1-1,0 0,0 0,0-1,-1 0,0-1,0 0,-1 0,0 0,0-1,-1 0,0-1,0 1,-1-1,0 0,0 0,-1-1,0 0,1-7,-4 15,0-1,0 1,-1-1,1 0,-1 1,1-1,-1 0,0 1,0-1,0 0,-1 1,1-1,-1 0,1 1,-1-1,0 0,0 1,0-1,0 1,-1 0,1-1,-1 1,1 0,-1 0,0 0,0 0,1 0,-2 0,1 1,0-1,0 1,0-1,-1 1,1 0,-1 0,1 0,-1 0,0 0,-3-1,-1 1,1 0,0 0,-1 0,1 1,-1 0,1 0,-1 0,1 1,-1 0,1 1,0-1,-1 1,1 0,-5 3,-2 3,1 0,0 0,0 1,1 1,0 0,0 0,2 1,-1 1,1-1,1 1,0 1,1 0,0 0,1 0,0 1,1 0,1 0,0 0,1 0,0 1,1 0,1 13,1-21,1 1,0 0,1 0,0-1,0 1,1-1,0 0,0 1,0-1,1-1,0 1,1 0,-1-1,1 0,0 0,1-1,0 1,0-1,0 0,0-1,1 1,-1-1,4 1,7 4,0-1,1 0,0-1,0-1,1 0,-1-2,1 0,0-1,3-1,34 0,-32-3</inkml:trace>
  <inkml:trace contextRef="#ctx0" brushRef="#br0" timeOffset="1381.24">1 989,'952'-82,"-168"23,-341 31,-399 27</inkml:trace>
</inkml:ink>
</file>

<file path=ppt/ink/ink5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49.7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5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54.7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0,'14'0,"15"0,7 0,2 0,-1 0,-1 0,-2 0,-3 0,-1 0,-1 0,-1 0,-5 0</inkml:trace>
</inkml:ink>
</file>

<file path=ppt/ink/ink5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55.0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52,'38'-5,"28"-1,6-1,-3 2,-9-3,-10 0,-9 0,-11 3</inkml:trace>
</inkml:ink>
</file>

<file path=ppt/ink/ink5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49.2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436 84,'-7'-7,"-1"1,0 0,0 1,0 0,-1 0,0 1,0 0,0 0,0 1,0 1,-1-1,1 1,-1 1,0 0,0 0,1 1,-1 0,0 1,0 0,-4 2,-8 0,0 2,1 1,-1 1,1 0,1 2,-1 1,2 0,-10 7,27-17,0 0,0 1,0-1,0 1,0-1,0 1,0 0,1 0,-1 0,0 0,0 0,1 0,-1 1,1-1,-1 0,1 1,0-1,-1 1,1-1,0 1,0 0,0 0,0-1,0 1,1 0,-1 0,0 0,1 0,-1 0,1 0,0 0,0 0,0 0,0 0,0 0,0 0,1 0,-1 0,0 0,1 0,0 0,-1 0,1 0,0-1,0 1,0 0,0 0,0-1,1 1,-1-1,0 1,1-1,0 1,76 38,-66-35,-1-1,1 1,-1 1,0 0,0 1,-1 0,0 0,0 1,0 0,-1 1,-1 0,1 1,-2 0,1 0,-1 0,3 9,-6-12,-1 1,0 0,-1 0,0 0,0 0,0 1,-1-1,-1 0,1 1,-1-1,-1 0,0 1,0-1,0 0,-1 1,0-1,-1 0,0 0,0-1,-1 1,0-1,0 1,0-1,-1 0,0-1,-5 5,-1 1,0-1,-2 0,1-1,-1 0,0-1,-1 0,0-1,-1-1,0 0,0-1,0 0,-14 2,7-7,4-4</inkml:trace>
  <inkml:trace contextRef="#ctx0" brushRef="#br0" timeOffset="264.54">633 394,'-4'38,"-3"18,1 4,-3-3,-1-12</inkml:trace>
  <inkml:trace contextRef="#ctx0" brushRef="#br0" timeOffset="866.305">860 704,'15'-44,"2"0,2 1,1 0,3 2,18-25,1 23,-42 42,1 0,0 1,0-1,0 0,0 1,0-1,0 1,0-1,0 1,0-1,0 1,0 0,0-1,0 1,0 0,0 0,0 0,1 0,-1 0,0 0,0 0,0 0,0 1,0-1,0 0,0 1,0-1,0 0,0 1,0-1,0 1,0 0,0-1,0 1,0 0,0 0,-1-1,1 1,0 0,-1 0,1 0,-1 0,1 0,-1 0,1 0,-1 0,1 0,-1 0,0 1,6 96,-7-90,0 0,0 0,1 0,0 0,0-1,1 1,0 0,0 0,1 0,0-1,0 1,1-1,0 0,1 3,-1-7,-1 1,1-1,0 0,0 0,0 0,1-1,-1 1,0-1,1 0,0 0,-1 0,1 0,0-1,0 1,0-1,0 0,0 0,1-1,-1 1,0-1,0 0,0 0,0 0,1-1,-1 1,0-1,0 0,0 0,0 0,0-1,3-1,3-1,0-1,0 0,-1 0,0-1,0-1,0 1,-1-1,0-1,0 1,-1-1,6-8,0-2,-1 0,0 0,-2-1,0-1,-1 1,-1-2,3-14,-7 15</inkml:trace>
  <inkml:trace contextRef="#ctx0" brushRef="#br0" timeOffset="4366.04">2017 56,'-1'-2,"0"0,0 0,0 0,0 0,0 1,-1-1,1 0,0 1,-1-1,1 1,-1 0,0-1,1 1,-1 0,0 0,0 0,0 0,0 0,0 1,0-1,0 0,0 1,0 0,0-1,0 1,0 0,-1 0,1 0,0 0,0 1,0-1,0 0,0 1,0 0,0-1,0 1,0 0,0 0,0 0,1 0,-1 1,0-1,0 1,-71 66,58-50,0 1,2 1,0 0,1 1,1 0,1 1,1 0,1 1,1 0,1 0,1 0,1 1,1 0,2 0,0 0,1 0,3 22,-1-38,0 0,1 0,0 0,0-1,0 0,1 0,0 0,1 0,0 0,0-1,0 0,1 0,-1 0,1-1,1 1,-1-2,1 1,0-1,0 0,0 0,0-1,1 0,0 0,-1-1,1 0,0 0,0-1,0 0,5 0,2 0,-1 0,1-1,-1-1,1 0,-1-1,1 0,-1-1,0-1,0-1,0 0,-1 0,1-1,-1-1,-1 0,1-1,5-6,8-6,-1-1,-2-1,0-2,-1 0,-2-1,17-26,-29 38,-1 0,0-1,0 1,-1-1,-1 0,-1-1,0 1,0-1,-2 0,0 0,0 0,-2 0,0 0,-1-7,0 13,0 0,0 0,-1 0,0 0,-1 1,0-1,0 1,-1 0,0 0,0 0,-1 0,0 1,0 0,-1 0,0 0,0 1,-1-1,0 2,0-1,0 1,-1 0,0 0,1 1,-6-2,3 2,-1 1,1 0,-1 0,1 1,-1 1,0-1,0 2,0 0,0 0,0 1,1 0,-1 1,0 0,0 0,1 2,-3 0,-15 8</inkml:trace>
  <inkml:trace contextRef="#ctx0" brushRef="#br0" timeOffset="4717.334">1565 478,'74'-23,"0"-3,-1-3,34-21,-40 19,-66 29,1 1,0 0,0-1,0 1,0 0,0 0,1 0,-1 0,0 1,0-1,1 0,-1 1,0 0,1 0,-1-1,0 1,1 1,-1-1,0 0,1 0,-1 1,0 0,0-1,1 1,-1 0,0 0,0 0,0 0,0 0,0 1,0-1,0 1,-1-1,1 1,0 0,-1-1,1 1,-1 0,0 0,1 2,21 63,-22-60,0 0,0-1,0 1,1-1,0 1,1-1,-1 0,1 0,0 0,1 0,0-1,-1 1,2-1,-1 0,1 0,-1 0,1-1,1 0,-1 0,1 0,-1 0,1-1,3 1,-1-1,0-1,1 0,-1-1,1 0,0 0,-1-1,1 0,-1 0,1-1,-1 0,1-1,-1 0,1 0,3-2,7-4</inkml:trace>
</inkml:ink>
</file>

<file path=ppt/ink/ink5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58.3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1,'20'5,"10"1,5 0,2-1,-1-2,-1-1,-3-1,-1 0,-6-6,-3-1,0-1,-4 2</inkml:trace>
</inkml:ink>
</file>

<file path=ppt/ink/ink5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57.6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254 51,'-31'29,"1"2,1 1,1 1,3 2,-13 22,30-48,1 1,0 0,1 0,0 0,1 1,0 0,0 0,1 1,1-1,0 1,0-1,2 1,-1 0,1 0,1 0,0 0,1 0,0 0,1 0,0-1,1 1,0 0,1-1,3 7,-2-8,1 0,0-1,1 1,0-1,1-1,-1 1,2-1,-1-1,1 1,0-1,1-1,0 0,0 0,0-1,0 0,1-1,0 0,0-1,0 0,0-1,1 0,-1 0,1-1,-1-1,1 0,-1-1,1 0,-1-1,11-2,-2-5,-1 0,0 0,-1-2,0 0,-1-2,0 0,-1 0,0-1,-1-2,-1 1,-1-1,0-1,-1-1,0 1,-2-2,0 0,-1 0,-1 0,-1-1,3-15,-6 24,-1-1,0 1,-1-1,0 0,-1 0,0 0,-1 0,-1 0,0 0,0 0,-1 0,0 0,-1 1,-1-1,0 1,0 0,-1 0,-1 0,0 1,0 0,-1 0,0 0,-1 1,0 0,0 0,-1 1,0 0,0 1,-1 0,0 0,-1 1,1 0,-1 1,0 0,0 1,-1 1,-7-3,-38 9,32 2</inkml:trace>
  <inkml:trace contextRef="#ctx0" brushRef="#br0" timeOffset="337.769">0 474,'58'-37,"-22"12,1 2,1 2,0 1,14-3,-49 21,0 1,0-1,1 1,-1-1,1 1,-1 0,1 0,-1 0,1 1,0-1,-1 1,1 0,0 0,-1 0,1 1,0-1,-1 1,1 0,-1 0,1 0,-1 0,1 1,-1-1,0 1,0 0,0 0,0 0,0 0,0 1,0-1,-1 1,1 0,-1 0,0-1,1 3,1 4,-1 0,1-1,0 1,0-1,1 0,0-1,1 1,0-1,0 0,0-1,1 1,0-1,1 0,-1-1,1 0,0 0,0-1,0 0,1 0,-1-1,1 0,0 0,0-1,0 0,1-1,-1 0,0 0,7-1,67-33,-67 24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03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280 778,'-26'18,"1"1,1 1,1 2,0 0,2 1,0 1,2 1,1 1,1 1,-8 18,20-38,0 0,1 0,0 1,1 0,-1-1,1 1,1 0,0 0,0 1,1-1,-1 0,2 1,-1-1,1 1,1-1,-1 0,2 1,-1-1,1 0,0 0,1 0,0 0,0 0,0 0,1-1,0 0,1 0,0 0,0 0,0-1,1 1,0-1,0-1,4 3,1-2,1-1,0-1,0 0,1 0,-1-1,1-1,0 0,-1-1,1 0,0-1,0-1,0 0,-1 0,1-1,-1-1,1 0,-1-1,0 0,0-1,0 0,-1-1,1 0,-2-1,1 0,-1-1,0 0,8-8,-3 2,0 0,0 0,-1-1,-1-1,-1-1,0 1,-1-2,-1 0,0 0,-2-1,0 0,-1 0,-1-1,-1 1,-1-2,0 1,-1 0,-2-1,0 1,-1-1,-1 1,-1-1,-1 1,0 0,-2 0,-3-9,4 21,-1 0,0 0,0 1,-1-1,0 1,0 0,0 1,-1-1,0 1,-1 1,1-1,-1 1,0 1,0-1,-1 2,1-1,-1 1,0 0,0 1,0-1,0 2,0 0,0 0,-1 0,1 1,0 1,0-1,-1 2,1-1,0 1,0 1,0-1,1 1,-1 1,-2 1,6-2,0 0,0 0,0 1,0-1,1 1,-1 0,1 1,0-1,0 1,1-1,0 1,-1 0,1 0,1 1,-1-1,1 1,0-1,0 1,1 0,0 0,0-1,0 1,1 0,-1 0,1 0,1 0,-1 0,1 0,0 0,1 0,-1-1,1 1,0-1,0 1,1-1,0 1,9 3,1 0,0-1,1 0,-1-1,1-1,1 0,-1-1,1 0,0-2,0 1,0-2,0 0,0-1,1 0,-1-1,2-1,34 0,1-1,-1-3,-1-2,1-3,-2-1,1-3,-1-2,-2-2,1-2,-2-2,-1-2,20-16,-54 34,0-1,-1 0,-1-1,1 0,-1 0,0-1,-1 0,0-1,-1 0,0 0,0 0,-1-1,0 0,-1 0,0-1,-1 0,-1 1,0-1,2-12,-5 21,0-1,-1 1,1-1,-1 0,0 1,0-1,0 1,0 0,-1-1,1 1,-1 0,0 0,0 0,0 0,-1 0,1 0,0 0,-1 1,0 0,0-1,0 1,0 0,0 0,0 0,0 1,-1-1,1 1,0 0,-1 0,1 0,-1 0,0 1,-4-2,0 0,1 1,-1 1,0-1,0 1,0 0,0 1,0 0,0 0,1 1,-1 0,0 0,1 1,-4 1,5-1,0 0,0 1,0-1,1 1,-1 1,1-1,0 1,0 0,0 0,1 0,0 0,0 1,0 0,1 0,0 0,0 0,0 1,1-1,0 1,0-1,1 1,0 0,0 0,0-1,1 1,0 0,0 0,1 0,0 0,0-1,1 1,-1 0,4 5,1-3,2 0,-1 0,1 0,0-1,1-1,0 1,0-2,1 1,0-1,0 0,0-1,1-1,0 1,-1-1,2-1,-1 0,1-1,22 10,-22-8,-3-2,0 0,0 0,0 1,0 0,0 1,-1 0,0 0,1 1,-1 0,-1 0,1 1,-1 0,0 0,-1 1,1 0,-1 0,0 0,-1 1,0 0,0 0,-1 0,0 1,1 4,-3 0,-2-1,1 0,-2 1,0-1,0 0,-1 1,-1-1,0 0,0 0,-1-1,-1 1,0-1,-1 0,0 0,0 0,-5 4,-30 65,39-77,1 0,-1-1,1 1,0 0,0 0,1 0,-1 0,0 0,1 0,0 0,0 0,0 0,0 0,0 0,0 0,1 0,-1 0,1 0,0 0,0-1,0 1,1 1,9 7</inkml:trace>
  <inkml:trace contextRef="#ctx0" brushRef="#br0" timeOffset="515.712">1889 750,'-32'29,"1"2,2 1,1 1,2 1,1 1,1 2,3 0,-10 23,29-56,-1 1,1 0,0 0,0 0,0 0,1 0,0 0,0 0,0 0,1 0,0 1,0-1,0 0,0 0,1 0,0 1,0-1,0 0,1 0,0 0,0-1,0 1,0 0,1-1,0 1,0-1,0 0,0 0,1 0,-1 0,1-1,0 1,0-1,1 0,-1 0,1-1,-1 1,1-1,0 0,0 0,3 0,7-1,1-1,0-1,0-1,0 0,-1-1,1-1,-1 0,0-1,0-1,0 0,-1-1,0 0,0-2,-1 1,0-2,-1 1,0-2,4-4,32-28,-3-2,-1-2,-2-2,-3-2,20-33,-32 44,-1 0,-2-2,-1-1,-3-1,-2 0,3-12,-16 36,0 1,0-1,-2 0,-1 0,0 0,-1-1,-2 1,0 0,-1 0,-1 0,0 0,-2 0,0 1,-2-1,0 2,-2-3,5 10,0 0,-2 1,1-1,-1 1,-1 0,1 0,-2 1,1 0,-2 0,1 1,-1 0,0 1,0 0,-1 0,0 1,0 0,-1 0,0 2,0-1,0 1,0 1,-1 0,1 0,-1 1,0 1,1 0,-1 1,-8 0,1 7,0 1,0 1,0 0,1 1,1 1,0 1,1 1,0 0,0 1,2 0,0 1,0 1,2 0,0 1,0 1,2 0,0 0,2 1,0 0,-4 12,4-6,1 0,1 0,1 0,1 1,1 0,1-1,2 1,0 0,2 0,1 0,1-1,1 1,1-1,1 0,2-1,0 0,2 0,0-1,2 0,0-1,8 9,-6-11,1-1,1 0,0-1,2-1,0-1,0-1,1 0,1-2,1 0,0-2,0 0,1-1,1-1,-1-2,1 0,14 1,-23-5,-4 0,-1 0,1-1,0 0,0 0,-1-1,1-1,0 0,0 0,0-1,0-1,0 0,-1 0,1-1,0 0,-1-1,9-4,3-8,-4 3</inkml:trace>
  <inkml:trace contextRef="#ctx0" brushRef="#br0" timeOffset="1270.758">2510 1004,'28'3,"0"-2,0 0,0-2,0-2,0 0,0-2,0 0,-1-2,0-2,0 0,21-12,-36 15,-1-1,0-1,0 0,-1 0,0-1,0 0,-1-1,0 0,-1-1,0 1,-1-2,0 1,-1-1,0 0,-1 0,4-13,-8 21,0 0,0 1,0-1,-1 0,1 0,-1 0,0 0,0 0,0 0,-1 0,1 1,-1-1,0 0,0 0,-1 0,1 1,-1-1,0 1,1-1,-2 1,1 0,0 0,-1 0,1 0,-1 0,0 0,0 1,0-1,0 1,0 0,-1 0,1 0,-1 0,-1 0,-2-1,-1 0,1 1,-1 0,0 0,0 1,1 0,-1 0,0 1,0 0,0 0,0 1,0 0,1 1,-1-1,0 2,-6 1,0 4,0-1,0 2,1 0,1 0,-1 1,2 1,-1 0,1 1,1 0,0 0,1 1,0 0,1 1,1 0,0 0,1 1,-1 2,3-10,-1-1,1 1,1 0,-1 0,1 0,0 0,1 1,0-1,0 1,0 0,1 0,0-1,1 1,0 0,0 0,1 0,-1-1,2 1,-1 0,1 0,0-1,1 0,0 1,0-1,1 0,0 0,0-1,0 1,1-1,0 0,0 0,1 0,14 4,0-1,0-1,1-1,1-1,-1 0,1-2,-1-1,1 0,0-2,0 0,0-2,0 0,0-2,0 0,0-1,6-4,13-3,0-3,0-2,-2-1,0-2,-1-1,-1-2,-1-2,-1-2,22-20,-40 34,0-1,0 0,-2-2,0 0,0 0,-1-1,-1-1,-1 0,-1-1,0 0,-1-1,-1 0,-1-1,0 0,-2 0,0 0,-2-1,1-9,-5 27,0 1,0-1,0 0,-1 1,0-1,1 0,-1 1,0-1,0 1,0-1,-1 1,1-1,-1 1,1 0,-1 0,0 0,0 0,0 0,0 0,0 0,0 0,0 1,0-1,-1 1,1 0,-1 0,1 0,-1 0,0 0,1 0,-1 1,0-1,1 1,-1 0,0 0,0 0,-6-1,0 1,1 0,-1 1,0 0,1 0,-1 1,1 0,0 1,-1-1,1 2,-2 0,-10 8,0 1,1 1,1 1,0 0,1 1,-10 13,24-26,-1 1,1 0,0-1,0 1,1 0,-1 1,1-1,0 0,0 1,0-1,0 1,1 0,0 0,0-1,0 1,1 0,0 0,-1 0,2 0,-1 0,1-1,-1 1,1 0,0 0,1-1,0 1,-1 0,1-1,1 0,-1 1,0-1,1 0,0 0,0 0,0-1,1 1,9 5,1-1,0 0,0-1,0 0,1-1,0-1,0-1,12 3,-10-3,-1 0,1 2,-1 0,0 0,-1 2,1 0,7 6,-18-11,0 1,0 0,0 1,-1-1,0 1,0 0,0 0,0 0,-1 1,0-1,0 1,0 0,-1-1,1 1,-2 0,1 1,-1-1,0 0,0 0,0 1,-1-1,0 1,0-1,-1 0,0 0,0 1,-1 1,-4 18,3-18,1 0,-1 0,2 0,-1 0,1 0,0 0,1 1,0-1,0 0,1 0,0 0,0 1,1-1,0 0,1 0,0 1,7 4,0-8</inkml:trace>
</inkml:ink>
</file>

<file path=ppt/ink/ink5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58.8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219 477,'-25'22,"1"1,1 0,1 2,1 0,2 2,0 0,2 1,-12 25,26-49,1 1,-1 0,1-1,0 1,1 0,-1 0,1 0,0 0,0 0,0 0,1 0,0 0,0 0,0 1,1-1,-1 0,1 0,0 0,1 0,-1 0,1 0,0-1,0 1,1 0,0-1,-1 0,1 1,0-1,1-1,-1 1,1 0,3 2,5 0,0-1,0 0,1-1,-1 0,1-1,0-1,0 0,0 0,1-1,-1-1,0 0,0-1,1-1,-1 0,0 0,-1-1,1-1,0 0,-1-1,0 0,0-1,0-1,-1 1,0-2,0 0,-1 0,0-1,0 0,-1 0,0-1,-1-1,0 1,-1-1,0-1,-1 1,0-1,0-1,-2 6,0-1,-1 1,0-1,0 0,-1 1,1-1,-2 0,1 0,-1-1,-1 1,1 0,-1 0,-1 0,1 0,-1-1,-1 1,0 0,0 0,0 1,-1-1,0 0,-1 1,0 0,0 0,0 0,-1 0,0 0,-2-1,-1 1,0 1,0 0,-1 0,1 0,-1 1,0 1,-1-1,1 2,-1-1,0 1,0 1,0-1,0 2,0 0,-1 0,-8 0,-6 1</inkml:trace>
  <inkml:trace contextRef="#ctx0" brushRef="#br0" timeOffset="305.002">22 788,'198'-121,"-191"117,-4 1,0 1,0-1,0 1,0-1,1 1,-1 0,1 0,-1 1,1-1,0 1,0 0,0 0,-1 0,1 0,0 1,0 0,0-1,0 1,0 1,0-1,0 1,0-1,0 1,0 0,0 0,-1 1,1-1,0 1,0 0,29 58,-32-55,0-1,1 1,0-1,-1 1,1-1,1 0,-1 0,1 0,-1 0,1-1,0 1,1-1,-1 1,1-1,-1 0,1-1,0 1,0 0,0-1,0 0,1 0,-1 0,4 0,-1 0,0-1,0 0,0-1,0 0,0 0,0 0,0-1,0 0,0 0,0-1,0 0,0 0,-1 0,1-1,-1 0,5-3,9-7</inkml:trace>
  <inkml:trace contextRef="#ctx0" brushRef="#br0" timeOffset="1687.617">586 111,'0'-2,"0"0,-1-1,1 1,0 0,0 0,1 0,-1 0,0 0,1 0,-1 0,1 1,-1-1,1 0,0 0,0 0,0 0,0 1,0-1,0 0,1 1,-1-1,0 1,1-1,-1 1,1 0,0 0,-1 0,1 0,0 0,0 0,0 0,0 0,5-5,1 0,0 0,0 1,0 0,1 0,0 1,0 0,0 1,1 0,-1 0,1 1,-1 0,1 1,0 0,-1 0,10 1,-18 2,1-1,-1 1,0 0,0-1,0 1,0 0,0 0,0-1,-1 1,1 0,0 0,-1 0,0 0,1 0,-1 0,0 0,0 0,0 0,0 0,0 0,-1 0,1 0,-1 0,1-1,-1 1,0 0,1 0,-1 0,0-1,0 1,0 0,-1-1,1 1,0-1,-1 1,1-1,-1 0,1 1,-1-1,1 0,-1 0,0 0,-1 0,-2 6,2-5,1 1,-1-1,0 1,1 0,0 0,-1 0,1 0,0 0,1 0,-1 1,1-1,-1 0,1 1,0 0,0-1,1 1,-1 0,1-1,-1 1,1 0,1-1,-1 1,0 0,1-1,0 1,0 0,0-1,0 1,0-1,1 1,1 1,66 40,-64-44,0 1,0 0,0 0,0 1,0-1,0 1,-1 0,1 0,-1 1,0-1,0 1,0 0,0 0,-1 0,0 0,0 1,0 0,0-1,-1 1,1 0,-1 0,-1 0,1 1,-1-1,1 4,-3-4,-1-1,1 0,-1 0,0 0,0 0,0 0,-1 0,1 0,-1-1,0 1,0-1,0 0,-1 0,1 0,-1 0,0-1,1 0,-1 1,0-1,0 0,-1-1,1 1,0-1,-1 0,1 0,0 0,-3-1,-13 5</inkml:trace>
  <inkml:trace contextRef="#ctx0" brushRef="#br0" timeOffset="2101.459">106 1098,'39'-4,"36"-8,10 0,-4 1,-7-2,-10 1,-12 2,-10 4,-7 2,-5 2,-8 1</inkml:trace>
  <inkml:trace contextRef="#ctx0" brushRef="#br0" timeOffset="2617.99">163 1240,'47'-13,"0"3,1 1,0 3,0 1,16 3,0 15,-63-13,0 1,0-1,0 1,0 0,0-1,0 1,0 0,0-1,0 1,0 0,0 0,0 0,-1 0,1 0,0 0,-1 0,1 0,-1 0,1 0,-1 0,1 0,-1 1,0-1,0 0,1 0,-1 0,0 1,0-1,0 0,0 0,-1 0,1 1,0-1,0 0,-1 0,1 0,-1 0,1 0,-1 1,1-1,-1 0,0 0,1 0,-1-1,0 1,0 0,0 0,0 0,-30 28,27-27,1 0,-1 1,1 0,-1 0,1 0,0 0,0 0,0 0,0 1,1 0,-1-1,1 1,0 0,0 0,0 0,1 1,0-1,-1 3,3-4,1 0,-1 0,1 0,0 0,0 0,0-1,1 1,-1 0,0-1,1 0,0 0,-1 1,1-2,0 1,0 0,0 0,1-1,-1 0,0 0,10 6,-10-6,1 1,-1-1,1 1,-1-1,0 1,0 0,0 0,0 1,0-1,0 1,0-1,-1 1,1 0,-1 0,0 0,0 0,0 0,0 1,-1-1,1 1,-1-1,0 1,0-1,0 1,-1 0,1-1,-1 1,0 0,0 0,0-1,0 1,-1 0,1-1,-1 1,0 0,0-1,-1 2,-8 9,0-2,0 0,-1 0,-1-1,0 0,0-1,-1 0,0-1,-1 0,0-1,0-1,-11 4,-6 5,13-6</inkml:trace>
  <inkml:trace contextRef="#ctx0" brushRef="#br0" timeOffset="2871.569">897 1155,'-5'33,"-2"26,1 8,1-3,-3-8,-1-8,-3-12,0-8,3-4,2-6</inkml:trace>
  <inkml:trace contextRef="#ctx0" brushRef="#br0" timeOffset="3102.245">1122 1635,'-10'33,"-7"17,-2-1</inkml:trace>
  <inkml:trace contextRef="#ctx0" brushRef="#br0" timeOffset="3353.981">868 1691,'34'15,"25"9,7 0,-2-3,-12-1,-11-3,-11-6</inkml:trace>
  <inkml:trace contextRef="#ctx0" brushRef="#br0" timeOffset="4422.334">1094 1804,'5'5,"1"6,0 6,-6 1,-3 1,-5-2,-2 1,1 2,7-3,3-4</inkml:trace>
  <inkml:trace contextRef="#ctx0" brushRef="#br0" timeOffset="5323.53">1320 1098,'34'-9,"25"-4,7 1,-2 2,-8 3,-8 2,-12-2,-13 0</inkml:trace>
  <inkml:trace contextRef="#ctx0" brushRef="#br0" timeOffset="5617.005">1517 873,'5'43,"1"19,0 4,-1-4,-1-9,-2-8,-1-6,-1-6,0-9</inkml:trace>
</inkml:ink>
</file>

<file path=ppt/ink/ink5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13.8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57,'0'5,"0"6,0 2</inkml:trace>
  <inkml:trace contextRef="#ctx0" brushRef="#br0" timeOffset="295.237">199 1,'4'5,"3"6,-1 1</inkml:trace>
  <inkml:trace contextRef="#ctx0" brushRef="#br0" timeOffset="585.482">396 57,'5'5,"1"6,5 2,0-7,-1-4</inkml:trace>
</inkml:ink>
</file>

<file path=ppt/ink/ink5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05.2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169 423,'-16'14,"1"0,0 1,1 1,1 0,1 1,0 0,1 1,1 0,0 1,2 0,0 0,1 1,1 0,0 4,4-16,1 1,-1 0,2-1,-1 1,1 0,1 0,-1 0,2-1,-1 1,1-1,0 1,1-1,0 1,0-1,1 0,0-1,1 1,-1-1,1 1,1-1,-1-1,1 1,0-1,1 0,0 0,0-1,0 0,0 0,1-1,0 0,0 0,0-1,0 0,0 0,1-1,4 1,-6-2,0 0,-1-1,1 0,0 0,0 0,-1-1,1 0,0 0,-1-1,1 0,-1 0,1-1,-1 1,0-1,0-1,0 1,-1-1,1 0,-1 0,0-1,0 1,0-1,-1 0,1-1,5-8,0 0,-1-1,0 0,-1 0,-1-1,-1 0,0 0,-1-1,-1 0,0 1,-1-2,-1 1,-1 0,0 0,-1-1,-1 1,-1 0,0 0,-1 0,-1 0,-2-5,3 13,1 1,-1 0,-1-1,0 1,0 0,0 1,-1-1,0 1,-1 0,0 0,0 1,0 0,-1 0,0 0,0 1,0 0,-1 0,1 0,-1 1,0 1,-3-1,-14-3</inkml:trace>
  <inkml:trace contextRef="#ctx0" brushRef="#br0" timeOffset="267.368">56 677,'29'-10,"14"-3,5 1,-2 7,-2 5,-6 2,-3 0,-3 1,-3-1,0 0,-7-6,0-2,-1 0,2 1,-4 1</inkml:trace>
  <inkml:trace contextRef="#ctx0" brushRef="#br0" timeOffset="603.315">677 197,'-19'14,"-6"10,5 6,12-3,11-5,10-7,3-1,4-3,3-4,2 3,-2 4,-2-1,-3 3,-10-2,-6 2,-8-2,-4-3</inkml:trace>
  <inkml:trace contextRef="#ctx0" brushRef="#br0" timeOffset="850.718">565 197,'38'-14,"28"-10,6-1,-3 5,-10 4,-9 7,-8 3,-7 3,-10 3</inkml:trace>
  <inkml:trace contextRef="#ctx0" brushRef="#br0" timeOffset="1136.957">85 987,'43'0,"34"-4,13-3,1 1,-11 1,-13 2,-9 1,-10 1,-8 0,-5 1,-5 0,-3 1,-5-1</inkml:trace>
  <inkml:trace contextRef="#ctx0" brushRef="#br0" timeOffset="1539.089">423 1129,'-30'20,"1"1,0 2,2 1,1 0,1 2,1 1,-7 12,29-37,0 0,0-1,0 1,0 0,0 1,1-1,-1 0,1 0,0 1,-1-1,1 1,0-1,0 1,1-1,-1 1,0 0,1-1,0 1,-1 0,1 0,0-1,1 1,-1 0,0-1,1 1,0 0,-1-1,1 1,0 0,0-1,0 0,1 1,-1-1,1 0,-1 1,1-1,0 0,0 0,0 0,0 0,0-1,0 1,0-1,1 1,-1-1,0 0,1 0,0 1,202-3,-203 1,0 0,0 0,0 0,0 0,1 0,-1 1,0-1,0 1,0-1,0 1,0 0,0 0,0 0,0 0,0 0,0 0,-1 0,1 1,0-1,-1 1,1-1,-1 1,1-1,-1 1,0 0,0 0,0 0,0 0,0 0,0 0,0 0,-1 0,1 0,-1 0,0 0,1 1,-1-1,0 0,0 0,0 0,-1 1,-33 83,-106 63,119-131</inkml:trace>
  <inkml:trace contextRef="#ctx0" brushRef="#br0" timeOffset="1767.003">423 1241,'34'-9,"25"-4,7 1,-2 2,-12-2,-11 1,-6 3,-11 2</inkml:trace>
  <inkml:trace contextRef="#ctx0" brushRef="#br0" timeOffset="2022.734">931 1129,'-15'34,"-4"25,1 7,4-2,3-8,5-8,2-8,3-6,1-8</inkml:trace>
  <inkml:trace contextRef="#ctx0" brushRef="#br0" timeOffset="2270.096">1129 1637,'-29'33,"-14"22,0 5,3-8,3-11,8-14</inkml:trace>
  <inkml:trace contextRef="#ctx0" brushRef="#br0" timeOffset="2519.887">846 1721,'29'10,"29"12,9 3,-2 2,-7-4,-9-6,-8-5,-11-1,-10-1</inkml:trace>
  <inkml:trace contextRef="#ctx0" brushRef="#br0" timeOffset="3168.806">1298 960,'38'0,"23"0,5 0,-3 0,-8 0,-9 0,-11 0</inkml:trace>
  <inkml:trace contextRef="#ctx0" brushRef="#br0" timeOffset="3522.597">2032 480,'-25'39,"2"1,2 2,1 0,3 1,1 1,-6 31,20-71,0 1,0 0,1 0,0 0,0 0,0 0,0 0,1 0,-1 0,1 0,1 0,-1 0,1 0,0 0,0 0,0 0,1 0,0-1,0 1,0 0,0-1,1 0,-1 1,1-1,1 0,-1 0,0-1,1 1,0-1,0 1,0-1,0 0,0-1,4 3,10-2,-1 0,1-1,0-1,0 0,1-2,-1 0,0 0,-1-2,1-1,0 0,-1-1,0 0,3-3,-6 1,0-1,0 0,-1-1,-1 0,0-1,0-1,-1 1,0-2,0 0,-2 0,1-1,-2 0,0 0,0-1,-1 0,-1-1,0 1,-1-1,-1-1,-1 6,0-1,-1 1,0 0,0 0,-2-1,1 1,-1-1,-1 1,1-1,-2 1,0 0,0 0,-1-1,0 1,0 1,-1-1,-1 1,0-1,0 1,0 0,-1 1,-1-1,0 1,0 1,0-1,-1 1,0 1,-8-6,5 5,0 0,-1 1,0 1,-1 0,1 1,-1 0,0 0,0 2,0 0,0 0,0 1,0 0,-1 2,1-1,0 2,0-1,-11 4,-12 6</inkml:trace>
  <inkml:trace contextRef="#ctx0" brushRef="#br0" timeOffset="3826.443">1975 706,'29'-15,"19"-4,6 0,-1 5,-5 3,-6 9,-5 5,-4 2,-8 5,-3 0,-1-1,-3 3,-1-1,-3-7,-3-4</inkml:trace>
  <inkml:trace contextRef="#ctx0" brushRef="#br0" timeOffset="4251.426">2314 56,'63'-21,"-47"15,1-1,0 2,0 0,0 1,1 1,-1 1,1 0,0 1,3 1,-18 1,0-1,-1 1,1-1,-1 1,1 0,-1 0,0 0,1 0,-1 1,0-1,0 0,0 1,0 0,0-1,0 1,0 0,0 0,-1 0,1 0,-1 1,1-1,-1 0,0 0,0 1,0-1,0 1,-1-1,1 1,-1-1,1 3,-3 84,0-67,0-8,0-1,1 0,1 0,0 1,1-1,1 0,-1 1,2-1,0 0,1-1,0 1,3 5,6 14,-13-20</inkml:trace>
  <inkml:trace contextRef="#ctx0" brushRef="#br0" timeOffset="4502.906">2342 226,'38'0,"33"-5,13-2,-3-4,-10 0,-13 1,-11-1,-8-1,-7 4,-9 1</inkml:trace>
  <inkml:trace contextRef="#ctx0" brushRef="#br0" timeOffset="5388.476">1975 1270,'43'-10,"34"-7,8-2,-5-2,-7 3,-11 4,-11 5,-10 3,-6 4,-5 1,-7 1</inkml:trace>
  <inkml:trace contextRef="#ctx0" brushRef="#br0" timeOffset="5918.994">2088 1383,'72'-23,"-58"17,0 1,1 0,0 0,0 2,1 0,-1 1,0 0,1 1,0 1,12 2,-25-2,0 1,0-1,0 1,0 0,0 0,0 0,0 1,-1-1,1 1,0-1,-1 1,1 0,-1 0,0 0,1 0,-1 1,0-1,0 1,-1-1,1 1,0-1,-1 1,0 0,1 0,-1 0,0 0,-1 0,1 0,0 0,-1 0,0 0,0 2,-15 107,7-73,-29 160,12-56,22-121</inkml:trace>
  <inkml:trace contextRef="#ctx0" brushRef="#br0" timeOffset="6172.884">2088 1806,'39'-14,"26"-10,8-1,-5 4,-8 6,-14 0,-11 3,-6 3,-9 4</inkml:trace>
  <inkml:trace contextRef="#ctx0" brushRef="#br0" timeOffset="6468.546">2681 1326,'5'24,"1"18,5 6,0 0,-1-4,-3-4,-2-4,-3-4,0-2,-2-1,0-2,-1-4</inkml:trace>
  <inkml:trace contextRef="#ctx0" brushRef="#br0" timeOffset="6719.103">2878 1947,'-14'34,"-5"15,-4 0,2-4,4-9</inkml:trace>
  <inkml:trace contextRef="#ctx0" brushRef="#br0" timeOffset="6968.105">2738 2060,'33'10,"17"3,3-1,-6-2</inkml:trace>
  <inkml:trace contextRef="#ctx0" brushRef="#br0" timeOffset="8041.265">2765 1016,'34'0,"20"0,6 0,-2 0,-11-5,-9-1,-6-1,-4 2,-6-3,-7 0</inkml:trace>
  <inkml:trace contextRef="#ctx0" brushRef="#br0" timeOffset="8290.487">3048 818,'-10'33,"-2"22,0 5,6-2,6-6,6-13,8-7,1-10</inkml:trace>
</inkml:ink>
</file>

<file path=ppt/ink/ink5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31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406 424,'-54'28,"1"3,2 2,1 3,-40 37,81-67,0 1,1 0,0 0,0 1,1 0,0 0,1 1,-1 0,2 0,-1 0,1 1,1 0,0 0,0 0,1 0,0 1,1-1,0 3,2-11,0 1,0-1,1 1,0-1,-1 1,1-1,0 1,0-1,0 0,1 1,-1-1,0 0,1 0,0 0,-1 0,1 0,0 0,0-1,0 1,0-1,0 1,0-1,1 0,-1 1,0-1,1 0,-1-1,1 1,-1 0,1-1,-1 1,1-1,0 0,-1 0,1 0,1 0,95-17,-62-2,-2-1,0-2,-2-2,0 0,-2-3,-1 0,14-17,-26 26,14-16,-27 26,0 1,1 1,0-1,1 1,-1 0,1 1,0-1,1 1,-1 1,1-1,2 1,-9 3,1 1,0 0,-1 0,1-1,0 1,0 1,-1-1,1 0,0 0,-1 1,1-1,0 0,-1 1,1 0,0-1,-1 1,1 0,-1 0,1 0,-1 0,0 0,1 0,-1 0,0 1,0-1,0 0,0 1,0-1,0 1,0-1,0 1,-1-1,1 1,-1 0,1-1,-1 1,0 0,1-1,-1 1,10 71,-10-55,-2-15,1 0,0 0,1 0,-1 0,0 0,1 0,0 0,0 0,0 0,0 0,0 0,0 0,1 0,-1 0,1 0,0 0,0 0,0-1,1 1,-1 0,1-1,-1 1,1-1,0 1,0-1,0 0,0 1,0-1,0 0,1 0,-1-1,1 1,-1-1,1 1,0-1,0 0,0 0,-1 0,1 0,0 0,1-1,8-3,0-1,0 0,-1-1,1-1,-1 0,0 0,-1-1,0 0,0-1,8-8,41-27,-50 37,66-32,-73 37,-1 0,1 1,0-1,-1 1,1-1,0 1,0-1,-1 1,1 0,0 0,0 0,0 0,-1 0,1 0,0 1,0-1,0 0,-1 1,1 0,0-1,-1 1,1 0,-1 0,1 0,-1 0,1 0,-1 0,1 0,-1 0,0 1,0-1,0 0,0 1,0-1,0 1,0 0,0-1,0 1,-1 0,1 0,-7 104,5-103,1 0,-1 0,1 0,0 0,0 0,0 0,0 0,1 0,-1 0,1-1,0 1,0 0,0 0,0 0,0-1,1 1,-1-1,1 1,-1-1,1 1,0-1,0 0,0 0,1 0,-1 0,0 0,1 0,-1-1,1 1,0-1,-1 0,1 0,0 0,0 0,0 0,-1-1,1 1,0-1,0 1,0-1,0 0,0-1,0 1,0 0,2-1,30-20,-19 10</inkml:trace>
  <inkml:trace contextRef="#ctx0" brushRef="#br0" timeOffset="1468.266">1648 593,'-13'-2,"0"0,0 1,0 1,0 0,0 1,0 0,1 1,-1 0,0 1,1 0,-12 5,19-6,-1 1,0-1,1 1,0 0,0 0,0 0,0 1,0 0,1 0,0 0,-1 0,1 1,1 0,-1 0,1 0,0 0,0 0,0 1,1-1,0 1,0-1,0 1,1 0,0 0,0 0,0 1,1-5,0 0,-1 0,1 0,0-1,0 1,0 0,0 0,0 0,1 0,-1 0,1-1,-1 1,1 0,-1 0,1 0,0-1,0 1,0-1,0 1,0 0,0-1,1 0,-1 1,0-1,1 0,-1 0,1 1,-1-1,1 0,0-1,-1 1,1 0,0 0,0-1,-1 1,1-1,0 1,0-1,0 0,0 0,0 0,76-22,32-71,-30 19,-54 55,-14 8,1 1,0 1,1 0,-1 1,2 0,-1 1,1 1,0 0,6 0,-19 5,0 1,0 0,0 0,0 0,0 0,0 0,1 0,-1 0,0 1,0-1,0 1,0 0,0-1,0 1,0 0,0 0,-1 0,1 1,0-1,-1 0,1 1,0-1,-1 1,0-1,1 1,-1 0,0-1,0 1,0 0,0 0,0 0,0 0,0 0,-1 0,1 0,-1 0,0 1,6 87,-6-74,-6 64,-2 0,-5 0,-8 24,19-93,-5 17,0-1,-2 0,0-1,-2 0,-1 0,-1-2,-2 1,0-2,-1 0,-1 0,-2-2,-10 10,-4-10,33-21,-1 1,1-1,-1 0,1 0,0 0,-1 0,1 0,-1 0,1 0,-1 0,1 0,-1 0,1 0,-1 0,1 0,-1 0,1-1,-1 1,1 0,-1 0,1 0,0-1,-1 1,1 0,-1-1,1 1,0 0,-1-1,1 1,0 0,0-1,-1 1,1-1,0 1,0-1,-1 1,1 0,0-1,0 1,0-1,0 1,0-1,0 1,0-1,0 1,0-1,0 1,0-1,0 1,0-1,0 1,0-1,0 1,1-1,-1 1,0 0,0-1,1 1,-1-1,0 1,0 0,1-1,-1 1,1-1,-1 1,0 0,1 0,-1-1,1 1,11-25,1 1,1 1,1 0,1 1,1 0,1 1,1 1,7-4,10-14,194-260,-172 229,-15 23,-1-3,-3-2,-2-1,-3-2,-2-1,-2-1,-3-2,1-9,-5-46,-22 108,-1 0,0 0,0 0,0 0,0 0,-1 0,0 0,0 0,0 0,0 1,-1-1,0 0,0 1,0-1,-1 1,1 0,-1 0,0 0,0 0,-1 0,-2-2,3 4,-1 0,1 0,-1 0,0 1,0-1,0 1,1 0,-1 0,0 0,-1 0,1 1,0-1,0 1,0 0,0 1,0-1,0 1,0 0,0 0,0 0,0 0,0 0,1 1,-1 0,0 0,1 0,-1 0,-2 3,-83 82,80-75,0-1,1 2,0-1,0 1,1 0,1 1,1-1,0 1,0 0,1 1,1-1,1 1,0 0,1-1,0 1,1 0,1 0,0 0,1-1,1 1,0-1,1 1,1-1,0 0,0-1,2 1,0-1,0 0,1-1,1 0,0 0,4 4,6 0,1 0,0-1,1-1,1-1,0-1,0-1,1-1,1-1,0-1,0-1,20 3,-28-10,-1 0,0-2,1 0,-1-1,0 0,0-1,0-1,-1 0,1-1,-1-1,-1 0,1-1,-1 0,-1-1,0 0,0-1,0-1,-1 0,-1 0,8-12,-13 17,0 0,0 0,-1-1,0 0,0 0,0 0,-1 0,0 0,-1-1,0 0,0 1,0-1,-1 0,0 0,-1 0,0 1,0-1,0 0,-1 0,-1-4,-1 9,1 1,-1-1,0 0,0 1,0 0,0 0,0 0,0 0,0 0,-1 1,1 0,-1-1,1 1,-1 0,0 1,1-1,-1 1,0-1,1 1,-1 0,0 1,1-1,-1 0,0 1,1 0,-1 0,1 0,-1 1,1-1,-1 1,1-1,0 1,0 0,0 1,0-1,0 0,0 1,1-1,-2 2,-8 7,0 0,1 0,0 1,0 0,2 1,-1 0,2 1,0 0,0 0,0 3,6-11,-1 0,1 0,0 0,0 1,1-1,0 1,0-1,1 1,-1-1,1 1,1-1,-1 1,1 0,1-1,-1 1,1-1,0 0,0 0,1 0,0 0,0 0,0 0,1-1,-1 1,5 3,2 1,0-2,1 0,0 0,0 0,1-2,-1 1,2-2,-1 1,0-2,1 0,0 0,0-1,0-1,1 0,-1-1,0 0,1-1,-1 0,1-1,-1-1,0 0,0-1,0 0,0-1,0-1,-1 0,0 0,2-2,4-2,-1-1,0 0,-1-1,0-1,-1 0,0-1,-1-1,5-5,39-37,2 3,3 3,35-21,-56 41,-39 27,57-32,-58 34,-1 1,1-1,-1 0,1 1,-1-1,1 1,-1 0,1 0,0-1,-1 1,1 0,0 0,-1 1,1-1,-1 0,1 0,0 1,-1-1,1 1,-1-1,1 1,-1 0,1 0,-1-1,0 1,1 0,-1 0,0 0,0 1,0-1,1 0,-1 0,-1 1,1-1,0 0,0 1,0-1,0 2,2 10,0 0,-1 0,0 0,-1 0,0 0,-1 1,-1-1,-1 12,0 10,2-28,1 0,-1 0,-1 0,1 0,-1 0,0 0,-1-1,1 1,-1 0,-1-1,1 1,-1-1,0 0,-1 0,1 0,-1 0,0-1,-1 1,0-1,1 0,-1 0,-1-1,1 0,-1 0,0 0,0 0,0-1,-2 1,-91 32,99-36,0 1,0 0,0 0,0 0,0 0,0 0,0 0,1-1,-1 1,0 0,0 0,1 0,-1-1,1 1,-1 0,1 0,-1-1,1 1,-1 0,1-1,-1 1,1 0,0-1,-1 1,1-1,0 1,0-1,-1 1,1-1,0 0,0 1,0-1,0 0,-1 0,1 0,0 0,0 1,0-1,0 0,0 0,0-1,-1 1,1 0,0 0,0 0,225 7,-144-9,-37 3,131-14,-169 11,0 0,0 0,0 0,0-1,0 0,0-1,-1 1,0-1,0-1,0 1,0-1,-1 0,1 0,-1-1,0 1,-1-1,0 0,0-1,0 1,0-1,-1 1,0-1,-3 2,1 0,-1 0,1 0,-1 0,-1 0,1 0,-1 0,0 0,0 1,0-1,-1 0,1 0,-1 1,0-1,-1 1,1 0,-1-1,0 1,0 1,0-1,0 0,-1 1,0-1,1 1,-1 0,0 0,-1 1,1-1,0 1,-4-1,-12-6</inkml:trace>
</inkml:ink>
</file>

<file path=ppt/ink/ink5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29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393 378,'-16'-3,"1"0,0 1,-1 1,1 0,-1 1,1 1,-1 0,1 1,-1 1,1 0,0 1,0 1,1 0,-1 1,1 1,0 0,1 1,0 1,-5 4,16-12,0 0,0 0,0 1,0-1,1 1,-1 0,1-1,-1 1,1 0,0 0,0 0,-1 0,1 0,1 0,-1 0,0 0,0 0,1 0,-1 1,1-1,0 0,0 1,0-1,0 0,0 0,0 1,0-1,1 0,-1 0,1 0,0 1,0-1,0 0,0 0,0 0,0 0,0 0,0 0,1-1,-1 1,1 0,0-1,-1 1,1-1,0 0,0 1,0-1,0 0,0 0,0 0,0 0,0-1,0 1,1 0,-1-1,0 0,2 1,77 9,-72-10,0 0,0 1,0-1,0 2,0-1,-1 1,1 1,0 0,-1 0,0 0,1 1,0 1,-8-4,1 0,-1 0,0 0,1 1,-1-1,0 1,0-1,0 1,0-1,0 1,0-1,0 1,0 0,-1-1,1 1,0 0,-1 0,0 0,1-1,-1 1,0 0,0 0,0 0,0 0,-1 0,1-1,0 1,-1 0,1 0,-1 0,0-1,1 1,-1 0,0-1,0 1,0-1,0 1,0-1,-1 1,0 0,-57 53,11-21,-1-2,-1-2,-34 14,60-33</inkml:trace>
  <inkml:trace contextRef="#ctx0" brushRef="#br0" timeOffset="482.11">421 887,'38'-58,"1"1,3 3,3 1,1 3,17-12,-49 48,1 0,0 1,0 0,1 2,1 0,0 0,1 2,10-4,-27 12,0 0,1 1,-1-1,0 1,1 0,-1-1,0 1,1 0,-1 0,0-1,1 1,-1 0,1 1,-1-1,0 0,1 0,-1 0,0 1,1-1,-1 1,0-1,0 1,1 0,-1-1,0 1,0 0,0 0,0 0,0 0,0 0,0 0,0 0,0 0,0 0,-1 0,1 1,0-1,-1 0,1 0,-1 1,1-1,-1 0,0 1,0-1,1 0,-1 1,0 0,-9 67,-21 45,30-113,0 1,0-1,1 1,-1 0,1-1,-1 1,1-1,0 1,-1-1,1 0,0 1,0-1,0 0,0 0,0 1,1-1,-1 0,0 0,0 0,1 0,-1 0,1-1,-1 1,1 0,-1-1,1 1,-1-1,1 1,-1-1,1 0,0 0,-1 0,1 0,-1 0,1 0,0 0,-1 0,1-1,-1 1,1 0,0-1,0 0,68-24,-69 25,174-81,-164 78,-9 1,0 0,0 1,0-1,0 1,0 0,1 0,-1 0,0 0,1 0,-1 0,1 1,-1-1,1 1,-1-1,1 1,0 0,-1 0,1 0,-1 1,1-1,-1 0,1 1,-1 0,1 0,-1-1,0 2,1-1,-1 0,0 0,0 1,0-1,0 1,0-1,0 1,0 0,0 0,-1 0,1 0,-1 0,1 0,-1 1,0-1,0 0,0 1,0 0,0 5,-1-1,0 1,0-1,-1 1,0-1,0 0,-1 1,0-1,0 0,-1 0,-2 6,-12 41,16-40</inkml:trace>
  <inkml:trace contextRef="#ctx0" brushRef="#br0" timeOffset="1248.855">1691 520,'-35'17,"1"1,0 2,2 1,0 1,2 2,-14 15,42-38,0 0,0 0,0 0,0 0,1 1,-1-1,0 0,1 1,-1 0,1-1,0 1,0 0,-1-1,1 1,0 0,0 0,1 0,-1 0,0 0,1 0,-1 0,1 0,-1 1,1-1,0 0,0 0,0 0,0 0,1 0,-1 0,1 1,-1-1,1 0,-1 0,1 0,0 0,0-1,0 1,0 0,1 0,-1 0,0-1,1 1,-1-1,1 1,-1-1,1 1,0-1,0 0,-1 0,1 0,0 0,0 0,0-1,0 1,1 0,10 0,0 0,0-1,-1 0,1-1,0 0,0-1,0 0,-1-1,0-1,1 0,-1-1,-1 0,1-1,-1 0,0 0,0-2,0 1,-1-1,-1-1,5-4,140-136,-106 125,-47 23,0 1,0 0,0 0,0 0,0 0,0 0,0 0,0 0,0 0,0 0,0 0,0 1,0-1,0 0,0 1,0-1,0 0,0 1,0 0,-1-1,1 1,0-1,0 1,0 0,-1 0,1-1,0 1,-1 0,1 0,-1 0,1 0,-1 0,1 0,-1 0,0 0,1 0,-1 0,0 0,0 0,0 0,0 0,0 0,0 0,0 0,0 0,0 0,0 0,-1 0,1 1,-3 33,1-30,1 1,0-1,0 1,0-1,0 1,1-1,0 1,0-1,0 1,1 0,0-1,0 1,0-1,1 0,0 1,0-1,0 0,0 0,1 0,0-1,0 1,0 0,1-1,0 0,-1 0,1 0,1 0,-1-1,1 0,-1 0,6 3,2-2,1-1,-1 0,1-1,0 0,0-1,0 0,1-1,-1 0,0-2,0 1,0-1,-1-1,1-1,0 1,-1-2,0 0,0 0,0-1,-1-1,0 0,0 0,1-2,16-16,0-2,-1 0,-2-2,-1 0,-1-2,-2-1,-1 0,-2-1,-1-2,-1 1,-2-2,-2 0,-1-1,6-37,-15 72,-1-1,0 1,0-1,0 0,0 0,0 0,-1 1,1-1,-1 0,0 0,1 0,-1 0,-1 0,1 0,0 0,-1 1,1-1,-1 0,0 0,0 0,0 1,0-1,-1 0,1 1,-1-1,0 1,1 0,-1 0,0-1,0 1,0 0,-1 1,1-1,0 0,-1 1,1-1,-1 1,0 0,1-1,-1 1,0 1,0-1,-1 0,-6 5,0 0,1 1,0 0,0 0,0 1,0 0,1 0,0 1,0 1,1-1,0 1,1 0,-1 1,1-1,1 1,0 1,-1 2,-4 5,1 0,0 1,1 0,2 0,0 1,0 0,2 0,0 0,2 0,0 0,1 1,1-1,1 8,-1-22,2 0,-1 1,0-1,1 0,0 0,0 0,1 0,-1 0,1 0,0 0,0-1,1 0,-1 0,1 0,0 0,0 0,0-1,1 1,-1-1,1 0,0-1,0 1,0-1,0 0,0 0,0-1,1 1,-1-1,0 0,2-1,6 2,0 0,0-1,0-1,0 0,0-1,1 0,-1-1,0 0,-1-1,1-1,0 0,1-1,15-11,-1-1,-1-2,0 0,-1-2,-1 0,-1-2,-2-1,0-1,-1 0,-1-2,-2 0,-1-1,-1-1,-1-1,-2 0,-1-1,3-13,-5-22,-10 65,0-1,0 1,0 0,0-1,-1 1,1 0,0-1,-1 1,1 0,-1 0,1-1,-1 1,1 0,-1 0,0 0,0-1,1 1,-1 0,0 0,0 0,0 1,0-1,0 0,0 0,-1 0,1 1,0-1,0 1,0-1,-1 1,1-1,0 1,-1 0,1-1,0 1,-1 0,1 0,0 0,-1 0,1 0,0 1,-1-1,1 0,0 1,-1-1,1 1,-10 4,0 0,0 1,1 0,0 1,0 0,1 1,0 0,0 0,1 1,0 0,0 0,1 1,0 0,-4 9,0 2,1 1,1 0,0 0,2 1,0 0,2 0,1 0,0 1,2 0,1-1,1 1,0 0,4 14,-2-27,0 0,0 0,1-1,1 1,0-1,1 0,-1 0,2 0,0-1,0 0,0 0,1 0,0-1,1 0,0 0,0-1,1 0,0-1,0 0,0 0,1-1,0 0,0 0,0-1,1-1,5 2,13 4</inkml:trace>
</inkml:ink>
</file>

<file path=ppt/ink/ink5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24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0 852,'16'2,"1"0,-1-1,0 0,0-1,1-1,-1-1,0 0,0-1,0-1,0-1,-1 0,1-1,-1 0,-1-1,1-1,-1 0,-1-1,1-1,-2 0,1-1,-1 0,-1 0,6-9,61-68,-5-3,59-96,-105 147,14-5,-40 44,-1 0,1 1,0-1,0 1,0-1,0 1,0-1,0 1,1-1,-1 1,0 0,0 0,0 0,0 0,0 0,0 0,0 0,1 0,-1 0,0 0,0 0,0 1,0-1,0 0,0 1,0-1,0 1,0 0,0-1,0 1,0-1,0 1,0 0,-1 0,1 0,0 0,-1-1,1 1,0 0,-1 0,1 0,-1 0,1 0,-1 0,0 1,1-1,-1 0,0 0,0 0,0 0,0 1,6 21,-2 1,-1 0,-1 0,0 0,-2 0,-1 0,-1 3,0 23,1-22,-1 0,-1 0,-1-1,-2 1,0-1,-2 0,-1-1,-2 0,0 0,-1-1,-2 0,-3 3,11-20,0 1,0-1,-1 0,0-1,0 1,-1-2,1 1,-2-1,1 0,-1 0,0-1,0 0,0-1,-1 0,1-1,-1 0,0 0,0-1,0 0,-1-1,1 0,0 0,-1-1,1-1,-4 0,-4-6</inkml:trace>
  <inkml:trace contextRef="#ctx0" brushRef="#br0" timeOffset="333.929">1129 598,'-12'16,"1"1,1 0,0 1,2 0,0 1,1 0,0 0,2 0,1 1,0 0,1 0,1 0,1 0,1 0,1 0,2 19,-2-35,0-1,0 0,0 1,1-1,-1 0,1 0,-1 0,1 0,0 0,0 0,0 0,1-1,-1 1,1-1,-1 0,1 0,0 0,0 0,0 0,0 0,0-1,0 1,1-1,-1 0,0 0,1 0,-1-1,1 1,-1-1,1 0,-1 0,1 0,-1 0,1 0,-1-1,1 0,1 0,8-2,-1-1,0 0,0-1,0 0,0-1,-1 0,1-1,-2 0,7-6,-1 1,-1-1,0-1,-1 0,-1-1,0-1,-1 0,-1 0,0-1,-1 0,-1-1,-1 0,0-1,0-5,-7 19,0-1,0 1,0 0,-1-1,0 1,0-1,0 1,-1 0,0-1,0 1,0 0,-1 0,1 0,-1 0,0 0,-1 0,1 0,-1 1,0-1,0 1,-1 0,1 0,-1 0,0 0,0 0,0 1,-1 0,1 0,-1 0,1 1,-1-1,0 1,-3-1,-5-2,1 1,-1 0,0 1,0 1,0 0,0 0,-1 1,1 1,0 1,0-1,-1 2,1 0,-4 2,-16 7,6 1</inkml:trace>
  <inkml:trace contextRef="#ctx0" brushRef="#br0" timeOffset="3132.429">2709 344,'38'-19,"-1"-2,-1-2,-1-1,-2-1,0-2,-2-2,-1 0,-1-2,14-21,-22-11,-22 63,0 0,0-1,0 1,-1 0,1 0,0 0,0 0,0 0,0 1,0-1,0 0,0 0,-1 1,1-1,0 1,0-1,0 1,0-1,0 1,1 0,-1-1,0 1,0 0,0 0,0-1,1 1,-1 0,0 0,1 0,-1 0,1 0,-1 0,1 0,0 0,-1 0,1 0,0 0,0 1,-1-1,1 0,0 0,0 0,1 1,-29 81,4 1,4 1,4 1,2 13,8-61,-79 530,81-549,0 1,-1-1,-1-1,-1 1,-1-1,0 0,-2 0,0-1,0-1,-2 0,0 0,-1-1,0-1,-1 0,-1 0,0-2,-1 0,0-1,-1 0,0-1,0-1,-1-1,-1-1,1 0,-1-1,0-1,-6 0,22-4,0 0,0-1,0 0,-1 0,1 1,0-2,0 1,0 0,0-1,0 1,0-1,0 0,0 0,0 0,0 0,0-1,1 1,-1-1,0 0,1 0,-1 1,1-2,0 1,0 0,0 0,0-1,0 1,0-1,0 0,1 1,0-1,-1 0,1 0,0 0,0 0,1 0,-1 0,1 0,-1 0,1 0,0-1,0 1,0 0,1 0,-1-1,4-16,1 0,0 0,2 0,0 1,1 0,1 1,1 0,0 0,1 1,1 0,1 1,0 0,7-4,157-162,-28 54,-71 92,-61 28</inkml:trace>
  <inkml:trace contextRef="#ctx0" brushRef="#br0" timeOffset="3564.455">2116 766,'-33'29,"-26"29,-8 4,8-3,10-8,12-6,12-8,7-4,5-3,6-7</inkml:trace>
  <inkml:trace contextRef="#ctx0" brushRef="#br0" timeOffset="4164.085">3161 795,'-2'15,"0"-1,1 1,1 0,0 0,2 0,-1-1,2 1,0-1,0 1,2-1,-1 0,2 0,0-1,2 2,-7-12,2 0,-1 0,0 0,1 0,-1-1,1 1,0-1,0 1,0-1,0 0,0 0,0-1,1 1,-1-1,1 1,-1-1,1 0,-1-1,1 1,0 0,-1-1,1 0,0 0,-1 0,1 0,0-1,-1 1,1-1,0 0,-1 0,1-1,-1 1,1-1,104-68,-100 62,0 0,0 0,-1-1,0 0,-1 0,0-1,0 1,-1-1,-1-1,1 1,-1-1,-1 1,0-1,1-9,-3 15,0 0,-1 0,1 0,-1 1,0-1,-1 0,1 0,-1 0,0 0,0 0,0 1,0-1,-1 0,0 1,0-1,0 1,-1 0,0 0,1 0,-1 0,-1 0,1 1,0-1,-1 1,0 0,0 0,0 0,0 0,0 1,-1 0,1 0,-1 0,1 0,-2 0,0 2,-1-1,0 1,1 0,-1 1,0 0,1 0,-1 0,1 0,0 1,-1 0,1 1,0 0,0 0,0 0,1 0,-1 1,1 0,-1 0,1 0,1 1,-1 0,1 0,0 0,0 0,0 1,1 0,-1 0,1-1,1 2,-1-1,1 0,0 0,1 1,0-1,-1 4,-2 14</inkml:trace>
  <inkml:trace contextRef="#ctx0" brushRef="#br0" timeOffset="4415.496">3810 992,'-9'0,"-4"-4,1-7,2-7,8-4,4-3,6-3,3-1,3-1,5 1,3 0,-2 0,1 0,2 0,1 1,1 0,2 4,-4 7</inkml:trace>
</inkml:ink>
</file>

<file path=ppt/ink/ink5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3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362 226,'0'-3,"0"-1,0 0,-1 1,0-1,1 1,-1-1,-1 1,1-1,0 1,-1 0,0 0,1-1,-1 1,0 0,-1 1,1-1,-1 0,1 1,-1-1,0 1,0 0,0 0,0 0,0 0,0 0,0 1,-1 0,1-1,-1 1,1 0,-1 1,1-1,-1 1,0-1,-7 0,0 0,0 1,0 0,0 0,0 1,1 1,-1 0,0 0,0 1,-9 4,15-6,1 0,-1 0,1 1,0-1,-1 1,1 0,0 1,0-1,0 1,0-1,1 1,-1 1,1-1,0 0,0 1,0-1,0 1,0 0,1 0,0 0,0 0,0 1,0-1,1 0,-1 1,1-1,0 1,1 0,-1-1,1 1,0 0,0-1,0 1,1 0,0 2,7 6,1 0,0 0,1 0,0-1,1-1,0 0,1 0,1-1,7 5,-11-10,-1 0,1 0,-1 1,-1 0,1 0,-1 1,0 0,-1 0,1 1,-1-1,-1 1,0 1,0-1,0 1,-1 0,-1 0,1 0,-2 1,1-1,-1 1,-1-1,1 1,-2 0,1 0,-2 7,-3-4,-1 0,0 0,-1-1,-1 0,0 0,-1-1,0 1,0-2,-1 1,-1-1,1-1,-2 0,1 0,-1-1,-1 0,1-1,-1 0,-1-1,1 0,-5 0,11-3,-1 1,1-2,-1 1,0-1,0 0,0 0,0-1,0 0,0 0,0-1,-1 0,1 0,-7-1,14 0,-1 0,1 0,-1 0,1 0,-1 0,1 0,-1 0,1-1,0 1,0 0,0 0,-1 0,1 0,0 0,0 0,1-1,-1 1,0 0,0 0,0 0,1 0,-1 0,1 0,-1 0,1 0,-1 0,1 0,0 0,-1 0,1 0,0 0,0 0,-1 0,1 1,0-1,0 0,0 1,0-1,0 1,1-1,1-3,9-10</inkml:trace>
  <inkml:trace contextRef="#ctx0" brushRef="#br0" timeOffset="249.533">700 480,'-4'39,"-3"21,1 7,2-5,0-7,-3-13,-1-14</inkml:trace>
  <inkml:trace contextRef="#ctx0" brushRef="#br0" timeOffset="416.612">700 0,'0'19,"5"21,6 13,2 3,-2 1,2-5,-1-5,-2-12</inkml:trace>
  <inkml:trace contextRef="#ctx0" brushRef="#br0" timeOffset="834.07">926 875,'21'-13,"-2"-1,0 0,-1-1,-1-1,0-1,-1-1,0 0,-1-3,-11 16,24-32,-3-2,-1-1,-2-2,-2 0,11-34,-12 32,-14 83,-6-31,-3 2,0 1,1 0,0 0,1 1,1-1,0 1,0-1,1 1,0-1,1 0,1 1,0-1,0 0,1 0,0 0,1 0,1 0,-1-1,2 0,4 8,-6-11,1 0,0 0,0-1,0 0,1 0,0 0,0-1,0 0,1 0,0 0,0-1,0 0,1 0,-1-1,1 0,-1 0,1-1,0 0,0 0,1-1,-1 0,0-1,0 1,0-2,1 1,-1-1,0 0,0-1,0 0,0 0,0-1,-1 0,1 0,-1-1,1 1,-1-2,12-16,-2 0,0-2,-2 1,0-2,-2 0,0-1,-2 0,-1-1,-1 0,2-13,-7 23,-1 0,-1 0,0 0,-1 0,-1 0,0 0,-1 0,-1 0,-1 0,0 1,-1-1,-1 1,0-1,-4-5,1 2</inkml:trace>
  <inkml:trace contextRef="#ctx0" brushRef="#br0" timeOffset="1516.765">2225 197,'-30'36,"2"1,2 1,2 1,1 1,2 1,2 1,-11 33,26-65,0 0,1 0,-1 0,2 0,0 1,0-1,1 1,0 0,0-1,2 1,-1 0,1-1,1 1,0-1,0 1,1-1,0 0,1 0,0 0,1-1,0 1,0-1,1 0,0 0,1-1,0 0,5 4,1-2,0-1,1-1,0 0,0-1,1 0,0-1,0-1,0 0,1-1,-1-1,1-1,0 0,0-1,0 0,0-1,0-1,0-1,0 0,0-1,0-1,-1-1,0 0,0 0,0-2,-1 0,0 0,0-2,0 1,-1-2,-1 0,0 0,9-10,-11 10,-1 0,0-1,0 0,-1-1,-1 0,0 0,0 0,-1-1,-1 0,0 0,-1-1,0 1,-1-1,-1 0,0 0,-1 0,0 0,-1 0,-1 0,0 0,-1 0,0 1,-1-1,-1 0,0 1,-1 0,0 0,-1 0,-1 1,0 0,0 0,-1 0,-4-3,2 7,-1 0,1 1,-2 0,1 0,-1 1,0 1,-1 0,1 0,-1 1,0 1,0 0,0 1,0 1,0 0,0 0,0 1,-1 1,1 0,0 1,0 1,-3 0,-15 4</inkml:trace>
  <inkml:trace contextRef="#ctx0" brushRef="#br0" timeOffset="1821.586">2027 677,'237'-145,"-230"139,-5 4,0 0,0-1,0 1,0 0,1 0,-1 0,1 0,-1 1,1-1,-1 1,1-1,0 1,0 0,0 0,0 0,0 0,0 1,0-1,0 1,0 0,0 0,0 0,0 0,0 0,1 1,-1 0,0-1,-1 1,1 0,0 0,0 1,0-1,2 2,108 110,-97-104,0-1,0 0,1-1,0-1,1-1,-1 0,1-1,0-1,0-1,0-1,0 0,0-1,7 0</inkml:trace>
  <inkml:trace contextRef="#ctx0" brushRef="#br0" timeOffset="2150.102">3043 564,'33'-9,"26"-4,8 1,-3 2,-8 3,-8 3,-7 1,-12-2,-5-2,-6 2</inkml:trace>
  <inkml:trace contextRef="#ctx0" brushRef="#br0" timeOffset="2416.501">3043 847,'38'-10,"28"-2,6-1,-3 4,-9 2,-10 2,-8 3,-8 1,-8 1</inkml:trace>
  <inkml:trace contextRef="#ctx0" brushRef="#br0" timeOffset="3082.281">3072 226,'7'-15,"0"0,2 0,-1 0,2 1,0 1,1 0,0 0,1 1,1 0,-1 1,2 1,0 0,7-4,-17 14,0 0,0 1,0-1,0 1,0 0,-1 0,1 0,0 1,0-1,-1 1,1 0,-1 0,0 0,1 0,-1 1,0-1,0 1,-1 0,1 0,0 0,-1 0,0 0,0 1,0-1,0 1,0-1,-1 1,0 0,1 0,-1-1,-1 1,1 0,-1 0,1 3,3 4,-2-4,0 1,1-1,-1 0,2 0,-1 0,1 0,0-1,0 1,1-1,-1 0,2 0,-1-1,1 1,-1-1,1-1,1 1,-1-1,1 0,-1 0,1-1,0 0,1 0,-1 0,0-1,1 0,-1-1,1 0,0 0,-1-1,1 1,0-2,1 1,36-13,-26 7</inkml:trace>
  <inkml:trace contextRef="#ctx0" brushRef="#br0" timeOffset="3486.336">4172 424,'-27'22,"0"1,2 2,1 1,0 0,2 2,2 1,0 0,2 1,1 2,-9 22,24-48,1 0,-1 0,1 0,0 0,0 0,1 0,0 1,0-1,0 0,1 0,0 0,0 0,0 0,1 0,0 0,0 0,0-1,1 1,0-1,0 1,1-1,-1 0,1 0,0-1,0 1,1-1,-1 0,1 0,0 0,0-1,0 1,1-1,0 0,10 4,0-1,1 0,-1-1,1-1,0-1,1 0,-1-1,0-1,1 0,-1-2,1 0,-1-1,0 0,1-2,-2 0,1-1,0 0,-1-2,0 0,12-7,-11 6,-1-1,0-1,-1-1,0 0,-1-1,0 0,-1-1,0-1,-1 0,0-1,-1 0,-1 0,-1-1,0-1,-1 0,-1 0,0 0,-1-1,2-13,-7 24,0-1,0 1,-1 0,0 0,-1 0,1 0,-1 0,-1 0,1 0,-1 0,0 0,-1 0,0 1,0-1,0 1,-1 0,0 0,0 0,0 0,-1 1,0 0,0 0,0 0,-1 0,1 1,-1 0,0 0,0 1,-1-1,1 1,-1 1,-3-2,-58-7,37 9</inkml:trace>
  <inkml:trace contextRef="#ctx0" brushRef="#br0" timeOffset="3835.073">3917 818,'340'-150,"-331"146,1 0,0 1,0 0,0 1,0 0,0 1,1 0,-1 0,0 1,1 1,-1 0,0 0,0 1,1 0,-1 0,-1 1,1 1,0 0,-1 0,0 1,0 0,1 1,23 18,102 53,-128-75,0 1,0 0,0-1,0-1,0 1,0-1,1 0,-1-1,1 0,-1 0,0 0,1-1,-1 0,0-1,0 1,0-1,0-1,0 1,0-1,0-1,-1 1,2-2,10-9</inkml:trace>
</inkml:ink>
</file>

<file path=ppt/ink/ink5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55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35,'-143'356,"-2"18,1-66,127-273,13-28</inkml:trace>
  <inkml:trace contextRef="#ctx0" brushRef="#br0" timeOffset="447.187">397 120,'-7'13,"1"0,0 1,1-1,1 1,0 0,1 0,0 1,1-1,1 0,0 1,1-1,1 1,0-1,1 1,0-1,1 0,1 0,0 0,5 9,74 220,-27-80,-54-160,0-1,0 0,0 0,0 0,0 0,0-1,1 1,-1 0,1-1,-1 0,1 1,-1-1,1 0,0-1,-1 1,1 0,0-1,0 1,0-1,0 0,-1 0,1 0,0 0,0-1,0 1,-1-1,1 0,0 0,0 0,-1 0,1 0,-1 0,1-1,-1 1,0-1,1 1,-1-1,0 0,0 0,0 0,0-1,-1 1,1 0,0-1,-1 1,0-1,0 1,1-1,-1 1,-1-1,2-2,14-26,0-1,-2-1,-2 0,-1-1,6-32,-10 38,12-47,-3-2,-4 0,-3 0,-4-1,-3-60,-3 127</inkml:trace>
  <inkml:trace contextRef="#ctx0" brushRef="#br0" timeOffset="817.343">1018 544,'-4'38,"-1"-9,2 1,1-1,1 1,2-1,1 1,1-1,2 0,7 28,-12-54,1 1,0-1,0 1,0-1,0 0,1 1,0-1,-1 0,1 0,0 0,0 0,0 0,1-1,-1 1,1-1,0 1,-1-1,1 0,0 0,0 0,0 0,1-1,-1 1,0-1,1 0,-1 0,1 0,-1-1,1 1,-1-1,1 1,-1-1,1 0,-1-1,1 1,0-1,-1 1,1-1,-1 0,0 0,1-1,1 0,3-4,-1-1,0 1,0-1,0 0,-1-1,0 0,-1 0,1 0,-2-1,1 1,-1-1,-1 0,1-1,-1 1,-1 0,0-1,0 0,-1 1,0-8,-1 11,0-1,0 1,0 0,-1-1,1 1,-2 0,1 0,-1 0,0 0,0 0,-1 0,1 0,-1 0,-1 1,1 0,-1-1,0 1,0 1,0-1,-1 1,1-1,-1 1,0 1,-1-1,1 1,-1-1,1 2,-1-1,0 1,-4-2,-39 0,31 8</inkml:trace>
  <inkml:trace contextRef="#ctx0" brushRef="#br0" timeOffset="1244.897">1243 712,'89'121,"-87"-119,0 0,1 0,-1 0,1 0,-1 0,1 0,0-1,0 0,0 1,0-1,0 0,0 0,0-1,0 1,0-1,0 1,0-1,0 0,1 0,-1 0,0-1,0 1,0-1,0 0,0 1,0-2,0 1,0 0,0 0,0-1,-1 0,1 1,-1-1,2-2,80-87,-65 66,-19 24,1 0,0-1,0 1,-1 0,1-1,0 1,0 0,1 0,-1 0,0 0,0 0,0 0,1 0,-1 0,0 1,1-1,-1 0,1 1,-1-1,1 1,-1 0,1-1,-1 1,1 0,-1 0,1 0,-1 0,1 0,0 0,-1 1,1-1,-1 0,1 1,-1-1,0 1,1-1,-1 1,1 0,-1 0,0 0,0 0,1 0,-1 0,0 0,0 0,0 0,0 0,0 1,0-1,0 1,1 3,1-1,0 0,-1 1,2-1,-1 0,0 0,1-1,0 1,0-1,0 0,0 0,0 0,1-1,-1 1,1-1,0 0,-1 0,1-1,0 1,0-1,0 0,0 0,1-1,-1 0,0 0,0 0,0 0,0-1,0 0,0 0,0 0,0-1,1 0,2-2,0 0,-1-1,1 1,-1-2,-1 1,1-1,-1 0,0 0,0-1,-1 0,0 0,0 0,0 0,-1-1,0 0,-1 0,0 0,0 0,-1 0,0-1,0 1,-1-1,0 0,0 1,-1-1,0 0,-1 1,0-1,0 0,-1 1,0-1,-5-16</inkml:trace>
</inkml:ink>
</file>

<file path=ppt/ink/ink5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8:18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2,'-5'0,"-2"5,-3 1,-2 5,7-4,5-9,6-3,3-7,-1 0</inkml:trace>
</inkml:ink>
</file>

<file path=ppt/ink/ink5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8:18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1,'0'9,"0"8,4 2,3-8,4-6,0-3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08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403 970,'-20'1,"1"2,-1 0,1 1,0 1,0 1,0 0,1 2,0 0,1 1,-1 0,2 2,-1 0,2 1,-4 3,7-4,0 1,1 0,0 1,1 0,1 1,0 0,0 0,2 1,-1 0,2 1,0-1,1 1,1 0,0 1,2-1,-1 1,2-1,0 1,1 0,1-1,2 16,-2-26,0-1,0 0,0 0,1 1,0-1,0 0,0 0,0-1,1 1,0 0,0-1,0 0,0 0,1 0,0 0,0 0,0 0,0-1,0 0,1 0,-1 0,1-1,0 1,0-1,0 0,0-1,0 1,0-1,1 0,-1 0,0-1,1 1,-1-1,0-1,1 1,-1-1,2 0,22-7,-1-2,0 0,0-2,-1-1,-1-2,0 0,-1-2,-1 0,-1-2,0-1,-1 0,-1-2,-2 0,0-2,7-12,21-19,-3-1,-3-3,-2-1,-3-2,-3-2,-2-1,-3-1,-3-1,-4-1,9-49,-25 93,-1-1,-1 0,-1-1,-1 1,-1 0,-2 0,0 0,-2 0,0 0,-2 1,-1-1,-1 1,-6-11,11 30,0 0,0 0,-1 0,0 0,0 1,0-1,-1 1,1 0,-1 1,0-1,0 1,0 0,-1 0,1 1,-1-1,1 1,-1 0,0 1,0-1,0 1,0 1,0-1,0 1,0 0,0 0,0 1,0-1,0 1,0 1,0-1,1 1,-1 0,0 0,1 1,0 0,-1 0,-4 3,-11 15,1 2,1 0,1 1,1 0,1 2,1 0,1 0,1 2,2-1,1 2,1-1,1 1,2 1,1-1,-2 29,3-24,0 0,2 0,2 0,1 0,1 0,2 0,2 0,1-1,1 0,2 0,1-1,2 0,11 20,-12-31,2-1,0 0,1-1,1 0,1-1,0-1,2-1,-1-1,2 0,0-1,1-2,0 0,1-1,9 3,-23-10,0-1,1 0,-1 0,1-1,-1 0,1-1,0 0,0 0,0-1,0 0,-1 0,1-1,0 0,0-1,-1 0,1 0,0-1,-1 0,0-1,0 1,0-2,0 1,-1-1,0 0,0-1,0 1,4-6,74-129,-71 124,-10 42,-3-15,0-3,1 0,0 0,1-1,0 1,0-1,0 0,1 1,0-1,1-1,-1 1,1-1,1 0,-1 0,1 0,0-1,0 0,1 0,-1-1,1 1,0-1,0-1,1 1,-1-1,1-1,-1 1,1-1,0-1,0 0,0 0,0 0,0-1,0 0,0 0,0-1,0 0,0-1,0 0,0 0,-1 0,2-2,22-8,0-2,-1-2,-1-1,-1 0,0-3,-1 0,18-18,-40 33,27-23,-2-1,-1-2,-1-1,-2-1,-1-1,-1-1,-3-2,0 0,-3-1,-1 0,-2-2,-1 0,-3-1,-1 0,-2 0,-2-1,-1-5,-16-41,10 86,0-1,0 1,0 0,-1 0,1 0,-1 0,1 0,-1 0,0 1,1-1,-1 0,0 1,0-1,0 1,0 0,-1 0,1 0,0 0,0 0,-1 0,1 1,-1-1,1 1,0-1,-1 1,1 0,-1 0,1 0,-1 0,1 1,-1-1,1 1,0-1,-1 1,-6 3,1 1,0-1,0 2,0-1,0 1,1 0,0 0,0 1,1 0,0 1,0-1,1 1,0 0,0 0,0 1,1-1,0 4,-23 52,3 1,3 2,3 0,3 1,3 0,3 1,1 41,6-53,2-1,3 1,3-1,9 41,9 98,-12-85,-7-91,-1 0,0 1,-2 0,0 0,-2 0,0-1,-1 1,-1 0,-1 0,0-1,-2 1,0-1,-1 0,-1-1,-1 1,-1-2,-2 5,10-20,0 0,0 0,0 0,0 0,0 0,-1 0,1 0,-1 0,1-1,-1 1,0-1,1 1,-1-1,0 1,0-1,0 0,0 0,0 0,0 0,-1 0,1-1,0 1,0-1,-1 1,1-1,0 0,-1 0,1 0,0 0,0 0,-1-1,1 1,0 0,-1-1,1 0,0 0,0 0,0 0,0 0,0 0,0 0,0 0,0-1,0 1,1-1,-1 0,1 1,-1-1,1 0,-1 0,1 0,0 0,0 0,0 0,0 0,0 0,1-1,-1 1,1 0,-1 0,1-1,0 1,0-1,3-18,1-1,2 1,0 0,1 0,1 0,1 1,1 0,0 1,5-5,10-22,251-409,-206 338,-19 40,-4-2,-3-3,-4-1,-3-2,-4-1,11-53,-37 106,-2-1,-1 0,-1 0,-2 0,-3-19,3 49,-1 1,0 0,0 0,0-1,0 1,0 0,-1 0,0-1,1 1,-1 0,0 0,-1 0,1 0,0 0,-1 0,0 0,1 1,-1-1,0 1,-1-1,1 1,0 0,-1-1,1 1,-1 0,0 1,1-1,-1 0,0 1,0 0,0 0,0-1,0 2,-1-1,1 0,0 1,0-1,-1 1,1 0,0 0,0 0,-1 1,0-1,-7 8,-1 0,1 1,0 1,0-1,1 1,1 1,0 0,0 0,1 1,0 0,1 1,1 0,0 0,0 0,2 0,-1 1,2 0,0 0,0 0,1 6,-9 55,3 0,3 0,4 1,7 57,52 466,-56-575,-1 1,-1 0,-1 0,-1-1,-1 1,-1-1,-1 0,-2 0,0 0,-2-1,0 0,-1-1,-2 0,0 0,-1-2,-2 1,-15 16,27-33,3-4,0 1,0 0,0-1,0 1,0 0,0-1,-1 1,1 0,0-1,0 1,-1-1,1 1,0 0,-1-1,1 1,-1-1,1 1,-1-1,1 1,-1-1,1 1,-1-1,1 0,-1 1,0-1,1 0,-1 1,1-1,-1 0,0 0,1 0,-1 0,0 1,1-1,-1 0,0 0,0 0,1 0,-1-1,0 1,1 0,-1 0,0 0,1 0,-1-1,1 1,-1 0,0-1,1 1,-1 0,1-1,-1 1,1-1,-1 1,1-1,-1 1,1-1,-1 1,1-1,0 0,-1 1,1-1,0 1,-1-1,42-127,65-115,-90 181,-3 0,-3-1,-3 0,-1-44,-6 81</inkml:trace>
  <inkml:trace contextRef="#ctx0" brushRef="#br0" timeOffset="270.893">1278 575,'0'5,"0"1</inkml:trace>
  <inkml:trace contextRef="#ctx0" brushRef="#br0" timeOffset="1003.606">2435 1111,'0'0,"28"9,1-1,0-1,0-2,0-1,1-1,-1-1,1-2,0-1,-1-1,1-1,15-5,-37 4,-1 0,1-1,-1 1,0-1,0-1,-1 1,0-1,0 0,0-1,-1 1,0-1,0 0,0-1,-1 1,0-1,-1 0,0 0,0 0,0 0,-1-1,-1 1,1 0,-1-1,-1 0,1 1,-2-1,1 1,-1-1,0 1,-1-1,1 5,-1-1,0 1,1 0,-2 0,1 0,0 0,-1 0,0 0,0 1,0 0,0-1,0 1,-1 0,0 0,1 1,-1-1,0 1,0 0,-1 0,1 0,0 0,-1 1,1 0,0 0,-1 0,0 0,1 1,-1 0,1 0,-1 0,0 0,1 1,-1 0,1 0,-1 0,1 0,0 1,-1 0,1 0,0 0,0 0,0 0,0 2,-13 7,1 2,1 0,0 0,1 2,0 0,1 0,1 1,1 1,0 0,1 1,1 0,1 0,0 1,1 0,1 0,1 0,1 1,0 0,2 0,0 0,2 16,-1-30,1 0,1 0,-1 0,1 0,0 0,1-1,-1 1,1 0,1-1,-1 1,1-1,-1 1,1-1,1 0,-1 0,1-1,0 1,0-1,0 0,1 0,-1 0,1 0,0-1,0 0,1 0,-1 0,0-1,1 1,0-1,-1-1,1 1,0-1,0 0,19-1,0-1,-1-1,1-1,-1-1,0-1,0-1,0-2,-1 0,0-1,-1-2,0 0,-1-1,0-1,0-1,-2-1,0-1,0-1,-2 0,0-1,-1-1,10-15,-3 4,-2-1,-1-1,-2 0,-1-1,-1-1,-2-1,7-28,-19 61,-1 0,0 0,0 0,1 0,-2 0,1 0,0 0,0-1,-1 1,1 0,-1 0,1-1,-1 1,0 0,0-1,0 1,0 0,-1 0,1-1,-1 1,1 0,-1 0,0-1,0 1,0 0,0 0,0 0,0 0,0 0,-1 0,1 1,-1-1,1 0,-1 1,0-1,0 1,0 0,0-1,0 1,0 0,0 0,0 0,0 1,0-1,-1 0,1 1,0-1,-3 1,-1 0,0 1,0 0,0 0,0 1,1 0,-1 0,0 0,1 1,-1 0,1 0,0 0,0 0,0 1,0 0,1 0,-1 0,1 1,0-1,1 1,-1 0,1 0,0 1,0-1,0 0,1 1,0 0,0 0,0 0,1-1,0 1,0 1,3-1,1-1,0 0,0 1,0-1,0 0,1-1,0 1,0-1,0 0,0 0,1 0,0 0,-1-1,1 0,1 0,-1 0,0 0,1-1,-1 0,3 0,19 12,-17-9,0 1,0-1,0 2,-1 0,0 0,0 0,-1 1,0 1,-1-1,1 1,-2 1,1-1,-1 1,-1 0,0 0,0 1,-1 0,0-1,0 3,6 159,-10-170,0 1,0-1,0 1,1-1,-1 1,1-1,0 0,0 1,0-1,0 0,0 0,0 0,0 0,1 0,-1 0,1 0,-1 0,1 0,0 0,0-1,0 1,0-1,0 0,1 1,14 5</inkml:trace>
  <inkml:trace contextRef="#ctx0" brushRef="#br0" timeOffset="1983.75">3423 1196,'302'-1,"-289"2,-1-2,0 1,1-2,-1 1,0-2,0 0,0 0,0-1,-1 0,1-1,-1-1,0 1,-1-2,0 0,0 0,0 0,-1-2,0 1,0-1,-1 0,0-1,-1 0,0 0,0 0,-1-1,-1 0,0 0,0-1,-1 0,0 1,0-6,-4 13,1 0,-1 0,0 0,0 0,0 0,-1 0,1 0,-1 0,0 0,0 1,0-1,-1 0,1 0,-1 1,0-1,0 1,0 0,-1-1,1 1,-1 0,0 0,1 1,-1-1,-1 1,1-1,0 1,0 0,-1 0,0 0,1 1,-1-1,0 1,1 0,-1 0,0 0,-4 0,-3 1,1 0,-1 1,0 0,0 1,1 0,-1 1,1 0,0 1,0 0,0 0,0 1,1 1,-1-1,2 1,-1 1,0 0,1 0,-3 4,3-2,1-1,0 1,1 1,0-1,0 1,1 0,0 0,1 1,0 0,0-1,1 1,1 0,0 1,0-1,1 0,1 0,0 1,0-1,2 2,-2-6,1 1,1-1,-1 0,1 0,0 0,1 0,0 0,0 0,0-1,1 1,0-1,0 0,1 0,-1 0,1-1,1 0,-1 0,1 0,-1 0,2-1,-1 0,0 0,1-1,-1 0,1 0,0-1,0 1,0-1,4 0,11-1,0-1,0-1,-1-1,1-1,-1-1,0-1,0 0,0-2,0 0,-1-2,-1 0,1-1,-2-1,1-1,2-2,21-15,-1-2,-1-1,34-36,-55 50,-19 19,0-1,0 1,1-1,-1 1,0-1,0 0,0 1,0-1,1 1,-1-1,0 0,0 1,1-1,-1 0,0 1,1-1,-1 0,0 1,1-1,-1 0,1 0,-1 1,0-1,1 0,-1 0,1 0,-1 0,1 1,-1-1,0 0,1 0,-1 0,1 0,-1 0,1 0,-1 0,1 0,-1 0,1-1,-1 1,0 0,1 0,-1 0,1 0,-1-1,1 1,-1 0,0 0,1-1,-1 1,0 0,1-1,-1 1,0 0,0-1,1 1,-1-1,0 1,0 0,-11 44,9-37,0-5,1 1,-1 0,1 0,0-1,-1 1,1 0,1 0,-1 0,0 0,1 0,-1 0,1 0,0 1,0-1,1 0,-1 0,0 0,1 0,0 0,0 0,0 0,0 0,0-1,0 1,1 0,0 0,-1-1,1 1,0-1,0 0,0 1,0-1,1 0,-1 0,1-1,-1 1,1 0,0-1,-1 1,1-1,0 0,3 1,7-3,1-1,-1 0,0-1,0 0,0-1,0 0,-1-1,0 0,0-1,0-1,-1 0,1 0,6-7,1 1,123-78,-141 90,0 0,0 0,1 1,-1-1,0 0,1 1,-1-1,0 1,1-1,-1 1,1 0,-1 0,1 0,-1 0,1 0,-1 0,1 0,-1 0,1 0,-1 1,1-1,-1 0,0 1,1 0,-1-1,1 1,-1 0,0-1,0 1,0 0,1 0,-1 0,0 0,0 0,0 1,0-1,-1 0,1 0,0 1,0-1,-1 0,1 1,0 0,6 71,-7-51,0-19,-1 1,1-1,1 1,-1-1,0 1,1-1,0 0,0 1,0-1,0 0,0 1,1-1,0 0,-1 0,1 0,0 0,0-1,1 1,-1 0,1-1,-1 0,1 1,0-1,0 0,0-1,3 3,8-3</inkml:trace>
  <inkml:trace contextRef="#ctx0" brushRef="#br0" timeOffset="2300.645">5342 236,'-26'98,"5"2,4 0,5 1,4 1,4 1,-19 131,-26-42,25-161,9-22</inkml:trace>
  <inkml:trace contextRef="#ctx0" brushRef="#br0" timeOffset="2538.493">4890 773,'39'0,"31"0,14 0,2 0,-9 0,-8 0,-5 0,-10 0,-4 0,-6 0,-5 0,-5 0,-4 0,-1 0,-1 0,-1 0,-5 0</inkml:trace>
  <inkml:trace contextRef="#ctx0" brushRef="#br0" timeOffset="8006.183">5878 857,'-5'14,"-1"20,-5 8,0 7,-4 0,2-4,2-4,-1-5,1-4,2-2,8-6,4-12,7-8,0-5</inkml:trace>
  <inkml:trace contextRef="#ctx0" brushRef="#br0" timeOffset="8385.884">6019 433,'-5'0,"-6"0,-6 0,0 5,-3 2,8-1,6-1</inkml:trace>
  <inkml:trace contextRef="#ctx0" brushRef="#br0" timeOffset="9241.106">6273 829,'-5'-2,"1"0,-1 1,0-1,0 1,0 0,0 0,0 1,0-1,0 1,0 0,0 1,0-1,0 1,0 0,0 0,0 1,0-1,1 1,-1 0,1 0,-1 1,1-1,0 1,0 0,0 0,0 1,-2 2,-85 111,81-101,2 1,0 0,1 0,1 0,1 1,0 0,1 0,1 0,1 0,0 1,1 12,2-27,-1 0,1 0,0 0,0 0,0 0,1 0,-1 0,1 0,0-1,0 1,0 0,0-1,1 0,0 1,-1-1,1 0,0 0,1-1,-1 1,0-1,1 1,-1-1,1 0,0-1,0 1,0-1,0 1,0-1,0 0,0 0,0-1,0 1,0-1,1 0,-1 0,0-1,0 1,0-1,0 0,0 0,0 0,0 0,0-1,3-1,14-8,0 0,-1-1,-1 0,0-2,-1-1,0 0,-1-1,-1-1,0 0,-1-1,-2-1,3-3,14-17,86-132,-117 237,-2-34,1-22,0 0,0 0,1 0,0 0,1 0,0 0,0 1,1-1,1 0,0 0,0 0,1 0,0-1,1 1,0-1,0 0,1 0,0 0,0-1,1 1,3 2,1-7,-1 0,1 0,0-1,0 0,0-1,0 0,1-1,-1 0,1 0,-1-1,1-1,-1 0,0 0,1-1,-1 0,4-2,9-5,0-2,-1-1,0 0,-2-2,1 0,-1-1,-1-1,-1-1,12-14,7-5,0 2,-1-3,-2 0,-1-2,-3-2,-1-1,-2-1,-2-1,10-25,-18 26,-1 1,-3-2,-1 0,-2-1,-2 0,-3 0,-1 0,-2-1,-3-35,-26-19,26 98,-1-1,1 1,-1-1,0 1,0-1,1 1,-2 0,1 0,0 0,0 0,-1 1,1-1,-1 0,1 1,-1 0,0 0,1 0,-1 0,0 0,0 0,0 1,0-1,0 1,1 0,-1 0,0 0,0 0,0 0,0 1,0-1,0 1,0 0,1 0,-1 0,-9 7,0-1,1 2,0 0,0 0,1 1,0 0,1 1,1 0,-1 0,2 1,-1 0,2 0,-1 1,2 0,-5 13,-13 36,3 0,2 2,3 0,-3 34,13-73,1 0,2 1,0-1,2 1,0-1,2 1,1-1,1 0,1 0,1 0,1 0,1-1,2 0,0-1,1 0,2-1,0 0,1-1,1 0,8 6,-7-7,2-2,0 0,2-1,-1 0,2-2,0 0,1-2,1 0,0-2,0 0,1-1,0-2,1 0,12 1,35-17,-54 1</inkml:trace>
</inkml:ink>
</file>

<file path=ppt/ink/ink5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8:19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76,'15'0,"9"0,5 0,3 0,1 0,-1-5,0-1,-2 0,-1 1,0 1,0-3,-1 0,0 0,0 2,0-3,0 0,-4 1</inkml:trace>
</inkml:ink>
</file>

<file path=ppt/ink/ink5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8:19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22,'34'0,"25"-4,8-3,-4 1,-11 2</inkml:trace>
</inkml:ink>
</file>

<file path=ppt/ink/ink5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8:16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0,'-23'33,"1"1,2 0,1 1,1 2,3-1,1 2,1 0,2 1,2 0,2 0,1 1,1 30,6-54,1-1,1 1,1-1,0 0,1 0,0 0,2 0,-1-1,2 0,0-1,0 1,1-1,1-1,0 0,1-1,0 1,1-2,0 0,1 0,0-1,6 2,-8-6,0-1,1-1,0 0,-1 0,1-1,0-1,0 0,0 0,1-1,-1-1,0 0,0-1,0 0,-1-1,1 0,-1 0,1-2,-1 1,0-1,0-1,-1 0,0-1,0 0,0 0,-1-1,0 0,-1-1,0 0,0 0,5-9,3-2,-1 0,-1-1,-1-1,0 0,-2 0,-1-1,-1-1,0 0,2-18,-8 29,0-1,-1 1,-1-1,-1 0,1 1,-2-1,0 1,-1-1,0 1,-1-1,-1 1,0 0,0 0,-1 1,-1-1,0 1,-1 0,-6-7,3 6,0 1,-1 0,-1 0,0 2,0-1,-1 2,0-1,-1 2,0 0,0 0,-1 2,0 0,0 0,-1 1,1 1,-1 1,0 0,0 1,0 1,0 0,0 1,0 1,0 1,0 0,0 1,0 0,-9 5,-1 2,1 2,1 0,0 2,0 1,2 0,0 2,-5 5,-4 6</inkml:trace>
  <inkml:trace contextRef="#ctx0" brushRef="#br0" timeOffset="771.054">58 621,'3'-14,"1"0,0 1,1-1,1 1,0 0,1 1,0-1,1 1,0 1,1-1,0 1,1 1,0 0,8-5,-13 13,0 1,0 1,0-1,0 1,1 0,-1 0,0 0,0 1,0 0,0 0,1 0,-1 1,-1-1,1 1,0 0,0 1,-1-1,1 1,-1 0,0 0,0 0,0 1,0-1,-1 1,1 0,-1 0,0 0,0 1,0-1,-1 1,26 24,-18-23,0 1,0-2,1 1,0-2,0 1,0-1,1-1,-1 0,1-1,0 0,0 0,0-2,0 1,-1-2,1 1,0-2,0 1,0-2,-1 1,1-2,-1 1,0-2,10-4,30-35,-42 26</inkml:trace>
</inkml:ink>
</file>

<file path=ppt/ink/ink5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8:20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0 811,'10'0,"12"0,8-5,3-1,1 0,0 1,-2 1,-1 2,-1 1,-1 0,0 1,-1 0,-5 1</inkml:trace>
  <inkml:trace contextRef="#ctx0" brushRef="#br0" timeOffset="813.923">254 1149,'41'-7,"0"-3,-1-1,-1-1,0-3,-1-1,0-2,26-18,-36 21,-1-1,-1-1,-1-1,0-2,-1 0,-2-2,0 0,-1-2,-1 0,-1-1,-2-1,0 0,10-26,-24 46,0 0,0-1,-1 1,0-1,0 0,-1 1,1-1,-1 0,-1 0,0 0,0 0,0 0,-1 0,0 0,0 0,0 5,0 1,1 0,-1 0,0 0,0 0,0 0,0 0,0 1,0-1,-1 0,1 0,0 1,0-1,0 1,-1-1,1 1,0-1,-1 1,1 0,0 0,-1 0,1-1,-1 2,1-1,0 0,-1 0,1 0,0 0,-1 1,1-1,0 1,-1-1,1 1,0-1,0 1,0 0,0 0,-1-1,1 2,-47 32,37-19,-1-1,2 1,0 1,1 0,0 0,1 1,1 0,1 1,1-1,0 1,1 0,1 0,0 1,2-1,0 0,1 1,1 1,0-14,0-1,0 0,0 0,1 1,0-1,0 0,0 0,0 0,1-1,0 1,0-1,0 1,1-1,-1 0,1 0,0-1,0 1,0-1,1 0,-1 0,1 0,0 0,0-1,0 0,0 0,0 0,0-1,0 0,1 0,-1 0,5 0,5 1,1-1,0-1,0 0,0-2,0 1,-1-2,1 0,-1-1,1 0,6-4,115-81,-115 72,4-5,0-2,-2-1,-1-1,-1-1,-1-1,-1 0,-2-2,-1 0,11-28,-25 54,-1 0,0-1,1 1,-1-1,-1 1,1-1,-1 0,0 1,0-1,0 0,-1 0,1 0,-1 0,-1 0,1 0,0 1,-1-1,0 0,0 0,-1 0,0 1,1-1,-1 1,-1-1,2 4,-1 0,1 1,-1-1,1 0,-1 0,0 1,1-1,-1 1,0-1,0 1,1 0,-1 0,0 0,0 0,1 0,-1 0,0 0,0 1,1-1,-1 1,0-1,0 1,1 0,-1-1,1 1,-1 0,1 0,-1 0,1 0,0 0,-1 1,1-1,-1 1,-42 46,35-38,1 1,0 0,0 1,1 0,1 0,0 1,0-1,1 1,1 1,1-1,0 0,0 1,1 0,1 0,0-1,1 1,1 0,0 0,1 2,0-10,0-1,0 0,1 0,-1 0,1-1,0 1,1-1,-1 1,1-1,0 0,0 0,0-1,0 1,1-1,-1 0,1 0,0-1,0 1,0-1,0 0,0 0,1-1,-1 1,0-1,1-1,1 1,9 1,1-1,-1 0,1-2,-1 0,0 0,0-2,1 0,4-3,3-3,-2-2,1-1,-2-1,1-1,-2 0,0-2,-1 0,0-1,-2-1,0-1,-1-1,12-17,-18 25,-1 0,0-1,0 0,-2 0,1-1,-2 0,0 0,0-1,-2 0,0 0,0 0,-1 0,-1 0,-1-1,0 0,-1 15,0 0,0-1,1 1,-1 0,0 0,-1-1,1 1,0 0,0 0,0 0,-1-1,1 1,-1 0,1 0,-1 0,1 0,-1 0,0-1,1 1,-1 0,0 1,0-1,0 0,0 0,0 0,0 0,0 1,0-1,0 0,0 1,0-1,0 1,0 0,-1-1,1 1,0 0,0-1,0 1,-1 0,1 0,0 0,0 0,-1 0,1 1,0-1,0 0,-1 0,1 1,0-1,0 1,0-1,0 1,0 0,0-1,0 1,0 0,0 0,0-1,0 1,0 0,0 0,0 0,-10 13,1 1,0-1,1 1,0 1,2 0,-1 0,2 1,0 0,1 0,1-4,-5 13,2 1,0-1,2 1,1 1,1-1,1 1,2-1,1 3,0-21,0 0,1-1,0 0,1 1,0-1,0 0,1 0,0-1,0 1,1-1,0 0,0 0,0 0,1-1,0 0,1 0,-1 0,1-1,0 0,0 0,1-1,0 0,-1 0,1-1,7 2,10 2</inkml:trace>
  <inkml:trace contextRef="#ctx0" brushRef="#br0" timeOffset="1528.796">2061 783,'-41'70,"4"2,2 1,2 9,82-172,-36 63,1 1,1 1,2 0,0 0,1 2,3-1,-21 23,1 0,-1 1,0-1,1 0,-1 1,1-1,-1 0,1 1,-1-1,1 1,-1-1,1 1,0-1,-1 1,1 0,0-1,-1 1,1 0,0-1,0 1,-1 0,1 0,0 0,0-1,0 1,-1 0,1 0,0 0,0 0,-1 1,1-1,0 0,0 0,-1 0,1 1,0-1,0 0,-1 1,1-1,0 0,-1 1,1-1,0 1,-1-1,1 1,-1-1,1 1,-1 0,1-1,-1 1,0 0,1-1,-1 1,11 48,-8-30,3 10,-6-24,0 0,0 1,0-1,0 0,1 0,0 0,0 0,1 0,-1 0,1-1,0 1,1 0,-1-1,1 1,0-1,0 0,0 0,0 0,1 0,-1-1,1 1,0-1,0 0,1 0,-1-1,0 1,1-1,0 0,-1 0,1 0,0-1,0 0,2 1,0-4,1 0,0-1,-1 0,1 0,-1 0,0-1,0 0,-1-1,1 1,-1-1,0 0,0-1,0 0,-1 0,0 0,0 0,-1-1,0 0,0 0,0 0,-1 0,0-1,0 1,-1-1,0 0,0 1,-1-1,0 0,-1 0,1 0,-1 0,-1-5,1-14,0 3</inkml:trace>
  <inkml:trace contextRef="#ctx0" brushRef="#br0" timeOffset="1927.152">2089 77,'11'-6,"1"-3,1 0,0 1,0 1,1 0,0 1,1 0,-1 1,1 1,0 0,12-1,-26 5,1 0,-1 0,1 0,-1-1,1 1,-1 0,1 1,-1-1,1 0,-1 0,1 1,-1-1,1 1,-1-1,1 1,-1 0,0-1,1 1,-1 0,0 0,1 0,-1 0,0 0,0 0,0 1,0-1,0 0,0 0,-1 1,1-1,0 1,-1-1,1 0,-1 1,1-1,-1 1,0-1,1 1,-1 0,0-1,0 1,0-1,0 1,-1-1,1 1,0-1,-1 1,1 0,-32 73,-12 33,43-105,1 1,0-1,0 1,0-1,0 1,0-1,1 0,-1 1,1-1,0 1,0-1,0 0,0 0,1 0,-1 0,1 0,0 0,0 0,0 0,0 0,1-1,-1 1,1-1,-1 0,1 0,0 0,0 0,0 0,0-1,0 1,0-1,1 0,12 4,1-1,-1-1,1-1,0 0,0-1,0-1,0 0,12-3,8 1,-12 1</inkml:trace>
  <inkml:trace contextRef="#ctx0" brushRef="#br0" timeOffset="2863.538">3020 331,'-23'16,"0"1,1 1,1 1,1 0,1 2,1 0,0 1,2 1,0 1,2 0,1 1,1 0,0 1,2 0,2 1,0 0,2 1,0-1,2 1,1 12,5-23,1-1,1 1,0-1,1 0,1-1,0 1,1-1,1 0,0-1,1 0,1 0,0-1,1 0,0-1,1 0,1 0,7 4,-8-8,0-1,1 0,0-1,1 0,-1-1,1-1,0 0,0-1,1 0,-1-1,0-1,1 0,0-1,-1-1,0 0,1-1,-1 0,0-1,0-1,0 0,0-1,-1-1,1 0,-2 0,1-2,-1 1,0-2,0 1,-1-2,7-7,-8 9,0-1,-1-1,0 0,-1 0,0-1,-1 0,0 0,-1-1,0 1,0-1,-1-1,-1 1,0-1,-1 0,-1 0,0 0,0 0,-1 0,-1 0,0-1,-1 1,0 0,-1 0,-1 0,0 0,-1 0,0 1,-1 0,0-1,-1 2,0-1,-1 1,0 0,-1 0,0 1,-2-2,-4 2,1 0,-1 1,-1 1,1 0,-1 1,-1 1,1 0,-1 1,0 1,-1 0,1 2,0-1,-1 2,0 0,1 1,-1 1,1 0,-1 2,1 0,-1 0,1 1,1 1,-1 1,1 1,-4 1,-11 7,1 0,1 3,0 0,1 1,1 2,0 1,2 1,1 1,1 1,-7 11,27-34,-1 0,0 1,1 0,0 0,0 0,0 0,0 0,0 0,1 0,-1 0,1 1,0-1,0 1,0-1,0 1,1-1,-1 1,1-1,0 1,0 0,0-1,1 1,-1-1,1 1,0-1,0 1,0-1,1 1,-1-1,1 0,-1 0,1 0,0 0,0 0,1 0,-1 0,1-1,-1 1,1-1,0 0,0 0,0 0,0 0,0 0,3 1,10-1,-1-2,0 1,0-2,1 0,-1 0,0-2,0 0,0 0,0-2,-1 0,0 0,0-1,11-7,33-18,-46 23,0 1,0 0,1 0,-1 1,2 1,-1 0,0 1,1 0,0 1,0 1,0 0,0 1,0 1,7 0,61 51,-9-2,-58-45,0-1,1-1,-1 0,1-1,-1-1,0-1,1 0,-1 0,0-2,1 0,-1-1,-1 0,1-1,-1-1,3-1,7-3</inkml:trace>
</inkml:ink>
</file>

<file path=ppt/ink/ink5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8:28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1072,'-20'29,"-10"19,-6 11,-1 5,-4-4,0-2,3-6,2-3,3-4,2-6,7-4,7-8</inkml:trace>
  <inkml:trace contextRef="#ctx0" brushRef="#br0" timeOffset="515.165">1005 733,'-8'37,"2"0,2 0,0 1,3 0,3 35,-3-69,1 1,0-1,0 0,0 1,0-1,0 0,1 0,0 1,0-1,0 0,1 0,-1 0,1 0,0 0,0 0,0 0,1-1,-1 1,1-1,0 0,0 1,0-1,0-1,0 1,1 0,-1-1,1 0,0 0,0 0,0 0,0 0,0-1,0 0,0 0,1 0,-1 0,0-1,1 1,2-1,8-5,1 0,-1-1,0-1,0-1,-1 0,0 0,-1-1,1-1,-2 0,1-1,-2-1,8-8,82-64,-98 82,-1 1,1-1,0 1,0 0,1 0,-1 0,0 0,0 0,0 1,1 0,-1-1,0 1,0 0,1 1,-1-1,0 1,0-1,1 1,-1 0,0 0,0 0,0 1,0-1,0 1,-1-1,1 1,0 0,-1 0,1 0,-1 1,0-1,0 1,0-1,0 1,0 0,0 0,14 12,-11-9,0-1,1 0,-1 0,1 0,0-1,0 0,1 0,-1-1,1 1,0-2,0 1,0-1,0 0,1 0,-1-1,0 0,1 0,-1 0,1-1,-1-1,1 1,-1-1,0 0,1-1,-1 0,0 0,0 0,11-6,-1 0,0-2,0 0,-1 0,0-1,-1-1,-1-1,0 0,0-1,-1-1,-1 0,9-14,15-58,-29 70</inkml:trace>
  <inkml:trace contextRef="#ctx0" brushRef="#br0" timeOffset="1633.175">2162 0,'-38'264,"17"-135,5 1,3 91,12-218,1 1,0-1,-1 1,1-1,1 1,-1 0,0-1,1 1,0-1,0 1,0-1,0 0,0 1,1-1,-1 0,1 0,0 0,0 0,0 0,1 0,-1-1,0 1,1-1,0 1,0-1,0 0,0 0,0 0,0-1,0 1,0-1,1 0,-1 1,1-2,-1 1,1 0,-1-1,1 1,-1-1,4 0,167-49,-159 48,1 1,0 0,0 1,-1 1,1 1,-1 0,1 1,-1 1,0 0,-1 1,1 0,-1 1,4 4,133 43,-134-54,-1 0,0-2,1 1,-1-2,0 0,0-1,0-1,-1 0,1-1,-1-1,-1 0,1-1,-1 0,-1-1,1-1,-2 0,1-1,-1-1,-1 0,0 0,-1-1,3-4,-8 10,0-1,-1 1,0-1,0 0,0 1,-1-2,-1 1,1 0,-1-1,0 1,-1-1,0 0,-1 1,1-1,-2 0,1 1,-1-1,-1 0,1 1,0 6,0 0,0 0,0 0,0 0,0 1,0-1,0 1,0-1,-1 1,1-1,-1 1,1-1,-1 1,0 0,1 0,-1 0,0 0,0 0,1 0,-1 1,0-1,0 1,0-1,0 1,0 0,0-1,0 1,0 0,0 0,0 1,0-1,0 0,0 1,0-1,0 1,0 0,0-1,-1 2,-68 42,58-34,1 1,0 0,1 1,0 0,1 1,0 0,1 1,0 0,1 0,1 1,0 0,1 0,1 0,0 1,1 0,1 0,0 0,1 0,1 9,1-20,1-1,0 1,0-1,1 0,-1 1,1-1,0 0,0 0,0 0,1 0,-1 0,1-1,0 1,0-1,0 0,1 0,-1 0,1 0,0 0,-1-1,1 0,0 1,0-2,1 1,0 0,113 23,-90-22,-1-2,1-1,-1-1,1-1,-1-1,0-2,0-1,-1-1,18-7,-13-1,-1-1,-1-1,-1-1,0-1,-2-2,0-1,-1-1,15-19,-7 9,-19 21,0-1,-1 0,-1-1,0 0,-1-1,-1 0,0-1,-1 0,0 0,0-6,-8 21,-1-1,1 0,-1 1,1-1,-1 0,0 0,1 1,-1-1,0 0,0 0,-1 1,1-1,0 0,0 0,-1 1,1-1,-1 0,0 1,1-1,-1 0,0 1,0-1,0 1,0 0,0-1,0 1,-1 0,1-1,0 1,-1 0,1 0,0 0,-1 0,0 1,1-1,-1 0,1 0,-1 1,0-1,1 1,-1 0,0-1,0 1,1 0,-1 0,-1 0,-83 8,-5 30,92-37,-1-1,0 1,0 0,1 0,-1-1,0 1,1 0,-1-1,0 1,1 0,-1-1,1 1,0-1,-1 1,1-1,-1 1,1-1,0 1,-1-1,1 1,0-1,-1 0,1 1,0-1,0 0,-1 0,1 0,0 0,0 1,0-1,-1 0,1 0,0 0,0-1,-1 1,1 0,0 0,0 0,-1-1,1 1,0 0,63-8,-60 6,0 0,0 1,0-1,0 1,0 0,0 0,0 0,1 0,-1 1,0 0,1 0,-1 0,0 0,0 1,1-1,-1 1,0 0,0 0,0 1,0-1,0 1,0 0,0 0,0 1,-1-1,1 1,-1-1,0 1,0 0,0 0,0 1,0-1,-1 1,1-1,0 10,0-1,-1 0,0 1,0 0,-2-1,1 1,-2 0,0-1,0 3,-1-8,0 1,1-1,1 1,-1 0,1-1,0 1,1 0,0 0,0-1,0 1,1-1,1 1,-1-1,1 0,0 0,1 0,-1 0,1-1,1 1,-1-1,1 0,0 0,1-1,0 1,9 2,0-2,0 0,0-1,0-1,1 0,0-1,0 0,0-2,0 0,0 0,0-2,0 0,0-1,0 0,0-1,-1-1,1-1,-1 0,0-1,7-4,191-108,-196 106,0 0,-1-1,0-1,-1 0,-1-1,0-1,-1 0,-1-1,-1 0,0-1,-1 0,-1-1,-1 0,0 0,-2-1,0 0,-1 0,1-12,-5 29,0 1,-1-1,1 1,-1-1,0 1,1-1,-1 1,0-1,0 1,-1-1,1 1,0-1,-1 0,0 1,1 0,-1-1,0 1,0-1,-1 1,1 0,0 0,-1 0,1 0,-1 0,0 0,0 0,1 0,-1 1,-1-1,1 1,0-1,0 1,0 0,-1 0,1 0,0 0,-1 0,1 1,-1-1,1 1,-1-1,1 1,-1 0,0 0,-1 0,-11 5,1-1,-1 2,1 0,0 1,1 0,0 1,0 0,0 1,1 1,1 0,-1 0,2 1,-3 4,-4 2,1 2,1 0,1 0,0 1,2 1,0 0,2 1,0 0,1 1,1 0,-1 10,8-26,1 1,0-1,0 1,0-1,1 1,0-1,1 0,-1 0,1 1,1-1,0 0,0-1,0 1,0 0,1-1,0 0,1 0,-1 0,1 0,0-1,1 0,-1 0,7 4,8 6,0-2,0 0,1-1,1-1,0-1,19 6,-5-4,0-2,1-1,0-2,0-2,1-1,-1-2,1-2,0-1,-1-2,0-1,14-5,-22 3</inkml:trace>
</inkml:ink>
</file>

<file path=ppt/ink/ink5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8:32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1295,'30'0,"-1"-2,1-1,-1-1,0-1,0-2,0-1,-1-1,0-1,-1-2,0 0,-1-2,0-1,-1-1,-1-2,-1 0,0-1,-1-1,-2-2,16-19,-34 38,5-5,0 0,-1 0,0-1,0 0,-1 0,0 0,-1-1,0 1,-1-1,0 0,0 0,-1-1,0 1,-1 0,0-5,-1 14,-1-1,1 1,0 0,-1-1,1 1,-1 0,1-1,-1 1,1 0,-1 0,0 0,0 0,0 0,0 0,1 0,-1 0,-1 0,1 0,0 0,0 1,0-1,0 0,0 1,-1-1,1 1,0-1,-1 1,1 0,0-1,-1 1,1 0,0 0,-1 0,1 0,0 0,-1 0,1 0,0 1,-1-1,1 0,0 1,-1-1,1 1,0 0,0-1,0 1,-1 0,-53 38,42-24,1 1,1 0,1 1,0 0,1 0,1 1,0 1,2-1,0 1,1 0,-1 15,4-27,1 0,1-1,-1 1,1 0,1 0,-1 0,1 0,0 0,1 0,-1 0,1-1,1 1,-1-1,1 1,0-1,1 0,-1 0,1 0,1-1,-1 1,1-1,0 0,0 0,0-1,0 0,1 0,0 0,0 0,0-1,0 0,1 0,-1-1,1 0,0 0,-1 0,1-1,0 0,4 0,12-1,-1-1,0-1,0-1,0-1,0-1,0-1,-1-1,0 0,0-2,-1 0,0-2,0 0,-2-1,7-6,5-1,0-1,-2-2,0 0,-2-2,-1-1,-1-1,-1-2,-1 0,8-14,-9-14,-21 55,1-1,-1 1,1-1,-1 1,0 0,0-1,1 1,-1-1,0 1,0-1,0 1,-1-1,1 1,0-1,-1 1,1 0,0-1,-1 1,0 0,1-1,-1 1,0 0,0 0,0-1,1 1,-1 0,0 0,-1 0,1 0,0 0,0 0,0 1,0-1,-1 0,1 1,0-1,-1 0,0 1,-4 1,0 1,0 0,0 0,1 1,-1-1,0 1,1 0,0 1,-1-1,1 1,1 0,-1 1,1-1,-1 1,1 0,1 0,-1 0,1 0,0 1,0-1,0 1,1 0,-1 2,2-7,-3 7,-43 101,46-106,0 1,0-1,1 1,0-1,0 1,0-1,0 1,0-1,1 1,-1-1,1 1,0-1,0 0,0 1,1-1,-1 0,1 0,0 0,0 0,0 0,0 0,0-1,1 1,-1-1,1 1,-1-1,1 0,0 0,0 0,0-1,2 2,11 2,-1 0,1-1,0-1,0-1,0 0,1-1,-1 0,0-2,1 0,-1 0,0-2,0 0,0-1,-1 0,9-5,10-2,0-2,0-2,-1-1,-1-2,14-11,-27 15,-1-2,-1 0,-1-1,0 0,-1-2,-1 0,-1 0,0-1,-2-1,0 0,-1 0,0-4,-9 22,1 1,-1-1,1 0,-1 1,0-1,0 0,0 0,-1 0,1 1,-1-1,1 0,-1 0,0 0,0 0,0 0,0 0,-1 0,1 0,-1 0,0 0,0 0,0 1,0-1,0 0,-1 1,1-1,-1 1,0-1,0 1,1 0,-1-1,-1 1,1 0,0 1,-1-1,1 0,-1 1,1-1,-3 0,1 3,0 1,1-1,-1 1,1 0,-1 0,1 1,0-1,0 1,0 0,0-1,1 1,-1 0,1 1,0-1,0 0,0 1,0-1,0 1,1 0,-2 2,0 1,-4 9,0 0,2 1,-1-1,2 1,0 1,2-1,0 0,0 1,2-1,0 1,1-1,0 1,5 16,-5-29,1 1,0-1,0 0,0 0,1-1,-1 1,1 0,0-1,1 0,-1 1,1-1,0-1,-1 1,2 0,-1-1,0 0,1 0,0 0,-1-1,1 0,0 0,0 0,0 0,1-1,-1 1,0-1,1-1,-1 1,0-1,1 0,-1 0,1-1,-1 1,0-1,1 0,3-2,9-4</inkml:trace>
  <inkml:trace contextRef="#ctx0" brushRef="#br0" timeOffset="1152.473">1862 1013,'-1'33,"-2"-1,-2 0,-1-1,-1 1,-2-1,-1 0,-1-1,-8 13,12-24,13-24,16-30,-21 33,141-259,-142 260,0 0,0 0,1 0,-1 0,0 0,1 0,-1 0,1 1,-1-1,1 0,-1 0,1 0,-1 0,1 1,0-1,0 0,-1 0,1 1,0-1,0 1,0-1,0 1,0-1,0 1,0-1,0 1,0 0,0 0,0-1,0 1,0 0,0 0,0 0,0 0,0 0,0 0,0 1,0-1,0 0,0 0,0 1,0-1,0 0,0 1,0-1,0 1,-1 0,1-1,0 1,0 0,0-1,-1 1,1 0,0 0,-1 0,1-1,-1 1,1 1,8 63,-10-60,0-1,1 1,-1 0,1-1,0 1,0 0,1-1,-1 1,1 0,0-1,1 1,-1-1,1 1,-1-1,1 0,0 0,1 0,-1 0,1 0,0 0,0 0,0-1,0 0,1 0,-1 1,1-2,0 1,0 0,0-1,0 0,1 0,-1 0,0-1,5 2,-4-3,1 0,0 0,0-1,0 0,-1 0,1 0,0 0,-1-1,1 0,-1 0,0-1,1 0,-1 0,0 0,-1 0,1-1,-1 0,1 1,-1-2,0 1,-1 0,1-1,-1 0,0 0,0 0,0 0,0-3,6-15</inkml:trace>
  <inkml:trace contextRef="#ctx0" brushRef="#br0" timeOffset="1485.206">2625 872,'34'-5,"25"-1,7 0,-7-4,-9 0,-8 2,-12 1</inkml:trace>
  <inkml:trace contextRef="#ctx0" brushRef="#br0" timeOffset="1731.318">2682 1069,'38'-5,"27"-6,8-1,-9-4,-11 2,-9 2,-8 3,-9 4</inkml:trace>
  <inkml:trace contextRef="#ctx0" brushRef="#br0" timeOffset="3323.156">4347 533,'-9'-7,"1"1,-1-1,0 1,0 1,-1-1,0 2,0-1,0 1,0 1,-1 0,1 1,-1-1,0 2,0 0,1 0,-1 1,0 0,0 1,0 0,0 1,3-1,1 0,-1 1,1 0,-1 0,1 1,0 0,0 0,0 0,0 1,1 0,-1 1,1-1,0 1,1 0,-1 1,1-1,0 1,0 0,1 1,0-1,0 1,0 0,1 0,0 0,0 0,1 0,0 1,-1 2,2-5,0-1,0 1,0 0,0-1,1 1,-1 0,1-1,1 1,-1 0,0-1,1 1,0 0,0-1,1 1,-1-1,1 0,0 1,0-1,1 0,-1 0,1 0,0-1,0 1,0-1,0 1,0-1,1 0,0 0,0 0,-1-1,1 1,1-1,-1 0,0 0,1-1,-1 1,1-1,1 0,7 0,1-2,-1 0,0 0,0-1,0-1,0 0,0-1,0 0,-1-1,0 0,0-1,0-1,-1 1,0-2,0 0,-1 0,0-1,0 0,-1-1,7-8,19-14,107-122,-141 152,1 1,-1-1,0 1,1-1,-1 1,1-1,-1 1,1 0,-1 0,1 0,0 0,0 0,0 0,0 0,-1 1,1-1,0 1,0-1,0 1,0 0,0-1,0 1,0 0,0 1,0-1,1 0,-2 1,1-1,0 1,0-1,0 1,0 0,0 0,0 0,-1 0,1 0,0 0,-1 0,1 1,-1-1,1 1,-1 0,3 8,-1 1,-1 0,0 0,-1 0,0 1,0-1,-2 0,1 0,-2 8,0 11,1 20,0 18,-2 0,-4 0,-11 46,8-68,8-27,-1-1,-1 0,-1 0,0 0,-1-1,-1 0,-1 0,0 0,-1-1,-1-1,-11 14,19-26,-1 0,1 0,-1-1,0 1,0-1,0 0,0 0,0 0,0 0,0 0,-1-1,1 1,-1-1,1 0,-1 0,0 0,1-1,-1 1,0-1,0 0,1 0,-1 0,0-1,0 1,1-1,-1 0,1 0,-1 0,0 0,1-1,0 1,-1-1,1 0,0 0,0 0,0-1,0 1,1-1,-1 1,0-1,1 0,0 0,0 0,0 0,0-1,0 1,1-1,-1 1,1-1,-2-10,1 1,1-1,0 0,0 0,2 0,-1 0,2 0,0 0,1 0,0 1,1-1,0 1,1 0,1 0,2-3,-3 6,1 1,0-1,0 1,1 0,1 0,-1 1,2 0,-1 0,1 1,0 0,0 1,1-1,0 2,0 0,0 0,5-1,178-45,-181 48,57-6,1 3,-1 3,52 5,-42-1,-55-1</inkml:trace>
  <inkml:trace contextRef="#ctx0" brushRef="#br0" timeOffset="3653.063">4121 1324,'43'-5,"33"-11,14-3,1 2,-10-1,-10 2,-11 5,-7 3,-8 4,-6 2,-5-4,-4 0,-2 1,-1 0,0 3,0 5,-5 2</inkml:trace>
  <inkml:trace contextRef="#ctx0" brushRef="#br0" timeOffset="4184.984">4036 2170,'93'-61,"-2"-4,-4-4,1-7,-68 58,-8 11,-2-1,1-1,-1 0,-1 0,0-1,0 0,-1-1,0 0,0 0,-2-1,1 0,-1 0,-1 0,0-1,-1 0,2-12,-6 23,0 0,0-1,0 1,-1 0,1-1,-1 1,0 0,0 0,1-1,-1 1,-1 0,1 0,0 0,0 0,-1 0,1 0,-1 1,0-1,1 0,-1 1,0-1,0 1,0 0,0 0,0 0,0 0,0 0,-1 0,1 0,0 1,0-1,-1 1,1-1,0 1,-3 0,-82 15,74-8,1 2,-1-1,2 2,-1 0,1 0,0 1,1 0,1 1,0 0,0 1,1 0,1 0,0 0,1 1,0 0,1 1,1-1,0 1,1 0,1 0,0 0,0 14,3-23,-1 0,1-1,0 1,0 0,1-1,-1 1,1-1,1 0,-1 0,1 0,-1 0,1 0,1 0,-1-1,1 1,0-1,0 0,0 0,0-1,1 1,0-1,-1 0,1 0,0 0,1-1,-1 0,0 0,2 0,14 4,-1-1,1-1,0-1,0 0,0-2,21-1,-24 0,-1 0,1-1,0 0,0-2,0 0,-1-1,0-1,0 0,0-1,0-1,-1-1,0 0,0-2,1-2</inkml:trace>
  <inkml:trace contextRef="#ctx0" brushRef="#br0" timeOffset="5267.893">3414 420,'1'-5,"0"-1,0 1,1 0,0-1,0 1,0 0,0 0,1 0,-1 0,2 0,-1 1,0-1,1 1,0 0,-1 0,2 0,-1 1,0 0,2-1,-2 5,0 0,0 0,0 1,-1-1,1 1,0 0,-1 0,1 0,-1 1,0-1,0 1,0 0,0 0,0 0,0 0,-1 0,0 1,1-1,-1 1,-1 0,1-1,0 1,-1 0,0 0,0 0,0 0,0 0,-1 0,0 2,14 53,-3 0,-2 1,-3 0,-3 7,5 45,6 89,-12 180,-11-200,-34 175,-37-21,77-310,11-32,3-29,-2 1,-1-1,-2-1,-1 1,-2-1,-2-35,24-272,-14 201,6 1,6 0,16-38,-9 70,4 2,4 2,6 1,33-55,-26 62,-25 46,2 1,2 1,2 2,18-20,-44 62,1 0,-1 1,1 0,0 0,0 0,0 1,1 0,-1 0,1 1,0 0,0 1,1-1,-1 2,0-1,1 1,-1 0,1 1,-1 0,1 0,-1 1,1 0,-1 0,0 1,1 0,2 2,57 7,1-3,-1-4,1-2,34-5,-6 2,8-1,-1-5,0-4,0-5,42-15,-132 28,90-8,-103 11,0 1,0 0,0-1,0 1,0 0,0 0,0 0,0 0,-1 0,1 0,0 0,-1 0,1 0,-1 0,1 0,-1 0,0 1,1-1,-1 0,0 0,0 0,0 1,0-1,0 0,0 0,0 0,0 1,0-1,-1 0,1 0,0 0,-1 0,1 0,-1 1,1-1,-1 0,0 0,1 0,-1 0,0 0,0-1,0 1,1 0,-1 0,0 0,0-1,-1 1,-6 13,2 6,0 2,2-1,0 1,2-1,0 1,1 0,2 0,1 16,-1 9,-1 19,13 142,-7-181,-1-3</inkml:trace>
  <inkml:trace contextRef="#ctx0" brushRef="#br0" timeOffset="5952.822">3471 364,'0'5,"-5"6,-6 1,-1 4,-4-1,1 1,-1-1,-4-4,3 2,-1-3,-3-2,-2-2,-2-3,-2-1,0-2,3 0</inkml:trace>
</inkml:ink>
</file>

<file path=ppt/ink/ink5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49:56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85,'-77'-27,"51"19,-1 1,0 2,-1 1,1 1,-1 1,1 1,-1 2,0 1,1 1,-1 1,1 1,0 2,1 1,0 1,-3 2,17-9,0 0,0 1,1 0,-1 1,1 0,0 1,0 0,0 1,1 0,0 0,0 1,1 1,-1 0,2 0,-1 1,1 0,1 0,-1 1,2 0,-1 0,-1 4,8-9,-1-1,1 0,0 0,0 0,0 1,0-1,1 0,0 0,0 0,0 0,0 0,1 0,-1 0,1 0,0-1,0 1,1 0,-1-1,1 0,-1 1,1-1,0 0,1-1,-1 1,0-1,1 1,1 0,106 48,61-32,-172-19,1-1,0 1,0-1,-1 1,1 0,0-1,0 1,-1 0,1 0,0-1,0 1,0 0,0 0,-1 0,1 0,0 0,0 0,0 0,0 0,-1 1,1-1,0 0,0 0,0 1,-1-1,1 0,0 1,-1-1,1 1,0-1,-1 1,1-1,0 1,-1-1,1 1,-1 0,1-1,-1 1,1 0,-1 0,0-1,1 1,-1 0,0 0,0 0,1-1,-1 1,0 0,0 0,0 0,0-1,0 1,0 0,0 0,0 0,-1 0,1-1,0 1,0 0,-1 0,1 0,-1 0,-139 87,-26 39,163-125,0 1,1-1,-1 1,1 0,0 0,0 0,0 0,1 0,-1 1,1-1,-1 0,1 1,0-1,1 1,-1-1,0 1,1 0,0-1,0 1,0 0,0-1,1 1,-1-1,1 1,0-1,0 1,0-1,1 1,-1-1,1 0,0 0,0 0,0 0,0 0,0 0,1 0,-1-1,1 1,0-1,0 0,0 0,0 0,0 0,0 0,0-1,1 1,-1-1,1 0,14 4,-1-1,1-1,0-1,0 0,1-2,-1 0,0-1,6-1,27-1,175-8,-202 5</inkml:trace>
  <inkml:trace contextRef="#ctx0" brushRef="#br0" timeOffset="266.914">1609 338,'-39'34,"-21"25,-7 8,5-3,12-8,10-8,11-8,7-6,6-3,2-3,-2-1,1-1,0 1,-4 0,2-4</inkml:trace>
  <inkml:trace contextRef="#ctx0" brushRef="#br0" timeOffset="516.304">1101 367,'29'34,"23"20,9 1,-2-3,-7-7,-6-10,-7-7,-5-8,-3-3,-3-3,-1-5,0-4,0-3,0-1,-4-1</inkml:trace>
  <inkml:trace contextRef="#ctx0" brushRef="#br0" timeOffset="954.068">2145 423,'-12'-4,"0"1,-1 0,1 1,-1 1,0 0,1 0,-1 2,0-1,1 2,-1-1,0 2,1 0,0 0,0 1,0 1,0 0,1 0,0 1,0 1,0 0,1 0,0 1,0 0,1 1,0 0,1 1,0 0,0 0,1 0,0 1,0 3,2-5,-27 85,32-90,-1-1,1 0,0 0,1 1,-1-1,0 0,1 0,0 0,0 0,0 0,0 0,0 0,1 0,-1 0,1 0,0 0,0-1,0 1,0-1,0 0,0 1,1-1,-1 0,1 0,0-1,-1 1,1 0,0-1,2 1,2 2,1-2,-1 1,1-1,-1 0,1 0,0-1,-1 0,1 0,0-1,0 0,0 0,0-1,-1 0,1-1,0 1,-1-2,1 1,-1-1,0 0,0 0,0-1,4-3,135-118,-101 80,2 11,-45 34,-1-1,0 1,0-1,0 1,0 0,0 0,0 0,1 0,-1 0,0 0,0 0,0 0,0 0,0 0,1 0,-1 1,0-1,0 1,0-1,0 1,0-1,0 1,0-1,0 1,0 0,0 0,0-1,-1 1,1 0,0 0,0 0,-1 0,1 0,-1 0,1 0,-1 0,1 0,-1 0,0 0,1 0,-1 0,0 1,0-1,0 0,0 0,0 0,0 1,6 43,-6-37,1-1,-1 1,1-1,1 0,-1 1,1-1,0 0,1 0,0 0,0 0,0 0,1-1,0 0,0 1,1-1,0-1,4 5,40 21,-25-18</inkml:trace>
  <inkml:trace contextRef="#ctx0" brushRef="#br0" timeOffset="1472.338">2569 875,'5'-12,"19"-41,2 1,2 1,3 1,1 2,3 1,1 2,31-28,-20 43,-46 30,0-1,0 1,0 0,0 0,0 0,0 0,0 0,0 0,-1 0,1 0,0 0,0 0,0 0,0 0,0 1,0-1,0 0,0 1,-1-1,1 1,0-1,0 1,-1-1,1 1,0-1,0 1,-1 0,1-1,-1 1,1 0,-1 0,1 0,-1-1,1 1,-1 0,0 0,1 0,-1 0,0 0,0 0,0-1,1 1,-1 0,0 0,0 0,-1 0,1 0,0 0,0 0,0 0,-1 0,1 0,0-1,-1 1,1 0,-1 0,-6 43,2 52,6-94,0 0,0 1,1-1,-1 0,0 0,1 1,-1-1,1 0,0-1,0 1,-1 0,1 0,0-1,1 1,-1-1,0 0,0 0,1 1,-1-1,0-1,1 1,-1 0,1-1,-1 1,1-1,-1 0,1 0,0 0,-1 0,1 0,-1 0,1-1,0 0,86-24,-37-3,-41 21,1 0,-1 1,1 0,0 1,1 0,-1 1,1 0,0 1,0 0,10 0,-20 4,1 0,-1 0,1 0,-1 0,0 1,1-1,-1 1,0 0,0 0,0 0,-1 0,1 1,0-1,-1 1,1-1,-1 1,0 0,0 0,0 0,0 0,-1 0,1 1,-1-1,0 0,0 1,0-1,0 1,-1-1,1 1,-1 0,0-1,0 1,0-1,-1 1,1-1,-1 1,0 0,0-1,16 74,0-59,2-5</inkml:trace>
  <inkml:trace contextRef="#ctx0" brushRef="#br0" timeOffset="2184.199">3669 423,'22'52,"-2"1,-3 2,-2 0,-2 0,1 26,-12-62,-1 0,0 0,-2 1,0-1,-1 0,0 0,-2 0,-3 10,4-21,1 0,-1 0,0 0,-1 0,0-1,0 0,-1 0,0 0,0 0,0-1,-1 1,0-1,0-1,-1 1,0-1,0-1,0 1,0-1,-1 0,-1 0,7-3,1 0,-1 0,1-1,-1 1,1-1,-1 1,1-1,-1 1,0-1,1 0,-1 0,0 0,1 0,-1 0,1 0,-1-1,0 1,1 0,-1-1,1 1,-1-1,1 0,-1 1,1-1,-1 0,1 0,0 0,0 0,-1 0,1 0,0 0,0-1,0 1,0 0,0 0,0-1,1 1,-1-1,0 1,1-1,-1 1,1-1,-1 1,1-1,0 0,0 1,0-1,0 0,4-80,6 50,2 0,1 1,1 1,2 0,1 1,1 1,2 1,0 0,5-2,6-9,2 2,1 1,1 1,2 2,2 2,38-23,44 3,-117 49,0 0,1 0,-1 1,0 0,1 0,-1 0,0 1,0-1,1 1,-1 0,0 0,0 0,0 1,0 0,0-1,0 1,0 1,-1-1,1 0,-1 1,0 0,1 0,-1 0,0 0,-1 0,1 1,-1-1,2 3,-1 0,-1 0,0 1,0-1,0 0,-1 1,0-1,0 1,-1-1,0 1,0-1,0 1,-1-1,0 1,0-1,-1 1,1-1,-1 0,-1 0,1 0,-1 0,-1 1,-3 7,-1 0,-1 0,0-1,0 0,-2 0,1-1,-2-1,-1 2,0-3,0 0,0-1,-1-1,0 0,-1 0,0-2,0 0,0-1,0 0,-1-1,0-1,0 0,0-1,-6-1,20-1,-1 1,0-1,0 0,1 0,-1 0,0 0,0 0,1-1,-1 0,0 1,1-1,-1 0,0 0,1 0,-1-1,1 1,0 0,-1-1,1 0,0 1,0-1,0 0,0 0,0 0,1-1,-1 1,1 0,-1-1,1 1,0-1,0 1,0-1,0 1,0-1,1 0,-1 1,1-1,-1 0,1 0,0 1,0-1,1-2,3-12</inkml:trace>
  <inkml:trace contextRef="#ctx0" brushRef="#br0" timeOffset="2449.509">4544 0,'-5'34,"-1"25,-1 7,-2 3,-1-6,2-10,2-8,2-7,2-5,1-4,1-1,0-2,0 1,1-1,-1 2,0-6</inkml:trace>
  <inkml:trace contextRef="#ctx0" brushRef="#br0" timeOffset="2803.978">4685 565,'34'9,"0"-2,1-1,0-1,0-2,0-2,0-1,1-2,-1-1,5-2,-33 4,0-1,0 1,0-1,0-1,0 1,0-1,0 0,-1-1,0 0,1 0,-1 0,-1-1,1 1,-1-1,0-1,0 1,0-1,-1 0,0 0,0 0,0 0,-1-1,0 0,0 0,-1 0,0 0,0 0,0 0,-1 0,0 0,-1-4,0 8,-1 0,0 0,0 0,0 0,0 1,-1-1,1 0,-1 1,1-1,-1 1,0-1,0 1,0 0,0 0,-1 0,1 0,-1 0,1 0,-1 1,0-1,1 1,-1 0,0 0,0 0,0 0,0 0,0 1,0-1,0 1,0 0,0 0,-2 0,-99 18,88-12,0 0,0 1,1 0,0 2,0 0,1 0,0 1,0 1,2 0,-1 1,1 1,1 0,0 0,1 1,0 0,1 1,1 0,1 1,0-1,0 1,2 1,0-1,1 1,4-11,0 0,0-1,1 1,-1 0,1 0,1-1,-1 1,1 0,0-1,0 0,1 1,-1-1,1 0,0 0,1 0,-1-1,1 1,0-1,0 0,1 0,-1 0,1-1,-1 1,1-1,0 0,1-1,0 1,152 50,-123-45,-4-3</inkml:trace>
  <inkml:trace contextRef="#ctx0" brushRef="#br0" timeOffset="3728.541">0 1270,'478'-25,"149"-7,51 4,37-2,-240 3,-58 0,150-3,-70 20,-97-8,-79-10,-17 0,-277 28,-4 0</inkml:trace>
  <inkml:trace contextRef="#ctx0" brushRef="#br0" timeOffset="5423.946">5955 311,'-5'4,"4"3,1 4,6 0,2-2</inkml:trace>
  <inkml:trace contextRef="#ctx0" brushRef="#br0" timeOffset="5673.01">6039 734,'0'0</inkml:trace>
</inkml:ink>
</file>

<file path=ppt/ink/ink5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0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1010,'7'8,"0"0,1-1,-1 0,1 0,1-1,-1 0,1-1,0 1,1-2,-1 1,1-1,0-1,0 0,0 0,0-1,1 0,-1-1,1 0,-1-1,1 0,-1 0,5-2,5 1,-1-2,0 0,0-2,0 0,0-1,-1 0,0-2,0 0,-1-1,0-1,0 0,0-2,178-155,-136 106,-3-2,-2-2,-4-3,-2-2,-4-3,-3 0,30-77,-2-52,-56 184,-7 45,-3-13,68 256,-46-195,-5 1,-2 0,-4 2,0 31,-12-76,-1 1,-2-1,-1 1,-2-1,-1 0,-6 18,7-37,0 0,-1 0,-1-1,0 1,-1-2,0 1,-1-1,-1 0,1 0,-2-1,0 0,0-1,-1 0,0-1,-1 0,-2 1,-14 6,-1 0,0-3,-1 0,0-2,-1-1,0-1,-1-2,0-1,-24 1,37-6,0-1,0 0,0-1,0-1,0-1,0-1,1-1,0 0,-2-2,13 5,0-1,1 1,-1-2,1 1,-1-1,1 0,0 0,1-1,-1 1,1-1,0-1,0 1,0-1,1 0,0 0,0 0,0 0,1-1,0 0,0 1,1-1,0 0,0 0,0-5,6-74,4 61</inkml:trace>
  <inkml:trace contextRef="#ctx0" brushRef="#br0" timeOffset="251.17">1863 813,'-10'33,"-8"26,0 8,-3-8,3-10,5-12</inkml:trace>
  <inkml:trace contextRef="#ctx0" brushRef="#br0" timeOffset="496.881">1609 163</inkml:trace>
  <inkml:trace contextRef="#ctx0" brushRef="#br0" timeOffset="867.663">2089 1235,'17'-69,"3"1,3 1,3 1,3 1,7-6,-29 58,0 0,1 0,0 1,1 1,1-1,0 1,0 1,1 0,0 1,1 0,0 0,1 1,-1 1,1 0,1 1,-1 0,1 1,0 1,0 0,8-1,-19 5,-1 0,0 0,0 0,1 0,-1 1,0-1,1 1,-1-1,0 1,0 0,0-1,0 1,0 1,0-1,0 0,0 0,0 1,0-1,-1 1,1-1,0 1,-1 0,0 0,1-1,-1 1,0 0,0 0,0 1,0-1,0 0,0 0,-1 0,1 0,-1 1,0-1,1 0,1 94,-3-76,-2 12,1-24,1 1,0 0,0 0,1 0,0 0,1 0,0-1,0 1,1 0,0 0,0-1,1 1,0-1,0 0,1 0,1 1,-3-7,1 0,0 0,-1 0,1 0,0 0,0-1,0 1,0-1,0 0,1 0,-1 0,0 0,0 0,1-1,-1 0,1 1,-1-1,0-1,1 1,-1 0,0-1,1 1,-1-1,0 0,0 0,1-1,0 0,81-47,-60 31,-12 7,1 0,0 1,1 0,0 1,1 1,0 0,0 1,0 1,1 1,5-1,-20 5,0 1,0 0,0 0,0 0,0 0,0 0,0 0,0 0,0 1,0-1,0 1,0-1,0 1,-1 0,1 0,0 0,0 0,-1 0,1 0,0 0,-1 1,0-1,1 0,-1 1,0-1,1 1,-1 0,0-1,0 1,0 0,-1 0,1 0,0 0,-1 0,8 74,-8-52,-1-17,2 0,-1 1,1-1,0 0,0 0,0 0,1 0,0-1,1 1,0 0,0-1,0 1,1-1,0 0,0-1,0 1,1 0,0-1,0 0,4 3,8 0</inkml:trace>
</inkml:ink>
</file>

<file path=ppt/ink/ink5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73 200,'18'198,"-7"178,-10-368,-1 0,0 1,-1-1,0 0,0 0,0 0,-1 0,0 0,-1-1,0 1,0-1,0 1,-1-1,0 0,-1 0,0-1,0 1,0-1,-3 3,6-9,1 0,-1 1,0-1,1 0,-1 0,1 0,-1 0,1 0,-1 0,0-1,1 1,-1-1,1 1,-1-1,1 1,-1-1,1 0,0 1,-1-1,1 0,0 0,0 0,-1 0,1 0,0 0,0-1,0 1,0 0,1-1,-1 1,0 0,0-1,1 1,-1-1,1 1,-1-1,1 1,0-1,0 1,-1-1,1 0,0 1,0-1,1 1,-1-1,0 1,0-1,1 0,-1 1,1-1,-1 1,1 0,0-1,3-23,1 0,1 1,1-1,1 2,2-1,5-9,-6 12,17-43,4 2,2 1,2 2,4 1,1 2,3 1,3 3,24-21,-55 59,0 0,1 2,0 0,1 1,1 0,0 1,0 1,1 1,0 0,0 1,1 2,0-1,7 1,-23 4,0 1,0 0,0 0,0 0,0 1,1-1,-1 1,0 0,0 0,0 0,-1 0,1 0,0 0,0 1,-1-1,1 1,0 0,-1 0,0 0,0 0,1 0,-1 1,0-1,-1 1,1-1,0 1,-1 0,1 0,-1-1,0 1,0 0,0 0,0 0,-1 0,1 3,0 5,1 0,-2-1,0 1,0 0,-1-1,0 1,-1 0,0-1,-3 10,-3 4,-2 0,0-1,-1 0,-1-1,-1-1,-1 0,-1 0,-1-2,0 0,-2 0,0-2,-9 6,12-8,-1-1,0 0,-2-2,1 0,-1-1,-1 0,0-2,-1 0,1-1,-2-1,1-1,-18 3,35-9,0 0,-1 0,1 0,0-1,-1 1,1-1,0 0,0 1,-1-2,1 1,0 0,0-1,0 1,1-1,-1 0,0 0,1 0,-1 0,1 0,-1-1,0-1,-9-14</inkml:trace>
</inkml:ink>
</file>

<file path=ppt/ink/ink5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0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0,'-114'512,"63"-78,51-344,6-82,0-8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5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6690 607,'28'-28,"2"1,1 1,0 2,2 1,1 2,1 1,10-3,-23 9,1 1,0 1,1 2,0 0,1 1,0 2,0 0,1 2,0 1,0 0,0 2,0 2,0 0,0 1,3 2,-25-2,0 0,0 1,0-1,-1 1,1-1,0 1,-1 0,0 1,1-1,-1 0,0 1,0 0,0 0,-1 0,1 0,-1 0,1 0,-1 1,0-1,0 1,-1 0,1-1,-1 1,0 0,0 0,0 0,0 0,-1 0,0 0,1 0,-1 0,-1 0,1 0,-1 0,1 0,-2 1,-3 14,0 0,-2-1,0 0,-2 0,1 0,-2-1,-1 0,0-1,-1 0,0-1,-2 0,-5 4,-155 164,88-96,3 3,-46 70,76-59,51-98,1 0,0 1,0-1,1 0,-1 1,1-1,-1 0,1 1,0-1,1 1,-1-1,0 1,1-1,0 0,0 1,0-1,0 0,0 0,1 0,-1 0,1 0,0 0,0 0,0 0,0-1,1 1,-1-1,1 1,-1-1,3 1,14 5,1-1,-1-1,1-1,0-1,1-1,-1 0,1-1,-1-2,1 0,-1-1,1-1,-1-1,0-1,0-1,0 0,-1-1,1-2,3-2,-8 6,0 0,0-1,0-1,-1 0,1-1,-2-1,1 0,-1-1,0-1,-1 1,0-2,1-2,0-4</inkml:trace>
  <inkml:trace contextRef="#ctx0" brushRef="#br0" timeOffset="450.215">7677 777,'394'-380,"-394"380,0 0,0 1,0-1,0 1,0-1,1 0,-1 1,0-1,0 1,0-1,0 0,1 1,-1-1,0 0,0 1,1-1,-1 0,0 1,1-1,-1 0,0 0,1 1,-1-1,0 0,1 0,-1 0,1 0,-1 1,0-1,1 0,-1 0,1 0,-1 0,0 0,1 0,-1 0,1 0,-1 0,0 0,1 0,-1 0,1-1,-1 1,0 0,1 0,-1 0,1 0,-1-1,0 1,1 0,-1 0,0-1,0 1,1 0,-1-1,0 1,1 0,-1-1,0 1,0 0,0-1,0 1,1-1,-1 1,-6 43,4-31,0-8,1 0,0 0,0 0,0 0,0 0,1 0,0 0,0 0,0 0,0 0,1 0,-1 0,1 0,0 0,0 0,0 0,1-1,-1 1,1 0,0-1,0 1,1-1,-1 0,1 1,-1-1,1 0,0-1,0 1,0 0,0-1,1 0,-1 0,1 0,0 0,-1 0,1-1,0 0,0 1,0-1,3 0,3-2,1-1,-1 0,0-1,0 0,0 0,-1-1,1 0,-1-1,0 0,0 0,0-1,-1-1,0 1,0-1,-1 0,0-1,0 0,0 0,-1 0,-1-1,1 0,1-4,51-59,-44 59</inkml:trace>
  <inkml:trace contextRef="#ctx0" brushRef="#br0" timeOffset="845.75">8636 354,'-6'15,"0"0,1 0,0 1,2 0,0 0,0 0,1 0,1 1,1-1,1 0,0 1,1-1,0 0,1 0,2 3,-4-16,0 1,1-1,-1 0,1 0,-1 0,1-1,0 1,0 0,0-1,0 1,1-1,-1 0,1 1,-1-1,1-1,0 1,0 0,-1 0,2-1,-1 0,0 0,0 0,0 0,0 0,1 0,-1-1,0 0,0 1,1-1,-1-1,0 1,1 0,-1-1,0 0,0 1,1-1,-1 0,2-2,9-3,0 0,-1-2,-1 1,1-2,-1 0,0 0,-1-1,1-1,2 0,0-1,-1-1,0 0,-1 0,-1-1,0-1,-1 0,0 0,-1-1,-1 0,-1-1,0 0,-1 0,-1 0,-1-1,0 0,-1 0,-1 0,-1 0,0 0,-1 0,-1 0,-1 0,-4-17,3 25,0 0,-1 0,0 1,-1-1,0 1,0 0,-1 1,0-1,0 1,-1 0,0 1,-1-1,0 2,0-1,0 1,-1 0,0 1,0-1,0 2,-1 0,-7-3,11 7,0-1,-1 1,1 0,0 1,-1-1,1 1,0 1,-1-1,1 1,0 0,0 1,0-1,1 1,-1 0,1 1,-1-1,1 1,0 0,0 0,1 1,-1-1,1 1,0 0,0 0,1 1,0-1,-1 1,2 0,-1 0,1 0,0 0,0 0,1 0,-1 0,1 1,1-1,-1 0,1 1,0-1,1 1,0-1,0 0,1 4,3 4,2 0,-1 0,2 0,0-1,0 0,1-1,1 0,0-1,1 1,0-2,0 0,1 0,1-1,-1 0,1-1,1-1,0 0,13 4,-1 2,1-1,1-2,-1 0,2-2,-1-1,1-1,0-2,20 0,-16-2</inkml:trace>
  <inkml:trace contextRef="#ctx0" brushRef="#br0" timeOffset="4031.902">7621 947,'337'-12,"-266"5,767-109,-333 6,-477 104</inkml:trace>
  <inkml:trace contextRef="#ctx0" brushRef="#br0" timeOffset="-5105.621">2964 269,'-284'637,"222"-515,-4-2,-50 64,110-176,-39 52,43-61</inkml:trace>
  <inkml:trace contextRef="#ctx0" brushRef="#br0" timeOffset="-4703.959">2823 410,'16'34,"-2"1,-1 0,-1 0,-3 2,0-1,-3 1,-1 0,-1 0,-3 1,-1-1,-1 1,-1 24,-1-45,1-1,1 0,1 1,0-1,1 1,1-1,0 0,1 1,1-1,0-1,2 1,0-1,0 1,1-2,5 7,-8-17,-1-1,2 0,-1 1,0-2,0 1,1 0,-1-1,1 0,0 0,0 0,0-1,0 0,0 0,0 0,0 0,0-1,0 0,1 0,-1 0,0-1,0 1,0-1,0-1,0 1,0-1,0 0,0 0,-1 0,1 0,-1-1,1 0,-1 0,0 0,0 0,-1-1,3-2,13-16,0-2,-1 0,-1-1,-2 0,0-2,-2 0,-1 0,-1-1,-1 0,1-11,14-42,-3-1,-4-1,-4 0,-3-2,-1-71,-10 127</inkml:trace>
  <inkml:trace contextRef="#ctx0" brushRef="#br0" timeOffset="-4319.217">3557 974,'-5'14,"1"-1,1 1,0 0,1 0,1 0,0 0,0 0,2 0,0 1,0-1,1 0,1-1,0 1,1 0,1-1,1 2,-4-12,0 1,0-1,1 0,0 0,-1-1,1 1,0 0,1-1,-1 0,0 0,0 0,1 0,0 0,-1-1,1 1,0-1,-1 0,1 0,0-1,0 1,0-1,0 0,0 0,0 0,0 0,0-1,-1 1,1-1,0 0,0 0,0-1,-1 1,1-1,-1 0,2-1,6-2,-1-1,0 0,-1-1,1 0,-1 0,-1-1,0 0,0-1,0 0,-1 0,5-8,-7 10,0-1,0 0,-1 0,0-1,0 1,-1-1,0 0,0 0,-1 0,0 0,-1 0,0 0,-1 0,0-1,0 1,-1 0,0 0,0-1,-1 1,0 0,-1 1,0-1,-1 0,1 1,-2-1,-4-6,3 9,0 0,-1 0,1 1,-1-1,-1 1,1 1,-1 0,0 0,0 0,0 1,0 0,-1 1,1 0,-1 0,0 0,1 1,-1 1,0 0,0 0,0 0,1 1,-1 1,0-1,1 1,-1 1,1 0,-7 3,-6 6</inkml:trace>
  <inkml:trace contextRef="#ctx0" brushRef="#br0" timeOffset="-3985.894">4234 326,'29'520,"-31"-274,-24-163,16-69</inkml:trace>
  <inkml:trace contextRef="#ctx0" brushRef="#br0" timeOffset="-3751.119">3952 664,'33'10,"31"2,14 1,-2-4,-4-2,-9-2,-11-3,-5-1,-5-1,-5 0,-4-1,-3 0,-2 1,0 0,-6 0</inkml:trace>
  <inkml:trace contextRef="#ctx0" brushRef="#br0" timeOffset="-3417.223">4799 861,'27'4,"1"-1,0-2,0-1,0-1,0-2,0 0,-1-2,1-1,-1-1,15-7,-39 13,1-1,-1 1,0-1,0 1,0-1,0 0,0 0,-1-1,1 1,-1 0,1-1,-1 0,0 1,0-1,0 0,0 0,-1 0,1 0,-1-1,0 1,1 0,-2-1,1 1,0-1,-1 1,1 0,-1-1,0 1,0-1,-1 1,1-1,-1 1,1-1,-1 1,0 0,0-1,-1 1,1 0,-1 0,0 0,1 0,-1 0,-1 0,1 0,0 1,-1-1,1 1,-1 0,0 0,0-1,-4-2,0 0,0 1,-1 0,0 0,1 0,-1 1,-1 0,1 1,0 0,-1 0,1 1,-1 0,0 0,1 1,-1 0,0 0,1 1,-1 1,1-1,-1 1,1 1,0-1,0 2,0-1,0 1,1 0,-1 0,1 1,0 0,-1 1,-6 6,0-1,0 2,1 0,1 0,0 1,1 1,1 0,0 0,1 1,0 0,2 1,0 0,1 0,0 1,1-1,-1 16,5-23,1-1,-1 1,2-1,0 1,0-1,1 0,0 1,0-1,1 0,0 0,1 0,0-1,0 1,1-1,0 0,0 0,1-1,0 0,1 0,-1 0,1 0,1-1,-1-1,9 6,1 1,1-2,0 0,1-1,0 0,0-2,0 0,1-1,0-1,1-1,-1-1,3-1,111-18,-108 10</inkml:trace>
  <inkml:trace contextRef="#ctx0" brushRef="#br0" timeOffset="-2948.76">1750 1567,'1112'-81,"-202"66,-136-4,-356-8,-394 26,0-1,-1-2,1 0,-1-1,0-2,-1 0,0-2,0 0,-1-1,0-1,13-10,-20 11</inkml:trace>
  <inkml:trace contextRef="#ctx0" brushRef="#br0" timeOffset="-2566.261">5759 664,'-10'14,"2"5,2 4,2-1</inkml:trace>
  <inkml:trace contextRef="#ctx0" brushRef="#br0" timeOffset="-2338.602">5645 1059,'5'14,"11"5,3 0</inkml:trace>
  <inkml:trace contextRef="#ctx0" brushRef="#br0" timeOffset="21072.39">1 2612,'28'9,"0"0,1-2,0-1,0-1,1-2,0-1,-1-1,1-2,0 0,-1-2,1-2,-1 0,0-2,26-11,-37 12,0-1,-1-1,0-1,-1 0,0-1,0-1,-1-1,0 0,-1-1,-1 0,0-1,-1-1,0 0,-1 0,-1-1,0-1,-2 0,3-5,-9 15,-1 1,0-1,0 0,-1 1,1-1,-1 0,-1 0,1 1,-1-1,-1 0,1 1,-1-1,0 1,0-1,-1 1,0 0,0 0,-1 0,1 1,-1-1,0 1,-1 0,1 0,-1 0,0 0,0 1,-1 0,1 0,-1 1,0-1,0 1,0 0,-1 1,1 0,0 0,-3 0,-9-3,0 2,0 1,-1 0,1 1,-1 1,1 1,-1 1,1 0,0 1,0 1,0 1,0 0,1 2,0 0,0 0,1 2,0 0,0 1,1 1,0 0,1 1,0 0,1 1,1 1,0 0,1 0,0 2,1-1,1 1,0 0,1 1,-5 16,10-23,0-1,1 1,-1 1,2-1,0 0,0 0,1 1,0-1,0 0,1 0,1 1,0-1,0 0,1 0,0 0,1-1,0 1,1-1,-1 0,2 0,-1-1,1 1,1-1,0 0,0-1,0 0,1 0,0 0,0-1,1 0,-1-1,1 0,9 4,12 0,-1-1,1-1,0-2,1-1,-1-1,1-1,-1-2,1-1,0-2,-1-1,23-6,-14 3,0-3,-1-1,0-1,-1-3,0 0,-2-3,11-7,52-35,-2-4,-2-5,7-13,-71 57</inkml:trace>
  <inkml:trace contextRef="#ctx0" brushRef="#br0" timeOffset="21809.17">1666 2159,'-70'36,"3"3,0 2,3 4,-58 51,99-77,4-6,1 2,1 0,0 1,1 0,0 2,1 0,2 0,-5 8,16-22,0-1,0 1,0 0,0 0,0 0,1 0,0 0,0 0,0 0,0 1,1-1,-1 0,1 1,0-1,0 0,1 1,0-1,-1 0,1 0,1 0,-1 1,0-1,1 0,0-1,0 1,0 0,1 0,-1-1,1 0,0 1,0-1,0 0,0 0,0-1,1 1,-1-1,1 1,0-1,0 0,0 0,0-1,0 1,0-1,0 0,0 0,1-1,-1 1,2-1,12-3,1-1,-1-1,0 0,0-1,0-2,-1 1,0-2,0 0,-1-2,-1 1,0-2,0 0,12-13,27-27,-2-2,-2-2,0-7,5-5,-5 11,-53 85,-146 270,60-130,-68 181,140-306,3 1,1 0,2 1,2 0,2 1,3 0,1 0,2 0,4 32,-2-69,-1 0,1-1,1 1,0 0,0-1,1 0,0 1,0-1,1 0,0 0,0-1,1 1,0-1,0 0,1 0,0-1,0 1,0-1,1-1,0 1,0-1,1 0,4 2,-10-7,1 1,-1-1,0 0,0 0,1 0,-1 0,0 0,1 0,-1-1,0 1,0-1,1 1,-1-1,0 0,0 0,0 0,0 0,0 0,0 0,0-1,-1 1,1-1,0 1,-1-1,1 0,-1 0,1 1,-1-1,0 0,0 0,0 0,0-1,0 1,0 0,-1 0,1 0,-1-1,0 1,1 0,-1 0,0-1,0 1,0 0,-1-1,1 1,-1 0,1 0,-1 0,0-1,1 1,-1 0,0 0,0 0,-1 0,1 0,-11-26,-1 0,-1 1,-1 0,-2 2,-1 0,0 0,-2 2,-1 0,0 2,-2 0,-16-11,19 14,-192-155,211 173,0 0,0 0,0-1,0 1,0 0,0 0,0-1,0 1,0-1,0 1,0-1,1 1,-1-1,0 0,0 1,1-1,-1 0,0 0,1 1,-1-1,0 0,1 0,-1 0,1 0,0 0,-1 0,1 0,0 0,-1 0,1 0,0 0,0 0,0 0,0 0,0 0,0 0,0 0,0 0,1 0,-1 0,0 0,1 0,-1 0,0 0,1 0,-1 0,1 1,0-1,-1 0,1 0,0 0,-1 1,1-1,0 0,0 1,-1-1,1 0,0 1,0 0,1-1,385-57,-22-16,-334 68</inkml:trace>
  <inkml:trace contextRef="#ctx0" brushRef="#br0" timeOffset="22920.553">2060 2386,'-4'36,"1"1,1 0,2 0,2 0,1 0,2-1,8 30,-12-60,1 0,0 0,0-1,0 1,0-1,1 1,0-1,0 0,1 0,-1 0,1 0,0-1,0 0,1 0,-1 0,1 0,0 0,0-1,0 0,0 0,1-1,-1 1,1-1,0 0,0-1,-1 1,1-1,0 0,0-1,0 0,0 0,0 0,0 0,0-1,0 0,0 0,0-1,5-1,7-6,1-1,-2-1,0 0,0-1,-1-1,-1-1,9-9,-12 12,2-1,0 0,0-1,-1-1,-1-1,-1 1,0-2,0 0,-2 0,0 0,-1-1,-1-1,0 1,-1-1,-1 0,-1-1,1-7,-17-86,4 94</inkml:trace>
  <inkml:trace contextRef="#ctx0" brushRef="#br0" timeOffset="23792.492">3161 2358,'36'-19,"-35"19,0-1,-1 1,1 0,0 0,-1-1,1 1,0 0,-1-1,1 1,-1 0,1-1,-1 1,1-1,-1 1,1-1,-1 1,1-1,-1 1,0-1,1 0,-1 1,0-1,0 0,1 1,-1-1,0 0,0 1,0-1,0 0,0 1,0-1,0 0,0 1,0-1,0 0,0 1,0-1,0 0,-1 1,1-1,0 0,-1 1,1-1,0 0,-1 1,1-1,-1 1,1-1,0 1,-1-1,0 1,1-1,-8 0,1 0,-1 0,1 0,-1 1,0 0,1 0,-1 1,1 0,-1 1,1 0,-1 0,1 0,0 1,-5 2,7-3,-21 10,0 0,1 2,0 1,2 1,0 2,0 0,2 1,0 1,1 1,1 0,-13 22,24-34,1 1,1 0,0 0,0 1,1-1,0 1,1 0,0 0,0 5,3-12,0 0,1 0,-1-1,1 1,0 0,0 0,1 0,-1 0,1-1,0 1,0 0,0 0,0-1,1 1,-1-1,1 1,0-1,0 0,0 1,0-1,1 0,0-1,-1 1,1 0,0-1,0 1,0-1,0 0,1 0,0 0,7 2,0-2,-1 1,1-1,0-1,0 0,0 0,0-1,0-1,0 0,0 0,0-1,0-1,0 1,-1-2,1 1,-1-2,0 1,0-1,4-4,26-14,-2 0,0-3,-2-1,20-21,-13 12,77-79,-120 116,0 0,0 0,0-1,1 1,-1 0,0 0,1 0,-1 0,0-1,1 1,-1 0,1-1,-1 1,1 0,0-1,-1 1,1 0,0-1,-1 1,1-1,0 1,-1-1,1 1,0-1,0 0,0 1,-1-1,1 0,0 0,0 0,0 0,0 1,0-1,0 0,-1 0,1-1,0 1,0 0,0 0,0 0,0-1,-1 1,1 0,0-1,0 1,0 0,-1-1,1 1,0-1,-1 0,1 1,0-1,-1 1,1-1,-1 0,1 0,-1 1,1-1,-1 0,0 0,1 1,-1-1,0 0,0 0,1 0,-1 0,0 1,0-1,0-1,0 89,-3-77,2 0,0-1,0 1,0 0,1-1,1 1,0 0,0-1,1 1,0-1,0 1,1-1,1 0,-1 0,1 0,1 0,0-1,0 0,1 0,0 0,0-1,1 1,2-2,0 0,0-1,1 0,0 0,0-1,0 0,0-1,0 0,1-1,0 0,-1 0,1-1,0-1,0 0,0 0,0-1,-1-1,1 1,0-2,-1 1,0-2,1 1,-1-2,-1 1,1-1,-1 0,1-1,-1 0,6-7,31-27,-2-3,-1-1,-3-2,30-45,-47 59,-1-1,-2-1,-1-1,-2 0,-1-2,-2 0,-2 0,-1-2,-2 1,-1-1,-3 0,1-18,-5 32,1 10,-1 0,0 0,-1-1,-1 1,0 0,-1 0,-1 0,0 0,-1 1,0-1,-2 0,5 13,1 0,-1 0,-1 1,1-1,0 0,0 0,-1 1,1-1,-1 0,1 1,-1 0,0-1,1 1,-1 0,0 0,0 0,0 0,0 0,0 0,0 1,0-1,0 1,0-1,-1 1,1 0,0 0,0 0,0 0,0 0,-1 0,1 0,0 1,0 0,0-1,0 1,0 0,0 0,0 0,0 0,0 0,0 0,-1 2,-62 68,53-43,0-1,2 2,1-1,1 2,2-1,1 1,1 0,2 0,0 0,2 0,2 3,-1-4,2-1,0 0,2 0,1 0,1 0,2-1,0 0,2-1,1 0,14 23,15 17,-40-66,-3-4</inkml:trace>
  <inkml:trace contextRef="#ctx0" brushRef="#br0" timeOffset="24025.511">3670 2132,'223'-20,"143"10,-331 11,0 2,0 1,-1 2,1 2,-2 1,21 8,-32-7,-5 0</inkml:trace>
  <inkml:trace contextRef="#ctx0" brushRef="#br0" timeOffset="24228.063">4685 2358,'-4'48,"-2"20,4 4,9-10,2-17</inkml:trace>
  <inkml:trace contextRef="#ctx0" brushRef="#br0" timeOffset="24476.49">4742 1821,'10'34,"2"10</inkml:trace>
  <inkml:trace contextRef="#ctx0" brushRef="#br0" timeOffset="24725.203">5081 2329,'-16'23,"1"1,1 0,1 1,1 0,1 1,1 1,2-1,-5 26,12-49,0 0,0 0,1 0,-1 0,1 0,0 1,0-1,0 0,0 0,0 0,1 0,-1 0,1 1,0-1,0 0,0 0,0-1,1 1,-1 0,1 0,-1-1,1 1,0 0,0-1,1 0,-1 0,0 1,1-2,-1 1,1 0,0 0,-1-1,1 1,0-1,0 0,0 0,0 0,0 0,0 0,0-1,0 0,1 1,-1-1,0 0,2-1,6-1,0 0,1-1,-1-1,0 0,-1 0,1-1,-1-1,0 1,0-2,-1 1,0-1,0-1,0 0,-1 0,0 0,-1-1,0-1,5-7,-5 5,0 0,0-1,-1 0,-1 0,0 0,-1-1,0 1,-1-1,-1 0,0 0,-1-1,0 1,-1 0,-1 0,0 0,-1-1,-1 1,0 1,0-1,-2 0,-5-11,8 20,-1 1,0 1,0-1,0 0,0 1,-1-1,1 1,-1 0,0 0,0 1,0-1,0 1,-1 0,1 0,0 0,-1 0,0 1,1 0,-1 0,0 0,1 1,-1-1,0 1,0 0,0 1,1-1,-1 1,0 0,0 0,1 0,-1 1,1 0,-1 0,1 0,0 0,0 0,0 1,0 0,0 0,0 0,1 0,0 1,-1 1,-10 11</inkml:trace>
  <inkml:trace contextRef="#ctx0" brushRef="#br0" timeOffset="25092.818">5476 2583,'224'-266,"-223"267,-1 0,0 0,0 0,0 0,1-1,-1 1,0 0,1 0,-1-1,1 1,-1 0,0 0,1-1,0 1,-1-1,1 1,-1 0,1-1,0 1,0-1,-1 0,1 1,0-1,0 1,-1-1,1 0,0 0,0 1,0-1,-1 0,1 0,0 0,0 0,0 0,0 0,0 0,-1 0,1-1,0 1,0 0,0 0,-1-1,1 1,0 0,0-1,-1 1,1-1,0 1,-1-1,1 1,0-1,-1 0,1 1,-1-1,1 0,-1 1,1-1,-1 0,0 1,1-1,-1 0,0 0,1 7,-1 1,1-1,0 1,0-1,1 0,-1 0,2 1,-1-1,0-1,1 1,1 0,-1 0,0-1,1 0,0 0,1 0,-1 0,1-1,0 0,0 1,0-2,0 1,1-1,0 0,0 0,-1 0,1-1,1 0,-1 0,0 0,1-1,-1 0,0 0,1-1,-1 0,5 0,0-2,0-1,-1 0,0 0,1-1,-1-1,-1 1,1-2,-1 1,0-1,0-1,0 1,-1-1,0-1,0 0,-1 0,5-8,81-155,-81 145,-4 8</inkml:trace>
  <inkml:trace contextRef="#ctx0" brushRef="#br0" timeOffset="28410.237">6717 2555,'-9'24,"-14"18,-6 5,-4 1,-1-3,0-5,2-9,1-5,-4-2,0-1,5 1,8-3</inkml:trace>
</inkml:ink>
</file>

<file path=ppt/ink/ink5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0 259,'20'9,"1"-1,0-1,0-1,0 0,1-2,0 0,0-2,0 0,0-2,0 0,0-1,0-1,0-2,0 0,-1-1,5-2,-16 3,0 1,-1-2,1 1,-1-1,0-1,0 1,-1-2,1 1,-1-1,-1 0,1-1,-1 0,-1 0,1 0,-2-1,1 0,-1 0,0-1,-1 1,0-1,-1 0,1 0,-2-1,1-6,-2 13,-1 1,0 0,0-1,-1 1,1 0,-1-1,1 1,-1 0,0 0,0-1,-1 1,1 0,-1 0,1 0,-1 1,0-1,0 0,0 1,-1-1,1 1,0 0,-1-1,0 1,1 1,-1-1,0 0,0 1,0-1,0 1,0 0,-1 0,1 0,0 0,0 1,-1-1,-6 0,-1 0,1 0,-1 1,1 0,0 1,-1 0,1 1,0 0,0 0,0 1,0 1,-10 4,0 2,1 0,0 1,1 1,1 0,0 1,0 2,1-1,1 2,0 0,2 1,-4 4,10-10,-1 0,2 0,-1 0,1 0,1 1,0 0,1 1,0-1,1 1,0-1,1 1,1 0,0 0,0 0,1 0,1 0,0 0,1 0,1-1,3 13,-2-15,0-1,1-1,0 1,0-1,1 1,0-1,0-1,1 1,0-1,0-1,1 1,0-1,0-1,1 1,-1-1,1-1,0 1,0-2,7 3,11 2,0-1,-1-1,2-1,-1-1,1-2,13-1,-1 0</inkml:trace>
</inkml:ink>
</file>

<file path=ppt/ink/ink5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1 352,'19'2,"1"0,-1-1,1-1,0-1,0-1,-1 0,1-2,-1 0,0-1,0-1,-1-1,0 0,0-2,0 0,-1-1,-1 0,1-2,-2 0,6-6,70-112,-91 129,0 1,0 0,0-1,1 1,-1 0,0 0,1-1,-1 1,0 0,1 0,-1-1,0 1,1 0,-1 0,0 0,1-1,-1 1,1 0,-1 0,0 0,1 0,-1 0,1 0,-1 0,1 0,-1 0,0 0,1 0,-1 0,1 0,-1 0,0 1,1-1,-1 0,0 0,1 0,-1 1,1-1,-1 0,0 0,0 1,1-1,-1 0,0 1,1-1,-1 0,0 1,0-1,0 0,1 1,-1-1,0 0,0 1,0-1,0 1,0-1,0 0,0 1,0-1,0 1,0-1,0 1,0-1,0 0,0 1,0-1,0 1,0-1,2 38,-2-35,26 331,-25-285,4 3,-3 1,-3-1,-1 0,-3 0,-2 0,-3 0,-1-1,-11 24,20-68,-1 1,0-1,0 0,-1 0,0 0,0 0,0-1,-1 1,0-1,0 0,-1-1,0 1,0-1,0 0,-2 1,5-7,0 1,0-1,0 1,0-1,0 0,0 0,0-1,0 1,1 0,-1-1,1 0,-1 0,1 1,-1-1,1-1,0 1,0 0,0 0,0-1,1 0,-1 1,1-1,-1 0,1 1,0-1,0 0,0 0,0 0,1 0,-1 0,1 0,0 0,0 0,0-2,-1-14,2 0,0 0,0 0,2 1,1-1,0 1,1 0,3-5,-2 0,25-66,3 2,4 1,4 2,3 2,11-8,-38 59,1 0,1 2,2 1,1 0,2 2,0 1,1 0,2 2,0 2,2 0,29-15,-55 33,-1 1,0 0,1 0,-1 0,1 0,0 0,0 1,-1 0,1 0,0 0,0 0,0 0,0 1,0 0,1 0,-1 0,0 0,0 1,0-1,0 1,0 0,0 0,-1 1,1-1,0 1,0 0,-1 0,1 0,-1 0,0 0,0 1,0 0,0 0,0 0,2 2,-2 2,0 0,0 0,-1 1,1-1,-2 1,1 0,-1-1,0 1,-1 0,0 0,0-1,0 1,-1 0,0 0,-1-1,0 1,0-1,-3 8,-66 127,55-115,0 0,-2-2,-1 0,-2-1,0-1,-1-1,-1 0,-1-2,-1-1,-1-1,0-1,-3-1,-51 1,62-21</inkml:trace>
</inkml:ink>
</file>

<file path=ppt/ink/ink5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2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1 395,'22'4,"0"0,1-2,-1 0,1-2,-1 0,1-2,-1 0,1-1,-1-2,0 0,-1-1,1-1,-1-2,-1 0,1-1,-2 0,18-14,-27 17,-1-1,0 0,0-1,-1 0,0-1,0 0,-1 0,-1 0,0-1,0 0,-1 0,1-4,-4 10,0-1,-1 0,1 1,-1-1,0 0,-1 0,1 0,-1 0,-1 0,1 0,-1 0,0 0,0 0,-1 0,0 1,0-1,0 0,0 1,-1 0,0-1,0 1,-1 0,1 1,-1-1,-4-3,3 4,1 0,-1 0,0 1,-1 0,1 0,0 0,-1 0,0 1,1 0,-1 0,0 1,0 0,0 0,0 0,0 1,0 0,0 0,0 0,0 1,0 0,0 0,-2 0,-124 55,122-48,0-1,0 2,1-1,-1 1,2 1,0 0,0 0,1 0,0 1,0 0,2 1,-1-1,1 1,1 0,0 1,1-1,0 1,1-1,1 1,-1 0,2-1,0 1,1 0,0 3,2-8,-1-1,2 1,-1-1,1 1,0-1,0 0,1 0,0-1,0 1,1-1,0 0,0-1,0 1,1-1,0-1,0 1,0-1,0 0,0-1,1 0,0 0,0 0,0-1,0 0,0-1,0 0,1 0,17 3</inkml:trace>
</inkml:ink>
</file>

<file path=ppt/ink/ink5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1 337,'241'-230,"-213"201,60-46,-87 75,0-1,0 1,1-1,-1 1,0 0,0 0,0 0,1 0,-1 0,0 0,0 0,0 0,1 0,-1 0,0 1,0-1,0 0,0 1,0-1,1 1,-1-1,0 1,0 0,0-1,-1 1,1 0,0 0,0 0,0 0,0-1,-1 1,1 0,0 0,-1 1,1-1,-1 0,1 0,-1 0,0 0,1 0,-1 1,0-1,0 0,0 0,0 0,0 1,4 64,-4-58,-1-2,0 1,1-1,0 1,1-1,-1 1,1-1,0 1,1-1,0 0,0 1,0-1,1 0,0 0,0-1,0 1,1 0,-1-1,1 0,1 0,-1 0,1-1,0 1,0-1,0 0,0 0,1-1,0 0,0 0,0 0,0-1,0 0,0 0,0 0,1-1,5 1,2-4,0-1,0-1,-1 0,1-1,-1-1,0 0,-1 0,1-1,-1-1,0 0,-1-1,0 0,-1-1,0 0,0 0,-1-1,0 0,2-6,47-90,-47 94</inkml:trace>
</inkml:ink>
</file>

<file path=ppt/ink/ink5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224 556,'-34'39,"2"2,1 2,3 1,1 1,-20 46,44-86,0-1,0 1,1 0,-1 0,1 0,0 0,1 0,-1 0,1 0,0 1,1-1,-1 0,1 1,0-1,0 1,0-1,1 0,0 1,0-1,1 0,-1 0,1 0,0 0,0 0,1 0,0 0,-1-1,2 1,-1-1,0 0,1 0,0 0,4 3,2-2,1-1,0-1,0 0,0 0,0-1,0 0,0-1,1 0,-1-1,0-1,1 1,-1-2,0 0,0 0,0-1,0 0,0-1,-1 0,1-1,-1 0,0 0,-1-1,1-1,-1 1,0-1,-1-1,0 0,0 0,0-1,-1 0,-1 0,36-49,-2-1,-3-2,-3-1,-3-2,8-27,-26 59,-2 0,-2-1,0 0,-3-1,0 1,-2-10,-2 27,-2 1,0-1,0 0,-2 0,0 1,-1-1,0 1,-1 0,-1 0,0 0,-1 1,-1-1,0 1,-5-6,8 14,0 1,-1-1,1 1,-1 0,0 1,0-1,-1 1,1 0,-1 0,0 1,0-1,0 1,0 1,-1-1,1 1,-1 0,0 1,1-1,-1 1,0 1,0-1,0 1,0 0,0 1,1 0,-1 0,0 0,1 1,-1 0,0 0,1 1,0 0,0 0,0 0,0 1,0 0,1 0,-1 0,1 1,-3 3,-7 10,1 0,1 0,1 1,0 1,2 0,0 1,1 0,1 0,1 1,1 0,1 0,1 1,1-1,1 1,1 0,1 0,1-1,1 10,1-9,1-1,1 1,1-1,1-1,0 1,2-1,1 0,0-1,1 0,2-1,0 0,0-1,2-1,0 0,1-1,1 0,1-2,0 0,0 0,1-2,1-1,1 0,63 12,-59-21</inkml:trace>
</inkml:ink>
</file>

<file path=ppt/ink/ink5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3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0 104,'6'20,"0"0,2 0,0-1,1 0,1 0,0-1,2 0,0-1,1 0,0-1,1-1,1 0,12 8,-23-20,1 0,-1 0,1-1,0 1,0-1,0 0,0-1,1 1,-1-1,0 0,1 0,-1-1,1 0,-1 0,0 0,1 0,-1-1,1 0,-1 0,0 0,0-1,0 0,0 0,0 0,0-1,0 1,0-1,-1 0,0-1,1 1,-1-1,2-2,7-7,0 0,-1-1,-1-1,0 0,-1 0,-1-1,0 0,-1-1,0-3,36-140,-40 130</inkml:trace>
</inkml:ink>
</file>

<file path=ppt/ink/ink5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0,'6'9,"-1"1,0-1,0 1,-1 0,0 1,0-1,-2 1,1-1,-1 1,-1 0,0 0,0 0,1 38,-2 0,-2 0,-2 0,-3-1,-8 32,3-9,-24 223,37-267,-1-3</inkml:trace>
</inkml:ink>
</file>

<file path=ppt/ink/ink5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4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1,'-14'25,"2"0,0 1,2 1,1 0,1 0,1 1,1 0,2 0,1 0,1 1,2 26,0-49,1 0,1 0,-1-1,1 1,0-1,0 1,0-1,1 0,0 0,0 0,0 0,1-1,0 1,0-1,0 0,0 0,0 0,1 0,0-1,0 0,0 0,0 0,0-1,0 1,1-1,-1-1,1 1,0-1,0 0,-1 0,1 0,0-1,0 0,0 0,-1-1,1 1,0-1,0-1,-1 1,1-1,-1 0,1 0,-1 0,0-1,0 0,0 0,0 0,2-3,25-19,-2-1,0-2,-2-1,-1-1,-2-1,0-1,-3-1,19-35,0-6,-31 56</inkml:trace>
</inkml:ink>
</file>

<file path=ppt/ink/ink5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17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15,'-133'342,"130"-322,9-26,15-30,-5 3,2 1,2 1,1 1,1 1,1 0,22-19,71-47,-114 94,-1 1,1-1,-1 0,0 1,1-1,-1 1,1-1,-1 1,1 0,-1 0,1-1,0 1,-1 0,1 1,-1-1,1 0,-1 0,1 1,-1-1,1 0,-1 1,1 0,-1-1,0 1,1 0,-1 0,0 0,0 0,1 0,-1 0,0 0,0 0,0 0,0 0,0 1,-1-1,1 0,0 1,0-1,-1 0,1 1,-1-1,0 1,1-1,-1 1,0 0,0-1,0 1,0 0,-2 81,-5-51,-13 140,19-171,1 0,0 0,-1 1,1-1,0 0,0 0,0 0,0 1,0-1,0 0,1 0,-1 1,0-1,1 0,-1 0,0 0,1 0,-1 0,1 0,0 0,-1 0,1 0,0 0,0 0,0 0,0 0,-1 0,1 0,0-1,0 1,1 0,-1-1,0 1,0-1,0 0,0 1,0-1,1 0,-1 1,0-1,0 0,0 0,1 0,-1 0,0 0,0 0,0 0,1-1,-1 1,0 0,0-1,1 0,132-114,44-37,-55 60,-121 92,-1 0,0-1,1 1,-1 0,0 0,0 0,1 0,-1 0,0 0,1 0,-1 1,0-1,0 0,1 1,-1-1,0 1,0-1,0 1,0-1,1 1,-1 0,0 0,0 0,0-1,0 1,-1 0,1 0,0 0,0 0,-1 1,1-1,0 0,-1 0,1 0,-1 0,0 1,1-1,-1 0,0 1,15 59,-14-55,3 20,-2 1,-1 0,-1-1,-1 1,-1 0,-1-1,-7 22,7 2,6-32</inkml:trace>
</inkml:ink>
</file>

<file path=ppt/ink/ink5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1,'10'24,"3"17,-1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21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1 237,'13'-23,"2"0,0 1,2 1,0 0,2 1,0 1,15-11,-26 24,-1 0,2 0,-1 1,0 0,1 0,0 1,0 0,1 0,-1 1,0 1,1-1,0 2,0-1,0 1,-1 1,1 0,0 0,0 1,0 0,0 1,-1 0,5 2,-10-3,0 1,0 0,0 0,0 1,-1-1,1 1,-1 0,0 0,1 0,-1 0,-1 0,1 1,0 0,-1-1,0 1,0 0,0 0,0 0,-1 0,1 0,-1 1,0-1,0 0,-1 1,1-1,-1 0,0 1,0-1,-1 1,0 1,0 10,-1-1,-1 0,-1 1,0-1,0 0,-2-1,0 1,-2 2,-80 121,71-116,1 0,1 1,0 0,2 1,1 1,1 0,1 0,2 1,0 0,-4 26,12-45,0-1,0 1,1 0,-1 0,2-1,-1 1,1 0,0-1,0 1,0-1,1 0,0 0,0 0,1 0,0 0,0-1,0 0,1 0,-1 0,1 0,1-1,-1 1,0-1,1-1,0 1,0-1,0 0,0 0,4 0,12 6,0-2,0-1,1-1,0 0,0-2,0-1,0 0,5-2,13-3,-1-2,0-2,0-1,0-2,11-6,57-13,-79 23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4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1 693,'25'0,"1"0,0-2,-1-1,0-1,1-1,-1-1,-1-1,1-1,-2-2,1 0,17-11,4-6,-1-3,-2-1,-1-3,-1-1,-2-2,-1-1,23-34,77-75,-103 113,-18 17,0 0,0 2,2 0,0 0,0 2,2 0,16-8,-34 20,1 0,-1 1,0-1,0 0,1 1,-1-1,0 1,0-1,1 1,-1 0,0 0,1 0,-1 1,0-1,1 1,-1-1,0 1,1-1,-1 1,0 0,0 0,0 0,0 1,0-1,0 0,0 1,-1-1,1 1,0 0,-1-1,1 1,-1 0,1 0,-1 0,0 0,0 0,0 0,0 0,-1 1,1-1,0 0,-1 1,1-1,-1 0,0 1,0-1,0 0,0 1,0-1,-1 2,-3 24,-2 0,-1-1,-1 0,-1 0,-1 0,-2-1,0-1,-8 9,2 3,-187 336,204-368,0-1,-1 0,0 0,1 0,-2 0,1 0,0-1,-1 1,0-1,0 1,0-1,0 0,0 0,0 0,-1-1,0 1,1-1,-1 0,0 0,0 0,0-1,0 1,-1-1,1 0,0 0,-1 0,1-1,0 1,-1-1,1 0,-1-1,1 1,0-1,-1 0,1 0,0 0,-2-1,-44-64,41 42</inkml:trace>
</inkml:ink>
</file>

<file path=ppt/ink/ink5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1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1,'30'432,"-3"-327,-10-63,-15-33,-1 0,1 1,-1 0,-1-1,0 1,0-1,-1 1,-1-1,1 1,-1-1,-1 1,0-1,0 0,-1 0,-1 2,-20 80,10 48,-19 13,29-133</inkml:trace>
</inkml:ink>
</file>

<file path=ppt/ink/ink5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41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13,'0'-13,"0"34,0-2,3 23,2 0,1 1,3-2,1 1,4 4,-12-33,2-1,-1 0,2 0,0 0,0 0,1-1,0 0,1 0,0-1,1 1,0-2,0 1,1-1,1-1,-1 1,2-2,-1 1,1-1,0-1,0 0,9 3,-14-8,0 0,0-1,-1 0,1 0,0 0,0-1,-1 1,1-2,0 1,-1-1,1 1,-1-1,1-1,-1 1,0-1,0 0,0 0,-1-1,1 1,3-4,77-89,4-33,-89 129,0-1,0 0,0 1,1-1,-1 1,0-1,0 1,1-1,-1 1,0-1,1 1,-1-1,0 1,1 0,-1-1,0 1,1-1,-1 1,1 0,-1-1,1 1,-1 0,1 0,-1-1,1 1,-1 0,1 0,0 0,-1 0,1 0,-1 0,1 0,-1 0,1 0,0 0,-1 0,1 0,-1 0,1 0,-1 0,1 1,-1-1,1 0,-1 0,1 1,-1-1,1 0,-1 1,1-1,-1 0,1 1,-1-1,0 1,1-1,10 34,-9-25,4 19,-5-19,0-1,0 1,1-1,0 1,1-1,0 0,0 1,1-1,0-1,0 1,1-1,0 1,0-2,0 1,1 0,0-1,1 0,-1 0,1-1,5 3,-5-5,-1 0,1 0,0 0,1-1,-1 0,0-1,1 1,-1-1,1-1,-1 0,1 0,-1 0,0-1,1 0,-1 0,1-1,-1 0,0 0,0-1,0 0,0 0,-1 0,1-1,-1 0,0-1,0 1,0-1,-1 0,4-5,7-5,-1-1,-1 0,0-2,-2 1,0-2,0 1,-2-2,-1 1,0-2,-1 1,-1-1,-1 0,-1 0,-1-1,-1 1,0-13,-3 7,0 3</inkml:trace>
</inkml:ink>
</file>

<file path=ppt/ink/ink5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0:3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1411 5786,'5'34,"2"10</inkml:trace>
  <inkml:trace contextRef="#ctx0" brushRef="#br0" timeOffset="-184.074">1468 5052,'-5'34,"3"15,3 5,0-7</inkml:trace>
  <inkml:trace contextRef="#ctx0" brushRef="#br0" timeOffset="-1093.968">1468 1835,'0'19,"0"12,0 4,0 2,0-1,0-2,0-1,5-3,1 0,0-1,-1-1,-1 0,-2 0,-1-5</inkml:trace>
  <inkml:trace contextRef="#ctx0" brushRef="#br0" timeOffset="-732.443">1411 3048,'0'24,"0"18,0 6,0 0,0-4,-4-4,-3-4,1-4,1-2,2-1,1-2,1 1,0-1,1 1,0 0,1-1,-1-3</inkml:trace>
  <inkml:trace contextRef="#ctx0" brushRef="#br0" timeOffset="-379.396">1468 4092,'-11'62,"2"-1,3 2,3-1,4 34,26 71,-25-56,-2-87</inkml:trace>
  <inkml:trace contextRef="#ctx0" brushRef="#br0" timeOffset="-9364.471">0 791,'114'0,"320"-12,547-60,-303 32,-175 4,-243 25,-169-5,-72 11</inkml:trace>
  <inkml:trace contextRef="#ctx0" brushRef="#br0" timeOffset="-5283.473">706 114,'-173'124,"141"-97,-56 53,3 4,4 4,-10 21,-20 20,111-128,-1-1,1 1,-1-1,1 1,0 0,-1-1,1 1,0 0,-1-1,1 1,0 0,0-1,0 1,0 0,0 0,0-1,0 1,0 0,0-1,0 1,0 0,0 0,0-1,1 1,-1 0,0-1,1 1,-1 0,0-1,1 1,-1-1,1 1,-1 0,0-1,1 1,0-1,-1 1,1-1,-1 0,1 1,0-1,-1 0,1 1,0-1,-1 0,1 0,0 1,-1-1,1 0,9-2</inkml:trace>
  <inkml:trace contextRef="#ctx0" brushRef="#br0" timeOffset="-4999.501">1242 170,'-20'13,"-89"58,4 4,3 4,3 5,-13 21,23-10,88-94,0 0,1 0,-1-1,1 1,-1 0,1 0,0 0,-1 0,1 0,0-1,-1 1,1 0,0 0,0 0,0 0,0 0,0 0,0 0,0 0,0 0,0 0,1 0,-1 0,0 0,0-1,1 1,-1 0,1 0,-1 0,1 0,-1-1,1 1,-1 0,1 0,0-1,-1 1,1-1,0 1,0-1,0 1,-1-1,1 1,0-1,0 1,0-1,0 0,0 0,0 1,0-1,-1 0,1 0,1 0,51-3,-18-8,0-2,-1-1,0-2,-1-1,17-12,-9 4</inkml:trace>
  <inkml:trace contextRef="#ctx0" brushRef="#br0" timeOffset="-4748.103">1750 170,'0'3,"0"0,-1 0,0-1,0 1,0 0,0-1,0 1,0 0,-1-1,1 0,-1 1,0-1,0 0,0 0,0 0,0 0,0 0,0 0,-3 1,3-1,-221 201,59-71,163-131,0-1,0 1,0-1,0 1,-1-1,1 1,0 0,0 0,0 0,0-1,1 1,-1 0,0 0,0 0,0 0,1 1,-1-1,0 0,1 0,-1 0,1 0,0 1,-1-1,1 0,0 0,0 1,0-1,0 0,0 1,0-1,0 0,0 0,0 1,1-1,-1 0,0 0,1 1,-1-1,1 0,0 0,-1 0,1 0,0 0,-1 0,1 0,0 0,0 0,0 0,0 0,0 0,0-1,0 1,0 0,2 0,17-2,2-2</inkml:trace>
  <inkml:trace contextRef="#ctx0" brushRef="#br0" timeOffset="-4533.872">2399 114,'-10'14,"-26"24,-18 15,-9 4,2-4,2-5,5-7,8-5,6-4,6-2,3-2,8-1,11-5,14-6,11-11,3-6</inkml:trace>
  <inkml:trace contextRef="#ctx0" brushRef="#br0" timeOffset="-4294.507">3133 0,'-15'34,"-8"16,-2 3,-1-6,0-7,3-5,2-4,-1-2,-2-2,-1 0,-1 0,-1 0,-1-4,0-2,0 1,4-4</inkml:trace>
  <inkml:trace contextRef="#ctx0" brushRef="#br0" timeOffset="-1461.183">1411 819,'12'197,"-4"-144,-2 0,-2 1,-3 0,-2 7,1-52,-1 15</inkml:trace>
  <inkml:trace contextRef="#ctx0" brushRef="#br0" timeOffset="3190.705">1497 762,'70'66,"277"417,-133-246,-54-81,-35-23,-14 8,57 46,7 14,-23-26,-60-73,17 11,160 104,-239-194,-1 2,-2 1,-1 1,-1 1,20 30,-3-5,120 167,10-11,-36-52,-42-58,-77-84,-1 0,0 1,-1 1,0 1,-2 0,0 1,-1 0,4 10,-4-2,0 1,2-2,2 0,0-1,1 0,2-2,0 0,12 10,9 0,28 38,-16 20,-52-79</inkml:trace>
  <inkml:trace contextRef="#ctx0" brushRef="#br0" timeOffset="5456.469">5137 4318,'-5'-5,"-1"0,0 1,0 0,-1-1,1 2,-1-1,1 1,-1 0,0 1,-1-1,1 1,0 1,0-1,-1 1,1 1,-1-1,1 1,-1 1,1-1,-1 1,1 1,0-1,-2 1,-18 1,-1 1,1 1,-1 1,1 1,1 2,0 0,0 2,1 1,0 1,-18 13,28-14,0 0,1 1,0 1,1 1,1 0,0 0,1 1,0 1,2-1,-1 3,-1 5,0 1,2 1,0-1,2 1,1 1,1 0,1-1,2 1,0 0,2 1,1-1,1 0,6 26,-6-39,0 0,1 0,0-1,1 1,1-1,0 0,1 0,0-1,1 1,0-1,1-1,1 1,0-2,0 1,1-1,0 0,1-1,8 6,116 33,-92-38,-25-5,0-1,0-1,1 0,0-1,-1-1,1-1,0-1,18-2,133-27,-133 19,0-1,-2-3,0 0,0-2,1-3,-25 14,0 0,-1-1,1 0,-2-1,1 0,-1 0,0-1,0 0,-1-1,-1 0,0 0,2-4,75-146,-78 148,-1 0,0 0,-1-1,-1 1,0-1,0 0,-1 0,-1 0,0 0,-1-1,0 1,-1 0,-1 0,0 0,0 0,-1 0,-1 0,-1 1,1 0,-2-1,-5-8,-27-22,-2 2,-2 2,-2 1,-1 3,-1 1,-2 3,-1 2,-9-2,48 25,0 0,0 1,-1 1,0-1,0 2,0 0,0 0,0 1,-1 0,1 1,-1 0,1 1,-1 0,1 1,-1 0,1 1,-1 0,-7 3,1 2</inkml:trace>
  <inkml:trace contextRef="#ctx0" brushRef="#br0" timeOffset="6370.852">4657 4968,'26'-38,"-22"25,72-157,-55 130,-16 30,0-1,0 1,1 0,1 1,0-1,0 1,0 1,1-1,6-4,-13 12,0 1,0-1,0 0,0 0,0 1,0-1,0 0,0 1,0-1,0 1,0-1,0 1,0 0,1 0,-1-1,0 1,0 0,0 0,1 0,-1 0,0 0,0 0,0 1,0-1,1 0,-1 0,0 1,0-1,0 1,0-1,0 1,0 0,0-1,0 1,0 0,0 0,0-1,-1 1,1 0,0 0,0 0,-1 0,1 0,-1 0,1 0,-1 0,1 1,-1-1,14 66,-11-45,20 90,-22-111,-1 0,0 0,1 0,-1 0,1 0,-1 0,1 0,0 0,0 0,-1-1,1 1,0 0,0 0,0-1,-1 1,1-1,0 1,0-1,0 1,0-1,0 1,0-1,1 0,-1 1,0-1,0 0,0 0,0 0,0 0,0 0,0 0,0 0,0-1,0 1,1 0,-1 0,0-1,0 1,0-1,0 1,0-1,-1 1,1-1,0 0,0 1,0-1,0 0,-1 0,2 0,40-44,-41 43,136-145,-136 146,1-1,-1 0,1 1,0-1,-1 1,1 0,0-1,0 1,0 0,0 0,0 0,0 1,0-1,1 0,-1 1,0-1,0 1,0 0,1 0,-1 0,0 0,0 0,1 0,-1 0,0 1,0 0,0-1,1 1,-1 0,0 0,0 0,0 0,0 0,-1 0,1 1,0-1,0 0,-1 1,1 0,-1-1,1 1,-1 0,0 0,0 0,0 0,0 0,0 0,5 13,-1 0,0 0,-1 0,-1 1,0 0,-2 0,1-1,-2 1,0 0,-1 0,-2 7,2 20,0 13,1-32</inkml:trace>
  <inkml:trace contextRef="#ctx0" brushRef="#br0" timeOffset="8008.536">5081 5250,'0'821,"-23"-715,16-128,3 3,-1 0,-1 0,-1 1,0 0,-1 0,-1 1,-1 0,0 1,-1 0,-1 1,-1 0,0 0,0 2,-2 0,-3-3,2 0,-44-53,63 66,-1 1,0-1,0 1,1 0,-1-1,1 1,0 0,0 0,0 1,0-1,0 1,0-1,0 1,0 0,0 0,1 0,-1 1,0-1,1 1,1-1,23-6,1 2,-1 1,1 1,0 2,0 1,0 1,0 1,14 4,-16-1,-1 2,0 1,0 1,-1 1,0 1,-1 1,0 1,18 15,-40-27,1 0,-1 0,0 1,0-1,0 1,0-1,-1 1,1 0,0 0,-1 0,1 0,-1 0,0 0,0 0,1 1,-1-1,-1 0,1 1,0-1,-1 1,1-1,-1 0,0 1,1-1,-1 1,0-1,-1 1,1-1,0 1,-1-1,1 1,-1-1,0 1,0-1,0 0,0 0,0 1,-1-1,1 0,-1 0,1 0,-1 0,0-1,1 1,-1 0,-2 0,-155 97,-49 26,195-108,16-12</inkml:trace>
  <inkml:trace contextRef="#ctx0" brushRef="#br0" timeOffset="13038.735">2738 4459,'-5'-2,"0"0,0 1,0-1,0 1,0 0,-1 1,1-1,0 1,0 0,-1 0,1 1,0 0,0 0,-1 0,1 0,0 1,0 0,0 0,1 0,-1 0,0 1,1 0,0 0,0 0,-1 1,2-1,-1 1,0 0,1 0,0 0,0 1,-2 3,-8 16,2 0,0 1,2 1,1-1,1 1,1 1,1-1,2 1,0 0,2 0,1 0,1 0,1 2,-2-20,1 0,-1-1,1 1,1 0,-1-1,1 1,1-1,0 1,0-1,1 0,0 0,0-1,0 1,1-1,1 0,-1 0,1 0,0-1,1 0,-1 0,1-1,0 0,1 0,-1 0,1-1,0 0,0-1,8 3,-2-4,1-1,0-1,-1 0,1-1,0-1,-1 0,1 0,-1-2,0 0,0 0,0-2,-1 0,1 0,-2-1,1 0,-1-2,0 1,0-1,-1-1,0 0,-1-1,0 0,-1 0,0-1,-1 0,0 0,-1-2,5-3,-2 0,0-1,-1 0,-1-1,0 0,-2 0,0-1,-1 0,-1 0,-1 0,-1 0,0 0,-2 0,0-1,-2-7,2 20,-1 0,0 0,-1 0,0 0,0 0,-1 0,1 0,-2 1,1-1,-1 1,0 0,-1 0,0 0,0 1,0-1,-1 1,0 1,0-1,0 1,-1 0,1 0,-1 1,-1 0,1 0,0 1,-1 0,0 0,0 1,0 0,0 0,0 0,0 1,0 1,-1 0,1 0,-4 0,-9 5,-1 0,1 2,1 0,0 1,0 1,0 1,1 1,1 0,0 1,0 1,1 1,1 1,0 0,1 1,1 1,-6 9,-1-2</inkml:trace>
  <inkml:trace contextRef="#ctx0" brushRef="#br0" timeOffset="13409.179">2540 4798,'68'-81,"-62"74,3-5,0 0,1 1,0 0,1 1,0 0,1 1,-1 0,2 1,0 0,-8 7,-1 0,1 1,0-1,-1 1,1 0,0 0,0 1,-1-1,1 1,-1 0,1 0,0 1,-1-1,0 1,1 0,-1 0,0 1,0-1,0 1,-1 0,1 0,-1 0,1 0,-1 1,0 0,0-1,0 1,-1 0,0 0,1 0,-1 1,-1-1,1 1,0-1,66 71,-63-73,1 0,-1 0,1 0,-1-1,1 0,0 0,0 0,0-1,0 1,0-1,-1-1,1 1,0-1,0 0,0-1,-1 1,1-1,-1 0,1-1,-1 1,0-1,3-2,6-7</inkml:trace>
  <inkml:trace contextRef="#ctx0" brushRef="#br0" timeOffset="13808.78">1468 5278,'235'-48,"148"-28,-186 40,-168 31</inkml:trace>
  <inkml:trace contextRef="#ctx0" brushRef="#br0" timeOffset="14822.898">3246 4601,'5'3,"1"0,-1-1,1 0,0 0,-1 0,1-1,0 0,0 0,0 0,0-1,0 0,0 0,0 0,3-1,22-5,-1 0,0-2,0-2,0 0,-2-2,1-1,-1-1,-1-2,-1-1,0 0,13-14,247-195,-282 223,12-11,-1 0,0-1,-1-1,-1 0,-1 0,0-2,-1 1,6-14,-17 31,1-1,-1 0,0 0,1 1,-1-1,0 0,0 0,0 0,0 1,0-1,0 0,0 0,0 0,0 0,0 1,0-1,0 0,0 0,-1 0,1 1,0-1,-1 0,1 0,0 1,-1-1,1 0,-1 1,1-1,-1 1,0-1,1 0,-1 1,1-1,-1 1,0-1,0 1,1 0,-1-1,0 1,0 0,1 0,-1-1,0 1,0 0,0 0,1 0,-1 0,0 0,0 0,0 0,0 0,1 0,-1 1,-56 6,43-4,-15 1,0 0,0-2,0-1,-1-2,-23-3,53 3,-1 1,0 0,1-1,-1 1,0 0,0 0,0-1,1 1,-1 0,0 0,0 0,0 0,0 0,1 0,-1 0,0 0,0 0,0 0,0 1,1-1,-1 0,0 1,0-1,1 0,-1 1,0-1,1 1,-1-1,0 1,1-1,-1 1,1 0,-1-1,1 1,-1 0,1-1,-1 1,1 0,0 0,-1-1,1 1,0 0,0 0,-1 0,1-1,0 1,0 0,0 0,0 0,0 0,0-1,0 1,0 0,1 0,-1 0,0-1,0 1,1 0,-1 0,1 0,26 52,-22-46,110 194,-52-43,-61-158,-1-1,1 1,-1 0,0-1,1 1,-1-1,0 1,1-1,-1 0,0 0,0 1,0-1,0 0,1 0,-1 0,-1 0,1 0,0-1,0 1,0 0,0 0,-1 0,1-1,-1 1,1 0,-1-1,1 1,-1-1,0 1,0 0,0-1,0 1,0-1,0 1,0-1,0 0,12-53,3 0,2 1,3 1,9-17,7 14,-26 42</inkml:trace>
</inkml:ink>
</file>

<file path=ppt/ink/ink5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09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1383,'2'0,"-1"1,1 0,-1-1,1 0,0 1,0-1,-1 0,1 0,0 0,-1 0,1 0,0 0,-1 0,1 0,0-1,-1 1,1-1,0 1,-1-1,1 0,-1 0,1 0,-1 0,1 0,-1 0,0 0,0 0,1 0,-1-1,2 0,229-173,86-70,44-7,-193 147,-128 87,-30 18</inkml:trace>
  <inkml:trace contextRef="#ctx0" brushRef="#br0" timeOffset="1550.168">3867 4798,'-16'13,"14"-13,0 1,0 0,1-1,-1 1,0 0,0 0,0 0,1 0,-1 1,0-1,1 0,0 1,-1-1,1 1,0-1,-1 1,1 0,0-1,0 1,0 0,1 0,-1 0,0 0,1 0,-1 0,1 0,0 0,-1 0,1 0,0 0,0 0,0 0,1 0,-1 0,0 0,1 0,-1 0,1-1,0 3,6 2,-7-5,1 0,0-1,-1 1,1 0,0 0,0 0,0 0,-1-1,1 1,0-1,0 1,0 0,0-1,0 1,0-1,1 0,-1 1,0-1,0 0,0 0,0 0,0 0,0 0,1 0,-1 0,0 0,0 0,0 0,0-1,0 1,0 0,0-1,0 1,1-1,195-147,103-52,161-135,-314 211,-134 112</inkml:trace>
  <inkml:trace contextRef="#ctx0" brushRef="#br0" timeOffset="3039.253">480 367,'226'147,"68"92,150 118,-190-134,-92-79,-6 7,-6 8,142 203,-22-110,-88-100,71 79,-123-108,-18-6,31 49,125 159,-152-205,4-2,15 31,101 138,-48-74,-130-152,-3 2,41 64,-81-83,-32-59,9 0</inkml:trace>
  <inkml:trace contextRef="#ctx0" brushRef="#br0" timeOffset="3333.245">4628 3697,'-42'115,"4"1,6 2,5 1,-4 66,-20 81,38-210,-3 11,3 1,3 0,0 57,10-101</inkml:trace>
  <inkml:trace contextRef="#ctx0" brushRef="#br0" timeOffset="4168.661">847 0,'-28'168,"-20"292,40 217,8-668,0 1,1-1,0 0,1 1,0-1,1 0,-1 0,2 0,-1 0,5 7,2-1</inkml:trace>
  <inkml:trace contextRef="#ctx0" brushRef="#br0" timeOffset="7900.442">2907 2257,'20'-16,"35"-25,-3-2,-1-2,-2-2,-3-2,-1-3,10-19,66-108,-94 141,-3-1,-1 0,-2-2,-1-1,-3 0,-1-2,-2 1,1-15,-16-40,0 95,0 1,0-1,1 1,-1 0,0 0,-1-1,1 1,0 0,-1 0,1 0,-1 0,0 1,1-1,-1 0,0 1,0-1,0 1,0-1,0 1,-1 0,1 0,0 0,-1 0,1 1,0-1,-1 1,1-1,-1 1,1 0,-1 0,1 0,-1 0,1 0,-1 0,1 1,0-1,-1 1,1 0,-11 5,0 0,1 2,0-1,0 1,1 1,0 0,0 1,1 0,0 0,1 1,0 0,1 1,0 0,1 0,0 1,-2 6,-6 13,1 1,1 0,2 1,1 0,2 0,1 1,2 0,1 1,2-1,1 1,3 21,0-45,1 0,0 0,0 0,1-1,1 1,0-1,0 0,1-1,0 1,1-1,0 0,1-1,0 1,1-2,0 1,0-1,0-1,1 1,0-2,1 1,0-2,0 1,167 48,-129-20,-40-19</inkml:trace>
</inkml:ink>
</file>

<file path=ppt/ink/ink5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34,'33'-34,"-28"67,-14 192,8-222,1 0,0 0,0 0,0 0,0 1,1-1,-1 0,1 0,-1 0,1 0,0 0,1 0,-1 0,0 0,1 0,-1-1,1 1,0 0,0-1,0 0,0 1,1-1,-1 0,1 0,-1 0,1 0,0-1,-1 1,1-1,0 0,0 1,0-1,0 0,0-1,0 1,1-1,-1 1,0-1,0 0,0 0,1 0,-1-1,0 1,0-1,0 0,0 0,2 0,10-7,0-1,0-1,0 0,-1-1,-1-1,0 0,-1-1,0 0,8-12,19-18,64-64,-102 106,-1-1,1 1,0 0,0 0,0-1,0 1,0 0,0 0,0 0,0 0,1 0,-1 0,0 1,1-1,-1 0,0 1,1-1,-1 1,1-1,-1 1,1 0,-1-1,1 1,-1 0,1 0,-1 0,1 0,0 1,-1-1,1 0,-1 1,0-1,1 1,-1-1,1 1,-1-1,0 1,1 0,-1 0,0 0,0 0,1 0,-1 0,0 0,0 0,0 0,-1 1,1-1,0 1,12 121,23 25,-33-143,-1 0,1-1,0 1,0-1,0 0,0 0,1 0,0 0,0-1,0 1,0-1,0 0,1 0,-1 0,1-1,0 0,0 0,0 0,0 0,0-1,0 0,0 0,0 0,1-1,-1 1,0-1,3-1,3-1,0 0,0-1,0 0,-1-1,1 0,-1-1,0 0,0-1,-1 0,1 0,-1-1,-1 0,1-1,-1 0,0 0,-1-1,0 0,-1 0,0 0,0-1,2-5,2-6,0 0,-1-1,-2 0,0 0,-1 0,-1-1,-2 0,0-1,-1 0</inkml:trace>
</inkml:ink>
</file>

<file path=ppt/ink/ink5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1:3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3303 1880,'-2'-2,"1"0,0 0,-1 0,0 1,1-1,-1 1,0-1,0 1,0-1,0 1,0 0,0 0,0 0,-1 0,1 0,0 1,0-1,-1 1,1-1,0 1,-1 0,1 0,-1 0,-1 0,1 0,-9-2,-1 1,1 0,0 1,-1 0,1 1,0 0,0 1,-1 1,1 0,1 0,-1 1,0 1,1 0,0 0,0 1,1 0,0 1,0 1,0-1,1 1,-5 6,-7 7,1 0,2 1,0 1,1 0,1 1,-8 20,16-30,0 0,1 0,1 1,1-1,0 1,1 1,0-1,1 0,1 1,1 0,0 0,1-1,0 1,2 0,-1-1,2 1,0-1,3 7,3 0,1-1,1 0,1-1,1 0,0-1,2 0,0-1,1-1,1-1,0 0,1-1,1-1,0 0,1-2,13 7,-14-9,1-1,-1-1,1 0,1-1,-1-2,1 0,0-1,1-1,-1-1,2-1,0-1,-1-1,0-2,1 0,-1-1,-1-1,1-2,-1 0,0-1,0-1,-1 0,0-2,-1-1,3-2,-5-2,-1 0,0 0,-1-2,-1 0,-1-1,0 0,0-3,-13 21,17-24,-2-1,0-1,-2 0,-1 0,-2-2,0 1,-2-1,-1-1,-1 1,-2-1,1-21,-5 39,0 1,0 0,-1 0,0 0,-1-1,0 1,-1 1,0-1,-1 0,0 1,-1 0,0 0,0 0,-1 0,-1 1,1 0,-1 0,-1 1,-3-3,-4-3,-1 0,0 1,-1 1,-1 0,0 2,0 0,-1 1,-1 0,1 2,-1 0,0 2,-1 0,-4 0,-25-5,40 6,-1 1,1 0,-1 1,0 0,0 1,0 0,0 1,0 0,0 1,1 0,-1 0,0 1,0 1,1 0,-1 1,-10 8,3-1</inkml:trace>
  <inkml:trace contextRef="#ctx0" brushRef="#br0" timeOffset="4838.661">3416 2783,'11'138,"8"65,8-6,-39-27,-23 26,27-137,3 0,3 0,5 53,-1-5,-2-63,-11 138,-9 44,-6-29,26 141,-28-195,26-108,1 0,2 0,1 0,2 0,2 3,-6-38,-1-1,1 1,-1 0,1 0,-1 0,1 0,-1 0,1 0,0 1,-1-1,1 0,-1 0,1 0,-1 0,1 0,0 1,-1-1,1 0,-1 0,1 1,0-1,-1 0,1 0,0 1,0-1,-1 0,1 1,0-1,0 1,-1-1,1 0,0 1,0-1,0 1,0-1,-1 1,1-1,0 0,0 1,0-1,0 1,0-1,0 1,0-1,0 1,1-1,-1 0,0 1,0-1,0 1,0-1,1 0,-1 1,0-1,0 1,1-1,-1 0,0 1,1-1,-27-29,25 28,-28-36,-1 1,-2 1,-2 2,0 2,-3 0,0 3,-14-7,41 29,-39-29,48 34,0 0,0 0,1 1,-1-1,0 0,0 0,1 0,-1 0,1 0,-1 0,1 0,-1 0,1 0,0 0,-1 0,1 0,0-1,0 1,0 0,0 0,0 0,0 0,0 0,0 0,1-1,-1 1,0 0,1 0,-1 0,0 0,1 0,-1 0,1 0,0 0,-1 0,1 0,0 1,0-1,-1 0,1 0,0 1,0-1,0 0,0 1,0-1,0 1,109-31,-81 27,95-20,-38 6,1 4,76-1,112-13,-208 14,52 0,-119 14,0 1,0-1,0 1,1-1,-1 1,0 0,0-1,0 1,0-1,0 1,0-1,-1 1,1 0,0-1,0 1,0-1,0 1,-1-1,1 1,0-1,-1 1,1-1,0 1,-1-1,1 1,0-1,-1 0,1 1,-1-1,1 1,-1-1,1 0,-1 0,1 1,-1-1,1 0,-1 0,0 0,1 0,-1 1,1-1,-1 0,1 0,-1 0,0 0,1 0,-1 0,1-1,-1 1,1 0,-1 0,-110 45,3 5,-53 34,-200 118,326-169,30-22</inkml:trace>
  <inkml:trace contextRef="#ctx0" brushRef="#br0" timeOffset="9350.604">2964 1852,'-48'-33,"-21"-42,-62-80,53 64,62 69,-1 1,-1 1,-1 0,-1 2,-21-17,-85-52,-30-58,97 83,-53-80,-244-184,206 165,-78-30,115 80,113 112,0-1,0 0,0 1,0-1,0 0,-1 1,1-1,0 0,0 1,0-1,0 0,-1 0,1 1,0-1,0 0,-1 0,1 1,0-1,-1 0,1 0,0 0,0 0,-1 1,1-1,0 0,-1 0,1 0,0 0,-1 0,1 0,-1 0,1 0,0 0,-1 0,1 0,0 0,-1 0,1 0,0 0,-1 0,1-1,0 1,-1 0,1 0,0 0,0 0,-1-1,15 44,-11-36,7 35,-1 0,-2 2,-2-1,-2 0,-2 1,-4 36,3-31,-22 87,22-135,1-1,-1 1,0-1,1 0,-1 1,0-1,1 1,-1-1,0 0,1 1,-1-1,1 0,-1 0,1 1,-1-1,0 0,1 0,-1 0,1 0,-1 1,1-1,-1 0,1 0,-1 0,1 0,-1 0,1 0,0 0,-1 0,1-1,-1 1,1 0,-1 0,0 0,1 0,-1-1,1 1,-1 0,1 0,-1-1,0 1,1 0,-1-1,1 1,-1-1,0 1,1 0,-1-1,0 1,0-1,0 1,1-1,-1 1,0-1,0 1,0-1,0 1,0-1,0 1,0-1,0 1,0-1,0 1,0-1,0 1,0-1,0 1,0-1,0 1,-1-1,2 0,46-57,2 3,2 2,3 2,1 3,3 2,2 3,15-7,-50 36,0 0,1 2,0 1,1 1,0 1,1 2,18-3,-46 9,-1 1,0-1,1 0,-1 1,1-1,-1 1,0-1,1 0,0 0,-1 1,1-1,-1 0,1 0,0 1,0-1,-1 0,1 0,0 0,0 0,0 1,0-1,0 0,0 0,0 0,0 0,0 0,0 1,1-1,-1 0,0 0,1 0,-1 1,0-1,1 0,-1 0,1 1,-1-1,1 0,-1 1,1-1,0 1,-1-1,1 1,0-1,-1 1,1-1,0 1,0 0,-1-1,1 1,0 0,0-1,0 1,0 0,-1 0,1 0,0 0,0 0,0 0,0 0,-17-6,-1 1,-1 1,1 1,0 0,-1 1,0 1,1 0,-1 1,0 2,-3 0,-27 0,-235-2,279 0,0-1,0 1,1 0,-1-1,0 0,0 0,0 0,0-1,1 1,-1-1,1 0,-1 0,1 0,0 0,0-1,0 1,0-1,0 0,0 0,-1-3,-4-9</inkml:trace>
  <inkml:trace contextRef="#ctx0" brushRef="#br0" timeOffset="10188.028">480 45,'-16'22,"-29"166,39-151,-24 217,-4 2,18-79,16-177,1 1,-1-1,0 1,0 0,0-1,0 1,0 0,0-1,0 1,0-1,0 1,0 0,0-1,0 1,0 0,-1-1,1 1,0-1,0 1,-1-1,1 1,0-1,-1 1,1-1,-1 1,1-1,0 1,-1-1,1 1,-1-1,1 0,-1 1,0-1,1 0,-1 1,1-1,-1 0,1 0,-1 0,0 0,1 0,-1 1,0-1,1 0,-1 0,1 0,-1-1,0 1,1 0,-1 0,0 0,1 0,-1-1,1 1,-1 0,1 0,-1-1,-9-10</inkml:trace>
  <inkml:trace contextRef="#ctx0" brushRef="#br0" timeOffset="10522.284">0 158,'1'-2,"-1"0,1-1,-1 1,1-1,0 1,-1 0,1 0,0-1,1 1,-1 0,0 0,1 0,-1 0,1 1,-1-1,1 0,0 0,0 1,0 0,0-1,0 1,0 0,0 0,1 0,-1 0,0 0,0 0,1 1,-1-1,1 1,0 0,81-8,-76 8,321 1,-285-7,-1-1,0-3,-1-1,0-3,0-1,21-12,-39 17</inkml:trace>
  <inkml:trace contextRef="#ctx0" brushRef="#br0" timeOffset="23840.676">3811 2557,'-5'5,"-6"2,-7-1,-4-1,1 3,10 1,5-2</inkml:trace>
</inkml:ink>
</file>

<file path=ppt/ink/ink5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2:16.02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1 597,'5'-10,"1"-3</inkml:trace>
  <inkml:trace contextRef="#ctx0" brushRef="#br1" timeOffset="39994.198">339 146,'48'57,"82"88,16 25,81 17,-35-19,20-13,-43-14,-78-64,-89-75,-1-2,0-1,0 1,1 1,-1-1,0 0,0 0,0 0,1 1,-1-1,0 0,0 1,0-1,0 1,0 0,0-1,0 1,0 0,0-1,0 1,0 0,0 0,0 0,-1 0,1 0,0 0,-1 0,1 0,-1 0,1 0,-1 1,0-1,1 0,-1 0,0 0,0 0,1 1,-1-1,0 0,-1 0,1 1,0-1,0 0,0 0,-1 0,1 0,0 1,-1-1,1 0,-1 0,0 0,1 0,-1 0,0 0,1 0,-1 0,0 0,-1 0,-14 2,0 0,1-2,-1 0,0-1,0 0,0-1,0-1,0-1,0 0,-8-3,-72-9,-66 8,162 7,0 0,1 0,-1 0,0 0,1-1,-1 1,0 0,0 0,1-1,-1 1,0 0,1 0,-1-1,0 1,0 0,0-1,0 1,1 0,-1-1,0 1,0 0,0-1,0 1,0 0,0-1,0 1,0-1,0 1,0 0,0-1,0 1,0 0,0-1,0 1,0 0,0-1,0 1,-1 0,1-1,0 1,0 0,0-1,-1 1,1 0,0-1,0 1,-1 0,1 0,0-1,-1 1,1 0,0 0,0 0,-1 0,1-1,-1 1,1 0,0 0,-1 0,1 0,0 0,-1 0,1 0,0 0,-1 0,37-15,-26 12,271-144,-26 16,-116 72,-139 59,1-1,0 0,-1 1,1-1,-1 1,1 0,0-1,-1 1,1-1,0 1,-1 0,1 0,0-1,0 1,-1 0,1 0,0 0,0 0,-1 0,1 0,0 0,0 0,0 0,-1 0,1 0,0 1,0-1,-1 0,1 0,0 1,-1-1,1 1,0-1,-1 0,1 1,-1-1,1 1,0-1,-1 1,1 0,-1-1,0 1,1 0,-1-1,1 1,-1 0,0-1,0 1,1 0,-1 0,0-1,0 1,0 0,0 0,0-1,0 1,0 0,0 0,0-1,0 1,0 0,-1 0,1-1,0 1,0 0,-1 0,1-1,-1 1,1 0,-29 49,-7-8,-1-2,-3-2,-31 24,-36 40,86-67,20-18</inkml:trace>
  <inkml:trace contextRef="#ctx0" brushRef="#br1" timeOffset="42069.814">1609 1302,'-33'81,"-90"83,62-92,-182 186,195-211,-123 136,10-3,124-134,-1-1,-3-2,-41 34,39-38,1 2,2 2,-33 47,45-55,-1 0,-1-2,-3-1,-16 13,-57 33,119-159,-10-214,-20 163,17 131,-1 0,1 0,-1 0,1 0,0-1,0 1,-1 0,1 0,0 0,0-1,0 1,0 0,0 0,1 0,-1 0,0-1,1 1,-1 0,0 0,1 0,-1 0,1 0,0 0,-1 0,1 0,0 0,0 0,-1 0,1 0,0 0,0 1,0-1,0 0,0 1,0-1,0 1,0-1,1 1,-1-1,0 1,0 0,0-1,0 1,1 0,-1 0,0 0,0 0,0 0,1 0,-1 1,0-1,0 0,0 0,0 1,0-1,1 1,-1-1,0 1,0-1,0 1,0 0,0 0,0 0,157 72,-97-54,0-4,1-1,1-4,0-2,1-3,-1-3,32-4,-62 1,-22 0,1 0,-1 0,0 2,1-1,-1 1,0 1,0 0,0 0,0 1,0 1,0 0,6 3,-16-6,1 0,0 1,-1-1,1 0,-1 1,1-1,-1 1,0 0,0 0,1-1,-1 1,0 0,-1 0,1 0,0 0,0 0,-1 0,0 0,1 0,-1 0,0 0,0 0,0 0,0 1,0-1,0 0,-1 0,1 0,-1 0,1 0,-1 0,0 0,0 0,0-1,0 1,0 0,0 0,-1-1,1 1,0-1,-1 1,-70 59,46-48,0-1,-1-1,0-2,0 0,-28 3,-165 17,18-3,201-26,0-1,0 1,0 0,0 0,0 0,-1-1,1 1,0 0,0 0,0 1,0-1,0 0,0 0,0 0,0 1,-1-1,1 1,0-1,0 1,0-1,1 1,-1-1,0 1,0 0,0 0,0-1,1 1,-1 0,0 0,0 0,1 0,-1 0,1 0,-1 0,1 0,0 0,-1 0,1 0,0 0,0 0,-1 0,1 1,0-1,0 0,0 0,0 0,1 0,-1 0,0 0,0 0,1 1,-1-1,1 0,-1 0,1 0,-1 0,1 0,-1-1,1 1,0 0,0 0,13 8</inkml:trace>
  <inkml:trace contextRef="#ctx0" brushRef="#br1" timeOffset="43401.657">1327 2092,'-1'0,"1"0,-1-1,1 1,0 0,-1 0,1 0,-1 0,1-1,-1 1,1 0,-1 0,1 0,-1 0,1 0,-1 0,1 0,-1 0,1 0,-1 1,1-1,-1 0,1 0,-1 0,1 0,0 1,-1-1,1 0,-1 0,1 1,0-1,-1 0,1 1,0-1,-1 1,1-1,0 0,-1 1,1-1,0 1,0-1,0 1,-1-1,1 0,0 1,0-1,0 1,0-1,0 1,0-1,0 1,0-1,0 1,0-1,0 1,0-1,0 1,1-1,-1 1,-5 19,1 1,1 0,1 0,1 0,1 0,0 0,2 1,-1 23,-1-38,-1 1,1 0,1 0,0 0,0-1,0 1,1 0,0-1,0 1,1-1,0 0,1 0,-1 0,1 0,1 0,-1-1,1 0,0 0,0 0,1-1,6 5,-6-10,0-1,0 0,0 0,0-1,0 1,0-1,0-1,-1 1,1-1,-1 0,1 0,-1-1,0 1,-1-1,1 0,-1-1,1 1,-1-1,-1 0,1 0,-1 0,1 0,1-5,97-119,-100 129,0 0,0 1,0-1,0 1,0-1,-1 1,1 0,0 0,0 0,0 0,-1 0,1 0,0 0,-1 0,1 1,-1-1,0 1,1-1,-1 1,0-1,0 1,0 0,0 0,0 0,0-1,0 1,-1 0,1 0,-1 0,0 0,1 0,-1 0,0 0,0 0,0 0,0 0,-1 2,8 16,-5-16,0 0,0-1,0 1,0-1,0 1,1-1,0 0,0 1,0-2,0 1,0 0,0 0,1-1,-1 0,1 0,0 0,0 0,-1 0,1-1,0 0,1 0,-1 0,0 0,0-1,0 1,0-1,1 0,-1 0,0-1,0 1,0-1,0 0,0 0,0 0,0-1,0 0,0 1,2-2,12-10,0-1,0-1,-2 0,1-1,-2-1,-1 0,0-1,-1-1,0 0,-2-1,-1 0,8-19,34-86,-53 73,-5 47</inkml:trace>
  <inkml:trace contextRef="#ctx0" brushRef="#br1" timeOffset="43966.348">2287 2290,'-154'303,"152"-300,0 0,0 0,0 0,1 0,-1 0,1 0,0 0,0 1,0-1,0 1,0-1,1 0,0 1,0-1,0 1,0-1,0 1,0-1,1 1,0-1,0 1,0-1,0 0,0 0,1 1,-1-1,1 0,0 0,0-1,0 1,0 0,1-1,-1 1,1-1,-1 1,2-1,8 2,1-2,-1 1,1-2,-1 1,1-2,-1 0,1 0,0-1,-1-1,1 0,8-3,-1-2</inkml:trace>
  <inkml:trace contextRef="#ctx0" brushRef="#br1" timeOffset="44398.113">1976 2431,'43'0,"34"-4,8-3,-5 1,-12 1,-12 1,-12 2,-7 1,-11 0</inkml:trace>
  <inkml:trace contextRef="#ctx0" brushRef="#br1" timeOffset="45929.584">1355 33,'0'-1,"0"1,-1 0,1-1,-1 1,1 0,-1 0,1 0,0-1,-1 1,1 0,-1 0,1 0,-1 0,1 0,-1 0,1 0,-1 0,1 0,-1 0,1 0,-1 0,1 1,-1-1,1 0,-1 0,1 0,-1 1,1-1,0 0,-1 1,1-1,-1 0,1 1,0-1,-1 0,1 1,0-1,0 1,-1-1,1 0,0 1,0-1,-1 1,1-1,0 1,0-1,0 1,0-1,0 1,0-1,0 1,0-1,0 1,0-1,0 1,0-1,-8 21,0-1,2 1,0 0,1 0,1 1,1-1,1 1,1 0,1-1,1 1,2 15,-3-34,1-1,-1 0,0 1,0-1,1 0,0 1,-1-1,1 0,0 0,0 0,0 0,0 1,0-1,1-1,-1 1,1 0,-1 0,1 0,0-1,-1 1,1-1,0 1,0-1,0 0,0 0,0 0,1 0,-1 0,0 0,0-1,1 1,-1-1,0 0,1 1,-1-1,0 0,1 0,3-1,0 0,0 0,0 0,0 0,0-1,0 0,-1-1,1 1,-1-1,1 0,-1 0,0-1,0 0,-1 0,117-146,-121 149,0 0,1-1,-1 1,1 0,-1 0,1 0,0 0,-1 0,1 0,0 0,0 0,0 0,0 0,0 1,0-1,0 0,0 0,0 1,0-1,0 1,0-1,0 1,0 0,1-1,-1 1,0 0,0 0,0 0,1-1,-1 1,0 1,0-1,1 0,-1 0,0 0,0 1,0-1,1 0,-1 1,0-1,0 1,0 0,0-1,0 1,0 0,0 0,0-1,0 1,0 0,-1 0,1 0,0 0,31 75,15 19,-42-92,-1 0,1 0,0-1,0 1,0-1,0 0,0 0,0 0,1-1,-1 0,0 0,1-1,-1 1,1-1,-1 0,1-1,-1 1,1-1,-1 0,1 0,-1-1,0 0,0 0,0 0,0 0,0-1,0 0,-1 0,1 0,-1 0,0-1,0 0,0 0,1-1,7-9,0 0,-1 0,0-1,-1-1,-1 0,0 0,-1-1,-1 0,-1 0,0 0,-2-1,1-2,23-87,-26 98</inkml:trace>
  <inkml:trace contextRef="#ctx0" brushRef="#br1" timeOffset="46688.079">2230 173,'-159'284,"300"-510,-141 225,1-1,0 1,0 0,-1-1,1 1,0 0,0-1,0 1,0 0,0 0,0 0,1 0,-1 0,0 0,0 1,1-1,-1 0,1 1,-1-1,0 0,1 1,-1 0,1-1,-1 1,1 0,-1 0,1 0,0 0,-1 0,1 0,-1 0,1 1,-1-1,1 0,-1 1,1-1,-1 1,0 0,1 0,-1-1,0 1,1 0,-1 0,0 0,0 0,0 0,0 0,0 1,0-1,0 0,0 0,0 1,28 70,-27-63,0 0,1 0,0 0,1-1,-1 0,2 0,-1 0,1 0,1 0,-1-1,1 0,5 4,-9-9,-1-1,0 0,1 0,-1 0,1 0,-1 0,1-1,-1 1,1 0,0-1,-1 1,1-1,0 1,-1-1,1 0,0 0,0 0,-1 0,1 0,0 0,0 0,-1-1,1 1,0-1,0 1,-1-1,1 0,-1 1,1-1,-1 0,1 0,-1 0,1 0,-1 0,0-1,0 1,1 0,-1-1,0 1,0-1,0 1,-1-1,1 1,0-1,25-77,2-150,-23 173,1 32</inkml:trace>
</inkml:ink>
</file>

<file path=ppt/ink/ink5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9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1441 1,'61'47,"77"108,-58-91,66 66,15 75,119 11,-52 18,-122-125,-88-96</inkml:trace>
  <inkml:trace contextRef="#ctx0" brushRef="#br0" timeOffset="838.4">255 1553,'-12'3,"1"1,0 0,0 1,0 1,1 0,0 0,0 1,0 0,1 0,0 1,1 1,0-1,0 1,1 1,0-1,0 1,1 1,0-1,1 1,1 0,-1 0,2 0,-1 1,2-1,-1 1,2 0,0 0,0 0,1 6,-2 6,2-1,0 1,2-1,1 1,0-1,6 18,-7-35,-1 0,2 0,-1 0,1 0,0 0,0 0,0-1,1 0,0 1,0-1,0-1,1 1,-1-1,1 0,0 0,1 0,-1 0,1-1,-1 0,1 0,0-1,0 1,0-1,0-1,1 1,5 0,-3-1,0-1,1 1,-1-2,0 1,0-1,0-1,0 1,0-2,0 1,0-1,-1-1,1 1,-1-1,0-1,0 1,-1-2,1 1,-1-1,4-4,21-14,-2-2,-1-1,-2-1,0-2,-2 0,-1-2,-1 0,-2-2,-2-1,12-28,-27 54,1 0,-2-1,0 1,0-1,0 0,-2 0,1 0,-1 0,0 0,-1 0,0 0,-1-1,0 1,-1 0,0 0,0 1,-1-1,-1 0,1 1,-1 0,-1-1,0 2,0-1,-1 1,0-1,0 1,-1 1,0 0,0 0,-4-2,2 4,1 0,-1 1,0 0,-1 1,1 0,-1 0,1 1,-1 0,0 1,0 0,0 0,1 1,-1 1,0-1,0 2,0-1,1 1,-1 1,1 0,-4 2,-12 4,1 2,0 1,0 0,1 2,1 1,-20 18,13-8,2 1,1 2,1 1,2 0,0 2,-4 12,8-12</inkml:trace>
  <inkml:trace contextRef="#ctx0" brushRef="#br0" timeOffset="1135.38">1 1919,'201'-135,"-177"123,0 2,1 0,0 1,1 2,0 0,0 2,0 1,0 1,1 1,0 2,-1 0,1 2,5 1,50-1,-58-2</inkml:trace>
  <inkml:trace contextRef="#ctx0" brushRef="#br0" timeOffset="2637.866">791 1553,'79'-16,"-1"-2,-1-4,-1-3,-1-3,-2-4,39-24,187-125,-235 133,-2-3,-3-3,39-44,-98 97,1 1,-1 0,0-1,1 1,-1-1,1 1,-1 0,0-1,0 1,1-1,-1 0,0 1,0-1,1 1,-1-1,0 1,0-1,0 1,0-1,0 0,0 1,0-1,0 1,0-1,0 1,0-1,0 0,-1 1,1-1,0 1,0-1,-1 1,1-1,0 1,-1-1,1 1,0-1,-1 1,1 0,0-1,-1 1,1-1,-1 1,1 0,-1 0,1-1,-1 1,1 0,-1 0,1-1,-1 1,0 0,1 0,-1 0,1 0,-1 0,1 0,-1 0,0 0,1 0,-1 0,1 0,-1 0,1 1,-1-1,0 0,-51-1,45 1,-164-1,170 0,0 1,1 0,-1-1,0 1,0 0,1-1,-1 1,0 0,0 0,0 0,1 0,-1 0,0 0,0 0,0 0,1 0,-1 0,0 0,0 0,0 1,1-1,-1 0,0 1,0-1,1 0,-1 1,0-1,1 1,-1-1,0 1,1-1,-1 1,1 0,-1-1,1 1,-1 0,1-1,0 1,-1 0,1 0,0-1,-1 1,1 0,0 0,0 0,0-1,0 1,0 0,0 0,0 0,0 0,0-1,0 1,0 0,0 0,1 0,-1-1,0 1,26 48,-23-45,10 20,-1 0,-1 0,-2 1,0 1,-1-1,-2 1,-1 1,1 12,22 102,-29-140,1 0,0 0,-1 0,1 0,0 0,0 0,0 0,0 0,0 0,0 0,0 0,0 0,1 0,-1 0,0 0,1 0,-1 0,0 0,1 0,-1-1,1 1,-1 0,1 0,0 0,-1 0,1-1,0 1,0 0,-1-1,1 1,0-1,0 1,0-1,0 1,0-1,0 1,0-1,0 0,0 0,0 1,0-1,0 0,0 0,0 0,0 0,0 0,0 0,0 0,0-1,0 1,0 0,0-1,0 1,0 0,0-1,0 1,-1-1,1 1,0-1,0 0,0 1,-1-1,1 0,0 0,13-15,-1-1,-1-1,-1 0,0-1,-1 0,-1 0,1-6,9-17,80-180,-86 204</inkml:trace>
</inkml:ink>
</file>

<file path=ppt/ink/ink5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3:27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1,'-11'127,"4"-102,2 1,1 0,2 0,0 0,1 0,2 0,1 5,26 112,-16 25,-2-99,-3 1,-3-1,-3 1,-4 13,1 37,-34 23,37-111,7-27</inkml:trace>
  <inkml:trace contextRef="#ctx0" brushRef="#br0" timeOffset="3251.713">0 763,'153'-57,"2"6,3 6,5 7,-88 22,-2-3,0-4,60-27,-95 34</inkml:trace>
</inkml:ink>
</file>

<file path=ppt/ink/ink5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1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0 138,'165'25,"294"-22,-414-4,-67-6,0-1,1 0,0-2,0 0,1-2,0 0,1-1,1-1,-12-11,-32-13,41 30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4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177 142,'-3'5,"-41"70,3 2,-24 64,42-26,22-111,1 0,1 0,-1 0,1 0,-1 0,1 0,0-1,1 1,-1 0,1 0,-1-1,1 1,0-1,1 1,-1-1,0 0,1 0,0 0,0 0,0 0,0-1,0 1,0-1,1 0,-1 0,1 0,2 0,10 3,0-2,1 0,-1-1,1 0,0-1,0-1,-1-1,1-1,0 0,-1-1,1 0,-1-2,0 0,0 0,-1-2,0 0,0-1,0 0,-1-1,2-2,-1-1,0 0,-1-1,-1-1,0 0,0-1,-2 0,0-1,-1 0,0-1,-1 0,-1 0,3-12,-6 18,-2 1,0-1,0 0,-1 0,0 0,-1-1,0 1,-1 0,0 0,-1 0,0-1,-1 1,0 0,-1 0,0 0,0 1,-1-1,-1 1,0 0,0 0,-1 0,0 1,-6-6,4 5,0 0,-1 1,-1 0,0 1,0 0,0 0,-1 1,0 0,-1 1,1 0,-1 1,0 0,0 1,-1 1,0-1,1 2,-1 0,0 1,0 0,0 1,0 0,0 1,0 0,0 1,1 1,-1 0,-10 4,-3 6</inkml:trace>
</inkml:ink>
</file>

<file path=ppt/ink/ink5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4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1 198,'1'3,"1"0,0-1,1 1,-1 0,0-1,1 0,-1 0,1 0,0 0,0 0,0 0,0-1,0 1,0-1,0 0,0 0,0 0,2 0,-2 0,16 4,0-1,0-1,1-1,-1-1,0 0,1-1,-1-2,1 0,-1 0,16-6,8 1,227-26,-226 33,-84-36,-76-75,93 78,16 16</inkml:trace>
</inkml:ink>
</file>

<file path=ppt/ink/ink5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07.4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1 177,'189'38,"-130"-28,1-3,0-3,0-2,47-5,-3 1,37-9,-134-3,-33 1,11 6,4 0,0 0,1-1,0 0,1-1,0 0,0 0,1-1,0 0,1 0,0-1,0 0,1 0,-1-4,-11-21,10 20</inkml:trace>
</inkml:ink>
</file>

<file path=ppt/ink/ink5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0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0 144,'23'61,"93"305,-114-359,0-1,0 1,0 0,1 0,0-1,0 0,1 1,-1-1,1-1,1 1,-1 0,1-1,5 4,-8-8,1-1,0 0,-1 0,1 0,-1 0,1-1,0 1,-1-1,1 1,-1-1,1 0,-1 0,0 0,1 0,-1-1,0 1,0 0,0-1,0 0,0 1,0-1,0 0,0 0,-1 0,1 0,-1-1,0 1,1 0,0-3,1 1,108-158,-6 38,-103 124,0-1,0 1,-1-1,1 1,0 0,0 0,0 0,-1 0,1 0,0 0,0 0,-1 1,1-1,0 1,0-1,-1 1,1 0,0-1,-1 1,1 0,-1 0,1 0,-1 0,0 0,1 1,-1-1,0 0,0 1,0-1,0 1,0-1,0 1,0-1,0 1,-1 0,1-1,0 1,-1 0,0 0,1-1,-1 1,0 0,0 1,9 15,-7-14,1 0,-1 0,1-1,0 1,1-1,-1 0,1 1,-1-2,1 1,0 0,0-1,0 1,0-1,1-1,-1 1,0 0,1-1,-1 0,1 0,0 0,-1-1,1 1,0-1,-1 0,1-1,0 1,-1-1,1 0,-1 0,1 0,-1-1,4-1,5-2,0-1,-1 0,0-1,0 0,0-1,-1-1,0 1,-1-2,0 1,7-9,-5 4,1 1,-1-1,-1-1,-1 0,0-1,-1 0,-1 0,0-1,-1 0,-1 0,-1-1,0 1,-1-1,1-16,-6-40,0 62</inkml:trace>
</inkml:ink>
</file>

<file path=ppt/ink/ink5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0 215,'266'-28,"63"29,-288-7,-40 6,-1 0,1 0,0-1,-1 1,1 0,-1 0,1-1,-1 1,1 0,-1-1,1 1,-1 0,1-1,-1 1,0-1,1 1,-1-1,1 1,-1-1,0 1,0-1,1 1,-1-1,0 1,0-1,0 0,1 1,-1-1,0 1,0-1,0 0,0 1,0-1,0 1,0-1,0 0,-1 1,1-1,0 1,0-1,0 1,-1-1,1 0,0 1,-1-1,1 1,0-1,-1 1,1 0,-1-1,1 1,0-1,-1 1,1 0,-1-1,1 1,-1 0,0-1,1 1,-1 0,1 0,-1 0,1 0,-1 0,0-1,-177-115,159 89,18 17</inkml:trace>
</inkml:ink>
</file>

<file path=ppt/ink/ink5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2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1,'15'0,"13"0,8 0,2 0,-1 0,-1 0,-3 0,-1 0,-2 0,-1 0,-1 0,0 0,0 0,0 0,0 0,-10 0,-7 0</inkml:trace>
</inkml:ink>
</file>

<file path=ppt/ink/ink5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3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0,'44'10,"28"3,6-1,-4-2,-11-3,-10-3,-11-2,-7-1,-9-1</inkml:trace>
</inkml:ink>
</file>

<file path=ppt/ink/ink5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0 120,'678'0,"-678"0,-1-1,1 1,0-1,-1 1,1-1,0 1,0-1,0 1,-1-1,1 1,0-1,0 1,0-1,0 1,0-1,0 1,0-1,0 1,0-1,0 1,0-1,1 1,-1-1,0 1,0-1,0 1,1-1,-1 1,0-1,1 1,-1-1,0 1,1 0,-1-1,0 1,1 0,-1-1,1 1,-1 0,1 0,-1-1,1 1,-1 0,0 0,1 0,0-1,-1 1,1 0,-1 0,1 0,-1 0,1 0,-1 0,1 0,-1 0,1 0,-1 1,1-1,-1 0,1 0,-1 0,1 1,0-1,-38-26,-57-36,79 48</inkml:trace>
</inkml:ink>
</file>

<file path=ppt/ink/ink5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20.3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0 194,'1'-2,"1"0,-1 0,1 0,-1 0,1 1,0-1,-1 1,1-1,0 1,0 0,0-1,0 1,0 0,1 0,-1 1,0-1,0 0,0 1,1-1,-1 1,0 0,1 0,-1 0,0 0,2 0,-1 0,411-4,-265-25,-148 28,0-1,0 1,0 0,0-1,-1 1,1-1,0 1,-1-1,1 1,-1-1,1 1,-1-1,0 0,0 1,1-1,-1 0,0 1,-1-1,1 1,0-1,0 0,-1 1,1-1,-1 1,1-1,-1 1,0-1,0 1,1-1,-1 1,0-1,0 1,0 0,-1 0,1 0,0 0,0 0,-1 0,1 0,0 0,-1 0,-1 0,-5-10,-15-32,16 22</inkml:trace>
</inkml:ink>
</file>

<file path=ppt/ink/ink5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9.0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1 140,'2'44,"3"0,2 0,1 0,3-1,1-1,2 1,2-2,13 22,-29-61,1 0,0 0,0 0,0 0,0-1,0 1,0 0,0-1,1 1,-1 0,1-1,-1 0,1 1,-1-1,1 0,0 0,0 0,0 0,0 0,-1 0,1-1,0 1,0-1,0 1,0-1,1 0,-1 1,0-1,0 0,0 0,0-1,0 1,0 0,0-1,0 1,0-1,0 0,0 0,0 0,0 0,-1 0,1 0,0 0,-1 0,1-1,-1 1,1 0,-1-1,1 0,-1 1,0-1,1-1,182-268,-184 270,0 0,1 1,-1-1,0 0,1 0,-1 1,1-1,0 0,-1 1,1-1,-1 0,1 1,0-1,-1 1,1-1,0 1,0 0,-1-1,1 1,0 0,0-1,0 1,0 0,-1 0,1 0,0 0,0 0,0 0,0 0,0 0,-1 0,1 0,0 0,0 0,0 1,0-1,-1 0,1 1,0-1,0 0,-1 1,1-1,0 1,0-1,-1 1,1 0,-1-1,1 1,-1 0,1-1,-1 1,1 0,-1-1,1 1,-1 0,0 0,1 0,-1 0,0-1,0 1,0 0,12 61,-12-53,40 131,-39-136,0-1,1 1,0-1,-1 0,2 1,-1-1,0 0,0 0,1 0,0-1,-1 1,1-1,0 1,0-1,1 0,-1 0,0 0,1-1,-1 1,1-1,-1 0,1 0,0 0,-1 0,1 0,0-1,0 0,0 0,-1 0,1 0,0-1,0 1,0-1,-1 0,1 0,0 0,7-7,1 0,-1 0,0-1,-1-1,0 0,-1 0,0-1,-1 0,0 0,0-1,-1 0,-1 0,0-1,1-3,-3 8,28-54,-2-2,-4-1,14-50,-24 59,-9 32</inkml:trace>
  <inkml:trace contextRef="#ctx0" brushRef="#br0" timeOffset="478.041">1187 338,'-39'52,"2"1,3 2,-26 56,55-104,1 1,0 1,0-1,1 1,0-1,0 1,1 0,1 0,-1 0,1 0,1 1,-1-1,2 0,-1 0,1 0,1 3,2-8,0 0,0-1,0 0,1 1,-1-1,1-1,0 1,-1-1,1 0,0 0,1 0,-1-1,0 0,0 0,1 0,-1-1,0 1,1-1,-1-1,0 1,1-1,-1 0,5-1,6 1,-3 1,-5 0,-1 0,1 0,-1 0,1-1,-1 0,0 0,1-1,-1 0,0-1,0 1,0-1,0-1,0 1,0-2,1-6,-5 1</inkml:trace>
  <inkml:trace contextRef="#ctx0" brushRef="#br0" timeOffset="732.515">847 536,'44'0,"23"0,5 0,-4 0,-10 0,-9 0,-9 0,-6 0,-4 0,-2 0,-1 0,-6 0</inkml:trace>
</inkml:ink>
</file>

<file path=ppt/ink/ink5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7.7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1 254,'19'5,"11"2,6-1,1-1,-1-2,-1 0,-3-2,-1-1,-2 0,-5-5,-2-2,0 1,1-4,-4 0</inkml:trace>
  <inkml:trace contextRef="#ctx0" brushRef="#br0" timeOffset="247.942">199 0,'-5'39,"-1"31,-1 9,2-4,2-10,1-12,1-9,0-8,6-10,2-9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5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1,'-22'40,"11"-3,2 0,2 1,1 0,2 0,1 0,2 0,2 1,2 4,-2 23,-17 196,-1-40,0-172,6-32</inkml:trace>
</inkml:ink>
</file>

<file path=ppt/ink/ink5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4:15.7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109 54,'-2'0,"-1"0,1 0,-1 0,0 0,1 1,-1-1,1 1,-1 0,1 0,-1 0,1 0,-1 0,1 0,0 1,0-1,0 1,0-1,0 1,0 0,0 0,0 0,1 0,-1 0,1 0,-1 0,1 1,0-1,0 1,0-1,0 1,0-1,1 1,-1-1,1 2,-34 139,31-133,1-1,0 1,0 0,1 0,1 0,0 0,0 1,1-1,0 0,0 0,1-1,1 1,0 0,0-1,1 1,0-1,0 0,1 0,1-1,2 4,-2-8,0 0,1-1,0 0,-1 0,1-1,0 0,0 0,1 0,-1-1,0 0,0-1,1 0,-1 0,0 0,1-1,-1 0,0 0,0-1,0 0,0 0,0-1,0 1,-1-2,1 1,-1-1,0 0,0 0,1-2,77-79,-82 85,0-1,0 1,0 0,0 0,0 0,0 1,0-1,0 0,0 1,-1-1,1 1,0-1,0 1,0 0,-1 0,1 0,0 0,-1 0,1 0,-1 1,0-1,1 0,-1 1,0-1,0 1,1-1,-1 1,0 0,-1 0,1-1,0 1,0 0,-1 0,1 0,-1 0,0-1,0 1,1 2,5 9,-5-10,0 1,0-1,0 1,1-1,-1 0,1 0,0 0,0 0,0 0,0 0,1 0,-1 0,1-1,-1 1,1-1,0 0,0 0,0 0,0 0,0-1,1 1,-1-1,0 0,1 0,-1 0,1 0,0 0,-1-1,1 0,-1 0,1 0,0 0,-1 0,1-1,-1 1,1-1,-1 0,1 0,-1-1,0 1,2-2,8-8,-1-1,-1-1,0 0,-1 0,0-1,-1 0,-1-1,2-4,1 0,73-199,-36 122,-33 84</inkml:trace>
  <inkml:trace contextRef="#ctx0" brushRef="#br0" timeOffset="698.343">871 308,'-97'219,"103"-229,15-32,2 1,2 0,2 2,4-1,-30 38,0 1,0 0,0 0,0 0,0 0,1 0,-1 0,0 0,1 0,-1 0,0 1,1-1,-1 0,1 1,-1-1,1 1,-1 0,1 0,0-1,-1 1,1 0,-1 0,1 0,0 1,-1-1,1 0,-1 1,1-1,-1 1,1-1,-1 1,1 0,-1-1,0 1,1 0,-1 0,0 0,0 0,0 0,1 0,-1 1,0-1,-1 0,1 0,0 1,0-1,0 1,-1-1,1 1,-1-1,1 1,-1-1,0 1,1-1,-1 2,10 26,29 67,-38-93,1 0,0-1,-1 1,1 0,0-1,0 1,1-1,-1 0,0 0,1 0,-1 0,1 0,0 0,0-1,0 1,0-1,0 0,0 0,0 0,0 0,0 0,0-1,0 1,1-1,-1 0,0 0,2 0,1-4,-1 1,1-1,-1 0,0 0,0-1,-1 0,1 0,-1 0,0 0,0 0,-1-1,1 0,-1 0,-1 0,1 0,-1 0,0 0,0-1,-1 1,0-1,0 1,0-1,-1-1,3-3,-1-1,-1 0,0 1,-1-1,0 0,0 0,-1 0,-1 1,0-1,-2-6,-3-1</inkml:trace>
</inkml:ink>
</file>

<file path=ppt/ink/ink5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8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26,'340'0,"-232"-22,-99 18</inkml:trace>
</inkml:ink>
</file>

<file path=ppt/ink/ink5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9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0,'43'5,"24"-3,5-2,-4-2,-10 1,-9 0,-8-1,-12 2</inkml:trace>
</inkml:ink>
</file>

<file path=ppt/ink/ink5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0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99,'0'0,"0"1,0-1,0 1,0-1,0 1,0 0,0-1,0 1,0-1,0 1,0-1,0 1,0-1,-1 0,1 1,0-1,0 1,-1-1,1 1,0-1,-1 0,1 1,0-1,-1 1,1-1,-1 0,1 0,0 1,-1-1,1 0,-1 0,1 1,-1-1,1 0,-1 0,1 0,-1 0,1 0,-1 0,1 0,-1 0,1 0,-1 0,1 0,-1 0,1 0,-1 0,1 0,-1 0,1-1,-1 1,1 0,-1 0,1-1,-1 1,1 0,0-1,-1 1,1 0,0-1,-1 1,1-1,0 1,-9 164,11-112,-1-30,0 1,2-1,1 0,0 0,2-1,6 15,-12-33,1 1,0 0,0 0,0-1,1 1,-1-1,1 1,0-1,0 0,0 1,1-1,-1 0,1 0,-1-1,1 1,0-1,0 1,0-1,0 0,1 0,-1 0,0 0,1-1,0 1,-1-1,1 0,0 0,0-1,-1 1,1-1,0 1,0-1,0-1,0 1,-1 0,1-1,4-1,8-6,-1-1,0-1,0-1,-1 0,0 0,-1-2,0 0,-1 0,-1-1,4-5,2-2,103-117,-118 138,1-1,-1 1,1-1,0 1,-1 0,1 0,0 0,-1 0,1 1,0-1,-1 1,1 0,0-1,-1 1,1 0,-1 1,0-1,1 0,-1 1,0-1,0 1,0 0,0 0,0-1,0 1,0 1,-1-1,1 0,-1 0,0 1,1-1,-1 0,0 1,0-1,-1 1,1 0,0-1,-1 1,0 0,1 2,5 8,-3-6,0-1,1 0,0 0,0 0,0-1,1 1,0-1,0 0,0-1,0 1,1-1,0 0,0 0,0-1,0 1,1-1,-1-1,1 1,0-1,-1 0,1-1,0 0,0 0,0 0,0-1,0 0,0 0,0-1,0 0,0 0,0-1,0 0,0 0,-1 0,5-3,4-7,0 0,-1 0,-1-2,0 0,-1 0,0-1,-1-1,-1 0,0 0,-1-1,-1 0,-1-1,1-2,-2 8,0 0,-1 0,0-1,-1 1,0-1,-1 0,0 0,-1 0,-1-1,0 1,0 0,-2-1,-1-12,-4 13,-1 8</inkml:trace>
  <inkml:trace contextRef="#ctx0" brushRef="#br0" timeOffset="633.002">1047 382,'-166'202,"151"-183,101-102,39-47,-124 128,-1 1,1 0,0-1,0 1,0 0,1 0,-1 0,0 0,0 0,1 0,-1 0,0 0,1 1,-1-1,1 0,-1 1,1-1,-1 1,1 0,0-1,-1 1,1 0,-1 0,1 0,0 0,-1 0,1 1,-1-1,1 0,-1 1,1-1,0 1,-1-1,0 1,1 0,-1 0,1-1,-1 1,0 0,0 0,1 1,-1-1,0 0,0 0,0 0,0 1,-1-1,1 1,0-1,0 2,40 134,-39-132,0-1,1 0,-1 0,1 0,0-1,0 1,1-1,-1 1,1-1,-1 0,1 0,0-1,0 1,0-1,1 0,-1 0,0 0,1-1,-1 1,1-1,0 0,-1 0,1-1,0 1,0-1,-1 0,1-1,0 1,0-1,-1 0,1 0,-1 0,1-1,-1 1,1-1,-1 0,0-1,0 1,0-1,0 0,0 0,-1 0,1 0,-1 0,0-1,0 0,0 0,1-1,11-19,0 0,-2-1,-1 0,-1-1,-1-1,3-13,-8 15</inkml:trace>
</inkml:ink>
</file>

<file path=ppt/ink/ink5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1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0 387,'5'0,"11"0,7 0,6 0,1-5,1-1,0 0,0 1,-1 1,-1 2,0 1,0 0,-1 1,0 0,0 1,0-1,-5 0</inkml:trace>
  <inkml:trace contextRef="#ctx0" brushRef="#br0" timeOffset="1231.205">818 105,'-2'-1,"0"1,0-1,0 1,0 0,0 0,0 0,0 0,0 1,0-1,0 0,0 1,0-1,0 1,0 0,1 0,-1 0,0 0,0 0,1 0,-1 0,0 0,1 1,-1-1,1 1,0-1,-1 1,1-1,0 1,0 0,0 0,0 0,0-1,1 1,-1 0,1 0,-1 0,1 0,-1 0,1 0,0 0,0 0,0 0,0 1,-1 1,-38 193,35-181,1-1,0 1,1 0,0 0,2 0,0 0,0 0,2 0,0-1,0 1,2 0,2 6,-5-18,1 0,0-1,0 0,0 1,0-1,0 0,1 0,-1 0,1 0,0-1,0 1,0-1,0 1,0-1,1 0,-1 0,1-1,-1 1,1-1,0 0,-1 0,1 0,0 0,0 0,0-1,0 0,-1 0,1 0,0 0,0-1,0 1,0-1,-1 0,1 0,0 0,0-1,2-1,21-13,-2-1,0-1,0-1,-2-1,0-1,-2-1,0-1,-2-1,16-25,-29 41,40-36,-45 45,1 0,-1 0,0 0,0 0,1 1,-1-1,0 0,0 1,0-1,0 0,-1 1,1-1,0 1,-1-1,1 1,-1 0,1-1,-1 1,0 0,1-1,-1 1,0 0,0-1,0 1,-1 0,1-1,0 1,0 1,0-2,-1 4,1 0,-1 0,1-1,0 1,1 0,-1 0,1 0,0-1,0 1,0-1,1 1,0-1,0 1,0-1,0 0,1 0,-1 0,1 0,0 0,0 0,1-1,-1 0,1 1,-1-1,1-1,0 1,4 2,0-4,0 1,-1-1,1 0,0-1,0 1,0-2,0 1,0-1,0 0,-1-1,1 0,0 0,-1 0,0-1,1 0,-1-1,0 0,0 0,-1 0,0-1,1 0,3-5,11-9,-1-2,-1 0,-1-1,-1-1,10-18,-17 25,-1 0,-1 0,0-1,-1 0,-1-1,-1 1,0-1,-1 0,-1-1,-1 1,0-1,-2 1,0-11,0 27,0 0,0 0,-1 0,1 0,0 0,-1 0,1 0,-1 0,0 0,1 0,-1 0,0 1,0-1,0 0,0 0,-1 1,1-1,0 1,-1-1,1 1,-1-1,0 1,1 0,-1 0,0 0,0 0,0 0,-10 0</inkml:trace>
  <inkml:trace contextRef="#ctx0" brushRef="#br0" timeOffset="3411.122">2144 132,'-10'-1,"-1"0,0 1,1 0,-1 1,0 0,1 1,-1 0,1 0,-1 1,1 1,0 0,0 0,1 1,-1 0,1 0,0 1,0 1,-6 7,1 1,0 1,1 0,0 0,2 2,0-1,1 1,0 1,2 0,0 0,2 1,0 0,-3 16,8-29,0-1,1 1,-1 0,1 0,1 0,-1 0,1 0,0 0,1 0,0-1,0 1,0-1,1 1,0-1,0 0,0 0,1 0,0 0,0-1,1 1,0-1,0 0,0-1,0 1,1-1,-1 0,1 0,0-1,0 1,1-2,-1 1,1-1,-1 1,1-2,0 1,0-1,-1 0,1 0,6-1,5-3,-1-1,0 0,0-1,-1-1,0 0,0-1,0-1,-1-1,0 0,0-1,0-1,21-12,-12 9</inkml:trace>
  <inkml:trace contextRef="#ctx0" brushRef="#br0" timeOffset="3742.978">2511 189,'-16'14,"0"2,1 0,0 0,2 1,0 1,0 0,2 1,1 1,0-1,1 2,1-1,-3 17,10-33,1-1,-1 0,1 1,0-1,1 1,-1-1,0 1,1-1,0 0,0 1,0-1,0 0,0 0,1 0,0 0,-1 0,1 0,0 0,0 0,1-1,-1 1,1-1,-1 0,1 1,0-1,-1 0,1-1,0 1,0 0,1-1,-1 0,0 0,0 0,1 0,-1 0,0-1,1 1,-1-1,1 0,-1 0,1 0,-1 0,0-1,1 0,14-2,0 0,-1-2,1 0,-1-1,0-1,0-1,-1 0,0-1,-1-1,0 0,0-1,-1-1,0 0,-1-1,-1 0,0-1,-1 0,0-1,2-7,-10 18,0 0,0 0,-1 0,1 0,-1 0,0-1,-1 1,1-1,-1 1,0-1,0 0,0 1,-1-1,1 0,-1 0,0 1,-1-1,1 0,-1 0,0 1,0-1,-1 0,1 1,-1-1,0 1,0 0,0 0,-1 0,0 0,1 0,-1 0,-1 0,1 1,0 0,-1 0,0 0,0 0,0 0,0 1,-2-2,-11 2,0 1,0 0,0 1,0 1,0 1,0 0,0 1,1 1,-1 0,1 2,0-1,0 2,1 0,0 1,-13 9,-1 2</inkml:trace>
  <inkml:trace contextRef="#ctx0" brushRef="#br0" timeOffset="4147.608">3245 48,'-20'7,"-12"4,0 1,1 1,0 2,1 1,1 1,1 2,-2 2,28-20,0 0,0 0,0 0,1 0,-1 0,0 1,1-1,-1 0,1 1,0-1,-1 1,1 0,0-1,0 1,0 0,0-1,0 1,0 0,1 0,-1 0,0 0,1 0,0 0,-1 0,1 0,0 0,0 0,0 0,1 0,-1 0,0 0,1 0,-1 0,1 0,-1 0,1 0,0 0,0 0,0-1,0 1,0 0,1-1,-1 1,0-1,1 1,-1-1,1 0,0 1,-1-1,1 0,0 0,0 0,77 23,40 18,-116-40,0 1,0-1,0 1,0-1,0 1,0 0,0 0,-1 1,0-1,0 0,0 1,0-1,0 1,-1 0,1 0,-1 0,0-1,0 1,-1 0,1 0,-1 0,0 0,0 0,0 1,0-1,-1 0,0-1,-1 5,0-1,0 0,-1 0,0 0,0 0,-1-1,0 1,0-1,0 0,-1-1,0 1,0-1,0 0,-1 0,0 0,0-1,0 0,0 0,-1 0,1-1,-2 0,-8 5,0-2,0 0,-1-2,0 1,1-2,-1 0,-1-1,-3-1,-35-1,31 0</inkml:trace>
</inkml:ink>
</file>

<file path=ppt/ink/ink5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0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250 117,'0'-3,"-1"1,0 0,0 0,0 0,0 0,0 0,0 1,-1-1,1 0,-1 0,1 1,-1-1,0 1,0-1,1 1,-1 0,0 0,0 0,0 0,0 0,0 0,-1 1,1-1,0 1,0-1,0 1,-1 0,1 0,0 0,0 0,-1 0,1 0,0 1,0-1,0 1,-1-1,1 1,0 0,0 0,0 0,0 0,0 0,-1 2,-72 68,63-54,0 2,2-1,0 2,1-1,1 1,1 0,1 1,1 0,0 0,0 20,3-34,1 0,0 0,0 0,1 0,0 0,0 0,1 0,0 1,0-2,1 1,0 0,0 0,0 0,1-1,0 1,0-1,1 0,-1 0,2 0,-1-1,0 1,1-1,0 0,0 0,1-1,-1 1,1-1,0 0,0-1,1 0,-1 0,1 0,-1 0,1-1,0-1,5 2,12-2,-1-2,1 0,0-1,-1-2,0 0,0-2,0 0,-1-2,0 0,0-1,-1-2,0 0,0-1,-2-1,0-1,0-1,-1 0,13-15,-19 18,1-1,-2-1,0 0,0 0,-1-1,-1 0,0-1,-2 0,1-2,-5 11,0 0,-1 0,0 0,-1 0,1-1,-1 1,-1-1,1 1,-1-1,-1 1,1-1,-1 1,-1 0,1-1,-1 1,0 0,-1 0,0 0,0 0,-1 0,1 1,-3-3,-2-1,-1 0,0 1,0 0,-1 1,0 0,-1 0,1 1,-1 1,-1 0,1 0,-1 1,0 0,0 1,-1 1,1 0,-4 0,-13-1</inkml:trace>
  <inkml:trace contextRef="#ctx0" brushRef="#br0" timeOffset="353.754">25 370,'267'-160,"-201"134,-65 26,1-1,-1 1,1 0,-1 0,1 0,0 0,-1 1,1-1,-1 0,1 0,-1 1,1-1,-1 1,1 0,-1-1,0 1,1 0,-1 0,0 0,0 0,0 0,1 0,-1 0,0 0,0 0,0 1,-1-1,1 0,0 1,0-1,-1 0,1 1,-1-1,1 1,-1-1,0 1,1-1,-1 1,0-1,0 1,0 1,1 35,-2-34,0 0,1 0,-1 0,1 0,0 0,0 0,0 0,0 0,1 0,0 0,0 0,0 0,0 0,1 0,-1-1,1 1,0 0,0-1,0 0,1 1,-1-1,1 0,0 0,-1 0,2 0,-1-1,0 1,0-1,1 0,3 2,6-2,1 0,-1-1,1-1,-1 0,1 0,0-2,-1 1,1-2,-1 0,0 0,9-5,53-9,-56 21,-19 4</inkml:trace>
</inkml:ink>
</file>

<file path=ppt/ink/ink5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1,'24'0,"18"0,6 0,0 0,-4 0,-4 0,-4 0,-4 0,-2 0,-1 0,-6 0</inkml:trace>
</inkml:ink>
</file>

<file path=ppt/ink/ink5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8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0,-9 0,-10 0,-14 0</inkml:trace>
</inkml:ink>
</file>

<file path=ppt/ink/ink5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9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1 199,'9'0,"19"-5,8-1,3-1,0 2,3 2,-1-4,-3-1,-2 2,-4 1,-1 2,-2 1,-1 1,0 1,-1 0,-4 0</inkml:trace>
  <inkml:trace contextRef="#ctx0" brushRef="#br0" timeOffset="649.99">707 1,'-25'73,"19"-43,0-16,2 1,-1-1,2 1,0 0,1-1,0 1,1 1,0-1,2 0,0 0,0 0,2 0,0-1,0 1,1 0,1-1,1 0,1 3,-4-13,1 0,-1-1,0 1,1-1,0 0,0 0,0-1,0 1,0-1,1 1,-1-1,0-1,1 1,0-1,-1 0,1 0,0 0,0 0,0-1,0 0,-1 0,1 0,0-1,0 1,1-2,5 1,0-2,0 0,-1 0,1-1,-1 0,0 0,0-1,-1-1,1 0,6-5,18-23,-29 28,0 0,0 1,1-1,-1 1,1 0,1 1,-1-1,1 1,-1 0,1 1,1 0,4-2,-10 6,1-1,-1 1,1 0,-1 0,1 0,-1 0,0 0,0 1,1-1,-1 1,0-1,0 1,0 0,-1 0,1 0,0 0,-1 0,1 0,-1 0,0 1,1-1,-1 0,0 1,-1-1,1 1,0-1,-1 1,1 1,8 17,-6-15,1-1,-1 0,1 0,0 0,0-1,0 0,1 1,-1-1,1-1,0 1,0-1,1 0,-1 0,1 0,-1-1,1 0,0 0,0 0,0-1,0 0,0 0,0-1,0 1,0-1,0 0,0-1,5 0,4-4,0 0,0-1,0 0,-1-2,0 1,0-2,-1 1,0-2,-1 0,0-1,0 0,-1 0,-1-1,0-1,0 0,-1 0,-1-1,0 0,-1 0,-1-1,1-2,-1 3,0 0,-1 0,0-1,-1 1,-1-1,0 0,-1 0,-1 0,0 0,-1-6,0-4</inkml:trace>
</inkml:ink>
</file>

<file path=ppt/ink/ink5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26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48,'-2'-12,"-3"34,1-6,-1 1,0 0,1 0,1 1,0-1,2 1,0-1,0 1,2 0,0-1,1 1,1-1,1 1,0-1,1 0,1-1,1 1,0-1,1 0,0-1,2 0,0 0,4 4,-10-16,-1 0,1-1,0 1,-1-1,1 0,0 0,0 0,1-1,-1 1,0-1,0 0,1 0,-1-1,1 1,-1-1,0 0,1 0,-1-1,1 1,-1-1,0 0,1 0,-1 0,0-1,0 1,0-1,0 0,0 0,0-1,-1 1,1-1,-1 0,1 0,-1 0,0 0,0-1,-1 1,2-3,166-154,-169 159,1 0,-1 0,1 0,0 0,-1 0,1 0,0 0,0 1,0-1,0 0,-1 1,1 0,0 0,0-1,0 1,0 0,0 0,0 1,0-1,0 0,0 1,0-1,-1 1,1-1,0 1,0 0,-1 0,1 0,0 0,-1 0,1 0,-1 0,1 1,-1-1,2 2,41 66,-26-36,-15-30,-1 1,0-1,1 1,-1-1,1 0,0 0,0-1,0 1,1-1,-1 1,1-1,-1 0,1 0,0-1,0 1,-1-1,1 1,0-1,0-1,0 1,1 0,-1-1,0 0,0 0,0 0,0-1,0 1,0-1,0 0,0 0,0 0,0-1,0 1,0-1,9-6,-1-1,1 0,-1-1,-1 0,0 0,-1-2,0 1,0-1,-1 0,-1-1,0 0,-1-1,0 0,1-4,-3 8,6-11,-1-1,-1 0,-1 0,-2 0,0-1,-1 0,-1-1,-1 1,-1-17,-2 39,0 11</inkml:trace>
  <inkml:trace contextRef="#ctx0" brushRef="#br0" timeOffset="696.449">1192 218,'-61'153,"-10"44,70-195,1 0,-1 0,0 0,1 1,-1-1,1 0,0 0,0 1,0-1,0 0,0 0,0 1,0-1,1 0,0 0,-1 0,1 0,0 1,0-1,0 0,0 0,0-1,0 1,1 0,-1 0,1 0,-1-1,1 1,0-1,-1 1,1-1,0 0,0 0,0 0,0 0,0 0,0 0,0 0,0-1,1 1,-1-1,0 1,2-1,49 4,-28-5</inkml:trace>
  <inkml:trace contextRef="#ctx0" brushRef="#br0" timeOffset="996.976">938 386,'0'-4,"5"-3,6 1,6 2,6 0,2 2,3 6,1 2,0-1,1 0,-1-1,0-1,0-2,-1 0,-4-1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0 113,'44'9,"47"0,23-4,6-6,-7-8,-9-2,-12-5,-13 1,-9-2,-8 2,-9-1,-9 2,-2 3,-4 4,-8 3</inkml:trace>
</inkml:ink>
</file>

<file path=ppt/ink/ink5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445 7,'-19'-3,"-1"1,1 1,-1 0,0 2,1 0,-1 1,1 1,0 1,-1 1,2 0,-16 7,-94 74,119-78,7-7,1 0,-1 0,1 0,-1 0,1 0,0 0,0 0,0 0,0 0,-1 1,2-1,-1 0,0 1,0-1,0 1,1-1,-1 1,0-1,1 1,0 0,-1-1,1 1,0 0,0-1,0 1,0-1,0 1,0 0,0-1,1 1,-1 0,0-1,1 1,0-1,-1 1,1-1,0 1,0-1,0 1,0-1,0 0,0 0,0 1,0-1,0 0,1 0,-1 0,0 0,1 0,10 5,1 0,-1-1,1-1,0 1,0-2,0 0,1-1,-1 0,4-1,-3 0,-1 1,1 0,-1 1,1 0,-1 1,0 1,0 0,11 6,-20-9,-1 0,0 0,0 0,0 1,0-1,-1 1,1-1,-1 1,1 0,-1 0,0 0,0 0,0 0,-1 1,1-1,-1 1,0-1,0 1,0-1,0 1,0-1,-1 1,0 0,1 0,-2-1,1 1,0 0,-1-1,1 1,-1 0,0-1,0 1,-1-1,1 0,-1 1,0-1,0 0,0 0,0 1,-19 12,-1 0,0-1,-1-2,-1 0,0-1,-21 6,38-15,-123 49,129-51,0-1,1 1,-1-1,0 0,0 1,0-1,0 0,1 1,-1-1,0 0,0 0,0 0,0 0,0 0,0 0,1 0,-1 0,0 0,0 0,0-1,0 1,0 0,1-1,-1 1,0 0,0-1,1 1,-1-1,0 1,0-1,1 1,-1-1,1 0,-1 1,0-1,1 0,-1 1,1-1,0 0,-1 0,1 0,0 1,-1-1,1 0,0 0,0 0,0 0,-1 0,1 1,0-1,0 0,1 0,-1 0,0 0,0 0,0 0,0 1,1-1,-1-1,5-12</inkml:trace>
</inkml:ink>
</file>

<file path=ppt/ink/ink5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3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5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32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138 339,'-14'39,"-10"21,-1 6,-1-8,0-14,3-15</inkml:trace>
  <inkml:trace contextRef="#ctx0" brushRef="#br0" timeOffset="662.239">335 480,'0'3,"1"-1,-1 0,1 1,-1-1,1 0,0 1,0-1,0 0,0 0,0 0,1 0,-1 0,1 0,-1 0,1 0,0 0,-1-1,1 1,0-1,0 1,0-1,0 0,1 0,-1 0,0 0,0 0,1 0,-1-1,0 1,1-1,-1 0,1 1,-1-1,1 0,-1 0,0-1,1 1,-1 0,1-1,-1 0,0 1,1-1,-1 0,2-1,13-12,0 0,-1 0,-1-2,0 0,-1-1,-1 0,0-1,-1-1,-2 0,10-20,37-57,-57 97,0 0,0 0,0-1,1 1,-1 0,0 0,1 0,-1-1,0 1,1 0,-1-1,1 1,-1 0,1-1,0 1,-1-1,1 1,0-1,-1 1,1-1,0 1,0-1,-1 0,1 1,0-1,0 0,0 0,-1 1,1-1,0 0,0 0,0 0,0 0,-1 0,1 0,0 0,0-1,0 1,0 0,-1 0,1-1,0 1,0 0,-1-1,1 1,0-1,-1 1,1-1,0 1,-1-1,1 1,0-1,-1 0,1 1,-1-1,0 0,1 1,-1-1,1 0,-1 0,0 0,0 1,1-1,-1 0,0 0,0 0,0 0,0 0,3 101,-5-90,0-1,1 0,0 1,0-1,1 1,1-1,0 1,0-1,0 1,1-1,1 0,0 0,0 0,0 0,1-1,1 1,-1-1,1 0,1 0,-1-1,2 1,-1-1,1 0,0-1,6 5,-10-10,0 1,0-1,0 1,0-1,0 0,1 0,-1-1,0 1,1-1,-1 1,1-1,-1 0,1-1,-1 1,0 0,1-1,-1 0,0 0,1 0,-1 0,0 0,0-1,0 1,0-1,0 0,0 0,-1 0,1 0,0-1,-1 1,0-1,0 1,1-2,59-105,-55 94,37-107,-38 99</inkml:trace>
  <inkml:trace contextRef="#ctx0" brushRef="#br0" timeOffset="1047.675">1436 0,'-22'19,"0"1,1 1,2 1,0 0,1 2,1 0,2 1,0 0,2 1,1 1,0 0,3 1,-7 26,15-48,0 1,1 0,0 0,0-1,1 1,-1 0,1 0,1-1,0 1,-1-1,2 1,-1-1,1 0,0 0,0 0,1 0,0 0,0-1,0 0,1 0,-1 0,1 0,1-1,-1 1,0-1,1-1,0 1,0-1,0 0,0 0,1-1,3 1,0 1,-1-1,1 0,0-1,0 0,-1 0,1-1,1-1,-1 1,0-2,0 1,0-2,0 1,-1-1,1-1,0 1,-1-2,1 1,-1-2,0 1,0-1,-1 0,1-1,2-2,4-4,0 0,-1-2,0 1,-1-1,-1-1,0-1,-1 0,-1 0,0-1,-1 0,6-18,-11 28,0 0,-1-1,0 0,0 0,-1 0,0 0,0 0,-1 0,0-1,0 1,-1 0,0-1,-1 1,0 0,0-1,-1 1,0 0,0 0,-1 0,0 0,0 1,-1-1,0 1,0 0,-1 0,0 0,0 0,0 1,-1 0,0 0,0 1,-1 0,0 0,0 0,0 1,0 0,-7-3,-90-6,74 13</inkml:trace>
  <inkml:trace contextRef="#ctx0" brushRef="#br0" timeOffset="1310.186">1098 311,'280'-51,"-275"50,0 0,0 1,0-1,0 1,0 0,1 0,-1 1,0-1,0 1,0 0,0 0,0 1,0 0,-1 0,1 0,0 0,-1 1,0-1,1 1,-1 0,0 1,-1-1,1 1,0-1,-1 1,2 3,-2-3,-2 1,1 0,-1-1,2 1,-1-1,0 1,1-1,0 0,0 0,0 0,0-1,1 1,-1-1,1 1,0-1,0-1,0 1,0 0,1-1,-1 0,1 0,-1 0,1-1,0 1,0-1,0 0,0-1,-1 1,1-1,0 0,0 0,1-1,62-16,-47 12</inkml:trace>
</inkml:ink>
</file>

<file path=ppt/ink/ink5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526 29,'0'0,"-1"0,1 0,-1-1,1 1,-1 0,1-1,-1 1,1 0,0-1,-1 1,1 0,-1-1,1 1,0-1,0 1,-1-1,1 1,0-1,0 1,-1-1,1 1,0-1,0 1,0-1,0 1,0-1,0 1,0-1,0 1,0-1,0 0,0 1,0-1,0 1,1-1,-1 1,0-1,0 1,0-1,1 1,-1-1,0 1,1 0,-1-1,0 1,1-1,-1 1,1 0,-1-1,1 1,-1 0,0 0,1-1,-1 1,1 0,-52-5,50 5,-156 22,-60 30,215-51,0-1,0 1,0-1,0 1,0 0,0 0,0 0,0 0,0 0,0 0,0 0,1 1,-1-1,1 1,-1-1,1 1,-1 0,1-1,0 1,0 0,0 0,0 0,0 0,0 0,0 0,1 0,-1 0,1 0,-1 0,1 1,0-1,0 0,0 0,0 0,0 0,1 1,-1-1,1 0,-1 0,1 0,0 0,0 0,0 0,0 0,0 0,0 0,0-1,1 1,-1 0,1-1,-1 1,1-1,8 7,1 0,0-1,0-1,0 1,1-2,0 0,0 0,0-1,1-1,0 0,-1 0,1-1,0-1,9 0,45 9,73 11,-138-21,-1 0,0 0,0 0,0 0,1 0,-1 0,0 0,0 0,0 1,0-1,1 1,-1-1,0 1,0-1,0 1,0-1,0 1,0 0,0 0,0-1,-1 1,1 0,0 0,0 0,-1 0,1 0,0 0,-1 0,1 0,-1 0,0 0,1 1,-1-1,0 0,1 0,-1 0,0 0,0 1,0-1,0 0,0 0,0 0,-1 1,1-1,0 0,-1 0,1 0,0 0,-1 0,0 0,1 0,-1 0,1 0,-1 0,0 0,0 0,-16 10,-1 0,0-2,0 0,-1-1,0-1,-1-1,-14 3,-48 17,60-19,0 1,1 1,0 1,1 1,0 0,0 2,1 0,1 1,0 1,-11 13,27-27,1 0,-1 1,1-1,0 1,0-1,-1 1,1-1,0 1,0-1,0 1,1 0,-1 0,0-1,1 1,-1 0,1 0,-1 0,1 0,0 0,0 0,0 0,0-1,0 1,0 0,1 0,-1 0,1 0,-1 0,1 0,0-1,-1 1,1 0,0-1,0 1,0 0,1-1,-1 1,0-1,1 0,-1 1,0-1,1 0,0 0,-1 0,1 0,0 0,-1 0,1-1,0 1,0 0,0-1,-1 1,1-1,1 0,18 3,0-2,1 0,-1-1,0-2,0 0,0-1,0-1,1-1,70-10,45-5,-125 22</inkml:trace>
</inkml:ink>
</file>

<file path=ppt/ink/ink5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48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150 116,'-74'250,"24"-47,24-81,26-115,1-6</inkml:trace>
  <inkml:trace contextRef="#ctx0" brushRef="#br0" timeOffset="263.969">93 59,'19'0,"26"-5,9-1,6-1,-3-2,-6-1,-7 2,-6 2,-5 2,-3 2,-2 1,-6 5,-6 3</inkml:trace>
  <inkml:trace contextRef="#ctx0" brushRef="#br0" timeOffset="522.135">8 397,'38'0,"23"-5,10-1,-2 0,-8 1,-9 2,-14 1</inkml:trace>
  <inkml:trace contextRef="#ctx0" brushRef="#br0" timeOffset="1073.9">572 510,'-228'242,"207"-221,79-102,113-96,-171 176,1 0,-1 0,1 0,-1 0,1 0,0 0,-1 0,1 0,0 1,-1-1,1 0,0 1,0-1,0 0,0 1,0-1,-1 1,1-1,0 1,0 0,0-1,0 1,0 0,1 0,-1 0,0 0,0-1,0 1,0 1,0-1,0 0,0 0,0 0,0 1,0-1,0 0,0 1,0-1,0 1,0-1,0 1,-1-1,1 1,0 0,0-1,0 1,-1 0,1 0,0 0,-1 0,1-1,-1 1,1 0,-1 0,1 1,6 66,-9-64,1 0,0 0,0 1,1-1,-1 0,1 0,0 0,0 0,1 0,-1 1,1-1,0 0,0 0,0 0,0 0,1 0,0-1,0 1,0 0,0-1,0 1,1-1,-1 0,1 0,0 0,0 0,0 0,1-1,-1 1,0-1,1 0,0 0,-1 0,1-1,0 1,0-1,0 0,0 0,0 0,1 0,1-2,0 1,-1-1,1 0,-1 0,1-1,-1 1,1-1,-1 0,0-1,0 1,0-1,0 0,-1-1,1 1,-1-1,0 0,0 0,0 0,0 0,-1-1,1 1,-1-1,0 0,-1 0,2-3,41-139,-40 119,-3 3</inkml:trace>
</inkml:ink>
</file>

<file path=ppt/ink/ink5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2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1,'452'0,"-428"0</inkml:trace>
</inkml:ink>
</file>

<file path=ppt/ink/ink5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25,'44'0,"32"0,9-4,-5-3,-7 1,-11 2,-16 0</inkml:trace>
</inkml:ink>
</file>

<file path=ppt/ink/ink5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5:5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64,'-36'10,"-1"3,2 0,0 2,0 2,2 1,0 2,1 1,-2 3,27-18,0 0,0 0,0 0,1 1,0 0,0 0,1 0,0 1,0 0,1 0,0 0,0 0,1 1,0 0,0-1,1 1,0 0,1 0,0 0,0 1,1-1,0 0,1 0,0 0,0 0,1 0,0 0,1 0,0 0,0-1,5 9,-3-10,1 0,0 0,0-1,1 0,-1 0,1 0,1-1,-1 0,1-1,0 1,0-1,0-1,0 0,1 0,0 0,-1-1,1-1,0 1,0-1,2-1,14 2,-1-2,1-1,-1-1,0-1,1-1,18-6,-12 1,0-2,-1-1,-1-1,0-2,-1-1,0-1,-2-1,0-2,-1 0,-1-2,-1 0,0-2,13-21,-31 41,0-1,0 0,-1 0,0 0,0 0,-1-1,1 0,-1 0,0 0,-1 0,0 0,0 0,0-1,0 1,-1-1,0 1,-1-1,1 0,-1 1,-1-1,1 1,-1-1,0 0,-1 1,1-1,-1 1,-1 0,1 0,-1 0,0 0,-4-5,-86-62,63 55</inkml:trace>
  <inkml:trace contextRef="#ctx0" brushRef="#br0" timeOffset="248.993">0 234,'173'14,"1"-7,166-16,274-3,-588 12</inkml:trace>
</inkml:ink>
</file>

<file path=ppt/ink/ink5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03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1 284,'781'0,"-820"18,17-9,3 1</inkml:trace>
  <inkml:trace contextRef="#ctx0" brushRef="#br0" timeOffset="269.103">142 510,'194'-22,"207"16,-351 11,-32 1</inkml:trace>
  <inkml:trace contextRef="#ctx0" brushRef="#br0" timeOffset="696.741">565 2,'-1'-1,"0"1,0 0,0 0,-1 0,1 0,0 0,0 0,0 0,0 0,0 1,0-1,-1 0,1 1,0-1,0 1,0-1,0 1,0-1,0 1,0 0,1-1,-1 1,0 0,0 0,0 0,1 0,-1 0,0 0,1 0,-1 0,1 0,-1 0,1 0,0 0,-1 0,1 0,0 0,0 0,0 1,0-1,0 0,0 0,0 0,0 0,0 0,0 1,1-1,-1 0,0 0,1 0,0 0,30 54,-12-38,0 0,1-1,0-2,1 0,1-1,5 2,-8-6,0 2,-1 0,0 1,-1 1,0 0,-1 2,0 0,12 16,-26-28,1 0,-1 1,0-1,-1 1,1-1,0 1,-1 0,0 0,0-1,0 1,-1 0,1 0,-1 0,0 0,0 0,0 0,-1 0,1 0,-1 0,0 0,0 0,0-1,-1 1,1 0,-1-1,0 1,0-1,0 0,0 1,-2 0,-94 85,82-77,-125 74,108-69,2 1,0 2,1 0,1 2,-9 11,20-14,5-1</inkml:trace>
</inkml:ink>
</file>

<file path=ppt/ink/ink5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1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3,'-1'266,"-54"33,36-212,22-73</inkml:trace>
  <inkml:trace contextRef="#ctx0" brushRef="#br0" timeOffset="243.706">0 59,'44'-5,"42"-6,16-1,1 1,-8 2,-15 4,-11 1,-13 3,-12 0,-7 2,-6-1,-4 1,-1-1,-5 0</inkml:trace>
  <inkml:trace contextRef="#ctx0" brushRef="#br0" timeOffset="551.84">932 200,'38'0,"27"0,8 0,-4 0,-10 0,-9 0,-8 0,-7 0,-9 0</inkml:trace>
  <inkml:trace contextRef="#ctx0" brushRef="#br0" timeOffset="766.318">959 426,'39'0,"31"0,9 0,-4 0,-10 0,-12 0,-9 0,-13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6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0,'-14'34,"-2"4,1 1,2 1,2 0,-2 18,11-54,1 0,0 0,0 0,0 0,1 0,-1 1,1-1,0 0,0 0,1 1,-1-1,1 0,0 0,0 0,0 0,1 0,-1 0,1 0,0 0,0 0,0-1,1 1,-1-1,1 0,0 1,0-1,0-1,0 1,1 0,-1-1,1 1,3 1,6-4,0 0,0-1,0-1,0 0,0 0,0-1,-1-1,1 0,-1-1,0 0,0-1,-1 0,0-1,0 0,8-7,124-91,-142 104,1 0,-1 0,0 0,0 0,0 1,1-1,-1 0,0 1,0-1,1 1,-1-1,1 1,-1 0,1-1,-1 1,0 0,1 0,-1 0,1 0,-1 0,1 1,-1-1,0 0,1 1,-1-1,0 1,1-1,-1 1,0 0,1-1,-1 1,0 0,0 0,0 0,0 0,0 0,0 0,0 0,0 0,0 0,-1 1,1-1,0 0,-1 1,1-1,-1 0,1 1,-1-1,0 1,1-1,-1 0,0 2,3 14,-3-11,0 1,0 0,1 0,0-1,0 1,0-1,1 1,0-1,1 1,-1-1,1 0,0 0,1 0,-1-1,1 1,0-1,1 0,-1 0,1 0,0-1,0 1,1-1,-1-1,1 1,0-1,0 0,0 0,0 0,1-1,0 0,0-1,1 1,-1-2,1 1,-1-1,1 0,-1 0,1-1,-1 0,0-1,1 1,-1-1,0-1,0 1,0-1,0-1,-1 1,1-1,-1 0,0-1,0 1,0-1,-1 0,0-1,0 1,0-1,0 0,-1 0,1-4,10-14,-2-1,-2-1,0 0,-1-1,-2 0,0 0,-2 0,1-20,-5 22</inkml:trace>
</inkml:ink>
</file>

<file path=ppt/ink/ink5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16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37,'15'33,"-1"0,-2 1,-1 0,-1 1,-3 0,0 0,-2 1,-1 28,-3-31,2-1,1 0,1 0,2-1,1 1,3 4,-11-33,1 0,-1 0,1 0,0 1,0-1,0 0,0 0,0 0,1 0,-1 0,1-1,0 1,0 0,0-1,0 1,0-1,0 0,1 0,-1 0,1 0,0 0,0 0,-1-1,1 1,0-1,0 0,1 0,-1 0,0 0,0 0,0-1,0 0,1 1,-1-1,0 0,0-1,1 1,-1-1,0 1,0-1,0 0,0 0,0 0,1-1,17-17,-1-2,-1 0,-1-1,0-1,-2-1,-1-1,8-18,27-39,-50 83,0-1,0 1,0-1,1 0,-1 1,0-1,0 1,1-1,-1 0,0 1,1-1,-1 0,0 1,1-1,-1 0,0 0,1 1,-1-1,1 0,-1 0,0 0,1 0,-1 1,1-1,-1 0,1 0,-1 0,1 0,-1 0,0 0,1 0,-1 0,1 0,-1 0,1-1,-1 1,1 0,-1 0,0 0,1 0,-1-1,1 1,-1 0,0 0,1-1,-1 1,0 0,1-1,-1 1,0 0,0-1,1 1,-1-1,0 1,0 0,0-1,1 1,-1-1,0 1,0-1,0 1,0 0,0-1,0 1,0-1,0 1,0-1,3 39,-3-34,-1 25,0-22,0 0,1 0,0 0,0 0,0 0,1-1,0 1,1 0,-1 0,1 0,0-1,1 1,0-1,0 0,0 1,1-1,0-1,1 2,-2-3,0 0,0-1,0 1,1-1,0 0,-1 0,1 0,0-1,1 1,-1-1,0 0,1 0,-1-1,1 1,0-1,-1 0,1 0,0-1,0 1,-1-1,1 0,0 0,0-1,0 1,-1-1,1 0,0-1,-1 1,1-1,-1 1,1-2,-1 1,0 0,0-1,0 0,0 0,10-10,-1 0,-1-1,-1 0,0-1,-1-1,0 1,-1-1,-1-1,0 0,-2 0,4-14,9-18,35-183,-49 206</inkml:trace>
  <inkml:trace contextRef="#ctx0" brushRef="#br0" timeOffset="324.489">1271 207,'-22'15,"-7"4,0 1,1 1,2 1,0 2,1 0,1 2,2 1,-14 20,34-44,0 1,0-1,0 1,0-1,1 1,-1 0,1 0,0 0,0 0,0 0,1 0,0 0,-1 0,1 0,1 0,-1 0,1 0,-1 0,1 0,0 0,0 0,1 0,-1 0,1-1,0 1,0-1,0 1,1-1,-1 0,1 1,0-1,-1-1,1 1,1 0,-1-1,0 1,1-1,-1 0,1 0,-1-1,1 1,1 0,9 3,-1 0,1 0,0-1,1-1,-1 0,0-1,1-1,-1 0,1-1,-1-1,1 0,-1-1,1 0,5-3,5 0</inkml:trace>
  <inkml:trace contextRef="#ctx0" brushRef="#br0" timeOffset="636.965">1666 150,'-25'30,"1"0,1 2,2 1,2 0,0 1,3 1,1 1,0 4,13-36,0-1,0 1,1 0,-1 0,1-1,0 1,0 0,0 0,1 0,-1 0,1 0,0 0,0 0,1 0,-1 0,1 0,0 0,0 0,0 0,0-1,1 1,0 0,-1-1,1 1,1-1,-1 0,0 1,1-1,0 0,-1 0,1-1,0 1,1-1,-1 1,8-1,1 1,-1-2,1 0,0 0,-1-1,1 0,0-1,-1 0,1-1,-1-1,1 0,-1 0,0-1,0 0,-1-1,1 0,3-4,-1 3,-1-1,0 0,-1-1,0 0,0 0,0-2,-1 1,-1-1,0-1,0 0,-1 0,0 0,-1-1,0 0,-1-1,-1 1,0-1,0-1,-2 1,1 0,-2-1,0 0,0 1,-1-8,-2 15,-1-1,0 1,0 0,0 0,0 1,-1-1,0 0,0 1,-1 0,0 0,0 0,0 0,0 0,-1 1,0 0,1 0,-2 0,1 1,0-1,-1 1,1 0,-1 1,0 0,0 0,0 0,0 0,-1 1,1 0,0 0,0 1,-1 0,1 0,0 0,-1 1,1 0,0 0,0 1,0-1,0 1,-2 1,-11 5</inkml:trace>
  <inkml:trace contextRef="#ctx0" brushRef="#br0" timeOffset="1018.601">2372 94,'-26'6,"0"1,1 2,0 0,0 2,1 0,1 2,0 1,1 0,-2 4,22-17,-1 0,1 0,0 1,-1 0,1-1,0 1,0 0,1 0,-1 0,0 0,0 0,1 0,0 1,-1-1,1 0,0 1,0-1,0 1,0-1,1 1,-1 0,1-1,0 1,-1 0,1-1,0 1,0 0,1-1,-1 1,1 0,-1-1,1 1,0-1,0 1,0-1,0 1,0-1,1 1,-1-1,1 0,0 0,-1 0,1 0,0 0,0 0,1 0,76 32,-69-32,-1 1,1 0,-1 1,0 0,0 1,0-1,0 2,-1-1,0 1,0 1,-1-1,1 1,5 8,-11-9,0 1,-1-1,1 1,-1 0,-1 0,1-1,-1 1,0 0,-1 0,0 0,0-1,0 1,-1 0,0-1,0 1,0-1,-1 0,0 0,0 0,-1 0,0 0,0-1,0 0,-1 0,1 0,-1 0,0 0,-1-1,1 0,-3 1,1 0,1 0,-1 0,1-1,-1 0,-1 0,1-1,0 0,-1 0,0-1,1 0,-1 0,0-1,0 0,0 0,0-1,0 0,0 0,0-1,-6-1,-5-4</inkml:trace>
  <inkml:trace contextRef="#ctx0" brushRef="#br0" timeOffset="1750.558">3020 9,'-8'-3,"-1"1,0 1,0 0,-1 0,1 1,0 0,0 0,0 1,0 1,0-1,0 1,0 1,0 0,1 0,-1 1,1 0,0 0,0 1,0 0,1 0,0 1,0 0,0 0,1 0,0 1,0 0,0 1,1-1,0 1,1 0,-1 2,-4 12,1 0,1 0,1 1,1 0,1 0,2 0,0 0,1 0,1 1,1-1,1 0,2 5,-3-19,1 1,-1 0,2 0,-1-1,2 1,-1-1,1 0,0 0,1-1,0 1,0-1,1 0,0 0,1-1,0 1,0-1,0-1,1 0,0 0,0 0,0-1,1 0,0-1,0 0,0 0,0-1,1 0,-1 0,1-1,0-1,0 0,0 0,-1-1,1 0,0 0,0-1,3-1,13-4,0 0,-1-2,1 0,-1-2,-1-1,0-1,-1-1,0-1,-1-1,0-1,1-2,-13 9,1 1,-1-1,-1 0,0-1,0 0,-1-1,-1 0,1 0,-2-1,0 1,0-2,-1 1,0 0,-1-1,-1 0,0 0,0 0,-2 0,1 0,-2-1,0 1,0 0,-1-1,-1 1,0 0,-1 0,-1 0,0 0,-2-4,-2 7,0 0,-1 0,0 1,0 0,-1 0,0 1,-1 0,0 1,0 0,-1 1,1 0,-1 1,-1 0,1 1,-1 0,1 1,-1 1,0 0,0 1,0 0,0 1,-11 1,-13-3</inkml:trace>
  <inkml:trace contextRef="#ctx0" brushRef="#br0" timeOffset="2040.586">2682 319,'385'-121,"-383"121,1 0,0 0,0-1,-1 2,1-1,0 0,0 0,0 1,-1 0,1-1,0 1,-1 0,1 0,-1 1,1-1,-1 0,0 1,1 0,-1-1,0 1,0 0,0 0,0 0,-1 0,1 1,0-1,-1 0,0 1,1-1,-1 1,0 0,0-1,-1 1,1 0,0-1,-1 1,0 0,1 1,16 32,-11-28,0 0,1 0,0 0,1-1,0 0,0-1,0 0,1 0,0-1,0 0,0-1,1 1,0-2,0 0,0 0,0 0,1-1,177 11,-160-14,-4 1</inkml:trace>
</inkml:ink>
</file>

<file path=ppt/ink/ink5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5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550 452,'1'-1,"0"0,0 0,0 1,0-1,0 0,0 0,0 0,0 0,0-1,-1 1,1 0,-1 0,1 0,0-1,-1 1,0 0,1 0,-1-1,0 1,0 0,1-1,-1 1,0 0,-1-1,1 1,0 0,0-1,0 1,-1 0,1-1,-1 1,1 0,-1 0,1 0,-1-1,0 1,0 0,1 0,-1 0,0 0,0 0,0 0,0 0,0 1,0-1,0 0,-1 0,1 1,0-1,0 1,-1-1,1 1,0 0,-1-1,1 1,0 0,-1 0,1 0,0 0,-1 0,1 0,0 0,-1 0,1 1,-1-1,-23-2,0 2,0 0,0 1,1 2,-1 0,0 2,-2 1,-130 18,157-24,1 0,-1 0,0 0,1 0,-1 0,1 0,-1 0,1 0,-1 0,0 1,1-1,-1 0,1 0,-1 0,0 0,1 1,-1-1,0 0,1 0,-1 1,0-1,1 0,-1 1,0-1,0 0,1 1,-1-1,0 0,0 1,0-1,1 0,-1 1,0-1,0 1,0-1,0 0,0 1,0-1,0 1,0-1,0 0,0 1,0-1,0 1,0-1,0 1,0-1,-1 0,1 1,0-1,0 0,0 1,-1-1,1 0,0 1,0-1,-1 0,1 1,0-1,-1 0,1 1,-1-1,51 15,-41-13,-2 0,2 0,0 0,0 0,0 1,-1 0,1 0,-1 1,0 0,0 1,0 0,0 0,-1 1,0-1,0 2,4 4,-10-7,0 1,-1-1,1 0,-1 0,0 1,-1-1,1 0,-1 0,0 0,0 1,0-1,0 0,-1 0,1 0,-1-1,0 1,0 0,-1-1,1 1,-1-1,0 0,1 0,-1 0,-1 0,1 0,0-1,-1 1,0-1,1 0,-1 1,-283 274,285-276,1 1,-1-1,0 1,1 0,-1-1,1 1,-1 0,1 0,0 0,0 0,-1 0,2 0,-1 0,0 0,0 0,1 0,-1 1,1-1,-1 0,1 0,0 1,0-1,0 0,0 1,1-1,-1 0,1 0,-1 1,1-1,0 0,0 0,0 0,0 0,0 0,0 0,0 0,1 0,-1-1,1 1,-1 0,1-1,0 1,11 4,0 0,1 0,0-1,0-1,0 0,0-1,1-1,-1 0,1-1,0-1,-1 0,1-1,14-2,5 1,-3-4,-25 0</inkml:trace>
  <inkml:trace contextRef="#ctx0" brushRef="#br0" timeOffset="332.327">240 1,'-1'509,"-50"-112,17-115,12-142,19-117</inkml:trace>
</inkml:ink>
</file>

<file path=ppt/ink/ink5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 32,'48'-21,"-45"21,38-5,0 1,0 3,0 1,27 4,-69-4,0 1,0-1,0 1,0 0,0-1,0 1,0 0,0 0,1 0,-1-1,0 1,1 0,-1 0,0 0,1 0,-1 0,1 0,0 0,-1 0,1 0,0 1,0-1,-1 0,1 0,0 0,0 0,0 0,1 0,-1 1,0-1,0 0,0 0,1 0,-1 0,1 0,-1 0,1 0,-1 0,1 0,-1 0,1 0,0 0,0-1,-1 1,1 0,0 0,0-1,0 1,0 0,0-1,0 1,0-1,0 1,0-1,0 0,0 1,0-1,0 0,1 0,-1 0,0 0,0 0,0 0,0 0,0 0,0 0,1-1,-1 1,0 0,1-1,-153 65,111-52,-543 176,542-170,66 4,136-4,-32-9,67 9,-194-18,-1-1,0 1,0-1,0 1,1 0,-1 0,0 0,0 0,1 0,-1 0,0 0,0 0,1 0,-1 0,0 1,0-1,0 0,1 1,-1-1,0 1,0 0,0-1,0 1,0 0,0-1,0 1,0 0,0 0,0 0,-1 0,1 0,0 0,-1 0,1 0,0 0,-1 0,0 1,1-1,-1 0,0 0,1 1,-1-1,0 0,0 0,0 0,0 1,0-1,0 0,0 0,-1 1,1-1,0 0,-1 0,1 0,-1 1,1-1,-1 0,1 0,-1 0,0 0,0 0,0 0,1 0,-1 0,0-1,0 1,0 0,0 0,-1 0,-223 109,216-106,-11 4,1 1,0 1,0 1,1 1,1 0,0 1,0 1,-4 6,20-19,-1 1,1 0,0 0,0 0,0-1,0 1,0 0,0 0,0 1,1-1,-1 0,1 0,-1 0,1 0,0 0,0 1,0-1,0 0,0 0,0 0,1 1,-1-1,1 0,0 0,-1 0,1 0,0 0,0 0,0 0,1 0,-1-1,0 1,1 0,-1-1,1 1,-1-1,1 1,0-1,0 1,82 37,-62-37,1-1,-1-2,0 0,1-1,-1-1,0-1,18-5,-11 2,140-42,-147 40,-4-1</inkml:trace>
</inkml:ink>
</file>

<file path=ppt/ink/ink5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9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1,'29'5,"24"1,7 0,-1-1,-6-1,-7-2,-7-1,-5 0,-4-1,-1-1,-7-4,-2-1,1-1,-3 2</inkml:trace>
</inkml:ink>
</file>

<file path=ppt/ink/ink5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9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47,'38'0,"32"0,9-5,-4-1,-10 0,-12 1,-9 1,-8 2,-10-4,-4-1,-7 1</inkml:trace>
</inkml:ink>
</file>

<file path=ppt/ink/ink5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28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161 115,'-14'43,"-10"33,-1 9,4-5,1-12,4-12,4-12,5-7,3-6,2-4,-3 0,-1-11,1-8</inkml:trace>
  <inkml:trace contextRef="#ctx0" brushRef="#br0" timeOffset="248.804">20 58,'38'0,"33"0,8-5,0-1,-8-1,-11 2,-12-3,-8 0,-7 1,-4 1,-12 3,-8 1</inkml:trace>
  <inkml:trace contextRef="#ctx0" brushRef="#br0" timeOffset="453.17">20 453,'38'0,"28"-5,6-1,-3 0,-14-4,-11 0,-9 2,-5 2,-8 2</inkml:trace>
  <inkml:trace contextRef="#ctx0" brushRef="#br0" timeOffset="868.482">725 425,'-160'249,"149"-231,0 1,1 0,1 1,1 0,1 0,-3 12,10-30,-1 0,1 0,-1 0,1 0,0 0,0 0,0 0,0 0,0 1,0-1,1 0,-1 0,1 0,-1 0,1 0,0 0,0 0,0 0,0 0,0 0,0-1,0 1,1 0,-1-1,1 1,-1-1,1 1,0-1,-1 0,1 0,0 0,0 0,0 0,0 0,0 0,0-1,0 1,0 0,0-1,0 0,0 0,1 0,-1 0,0 0,1 0,100-17,2-27,-92 32</inkml:trace>
  <inkml:trace contextRef="#ctx0" brushRef="#br0" timeOffset="1136.539">415 622,'38'0,"28"0,6 0,-3 0,-9 0,-10 0,-9 0,-11 0</inkml:trace>
</inkml:ink>
</file>

<file path=ppt/ink/ink5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35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0,'-65'133,"7"3,-36 125,39-121,56-140,-1-1,0 1,1 0,-1 0,0-1,1 1,-1 0,0-1,0 1,1 0,-1-1,0 1,0 0,0-1,0 1,1-1,-1 1,0 0,0-1,0 1,0-1,0 1,0 0,0-1,0 1,0-1,0 1,0 0,-1-1,1 1,0-1,0 1,0 0,0-1,-1 1,1 0,0-1,0 1,0 0,-1-1,1 1,0 0,-1 0,1-1,0 1,-1 0,1 0,0-1,-1 1,1 0,-1 0,1 0,0 0,-1 0,1 0,-1 0,1-1,0 1,-1 0,1 1,-1-1,1 0,0 0,-1 0,1 0,11-38,2 0,2 1,1 1,2 1,4-5,1-3,3-8,-1 0,2 1,2 1,2 2,15-16,-43 59,-3 4,0-1,0 0,0 1,0-1,0 0,1 1,-1-1,0 0,0 1,0-1,1 0,-1 1,0-1,1 0,-1 1,0-1,1 1,-1-1,1 1,-1-1,1 1,-1-1,1 1,-1 0,1-1,-1 1,1 0,0-1,-1 1,1 0,-1 0,1-1,0 1,-1 0,1 0,0 0,-1 0,1 0,0 0,0 0,-1 0,1 0,0 0,-1 1,1-1,-1 0,1 0,0 1,-1-1,1 0,-1 1,1-1,0 0,-1 1,1-1,-1 1,1-1,-1 1,0-1,1 1,-1-1,0 1,1 0,-1-1,1 1,-1 211,0-34,0-176,0 0,0 0,0 0,1-1,-1 1,1 0,-1 0,1 0,0-1,-1 1,1 0,0-1,0 1,0 0,1-1,-1 1,0-1,0 0,1 1,-1-1,1 0,-1 0,1 0,0 0,-1 0,1 0,0-1,0 1,-1 0,1-1,0 0,0 1,0-1,0 0,0 0,0 0,-1 0,1 0,0 0,0-1,0 1,0-1,0 1,-1-1,1 0,0 1,0-1,-1 0,1 0,-1 0,1-1,-1 1,1 0,-1-1,0 1,0 0,1-2,15-12,-1 0,-1-2,0 0,-2 0,0-1,4-9,24-31,5-5,-30 38,1 1,2 0,0 2,1 0,1 1,17-12,-37 32,0 0,0 0,0 0,0 0,0 0,0 0,0 0,1 1,-1-1,0 0,0 1,1-1,-1 1,0 0,1-1,-1 1,0 0,1 0,-1-1,1 1,-1 0,0 1,1-1,-1 0,0 0,1 1,-1-1,0 0,1 1,-1-1,0 1,1 0,-1-1,0 1,0 0,0 0,0 0,0 0,0 0,0 0,0 0,0 0,-1 0,1 0,0 1,-1-1,1 0,0 0,-1 1,0-1,1 0,-1 1,0-1,0 0,0 2,2 12,-1 1,-1 0,0-1,-2 1,1 0,-2-1,0 1,-3 6,2-12,1 1,0-1,1 1,0 0,1-1,0 1,0 0,2 0,-1 0,1 0,1 0,0-1,0 1,1 0,0-1,1 0,4 8,2-4</inkml:trace>
  <inkml:trace contextRef="#ctx0" brushRef="#br0" timeOffset="526.971">1492 113,'-42'5,"0"1,0 3,1 1,-37 14,67-20,0 1,0 0,1 0,0 1,0 0,0 1,1 0,0 0,0 1,1 0,0 1,0 0,1 0,1 0,-1 1,1 0,1 1,0-1,0 1,0 5,-4 72,9-86,0 1,1-1,-1 1,1-1,0 1,-1-1,1 1,0-1,1 0,-1 0,0 0,1 1,-1-1,1 0,0-1,-1 1,1 0,0 0,0-1,0 1,0-1,1 0,-1 0,0 1,0-1,1-1,-1 1,1 0,-1-1,1 1,-1-1,3 1,7-3,0-1,1 1,-2-2,1 0,0 0,-1-1,0-1,0 1,0-2,-1 0,0 0,0-1,-1 0,8-8,209-234,-194 226,-32 24,0-1,1 1,-1 0,0-1,1 1,-1 0,1-1,-1 1,1 0,-1 0,1-1,-1 1,1 0,-1 0,1 0,-1 0,1 0,-1-1,1 1,-1 0,1 0,-1 0,1 1,-1-1,1 0,-1 0,1 0,-1 0,1 0,-1 1,1-1,-1 0,1 0,-1 1,1-1,-1 0,1 1,-1-1,0 0,1 1,-1-1,0 1,1-1,-1 0,0 1,0-1,1 1,-1-1,0 1,0-1,0 1,0-1,0 1,1 0,-1-1,0 1,0-1,0 1,-1-1,1 1,0-1,0 1,0-1,0 1,0-1,-47 149,44-139,1 1,0 0,0 0,1 0,1 0,0 0,0 0,1 0,0 0,1 0,0 0,1-1,0 1,3 4,7 3</inkml:trace>
  <inkml:trace contextRef="#ctx0" brushRef="#br0" timeOffset="878.319">2001 141,'-141'287,"108"-182,31-101,2 1,-1-1,0 1,1-1,0 1,0-1,0 1,0 0,1-1,0 1,0-1,0 0,1 1,-1-1,1 0,0 0,0 0,1 0,-1 0,1 0,0 0,1 0,3 0,0 0,1-1,0 0,-1-1,1 0,0 0,0 0,1-1,-1 0,0-1,0 0,1 0,-1-1,0 0,0 0,0-1,0 0,0 0,7-4,27-12,-28 8</inkml:trace>
  <inkml:trace contextRef="#ctx0" brushRef="#br0" timeOffset="1066.95">1662 395,'38'0,"33"0,8 0,-4 0,-11 0,-10 0,-15 0</inkml:trace>
</inkml:ink>
</file>

<file path=ppt/ink/ink5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43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1 311,'224'-17,"-158"9,0 3,1 2,33 6,-2-2,-73-1</inkml:trace>
  <inkml:trace contextRef="#ctx0" brushRef="#br0" timeOffset="265.734">57 452,'39'0,"31"0,14-5,-3-2,-10 1,-13 1,-11 2,-9 0,-6 2,-3 1,-3 0,-5 0</inkml:trace>
  <inkml:trace contextRef="#ctx0" brushRef="#br0" timeOffset="781.22">424 1,'2'8,"1"0,0 0,0 0,0-1,1 1,0-1,1 1,-1-1,1-1,1 1,-1-1,1 0,0 0,1 0,-1-1,1 0,0-1,1 1,-1-1,4 1,69 36,-55-29,-1 0,0 1,-1 2,-1 0,0 1,0 2,-18-14,-1 0,1 0,-1 0,0 0,0 1,0-1,-1 1,1 0,-1 0,0 0,0 0,-1 0,0 0,0 1,0-1,0 0,-1 1,0-1,0 0,-1 1,1-1,-1 0,0 0,0 1,-1-1,0 0,0 0,0 0,0 0,-1-1,0 1,0-1,0 1,0-1,-1 0,1 0,-5 2,-34 35,-2-2,-2-1,-1-3,-2-2,-16 7,-29 30,83-57</inkml:trace>
</inkml:ink>
</file>

<file path=ppt/ink/ink5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4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0 273,'5'0,"15"0,10-5,4-1,2 0,-1 1,-2 1,-1 2,-2 1,0 1,-2 0,0 0,0 0,-5 5,-1 1,-5 6,-5-1</inkml:trace>
  <inkml:trace contextRef="#ctx0" brushRef="#br0" timeOffset="916.254">988 75,'-168'356,"121"-287,46-69,1 0,-1 0,1 0,-1-1,0 1,1 0,-1 0,1-1,-1 1,1 0,-1-1,1 1,0 0,-1-1,1 1,-1-1,1 1,0-1,-1 1,1-1,0 1,-1-1,1 1,0-1,0 1,0-1,0 1,-1-1,1 0,0 1,0-1,0 1,0-1,0 1,0-1,0 0,1 1,-1-1,0 1,0-1,0 1,1-1,-1 0,0 1,0-1,1 1,-1 0,1-1,6-19,1 2,1-1,1 1,1 0,0 1,1 1,1 0,12-11,6-12,-12 17,0 1,1 0,1 2,0 0,2 2,0 0,1 2,25-13,-46 27,0 1,0-1,1 1,-1 0,0 0,0 0,0 0,1 0,-1 1,0-1,0 1,0 0,0 0,0 0,0 1,0-1,0 0,-1 1,1 0,0 0,-1 0,0 0,1 0,-1 1,0-1,0 0,0 1,0 0,-1-1,1 1,-1 0,1 0,-1 0,0 0,0 0,-1 0,1 0,-1 1,1-1,-1 0,0 0,0 0,0 1,-1-1,1 0,-1 0,0 0,0 3,-24 165,20-124,30-66,74-109,39-5,-56 90,-80 42,-1 1,1-1,0 1,0-1,0 1,-1 0,1 0,0 0,0 0,0 0,0 0,-1 1,1-1,0 1,0-1,0 1,-1-1,1 1,0 0,-1 0,1 0,-1 0,1 0,-1 0,0 1,1-1,-1 0,0 1,0-1,0 1,0-1,0 1,0-1,0 1,0 0,-1-1,1 1,-1 0,1 0,-1 0,0-1,0 1,0 0,0 0,0 0,0 0,0 1,-1 10,-1 1,0 0,0 0,-2-1,1 1,-2-1,0 0,0 0,-6 8,-2 9,1-1,3-5</inkml:trace>
  <inkml:trace contextRef="#ctx0" brushRef="#br0" timeOffset="1732.167">2116 47,'-1'-3,"-1"0,0 0,0 0,0 0,0 0,-1 1,1-1,-1 1,0-1,0 1,1 0,-2 0,1 0,0 0,0 1,0-1,-1 1,1 0,-1 0,1 0,-1 0,1 1,-1-1,1 1,-1 0,0 0,1 1,-1-1,1 0,-1 1,0 0,1 0,0 0,-1 1,1-1,0 1,-11 3,1 1,0 1,0 0,1 1,0 1,1-1,-1 2,-3 4,8-8,0 1,1 0,0 0,0 0,0 1,1 0,0 0,1 0,0 0,0 1,1 0,0 0,0 0,1 0,0 0,1 1,0-1,0 0,1 1,0-1,1 1,0-1,1 2,-1-8,0 0,1-1,0 1,-1-1,1 1,0-1,0 0,0 0,1 0,-1 0,0 0,1 0,-1-1,1 1,0-1,-1 0,1 0,0 0,0 0,0 0,0 0,0-1,0 0,0 1,0-1,0 0,0 0,0-1,-1 1,1-1,0 1,0-1,2-1,94-39,73-108,-65 87,-106 62,0-1,1 1,-1 0,0 0,1 1,-1-1,1 0,-1 0,0 1,1-1,-1 0,0 1,0-1,1 1,-1 0,0-1,0 1,0 0,0 0,0 0,0 0,0 0,0 0,0 0,0 0,0 0,-1 0,1 1,-1-1,1 0,0 0,-1 1,0-1,1 0,-1 1,0-1,0 0,0 1,0-1,0 1,2 64,-3-56,-32 246,29-214,-3-1,-2 0,-1-1,-2 0,-2 1,10-30,-1 1,0-1,-1 0,0 0,-1-1,0 0,-1 0,0-1,0 0,-1 0,0-1,-1 0,0 0,0-1,0-1,-1 1,0-2,0 0,-2 1,11-5,0 0,-1 0,1 0,0 0,-1 0,1-1,-1 1,1-1,-1 1,1-1,-1 0,1 0,-1 0,1 0,-1-1,1 1,-1-1,1 1,0-1,-1 0,1 0,0 0,-1 0,1-1,0 1,0 0,0-1,0 1,0-1,0 0,1 0,-1 0,1 0,-1 0,1 0,-1 0,1 0,0-1,0 1,0 0,1-1,-1 1,0-1,1-1,0-10,2 0,-1-1,2 1,0 0,0 1,2-1,-1 0,2 1,0 0,0 1,1-1,1 1,0 0,1 1,0 0,1 0,0 1,0 1,9-7,107-79,-102 83</inkml:trace>
</inkml:ink>
</file>

<file path=ppt/ink/ink5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9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349 32,'-2'-2,"1"0,-1 1,1-1,-1 0,1 0,-1 1,0-1,0 1,0-1,0 1,0 0,0 0,0 0,0 0,0 0,-1 0,1 1,0-1,-1 1,1 0,0-1,-1 1,1 0,0 0,-2 1,2-2,-9-1,1 1,-1 0,0 0,1 1,-1 0,0 1,1 0,-1 0,1 1,-1 1,1 0,0 0,0 1,0 1,1-1,0 1,-1 1,2 0,-5 3,11-7,1 0,-1 0,1-1,0 1,0 0,-1 0,1 0,1 1,-1-1,0 0,0 0,1 0,-1 1,1-1,0 0,0 0,0 1,0-1,0 0,0 0,1 1,-1-1,1 0,-1 0,1 1,0-1,0 0,0 0,0 0,0 0,0 0,1 0,-1-1,1 1,-1 0,1-1,0 1,0-1,0 1,79 48,-79-49,5 1,0 0,1 0,-1 1,0-1,0 2,-1-1,1 1,-1 0,1 1,-1-1,-1 1,1 0,-1 1,0-1,0 1,0 0,-1 0,0 1,0-1,0 1,-1 0,0 0,-1 0,1 0,-1 1,-1-1,1 1,-2-1,1 1,-1-1,0 5,-3-3,-1-1,-1 0,1 0,-2 0,1-1,-1 1,0-1,0-1,-1 1,0-1,0 0,0-1,-1 1,0-1,0-1,0 0,0 0,-1 0,0-1,1-1,-1 1,-7 0,10-1,0-1,1 1,-1-1,0 0,0 0,0 0,0-1,0 0,0 0,0-1,1 1,-1-1,0-1,0 1,0-1,1 0,-1 0,1-1,0 1,0-1,0-1,0 1,0 0,0-1,0-1,-2-10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6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127 115,'-12'10,"1"0,1 1,-1 0,2 1,-1 0,2 0,-1 1,2 0,0 1,0-1,2 1,-1 1,2-1,0 1,1-1,0 3,3-13,0 0,1-1,0 1,-1 0,2 0,-1-1,0 1,1-1,-1 1,1-1,0 1,0-1,0 0,1 0,-1 0,1 0,0 0,-1-1,1 1,0-1,1 0,-1 0,0 0,1 0,-1 0,1-1,-1 0,1 0,0 0,0 0,-1 0,3-1,4 2,-1-1,1 0,-1 0,1-1,0-1,-1 0,1 0,-1-1,1 0,-1 0,0-1,7-3,-4-1,0-1,0-1,-1 0,0 0,-1-1,0 0,0-1,-1 0,-1-1,0 0,0 0,-1 0,-1-1,0 0,0-1,-2 1,0-1,0 0,0-9,-3 17,0 0,-1-1,0 1,0 0,-1 0,1-1,-1 1,-1 0,1 0,-1 0,0 0,-1 0,1 0,-1 1,0-1,-1 1,1 0,-1 0,0 0,0 0,-1 1,1-1,-1 1,0 0,0 1,-1-1,1 1,-1 0,1 1,-1-1,0 1,0 0,0 0,0 1,0 0,-4 0,-16-4</inkml:trace>
</inkml:ink>
</file>

<file path=ppt/ink/ink5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0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0,'-5'15,"3"14,2 2</inkml:trace>
</inkml:ink>
</file>

<file path=ppt/ink/ink5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6:59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132 225,'-14'39,"-10"26,-1 8,4-4,1-14,4-12,4-12</inkml:trace>
  <inkml:trace contextRef="#ctx0" brushRef="#br0" timeOffset="690.107">329 508,'61'-46,"50"-94,-34 16,-55 99,-25 53,-3 0,2 1,1 0,1 0,1 0,3 21,-1-44,-1 0,1 0,0 1,1-1,-1 0,1 0,1 0,-1-1,1 1,0-1,0 1,0-1,1 0,0 0,0 0,0-1,1 1,-1-1,1 0,0 0,0-1,1 1,-1-1,1-1,-1 1,1-1,0 0,0 0,0 0,0-1,1 0,-1 0,0-1,0 0,1 0,-1 0,0-1,0 1,0-2,0 1,1-1,-2 0,1 0,0 0,0-1,10-11,-1 0,0 0,-2-1,1-1,-2 0,0-1,-1-1,-1 0,0 0,-2-1,0 0,-1 0,-1-1,0 1,1-19,-7 38,11-84,-15 59</inkml:trace>
  <inkml:trace contextRef="#ctx0" brushRef="#br0" timeOffset="1624.298">1514 56,'-8'-1,"0"1,0 0,0 0,0 1,0 0,0 0,1 1,-1 0,0 1,1 0,-1 0,1 0,0 1,0 0,0 0,1 1,-1 0,1 0,-1 2,-3 1,1-1,1 1,0 1,0-1,0 1,1 1,1-1,-1 1,2 0,-1 1,1-1,1 1,0 0,1 0,0 1,0-1,1 1,1-1,0 1,0 0,2-1,-1 1,1 0,1-1,0 1,1-1,0 1,0-1,1 0,1-1,0 1,0-1,1 0,1 0,-1 0,2-1,1 2,4-3,-1 0,1-1,0-1,0 0,0-1,1 0,0-1,0-1,0 0,1-1,-1 0,1-1,-1-1,1 0,-1-1,1-1,-1 0,0-1,0 0,0-1,0-1,-1 0,1-1,-1-1,-1 0,1 0,-1-1,-1-1,1 0,-1-1,4 0,1-2,-2 1,0-2,0 0,-1-1,-1 0,0-1,-1 0,3-7,-4 6,-2-1,1 0,-2-1,0 0,-2 0,0-1,1-4,-5 17,-1 0,1 0,-1 0,0 0,0-1,-1 1,1 0,-2 0,1 0,-1 0,1 0,-1 1,-1-1,1 0,-1 1,0 0,-1-1,1 1,-1 0,0 1,0-1,-1 1,1 0,-1 0,-4-3,-1 1,0 0,0 0,0 1,-1 1,0 0,0 0,0 1,0 0,0 1,0 0,-1 1,1 1,-1-1,1 2,-1 0,-8 1,-18 5,1 1,0 2,0 1,-24 13,-113 60,172-83,1-1,-1 1,1 0,-1-1,1 1,-1 0,1 0,-1 0,1 0,0 0,0 0,0 0,-1 0,1 0,0 1,0-1,1 0,-1 1,0-1,0 1,1-1,-1 1,1-1,-1 1,1 0,0-1,-1 1,1-1,0 1,0 0,0-1,0 1,0 0,1-1,-1 1,1-1,-1 1,1 0,-1-1,1 1,0-1,-1 0,1 1,0-1,0 0,0 1,0-1,1 0,-1 0,0 0,0 0,1 0,-1 0,1 0,-1 0,1-1,10 3,0 0,0-1,1-1,-1 0,0-1,1 0,-1-1,1-1,-1 1,0-2,4-1,29-4,-34 9,0-1,0 2,1-1,-1 1,-1 1,1 0,0 1,-1 0,1 0,-1 1,-1 1,1 0,-1 0,0 0,2 3,31 17,-28-16,1-1,0-1,1 0,0-1,0-1,0-1,1 0,-1-1,1-1,12 1,43 8,-53-6</inkml:trace>
</inkml:ink>
</file>

<file path=ppt/ink/ink5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2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6,'56'17,"-12"-10,1-2,0-2,0-2,31-4,10 1,-74 2,-5 1,1-1,-1 0,1 0,-1 0,1-1,-1-1,0 1,0-1,0 0,0-1,0 1,0-1,5-4,1-4</inkml:trace>
</inkml:ink>
</file>

<file path=ppt/ink/ink5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2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1,'43'9,"29"-1,7-2,-6-2,-10-2,-10-1,-11-1,-11-5,-12-2</inkml:trace>
</inkml:ink>
</file>

<file path=ppt/ink/ink5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04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230 275,'-4'22,"0"-1,-1 0,-1 0,-1 0,-1-1,-1 0,0-1,-2 0,0 0,-1-1,-1-1,-3 4,-1 2,-80 120,146-193,143-157,-82 71,-110 135,0 0,1 0,-1 1,1-1,-1 0,1 0,-1 0,1 0,-1 1,1-1,0 0,-1 1,1-1,0 0,0 1,0-1,-1 1,1-1,0 1,0 0,0-1,0 1,0 0,0-1,0 1,0 0,0 0,0 0,0 0,0 0,0 0,0 0,-1 0,1 1,0-1,0 0,0 1,0-1,0 0,0 1,0-1,0 1,-1-1,1 1,0 0,0-1,-1 1,1 0,0-1,-1 1,1 0,-1 0,1 0,-1-1,1 1,-1 0,0 0,1 1,5 141,-8-93,2-48,7 75,-7-76,0 1,1-1,-1 0,1 1,-1-1,1 0,-1 1,1-1,0 0,0 0,-1 0,1 0,0 0,0 0,0 0,0 0,0 0,1 0,-1 0,0-1,0 1,0 0,1-1,-1 1,0-1,1 0,-1 1,0-1,1 0,-1 0,1 0,-1 0,0 0,1 0,-1 0,1 0,-1-1,0 1,1 0,-1-1,0 1,1-1,-1 0,0 1,0-1,0 0,0 0,1 0,-1 1,0-1,0-1,134-121,-74 54,-46 51,0 1,0 0,2 1,0 1,0 0,2 1,3-1,-20 14,0 0,0 0,0 0,0 0,0 0,0 0,0 0,1 1,-1-1,0 1,1 0,-1-1,0 1,1 0,-1 0,0 1,1-1,-1 0,0 1,0 0,1-1,-1 1,0 0,0 0,0 0,0 0,0 1,0-1,0 0,-1 1,1-1,0 1,-1 0,1 0,-1-1,1 1,-1 0,0 0,0 0,0 1,0-1,0 0,-1 0,1 0,-1 1,1-1,-1 0,0 1,0-1,0 2,-26 174,28-42,4-118</inkml:trace>
  <inkml:trace contextRef="#ctx0" brushRef="#br0" timeOffset="9383.224">1104 755,'19'3,"-1"-2,1 0,-1-2,0 0,1 0,-1-2,0 0,0-1,0-1,-1-1,1-1,-1 0,-1-1,0 0,0-2,0 0,-1-1,2-2,40-44,-2-3,-3-2,-3-2,11-23,-51 75,0-1,-1 0,-1 0,0-1,-1 0,-1 0,0-1,0 1,-2-1,0 0,-1 0,0 0,-1-1,-1 1,0 0,-1 0,-1 0,-2-12,3 25,0-1,1 1,-1-1,0 1,-1 0,1-1,0 1,-1 0,1 0,-1 0,0 0,1 0,-1 0,0 0,0 1,-1-1,1 1,0-1,0 1,-1 0,1 0,0 0,-1 0,1 0,-1 0,0 1,1 0,-1-1,1 1,-1 0,0 0,1 0,-1 1,0-1,1 0,-1 1,1 0,-1 0,1 0,-2 0,-87 66,78-53,1 0,0 0,1 2,0-1,2 1,0 1,0-1,2 2,0-1,1 1,0 0,2 0,0 1,1-1,1 1,1 0,0-1,2 1,0 0,1 0,1-1,2 5,1-11,0 0,2-1,-1 0,1-1,1 1,0-2,1 1,-1-1,2-1,-1 0,1 0,0-1,1 0,0-1,0 0,0-1,1-1,0 0,-1 0,1-1,1-1,8 0,161 24,-182-25,-12-1</inkml:trace>
  <inkml:trace contextRef="#ctx0" brushRef="#br0" timeOffset="12022.68">2656 191,'-35'95,"25"-68,3-7,0 0,-2-1,0 0,-1 0,0-1,-2-1,0 0,-13 14,-139 99,158-125,0 0,-1 0,1-1,-1 0,0 0,0-1,0 0,0 0,0 0,-1-1,1 0,-1-1,0 0,1 0,-1 0,0-1,0 0,1-1,-1 0,0 0,1 0,-1-1,1 0,-1-1,1 0,0 0,0-1,4-2,0 0,1-1,0 1,0-1,1 0,0 0,0 1,1-1,-1 0,1 0,1 0,0 0,0 0,0 1,0-1,1 0,0 1,1-1,0 1,1-2,-3 3,1-4,1 0,0 0,1 0,0 0,0 1,0-1,1 1,1 0,-1 1,1-1,1 1,-1 1,1-1,0 1,1 0,-1 0,1 1,1 0,-1 1,0-1,1 2,0-1,-2 6,1 0,-1 0,0 0,0 1,-1 0,1 0,-1 1,1 0,-1 0,0 1,-1-1,1 1,-1 0,0 1,0-1,0 1,-1 0,0 0,0 1,-1-1,2 3,12 16,3 0,2-1,1-1,0 0,2-2,1-1,0-1,15 7,57 33,-82-51</inkml:trace>
</inkml:ink>
</file>

<file path=ppt/ink/ink5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27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85 283,'147'26,"273"-24,-396-2</inkml:trace>
  <inkml:trace contextRef="#ctx0" brushRef="#br0" timeOffset="251.593">1 565,'48'5,"35"1,13 0,-5-1,-14-2,-9 0,-12-2,-11-1,-8 0,-5 0,-4-5,-2-2,-5 1</inkml:trace>
  <inkml:trace contextRef="#ctx0" brushRef="#br0" timeOffset="670.987">537 1,'9'14,"1"-1,1-1,-1 1,2-1,0-1,0 0,1-1,0-1,1 0,0 0,1-1,-1-1,1-1,1 0,-1-1,1 0,0-1,0-1,3 0,129 48,-143-49,0-1,0 1,-1 1,1-1,0 1,-1-1,0 1,0 1,0-1,0 0,0 1,-1 0,1 0,-1 0,0 0,0 1,-1-1,1 1,-1 0,0-1,0 1,-1 0,1 0,-1 0,0 0,0 1,-1-1,0 0,0 2,-7 11,-2-1,0 0,-1 0,0-1,-2 0,0-1,0 0,-2-1,0 0,0-1,-1-1,-1 0,0-1,-14 7,6-1,-230 163,230-166</inkml:trace>
</inkml:ink>
</file>

<file path=ppt/ink/ink5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0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0,1 0,-1 0,0 0,0 0,0 0,-1 0,1 0,-1 0,-9 0,-9 0</inkml:trace>
</inkml:ink>
</file>

<file path=ppt/ink/ink5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87,'-3'-4,"-1"-1,0 1,0 1,-1-1,1 0,-1 1,1 0,-1 0,0 0,0 1,-1 0,1 0,0 0,-1 0,1 1,-1 0,0 0,1 1,-1-1,0 1,1 0,-1 1,0 0,1 0,-1 0,1 0,-1 1,1 0,0 0,-1 0,1 1,0-1,1 1,-1 1,0-1,1 1,-4 3,-2 1,0 0,0 1,0 0,1 0,1 1,0 0,0 1,1 0,0 0,1 0,0 1,0 3,5-11,0 0,0 0,0 0,1 1,-1-1,1 0,0 0,0 1,1-1,-1 0,1 0,0 0,0 0,1 0,-1 0,1 0,-1 0,1 0,1-1,-1 1,0-1,1 1,0-1,0 0,0 0,0 0,0 0,0-1,1 1,0-1,-1 0,1 0,0 0,0-1,0 1,0-1,0 0,0 0,0-1,0 1,1-1,-1 0,0 0,3 0,12-7,-1 0,0-2,0 0,-1-1,0-1,0 0,-1-1,-1-1,0-1,-1 0,0 0,-1-2,-1 0,7-11,22-23,24-35,-65 85,0 0,0-1,0 1,0-1,0 1,0-1,0 1,0-1,1 1,-1 0,0-1,0 1,0-1,1 1,-1-1,0 1,0 0,1-1,-1 1,0 0,1-1,-1 1,0 0,1 0,-1-1,0 1,1 0,-1 0,1 0,-1-1,1 1,-1 0,0 0,1 0,-1 0,1 0,-1 0,1 0,-1 0,1 0,-1 0,1 0,-1 0,0 0,1 1,-1-1,1 0,-1 0,1 0,-1 1,0-1,1 0,-1 0,0 1,1-1,-1 0,0 1,1-1,-1 0,0 1,0-1,1 0,-1 1,0-1,0 1,0-1,0 1,1-1,-1 1,2 36,-2-31,13 169,-6-131,-3 1,-2 0,-2-1,-1 1,-3 3,1-15,-1-1,-1 0,-1 0,-2 0,-2-1,0 0,-2-1,-2 0,0-1,-2 0,-1-2,-19 23,34-47,0 0,0 0,0 0,-1 0,1-1,-1 1,0-1,0 1,0-1,0 0,0-1,0 1,0 0,-1-1,1 0,-1 0,1 0,-1 0,1 0,-1-1,0 1,1-1,-1 0,1 0,-1-1,0 1,1-1,-1 1,1-1,-1 0,1-1,-1 1,1-1,0 1,0-1,0 0,0 0,0 0,0-1,0 1,1-1,-1 1,1-1,-1 0,1 0,0 0,1 0,-1 0,0-1,1 1,-2-17,1 1,1-1,1 0,1 0,0 0,2 0,0 1,1-1,1 1,1 0,1 0,0 1,2 0,0 0,1 0,0 2,2-1,0 1,0 1,2 0,0 1,2-1,97-68,-94 75</inkml:trace>
</inkml:ink>
</file>

<file path=ppt/ink/ink5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0,'-19'2,"0"1,0 1,0 0,0 2,0 0,1 1,0 0,1 2,-11 6,26-15,1 1,-1-1,1 0,-1 0,1 1,0-1,-1 0,1 1,0 0,-1-1,1 1,0 0,0-1,0 1,-1 0,1 0,0 0,0 0,0 0,0 0,1 0,-1 1,0-1,0 0,1 0,-1 1,1-1,-1 0,1 1,-1-1,1 1,0-1,0 1,0-1,0 0,0 1,0-1,0 1,0-1,0 1,1-1,-1 0,1 1,-1-1,1 0,-1 1,1-1,0 0,0 0,-1 0,1 1,0-1,0 0,0 0,0 0,1 0,-1-1,0 1,150 79,-145-74,0 0,0 0,0 1,-1 0,0 1,-1-1,1 1,-1 0,-1 0,1 0,-2 0,1 1,-1-1,0 1,-1-1,0 1,0 0,-1 0,0-1,0 1,-1 0,0 0,-1-1,0 1,0-1,-1 1,0-1,-1 0,0 0,0 0,0-1,-1 1,0-1,-6 6,8-10,-1 0,0-1,0 1,0-1,0 1,-1-1,1 0,-1-1,1 1,-1-1,1 0,-1 0,0-1,1 1,-1-1,0 0,0 0,0 0,1-1,-1 0,0 0,1 0,-1 0,1-1,-1 0,1 0,0 0,0 0,0-1,0 0,0 1,0-1,1-1,-1 1,1-1,0 1,0-1,0 0,-1-3,2-9</inkml:trace>
</inkml:ink>
</file>

<file path=ppt/ink/ink5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3.4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7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1 398,'42'-20,"-1"-2,-2-1,0-2,22-20,-7 7,198-149,-141 150,-107 36,-1 1,1 0,-1 0,1 1,-1-1,0 1,1 0,-1-1,0 1,1 1,-1-1,0 0,0 1,0 0,0 0,0 0,0 0,-1 0,1 0,-1 1,1-1,-1 1,0 0,0-1,0 1,0 0,-1 0,1 0,-1 1,0-1,0 0,0 1,3 9,-2 0,0 1,0-1,-1 1,-1-1,0 1,-1-1,-1 1,0-1,0 1,-2-1,1 0,-2 0,0 0,0-1,-4 5,-4 9,-2-2,0 0,-2 0,-1-2,0 0,-2-1,-7 6,3-5,12-8,1-1,-2 0,0-1,0 0,-2-1,1-1,-1 0,0-1,-1-1,0-1,0 0,-1 0,0-2,0 0,0-1,-1-1,-6 0,20-4,1-1,-1 1,1-1,-1 0,1 0,0-1,-1 1,1 0,0-1,1 0,-1 0,0 0,1 0,0 0,0 0,0-1,0 1,0-1,0 0,1 1,0-1,0 0,0 0,0 0,1 0,-1 0,1 1,0-1,0 0,1 0,-1 0,1 0,0 0,0 0,0 0,0 1,1-1,-1 0,1 1,0-1,0 1,2-2,9-21</inkml:trace>
</inkml:ink>
</file>

<file path=ppt/ink/ink5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5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2,'137'21,"94"-43,-215 21,59 14,-69-7</inkml:trace>
</inkml:ink>
</file>

<file path=ppt/ink/ink5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5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27,'38'5,"28"-4,6-1,-3-1,-9 0,-10-6,-8 0,-7 0,-5 2,-7 1</inkml:trace>
</inkml:ink>
</file>

<file path=ppt/ink/ink5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3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34 457,'-5'33,"-1"17,-5-1,0-8</inkml:trace>
  <inkml:trace contextRef="#ctx0" brushRef="#br0" timeOffset="576.398">259 627,'25'-21,"-2"-1,0-1,-1 0,-2-2,0 0,-2-2,-1 0,-1-1,-1 0,7-20,-22 48,0 1,0-1,1 1,-1 0,0-1,1 1,-1-1,1 1,-1-1,1 1,-1-1,1 1,-1-1,1 0,-1 1,1-1,0 0,-1 1,1-1,-1 0,1 0,0 1,-1-1,1 0,0 0,-1 0,1 0,0 0,-1 0,1 0,0 0,-1 0,1-1,0 1,-1 0,1 0,0 0,-1-1,1 1,-1 0,1-1,-1 1,1-1,0 1,-1 0,1-1,-1 1,0-1,1 0,-1 1,1-1,-1 1,0-1,0 1,1-1,-1 0,0 1,0-1,0 0,1 1,-1-1,0 0,0 1,0-1,0 0,0 1,-1-1,1 0,11 61,22 64,-31-119,0-1,1 0,0 1,0-1,0-1,0 1,0 0,1-1,-1 1,1-1,0 0,0-1,0 1,1-1,-1 1,0-1,1-1,0 1,-1-1,1 1,0-1,0 0,0-1,2 1,4-3,1-1,-1 1,0-2,-1 0,1 0,-1-1,0 0,0 0,0-1,0-1,-1 0,-1 0,1-1,-1 0,0 0,-1-1,0 0,0 0,-1 0,0-1,-1 0,3-7,0 5,68-133,-67 130</inkml:trace>
  <inkml:trace contextRef="#ctx0" brushRef="#br0" timeOffset="946.6">1389 6,'-16'27,"1"1,1 1,2 0,0 1,3 0,0 1,2 0,0 8,5-33,0-1,0 1,1 0,0 0,0 0,1 0,0 1,0-1,0 0,1 0,-1 0,2 0,-1 0,1 0,-1 0,2-1,-1 1,1-1,-1 1,2-1,-1 0,0 0,1 0,0 0,0-1,1 0,-1 1,1-2,0 1,0 0,0-1,4 2,1 0,1-1,-1 0,1-1,0 0,0-1,0 0,0 0,0-1,0-1,1 0,-1-1,0 0,0 0,0-1,0-1,0 0,0 0,-1-1,0 0,1-1,-2 0,1-1,0 0,-1 0,0-1,-1 0,0-1,0 0,0 0,-1-1,2-2,1-6,0 0,-1-1,0 1,-2-2,0 1,-1-1,-1 0,-1 0,2-18,-6 31,0 0,-1 0,1 0,-1 0,0 0,-1 1,0-1,0 0,0 0,0 1,-1 0,0-1,0 1,0 0,-1 0,0 1,0-1,0 1,-1 0,1 0,-1 0,0 0,0 1,0 0,-6-3,-3-1,-1 1,0 0,0 1,0 0,-1 1,1 1,-1 1,0 0,-3 1,-13 0</inkml:trace>
  <inkml:trace contextRef="#ctx0" brushRef="#br0" timeOffset="1194.318">1163 231,'38'-5,"23"-1,5 0,-3 1,-9 2,-7 0,-13 7,-6 2,-9 5,-2 0,-5 4,1 3,3 0,4-4,3-5,2-3,-3-2</inkml:trace>
</inkml:ink>
</file>

<file path=ppt/ink/ink5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7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1 627,'15'5,"1"0,0-1,0 0,0-2,0 0,0-1,1 0,-1-1,0-1,1-1,-1 0,0-1,0-1,0 0,-1-1,15-7,6-8,-1-1,0-1,-2-2,0-2,-2-1,19-21,61-56,-103 97,0-1,-1 0,0 0,-1 0,0-1,0 0,-1 0,0-1,0 0,-1 0,-1 0,1 0,-2 0,1-1,0-9,-2 13,-1 1,0 0,0 0,0 0,-1-1,0 1,0 0,-1 0,1 0,-1 0,-1 0,1 1,-1-1,0 1,0-1,0 1,-1 0,0 0,0 1,0-1,-1 1,1 0,-1 0,0 0,0 1,-1-1,-3 0,3 0,-1 1,0 0,-1 1,1-1,0 1,-1 1,1 0,-1 0,0 0,1 1,-1 0,1 0,-1 1,0 0,1 1,-1-1,1 1,0 1,0 0,0 0,0 0,0 0,0 1,1 1,0-1,0 1,0 0,1 0,-1 0,1 1,0 0,1 0,-1 0,1 1,1-1,-1 1,1 0,0 0,1 1,-1-1,1 0,0 8,-1 0,0 1,2 0,0-1,0 1,2 0,0-1,0 1,2 0,0-1,1 0,0 1,1-2,1 1,0-1,1 1,1-2,0 1,1-1,0 0,1-1,4 4,13 9,1-2,2-1,0-1,1-1,24 10,-37-19,-3-1</inkml:trace>
</inkml:ink>
</file>

<file path=ppt/ink/ink5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8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0,'-14'19,"-5"12,-5-1,8-4,11-7,11-12,9-7,2-8,-1 2,-5 7,-3 3</inkml:trace>
</inkml:ink>
</file>

<file path=ppt/ink/ink5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1,'-9'4,"-9"8,0 5,7 1,10-4,6-8,1-1,-4-1,-3 4,-7 0,-1 3,1 1</inkml:trace>
</inkml:ink>
</file>

<file path=ppt/ink/ink5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57:37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345 135,'-32'8,"1"2,0 1,0 2,1 1,0 1,2 2,-17 12,37-23,1 0,0 1,0 0,1 0,0 0,0 1,1 0,0 0,0 1,1-1,0 1,1 0,0 0,0 0,1 0,0 1,0-1,1 1,1-1,-1 1,2-1,-1 1,1-1,1 1,-1-1,2 0,-1 1,1-1,1 0,0-1,2 5,-3-5,0 1,1-1,0 0,0 0,1-1,0 1,0-1,1 0,-1-1,2 1,-1-1,1 0,0-1,0 1,0-1,1-1,0 0,0 0,0 0,0-1,1 0,0-1,-1 0,1 0,0-1,0 0,0 0,-1-1,1 0,0-1,0 0,3-1,8-2,0-1,0-2,-1 1,0-2,0-1,-1 0,0-1,-1-1,0-1,-1 0,0-2,-1 1,0-2,-1 0,8-12,-1 1,-1-1,-1 0,-2-2,0 0,4-14,-17 34,0-1,0 0,-1 0,0 0,-1 0,0 0,-1-1,0 1,0 0,-1-1,-1 1,1-1,-2 1,1 0,-2-1,1 1,-1 0,-1 0,-1-1,-1 2,-1 0,-1 1,1 0,-1 1,-1-1,1 1,-1 1,-1 0,1 0,-1 1,0 0,0 1,0 0,-1 0,1 1,-1 1,0 0,0 0,0 1,0 0,0 1,0 1,0-1,0 2,0-1,-5 3,-65 22,52-10</inkml:trace>
  <inkml:trace contextRef="#ctx0" brushRef="#br0" timeOffset="364.611">148 332,'140'-93,"-131"92,1 0,0 0,-1 1,1 0,0 1,0 0,-1 0,1 1,-1 0,0 1,1 0,-1 1,-1 0,1 0,0 1,-1 0,0 0,0 1,5 4,-5-5,120 50,-86-52,-25-8</inkml:trace>
</inkml:ink>
</file>

<file path=ppt/ink/ink5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5:56.36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4186 438,'14'15,"6"4</inkml:trace>
</inkml:ink>
</file>

<file path=ppt/ink/ink5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43.3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0,'0'5,"0"6,0 7,0-1</inkml:trace>
</inkml:ink>
</file>

<file path=ppt/ink/ink5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43.6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0,'5'15,"1"4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7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82 118,'-21'67,"2"1,3 1,-4 55,19-120,0 1,-1-1,2 0,-1 1,1-1,-1 0,1 1,0-1,1 0,-1 1,1-1,0 0,0 1,0-1,0 0,1 0,0 0,0 0,0 0,0 0,1-1,-1 1,1-1,0 1,0-1,0 0,0 0,1-1,-1 1,1-1,0 1,0-1,0 0,0-1,0 1,0-1,1 1,6-3,0 0,1-1,-1 0,0-1,0 0,0 0,0-1,-1-1,0 0,0 0,0-1,0 0,-1-1,0 0,0-1,-1 0,0 0,0 0,-1-1,0 0,-1-1,0 0,0 0,-1 0,-1 0,4-11,-2 6,-2 1,0-1,-1 0,0 0,-1 0,-1 0,0 0,-1 0,-1-1,0 1,-1 0,-1 0,0 0,-1 1,-2-4,3 9,-1 0,0 0,-1 1,0-1,0 1,-1 0,0 0,0 1,0-1,-1 1,-1 1,1-1,-1 1,0 1,0 0,-1 0,1 0,-1 1,0 0,0 1,-1 0,1 0,-8 0,-44-2,36 5</inkml:trace>
</inkml:ink>
</file>

<file path=ppt/ink/ink5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41.5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764 114,'-2'0,"0"-1,0 1,1 0,-1 0,0 0,0 1,0-1,1 0,-1 1,0-1,1 1,-1-1,0 1,1 0,-1 0,1 0,-1 0,1 0,-1 0,1 0,0 0,-1 0,1 1,0-1,0 1,0-1,0 1,0-1,1 1,-1-1,0 1,1 0,-1-1,1 1,-1 0,1 1,0-3,-155 294,-12-5,187-336,217-404,-170 310,-63 122,-12 33,1 4,1 1,0 1,1-1,1 1,1 0,1 0,1 0,0 0,2 0,1 8,9 36,3 0,2-1,3-1,13 24,-31-84,-1 1,1-1,0 0,0 1,0-1,0 0,1 0,-1 0,1 0,-1 0,1 0,0 0,-1-1,1 1,0 0,0-1,0 0,0 1,0-1,1 0,-1 0,0 0,1 0,-1-1,0 1,1-1,-1 1,1-1,-1 0,1 0,-1 0,1 0,-1 0,1-1,-1 1,0-1,1 1,-1-1,0 0,1 0,-1 0,0 0,0-1,0 1,0 0,0-1,0 0,0 1,0-1,-1 0,1-1,21-25,-2 0,-1-2,-1 0,-2-1,-1-1,11-31,-12 33,-2 0,-1-1,-1-1,-2 0,-1 0,-1-1,-2 0,-2 0,-1 0,-1-26,-1 57,0 0,0 0,0 0,0-1,-1 1,1 0,-1 0,1 0,-1 0,0 0,1 0,-1 0,0 0,0 0,-1 0,1 1,0-1,-1 0,1 1,-1-1,1 1,-1-1,0 1,1 0,-1 0,0 0,-1-1,-9 3</inkml:trace>
  <inkml:trace contextRef="#ctx0" brushRef="#br0" timeOffset="324.695">1271 368,'-7'28,"1"1,2-1,0 1,2 0,1 0,2 0,0 0,2 0,4 15,-6-40,-1 1,1 0,0 0,1-1,-1 1,1-1,0 1,0-1,0 0,1 0,-1 0,1 0,0 0,0 0,0-1,1 0,-1 1,1-1,0 0,0-1,0 1,0-1,1 0,-1 0,0 0,1 0,0-1,-1 0,1 0,0 0,-1-1,1 1,0-1,0 0,2-1,3-2,0 0,0-1,-1 0,0-1,0 0,0 0,0-1,-1 0,0-1,0 0,0 0,-1 0,0-1,-1 0,0-1,0 0,-1 1,0-2,0 1,-1 0,-1-1,1 0,-1 0,-1 0,0 0,-1-1,1 1,-2 0,0-1,0 1,-1 0,0-1,-1 1,0 0,0 0,-1 0,-1 0,1 0,-2 1,1-1,-1 1,-1 1,0-1,0 1,0 0,-1 0,0 0,-1 1,0 0,0 1,0 0,-1 0,0 1,0 0,0 0,-1 1,0 0,-2 0,-12 1</inkml:trace>
  <inkml:trace contextRef="#ctx0" brushRef="#br0" timeOffset="612.386">1779 1,'0'29,"-5"28,-1 10,0 3,1-6,2-4,1-7,1-8,5-7,2-6,0-2,-1-2,4-6,0-2,-2-4</inkml:trace>
  <inkml:trace contextRef="#ctx0" brushRef="#br0" timeOffset="1050.132">1582 368,'101'27,"-49"-11,0-3,1-2,0-2,0-2,43-2,89-13,-175 5,-1-1,1 0,-1-1,0 0,0 0,0-1,-1 0,0-1,0 0,-1 0,0 0,0-1,-1 0,0-1,0 1,-1-1,0 0,0 0,-1-1,0 0,1-7,-4 15,0-1,0 1,-1-1,1 0,-1 1,1-1,-1 0,0 1,0-1,0 0,-1 1,1-1,-1 0,1 1,-1-1,0 0,0 1,0-1,0 1,-1 0,1-1,-1 1,1 0,-1 0,0 0,0 0,1 0,-2 0,1 1,0-1,0 1,0-1,-1 1,1 0,-1 0,1 0,-1 0,0 0,-3-1,-1 1,1 0,0 0,-1 0,1 1,-1 0,1 0,-1 0,1 1,-1 0,1 1,0-1,-1 1,1 0,-5 3,-2 3,1 0,0 0,0 1,1 1,0 0,0 0,2 1,-1 1,1-1,1 1,0 1,1 0,0 0,1 0,0 1,1 0,1 0,0 0,1 0,0 1,1 0,1 13,1-21,1 1,0 0,1 0,0-1,0 1,1-1,0 0,0 1,0-1,1-1,0 1,1 0,-1-1,1 0,0 0,1-1,0 1,0-1,0 0,0-1,1 1,-1-1,4 1,7 4,0-1,1 0,0-1,0-1,1 0,-1-2,1 0,0-1,3-1,34 0,-32-3</inkml:trace>
  <inkml:trace contextRef="#ctx0" brushRef="#br0" timeOffset="1381.24">1 989,'952'-82,"-168"23,-341 31,-399 27</inkml:trace>
</inkml:ink>
</file>

<file path=ppt/ink/ink5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49.7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5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54.7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0,'14'0,"15"0,7 0,2 0,-1 0,-1 0,-2 0,-3 0,-1 0,-1 0,-1 0,-5 0</inkml:trace>
</inkml:ink>
</file>

<file path=ppt/ink/ink5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55.0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52,'38'-5,"28"-1,6-1,-3 2,-9-3,-10 0,-9 0,-11 3</inkml:trace>
</inkml:ink>
</file>

<file path=ppt/ink/ink5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49.2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436 84,'-7'-7,"-1"1,0 0,0 1,0 0,-1 0,0 1,0 0,0 0,0 1,0 1,-1-1,1 1,-1 1,0 0,0 0,1 1,-1 0,0 1,0 0,-4 2,-8 0,0 2,1 1,-1 1,1 0,1 2,-1 1,2 0,-10 7,27-17,0 0,0 1,0-1,0 1,0-1,0 1,0 0,1 0,-1 0,0 0,0 0,1 0,-1 1,1-1,-1 0,1 1,0-1,-1 1,1-1,0 1,0 0,0 0,0-1,0 1,1 0,-1 0,0 0,1 0,-1 0,1 0,0 0,0 0,0 0,0 0,0 0,0 0,1 0,-1 0,0 0,1 0,0 0,-1 0,1 0,0-1,0 1,0 0,0 0,0-1,1 1,-1-1,0 1,1-1,0 1,76 38,-66-35,-1-1,1 1,-1 1,0 0,0 1,-1 0,0 0,0 1,0 0,-1 1,-1 0,1 1,-2 0,1 0,-1 0,3 9,-6-12,-1 1,0 0,-1 0,0 0,0 0,0 1,-1-1,-1 0,1 1,-1-1,-1 0,0 1,0-1,0 0,-1 1,0-1,-1 0,0 0,0-1,-1 1,0-1,0 1,0-1,-1 0,0-1,-5 5,-1 1,0-1,-2 0,1-1,-1 0,0-1,-1 0,0-1,-1-1,0 0,0-1,0 0,-14 2,7-7,4-4</inkml:trace>
  <inkml:trace contextRef="#ctx0" brushRef="#br0" timeOffset="264.54">633 394,'-4'38,"-3"18,1 4,-3-3,-1-12</inkml:trace>
  <inkml:trace contextRef="#ctx0" brushRef="#br0" timeOffset="866.305">860 704,'15'-44,"2"0,2 1,1 0,3 2,18-25,1 23,-42 42,1 0,0 1,0-1,0 0,0 1,0-1,0 1,0-1,0 1,0-1,0 1,0 0,0-1,0 1,0 0,0 0,0 0,1 0,-1 0,0 0,0 0,0 0,0 1,0-1,0 0,0 1,0-1,0 0,0 1,0-1,0 1,0 0,0-1,0 1,0 0,0 0,-1-1,1 1,0 0,-1 0,1 0,-1 0,1 0,-1 0,1 0,-1 0,1 0,-1 0,0 1,6 96,-7-90,0 0,0 0,1 0,0 0,0-1,1 1,0 0,0 0,1 0,0-1,0 1,1-1,0 0,1 3,-1-7,-1 1,1-1,0 0,0 0,0 0,1-1,-1 1,0-1,1 0,0 0,-1 0,1 0,0-1,0 1,0-1,0 0,0 0,1-1,-1 1,0-1,0 0,0 0,0 0,1-1,-1 1,0-1,0 0,0 0,0 0,0-1,3-1,3-1,0-1,0 0,-1 0,0-1,0-1,0 1,-1-1,0-1,0 1,-1-1,6-8,0-2,-1 0,0 0,-2-1,0-1,-1 1,-1-2,3-14,-7 15</inkml:trace>
  <inkml:trace contextRef="#ctx0" brushRef="#br0" timeOffset="4366.04">2017 56,'-1'-2,"0"0,0 0,0 0,0 0,0 1,-1-1,1 0,0 1,-1-1,1 1,-1 0,0-1,1 1,-1 0,0 0,0 0,0 0,0 0,0 1,0-1,0 0,0 1,0 0,0-1,0 1,0 0,-1 0,1 0,0 0,0 1,0-1,0 0,0 1,0 0,0-1,0 1,0 0,0 0,0 0,1 0,-1 1,0-1,0 1,-71 66,58-50,0 1,2 1,0 0,1 1,1 0,1 1,1 0,1 1,1 0,1 0,1 0,1 1,1 0,2 0,0 0,1 0,3 22,-1-38,0 0,1 0,0 0,0-1,0 0,1 0,0 0,1 0,0 0,0-1,0 0,1 0,-1 0,1-1,1 1,-1-2,1 1,0-1,0 0,0 0,0-1,1 0,0 0,-1-1,1 0,0 0,0-1,0 0,5 0,2 0,-1 0,1-1,-1-1,1 0,-1-1,1 0,-1-1,0-1,0-1,0 0,-1 0,1-1,-1-1,-1 0,1-1,5-6,8-6,-1-1,-2-1,0-2,-1 0,-2-1,17-26,-29 38,-1 0,0-1,0 1,-1-1,-1 0,-1-1,0 1,0-1,-2 0,0 0,0 0,-2 0,0 0,-1-7,0 13,0 0,0 0,-1 0,0 0,-1 1,0-1,0 1,-1 0,0 0,0 0,-1 0,0 1,0 0,-1 0,0 0,0 1,-1-1,0 2,0-1,0 1,-1 0,0 0,1 1,-6-2,3 2,-1 1,1 0,-1 0,1 1,-1 1,0-1,0 2,0 0,0 0,0 1,1 0,-1 1,0 0,0 0,1 2,-3 0,-15 8</inkml:trace>
  <inkml:trace contextRef="#ctx0" brushRef="#br0" timeOffset="4717.334">1565 478,'74'-23,"0"-3,-1-3,34-21,-40 19,-66 29,1 1,0 0,0-1,0 1,0 0,0 0,1 0,-1 0,0 1,0-1,1 0,-1 1,0 0,1 0,-1-1,0 1,1 1,-1-1,0 0,1 0,-1 1,0 0,0-1,1 1,-1 0,0 0,0 0,0 0,0 0,0 1,0-1,0 1,-1-1,1 1,0 0,-1-1,1 1,-1 0,0 0,1 2,21 63,-22-60,0 0,0-1,0 1,1-1,0 1,1-1,-1 0,1 0,0 0,1 0,0-1,-1 1,2-1,-1 0,1 0,-1 0,1-1,1 0,-1 0,1 0,-1 0,1-1,3 1,-1-1,0-1,1 0,-1-1,1 0,0 0,-1-1,1 0,-1 0,1-1,-1 0,1-1,-1 0,1 0,3-2,7-4</inkml:trace>
</inkml:ink>
</file>

<file path=ppt/ink/ink5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58.3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1,'20'5,"10"1,5 0,2-1,-1-2,-1-1,-3-1,-1 0,-6-6,-3-1,0-1,-4 2</inkml:trace>
</inkml:ink>
</file>

<file path=ppt/ink/ink5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57.6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254 51,'-31'29,"1"2,1 1,1 1,3 2,-13 22,30-48,1 1,0 0,1 0,0 0,1 1,0 0,0 0,1 1,1-1,0 1,0-1,2 1,-1 0,1 0,1 0,0 0,1 0,0 0,1 0,0-1,1 1,0 0,1-1,3 7,-2-8,1 0,0-1,1 1,0-1,1-1,-1 1,2-1,-1-1,1 1,0-1,1-1,0 0,0 0,0-1,0 0,1-1,0 0,0-1,0 0,0-1,1 0,-1 0,1-1,-1-1,1 0,-1-1,1 0,-1-1,11-2,-2-5,-1 0,0 0,-1-2,0 0,-1-2,0 0,-1 0,0-1,-1-2,-1 1,-1-1,0-1,-1-1,0 1,-2-2,0 0,-1 0,-1 0,-1-1,3-15,-6 24,-1-1,0 1,-1-1,0 0,-1 0,0 0,-1 0,-1 0,0 0,0 0,-1 0,0 0,-1 1,-1-1,0 1,0 0,-1 0,-1 0,0 1,0 0,-1 0,0 0,-1 1,0 0,0 0,-1 1,0 0,0 1,-1 0,0 0,-1 1,1 0,-1 1,0 0,0 1,-1 1,-7-3,-38 9,32 2</inkml:trace>
  <inkml:trace contextRef="#ctx0" brushRef="#br0" timeOffset="337.769">0 474,'58'-37,"-22"12,1 2,1 2,0 1,14-3,-49 21,0 1,0-1,1 1,-1-1,1 1,-1 0,1 0,-1 0,1 1,0-1,-1 1,1 0,0 0,-1 0,1 1,0-1,-1 1,1 0,-1 0,1 0,-1 0,1 1,-1-1,0 1,0 0,0 0,0 0,0 0,0 1,0-1,-1 1,1 0,-1 0,0-1,1 3,1 4,-1 0,1-1,0 1,0-1,1 0,0-1,1 1,0-1,0 0,0-1,1 1,0-1,1 0,-1-1,1 0,0 0,0-1,0 0,1 0,-1-1,1 0,0 0,0-1,0 0,1-1,-1 0,0 0,7-1,67-33,-67 24</inkml:trace>
</inkml:ink>
</file>

<file path=ppt/ink/ink5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6:58.8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219 477,'-25'22,"1"1,1 0,1 2,1 0,2 2,0 0,2 1,-12 25,26-49,1 1,-1 0,1-1,0 1,1 0,-1 0,1 0,0 0,0 0,0 0,1 0,0 0,0 0,0 1,1-1,-1 0,1 0,0 0,1 0,-1 0,1 0,0-1,0 1,1 0,0-1,-1 0,1 1,0-1,1-1,-1 1,1 0,3 2,5 0,0-1,0 0,1-1,-1 0,1-1,0-1,0 0,0 0,1-1,-1-1,0 0,0-1,1-1,-1 0,0 0,-1-1,1-1,0 0,-1-1,0 0,0-1,0-1,-1 1,0-2,0 0,-1 0,0-1,0 0,-1 0,0-1,-1-1,0 1,-1-1,0-1,-1 1,0-1,0-1,-2 6,0-1,-1 1,0-1,0 0,-1 1,1-1,-2 0,1 0,-1-1,-1 1,1 0,-1 0,-1 0,1 0,-1-1,-1 1,0 0,0 0,0 1,-1-1,0 0,-1 1,0 0,0 0,0 0,-1 0,0 0,-2-1,-1 1,0 1,0 0,-1 0,1 0,-1 1,0 1,-1-1,1 2,-1-1,0 1,0 1,0-1,0 2,0 0,-1 0,-8 0,-6 1</inkml:trace>
  <inkml:trace contextRef="#ctx0" brushRef="#br0" timeOffset="305.002">22 788,'198'-121,"-191"117,-4 1,0 1,0-1,0 1,0-1,1 1,-1 0,1 0,-1 1,1-1,0 1,0 0,0 0,-1 0,1 0,0 1,0 0,0-1,0 1,0 1,0-1,0 1,0-1,0 1,0 0,0 0,-1 1,1-1,0 1,0 0,29 58,-32-55,0-1,1 1,0-1,-1 1,1-1,1 0,-1 0,1 0,-1 0,1-1,0 1,1-1,-1 1,1-1,-1 0,1-1,0 1,0 0,0-1,0 0,1 0,-1 0,4 0,-1 0,0-1,0 0,0-1,0 0,0 0,0 0,0-1,0 0,0 0,0-1,0 0,0 0,-1 0,1-1,-1 0,5-3,9-7</inkml:trace>
  <inkml:trace contextRef="#ctx0" brushRef="#br0" timeOffset="1687.617">586 111,'0'-2,"0"0,-1-1,1 1,0 0,0 0,1 0,-1 0,0 0,1 0,-1 0,1 1,-1-1,1 0,0 0,0 0,0 0,0 1,0-1,0 0,1 1,-1-1,0 1,1-1,-1 1,1 0,0 0,-1 0,1 0,0 0,0 0,0 0,0 0,5-5,1 0,0 0,0 1,0 0,1 0,0 1,0 0,0 1,1 0,-1 0,1 1,-1 0,1 1,0 0,-1 0,10 1,-18 2,1-1,-1 1,0 0,0-1,0 1,0 0,0 0,0-1,-1 1,1 0,0 0,-1 0,0 0,1 0,-1 0,0 0,0 0,0 0,0 0,0 0,-1 0,1 0,-1 0,1-1,-1 1,0 0,1 0,-1 0,0-1,0 1,0 0,-1-1,1 1,0-1,-1 1,1-1,-1 0,1 1,-1-1,1 0,-1 0,0 0,-1 0,-2 6,2-5,1 1,-1-1,0 1,1 0,0 0,-1 0,1 0,0 0,1 0,-1 1,1-1,-1 0,1 1,0 0,0-1,1 1,-1 0,1-1,-1 1,1 0,1-1,-1 1,0 0,1-1,0 1,0 0,0-1,0 1,0-1,1 1,1 1,66 40,-64-44,0 1,0 0,0 0,0 1,0-1,0 1,-1 0,1 0,-1 1,0-1,0 1,0 0,0 0,-1 0,0 0,0 1,0 0,0-1,-1 1,1 0,-1 0,-1 0,1 1,-1-1,1 4,-3-4,-1-1,1 0,-1 0,0 0,0 0,0 0,-1 0,1 0,-1-1,0 1,0-1,0 0,-1 0,1 0,-1 0,0-1,1 0,-1 1,0-1,0 0,-1-1,1 1,0-1,-1 0,1 0,0 0,-3-1,-13 5</inkml:trace>
  <inkml:trace contextRef="#ctx0" brushRef="#br0" timeOffset="2101.459">106 1098,'39'-4,"36"-8,10 0,-4 1,-7-2,-10 1,-12 2,-10 4,-7 2,-5 2,-8 1</inkml:trace>
  <inkml:trace contextRef="#ctx0" brushRef="#br0" timeOffset="2617.99">163 1240,'47'-13,"0"3,1 1,0 3,0 1,16 3,0 15,-63-13,0 1,0-1,0 1,0 0,0-1,0 1,0 0,0-1,0 1,0 0,0 0,0 0,-1 0,1 0,0 0,-1 0,1 0,-1 0,1 0,-1 0,1 0,-1 1,0-1,0 0,1 0,-1 0,0 1,0-1,0 0,0 0,-1 0,1 1,0-1,0 0,-1 0,1 0,-1 0,1 0,-1 1,1-1,-1 0,0 0,1 0,-1-1,0 1,0 0,0 0,0 0,-30 28,27-27,1 0,-1 1,1 0,-1 0,1 0,0 0,0 0,0 0,0 1,1 0,-1-1,1 1,0 0,0 0,0 0,1 1,0-1,-1 3,3-4,1 0,-1 0,1 0,0 0,0 0,0-1,1 1,-1 0,0-1,1 0,0 0,-1 1,1-2,0 1,0 0,0 0,1-1,-1 0,0 0,10 6,-10-6,1 1,-1-1,1 1,-1-1,0 1,0 0,0 0,0 1,0-1,0 1,0-1,-1 1,1 0,-1 0,0 0,0 0,0 0,0 1,-1-1,1 1,-1-1,0 1,0-1,0 1,-1 0,1-1,-1 1,0 0,0 0,0-1,0 1,-1 0,1-1,-1 1,0 0,0-1,-1 2,-8 9,0-2,0 0,-1 0,-1-1,0 0,0-1,-1 0,0-1,-1 0,0-1,0-1,-11 4,-6 5,13-6</inkml:trace>
  <inkml:trace contextRef="#ctx0" brushRef="#br0" timeOffset="2871.569">897 1155,'-5'33,"-2"26,1 8,1-3,-3-8,-1-8,-3-12,0-8,3-4,2-6</inkml:trace>
  <inkml:trace contextRef="#ctx0" brushRef="#br0" timeOffset="3102.245">1122 1635,'-10'33,"-7"17,-2-1</inkml:trace>
  <inkml:trace contextRef="#ctx0" brushRef="#br0" timeOffset="3353.981">868 1691,'34'15,"25"9,7 0,-2-3,-12-1,-11-3,-11-6</inkml:trace>
  <inkml:trace contextRef="#ctx0" brushRef="#br0" timeOffset="4422.334">1094 1804,'5'5,"1"6,0 6,-6 1,-3 1,-5-2,-2 1,1 2,7-3,3-4</inkml:trace>
  <inkml:trace contextRef="#ctx0" brushRef="#br0" timeOffset="5323.53">1320 1098,'34'-9,"25"-4,7 1,-2 2,-8 3,-8 2,-12-2,-13 0</inkml:trace>
  <inkml:trace contextRef="#ctx0" brushRef="#br0" timeOffset="5617.005">1517 873,'5'43,"1"19,0 4,-1-4,-1-9,-2-8,-1-6,-1-6,0-9</inkml:trace>
</inkml:ink>
</file>

<file path=ppt/ink/ink5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13.8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57,'0'5,"0"6,0 2</inkml:trace>
  <inkml:trace contextRef="#ctx0" brushRef="#br0" timeOffset="295.237">199 1,'4'5,"3"6,-1 1</inkml:trace>
  <inkml:trace contextRef="#ctx0" brushRef="#br0" timeOffset="585.482">396 57,'5'5,"1"6,5 2,0-7,-1-4</inkml:trace>
</inkml:ink>
</file>

<file path=ppt/ink/ink5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05.2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169 423,'-16'14,"1"0,0 1,1 1,1 0,1 1,0 0,1 1,1 0,0 1,2 0,0 0,1 1,1 0,0 4,4-16,1 1,-1 0,2-1,-1 1,1 0,1 0,-1 0,2-1,-1 1,1-1,0 1,1-1,0 1,0-1,1 0,0-1,1 1,-1-1,1 1,1-1,-1-1,1 1,0-1,1 0,0 0,0-1,0 0,0 0,1-1,0 0,0 0,0-1,0 0,0 0,1-1,4 1,-6-2,0 0,-1-1,1 0,0 0,0 0,-1-1,1 0,0 0,-1-1,1 0,-1 0,1-1,-1 1,0-1,0-1,0 1,-1-1,1 0,-1 0,0-1,0 1,0-1,-1 0,1-1,5-8,0 0,-1-1,0 0,-1 0,-1-1,-1 0,0 0,-1-1,-1 0,0 1,-1-2,-1 1,-1 0,0 0,-1-1,-1 1,-1 0,0 0,-1 0,-1 0,-2-5,3 13,1 1,-1 0,-1-1,0 1,0 0,0 1,-1-1,0 1,-1 0,0 0,0 1,0 0,-1 0,0 0,0 1,0 0,-1 0,1 0,-1 1,0 1,-3-1,-14-3</inkml:trace>
  <inkml:trace contextRef="#ctx0" brushRef="#br0" timeOffset="267.368">56 677,'29'-10,"14"-3,5 1,-2 7,-2 5,-6 2,-3 0,-3 1,-3-1,0 0,-7-6,0-2,-1 0,2 1,-4 1</inkml:trace>
  <inkml:trace contextRef="#ctx0" brushRef="#br0" timeOffset="603.315">677 197,'-19'14,"-6"10,5 6,12-3,11-5,10-7,3-1,4-3,3-4,2 3,-2 4,-2-1,-3 3,-10-2,-6 2,-8-2,-4-3</inkml:trace>
  <inkml:trace contextRef="#ctx0" brushRef="#br0" timeOffset="850.718">565 197,'38'-14,"28"-10,6-1,-3 5,-10 4,-9 7,-8 3,-7 3,-10 3</inkml:trace>
  <inkml:trace contextRef="#ctx0" brushRef="#br0" timeOffset="1136.957">85 987,'43'0,"34"-4,13-3,1 1,-11 1,-13 2,-9 1,-10 1,-8 0,-5 1,-5 0,-3 1,-5-1</inkml:trace>
  <inkml:trace contextRef="#ctx0" brushRef="#br0" timeOffset="1539.089">423 1129,'-30'20,"1"1,0 2,2 1,1 0,1 2,1 1,-7 12,29-37,0 0,0-1,0 1,0 0,0 1,1-1,-1 0,1 0,0 1,-1-1,1 1,0-1,0 1,1-1,-1 1,0 0,1-1,0 1,-1 0,1 0,0-1,1 1,-1 0,0-1,1 1,0 0,-1-1,1 1,0 0,0-1,0 0,1 1,-1-1,1 0,-1 1,1-1,0 0,0 0,0 0,0 0,0-1,0 1,0-1,1 1,-1-1,0 0,1 0,0 1,202-3,-203 1,0 0,0 0,0 0,0 0,1 0,-1 1,0-1,0 1,0-1,0 1,0 0,0 0,0 0,0 0,0 0,0 0,-1 0,1 1,0-1,-1 1,1-1,-1 1,1-1,-1 1,0 0,0 0,0 0,0 0,0 0,0 0,0 0,-1 0,1 0,-1 0,0 0,1 1,-1-1,0 0,0 0,0 0,-1 1,-33 83,-106 63,119-131</inkml:trace>
  <inkml:trace contextRef="#ctx0" brushRef="#br0" timeOffset="1767.003">423 1241,'34'-9,"25"-4,7 1,-2 2,-12-2,-11 1,-6 3,-11 2</inkml:trace>
  <inkml:trace contextRef="#ctx0" brushRef="#br0" timeOffset="2022.734">931 1129,'-15'34,"-4"25,1 7,4-2,3-8,5-8,2-8,3-6,1-8</inkml:trace>
  <inkml:trace contextRef="#ctx0" brushRef="#br0" timeOffset="2270.096">1129 1637,'-29'33,"-14"22,0 5,3-8,3-11,8-14</inkml:trace>
  <inkml:trace contextRef="#ctx0" brushRef="#br0" timeOffset="2519.887">846 1721,'29'10,"29"12,9 3,-2 2,-7-4,-9-6,-8-5,-11-1,-10-1</inkml:trace>
  <inkml:trace contextRef="#ctx0" brushRef="#br0" timeOffset="3168.806">1298 960,'38'0,"23"0,5 0,-3 0,-8 0,-9 0,-11 0</inkml:trace>
  <inkml:trace contextRef="#ctx0" brushRef="#br0" timeOffset="3522.597">2032 480,'-25'39,"2"1,2 2,1 0,3 1,1 1,-6 31,20-71,0 1,0 0,1 0,0 0,0 0,0 0,0 0,1 0,-1 0,1 0,1 0,-1 0,1 0,0 0,0 0,0 0,1 0,0-1,0 1,0 0,0-1,1 0,-1 1,1-1,1 0,-1 0,0-1,1 1,0-1,0 1,0-1,0 0,0-1,4 3,10-2,-1 0,1-1,0-1,0 0,1-2,-1 0,0 0,-1-2,1-1,0 0,-1-1,0 0,3-3,-6 1,0-1,0 0,-1-1,-1 0,0-1,0-1,-1 1,0-2,0 0,-2 0,1-1,-2 0,0 0,0-1,-1 0,-1-1,0 1,-1-1,-1-1,-1 6,0-1,-1 1,0 0,0 0,-2-1,1 1,-1-1,-1 1,1-1,-2 1,0 0,0 0,-1-1,0 1,0 1,-1-1,-1 1,0-1,0 1,0 0,-1 1,-1-1,0 1,0 1,0-1,-1 1,0 1,-8-6,5 5,0 0,-1 1,0 1,-1 0,1 1,-1 0,0 0,0 2,0 0,0 0,0 1,0 0,-1 2,1-1,0 2,0-1,-11 4,-12 6</inkml:trace>
  <inkml:trace contextRef="#ctx0" brushRef="#br0" timeOffset="3826.443">1975 706,'29'-15,"19"-4,6 0,-1 5,-5 3,-6 9,-5 5,-4 2,-8 5,-3 0,-1-1,-3 3,-1-1,-3-7,-3-4</inkml:trace>
  <inkml:trace contextRef="#ctx0" brushRef="#br0" timeOffset="4251.426">2314 56,'63'-21,"-47"15,1-1,0 2,0 0,0 1,1 1,-1 1,1 0,0 1,3 1,-18 1,0-1,-1 1,1-1,-1 1,1 0,-1 0,0 0,1 0,-1 1,0-1,0 0,0 1,0 0,0-1,0 1,0 0,0 0,-1 0,1 0,-1 1,1-1,-1 0,0 0,0 1,0-1,0 1,-1-1,1 1,-1-1,1 3,-3 84,0-67,0-8,0-1,1 0,1 0,0 1,1-1,1 0,-1 1,2-1,0 0,1-1,0 1,3 5,6 14,-13-20</inkml:trace>
  <inkml:trace contextRef="#ctx0" brushRef="#br0" timeOffset="4502.906">2342 226,'38'0,"33"-5,13-2,-3-4,-10 0,-13 1,-11-1,-8-1,-7 4,-9 1</inkml:trace>
  <inkml:trace contextRef="#ctx0" brushRef="#br0" timeOffset="5388.476">1975 1270,'43'-10,"34"-7,8-2,-5-2,-7 3,-11 4,-11 5,-10 3,-6 4,-5 1,-7 1</inkml:trace>
  <inkml:trace contextRef="#ctx0" brushRef="#br0" timeOffset="5918.994">2088 1383,'72'-23,"-58"17,0 1,1 0,0 0,0 2,1 0,-1 1,0 0,1 1,0 1,12 2,-25-2,0 1,0-1,0 1,0 0,0 0,0 0,0 1,-1-1,1 1,0-1,-1 1,1 0,-1 0,0 0,1 0,-1 1,0-1,0 1,-1-1,1 1,0-1,-1 1,0 0,1 0,-1 0,0 0,-1 0,1 0,0 0,-1 0,0 0,0 2,-15 107,7-73,-29 160,12-56,22-121</inkml:trace>
  <inkml:trace contextRef="#ctx0" brushRef="#br0" timeOffset="6172.884">2088 1806,'39'-14,"26"-10,8-1,-5 4,-8 6,-14 0,-11 3,-6 3,-9 4</inkml:trace>
  <inkml:trace contextRef="#ctx0" brushRef="#br0" timeOffset="6468.546">2681 1326,'5'24,"1"18,5 6,0 0,-1-4,-3-4,-2-4,-3-4,0-2,-2-1,0-2,-1-4</inkml:trace>
  <inkml:trace contextRef="#ctx0" brushRef="#br0" timeOffset="6719.103">2878 1947,'-14'34,"-5"15,-4 0,2-4,4-9</inkml:trace>
  <inkml:trace contextRef="#ctx0" brushRef="#br0" timeOffset="6968.105">2738 2060,'33'10,"17"3,3-1,-6-2</inkml:trace>
  <inkml:trace contextRef="#ctx0" brushRef="#br0" timeOffset="8041.265">2765 1016,'34'0,"20"0,6 0,-2 0,-11-5,-9-1,-6-1,-4 2,-6-3,-7 0</inkml:trace>
  <inkml:trace contextRef="#ctx0" brushRef="#br0" timeOffset="8290.487">3048 818,'-10'33,"-2"22,0 5,6-2,6-6,6-13,8-7,1-10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8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1,'15'128,"-5"1,-6 69,-45 159,30-285,-24 205,35-254</inkml:trace>
</inkml:ink>
</file>

<file path=ppt/ink/ink5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31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406 424,'-54'28,"1"3,2 2,1 3,-40 37,81-67,0 1,1 0,0 0,0 1,1 0,0 0,1 1,-1 0,2 0,-1 0,1 1,1 0,0 0,0 0,1 0,0 1,1-1,0 3,2-11,0 1,0-1,1 1,0-1,-1 1,1-1,0 1,0-1,0 0,1 1,-1-1,0 0,1 0,0 0,-1 0,1 0,0 0,0-1,0 1,0-1,0 1,0-1,1 0,-1 1,0-1,1 0,-1-1,1 1,-1 0,1-1,-1 1,1-1,0 0,-1 0,1 0,1 0,95-17,-62-2,-2-1,0-2,-2-2,0 0,-2-3,-1 0,14-17,-26 26,14-16,-27 26,0 1,1 1,0-1,1 1,-1 0,1 1,0-1,1 1,-1 1,1-1,2 1,-9 3,1 1,0 0,-1 0,1-1,0 1,0 1,-1-1,1 0,0 0,-1 1,1-1,0 0,-1 1,1 0,0-1,-1 1,1 0,-1 0,1 0,-1 0,0 0,1 0,-1 0,0 1,0-1,0 0,0 1,0-1,0 1,0-1,0 1,-1-1,1 1,-1 0,1-1,-1 1,0 0,1-1,-1 1,10 71,-10-55,-2-15,1 0,0 0,1 0,-1 0,0 0,1 0,0 0,0 0,0 0,0 0,0 0,0 0,1 0,-1 0,1 0,0 0,0 0,0-1,1 1,-1 0,1-1,-1 1,1-1,0 1,0-1,0 0,0 1,0-1,0 0,1 0,-1-1,1 1,-1-1,1 1,0-1,0 0,0 0,-1 0,1 0,0 0,1-1,8-3,0-1,0 0,-1-1,1-1,-1 0,0 0,-1-1,0 0,0-1,8-8,41-27,-50 37,66-32,-73 37,-1 0,1 1,0-1,-1 1,1-1,0 1,0-1,-1 1,1 0,0 0,0 0,0 0,-1 0,1 0,0 1,0-1,0 0,-1 1,1 0,0-1,-1 1,1 0,-1 0,1 0,-1 0,1 0,-1 0,1 0,-1 0,0 1,0-1,0 0,0 1,0-1,0 1,0 0,0-1,0 1,-1 0,1 0,-7 104,5-103,1 0,-1 0,1 0,0 0,0 0,0 0,0 0,1 0,-1 0,1-1,0 1,0 0,0 0,0 0,0-1,1 1,-1-1,1 1,-1-1,1 1,0-1,0 0,0 0,1 0,-1 0,0 0,1 0,-1-1,1 1,0-1,-1 0,1 0,0 0,0 0,0 0,-1-1,1 1,0-1,0 1,0-1,0 0,0-1,0 1,0 0,2-1,30-20,-19 10</inkml:trace>
  <inkml:trace contextRef="#ctx0" brushRef="#br0" timeOffset="1468.266">1648 593,'-13'-2,"0"0,0 1,0 1,0 0,0 1,0 0,1 1,-1 0,0 1,1 0,-12 5,19-6,-1 1,0-1,1 1,0 0,0 0,0 0,0 1,0 0,1 0,0 0,-1 0,1 1,1 0,-1 0,1 0,0 0,0 0,0 1,1-1,0 1,0-1,0 1,1 0,0 0,0 0,0 1,1-5,0 0,-1 0,1 0,0-1,0 1,0 0,0 0,0 0,1 0,-1 0,1-1,-1 1,1 0,-1 0,1 0,0-1,0 1,0-1,0 1,0 0,0-1,1 0,-1 1,0-1,1 0,-1 0,1 1,-1-1,1 0,0-1,-1 1,1 0,0 0,0-1,-1 1,1-1,0 1,0-1,0 0,0 0,0 0,76-22,32-71,-30 19,-54 55,-14 8,1 1,0 1,1 0,-1 1,2 0,-1 1,1 1,0 0,6 0,-19 5,0 1,0 0,0 0,0 0,0 0,0 0,1 0,-1 0,0 1,0-1,0 1,0 0,0-1,0 1,0 0,0 0,-1 0,1 1,0-1,-1 0,1 1,0-1,-1 1,0-1,1 1,-1 0,0-1,0 1,0 0,0 0,0 0,0 0,0 0,-1 0,1 0,-1 0,0 1,6 87,-6-74,-6 64,-2 0,-5 0,-8 24,19-93,-5 17,0-1,-2 0,0-1,-2 0,-1 0,-1-2,-2 1,0-2,-1 0,-1 0,-2-2,-10 10,-4-10,33-21,-1 1,1-1,-1 0,1 0,0 0,-1 0,1 0,-1 0,1 0,-1 0,1 0,-1 0,1 0,-1 0,1 0,-1 0,1-1,-1 1,1 0,-1 0,1 0,0-1,-1 1,1 0,-1-1,1 1,0 0,-1-1,1 1,0 0,0-1,-1 1,1-1,0 1,0-1,-1 1,1 0,0-1,0 1,0-1,0 1,0-1,0 1,0-1,0 1,0-1,0 1,0-1,0 1,0-1,0 1,0-1,0 1,1-1,-1 1,0 0,0-1,1 1,-1-1,0 1,0 0,1-1,-1 1,1-1,-1 1,0 0,1 0,-1-1,1 1,11-25,1 1,1 1,1 0,1 1,1 0,1 1,1 1,7-4,10-14,194-260,-172 229,-15 23,-1-3,-3-2,-2-1,-3-2,-2-1,-2-1,-3-2,1-9,-5-46,-22 108,-1 0,0 0,0 0,0 0,0 0,-1 0,0 0,0 0,0 0,0 1,-1-1,0 0,0 1,0-1,-1 1,1 0,-1 0,0 0,0 0,-1 0,-2-2,3 4,-1 0,1 0,-1 0,0 1,0-1,0 1,1 0,-1 0,0 0,-1 0,1 1,0-1,0 1,0 0,0 1,0-1,0 1,0 0,0 0,0 0,0 0,0 0,1 1,-1 0,0 0,1 0,-1 0,-2 3,-83 82,80-75,0-1,1 2,0-1,0 1,1 0,1 1,1-1,0 1,0 0,1 1,1-1,1 1,0 0,1-1,0 1,1 0,1 0,0 0,1-1,1 1,0-1,1 1,1-1,0 0,0-1,2 1,0-1,0 0,1-1,1 0,0 0,4 4,6 0,1 0,0-1,1-1,1-1,0-1,0-1,1-1,1-1,0-1,0-1,20 3,-28-10,-1 0,0-2,1 0,-1-1,0 0,0-1,0-1,-1 0,1-1,-1-1,-1 0,1-1,-1 0,-1-1,0 0,0-1,0-1,-1 0,-1 0,8-12,-13 17,0 0,0 0,-1-1,0 0,0 0,0 0,-1 0,0 0,-1-1,0 0,0 1,0-1,-1 0,0 0,-1 0,0 1,0-1,0 0,-1 0,-1-4,-1 9,1 1,-1-1,0 0,0 1,0 0,0 0,0 0,0 0,0 0,-1 1,1 0,-1-1,1 1,-1 0,0 1,1-1,-1 1,0-1,1 1,-1 0,0 1,1-1,-1 0,0 1,1 0,-1 0,1 0,-1 1,1-1,-1 1,1-1,0 1,0 0,0 1,0-1,0 0,0 1,1-1,-2 2,-8 7,0 0,1 0,0 1,0 0,2 1,-1 0,2 1,0 0,0 0,0 3,6-11,-1 0,1 0,0 0,0 1,1-1,0 1,0-1,1 1,-1-1,1 1,1-1,-1 1,1 0,1-1,-1 1,1-1,0 0,0 0,1 0,0 0,0 0,0 0,1-1,-1 1,5 3,2 1,0-2,1 0,0 0,0 0,1-2,-1 1,2-2,-1 1,0-2,1 0,0 0,0-1,0-1,1 0,-1-1,0 0,1-1,-1 0,1-1,-1-1,0 0,0-1,0 0,0-1,0-1,-1 0,0 0,2-2,4-2,-1-1,0 0,-1-1,0-1,-1 0,0-1,-1-1,5-5,39-37,2 3,3 3,35-21,-56 41,-39 27,57-32,-58 34,-1 1,1-1,-1 0,1 1,-1-1,1 1,-1 0,1 0,0-1,-1 1,1 0,0 0,-1 1,1-1,-1 0,1 0,0 1,-1-1,1 1,-1-1,1 1,-1 0,1 0,-1-1,0 1,1 0,-1 0,0 0,0 1,0-1,1 0,-1 0,-1 1,1-1,0 0,0 1,0-1,0 2,2 10,0 0,-1 0,0 0,-1 0,0 0,-1 1,-1-1,-1 12,0 10,2-28,1 0,-1 0,-1 0,1 0,-1 0,0 0,-1-1,1 1,-1 0,-1-1,1 1,-1-1,0 0,-1 0,1 0,-1 0,0-1,-1 1,0-1,1 0,-1 0,-1-1,1 0,-1 0,0 0,0 0,0-1,-2 1,-91 32,99-36,0 1,0 0,0 0,0 0,0 0,0 0,0 0,1-1,-1 1,0 0,0 0,1 0,-1-1,1 1,-1 0,1 0,-1-1,1 1,-1 0,1-1,-1 1,1 0,0-1,-1 1,1-1,0 1,0-1,-1 1,1-1,0 0,0 1,0-1,0 0,-1 0,1 0,0 0,0 1,0-1,0 0,0 0,0-1,-1 1,1 0,0 0,0 0,225 7,-144-9,-37 3,131-14,-169 11,0 0,0 0,0 0,0-1,0 0,0-1,-1 1,0-1,0-1,0 1,0-1,-1 0,1 0,-1-1,0 1,-1-1,0 0,0-1,0 1,0-1,-1 1,0-1,-3 2,1 0,-1 0,1 0,-1 0,-1 0,1 0,-1 0,0 0,0 1,0-1,-1 0,1 0,-1 1,0-1,-1 1,1 0,-1-1,0 1,0 1,0-1,0 0,-1 1,0-1,1 1,-1 0,0 0,-1 1,1-1,0 1,-4-1,-12-6</inkml:trace>
</inkml:ink>
</file>

<file path=ppt/ink/ink5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29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393 378,'-16'-3,"1"0,0 1,-1 1,1 0,-1 1,1 1,-1 0,1 1,-1 1,1 0,0 1,0 1,1 0,-1 1,1 1,0 0,1 1,0 1,-5 4,16-12,0 0,0 0,0 1,0-1,1 1,-1 0,1-1,-1 1,1 0,0 0,0 0,-1 0,1 0,1 0,-1 0,0 0,0 0,1 0,-1 1,1-1,0 0,0 1,0-1,0 0,0 0,0 1,0-1,1 0,-1 0,1 0,0 1,0-1,0 0,0 0,0 0,0 0,0 0,0 0,1-1,-1 1,1 0,0-1,-1 1,1-1,0 0,0 1,0-1,0 0,0 0,0 0,0 0,0-1,0 1,1 0,-1-1,0 0,2 1,77 9,-72-10,0 0,0 1,0-1,0 2,0-1,-1 1,1 1,0 0,-1 0,0 0,1 1,0 1,-8-4,1 0,-1 0,0 0,1 1,-1-1,0 1,0-1,0 1,0-1,0 1,0-1,0 1,0 0,-1-1,1 1,0 0,-1 0,0 0,1-1,-1 1,0 0,0 0,0 0,0 0,-1 0,1-1,0 1,-1 0,1 0,-1 0,0-1,1 1,-1 0,0-1,0 1,0-1,0 1,0-1,-1 1,0 0,-57 53,11-21,-1-2,-1-2,-34 14,60-33</inkml:trace>
  <inkml:trace contextRef="#ctx0" brushRef="#br0" timeOffset="482.11">421 887,'38'-58,"1"1,3 3,3 1,1 3,17-12,-49 48,1 0,0 1,0 0,1 2,1 0,0 0,1 2,10-4,-27 12,0 0,1 1,-1-1,0 1,1 0,-1-1,0 1,1 0,-1 0,0-1,1 1,-1 0,1 1,-1-1,0 0,1 0,-1 0,0 1,1-1,-1 1,0-1,0 1,1 0,-1-1,0 1,0 0,0 0,0 0,0 0,0 0,0 0,0 0,0 0,0 0,-1 0,1 1,0-1,-1 0,1 0,-1 1,1-1,-1 0,0 1,0-1,1 0,-1 1,0 0,-9 67,-21 45,30-113,0 1,0-1,1 1,-1 0,1-1,-1 1,1-1,0 1,-1-1,1 0,0 1,0-1,0 0,0 0,0 1,1-1,-1 0,0 0,0 0,1 0,-1 0,1-1,-1 1,1 0,-1-1,1 1,-1-1,1 1,-1-1,1 0,0 0,-1 0,1 0,-1 0,1 0,0 0,-1 0,1-1,-1 1,1 0,0-1,0 0,68-24,-69 25,174-81,-164 78,-9 1,0 0,0 1,0-1,0 1,0 0,1 0,-1 0,0 0,1 0,-1 0,1 1,-1-1,1 1,-1-1,1 1,0 0,-1 0,1 0,-1 1,1-1,-1 0,1 1,-1 0,1 0,-1-1,0 2,1-1,-1 0,0 0,0 1,0-1,0 1,0-1,0 1,0 0,0 0,-1 0,1 0,-1 0,1 0,-1 1,0-1,0 0,0 1,0 0,0 5,-1-1,0 1,0-1,-1 1,0-1,0 0,-1 1,0-1,0 0,-1 0,-2 6,-12 41,16-40</inkml:trace>
  <inkml:trace contextRef="#ctx0" brushRef="#br0" timeOffset="1248.855">1691 520,'-35'17,"1"1,0 2,2 1,0 1,2 2,-14 15,42-38,0 0,0 0,0 0,0 0,1 1,-1-1,0 0,1 1,-1 0,1-1,0 1,0 0,-1-1,1 1,0 0,0 0,1 0,-1 0,0 0,1 0,-1 0,1 0,-1 1,1-1,0 0,0 0,0 0,0 0,1 0,-1 0,1 1,-1-1,1 0,-1 0,1 0,0 0,0-1,0 1,0 0,1 0,-1 0,0-1,1 1,-1-1,1 1,-1-1,1 1,0-1,0 0,-1 0,1 0,0 0,0 0,0-1,0 1,1 0,10 0,0 0,0-1,-1 0,1-1,0 0,0-1,0 0,-1-1,0-1,1 0,-1-1,-1 0,1-1,-1 0,0 0,0-2,0 1,-1-1,-1-1,5-4,140-136,-106 125,-47 23,0 1,0 0,0 0,0 0,0 0,0 0,0 0,0 0,0 0,0 0,0 0,0 1,0-1,0 0,0 1,0-1,0 0,0 1,0 0,-1-1,1 1,0-1,0 1,0 0,-1 0,1-1,0 1,-1 0,1 0,-1 0,1 0,-1 0,1 0,-1 0,0 0,1 0,-1 0,0 0,0 0,0 0,0 0,0 0,0 0,0 0,0 0,0 0,0 0,-1 0,1 1,-3 33,1-30,1 1,0-1,0 1,0-1,0 1,1-1,0 1,0-1,0 1,1 0,0-1,0 1,0-1,1 0,0 1,0-1,0 0,0 0,1 0,0-1,0 1,0 0,1-1,0 0,-1 0,1 0,1 0,-1-1,1 0,-1 0,6 3,2-2,1-1,-1 0,1-1,0 0,0-1,0 0,1-1,-1 0,0-2,0 1,0-1,-1-1,1-1,0 1,-1-2,0 0,0 0,0-1,-1-1,0 0,0 0,1-2,16-16,0-2,-1 0,-2-2,-1 0,-1-2,-2-1,-1 0,-2-1,-1-2,-1 1,-2-2,-2 0,-1-1,6-37,-15 72,-1-1,0 1,0-1,0 0,0 0,0 0,-1 1,1-1,-1 0,0 0,1 0,-1 0,-1 0,1 0,0 0,-1 1,1-1,-1 0,0 0,0 0,0 1,0-1,-1 0,1 1,-1-1,0 1,1 0,-1 0,0-1,0 1,0 0,-1 1,1-1,0 0,-1 1,1-1,-1 1,0 0,1-1,-1 1,0 1,0-1,-1 0,-6 5,0 0,1 1,0 0,0 0,0 1,0 0,1 0,0 1,0 1,1-1,0 1,1 0,-1 1,1-1,1 1,0 1,-1 2,-4 5,1 0,0 1,1 0,2 0,0 1,0 0,2 0,0 0,2 0,0 0,1 1,1-1,1 8,-1-22,2 0,-1 1,0-1,1 0,0 0,0 0,1 0,-1 0,1 0,0 0,0-1,1 0,-1 0,1 0,0 0,0 0,0-1,1 1,-1-1,1 0,0-1,0 1,0-1,0 0,0 0,0-1,1 1,-1-1,0 0,2-1,6 2,0 0,0-1,0-1,0 0,0-1,1 0,-1-1,0 0,-1-1,1-1,0 0,1-1,15-11,-1-1,-1-2,0 0,-1-2,-1 0,-1-2,-2-1,0-1,-1 0,-1-2,-2 0,-1-1,-1-1,-1-1,-2 0,-1-1,3-13,-5-22,-10 65,0-1,0 1,0 0,0-1,-1 1,1 0,0-1,-1 1,1 0,-1 0,1-1,-1 1,1 0,-1 0,0 0,0-1,1 1,-1 0,0 0,0 0,0 1,0-1,0 0,0 0,-1 0,1 1,0-1,0 1,0-1,-1 1,1-1,0 1,-1 0,1-1,0 1,-1 0,1 0,0 0,-1 0,1 0,0 1,-1-1,1 0,0 1,-1-1,1 1,-10 4,0 0,0 1,1 0,0 1,0 0,1 1,0 0,0 0,1 1,0 0,0 0,1 1,0 0,-4 9,0 2,1 1,1 0,0 0,2 1,0 0,2 0,1 0,0 1,2 0,1-1,1 1,0 0,4 14,-2-27,0 0,0 0,1-1,1 1,0-1,1 0,-1 0,2 0,0-1,0 0,0 0,1 0,0-1,1 0,0 0,0-1,1 0,0-1,0 0,0 0,1-1,0 0,0 0,0-1,1-1,5 2,13 4</inkml:trace>
</inkml:ink>
</file>

<file path=ppt/ink/ink5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24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0 852,'16'2,"1"0,-1-1,0 0,0-1,1-1,-1-1,0 0,0-1,0-1,0-1,-1 0,1-1,-1 0,-1-1,1-1,-1 0,-1-1,1-1,-2 0,1-1,-1 0,-1 0,6-9,61-68,-5-3,59-96,-105 147,14-5,-40 44,-1 0,1 1,0-1,0 1,0-1,0 1,0-1,0 1,1-1,-1 1,0 0,0 0,0 0,0 0,0 0,0 0,0 0,1 0,-1 0,0 0,0 0,0 1,0-1,0 0,0 1,0-1,0 1,0 0,0-1,0 1,0-1,0 1,0 0,-1 0,1 0,0 0,-1-1,1 1,0 0,-1 0,1 0,-1 0,1 0,-1 0,0 1,1-1,-1 0,0 0,0 0,0 0,0 1,6 21,-2 1,-1 0,-1 0,0 0,-2 0,-1 0,-1 3,0 23,1-22,-1 0,-1 0,-1-1,-2 1,0-1,-2 0,-1-1,-2 0,0 0,-1-1,-2 0,-3 3,11-20,0 1,0-1,-1 0,0-1,0 1,-1-2,1 1,-2-1,1 0,-1 0,0-1,0 0,0-1,-1 0,1-1,-1 0,0 0,0-1,0 0,-1-1,1 0,0 0,-1-1,1-1,-4 0,-4-6</inkml:trace>
  <inkml:trace contextRef="#ctx0" brushRef="#br0" timeOffset="333.929">1129 598,'-12'16,"1"1,1 0,0 1,2 0,0 1,1 0,0 0,2 0,1 1,0 0,1 0,1 0,1 0,1 0,1 0,2 19,-2-35,0-1,0 0,0 1,1-1,-1 0,1 0,-1 0,1 0,0 0,0 0,0 0,1-1,-1 1,1-1,-1 0,1 0,0 0,0 0,0 0,0 0,0-1,0 1,1-1,-1 0,0 0,1 0,-1-1,1 1,-1-1,1 0,-1 0,1 0,-1 0,1 0,-1-1,1 0,1 0,8-2,-1-1,0 0,0-1,0 0,0-1,-1 0,1-1,-2 0,7-6,-1 1,-1-1,0-1,-1 0,-1-1,0-1,-1 0,-1 0,0-1,-1 0,-1-1,-1 0,0-1,0-5,-7 19,0-1,0 1,0 0,-1-1,0 1,0-1,0 1,-1 0,0-1,0 1,0 0,-1 0,1 0,-1 0,0 0,-1 0,1 0,-1 1,0-1,0 1,-1 0,1 0,-1 0,0 0,0 0,0 1,-1 0,1 0,-1 0,1 1,-1-1,0 1,-3-1,-5-2,1 1,-1 0,0 1,0 1,0 0,0 0,-1 1,1 1,0 1,0-1,-1 2,1 0,-4 2,-16 7,6 1</inkml:trace>
  <inkml:trace contextRef="#ctx0" brushRef="#br0" timeOffset="3132.429">2709 344,'38'-19,"-1"-2,-1-2,-1-1,-2-1,0-2,-2-2,-1 0,-1-2,14-21,-22-11,-22 63,0 0,0-1,0 1,-1 0,1 0,0 0,0 0,0 0,0 1,0-1,0 0,0 0,-1 1,1-1,0 1,0-1,0 1,0-1,0 1,1 0,-1-1,0 1,0 0,0 0,0-1,1 1,-1 0,0 0,1 0,-1 0,1 0,-1 0,1 0,0 0,-1 0,1 0,0 0,0 1,-1-1,1 0,0 0,0 0,1 1,-29 81,4 1,4 1,4 1,2 13,8-61,-79 530,81-549,0 1,-1-1,-1-1,-1 1,-1-1,0 0,-2 0,0-1,0-1,-2 0,0 0,-1-1,0-1,-1 0,-1 0,0-2,-1 0,0-1,-1 0,0-1,0-1,-1-1,-1-1,1 0,-1-1,0-1,-6 0,22-4,0 0,0-1,0 0,-1 0,1 1,0-2,0 1,0 0,0-1,0 1,0-1,0 0,0 0,0 0,0 0,0-1,1 1,-1-1,0 0,1 0,-1 1,1-2,0 1,0 0,0 0,0-1,0 1,0-1,0 0,1 1,0-1,-1 0,1 0,0 0,0 0,1 0,-1 0,1 0,-1 0,1 0,0-1,0 1,0 0,1 0,-1-1,4-16,1 0,0 0,2 0,0 1,1 0,1 1,1 0,0 0,1 1,1 0,1 1,0 0,7-4,157-162,-28 54,-71 92,-61 28</inkml:trace>
  <inkml:trace contextRef="#ctx0" brushRef="#br0" timeOffset="3564.455">2116 766,'-33'29,"-26"29,-8 4,8-3,10-8,12-6,12-8,7-4,5-3,6-7</inkml:trace>
  <inkml:trace contextRef="#ctx0" brushRef="#br0" timeOffset="4164.085">3161 795,'-2'15,"0"-1,1 1,1 0,0 0,2 0,-1-1,2 1,0-1,0 1,2-1,-1 0,2 0,0-1,2 2,-7-12,2 0,-1 0,0 0,1 0,-1-1,1 1,0-1,0 1,0-1,0 0,0 0,0-1,1 1,-1-1,1 1,-1-1,1 0,-1-1,1 1,0 0,-1-1,1 0,0 0,-1 0,1 0,0-1,-1 1,1-1,0 0,-1 0,1-1,-1 1,1-1,104-68,-100 62,0 0,0 0,-1-1,0 0,-1 0,0-1,0 1,-1-1,-1-1,1 1,-1-1,-1 1,0-1,1-9,-3 15,0 0,-1 0,1 0,-1 1,0-1,-1 0,1 0,-1 0,0 0,0 0,0 1,0-1,-1 0,0 1,0-1,0 1,-1 0,0 0,1 0,-1 0,-1 0,1 1,0-1,-1 1,0 0,0 0,0 0,0 0,0 1,-1 0,1 0,-1 0,1 0,-2 0,0 2,-1-1,0 1,1 0,-1 1,0 0,1 0,-1 0,1 0,0 1,-1 0,1 1,0 0,0 0,0 0,1 0,-1 1,1 0,-1 0,1 0,1 1,-1 0,1 0,0 0,0 0,0 1,1 0,-1 0,1-1,1 2,-1-1,1 0,0 0,1 1,0-1,-1 4,-2 14</inkml:trace>
  <inkml:trace contextRef="#ctx0" brushRef="#br0" timeOffset="4415.496">3810 992,'-9'0,"-4"-4,1-7,2-7,8-4,4-3,6-3,3-1,3-1,5 1,3 0,-2 0,1 0,2 0,1 1,1 0,2 4,-4 7</inkml:trace>
</inkml:ink>
</file>

<file path=ppt/ink/ink5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3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362 226,'0'-3,"0"-1,0 0,-1 1,0-1,1 1,-1-1,-1 1,1-1,0 1,-1 0,0 0,1-1,-1 1,0 0,-1 1,1-1,-1 0,1 1,-1-1,0 1,0 0,0 0,0 0,0 0,0 0,0 1,-1 0,1-1,-1 1,1 0,-1 1,1-1,-1 1,0-1,-7 0,0 0,0 1,0 0,0 0,0 1,1 1,-1 0,0 0,0 1,-9 4,15-6,1 0,-1 0,1 1,0-1,-1 1,1 0,0 1,0-1,0 1,0-1,1 1,-1 1,1-1,0 0,0 1,0-1,0 1,0 0,1 0,0 0,0 0,0 1,0-1,1 0,-1 1,1-1,0 1,1 0,-1-1,1 1,0 0,0-1,0 1,1 0,0 2,7 6,1 0,0 0,1 0,0-1,1-1,0 0,1 0,1-1,7 5,-11-10,-1 0,1 0,-1 1,-1 0,1 0,-1 1,0 0,-1 0,1 1,-1-1,-1 1,0 1,0-1,0 1,-1 0,-1 0,1 0,-2 1,1-1,-1 1,-1-1,1 1,-2 0,1 0,-2 7,-3-4,-1 0,0 0,-1-1,-1 0,0 0,-1-1,0 1,0-2,-1 1,-1-1,1-1,-2 0,1 0,-1-1,-1 0,1-1,-1 0,-1-1,1 0,-5 0,11-3,-1 1,1-2,-1 1,0-1,0 0,0 0,0-1,0 0,0 0,0-1,-1 0,1 0,-7-1,14 0,-1 0,1 0,-1 0,1 0,-1 0,1 0,-1 0,1-1,0 1,0 0,0 0,-1 0,1 0,0 0,0 0,1-1,-1 1,0 0,0 0,0 0,1 0,-1 0,1 0,-1 0,1 0,-1 0,1 0,0 0,-1 0,1 0,0 0,0 0,-1 0,1 1,0-1,0 0,0 1,0-1,0 1,1-1,1-3,9-10</inkml:trace>
  <inkml:trace contextRef="#ctx0" brushRef="#br0" timeOffset="249.533">700 480,'-4'39,"-3"21,1 7,2-5,0-7,-3-13,-1-14</inkml:trace>
  <inkml:trace contextRef="#ctx0" brushRef="#br0" timeOffset="416.612">700 0,'0'19,"5"21,6 13,2 3,-2 1,2-5,-1-5,-2-12</inkml:trace>
  <inkml:trace contextRef="#ctx0" brushRef="#br0" timeOffset="834.07">926 875,'21'-13,"-2"-1,0 0,-1-1,-1-1,0-1,-1-1,0 0,-1-3,-11 16,24-32,-3-2,-1-1,-2-2,-2 0,11-34,-12 32,-14 83,-6-31,-3 2,0 1,1 0,0 0,1 1,1-1,0 1,0-1,1 1,0-1,1 0,1 1,0-1,0 0,1 0,0 0,1 0,1 0,-1-1,2 0,4 8,-6-11,1 0,0 0,0-1,0 0,1 0,0 0,0-1,0 0,1 0,0 0,0-1,0 0,1 0,-1-1,1 0,-1 0,1-1,0 0,0 0,1-1,-1 0,0-1,0 1,0-2,1 1,-1-1,0 0,0-1,0 0,0 0,0-1,-1 0,1 0,-1-1,1 1,-1-2,12-16,-2 0,0-2,-2 1,0-2,-2 0,0-1,-2 0,-1-1,-1 0,2-13,-7 23,-1 0,-1 0,0 0,-1 0,-1 0,0 0,-1 0,-1 0,-1 0,0 1,-1-1,-1 1,0-1,-4-5,1 2</inkml:trace>
  <inkml:trace contextRef="#ctx0" brushRef="#br0" timeOffset="1516.765">2225 197,'-30'36,"2"1,2 1,2 1,1 1,2 1,2 1,-11 33,26-65,0 0,1 0,-1 0,2 0,0 1,0-1,1 1,0 0,0-1,2 1,-1 0,1-1,1 1,0-1,0 1,1-1,0 0,1 0,0 0,1-1,0 1,0-1,1 0,0 0,1-1,0 0,5 4,1-2,0-1,1-1,0 0,0-1,1 0,0-1,0-1,0 0,1-1,-1-1,1-1,0 0,0-1,0 0,0-1,0-1,0-1,0 0,0-1,0-1,-1-1,0 0,0 0,0-2,-1 0,0 0,0-2,0 1,-1-2,-1 0,0 0,9-10,-11 10,-1 0,0-1,0 0,-1-1,-1 0,0 0,0 0,-1-1,-1 0,0 0,-1-1,0 1,-1-1,-1 0,0 0,-1 0,0 0,-1 0,-1 0,0 0,-1 0,0 1,-1-1,-1 0,0 1,-1 0,0 0,-1 0,-1 1,0 0,0 0,-1 0,-4-3,2 7,-1 0,1 1,-2 0,1 0,-1 1,0 1,-1 0,1 0,-1 1,0 1,0 0,0 1,0 1,0 0,0 0,0 1,-1 1,1 0,0 1,0 1,-3 0,-15 4</inkml:trace>
  <inkml:trace contextRef="#ctx0" brushRef="#br0" timeOffset="1821.586">2027 677,'237'-145,"-230"139,-5 4,0 0,0-1,0 1,0 0,1 0,-1 0,1 0,-1 1,1-1,-1 1,1-1,0 1,0 0,0 0,0 0,0 0,0 1,0-1,0 1,0 0,0 0,0 0,0 0,0 0,1 1,-1 0,0-1,-1 1,1 0,0 0,0 1,0-1,2 2,108 110,-97-104,0-1,0 0,1-1,0-1,1-1,-1 0,1-1,0-1,0-1,0-1,0 0,0-1,7 0</inkml:trace>
  <inkml:trace contextRef="#ctx0" brushRef="#br0" timeOffset="2150.102">3043 564,'33'-9,"26"-4,8 1,-3 2,-8 3,-8 3,-7 1,-12-2,-5-2,-6 2</inkml:trace>
  <inkml:trace contextRef="#ctx0" brushRef="#br0" timeOffset="2416.501">3043 847,'38'-10,"28"-2,6-1,-3 4,-9 2,-10 2,-8 3,-8 1,-8 1</inkml:trace>
  <inkml:trace contextRef="#ctx0" brushRef="#br0" timeOffset="3082.281">3072 226,'7'-15,"0"0,2 0,-1 0,2 1,0 1,1 0,0 0,1 1,1 0,-1 1,2 1,0 0,7-4,-17 14,0 0,0 1,0-1,0 1,0 0,-1 0,1 0,0 1,0-1,-1 1,1 0,-1 0,0 0,1 0,-1 1,0-1,0 1,-1 0,1 0,0 0,-1 0,0 0,0 1,0-1,0 1,0-1,-1 1,0 0,1 0,-1-1,-1 1,1 0,-1 0,1 3,3 4,-2-4,0 1,1-1,-1 0,2 0,-1 0,1 0,0-1,0 1,1-1,-1 0,2 0,-1-1,1 1,-1-1,1-1,1 1,-1-1,1 0,-1 0,1-1,0 0,1 0,-1 0,0-1,1 0,-1-1,1 0,0 0,-1-1,1 1,0-2,1 1,36-13,-26 7</inkml:trace>
  <inkml:trace contextRef="#ctx0" brushRef="#br0" timeOffset="3486.336">4172 424,'-27'22,"0"1,2 2,1 1,0 0,2 2,2 1,0 0,2 1,1 2,-9 22,24-48,1 0,-1 0,1 0,0 0,0 0,1 0,0 1,0-1,0 0,1 0,0 0,0 0,0 0,1 0,0 0,0 0,0-1,1 1,0-1,0 1,1-1,-1 0,1 0,0-1,0 1,1-1,-1 0,1 0,0 0,0-1,0 1,1-1,0 0,10 4,0-1,1 0,-1-1,1-1,0-1,1 0,-1-1,0-1,1 0,-1-2,1 0,-1-1,0 0,1-2,-2 0,1-1,0 0,-1-2,0 0,12-7,-11 6,-1-1,0-1,-1-1,0 0,-1-1,0 0,-1-1,0-1,-1 0,0-1,-1 0,-1 0,-1-1,0-1,-1 0,-1 0,0 0,-1-1,2-13,-7 24,0-1,0 1,-1 0,0 0,-1 0,1 0,-1 0,-1 0,1 0,-1 0,0 0,-1 0,0 1,0-1,0 1,-1 0,0 0,0 0,0 0,-1 1,0 0,0 0,0 0,-1 0,1 1,-1 0,0 0,0 1,-1-1,1 1,-1 1,-3-2,-58-7,37 9</inkml:trace>
  <inkml:trace contextRef="#ctx0" brushRef="#br0" timeOffset="3835.073">3917 818,'340'-150,"-331"146,1 0,0 1,0 0,0 1,0 0,0 1,1 0,-1 0,0 1,1 1,-1 0,0 0,0 1,1 0,-1 0,-1 1,1 1,0 0,-1 0,0 1,0 0,1 1,23 18,102 53,-128-75,0 1,0 0,0-1,0-1,0 1,0-1,1 0,-1-1,1 0,-1 0,0 0,1-1,-1 0,0-1,0 1,0-1,0-1,0 1,0-1,0-1,-1 1,2-2,10-9</inkml:trace>
</inkml:ink>
</file>

<file path=ppt/ink/ink5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7:55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35,'-143'356,"-2"18,1-66,127-273,13-28</inkml:trace>
  <inkml:trace contextRef="#ctx0" brushRef="#br0" timeOffset="447.187">397 120,'-7'13,"1"0,0 1,1-1,1 1,0 0,1 0,0 1,1-1,1 0,0 1,1-1,1 1,0-1,1 1,0-1,1 0,1 0,0 0,5 9,74 220,-27-80,-54-160,0-1,0 0,0 0,0 0,0 0,0-1,1 1,-1 0,1-1,-1 0,1 1,-1-1,1 0,0-1,-1 1,1 0,0-1,0 1,0-1,0 0,-1 0,1 0,0 0,0-1,0 1,-1-1,1 0,0 0,0 0,-1 0,1 0,-1 0,1-1,-1 1,0-1,1 1,-1-1,0 0,0 0,0 0,0-1,-1 1,1 0,0-1,-1 1,0-1,0 1,1-1,-1 1,-1-1,2-2,14-26,0-1,-2-1,-2 0,-1-1,6-32,-10 38,12-47,-3-2,-4 0,-3 0,-4-1,-3-60,-3 127</inkml:trace>
  <inkml:trace contextRef="#ctx0" brushRef="#br0" timeOffset="817.343">1018 544,'-4'38,"-1"-9,2 1,1-1,1 1,2-1,1 1,1-1,2 0,7 28,-12-54,1 1,0-1,0 1,0-1,0 0,1 1,0-1,-1 0,1 0,0 0,0 0,0 0,1-1,-1 1,1-1,0 1,-1-1,1 0,0 0,0 0,0 0,1-1,-1 1,0-1,1 0,-1 0,1 0,-1-1,1 1,-1-1,1 1,-1-1,1 0,-1-1,1 1,0-1,-1 1,1-1,-1 0,0 0,1-1,1 0,3-4,-1-1,0 1,0-1,0 0,-1-1,0 0,-1 0,1 0,-2-1,1 1,-1-1,-1 0,1-1,-1 1,-1 0,0-1,0 0,-1 1,0-8,-1 11,0-1,0 1,0 0,-1-1,1 1,-2 0,1 0,-1 0,0 0,0 0,-1 0,1 0,-1 0,-1 1,1 0,-1-1,0 1,0 1,0-1,-1 1,1-1,-1 1,0 1,-1-1,1 1,-1-1,1 2,-1-1,0 1,-4-2,-39 0,31 8</inkml:trace>
  <inkml:trace contextRef="#ctx0" brushRef="#br0" timeOffset="1244.897">1243 712,'89'121,"-87"-119,0 0,1 0,-1 0,1 0,-1 0,1 0,0-1,0 0,0 1,0-1,0 0,0 0,0-1,0 1,0-1,0 1,0-1,0 0,1 0,-1 0,0-1,0 1,0-1,0 0,0 1,0-2,0 1,0 0,0 0,0-1,-1 0,1 1,-1-1,2-2,80-87,-65 66,-19 24,1 0,0-1,0 1,-1 0,1-1,0 1,0 0,1 0,-1 0,0 0,0 0,0 0,1 0,-1 0,0 1,1-1,-1 0,1 1,-1-1,1 1,-1 0,1-1,-1 1,1 0,-1 0,1 0,-1 0,1 0,0 0,-1 1,1-1,-1 0,1 1,-1-1,0 1,1-1,-1 1,1 0,-1 0,0 0,0 0,1 0,-1 0,0 0,0 0,0 0,0 0,0 1,0-1,0 1,1 3,1-1,0 0,-1 1,2-1,-1 0,0 0,1-1,0 1,0-1,0 0,0 0,0 0,1-1,-1 1,1-1,0 0,-1 0,1-1,0 1,0-1,0 0,0 0,1-1,-1 0,0 0,0 0,0 0,0-1,0 0,0 0,0 0,0-1,1 0,2-2,0 0,-1-1,1 1,-1-2,-1 1,1-1,-1 0,0 0,0-1,-1 0,0 0,0 0,0 0,-1-1,0 0,-1 0,0 0,0 0,-1 0,0-1,0 1,-1-1,0 0,0 1,-1-1,0 0,-1 1,0-1,0 0,-1 1,0-1,-5-16</inkml:trace>
</inkml:ink>
</file>

<file path=ppt/ink/ink5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8:18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2,'-5'0,"-2"5,-3 1,-2 5,7-4,5-9,6-3,3-7,-1 0</inkml:trace>
</inkml:ink>
</file>

<file path=ppt/ink/ink5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8:18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1,'0'9,"0"8,4 2,3-8,4-6,0-3</inkml:trace>
</inkml:ink>
</file>

<file path=ppt/ink/ink5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8:19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76,'15'0,"9"0,5 0,3 0,1 0,-1-5,0-1,-2 0,-1 1,0 1,0-3,-1 0,0 0,0 2,0-3,0 0,-4 1</inkml:trace>
</inkml:ink>
</file>

<file path=ppt/ink/ink5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8:19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22,'34'0,"25"-4,8-3,-4 1,-11 2</inkml:trace>
</inkml:ink>
</file>

<file path=ppt/ink/ink5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8:16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0,'-23'33,"1"1,2 0,1 1,1 2,3-1,1 2,1 0,2 1,2 0,2 0,1 1,1 30,6-54,1-1,1 1,1-1,0 0,1 0,0 0,2 0,-1-1,2 0,0-1,0 1,1-1,1-1,0 0,1-1,0 1,1-2,0 0,1 0,0-1,6 2,-8-6,0-1,1-1,0 0,-1 0,1-1,0-1,0 0,0 0,1-1,-1-1,0 0,0-1,0 0,-1-1,1 0,-1 0,1-2,-1 1,0-1,0-1,-1 0,0-1,0 0,0 0,-1-1,0 0,-1-1,0 0,0 0,5-9,3-2,-1 0,-1-1,-1-1,0 0,-2 0,-1-1,-1-1,0 0,2-18,-8 29,0-1,-1 1,-1-1,-1 0,1 1,-2-1,0 1,-1-1,0 1,-1-1,-1 1,0 0,0 0,-1 1,-1-1,0 1,-1 0,-6-7,3 6,0 1,-1 0,-1 0,0 2,0-1,-1 2,0-1,-1 2,0 0,0 0,-1 2,0 0,0 0,-1 1,1 1,-1 1,0 0,0 1,0 1,0 0,0 1,0 1,0 1,0 0,0 1,0 0,-9 5,-1 2,1 2,1 0,0 2,0 1,2 0,0 2,-5 5,-4 6</inkml:trace>
  <inkml:trace contextRef="#ctx0" brushRef="#br0" timeOffset="771.054">58 621,'3'-14,"1"0,0 1,1-1,1 1,0 0,1 1,0-1,1 1,0 1,1-1,0 1,1 1,0 0,8-5,-13 13,0 1,0 1,0-1,0 1,1 0,-1 0,0 0,0 1,0 0,0 0,1 0,-1 1,-1-1,1 1,0 0,0 1,-1-1,1 1,-1 0,0 0,0 0,0 1,0-1,-1 1,1 0,-1 0,0 0,0 1,0-1,-1 1,26 24,-18-23,0 1,0-2,1 1,0-2,0 1,0-1,1-1,-1 0,1-1,0 0,0 0,0-2,0 1,-1-2,1 1,0-2,0 1,0-2,-1 1,1-2,-1 1,0-2,10-4,30-35,-42 26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8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1,'-9'35,"2"0,1 1,1 0,2 1,2-1,2 0,2 14,-3-45,1 0,0 0,0 0,0 0,1 0,0-1,0 1,0-1,0 1,1-1,-1 0,1 0,0 0,1 0,-1-1,1 1,-1-1,1 0,0 0,0 0,0 0,1-1,-1 0,1 0,-1 0,1 0,0-1,0 1,0-1,0-1,-1 1,1-1,0 1,0-2,0 1,0 0,5-2,4-2,1-1,-1-1,0 0,-1-1,1 0,-2-1,1-1,-1 0,0 0,-1-2,0 1,0-1,-1-1,-1 0,0 0,-1-1,0 0,-1 0,0-1,-1-1,0 1,0 1,-2-1,0 0,0-1,-1 1,-1 0,0-1,-1 0,-1 1,-1-15,0 5</inkml:trace>
</inkml:ink>
</file>

<file path=ppt/ink/ink5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8:20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0 811,'10'0,"12"0,8-5,3-1,1 0,0 1,-2 1,-1 2,-1 1,-1 0,0 1,-1 0,-5 1</inkml:trace>
  <inkml:trace contextRef="#ctx0" brushRef="#br0" timeOffset="813.923">254 1149,'41'-7,"0"-3,-1-1,-1-1,0-3,-1-1,0-2,26-18,-36 21,-1-1,-1-1,-1-1,0-2,-1 0,-2-2,0 0,-1-2,-1 0,-1-1,-2-1,0 0,10-26,-24 46,0 0,0-1,-1 1,0-1,0 0,-1 1,1-1,-1 0,-1 0,0 0,0 0,0 0,-1 0,0 0,0 0,0 5,0 1,1 0,-1 0,0 0,0 0,0 0,0 0,0 1,0-1,-1 0,1 0,0 1,0-1,0 1,-1-1,1 1,0-1,-1 1,1 0,0 0,-1 0,1-1,-1 2,1-1,0 0,-1 0,1 0,0 0,-1 1,1-1,0 1,-1-1,1 1,0-1,0 1,0 0,0 0,-1-1,1 2,-47 32,37-19,-1-1,2 1,0 1,1 0,0 0,1 1,1 0,1 1,1-1,0 1,1 0,1 0,0 1,2-1,0 0,1 1,1 1,0-14,0-1,0 0,0 0,1 1,0-1,0 0,0 0,0 0,1-1,0 1,0-1,0 1,1-1,-1 0,1 0,0-1,0 1,0-1,1 0,-1 0,1 0,0 0,0-1,0 0,0 0,0 0,0-1,0 0,1 0,-1 0,5 0,5 1,1-1,0-1,0 0,0-2,0 1,-1-2,1 0,-1-1,1 0,6-4,115-81,-115 72,4-5,0-2,-2-1,-1-1,-1-1,-1-1,-1 0,-2-2,-1 0,11-28,-25 54,-1 0,0-1,1 1,-1-1,-1 1,1-1,-1 0,0 1,0-1,0 0,-1 0,1 0,-1 0,-1 0,1 0,0 1,-1-1,0 0,0 0,-1 0,0 1,1-1,-1 1,-1-1,2 4,-1 0,1 1,-1-1,1 0,-1 0,0 1,1-1,-1 1,0-1,0 1,1 0,-1 0,0 0,0 0,1 0,-1 0,0 0,0 1,1-1,-1 1,0-1,0 1,1 0,-1-1,1 1,-1 0,1 0,-1 0,1 0,0 0,-1 1,1-1,-1 1,-42 46,35-38,1 1,0 0,0 1,1 0,1 0,0 1,0-1,1 1,1 1,1-1,0 0,0 1,1 0,1 0,0-1,1 1,1 0,0 0,1 2,0-10,0-1,0 0,1 0,-1 0,1-1,0 1,1-1,-1 1,1-1,0 0,0 0,0-1,0 1,1-1,-1 0,1 0,0-1,0 1,0-1,0 0,0 0,1-1,-1 1,0-1,1-1,1 1,9 1,1-1,-1 0,1-2,-1 0,0 0,0-2,1 0,4-3,3-3,-2-2,1-1,-2-1,1-1,-2 0,0-2,-1 0,0-1,-2-1,0-1,-1-1,12-17,-18 25,-1 0,0-1,0 0,-2 0,1-1,-2 0,0 0,0-1,-2 0,0 0,0 0,-1 0,-1 0,-1-1,0 0,-1 15,0 0,0-1,1 1,-1 0,0 0,-1-1,1 1,0 0,0 0,0 0,-1-1,1 1,-1 0,1 0,-1 0,1 0,-1 0,0-1,1 1,-1 0,0 1,0-1,0 0,0 0,0 0,0 0,0 1,0-1,0 0,0 1,0-1,0 1,0 0,-1-1,1 1,0 0,0-1,0 1,-1 0,1 0,0 0,0 0,-1 0,1 1,0-1,0 0,-1 0,1 1,0-1,0 1,0-1,0 1,0 0,0-1,0 1,0 0,0 0,0-1,0 1,0 0,0 0,0 0,-10 13,1 1,0-1,1 1,0 1,2 0,-1 0,2 1,0 0,1 0,1-4,-5 13,2 1,0-1,2 1,1 1,1-1,1 1,2-1,1 3,0-21,0 0,1-1,0 0,1 1,0-1,0 0,1 0,0-1,0 1,1-1,0 0,0 0,0 0,1-1,0 0,1 0,-1 0,1-1,0 0,0 0,1-1,0 0,-1 0,1-1,7 2,10 2</inkml:trace>
  <inkml:trace contextRef="#ctx0" brushRef="#br0" timeOffset="1528.796">2061 783,'-41'70,"4"2,2 1,2 9,82-172,-36 63,1 1,1 1,2 0,0 0,1 2,3-1,-21 23,1 0,-1 1,0-1,1 0,-1 1,1-1,-1 0,1 1,-1-1,1 1,-1-1,1 1,0-1,-1 1,1 0,0-1,-1 1,1 0,0-1,0 1,-1 0,1 0,0 0,0-1,0 1,-1 0,1 0,0 0,0 0,-1 1,1-1,0 0,0 0,-1 0,1 1,0-1,0 0,-1 1,1-1,0 0,-1 1,1-1,0 1,-1-1,1 1,-1-1,1 1,-1 0,1-1,-1 1,0 0,1-1,-1 1,11 48,-8-30,3 10,-6-24,0 0,0 1,0-1,0 0,1 0,0 0,0 0,1 0,-1 0,1-1,0 1,1 0,-1-1,1 1,0-1,0 0,0 0,0 0,1 0,-1-1,1 1,0-1,0 0,1 0,-1-1,0 1,1-1,0 0,-1 0,1 0,0-1,0 0,2 1,0-4,1 0,0-1,-1 0,1 0,-1 0,0-1,0 0,-1-1,1 1,-1-1,0 0,0-1,0 0,-1 0,0 0,0 0,-1-1,0 0,0 0,0 0,-1 0,0-1,0 1,-1-1,0 0,0 1,-1-1,0 0,-1 0,1 0,-1 0,-1-5,1-14,0 3</inkml:trace>
  <inkml:trace contextRef="#ctx0" brushRef="#br0" timeOffset="1927.152">2089 77,'11'-6,"1"-3,1 0,0 1,0 1,1 0,0 1,1 0,-1 1,1 1,0 0,12-1,-26 5,1 0,-1 0,1 0,-1-1,1 1,-1 0,1 1,-1-1,1 0,-1 0,1 1,-1-1,1 1,-1-1,1 1,-1 0,0-1,1 1,-1 0,0 0,1 0,-1 0,0 0,0 0,0 1,0-1,0 0,0 0,-1 1,1-1,0 1,-1-1,1 0,-1 1,1-1,-1 1,0-1,1 1,-1 0,0-1,0 1,0-1,0 1,-1-1,1 1,0-1,-1 1,1 0,-32 73,-12 33,43-105,1 1,0-1,0 1,0-1,0 1,0-1,1 0,-1 1,1-1,0 1,0-1,0 0,0 0,1 0,-1 0,1 0,0 0,0 0,0 0,0 0,1-1,-1 1,1-1,-1 0,1 0,0 0,0 0,0 0,0-1,0 1,0-1,1 0,12 4,1-1,-1-1,1-1,0 0,0-1,0-1,0 0,12-3,8 1,-12 1</inkml:trace>
  <inkml:trace contextRef="#ctx0" brushRef="#br0" timeOffset="2863.538">3020 331,'-23'16,"0"1,1 1,1 1,1 0,1 2,1 0,0 1,2 1,0 1,2 0,1 1,1 0,0 1,2 0,2 1,0 0,2 1,0-1,2 1,1 12,5-23,1-1,1 1,0-1,1 0,1-1,0 1,1-1,1 0,0-1,1 0,1 0,0-1,1 0,0-1,1 0,1 0,7 4,-8-8,0-1,1 0,0-1,1 0,-1-1,1-1,0 0,0-1,1 0,-1-1,0-1,1 0,0-1,-1-1,0 0,1-1,-1 0,0-1,0-1,0 0,0-1,-1-1,1 0,-2 0,1-2,-1 1,0-2,0 1,-1-2,7-7,-8 9,0-1,-1-1,0 0,-1 0,0-1,-1 0,0 0,-1-1,0 1,0-1,-1-1,-1 1,0-1,-1 0,-1 0,0 0,0 0,-1 0,-1 0,0-1,-1 1,0 0,-1 0,-1 0,0 0,-1 0,0 1,-1 0,0-1,-1 2,0-1,-1 1,0 0,-1 0,0 1,-2-2,-4 2,1 0,-1 1,-1 1,1 0,-1 1,-1 1,1 0,-1 1,0 1,-1 0,1 2,0-1,-1 2,0 0,1 1,-1 1,1 0,-1 2,1 0,-1 0,1 1,1 1,-1 1,1 1,-4 1,-11 7,1 0,1 3,0 0,1 1,1 2,0 1,2 1,1 1,1 1,-7 11,27-34,-1 0,0 1,1 0,0 0,0 0,0 0,0 0,0 0,1 0,-1 0,1 1,0-1,0 1,0-1,0 1,1-1,-1 1,1-1,0 1,0 0,0-1,1 1,-1-1,1 1,0-1,0 1,0-1,1 1,-1-1,1 0,-1 0,1 0,0 0,0 0,1 0,-1 0,1-1,-1 1,1-1,0 0,0 0,0 0,0 0,0 0,3 1,10-1,-1-2,0 1,0-2,1 0,-1 0,0-2,0 0,0 0,0-2,-1 0,0 0,0-1,11-7,33-18,-46 23,0 1,0 0,1 0,-1 1,2 1,-1 0,0 1,1 0,0 1,0 1,0 0,0 1,0 1,7 0,61 51,-9-2,-58-45,0-1,1-1,-1 0,1-1,-1-1,0-1,1 0,-1 0,0-2,1 0,-1-1,-1 0,1-1,-1-1,3-1,7-3</inkml:trace>
</inkml:ink>
</file>

<file path=ppt/ink/ink5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8:28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1072,'-20'29,"-10"19,-6 11,-1 5,-4-4,0-2,3-6,2-3,3-4,2-6,7-4,7-8</inkml:trace>
  <inkml:trace contextRef="#ctx0" brushRef="#br0" timeOffset="515.165">1005 733,'-8'37,"2"0,2 0,0 1,3 0,3 35,-3-69,1 1,0-1,0 0,0 1,0-1,0 0,1 0,0 1,0-1,0 0,1 0,-1 0,1 0,0 0,0 0,0 0,1-1,-1 1,1-1,0 0,0 1,0-1,0-1,0 1,1 0,-1-1,1 0,0 0,0 0,0 0,0 0,0-1,0 0,0 0,1 0,-1 0,0-1,1 1,2-1,8-5,1 0,-1-1,0-1,0-1,-1 0,0 0,-1-1,1-1,-2 0,1-1,-2-1,8-8,82-64,-98 82,-1 1,1-1,0 1,0 0,1 0,-1 0,0 0,0 0,0 1,1 0,-1-1,0 1,0 0,1 1,-1-1,0 1,0-1,1 1,-1 0,0 0,0 0,0 1,0-1,0 1,-1-1,1 1,0 0,-1 0,1 0,-1 1,0-1,0 1,0-1,0 1,0 0,0 0,14 12,-11-9,0-1,1 0,-1 0,1 0,0-1,0 0,1 0,-1-1,1 1,0-2,0 1,0-1,0 0,1 0,-1-1,0 0,1 0,-1 0,1-1,-1-1,1 1,-1-1,0 0,1-1,-1 0,0 0,0 0,11-6,-1 0,0-2,0 0,-1 0,0-1,-1-1,-1-1,0 0,0-1,-1-1,-1 0,9-14,15-58,-29 70</inkml:trace>
  <inkml:trace contextRef="#ctx0" brushRef="#br0" timeOffset="1633.175">2162 0,'-38'264,"17"-135,5 1,3 91,12-218,1 1,0-1,-1 1,1-1,1 1,-1 0,0-1,1 1,0-1,0 1,0-1,0 0,0 1,1-1,-1 0,1 0,0 0,0 0,0 0,1 0,-1-1,0 1,1-1,0 1,0-1,0 0,0 0,0 0,0-1,0 1,0-1,1 0,-1 1,1-2,-1 1,1 0,-1-1,1 1,-1-1,4 0,167-49,-159 48,1 1,0 0,0 1,-1 1,1 1,-1 0,1 1,-1 1,0 0,-1 1,1 0,-1 1,4 4,133 43,-134-54,-1 0,0-2,1 1,-1-2,0 0,0-1,0-1,-1 0,1-1,-1-1,-1 0,1-1,-1 0,-1-1,1-1,-2 0,1-1,-1-1,-1 0,0 0,-1-1,3-4,-8 10,0-1,-1 1,0-1,0 0,0 1,-1-2,-1 1,1 0,-1-1,0 1,-1-1,0 0,-1 1,1-1,-2 0,1 1,-1-1,-1 0,1 1,0 6,0 0,0 0,0 0,0 0,0 1,0-1,0 1,0-1,-1 1,1-1,-1 1,1-1,-1 1,0 0,1 0,-1 0,0 0,0 0,1 0,-1 1,0-1,0 1,0-1,0 1,0 0,0-1,0 1,0 0,0 0,0 1,0-1,0 0,0 1,0-1,0 1,0 0,0-1,-1 2,-68 42,58-34,1 1,0 0,1 1,0 0,1 1,0 0,1 1,0 0,1 0,1 1,0 0,1 0,1 0,0 1,1 0,1 0,0 0,1 0,1 9,1-20,1-1,0 1,0-1,1 0,-1 1,1-1,0 0,0 0,0 0,1 0,-1 0,1-1,0 1,0-1,0 0,1 0,-1 0,1 0,0 0,-1-1,1 0,0 1,0-2,1 1,0 0,113 23,-90-22,-1-2,1-1,-1-1,1-1,-1-1,0-2,0-1,-1-1,18-7,-13-1,-1-1,-1-1,-1-1,0-1,-2-2,0-1,-1-1,15-19,-7 9,-19 21,0-1,-1 0,-1-1,0 0,-1-1,-1 0,0-1,-1 0,0 0,0-6,-8 21,-1-1,1 0,-1 1,1-1,-1 0,0 0,1 1,-1-1,0 0,0 0,-1 1,1-1,0 0,0 0,-1 1,1-1,-1 0,0 1,1-1,-1 0,0 1,0-1,0 1,0 0,0-1,0 1,-1 0,1-1,0 1,-1 0,1 0,0 0,-1 0,0 1,1-1,-1 0,1 0,-1 1,0-1,1 1,-1 0,0-1,0 1,1 0,-1 0,-1 0,-83 8,-5 30,92-37,-1-1,0 1,0 0,1 0,-1-1,0 1,1 0,-1-1,0 1,1 0,-1-1,1 1,0-1,-1 1,1-1,-1 1,1-1,0 1,-1-1,1 1,0-1,-1 0,1 1,0-1,0 0,-1 0,1 0,0 0,0 1,0-1,-1 0,1 0,0 0,0-1,-1 1,1 0,0 0,0 0,-1-1,1 1,0 0,63-8,-60 6,0 0,0 1,0-1,0 1,0 0,0 0,0 0,1 0,-1 1,0 0,1 0,-1 0,0 0,0 1,1-1,-1 1,0 0,0 0,0 1,0-1,0 1,0 0,0 0,0 1,-1-1,1 1,-1-1,0 1,0 0,0 0,0 1,0-1,-1 1,1-1,0 10,0-1,-1 0,0 1,0 0,-2-1,1 1,-2 0,0-1,0 3,-1-8,0 1,1-1,1 1,-1 0,1-1,0 1,1 0,0 0,0-1,0 1,1-1,1 1,-1-1,1 0,0 0,1 0,-1 0,1-1,1 1,-1-1,1 0,0 0,1-1,0 1,9 2,0-2,0 0,0-1,0-1,1 0,0-1,0 0,0-2,0 0,0 0,0-2,0 0,0-1,0 0,0-1,-1-1,1-1,-1 0,0-1,7-4,191-108,-196 106,0 0,-1-1,0-1,-1 0,-1-1,0-1,-1 0,-1-1,-1 0,0-1,-1 0,-1-1,-1 0,0 0,-2-1,0 0,-1 0,1-12,-5 29,0 1,-1-1,1 1,-1-1,0 1,1-1,-1 1,0-1,0 1,-1-1,1 1,0-1,-1 0,0 1,1 0,-1-1,0 1,0-1,-1 1,1 0,0 0,-1 0,1 0,-1 0,0 0,0 0,1 0,-1 1,-1-1,1 1,0-1,0 1,0 0,-1 0,1 0,0 0,-1 0,1 1,-1-1,1 1,-1-1,1 1,-1 0,0 0,-1 0,-11 5,1-1,-1 2,1 0,0 1,1 0,0 1,0 0,0 1,1 1,1 0,-1 0,2 1,-3 4,-4 2,1 2,1 0,1 0,0 1,2 1,0 0,2 1,0 0,1 1,1 0,-1 10,8-26,1 1,0-1,0 1,0-1,1 1,0-1,1 0,-1 0,1 1,1-1,0 0,0-1,0 1,0 0,1-1,0 0,1 0,-1 0,1 0,0-1,1 0,-1 0,7 4,8 6,0-2,0 0,1-1,1-1,0-1,19 6,-5-4,0-2,1-1,0-2,0-2,1-1,-1-2,1-2,0-1,-1-2,0-1,14-5,-22 3</inkml:trace>
</inkml:ink>
</file>

<file path=ppt/ink/ink5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8:32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1295,'30'0,"-1"-2,1-1,-1-1,0-1,0-2,0-1,-1-1,0-1,-1-2,0 0,-1-2,0-1,-1-1,-1-2,-1 0,0-1,-1-1,-2-2,16-19,-34 38,5-5,0 0,-1 0,0-1,0 0,-1 0,0 0,-1-1,0 1,-1-1,0 0,0 0,-1-1,0 1,-1 0,0-5,-1 14,-1-1,1 1,0 0,-1-1,1 1,-1 0,1-1,-1 1,1 0,-1 0,0 0,0 0,0 0,0 0,1 0,-1 0,-1 0,1 0,0 0,0 1,0-1,0 0,0 1,-1-1,1 1,0-1,-1 1,1 0,0-1,-1 1,1 0,0 0,-1 0,1 0,0 0,-1 0,1 0,0 1,-1-1,1 0,0 1,-1-1,1 1,0 0,0-1,0 1,-1 0,-53 38,42-24,1 1,1 0,1 1,0 0,1 0,1 1,0 1,2-1,0 1,1 0,-1 15,4-27,1 0,1-1,-1 1,1 0,1 0,-1 0,1 0,0 0,1 0,-1 0,1-1,1 1,-1-1,1 1,0-1,1 0,-1 0,1 0,1-1,-1 1,1-1,0 0,0 0,0-1,0 0,1 0,0 0,0 0,0-1,0 0,1 0,-1-1,1 0,0 0,-1 0,1-1,0 0,4 0,12-1,-1-1,0-1,0-1,0-1,0-1,0-1,-1-1,0 0,0-2,-1 0,0-2,0 0,-2-1,7-6,5-1,0-1,-2-2,0 0,-2-2,-1-1,-1-1,-1-2,-1 0,8-14,-9-14,-21 55,1-1,-1 1,1-1,-1 1,0 0,0-1,1 1,-1-1,0 1,0-1,0 1,-1-1,1 1,0-1,-1 1,1 0,0-1,-1 1,0 0,1-1,-1 1,0 0,0 0,0-1,1 1,-1 0,0 0,-1 0,1 0,0 0,0 0,0 1,0-1,-1 0,1 1,0-1,-1 0,0 1,-4 1,0 1,0 0,0 0,1 1,-1-1,0 1,1 0,0 1,-1-1,1 1,1 0,-1 1,1-1,-1 1,1 0,1 0,-1 0,1 0,0 1,0-1,0 1,1 0,-1 2,2-7,-3 7,-43 101,46-106,0 1,0-1,1 1,0-1,0 1,0-1,0 1,0-1,1 1,-1-1,1 1,0-1,0 0,0 1,1-1,-1 0,1 0,0 0,0 0,0 0,0 0,0-1,1 1,-1-1,1 1,-1-1,1 0,0 0,0 0,0-1,2 2,11 2,-1 0,1-1,0-1,0-1,0 0,1-1,-1 0,0-2,1 0,-1 0,0-2,0 0,0-1,-1 0,9-5,10-2,0-2,0-2,-1-1,-1-2,14-11,-27 15,-1-2,-1 0,-1-1,0 0,-1-2,-1 0,-1 0,0-1,-2-1,0 0,-1 0,0-4,-9 22,1 1,-1-1,1 0,-1 1,0-1,0 0,0 0,-1 0,1 1,-1-1,1 0,-1 0,0 0,0 0,0 0,0 0,-1 0,1 0,-1 0,0 0,0 0,0 1,0-1,0 0,-1 1,1-1,-1 1,0-1,0 1,1 0,-1-1,-1 1,1 0,0 1,-1-1,1 0,-1 1,1-1,-3 0,1 3,0 1,1-1,-1 1,1 0,-1 0,1 1,0-1,0 1,0 0,0-1,1 1,-1 0,1 1,0-1,0 0,0 1,0-1,0 1,1 0,-2 2,0 1,-4 9,0 0,2 1,-1-1,2 1,0 1,2-1,0 0,0 1,2-1,0 1,1-1,0 1,5 16,-5-29,1 1,0-1,0 0,0 0,1-1,-1 1,1 0,0-1,1 0,-1 1,1-1,0-1,-1 1,2 0,-1-1,0 0,1 0,0 0,-1-1,1 0,0 0,0 0,0 0,1-1,-1 1,0-1,1-1,-1 1,0-1,1 0,-1 0,1-1,-1 1,0-1,1 0,3-2,9-4</inkml:trace>
  <inkml:trace contextRef="#ctx0" brushRef="#br0" timeOffset="1152.473">1862 1013,'-1'33,"-2"-1,-2 0,-1-1,-1 1,-2-1,-1 0,-1-1,-8 13,12-24,13-24,16-30,-21 33,141-259,-142 260,0 0,0 0,1 0,-1 0,0 0,1 0,-1 0,1 1,-1-1,1 0,-1 0,1 0,-1 0,1 1,0-1,0 0,-1 0,1 1,0-1,0 1,0-1,0 1,0-1,0 1,0-1,0 1,0 0,0 0,0-1,0 1,0 0,0 0,0 0,0 0,0 0,0 0,0 1,0-1,0 0,0 0,0 1,0-1,0 0,0 1,0-1,0 1,-1 0,1-1,0 1,0 0,0-1,-1 1,1 0,0 0,-1 0,1-1,-1 1,1 1,8 63,-10-60,0-1,1 1,-1 0,1-1,0 1,0 0,1-1,-1 1,1 0,0-1,1 1,-1-1,1 1,-1-1,1 0,0 0,1 0,-1 0,1 0,0 0,0 0,0-1,0 0,1 0,-1 1,1-2,0 1,0 0,0-1,0 0,1 0,-1 0,0-1,5 2,-4-3,1 0,0 0,0-1,0 0,-1 0,1 0,0 0,-1-1,1 0,-1 0,0-1,1 0,-1 0,0 0,-1 0,1-1,-1 0,1 1,-1-2,0 1,-1 0,1-1,-1 0,0 0,0 0,0 0,0-3,6-15</inkml:trace>
  <inkml:trace contextRef="#ctx0" brushRef="#br0" timeOffset="1485.206">2625 872,'34'-5,"25"-1,7 0,-7-4,-9 0,-8 2,-12 1</inkml:trace>
  <inkml:trace contextRef="#ctx0" brushRef="#br0" timeOffset="1731.318">2682 1069,'38'-5,"27"-6,8-1,-9-4,-11 2,-9 2,-8 3,-9 4</inkml:trace>
  <inkml:trace contextRef="#ctx0" brushRef="#br0" timeOffset="3323.156">4347 533,'-9'-7,"1"1,-1-1,0 1,0 1,-1-1,0 2,0-1,0 1,0 1,-1 0,1 1,-1-1,0 2,0 0,1 0,-1 1,0 0,0 1,0 0,0 1,3-1,1 0,-1 1,1 0,-1 0,1 1,0 0,0 0,0 0,0 1,1 0,-1 1,1-1,0 1,1 0,-1 1,1-1,0 1,0 0,1 1,0-1,0 1,0 0,1 0,0 0,0 0,1 0,0 1,-1 2,2-5,0-1,0 1,0 0,0-1,1 1,-1 0,1-1,1 1,-1 0,0-1,1 1,0 0,0-1,1 1,-1-1,1 0,0 1,0-1,1 0,-1 0,1 0,0-1,0 1,0-1,0 1,0-1,1 0,0 0,0 0,-1-1,1 1,1-1,-1 0,0 0,1-1,-1 1,1-1,1 0,7 0,1-2,-1 0,0 0,0-1,0-1,0 0,0-1,0 0,-1-1,0 0,0-1,0-1,-1 1,0-2,0 0,-1 0,0-1,0 0,-1-1,7-8,19-14,107-122,-141 152,1 1,-1-1,0 1,1-1,-1 1,1-1,-1 1,1 0,-1 0,1 0,0 0,0 0,0 0,0 0,-1 1,1-1,0 1,0-1,0 1,0 0,0-1,0 1,0 0,0 1,0-1,1 0,-2 1,1-1,0 1,0-1,0 1,0 0,0 0,0 0,-1 0,1 0,0 0,-1 0,1 1,-1-1,1 1,-1 0,3 8,-1 1,-1 0,0 0,-1 0,0 1,0-1,-2 0,1 0,-2 8,0 11,1 20,0 18,-2 0,-4 0,-11 46,8-68,8-27,-1-1,-1 0,-1 0,0 0,-1-1,-1 0,-1 0,0 0,-1-1,-1-1,-11 14,19-26,-1 0,1 0,-1-1,0 1,0-1,0 0,0 0,0 0,0 0,0 0,-1-1,1 1,-1-1,1 0,-1 0,0 0,1-1,-1 1,0-1,0 0,1 0,-1 0,0-1,0 1,1-1,-1 0,1 0,-1 0,0 0,1-1,0 1,-1-1,1 0,0 0,0 0,0-1,0 1,1-1,-1 1,0-1,1 0,0 0,0 0,0 0,0-1,0 1,1-1,-1 1,1-1,-2-10,1 1,1-1,0 0,0 0,2 0,-1 0,2 0,0 0,1 0,0 1,1-1,0 1,1 0,1 0,2-3,-3 6,1 1,0-1,0 1,1 0,1 0,-1 1,2 0,-1 0,1 1,0 0,0 1,1-1,0 2,0 0,0 0,5-1,178-45,-181 48,57-6,1 3,-1 3,52 5,-42-1,-55-1</inkml:trace>
  <inkml:trace contextRef="#ctx0" brushRef="#br0" timeOffset="3653.063">4121 1324,'43'-5,"33"-11,14-3,1 2,-10-1,-10 2,-11 5,-7 3,-8 4,-6 2,-5-4,-4 0,-2 1,-1 0,0 3,0 5,-5 2</inkml:trace>
  <inkml:trace contextRef="#ctx0" brushRef="#br0" timeOffset="4184.984">4036 2170,'93'-61,"-2"-4,-4-4,1-7,-68 58,-8 11,-2-1,1-1,-1 0,-1 0,0-1,0 0,-1-1,0 0,0 0,-2-1,1 0,-1 0,-1 0,0-1,-1 0,2-12,-6 23,0 0,0-1,0 1,-1 0,1-1,-1 1,0 0,0 0,1-1,-1 1,-1 0,1 0,0 0,0 0,-1 0,1 0,-1 1,0-1,1 0,-1 1,0-1,0 1,0 0,0 0,0 0,0 0,0 0,-1 0,1 0,0 1,0-1,-1 1,1-1,0 1,-3 0,-82 15,74-8,1 2,-1-1,2 2,-1 0,1 0,0 1,1 0,1 1,0 0,0 1,1 0,1 0,0 0,1 1,0 0,1 1,1-1,0 1,1 0,1 0,0 0,0 14,3-23,-1 0,1-1,0 1,0 0,1-1,-1 1,1-1,1 0,-1 0,1 0,-1 0,1 0,1 0,-1-1,1 1,0-1,0 0,0 0,0-1,1 1,0-1,-1 0,1 0,0 0,1-1,-1 0,0 0,2 0,14 4,-1-1,1-1,0-1,0 0,0-2,21-1,-24 0,-1 0,1-1,0 0,0-2,0 0,-1-1,0-1,0 0,0-1,0-1,-1-1,0 0,0-2,1-2</inkml:trace>
  <inkml:trace contextRef="#ctx0" brushRef="#br0" timeOffset="5267.893">3414 420,'1'-5,"0"-1,0 1,1 0,0-1,0 1,0 0,0 0,1 0,-1 0,2 0,-1 1,0-1,1 1,0 0,-1 0,2 0,-1 1,0 0,2-1,-2 5,0 0,0 0,0 1,-1-1,1 1,0 0,-1 0,1 0,-1 1,0-1,0 1,0 0,0 0,0 0,0 0,-1 0,0 1,1-1,-1 1,-1 0,1-1,0 1,-1 0,0 0,0 0,0 0,0 0,-1 0,0 2,14 53,-3 0,-2 1,-3 0,-3 7,5 45,6 89,-12 180,-11-200,-34 175,-37-21,77-310,11-32,3-29,-2 1,-1-1,-2-1,-1 1,-2-1,-2-35,24-272,-14 201,6 1,6 0,16-38,-9 70,4 2,4 2,6 1,33-55,-26 62,-25 46,2 1,2 1,2 2,18-20,-44 62,1 0,-1 1,1 0,0 0,0 0,0 1,1 0,-1 0,1 1,0 0,0 1,1-1,-1 2,0-1,1 1,-1 0,1 1,-1 0,1 0,-1 1,1 0,-1 0,0 1,1 0,2 2,57 7,1-3,-1-4,1-2,34-5,-6 2,8-1,-1-5,0-4,0-5,42-15,-132 28,90-8,-103 11,0 1,0 0,0-1,0 1,0 0,0 0,0 0,0 0,-1 0,1 0,0 0,-1 0,1 0,-1 0,1 0,-1 0,0 1,1-1,-1 0,0 0,0 0,0 1,0-1,0 0,0 0,0 0,0 1,0-1,-1 0,1 0,0 0,-1 0,1 0,-1 1,1-1,-1 0,0 0,1 0,-1 0,0 0,0-1,0 1,1 0,-1 0,0 0,0-1,-1 1,-6 13,2 6,0 2,2-1,0 1,2-1,0 1,1 0,2 0,1 16,-1 9,-1 19,13 142,-7-181,-1-3</inkml:trace>
  <inkml:trace contextRef="#ctx0" brushRef="#br0" timeOffset="5952.822">3471 364,'0'5,"-5"6,-6 1,-1 4,-4-1,1 1,-1-1,-4-4,3 2,-1-3,-3-2,-2-2,-2-3,-2-1,0-2,3 0</inkml:trace>
</inkml:ink>
</file>

<file path=ppt/ink/ink5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8:46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0 339,'64'-21,"2"2,-1 3,38-3,167-3,-113 5,-145 17</inkml:trace>
  <inkml:trace contextRef="#ctx0" brushRef="#br0" timeOffset="250.632">57 537,'33'4,"36"-2,15-2,3-6,-9-2,-7 0,-7 2,-9 2,-9-3,-3-1,-4 1,-4 3,-3 0,-7 3</inkml:trace>
  <inkml:trace contextRef="#ctx0" brushRef="#br0" timeOffset="680.154">451 0,'23'19,"0"-2,1-1,1-1,0 0,1-2,1-1,0-2,0 0,1-2,0-1,1-1,25 2,148 45,-197-53,0 1,0 0,-1 0,1 0,0 1,-1-1,1 1,-1 0,1 0,-1 1,0-1,0 1,0 0,-1 0,1 1,-1-1,1 1,-1-1,0 1,0 0,-1 0,1 1,-1-1,0 0,0 1,-1-1,1 1,-1 0,0 0,0-1,0 1,-1 0,0 0,0 0,0 0,0 0,-1-1,-6 12,0-1,-1-1,0 1,-1-2,-1 1,0-1,-1 0,0-1,-1-1,-4 4,-36 39,-171 195,68-83,140-148,2-1</inkml:trace>
</inkml:ink>
</file>

<file path=ppt/ink/ink5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9:00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0 114,'121'-24,"-54"16,244-55,-221 45,-90 17</inkml:trace>
</inkml:ink>
</file>

<file path=ppt/ink/ink5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9:01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66,'44'0,"27"-5,8-1,-5-5,-11 0,-11 1,-9-2,-13 1</inkml:trace>
</inkml:ink>
</file>

<file path=ppt/ink/ink5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8:57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420 114,'-6'-4,"0"0,0-1,0 2,-1-1,1 1,-1 0,0 0,1 1,-1 0,0 0,-1 1,1 0,0 0,0 1,-1-1,1 2,0-1,0 1,-1 0,1 0,0 1,0 0,0 0,1 1,-1 0,0 0,1 1,0 0,0 0,0 0,0 1,-10 9,2 1,0 1,1 0,1 1,0 1,1-1,1 2,1-1,0 2,1-1,2 1,0 0,1 0,1 1,0-1,2 1,1 0,0 0,1 0,2 0,0 0,1-1,4 13,-1-18,0-1,2 0,-1 0,2-1,0 0,0 0,1-1,1 0,0-1,0 0,1-1,1 0,0-1,0 0,0-1,1-1,1 0,-1-1,1 0,0-1,0-1,1-1,-1 0,1 0,-1-2,1 0,0-1,0-1,-1 0,1-1,0 0,-1-2,13-3,-3-3,0-2,-1-1,0 0,-1-2,0 0,-1-2,-1-1,-1 0,0-1,-2-2,0 0,-1 0,10-18,-17 23,-1 0,-1 0,0-1,-1 0,-1 0,0 0,-2-1,0 0,0 0,-2 0,0 0,-2 0,0-1,-2-16,-2 20,-2 0,1 0,-2 0,0 1,-1 0,0 1,-1 0,0 0,-1 1,-1 0,0 1,0 0,-1 0,-1 2,1-1,-2 2,1-1,-1 2,0 0,-1 1,0 0,0 1,0 1,0 0,-1 1,-6 0,-4 0,-1 1,1 2,0 1,0 0,0 2,0 1,1 1,0 2,0 0,0 2,0 0,2 2,-1 0,1 2,1 0,0 2,1 0,1 2,0 0,2 1,0 1,-1 3,-17 19</inkml:trace>
  <inkml:trace contextRef="#ctx0" brushRef="#br0" timeOffset="2734.597">24 538,'0'-9,"0"-1,0 1,1 0,0 0,1 0,0 0,0 0,1 0,0 1,1-1,-1 1,2 0,-1 0,1 0,1 1,-1-1,1 1,0 1,1-1,0 1,0 0,0 1,0-1,1 1,0 1,0 0,1 0,-1 0,1 1,-1 0,1 1,0 0,0 1,0-1,1 2,-1-1,5 1,-6 3,-1-1,0 1,-1 0,1 1,0 0,-1 0,0 0,0 1,0 0,-1 0,1 0,-1 1,0 0,40 34,-18-21,-11-6,0-1,1-1,0 0,0-1,1-1,0-1,1 0,0-2,0 0,1-1,-1-1,8 0,-19-3,1 0,-1-1,0 0,1-1,-1 0,1 0,-1-1,0 0,0 0,0-1,0 0,0-1,-1 1,1-1,-1-1,0 0,0 0,-1 0,1 0,-1-1,4-6,4-6</inkml:trace>
</inkml:ink>
</file>

<file path=ppt/ink/ink5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9:10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1,'0'5,"0"1</inkml:trace>
</inkml:ink>
</file>

<file path=ppt/ink/ink5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9:10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47 279,'-5'29,"-1"19,0 6,1-1,2-5,1-6,-4-10,-1-5,1-8</inkml:trace>
  <inkml:trace contextRef="#ctx0" brushRef="#br0" timeOffset="796.768">301 703,'52'-149,"-25"68,3 1,38-72,-29 83,-37 69,-1 0,0 0,0 1,0-1,0 1,0-1,0 1,0-1,0 1,0-1,0 1,0 0,0 0,0 0,0-1,0 1,0 0,-1 0,1 0,0 0,-1 0,1 0,-1 0,1 1,-1-1,0 0,1 0,-1 0,0 0,0 1,0-1,0 0,0 0,0 1,1 0,35 244,-32-235,1 0,0 0,1 0,0-1,1 0,0 0,0-1,1 0,0 0,5 4,-10-11,0 1,0-1,0 0,0 0,0 0,1 0,-1-1,1 1,-1-1,1 0,0 0,-1 0,1-1,0 1,0-1,0 0,-1 0,1 0,0 0,0-1,-1 0,1 0,0 0,-1 0,1 0,-1-1,1 1,-1-1,0 0,1 0,-1 0,0 0,0-1,1-1,13-15,0-1,-1-1,-1-1,-1 0,-1-1,-1 0,-1-1,-1 0,-2-1,0 0,4-25,-7 36,0-4,-1 0,-1 0,0 0,-1 0,-1-1,-1 1,0-1,-1 1,-2 0,0-1,-2-5,-1 0</inkml:trace>
</inkml:ink>
</file>

<file path=ppt/ink/ink5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9:01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29,'-5'-2,"-1"0,1 0,-1 0,0 1,0 0,0 0,0 0,0 1,0 0,0 0,0 0,0 1,0 0,1 0,-1 0,0 1,0 0,1 0,-1 1,1-1,0 1,0 1,0-1,0 0,0 1,1 0,-3 3,-7 7,1-1,0 2,1 0,1 0,0 1,1 1,1-1,-1 5,-1 7,1 0,1 0,2 1,1 1,1-1,2 1,1-1,1 1,2 10,-1-12,-1 5,1-1,2 1,1-1,2 0,4 14,-8-39,1 1,1-1,-1 0,1 0,1 0,-1-1,1 1,0-1,1 0,-1 0,1 0,0-1,1 1,-1-1,1-1,0 1,1-1,-1 0,1 0,-1-1,1 0,0 0,0 0,0-1,7 1,6 0,0-1,0-1,0-1,0 0,0-2,0 0,0-2,0 0,0-1,-1-1,0 0,0-2,5-3,19-10,-1-3,-1-1,-1-2,-1-2,-1-2,-13 10,0-2,-2 0,0-1,-2-1,-1-2,-1 0,-1-1,-1-1,-10 16,0 0,-1-1,-1 0,0 0,-1 0,-1 0,0 0,0-1,-2 0,0 1,0-1,-2 0,0 1,0-1,-1 0,-1 1,-1 0,0-1,-2-1,2 6,-2 0,1 1,-1 0,-1 0,0 0,0 1,-1 0,0 0,0 1,0 0,-1 0,0 1,-1 0,0 1,1 0,-2 0,1 1,0 1,-1 0,-1 0,-9-3,0 2,0 1,0 0,0 2,-1 0,1 1,0 2,-1 0,1 1,-2 1,-10 7,0 1,0 2,1 1,1 2,1 1,1 1,0 1,1 2,1 1,2 1,0 1,1 1,2 1,-18 28,19-26</inkml:trace>
  <inkml:trace contextRef="#ctx0" brushRef="#br0" timeOffset="398.175">5 621,'10'-29,"1"1,1 0,2 0,0 1,2 1,1 1,15-17,-22 31,1 0,0 1,1 0,0 1,1 0,-1 1,2 0,-1 1,3 0,-11 4,1 1,-1 0,1 0,0 1,0 0,0 0,0 0,0 1,0-1,-1 1,1 1,0-1,0 1,0 0,0 1,0-1,0 1,-1 0,1 1,-1-1,0 1,0 0,0 1,1-1,67 75,-64-66,0 0,1 0,1-1,0-1,1 0,0 0,0-1,4 1,-7-3,1-1,0-1,0 0,0 0,1-1,-1 0,1-1,0 0,0-1,0 0,0 0,1-2,-1 1,0-1,0-1,1 0,-1-1,0 0,0 0,0-1,-1-1,1 0,33-17,-24 13</inkml:trace>
  <inkml:trace contextRef="#ctx0" brushRef="#br0" timeOffset="1165.412">965 706,'-214'340,"360"-563,-130 204,-11 12,0 0,0 0,1 1,0 0,0 0,1 1,-1 0,1 0,0 0,1 1,-1 0,4-1,-10 5,1 0,0-1,-1 1,1 0,0 0,-1 0,1 1,0-1,0 0,-1 0,1 1,-1-1,1 1,0 0,-1 0,1-1,-1 1,0 0,1 0,-1 0,0 0,1 0,-1 1,0-1,0 0,0 1,0-1,0 0,0 1,0-1,-1 1,1 0,-1-1,1 1,-1-1,1 1,-1 0,0 0,7 69,-7-68,0 19,-1-17,0 0,1 0,0 0,0 0,0 0,1 0,-1 0,1 0,0 0,1 0,-1 0,1-1,0 1,0-1,2 3,-1-7,-1 1,1-1,0 0,0 0,-1-1,1 1,0 0,-1-1,1 0,0 1,-1-1,1 0,-1-1,1 1,-1 0,1-1,-1 1,0-1,0 0,0 1,0-1,0 0,0 0,-1-1,1 1,0 0,-1 0,0-1,0 1,0-1,0 1,1-2,0 1,113-147,-115 149,1 0,-1 0,0 0,1 0,-1 0,0 0,1 0,-1 0,1 1,-1-1,1 0,0 0,-1 0,1 1,0-1,-1 0,1 1,0-1,0 0,0 1,0-1,-1 1,1 0,0-1,0 1,0 0,0-1,0 1,0 0,0 0,0 0,0 0,0 0,0 0,0 0,0 0,0 0,0 1,0-1,0 0,0 1,0-1,0 0,0 1,0-1,0 1,-1 0,1-1,0 1,0 0,-1-1,1 1,0 0,-1 0,1 0,-1-1,1 1,-1 0,7 142,-9-93,1 8,1-33</inkml:trace>
  <inkml:trace contextRef="#ctx0" brushRef="#br0" timeOffset="1633.568">1558 762,'-151'289,"146"-278,12-18,20-30,-16 21,125-168,-135 182,0 0,-1-1,1 1,0 0,0 0,1 0,-1 0,0 0,1 0,-1 0,1 0,0 1,-1-1,1 0,0 1,0 0,0-1,0 1,0 0,0 0,1 0,-1 0,0 1,0-1,1 0,-1 1,0 0,1 0,-1-1,1 1,-1 1,0-1,1 0,-1 0,0 1,1 0,-1-1,0 1,1 0,-1 0,0 0,0 0,0 1,0-1,0 1,0-1,-1 1,1-1,0 1,-1 0,1 0,-1 0,52 122,-4-65,-44-46</inkml:trace>
  <inkml:trace contextRef="#ctx0" brushRef="#br0" timeOffset="1877.529">1416 1017,'39'0,"21"0,7-5,-5-2,-7 1,-8 1,-8 2,-10 0</inkml:trace>
  <inkml:trace contextRef="#ctx0" brushRef="#br0" timeOffset="2116.54">2122 818,'-9'34,"-4"20,1 7,2-4,3-10</inkml:trace>
  <inkml:trace contextRef="#ctx0" brushRef="#br0" timeOffset="2353.594">1896 847,'14'24,"15"13,7 5,2-6,0-2,-3-9,-1-8,-3-1,-1-5,-1-3,-1-3,-5-3</inkml:trace>
  <inkml:trace contextRef="#ctx0" brushRef="#br0" timeOffset="4783.954">2037 1101,'5'0,"1"5,1 6,-7 1,-3 4,-1 4,0 3,-4-3,0 1,5-3,4-5</inkml:trace>
  <inkml:trace contextRef="#ctx0" brushRef="#br0" timeOffset="7830.593">2968 141,'2'-1,"-1"-1,1 1,-1-1,0 1,0-1,0 0,1 1,-2-1,1 0,0 0,0 0,0 0,-1 0,1 0,-1 0,0 0,1 0,-1 0,0 0,0 0,0 0,-1 0,1 0,0 0,-1 0,1 0,-1 0,0 0,0 1,0-1,0 0,0 0,0 0,0 1,0-1,-1 1,1-1,-1 1,1-1,-1 1,1 0,-1 0,0 0,0 0,1 0,-1 0,0 0,0 1,0-1,0 1,0-1,0 1,0 0,-12-6,0 1,0 1,0 1,0 0,-1 0,1 2,-1 0,1 0,-1 1,0 1,1 1,-1 0,1 0,0 2,0 0,0 0,0 1,1 1,-1 1,2-1,-1 2,1 0,-3 3,12-9,1 0,0 1,1-1,-1 1,0-1,1 1,-1 0,1 0,0 0,0-1,0 1,0 0,0 0,1 1,-1-1,1 0,0 0,0 0,0 0,0 0,1 0,-1 0,1 0,0 0,0 0,0 0,1 3,47 76,-42-72,210 226,-197-209,27 45,-46-69,0-1,0 0,-1 1,1-1,-1 0,1 1,-1-1,0 1,0-1,0 1,0-1,-1 1,1-1,-1 0,1 1,-1-1,0 0,0 1,0-1,0 0,0 0,-1 0,1 0,0 0,-1 0,0 0,1 0,-1-1,0 1,0-1,-2 2,-4 2,-1-1,1 0,-1-1,0 0,0 0,0-1,-1 0,1 0,0-1,-6 0,-35 7,39-6,-1 1,1-2,0 1,-1-2,0 1,1-2,-1 0,1 0,0-1,-1 0,1-1,0 0,0-1,-9-4,4-1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20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1,'-73'645,"43"-377,25-139,22-111,-6-18</inkml:trace>
  <inkml:trace contextRef="#ctx0" brushRef="#br0" timeOffset="545.883">985 255,'-20'-8,"0"-3,-1 1,0 1,-1 1,0 1,0 1,-1 1,0 1,0 0,0 2,0 1,0 1,0 1,0 1,0 1,-20 5,33-4,0 0,0 0,0 1,1 1,0-1,0 2,1-1,0 1,0 0,0 1,1 0,0 0,1 1,0-1,0 1,0 1,2-1,-1 1,1 0,0 0,1 0,0 1,1-1,-1 6,2-10,-1-1,1 0,0 1,1-1,-1 1,1-1,0 0,0 1,1-1,-1 1,1-1,0 0,1 1,-1-1,1 0,0 0,1 0,-1 0,1 0,0-1,0 1,0-1,1 0,-1 0,1 0,0 0,0-1,1 1,-1-1,1 0,0 0,-1-1,1 0,0 1,1-2,1 2,11-2,0 0,0-1,0 0,0-2,0 0,0-1,-1-1,1 0,-1-2,0 0,-1-1,1 0,-1-1,-1-1,13-9,14-4,188-116,-229 137,0 0,0 0,0 0,0 0,0 0,1 0,-1 0,0 0,0 0,1 1,-1-1,1 1,-1-1,0 1,1-1,-1 1,1 0,-1-1,1 1,-1 0,1 0,-1 0,1 0,-1 1,1-1,-1 0,1 1,-1-1,1 0,-1 1,1 0,-1-1,0 1,0 0,1 0,-1 0,0 0,0 0,0 0,0 0,0 0,0 0,0 1,0-1,0 0,-1 1,1-1,0 0,-1 1,1-1,-1 1,0-1,1 1,-1-1,0 1,1 19,-2 0,0 0,-1 0,-1-1,-1 1,0-1,-8 19,3-4,-14 49,6-24,2 2,3 0,2 0,3 13,6-70,0 0,0 0,1 0,0 0,0 0,0 0,1 0,0 0,0 0,0 0,0 0,1 0,-1-1,1 1,1 0,-1-1,1 0,-1 0,1 1,1-1,-1-1,0 1,1 0,0-1,0 0,0 0,0 0,0-1,1 1,-1-1,1 0,-1 0,1 0,3 0,14 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1,'-8'5,"1"0,0 0,0 1,1 0,-1 1,1-1,1 1,-1 0,1 1,0-1,1 1,0 0,0 0,1 1,0-1,0 1,-1 7,-22 156,19-94,-23 124,13-101,4 1,1 100,13-178</inkml:trace>
</inkml:ink>
</file>

<file path=ppt/ink/ink5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4:39:11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235 113,'-26'31,"1"0,1 2,2 0,1 1,2 2,1 0,3 1,0 0,2 1,2 1,2 0,1 0,-1 33,10-52,0-1,1 1,1-1,1 0,1 0,1 0,0-1,1 1,1-2,1 1,1-1,0 0,1-1,0 0,2-1,0-1,0 0,2 0,5 4,-4-7</inkml:trace>
  <inkml:trace contextRef="#ctx0" brushRef="#br0" timeOffset="947.731">376 847,'5'6,"0"0,1 0,0-1,0 0,0 0,1 0,0-1,0 0,0 0,0-1,1 0,-1 0,1-1,0 0,-1 0,1-1,0 0,0 0,0-1,0 0,0 0,0-1,0 0,0 0,0-1,0 0,-1-1,1 0,6-3,22-16,0-2,-2-2,-1-1,-1-2,-1-1,24-30,-48 53,0 0,0 0,0 0,-1-1,0 1,-1-2,0 1,0 0,-1-1,0 0,0 0,-1 0,0-1,-1 1,0-1,0 1,-1-1,0-3,-3 10,0 1,0-1,0 1,0-1,-1 1,1 0,0 0,-1 0,0 1,1-1,-1 0,0 1,0 0,0 0,0 0,0 0,0 0,0 0,0 1,0-1,0 1,0 0,-1 0,1 0,0 1,0-1,0 1,0 0,0-1,0 1,0 1,0-1,0 0,0 1,1-1,-1 1,1 0,-1 0,1 0,-1 0,-1 3,-7 4,0 0,0 2,1-1,0 1,0 1,2 0,-1 0,1 1,1-1,1 2,0-1,0 1,1 0,1 0,0 1,1-1,0 7,5-13,0 1,0-1,0 0,1 0,1 0,-1 0,1 0,0-1,1 1,0-1,0 0,1-1,0 1,0-1,0 0,1-1,-1 0,1 0,1 0,-1-1,1 0,0 0,-1-1,2 0,-1 0,0-1,0 0,1-1,0 1,-1-2,1 1,-1-1,1-1,7 0,16-7,0-1,-1-1,0-1,0-2,-1-2,-1 0,-1-2,0-1,-1-1,-1-1,-1-2,22-24,0 6,-32 30,0-2,-1 0,0 0,0-2,-2 1,1-2,-2 1,0-2,-1 1,0-2,-2 1,0-1,5-15,-12 30,-1 1,1-1,-1 0,0 0,0 0,1 1,-1-1,0 0,0 0,-1 0,1 1,0-1,-1 0,1 0,-1 1,1-1,-1 0,0 1,0-1,1 1,-1-1,-1 1,1-1,0 1,0-1,0 1,-1 0,1 0,0 0,-1 0,0 0,1 0,-1 0,1 0,-1 1,0-1,1 1,-1-1,0 1,0-1,1 1,-1 0,0 0,-1 0,-80 19,73-12,1 0,-1 1,1 0,0 1,1 0,0 1,0-1,1 1,1 1,-1 0,2 0,-1 0,2 0,-1 1,2-1,-1 3,2-7,0 0,0 0,1 0,0 1,0-1,1 1,0-1,1 1,-1-1,1 1,1-1,-1 0,1 0,0 0,1 0,0 0,0 0,0 0,1-1,0 0,0 1,1-1,0-1,0 1,0-1,6 4,0-2,0 0,1-1,0 0,0-1,1-1,0 0,-1 0,1-2,0 1,1-2,-1 0,0 0,0-1,0-1,1 0,-1-1,0 0,0-1,0 0,-1-1,1-1,-1 0,0-1,0 0,-1 0,0-1,0-1,0 0,-1-1,5-6,14-17,-1-1,-2-1,-2-2,-1-1,-1 0,11-31,-29 60,0 0,-1 0,0-1,-1 1,1-1,-2 1,1-1,-1 0,0 0,-1 0,0 0,-1 0,0 1,0-1,-1 0,0 8,0 0,0 0,0 0,-1 0,1 0,0 0,0 1,-1 0,1-1,-1 1,1 0,0 0,-1 0,1 0,0 1,-1-1,1 1,0-1,-1 1,1 0,0 0,0 0,-1 0,1 0,0 0,0 1,1-1,-1 1,0-1,0 1,1 0,-1 0,1-1,-1 1,1 0,0 1,0-1,0 0,0 0,-10 13,1 0,0 0,1 1,1 0,0 1,2-1,0 2,0-1,2 0,0 1,1 0,1 0,1 0,0 0,1 0,3 16,0-21,1-1,0 1,1-1,1 0,0 0,0 0,1-1,1 0,0 0,0-1,1 0,0-1,1 0,0 0,0-1,1 0,0-1,0 0,1-1,0 0,0-1,1 0,0-1,28-1,-25-8</inkml:trace>
  <inkml:trace contextRef="#ctx0" brushRef="#br0" timeOffset="3147.94">2126 734,'-1'19,"0"1,-2-1,0 0,-1 0,-1 0,-1-1,0 0,-2 1,7-16,-6 17,17-19,60-112,-20 29,-49 81,1 1,-1 0,1-1,-1 1,1 0,-1 0,0 0,1 0,-1 0,1 0,-1 0,1 0,-1 1,1-1,-1 0,0 1,1-1,-1 1,1 0,-1-1,0 1,0 0,0 0,1 0,-1 0,0 0,0 0,0 0,0 0,-1 1,1-1,0 0,0 0,-1 1,1-1,-1 1,1-1,-1 0,0 1,1-1,-1 1,0-1,0 1,0-1,0 1,0-1,0 1,-1-1,1 1,2 6,59 165,-60-170,-1-1,1 1,0-1,0 1,0-1,0 1,1-1,-1 0,1 1,-1-1,1 0,0 0,0 0,0 0,0 0,0-1,0 1,0-1,1 1,-1-1,1 0,-1 0,1 0,-1 0,1 0,0-1,-1 1,1-1,0 1,-1-1,1 0,0 0,-1-1,1 1,0 0,-1-1,1 0,0 1,-1-1,1 0,-1 0,1-1,0 1,8-9,-1 0,0 0,0-1,-1 0,-1 0,0-1,0 0,-1-1,-1 0,0 0,0 0,-1-3,0-6</inkml:trace>
  <inkml:trace contextRef="#ctx0" brushRef="#br0" timeOffset="3583.356">2831 226,'-56'309,"-20"-51,75-254,0 1,0-1,0 1,1 0,0 0,0-1,0 1,0 0,1 0,-1-1,1 1,1-1,-1 1,0 0,1-1,0 0,0 0,1 1,-1-1,1 0,0-1,0 1,0 0,0-1,1 0,-1 0,1 0,0 0,0 0,0-1,0 0,0 0,1 0,-1 0,1-1,-1 1,1-1,-1 0,1-1,0 1,3-1,-2 0,0 0,0 0,1-1,-1 0,0 0,0 0,0-1,0 0,0 0,-1 0,1-1,0 0,-1 0,0-1,0 1,0-1,0 0,-1 0,1-1,-1 1,0-1,-1 0,1 0,-1-1,0 1,0-1,1-1,0-14</inkml:trace>
  <inkml:trace contextRef="#ctx0" brushRef="#br0" timeOffset="3833.799">2493 621,'38'0,"32"-5,9-1,-4 0,-10 1,-12 2,-9 1,-8 0,-5 2,-3 0,-2 0,0 1,0-1,-4 0</inkml:trace>
  <inkml:trace contextRef="#ctx0" brushRef="#br0" timeOffset="4346.301">3395 706,'24'-5,"18"-6,6-1,0 1,-3 2,-5 4,-4 1,-4 3,-2 0,-2 2,0-6,-1-1,1-4,-1-1,-4-3,-6-4,-6 1</inkml:trace>
  <inkml:trace contextRef="#ctx0" brushRef="#br0" timeOffset="4607.906">3706 396,'-15'43,"-4"29,1 7,4-6,3-10,5-10,2-11,3-6,6-6,2-2,0-2,3-5,1-1,2-4,0-5</inkml:trace>
  <inkml:trace contextRef="#ctx0" brushRef="#br0" timeOffset="5301.882">4440 424,'-29'13,"2"2,0 2,1 0,0 1,2 2,0 1,1 0,1 2,0 2,17-19,0 1,0 1,1-1,0 1,0-1,0 1,1 0,1 1,-1-1,1 0,1 1,0-1,0 1,0-1,1 1,0 0,1-1,0 1,0-1,1 1,0-1,1 0,0 0,0 0,0 0,1 0,0-1,1 1,0-1,0 0,0-1,1 1,0-1,0 0,1-1,0 1,0-1,0-1,0 1,1-1,0 0,0-1,0 0,0 0,3 0,-3-2,0-1,0 1,1-1,-1-1,0 0,0 0,0 0,0-1,-1 0,1-1,0 0,-1 0,0 0,0-1,0 0,0-1,0 0,-1 0,2-2,75-64,-66 47,-1 0,-2-1,0 0,-2-1,0-1,-2 0,-1-1,-2 1,0-2,-2 1,-1-1,-1-2,-3 16,0 1,-1 0,-1-1,0 1,-1 0,0 0,-1 1,-1-1,0 1,-1 0,-1 0,0 1,-5-8,10 18,1 0,-1-1,0 1,0 0,0 0,0 1,0-1,-1 0,1 1,0-1,-1 1,1 0,-1 0,1 0,-1 0,0 0,1 1,-1-1,0 1,0 0,0-1,1 1,-1 1,0-1,0 0,1 1,-1-1,0 1,1 0,-1 0,0 0,1 0,-1 0,1 1,0-1,-1 1,1-1,0 1,0 0,0 0,0 0,0 0,1 0,-1 1,1-1,-1 0,1 1,0-1,0 1,0-1,-1 2,-9 23,1 0,1 1,2 0,0 0,2 1,1-1,2 1,0 0,2 0,2 0,0 0,2 0,24 167,1 32,-30-14,1-202</inkml:trace>
  <inkml:trace contextRef="#ctx0" brushRef="#br0" timeOffset="5733.864">4863 0,'2'18,"1"0,1 0,0-1,1 1,1-1,1 0,0-1,2 1,1 1,4 11,101 198,-101-200,-1 0,-1 1,-1 0,-2 0,-1 1,-1 1,-1-1,-2 1,-1 0,-1 0,-2 0,-1 0,-1 0,-2 0,-1 0,-1-1,-1 1,-2-2,-1 1,-3 3,4-14,-1-1,-1-1,0 1,-1-2,0 0,-2 0,0-1,0-1,-1 0,-1-1,0-1,0 0,-1-1,-1-1,0-1,-5 2,0-1,4-1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47,'38'0,"32"0,14 0,-3 0,-5 0,-11-5,-7-1,-9 0,-7 1,-2 2,-3-4,-2-1,-8 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1,'0'33,"5"12,2-3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0,'0'10,"0"7,0 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0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85,'-14'22,"1"2,2-1,0 2,1-1,2 1,0 1,2 0,-3 23,8-47,1 1,0 0,0-1,0 1,0 0,0 0,0-1,1 1,0 0,-1 0,1-1,0 1,0-1,0 1,0-1,1 1,-1-1,1 0,0 0,-1 0,1 0,0 0,0 0,0 0,0 0,1-1,-1 1,0-1,1 0,-1 1,1-1,-1 0,1-1,0 1,-1 0,1-1,0 1,0-1,-1 0,1 0,0 0,0 0,-1-1,1 1,0-1,-1 0,2 0,7-1,0-1,-1 0,1-1,-1 0,0 0,0-1,-1 0,1-1,-1 0,0-1,-1 0,0 0,0-1,0 0,-1 0,0-1,-1 0,0 0,0-1,-1 1,0-1,-1 0,0-1,0 1,-1-1,-1 1,0-1,0 0,-1-3,-7-98,6 110,-1-1,0 0,0 0,0 0,0 1,0-1,0 0,-1 1,0-1,1 1,-1 0,0 0,0-1,0 1,0 0,0 0,-1 1,1-1,-1 0,1 1,-1 0,1-1,-1 1,0 0,0 0,1 1,-1-1,0 1,0-1,0 1,0 0,0 0,0 0,0 0,-2 1,-17 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0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0 277,'254'-245,"-207"214,-48 72,-3 53,4-91,1-1,-1 1,1 0,0-1,0 1,0-1,0 0,1 1,-1-1,1 0,-1 0,1 0,0 0,0 0,0 0,0 0,0-1,0 1,0-1,0 1,1-1,-1 0,1 0,-1 0,1 0,-1 0,1-1,0 1,-1-1,1 0,0 0,-1 0,1 0,0 0,7-2,0 0,-1-1,1 0,-1 0,1-1,-1-1,0 0,-1 0,1 0,-1-1,0 0,0-1,-1 0,0 0,0 0,-1-1,0 0,3-6,52-50,-46 52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7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58,'1'-1,"-1"0,1-1,0 1,-1-1,0 1,1-1,-1 1,0-1,0 1,0-1,0 1,0-1,0 1,0-1,0 1,-1-1,1 1,-1-1,1 1,-1 0,1-1,-1 1,0 0,0-1,1 1,-1 0,0 0,0 0,-1-1,1 1,0 0,0 1,0-1,-1 0,1 0,0 0,-1 1,1-1,0 1,-1-1,1 1,-1 0,1-1,-1 1,1 0,-2 0,-75-7,-67 52,142-44,0-1,0 1,1 0,-1 0,1 1,-1-1,1 0,-1 1,1 0,0-1,0 1,0 0,0 0,0 0,0 1,0-1,1 0,-1 1,1-1,0 1,0-1,0 1,0 0,0-1,0 1,1 0,-1 0,1-1,0 1,0 0,0 0,0 0,0 0,1-1,-1 1,1 0,0 0,0-1,0 1,0-1,0 1,0 0,1-1,-1 0,1 1,0-1,0 0,0 0,0 0,0 0,10 8,0-1,0-1,1 0,0-1,1 0,0-1,0 0,0-1,0-1,2 0,62 24,-76-28,0 0,0 1,0-1,0 1,0 0,0 0,0 0,0 0,0 0,-1 0,1 0,0 0,-1 1,1-1,0 1,-1-1,0 1,1 0,-1-1,0 1,0 0,0 0,0 0,0 0,-1 0,1 0,-1 0,1 0,-1 0,1 0,-1 0,0 1,0-1,0 0,-1 0,1 0,0 0,-1 0,1 0,-1 0,0 0,0 0,0 0,0 0,0 0,0 0,0-1,0 1,-1 0,1-1,-1 1,-16 9,0 0,0-2,-1 0,-1-1,1-1,-16 4,-15 5,22-6,3-1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7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0,'-19'20,"-6"10,0 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52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6 985,'0'0,"1"-1,0 1,-1 0,1 0,-1-1,1 1,0 0,-1-1,1 1,-1 0,1-1,-1 1,1-1,-1 1,0-1,1 1,-1-1,1 0,-1 1,0-1,0 1,1-1,-1 0,0 1,0-1,0 0,0 1,1-1,-1 0,0 1,0-1,0 1,-1-1,1 0,0 1,0-1,0 0,0 1,-1-1,1 0,0 1,0-1,-1 1,1-1,-1 1,1-1,0 1,-1-1,1 1,-1-1,1 1,-1-1,1 1,-1 0,0-1,1 1,-1 0,1 0,-1-1,0 1,1 0,-1 0,0 0,1 0,-1 0,0 0,1 0,-2 0,154-152,-82 73,-3-4,-4-2,43-80,-94 146,32-57,-2-3,-4 0,-1-9,-36 84,17-36,-17 39,-1 1,1-1,-1 1,1-1,-1 1,1 0,-1-1,1 1,-1 0,1-1,-1 1,1 0,0 0,-1 0,1 0,-1-1,1 1,0 0,-1 0,1 0,-1 0,1 0,0 0,-1 1,1-1,-1 0,1 0,0 0,-1 0,1 1,-1-1,1 0,-1 1,1-1,-1 0,1 1,-1-1,1 1,-1-1,1 1,-1-1,0 0,1 1,-1 0,0-1,0 1,1-1,-1 1,0-1,0 1,0 0,0-1,1 1,-1-1,0 1,0 0,0-1,0 1,0-1,-1 1,1 0,0-1,0 1,0-1,-1 1,1 0,12 151,-13-111,-1 676,-7-665,9-51,-1 0,1 0,-1 0,0-1,1 1,-1 0,0 0,1-1,-1 1,0-1,0 1,0 0,0-1,0 0,0 1,0-1,0 1,1-1,-1 0,0 0,0 0,0 1,-1-1,1 0,0 0,0 0,0-1,0 1,0 0,0 0,0 0,0-1,1 1,-1-1,0 1,0-1,0 1,0-1,0 1,0-1,1 0,-1 1,0-1,1 0,-1 0,0 1,1-1,-1 0,0-1,-22-21,1-2,1 0,2-1,0-1,-4-11,-54-73,-64-26,134 134,5 5</inkml:trace>
  <inkml:trace contextRef="#ctx0" brushRef="#br0" timeOffset="1298.058">767 1041,'61'-33,"37"-21,-3-3,55-45,-112 72,-1-2,-2-1,-1-1,15-22,-31 31,-1 0,-1-1,-1-1,-1-1,-2 0,-1 0,0-1,-3-1,5-24,-9-37,-4 88,0 1,0-1,-1 1,1-1,-1 1,0 0,0-1,0 1,0 0,0-1,-1 1,1 0,-1 0,1 0,-1 0,0 0,1 1,-1-1,0 0,0 1,0-1,-1 1,1 0,0 0,0 0,-1 0,1 0,-1 0,1 1,-1-1,1 1,-1 0,-1-1,-7 4,0 0,-1 0,1 1,1 0,-1 1,1 0,-1 1,2 0,-1 1,1 0,0 0,0 1,1 0,0 1,0-1,-6 10,-8 6,1 1,0 1,2 1,1 1,1 0,2 1,1 1,1 0,1 1,2 0,1 1,8-20,0 0,0 0,1 1,1-1,0 0,1 0,0 0,0 0,2 0,-1-1,2 1,-1-1,2 0,-1 0,1-1,1 0,0 0,0 0,1-1,1 0,-1 0,1-1,1 0,-1-1,1 0,1 0,-1-1,1-1,0 0,1 0,-1-1,1 0,8 1,-4-4,0 0,0-1,1-1,-1 0,0-1,0-1,0 0,0-1,-1-1,1-1,-1 0,0-1,-1 0,0-1,0-1,-1 0,0-1,0 0,-1-1,0-1,-1 0,2-4,96-112,-107 126,0 0,0 0,1 0,-1 0,0 0,1 1,-1-1,1 1,0 0,-1 0,1 0,0 0,0 0,0 1,0-1,0 1,-1 0,1-1,0 2,0-1,0 0,0 0,0 1,0 0,0-1,-1 1,1 0,0 1,-1-1,1 0,0 1,-1-1,0 1,1 0,-1 0,0 0,0 0,0 0,0 0,0 1,-1-1,1 1,-1-1,1 1,-1-1,0 1,0 0,0 0,-1 0,1-1,0 1,-1 1,1 4,1 1,-2-1,1 0,-1 0,0 1,-1-1,0 0,0 0,-1 0,0 0,0 0,-1 0,0 0,-1-1,1 0,-2 1,1-1,-1-1,0 1,0-1,-3 4,-4 2,0 0,-1 0,-1-2,1 1,-1-2,-1 0,0 0,0-2,-1 0,0 0,2 0,25-6,25-5,-22 0,0 0,1 2,-1 0,1 0,0 1,0 1,-1 1,1 0,13 3,-13-1,1 0,0-1,1 0,-1-2,0 0,0 0,0-2,0 0,0 0,0-2,0 0,-1-1,1 0,-1-2,-1 1,1-2,-1 0,0-1,-1 0,7-7,133-124,-70 38,-83 102,1-1,-1 0,1 1,-1-1,1 0,-1 0,0 1,1-1,-1 0,0 0,0 1,0-1,1 0,-1 0,0 0,0 0,0 1,0-1,0 0,0 0,-1 0,1 1,0-1,0 0,-1 0,1 0,0 1,-1-1,1 0,-1 1,1-1,-1 0,1 1,-1-1,1 1,-1-1,1 0,-1 1,0 0,0-1,1 1,-1-1,0 1,1 0,-1-1,0 1,0 0,0 0,1 0,-1 0,0 0,0 0,0 0,0 0,-45 8,-100 99,141-105,0 2,0-1,0 1,0-1,1 1,0 1,-1-1,2 0,-1 1,0 0,1 0,0 0,0 0,1 1,-1-1,1 1,0 0,1-1,-1 1,1 0,0 0,1 0,-1 0,1 0,1 0,-1 0,1 0,0 0,0 0,0-1,1 1,0 0,0-1,1 1,0 0,3 0,0 0,0-1,0 1,1-1,0 0,0-1,1 0,-1 0,1 0,0-1,0-1,0 1,0-1,0 0,1-1,-1 0,0 0,1-1,-1 0,1 0,-1-1,0 0,1-1,4-1,10-3,-1-1,0 0,-1-2,0 0,0-2,0 0,-2-1,11-9,-16 11,0-1,-1-1,0 0,-1-1,0-1,-1 1,-1-2,0 0,-1 0,0 0,-1-1,-1-1,-1 1,0-1,-1 0,0-5,-4 18,-1 0,0 0,0-1,-1 1,1 0,-1 0,1 0,-1 0,-1 0,1 0,-1 0,1 0,-1 1,0-1,0 0,-1 1,1 0,-1-1,1 1,-1 0,0 0,0 1,-1-1,1 1,-1-1,1 1,-1 0,0 0,1 1,-1-1,0 1,0 0,0 0,0 0,0 0,-1 1,1 0,0 0,0 0,-3 0,6 0,-1-1,0 1,0 0,1 0,-1 0,0 0,0 0,0 0,1 0,-1 0,0 1,0-1,1 1,-1-1,0 1,1 0,-1-1,0 1,1 0,-1 0,1 0,-1 0,1 1,0-1,0 0,-1 1,1-1,0 1,0-1,0 1,1-1,-1 1,0-1,0 1,1 0,-1 0,1-1,0 1,-1 0,1 0,0 0,0-1,0 1,0 0,0 0,1 0,-1-1,1 1,-1 0,1-1,-1 1,1 0,0-1,0 1,0-1,0 1,0-1,0 1,0-1,0 0,1 1,-1-1,1 0,-1 0,0 0,1 0,57 11,-28-10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01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22,'-20'-6,"0"1,-1 1,0 1,1 1,-1 1,0 1,0 0,0 2,0 0,0 2,1 0,-1 1,1 1,0 1,-18 10,33-14,1 0,0 0,0 1,0 0,0 0,1 0,-1 0,1 1,0-1,0 1,1 0,-1 0,1 0,0 0,0 0,1 0,0 1,0-1,0 0,0 1,1-1,0 1,0-1,1 1,-1-1,1 0,0 1,1-1,-1 0,1 0,0 1,0-2,1 1,-1 0,1 0,0-1,1 1,-1-1,1 0,0 0,-1 0,2-1,-1 1,0-1,1 0,0 0,-1-1,1 0,0 1,0-1,1-1,3 2,94 17,-84-18,-1 1,0 0,0 1,0 1,0 1,-1 0,0 1,0 1,12 8,-26-14,0 0,0 1,0-1,-1 1,1 0,0 0,-1-1,0 2,0-1,0 0,0 0,0 1,-1-1,1 1,-1-1,0 1,0 0,0-1,-1 1,1 0,-1 0,0-1,0 1,-1 0,1 0,0-1,-1 1,0 0,0-1,0 1,-1-1,1 1,-2 2,-2 2,1 0,-1-1,-1 1,1-1,-1 0,0 0,-1-1,0 0,0 0,0-1,-1 0,1 0,-7 3,-9 2,0-1,0-1,-1-1,0-1,-1-2,1 0,-1-1,1-1,-1-2,0 0,0-2,24 2,0 0,0 1,0-1,0 0,0 0,0 0,-1 0,1 0,0 0,0-1,0 1,0 0,0 0,0-1,0 1,0-1,0 1,0-1,0 1,0-1,0 0,0 1,0-1,1 0,-1 0,0 0,0 0,1 1,-1-1,1 0,-1 0,1 0,-1 0,1-1,0 1,-1 0,1 0,0 0,0 0,0 0,0 0,0 0,0 0,0-1,0 1,0 0,0 0,1 0,-1 0,0 0,1 0,-1 0,1 0,-1 0,1 0,0 0,-1 0,1 0,0 1,0-1,0-1,14-13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09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653 594,'2'1,"0"1,0-1,0 1,-1-1,1 1,0 0,-1 0,1 0,-1 0,0 0,0 0,0 0,0 0,0 0,0 1,-1-1,1 0,-1 1,1-1,-1 0,0 1,0-1,0 0,0 3,0-2,-18 149,-12 11,19-113,1 1,3 0,0 51,6-80,0-19,0 1,0 0,0 0,1 0,0 0,-1 0,1 0,0 0,1 0,-1 0,1 0,0 0,0 0,0 0,0 0,1-1,0 1,-1 0,1-1,0 1,1-1,-1 0,1 0,-1 0,1 0,0 0,0-1,0 1,1-1,-1 0,1 0,-1 0,1 0,0 0,1-1,8 0,0 0,0-1,1-1,-1 0,0-1,0 0,0-1,8-4,64-9,300-13,-379 29,-3 0,-1 1,0-1,1 1,-1-1,0 0,1 0,-1 0,1 0,-1-1,0 1,1-1,-1 1,0-1,1 0,-1 0,0 0,0 0,0 0,0 0,0-1,0 1,0-1,0 1,-1-1,1 0,-1 0,2-1,-3-8</inkml:trace>
  <inkml:trace contextRef="#ctx0" brushRef="#br0" timeOffset="559.935">1500 650,'20'-10,"1"1,1 1,-1 0,1 2,0 1,0 0,1 2,0 0,-1 2,1 0,19 3,-40-3,0 1,1-1,-1 1,0 0,0 0,1 0,-1 0,0 0,0 1,1-1,-1 1,0-1,0 1,0 0,1 0,-1 0,0 0,0 0,-1 0,1 1,0-1,0 0,-1 1,1 0,0-1,-1 1,0 0,1 0,-1 0,0 0,0 0,0 0,0 0,-1 0,1 0,0 1,-1-1,0 0,1 0,-1 1,0-1,0 0,0 1,-1-1,1 0,-1 2,-96 126,97-127,0 1,0 0,0 0,1 0,0-1,-1 1,1 0,1-1,-1 1,1-1,-1 1,1-1,0 0,0 0,0 0,1 0,-1 0,1 0,-1 0,1-1,0 1,0-1,0 0,0 0,1 0,-1 0,1-1,-1 1,1-1,-1 0,1 0,0 0,-1-1,5 1,22 12,6 5,-27-15,-1 0,1 1,0 0,-1 0,0 0,0 1,0 1,-1 0,0 0,0 0,0 0,-1 1,0 1,0-1,0 1,-1-1,-1 2,1-1,-4-3,-1-1,0 1,0-1,0 0,0 1,-1-1,0 0,0 0,0 1,0-1,-1 0,1 0,-1 0,0 0,0 0,-1-1,1 1,-1-1,0 1,0-1,0 0,0 0,-3 2,-86 55,84-57,0 2,-1-1,1 1,-1-2,0 1,0-1,0-1,-1 0,1 0,-1-1,1 0,-1 0,1-1,-6-1,1-19,20 8</inkml:trace>
  <inkml:trace contextRef="#ctx0" brushRef="#br0" timeOffset="826.604">2431 482,'-14'38,"-6"32,2 9,3-4,5-6,-2-9,3-10,1-9,3-7,3-4,0-2,2-2,0 1,1-1,-1-4</inkml:trace>
  <inkml:trace contextRef="#ctx0" brushRef="#br0" timeOffset="5581.84">2911 170,'26'271,"3"-21,-22-189,4 0,2-1,2-1,3 0,3 0,-20-57,2 2,-1-1,0 1,0 0,0 0,0-1,-1 2,0-1,1 0,-2 0,1 0,0 0,-1 1,0-1,0 0,0 0,0 1,-1-1,1 0,-1 0,0 1,-1-1,1 0,-1 0,0-1,1 1,-2 0,1 0,0-1,-1 1,0-1,-1 1,-13 4,0 0,0-1,-1-1,0-1,0-1,0 0,-1-1,-7-1,-24 6,-568 81,-252 63,371-60,-31 30,252-55,277-67,1 0,-1 1,0-1,0 0,1 1,-1-1,0 0,0 0,0 0,1 1,-1-1,0 0,0 0,0 0,0-1,0 1,1 0,-1 0,0 0,0 0,0-1,1 1,-1 0,0-1,0 1,1-1,-1 1,0-1,1 1,-1-1,1 0,-1 1,0-1,1 0,-1 1,1-1,0 0,-1 1,1-1,0 0,-1 0,1 0,0 1,0-1,0 0,-1 0,1 0,0 0,0 1,0-1,1-1,9-50,-5 35,39-305,22-293,-54 517,-5 0,-6-73,-1 166,0 1,0 0,0 0,0 0,1 0,-1-1,1 1,0 0,1 0,-1 0,1 1,-1-1,1 0,0 0,1 1,-1-1,1 1,-1 0,1 0,0 0,0 0,0 0,1 1,-1-1,0 1,1 0,0 0,0 0,-1 1,1-1,0 1,0 0,0 0,1 0,0 0,151-6,105-29,1052-126,-823 126,30 21,-169 42,-314-20,-7 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01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142 510,'-10'52,"-7"23,-2 3,3-6,0-17,1-11,5-10,-2-5,2-8</inkml:trace>
  <inkml:trace contextRef="#ctx0" brushRef="#br0" timeOffset="144.654">1 30,'0'0</inkml:trace>
  <inkml:trace contextRef="#ctx0" brushRef="#br0" timeOffset="596.227">284 1017,'45'-44,"-2"-3,-2-2,-2-1,-2-2,-2-2,-3-1,21-50,-4 5,-33 92,-15 33,-7-7,0 1,2-1,0 1,2 0,0 0,0 0,2 0,1 0,0 0,1 0,1 0,1 0,1 0,0-1,1 0,1 0,1-1,1 0,0 0,-5-10,1 0,0-1,0 0,0 0,1 0,0-1,0 0,0 0,1 0,0-1,0 0,0 0,0-1,0 0,1 0,0-1,-1 0,1 0,0-1,0 1,0-2,0 1,0-1,0-1,0 1,0-2,0 1,0-1,-1 0,1 0,0-1,-1 0,0 0,0-1,0 0,0 0,4-5,1-3,-2-1,0-1,0 1,-1-2,-1 1,-1-1,0-1,0 1,-2-1,3-10,5-12,22-85,-30 99</inkml:trace>
  <inkml:trace contextRef="#ctx0" brushRef="#br0" timeOffset="900.323">1666 114,'-35'49,"2"1,2 2,3 1,2 1,-8 27,23-53,1 1,1 0,1 1,2 0,1 0,1 4,3-24,1 0,0 0,0 0,1 0,0 0,1-1,0 1,0 0,1-1,0 1,1-1,0 0,1 0,0-1,0 1,0-1,1 0,1 0,-1-1,3 2,-1-2,0 1,1-2,0 1,0-1,1-1,-1 0,1 0,0 0,1-2,-1 1,1-1,-1-1,1 0,0 0,0-1,0-1,0 1,0-2,0 0,4-1,3-3</inkml:trace>
  <inkml:trace contextRef="#ctx0" brushRef="#br0" timeOffset="1682.764">1863 820,'67'-28,"-1"-4,-2-2,43-31,-94 58,-1 0,0 0,0-1,-1-1,0 0,0 0,-1-1,0 0,-1-1,0 0,-1-1,0 0,-1 0,0 0,-1-1,-1 0,0 0,0-1,-1 0,1-11,-5 22,-1 1,0-1,1 0,-1 1,0-1,0 1,-1 0,1-1,0 1,-1 0,0 0,1 0,-1 0,0 0,0 0,0 0,0 1,0-1,0 1,-1-1,1 1,-1 0,1 0,0 0,-1 0,0 0,1 1,-1-1,0 1,1 0,-1-1,0 1,1 0,-1 1,0-1,1 0,-1 1,1 0,-1-1,1 1,-1 0,1 0,-1 1,1-1,0 0,-1 1,1 0,0-1,0 1,0 0,0 0,1 0,-2 2,-11 8,0 1,1 0,0 1,1 0,1 1,0 0,1 1,1 0,0 1,1 0,1 0,1 2,3-12,1 1,1 0,-1 0,1 0,0 0,1 0,0 0,0 0,1 0,0 0,1 0,-1-1,1 1,1 0,0-1,0 1,0-1,1 0,0 0,0 0,1-1,0 1,0-1,0 0,1 0,0-1,0 0,0 0,1 0,0-1,0 0,0 0,0-1,0 0,1 0,0-1,3 1,6 1,0 0,0-2,0 0,1-1,-1 0,1-2,-1 0,0-1,0-1,1 0,-2-1,1-1,0-1,-1 0,12-7,-1-1,-1-1,-1-1,0-1,-1-2,0 0,-2-1,-1-2,14-17,-26 29,0-2,-1 1,-1-1,0-1,-1 1,0-1,-1 0,0-1,-1 1,0-6,-3 18,-1-1,1 1,-1-1,1 1,-1-1,0 1,0-1,0 1,0-1,0 0,0 1,0-1,0 1,-1-1,1 1,-1-1,1 1,-1-1,1 1,-1 0,0-1,0 1,0 0,0-1,0 1,0 0,0 0,0 0,0 0,0 0,-1 0,1 0,0 0,-1 1,1-1,-1 1,1-1,-1 1,1-1,-1 1,1 0,-1-1,1 1,-1 0,-66 23,59-16,0 1,0 0,1 0,0 1,0 0,1 0,0 0,0 1,1 1,1-1,0 1,0-1,1 1,0 1,1-1,0 1,1-1,1 1,-1 0,2-1,0 1,0 0,2 8,0-15,0 0,1 0,-1 0,1 0,0 0,0-1,1 1,-1-1,1 0,0 0,0 0,1-1,-1 1,1-1,0 0,-1 0,1-1,1 1,-1-1,0 0,0-1,1 1,-1-1,1 0,-1-1,1 1,12 1,-1-2,0 1,1-2,-1 0,0-1,0-1,17-5,-18 3,0 0,0-1,0-1,-1-1,0 0,0-1,-1 0,-1-1,1-1,-1 0,-1-1,0 0,-1-1,-1 0,1-1,-2 0,0-1,-1 0,0 0,-2-1,1 1,-2-2,0 1,-1-1,-1 1,0-1,-1 0,-1 0,-1-10,0 26,1 0,-1 1,0-1,1 0,-1 0,0 0,0 0,0 0,0 0,0 0,0 0,0 0,0 0,-1 0,1 0,0 0,0 0,-1 0,1 0,-1 0,1 0,-1 0,1 0,-1 0,1 1,-1-1,0 0,0 1,1-1,-1 0,0 1,0-1,0 1,1-1,-1 1,0-1,0 1,0 0,0-1,0 1,0 0,0 0,0 0,0 0,0-1,0 2,0-1,0 0,0 0,0 0,0 0,0 1,0-1,0 0,0 1,0-1,0 1,0-1,1 1,-1-1,0 1,0 0,0-1,1 1,-1 0,0 0,-10 13,0 0,1 1,1 0,0 1,1 0,0 1,2-1,0 1,1 1,0-1,2 1,-1 5,1-12,0 0,0 0,2 0,-1 1,1-1,1 0,0 0,1 1,0-1,0 0,1 0,1 0,0 0,0 0,1 0,1-1,0 0,0 0,1 0,0 0,0-1,6 6,-8-10,1 0,0 0,0 0,0-1,0 1,1-1,-1-1,1 1,0-1,0 0,1 0,-1 0,1-1,-1 0,1-1,0 1,-1-1,1 0,0-1,0 0,0 0,0 0,-1-1,1 0,0-1,0 1,-1-1,1 0,-1-1,0 0,1 0,-1 0,-1 0,1-1,0 0,-1-1,3-1,6-13,-1 2</inkml:trace>
  <inkml:trace contextRef="#ctx0" brushRef="#br0" timeOffset="2033.011">3754 171,'-182'368,"119"-133,61-229,1 1,0 0,0-1,0 1,1 0,-1 0,2-1,-1 1,1 0,0 0,0-1,1 1,0 0,0-1,1 0,0 1,0-1,0 0,1-1,-1 1,1-1,1 1,-1-1,1 0,0-1,0 1,0-1,1 0,0 0,0-1,1 1,19 0,1-1,0-2,-1 0,1-2,0-1,6-2,64-27,-95 30,1-1,-1 1,0-1,1 1,-1-1,0 0,0 0,-1 0,1 0,0 0,-1 0,1-1,-1 1,1-1,-1 1,0-1,0 1,0-1,-1 1,1-1,-1 0,1 0,-1 1,0-1,0 0,0 0,0 1,0-1,-1 0,1 1,-1-1,0 0,-1-1,-8-19</inkml:trace>
  <inkml:trace contextRef="#ctx0" brushRef="#br0" timeOffset="2210.872">3359 537,'43'5,"29"2,12-6,-4-2,-6-2,-11 0,-10-4,-11-1,-2 1,-8-3,-5-1,-2 3,-5-3,-7 1</inkml:trace>
  <inkml:trace contextRef="#ctx0" brushRef="#br0" timeOffset="2461.218">4319 1,'6'92,"-3"1,-5 0,-7 36,-4-15,-5-2,-5 0,-23 63,43-165,1-1,-1 1,-1-1,0 0,0 0,0-1,-1 1,-1-1,1 0,-1 0,-1-1,0 0,0 0,0 0,0-1,-6 3,-10 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58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481 595,'-32'8,"2"0,-1 3,1 0,1 2,0 1,1 2,0 0,1 2,1 1,-2 3,22-18,-1 1,1 0,0 0,0 1,1 0,-1 0,1 0,1 1,-1-1,1 1,0 0,1 0,-1 1,1-1,1 1,0 0,0-1,0 1,1 0,0 0,0 0,1 0,0 0,1 0,0 0,0 0,1 0,0 0,0 0,0-1,1 1,1-1,-1 0,1 0,0 0,1 0,2 3,1-3,0 1,1-2,0 1,0-1,1 0,-1-1,1 0,0-1,1 0,-1 0,1-1,-1-1,1 0,0 0,0-1,0 0,0-1,0 0,0-1,0 0,0-1,0 0,-1-1,1 0,-1-1,6-2,27-13,-1-2,0-2,-2-1,0-3,-2-1,-1-1,-2-2,-1-2,-1-1,-2-2,-1-1,-2-1,17-32,-31 47,0-1,-2 0,-1 0,0-2,-2 1,-1-1,-2 0,0-1,-1 0,-2 0,-1 0,-1 0,-1 0,-1 0,-2 0,-1 0,0 0,-6-14,9 35,0 1,-1-1,0 1,1-1,-2 1,1 0,-1 0,1-1,-1 2,-1-1,1 0,-1 1,0-1,0 1,0 0,0 1,-1-1,0 1,1 0,-1 0,0 0,-1 0,1 1,0 0,-1 0,1 1,-1-1,0 1,1 1,-1-1,0 1,0 0,1 0,-1 0,0 1,0 0,1 0,-1 1,-6 2,0 1,0 1,0 0,1 0,0 1,1 1,-1 0,1 0,1 1,0 0,0 1,1 0,0 0,0 1,1 0,1 0,-4 10,-2 2,2 1,1 1,1 0,1 0,2 0,0 1,1 0,1 11,2-20,1 0,0-1,1 1,1 0,0-1,2 1,-1-1,2 0,0 0,1-1,1 1,1-1,0 0,0-1,2 0,-1-1,2 0,0 0,0-1,1 0,9 6,-1-4,0 0,1-1,0-1,1-1,0-1,1-1,0-1,0-1,1-1,0-1,0-1,0-2,1 0,-1-1,0-2,7-1,111-12,-119 8</inkml:trace>
  <inkml:trace contextRef="#ctx0" brushRef="#br0" timeOffset="283.71">1 1103,'105'0,"183"1,1-13,3-14,-177 14,1 5,38 5,-128 2</inkml:trace>
  <inkml:trace contextRef="#ctx0" brushRef="#br0" timeOffset="835.938">368 1442,'-21'17,"0"0,2 1,0 2,2 0,0 0,1 2,1 0,1 1,-6 13,16-31,1 1,0 0,0 0,0 0,1 0,0 1,0-1,1 0,-1 1,1 0,1-1,-1 1,1-1,0 1,1 0,0-1,0 1,0-1,1 1,0-1,0 0,0 1,1-1,0 0,0-1,1 1,0 0,0-1,0 0,0 0,1 0,0-1,0 1,0-1,0 0,1-1,-1 1,1-1,0 0,0-1,1 1,-1-1,4 0,7-4,1 0,-1-2,0 0,0-1,-1-1,1 0,-1-1,-1-1,1-1,-1 0,-1-1,1 0,-2-1,0-1,0 0,-1-1,3-4,11-5,0-1,-2-2,0 0,-2-2,-1 0,-1-2,-1 0,-2-1,-1 0,-1-2,-2 0,-1 0,-1-1,-2-1,-2 1,-1-1,0-10,-7 30,0-1,-1 1,-1 0,0 0,-1 0,-1 0,0 0,0 1,-2 0,1 0,-4-3,8 12,-1 0,1-1,-1 1,0 0,0 1,-1-1,1 0,-1 1,1 0,-1 0,0 0,-1 0,1 1,0-1,-1 1,1 0,-1 1,0-1,0 1,1 0,-1 0,0 0,0 1,0 0,0 0,0 0,0 0,0 1,0 0,0 0,1 0,-1 0,-4 3,2-1,0 1,0 1,1-1,0 1,0 0,0 1,0-1,1 1,0 0,0 0,0 1,1 0,0-1,1 2,-1-1,1 0,1 0,-1 1,1 0,-20 151,22-140,0 0,1-1,0 1,2 0,0-1,2 1,0-1,0 0,2-1,0 0,1 0,1 0,1-1,0 0,1-1,0 0,1-1,1 0,1-1,0 0,0-1,1-1,7 4,161 52,-164-63</inkml:trace>
  <inkml:trace contextRef="#ctx0" brushRef="#br0" timeOffset="1999.518">1468 1075,'-17'56,"-29"114,-88 142,115-243,19-67,0 0,0 0,0 0,1 0,-1-1,1 1,-1 0,1 0,0 0,-1-1,1 1,0 0,0-1,0 1,0-1,1 1,-1-1,0 0,1 1,-1-1,1 0,-1 0,1 0,-1 0,1 0,0 0,0-1,-1 1,1 0,0-1,0 1,0-1,0 0,0 0,1 0,12 1,1 0,0-1,0-1,-1-1,1 0,-1-1,1-1,-1 0,0-1,0-1,-1 0,2-2,10-22,-27 13</inkml:trace>
  <inkml:trace contextRef="#ctx0" brushRef="#br0" timeOffset="2238.948">1073 1357,'38'9,"37"4,11-1,0-7,-10-4,-13-2,-13-2,-9 0,-8 1,-4-4,-7-2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12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57 424,'2'-2,"-1"0,1 0,-1 0,1 1,0-1,0 1,0-1,0 1,0 0,0 0,0 0,0 0,0 0,1 0,-1 0,0 1,0-1,1 1,-1 0,1 0,-1-1,0 2,1-1,-1 0,0 0,1 1,-1-1,0 1,1 0,-1 0,0 0,0 0,11 2,-1-1,1 0,0 0,0-2,0 1,-1-2,1 0,12-2,146-32,-12 1,-147 31</inkml:trace>
  <inkml:trace contextRef="#ctx0" brushRef="#br0" timeOffset="250.926">1 621,'43'-5,"38"-6,16-1,-5 1,-13-3,-15 2,-14 3,-10 3,-8 2,-3 2,-3 1,-1 1,-4 1</inkml:trace>
  <inkml:trace contextRef="#ctx0" brushRef="#br0" timeOffset="3146.232">932 960,'67'-57,"210"-198,-257 233,-1-1,-1-1,-1 0,-1-1,-1-1,-1-1,-1 0,-2 0,0-3,-10 29,0-1,0 0,0 1,0-1,0 0,0 0,-1 0,1 0,-1 0,1 0,-1 1,0-1,0 0,0 0,0 0,0 0,0 0,0 0,-1 0,1 0,-1 0,1 0,-1 0,0 0,0 0,0 1,0-1,0 0,0 1,0-1,-1 1,1-1,-1 1,1-1,-1 1,1 0,-1 0,0 0,1 0,-1 0,0 0,0 1,0-1,0 0,0 1,0 0,1-1,-1 1,0 0,0 0,0 0,0 0,-1 0,-9 6,-1 0,1 1,1 1,-1-1,1 2,1 0,0 0,0 1,0 0,1 0,1 1,0 0,1 1,0 0,0 0,1 1,1-1,0 1,1 0,0 3,0-10,2 0,-1 0,1 0,0 0,0 0,1 1,-1-1,1 1,1-1,-1 1,1-1,1 1,-1-1,1 1,0-1,0 0,1 1,0-1,0 0,1 0,-1 0,1 0,0 0,1-1,0 1,-1-1,2 0,-1 0,0-1,5 4,0 0,1-1,0 0,1-1,0 0,0 0,0-1,0-1,1 0,0 0,0-1,0-1,0 0,0-1,0 0,1-1,-1 0,0-1,1 0,-1-1,0 0,0-1,0 0,8-5,3-1,-1-1,0-1,-1-1,0-1,-1-1,0-1,-1 0,-1-2,-1 0,0-1,-1 0,-1-1,-1-1,-1-1,6-11,-13 20,24-59,-29 69,0 1,-1-1,0 0,1 1,-1-1,0 0,0 0,0 1,0-1,0 0,0 1,0-1,-1 0,1 1,-1-1,1 0,-1 1,1-1,-1 1,0-1,0 1,0-1,0 1,0 0,0-1,0 1,0 0,-1 0,1 0,0 0,-1 0,1 0,-1 0,1 0,-1 1,0-1,1 0,-2 1,-3 0,0 1,0 1,0-1,0 1,1 0,-1 1,1-1,0 1,-1 0,1 0,0 1,1-1,-1 1,1 0,-1 1,1-1,0 1,1-1,-1 1,1 0,0 1,0-1,1 0,0 1,0 0,-1 2,-3 0,1-1,0 2,1-1,-1 0,1 1,1 0,0 0,0 0,1 0,0 1,0-1,1 0,1 1,-1-1,2 1,-1-1,1 1,0-1,1 1,0-1,1 0,0 0,0 0,1 0,0-1,1 1,0 0,2-2,0-1,0 1,0-1,1-1,0 1,0-1,0-1,1 1,-1-1,1-1,0 0,0 0,0 0,1-2,-1 1,0-1,1 0,-1-1,1 0,-1 0,1-1,-1-1,1 1,-1-2,0 1,0-1,4-2,7-3,0 0,-1-2,1 0,-2-1,0-1,0-1,-1 0,-1-1,0-1,-1-1,9-12,-13 16,-2-1,0 0,0 0,-1-1,-1-1,0 1,-1-1,-1 0,0 0,-1-1,-1 1,0-1,-1 0,-1 0,0 0,-2-7,2 21,-1-1,0 1,0 0,0-1,0 1,0 0,-1-1,1 1,-1 0,1-1,-1 1,0 0,0 0,0 0,0 0,0 0,0 0,-1 0,1 0,-1 0,1 1,-1-1,0 0,0 1,0-1,0 1,0 0,0 0,0 0,0 0,0 0,0 0,-1 0,1 1,0-1,-1 1,1 0,0 0,-1 0,1 0,0 0,-1 0,1 0,-2 1,-5 6,-1 0,2 1,-1 0,1 0,0 1,1 0,0 0,0 1,1 0,0 0,1 1,0-1,1 1,0 0,1 0,0 1,0-1,2 1,-1-1,1 3,-3 4,3-11,-1 1,1 0,0-1,0 1,1 0,0-1,1 1,0 0,0 0,0-1,1 1,0-1,1 0,-1 1,2-1,-1 0,1 0,0-1,0 1,0-1,1 0,0 0,1-1,-1 1,1-1,0 0,0-1,1 1,-1-1,1-1,0 1,0-1,0 0,8 1,-7-1,1 0,0-1,0 0,1-1,-1 0,0 0,1-1,-1 0,0-1,0 0,1-1,2 0,11-4</inkml:trace>
  <inkml:trace contextRef="#ctx0" brushRef="#br0" timeOffset="3461.662">2879 226,'-21'25,"-11"10,1 1,3 1,1 2,1 1,3 1,-2 7,22-42,0 1,1 0,-1 0,2 0,-1 0,1 0,0 1,0-1,1 0,0 1,0-1,1 0,0 1,0-1,1 0,0 0,0 0,0 0,1 0,0 0,1-1,-1 0,1 1,1-1,-1-1,1 1,0-1,0 1,0-1,1-1,0 1,0-1,0 0,0 0,4 0,94 9,-80-14</inkml:trace>
  <inkml:trace contextRef="#ctx0" brushRef="#br0" timeOffset="3798.62">3246 367,'-21'23,"2"1,0 1,2 1,1 0,1 1,1 1,1 0,2 1,1 0,-1 9,10-36,-1 1,1 0,0 0,0 0,1 1,-1-1,1 0,-1 0,1 0,0 0,0 1,1-1,-1 0,0 0,1 0,0 0,0 0,0 0,0 0,0 0,1 0,0 0,-1-1,1 1,0 0,0-1,0 0,0 1,1-1,-1 0,1 0,-1 0,1-1,0 1,-1 0,1-1,0 0,3 1,13 0,-1-1,1-1,0 0,0-1,0-2,-1 0,1 0,-1-2,0 0,0-2,3-1,0-1,0 0,-1-1,0-1,-1-1,0-1,-1 0,0-1,-1-1,-1-1,0-1,-2 0,0-1,0 0,-2-1,1-2,-11 17,0-1,0 0,0 0,-1 1,1-1,-1 0,0 0,-1 0,1 0,-1 0,0-1,0 1,-1 0,1 0,-1 0,0 0,-1 0,1 1,-1-1,0 0,0 0,0 1,-1-1,0 1,0 0,0 0,0 0,0 0,-1 1,0-1,0 1,0 0,0 0,0 0,0 1,-1-1,0 1,1 0,-1 1,0-1,0 1,0 0,-4-1,-2 1,0 0,-1 0,1 1,-1 0,1 1,0 1,-1-1,1 2,0 0,0 0,0 1,1 0,-1 1,1 0,0 1,0 0,1 0,0 1,0 1,-3 3,-7 7</inkml:trace>
  <inkml:trace contextRef="#ctx0" brushRef="#br0" timeOffset="4164.803">4149 254,'-15'6,"-1"0,2 1,-1 1,1 0,0 1,0 1,1 0,1 1,0 0,0 1,1 0,1 1,0 0,-2 4,11-12,0 0,1 0,-1-1,1 1,0 0,1 0,-1-1,1 1,0 0,0-1,0 1,1 0,0-1,-1 0,2 1,-1-1,0 0,1 0,0 0,0-1,0 1,0-1,1 1,-1-1,1 0,0 0,0-1,0 1,0-1,0 0,1 0,-1 0,1-1,3 2,42 32,-46-32,-1-1,1 1,-1 0,0 0,0 0,0 0,0 1,0-1,-1 1,0 0,1 0,-1-1,-1 1,1 1,-1-1,1 0,-1 0,0 0,-1 1,1-1,-1 1,0-1,0 0,0 1,-1-1,1 0,-1 1,0-1,0 0,-1 0,1 0,-1 0,0 0,0 0,0 0,-1 0,1-1,-1 1,0-1,0 0,0 0,-1 0,1 0,-1 0,-10 5,0-1,0 0,-1-1,0-1,0 0,-1-1,0-1,1 0,-1-1,0-1,-14 0,6-1</inkml:trace>
  <inkml:trace contextRef="#ctx0" brushRef="#br0" timeOffset="4484.188">4713 28,'-48'40,"1"3,2 1,2 3,-16 25,39-49,1 1,1 0,1 1,1 1,1 1,2 0,0 1,-4 20,15-37,1 0,1 0,0 0,0 0,1 0,0 0,1 0,0 0,1-1,0 1,1-1,0 1,1-1,0-1,0 1,1-1,1 1,-1-2,1 1,1-1,-1 0,2 0,-1-1,1 0,0-1,0 0,1 0,-1-1,1 0,1-1,-1 0,1-1,-1 0,1 0,0-1,0-1,0 0,7 0,39 0,-33-1</inkml:trace>
  <inkml:trace contextRef="#ctx0" brushRef="#br0" timeOffset="5646.153">4770 621,'28'1,"-1"-1,1-2,-1-1,1-1,-1-1,0-1,-1-2,0 0,0-2,0-1,-1-1,-1-1,10-7,-23 10,-1-1,0 0,-1 0,0-1,0 0,-1-1,-1 0,0 0,-1-1,-1 1,0-1,0 0,-1-1,-3 12,0 1,0-1,-1 1,1 0,0-1,-1 1,1-1,-1 0,0 1,0-1,0 1,0-1,0 1,-1-1,1 0,-1 1,0 0,0-1,1 1,-2-1,1 1,0 0,0 0,-1-1,1 1,-1 0,0 0,1 1,-1-1,0 0,0 1,0-1,0 1,-1-1,1 1,0 0,-1 0,1 0,0 0,-1 0,1 1,-1-1,0 1,1 0,-1 0,1-1,-3 2,-6 2,0 0,1 1,-1 0,1 1,0 0,0 0,1 1,0 1,0-1,0 2,1-1,0 1,0 0,1 1,0 0,1 0,-1 0,2 1,0 0,0 0,0 0,2 1,-1-1,1 1,1 0,0 0,0 0,1 0,1 1,0-1,0 3,1-8,0-1,1 1,0-1,0 1,0-1,0 0,1 0,0 1,0-2,0 1,1 0,-1-1,1 0,0 1,0-2,1 1,-1 0,1-1,0 0,0 0,0 0,0-1,1 1,-1-1,1-1,2 2,5 0,0 0,1 0,-1-2,1 1,-1-2,0 1,1-2,-1 0,1-1,-1 0,1-1,8-3,0-1,-1-1,1-1,-2-1,1-1,-2-1,1-1,-2 0,1-2,-2 0,0 0,-1-2,-1 0,0-1,-1 0,-1-2,6-12,-60 145,40-110,0 0,1 1,-1-1,1 0,0 0,-1 1,2-1,-1 0,0 0,1 1,-1-1,1 0,0 0,0 0,0 1,0-1,1 0,-1-1,1 1,0 0,0 0,0-1,0 1,0-1,1 0,-1 1,1-1,-1 0,1-1,0 1,0 0,0-1,0 1,0-1,0 0,0 0,0 0,0-1,2 1,5 0,1 0,0 0,0-1,0 0,-1-1,1 0,0-1,0 0,-1-1,0 0,1-1,-1 0,0 0,-1-1,1 0,-1-1,0 0,0-1,-1 0,0 0,0-1,5-6,15-13,-9 11,-1-1,0 0,-1-2,-1 0,-1-1,-1 0,-1-1,0-1,2-8,-14 28,0 1,0 0,0-1,0 1,0-1,0 1,0-1,0 0,-1 1,1-1,-1 0,1 0,-1 0,0 1,1-1,-1 0,0 0,0 0,-1 1,1-1,0 0,0 0,-1 1,1-1,-1 0,0 0,1 1,-1-1,0 1,0-1,0 1,0-1,0 1,-1-1,1 1,0 0,-1 0,1 0,-1-1,1 1,-1 1,1-1,-1 0,0 0,1 1,-1-1,0 1,1-1,-1 1,0 0,0-1,0 1,1 0,-1 0,0 0,0 1,0-1,1 0,-1 1,0 0,-12 7,2 0,-1 1,1 1,1 0,-1 1,2 0,0 1,0 0,1 0,0 1,1 0,1 1,0 0,1 0,0 0,1 1,1 0,0 0,1 0,1 0,-1 16,2-24,0 0,0 0,1 0,0 1,0-1,0 0,1 1,0-1,1 0,0 0,0 0,0 0,1 0,0-1,0 1,1-1,0 0,0 0,0 0,1 0,0-1,0 0,0 0,0 0,1 0,0-1,0 0,0 0,1-1,-1 0,1 0,4 1,-3-2,1-1,-1 0,0-1,1 1,-1-2,0 1,1-1,-1 0,0-1,0 0,0 0,0-1,0 0,0 0,-1-1,0 0,1 0,-2-1,1 0,0 0,-1-1,4-3,11-9</inkml:trace>
  <inkml:trace contextRef="#ctx0" brushRef="#br0" timeOffset="6003.076">6576 170,'-138'249,"135"-242,-6 6,2-1,0 2,0-1,1 1,1 0,0 0,1 0,1 1,0-1,1 1,0 0,2 0,-1 0,2 0,0 1,1-11,0 0,1 0,0 0,-1 0,2-1,-1 1,0-1,1 0,0 0,0 0,0 0,0-1,1 1,-1-1,1 0,0-1,0 1,0-1,0 0,0 0,1-1,-1 0,1 1,-1-2,1 1,1-1,7 2,0-2,1 0,-1-1,0 0,0-1,0-1,-1 0,1-1,12-4,-24 7,0 1,-1-1,1 0,0 0,0 1,0-1,-1 0,1 0,0-1,-1 1,1 0,-1 0,0-1,1 1,-1-1,0 0,0 1,0-1,0 0,0 1,0-1,0 0,-1 0,1 0,-1 0,1 0,-1 0,0 1,0-1,0 0,0 0,0 0,0 0,0 0,-1 0,1 0,-1 0,1 0,-1 0,0 0,0 1,0-1,0 0,0 0,-10-10</inkml:trace>
  <inkml:trace contextRef="#ctx0" brushRef="#br0" timeOffset="6248.22">6238 424,'43'0,"29"-5,6-2,-4 1,-11 1,-11 1,-9 2,-8-4,-4 0,-3 0,-7 1</inkml:trace>
  <inkml:trace contextRef="#ctx0" brushRef="#br0" timeOffset="6500.198">6915 0,'25'63,"-4"2,-2 0,-2 1,-4 0,-3 1,-2 1,-4-1,-3 1,-3 20,2-77,-1 0,-1 1,0-1,0 0,-1 0,-1 0,0 0,0 0,-1-1,0 0,-1 0,0 0,-1-1,0 1,0-2,-1 1,0-1,-1 0,0-1,0 0,0 0,-1-1,0 0,0-1,0 0,-4 0,-14 7,3-1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29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0 339,'79'0,"215"-11,8-24,-193 24,-109 11,0 0,-1 0,1 1,-1-1,1 0,0 0,-1 0,1 0,0 1,0-1,-1 0,1 0,0 0,-1 1,1-1,0 0,0 1,0-1,-1 0,1 0,0 1,0-1,0 0,0 1,-1-1,1 1,0-1,0 0,0 1,0-1,0 0,0 1,0-1,0 0,0 1,0-1,0 1,0-1,1 0,-1 1,0-1,0 0,0 1,0-1,1 0,-1 1,0-1,0 0,0 0,1 1,-1-1,0 0,1 0,-1 1,0-1,1 0,-1 0,0 0,1 0,-1 0,0 1,1-1,-15 5</inkml:trace>
  <inkml:trace contextRef="#ctx0" brushRef="#br0" timeOffset="249.969">84 565,'44'0,"37"0,11 0,-2 0,-5-5,-14-1,-13 0,-7 1,-7 2,-7 1,-5 0,-2 2,-7 5,-3 1,-4 0</inkml:trace>
  <inkml:trace contextRef="#ctx0" brushRef="#br0" timeOffset="813.954">338 1,'48'22,"-2"2,0 3,35 27,42 24,-67-45,-2 2,-2 3,-1 2,9 12,-58-50,1 1,0-1,-1 1,0 0,1 0,-1 0,0 0,-1 0,1 1,-1-1,1 0,-1 1,0-1,0 1,0 0,-1-1,1 1,-1 0,0-1,0 1,0 0,-1-1,1 1,-1 0,0-1,0 1,0-1,0 1,-1-1,1 0,-1 1,0-1,0 0,0 0,-1 0,1-1,-2 2,-109 91,-143 63,36-41,202-104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37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438 339,'-6'-6,"0"0,-1 1,0 0,0 0,0 0,-1 1,1 0,-1 1,0 0,0 0,-1 0,1 1,0 1,-1-1,1 1,-1 1,1-1,-1 1,1 1,-1 0,1 0,-1 1,1 0,0 0,-1 1,1 0,1 0,-1 1,0 0,1 0,-5 4,-10 5,4-4,1 1,0 0,1 2,0 0,0 0,1 2,-12 13,25-24,0-1,1 1,-1 0,0-1,1 1,0 0,0 0,-1 0,2 0,-1 0,0 0,1 0,-1 0,1 0,0 0,0 1,0-1,0 0,1 0,-1 0,1 0,0 0,0 0,0 0,0 0,1 0,-1-1,1 1,0 0,-1-1,1 1,0-1,0 0,1 1,3 3,0 0,1-1,0 0,0 0,0-1,0 1,1-2,-1 1,1-1,0 0,0-1,4 1,159 32,-168-35,-1 0,1 1,-1-1,1 1,-1 0,0 0,0 0,1 0,-1 0,0 0,0 1,0-1,0 1,0-1,0 1,-1 0,1-1,-1 1,1 0,-1 0,1 1,-1-1,0 0,0 0,0 0,0 1,-1-1,1 1,-1-1,1 0,-1 1,0-1,0 1,0-1,0 1,0-1,-1 1,1-1,-1 0,1 1,-1-1,0 0,0 1,0-1,0 0,-1 0,0 1,-10 14,-2-1,0-1,-1-1,0 0,-1 0,-1-2,0 0,-1-1,0-1,-1 0,0-1,0-1,-4 0,-51 7,74-16,-1 1,1-1,-1 1,1-1,-1 1,1-1,0 1,-1-1,1 1,0-1,-1 1,1-1,0 1,0-1,0 0,-1 1,1-1,0 0,0 1,0-1,0 0,0 1,0-1,0 1,0-1,0 0,1 1,-1-1,0 0,0 1,0-1,1 1,-1-1,0 1,1-1,-1 0,1 1,-1 0,0-1,1 1,-1-1,1 1,-1-1,1 1,-1 0,1-1,0 1,-1 0,1 0,11-11</inkml:trace>
  <inkml:trace contextRef="#ctx0" brushRef="#br0" timeOffset="236.594">805 565,'-14'38,"-10"23,-1 6,4-5,6-7,5-8,4-13</inkml:trace>
  <inkml:trace contextRef="#ctx0" brushRef="#br0" timeOffset="484.646">776 1,'5'38,"2"18,-1-1</inkml:trace>
  <inkml:trace contextRef="#ctx0" brushRef="#br0" timeOffset="766.13">1002 989,'47'-105,"4"3,41-59,-68 134,-24 27,1 0,0 0,-1 0,1 0,-1 0,1 0,0 0,-1 0,1 0,-1 0,1 0,0 0,-1 0,1 1,-1-1,1 0,-1 0,1 1,-1-1,1 0,-1 1,1-1,-1 0,1 1,-1-1,0 1,1-1,-1 1,0-1,1 1,-1-1,0 1,0-1,1 1,-1-1,0 1,0 0,0-1,0 1,0-1,0 1,0 0,0-1,0 1,0-1,0 1,0-1,0 1,0 0,-1-1,1 1,0-1,0 95,-2-82,1 0,0 0,1 1,1-1,0 0,0 0,2 0,-1 0,2 0,-1-1,2 1,0-1,4 6,-7-15,0 0,0 0,0 0,1-1,-1 1,1-1,-1 1,1-1,0 0,0 0,0 0,1-1,-1 1,0-1,0 0,1 0,-1 0,1 0,-1 0,1-1,-1 1,1-1,0 0,-1 0,1-1,-1 1,1-1,-1 0,1 0,-1 0,1 0,-1 0,0-1,2-1,99-74,-88 57,-1-1,-1 0,-1-1,-1 0,-1-1,5-14,-6 13</inkml:trace>
  <inkml:trace contextRef="#ctx0" brushRef="#br0" timeOffset="1036.047">2074 85,'-49'58,"1"3,4 1,2 3,3 1,-22 54,54-109,0 1,1 0,1 0,0 1,0-1,1 1,1 0,0 0,1 1,1-1,0 1,0-1,1 0,1 1,1-1,-1 1,2-1,0 0,1 0,0 0,1-1,0 0,1 1,0-2,9 12,-6-11,1-1,0 0,1-1,0 0,1-1,0 0,0-1,1 0,0-1,1 0,-1-1,1-1,0 0,1-1,-1 0,1-1,0-1,10 0,3-2,-4 0</inkml:trace>
  <inkml:trace contextRef="#ctx0" brushRef="#br0" timeOffset="1852.97">2187 819,'35'-14,"-2"-2,0-2,0 0,-2-2,-1-2,0-1,21-22,-42 39,-1-1,-1 1,1-2,-1 1,-1-1,1 0,-1 0,-1-1,1 0,-1 0,-1 0,0 0,0-1,-1 0,0 0,-1 0,0 0,0-5,-2 14,0 0,0 0,0 1,0-1,0 0,0 0,0 0,0 0,-1 1,1-1,0 0,-1 0,1 1,0-1,-1 0,1 1,-1-1,1 0,-1 1,1-1,-1 0,0 1,1-1,-1 1,0 0,1-1,-1 1,0-1,0 1,1 0,-1 0,0-1,0 1,0 0,0 0,1 0,-1 0,0 0,0 0,0 0,1 0,-1 0,0 0,0 1,0-1,0 0,1 0,-1 1,0-1,1 1,-1-1,0 0,0 1,1-1,-1 1,1 0,-1-1,1 1,-1 0,1-1,-1 1,-39 37,26-15,0 0,1 1,1 0,2 0,0 1,1 1,0 8,7-29,1 0,-1 1,1-1,0 1,1-1,-1 1,1-1,0 1,1 0,-1-1,1 1,0-1,0 1,1-1,0 0,0 1,0-1,0 0,1 0,0-1,0 1,0 0,1-1,-1 0,1 0,0 0,1 0,-1-1,0 1,1-1,0 0,0-1,0 1,0-1,0 0,0 0,1 0,-1-1,3 1,11-1,1 0,0-2,0 0,0-1,-1-1,1 0,-1-2,0 0,0-2,-1 0,1 0,-1-2,-1 0,0-2,0 1,-1-2,-1 0,0-1,0-1,-1 0,-1-1,-1 0,0-1,-1-1,0 1,-2-2,0 1,2-8,21-88,-31 112,-1 0,1-1,-1 1,1 0,-1 0,1 0,-1 0,0-1,1 1,-1 0,0 0,0-1,0 1,0 0,0 0,0-1,-1 1,1 0,0 0,-1-1,1 1,-1 0,1 0,-1 0,1 0,-1 0,0 0,1 0,-1 0,0 0,0 0,0 0,0 0,0 0,0 1,0-1,0 0,0 1,0-1,0 1,-1-1,1 1,0 0,0-1,-1 1,1 0,0 0,0 0,-1 0,1 0,0 0,0 0,-1 0,1 1,0-1,0 0,0 1,-1-1,1 1,0-1,0 1,0 0,0-1,0 1,0 0,-7 7,0 0,1 1,0 0,0 0,1 1,0 0,0 0,1 0,1 1,0-1,0 1,1 0,1 0,0 0,0 1,0 6,3-11,-1-1,1 1,1-1,-1 0,1 0,0 1,0-1,1 0,-1-1,1 1,1 0,-1-1,1 0,0 0,0 0,1 0,-1-1,1 1,0-1,0 0,1-1,-1 1,1-1,-1 0,1-1,0 1,0-1,1 0,-1-1,0 1,1-1,-1 0,0-1,1 0,-1 0,1 0,-1-1,1 0,-1 0,0 0,6-3,5-5,0 0,-1-1,0-1,0 0,-2-2,1 1,-1-2,-1 0,-1 0,0-1,-1-1,0 0,-1-1,-1 0,-1 0,0 0,-1-1,-1-1,-1 1,-1-1,1-8,-6-35,-24 81,14 4,2 1,1 0,1 1,1-1,1 1,1 1,1-1,1 0,2 1,0-1,3 14,-3-24,0-7,0 0,0 0,0 0,1 0,0 0,1 0,0-1,0 1,1 0,-1-1,2 0,-1 0,1 0,0 0,0 0,1-1,0 0,0 0,1 0,0 0,0-1,0 0,0 0,1-1,0 0,-1 0,2 0,-1-1,0 0,1-1,-1 1,1-1,0-1,0 0,0 0,0 0,0-1,0 0,0-1,21-5,-4-1</inkml:trace>
  <inkml:trace contextRef="#ctx0" brushRef="#br0" timeOffset="2650.031">3993 255,'-72'245,"-8"24,78-264,0-1,0 1,1 0,-1-1,1 1,0 0,1 0,-1 0,1 0,0 0,0 0,0-1,1 1,-1 0,1 0,0 0,1 0,-1-1,1 1,0-1,0 1,1-1,-1 0,1 1,0-1,0-1,0 1,1 0,-1-1,1 0,0 0,0 0,0 0,0 0,1-1,-1 0,1 0,-1 0,4 0,3 0,1 0,0-2,-1 1,1-2,0 0,-1 0,1-1,-1 0,1-1,-1 0,0-1,0 0,-1-1,1 0,4-3,-14 7,1 0,0 0,-1 0,1 0,-1 0,0 0,1-1,-1 1,0 0,0-1,0 1,0-1,0 1,0-1,0 1,0-1,-1 0,1 1,-1-1,1 0,-1 0,1 0,-1 1,0-1,0 0,0 0,0 0,0 1,-1-1,1 0,-1 0,0-1,-6-17</inkml:trace>
  <inkml:trace contextRef="#ctx0" brushRef="#br0" timeOffset="2850.398">3626 481,'39'4,"31"8,9 0,1-1,-9-2,-11-4,-7-1,-7-3,-7-5,-5-3,-3 0,-8 2</inkml:trace>
  <inkml:trace contextRef="#ctx0" brushRef="#br0" timeOffset="3169.213">4502 57,'26'77,"25"74,28 150,-70-250,-3 1,-2 0,-3 0,-1 0,-7 39,6-82,0 1,-1-1,0 0,0 0,-1 0,0-1,-1 1,0-1,0 1,-1-1,0-1,-1 1,1-1,-1 0,-1 0,1 0,-1-1,-1 0,1-1,-1 1,0-1,0-1,0 0,0 0,-1 0,0-1,0 0,-3 0,-13 4,14-3,1-1,-1 0,0 0,0-2,0 1,0-1,0-1,-1 0,-3 0,-3-5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33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848 537,'-26'11,"1"1,1 1,0 1,0 1,2 1,0 1,1 1,-13 15,28-27,1 0,0 0,0 1,1 0,0 0,0 0,0 0,1 1,0-1,1 1,0 0,0-1,1 1,-1 0,2 0,-1 2,1-7,0 1,0 0,0 0,1 0,-1-1,1 1,0 0,0-1,0 1,0 0,1-1,-1 1,1-1,0 0,0 0,0 1,1-1,-1-1,1 1,0 0,-1-1,1 1,0-1,1 0,-1 0,0 0,1 0,-1 0,1-1,-1 0,1 0,0 0,3 1,11-2,1-1,-1 0,1-1,-1-1,0-1,0-1,-1 0,1-1,-1-1,0-1,-1 0,0-1,0-1,-1 0,0-2,-1 1,0-2,-1 0,0 0,-1-1,8-12,2-2,0-1,-2 0,-1-2,-1-1,-2 0,-1-1,10-34,-19 47,0-1,-1 0,-1 0,-1 0,-1 0,-1-1,-1 1,-1 0,-1-1,0 1,-2 0,0 0,-2 0,-2-6,3 18,0-1,0 1,0 1,-1-1,-1 1,1 0,-1 1,-1-1,1 1,-1 1,0-1,-6-2,10 7,0 0,1 0,-1 0,0 0,0 1,0-1,0 1,0 0,0 1,0-1,0 1,0-1,0 1,-1 0,1 1,0-1,0 1,0 0,0 0,0 0,0 0,0 1,0 0,1 0,-1 0,0 0,1 0,0 1,-1-1,1 1,-2 3,-11 13,2 0,0 1,1 1,1 0,1 1,1 1,1-1,1 1,1 1,1-1,1 1,1 0,1 0,2 1,0-1,1 1,2-1,0 0,1 0,2 0,1 0,0 0,2-1,1 0,0-1,11 18,1-7,1-1,2-1,1-1,1 0,23 18,-27-37,-12-10</inkml:trace>
  <inkml:trace contextRef="#ctx0" brushRef="#br0" timeOffset="429.784">1384 86,'6'-3,"7"-3,-1-1,1 2,0-1,0 2,0 0,1 0,0 1,0 1,0 1,-1-1,1 2,0 0,0 1,9 2,-22-3,0 0,1 1,-1-1,1 1,-1-1,0 1,0 0,1-1,-1 1,0 0,0 0,0 0,0 0,0 0,0 0,0 0,0 1,0-1,-1 0,1 0,0 1,-1-1,1 0,-1 1,1-1,-1 1,0-1,0 0,1 1,-1-1,0 1,0-1,-1 1,1-1,0 1,0-1,-1 0,1 1,-1-1,1 0,-1 1,0-1,-36 60,25-45,-12 17,17-25,0 0,1 0,-1 0,2 1,-1 0,1 0,1 0,0 1,0 0,0-1,2 1,-1 1,1-1,1 0,-1 0,2 10,0-17,1 0,0 0,0 0,0 0,1 0,-1-1,1 1,-1 0,1-1,0 1,0-1,0 1,1-1,-1 0,0 0,1 0,-1 0,1-1,0 1,0-1,-1 1,1-1,0 0,0 0,0 0,0-1,1 1,0-1,96 3,-80-4,119 2,-121 5</inkml:trace>
  <inkml:trace contextRef="#ctx0" brushRef="#br0" timeOffset="800.501">1 1074,'194'11,"-1"-9,77-13,377-44,-195 21,-424 34,-4 1</inkml:trace>
  <inkml:trace contextRef="#ctx0" brushRef="#br0" timeOffset="1666.803">791 1299,'-24'1,"1"2,-1 1,0 1,1 1,0 0,0 2,1 1,-18 10,25-13,1 1,-1 0,2 1,-1 1,1 0,1 0,-1 2,2-1,0 2,0-1,1 2,0-1,1 1,0 1,1-1,1 1,0 1,1 0,1 0,0 0,1 0,-1 11,6-19,1-1,-1 1,2 0,-1-1,1 1,0-1,0 0,1 0,0 0,0 0,0 0,1-1,0 0,0 0,0 0,0-1,1 0,0 0,0 0,0-1,0 1,1-1,-1-1,1 0,-1 1,1-2,0 1,0-1,0 0,0-1,0 0,0 0,0 0,0-1,0 0,0 0,1-1,20-7,1 0,-1-2,-1-2,0 0,-1-2,-1-1,0 0,-1-2,0-1,-2-1,-1-1,0-1,-1-1,-2 0,0-2,13-25,-20 30,-1 0,0-1,-2-1,-1 1,0-1,-2-1,0 1,-2-1,1-19,-3 31,0 1,-2-1,1 0,-1 0,-1 0,0 0,0 0,-1 1,0-1,-1 1,-1 0,1 0,-1 0,-1 1,0 0,0 0,-1 0,0 1,-1 0,1 0,-4-1,8 6,-1 1,1 0,-1 0,1 0,-1 0,0 1,1-1,-1 1,0 0,0 0,0 0,0 1,0-1,0 1,0 0,0 0,0 1,0-1,0 1,0 0,0 0,0 0,0 1,0-1,1 1,-1 0,1 0,-1 0,1 0,0 1,0-1,0 1,0 0,-7 6,1 1,0 0,1 0,0 0,0 1,1 1,1-1,0 1,-3 10,3-6,2 0,0 1,0-1,2 1,0 0,1 0,0-1,2 1,0 0,1 0,0 0,2-1,0 1,0-1,2 0,0 0,1-1,0 0,1 0,1 0,1-1,0-1,0 1,1-2,1 1,0-2,1 0,0 0,1-1,0-1,5 2,-14-8,1 0,-1-1,1 1,0-1,0-1,0 1,0-1,0 0,0-1,0 1,1-1,-1 0,0-1,0 0,0 0,1 0,12-5</inkml:trace>
  <inkml:trace contextRef="#ctx0" brushRef="#br0" timeOffset="2038.771">1469 1074,'-51'99,"3"-9,5 2,-27 82,53-62,17-108,0-1,0 1,1-1,-1 0,1 1,0-1,0 0,0 1,0-1,1 0,-1 0,1 0,0 0,0 0,0 0,0-1,0 1,1-1,-1 1,1-1,0 0,-1 0,1 0,0 0,0-1,1 1,-1-1,0 0,0 0,3 1,5 0,0 0,1-1,-1 0,0-1,1 0,-1 0,0-2,1 1,-1-1,0-1,0 0,0-1,-1 0,1 0,-1-1,0-1,0 0,-1 0,0-1,0 0,3-3,1-8</inkml:trace>
  <inkml:trace contextRef="#ctx0" brushRef="#br0" timeOffset="2247.931">1102 1328,'38'4,"23"3,5-1,-3-2,-8 0,-9-2,-6-1,-7 0,-2-1,-4-1,-4-4,-8-1</inkml:trace>
  <inkml:trace contextRef="#ctx0" brushRef="#br0" timeOffset="2653.183">1751 1158,'12'-2,"3"-2,0 0,1 1,-1 1,0 1,1 0,-1 1,0 1,1 0,-1 1,7 2,-21-4,1 0,-1 1,0-1,0 0,0 1,1-1,-1 1,0-1,0 1,0 0,0-1,0 1,0 0,0 0,0-1,0 1,-1 0,1 0,0 0,0 0,-1 0,1 0,-1 1,1-1,-1 0,1 0,-1 0,0 0,1 1,-1-1,0 0,0 0,0 1,0-1,0 0,0 0,-1 0,1 1,0-1,0 0,-1 0,1 0,-1 0,1 1,-1-1,0 0,1 0,-2 0,-43 48,39-43,-49 71,54-74,0-1,0 0,1 1,0-1,-1 1,1-1,0 0,0 1,0-1,1 1,-1-1,0 1,1-1,0 0,-1 1,1-1,0 0,0 0,1 1,-1-1,0 0,1 0,-1 0,1-1,-1 1,1 0,0 0,0-1,0 1,0-1,0 0,0 0,0 0,1 0,-1 0,0 0,1 0,5 1,1 0,0-1,0 0,0 0,0-1,0 0,1-1,-1 0,-1 0,1-1,0 0,0-1,-1 0,1 0,-1 0,0-1,4-3,7-2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43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58,'24'0,"27"-5,9-1,1 0,-7 1,-7 1,-7 2,-5 1,-4-5,-3 0,-1 0,0 2,0 1,0 1,1 1,-1 1,1 0,-5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47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3 135,'-1'0,"1"-1,0 1,0-1,-1 1,1 0,0-1,0 1,0-1,0 1,0-1,0 1,-1-1,1 1,0-1,1 1,-1-1,0 1,0-1,0 1,0-1,0 1,0-1,1 1,-1-1,0 1,0-1,1 1,-1-1,0 1,0 0,1-1,-1 1,1 0,-1-1,0 1,1 0,-1 0,1-1,-1 1,1 0,-1 0,1 0,-1-1,1 1,-1 0,1 0,-1 0,1 0,-1 0,1 0,-1 0,1 0,-1 0,1 0,-1 0,1 0,-1 1,79-27,1 3,1 4,12 2,129-13,-171 28,-33 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49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1045,'5'0,"6"0,6 0,5 0,4 0,2 0,1 0,0 0,1 0,-1 0,0 0,-1 0,1 0,-5-5,-3-1,2 0,0 1,-3 1</inkml:trace>
  <inkml:trace contextRef="#ctx0" brushRef="#br0" timeOffset="953.814">395 1384,'50'-12,"0"-1,-1-3,0-1,-1-3,-1-2,-1-2,-2-2,0-2,-2-2,-1-1,13-15,-33 24,-1-2,0 0,-2-1,-1 0,-2-2,12-23,-25 45,0-1,0 1,0-1,-1 1,0-1,0 1,0-1,-1 0,1 1,-1-1,-1 0,1 1,-1-1,-1-2,2 6,-1 0,1 0,-1 0,0 0,0 0,0 0,0 1,0-1,0 0,0 1,-1-1,1 0,-1 1,1 0,-1-1,1 1,-1 0,0 0,0 0,1 0,-1 0,0 0,0 0,0 1,0-1,0 1,0 0,0-1,0 1,0 0,0 0,0 0,0 0,-1 1,1-1,0 0,0 1,0 0,1-1,-3 2,-8 2,1 1,-1 1,1 0,0 0,0 1,1 0,0 1,0 1,0-1,1 1,1 1,0 0,0 0,1 1,0-1,1 1,-5 11,2-3,1 1,0 0,2 1,0 0,1 0,2 0,0 0,1 1,1-1,1 7,0-20,1-1,0 1,0-1,0 1,1-1,0 0,1 0,0 1,0-2,0 1,1 0,0-1,0 1,1-1,-1 0,2-1,-1 1,0-1,1 0,0 0,0-1,1 0,-1 0,1 0,0-1,0 0,0 0,0-1,0 0,1 0,0-1,15 3,1-1,0-1,-1-1,1-1,0-1,0-1,-1-1,1-2,-1 0,0-1,0-2,-1 0,0-1,-1-1,1-1,-2-1,0-1,0-1,-2-1,5-4,4-2,0-1,-1-2,-1 0,-1-2,-2-1,0 0,-2-2,-1-1,3-55,-22 83,0 0,1 0,-1 1,0-1,-1 0,1 1,0-1,0 0,-1 0,1 1,-1-1,0 0,1 1,-1-1,0 1,0-1,0 1,0-1,0 1,0 0,0 0,-1-1,1 1,0 0,-1 0,1 0,-1 0,1 0,-1 1,1-1,-1 0,0 1,1-1,-1 1,0 0,0-1,1 1,-1 0,0 0,1 0,-1 0,0 0,0 1,1-1,-1 1,0-1,0 1,-5 2,-1 1,1 1,0-1,0 1,0 1,1-1,-1 1,2 0,-1 0,1 1,-1 0,2-1,-1 2,1-1,0 1,1-1,-1 1,2 0,-1 0,1 1,0-1,1 0,0 1,0 1,-1-2,-1 0,2 1,-1-1,1 1,0-1,1 1,0-1,1 1,-1-1,1 0,1 1,0-1,0 0,1 0,0 0,0 0,0 0,1-1,1 1,-1-1,1 0,0 0,1-1,0 0,0 0,0 0,1 0,-1-1,2 0,7 1,0-1,1-1,-1 0,0-1,1-1,0-1,0 0,-1 0,1-2,0 0,0-1,-1-1,1 0,-1-1,0 0,0-2,10-4,2-3,0-1,-1-1,-1-1,0-2,-1 0,-1-2,-1 0,0-2,-2 0,-1-1,0-1,9-18,-22 35,-1-1,0 0,0 0,0-1,-1 1,0-1,-1 0,0 0,0 0,-1-1,0 1,0-1,-1 1,-1-1,0 1,0-1,-1 1,0-1,0 1,-1-1,0 1,-1-1,2 8,-1-1,1 0,-1 1,0 0,0-1,0 1,0 0,0 0,0 0,0 0,-1 0,1 1,-1-1,1 1,-1-1,0 1,0 0,1 0,-1 0,0 0,0 1,0-1,0 1,0 0,0 0,0 0,0 0,0 0,0 1,0-1,1 1,-1 0,0 0,0 0,0 0,-2 2,-2 0,-1 2,1-1,0 1,0 0,1 0,0 0,-1 1,2 0,-1 1,1-1,0 1,-3 5,-1 5,1 1,1 1,0-1,1 1,2 0,0 0,0 1,2-1,0 1,2 0,0-1,1 1,1 2,-1-12,0-1,1 1,0 0,1-1,-1 0,2 0,-1 0,2 0,-1 0,1-1,0 1,1-1,0-1,0 1,0-1,1 0,0-1,1 1,0-1,0-1,0 1,0-2,1 1,0-1,0 0,0-1,2 1,41-6,-33-8</inkml:trace>
  <inkml:trace contextRef="#ctx0" brushRef="#br0" timeOffset="1357.176">2342 508,'57'-29,"-27"12,1 1,1 2,0 1,1 2,28-6,-60 16,0 0,1 0,-1 1,1-1,-1 0,1 1,-1-1,1 1,-1 0,1 0,-1-1,1 1,-1 0,1 0,0 0,-1 1,1-1,-1 0,1 1,-1-1,1 1,-1-1,1 1,-1 0,1-1,-1 1,0 0,0 0,1 0,-1 0,0 0,0 0,0 0,0 1,0-1,0 0,0 1,-1-1,1 0,0 1,-1-1,1 1,-1-1,0 1,1-1,-1 1,0 0,0-1,0 1,0-1,0 1,0-1,0 1,-1 0,1-1,-1 1,1-1,-1 1,1-1,-1 1,-65 85,57-77,0-1,0 2,1-1,0 1,1 0,0 0,1 1,0 0,1 0,0 1,1 0,-1 6,4-14,1-1,0 1,0 0,1-1,-1 1,1 0,0-1,0 1,1-1,-1 0,1 1,0-1,0 0,1 0,-1 0,1 0,0 0,0-1,0 1,0-1,1 0,-1 0,1 0,0 0,0-1,0 0,0 1,0-1,1-1,1 2,10 3,0-1,1 0,-1-1,1 0,0-2,0 0,15 0,-4-2,-3-1</inkml:trace>
  <inkml:trace contextRef="#ctx0" brushRef="#br0" timeOffset="2236.858">3556 650,'-12'-4,"0"0,-1 2,1-1,-1 1,0 1,1 0,-1 1,0 1,0 0,1 0,-1 1,1 1,-1 0,1 1,0 0,0 1,1 0,-1 1,1 0,0 1,1 0,-1 1,2 0,-1 0,1 1,-5 7,12-13,0-1,1 1,-1 0,1 0,-1 0,1 0,0 0,0 0,1 0,-1 0,1 0,-1 0,1 0,0 1,0-1,1 0,-1 0,1 0,-1 0,1 0,0 0,0 0,0 0,1 0,-1 0,1 0,-1 0,1-1,0 1,0-1,0 1,0-1,1 0,0 1,102 54,-80-47,-21-9,1 0,-1 0,0 1,0-1,0 1,0 0,0 0,0 0,0 0,-1 1,1 0,-1-1,0 1,0 1,0-1,0 0,0 1,-1-1,1 1,-1 0,0 0,0 0,-1 0,1 0,-1 0,0 0,0 1,0-1,-1 0,1 1,-1-1,0 1,0-1,-1 0,1 1,-1-1,0 0,0 1,-1-1,1 0,-2 3,-8 5,-1 0,0-1,0-1,-1 0,0-1,-1 0,0-1,-1-1,1 0,-1 0,0-2,-1 0,0-1,0 0,-64 6,79-10,0-1,0 1,1-1,-1 1,0-1,0 0,0 1,1-1,-1 0,0 0,1 0,-1 1,1-1,-1 0,1 0,-1 0,1 0,0 0,-1 0,1 0,0 0,0 0,0 0,-1 0,1 0,0 0,1 0,-1 0,0 0,0 0,0 0,1 0,-1 0,0 0,1 0,-1 0,1 0,-1 0,1 0,-1 0,1 0,0 1,-1-1,1 0,0 1,0-1,0 0,0 1,13-16</inkml:trace>
  <inkml:trace contextRef="#ctx0" brushRef="#br0" timeOffset="2464.717">3979 819,'-10'39,"-7"26,-6 8,1-5,-1-8,4-10,4-9,6-11</inkml:trace>
  <inkml:trace contextRef="#ctx0" brushRef="#br0" timeOffset="2634.102">4035 142,'10'38,"3"13</inkml:trace>
  <inkml:trace contextRef="#ctx0" brushRef="#br0" timeOffset="3056.025">4148 1214,'62'-68,"-3"-3,48-78,-29 40,-75 105,26-28,-29 31,1 1,-1-1,1 1,-1 0,1-1,-1 1,1 0,0-1,-1 1,1 0,0 0,-1-1,1 1,0 0,-1 0,1 0,0 0,-1 0,1 0,0 0,-1 0,1 0,0 0,-1 1,1-1,0 0,-1 0,1 1,-1-1,1 0,0 1,-1-1,1 0,-1 1,1-1,-1 1,1-1,-1 1,1-1,-1 1,0-1,1 1,-1 0,0-1,1 1,-1 0,0-1,0 1,0 0,0-1,0 1,1 0,-1-1,0 1,0 0,-1-1,11 135,-10-129,0 1,1-1,0 0,0 0,0 1,0-1,1 0,0 0,0-1,1 1,0 0,0-1,0 1,0-1,1 0,0 0,0-1,1 1,-1-1,1 0,0 0,0 0,0-1,0 1,1-1,-1-1,1 1,0-1,3 1,-2-2,0 0,0-1,0 0,0 0,0-1,0 0,0 0,0 0,0-1,-1 0,1-1,0 1,-1-1,0-1,0 1,0-1,0 0,0 0,-1-1,0 1,0-1,0 0,-1-1,4-3,86-149,-71 101,-16 33</inkml:trace>
  <inkml:trace contextRef="#ctx0" brushRef="#br0" timeOffset="3520.827">5559 226,'-51'41,"1"3,2 1,2 3,2 1,2 3,-30 49,60-86,1 0,1 1,0 1,1 0,1 0,0 0,2 1,0 0,1 1,1-1,0 1,1 0,2 0,0 0,0 0,2 0,1 0,0 0,1 0,1 0,1-1,0 0,2 0,0 0,1-1,4 7,-5-13,0-1,0 0,1 0,0-1,1 0,0 0,1-1,-1-1,1 1,1-2,-1 1,1-1,1-1,-1 0,1-1,-1 0,1 0,1-1,-1-1,0 0,0-1,1 0,-1-1,1-1,11-1,0-4</inkml:trace>
  <inkml:trace contextRef="#ctx0" brushRef="#br0" timeOffset="4304.374">5503 1073,'44'-7,"1"-1,-2-3,1-2,-2-1,0-2,-1-2,0-2,-2-2,20-15,-40 23,-1-1,-1-1,0 0,-1-2,-1 1,-1-2,0 0,-2-1,0 0,-1-1,-1 0,-1-1,-1 0,2-25,-10 46,0 1,0-1,0 0,1 1,-1-1,0 0,0 1,0-1,0 0,-1 1,1-1,0 0,0 1,0-1,0 0,-1 1,1-1,0 0,-1 1,1-1,0 1,-1-1,1 0,-1 1,1-1,-1 1,1 0,-1-1,1 1,-1-1,1 1,-1 0,0-1,1 1,-1 0,0 0,1-1,-1 1,0 0,1 0,-1 0,0 0,1 0,-1 0,0 0,0 0,1 0,-1 0,0 0,1 1,-1-1,0 0,1 0,-1 1,1-1,-1 0,0 1,1-1,-1 1,1-1,-1 1,1-1,-1 1,-69 87,60-71,-2 3,0 2,2 0,0 0,1 1,2 0,0 0,1 7,5-24,0 0,0 1,1-1,1 1,-1-1,1 1,0-1,0 0,1 1,-1-1,1 0,1 0,-1 0,1 0,0-1,1 1,-1-1,1 0,0 0,1 0,-1 0,1-1,0 1,0-1,0-1,0 1,1-1,-1 0,1 0,0 0,0-1,0 0,1 0,-1 0,0-1,6 0,10 0,0-2,-1 0,1-1,0-1,-1-2,0 0,0-1,0-1,-1 0,0-2,-1-1,0 0,0-1,-1-1,0-1,-1-1,-1 0,0-1,-1-1,-1 0,8-12,5-3,91-134,-105 123,-12 42,-1-1,0 1,0-1,1 0,-1 1,0-1,0 0,0 1,0-1,0 0,0 1,0-1,0 1,0-1,0 0,0 1,0-1,0 0,-1 1,1-1,0 0,0 1,-1-1,1 1,0-1,-1 1,1-1,-1 1,1-1,0 1,-1-1,1 1,-1 0,0-1,1 1,-1-1,1 1,-1 0,1 0,-1-1,0 1,1 0,-1 0,0 0,1 0,-1 0,0 0,1 0,-1 0,0 0,1 0,-1 0,0 0,1 0,-1 1,1-1,-1 0,0 0,0 1,-67 62,51-42,16-20,-85 115,82-111,1 1,0 0,0 0,1 0,-1 0,1 0,1 1,-1-1,1 1,0-1,1 1,-1-1,1 1,0-1,1 1,0 0,0-1,0 1,1-1,1 4,-1-7,1 1,-1-1,1 0,-1 0,1 0,0-1,0 1,0-1,0 1,1-1,-1 0,1 0,-1-1,1 1,0-1,-1 1,1-1,0 0,0-1,0 1,0-1,0 0,0 0,0 0,0 0,102-15,-79 4,-2 0,0-2,0-1,-2 0,1-2,-2-1,0-1,14-15,-23 22,8-9,0-1,-2-1,0-1,-2 0,-1-1,0-1,-2-1,3-8,-7-4,-10 37,0 0,0 1,-1-1,1 0,0 1,0-1,-1 0,1 1,0-1,-1 0,1 1,-1-1,1 1,0-1,-1 1,1-1,-1 1,0-1,1 1,-1 0,1-1,-1 1,0 0,1-1,-1 1,0 0,1 0,-1 0,0 0,1 0,-1-1,0 1,1 0,-1 0,0 1,0-1,1 0,-1 0,0 0,1 0,-1 1,0-1,1 0,-1 1,1-1,-1 0,0 1,1-1,-1 1,1-1,-1 1,1-1,-13 8,1 0,0 1,0 1,1 0,0 0,1 1,0 1,1-1,0 1,1 1,1 0,0 0,0 1,1-1,1 1,0 0,1 1,1-1,0 1,1 0,0 0,2 0,-1 0,2 0,0 0,2 6,-1-13,1 0,0 0,0 0,1-1,0 1,1-1,-1 0,1-1,0 1,1-1,0 0,0 0,0 0,1-1,-1 0,1-1,1 1,-1-1,1 0,-1-1,1 0,0 0,0-1,0 0,0 0,1-1,-1 0,0-1,1 0,-1 0,1 0,-1-1,0-1,0 1,1-1,-1-1,0 1,-1-1,1-1,4-2,57-39,-49 27</inkml:trace>
  <inkml:trace contextRef="#ctx0" brushRef="#br0" timeOffset="4654.158">7761 283,'-56'59,"3"2,2 2,3 3,-3 10,44-65,-1 0,1 1,1 0,0 0,1 0,0 1,1-1,0 1,1 1,0-1,1 0,1 1,0-1,1 0,1 1,0-1,0 1,1-1,1 0,0 0,1 0,1 0,0-1,0 1,1-1,7 10,-7-16,-1 0,1-1,0 1,1-1,-1-1,1 1,0-1,0 0,1-1,-1 0,1 0,0 0,-1-1,1 0,0-1,0 0,0 0,1 0,-1-1,5-1,5 0,0 0,-1-2,1 0,-1 0,1-2,-2 0,1-1,0-1,-1-1,61-45,-75 51,1 0,-1 0,0 0,0 0,-1 0,1-1,0 1,-1-1,1 1,-1-1,0 0,0 0,0 1,0-1,0 0,-1 0,1 0,-1 0,0 0,0 0,0 0,0 0,-1 0,1 0,-1 1,1-1,-1 0,-1-2,-44-44,27 41</inkml:trace>
  <inkml:trace contextRef="#ctx0" brushRef="#br0" timeOffset="4900.765">7310 565,'38'14,"47"5,13 0,-1-4,-11-5,-11-8,-13-5,-13-7,-10-1,-6-4,-5 1,-7-3,-6 3</inkml:trace>
  <inkml:trace contextRef="#ctx0" brushRef="#br0" timeOffset="5154.81">8325 0,'29'86,"-4"0,-4 2,-2 6,-12-50,-1 0,-2 0,-2 1,-3-1,-1 0,-2 1,-3 21,7-45,0 0,-2-1,-1 1,0-1,-2 0,0 0,-1-1,-1 1,-1-1,-1 0,0-1,-1 0,-10 12,9-22,0-1,-1 0,1 0,-1-1,0-1,-1 0,1-1,-1 0,0-1,0 0,0-1,-1 0,1-2,0 1,-1-1,1-1,-7-2,19 3,-27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1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118 424,'26'9,"1"-2,1-1,-1-2,0 0,1-2,0-1,16-2,-19 1,0-1,1-1,-1-2,0 0,-1-2,1-1,-1-1,0 0,-1-2,0-1,0-1,-1-1,-1-1,0 0,-1-2,-1 0,0-2,-2 0,0 0,0-2,-2 0,-1-1,0-1,-2 0,5-11,-8 13,-6 15,1 0,-2-1,1 0,-1 1,0-1,0 0,0 0,-1 0,0 0,0 0,0-1,-1 1,0 0,-1-6,0 11,0 1,0-1,0 1,0 0,0-1,0 1,0 0,0 0,0-1,0 1,-1 0,1 0,0 0,0 0,0 0,0 1,0-1,0 0,0 0,0 1,0-1,0 1,0-1,0 1,0-1,0 1,0 0,0-1,0 1,0 0,1 0,-1-1,0 1,0 0,1 0,-1 0,1 0,-1 0,1 0,-1 0,1 0,0 0,0 0,-1 1,1-1,0 0,0 0,0 0,0 1,-19 44,2 1,2 0,2 1,1 9,-10 33,0 4,-5-2,-3-2,-4 0,-4-2,-4-2,-3-2,-45 61,77-124,-1-1,-1 0,0-1,-2 0,0-1,-1-1,0-1,-2-1,0 0,0-2,-1 0,-1-1,0-1,-1-1,-17 4,35-13,-1-1,1 1,0-1,-1 0,1-1,0 0,-1 0,1 0,0 0,0-1,0 0,0 0,0 0,0 0,0-1,1 0,-1 0,1 0,0-1,0 1,0-1,1 0,-1 0,1 0,0-1,0 1,0-1,1 0,0 0,-1 0,2 0,-1 0,1 0,-1 0,1 0,1-1,-1 1,1 0,0-1,0 1,1-1,-1 1,0 1,-1 0,1 0,0 0,0 0,0 0,1 0,-1 1,1-1,0 0,0 0,0 1,1-1,-1 0,1 1,0 0,0-1,0 1,0 0,0 0,1 0,0 0,-1 0,1 1,0-1,0 1,1 0,-1 0,0 0,1 0,-1 0,1 1,0 0,-1 0,1 0,0 0,0 0,125 65,-83-47,0-3,1-2,0-1,1-3,0-2,0-1,0-3,0-3,36-4,-22 4,-36 0,1-2,-1-1,0-1,0-2,0 0,-1-2,0 0,13-9,-15 8</inkml:trace>
  <inkml:trace contextRef="#ctx0" brushRef="#br0" timeOffset="8771.893">1416 1102,'35'-16,"0"-1,-1-2,-1-1,-1-1,-1-2,2-4,-29 25,0-1,-1 0,1 0,-1 0,1 0,-1 0,0-1,0 1,-1-1,1 0,-1 0,0 0,0 0,0 0,0-1,-1 1,1-1,-1 1,0-1,-1 1,1-1,-1 1,0-1,0 0,0 1,-1-1,0 1,0-1,0 1,0-1,-1 1,1 0,-1-1,0 1,-1 0,1 0,-1 0,1 1,-1-1,-1 0,-2 0,0 0,-1 0,1 0,-1 1,0 0,0 1,0-1,0 1,0 1,-1-1,1 1,0 0,-1 1,1 0,-1 0,1 1,-1 0,1 0,0 0,-1 1,1 0,0 1,0 0,0 0,1 0,-1 1,1 0,0 0,0 0,0 1,0 0,-3 5,-1-2,0 1,1 0,0 0,0 1,1 0,1 1,0 0,0 0,1 0,0 1,1 0,0 0,1 0,1 1,0-1,0 1,2 0,-1 0,2 0,-1 0,2 0,0 0,0-1,1 1,1 0,0 0,0-6,1-1,-1 1,1-1,0 0,1 0,-1 0,1 0,0-1,1 0,-1 0,1 0,0-1,0 0,1 0,-1 0,1-1,0 0,0 0,0-1,0 0,0 0,4 0,11 3,0-2,1-1,0 0,-1-2,1-1,18-2,7-7,0-1,-2-3,1-1,-2-3,0-2,-1-1,-2-3,0-1,-1-2,-2-2,-1-1,15-17,-11 8,-2-2,-2-1,-2-2,-1-1,-3-2,-2-1,2-8,-14 25,-2-1,-1-1,-2 0,-1 0,-2-1,-1-1,-1 0,-2 0,-2 0,-1-3,-2 34,0 0,-1 1,1-1,-1 0,0 1,0-1,0 0,-1 0,1 1,-1-1,0 1,0-1,0 0,-1 1,1 0,-1-1,0 1,0 0,0 0,0 0,-1 0,1 0,-1 0,1 1,-1-1,0 1,0 0,0 0,0 0,-1 0,1 1,0-1,-1 1,1 0,-1 0,0 0,1 0,-1 1,0-1,1 1,-1 0,0 0,0 0,1 1,-1-1,0 1,-6 4,2 1,-1-1,0 2,1-1,1 1,-1 0,1 1,0-1,0 1,1 1,1-1,-1 1,1 0,0 1,1-1,-1 6,-8 19,3 1,0 0,2 1,2 0,2 0,1 0,1 6,5 24,3-1,3 1,2-1,12 30,-23-93,21 80,-10-43,-2 0,-2 0,-1 1,-2 0,-1 7,-5 24,2-60</inkml:trace>
  <inkml:trace contextRef="#ctx0" brushRef="#br0" timeOffset="8988.483">1924 622,'38'0,"47"-5,18-1,1-5,-7 0,-11 1,-10 4,-9-4,-6 1,-4 2,-6 1,-12 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0,'0'44,"5"32,1 9,0 0,-1-10,-2-9,0-10,-2-10,-1-8,0-5,0-5,5-1,1-1,0 1,-1-5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9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1,'-47'714,"19"-544,25-151,10-20,16-25,10-16,1 1,3 3,0 0,3 3,0 1,3 2,0 2,26-12,16 12,-83 30,1-1,-1 1,1 0,-1 0,1 1,-1-1,0 0,1 1,-1-1,1 1,-1 0,0 0,1 0,-1 0,0 0,0 1,0-1,0 1,0-1,0 1,0 0,0-1,-1 1,1 0,-1 0,0 0,1 1,-1-1,0 0,0 0,0 1,0-1,-1 1,1 0,1 5,-1 0,0 0,-1 0,0 0,0 0,-1 0,1 0,-2 0,1 0,-1 0,-1 0,1 0,-1-1,-1 1,1-1,-1 0,0 0,-1 0,-3 3,-107 116,96-109,-1-1,-1 0,0-2,-1 0,0-2,-1 0,0-2,-1 0,-24 6,46-15,-1 0,1 0,0 0,0 0,-1-1,1 1,-1-1,1 1,-1-1,1 0,0 0,-1 0,1 0,-1 0,1-1,-1 1,1-1,0 0,-1 1,1-1,0 0,-1-1,1 1,0 0,0 0,0-1,0 1,0-1,1 0,-1 0,0 1,1-1,-1 0,1 0,0-1,0 1,0 0,0 0,0-1,0 1,0 0,1-1,-1 1,1-1,0 1,0 0,0-1,0 1,0-1,0 1,0-1,1 1,0-1,-1 1,10-19,3 1</inkml:trace>
  <inkml:trace contextRef="#ctx0" brushRef="#br0" timeOffset="315.202">586 819,'75'-8,"-1"-2,0-4,37-13,-101 24,-1-1,1 1,-1-2,0 1,-1-1,1 0,-1-1,0 0,0 0,-1-1,0 0,0 0,0-1,-1 1,0-2,-1 1,0 0,0-1,-1 0,0 0,0-1,-1 1,-1-1,1 0,-1 1,-1-2,0 8,-1-1,0 1,0 0,0 0,0-1,0 1,-1 0,1-1,-1 1,0 0,0 0,0 0,0 0,-1 0,1 0,-1 0,0 0,0 1,0-1,0 0,0 1,-1 0,1-1,-1 1,1 0,-1 0,0 1,0-1,0 1,0-1,0 1,0 0,0 0,0 0,0 0,-1 1,1-1,0 1,0 0,-1 0,1 0,0 1,-1-1,1 1,0-1,0 1,-3 1,-7 3,0 1,1 0,0 0,0 1,0 1,1 0,0 1,0 0,1 0,0 1,1 1,0 0,1 0,0 0,0 1,2 0,-1 1,2-1,-1 1,2 1,0-1,0 0,2 1,-1 1,1-7,0 1,1 0,0-1,0 1,1 0,0-1,0 1,1 0,0-1,1 1,0-1,0 1,1-1,0 0,0 0,1 0,0 0,1-1,-1 1,2-1,-1 0,1-1,0 1,0-1,0 0,1-1,0 0,0 0,8 4,2-2,0 0,1-1,0-1,0-1,0-1,0 0,1-1,-1-1,1-1,-1-1,1 0,9-3,1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7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1,'-6'71,"3"-1,3 1,5 30,-4-91,32 425,-35-72,2-351</inkml:trace>
  <inkml:trace contextRef="#ctx0" brushRef="#br0" timeOffset="262.947">1 651,'57'-20,"25"-10,7-1,-7 5,-12 7,-8 2,-11 4,-8 4,-7 4,-6 2,-1-2,-3-2,-4 2</inkml:trace>
  <inkml:trace contextRef="#ctx0" brushRef="#br0" timeOffset="678.403">791 30,'-25'428,"24"-366,3 1,3-1,2 0,3-1,10 29,-19-89,-1 4,0 0,1 0,-1 0,1-1,0 1,1 0,-1-1,1 1,0-1,0 1,0-1,1 0,0 0,-1 0,1 0,1 0,-1-1,1 0,-1 1,1-1,0 0,0-1,0 1,0-1,1 0,-1 0,1 0,-1 0,1-1,-1 0,4 1,3-6,-1 0,1 0,-1-1,0 0,-1-1,1 0,-1 0,0-1,-1 0,0-1,5-5,-8 7,0 0,1 0,0 0,0 1,0 0,1 0,0 0,-1 1,2 0,-1 1,0-1,1 1,0 1,-1-1,1 1,0 1,0-1,0 1,1 1,-1 0,4 0,-7 2,0 1,-1-1,1 1,-1 0,1 1,-1-1,0 1,0-1,-1 1,1 0,-1 1,0-1,0 0,0 1,-1 0,0 0,0-1,0 1,0 1,-1-1,0 0,0 0,0 0,0 1,-1-1,0 0,0 3,8 34,-8-39,0-1,0 1,0 0,0-1,1 1,-1-1,1 1,0-1,0 1,0-1,0 1,0-1,0 0,1 1,-1-1,1 0,0 0,-1 0,1 0,0-1,0 1,0 0,1-1,-1 0,0 1,0-1,1 0,-1 0,1 0,-1 0,1-1,-1 1,1-1,-1 1,1-1,0 0,0 0,10-6</inkml:trace>
  <inkml:trace contextRef="#ctx0" brushRef="#br0" timeOffset="1063.158">1581 1017,'19'-5,"-1"0,1-2,-1 0,0-2,-1 0,0 0,0-2,-1 0,0-1,-1 0,-1-2,0 1,-1-2,0 0,3-6,-14 19,0 0,0 0,0 0,-1 0,1 0,-1-1,0 1,1 0,-1-1,0 0,0 1,-1-1,1 1,0-1,-1 0,0 0,1 1,-1-1,0 0,-1 0,1 1,0-1,-1 0,0 1,1-1,-1 0,0 1,0-1,0 1,-1-1,1 1,-1 0,1 0,-1-1,0 1,0 0,0 0,0 1,0-1,0 0,-1 1,1-1,0 1,-1 0,1 0,-1 0,1 0,-1 0,0 0,-7 3,0 0,1 1,-1 0,1 0,0 1,0 0,0 1,0 0,1 0,0 1,0 0,1 1,-1-1,1 1,1 1,-1-1,1 1,1 0,-1 1,1-1,1 1,-2 5,2-9,0 0,1 0,0 1,0-1,0 1,0 0,1-1,0 1,1 0,-1 1,1-1,0 0,0 0,1 0,0 1,0-1,1 0,-1 0,1 1,1-1,-1 0,1 0,0 0,0-1,1 1,0 0,0-1,0 0,1 1,-1-1,1 0,0-1,1 1,-1-1,1 0,0 0,0 0,0-1,1 0,-1 0,1 0,1 0,156 5,-142-9,11 0</inkml:trace>
  <inkml:trace contextRef="#ctx0" brushRef="#br0" timeOffset="1441.243">2146 1017,'17'52,"-2"-75,3-36,-16 46,1 1,1 0,0 0,1 0,0 1,0 0,1-1,1 2,4-7,-6 10,1 1,0 0,0 0,0 0,0 0,1 1,0 0,0 0,0 1,1 0,0 0,-1 1,6-1,8-1</inkml:trace>
  <inkml:trace contextRef="#ctx0" brushRef="#br0" timeOffset="1814.411">2625 932,'28'-6,"-1"-2,1-1,-2-1,1-1,-2-2,1 0,-2-2,0 0,-1-2,0-1,-1 0,14-18,-33 35,-1-1,0 0,1 0,-1 0,0 0,0-1,0 1,0 0,-1-1,1 0,-1 1,1-1,-1 0,0 0,0 1,0-1,0 0,-1 0,1 0,-1 0,0 0,0 0,0 0,0 0,0 0,-1 0,1 0,-1 0,0 0,0 0,0 0,0 0,0 1,-1-1,0 0,1 1,-1-1,0 1,0 0,0 0,0 0,0 0,-1 0,1 0,-1 0,-10 0,1 1,-1 0,0 1,1 1,-1 0,0 0,1 1,-1 1,1 0,0 1,0 0,0 1,1 0,0 1,0 0,0 1,0 0,1 1,1 0,-1 0,1 1,0 0,1 1,-4 7,2-5,0 2,1-1,0 1,2 0,-1 1,2 0,0 0,1 1,-3 15,6-24,1 0,0 0,1 0,-1 0,2 0,-1 0,1 0,0 0,0 0,1 0,0 0,0 0,0 0,1-1,0 1,1-1,-1 0,1 0,0 0,1-1,-1 1,1-1,0 0,1 0,11 7,1-1,1 0,0-2,0 0,1 0,0-2,0-1,1 0,-1-2,1 0,1-2,-1 0,20-1,-14-3,1-1,-1-1,1-1,-1-1,20-9,-24 8,5-1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2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27,'-2'-2,"1"0,-1 0,1 0,-1 0,1 1,-1-1,0 1,0-1,0 1,0 0,0 0,0 0,0 0,0 0,-1 0,1 0,0 1,0-1,-1 1,1 0,0 0,-1 0,1 0,0 0,-1 0,0 0,-6-1,0 0,0 1,0 1,1 0,-1 0,0 0,1 1,-1 0,1 1,-1 0,1 0,0 1,0 0,1 0,-1 1,1 0,0 1,0-1,0 1,1 0,-1 2,6-7,0 1,0 0,0-1,0 1,0 0,0-1,1 1,-1 0,0 0,1 0,-1 0,1 0,0 0,0-1,0 1,0 0,0 0,0 0,0 0,1 0,-1 0,1 0,-1 0,1-1,0 1,0 0,0 0,0-1,0 1,0-1,0 1,0-1,1 1,-1-1,1 1,60 40,-52-36,65 27,-61-29,-1 1,0 0,0 1,0 1,-1 0,0 1,-1 0,1 0,-2 2,3 1,-11-8,0-1,0 1,0-1,-1 1,1-1,-1 1,0 0,0 0,0-1,0 1,0 0,-1 0,1 0,-1 0,0 0,0 0,0 0,0 0,0 0,-1 0,1 0,-1 0,0 0,0 0,0 0,0 0,-1-1,1 1,-1-1,1 1,-1-1,0 1,0-1,0 0,0 0,-1 0,1 0,-1 0,0 0,-108 58,74-48,-1-1,0-3,0-1,-1-1,0-2,-5-2,20-2</inkml:trace>
  <inkml:trace contextRef="#ctx0" brushRef="#br0" timeOffset="321.053">761 225,'-6'11,"0"0,1 0,1 0,-1 1,2-1,0 1,0 0,1 0,0 1,1-1,1 0,0 0,0 1,1-1,1 0,0 0,1 0,0 0,3 6,-4-14,0 0,1-1,0 1,0-1,0 0,0 1,0-2,1 1,-1 0,1-1,0 1,-1-1,1 0,0 0,0-1,1 1,-1-1,0 0,0 0,1 0,-1-1,1 0,-1 1,0-2,1 1,0 0,114-29,-104 21,0 0,0-1,0 0,-2-1,1-1,-1 0,-1-1,0 0,0-1,-1 0,-1-1,0 0,-1 0,-1-1,0-1,-1 1,-1-1,0 0,2-10,-7 21,1 1,-1 0,0-1,0 0,-1 1,1-1,-1 1,0-1,0 0,-1 1,0-1,1 1,-1-1,-1 1,1-1,-1 1,1-1,-1 1,0 0,-1 0,1 0,-1 0,0 1,0-1,0 1,0 0,-1-1,1 1,-1 1,0-1,0 0,0 1,0 0,0 0,0 0,-1 1,-3-2,-76 1,58 9</inkml:trace>
  <inkml:trace contextRef="#ctx0" brushRef="#br0" timeOffset="819.055">1354 450,'8'-26,"0"0,2 1,0 0,2 1,1 0,1 0,1 2,1 0,0 0,2 2,1 0,12-10,-29 28,-1 0,1 0,0 0,1 0,-1 0,0 0,0 0,1 1,-1-1,1 1,0-1,-1 1,1 0,0 0,0 1,-1-1,1 0,0 1,0 0,0-1,0 1,0 0,0 1,0-1,0 0,-1 1,1 0,0 0,0 0,-1 0,1 0,0 0,-1 1,1-1,-1 1,1-1,-1 1,0 0,0 0,0 0,0 1,0-1,0 0,0 2,15 124,-17-127,0 0,1 0,-1 0,0 0,1-1,-1 1,1 0,-1 0,1 0,-1 0,1 0,0-1,-1 1,1 0,0 0,0-1,-1 1,1 0,0-1,0 1,0-1,0 0,0 1,0-1,0 1,0-1,0 0,0 0,0 0,0 0,0 0,0 0,0 0,0 0,0 0,0 0,0 0,0-1,0 1,0 0,0-1,0 1,0-1,0 1,0-1,45-28,-38 23,12-10,0 2,1 0,1 1,0 1,1 1,0 1,9-1,-30 10,-1 0,1 1,0 0,0-1,0 1,0 0,-1 0,1 0,0 0,0 0,0 0,0 1,0-1,-1 1,1-1,0 1,0 0,-1-1,1 1,0 0,-1 0,1 0,-1 1,1-1,-1 0,0 0,1 1,-1-1,0 1,0-1,0 1,0 0,0-1,0 1,-1 0,1 0,0-1,-1 1,0 0,1 0,3 87,-5-58,9 17,-2-29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4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80 342,'27'-4,"0"-1,-1-1,1-2,-1 0,-1-2,0-1,0-1,-1-1,0 0,-2-2,6-5,-24 17,1 1,-1 0,0-1,0 0,0 0,0 0,-1-1,1 1,-1-1,0 0,0 0,0 0,-1 0,1 0,-1 0,0-1,0 1,-1-1,1 0,-1 1,0-1,0 0,-1 0,1 0,-1 0,0 0,-1 0,1 1,-1-1,0 0,0 0,0 0,-1 1,0-1,1 1,-2-1,1 1,0 0,-1 0,0 0,-2-3,-5 2,1-1,-1 1,-1 1,1 0,0 0,-1 1,0 0,0 1,0 1,0-1,0 2,0-1,0 2,0-1,-1 1,1 1,0 0,1 1,-1 0,0 1,1 0,0 0,-9 6,6-3,0 1,1 0,0 0,1 1,0 1,0 0,1 1,0 0,1 0,0 1,-2 4,8-11,-1 1,1-1,0 1,1 0,-1 0,1 0,0 0,0 0,1 1,0-1,0 1,1-1,0 1,0-1,0 0,1 1,-1-1,2 1,-1-1,1 0,0 0,0 0,1 0,-1 0,1 0,2 2,8 5,0 0,1 0,0-2,1 1,0-2,0 0,1-1,1-1,0 0,0-1,0-1,1 0,0-2,0 0,0-1,0-1,0 0,1-2,-1 0,1-1,-1 0,0-2,82-20,-75 11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198 289,'85'-26,"-1"-4,-2-4,-1-3,27-19,-91 48,-3 2,-1-1,1 0,-1-1,-1 0,1-1,-1-1,-1 0,0 0,10-12,-49 61,-44 214,49-153,-79 422,89-455,7-18,-2-1,-2 0,-2-1,-3 0,-1-1,-3-1,-1 0,-3-2,-5 6,-45 18,56-58</inkml:trace>
  <inkml:trace contextRef="#ctx0" brushRef="#br0" timeOffset="235.608">1 994,'38'-14,"32"-10,14-5,2 1,-4 2,-2 0,-4 4,-6 2,-11-1,-4 3,-8 5,-2-1,-3 3,-5-2,-4 1,-7 3</inkml:trace>
  <inkml:trace contextRef="#ctx0" brushRef="#br0" timeOffset="618.116">1073 713,'-1'37,"0"-20,0 0,1 0,1 0,0 0,1 0,1 0,1 0,0 0,2-1,-1 0,5 7,-9-21,1 1,-1-1,0 0,1 0,-1 0,1 0,-1-1,1 1,0 0,0-1,0 1,0-1,0 1,0-1,0 0,1 0,-1 0,0 0,1-1,-1 1,1-1,-1 1,0-1,1 0,-1 0,1 0,-1 0,1 0,-1 0,1-1,-1 1,0-1,1 0,-1 0,0 0,1 0,-1 0,0 0,0-1,0 1,0-1,1 0,76-77,6-49,-73 104</inkml:trace>
  <inkml:trace contextRef="#ctx0" brushRef="#br0" timeOffset="1021.705">1496 994,'128'-212,"-125"208,34-41,-36 45,0-1,0 0,0 1,0-1,0 1,0-1,0 1,0 0,0-1,0 1,0 0,1 0,-1 0,0 0,0 0,0 0,0 0,0 0,1 0,-1 1,0-1,0 0,0 1,0-1,0 1,0-1,0 1,0 0,0-1,0 1,0 0,-1 0,1-1,0 1,0 0,-1 0,1 0,0 0,-1 0,1 0,-1 0,1 0,-1 0,0 0,1 1,-1-1,0 0,1 3,1 1,0-1,-1 0,2 0,-1 0,0 0,1-1,0 1,0-1,0 1,0-1,0 0,1 0,-1 0,1-1,0 1,0-1,0 0,0 0,0 0,0-1,1 1,-1-1,0 0,1 0,-1-1,1 1,0-1,5-1,0-1,-1 0,1 0,-1-1,1 0,-1 0,0-1,0-1,0 1,-1-1,0-1,0 0,0 0,0 0,-1-1,0 0,-1-1,0 1,29-26,-22 22</inkml:trace>
  <inkml:trace contextRef="#ctx0" brushRef="#br0" timeOffset="1284.213">2343 684,'-18'15,"0"1,1 1,1 1,0 0,2 1,0 1,1 0,-3 8,14-26,0 1,1-1,-1 1,1 0,-1 0,1-1,0 1,0 0,0 0,1 0,-1 0,1 0,0 0,-1 1,2-1,-1 0,0 0,0 0,1 0,0 0,-1 0,1 0,0 0,1 0,-1-1,0 1,1 0,0-1,-1 1,1-1,0 1,0-1,0 0,1 0,-1 0,1 0,-1 0,1-1,-1 1,1-1,0 1,0-1,0 0,0 0,0 0,0-1,1 1,12-1,0 0,0 0,-1-2,1 0,0-1,-1-1,0 0,1-1,-2 0,1-2,-1 1,0-2,0 0,-1 0,11-10,-5 4</inkml:trace>
  <inkml:trace contextRef="#ctx0" brushRef="#br0" timeOffset="1537.587">2822 260,'-10'43,"-7"24,-2 6,4-6,3-8,4-10,3-9,3-6,2-3,0-4,1 0,0-1,0 0,-1-4</inkml:trace>
  <inkml:trace contextRef="#ctx0" brushRef="#br0" timeOffset="1783.22">2511 571,'34'0,"35"5,10 6,-3 1,-9-1,-13-2,-9 1,-8 0,-6-2,-8-3</inkml:trace>
  <inkml:trace contextRef="#ctx0" brushRef="#br0" timeOffset="2034.616">3218 740,'0'24,"0"8</inkml:trace>
  <inkml:trace contextRef="#ctx0" brushRef="#br0" timeOffset="2189.818">3218 458,'4'-5,"3"-1</inkml:trace>
  <inkml:trace contextRef="#ctx0" brushRef="#br0" timeOffset="2387.507">3528 684,'-9'12,"-2"2,0 0,1 0,0 1,1 1,1 0,0 0,1 0,1 1,1 0,0 0,0 10,5-25,0 0,1 0,-1 0,1 0,0 0,-1 0,1 0,0 0,0 0,0 0,1-1,-1 1,0 0,1-1,-1 1,1-1,-1 1,1-1,0 0,-1 0,1 0,0 0,0 0,0 0,0 0,0 0,0-1,0 1,0-1,0 0,0 1,0-1,0 0,1 0,-1-1,0 1,0 0,0-1,0 1,0-1,0 1,0-1,0 0,0 0,0 0,-1 0,1 0,0-1,0 1,-1 0,1-1,-1 1,0-1,1 0,-1 1,0-1,1-1,5-4,0-1,0 0,-1 0,0 0,0-1,-1 1,0-1,0-1,-1 1,-1-1,1 1,-2-1,1 0,-1 0,-1-1,0 1,0 0,-1 0,0-1,-2-4,2 12,0 0,0 1,-1-1,0 1,1-1,-1 1,0-1,0 1,0-1,0 1,-1 0,1-1,-1 1,1 0,-1 0,0 0,0 0,0 1,0-1,0 0,0 1,-1 0,1-1,-1 1,-15-6</inkml:trace>
  <inkml:trace contextRef="#ctx0" brushRef="#br0" timeOffset="2756.659">3782 769,'8'-10,"52"-57,-59 66,1-1,0 1,0 0,0 0,-1 0,1 0,0 0,0 0,0 1,1-1,-1 1,0-1,0 1,0 0,0 0,0 0,1 0,-1 0,0 0,0 1,0-1,0 1,0 0,0-1,0 1,0 0,0 0,0 0,0 0,-1 1,1-1,0 0,-1 1,1-1,-1 1,1 0,0 1,1 0,-1 1,0 0,1 0,-1 0,1 0,0-1,0 1,0-1,0 0,1 0,0 0,-1-1,1 1,0-1,0 0,0 0,0 0,1 0,-1-1,1 1,-1-1,1-1,-1 1,1 0,-1-1,1 0,-1 0,1-1,0 1,-1-1,1 0,1-1,-1-1,1-1,-1 1,0-1,-1 0,1-1,-1 1,0-1,0 0,0 0,-1 0,0-1,0 1,0-1,0 0,-1 0,2-6,1 0,5-13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6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144 414,'-20'25,"1"1,0 1,2 1,2 0,0 2,2-1,0 3,12-30,0 0,-1 0,1 0,0 0,0 1,0-1,0 0,0 0,1 0,-1 1,0-1,1 0,0 1,0-1,0 1,0-1,0 0,0 1,0-1,1 0,0 1,-1-1,1 0,0 1,0-1,0 0,0 0,0 0,1 0,-1 0,0 0,1 0,0-1,-1 1,1-1,0 1,0-1,0 1,0-1,0 0,0 0,0 0,1 0,-1 0,0-1,1 1,-1-1,1 1,6-4,0-1,0 0,0-1,-1 1,0-2,0 1,0-1,0 0,-1-1,0 0,0 0,-1 0,0-1,0 0,-1 0,0-1,0 1,-1-1,0 0,-1 0,0 0,0-1,0-3,-1 7,0 1,0-1,0 1,-1-1,0 1,0-1,-1 0,1 1,-1-1,0 0,-1 1,1-1,-1 0,0 1,-1-1,0 1,1-1,-1 1,-1 0,1-1,-1 1,0 1,0-1,-1 0,1 1,-1 0,0-1,0 2,-1-1,1 0,-1 1,-3-2,9 6,0-1,0 1,-1 0,1 0,0 0,-1 0,1-1,-1 1,1 0,-1 0,0 0,1 0,-1 0,0 0,0 0,1 0,-1 0,0 0,0 0,0 1,0-1,-1 0,1 0,0 0,0 0,-1 0,1 0,0 0,-1 0,1 0,-1-1,1 1,-1 0,0 0,1 0,-1 0,0-1,1 1,-1 0,0-1,0 1,0 0,0-1,0 1,0-1,1 0,-1 1,0-1,0 0,-1 1,1-1,0 0,0 0,0 0,0 0,0 0,0 0,0 0,0 0,0-1,0 1,0 0,0 0,0-1,0 1,0-1,11 3,-1 0,1-1,0 0,0-1,0 0,-1-1,1 0,0 0,0-1,-1 0,1-1,-1 0,0-1,0 1,8-6,11-2,0 0,-1-3,0 0,-1-1,-1-2,0-1,-1 0,-2-2,1-1,-2 0,-1-2,-1 0,-1-2,-1 0,-1 0,1-6,19-43,-37 75,1-1,0 0,0 0,-1 1,1-1,0 0,0 1,-1-1,1 0,0 1,0-1,0 0,-1 1,1-1,0 1,0-1,0 0,0 1,0-1,0 0,0 1,0-1,0 1,0-1,0 0,0 1,0-1,0 1,1-1,-1 0,0 1,0-1,0 0,0 1,1-1,-1 0,0 1,0-1,1 0,-1 1,0-1,1 0,-1 0,0 1,1-1,-1 0,0 0,1 0,-1 0,1 0,-1 1,0-1,1 0,-1 0,0 0,1 0,-1 0,1 0,-1 0,0 0,-29 275,21-149,-4 149,11-172,-4 1,-5-1,-15 62,18-134,-2 0,0-1,-2 0,-1-1,-2 0,-11 18,23-44,0 0,1 0,-1 0,-1 0,1 0,0 0,0-1,-1 1,0-1,1 0,-1 0,0 0,0 0,0 0,0-1,-1 1,1-1,0 0,-1 0,1 0,-1-1,1 1,-1-1,1 1,-1-1,1-1,-1 1,1 0,-1-1,1 1,0-1,-1 0,1 0,0-1,-1 1,1-1,0 1,0-1,0 0,0 0,1 0,-1-1,0 1,1-1,0 1,-1-1,1 0,0 0,1 0,-1 0,0 0,1 0,0-1,0 1,-1-3,0-11,1-1,0 1,1 0,1 0,1 0,0 0,1 0,1 0,0 0,2 1,0 0,1 0,0 0,1 0,-3 6,33-73,4 2,39-57,-52 93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1,'-56'130,"-7"-3,-4-2,-9-1,64-106,2-5,0 1,1 0,1 1,0 0,1 0,0 0,1 1,1 0,1 0,-2 13,6-26,0-1,0 1,0-1,0 0,1 1,-1-1,1 0,-1 1,1-1,0 0,0 0,0 0,0 0,0 0,1 0,-1 0,1 0,-1 0,1 0,0-1,0 1,-1-1,1 1,0-1,0 0,1 0,-1 0,0 0,0 0,0 0,1 0,-1-1,2 1,87 3,-75-4,-2-1,-2 2,0 0,0-1,0-1,0 0,0-1,0 0,0 0,0-2,-1 1,1-2,-1 1,0-2,0 1,-1-1,10-8,-9 2</inkml:trace>
  <inkml:trace contextRef="#ctx0" brushRef="#br0" timeOffset="216.522">0 339,'48'0,"45"-5,16-1,-2 0,-8 1,-16 2,-14 0,-18 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0,'-4'5,"-8"1,5 0,2-1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1,'5'0,"-4"0,4 0,-5 0,-1 5,-2 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31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283 681,'192'-91,"-82"41,-2-5,-2-5,24-21,-114 71,-1-1,0 0,0-1,-2 0,1-1,-1-1,-1 0,-1-1,0 0,-1-1,0 0,-1 0,-1-1,-1 0,0-1,3-13,-10 28,1 0,-1 0,0 0,0 0,0 0,0 0,0 0,-1 0,1 0,-1 0,0 0,0 1,0-1,0 0,-1 1,1-1,-1 0,1 1,-1 0,0-1,0 1,0 0,0 0,0 0,-1 0,1 0,-1 1,1-1,-1 1,1-1,-1 1,0 0,0 0,0 0,1 1,-2-1,-4 0,1 0,-1 0,1 0,-1 1,0 1,1-1,-1 1,1 0,-1 1,1 0,-1 0,1 1,0 0,0 0,-10 9,1 1,1 1,0 1,0 0,2 0,0 2,0 0,2 0,0 1,1 0,1 1,1 0,-1 4,5-16,-38 94,4 2,5 2,4 1,5 1,4 1,6 1,2 34,-19 282,29-386,-2-1,-1 0,-3 0,-1 0,-1-1,-6 10,13-40,1 0,-2-1,1 1,-1-1,0 1,0-1,0-1,-1 1,0 0,0-1,-1 0,1 0,-1-1,0 0,0 0,-1 0,1-1,-1 1,0-2,0 1,0-1,0 0,0 0,0-1,-1 0,1 0,0-1,-1 0,1 0,-1-1,1 0,-5-1,-3-1,4 2,-1 0,0-1,0 0,1 0,-1-1,1-1,0 0,0-1,0 0,1 0,-1-1,2 0,-1-1,0 0,1-1,1 0,-1 0,1-1,1 0,-1-1,2 1,-4-8,3-8,3 1</inkml:trace>
  <inkml:trace contextRef="#ctx0" brushRef="#br0" timeOffset="510.181">0 1218,'61'-28,"1"3,1 3,1 3,25-3,80-5,87-18,-255 44,-1 2,0-1,0 1,0-1,0 1,0 0,0-1,0 1,0-1,0 1,0-1,0 1,0 0,0-1,1 1,-1-1,0 1,0-1,1 1,-1-1,0 1,1-1,-1 1,0-1,1 0,-1 1,1-1,-1 1,0-1,1 0,-1 0,1 1,-1-1,1 0,0 0,-1 1,1-1,-1 0,1 0,-1 0,1 0,-1 0,1 0,0 0,-1 0,1 0,-1 0,1 0,-1 0,1 0,0-1,-1 1,1 0,-1 0,1-1,-1 1,1 0,-1 0,1-1,-1 1,0-1,1 1,-1 0,1-1,-9 11,2 0,0 1,0-1,1 1,0 1,1-1,0 1,1 0,0-1,1 1,0 1,1-1,0 0,1 3,15 27,-2-30</inkml:trace>
  <inkml:trace contextRef="#ctx0" brushRef="#br0" timeOffset="5661.81">1439 652,'-12'7,"1"0,-1 0,1 1,1 0,-1 1,1 0,1 1,0 0,0 1,1 0,0 0,-2 7,-6 11,2 2,1-1,2 2,1-1,2 2,0-1,3 1,0 0,3 0,0 22,0-44,1 0,0 0,1 1,0-1,1 0,0 0,1 0,0 0,1 0,0 0,1-1,0 1,0-1,1 0,1 0,0-1,0 1,1-1,0-1,0 1,1-1,0-1,0 1,1-1,0-1,0 1,1-2,0 1,0-1,0-1,0 0,1 0,8 1,-13-4,0 0,0 0,1 0,-1-1,0 0,0 0,0-1,0 1,1-2,-1 1,0 0,0-1,-1 0,1-1,0 1,-1-1,1 0,-1-1,0 1,0-1,0 0,-1 0,0 0,1-1,-1 0,1-1,8-16</inkml:trace>
  <inkml:trace contextRef="#ctx0" brushRef="#br0" timeOffset="6082.079">1892 681,'-63'303,"59"-285,0-8,0-1,1 1,0 1,1-1,0 0,0 0,1 1,1-1,-1 1,2-1,0 1,0-1,0 1,2-1,-1 0,1 0,1 0,-1 0,2 0,-1-1,2 0,-1 0,1 0,3 2,-1-7,0 0,0 0,1-1,0-1,-1 0,1 0,0 0,0-1,0 0,0-1,0 0,1-1,-1 1,0-2,-1 1,1-1,0-1,7-3,21-21,-31 11</inkml:trace>
  <inkml:trace contextRef="#ctx0" brushRef="#br0" timeOffset="6335.067">1552 935,'44'-5,"32"-6,9-2,-5-2,-11 0,-14 3,-10 4,-8-2,-7 1,-2 2,-2 2,-5-3,-6 0</inkml:trace>
  <inkml:trace contextRef="#ctx0" brushRef="#br0" timeOffset="6631.668">2286 540,'28'33,"-2"1,-1 2,-1 0,-3 2,-1 0,-1 1,-3 1,-1 0,-2 2,0 5,-11-34,1 0,-2 1,0-1,0 0,-2 1,1-1,-2 1,0-1,0 0,-1 0,-1 0,0 0,-1 0,0-1,-1 0,-1 0,1 0,-8 8,-2 2,-1-2,-1 1,-1-2,0-1,-18 14,2-3,17-12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1 201,'43'-14,"38"-10,11-1,-2-1,-5 4,-9 1,-11 4,-9 5,-2 0,-7 1,-2 4,-3 2,-4 2,-9 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1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0,'0'5,"-4"11,-7 8,-2 4,-2 3,-5 0,-3 0,3 0,-1-6,3-2,1-1,-3 2,-2-4,3-1,4-2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328 115,'0'-4,"0"-1,0 1,0-1,-1 1,1-1,-1 1,0-1,-1 1,1-1,-1 1,1 0,-1 0,-1 0,1 0,0 0,-1 0,0 1,0-1,0 1,0 0,-1 0,1 0,-1 0,0 1,0-1,0 1,0 0,0 0,0 0,-1 1,1-1,0 1,-1 0,1 1,-1-1,1 1,-1 0,-1 0,-2 0,1 0,-1 1,1 0,-1 1,1-1,0 1,-1 1,1 0,0 0,0 0,1 0,-1 1,1 0,-4 3,8-4,-1-1,0 0,1 1,0-1,-1 1,1 0,0 0,0 0,1 0,-1 0,1 0,-1 0,1 1,0-1,0 0,0 1,1-1,-1 1,1-1,0 1,0-1,0 1,0-1,1 1,0-1,-1 0,1 1,0-1,0 0,1 1,-1-1,1 0,6 10,0-1,1 0,0 0,1-1,0 0,0 0,13 8,51 59,-70-73,-1 0,0 0,0 1,0-1,-1 1,0 0,0-1,0 1,-1 0,0 0,0 0,0 1,-1-1,0 0,0 0,0 0,-1 0,0 0,0 0,-1 0,1 0,-1 0,-1 0,1-1,-1 1,0-1,0 0,-1 0,1 0,-1 0,-4 4,-3-1,1-1,-1 0,0 0,0-1,-1 0,0-1,0-1,0 0,-1 0,-6 0,-5 4,21-7,0 1,0-1,0 0,0 0,0 0,0 0,0 0,0-1,0 1,0-1,0 0,-1 0,1 0,0 0,0 0,0-1,0 0,-1 1,1-1,0 0,0-1,-2 0,4 0,1 1,-1 0,1 0,0-1,0 1,-1 0,1-1,0 1,0 0,0 0,0-1,1 1,-1 0,0-1,0 1,1 0,-1 0,1-1,-1 1,1 0,0 0,-1 0,1 0,0 0,0 0,0 0,0 0,0 0,0 0,0 0,0 0,0 1,0-1,1 0,15-12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1,'-11'28,"1"0,1 1,2 0,1 0,1 1,2 0,1 0,1 0,1 5,0-30,1-1,-1 1,1 0,-1-1,1 1,1-1,-1 0,1 1,-1-1,1 0,0 0,1 0,-1 0,1 0,0-1,-1 1,2-1,-1 0,0 0,1 0,-1 0,1 0,0-1,0 0,0 0,0 0,0 0,1 0,-1-1,0 0,1 0,-1 0,1 0,-1-1,1 0,0 0,-1 0,1 0,-1-1,1 0,3-1,11-6,0-1,0-1,-1-1,0 0,-1-1,-1-1,0-1,0 0,-2-1,0 0,0-2,-2 1,0-2,0 1,-2-2,-1 1,2-5,33-62,-31 60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1,'-19'3,"0"0,1 2,-1 0,1 1,0 1,1 0,-1 1,1 1,1 1,0 1,0 0,1 1,1 0,0 1,-12 15,19-18,0 1,1 0,0 0,1 0,0 1,1 0,0 0,1 0,0 0,1 0,1 1,0-1,0 1,2 8,0-16,0 1,1 0,0 0,0-1,0 1,1-1,0 1,0-1,0 0,1 0,0 0,-1-1,2 0,-1 1,0-1,1-1,0 1,0-1,0 1,0-1,1-1,-1 1,1-1,-1 0,1 0,0-1,1 1,4 0,0-1,-1 0,1 0,0-1,-1 0,1 0,-1-2,1 1,0-1,-1-1,0 0,0 0,0-1,0 0,1-2,7-4,-2 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7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0,'-39'152,"-13"129,41-221,4 1,2 0,3 0,5 57,-3-117,-1 1,1 0,1 0,-1-1,0 1,0 0,1-1,-1 1,1 0,-1-1,1 1,0 0,-1-1,1 1,0-1,0 1,0-1,0 0,0 1,1-1,-1 0,0 0,1 0,-1 0,1 0,-1 0,1 0,-1 0,1-1,0 1,-1 0,1-1,0 0,-1 1,1-1,0 0,0 0,-1 0,1 0,0 0,0 0,-1 0,1-1,0 1,-1-1,1 1,0-1,-1 0,1 0,-1 1,1-1,0-1,234-140,-205 124,-26 13,0 1,0 1,1-1,0 1,-1 0,1 0,0 0,1 1,-1 0,0 0,1 1,-1 0,1 0,-1 0,1 1,-1 0,6 1,-9 1,1 1,-1 0,0 0,0 0,0 0,0 1,-1-1,0 1,1 0,-1-1,0 1,-1 0,1 0,-1 0,1 1,-1-1,-1 0,1 0,-1 1,1-1,-1 0,0 1,-1 3,9 42,26 1,-21-40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8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367 112,'0'653,"-26"-403,-4-88,39-151,-2-16</inkml:trace>
  <inkml:trace contextRef="#ctx0" brushRef="#br0" timeOffset="250.048">0 734,'39'-5,"31"-6,9-1,1 1,-9 2,-7 4,-9 1,-9 3,-8 0,-1-4,-2-1,-1 1,-3 0,-1 2,-1-4,-1 0,-5 1</inkml:trace>
  <inkml:trace contextRef="#ctx0" brushRef="#br0" timeOffset="4935.114">960 0,'-6'17,"1"0,0 0,1 1,1-1,1 1,0 0,1-1,2 11,-2-5,-11 212,-6 100,3-213,2 71,13-192,0-1,0 1,-1 0,1-1,0 1,0-1,0 1,0 0,0-1,0 1,0 0,0-1,0 1,0-1,0 1,0 0,1-1,-1 1,0-1,0 1,1 0,-1-1,0 1,1-1,-1 1,0-1,1 1,-1-1,1 1,-1-1,1 0,-1 1,1-1,-1 0,1 1,-1-1,1 0,0 0,-1 1,1-1,-1 0,1 0,0 0,-1 0,1 0,0 0,-1 0,1 0,-1 0,1 0,0 0,-1 0,1 0,-1-1,1 1,0 0,-1 0,1-1,-1 1,1 0,-1-1,1 1,-1-1,1 1,-1 0,1-1,-1 0,30-36,-29 37,181-264,-108 203,-72 60,0 0,0 0,0 1,0-1,0 0,0 1,0-1,0 1,1-1,-1 1,0 0,0 0,0 0,0 0,1 1,-1-1,0 0,0 1,0-1,0 1,0 0,0 0,0 0,0 0,0 0,-1 0,1 1,0-1,-1 0,1 1,-1 0,1-1,-1 1,0 0,1-1,-1 1,0 0,0 0,0 0,-1 0,1 1,8 21,-2-1,-1 1,-1 0,-1 1,0-1,-2 2,1 7,19 59,-19-72</inkml:trace>
  <inkml:trace contextRef="#ctx0" brushRef="#br0" timeOffset="5650.15">1864 649,'-34'21,"1"3,1 0,1 2,1 1,1 2,2 0,1 2,-2 6,26-36,0 1,0-1,0 1,0 0,1-1,-1 1,0 0,1 0,-1 0,1 0,0 0,-1 1,1-1,0 0,1 0,-1 1,0-1,1 1,-1-1,1 1,0-1,-1 1,1-1,1 1,-1-1,0 0,0 1,1-1,0 1,-1-1,1 0,0 1,0-1,0 0,1 0,-1 1,0-1,1 0,-1 0,1-1,0 1,0 0,-1-1,1 1,0-1,2 2,8-3,0 0,1-1,-2 0,1-1,0 0,0-1,0-1,-1 0,0 0,0-1,0 0,0-1,8-6,193-168,-211 179,0 0,0 0,0 0,0 0,0 1,0-1,0 0,0 0,1 1,-1-1,0 1,0-1,1 1,-1-1,0 1,1 0,-1-1,0 1,1 0,-1 0,1 0,-1 0,0 0,1 1,-1-1,0 0,1 1,-1-1,0 1,1-1,-1 1,0 0,0-1,0 1,0 0,0 0,0 0,0 0,0 0,0 0,0 0,0 0,0 0,-1 0,1 0,0 1,-1-1,1 0,-1 0,0 1,1-1,-1 0,0 1,0-1,0 1,4 50,-5-47,0-1,0 0,1 1,-1-1,1 1,0-1,1 1,-1-1,1 1,0-1,0 0,0 1,1-1,-1 0,1 0,0 0,0 0,0 0,1 0,0-1,-1 1,1-1,0 0,1 1,-1-1,0-1,1 1,0-1,0 1,3 1,11-2,-1-1,1-1,-1-1,1 0,-1-1,1-1,-1 0,0-2,0 0,0 0,-1-2,0 0,0-1,-1-1,0 0,0-1,-1 0,-1-1,11-11,-2 1,0-1,-2-2,-1 0,0 0,-2-2,-1 0,-1-1,5-14,1-8,-1-1,-3-1,-3-1,-1 0,-3-1,-2 0,-2-5,-4 53,-1-1,0 1,0-1,-1 1,1-1,-1 1,0 0,-1-1,1 1,-1-1,-1 1,1-1,0 1,-1 0,0 0,-1 0,1 0,-1 0,0 1,0-1,0 1,-1 0,1-1,-2 1,2 4,0 0,0 1,-1 0,1 0,0 0,0 0,0 0,0 0,0 1,1-1,-1 1,0 0,1 0,-1 0,1 0,0 1,-1-1,1 0,0 1,1 0,-1-1,0 1,1 0,-1 0,1 0,0 0,0 0,0 0,1 0,-1 1,-3 4,-9 26,1 1,2 1,1 0,2 0,1 1,0 19,-5 28,3-22,2 1,3-1,2 1,4 10,25 95,-54-230,17 40,0 1</inkml:trace>
  <inkml:trace contextRef="#ctx0" brushRef="#br0" timeOffset="5903.645">2229 367,'44'15,"42"4,17-1,0-4,-8-3,-10-5,-10-2,-8-3,-7-1,-7 0,-9-1,-7 0,-5 0,-3 1,-6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56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592 530,'-19'-2,"0"1,-1 1,1 1,-1 1,1 0,0 1,0 2,0 0,1 1,-1 0,2 2,-1 0,1 1,0 0,0 2,2 0,-1 1,1 0,1 1,-3 4,13-10,0 1,0-1,1 0,0 1,0 0,1 0,0 0,1 0,-1 0,1 0,1 0,0 0,0 5,0-9,1 0,-1 0,0-1,1 1,0 0,0 0,0-1,1 1,-1-1,1 1,0-1,0 0,0 1,0-1,0 0,1 0,0-1,-1 1,1-1,0 1,0-1,0 0,1 0,-1 0,0 0,1-1,-1 1,1-1,1 1,11 0,1-1,-1 0,0-2,0 1,0-2,0 0,0-1,0-1,0 0,-1-1,1-1,-2 0,1-1,-1 0,0-2,0 1,-1-2,0 0,-1 0,0-1,0-1,-1 0,-1 0,0-1,2-5,19-15,-1-1,-2-2,-1 0,-2-2,-1-1,-2-1,-2-1,-2 0,-2-2,-1 0,7-39,-21 73,0 1,-1 0,0-1,-1 1,0 0,0-1,-1 1,0 0,0 0,-1 0,0 0,0 1,-4-6,5 10,0-1,0 1,0 0,0 0,-1 0,0 1,1-1,-1 0,0 1,0 0,0 0,0 0,-1 0,1 0,-1 1,1-1,-1 1,1 0,-1 0,0 0,1 1,-1-1,0 1,0 0,1 0,-1 0,0 0,0 1,1 0,-1 0,0 0,-2 1,1 0,-1 1,1 0,-1 0,1 1,0 0,1-1,-1 1,0 1,1-1,0 1,0 0,1 0,-1 0,1 0,0 1,0-1,1 1,0 0,-1 0,-29 124,27-91,2 0,1 1,2 0,2-1,1 0,3 1,1-1,1-1,3 0,1 0,4 6,-11-30,1-1,0 1,1-1,0 0,1-1,0 0,1 0,1-1,-1 0,2-1,0 0,11 8,-5-10</inkml:trace>
  <inkml:trace contextRef="#ctx0" brushRef="#br0" timeOffset="569.743">1158 77,'11'-7,"1"1,-1 0,2 1,-1 0,0 1,1 0,0 1,0 0,0 1,0 1,0 0,0 0,1 2,1 0,-14-1,0 0,0 1,0-1,0 1,0-1,0 1,-1 0,1-1,0 1,0 0,0 0,-1-1,1 1,0 0,-1 0,1 0,-1 0,1 0,-1 0,1 0,-1 0,0 0,1 0,-1 0,0 0,0 1,0-1,0 0,0 0,0 0,0 0,0 0,0 0,-1 0,1 0,0 0,-1 0,1 1,-1-2,1 1,-1 0,1 0,-1 0,0 0,1 0,-1 0,-32 44,33-45,-10 12,-76 109,84-118,1 1,-1 0,1 0,0-1,0 1,0 0,0 0,1 0,-1 0,1 0,0 0,1 0,-1 0,1 0,-1 0,1 0,0 0,1 0,-1-1,1 1,-1 0,1-1,0 1,0-1,1 0,-1 0,1 0,0 0,0 0,0 0,0-1,0 1,0-1,2 1,1 1,-1 0,2 0,-1 0,0-1,1 0,-1 0,1-1,0 0,0 0,0 0,0-1,0 0,0-1,1 1,-1-1,0-1,0 1,0-1,0 0,0-1,0 0,0 0,0-1,5-2,3-5</inkml:trace>
  <inkml:trace contextRef="#ctx0" brushRef="#br0" timeOffset="1248.11">1552 190,'34'12,"1"-2,-1-2,1 0,1-3,-1-1,1-2,18-1,-47-1,0 0,1 0,-1-1,0 0,0 0,0-1,0 0,0 0,0-1,0 1,-1-2,1 1,-1-1,0 0,0 0,0 0,-1-1,1 0,-1 0,0 0,-1-1,1 0,-1 0,2-4,5-8,-7 12,1 0,-1 0,-1 0,1 0,-1-1,0 1,-1-1,0 0,0 0,0 0,-1 0,0 0,0 0,-1 0,0-7,-1 12,0 1,0-1,0 0,-1 1,1-1,-1 1,1-1,-1 1,1 0,-1 0,0 0,0 0,1 0,-1 0,0 0,0 0,0 1,0-1,0 1,0 0,0-1,0 1,-1 0,1 0,0 0,0 0,0 1,0-1,0 1,0-1,0 1,0-1,0 1,0 0,1 0,-1 0,0 0,0 1,1-1,-1 0,1 1,-1-1,1 1,0-1,-1 1,1 0,0-1,0 1,0 0,0 0,0 0,0 2,-13 20,1 2,0 0,2 0,1 1,-5 24,-4 8,-9 22,3 1,3 1,4 1,4 1,4 0,3 2,7-70,-1 1,-1 0,-1-1,0 0,-1 0,-1 0,0 0,-7 12,9-23,0 1,-1-1,0 0,0 0,-1 0,1-1,-1 0,0 0,-1 0,1 0,-1-1,0 0,0 0,-1-1,1 1,-1-1,1-1,-1 1,0-1,0 0,0-1,-3 1,3 0,1-1,-1 1,0-1,1 0,-1-1,0 0,0 0,0 0,0-1,1 0,-1 0,0 0,1-1,-1 0,1-1,-1 0,1 1,0-2,0 1,1-1,-1 0,1 0,-1-1,1 1,1-1,-1 0,1-1,0 1,0-1,0 0,1 0,-1-1,1-3,1 1,0-1,1 1,0-1,0 0,1 0,1 0,-1 1,2-1,-1 0,1 1,1-1,0 1,0-1,1 1,0 0,0 1,6-9,0 0,1 1,1 0,0 1,1 0,1 0,0 2,1 0,16-11,-14 15,0 1,0 0,1 1,0 1,1 1,-1 0,1 2,-1 0,3 1,-2-1,139-17,-25-14,-114 29</inkml:trace>
  <inkml:trace contextRef="#ctx0" brushRef="#br0" timeOffset="1833.68">0 1122,'212'-9,"152"-28,-148 12,806-64,-626 79,-370 10</inkml:trace>
  <inkml:trace contextRef="#ctx0" brushRef="#br0" timeOffset="2450.029">1072 1320,'-37'13,"1"2,0 1,1 2,1 1,1 2,0 1,2 1,-19 19,46-39,0 1,0-1,1 1,-1-1,1 1,0 0,0 0,0 1,1-1,-1 0,1 1,0 0,0-1,1 1,0 0,-1 0,2 0,-1 0,0 0,1 0,0 0,0 0,1 0,-1 0,1 0,0 0,1 0,-1 0,1-1,0 1,0 0,0-1,1 0,-1 1,1-1,0 0,1 0,-1-1,1 1,-1-1,4 3,5-2,0 0,1 0,0-2,-1 1,1-1,0-1,0-1,0 0,0 0,0-1,0-1,0 0,0-1,-1 0,1-1,-1 0,0-1,0-1,-1 0,9-6,12-2,-2-1,0-1,0-2,-2-1,0-2,-2 0,21-22,-24 19,-2-1,-1 0,-1-2,-1 0,-1-1,-2-1,0 0,-2-1,7-26,-17 45,0-1,-1 0,-1 0,1 1,-2-1,0 0,0 0,-1 0,0 0,-1 0,-1 1,0-1,0 1,-3-6,4 11,-1 0,0 0,0 1,0-1,0 1,-1 0,0 0,0 0,0 0,-1 1,1-1,-1 1,0 1,-1-1,1 1,-1-1,1 2,-1-1,0 1,0-1,0 2,0-1,0 1,0 0,-1 0,1 0,-4 1,1 3,0 0,0 1,0 0,0 0,1 1,0 0,0 0,0 1,1 0,0 0,0 1,0 0,1 0,0 1,1 0,-1 0,2 0,-1 0,1 1,0 0,-2 7,-4 9,0 0,2 0,1 1,0 0,2 0,2 0,0 1,1-1,2 1,1 0,1-1,5 25,0-23,2 0,1 0,2-1,0 0,2-1,0-1,10 11,5 3,-16-27</inkml:trace>
  <inkml:trace contextRef="#ctx0" brushRef="#br0" timeOffset="2885.793">1892 1037,'-198'354,"129"-150,66-200,1-1,0 1,0 0,0-1,0 1,0 0,1 0,0 0,0 0,0 1,0-1,1 0,0 0,-1 0,2 1,-1-1,0 0,1 0,0 1,0-1,0 0,0 0,1 0,-1 0,1-1,0 1,1 0,-1-1,0 1,1-1,0 0,0 0,0 0,0 0,0 0,1-1,-1 1,1-1,0 0,3 1,11 0,0-2,0 0,0-1,0-1,0 0,0-2,0 0,0-1,0-1,1-1,22-19,-29 10</inkml:trace>
  <inkml:trace contextRef="#ctx0" brushRef="#br0" timeOffset="3146.247">1525 1348,'38'0,"22"0,11 0,-2-5,-8-1,-9 0,-10 1,-6 2,-5-5,-7 1</inkml:trace>
  <inkml:trace contextRef="#ctx0" brushRef="#br0" timeOffset="3532.886">2202 1066,'38'-1,"-23"0,1 1,-1 0,0 0,0 2,0 0,0 0,-1 2,15 4,-28-7,1-1,-1 1,1-1,-1 1,1 0,-1 0,0 0,0 0,1 0,-1 0,0 0,0 0,0 0,0 1,0-1,0 0,0 1,-1-1,1 1,0-1,-1 1,1-1,-1 1,0-1,1 1,-1-1,0 1,0 0,0-1,0 1,0-1,-1 1,1 0,0-1,-1 1,1-1,-1 1,1-1,-1 1,0-1,0 0,1 1,-1-1,0 0,-1 1,-50 55,50-56,0 1,-37 40,38-41,0-1,0 1,0 0,1 0,-1 0,0 0,1 0,-1 0,1 0,-1 0,1 0,0 0,-1 0,1 0,0 0,0 0,0 0,0 0,0 0,0 0,0 1,0-1,0 0,0 0,0 0,1 0,-1 0,1 0,-1 0,0 0,1 0,0 0,-1 0,1 0,0 0,-1-1,1 1,0 0,0 0,0-1,-1 1,1 0,0-1,0 1,0-1,1 1,6 1,0 0,0-1,0 0,0-1,1 1,-1-1,0-1,0 0,0 0,0 0,0-1,0-1,2 0,9-2,7-1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00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0 744,'15'5,"19"1,8 0,2-1,-2-2,-3-1,-3-1,-3 0,-3-1,-1 0,-1-1,0 1,-1-5,-4-1</inkml:trace>
  <inkml:trace contextRef="#ctx0" brushRef="#br0" timeOffset="235.232">86 1027,'38'0,"23"0,9 0,-1-5,-8-2,-9 1,-9 1,-7 1,-5 2,-8 1</inkml:trace>
  <inkml:trace contextRef="#ctx0" brushRef="#br0" timeOffset="2167.44">932 744,'19'0,"16"0,12 0,2 0,-1 0,-6-5,-4-1,-4 0,-2 1,-3 2,-1 1,-1 0,-4 2</inkml:trace>
  <inkml:trace contextRef="#ctx0" brushRef="#br0" timeOffset="3069.963">1355 998,'66'-23,"-2"-3,-1-2,-1-3,-1-3,53-40,-93 58,0-2,-1 0,-1-1,-1-1,0 0,-2-2,0 0,-2 0,0-2,-2 0,2-4,-14 27,1 0,-1 1,1-1,-1 0,1 0,-1 0,0 0,1 1,-1-1,0 0,0 0,1 0,-1 0,0 0,0 0,0 0,0 0,0 0,-1 0,1 0,0 0,0 0,-1 1,1-1,0 0,-1 0,1 0,-1 0,1 0,-1 1,1-1,-1 0,0 1,1-1,-1 0,0 1,0-1,1 1,-1-1,0 1,0-1,0 1,0 0,0-1,1 1,-1 0,0 0,0-1,0 1,0 0,0 0,0 0,0 0,0 0,-52 15,39-4,0 0,2 1,-1 0,1 0,1 2,0-1,1 1,1 1,0 0,1 0,1 1,0 0,-4 16,9-28,0 0,1 0,0 0,0 0,0 1,0-1,1 0,0 1,-1-1,2 0,-1 0,0 1,1-1,0 0,0 1,0-1,1 0,-1 0,1 0,0 0,0-1,0 1,1 0,-1-1,1 1,0-1,0 0,0 0,0 0,1-1,-1 1,1-1,-1 1,1-1,0 0,0-1,0 1,0-1,0 0,3 1,15 0,0-1,0-1,0-1,0-1,0-1,0-1,-1-1,1-1,-1-1,-1 0,1-2,-1 0,-1-2,1 0,-2-1,0 0,0-2,4-5,97-97,-119 116,0 0,0 0,0 0,0 1,1-1,-1 0,0 0,0 0,1 0,-1 1,0-1,0 0,1 0,-1 0,0 0,0 0,1 0,-1 0,0 0,0 0,1 0,-1 0,0 0,1 0,-1 0,0 0,0 0,1 0,-1 0,0 0,1 0,-1 0,0 0,0-1,0 1,1 0,-1 0,0 0,0 0,1-1,-1 1,-14 33,9-23,2-6,1-1,0 1,0 0,0 0,0 0,1 0,0 0,-1 0,2 0,-1 0,0 0,1 1,0-1,0 0,0 1,0-1,1 0,-1 0,1 0,0 1,1-1,-1 0,1 0,-1 0,1-1,0 1,1 0,-1-1,1 1,-1-1,1 0,0 0,0 0,1 0,-1-1,4 3,1-2,-1-1,1 0,0 0,0-1,0 0,0 0,0-1,0 0,0-1,0 0,0 0,0 0,0-1,-1 0,1-1,0 0,-1 0,4-2,122-85,-103 67,-10 6,0-1,-2 0,0-1,-1-1,0-1,11-20,-10-8,-18 48,0 1,1-1,-1 0,0 0,0 0,0 0,0 0,0 0,0 1,0-1,0 0,0 0,0 0,0 0,-1 0,1 0,0 1,-1-1,1 0,-1 0,1 0,0 1,-1-1,0 0,1 1,-1-1,1 0,-1 1,0-1,1 1,-1-1,0 1,0-1,0 1,1-1,-1 1,0 0,0 0,0-1,0 1,0 0,1 0,-1 0,0 0,0 0,0 0,0 0,0 0,0 0,0 1,1-1,-1 0,0 0,0 1,0-1,-9 6,0-1,0 1,0 1,1 0,0 0,0 1,1 0,0 1,1 0,-1 0,2 0,-1 1,2 0,-1 0,1 1,1-1,-2 6,4-8,0-1,1 1,0 0,0 0,1 0,0 0,0-1,1 1,0 0,0 0,1-1,0 1,1-1,-1 1,1-1,1 0,-1 0,1 0,1 0,-1-1,1 0,0 0,0 0,1 0,0-1,0 0,0 0,0-1,1 0,0 0,0 0,0-1,0 0,1 0,-1-1,1 0,-1 0,1-1,0 0,0 0,6-1,43 2,-32-2</inkml:trace>
  <inkml:trace contextRef="#ctx0" brushRef="#br0" timeOffset="3465.809">3049 151,'37'-10,"-17"4,-1 0,2 1,-1 1,0 2,1-1,-1 2,1 1,0 1,0 0,-20-1,1 0,-1 0,0 1,0-1,1 0,-1 1,0-1,0 0,0 1,1-1,-1 1,0 0,0-1,0 1,0 0,0 0,0 0,0 0,0 0,-1 0,1 0,0 0,-1 0,1 0,0 0,-1 0,1 0,-1 0,0 1,1-1,-1 0,0 0,0 1,0-1,0 0,0 1,0-1,0 0,0 0,0 1,-1-1,1 0,0 0,-1 1,-33 56,23-41,6-9,1-5,1 0,0 0,1 0,-1 0,0 0,1 0,0 1,0 0,0-1,0 1,0 0,1 0,0-1,0 1,0 0,0 1,0-1,1 0,0 0,0 0,0 0,0 0,1 0,-1 0,1 0,0 0,0 0,1 0,-1 0,1 0,0 0,0-1,0 1,1-1,-1 0,1 0,0 1,-1-2,2 2,6 2,-1 0,1 0,0-1,0 0,0-1,1 0,0-1,-1 0,1-1,0 0,1 0,11-1</inkml:trace>
  <inkml:trace contextRef="#ctx0" brushRef="#br0" timeOffset="5970.046">3754 236,'81'-13,"-1"-3,-1-4,27-12,-93 29,-1 0,0 0,0-1,-1-1,1 0,-1-1,0 0,0 0,-1-1,0 0,0-1,0-1,-1 1,-1-1,1-1,5-8,-14 18,1-1,0 1,-1-1,1 0,-1 0,1 1,-1-1,1 0,-1 0,1 0,-1 1,0-1,1 0,-1 0,0 0,0 0,0 0,0 0,1 0,-1 0,-1 1,1-1,0 0,0 0,0 0,0 0,-1 0,1 0,0 0,-1 1,1-1,-1 0,1 0,-1 0,1 1,-1-1,1 0,-1 1,0-1,1 0,-1 1,0-1,0 1,1-1,-1 1,0-1,0 1,0 0,0 0,0-1,0 1,1 0,-1 0,0 0,0 0,0 0,0 0,0 0,0 0,0 0,0 0,0 1,1-1,-1 0,0 0,0 1,0-1,0 1,-8 6,-1 1,2 0,-1 0,1 1,1 0,-1 0,2 1,-1 0,1 0,1 0,0 1,0 0,-1 6,-30 82,4 2,5 1,0 27,-38 136,-77 188,137-437,-1 0,0-1,-1 0,-1-1,-1 1,0-1,0-1,-2 0,0 0,0-1,-1-1,0 0,-12 8,22-17,-1-1,0 1,0-1,0 0,1 1,-1-1,-1-1,1 1,0 0,0-1,0 0,0 1,0-1,0 0,0-1,-1 1,1-1,0 1,0-1,0 0,0 0,0 0,1 0,-1-1,0 1,0-1,1 0,-1 0,1 0,-1 0,1 0,0 0,-1-2,-2-3,0 0,1 0,0 0,0 0,0-1,1 1,0-1,1 0,0 0,0 0,1 0,-1-4,4-232,-3 234,0-1,1 1,0-1,1 1,0-1,0 1,1-1,1 1,0 0,0-1,1 2,0-1,0 0,1 1,1 0,0 0,0 0,1 1,-1 0,2 0,-1 1,7-5,248-83,-225 78,-2-2,0-1,-1-1,26-23,68-41,-127 84,1-1,-1 1,1-1,0 1,-1 0,1 0,0 0,0 0,0 0,-1 0,1 0,0 0,0 1,1-1,-1 1,0 0,0-1,0 1,0 0,0 0,0 0,0 1,0-1,0 0,0 1,0-1,0 1,0 0,0 0,0 0,0 0,0 0,-1 0,1 0,0 1,-1-1,1 0,-1 1,1 0,-1-1,0 1,0 0,0-1,0 1,0 0,0 0,0 0,0 0,-1 0,1 0,-1 2,-1 255,5-236,2-5</inkml:trace>
  <inkml:trace contextRef="#ctx0" brushRef="#br0" timeOffset="11275.437">4939 941,'-24'34,"-17"20,-2 6,1-7,4-8,7-6,6-11,0-9,6-8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17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56 678,'-1'1,"-1"0,0 1,1-1,-1 0,0 0,1 1,-1-1,1 1,0-1,0 1,-1 0,1 0,0-1,1 1,-1 0,0 0,0 0,1 0,-1 0,1 0,0 0,-1 0,1 0,0 0,0 0,0 1,-1 7,-2 4,-3 3,0 1,2 0,0 1,2-1,0 1,0-1,2 1,0-1,2 1,0 0,0-1,2 0,1 0,0 0,1 0,3 6,-7-21,0 0,0-1,0 1,1-1,-1 1,1-1,-1 0,1 0,0 0,0 0,0 0,0-1,0 1,0-1,0 0,0 0,0 0,1 0,-1-1,1 1,-1-1,0 0,1 0,-1 0,0 0,1-1,-1 1,0-1,1 0,-1 0,1-1,5-1,0 0,0-1,0 0,-1-1,0 0,0 0,0-1,-1 0,1 0,4-6,94-100,-105 112,0-1,0 0,0 1,0-1,0 1,0-1,0 1,1 0,-1-1,0 1,0 0,0 0,0 0,1 0,-1 0,0 0,0 0,0 0,1 1,-1-1,0 0,0 1,0-1,0 0,0 1,1 0,-1-1,0 1,0 0,-1-1,1 1,0 0,0 0,0 0,0 0,-1 0,1 0,0 0,-1 0,1 0,-1 0,1 0,-1 1,21 57,-18-48,1 4,1-1,1 0,0 0,1-1,1 1,0-2,0 1,1-1,6 5,-13-14,2 1,-1-1,0 0,1 0,-1 0,1-1,0 1,0-1,0 0,0 0,0 0,0-1,0 1,1-1,-1 0,1-1,-1 1,1-1,-1 1,1-1,-1-1,1 1,-1 0,1-1,-1 0,0 0,1-1,-1 1,0-1,0 0,0 0,0 0,1-2,13-11,0 0,-2-2,0 0,-1-1,-1-1,0 0,-1 0,-2-2,0 1,-1-2,-1 1,-1-1,-1 0,0-5,11-85,-18 88</inkml:trace>
  <inkml:trace contextRef="#ctx0" brushRef="#br0" timeOffset="1262.49">1072 1,'-20'212,"10"1,11 85,0-119,-1-177,-1 0,0 1,1-1,-1 0,1 0,-1 1,1-1,0 1,0-1,0 0,0 1,0-1,0 0,1 1,-1-1,1 0,0 1,0-1,-1 0,1 0,1 0,-1 0,0 0,0 0,1 0,-1 0,1 0,0 0,0-1,-1 1,1-1,0 0,0 1,0-1,0 0,1 0,-1 0,0 0,0-1,1 1,-1-1,0 1,1-1,8-5,-1 0,0-1,0-1,0 1,0-2,-1 1,-1-1,1-1,-1 1,1-3,10-9,-14 14,17-17,1 0,1 2,1 0,1 2,0 0,12-4,-37 22,-1 1,1-1,0 1,0-1,0 1,0 0,0-1,0 1,0 0,0 0,0-1,0 1,1 0,-1 0,0 0,0 0,0 1,0-1,0 0,0 0,0 1,0-1,0 0,0 1,0-1,0 1,0-1,0 1,-1 0,1-1,0 1,0 0,0 0,-1-1,1 1,-1 0,1 0,0 0,-1 0,1 0,-1 0,0 0,1 0,-1 0,0 0,0 0,0 0,1 1,2 58,-3-52,0 6,-2-3,1 0,0-1,0 1,1 0,1 0,-1-1,2 1,0-1,0 1,1-1,0 1,1-1,0 0,0-1,1 1,0-1,1 0,0 0,1 0,0-1,0 0,3 2,-1-6,0-1,0 0,0 0,0 0,1-1,-1-1,1 1,-1-2,1 1,0-1,-1-1,1 0,-1 0,1-1,-1 0,1-1,-1 0,0 0,0-1,-1 0,1 0,-1-1,0-1,5-3,100-104,-104 103,-1 1,0-2,0 1,-1-1,0 0,-1 0,0-1,-1 0,0 0,-1 0,-1-1,0 1,0-1,0-10,-3 21,0 0,0 0,0 0,0 0,0 0,0-1,-1 1,1 0,-1 0,1 0,-1 0,0 0,0 0,0 0,0 1,0-1,0 0,0 0,-1 1,1-1,-1 1,1-1,-1 1,0 0,1-1,-1 1,0 0,0 0,0 0,0 0,0 1,0-1,0 0,0 1,0 0,0-1,0 1,0 0,-1 0,1 0,-83 24,76-18,0 2,0-1,0 1,1 1,0 0,1 0,-1 0,2 1,0 0,0 0,1 1,0-1,0 1,2 0,-1 1,1-1,1 1,0-1,1 1,0 0,0-1,1 1,1 0,0 0,1-1,2 10,2-12,-1-1,1 0,1 0,0-1,0 1,0-2,1 1,0-1,0 0,0-1,1 0,0 0,0-1,0 0,1 0,-1-1,1 0,0-1,-1 0,1-1,0 0,0 0,0-1,6-1,3-2,0-1,-1-1,0 0,0-1,0-1,0-1,-1-1,0 0,-1-1,0-1,-1 0,2-3,6-6,-1-1,-1 0,0-2,-2-1,-1 0,-1-1,13-26,17-91,-46 140,-1 1,0-1,0 0,0 0,0 0,0 0,0 0,-1 0,1 0,-1 0,1 0,-1 0,0 0,0 1,0-1,0 0,0 1,0-1,0 0,0 1,-1-1,1 1,0 0,-1 0,0-1,1 1,-1 0,0 0,1 0,-1 0,0 1,0-1,0 0,0 1,1 0,-1-1,0 1,0 0,0 0,0 0,0 0,0 0,0 0,0 1,0-1,0 1,0-1,0 1,1 0,-1-1,0 1,0 0,1 0,-1 1,1-1,-1 0,1 0,-1 2,-3-1,0 1,0-1,0 1,1 1,-1-1,1 1,0-1,0 1,0 1,1-1,-1 0,1 1,0 0,0-1,1 1,0 0,-1 1,2-1,-1 0,0 3,4-5,-1 0,1 0,1 0,-1 0,0-1,1 1,-1-1,1 0,0 0,-1 0,1 0,0 0,0 0,0-1,1 0,-1 1,0-1,1-1,-1 1,0 0,1-1,-1 1,1-1,-1 0,1 0,-1-1,0 1,1-1,2 0,-2 1,15 0,49 6,-66-5,-1 0,1-1,-1 1,1 0,-1 0,0 0,1 0,-1 0,0 0,0 0,0 1,0-1,0 0,0 1,0-1,0 1,-1-1,1 1,0-1,-1 1,1-1,-1 1,0 0,1-1,-1 1,0 0,0-1,0 1,0 0,0-1,-1 1,1 0,0-1,-1 1,0-1,1 1,-1-1,0 2,-10 28,9-27,0 0,-1 0,1 1,0-1,1 1,-1 0,1-1,0 1,0 0,1 0,-1 0,1-1,0 1,1 0,-1 0,1 0,0 0,0-1,0 1,0 0,1-1,0 1,0-1,0 0,1 1,0-1,-1 0,1-1,1 1,109 46,-101-40</inkml:trace>
  <inkml:trace contextRef="#ctx0" brushRef="#br0" timeOffset="1868.267">2653 961,'48'-15,"0"-2,-1-2,-1-3,8-6,-42 24,-1-1,0 0,-1 0,1-1,-1 0,0-1,0-1,-1 1,0-1,0-1,-1 0,0 0,-1-1,0 1,0-2,-1 1,-1-1,1 0,-2 0,1 0,-2-1,0 1,1-5,-5 12,1 0,-1 0,0 0,-1 1,1-1,-1 1,1-1,-1 1,0-1,0 1,-1 0,1 0,-1 0,1 0,-1 1,0-1,0 1,0-1,0 1,-1 0,1 0,-1 1,1-1,-1 1,1-1,-1 1,0 0,0 1,0-1,1 1,-1-1,0 1,0 0,0 1,0-1,0 1,1-1,-1 1,0 0,0 1,1-1,-1 1,1-1,-1 1,1 0,0 0,-1 1,-9 6,0 0,0 1,1 0,0 1,1 0,0 1,1 0,0 1,1 0,0 0,1 1,1 0,0 1,1 0,1 0,0 0,1 0,1 1,0-1,0 9,2-16,1 0,0 0,0 0,1 0,0 0,0 0,1-1,0 1,1-1,-1 1,1-1,1 0,-1 0,1 0,1 0,-1-1,1 1,0-1,0 0,1-1,0 0,0 1,0-2,1 1,-1-1,1 0,0 0,0-1,1 0,-1 0,1-1,-1 0,1 0,0-1,0 0,0 0,4 0,0-1,1 0,-1 0,0-2,1 1,-1-1,0-1,0-1,0 1,10-6,2-2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1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1 666,'35'1,"0"0,0-3,0-1,0-2,-1-1,1-1,-1-2,-1-2,10-4,6-12,-2-2,0-2,-2-2,-2-2,35-35,53-90,-128 156,0 1,0-1,0 0,-1 0,0 0,1 0,-2 0,1 0,0-1,-1 1,0-1,0 1,0-1,-1 0,1 1,-1-1,0 1,0-1,-1 0,1 1,-1-1,0 1,-1-1,1 1,-1-1,0 1,0 0,0 0,0 0,-1 0,1 0,-1 0,0 1,-1 0,1-1,0 1,-1 0,0 0,1 1,-1-1,0 1,-1 0,-2-1,0 2,1 0,-1 1,1 0,-1 1,1-1,0 1,-1 0,1 1,0 0,-1 0,1 0,0 0,1 1,-1 0,0 1,1-1,0 1,0 0,0 0,-3 4,-84 100,80-92,1 2,1-1,1 1,0 1,1 0,1 0,1 0,1 1,0 0,2 0,0 0,1 0,1 1,1-1,1 0,1 1,3 15,-3-28,0 0,1 0,0 0,1 0,-1 0,1-1,1 1,-1-1,2 0,-1-1,0 1,1-1,1 0,-1 0,1-1,-1 0,2 0,-1-1,0 0,1 0,0 0,0-1,0 0,0-1,0 0,1 0,6 0,12 1,-1-1,1-2,-1 0,1-2,-1 0,0-2,0-1,12-5,-4 0,-2-2,0-1,0-2,-1 0,-1-3,-1 0,0-2,-1-1,-2-1,0-1,-1-1,-2-2,0 0,12-21,-30 40,1 1,-2-1,1 0,-1 0,0-1,-1 1,0-1,0 1,0-1,-1 0,0 0,-1-1,0 1,0 0,-1 0,0-1,0 1,-1-2,1 9,-1 0,1 0,-1 0,1 0,-1 0,0 0,0 0,1 0,-1 0,0 0,0 1,0-1,0 0,0 0,0 1,0-1,0 1,0-1,0 1,0-1,-1 1,1 0,0-1,0 1,0 0,-1 0,1 0,0 0,0 0,0 0,-1 0,1 0,0 1,0-1,0 0,0 1,0-1,-1 1,1-1,0 1,0 0,-1 0,-39 34,31-23,2 1,-1 0,2 1,0 0,0 0,1 0,1 1,1-1,0 2,1-1,-1 9,3-17,0 0,1 0,0 0,0 0,1 0,0 0,0 0,0 0,1-1,0 1,0 0,1-1,0 1,0-1,1 0,-1 0,1 0,1-1,-1 1,1-1,0 0,0 0,0-1,1 1,-1-1,4 1,2 1,1-1,0 0,0-1,0 0,0-1,1-1,0 0,-1 0,1-1,0-1,0 0,-1-1,1 0,0-1,-1 0,1-1,-1-1,10-3,11-6,1-1,-2-2,0-1,-1-2,-1-1,2-3,-10 8,0-2,-1 0,-1-1,0-2,-2 0,0-1,-1 0,-1-1,-1-1,-2-1,0 0,-1-1,-2 0,0-1,5-26,-13 48,-1 0,0 0,0 0,0 0,-1-1,0 1,1 0,-1 0,-1 0,1-1,-1 1,0 0,1 0,-2 0,1 0,0 0,-1 0,0 0,0 0,0 1,0-1,-1 1,0-1,1 1,-1 0,0 0,0 0,-1 1,1-1,-1 1,1-1,-1 1,0 0,0 1,0-1,0 1,0 0,0-1,0 2,0-1,0 0,-1 1,1 0,0 0,0 0,0 1,-2 0,-3 3,-1 0,1 1,0 1,0 0,1 0,0 0,0 1,0 1,1-1,0 1,1 0,-1 1,2-1,-1 1,1 0,0 1,-2 6,-2 7,1 0,1 1,1 0,1 0,1 0,1 0,1 3,1-15,0 1,1-1,0 1,1 0,0-1,1 1,0-1,1 0,1 0,0 0,0 0,1 0,1-1,0 0,0 0,1-1,1 1,0-1,0-1,1 0,0 0,0-1,4 3,1-2,0 0,1-1,0-1,0-1,0 0,1 0,0-2,0 0,0-1,1 0,-1-2,1 0,-1 0,1-2,-1 0,1-1,1-1,7-3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53,'-25'23,"1"1,2 0,0 2,2 1,0 0,2 2,1 0,2 1,-1 4,14-31,0 0,0 0,0-1,1 1,-1 1,1-1,0 0,0 0,0 0,0 1,0-1,1 1,0-1,-1 0,1 1,1-1,-1 1,0-1,1 0,0 1,-1-1,1 0,1 0,-1 1,0-1,1 0,-1 0,1 0,0-1,0 1,0 0,1-1,-1 1,1-1,-1 0,1 0,0 0,-1 0,1 0,0 0,0-1,1 0,-1 1,0-1,0 0,2 0,11-3,-1 0,0-1,0-1,0 0,0-1,-1-1,1 0,-1-1,-1 0,0-1,0-1,0 0,-1-1,0 0,-1 0,1-3,-5 8,0 0,0-1,-1 0,0-1,0 1,0-1,-1-1,0 1,0 0,-1-1,0 0,0 0,-1-1,0 1,0-1,-1 1,0-1,-1 0,0 0,0 0,-1 1,0-1,-1 0,1 0,-2 0,1 0,-1 1,-1-1,0 1,0-1,0 1,-1 0,0 0,-5-5,6 8,-1 1,0-1,0 1,0 0,0 1,-1-1,0 1,0-1,0 1,0 1,0-1,0 1,-1 0,1 0,-1 1,0-1,1 1,-1 0,0 1,0-1,1 1,-1 1,0-1,0 1,1 0,-1 0,0 0,1 1,-1 0,1 0,-2 1,-7 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1,'0'38,"5"23,2 5,-1-3,-1-8,-1-13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1,'-17'11,"0"0,1-1,0 2,1 0,0 1,1 0,1 1,0 1,11-13,1 1,-1-1,1 1,0-1,0 1,0 0,0 0,0-1,0 1,1 0,0 0,-1 0,1 0,0 0,0 0,1-1,-1 1,0 0,1 0,0 0,0 0,0-1,0 1,0 0,0-1,1 1,-1-1,1 0,0 1,0-1,0 0,0 0,0 0,0 0,1 0,-1-1,0 1,1-1,-1 1,1-1,0 0,-1 0,1 0,0 0,1-1,46 16,-42-15,0 0,0 0,0 1,0 0,-1 1,1 0,-1 0,0 0,0 1,0 0,0 1,-1-1,1 1,-1 0,-1 1,1 0,-1 0,0 0,0 0,0 1,-1 0,0 0,1 3,-4-4,1-1,-1 1,0-1,-1 1,0-1,0 1,0 0,0-1,-1 1,0-1,0 1,0-1,-1 1,0-1,0 0,0 0,-1 0,0 0,0 0,0 0,0-1,-1 1,1-1,-1 0,-1 0,1-1,0 1,-1-1,0 0,1 0,-1 0,-5 1,4 1,0-1,0 0,0-1,0 1,-1-1,0 0,1 0,-1-1,0 0,0-1,0 1,0-1,-1 0,1-1,0 0,0 0,-1-1,1 1,0-1,0-1,0 0,0 0,0 0,0-1,-3-1,-3-8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1 342,'34'0,"-1"-2,1-1,0-1,-1-2,0-1,-1-2,1-1,-2-1,1-2,6-5,-23 8,-1 0,1-1,-2-1,0 0,0-1,-1 0,-1-1,0 0,-1-1,1-2,-10 15,1-1,0 0,-1 1,0-1,0 0,0 0,0 0,0 1,0-1,-1 0,1 0,-1 0,0 0,0 0,0-1,0 1,-1 0,1 0,-1 1,0-1,1 0,-2 0,1 0,0 0,0 1,-1-1,1 0,-1 1,0 0,0-1,0 1,0 0,0 0,-1 0,1 0,-1 0,1 1,-1-1,1 1,-1-1,0 1,0 0,0 0,0 0,0 1,-2-1,-3-1,-1 0,0 1,0 0,0 0,0 1,0 0,0 1,0 0,0 0,1 1,-1 0,0 0,1 1,-1 0,1 1,0 0,0 0,-2 2,-125 105,122-98,0 0,1 1,1 0,0 1,1 0,1 1,1 0,0 0,0 1,2 0,0 0,1 1,1 0,1 0,0 0,1 0,1 0,1 1,1-12,0 0,0 0,0 0,1-1,0 1,0-1,1 1,0-1,0 0,0 0,1 0,0 0,0-1,1 1,-1-1,1 0,0-1,0 1,1-1,-1 0,1 0,0-1,0 1,4 0,7 3,0-1,1 0,-1-2,1 0,0 0,0-2,0-1,14 0,19-1,-1-3,0-2,0-2,-1-2,0-2,32-13,-50 13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8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14,'-12'-4,"-1"1,0 1,0 0,0 0,0 1,0 1,0 0,-1 1,1 1,0 0,1 0,-1 2,0-1,1 2,-1-1,1 2,1 0,-12 6,3 3,15-13,0 0,0 0,0 0,0 1,1-1,0 1,-1 0,1 1,0-1,0 1,1-1,-1 1,1 0,0 1,0-1,0 0,1 1,-1 0,1 0,0-1,1 1,-1 0,1 1,0-1,0 0,0 0,1 0,0 1,0-1,0 0,1 0,0 0,0 4,6 2,0-2,1 1,0-1,1 0,-1-1,2 0,-1 0,1-1,0 0,1-1,-1 0,1-1,0 0,10 3,-7-2,1 0,-1 1,0 1,-1 0,0 1,-1 1,1 0,6 7,-17-14,0-1,0 0,0 1,-1-1,1 1,-1-1,1 1,-1 0,0 0,0 0,0 0,0-1,-1 1,1 0,-1 0,0 1,0-1,0 0,0 0,0 0,-1 0,1 0,-1 0,0 0,0-1,0 1,0 0,0 0,-1-1,1 1,-1 0,0-1,0 0,0 1,0-1,0 0,0 0,-2 1,-6 5,1 0,-1-1,-1-1,1 0,-1 0,0-1,0 0,-1-1,-2 1,-188 32,178-36</inkml:trace>
  <inkml:trace contextRef="#ctx0" brushRef="#br0" timeOffset="366.049">702 212,'-12'32,"1"0,2 1,1 0,2 0,1 1,1 0,2-1,2 1,2 16,-2-45,1 0,0-1,0 1,0-1,0 1,1-1,0 1,0-1,0 0,0 0,1 0,0 0,-1-1,1 1,1-1,-1 1,0-1,1 0,0 0,-1-1,1 1,0-1,1 0,-1 0,0 0,1 0,-1-1,1 0,-1 0,1 0,-1 0,1-1,4 0,1 0,0 0,0-1,0-1,0 0,-1 0,1-1,0 0,-1 0,0-1,0-1,0 1,0-1,-1-1,0 0,0 0,0 0,5-7,4-4,0-2,-1 0,-1-1,-1 0,0-1,6-15,-14 24,-1-1,0 0,-1-1,0 0,-1 1,0-1,-1 0,-1 0,0 0,-1 0,0-1,-2-3,1 11,1 1,-1 0,-1 0,1 0,-1 0,0 0,0 0,-1 0,0 1,0-1,0 1,-1 0,0 0,0 0,0 0,0 1,-1-1,0 1,0 0,0 1,0-1,0 1,-1 0,0 0,1 1,-1 0,0 0,-3-1,-42 4,32 6</inkml:trace>
  <inkml:trace contextRef="#ctx0" brushRef="#br0" timeOffset="970.313">1211 607,'167'-198,"-16"26,-79 112,-69 60,-1 1,0 0,1 0,-1 0,0 1,0-1,0 0,0 1,0-1,0 1,0 0,0 0,-1 0,1 0,0 0,-1 0,0 0,0 0,1 0,-1 1,-1-1,1 1,0-1,0 1,-1-1,0 1,1-1,-1 1,0-1,0 1,0-1,-1 1,1-1,-1 1,1-1,-1 1,-1 1,2 1,0 14,-1-16,0 1,0-1,0 0,1 1,-1-1,1 0,0 1,0-1,0 1,0-1,1 0,-1 1,1-1,0 0,0 1,0-1,1 0,-1 0,1 0,0 0,-1 0,1 0,1-1,-1 1,0-1,1 1,-1-1,1 0,-1 0,1 0,0 0,0 0,0-1,0 1,0-1,3 1,7-3,-1-1,1 0,-1-1,0 0,0-1,0 0,-1-1,1-1,-1 1,0-2,-1 1,0-2,0 1,6-7,6-2,-4 3,72-34,-87 48,-1 0,0 0,1 1,-1-1,0 1,1 0,-1 0,0-1,0 1,0 0,-1 1,1-1,0 0,-1 0,0 1,1-1,-1 1,0-1,0 1,-1 0,1-1,0 1,-1 0,1 0,-1-1,0 1,0 0,0 0,-1-1,1 1,-1 0,1 0,-1-1,0 1,0 0,0-1,0 1,-7 26,6-23,0-1,0 0,0 1,1-1,0 1,0 0,0-1,1 1,0 0,0 0,0-1,1 1,0 0,0-1,0 1,1-1,0 3,9-1,-1-5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374 762,'-17'-119,"16"116,0 0,0 0,-1 0,1 0,-1 0,1 0,-1 1,0-1,0 1,0-1,-1 1,1 0,-1 0,1 0,-1 0,1 0,-1 1,0-1,0 1,0 0,0-1,0 1,0 1,0-1,0 0,-1 1,1 0,0-1,0 1,0 0,-1 1,1-1,0 1,0-1,-3 2,-10 4,1 0,-1 1,1 1,1 1,-1 0,2 1,-1 0,1 1,1 0,0 1,0 1,1 0,1 0,0 1,1 0,1 1,0 0,-4 12,8-19,-1 1,2 0,-1 0,1 1,1-1,0 0,0 1,1 0,0-1,0 1,1 0,1 0,0-1,0 1,1 0,0-1,0 1,1-1,0 0,1 0,0 0,1 0,0-1,0 0,0 0,1 0,1 0,-1-1,2 1,14 3,1 0,-1-2,1-1,1 0,-1-2,1 0,1-2,-1-1,0-1,1-1,-1-1,1-1,-1-1,1-1,-1-1,0-2,0 0,-1-2,0 0,0-1,20-13,-6 6</inkml:trace>
  <inkml:trace contextRef="#ctx0" brushRef="#br0" timeOffset="303.917">910 734,'-9'17,"1"1,1-1,0 1,2 1,0-1,1 1,1 0,1 0,0 0,1 0,2 0,0 0,0 0,3 7,-2-21,0 0,0 0,0 0,0 0,1-1,0 1,0-1,1 1,-1-1,1 0,0 0,0-1,0 1,0-1,0 0,1 0,0 0,0-1,-1 1,1-1,1 0,-1-1,0 1,0-1,1 0,-1-1,0 1,1-1,-1 0,1 0,-1-1,0 1,1-1,-1 0,0-1,1 1,2-3,22-6,-1-1,0-1,-1-2,0-1,8-7,-17 10,-5 6,-2-2,1 0,-1-1,0 0,0 0,-1-1,-1-1,1 0,-2 0,0-1,0 0,-1-1,-1 0,0 0,0-1,-1 0,-1 0,-1 0,0 0,-1-1,0 0,-1 0,-2 10,0 1,-1-1,1 0,-1 1,0-1,0 0,-1 1,1-1,-1 1,0 0,0 0,-1 0,1 0,-1 0,0 0,0 0,0 1,0 0,-1-1,0 1,1 1,-1-1,0 0,0 1,0 0,-1 0,1 0,-1 0,1 1,-1 0,-3-1,-4 0,0 0,0 1,0 0,0 1,0 0,0 1,0 0,0 1,0 0,0 1,1 0,-1 2,-49 25,41-15</inkml:trace>
  <inkml:trace contextRef="#ctx0" brushRef="#br0" timeOffset="770.141">1559 1157,'309'-395,"-209"276,-104 151,-6 18,7-44,0 1,1-1,0 0,0 1,1 0,0-1,0 1,1 0,-1 0,2-1,-1 1,1 0,0 0,0-1,0 1,1-1,0 1,1-1,-1 0,1 0,1 0,-1 0,1 0,0-1,0 1,3 2,-2-4,1 0,1 0,-1-1,0 1,1-1,0-1,-1 1,1-1,0 0,0-1,1 0,-1 0,0 0,0-1,0 0,1 0,-1-1,0 0,0 0,0-1,0 0,0 0,0-1,-1 1,1-2,-1 1,1-1,-1 0,0 0,-1 0,1-1,-1 0,0 0,3-4,82-96,-80 90</inkml:trace>
  <inkml:trace contextRef="#ctx0" brushRef="#br0" timeOffset="1170.812">2830 508,'-33'9,"1"1,1 1,0 2,1 1,0 1,1 2,-15 12,41-28,0 1,0-1,0 1,0 0,0 0,0 0,1 1,-1-1,1 1,-1-1,1 1,0 0,0 0,0 0,1 0,-1 0,1 0,-1 1,1-1,0 1,0-1,1 0,-1 1,1-1,0 1,-1-1,2 1,-1 0,0-1,1 1,-1-1,2 3,5 2,0-1,0 0,1 0,0 0,1-1,-1-1,1 1,0-1,1-1,-1 0,1 0,-1-1,1 0,5 1,94 46,-107-49,-1 0,1 1,-1-1,0 0,1 0,-1 1,0-1,0 1,0-1,0 1,0-1,0 1,0 0,-1 0,1-1,-1 1,1 0,-1 0,0 0,1-1,-1 1,0 0,0 0,0 0,-1 0,1-1,0 1,-1 0,1 0,-1 0,1-1,-1 1,0 0,0-1,0 1,0-1,0 1,0-1,0 1,-2 0,-62 51,54-46,-8 6,0 0,-1-1,0-1,-1-1,0-1,-1-1,-15 3,13-6</inkml:trace>
  <inkml:trace contextRef="#ctx0" brushRef="#br0" timeOffset="1501.747">3394 198,'-10'43,"-7"38,-2 15,-2-3,3-9,4-14,0-9,2-10,3-8,3-8,-2-5,0-2,2-1,2-1,1 1,1-1,-3-3,-2-7</inkml:trace>
  <inkml:trace contextRef="#ctx0" brushRef="#br0" timeOffset="1688.39">2914 705,'43'-4,"38"-3,16 1,-1 2,-10 0,-11 2,-13 1,-8 0,-8 1,-7 1,-6 4,-3 1,-7 0</inkml:trace>
  <inkml:trace contextRef="#ctx0" brushRef="#br0" timeOffset="2469.447">4212 790,'-7'-8,"-1"2,0-1,0 1,0 0,-1 1,0 0,0 0,0 1,-1 0,1 0,-1 1,0 1,0 0,0 0,0 1,0 0,0 0,-1 2,1-1,0 1,0 0,0 1,0 0,0 1,0 0,1 1,-1 0,1 0,0 1,0 0,1 1,-1 0,1 0,1 0,-1 1,1 1,0-1,1 1,-1 0,1 1,-3 1,0 1,1 0,0 1,1 0,0 0,1 0,0 1,1 0,0 0,1 0,1 0,0 1,1 0,0 0,1-1,1 1,0 0,1 0,0 0,2 6,-2-16,0-1,1 0,-1 1,1-1,-1 0,1 0,0 1,1-2,-1 1,0 0,1 0,-1-1,1 1,0-1,0 0,0 0,0 0,0 0,1-1,-1 1,0-1,1 0,-1 1,1-2,-1 1,1 0,0-1,-1 0,1 0,0 0,-1 0,1 0,2-1,7-1,-1-1,0 0,1-1,-1 0,-1-1,1 0,-1-1,1 0,0-2,106-106,-36 28,-70 74,0 2,1-1,1 2,0 0,0 0,0 2,1-1,0 2,2 0,-15 5,0 1,0 0,0 0,0-1,0 1,0 0,0 1,0-1,0 0,0 1,0-1,0 1,0-1,0 1,0 0,0 0,-1 0,1 0,0 0,0 0,-1 1,1-1,-1 1,1-1,-1 1,0-1,0 1,1 0,-1-1,0 1,0 0,-1 0,1 0,0 1,17 78,-16-68,-1-4,0-1,0 1,1 0,1-1,-1 1,1-1,0 1,1-1,0 0,1-1,-1 1,1-1,1 0,-1 0,1 0,8 3</inkml:trace>
  <inkml:trace contextRef="#ctx0" brushRef="#br0" timeOffset="2889.804">4607 1072,'80'-113,"6"4,40-35,-126 144,0 1,0 0,0-1,0 1,0-1,0 1,0-1,1 1,-1-1,0 1,0-1,1 1,-1-1,0 1,0-1,1 0,-1 1,1-1,-1 0,0 1,1-1,-1 0,1 1,-1-1,1 0,-1 1,1-1,-1 0,1 0,-1 0,1 0,-1 0,1 1,-1-1,1 0,-1 0,1 0,-1 0,1 0,-1-1,1 1,-1 0,1 0,-1 0,1 0,-1-1,1 1,-1 0,1 0,-1-1,1 1,-1 0,1-1,-1 1,0 0,1-1,-1 1,0-1,1 1,-1-1,0 1,0-1,1 1,-1-1,0 1,-5 43,2-36,0 0,0 0,1 0,0 0,1 0,-1 0,1 1,1-1,-1 1,2-1,-1 1,1-1,0 0,0 1,0-1,1 0,1 0,-1 0,1 0,0 0,1-1,0 1,0-1,0 0,0 0,1 0,0-1,1 1,-1-1,1-1,5 5,2-5,1 0,-1-1,1 0,0-1,0-1,-1 0,1-1,0 0,0-1,0-1,0 0,-1-1,1 0,-1-1,0 0,0-2,0 1,-1-1,0-1,0-1,6-4,114-118,-105 102,-16 15</inkml:trace>
  <inkml:trace contextRef="#ctx0" brushRef="#br0" timeOffset="3470.417">6018 0,'-7'150,"-7"-1,-21 86,11-78,-10 87,17-160,4-93,5-4</inkml:trace>
  <inkml:trace contextRef="#ctx0" brushRef="#br0" timeOffset="3689.165">5567 424,'43'9,"38"4,15-1,-3-3,-9-2,-14-3,-9-1,-9-2,-10-1,-7-1,-4 1,-4-1,0 1,-6-1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8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656 1,'-34'0,"1"2,0 1,0 2,0 1,1 2,0 1,0 1,1 2,-19 10,31-9,1 1,0 0,1 1,0 1,2 1,0 0,0 1,-6 12,-19 22,27-39,2 1,-1 1,2 0,0 1,1 0,0 0,2 1,0 0,0 0,2 1,0 0,1 0,1 0,0 9,2-20,0 1,1-1,0 0,0 1,1-1,0 0,0 1,0-1,1 0,0 0,1 0,0 0,0-1,0 1,1-1,0 1,0-1,0 0,1-1,0 1,0-1,1 0,-1 0,1-1,0 1,0-1,1 0,18 5,-1-1,1-1,0-1,0-1,1-1,6-1,8-2,0-1,-1-2,1-2,-1-1,1-2,-2-2,7-4,-24 8,0 0,-1-2,0 0,-1-1,0-2,0 0,17-11,-23 10</inkml:trace>
  <inkml:trace contextRef="#ctx0" brushRef="#br0" timeOffset="330.734">769 340,'-41'0,"-397"17,190 20,263-34,4-3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9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65,'-22'135,"-4"45,-7-1,-8-1,-28 62,51-195,-1 0,-2-1,-2-1,-8 10,21-33,18-18,22-25,-13 9</inkml:trace>
  <inkml:trace contextRef="#ctx0" brushRef="#br0" timeOffset="5762.322">621 37,'-2'1,"0"0,0 1,1-1,-1 1,0 0,1-1,-1 1,1 0,0 0,-1 0,1 0,0 0,0 0,0 0,1 1,-1-1,0 0,1 0,0 1,-1-1,1 0,0 1,0-1,0 0,0 1,0 0,-14 225,-27 78,-43-30,69-233,-15 82,25-74,5-44,0 1,0-1,-1 1,0-1,0 1,-1-1,0 0,-1 1,1-1,-1 0,-3 4,-12 16,24-31</inkml:trace>
  <inkml:trace contextRef="#ctx0" brushRef="#br0" timeOffset="6680.132">0 149,'27'-17,"0"2,0 1,2 1,-1 2,2 0,15-2,4-1,1 2,1 2,0 2,0 2,1 3,-1 2,1 2,-1 2,40 9,-72-8,0 0,0 2,-1 0,1 1,-1 1,-1 1,0 0,0 1,-1 1,14 12,-23-17,0 0,-1 0,0 1,0 0,0 0,-1 0,0 1,-1 0,0 0,0 0,0 0,-1 1,-1-1,1 1,-1 0,-1 0,0 0,0 0,0 0,-1 0,-1 0,0 0,0-1,-1 5,-1 0,-1-1,0 0,0 0,-1-1,-1 0,0 0,0 0,-1 0,-1-1,0 0,0-1,-1 0,0 0,0-1,-7 5,-15 12,-86 50,88-65,0-2,0-1,-1-2,0 0,0-2,0-1,-12-2,43 0,-1 1,0 0,1-1,-1 1,0-1,0 1,1-1,-1 1,0 0,0-1,0 1,0 0,0-1,0 1,0-1,0 1,0 0,0-1,0 1,-1-1,1 1,0 0,0-1,-1 1,1-1,0 1,-1-1,1 1,0-1,-1 1,1-1,-1 1,1-1,-1 1,1-1,-1 0,1 1,-1-1,1 0,-1 0,1 1,-1-1,0 0,1 0,-1 0,1 0,-1 0,0 1,1-1,-1 0,1-1,-1 1,0 0,1 0,-1 0,0 0,1 0,-1-1,1 1,-1 0,1 0,207 119,-151-74,-2 2,-3 3,-1 2,38 54,-19-10,-63-90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03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280 778,'-26'18,"1"1,1 1,1 2,0 0,2 1,0 1,2 1,1 1,1 1,-8 18,20-38,0 0,1 0,0 1,1 0,-1-1,1 1,1 0,0 0,0 1,1-1,-1 0,2 1,-1-1,1 1,1-1,-1 0,2 1,-1-1,1 0,0 0,1 0,0 0,0 0,0 0,1-1,0 0,1 0,0 0,0 0,0-1,1 1,0-1,0-1,4 3,1-2,1-1,0-1,0 0,1 0,-1-1,1-1,0 0,-1-1,1 0,0-1,0-1,0 0,-1 0,1-1,-1-1,1 0,-1-1,0 0,0-1,0 0,-1-1,1 0,-2-1,1 0,-1-1,0 0,8-8,-3 2,0 0,0 0,-1-1,-1-1,-1-1,0 1,-1-2,-1 0,0 0,-2-1,0 0,-1 0,-1-1,-1 1,-1-2,0 1,-1 0,-2-1,0 1,-1-1,-1 1,-1-1,-1 1,0 0,-2 0,-3-9,4 21,-1 0,0 0,0 1,-1-1,0 1,0 0,0 1,-1-1,0 1,-1 1,1-1,-1 1,0 1,0-1,-1 2,1-1,-1 1,0 0,0 1,0-1,0 2,0 0,0 0,-1 0,1 1,0 1,0-1,-1 2,1-1,0 1,0 1,0-1,1 1,-1 1,-2 1,6-2,0 0,0 0,0 1,0-1,1 1,-1 0,1 1,0-1,0 1,1-1,0 1,-1 0,1 0,1 1,-1-1,1 1,0-1,0 1,1 0,0 0,0-1,0 1,1 0,-1 0,1 0,1 0,-1 0,1 0,0 0,1 0,-1-1,1 1,0-1,0 1,1-1,0 1,9 3,1 0,0-1,1 0,-1-1,1-1,1 0,-1-1,1 0,0-2,0 1,0-2,0 0,0-1,1 0,-1-1,2-1,34 0,1-1,-1-3,-1-2,1-3,-2-1,1-3,-1-2,-2-2,1-2,-2-2,-1-2,20-16,-54 34,0-1,-1 0,-1-1,1 0,-1 0,0-1,-1 0,0-1,-1 0,0 0,0 0,-1-1,0 0,-1 0,0-1,-1 0,-1 1,0-1,2-12,-5 21,0-1,-1 1,1-1,-1 0,0 1,0-1,0 1,0 0,-1-1,1 1,-1 0,0 0,0 0,0 0,-1 0,1 0,0 0,-1 1,0 0,0-1,0 1,0 0,0 0,0 0,0 1,-1-1,1 1,0 0,-1 0,1 0,-1 0,0 1,-4-2,0 0,1 1,-1 1,0-1,0 1,0 0,0 1,0 0,0 0,1 1,-1 0,0 0,1 1,-4 1,5-1,0 0,0 1,0-1,1 1,-1 1,1-1,0 1,0 0,0 0,1 0,0 0,0 1,0 0,1 0,0 0,0 0,0 1,1-1,0 1,0-1,1 1,0 0,0 0,0-1,1 1,0 0,0 0,1 0,0 0,0-1,1 1,-1 0,4 5,1-3,2 0,-1 0,1 0,0-1,1-1,0 1,0-2,1 1,0-1,0 0,0-1,1-1,0 1,-1-1,2-1,-1 0,1-1,22 10,-22-8,-3-2,0 0,0 0,0 1,0 0,0 1,-1 0,0 0,1 1,-1 0,-1 0,1 1,-1 0,0 0,-1 1,1 0,-1 0,0 0,-1 1,0 0,0 0,-1 0,0 1,1 4,-3 0,-2-1,1 0,-2 1,0-1,0 0,-1 1,-1-1,0 0,0 0,-1-1,-1 1,0-1,-1 0,0 0,0 0,-5 4,-30 65,39-77,1 0,-1-1,1 1,0 0,0 0,1 0,-1 0,0 0,1 0,0 0,0 0,0 0,0 0,0 0,0 0,1 0,-1 0,1 0,0 0,0-1,0 1,1 1,9 7</inkml:trace>
  <inkml:trace contextRef="#ctx0" brushRef="#br0" timeOffset="515.712">1889 750,'-32'29,"1"2,2 1,1 1,2 1,1 1,1 2,3 0,-10 23,29-56,-1 1,1 0,0 0,0 0,0 0,1 0,0 0,0 0,0 0,1 0,0 1,0-1,0 0,0 0,1 0,0 1,0-1,0 0,1 0,0 0,0-1,0 1,0 0,1-1,0 1,0-1,0 0,0 0,1 0,-1 0,1-1,0 1,0-1,1 0,-1 0,1-1,-1 1,1-1,0 0,0 0,3 0,7-1,1-1,0-1,0-1,0 0,-1-1,1-1,-1 0,0-1,0-1,0 0,-1-1,0 0,0-2,-1 1,0-2,-1 1,0-2,4-4,32-28,-3-2,-1-2,-2-2,-3-2,20-33,-32 44,-1 0,-2-2,-1-1,-3-1,-2 0,3-12,-16 36,0 1,0-1,-2 0,-1 0,0 0,-1-1,-2 1,0 0,-1 0,-1 0,0 0,-2 0,0 1,-2-1,0 2,-2-3,5 10,0 0,-2 1,1-1,-1 1,-1 0,1 0,-2 1,1 0,-2 0,1 1,-1 0,0 1,0 0,-1 0,0 1,0 0,-1 0,0 2,0-1,0 1,0 1,-1 0,1 0,-1 1,0 1,1 0,-1 1,-8 0,1 7,0 1,0 1,0 0,1 1,1 1,0 1,1 1,0 0,0 1,2 0,0 1,0 1,2 0,0 1,0 1,2 0,0 0,2 1,0 0,-4 12,4-6,1 0,1 0,1 0,1 1,1 0,1-1,2 1,0 0,2 0,1 0,1-1,1 1,1-1,1 0,2-1,0 0,2 0,0-1,2 0,0-1,8 9,-6-11,1-1,1 0,0-1,2-1,0-1,0-1,1 0,1-2,1 0,0-2,0 0,1-1,1-1,-1-2,1 0,14 1,-23-5,-4 0,-1 0,1-1,0 0,0 0,-1-1,1-1,0 0,0 0,0-1,0-1,0 0,-1 0,1-1,0 0,-1-1,9-4,3-8,-4 3</inkml:trace>
  <inkml:trace contextRef="#ctx0" brushRef="#br0" timeOffset="1270.758">2510 1004,'28'3,"0"-2,0 0,0-2,0-2,0 0,0-2,0 0,-1-2,0-2,0 0,21-12,-36 15,-1-1,0-1,0 0,-1 0,0-1,0 0,-1-1,0 0,-1-1,0 1,-1-2,0 1,-1-1,0 0,-1 0,4-13,-8 21,0 0,0 1,0-1,-1 0,1 0,-1 0,0 0,0 0,0 0,-1 0,1 1,-1-1,0 0,0 0,-1 0,1 1,-1-1,0 1,1-1,-2 1,1 0,0 0,-1 0,1 0,-1 0,0 0,0 1,0-1,0 1,0 0,-1 0,1 0,-1 0,-1 0,-2-1,-1 0,1 1,-1 0,0 0,0 1,1 0,-1 0,0 1,0 0,0 0,0 1,0 0,1 1,-1-1,0 2,-6 1,0 4,0-1,0 2,1 0,1 0,-1 1,2 1,-1 0,1 1,1 0,0 0,1 1,0 0,1 1,1 0,0 0,1 1,-1 2,3-10,-1-1,1 1,1 0,-1 0,1 0,0 0,1 1,0-1,0 1,0 0,1 0,0-1,1 1,0 0,0 0,1 0,-1-1,2 1,-1 0,1 0,0-1,1 0,0 1,0-1,1 0,0 0,0-1,0 1,1-1,0 0,0 0,1 0,14 4,0-1,0-1,1-1,1-1,-1 0,1-2,-1-1,1 0,0-2,0 0,0-2,0 0,0-2,0 0,0-1,6-4,13-3,0-3,0-2,-2-1,0-2,-1-1,-1-2,-1-2,-1-2,22-20,-40 34,0-1,0 0,-2-2,0 0,0 0,-1-1,-1-1,-1 0,-1-1,0 0,-1-1,-1 0,-1-1,0 0,-2 0,0 0,-2-1,1-9,-5 27,0 1,0-1,0 0,-1 1,0-1,1 0,-1 1,0-1,0 1,0-1,-1 1,1-1,-1 1,1 0,-1 0,0 0,0 0,0 0,0 0,0 0,0 0,0 1,0-1,-1 1,1 0,-1 0,1 0,-1 0,0 0,1 0,-1 1,0-1,1 1,-1 0,0 0,0 0,-6-1,0 1,1 0,-1 1,0 0,1 0,-1 1,1 0,0 1,-1-1,1 2,-2 0,-10 8,0 1,1 1,1 1,0 0,1 1,-10 13,24-26,-1 1,1 0,0-1,0 1,1 0,-1 1,1-1,0 0,0 1,0-1,0 1,1 0,0 0,0-1,0 1,1 0,0 0,-1 0,2 0,-1 0,1-1,-1 1,1 0,0 0,1-1,0 1,-1 0,1-1,1 0,-1 1,0-1,1 0,0 0,0 0,0-1,1 1,9 5,1-1,0 0,0-1,0 0,1-1,0-1,0-1,12 3,-10-3,-1 0,1 2,-1 0,0 0,-1 2,1 0,7 6,-18-11,0 1,0 0,0 1,-1-1,0 1,0 0,0 0,0 0,-1 1,0-1,0 1,0 0,-1-1,1 1,-2 0,1 1,-1-1,0 0,0 0,0 1,-1-1,0 1,0-1,-1 0,0 0,0 1,-1 1,-4 18,3-18,1 0,-1 0,2 0,-1 0,1 0,0 0,1 1,0-1,0 0,1 0,0 0,0 1,1-1,0 0,1 0,0 1,7 4,0-8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08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403 970,'-20'1,"1"2,-1 0,1 1,0 1,0 1,0 0,1 2,0 0,1 1,-1 0,2 2,-1 0,2 1,-4 3,7-4,0 1,1 0,0 1,1 0,1 1,0 0,0 0,2 1,-1 0,2 1,0-1,1 1,1 0,0 1,2-1,-1 1,2-1,0 1,1 0,1-1,2 16,-2-26,0-1,0 0,0 0,1 1,0-1,0 0,0 0,0-1,1 1,0 0,0-1,0 0,0 0,1 0,0 0,0 0,0 0,0-1,0 0,1 0,-1 0,1-1,0 1,0-1,0 0,0-1,0 1,0-1,1 0,-1 0,0-1,1 1,-1-1,0-1,1 1,-1-1,2 0,22-7,-1-2,0 0,0-2,-1-1,-1-2,0 0,-1-2,-1 0,-1-2,0-1,-1 0,-1-2,-2 0,0-2,7-12,21-19,-3-1,-3-3,-2-1,-3-2,-3-2,-2-1,-3-1,-3-1,-4-1,9-49,-25 93,-1-1,-1 0,-1-1,-1 1,-1 0,-2 0,0 0,-2 0,0 0,-2 1,-1-1,-1 1,-6-11,11 30,0 0,0 0,-1 0,0 0,0 1,0-1,-1 1,1 0,-1 1,0-1,0 1,0 0,-1 0,1 1,-1-1,1 1,-1 0,0 1,0-1,0 1,0 1,0-1,0 1,0 0,0 0,0 1,0-1,0 1,0 1,0-1,1 1,-1 0,0 0,1 1,0 0,-1 0,-4 3,-11 15,1 2,1 0,1 1,1 0,1 2,1 0,1 0,1 2,2-1,1 2,1-1,1 1,2 1,1-1,-2 29,3-24,0 0,2 0,2 0,1 0,1 0,2 0,2 0,1-1,1 0,2 0,1-1,2 0,11 20,-12-31,2-1,0 0,1-1,1 0,1-1,0-1,2-1,-1-1,2 0,0-1,1-2,0 0,1-1,9 3,-23-10,0-1,1 0,-1 0,1-1,-1 0,1-1,0 0,0 0,0-1,0 0,-1 0,1-1,0 0,0-1,-1 0,1 0,0-1,-1 0,0-1,0 1,0-2,0 1,-1-1,0 0,0-1,0 1,4-6,74-129,-71 124,-10 42,-3-15,0-3,1 0,0 0,1-1,0 1,0-1,0 0,1 1,0-1,1-1,-1 1,1-1,1 0,-1 0,1 0,0-1,0 0,1 0,-1-1,1 1,0-1,0-1,1 1,-1-1,1-1,-1 1,1-1,0-1,0 0,0 0,0 0,0-1,0 0,0 0,0-1,0 0,0-1,0 0,0 0,-1 0,2-2,22-8,0-2,-1-2,-1-1,-1 0,0-3,-1 0,18-18,-40 33,27-23,-2-1,-1-2,-1-1,-2-1,-1-1,-1-1,-3-2,0 0,-3-1,-1 0,-2-2,-1 0,-3-1,-1 0,-2 0,-2-1,-1-5,-16-41,10 86,0-1,0 1,0 0,-1 0,1 0,-1 0,1 0,-1 0,0 1,1-1,-1 0,0 1,0-1,0 1,0 0,-1 0,1 0,0 0,0 0,-1 0,1 1,-1-1,1 1,0-1,-1 1,1 0,-1 0,1 0,-1 0,1 1,-1-1,1 1,0-1,-1 1,-6 3,1 1,0-1,0 2,0-1,0 1,1 0,0 0,0 1,1 0,0 1,0-1,1 1,0 0,0 0,0 1,1-1,0 4,-23 52,3 1,3 2,3 0,3 1,3 0,3 1,1 41,6-53,2-1,3 1,3-1,9 41,9 98,-12-85,-7-91,-1 0,0 1,-2 0,0 0,-2 0,0-1,-1 1,-1 0,-1 0,0-1,-2 1,0-1,-1 0,-1-1,-1 1,-1-2,-2 5,10-20,0 0,0 0,0 0,0 0,0 0,-1 0,1 0,-1 0,1-1,-1 1,0-1,1 1,-1-1,0 1,0-1,0 0,0 0,0 0,0 0,-1 0,1-1,0 1,0-1,-1 1,1-1,0 0,-1 0,1 0,0 0,0 0,-1-1,1 1,0 0,-1-1,1 0,0 0,0 0,0 0,0 0,0 0,0 0,0 0,0-1,0 1,1-1,-1 0,1 1,-1-1,1 0,-1 0,1 0,0 0,0 0,0 0,0 0,0 0,1-1,-1 1,1 0,-1 0,1-1,0 1,0-1,3-18,1-1,2 1,0 0,1 0,1 0,1 1,1 0,0 1,5-5,10-22,251-409,-206 338,-19 40,-4-2,-3-3,-4-1,-3-2,-4-1,11-53,-37 106,-2-1,-1 0,-1 0,-2 0,-3-19,3 49,-1 1,0 0,0 0,0-1,0 1,0 0,-1 0,0-1,1 1,-1 0,0 0,-1 0,1 0,0 0,-1 0,0 0,1 1,-1-1,0 1,-1-1,1 1,0 0,-1-1,1 1,-1 0,0 1,1-1,-1 0,0 1,0 0,0 0,0-1,0 2,-1-1,1 0,0 1,0-1,-1 1,1 0,0 0,0 0,-1 1,0-1,-7 8,-1 0,1 1,0 1,0-1,1 1,1 1,0 0,0 0,1 1,0 0,1 1,1 0,0 0,0 0,2 0,-1 1,2 0,0 0,0 0,1 6,-9 55,3 0,3 0,4 1,7 57,52 466,-56-575,-1 1,-1 0,-1 0,-1-1,-1 1,-1-1,-1 0,-2 0,0 0,-2-1,0 0,-1-1,-2 0,0 0,-1-2,-2 1,-15 16,27-33,3-4,0 1,0 0,0-1,0 1,0 0,0-1,-1 1,1 0,0-1,0 1,-1-1,1 1,0 0,-1-1,1 1,-1-1,1 1,-1-1,1 1,-1-1,1 1,-1-1,1 0,-1 1,0-1,1 0,-1 1,1-1,-1 0,0 0,1 0,-1 0,0 1,1-1,-1 0,0 0,0 0,1 0,-1-1,0 1,1 0,-1 0,0 0,1 0,-1-1,1 1,-1 0,0-1,1 1,-1 0,1-1,-1 1,1-1,-1 1,1-1,-1 1,1-1,-1 1,1-1,0 0,-1 1,1-1,0 1,-1-1,42-127,65-115,-90 181,-3 0,-3-1,-3 0,-1-44,-6 81</inkml:trace>
  <inkml:trace contextRef="#ctx0" brushRef="#br0" timeOffset="270.893">1278 575,'0'5,"0"1</inkml:trace>
  <inkml:trace contextRef="#ctx0" brushRef="#br0" timeOffset="1003.606">2435 1111,'0'0,"28"9,1-1,0-1,0-2,0-1,1-1,-1-1,1-2,0-1,-1-1,1-1,15-5,-37 4,-1 0,1-1,-1 1,0-1,0-1,-1 1,0-1,0 0,0-1,-1 1,0-1,0 0,0-1,-1 1,0-1,-1 0,0 0,0 0,0 0,-1-1,-1 1,1 0,-1-1,-1 0,1 1,-2-1,1 1,-1-1,0 1,-1-1,1 5,-1-1,0 1,1 0,-2 0,1 0,0 0,-1 0,0 0,0 1,0 0,0-1,0 1,-1 0,0 0,1 1,-1-1,0 1,0 0,-1 0,1 0,0 0,-1 1,1 0,0 0,-1 0,0 0,1 1,-1 0,1 0,-1 0,0 0,1 1,-1 0,1 0,-1 0,1 0,0 1,-1 0,1 0,0 0,0 0,0 0,0 2,-13 7,1 2,1 0,0 0,1 2,0 0,1 0,1 1,1 1,0 0,1 1,1 0,1 0,0 1,1 0,1 0,1 0,1 1,0 0,2 0,0 0,2 16,-1-30,1 0,1 0,-1 0,1 0,0 0,1-1,-1 1,1 0,1-1,-1 1,1-1,-1 1,1-1,1 0,-1 0,1-1,0 1,0-1,0 0,1 0,-1 0,1 0,0-1,0 0,1 0,-1 0,0-1,1 1,0-1,-1-1,1 1,0-1,0 0,19-1,0-1,-1-1,1-1,-1-1,0-1,0-1,0-2,-1 0,0-1,-1-2,0 0,-1-1,0-1,0-1,-2-1,0-1,0-1,-2 0,0-1,-1-1,10-15,-3 4,-2-1,-1-1,-2 0,-1-1,-1-1,-2-1,7-28,-19 61,-1 0,0 0,0 0,1 0,-2 0,1 0,0 0,0-1,-1 1,1 0,-1 0,1-1,-1 1,0 0,0-1,0 1,0 0,-1 0,1-1,-1 1,1 0,-1 0,0-1,0 1,0 0,0 0,0 0,0 0,0 0,-1 0,1 1,-1-1,1 0,-1 1,0-1,0 1,0 0,0-1,0 1,0 0,0 0,0 0,0 1,0-1,-1 0,1 1,0-1,-3 1,-1 0,0 1,0 0,0 0,0 1,1 0,-1 0,0 0,1 1,-1 0,1 0,0 0,0 0,0 1,0 0,1 0,-1 0,1 1,0-1,1 1,-1 0,1 0,0 1,0-1,0 0,1 1,0 0,0 0,0 0,1-1,0 1,0 1,3-1,1-1,0 0,0 1,0-1,0 0,1-1,0 1,0-1,0 0,0 0,1 0,0 0,-1-1,1 0,1 0,-1 0,0 0,1-1,-1 0,3 0,19 12,-17-9,0 1,0-1,0 2,-1 0,0 0,0 0,-1 1,0 1,-1-1,1 1,-2 1,1-1,-1 1,-1 0,0 0,0 1,-1 0,0-1,0 3,6 159,-10-170,0 1,0-1,0 1,1-1,-1 1,1-1,0 0,0 1,0-1,0 0,0 0,0 0,0 0,1 0,-1 0,1 0,-1 0,1 0,0 0,0-1,0 1,0-1,0 0,1 1,14 5</inkml:trace>
  <inkml:trace contextRef="#ctx0" brushRef="#br0" timeOffset="1983.75">3423 1196,'302'-1,"-289"2,-1-2,0 1,1-2,-1 1,0-2,0 0,0 0,0-1,-1 0,1-1,-1-1,0 1,-1-2,0 0,0 0,0 0,-1-2,0 1,0-1,-1 0,0-1,-1 0,0 0,0 0,-1-1,-1 0,0 0,0-1,-1 0,0 1,0-6,-4 13,1 0,-1 0,0 0,0 0,0 0,-1 0,1 0,-1 0,0 0,0 1,0-1,-1 0,1 0,-1 1,0-1,0 1,0 0,-1-1,1 1,-1 0,0 0,1 1,-1-1,-1 1,1-1,0 1,0 0,-1 0,0 0,1 1,-1-1,0 1,1 0,-1 0,0 0,-4 0,-3 1,1 0,-1 1,0 0,0 1,1 0,-1 1,1 0,0 1,0 0,0 0,0 1,1 1,-1-1,2 1,-1 1,0 0,1 0,-3 4,3-2,1-1,0 1,1 1,0-1,0 1,1 0,0 0,1 1,0 0,0-1,1 1,1 0,0 1,0-1,1 0,1 0,0 1,0-1,2 2,-2-6,1 1,1-1,-1 0,1 0,0 0,1 0,0 0,0 0,0-1,1 1,0-1,0 0,1 0,-1 0,1-1,1 0,-1 0,1 0,-1 0,2-1,-1 0,0 0,1-1,-1 0,1 0,0-1,0 1,0-1,4 0,11-1,0-1,0-1,-1-1,1-1,-1-1,0-1,0 0,0-2,0 0,-1-2,-1 0,1-1,-2-1,1-1,2-2,21-15,-1-2,-1-1,34-36,-55 50,-19 19,0-1,0 1,1-1,-1 1,0-1,0 0,0 1,0-1,1 1,-1-1,0 0,0 1,1-1,-1 0,0 1,1-1,-1 0,0 1,1-1,-1 0,1 0,-1 1,0-1,1 0,-1 0,1 0,-1 0,1 1,-1-1,0 0,1 0,-1 0,1 0,-1 0,1 0,-1 0,1 0,-1 0,1-1,-1 1,0 0,1 0,-1 0,1 0,-1-1,1 1,-1 0,0 0,1-1,-1 1,0 0,1-1,-1 1,0 0,0-1,1 1,-1-1,0 1,0 0,-11 44,9-37,0-5,1 1,-1 0,1 0,0-1,-1 1,1 0,1 0,-1 0,0 0,1 0,-1 0,1 0,0 1,0-1,1 0,-1 0,0 0,1 0,0 0,0 0,0 0,0 0,0-1,0 1,1 0,0 0,-1-1,1 1,0-1,0 0,0 1,0-1,1 0,-1 0,1-1,-1 1,1 0,0-1,-1 1,1-1,0 0,3 1,7-3,1-1,-1 0,0-1,0 0,0-1,0 0,-1-1,0 0,0-1,0-1,-1 0,1 0,6-7,1 1,123-78,-141 90,0 0,0 0,1 1,-1-1,0 0,1 1,-1-1,0 1,1-1,-1 1,1 0,-1 0,1 0,-1 0,1 0,-1 0,1 0,-1 0,1 0,-1 1,1-1,-1 0,0 1,1 0,-1-1,1 1,-1 0,0-1,0 1,0 0,1 0,-1 0,0 0,0 0,0 1,0-1,-1 0,1 0,0 1,0-1,-1 0,1 1,0 0,6 71,-7-51,0-19,-1 1,1-1,1 1,-1-1,0 1,1-1,0 0,0 1,0-1,0 0,0 1,1-1,0 0,-1 0,1 0,0 0,0-1,1 1,-1 0,1-1,-1 0,1 1,0-1,0 0,0-1,3 3,8-3</inkml:trace>
  <inkml:trace contextRef="#ctx0" brushRef="#br0" timeOffset="2300.645">5342 236,'-26'98,"5"2,4 0,5 1,4 1,4 1,-19 131,-26-42,25-161,9-22</inkml:trace>
  <inkml:trace contextRef="#ctx0" brushRef="#br0" timeOffset="2538.493">4890 773,'39'0,"31"0,14 0,2 0,-9 0,-8 0,-5 0,-10 0,-4 0,-6 0,-5 0,-5 0,-4 0,-1 0,-1 0,-1 0,-5 0</inkml:trace>
  <inkml:trace contextRef="#ctx0" brushRef="#br0" timeOffset="8006.183">5878 857,'-5'14,"-1"20,-5 8,0 7,-4 0,2-4,2-4,-1-5,1-4,2-2,8-6,4-12,7-8,0-5</inkml:trace>
  <inkml:trace contextRef="#ctx0" brushRef="#br0" timeOffset="8385.884">6019 433,'-5'0,"-6"0,-6 0,0 5,-3 2,8-1,6-1</inkml:trace>
  <inkml:trace contextRef="#ctx0" brushRef="#br0" timeOffset="9241.106">6273 829,'-5'-2,"1"0,-1 1,0-1,0 1,0 0,0 0,0 1,0-1,0 1,0 0,0 1,0-1,0 1,0 0,0 0,0 1,0-1,1 1,-1 0,1 0,-1 1,1-1,0 1,0 0,0 0,0 1,-2 2,-85 111,81-101,2 1,0 0,1 0,1 0,1 1,0 0,1 0,1 0,1 0,0 1,1 12,2-27,-1 0,1 0,0 0,0 0,0 0,1 0,-1 0,1 0,0-1,0 1,0 0,0-1,1 0,0 1,-1-1,1 0,0 0,1-1,-1 1,0-1,1 1,-1-1,1 0,0-1,0 1,0-1,0 1,0-1,0 0,0 0,0-1,0 1,0-1,1 0,-1 0,0-1,0 1,0-1,0 0,0 0,0 0,0 0,0-1,3-1,14-8,0 0,-1-1,-1 0,0-2,-1-1,0 0,-1-1,-1-1,0 0,-1-1,-2-1,3-3,14-17,86-132,-117 237,-2-34,1-22,0 0,0 0,1 0,0 0,1 0,0 0,0 1,1-1,1 0,0 0,0 0,1 0,0-1,1 1,0-1,0 0,1 0,0 0,0-1,1 1,3 2,1-7,-1 0,1 0,0-1,0 0,0-1,0 0,1-1,-1 0,1 0,-1-1,1-1,-1 0,0 0,1-1,-1 0,4-2,9-5,0-2,-1-1,0 0,-2-2,1 0,-1-1,-1-1,-1-1,12-14,7-5,0 2,-1-3,-2 0,-1-2,-3-2,-1-1,-2-1,-2-1,10-25,-18 26,-1 1,-3-2,-1 0,-2-1,-2 0,-3 0,-1 0,-2-1,-3-35,-26-19,26 98,-1-1,1 1,-1-1,0 1,0-1,1 1,-2 0,1 0,0 0,0 0,-1 1,1-1,-1 0,1 1,-1 0,0 0,1 0,-1 0,0 0,0 0,0 1,0-1,0 1,1 0,-1 0,0 0,0 0,0 0,0 1,0-1,0 1,0 0,1 0,-1 0,-9 7,0-1,1 2,0 0,0 0,1 1,0 0,1 1,1 0,-1 0,2 1,-1 0,2 0,-1 1,2 0,-5 13,-13 36,3 0,2 2,3 0,-3 34,13-73,1 0,2 1,0-1,2 1,0-1,2 1,1-1,1 0,1 0,1 0,1 0,1-1,2 0,0-1,1 0,2-1,0 0,1-1,1 0,8 6,-7-7,2-2,0 0,2-1,-1 0,2-2,0 0,1-2,1 0,0-2,0 0,1-1,0-2,1 0,12 1,35-17,-54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9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45,'-6'-5,"1"1,-1 1,0-1,0 1,0 0,0 0,0 0,-1 1,1 0,-1 0,1 1,-1 0,0 0,0 1,0-1,1 2,-1-1,0 1,0 0,1 0,-1 0,0 1,1 0,0 1,-1 0,1 0,0 0,0 0,1 1,-1 0,1 0,0 1,0-1,0 1,0 0,1 1,-1 1,-8 16,1 1,1 0,1 0,1 2,2-1,0 1,-2 24,8-46,-1-1,1 1,1 0,-1-1,0 1,1 0,0 0,0-1,0 1,0 0,1 0,0-1,-1 1,1 0,0-1,1 1,-1-1,1 0,0 1,-1-1,1 0,1 0,-1 0,0 0,1 0,-1 0,1-1,0 0,0 1,0-1,0 0,1 0,-1 0,0-1,1 1,-1-1,1 0,-1 0,1 0,0-1,-1 1,1-1,1 0,4-2,-1 0,0-1,1 0,-1-1,0 0,-1 0,1-1,-1 0,0 0,0-1,0 0,-1 0,0 0,0-1,-1 0,4-6,11-9,154-226,-160 235,-10 19,-11 30,5-28,0-1,0 0,1 0,0 0,0 0,1 0,0 0,0 0,0 0,1 0,0 0,1 0,-1 0,1 0,1 0,-1-1,1 1,0-1,1 0,-1 0,1 0,1 0,-1 0,1-1,0 0,0 0,0 0,1-1,0 0,-1 0,2 0,-1-1,0 0,1 0,-1 0,1-1,0 0,6 1,-5-3,-1 0,1 0,-1-1,1 1,-1-2,1 1,-1-1,0 0,0-1,0 0,0 0,0 0,0-1,-1 0,0 0,1-1,-2 0,1 0,-1 0,3-3,90-133,-51 67,-47 75,0-1,0 1,0-1,0 0,0 1,1-1,-1 1,0-1,0 0,0 1,1-1,-1 0,0 1,1-1,-1 0,0 1,1-1,-1 0,0 0,1 1,-1-1,1 0,-1 0,0 0,1 1,-1-1,1 0,-1 0,1 0,-1 0,0 0,1 0,-1 0,1 0,-1 0,1 0,-1 0,1 0,-1 0,0-1,1 1,-1 0,1 0,-1 0,0-1,1 1,-1 0,1 0,-1-1,0 1,0 0,1-1,-1 1,0 0,1-1,-1 1,0-1,0 1,0 0,1-1,-1 1,0-1,0 1,0-1,0 1,0 0,0-1,0 1,0-1,3 38,-3-33,-1 4,0-1,1 0,-1 0,2 0,-1 1,1-1,0 0,0 0,1 0,0 0,0 0,1-1,0 1,0-1,1 1,-1-1,1 0,1 0,-1-1,1 1,0-1,0 0,1 0,-1-1,1 0,0 0,5 3,-5-6,0 0,0 0,0 0,0-1,0 0,0 0,0 0,0-1,0 0,0 0,-1-1,1 1,0-1,-1-1,1 1,-1-1,0 0,0 0,0 0,0-1,0 1,-1-1,1-1,-1 1,0-1,-1 1,1-1,-1 0,0 0,0-1,1-2,55-137,-58 146,-1 0,1 0,-1 0,1-1,-1 1,1 0,0-1,-1 1,1 0,0-1,0 1,0-1,-1 1,1-1,0 1,0-1,0 0,0 1,0-1,0 0,0 0,0 0,0 0,0 0,0 0,0 0,0 0,0 0,-1 0,1 0,0-1,0 1,0 0,0-1,0 1,0 0,0-1,-1 1,1-1,0 0,0 1,-1-1,1 0,0 1,-1-1,1 0,0 0,-1 1,1-1,-1 0,0 0,1 0,-1 0,0 0,1 0,-1 0,0 0,0 0,0 1,0-1,0 0,0 0,0 0,0 0,0 0,-1 0,1-1,58 130,-29-64,-3 1,-3 2,-2 0,-4 2,-3 0,-2 0,0 46,-10-98,-1-1,-1 1,-1 0,0 0,-1 0,0 0,-2-1,0 1,-1-1,0 0,-2 0,1-1,-2 0,0 0,-1-1,-1 0,0 0,0-1,-2 0,1-1,-2-1,1 0,-2 0,1-1,-1-1,-1 0,2-2,0 0,-1-1,0 0,0-1,0 0,0-1,-1-1,-7 0,18-2,-1-1,1 1,-1-1,1 0,-1-1,1 1,-1-1,1 0,0 0,-1 0,1 0,0-1,0 0,0 0,0 0,0 0,0-1,0 1,1-1,0 0,-1 0,1 0,0-1,0 1,1-1,-1 0,1 0,0 1,-2-5,1-2,0 1,1-1,0 0,0 1,1-1,0 0,1 0,0 0,1 0,0 0,0 0,1 0,1 1,-1-1,1 1,1-1,1-2,86-147,-70 128,2 2,0 0,2 1,1 2,1 1,1 1,2 1,22-14,15 17,-46 23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5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148 626,'-20'25,"2"0,1 1,0 1,2 1,1 0,2 1,1 0,-6 24,16-51,0-1,0 1,0 0,1 0,-1 0,1 0,-1 0,1-1,0 1,-1 0,1 0,0 0,0 0,1 0,-1 0,0 0,1 0,-1 0,1 0,-1 0,1-1,0 1,0 0,0 0,0-1,0 1,0-1,0 1,1-1,-1 1,1-1,-1 0,1 0,-1 1,1-1,0 0,-1 0,1-1,0 1,0 0,0-1,-1 1,1-1,0 1,0-1,0 0,0 0,0 0,0 0,0 0,0 0,2-1,15-6,0 0,-1-1,1-2,-1 0,-1 0,0-2,-1 0,0-1,-1 0,0-1,-1-1,-1-1,6-7,25-36,-3-3,-3-1,-2-1,1-12,-25 56,-1 0,-1-1,-1 0,-1 0,-1-1,-1 0,-1 0,-1-1,0 0,-2 1,-1-1,-1 0,0 0,-2 0,-1 0,-1 1,-1-2,3 19,0 1,0 0,-1 0,1-1,-1 1,0 1,0-1,-1 0,1 1,-1 0,0 0,1 0,-1 0,-1 0,1 1,0 0,-1 0,1 0,-1 0,1 1,-1 0,0 0,0 0,1 0,-1 1,0 0,0 0,0 0,0 0,0 1,1 0,-1 0,0 0,1 1,-1 0,0 0,1 0,0 0,0 0,-1 1,2 0,-1 0,0 0,-1 2,-14 9,1 1,1 1,0 1,1 0,1 1,0 1,2 0,0 1,1 0,1 1,1 0,1 1,1 0,1 1,0-1,2 1,1 1,1-1,1 0,1 1,1 0,1 8,3-12,1-1,1 0,1 0,1 0,0-1,1-1,1 1,1-1,0-1,1 0,1-1,0 0,1-1,1 0,0-1,1-1,0-1,1 0,1-1,-1-1,1 0,1-1,-1-2,1 1,1-2,-1-1,1 0,0-2,-1 0,10-1,12 1,-6-3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5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6690 607,'28'-28,"2"1,1 1,0 2,2 1,1 2,1 1,10-3,-23 9,1 1,0 1,1 2,0 0,1 1,0 2,0 0,1 2,0 1,0 0,0 2,0 2,0 0,0 1,3 2,-25-2,0 0,0 1,0-1,-1 1,1-1,0 1,-1 0,0 1,1-1,-1 0,0 1,0 0,0 0,-1 0,1 0,-1 0,1 0,-1 1,0-1,0 1,-1 0,1-1,-1 1,0 0,0 0,0 0,0 0,-1 0,0 0,1 0,-1 0,-1 0,1 0,-1 0,1 0,-2 1,-3 14,0 0,-2-1,0 0,-2 0,1 0,-2-1,-1 0,0-1,-1 0,0-1,-2 0,-5 4,-155 164,88-96,3 3,-46 70,76-59,51-98,1 0,0 1,0-1,1 0,-1 1,1-1,-1 0,1 1,0-1,1 1,-1-1,0 1,1-1,0 0,0 1,0-1,0 0,0 0,1 0,-1 0,1 0,0 0,0 0,0 0,0-1,1 1,-1-1,1 1,-1-1,3 1,14 5,1-1,-1-1,1-1,0-1,1-1,-1 0,1-1,-1-2,1 0,-1-1,1-1,-1-1,0-1,0-1,0 0,-1-1,1-2,3-2,-8 6,0 0,0-1,0-1,-1 0,1-1,-2-1,1 0,-1-1,0-1,-1 1,0-2,1-2,0-4</inkml:trace>
  <inkml:trace contextRef="#ctx0" brushRef="#br0" timeOffset="450.215">7677 777,'394'-380,"-394"380,0 0,0 1,0-1,0 1,0-1,1 0,-1 1,0-1,0 1,0-1,0 0,1 1,-1-1,0 0,0 1,1-1,-1 0,0 1,1-1,-1 0,0 0,1 1,-1-1,0 0,1 0,-1 0,1 0,-1 1,0-1,1 0,-1 0,1 0,-1 0,0 0,1 0,-1 0,1 0,-1 0,0 0,1 0,-1 0,1-1,-1 1,0 0,1 0,-1 0,1 0,-1-1,0 1,1 0,-1 0,0-1,0 1,1 0,-1-1,0 1,1 0,-1-1,0 1,0 0,0-1,0 1,1-1,-1 1,-6 43,4-31,0-8,1 0,0 0,0 0,0 0,0 0,1 0,0 0,0 0,0 0,0 0,1 0,-1 0,1 0,0 0,0 0,0 0,1-1,-1 1,1 0,0-1,0 1,1-1,-1 0,1 1,-1-1,1 0,0-1,0 1,0 0,0-1,1 0,-1 0,1 0,0 0,-1 0,1-1,0 0,0 1,0-1,3 0,3-2,1-1,-1 0,0-1,0 0,0 0,-1-1,1 0,-1-1,0 0,0 0,0-1,-1-1,0 1,0-1,-1 0,0-1,0 0,0 0,-1 0,-1-1,1 0,1-4,51-59,-44 59</inkml:trace>
  <inkml:trace contextRef="#ctx0" brushRef="#br0" timeOffset="845.75">8636 354,'-6'15,"0"0,1 0,0 1,2 0,0 0,0 0,1 0,1 1,1-1,1 0,0 1,1-1,0 0,1 0,2 3,-4-16,0 1,1-1,-1 0,1 0,-1 0,1-1,0 1,0 0,0-1,0 1,1-1,-1 0,1 1,-1-1,1-1,0 1,0 0,-1 0,2-1,-1 0,0 0,0 0,0 0,0 0,1 0,-1-1,0 0,0 1,1-1,-1-1,0 1,1 0,-1-1,0 0,0 1,1-1,-1 0,2-2,9-3,0 0,-1-2,-1 1,1-2,-1 0,0 0,-1-1,1-1,2 0,0-1,-1-1,0 0,-1 0,-1-1,0-1,-1 0,0 0,-1-1,-1 0,-1-1,0 0,-1 0,-1 0,-1-1,0 0,-1 0,-1 0,-1 0,0 0,-1 0,-1 0,-1 0,-4-17,3 25,0 0,-1 0,0 1,-1-1,0 1,0 0,-1 1,0-1,0 1,-1 0,0 1,-1-1,0 2,0-1,0 1,-1 0,0 1,0-1,0 2,-1 0,-7-3,11 7,0-1,-1 1,1 0,0 1,-1-1,1 1,0 1,-1-1,1 1,0 0,0 1,0-1,1 1,-1 0,1 1,-1-1,1 1,0 0,0 0,1 1,-1-1,1 1,0 0,0 0,1 1,0-1,-1 1,2 0,-1 0,1 0,0 0,0 0,1 0,-1 0,1 1,1-1,-1 0,1 1,0-1,1 1,0-1,0 0,1 4,3 4,2 0,-1 0,2 0,0-1,0 0,1-1,1 0,0-1,1 1,0-2,0 0,1 0,1-1,-1 0,1-1,1-1,0 0,13 4,-1 2,1-1,1-2,-1 0,2-2,-1-1,1-1,0-2,20 0,-16-2</inkml:trace>
  <inkml:trace contextRef="#ctx0" brushRef="#br0" timeOffset="4031.902">7621 947,'337'-12,"-266"5,767-109,-333 6,-477 104</inkml:trace>
  <inkml:trace contextRef="#ctx0" brushRef="#br0" timeOffset="-5105.621">2964 269,'-284'637,"222"-515,-4-2,-50 64,110-176,-39 52,43-61</inkml:trace>
  <inkml:trace contextRef="#ctx0" brushRef="#br0" timeOffset="-4703.959">2823 410,'16'34,"-2"1,-1 0,-1 0,-3 2,0-1,-3 1,-1 0,-1 0,-3 1,-1-1,-1 1,-1 24,-1-45,1-1,1 0,1 1,0-1,1 1,1-1,0 0,1 1,1-1,0-1,2 1,0-1,0 1,1-2,5 7,-8-17,-1-1,2 0,-1 1,0-2,0 1,1 0,-1-1,1 0,0 0,0 0,0-1,0 0,0 0,0 0,0 0,0-1,0 0,1 0,-1 0,0-1,0 1,0-1,0-1,0 1,0-1,0 0,0 0,-1 0,1 0,-1-1,1 0,-1 0,0 0,0 0,-1-1,3-2,13-16,0-2,-1 0,-1-1,-2 0,0-2,-2 0,-1 0,-1-1,-1 0,1-11,14-42,-3-1,-4-1,-4 0,-3-2,-1-71,-10 127</inkml:trace>
  <inkml:trace contextRef="#ctx0" brushRef="#br0" timeOffset="-4319.217">3557 974,'-5'14,"1"-1,1 1,0 0,1 0,1 0,0 0,0 0,2 0,0 1,0-1,1 0,1-1,0 1,1 0,1-1,1 2,-4-12,0 1,0-1,1 0,0 0,-1-1,1 1,0 0,1-1,-1 0,0 0,0 0,1 0,0 0,-1-1,1 1,0-1,-1 0,1 0,0-1,0 1,0-1,0 0,0 0,0 0,0 0,0-1,-1 1,1-1,0 0,0 0,0-1,-1 1,1-1,-1 0,2-1,6-2,-1-1,0 0,-1-1,1 0,-1 0,-1-1,0 0,0-1,0 0,-1 0,5-8,-7 10,0-1,0 0,-1 0,0-1,0 1,-1-1,0 0,0 0,-1 0,0 0,-1 0,0 0,-1 0,0-1,0 1,-1 0,0 0,0-1,-1 1,0 0,-1 1,0-1,-1 0,1 1,-2-1,-4-6,3 9,0 0,-1 0,1 1,-1-1,-1 1,1 1,-1 0,0 0,0 0,0 1,0 0,-1 1,1 0,-1 0,0 0,1 1,-1 1,0 0,0 0,0 0,1 1,-1 1,0-1,1 1,-1 1,1 0,-7 3,-6 6</inkml:trace>
  <inkml:trace contextRef="#ctx0" brushRef="#br0" timeOffset="-3985.894">4234 326,'29'520,"-31"-274,-24-163,16-69</inkml:trace>
  <inkml:trace contextRef="#ctx0" brushRef="#br0" timeOffset="-3751.119">3952 664,'33'10,"31"2,14 1,-2-4,-4-2,-9-2,-11-3,-5-1,-5-1,-5 0,-4-1,-3 0,-2 1,0 0,-6 0</inkml:trace>
  <inkml:trace contextRef="#ctx0" brushRef="#br0" timeOffset="-3417.223">4799 861,'27'4,"1"-1,0-2,0-1,0-1,0-2,0 0,-1-2,1-1,-1-1,15-7,-39 13,1-1,-1 1,0-1,0 1,0-1,0 0,0 0,-1-1,1 1,-1 0,1-1,-1 0,0 1,0-1,0 0,0 0,-1 0,1 0,-1-1,0 1,1 0,-2-1,1 1,0-1,-1 1,1 0,-1-1,0 1,0-1,-1 1,1-1,-1 1,1-1,-1 1,0 0,0-1,-1 1,1 0,-1 0,0 0,1 0,-1 0,-1 0,1 0,0 1,-1-1,1 1,-1 0,0 0,0-1,-4-2,0 0,0 1,-1 0,0 0,1 0,-1 1,-1 0,1 1,0 0,-1 0,1 1,-1 0,0 0,1 1,-1 0,0 0,1 1,-1 1,1-1,-1 1,1 1,0-1,0 2,0-1,0 1,1 0,-1 0,1 1,0 0,-1 1,-6 6,0-1,0 2,1 0,1 0,0 1,1 1,1 0,0 0,1 1,0 0,2 1,0 0,1 0,0 1,1-1,-1 16,5-23,1-1,-1 1,2-1,0 1,0-1,1 0,0 1,0-1,1 0,0 0,1 0,0-1,0 1,1-1,0 0,0 0,1-1,0 0,1 0,-1 0,1 0,1-1,-1-1,9 6,1 1,1-2,0 0,1-1,0 0,0-2,0 0,1-1,0-1,1-1,-1-1,3-1,111-18,-108 10</inkml:trace>
  <inkml:trace contextRef="#ctx0" brushRef="#br0" timeOffset="-2948.76">1750 1567,'1112'-81,"-202"66,-136-4,-356-8,-394 26,0-1,-1-2,1 0,-1-1,0-2,-1 0,0-2,0 0,-1-1,0-1,13-10,-20 11</inkml:trace>
  <inkml:trace contextRef="#ctx0" brushRef="#br0" timeOffset="-2566.261">5759 664,'-10'14,"2"5,2 4,2-1</inkml:trace>
  <inkml:trace contextRef="#ctx0" brushRef="#br0" timeOffset="-2338.602">5645 1059,'5'14,"11"5,3 0</inkml:trace>
  <inkml:trace contextRef="#ctx0" brushRef="#br0" timeOffset="21072.39">1 2612,'28'9,"0"0,1-2,0-1,0-1,1-2,0-1,-1-1,1-2,0 0,-1-2,1-2,-1 0,0-2,26-11,-37 12,0-1,-1-1,0-1,-1 0,0-1,0-1,-1-1,0 0,-1-1,-1 0,0-1,-1-1,0 0,-1 0,-1-1,0-1,-2 0,3-5,-9 15,-1 1,0-1,0 0,-1 1,1-1,-1 0,-1 0,1 1,-1-1,-1 0,1 1,-1-1,0 1,0-1,-1 1,0 0,0 0,-1 0,1 1,-1-1,0 1,-1 0,1 0,-1 0,0 0,0 1,-1 0,1 0,-1 1,0-1,0 1,0 0,-1 1,1 0,0 0,-3 0,-9-3,0 2,0 1,-1 0,1 1,-1 1,1 1,-1 1,1 0,0 1,0 1,0 1,0 0,1 2,0 0,0 0,1 2,0 0,0 1,1 1,0 0,1 1,0 0,1 1,1 1,0 0,1 0,0 2,1-1,1 1,0 0,1 1,-5 16,10-23,0-1,1 1,-1 1,2-1,0 0,0 0,1 1,0-1,0 0,1 0,1 1,0-1,0 0,1 0,0 0,1-1,0 1,1-1,-1 0,2 0,-1-1,1 1,1-1,0 0,0-1,0 0,1 0,0 0,0-1,1 0,-1-1,1 0,9 4,12 0,-1-1,1-1,0-2,1-1,-1-1,1-1,-1-2,1-1,0-2,-1-1,23-6,-14 3,0-3,-1-1,0-1,-1-3,0 0,-2-3,11-7,52-35,-2-4,-2-5,7-13,-71 57</inkml:trace>
  <inkml:trace contextRef="#ctx0" brushRef="#br0" timeOffset="21809.17">1666 2159,'-70'36,"3"3,0 2,3 4,-58 51,99-77,4-6,1 2,1 0,0 1,1 0,0 2,1 0,2 0,-5 8,16-22,0-1,0 1,0 0,0 0,0 0,1 0,0 0,0 0,0 0,0 1,1-1,-1 0,1 1,0-1,0 0,1 1,0-1,-1 0,1 0,1 0,-1 1,0-1,1 0,0-1,0 1,0 0,1 0,-1-1,1 0,0 1,0-1,0 0,0 0,0-1,1 1,-1-1,1 1,0-1,0 0,0 0,0-1,0 1,0-1,0 0,0 0,1-1,-1 1,2-1,12-3,1-1,-1-1,0 0,0-1,0-2,-1 1,0-2,0 0,-1-2,-1 1,0-2,0 0,12-13,27-27,-2-2,-2-2,0-7,5-5,-5 11,-53 85,-146 270,60-130,-68 181,140-306,3 1,1 0,2 1,2 0,2 1,3 0,1 0,2 0,4 32,-2-69,-1 0,1-1,1 1,0 0,0-1,1 0,0 1,0-1,1 0,0 0,0-1,1 1,0-1,0 0,1 0,0-1,0 1,0-1,1-1,0 1,0-1,1 0,4 2,-10-7,1 1,-1-1,0 0,0 0,1 0,-1 0,0 0,1 0,-1-1,0 1,0-1,1 1,-1-1,0 0,0 0,0 0,0 0,0 0,0 0,0-1,-1 1,1-1,0 1,-1-1,1 0,-1 0,1 1,-1-1,0 0,0 0,0 0,0-1,0 1,0 0,-1 0,1 0,-1-1,0 1,1 0,-1 0,0-1,0 1,0 0,-1-1,1 1,-1 0,1 0,-1 0,0-1,1 1,-1 0,0 0,0 0,-1 0,1 0,-11-26,-1 0,-1 1,-1 0,-2 2,-1 0,0 0,-2 2,-1 0,0 2,-2 0,-16-11,19 14,-192-155,211 173,0 0,0 0,0-1,0 1,0 0,0 0,0-1,0 1,0-1,0 1,0-1,1 1,-1-1,0 0,0 1,1-1,-1 0,0 0,1 1,-1-1,0 0,1 0,-1 0,1 0,0 0,-1 0,1 0,0 0,-1 0,1 0,0 0,0 0,0 0,0 0,0 0,0 0,0 0,0 0,1 0,-1 0,0 0,1 0,-1 0,0 0,1 0,-1 0,1 1,0-1,-1 0,1 0,0 0,-1 1,1-1,0 0,0 1,-1-1,1 0,0 1,0 0,1-1,385-57,-22-16,-334 68</inkml:trace>
  <inkml:trace contextRef="#ctx0" brushRef="#br0" timeOffset="22920.553">2060 2386,'-4'36,"1"1,1 0,2 0,2 0,1 0,2-1,8 30,-12-60,1 0,0 0,0-1,0 1,0-1,1 1,0-1,0 0,1 0,-1 0,1 0,0-1,0 0,1 0,-1 0,1 0,0 0,0-1,0 0,0 0,1-1,-1 1,1-1,0 0,0-1,-1 1,1-1,0 0,0-1,0 0,0 0,0 0,0 0,0-1,0 0,0 0,0-1,5-1,7-6,1-1,-2-1,0 0,0-1,-1-1,-1-1,9-9,-12 12,2-1,0 0,0-1,-1-1,-1-1,-1 1,0-2,0 0,-2 0,0 0,-1-1,-1-1,0 1,-1-1,-1 0,-1-1,1-7,-17-86,4 94</inkml:trace>
  <inkml:trace contextRef="#ctx0" brushRef="#br0" timeOffset="23792.492">3161 2358,'36'-19,"-35"19,0-1,-1 1,1 0,0 0,-1-1,1 1,0 0,-1-1,1 1,-1 0,1-1,-1 1,1-1,-1 1,1-1,-1 1,1-1,-1 1,0-1,1 0,-1 1,0-1,0 0,1 1,-1-1,0 0,0 1,0-1,0 0,0 1,0-1,0 0,0 1,0-1,0 0,0 1,0-1,0 0,-1 1,1-1,0 0,-1 1,1-1,0 0,-1 1,1-1,-1 1,1-1,0 1,-1-1,0 1,1-1,-8 0,1 0,-1 0,1 0,-1 1,0 0,1 0,-1 1,1 0,-1 1,1 0,-1 0,1 0,0 1,-5 2,7-3,-21 10,0 0,1 2,0 1,2 1,0 2,0 0,2 1,0 1,1 1,1 0,-13 22,24-34,1 1,1 0,0 0,0 1,1-1,0 1,1 0,0 0,0 5,3-12,0 0,1 0,-1-1,1 1,0 0,0 0,1 0,-1 0,1-1,0 1,0 0,0 0,0-1,1 1,-1-1,1 1,0-1,0 0,0 1,0-1,1 0,0-1,-1 1,1 0,0-1,0 1,0-1,0 0,1 0,0 0,7 2,0-2,-1 1,1-1,0-1,0 0,0 0,0-1,0-1,0 0,0 0,0-1,0-1,0 1,-1-2,1 1,-1-2,0 1,0-1,4-4,26-14,-2 0,0-3,-2-1,20-21,-13 12,77-79,-120 116,0 0,0 0,0-1,1 1,-1 0,0 0,1 0,-1 0,0-1,1 1,-1 0,1-1,-1 1,1 0,0-1,-1 1,1 0,0-1,-1 1,1-1,0 1,-1-1,1 1,0-1,0 0,0 1,-1-1,1 0,0 0,0 0,0 0,0 1,0-1,0 0,-1 0,1-1,0 1,0 0,0 0,0 0,0-1,-1 1,1 0,0-1,0 1,0 0,-1-1,1 1,0-1,-1 0,1 1,0-1,-1 1,1-1,-1 0,1 0,-1 1,1-1,-1 0,0 0,1 1,-1-1,0 0,0 0,1 0,-1 0,0 1,0-1,0-1,0 89,-3-77,2 0,0-1,0 1,0 0,1-1,1 1,0 0,0-1,1 1,0-1,0 1,1-1,1 0,-1 0,1 0,1 0,0-1,0 0,1 0,0 0,0-1,1 1,2-2,0 0,0-1,1 0,0 0,0-1,0 0,0-1,0 0,1-1,0 0,-1 0,1-1,0-1,0 0,0 0,0-1,-1-1,1 1,0-2,-1 1,0-2,1 1,-1-2,-1 1,1-1,-1 0,1-1,-1 0,6-7,31-27,-2-3,-1-1,-3-2,30-45,-47 59,-1-1,-2-1,-1-1,-2 0,-1-2,-2 0,-2 0,-1-2,-2 1,-1-1,-3 0,1-18,-5 32,1 10,-1 0,0 0,-1-1,-1 1,0 0,-1 0,-1 0,0 0,-1 1,0-1,-2 0,5 13,1 0,-1 0,-1 1,1-1,0 0,0 0,-1 1,1-1,-1 0,1 1,-1 0,0-1,1 1,-1 0,0 0,0 0,0 0,0 0,0 0,0 1,0-1,0 1,0-1,-1 1,1 0,0 0,0 0,0 0,0 0,-1 0,1 0,0 1,0 0,0-1,0 1,0 0,0 0,0 0,0 0,0 0,0 0,-1 2,-62 68,53-43,0-1,2 2,1-1,1 2,2-1,1 1,1 0,2 0,0 0,2 0,2 3,-1-4,2-1,0 0,2 0,1 0,1 0,2-1,0 0,2-1,1 0,14 23,15 17,-40-66,-3-4</inkml:trace>
  <inkml:trace contextRef="#ctx0" brushRef="#br0" timeOffset="24025.511">3670 2132,'223'-20,"143"10,-331 11,0 2,0 1,-1 2,1 2,-2 1,21 8,-32-7,-5 0</inkml:trace>
  <inkml:trace contextRef="#ctx0" brushRef="#br0" timeOffset="24228.063">4685 2358,'-4'48,"-2"20,4 4,9-10,2-17</inkml:trace>
  <inkml:trace contextRef="#ctx0" brushRef="#br0" timeOffset="24476.49">4742 1821,'10'34,"2"10</inkml:trace>
  <inkml:trace contextRef="#ctx0" brushRef="#br0" timeOffset="24725.203">5081 2329,'-16'23,"1"1,1 0,1 1,1 0,1 1,1 1,2-1,-5 26,12-49,0 0,0 0,1 0,-1 0,1 0,0 1,0-1,0 0,0 0,0 0,1 0,-1 0,1 1,0-1,0 0,0 0,0-1,1 1,-1 0,1 0,-1-1,1 1,0 0,0-1,1 0,-1 0,0 1,1-2,-1 1,1 0,0 0,-1-1,1 1,0-1,0 0,0 0,0 0,0 0,0 0,0-1,0 0,1 1,-1-1,0 0,2-1,6-1,0 0,1-1,-1-1,0 0,-1 0,1-1,-1-1,0 1,0-2,-1 1,0-1,0-1,0 0,-1 0,0 0,-1-1,0-1,5-7,-5 5,0 0,0-1,-1 0,-1 0,0 0,-1-1,0 1,-1-1,-1 0,0 0,-1-1,0 1,-1 0,-1 0,0 0,-1-1,-1 1,0 1,0-1,-2 0,-5-11,8 20,-1 1,0 1,0-1,0 0,0 1,-1-1,1 1,-1 0,0 0,0 1,0-1,0 1,-1 0,1 0,0 0,-1 0,0 1,1 0,-1 0,0 0,1 1,-1-1,0 1,0 0,0 1,1-1,-1 1,0 0,0 0,1 0,-1 1,1 0,-1 0,1 0,0 0,0 0,0 1,0 0,0 0,0 0,1 0,0 1,-1 1,-10 11</inkml:trace>
  <inkml:trace contextRef="#ctx0" brushRef="#br0" timeOffset="25092.818">5476 2583,'224'-266,"-223"267,-1 0,0 0,0 0,0 0,1-1,-1 1,0 0,1 0,-1-1,1 1,-1 0,0 0,1-1,0 1,-1-1,1 1,-1 0,1-1,0 1,0-1,-1 0,1 1,0-1,0 1,-1-1,1 0,0 0,0 1,0-1,-1 0,1 0,0 0,0 0,0 0,0 0,0 0,-1 0,1-1,0 1,0 0,0 0,-1-1,1 1,0 0,0-1,-1 1,1-1,0 1,-1-1,1 1,0-1,-1 0,1 1,-1-1,1 0,-1 1,1-1,-1 0,0 1,1-1,-1 0,0 0,1 7,-1 1,1-1,0 1,0-1,1 0,-1 0,2 1,-1-1,0-1,1 1,1 0,-1 0,0-1,1 0,0 0,1 0,-1 0,1-1,0 0,0 1,0-2,0 1,1-1,0 0,0 0,-1 0,1-1,1 0,-1 0,0 0,1-1,-1 0,0 0,1-1,-1 0,5 0,0-2,0-1,-1 0,0 0,1-1,-1-1,-1 1,1-2,-1 1,0-1,0-1,0 1,-1-1,0-1,0 0,-1 0,5-8,81-155,-81 145,-4 8</inkml:trace>
  <inkml:trace contextRef="#ctx0" brushRef="#br0" timeOffset="28410.237">6717 2555,'-9'24,"-14"18,-6 5,-4 1,-1-3,0-5,2-9,1-5,-4-2,0-1,5 1,8-3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4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1 693,'25'0,"1"0,0-2,-1-1,0-1,1-1,-1-1,-1-1,1-1,-2-2,1 0,17-11,4-6,-1-3,-2-1,-1-3,-1-1,-2-2,-1-1,23-34,77-75,-103 113,-18 17,0 0,0 2,2 0,0 0,0 2,2 0,16-8,-34 20,1 0,-1 1,0-1,0 0,1 1,-1-1,0 1,0-1,1 1,-1 0,0 0,1 0,-1 1,0-1,1 1,-1-1,0 1,1-1,-1 1,0 0,0 0,0 0,0 1,0-1,0 0,0 1,-1-1,1 1,0 0,-1-1,1 1,-1 0,1 0,-1 0,0 0,0 0,0 0,0 0,-1 1,1-1,0 0,-1 1,1-1,-1 0,0 1,0-1,0 0,0 1,0-1,-1 2,-3 24,-2 0,-1-1,-1 0,-1 0,-1 0,-2-1,0-1,-8 9,2 3,-187 336,204-368,0-1,-1 0,0 0,1 0,-2 0,1 0,0-1,-1 1,0-1,0 1,0-1,0 0,0 0,0 0,-1-1,0 1,1-1,-1 0,0 0,0 0,0-1,0 1,-1-1,1 0,0 0,-1 0,1-1,0 1,-1-1,1 0,-1-1,1 1,0-1,-1 0,1 0,0 0,-2-1,-44-64,41 42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4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177 142,'-3'5,"-41"70,3 2,-24 64,42-26,22-111,1 0,1 0,-1 0,1 0,-1 0,1 0,0-1,1 1,-1 0,1 0,-1-1,1 1,0-1,1 1,-1-1,0 0,1 0,0 0,0 0,0 0,0-1,0 1,0-1,1 0,-1 0,1 0,2 0,10 3,0-2,1 0,-1-1,1 0,0-1,0-1,-1-1,1-1,0 0,-1-1,1 0,-1-2,0 0,0 0,-1-2,0 0,0-1,0 0,-1-1,2-2,-1-1,0 0,-1-1,-1-1,0 0,0-1,-2 0,0-1,-1 0,0-1,-1 0,-1 0,3-12,-6 18,-2 1,0-1,0 0,-1 0,0 0,-1-1,0 1,-1 0,0 0,-1 0,0-1,-1 1,0 0,-1 0,0 0,0 1,-1-1,-1 1,0 0,0 0,-1 0,0 1,-6-6,4 5,0 0,-1 1,-1 0,0 1,0 0,0 0,-1 1,0 0,-1 1,1 0,-1 1,0 0,0 1,-1 1,0-1,1 2,-1 0,0 1,0 0,0 1,0 0,0 1,0 0,0 1,1 1,-1 0,-10 4,-3 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5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1,'-22'40,"11"-3,2 0,2 1,1 0,2 0,1 0,2 0,2 1,2 4,-2 23,-17 196,-1-40,0-172,6-32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0 113,'44'9,"47"0,23-4,6-6,-7-8,-9-2,-12-5,-13 1,-9-2,-8 2,-9-1,-9 2,-2 3,-4 4,-8 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6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0,'-14'34,"-2"4,1 1,2 1,2 0,-2 18,11-54,1 0,0 0,0 0,0 0,1 0,-1 1,1-1,0 0,0 0,1 1,-1-1,1 0,0 0,0 0,0 0,1 0,-1 0,1 0,0 0,0 0,0-1,1 1,-1-1,1 0,0 1,0-1,0-1,0 1,1 0,-1-1,1 1,3 1,6-4,0 0,0-1,0-1,0 0,0 0,0-1,-1-1,1 0,-1-1,0 0,0-1,-1 0,0-1,0 0,8-7,124-91,-142 104,1 0,-1 0,0 0,0 0,0 1,1-1,-1 0,0 1,0-1,1 1,-1-1,1 1,-1 0,1-1,-1 1,0 0,1 0,-1 0,1 0,-1 0,1 1,-1-1,0 0,1 1,-1-1,0 1,1-1,-1 1,0 0,1-1,-1 1,0 0,0 0,0 0,0 0,0 0,0 0,0 0,0 0,0 0,-1 1,1-1,0 0,-1 1,1-1,-1 0,1 1,-1-1,0 1,1-1,-1 0,0 2,3 14,-3-11,0 1,0 0,1 0,0-1,0 1,0-1,1 1,0-1,1 1,-1-1,1 0,0 0,1 0,-1-1,1 1,0-1,1 0,-1 0,1 0,0-1,0 1,1-1,-1-1,1 1,0-1,0 0,0 0,0 0,1-1,0 0,0-1,1 1,-1-2,1 1,-1-1,1 0,-1 0,1-1,-1 0,0-1,1 1,-1-1,0-1,0 1,0-1,0-1,-1 1,1-1,-1 0,0-1,0 1,0-1,-1 0,0-1,0 1,0-1,0 0,-1 0,1-4,10-14,-2-1,-2-1,0 0,-1-1,-2 0,0 0,-2 0,1-20,-5 22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6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127 115,'-12'10,"1"0,1 1,-1 0,2 1,-1 0,2 0,-1 1,2 0,0 1,0-1,2 1,-1 1,2-1,0 1,1-1,0 3,3-13,0 0,1-1,0 1,-1 0,2 0,-1-1,0 1,1-1,-1 1,1-1,0 1,0-1,0 0,1 0,-1 0,1 0,0 0,-1-1,1 1,0-1,1 0,-1 0,0 0,1 0,-1 0,1-1,-1 0,1 0,0 0,0 0,-1 0,3-1,4 2,-1-1,1 0,-1 0,1-1,0-1,-1 0,1 0,-1-1,1 0,-1 0,0-1,7-3,-4-1,0-1,0-1,-1 0,0 0,-1-1,0 0,0-1,-1 0,-1-1,0 0,0 0,-1 0,-1-1,0 0,0-1,-2 1,0-1,0 0,0-9,-3 17,0 0,-1-1,0 1,0 0,-1 0,1-1,-1 1,-1 0,1 0,-1 0,0 0,-1 0,1 0,-1 1,0-1,-1 1,1 0,-1 0,0 0,0 0,-1 1,1-1,-1 1,0 0,0 1,-1-1,1 1,-1 0,1 1,-1-1,0 1,0 0,0 0,0 1,0 0,-4 0,-16-4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7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1 398,'42'-20,"-1"-2,-2-1,0-2,22-20,-7 7,198-149,-141 150,-107 36,-1 1,1 0,-1 0,1 1,-1-1,0 1,1 0,-1-1,0 1,1 1,-1-1,0 0,0 1,0 0,0 0,0 0,0 0,-1 0,1 0,-1 1,1-1,-1 1,0 0,0-1,0 1,0 0,-1 0,1 0,-1 1,0-1,0 0,0 1,3 9,-2 0,0 1,0-1,-1 1,-1-1,0 1,-1-1,-1 1,0-1,0 1,-2-1,1 0,-2 0,0 0,0-1,-4 5,-4 9,-2-2,0 0,-2 0,-1-2,0 0,-2-1,-7 6,3-5,12-8,1-1,-2 0,0-1,0 0,-2-1,1-1,-1 0,0-1,-1-1,0-1,0 0,-1 0,0-2,0 0,0-1,-1-1,-6 0,20-4,1-1,-1 1,1-1,-1 0,1 0,0-1,-1 1,1 0,0-1,1 0,-1 0,0 0,1 0,0 0,0 0,0-1,0 1,0-1,0 0,1 1,0-1,0 0,0 0,0 0,1 0,-1 0,1 1,0-1,0 0,1 0,-1 0,1 0,0 0,0 0,0 0,0 1,1-1,-1 0,1 1,0-1,0 1,2-2,9-21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7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82 118,'-21'67,"2"1,3 1,-4 55,19-120,0 1,-1-1,2 0,-1 1,1-1,-1 0,1 1,0-1,1 0,-1 1,1-1,0 0,0 1,0-1,0 0,1 0,0 0,0 0,0 0,0 0,1-1,-1 1,1-1,0 1,0-1,0 0,0 0,1-1,-1 1,1-1,0 1,0-1,0 0,0-1,0 1,0-1,1 1,6-3,0 0,1-1,-1 0,0-1,0 0,0 0,0-1,-1-1,0 0,0 0,0-1,0 0,-1-1,0 0,0-1,-1 0,0 0,0 0,-1-1,0 0,-1-1,0 0,0 0,-1 0,-1 0,4-11,-2 6,-2 1,0-1,-1 0,0 0,-1 0,-1 0,0 0,-1 0,-1-1,0 1,-1 0,-1 0,0 0,-1 1,-2-4,3 9,-1 0,0 0,-1 1,0-1,0 1,-1 0,0 0,0 1,0-1,-1 1,-1 1,1-1,-1 1,0 1,0 0,-1 0,1 0,-1 1,0 0,0 1,-1 0,1 0,-8 0,-44-2,36 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8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1,'15'128,"-5"1,-6 69,-45 159,30-285,-24 205,35-254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9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45,'-6'-5,"1"1,-1 1,0-1,0 1,0 0,0 0,0 0,-1 1,1 0,-1 0,1 1,-1 0,0 0,0 1,0-1,1 2,-1-1,0 1,0 0,1 0,-1 0,0 1,1 0,0 1,-1 0,1 0,0 0,0 0,1 1,-1 0,1 0,0 1,0-1,0 1,0 0,1 1,-1 1,-8 16,1 1,1 0,1 0,1 2,2-1,0 1,-2 24,8-46,-1-1,1 1,1 0,-1-1,0 1,1 0,0 0,0-1,0 1,0 0,1 0,0-1,-1 1,1 0,0-1,1 1,-1-1,1 0,0 1,-1-1,1 0,1 0,-1 0,0 0,1 0,-1 0,1-1,0 0,0 1,0-1,0 0,1 0,-1 0,0-1,1 1,-1-1,1 0,-1 0,1 0,0-1,-1 1,1-1,1 0,4-2,-1 0,0-1,1 0,-1-1,0 0,-1 0,1-1,-1 0,0 0,0-1,0 0,-1 0,0 0,0-1,-1 0,4-6,11-9,154-226,-160 235,-10 19,-11 30,5-28,0-1,0 0,1 0,0 0,0 0,1 0,0 0,0 0,0 0,1 0,0 0,1 0,-1 0,1 0,1 0,-1-1,1 1,0-1,1 0,-1 0,1 0,1 0,-1 0,1-1,0 0,0 0,0 0,1-1,0 0,-1 0,2 0,-1-1,0 0,1 0,-1 0,1-1,0 0,6 1,-5-3,-1 0,1 0,-1-1,1 1,-1-2,1 1,-1-1,0 0,0-1,0 0,0 0,0 0,0-1,-1 0,0 0,1-1,-2 0,1 0,-1 0,3-3,90-133,-51 67,-47 75,0-1,0 1,0-1,0 0,0 1,1-1,-1 1,0-1,0 0,0 1,1-1,-1 0,0 1,1-1,-1 0,0 1,1-1,-1 0,0 0,1 1,-1-1,1 0,-1 0,0 0,1 1,-1-1,1 0,-1 0,1 0,-1 0,0 0,1 0,-1 0,1 0,-1 0,1 0,-1 0,1 0,-1 0,0-1,1 1,-1 0,1 0,-1 0,0-1,1 1,-1 0,1 0,-1-1,0 1,0 0,1-1,-1 1,0 0,1-1,-1 1,0-1,0 1,0 0,1-1,-1 1,0-1,0 1,0-1,0 1,0 0,0-1,0 1,0-1,3 38,-3-33,-1 4,0-1,1 0,-1 0,2 0,-1 1,1-1,0 0,0 0,1 0,0 0,0 0,1-1,0 1,0-1,1 1,-1-1,1 0,1 0,-1-1,1 1,0-1,0 0,1 0,-1-1,1 0,0 0,5 3,-5-6,0 0,0 0,0 0,0-1,0 0,0 0,0 0,0-1,0 0,0 0,-1-1,1 1,0-1,-1-1,1 1,-1-1,0 0,0 0,0 0,0-1,0 1,-1-1,1-1,-1 1,0-1,-1 1,1-1,-1 0,0 0,0-1,1-2,55-137,-58 146,-1 0,1 0,-1 0,1-1,-1 1,1 0,0-1,-1 1,1 0,0-1,0 1,0-1,-1 1,1-1,0 1,0-1,0 0,0 1,0-1,0 0,0 0,0 0,0 0,0 0,0 0,0 0,0 0,0 0,-1 0,1 0,0-1,0 1,0 0,0-1,0 1,0 0,0-1,-1 1,1-1,0 0,0 1,-1-1,1 0,0 1,-1-1,1 0,0 0,-1 1,1-1,-1 0,0 0,1 0,-1 0,0 0,1 0,-1 0,0 0,0 0,0 1,0-1,0 0,0 0,0 0,0 0,0 0,-1 0,1-1,58 130,-29-64,-3 1,-3 2,-2 0,-4 2,-3 0,-2 0,0 46,-10-98,-1-1,-1 1,-1 0,0 0,-1 0,0 0,-2-1,0 1,-1-1,0 0,-2 0,1-1,-2 0,0 0,-1-1,-1 0,0 0,0-1,-2 0,1-1,-2-1,1 0,-2 0,1-1,-1-1,-1 0,2-2,0 0,-1-1,0 0,0-1,0 0,0-1,-1-1,-7 0,18-2,-1-1,1 1,-1-1,1 0,-1-1,1 1,-1-1,1 0,0 0,-1 0,1 0,0-1,0 0,0 0,0 0,0 0,0-1,0 1,1-1,0 0,-1 0,1 0,0-1,0 1,1-1,-1 0,1 0,0 1,-2-5,1-2,0 1,1-1,0 0,0 1,1-1,0 0,1 0,0 0,1 0,0 0,0 0,1 0,1 1,-1-1,1 1,1-1,1-2,86-147,-70 128,2 2,0 0,2 1,1 2,1 1,1 1,2 1,22-14,15 17,-46 23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8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1,'-9'35,"2"0,1 1,1 0,2 1,2-1,2 0,2 14,-3-45,1 0,0 0,0 0,0 0,1 0,0-1,0 1,0-1,0 1,1-1,-1 0,1 0,0 0,1 0,-1-1,1 1,-1-1,1 0,0 0,0 0,0 0,1-1,-1 0,1 0,-1 0,1 0,0-1,0 1,0-1,0-1,-1 1,1-1,0 1,0-2,0 1,0 0,5-2,4-2,1-1,-1-1,0 0,-1-1,1 0,-2-1,1-1,-1 0,0 0,-1-2,0 1,0-1,-1-1,-1 0,0 0,-1-1,0 0,-1 0,0-1,-1-1,0 1,0 1,-2-1,0 0,0-1,-1 1,-1 0,0-1,-1 0,-1 1,-1-15,0 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1,'-8'5,"1"0,0 0,0 1,1 0,-1 1,1-1,1 1,-1 0,1 1,0-1,1 1,0 0,0 0,1 1,0-1,0 1,-1 7,-22 156,19-94,-23 124,13-101,4 1,1 100,13-178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47,'38'0,"32"0,14 0,-3 0,-5 0,-11-5,-7-1,-9 0,-7 1,-2 2,-3-4,-2-1,-8 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1,'0'33,"5"12,2-3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0,'0'10,"0"7,0 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0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85,'-14'22,"1"2,2-1,0 2,1-1,2 1,0 1,2 0,-3 23,8-47,1 1,0 0,0-1,0 1,0 0,0 0,0-1,1 1,0 0,-1 0,1-1,0 1,0-1,0 1,0-1,1 1,-1-1,1 0,0 0,-1 0,1 0,0 0,0 0,0 0,0 0,1-1,-1 1,0-1,1 0,-1 1,1-1,-1 0,1-1,0 1,-1 0,1-1,0 1,0-1,-1 0,1 0,0 0,0 0,-1-1,1 1,0-1,-1 0,2 0,7-1,0-1,-1 0,1-1,-1 0,0 0,0-1,-1 0,1-1,-1 0,0-1,-1 0,0 0,0-1,0 0,-1 0,0-1,-1 0,0 0,0-1,-1 1,0-1,-1 0,0-1,0 1,-1-1,-1 1,0-1,0 0,-1-3,-7-98,6 110,-1-1,0 0,0 0,0 0,0 1,0-1,0 0,-1 1,0-1,1 1,-1 0,0 0,0-1,0 1,0 0,0 0,-1 1,1-1,-1 0,1 1,-1 0,1-1,-1 1,0 0,0 0,1 1,-1-1,0 1,0-1,0 1,0 0,0 0,0 0,0 0,-2 1,-17 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0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0 277,'254'-245,"-207"214,-48 72,-3 53,4-91,1-1,-1 1,1 0,0-1,0 1,0-1,0 0,1 1,-1-1,1 0,-1 0,1 0,0 0,0 0,0 0,0 0,0-1,0 1,0-1,0 1,1-1,-1 0,1 0,-1 0,1 0,-1 0,1-1,0 1,-1-1,1 0,0 0,-1 0,1 0,0 0,7-2,0 0,-1-1,1 0,-1 0,1-1,-1-1,0 0,-1 0,1 0,-1-1,0 0,0-1,-1 0,0 0,0 0,-1-1,0 0,3-6,52-50,-46 52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7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58,'1'-1,"-1"0,1-1,0 1,-1-1,0 1,1-1,-1 1,0-1,0 1,0-1,0 1,0-1,0 1,0-1,0 1,-1-1,1 1,-1-1,1 1,-1 0,1-1,-1 1,0 0,0-1,1 1,-1 0,0 0,0 0,-1-1,1 1,0 0,0 1,0-1,-1 0,1 0,0 0,-1 1,1-1,0 1,-1-1,1 1,-1 0,1-1,-1 1,1 0,-2 0,-75-7,-67 52,142-44,0-1,0 1,1 0,-1 0,1 1,-1-1,1 0,-1 1,1 0,0-1,0 1,0 0,0 0,0 0,0 1,0-1,1 0,-1 1,1-1,0 1,0-1,0 1,0 0,0-1,0 1,1 0,-1 0,1-1,0 1,0 0,0 0,0 0,0 0,1-1,-1 1,1 0,0 0,0-1,0 1,0-1,0 1,0 0,1-1,-1 0,1 1,0-1,0 0,0 0,0 0,0 0,10 8,0-1,0-1,1 0,0-1,1 0,0-1,0 0,0-1,0-1,2 0,62 24,-76-28,0 0,0 1,0-1,0 1,0 0,0 0,0 0,0 0,0 0,-1 0,1 0,0 0,-1 1,1-1,0 1,-1-1,0 1,1 0,-1-1,0 1,0 0,0 0,0 0,0 0,-1 0,1 0,-1 0,1 0,-1 0,1 0,-1 0,0 1,0-1,0 0,-1 0,1 0,0 0,-1 0,1 0,-1 0,0 0,0 0,0 0,0 0,0 0,0 0,0-1,0 1,-1 0,1-1,-1 1,-16 9,0 0,0-2,-1 0,-1-1,1-1,-16 4,-15 5,22-6,3-1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7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0,'-19'20,"-6"10,0 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52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6 985,'0'0,"1"-1,0 1,-1 0,1 0,-1-1,1 1,0 0,-1-1,1 1,-1 0,1-1,-1 1,1-1,-1 1,0-1,1 1,-1-1,1 0,-1 1,0-1,0 1,1-1,-1 0,0 1,0-1,0 0,0 1,1-1,-1 0,0 1,0-1,0 1,-1-1,1 0,0 1,0-1,0 0,0 1,-1-1,1 0,0 1,0-1,-1 1,1-1,-1 1,1-1,0 1,-1-1,1 1,-1-1,1 1,-1-1,1 1,-1 0,0-1,1 1,-1 0,1 0,-1-1,0 1,1 0,-1 0,0 0,1 0,-1 0,0 0,1 0,-2 0,154-152,-82 73,-3-4,-4-2,43-80,-94 146,32-57,-2-3,-4 0,-1-9,-36 84,17-36,-17 39,-1 1,1-1,-1 1,1-1,-1 1,1 0,-1-1,1 1,-1 0,1-1,-1 1,1 0,0 0,-1 0,1 0,-1-1,1 1,0 0,-1 0,1 0,-1 0,1 0,0 0,-1 1,1-1,-1 0,1 0,0 0,-1 0,1 1,-1-1,1 0,-1 1,1-1,-1 0,1 1,-1-1,1 1,-1-1,1 1,-1-1,0 0,1 1,-1 0,0-1,0 1,1-1,-1 1,0-1,0 1,0 0,0-1,1 1,-1-1,0 1,0 0,0-1,0 1,0-1,-1 1,1 0,0-1,0 1,0-1,-1 1,1 0,12 151,-13-111,-1 676,-7-665,9-51,-1 0,1 0,-1 0,0-1,1 1,-1 0,0 0,1-1,-1 1,0-1,0 1,0 0,0-1,0 0,0 1,0-1,0 1,1-1,-1 0,0 0,0 0,0 1,-1-1,1 0,0 0,0 0,0-1,0 1,0 0,0 0,0 0,0-1,1 1,-1-1,0 1,0-1,0 1,0-1,0 1,0-1,1 0,-1 1,0-1,1 0,-1 0,0 1,1-1,-1 0,0-1,-22-21,1-2,1 0,2-1,0-1,-4-11,-54-73,-64-26,134 134,5 5</inkml:trace>
  <inkml:trace contextRef="#ctx0" brushRef="#br0" timeOffset="1298.058">767 1041,'61'-33,"37"-21,-3-3,55-45,-112 72,-1-2,-2-1,-1-1,15-22,-31 31,-1 0,-1-1,-1-1,-1-1,-2 0,-1 0,0-1,-3-1,5-24,-9-37,-4 88,0 1,0-1,-1 1,1-1,-1 1,0 0,0-1,0 1,0 0,0-1,-1 1,1 0,-1 0,1 0,-1 0,0 0,1 1,-1-1,0 0,0 1,0-1,-1 1,1 0,0 0,0 0,-1 0,1 0,-1 0,1 1,-1-1,1 1,-1 0,-1-1,-7 4,0 0,-1 0,1 1,1 0,-1 1,1 0,-1 1,2 0,-1 1,1 0,0 0,0 1,1 0,0 1,0-1,-6 10,-8 6,1 1,0 1,2 1,1 1,1 0,2 1,1 1,1 0,1 1,2 0,1 1,8-20,0 0,0 0,1 1,1-1,0 0,1 0,0 0,0 0,2 0,-1-1,2 1,-1-1,2 0,-1 0,1-1,1 0,0 0,0 0,1-1,1 0,-1 0,1-1,1 0,-1-1,1 0,1 0,-1-1,1-1,0 0,1 0,-1-1,1 0,8 1,-4-4,0 0,0-1,1-1,-1 0,0-1,0-1,0 0,0-1,-1-1,1-1,-1 0,0-1,-1 0,0-1,0-1,-1 0,0-1,0 0,-1-1,0-1,-1 0,2-4,96-112,-107 126,0 0,0 0,1 0,-1 0,0 0,1 1,-1-1,1 1,0 0,-1 0,1 0,0 0,0 0,0 1,0-1,0 1,-1 0,1-1,0 2,0-1,0 0,0 0,0 1,0 0,0-1,-1 1,1 0,0 1,-1-1,1 0,0 1,-1-1,0 1,1 0,-1 0,0 0,0 0,0 0,0 0,0 1,-1-1,1 1,-1-1,1 1,-1-1,0 1,0 0,0 0,-1 0,1-1,0 1,-1 1,1 4,1 1,-2-1,1 0,-1 0,0 1,-1-1,0 0,0 0,-1 0,0 0,0 0,-1 0,0 0,-1-1,1 0,-2 1,1-1,-1-1,0 1,0-1,-3 4,-4 2,0 0,-1 0,-1-2,1 1,-1-2,-1 0,0 0,0-2,-1 0,0 0,2 0,25-6,25-5,-22 0,0 0,1 2,-1 0,1 0,0 1,0 1,-1 1,1 0,13 3,-13-1,1 0,0-1,1 0,-1-2,0 0,0 0,0-2,0 0,0 0,0-2,0 0,-1-1,1 0,-1-2,-1 1,1-2,-1 0,0-1,-1 0,7-7,133-124,-70 38,-83 102,1-1,-1 0,1 1,-1-1,1 0,-1 0,0 1,1-1,-1 0,0 0,0 1,0-1,1 0,-1 0,0 0,0 0,0 1,0-1,0 0,0 0,-1 0,1 1,0-1,0 0,-1 0,1 0,0 1,-1-1,1 0,-1 1,1-1,-1 0,1 1,-1-1,1 1,-1-1,1 0,-1 1,0 0,0-1,1 1,-1-1,0 1,1 0,-1-1,0 1,0 0,0 0,1 0,-1 0,0 0,0 0,0 0,0 0,-45 8,-100 99,141-105,0 2,0-1,0 1,0-1,1 1,0 1,-1-1,2 0,-1 1,0 0,1 0,0 0,0 0,1 1,-1-1,1 1,0 0,1-1,-1 1,1 0,0 0,1 0,-1 0,1 0,1 0,-1 0,1 0,0 0,0 0,0-1,1 1,0 0,0-1,1 1,0 0,3 0,0 0,0-1,0 1,1-1,0 0,0-1,1 0,-1 0,1 0,0-1,0-1,0 1,0-1,0 0,1-1,-1 0,0 0,1-1,-1 0,1 0,-1-1,0 0,1-1,4-1,10-3,-1-1,0 0,-1-2,0 0,0-2,0 0,-2-1,11-9,-16 11,0-1,-1-1,0 0,-1-1,0-1,-1 1,-1-2,0 0,-1 0,0 0,-1-1,-1-1,-1 1,0-1,-1 0,0-5,-4 18,-1 0,0 0,0-1,-1 1,1 0,-1 0,1 0,-1 0,-1 0,1 0,-1 0,1 0,-1 1,0-1,0 0,-1 1,1 0,-1-1,1 1,-1 0,0 0,0 1,-1-1,1 1,-1-1,1 1,-1 0,0 0,1 1,-1-1,0 1,0 0,0 0,0 0,0 0,-1 1,1 0,0 0,0 0,-3 0,6 0,-1-1,0 1,0 0,1 0,-1 0,0 0,0 0,0 0,1 0,-1 0,0 1,0-1,1 1,-1-1,0 1,1 0,-1-1,0 1,1 0,-1 0,1 0,-1 0,1 1,0-1,0 0,-1 1,1-1,0 1,0-1,0 1,1-1,-1 1,0-1,0 1,1 0,-1 0,1-1,0 1,-1 0,1 0,0 0,0-1,0 1,0 0,0 0,1 0,-1-1,1 1,-1 0,1-1,-1 1,1 0,0-1,0 1,0-1,0 1,0-1,0 1,0-1,0 0,1 1,-1-1,1 0,-1 0,0 0,1 0,57 11,-28-10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30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1 506,'476'-83,"-194"41,514-88,-43 16,239-17,-964 129,147-1,-174 3,1 0,-1 0,0 0,1 0,-1 0,0 0,0 0,1 0,-1 1,0-1,0 0,1 1,-1-1,0 1,0 0,0-1,0 1,0 0,0 0,0-1,0 1,0 0,0 0,0 0,-1 0,1 0,0 0,-1 1,1-1,0 0,-1 0,0 0,1 0,-1 1,0-1,1 0,-1 1,0 0,-6 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01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22,'-20'-6,"0"1,-1 1,0 1,1 1,-1 1,0 1,0 0,0 2,0 0,0 2,1 0,-1 1,1 1,0 1,-18 10,33-14,1 0,0 0,0 1,0 0,0 0,1 0,-1 0,1 1,0-1,0 1,1 0,-1 0,1 0,0 0,0 0,1 0,0 1,0-1,0 0,0 1,1-1,0 1,0-1,1 1,-1-1,1 0,0 1,1-1,-1 0,1 0,0 1,0-2,1 1,-1 0,1 0,0-1,1 1,-1-1,1 0,0 0,-1 0,2-1,-1 1,0-1,1 0,0 0,-1-1,1 0,0 1,0-1,1-1,3 2,94 17,-84-18,-1 1,0 0,0 1,0 1,0 1,-1 0,0 1,0 1,12 8,-26-14,0 0,0 1,0-1,-1 1,1 0,0 0,-1-1,0 2,0-1,0 0,0 0,0 1,-1-1,1 1,-1-1,0 1,0 0,0-1,-1 1,1 0,-1 0,0-1,0 1,-1 0,1 0,0-1,-1 1,0 0,0-1,0 1,-1-1,1 1,-2 2,-2 2,1 0,-1-1,-1 1,1-1,-1 0,0 0,-1-1,0 0,0 0,0-1,-1 0,1 0,-7 3,-9 2,0-1,0-1,-1-1,0-1,-1-2,1 0,-1-1,1-1,-1-2,0 0,0-2,24 2,0 0,0 1,0-1,0 0,0 0,0 0,-1 0,1 0,0 0,0-1,0 1,0 0,0 0,0-1,0 1,0-1,0 1,0-1,0 1,0-1,0 0,0 1,0-1,1 0,-1 0,0 0,0 0,1 1,-1-1,1 0,-1 0,1 0,-1 0,1-1,0 1,-1 0,1 0,0 0,0 0,0 0,0 0,0 0,0 0,0-1,0 1,0 0,0 0,1 0,-1 0,0 0,1 0,-1 0,1 0,-1 0,1 0,0 0,-1 0,1 0,0 1,0-1,0-1,14-13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01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142 510,'-10'52,"-7"23,-2 3,3-6,0-17,1-11,5-10,-2-5,2-8</inkml:trace>
  <inkml:trace contextRef="#ctx0" brushRef="#br0" timeOffset="144.654">1 30,'0'0</inkml:trace>
  <inkml:trace contextRef="#ctx0" brushRef="#br0" timeOffset="596.227">284 1017,'45'-44,"-2"-3,-2-2,-2-1,-2-2,-2-2,-3-1,21-50,-4 5,-33 92,-15 33,-7-7,0 1,2-1,0 1,2 0,0 0,0 0,2 0,1 0,0 0,1 0,1 0,1 0,1 0,0-1,1 0,1 0,1-1,1 0,0 0,-5-10,1 0,0-1,0 0,0 0,1 0,0-1,0 0,0 0,1 0,0-1,0 0,0 0,0-1,0 0,1 0,0-1,-1 0,1 0,0-1,0 1,0-2,0 1,0-1,0-1,0 1,0-2,0 1,0-1,-1 0,1 0,0-1,-1 0,0 0,0-1,0 0,0 0,4-5,1-3,-2-1,0-1,0 1,-1-2,-1 1,-1-1,0-1,0 1,-2-1,3-10,5-12,22-85,-30 99</inkml:trace>
  <inkml:trace contextRef="#ctx0" brushRef="#br0" timeOffset="900.323">1666 114,'-35'49,"2"1,2 2,3 1,2 1,-8 27,23-53,1 1,1 0,1 1,2 0,1 0,1 4,3-24,1 0,0 0,0 0,1 0,0 0,1-1,0 1,0 0,1-1,0 1,1-1,0 0,1 0,0-1,0 1,0-1,1 0,1 0,-1-1,3 2,-1-2,0 1,1-2,0 1,0-1,1-1,-1 0,1 0,0 0,1-2,-1 1,1-1,-1-1,1 0,0 0,0-1,0-1,0 1,0-2,0 0,4-1,3-3</inkml:trace>
  <inkml:trace contextRef="#ctx0" brushRef="#br0" timeOffset="1682.764">1863 820,'67'-28,"-1"-4,-2-2,43-31,-94 58,-1 0,0 0,0-1,-1-1,0 0,0 0,-1-1,0 0,-1-1,0 0,-1-1,0 0,-1 0,0 0,-1-1,-1 0,0 0,0-1,-1 0,1-11,-5 22,-1 1,0-1,1 0,-1 1,0-1,0 1,-1 0,1-1,0 1,-1 0,0 0,1 0,-1 0,0 0,0 0,0 0,0 1,0-1,0 1,-1-1,1 1,-1 0,1 0,0 0,-1 0,0 0,1 1,-1-1,0 1,1 0,-1-1,0 1,1 0,-1 1,0-1,1 0,-1 1,1 0,-1-1,1 1,-1 0,1 0,-1 1,1-1,0 0,-1 1,1 0,0-1,0 1,0 0,0 0,1 0,-2 2,-11 8,0 1,1 0,0 1,1 0,1 1,0 0,1 1,1 0,0 1,1 0,1 0,1 2,3-12,1 1,1 0,-1 0,1 0,0 0,1 0,0 0,0 0,1 0,0 0,1 0,-1-1,1 1,1 0,0-1,0 1,0-1,1 0,0 0,0 0,1-1,0 1,0-1,0 0,1 0,0-1,0 0,0 0,1 0,0-1,0 0,0 0,0-1,0 0,1 0,0-1,3 1,6 1,0 0,0-2,0 0,1-1,-1 0,1-2,-1 0,0-1,0-1,1 0,-2-1,1-1,0-1,-1 0,12-7,-1-1,-1-1,-1-1,0-1,-1-2,0 0,-2-1,-1-2,14-17,-26 29,0-2,-1 1,-1-1,0-1,-1 1,0-1,-1 0,0-1,-1 1,0-6,-3 18,-1-1,1 1,-1-1,1 1,-1-1,0 1,0-1,0 1,0-1,0 0,0 1,0-1,0 1,-1-1,1 1,-1-1,1 1,-1-1,1 1,-1 0,0-1,0 1,0 0,0-1,0 1,0 0,0 0,0 0,0 0,0 0,-1 0,1 0,0 0,-1 1,1-1,-1 1,1-1,-1 1,1-1,-1 1,1 0,-1-1,1 1,-1 0,-66 23,59-16,0 1,0 0,1 0,0 1,0 0,1 0,0 0,0 1,1 1,1-1,0 1,0-1,1 1,0 1,1-1,0 1,1-1,1 1,-1 0,2-1,0 1,0 0,2 8,0-15,0 0,1 0,-1 0,1 0,0 0,0-1,1 1,-1-1,1 0,0 0,0 0,1-1,-1 1,1-1,0 0,-1 0,1-1,1 1,-1-1,0 0,0-1,1 1,-1-1,1 0,-1-1,1 1,12 1,-1-2,0 1,1-2,-1 0,0-1,0-1,17-5,-18 3,0 0,0-1,0-1,-1-1,0 0,0-1,-1 0,-1-1,1-1,-1 0,-1-1,0 0,-1-1,-1 0,1-1,-2 0,0-1,-1 0,0 0,-2-1,1 1,-2-2,0 1,-1-1,-1 1,0-1,-1 0,-1 0,-1-10,0 26,1 0,-1 1,0-1,1 0,-1 0,0 0,0 0,0 0,0 0,0 0,0 0,0 0,0 0,-1 0,1 0,0 0,0 0,-1 0,1 0,-1 0,1 0,-1 0,1 0,-1 0,1 1,-1-1,0 0,0 1,1-1,-1 0,0 1,0-1,0 1,1-1,-1 1,0-1,0 1,0 0,0-1,0 1,0 0,0 0,0 0,0 0,0-1,0 2,0-1,0 0,0 0,0 0,0 0,0 1,0-1,0 0,0 1,0-1,0 1,0-1,1 1,-1-1,0 1,0 0,0-1,1 1,-1 0,0 0,-10 13,0 0,1 1,1 0,0 1,1 0,0 1,2-1,0 1,1 1,0-1,2 1,-1 5,1-12,0 0,0 0,2 0,-1 1,1-1,1 0,0 0,1 1,0-1,0 0,1 0,1 0,0 0,0 0,1 0,1-1,0 0,0 0,1 0,0 0,0-1,6 6,-8-10,1 0,0 0,0 0,0-1,0 1,1-1,-1-1,1 1,0-1,0 0,1 0,-1 0,1-1,-1 0,1-1,0 1,-1-1,1 0,0-1,0 0,0 0,0 0,-1-1,1 0,0-1,0 1,-1-1,1 0,-1-1,0 0,1 0,-1 0,-1 0,1-1,0 0,-1-1,3-1,6-13,-1 2</inkml:trace>
  <inkml:trace contextRef="#ctx0" brushRef="#br0" timeOffset="2033.011">3754 171,'-182'368,"119"-133,61-229,1 1,0 0,0-1,0 1,1 0,-1 0,2-1,-1 1,1 0,0 0,0-1,1 1,0 0,0-1,1 0,0 1,0-1,0 0,1-1,-1 1,1-1,1 1,-1-1,1 0,0-1,0 1,0-1,1 0,0 0,0-1,1 1,19 0,1-1,0-2,-1 0,1-2,0-1,6-2,64-27,-95 30,1-1,-1 1,0-1,1 1,-1-1,0 0,0 0,-1 0,1 0,0 0,-1 0,1-1,-1 1,1-1,-1 1,0-1,0 1,0-1,-1 1,1-1,-1 0,1 0,-1 1,0-1,0 0,0 0,0 1,0-1,-1 0,1 1,-1-1,0 0,-1-1,-8-19</inkml:trace>
  <inkml:trace contextRef="#ctx0" brushRef="#br0" timeOffset="2210.872">3359 537,'43'5,"29"2,12-6,-4-2,-6-2,-11 0,-10-4,-11-1,-2 1,-8-3,-5-1,-2 3,-5-3,-7 1</inkml:trace>
  <inkml:trace contextRef="#ctx0" brushRef="#br0" timeOffset="2461.218">4319 1,'6'92,"-3"1,-5 0,-7 36,-4-15,-5-2,-5 0,-23 63,43-165,1-1,-1 1,-1-1,0 0,0 0,0-1,-1 1,-1-1,1 0,-1 0,-1-1,0 0,0 0,0 0,0-1,-6 3,-10 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58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481 595,'-32'8,"2"0,-1 3,1 0,1 2,0 1,1 2,0 0,1 2,1 1,-2 3,22-18,-1 1,1 0,0 0,0 1,1 0,-1 0,1 0,1 1,-1-1,1 1,0 0,1 0,-1 1,1-1,1 1,0 0,0-1,0 1,1 0,0 0,0 0,1 0,0 0,1 0,0 0,0 0,1 0,0 0,0 0,0-1,1 1,1-1,-1 0,1 0,0 0,1 0,2 3,1-3,0 1,1-2,0 1,0-1,1 0,-1-1,1 0,0-1,1 0,-1 0,1-1,-1-1,1 0,0 0,0-1,0 0,0-1,0 0,0-1,0 0,0-1,0 0,-1-1,1 0,-1-1,6-2,27-13,-1-2,0-2,-2-1,0-3,-2-1,-1-1,-2-2,-1-2,-1-1,-2-2,-1-1,-2-1,17-32,-31 47,0-1,-2 0,-1 0,0-2,-2 1,-1-1,-2 0,0-1,-1 0,-2 0,-1 0,-1 0,-1 0,-1 0,-2 0,-1 0,0 0,-6-14,9 35,0 1,-1-1,0 1,1-1,-2 1,1 0,-1 0,1-1,-1 2,-1-1,1 0,-1 1,0-1,0 1,0 0,0 1,-1-1,0 1,1 0,-1 0,0 0,-1 0,1 1,0 0,-1 0,1 1,-1-1,0 1,1 1,-1-1,0 1,0 0,1 0,-1 0,0 1,0 0,1 0,-1 1,-6 2,0 1,0 1,0 0,1 0,0 1,1 1,-1 0,1 0,1 1,0 0,0 1,1 0,0 0,0 1,1 0,1 0,-4 10,-2 2,2 1,1 1,1 0,1 0,2 0,0 1,1 0,1 11,2-20,1 0,0-1,1 1,1 0,0-1,2 1,-1-1,2 0,0 0,1-1,1 1,1-1,0 0,0-1,2 0,-1-1,2 0,0 0,0-1,1 0,9 6,-1-4,0 0,1-1,0-1,1-1,0-1,1-1,0-1,0-1,1-1,0-1,0-1,0-2,1 0,-1-1,0-2,7-1,111-12,-119 8</inkml:trace>
  <inkml:trace contextRef="#ctx0" brushRef="#br0" timeOffset="283.71">1 1103,'105'0,"183"1,1-13,3-14,-177 14,1 5,38 5,-128 2</inkml:trace>
  <inkml:trace contextRef="#ctx0" brushRef="#br0" timeOffset="835.938">368 1442,'-21'17,"0"0,2 1,0 2,2 0,0 0,1 2,1 0,1 1,-6 13,16-31,1 1,0 0,0 0,0 0,1 0,0 1,0-1,1 0,-1 1,1 0,1-1,-1 1,1-1,0 1,1 0,0-1,0 1,0-1,1 1,0-1,0 0,0 1,1-1,0 0,0-1,1 1,0 0,0-1,0 0,0 0,1 0,0-1,0 1,0-1,0 0,1-1,-1 1,1-1,0 0,0-1,1 1,-1-1,4 0,7-4,1 0,-1-2,0 0,0-1,-1-1,1 0,-1-1,-1-1,1-1,-1 0,-1-1,1 0,-2-1,0-1,0 0,-1-1,3-4,11-5,0-1,-2-2,0 0,-2-2,-1 0,-1-2,-1 0,-2-1,-1 0,-1-2,-2 0,-1 0,-1-1,-2-1,-2 1,-1-1,0-10,-7 30,0-1,-1 1,-1 0,0 0,-1 0,-1 0,0 0,0 1,-2 0,1 0,-4-3,8 12,-1 0,1-1,-1 1,0 0,0 1,-1-1,1 0,-1 1,1 0,-1 0,0 0,-1 0,1 1,0-1,-1 1,1 0,-1 1,0-1,0 1,1 0,-1 0,0 0,0 1,0 0,0 0,0 0,0 0,0 1,0 0,0 0,1 0,-1 0,-4 3,2-1,0 1,0 1,1-1,0 1,0 0,0 1,0-1,1 1,0 0,0 0,0 1,1 0,0-1,1 2,-1-1,1 0,1 0,-1 1,1 0,-20 151,22-140,0 0,1-1,0 1,2 0,0-1,2 1,0-1,0 0,2-1,0 0,1 0,1 0,1-1,0 0,1-1,0 0,1-1,1 0,1-1,0 0,0-1,1-1,7 4,161 52,-164-63</inkml:trace>
  <inkml:trace contextRef="#ctx0" brushRef="#br0" timeOffset="1999.518">1468 1075,'-17'56,"-29"114,-88 142,115-243,19-67,0 0,0 0,0 0,1 0,-1-1,1 1,-1 0,1 0,0 0,-1-1,1 1,0 0,0-1,0 1,0-1,1 1,-1-1,0 0,1 1,-1-1,1 0,-1 0,1 0,-1 0,1 0,0 0,0-1,-1 1,1 0,0-1,0 1,0-1,0 0,0 0,1 0,12 1,1 0,0-1,0-1,-1-1,1 0,-1-1,1-1,-1 0,0-1,0-1,-1 0,2-2,10-22,-27 13</inkml:trace>
  <inkml:trace contextRef="#ctx0" brushRef="#br0" timeOffset="2238.948">1073 1357,'38'9,"37"4,11-1,0-7,-10-4,-13-2,-13-2,-9 0,-8 1,-4-4,-7-2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12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57 424,'2'-2,"-1"0,1 0,-1 0,1 1,0-1,0 1,0-1,0 1,0 0,0 0,0 0,0 0,0 0,1 0,-1 0,0 1,0-1,1 1,-1 0,1 0,-1-1,0 2,1-1,-1 0,0 0,1 1,-1-1,0 1,1 0,-1 0,0 0,0 0,11 2,-1-1,1 0,0 0,0-2,0 1,-1-2,1 0,12-2,146-32,-12 1,-147 31</inkml:trace>
  <inkml:trace contextRef="#ctx0" brushRef="#br0" timeOffset="250.926">1 621,'43'-5,"38"-6,16-1,-5 1,-13-3,-15 2,-14 3,-10 3,-8 2,-3 2,-3 1,-1 1,-4 1</inkml:trace>
  <inkml:trace contextRef="#ctx0" brushRef="#br0" timeOffset="3146.232">932 960,'67'-57,"210"-198,-257 233,-1-1,-1-1,-1 0,-1-1,-1-1,-1-1,-1 0,-2 0,0-3,-10 29,0-1,0 0,0 1,0-1,0 0,0 0,-1 0,1 0,-1 0,1 0,-1 1,0-1,0 0,0 0,0 0,0 0,0 0,0 0,-1 0,1 0,-1 0,1 0,-1 0,0 0,0 0,0 1,0-1,0 0,0 1,0-1,-1 1,1-1,-1 1,1-1,-1 1,1 0,-1 0,0 0,1 0,-1 0,0 0,0 1,0-1,0 0,0 1,0 0,1-1,-1 1,0 0,0 0,0 0,0 0,-1 0,-9 6,-1 0,1 1,1 1,-1-1,1 2,1 0,0 0,0 1,0 0,1 0,1 1,0 0,1 1,0 0,0 0,1 1,1-1,0 1,1 0,0 3,0-10,2 0,-1 0,1 0,0 0,0 0,1 1,-1-1,1 1,1-1,-1 1,1-1,1 1,-1-1,1 1,0-1,0 0,1 1,0-1,0 0,1 0,-1 0,1 0,0 0,1-1,0 1,-1-1,2 0,-1 0,0-1,5 4,0 0,1-1,0 0,1-1,0 0,0 0,0-1,0-1,1 0,0 0,0-1,0-1,0 0,0-1,0 0,1-1,-1 0,0-1,1 0,-1-1,0 0,0-1,0 0,8-5,3-1,-1-1,0-1,-1-1,0-1,-1-1,0-1,-1 0,-1-2,-1 0,0-1,-1 0,-1-1,-1-1,-1-1,6-11,-13 20,24-59,-29 69,0 1,-1-1,0 0,1 1,-1-1,0 0,0 0,0 1,0-1,0 0,0 1,0-1,-1 0,1 1,-1-1,1 0,-1 1,1-1,-1 1,0-1,0 1,0-1,0 1,0 0,0-1,0 1,0 0,-1 0,1 0,0 0,-1 0,1 0,-1 0,1 0,-1 1,0-1,1 0,-2 1,-3 0,0 1,0 1,0-1,0 1,1 0,-1 1,1-1,0 1,-1 0,1 0,0 1,1-1,-1 1,1 0,-1 1,1-1,0 1,1-1,-1 1,1 0,0 1,0-1,1 0,0 1,0 0,-1 2,-3 0,1-1,0 2,1-1,-1 0,1 1,1 0,0 0,0 0,1 0,0 1,0-1,1 0,1 1,-1-1,2 1,-1-1,1 1,0-1,1 1,0-1,1 0,0 0,0 0,1 0,0-1,1 1,0 0,2-2,0-1,0 1,0-1,1-1,0 1,0-1,0-1,1 1,-1-1,1-1,0 0,0 0,0 0,1-2,-1 1,0-1,1 0,-1-1,1 0,-1 0,1-1,-1-1,1 1,-1-2,0 1,0-1,4-2,7-3,0 0,-1-2,1 0,-2-1,0-1,0-1,-1 0,-1-1,0-1,-1-1,9-12,-13 16,-2-1,0 0,0 0,-1-1,-1-1,0 1,-1-1,-1 0,0 0,-1-1,-1 1,0-1,-1 0,-1 0,0 0,-2-7,2 21,-1-1,0 1,0 0,0-1,0 1,0 0,-1-1,1 1,-1 0,1-1,-1 1,0 0,0 0,0 0,0 0,0 0,0 0,-1 0,1 0,-1 0,1 1,-1-1,0 0,0 1,0-1,0 1,0 0,0 0,0 0,0 0,0 0,0 0,-1 0,1 1,0-1,-1 1,1 0,0 0,-1 0,1 0,0 0,-1 0,1 0,-2 1,-5 6,-1 0,2 1,-1 0,1 0,0 1,1 0,0 0,0 1,1 0,0 0,1 1,0-1,1 1,0 0,1 0,0 1,0-1,2 1,-1-1,1 3,-3 4,3-11,-1 1,1 0,0-1,0 1,1 0,0-1,1 1,0 0,0 0,0-1,1 1,0-1,1 0,-1 1,2-1,-1 0,1 0,0-1,0 1,0-1,1 0,0 0,1-1,-1 1,1-1,0 0,0-1,1 1,-1-1,1-1,0 1,0-1,0 0,8 1,-7-1,1 0,0-1,0 0,1-1,-1 0,0 0,1-1,-1 0,0-1,0 0,1-1,2 0,11-4</inkml:trace>
  <inkml:trace contextRef="#ctx0" brushRef="#br0" timeOffset="3461.662">2879 226,'-21'25,"-11"10,1 1,3 1,1 2,1 1,3 1,-2 7,22-42,0 1,1 0,-1 0,2 0,-1 0,1 0,0 1,0-1,1 0,0 1,0-1,1 0,0 1,0-1,1 0,0 0,0 0,0 0,1 0,0 0,1-1,-1 0,1 1,1-1,-1-1,1 1,0-1,0 1,0-1,1-1,0 1,0-1,0 0,0 0,4 0,94 9,-80-14</inkml:trace>
  <inkml:trace contextRef="#ctx0" brushRef="#br0" timeOffset="3798.62">3246 367,'-21'23,"2"1,0 1,2 1,1 0,1 1,1 1,1 0,2 1,1 0,-1 9,10-36,-1 1,1 0,0 0,0 0,1 1,-1-1,1 0,-1 0,1 0,0 0,0 1,1-1,-1 0,0 0,1 0,0 0,0 0,0 0,0 0,0 0,1 0,0 0,-1-1,1 1,0 0,0-1,0 0,0 1,1-1,-1 0,1 0,-1 0,1-1,0 1,-1 0,1-1,0 0,3 1,13 0,-1-1,1-1,0 0,0-1,0-2,-1 0,1 0,-1-2,0 0,0-2,3-1,0-1,0 0,-1-1,0-1,-1-1,0-1,-1 0,0-1,-1-1,-1-1,0-1,-2 0,0-1,0 0,-2-1,1-2,-11 17,0-1,0 0,0 0,-1 1,1-1,-1 0,0 0,-1 0,1 0,-1 0,0-1,0 1,-1 0,1 0,-1 0,0 0,-1 0,1 1,-1-1,0 0,0 0,0 1,-1-1,0 1,0 0,0 0,0 0,0 0,-1 1,0-1,0 1,0 0,0 0,0 0,0 1,-1-1,0 1,1 0,-1 1,0-1,0 1,0 0,-4-1,-2 1,0 0,-1 0,1 1,-1 0,1 1,0 1,-1-1,1 2,0 0,0 0,0 1,1 0,-1 1,1 0,0 1,0 0,1 0,0 1,0 1,-3 3,-7 7</inkml:trace>
  <inkml:trace contextRef="#ctx0" brushRef="#br0" timeOffset="4164.803">4149 254,'-15'6,"-1"0,2 1,-1 1,1 0,0 1,0 1,1 0,1 1,0 0,0 1,1 0,1 1,0 0,-2 4,11-12,0 0,1 0,-1-1,1 1,0 0,1 0,-1-1,1 1,0 0,0-1,0 1,1 0,0-1,-1 0,2 1,-1-1,0 0,1 0,0 0,0-1,0 1,0-1,1 1,-1-1,1 0,0 0,0-1,0 1,0-1,0 0,1 0,-1 0,1-1,3 2,42 32,-46-32,-1-1,1 1,-1 0,0 0,0 0,0 0,0 1,0-1,-1 1,0 0,1 0,-1-1,-1 1,1 1,-1-1,1 0,-1 0,0 0,-1 1,1-1,-1 1,0-1,0 0,0 1,-1-1,1 0,-1 1,0-1,0 0,-1 0,1 0,-1 0,0 0,0 0,0 0,-1 0,1-1,-1 1,0-1,0 0,0 0,-1 0,1 0,-1 0,-10 5,0-1,0 0,-1-1,0-1,0 0,-1-1,0-1,1 0,-1-1,0-1,-14 0,6-1</inkml:trace>
  <inkml:trace contextRef="#ctx0" brushRef="#br0" timeOffset="4484.188">4713 28,'-48'40,"1"3,2 1,2 3,-16 25,39-49,1 1,1 0,1 1,1 1,1 1,2 0,0 1,-4 20,15-37,1 0,1 0,0 0,0 0,1 0,0 0,1 0,0 0,1-1,0 1,1-1,0 1,1-1,0-1,0 1,1-1,1 1,-1-2,1 1,1-1,-1 0,2 0,-1-1,1 0,0-1,0 0,1 0,-1-1,1 0,1-1,-1 0,1-1,-1 0,1 0,0-1,0-1,0 0,7 0,39 0,-33-1</inkml:trace>
  <inkml:trace contextRef="#ctx0" brushRef="#br0" timeOffset="5646.153">4770 621,'28'1,"-1"-1,1-2,-1-1,1-1,-1-1,0-1,-1-2,0 0,0-2,0-1,-1-1,-1-1,10-7,-23 10,-1-1,0 0,-1 0,0-1,0 0,-1-1,-1 0,0 0,-1-1,-1 1,0-1,0 0,-1-1,-3 12,0 1,0-1,-1 1,1 0,0-1,-1 1,1-1,-1 0,0 1,0-1,0 1,0-1,0 1,-1-1,1 0,-1 1,0 0,0-1,1 1,-2-1,1 1,0 0,0 0,-1-1,1 1,-1 0,0 0,1 1,-1-1,0 0,0 1,0-1,0 1,-1-1,1 1,0 0,-1 0,1 0,0 0,-1 0,1 1,-1-1,0 1,1 0,-1 0,1-1,-3 2,-6 2,0 0,1 1,-1 0,1 1,0 0,0 0,1 1,0 1,0-1,0 2,1-1,0 1,0 0,1 1,0 0,1 0,-1 0,2 1,0 0,0 0,0 0,2 1,-1-1,1 1,1 0,0 0,0 0,1 0,1 1,0-1,0 3,1-8,0-1,1 1,0-1,0 1,0-1,0 0,1 0,0 1,0-2,0 1,1 0,-1-1,1 0,0 1,0-2,1 1,-1 0,1-1,0 0,0 0,0 0,0-1,1 1,-1-1,1-1,2 2,5 0,0 0,1 0,-1-2,1 1,-1-2,0 1,1-2,-1 0,1-1,-1 0,1-1,8-3,0-1,-1-1,1-1,-2-1,1-1,-2-1,1-1,-2 0,1-2,-2 0,0 0,-1-2,-1 0,0-1,-1 0,-1-2,6-12,-60 145,40-110,0 0,1 1,-1-1,1 0,0 0,-1 1,2-1,-1 0,0 0,1 1,-1-1,1 0,0 0,0 0,0 1,0-1,1 0,-1-1,1 1,0 0,0 0,0-1,0 1,0-1,1 0,-1 1,1-1,-1 0,1-1,0 1,0 0,0-1,0 1,0-1,0 0,0 0,0 0,0-1,2 1,5 0,1 0,0 0,0-1,0 0,-1-1,1 0,0-1,0 0,-1-1,0 0,1-1,-1 0,0 0,-1-1,1 0,-1-1,0 0,0-1,-1 0,0 0,0-1,5-6,15-13,-9 11,-1-1,0 0,-1-2,-1 0,-1-1,-1 0,-1-1,0-1,2-8,-14 28,0 1,0 0,0-1,0 1,0-1,0 1,0-1,0 0,-1 1,1-1,-1 0,1 0,-1 0,0 1,1-1,-1 0,0 0,0 0,-1 1,1-1,0 0,0 0,-1 1,1-1,-1 0,0 0,1 1,-1-1,0 1,0-1,0 1,0-1,0 1,-1-1,1 1,0 0,-1 0,1 0,-1-1,1 1,-1 1,1-1,-1 0,0 0,1 1,-1-1,0 1,1-1,-1 1,0 0,0-1,0 1,1 0,-1 0,0 0,0 1,0-1,1 0,-1 1,0 0,-12 7,2 0,-1 1,1 1,1 0,-1 1,2 0,0 1,0 0,1 0,0 1,1 0,1 1,0 0,1 0,0 0,1 1,1 0,0 0,1 0,1 0,-1 16,2-24,0 0,0 0,1 0,0 1,0-1,0 0,1 1,0-1,1 0,0 0,0 0,0 0,1 0,0-1,0 1,1-1,0 0,0 0,0 0,1 0,0-1,0 0,0 0,0 0,1 0,0-1,0 0,0 0,1-1,-1 0,1 0,4 1,-3-2,1-1,-1 0,0-1,1 1,-1-2,0 1,1-1,-1 0,0-1,0 0,0 0,0-1,0 0,0 0,-1-1,0 0,1 0,-2-1,1 0,0 0,-1-1,4-3,11-9</inkml:trace>
  <inkml:trace contextRef="#ctx0" brushRef="#br0" timeOffset="6003.076">6576 170,'-138'249,"135"-242,-6 6,2-1,0 2,0-1,1 1,1 0,0 0,1 0,1 1,0-1,1 1,0 0,2 0,-1 0,2 0,0 1,1-11,0 0,1 0,0 0,-1 0,2-1,-1 1,0-1,1 0,0 0,0 0,0 0,0-1,1 1,-1-1,1 0,0-1,0 1,0-1,0 0,0 0,1-1,-1 0,1 1,-1-2,1 1,1-1,7 2,0-2,1 0,-1-1,0 0,0-1,0-1,-1 0,1-1,12-4,-24 7,0 1,-1-1,1 0,0 0,0 1,0-1,-1 0,1 0,0-1,-1 1,1 0,-1 0,0-1,1 1,-1-1,0 0,0 1,0-1,0 0,0 1,0-1,0 0,-1 0,1 0,-1 0,1 0,-1 0,0 1,0-1,0 0,0 0,0 0,0 0,0 0,-1 0,1 0,-1 0,1 0,-1 0,0 0,0 1,0-1,0 0,0 0,-10-10</inkml:trace>
  <inkml:trace contextRef="#ctx0" brushRef="#br0" timeOffset="6248.22">6238 424,'43'0,"29"-5,6-2,-4 1,-11 1,-11 1,-9 2,-8-4,-4 0,-3 0,-7 1</inkml:trace>
  <inkml:trace contextRef="#ctx0" brushRef="#br0" timeOffset="6500.198">6915 0,'25'63,"-4"2,-2 0,-2 1,-4 0,-3 1,-2 1,-4-1,-3 1,-3 20,2-77,-1 0,-1 1,0-1,0 0,-1 0,-1 0,0 0,0 0,-1-1,0 0,-1 0,0 0,-1-1,0 1,0-2,-1 1,0-1,-1 0,0-1,0 0,0 0,-1-1,0 0,0-1,0 0,-4 0,-14 7,3-1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29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0 339,'79'0,"215"-11,8-24,-193 24,-109 11,0 0,-1 0,1 1,-1-1,1 0,0 0,-1 0,1 0,0 1,0-1,-1 0,1 0,0 0,-1 1,1-1,0 0,0 1,0-1,-1 0,1 0,0 1,0-1,0 0,0 1,-1-1,1 1,0-1,0 0,0 1,0-1,0 0,0 1,0-1,0 0,0 1,0-1,0 1,0-1,1 0,-1 1,0-1,0 0,0 1,0-1,1 0,-1 1,0-1,0 0,0 0,1 1,-1-1,0 0,1 0,-1 1,0-1,1 0,-1 0,0 0,1 0,-1 0,0 1,1-1,-15 5</inkml:trace>
  <inkml:trace contextRef="#ctx0" brushRef="#br0" timeOffset="249.969">84 565,'44'0,"37"0,11 0,-2 0,-5-5,-14-1,-13 0,-7 1,-7 2,-7 1,-5 0,-2 2,-7 5,-3 1,-4 0</inkml:trace>
  <inkml:trace contextRef="#ctx0" brushRef="#br0" timeOffset="813.954">338 1,'48'22,"-2"2,0 3,35 27,42 24,-67-45,-2 2,-2 3,-1 2,9 12,-58-50,1 1,0-1,-1 1,0 0,1 0,-1 0,0 0,-1 0,1 1,-1-1,1 0,-1 1,0-1,0 1,0 0,-1-1,1 1,-1 0,0-1,0 1,0 0,-1-1,1 1,-1 0,0-1,0 1,0-1,0 1,-1-1,1 0,-1 1,0-1,0 0,0 0,-1 0,1-1,-2 2,-109 91,-143 63,36-41,202-104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37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438 339,'-6'-6,"0"0,-1 1,0 0,0 0,0 0,-1 1,1 0,-1 1,0 0,0 0,-1 0,1 1,0 1,-1-1,1 1,-1 1,1-1,-1 1,1 1,-1 0,1 0,-1 1,1 0,0 0,-1 1,1 0,1 0,-1 1,0 0,1 0,-5 4,-10 5,4-4,1 1,0 0,1 2,0 0,0 0,1 2,-12 13,25-24,0-1,1 1,-1 0,0-1,1 1,0 0,0 0,-1 0,2 0,-1 0,0 0,1 0,-1 0,1 0,0 0,0 1,0-1,0 0,1 0,-1 0,1 0,0 0,0 0,0 0,0 0,1 0,-1-1,1 1,0 0,-1-1,1 1,0-1,0 0,1 1,3 3,0 0,1-1,0 0,0 0,0-1,0 1,1-2,-1 1,1-1,0 0,0-1,4 1,159 32,-168-35,-1 0,1 1,-1-1,1 1,-1 0,0 0,0 0,1 0,-1 0,0 0,0 1,0-1,0 1,0-1,0 1,-1 0,1-1,-1 1,1 0,-1 0,1 1,-1-1,0 0,0 0,0 0,0 1,-1-1,1 1,-1-1,1 0,-1 1,0-1,0 1,0-1,0 1,0-1,-1 1,1-1,-1 0,1 1,-1-1,0 0,0 1,0-1,0 0,-1 0,0 1,-10 14,-2-1,0-1,-1-1,0 0,-1 0,-1-2,0 0,-1-1,0-1,-1 0,0-1,0-1,-4 0,-51 7,74-16,-1 1,1-1,-1 1,1-1,-1 1,1-1,0 1,-1-1,1 1,0-1,-1 1,1-1,0 1,0-1,0 0,-1 1,1-1,0 0,0 1,0-1,0 0,0 1,0-1,0 1,0-1,0 0,1 1,-1-1,0 0,0 1,0-1,1 1,-1-1,0 1,1-1,-1 0,1 1,-1 0,0-1,1 1,-1-1,1 1,-1-1,1 1,-1 0,1-1,0 1,-1 0,1 0,11-11</inkml:trace>
  <inkml:trace contextRef="#ctx0" brushRef="#br0" timeOffset="236.594">805 565,'-14'38,"-10"23,-1 6,4-5,6-7,5-8,4-13</inkml:trace>
  <inkml:trace contextRef="#ctx0" brushRef="#br0" timeOffset="484.646">776 1,'5'38,"2"18,-1-1</inkml:trace>
  <inkml:trace contextRef="#ctx0" brushRef="#br0" timeOffset="766.13">1002 989,'47'-105,"4"3,41-59,-68 134,-24 27,1 0,0 0,-1 0,1 0,-1 0,1 0,0 0,-1 0,1 0,-1 0,1 0,0 0,-1 0,1 1,-1-1,1 0,-1 0,1 1,-1-1,1 0,-1 1,1-1,-1 0,1 1,-1-1,0 1,1-1,-1 1,0-1,1 1,-1-1,0 1,0-1,1 1,-1-1,0 1,0 0,0-1,0 1,0-1,0 1,0 0,0-1,0 1,0-1,0 1,0-1,0 1,0 0,-1-1,1 1,0-1,0 95,-2-82,1 0,0 0,1 1,1-1,0 0,0 0,2 0,-1 0,2 0,-1-1,2 1,0-1,4 6,-7-15,0 0,0 0,0 0,1-1,-1 1,1-1,-1 1,1-1,0 0,0 0,0 0,1-1,-1 1,0-1,0 0,1 0,-1 0,1 0,-1 0,1-1,-1 1,1-1,0 0,-1 0,1-1,-1 1,1-1,-1 0,1 0,-1 0,1 0,-1 0,0-1,2-1,99-74,-88 57,-1-1,-1 0,-1-1,-1 0,-1-1,5-14,-6 13</inkml:trace>
  <inkml:trace contextRef="#ctx0" brushRef="#br0" timeOffset="1036.047">2074 85,'-49'58,"1"3,4 1,2 3,3 1,-22 54,54-109,0 1,1 0,1 0,0 1,0-1,1 1,1 0,0 0,1 1,1-1,0 1,0-1,1 0,1 1,1-1,-1 1,2-1,0 0,1 0,0 0,1-1,0 0,1 1,0-2,9 12,-6-11,1-1,0 0,1-1,0 0,1-1,0 0,0-1,1 0,0-1,1 0,-1-1,1-1,0 0,1-1,-1 0,1-1,0-1,10 0,3-2,-4 0</inkml:trace>
  <inkml:trace contextRef="#ctx0" brushRef="#br0" timeOffset="1852.97">2187 819,'35'-14,"-2"-2,0-2,0 0,-2-2,-1-2,0-1,21-22,-42 39,-1-1,-1 1,1-2,-1 1,-1-1,1 0,-1 0,-1-1,1 0,-1 0,-1 0,0 0,0-1,-1 0,0 0,-1 0,0 0,0-5,-2 14,0 0,0 0,0 1,0-1,0 0,0 0,0 0,0 0,-1 1,1-1,0 0,-1 0,1 1,0-1,-1 0,1 1,-1-1,1 0,-1 1,1-1,-1 0,0 1,1-1,-1 1,0 0,1-1,-1 1,0-1,0 1,1 0,-1 0,0-1,0 1,0 0,0 0,1 0,-1 0,0 0,0 0,0 0,1 0,-1 0,0 0,0 1,0-1,0 0,1 0,-1 1,0-1,1 1,-1-1,0 0,0 1,1-1,-1 1,1 0,-1-1,1 1,-1 0,1-1,-1 1,-39 37,26-15,0 0,1 1,1 0,2 0,0 1,1 1,0 8,7-29,1 0,-1 1,1-1,0 1,1-1,-1 1,1-1,0 1,1 0,-1-1,1 1,0-1,0 1,1-1,0 0,0 1,0-1,0 0,1 0,0-1,0 1,0 0,1-1,-1 0,1 0,0 0,1 0,-1-1,0 1,1-1,0 0,0-1,0 1,0-1,0 0,0 0,1 0,-1-1,3 1,11-1,1 0,0-2,0 0,0-1,-1-1,1 0,-1-2,0 0,0-2,-1 0,1 0,-1-2,-1 0,0-2,0 1,-1-2,-1 0,0-1,0-1,-1 0,-1-1,-1 0,0-1,-1-1,0 1,-2-2,0 1,2-8,21-88,-31 112,-1 0,1-1,-1 1,1 0,-1 0,1 0,-1 0,0-1,1 1,-1 0,0 0,0-1,0 1,0 0,0 0,0-1,-1 1,1 0,0 0,-1-1,1 1,-1 0,1 0,-1 0,1 0,-1 0,0 0,1 0,-1 0,0 0,0 0,0 0,0 0,0 0,0 1,0-1,0 0,0 1,0-1,0 1,-1-1,1 1,0 0,0-1,-1 1,1 0,0 0,0 0,-1 0,1 0,0 0,0 0,-1 0,1 1,0-1,0 0,0 1,-1-1,1 1,0-1,0 1,0 0,0-1,0 1,0 0,-7 7,0 0,1 1,0 0,0 0,1 1,0 0,0 0,1 0,1 1,0-1,0 1,1 0,1 0,0 0,0 1,0 6,3-11,-1-1,1 1,1-1,-1 0,1 0,0 1,0-1,1 0,-1-1,1 1,1 0,-1-1,1 0,0 0,0 0,1 0,-1-1,1 1,0-1,0 0,1-1,-1 1,1-1,-1 0,1-1,0 1,0-1,1 0,-1-1,0 1,1-1,-1 0,0-1,1 0,-1 0,1 0,-1-1,1 0,-1 0,0 0,6-3,5-5,0 0,-1-1,0-1,0 0,-2-2,1 1,-1-2,-1 0,-1 0,0-1,-1-1,0 0,-1-1,-1 0,-1 0,0 0,-1-1,-1-1,-1 1,-1-1,1-8,-6-35,-24 81,14 4,2 1,1 0,1 1,1-1,1 1,1 1,1-1,1 0,2 1,0-1,3 14,-3-24,0-7,0 0,0 0,0 0,1 0,0 0,1 0,0-1,0 1,1 0,-1-1,2 0,-1 0,1 0,0 0,0 0,1-1,0 0,0 0,1 0,0 0,0-1,0 0,0 0,1-1,0 0,-1 0,2 0,-1-1,0 0,1-1,-1 1,1-1,0-1,0 0,0 0,0 0,0-1,0 0,0-1,21-5,-4-1</inkml:trace>
  <inkml:trace contextRef="#ctx0" brushRef="#br0" timeOffset="2650.031">3993 255,'-72'245,"-8"24,78-264,0-1,0 1,1 0,-1-1,1 1,0 0,1 0,-1 0,1 0,0 0,0 0,0-1,1 1,-1 0,1 0,0 0,1 0,-1-1,1 1,0-1,0 1,1-1,-1 0,1 1,0-1,0-1,0 1,1 0,-1-1,1 0,0 0,0 0,0 0,0 0,1-1,-1 0,1 0,-1 0,4 0,3 0,1 0,0-2,-1 1,1-2,0 0,-1 0,1-1,-1 0,1-1,-1 0,0-1,0 0,-1-1,1 0,4-3,-14 7,1 0,0 0,-1 0,1 0,-1 0,0 0,1-1,-1 1,0 0,0-1,0 1,0-1,0 1,0-1,0 1,0-1,-1 0,1 1,-1-1,1 0,-1 0,1 0,-1 1,0-1,0 0,0 0,0 0,0 1,-1-1,1 0,-1 0,0-1,-6-17</inkml:trace>
  <inkml:trace contextRef="#ctx0" brushRef="#br0" timeOffset="2850.398">3626 481,'39'4,"31"8,9 0,1-1,-9-2,-11-4,-7-1,-7-3,-7-5,-5-3,-3 0,-8 2</inkml:trace>
  <inkml:trace contextRef="#ctx0" brushRef="#br0" timeOffset="3169.213">4502 57,'26'77,"25"74,28 150,-70-250,-3 1,-2 0,-3 0,-1 0,-7 39,6-82,0 1,-1-1,0 0,0 0,-1 0,0-1,-1 1,0-1,0 1,-1-1,0-1,-1 1,1-1,-1 0,-1 0,1 0,-1-1,-1 0,1-1,-1 1,0-1,0-1,0 0,0 0,-1 0,0-1,0 0,-3 0,-13 4,14-3,1-1,-1 0,0 0,0-2,0 1,0-1,0-1,-1 0,-3 0,-3-5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33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848 537,'-26'11,"1"1,1 1,0 1,0 1,2 1,0 1,1 1,-13 15,28-27,1 0,0 0,0 1,1 0,0 0,0 0,0 0,1 1,0-1,1 1,0 0,0-1,1 1,-1 0,2 0,-1 2,1-7,0 1,0 0,0 0,1 0,-1-1,1 1,0 0,0-1,0 1,0 0,1-1,-1 1,1-1,0 0,0 0,0 1,1-1,-1-1,1 1,0 0,-1-1,1 1,0-1,1 0,-1 0,0 0,1 0,-1 0,1-1,-1 0,1 0,0 0,3 1,11-2,1-1,-1 0,1-1,-1-1,0-1,0-1,-1 0,1-1,-1-1,0-1,-1 0,0-1,0-1,-1 0,0-2,-1 1,0-2,-1 0,0 0,-1-1,8-12,2-2,0-1,-2 0,-1-2,-1-1,-2 0,-1-1,10-34,-19 47,0-1,-1 0,-1 0,-1 0,-1 0,-1-1,-1 1,-1 0,-1-1,0 1,-2 0,0 0,-2 0,-2-6,3 18,0-1,0 1,0 1,-1-1,-1 1,1 0,-1 1,-1-1,1 1,-1 1,0-1,-6-2,10 7,0 0,1 0,-1 0,0 0,0 1,0-1,0 1,0 0,0 1,0-1,0 1,0-1,0 1,-1 0,1 1,0-1,0 1,0 0,0 0,0 0,0 0,0 1,0 0,1 0,-1 0,0 0,1 0,0 1,-1-1,1 1,-2 3,-11 13,2 0,0 1,1 1,1 0,1 1,1 1,1-1,1 1,1 1,1-1,1 1,1 0,1 0,2 1,0-1,1 1,2-1,0 0,1 0,2 0,1 0,0 0,2-1,1 0,0-1,11 18,1-7,1-1,2-1,1-1,1 0,23 18,-27-37,-12-10</inkml:trace>
  <inkml:trace contextRef="#ctx0" brushRef="#br0" timeOffset="429.784">1384 86,'6'-3,"7"-3,-1-1,1 2,0-1,0 2,0 0,1 0,0 1,0 1,0 1,-1-1,1 2,0 0,0 1,9 2,-22-3,0 0,1 1,-1-1,1 1,-1-1,0 1,0 0,1-1,-1 1,0 0,0 0,0 0,0 0,0 0,0 0,0 0,0 1,0-1,-1 0,1 0,0 1,-1-1,1 0,-1 1,1-1,-1 1,0-1,0 0,1 1,-1-1,0 1,0-1,-1 1,1-1,0 1,0-1,-1 0,1 1,-1-1,1 0,-1 1,0-1,-36 60,25-45,-12 17,17-25,0 0,1 0,-1 0,2 1,-1 0,1 0,1 0,0 1,0 0,0-1,2 1,-1 1,1-1,1 0,-1 0,2 10,0-17,1 0,0 0,0 0,0 0,1 0,-1-1,1 1,-1 0,1-1,0 1,0-1,0 1,1-1,-1 0,0 0,1 0,-1 0,1-1,0 1,0-1,-1 1,1-1,0 0,0 0,0 0,0-1,1 1,0-1,96 3,-80-4,119 2,-121 5</inkml:trace>
  <inkml:trace contextRef="#ctx0" brushRef="#br0" timeOffset="800.501">1 1074,'194'11,"-1"-9,77-13,377-44,-195 21,-424 34,-4 1</inkml:trace>
  <inkml:trace contextRef="#ctx0" brushRef="#br0" timeOffset="1666.803">791 1299,'-24'1,"1"2,-1 1,0 1,1 1,0 0,0 2,1 1,-18 10,25-13,1 1,-1 0,2 1,-1 1,1 0,1 0,-1 2,2-1,0 2,0-1,1 2,0-1,1 1,0 1,1-1,1 1,0 1,1 0,1 0,0 0,1 0,-1 11,6-19,1-1,-1 1,2 0,-1-1,1 1,0-1,0 0,1 0,0 0,0 0,0 0,1-1,0 0,0 0,0 0,0-1,1 0,0 0,0 0,0-1,0 1,1-1,-1-1,1 0,-1 1,1-2,0 1,0-1,0 0,0-1,0 0,0 0,0 0,0-1,0 0,0 0,1-1,20-7,1 0,-1-2,-1-2,0 0,-1-2,-1-1,0 0,-1-2,0-1,-2-1,-1-1,0-1,-1-1,-2 0,0-2,13-25,-20 30,-1 0,0-1,-2-1,-1 1,0-1,-2-1,0 1,-2-1,1-19,-3 31,0 1,-2-1,1 0,-1 0,-1 0,0 0,0 0,-1 1,0-1,-1 1,-1 0,1 0,-1 0,-1 1,0 0,0 0,-1 0,0 1,-1 0,1 0,-4-1,8 6,-1 1,1 0,-1 0,1 0,-1 0,0 1,1-1,-1 1,0 0,0 0,0 0,0 1,0-1,0 1,0 0,0 0,0 1,0-1,0 1,0 0,0 0,0 0,0 1,0-1,1 1,-1 0,1 0,-1 0,1 0,0 1,0-1,0 1,0 0,-7 6,1 1,0 0,1 0,0 0,0 1,1 1,1-1,0 1,-3 10,3-6,2 0,0 1,0-1,2 1,0 0,1 0,0-1,2 1,0 0,1 0,0 0,2-1,0 1,0-1,2 0,0 0,1-1,0 0,1 0,1 0,1-1,0-1,0 1,1-2,1 1,0-2,1 0,0 0,1-1,0-1,5 2,-14-8,1 0,-1-1,1 1,0-1,0-1,0 1,0-1,0 0,0-1,0 1,1-1,-1 0,0-1,0 0,0 0,1 0,12-5</inkml:trace>
  <inkml:trace contextRef="#ctx0" brushRef="#br0" timeOffset="2038.771">1469 1074,'-51'99,"3"-9,5 2,-27 82,53-62,17-108,0-1,0 1,1-1,-1 0,1 1,0-1,0 0,0 1,0-1,1 0,-1 0,1 0,0 0,0 0,0 0,0-1,0 1,1-1,-1 1,1-1,0 0,-1 0,1 0,0 0,0-1,1 1,-1-1,0 0,0 0,3 1,5 0,0 0,1-1,-1 0,0-1,1 0,-1 0,0-2,1 1,-1-1,0-1,0 0,0-1,-1 0,1 0,-1-1,0-1,0 0,-1 0,0-1,0 0,3-3,1-8</inkml:trace>
  <inkml:trace contextRef="#ctx0" brushRef="#br0" timeOffset="2247.931">1102 1328,'38'4,"23"3,5-1,-3-2,-8 0,-9-2,-6-1,-7 0,-2-1,-4-1,-4-4,-8-1</inkml:trace>
  <inkml:trace contextRef="#ctx0" brushRef="#br0" timeOffset="2653.183">1751 1158,'12'-2,"3"-2,0 0,1 1,-1 1,0 1,1 0,-1 1,0 1,1 0,-1 1,7 2,-21-4,1 0,-1 1,0-1,0 0,0 1,1-1,-1 1,0-1,0 1,0 0,0-1,0 1,0 0,0 0,0-1,0 1,-1 0,1 0,0 0,0 0,-1 0,1 0,-1 1,1-1,-1 0,1 0,-1 0,0 0,1 1,-1-1,0 0,0 0,0 1,0-1,0 0,0 0,-1 0,1 1,0-1,0 0,-1 0,1 0,-1 0,1 1,-1-1,0 0,1 0,-2 0,-43 48,39-43,-49 71,54-74,0-1,0 0,1 1,0-1,-1 1,1-1,0 0,0 1,0-1,1 1,-1-1,0 1,1-1,0 0,-1 1,1-1,0 0,0 0,1 1,-1-1,0 0,1 0,-1 0,1-1,-1 1,1 0,0 0,0-1,0 1,0-1,0 0,0 0,0 0,1 0,-1 0,0 0,1 0,5 1,1 0,0-1,0 0,0 0,0-1,0 0,1-1,-1 0,-1 0,1-1,0 0,0-1,-1 0,1 0,-1 0,0-1,4-3,7-2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43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58,'24'0,"27"-5,9-1,1 0,-7 1,-7 1,-7 2,-5 1,-4-5,-3 0,-1 0,0 2,0 1,0 1,1 1,-1 1,1 0,-5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47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3 135,'-1'0,"1"-1,0 1,0-1,-1 1,1 0,0-1,0 1,0-1,0 1,0-1,0 1,-1-1,1 1,0-1,1 1,-1-1,0 1,0-1,0 1,0-1,0 1,0-1,1 1,-1-1,0 1,0-1,1 1,-1-1,0 1,0 0,1-1,-1 1,1 0,-1-1,0 1,1 0,-1 0,1-1,-1 1,1 0,-1 0,1 0,-1-1,1 1,-1 0,1 0,-1 0,1 0,-1 0,1 0,-1 0,1 0,-1 0,1 0,-1 0,1 0,-1 1,79-27,1 3,1 4,12 2,129-13,-171 28,-33 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49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1045,'5'0,"6"0,6 0,5 0,4 0,2 0,1 0,0 0,1 0,-1 0,0 0,-1 0,1 0,-5-5,-3-1,2 0,0 1,-3 1</inkml:trace>
  <inkml:trace contextRef="#ctx0" brushRef="#br0" timeOffset="953.814">395 1384,'50'-12,"0"-1,-1-3,0-1,-1-3,-1-2,-1-2,-2-2,0-2,-2-2,-1-1,13-15,-33 24,-1-2,0 0,-2-1,-1 0,-2-2,12-23,-25 45,0-1,0 1,0-1,-1 1,0-1,0 1,0-1,-1 0,1 1,-1-1,-1 0,1 1,-1-1,-1-2,2 6,-1 0,1 0,-1 0,0 0,0 0,0 0,0 1,0-1,0 0,0 1,-1-1,1 0,-1 1,1 0,-1-1,1 1,-1 0,0 0,0 0,1 0,-1 0,0 0,0 0,0 1,0-1,0 1,0 0,0-1,0 1,0 0,0 0,0 0,0 0,-1 1,1-1,0 0,0 1,0 0,1-1,-3 2,-8 2,1 1,-1 1,1 0,0 0,0 1,1 0,0 1,0 1,0-1,1 1,1 1,0 0,0 0,1 1,0-1,1 1,-5 11,2-3,1 1,0 0,2 1,0 0,1 0,2 0,0 0,1 1,1-1,1 7,0-20,1-1,0 1,0-1,0 1,1-1,0 0,1 0,0 1,0-2,0 1,1 0,0-1,0 1,1-1,-1 0,2-1,-1 1,0-1,1 0,0 0,0-1,1 0,-1 0,1 0,0-1,0 0,0 0,0-1,0 0,1 0,0-1,15 3,1-1,0-1,-1-1,1-1,0-1,0-1,-1-1,1-2,-1 0,0-1,0-2,-1 0,0-1,-1-1,1-1,-2-1,0-1,0-1,-2-1,5-4,4-2,0-1,-1-2,-1 0,-1-2,-2-1,0 0,-2-2,-1-1,3-55,-22 83,0 0,1 0,-1 1,0-1,-1 0,1 1,0-1,0 0,-1 0,1 1,-1-1,0 0,1 1,-1-1,0 1,0-1,0 1,0-1,0 1,0 0,0 0,-1-1,1 1,0 0,-1 0,1 0,-1 0,1 0,-1 1,1-1,-1 0,0 1,1-1,-1 1,0 0,0-1,1 1,-1 0,0 0,1 0,-1 0,0 0,0 1,1-1,-1 1,0-1,0 1,-5 2,-1 1,1 1,0-1,0 1,0 1,1-1,-1 1,2 0,-1 0,1 1,-1 0,2-1,-1 2,1-1,0 1,1-1,-1 1,2 0,-1 0,1 1,0-1,1 0,0 1,0 1,-1-2,-1 0,2 1,-1-1,1 1,0-1,1 1,0-1,1 1,-1-1,1 0,1 1,0-1,0 0,1 0,0 0,0 0,0 0,1-1,1 1,-1-1,1 0,0 0,1-1,0 0,0 0,0 0,1 0,-1-1,2 0,7 1,0-1,1-1,-1 0,0-1,1-1,0-1,0 0,-1 0,1-2,0 0,0-1,-1-1,1 0,-1-1,0 0,0-2,10-4,2-3,0-1,-1-1,-1-1,0-2,-1 0,-1-2,-1 0,0-2,-2 0,-1-1,0-1,9-18,-22 35,-1-1,0 0,0 0,0-1,-1 1,0-1,-1 0,0 0,0 0,-1-1,0 1,0-1,-1 1,-1-1,0 1,0-1,-1 1,0-1,0 1,-1-1,0 1,-1-1,2 8,-1-1,1 0,-1 1,0 0,0-1,0 1,0 0,0 0,0 0,0 0,-1 0,1 1,-1-1,1 1,-1-1,0 1,0 0,1 0,-1 0,0 0,0 1,0-1,0 1,0 0,0 0,0 0,0 0,0 0,0 1,0-1,1 1,-1 0,0 0,0 0,0 0,-2 2,-2 0,-1 2,1-1,0 1,0 0,1 0,0 0,-1 1,2 0,-1 1,1-1,0 1,-3 5,-1 5,1 1,1 1,0-1,1 1,2 0,0 0,0 1,2-1,0 1,2 0,0-1,1 1,1 2,-1-12,0-1,1 1,0 0,1-1,-1 0,2 0,-1 0,2 0,-1 0,1-1,0 1,1-1,0-1,0 1,0-1,1 0,0-1,1 1,0-1,0-1,0 1,0-2,1 1,0-1,0 0,0-1,2 1,41-6,-33-8</inkml:trace>
  <inkml:trace contextRef="#ctx0" brushRef="#br0" timeOffset="1357.176">2342 508,'57'-29,"-27"12,1 1,1 2,0 1,1 2,28-6,-60 16,0 0,1 0,-1 1,1-1,-1 0,1 1,-1-1,1 1,-1 0,1 0,-1-1,1 1,-1 0,1 0,0 0,-1 1,1-1,-1 0,1 1,-1-1,1 1,-1-1,1 1,-1 0,1-1,-1 1,0 0,0 0,1 0,-1 0,0 0,0 0,0 0,0 1,0-1,0 0,0 1,-1-1,1 0,0 1,-1-1,1 1,-1-1,0 1,1-1,-1 1,0 0,0-1,0 1,0-1,0 1,0-1,0 1,-1 0,1-1,-1 1,1-1,-1 1,1-1,-1 1,-65 85,57-77,0-1,0 2,1-1,0 1,1 0,0 0,1 1,0 0,1 0,0 1,1 0,-1 6,4-14,1-1,0 1,0 0,1-1,-1 1,1 0,0-1,0 1,1-1,-1 0,1 1,0-1,0 0,1 0,-1 0,1 0,0 0,0-1,0 1,0-1,1 0,-1 0,1 0,0 0,0-1,0 0,0 1,0-1,1-1,1 2,10 3,0-1,1 0,-1-1,1 0,0-2,0 0,15 0,-4-2,-3-1</inkml:trace>
  <inkml:trace contextRef="#ctx0" brushRef="#br0" timeOffset="2236.858">3556 650,'-12'-4,"0"0,-1 2,1-1,-1 1,0 1,1 0,-1 1,0 1,0 0,1 0,-1 1,1 1,-1 0,1 1,0 0,0 1,1 0,-1 1,1 0,0 1,1 0,-1 1,2 0,-1 0,1 1,-5 7,12-13,0-1,1 1,-1 0,1 0,-1 0,1 0,0 0,0 0,1 0,-1 0,1 0,-1 0,1 0,0 1,0-1,1 0,-1 0,1 0,-1 0,1 0,0 0,0 0,0 0,1 0,-1 0,1 0,-1 0,1-1,0 1,0-1,0 1,0-1,1 0,0 1,102 54,-80-47,-21-9,1 0,-1 0,0 1,0-1,0 1,0 0,0 0,0 0,0 0,-1 1,1 0,-1-1,0 1,0 1,0-1,0 0,0 1,-1-1,1 1,-1 0,0 0,0 0,-1 0,1 0,-1 0,0 0,0 1,0-1,-1 0,1 1,-1-1,0 1,0-1,-1 0,1 1,-1-1,0 0,0 1,-1-1,1 0,-2 3,-8 5,-1 0,0-1,0-1,-1 0,0-1,-1 0,0-1,-1-1,1 0,-1 0,0-2,-1 0,0-1,0 0,-64 6,79-10,0-1,0 1,1-1,-1 1,0-1,0 0,0 1,1-1,-1 0,0 0,1 0,-1 1,1-1,-1 0,1 0,-1 0,1 0,0 0,-1 0,1 0,0 0,0 0,0 0,-1 0,1 0,0 0,1 0,-1 0,0 0,0 0,0 0,1 0,-1 0,0 0,1 0,-1 0,1 0,-1 0,1 0,-1 0,1 0,0 1,-1-1,1 0,0 1,0-1,0 0,0 1,13-16</inkml:trace>
  <inkml:trace contextRef="#ctx0" brushRef="#br0" timeOffset="2464.717">3979 819,'-10'39,"-7"26,-6 8,1-5,-1-8,4-10,4-9,6-11</inkml:trace>
  <inkml:trace contextRef="#ctx0" brushRef="#br0" timeOffset="2634.102">4035 142,'10'38,"3"13</inkml:trace>
  <inkml:trace contextRef="#ctx0" brushRef="#br0" timeOffset="3056.025">4148 1214,'62'-68,"-3"-3,48-78,-29 40,-75 105,26-28,-29 31,1 1,-1-1,1 1,-1 0,1-1,-1 1,1 0,0-1,-1 1,1 0,0 0,-1-1,1 1,0 0,-1 0,1 0,0 0,-1 0,1 0,0 0,-1 0,1 0,0 0,-1 1,1-1,0 0,-1 0,1 1,-1-1,1 0,0 1,-1-1,1 0,-1 1,1-1,-1 1,1-1,-1 1,1-1,-1 1,0-1,1 1,-1 0,0-1,1 1,-1 0,0-1,0 1,0 0,0-1,0 1,1 0,-1-1,0 1,0 0,-1-1,11 135,-10-129,0 1,1-1,0 0,0 0,0 1,0-1,1 0,0 0,0-1,1 1,0 0,0-1,0 1,0-1,1 0,0 0,0-1,1 1,-1-1,1 0,0 0,0 0,0-1,0 1,1-1,-1-1,1 1,0-1,3 1,-2-2,0 0,0-1,0 0,0 0,0-1,0 0,0 0,0 0,0-1,-1 0,1-1,0 1,-1-1,0-1,0 1,0-1,0 0,0 0,-1-1,0 1,0-1,0 0,-1-1,4-3,86-149,-71 101,-16 33</inkml:trace>
  <inkml:trace contextRef="#ctx0" brushRef="#br0" timeOffset="3520.827">5559 226,'-51'41,"1"3,2 1,2 3,2 1,2 3,-30 49,60-86,1 0,1 1,0 1,1 0,1 0,0 0,2 1,0 0,1 1,1-1,0 1,1 0,2 0,0 0,0 0,2 0,1 0,0 0,1 0,1 0,1-1,0 0,2 0,0 0,1-1,4 7,-5-13,0-1,0 0,1 0,0-1,1 0,0 0,1-1,-1-1,1 1,1-2,-1 1,1-1,1-1,-1 0,1-1,-1 0,1 0,1-1,-1-1,0 0,0-1,1 0,-1-1,1-1,11-1,0-4</inkml:trace>
  <inkml:trace contextRef="#ctx0" brushRef="#br0" timeOffset="4304.374">5503 1073,'44'-7,"1"-1,-2-3,1-2,-2-1,0-2,-1-2,0-2,-2-2,20-15,-40 23,-1-1,-1-1,0 0,-1-2,-1 1,-1-2,0 0,-2-1,0 0,-1-1,-1 0,-1-1,-1 0,2-25,-10 46,0 1,0-1,0 0,1 1,-1-1,0 0,0 1,0-1,0 0,-1 1,1-1,0 0,0 1,0-1,0 0,-1 1,1-1,0 0,-1 1,1-1,0 1,-1-1,1 0,-1 1,1-1,-1 1,1 0,-1-1,1 1,-1-1,1 1,-1 0,0-1,1 1,-1 0,0 0,1-1,-1 1,0 0,1 0,-1 0,0 0,1 0,-1 0,0 0,0 0,1 0,-1 0,0 0,1 1,-1-1,0 0,1 0,-1 1,1-1,-1 0,0 1,1-1,-1 1,1-1,-1 1,1-1,-1 1,-69 87,60-71,-2 3,0 2,2 0,0 0,1 1,2 0,0 0,1 7,5-24,0 0,0 1,1-1,1 1,-1-1,1 1,0-1,0 0,1 1,-1-1,1 0,1 0,-1 0,1 0,0-1,1 1,-1-1,1 0,0 0,1 0,-1 0,1-1,0 1,0-1,0-1,0 1,1-1,-1 0,1 0,0 0,0-1,0 0,1 0,-1 0,0-1,6 0,10 0,0-2,-1 0,1-1,0-1,-1-2,0 0,0-1,0-1,-1 0,0-2,-1-1,0 0,0-1,-1-1,0-1,-1-1,-1 0,0-1,-1-1,-1 0,8-12,5-3,91-134,-105 123,-12 42,-1-1,0 1,0-1,1 0,-1 1,0-1,0 0,0 1,0-1,0 0,0 1,0-1,0 1,0-1,0 0,0 1,0-1,0 0,-1 1,1-1,0 0,0 1,-1-1,1 1,0-1,-1 1,1-1,-1 1,1-1,0 1,-1-1,1 1,-1 0,0-1,1 1,-1-1,1 1,-1 0,1 0,-1-1,0 1,1 0,-1 0,0 0,1 0,-1 0,0 0,1 0,-1 0,0 0,1 0,-1 0,0 0,1 0,-1 1,1-1,-1 0,0 0,0 1,-67 62,51-42,16-20,-85 115,82-111,1 1,0 0,0 0,1 0,-1 0,1 0,1 1,-1-1,1 1,0-1,1 1,-1-1,1 1,0-1,1 1,0 0,0-1,0 1,1-1,1 4,-1-7,1 1,-1-1,1 0,-1 0,1 0,0-1,0 1,0-1,0 1,1-1,-1 0,1 0,-1-1,1 1,0-1,-1 1,1-1,0 0,0-1,0 1,0-1,0 0,0 0,0 0,0 0,102-15,-79 4,-2 0,0-2,0-1,-2 0,1-2,-2-1,0-1,14-15,-23 22,8-9,0-1,-2-1,0-1,-2 0,-1-1,0-1,-2-1,3-8,-7-4,-10 37,0 0,0 1,-1-1,1 0,0 1,0-1,-1 0,1 1,0-1,-1 0,1 1,-1-1,1 1,0-1,-1 1,1-1,-1 1,0-1,1 1,-1 0,1-1,-1 1,0 0,1-1,-1 1,0 0,1 0,-1 0,0 0,1 0,-1-1,0 1,1 0,-1 0,0 1,0-1,1 0,-1 0,0 0,1 0,-1 1,0-1,1 0,-1 1,1-1,-1 0,0 1,1-1,-1 1,1-1,-1 1,1-1,-13 8,1 0,0 1,0 1,1 0,0 0,1 1,0 1,1-1,0 1,1 1,1 0,0 0,0 1,1-1,1 1,0 0,1 1,1-1,0 1,1 0,0 0,2 0,-1 0,2 0,0 0,2 6,-1-13,1 0,0 0,0 0,1-1,0 1,1-1,-1 0,1-1,0 1,1-1,0 0,0 0,0 0,1-1,-1 0,1-1,1 1,-1-1,1 0,-1-1,1 0,0 0,0-1,0 0,0 0,1-1,-1 0,0-1,1 0,-1 0,1 0,-1-1,0-1,0 1,1-1,-1-1,0 1,-1-1,1-1,4-2,57-39,-49 27</inkml:trace>
  <inkml:trace contextRef="#ctx0" brushRef="#br0" timeOffset="4654.158">7761 283,'-56'59,"3"2,2 2,3 3,-3 10,44-65,-1 0,1 1,1 0,0 0,1 0,0 1,1-1,0 1,1 1,0-1,1 0,1 1,0-1,1 0,1 1,0-1,0 1,1-1,1 0,0 0,1 0,1 0,0-1,0 1,1-1,7 10,-7-16,-1 0,1-1,0 1,1-1,-1-1,1 1,0-1,0 0,1-1,-1 0,1 0,0 0,-1-1,1 0,0-1,0 0,0 0,1 0,-1-1,5-1,5 0,0 0,-1-2,1 0,-1 0,1-2,-2 0,1-1,0-1,-1-1,61-45,-75 51,1 0,-1 0,0 0,0 0,-1 0,1-1,0 1,-1-1,1 1,-1-1,0 0,0 0,0 1,0-1,0 0,-1 0,1 0,-1 0,0 0,0 0,0 0,0 0,-1 0,1 0,-1 1,1-1,-1 0,-1-2,-44-44,27 41</inkml:trace>
  <inkml:trace contextRef="#ctx0" brushRef="#br0" timeOffset="4900.765">7310 565,'38'14,"47"5,13 0,-1-4,-11-5,-11-8,-13-5,-13-7,-10-1,-6-4,-5 1,-7-3,-6 3</inkml:trace>
  <inkml:trace contextRef="#ctx0" brushRef="#br0" timeOffset="5154.81">8325 0,'29'86,"-4"0,-4 2,-2 6,-12-50,-1 0,-2 0,-2 1,-3-1,-1 0,-2 1,-3 21,7-45,0 0,-2-1,-1 1,0-1,-2 0,0 0,-1-1,-1 1,-1-1,-1 0,0-1,-1 0,-10 12,9-22,0-1,-1 0,1 0,-1-1,0-1,-1 0,1-1,-1 0,0-1,0 0,0-1,-1 0,1-2,0 1,-1-1,1-1,-7-2,19 3,-27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36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32,'21'70,"-19"-56,6 317,-10-209,2 489,0-622</inkml:trace>
  <inkml:trace contextRef="#ctx0" brushRef="#br0" timeOffset="3233.627">933 88,'-12'-10,"0"1,-1 0,1 1,-2 0,1 1,-1 0,0 2,0-1,-1 2,0 0,0 0,0 2,0-1,0 2,0 0,0 1,-1 1,1 0,-2 1,4 1,0 0,0 1,0 0,0 1,1 0,0 1,0 0,0 1,1 1,0 0,0 0,1 1,0 0,1 1,0 0,0 0,1 1,1 0,0 1,0 0,1 0,0 0,1 0,1 1,0 0,1 0,-1 4,3-9,-1 0,1 0,0 0,1 0,0 0,0 0,0 0,1 0,1-1,-1 1,1 0,1 0,-1-1,1 0,0 1,1-1,0 0,0 0,1-1,-1 1,1-1,1 0,-1-1,1 1,0-1,0 0,1 0,0-1,-1 0,1 0,1-1,3 2,3-1,0-1,0-1,0 0,0-1,1-1,-1 0,0 0,0-2,1 0,-1 0,0-1,-1-1,1-1,-1 0,0 0,0-1,0-1,-1 0,7-6,-1 1,-1-1,-1-1,0 0,0-2,-2 1,0-2,0 0,-2-1,0 0,-1-1,-1 0,5-15,4-68,-19 102,0 1,0-1,0 0,-1 1,1-1,0 0,0 1,-1-1,1 0,0 0,0 1,-1-1,1 0,0 0,-1 0,1 1,0-1,-1 0,1 0,0 0,-1 0,1 0,0 0,-1 1,1-1,-1 0,1 0,0 0,-1 0,1-1,0 1,-1 0,1 0,-1 0,1 0,0 0,-1 0,1 0,0-1,-1 1,1 0,0 0,-1-1,1 1,0 0,0 0,-1-1,1 1,0 0,0-1,0 1,-1 0,1-1,0 1,0 0,0-1,0 1,0 0,0-1,0 1,-1 0,1-1,0 1,0-1,0 1,1-1,-18 28,5 8,2 1,1 0,2 0,1 1,1 11,-1 306,8-202,3-102,1-33</inkml:trace>
  <inkml:trace contextRef="#ctx0" brushRef="#br0" timeOffset="3499.66">1298 709,'-9'38,"-4"18,6-1,4-15,7-13,3-13</inkml:trace>
  <inkml:trace contextRef="#ctx0" brushRef="#br0" timeOffset="3921.369">1722 3,'-11'405,"-2"-305,-4 34,6-1,5 31,12-58,1-89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3:05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619 565,'1'-1,"0"1,0-1,0 1,-1-1,1 0,0 1,0-1,-1 0,1 0,-1 0,1 1,-1-1,1 0,-1 0,1 0,-1 0,0 0,1 0,-1 0,0 0,0 0,0 0,0 0,0 0,0 0,0 0,0 0,0 0,0 0,0 0,-1 0,1 0,0 0,-1 0,1 0,-1 0,1 1,-1-1,1 0,-1 0,0 0,0 1,1-1,-1 0,0 1,0-1,1 1,-1-1,0 1,0-1,-51-14,1 14,1 3,-1 1,0 3,1 2,0 2,-15 7,32-9,28-7,0-1,0 0,1 1,-1-1,1 1,-1 0,1 1,-1-1,1 1,0 0,-1 0,1 0,0 0,1 1,-1 0,0-1,1 1,-1 1,1-1,0 0,0 1,0 0,1 0,-1 0,0 2,4-2,1-1,0 1,0-1,0 0,0 1,1-1,-1 0,1 0,0-1,0 1,0-1,0 1,0-1,0 0,1 0,-1 0,1-1,0 1,-1-1,1 0,0 0,0 0,0 0,-1-1,1 1,0-1,3 0,0 1,227 27,-216-18,-40 13,16-18,-150 101,121-82,0 2,2 2,1 1,-15 18,43-44,0 1,0 0,1-1,-1 2,1-1,0 0,0 0,0 1,1 0,0 0,0-1,0 1,0 1,1-1,0 0,0 0,0 0,0 1,1-1,0 0,0 1,1-1,-1 0,1 0,0 1,1-1,-1 0,1 0,0 0,0-1,1 1,0 0,6 4,1 0,0-1,1 0,0 0,0-1,1-1,-1 0,2-1,-1 0,0-1,1 0,0-1,0 0,0-1,0 0,0-2,0 1,1-1,-1-1,0-1,0 0,0 0,0-1,43-8,-32 4</inkml:trace>
  <inkml:trace contextRef="#ctx0" brushRef="#br0" timeOffset="602.785">393 1,'-8'11,"0"1,1 0,1 0,0 1,0 0,1 0,1 0,0 1,1-1,0 1,1 0,1 0,0 0,1 0,1 0,0 0,2 11,-2 9,18 131,-65 326,19-232,-3 100,14-249,19-96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3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340 562,'-1'-3,"-1"1,0-1,0 1,1 0,-1 0,0 0,-1 0,1 0,0 0,-1 0,1 1,-1-1,1 1,-1 0,0 0,1 0,-1 0,0 0,0 1,0-1,1 1,-1-1,0 1,0 0,0 0,0 1,0-1,0 1,0-1,1 1,-1 0,0 0,0 0,1 0,-3 2,-89 59,78-47,2 1,0 1,1 0,0 1,2 0,0 1,1 1,1-1,0 1,2 1,0-1,2 1,0 1,1-1,2 1,0 1,1-17,2 0,-1 0,0 0,1 0,0 0,1-1,-1 1,1 0,0-1,1 1,-1-1,1 1,0-1,1 0,-1 0,1-1,0 1,0-1,0 0,1 0,-1 0,1 0,0-1,0 0,0 0,1 0,-1-1,1 1,-1-1,1-1,0 1,0-1,0 0,0 0,0-1,0 0,0 0,3 0,11-3,1-1,0 0,-1-2,0 0,0-1,-1-1,0-1,0-1,-1 0,6-6,7-3,-1-1,-1-1,-1-1,0-2,-2-1,-1-1,-1-1,-2-1,0-1,-2-1,-1-1,-2 0,-1-2,-1 0,-2 0,-1-1,-2-1,-1 0,-2-1,-1 1,-2-1,-2 0,-1 0,-1 0,-5-27,4 54,0 1,-1 0,0 0,0 0,-1 0,0 1,0-1,0 1,-1-1,-1 1,1 0,-1 1,0-1,-1 1,1 0,-1 0,0 1,-1-1,1 1,-1 1,0-1,-1 1,1 1,0-1,-1 1,0 1,0-1,0 1,0 0,0 1,0 0,-6 0,9 2,-1 1,1-1,0 1,-1 0,1 0,0 0,0 1,0-1,1 1,-1 1,1-1,-1 1,1-1,0 1,1 1,-1-1,1 0,-1 1,1 0,1-1,-1 1,1 0,-1 1,2-1,-1 0,-1 6,-2 8,1 0,1 0,1 1,0-1,2 1,0-1,1 4,3 2,1-1,1 1,2-1,0 0,1 0,1-1,2-1,10 17,-12-21,1 1,2 0,0-1,1 0,1-1,1-1,0 0,1-1,13 9,-11-10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3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0 201,'53'-10,"55"-12,25-8,8 2,-10 0,-13 6,-12 5,-15 2,-8 3,-13 4,-10 3,-4 2,-8 3,-7 0,-6 0,-3 1,-8 4,-8 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4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283 450,'-25'12,"1"1,0 2,1 0,0 1,2 2,0 0,1 1,0 1,2 1,1 1,-4 6,18-23,0-1,0 1,0-1,1 1,0 0,0 0,0 0,0 0,1 0,0 0,0 0,1 1,-1-1,1 0,0 1,0-1,1 0,0 0,0 1,0-1,0 0,1 0,0 0,0 0,0 0,1-1,0 1,0-1,0 1,0-1,0 0,1 0,0-1,0 1,0-1,0 0,2 1,6 2,1-1,-1 0,1 0,0-2,1 0,-1 0,0-1,1-1,-1 0,1-1,-1 0,1-1,-1-1,1 0,-1-1,0 0,0-1,0-1,0 0,-1 0,3-3,23-12,-1-1,-1-2,-1-2,-2-2,0 0,-2-2,0-2,19-26,-36 39,0 0,-2-1,0 0,-1-1,-1 0,0 0,-2-1,-1-1,0 1,-2-1,0 0,-1-1,-2 1,0-1,-1 1,-2-1,0 1,-1-1,-2 1,0-1,-1 1,-1 0,4 17,-1-1,1 1,-1 0,0-1,0 1,-1 1,1-1,-1 0,0 1,0 0,-1 0,1 0,-1 0,0 1,0 0,0 0,-1 0,1 1,-1-1,1 1,-1 0,0 1,0 0,1 0,-1 0,0 0,0 1,0 0,0 1,0-1,0 1,0 0,0 0,1 1,-4 1,0 1,1 1,-1 0,1 0,1 1,-1 0,1 0,0 1,0 0,1 0,0 1,0 0,1 0,0 0,1 0,-1 1,2 0,-1 0,-1 8,-2 6,1 0,1 1,2-1,0 1,2 0,0 0,2 3,0-12,2 0,0-1,1 1,0-1,2 1,-1-2,1 1,1-1,1 1,0-2,0 1,2-1,-1-1,1 0,1 0,0-1,0 0,1-1,0 0,1-1,0-1,0 1,1-2,0 0,0-1,0 0,1-2,-1 1,1-1,0-1,0-1,9 0,1-1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4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0,'-3'4,"-37"40,2 1,1 3,3 1,2 1,-5 14,34-59,0-1,0 1,1 0,0 0,0 0,0 1,0-1,1 0,0 1,0-1,0 1,1-1,-1 1,1 0,1-1,-1 1,1-1,0 1,0-1,1 0,0 1,-1-1,2 0,-1 0,1 0,0 0,0-1,0 1,0-1,1 1,0-1,0 0,11 6,1-1,0 0,1-1,-1-1,2 0,-1-2,1 0,-1-1,1 0,8-1,14 5,-34-6,0-1,0 1,0-1,0-1,0 1,0-1,0 0,0 0,0-1,0 0,0 0,0 0,0-1,0 0,0 0,-1-1,1 1,-1-1,0 0,0 0,0-1,0 0,0 0,-1 0,0 0,0-1,0 0,0 1,-1-1,1-1,-1 1,0-2,-13-38,-4 27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4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0,'53'0,"36"0,13 0,-1 0,-9 0,-9 0,-11 0,-7 0,-5 0,-8 0,-8 0,-2 0,-3 0,-4 0,-3 0,-6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5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0,'-39'34,"-11"25,1 8,10-3,11-8,15-8,15-8,12-10,8-6,5-7,3-6,2-6,-1-3,-1-1,0-2,0-1,-6 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5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33,'-31'14,"0"1,0 2,2 1,0 1,1 1,1 2,1 1,1 1,-8 11,26-26,0 1,0 0,1 0,0 1,1 0,0 0,1 0,0 1,-1 8,4-17,0 1,1-1,-1 0,1 1,0-1,0 1,0-1,0 0,1 1,0-1,-1 0,1 0,0 1,0-1,1 0,-1 0,1 0,0 0,-1 0,1-1,1 1,-1 0,0-1,0 0,1 1,0-1,-1 0,1 0,0-1,0 1,0 0,0-1,0 0,0 0,1 0,-1 0,18 4,1-2,-1 0,0-2,1 0,-1-1,1-2,-1 0,1-1,-1-1,0-1,0-1,17-7,-23 8,-1-1,1 0,-1-1,0 0,-1-2,1 1,-2-2,1 1,-1-2,-1 0,0 0,-1-1,0 0,0-1,-1 0,-1 0,0-1,-1 0,-1-1,0 1,-1-1,1-6,-6 16,1-1,-1 1,-1-1,1 1,-1-1,0 1,0 0,0 0,-1-1,1 1,-2 0,1 0,0 0,-1 1,0-1,0 1,0-1,-1 1,1 0,-1 0,0 0,0 1,-1 0,1-1,-1 1,-1 0,-6-4,-1 0,1 1,-1 1,0 0,0 1,0 0,-1 1,0 1,-11-1,-41 1,39 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5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0,'-6'3,"-9"2,1 0,0 1,1 0,-1 1,1 1,1 0,-1 1,1 0,1 1,0 0,0 1,1 0,0 1,1 0,8-10,0 1,0-1,0 0,0 1,1-1,-1 1,1-1,-1 1,1-1,0 1,0-1,0 1,0-1,0 1,1-1,-1 1,1-1,0 1,-1-1,1 0,0 1,1-1,-1 0,0 0,1 0,-1 1,1-2,-1 1,1 0,0 0,1 1,74 44,-55-36,-1 0,-16-10,1 0,-1 1,1 0,-1 1,1-1,-1 1,0 0,0 0,0 0,-1 1,1 0,-1 0,0 0,0 0,0 1,-1-1,0 1,1 0,-2 0,1 0,0 1,-1-1,0 1,-1-1,1 1,-1-1,1 6,-6-4,-1-1,0 0,0 0,0-1,-1 0,0 0,0 0,0 0,0-1,-1 0,0-1,1 1,-1-1,-1 0,1-1,0 0,-1 0,1-1,-8 1,-131 25,121-22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6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1,'-39'48,"2"2,2 1,2 2,3 1,2 1,3 2,-5 19,26-69,0 1,1 0,0 0,0 1,1-1,0 1,0-1,1 1,0-1,1 1,0 0,0 0,1-1,0 1,0 0,1-1,0 1,1-1,0 0,0 0,0 0,1 0,1 0,-1-1,1 0,0 0,1 0,0-1,1 2,8 2,0-1,0-1,1 0,0-1,0 0,0-2,1 0,0 0,0-2,15 1,-8-5,-6-3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0:39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91,'0'-1,"-1"1,1 0,-1-1,1 1,-1 0,1-1,-1 1,1 0,-1 0,1-1,-1 1,1 0,-1 0,0 0,1 0,-1 0,1 0,-1 0,0 0,1 0,-1 0,1 0,-1 0,1 0,-1 1,0-1,1 0,-1 0,1 1,-1-1,1 0,-1 1,1-1,0 0,-1 1,1-1,-1 1,1-1,0 1,-1-1,1 1,0-1,-1 1,1-1,0 1,0-1,0 1,0 0,-1-1,1 1,0-1,0 1,0 0,0-1,0 1,0-1,0 1,1-1,-1 1,-6 40,6-40,-12 401,8-339,2 0,3 0,3 0,3 0,9 38,-15-97,27 88,-26-89,-1 0,1 0,-1 0,1-1,0 1,0-1,0 1,0-1,1 0,-1 0,0 0,1 0,0 0,-1 0,1-1,0 1,0-1,0 0,0 0,0 0,0 0,0 0,0-1,1 0,-1 1,0-1,3-1,5-3,1 0,-1-1,-1 0,1-1,-1-1,0 0,-1 0,1 0,-1-1,-1-1,0 0,0 0,0 0,-1-1,-1 0,0 0,0-1,3-8,-8 17,148-292,-136 275,-6 26,-4 37,-3-37,0 14,13 125,-12-140,1-1,0 1,1 0,-1-1,1 0,0 1,0-1,1 0,0-1,-1 1,2-1,-1 1,0-1,1 0,0-1,0 1,0-1,0 0,1 0,-1-1,1 1,5 0,0-1,0-2,0 1,-1-1,1-1,0 0,0-1,-1 0,1 0,-1-1,1-1,-1 0,0 0,-1-1,1 0,-1 0,0-1,0-1,0 1,-1-1,0-1,-1 0,0 0,0 0,0-1,-1 0,-1 0,4-8,21-42,-3-2,-3-1,6-29,-15 45,-2-1,-2 0,-3-1,1-15,-7 32</inkml:trace>
  <inkml:trace contextRef="#ctx0" brushRef="#br0" timeOffset="769.201">1175 966,'28'-32,"-1"-3,-2 0,-1-1,-2-1,4-14,-2-36,-24 85,0 0,0 0,0 0,0 0,0 0,-1-1,1 1,-1 0,1 0,-1 0,0 0,1 0,-1 1,0-1,0 0,-1 0,1 0,0 1,-1-1,1 1,-1-1,1 1,-1 0,1-1,-1 1,0 0,0 0,0 0,0 0,0 1,0-1,0 0,0 1,0-1,0 1,0 0,0 0,0 0,-2 0,-2 0,-1 1,1 0,0 0,-1 1,1-1,0 1,0 1,0-1,0 1,0 0,1 1,-1-1,1 1,0 0,0 1,1-1,-1 1,1 0,0 0,0 0,0 0,1 1,-6 7,1 0,1 1,1 0,-1 0,2 1,0 0,1 0,-2 12,5-21,-1 0,1 0,1 0,-1 1,1-1,0 0,0 1,1-1,-1 0,2 0,-1 0,1 0,-1 0,2 0,-1 0,1 0,0-1,0 1,0-1,1 0,0 0,0 0,0 0,0-1,1 0,0 0,0 0,0 0,0-1,1 0,-1 0,1 0,0-1,0 0,0 0,4 1,15-3,-1-1,1-1,-1-1,1-1,-1-1,0-1,-1-2,0 0,0-1,0-1,-1-1,-1-2,0 0,10-8,-17 12,5-2,0-1,0-1,-1 0,-1-2,0 0,-1-1,-1 0,0-2,-2 1,0-2,0 0,-1-3,-11 21,0 0,0 0,0 0,0 0,0 0,0 0,0 0,-1 0,1-1,-1 1,1 0,-1-1,1 1,-1 0,0-1,1 1,-1-1,0 1,0 0,0-1,0 1,0-1,0 1,-1-1,1 1,0 0,-1-1,1 1,-1 0,0-1,1 1,-1 0,0 0,0 0,0 0,0 0,1 0,-2 0,1 0,0 0,0 0,0 0,0 0,0 1,-1-1,1 0,0 1,-1-1,1 1,-1 0,-9 2,0 1,0 1,0 0,1 1,-1 0,1 0,0 1,0 0,1 1,0 0,0 1,-4 4,2-1,-1 0,2 1,0 0,0 1,1 0,1 0,0 1,1 0,0 0,1 1,-3 13,8-25,0 1,1-1,-1 1,1-1,0 1,0-1,0 0,0 1,1-1,-1 1,1-1,0 1,0-1,0 0,1 0,-1 1,1-1,0 0,0 0,0-1,0 1,0 0,0-1,1 1,-1-1,1 0,0 0,0 0,0 0,0 0,0 0,0-1,0 0,0 1,1-1,0 0,4 1,-1 0,1-1,1 1,-1-2,0 1,0-1,0 0,0-1,0 1,1-2,-1 1,-1-1,1-1,0 1,0-1,7-5,0 1,-1-2,0 0,0 0,-1-1,0-1,-1 0,-1-1,1-1,-2 1,3-5,13-19,-1-1,-1-1,-3-1,-1 0,-1-2,-3-1,-1 0,-3 0,-1-2,-2 1,-2-1,-1-1,-2-40,-3 80,-1-1,0 1,0-1,0 1,-1 0,1-1,-1 1,-1-1,1 1,-1 0,0 0,0 0,0 0,-1 0,0 0,0 1,0-1,0 1,-1 0,0 0,0 0,0 1,0-1,0 1,-1 0,1 0,-1 0,0 1,0 0,0 0,0 0,-1 0,1 1,0 0,-1 0,1 0,0 1,-1 0,1 0,-1 0,-1 1,-4 4,-1 1,1 0,0 1,1 1,0-1,0 1,1 1,0 0,0 0,1 1,0 0,1 1,0 0,1 0,0 0,0 0,1 1,1 0,0 0,1 1,0-1,1 1,0-1,1 1,0 5,-1 4,1 0,1 1,1-1,1 0,1 1,0-1,2-1,1 1,0 0,2-1,0-1,2 1,0-1,1-1,1 0,1-1,9 10,0-4,1 0,1-2,2-1,0-2,1 0,0-1,2-2,0-1,1-1,0-2,1-1,0-1,8 0,0 0</inkml:trace>
  <inkml:trace contextRef="#ctx0" brushRef="#br0" timeOffset="1531.146">2276 966,'50'-61,"-2"-3,-3-1,36-71,-34 42,-50 141,1-33,1 0,0 1,0-1,1 0,1 0,1 0,0 0,0 0,2 0,1 3,-3-11,0 0,0-1,0 1,1-1,0 0,0 0,1 0,-1 0,1 0,0-1,1 1,-1-1,1 0,-1-1,1 1,0-1,1 0,-1 0,0 0,1-1,0 0,-1 0,1-1,0 1,2-1,-2 0,0-1,0 0,0 0,0 0,0-1,0 0,0 0,0 0,-1-1,1 0,0 0,-1 0,1-1,-1 0,0 0,0 0,0-1,0 0,-1 0,1 0,-1 0,0-1,0 1,-1-1,1 0,-1-1,8-12,-2 1,0-1,-1-1,-1 1,-1-1,-1 0,1-8,20-76,-24 97,0 6</inkml:trace>
  <inkml:trace contextRef="#ctx0" brushRef="#br0" timeOffset="1812.042">3009 797,'28'-15,"0"-2,-2 0,0-2,-1-1,-1 0,-1-2,-1-1,0-1,10-17,-11-20,-21 60,0-1,0 1,0 0,0-1,0 1,0 0,-1 0,1-1,0 1,-1 0,1 0,-1-1,1 1,-1 0,0 0,1 0,-1 0,0 0,0 0,0 0,0 0,0 0,0 1,0-1,0 0,0 0,0 1,-1-1,1 1,0-1,0 1,0 0,-1-1,1 1,0 0,-1 0,1 0,0 0,-1 0,1 0,0 0,0 0,-1 0,1 1,0-1,0 1,-1 0,-11 4,1 0,0 1,1 1,0 0,0 1,0 0,1 0,0 1,1 0,0 1,0 0,1 1,1 0,-1 0,2 0,0 1,0 0,1 0,0 1,1 0,1-1,-2 13,3-20,0 1,0-1,1 1,0-1,0 1,1 0,-1-1,1 1,1 0,-1 0,1-1,0 1,0-1,0 1,1 0,0-1,0 0,1 0,-1 1,1-2,0 1,0 0,1 0,-1-1,1 0,0 0,0 0,1 0,-1 0,1-1,0 0,0 0,4 1,4 0,0-2,1 1,-1-2,1 0,0-1,0 0,-1-1,1 0,0-1,-1-1,0 0,1-1,-1 0,-1-1,1 0,-1-1,0-1,0 0,0-1,-1 0,0 0,-10 7,24-14</inkml:trace>
  <inkml:trace contextRef="#ctx0" brushRef="#br0" timeOffset="2117.051">3743 458,'-18'15,"-145"147,161-162,0 1,0 0,1 0,-1 1,0-1,1 0,-1 1,1-1,-1 0,1 1,0 0,0-1,0 1,0 0,0 0,0-1,0 1,0 0,1 0,-1 0,1 0,0 0,-1 0,1 0,0 0,0 0,0 0,0 0,1 0,-1 0,0 0,1 0,0 0,-1 0,1 0,0-1,0 1,0 0,0 0,0-1,0 1,1-1,-1 1,0-1,1 1,-1-1,1 0,0 0,-1 0,1 0,1 1,55-1,-52-2,0 0,1 0,-1 1,0 0,0 0,0 1,0 0,0 0,0 0,0 1,0-1,0 2,0-1,-1 0,5 4,-9-5,0 0,0 0,0 0,-1 0,1 0,0 1,0-1,-1 0,1 1,-1-1,1 0,-1 1,0-1,0 1,1-1,-1 0,0 1,0-1,0 1,0-1,-1 1,1-1,0 0,-1 1,1-1,-1 1,1-1,-1 0,1 1,-1-1,0 0,0 0,0 0,0 0,0 0,0 0,0 0,-1 1,-44 38,44-39,-148 88,126-78</inkml:trace>
  <inkml:trace contextRef="#ctx0" brushRef="#br0" timeOffset="2949.177">4364 600,'-22'-1,"1"2,-1 1,1 1,-1 1,1 0,0 2,0 0,1 2,0 0,0 1,1 1,0 1,1 0,-15 13,30-22,0 0,0 0,0 0,0 0,0 1,1-1,-1 1,1 0,0 0,0 0,0 0,0 0,0 0,1 1,-1-1,1 0,0 1,0-1,0 1,0 0,1-1,-1 1,1 0,0-1,0 1,1-1,-1 1,1 0,0-1,0 1,0-1,0 1,0-1,1 1,-1-1,1 0,0 0,0 0,1 0,0 1,8 3,-1-1,1-1,0 0,1 0,-1-1,1-1,-1 0,1 0,0-2,0 1,1-1,-1-1,0 0,0-1,0 0,0-1,0 0,0-1,0 0,-1-1,1 0,-1-1,0-1,0 1,-1-2,0 1,0-1,3-4,12-11,-1-1,-2-1,0-1,-2-1,0-1,-2-1,-1 0,-2-1,0-1,-2-1,2-8,-7 19,-1 0,-1-1,0 1,-1-1,-2 0,0 0,-1-1,-1 1,-1 0,-1-1,-1 1,-1 0,-1 0,0 0,-2 0,0 1,-2 0,-5-11,9 25,1 1,-1-1,0 1,-1 0,1 1,-1-1,0 1,0 0,0 0,-1 0,0 1,1-1,-1 2,0-1,-1 1,1-1,0 2,-1-1,1 1,-1 0,1 0,-1 1,1 0,-1 0,1 0,-1 1,0 0,1 0,0 1,-1 0,1 0,0 0,0 1,0 0,0 0,1 0,-1 1,1 0,0 0,-2 2,-7 15,0-1,2 1,1 1,0 0,2 1,1 0,0 1,2-1,1 1,0 1,2-1,0 10,2-21,-1 0,2 1,0-1,0 0,1 0,1 0,0 0,1 0,0 0,1-1,1 1,0-1,0 0,1 0,1-1,0 0,0 0,1 0,1-1,0 0,0-1,1 0,0-1,0 0,6 3,1-1,1-2,0 0,1-1,0-1,0-1,0 0,1-2,0 0,0-1,-1-1,1-1,0 0,0-2,0 0,-1-2,1 0,8-4,6-2,-5 1</inkml:trace>
  <inkml:trace contextRef="#ctx0" brushRef="#br0" timeOffset="3868.963">5069 373,'-54'22,"1"2,1 2,2 3,-23 17,68-44,1 1,0 0,-1 0,1 0,0 0,0 0,1 1,-1 0,1 0,0 0,0 0,0 0,0 1,1-1,0 1,0 0,0-1,0 1,1 0,0 0,0 0,0 0,1 1,-1-1,1 0,0 0,1 0,-1 0,1 0,0 0,1 0,-1 0,1 0,0 0,0-1,0 1,1 0,0-1,-1 0,2 0,-1 0,0 0,1 0,0-1,0 1,0-1,1 1,7-1,-1-1,0 0,1-1,-1 0,1-1,-1 0,1-1,-1 0,1-1,-1 0,0-1,0 0,0-1,0 0,-1-1,1 0,-1 0,0-1,-1-1,0 0,0 0,0 0,2-4,14-10,-2 0,-1-2,0 0,-2-2,0 0,-1-4,2 8,-9 39,-12 41,-2-49,1 1,1-1,0 0,0 0,1 1,1-1,0 0,0 0,0 0,2-1,-1 1,3 4,-5-12,1 0,-1 1,1-1,0 0,0 0,-1 0,1-1,1 1,-1 0,0-1,0 1,0-1,1 0,-1 0,1 0,-1 0,1 0,-1 0,1-1,0 1,-1-1,1 0,0 1,-1-1,1-1,0 1,-1 0,1-1,0 1,-1-1,1 0,-1 0,1 0,-1 0,1 0,0-1,78-64,24-74,-105 141,0 0,0-1,0 1,0 0,1 0,-1-1,0 1,1 0,-1-1,0 1,1-1,-1 1,1 0,-1-1,1 1,-1-1,1 1,0-1,-1 0,1 1,0-1,-1 1,1-1,0 0,-1 0,1 1,0-1,0 0,-1 0,1 0,0 0,-1 0,1 0,0 0,0 0,-1 0,1 0,0 0,0-1,-1 1,1 0,0 0,-1-1,1 1,0-1,-1 1,1 0,-1-1,1 1,0-1,-1 1,1-1,-1 0,0 1,1-1,-1 1,1-1,-1 0,0 1,1-1,-1 0,0 0,0 1,0-1,0 0,1 0,-1 1,0-1,0 0,-1 0,0 23,-1-16,1 0,0 0,-1 0,2 0,-1 0,1 0,0 0,0 0,0 0,1 0,0 0,0 0,1 0,0 0,0-1,0 1,1-1,-1 1,1-1,1 0,-1 0,1 0,-1 0,2-1,-1 0,0 0,1 0,0 0,0 0,0-1,0 0,1 0,-2-2,1 0,-1 0,1-1,-1 0,1 0,-1 0,1 0,-1-1,1 1,-1-1,0 0,1-1,-1 1,0-1,0 0,0 0,0 0,0 0,0-1,0 1,-1-1,0 0,1 0,-1-1,2-2,63-105,-53 81,36-111,-51 140,0 1,0-1,0 0,0 1,0-1,0 0,0 0,0 1,0-1,0 0,0 1,0-1,1 0,-1 1,0-1,0 0,1 1,-1-1,0 1,1-1,-1 1,1-1,-1 1,1-1,-1 1,1-1,-1 1,1-1,0 1,-1 0,1-1,-1 1,1 0,0 0,-1-1,1 1,0 0,-1 0,1 0,0 0,-1 0,1 0,0 0,0 0,-1 0,1 0,0 0,-1 1,1-1,0 0,-1 0,1 1,-1-1,1 0,0 1,-1-1,1 1,-1-1,1 1,-1-1,1 1,-1-1,1 1,-1-1,0 1,1 0,23 43,4 21,-3 1,-3 1,-2 1,-4 1,-3 0,-2 1,-4 0,-3 1,-3 0,-6 44,3-81,-2 0,-2 0,-1 0,-1-1,-2 0,-1 0,-2-1,-1-1,-2 0,-1-1,-1-1,-1-1,-2 0,-23 24,43-50,-1 0,0 0,1 1,-1-1,0-1,0 1,0 0,0 0,0-1,-1 1,1-1,0 1,-1-1,1 0,-1 0,1 0,-1-1,0 1,1-1,-1 1,0-1,1 0,-1 0,0 0,1 0,-1 0,0-1,1 1,-1-1,0 0,1 0,-1 0,1 0,-1 0,1 0,0-1,-1 1,1-1,0 1,0-1,0 0,0 0,1 0,-1 0,0-1,1 1,-1 0,1-1,0 1,0 0,0-1,-1-2,-2-17,1 0,1-1,0 1,2-1,1 1,0-1,2 1,1 0,1-23,3 1,2 0,1 0,2 1,3 1,1 0,2 2,1 0,3 1,1 0,5-2,-19 30,0-1,1 1,1 1,0 0,0 0,1 1,0 1,0 0,1 1,8-3,2 1</inkml:trace>
  <inkml:trace contextRef="#ctx0" brushRef="#br0" timeOffset="4615.981">187 1699,'85'-17,"1135"-139,-144 35,477 19,-1271 85,559-22,149 39,-622-25,-206-5,-142 20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7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0 580,'45'-6,"-1"-2,-1-2,0-1,-1-3,33-15,-58 21,0 0,-1-2,-1 1,0-2,0 0,-1-1,0 0,-1-1,0 0,-1-1,-1-1,0 0,-1 0,-1-1,2-5,-12 22,0 0,0-1,0 1,0 0,0-1,0 1,0-1,-1 1,1-1,0 0,0 1,0-1,-1 0,1 0,0 0,0 0,-1 0,1 0,0 0,0 0,-1 0,1-1,0 1,0 0,0-1,-1 1,1-1,0 0,0 1,0-1,0 0,0 1,0-1,0 0,0 0,1 0,-1 0,0 0,0 0,1 0,-1 0,1 0,-1 0,1-1,-1 1,1 0,0 0,-1 0,1-1,0 1,0 0,0 0,0-1,0 1,0 0,1 0,-1-1,0 1,0 0,1 0,-1 0,1-1,-1 1,1 0,0 0,-1 0,1 0,-13 10,0 1,1 0,0 0,1 1,0 1,1 0,0 0,1 1,0 0,1 0,1 1,0 0,0 0,2 0,-3 13,6-21,0 0,1 0,0 1,0-1,1 0,-1 1,1-1,1 0,-1 0,1 0,0 0,1 0,-1 0,1 0,0-1,0 1,1-1,0 0,0 0,0-1,1 1,-1-1,1 0,0 0,0 0,0 0,1-1,-1 0,1-1,0 1,0-1,0 0,0 0,0-1,0 1,1-2,-1 1,0-1,7 0,0 2,1 0,0-1,0-1,0 0,0-1,0 0,0-1,0-1,-1 0,1-1,-1 0,0-2,0 1,4-4,99-74,14-37,-131 120,0 1,0-1,1 0,-1 0,0 1,0-1,0 0,0 0,1 0,-1 0,0 0,0 0,0 0,0 0,1 0,-1 0,0 0,0-1,0 1,0 0,1-1,-1 1,0 0,0-1,1 1,-1-1,0 1,1-1,-1 1,1-1,-1 0,1 1,-1-1,1 0,-1 0,1 1,-1-1,1 0,0 0,-1 1,1-1,0 0,0 0,0 0,0 0,0 1,0-1,0 0,0 0,0 0,0 0,0 0,0 1,0-1,1 0,-1 0,0 0,1 1,-8 4,1 1,-1 0,1 1,1-1,-1 1,1 0,0 1,0-1,1 1,0 0,0 0,0 1,1-1,-2 8,4-12,0 0,0 0,0 1,1-1,-1 0,1 0,0 0,0 1,0-1,0 0,1 0,0 0,-1 1,1-1,0 0,0 0,0 0,1 0,-1 0,1-1,0 1,0 0,0-1,0 1,0-1,0 0,1 1,-1-1,1 0,-1-1,1 1,0 0,0-1,0 1,0-1,0 0,3 1,5-1,0 0,1 0,-1-1,0 0,1-1,-1 0,0-1,0-1,0 1,0-2,0 1,0-2,-1 1,0-1,0-1,0 0,-1 0,0-1,0 0,2-3,-10 9,18-14,-2-1,0 0,-1-1,0-1,-2 0,0-1,-1-1,-1 0,-1 0,0-2,3-12,-12 31,0-1,0 0,0 0,0 0,-1 0,0-1,0 1,0 0,0 0,-1-1,1 1,-1 0,0-1,-1 1,1-1,-1 1,0 0,0 0,0-1,0 1,-1 0,0 0,-1 4,0 0,0 0,0 0,0 0,0 1,0-1,0 1,0 0,0 0,0 0,0 0,0 0,1 1,-1-1,0 1,1 0,-1-1,1 1,0 0,0 1,-1-1,1 0,1 1,-1-1,0 1,1 0,-1-1,1 1,-1 3,0-4,-5 9,0 1,0-1,1 1,1 1,0-1,0 1,2 0,-1 0,2 1,0-1,0 0,1 1,1-1,0 1,1-1,0 1,1-1,1 0,0 0,2 4,-3-13,0 1,0 0,0 0,1-1,0 0,0 1,0-1,0 0,0-1,1 1,0 0,0-1,0 0,0 0,0 0,1-1,0 1,-1-1,1 0,0 0,0-1,0 1,0-1,0 0,0 0,0-1,0 0,0 0,1 0,-1 0,0-1,0 0,0 0,0 0,0-1,0 0,-1 0,1 0,0 0,16-11,-1-2,0 0,-1 0,-1-2,-1 0,0-2,-1 0,-1 0,-1-1,0-1,1-5,59-79,124-113,-168 194,-32 46,-129 170,114-168,-55 100,70-119,0 0,0 0,1 0,-1 0,1 1,1-1,-1 0,1 1,0-1,0 0,1 1,-1-1,1 0,0 1,1-1,-1 0,1 0,0 0,0 0,1 0,-1-1,1 1,0-1,3 3,0-1,0 0,0-1,1 0,0 0,0 0,1-1,-1 0,1 0,0-1,0 0,0-1,0 0,0 0,1 0,-1-1,1-1,-1 1,0-1,1-1,4 0,-5 1,0-1,0 0,0-1,0 0,-1 0,1-1,0 0,-1 0,0 0,0-1,0 0,0-1,-1 0,1 0,-1 0,0-1,3-3,-1-8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7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1,'38'0,"32"4,9 3,-4-1,-10-2,-12 0,-9-2,-8-1,-5 0,-8-1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8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 1,'12'17,"0"0,0 1,-2 0,0 1,-2 0,0 0,-1 1,-1 0,0 0,-2 1,0-1,-1 5,1 6,-1 0,-1 0,-2 0,-1 0,-1 0,-2 0,-1 0,-2-1,-1 0,-1 0,-1-1,-2 0,0 0,-3-2,0 1,-6 5,2-9,0-1,-2 0,-1-1,-1-1,-1-2,-7 5,6-6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1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118 424,'26'9,"1"-2,1-1,-1-2,0 0,1-2,0-1,16-2,-19 1,0-1,1-1,-1-2,0 0,-1-2,1-1,-1-1,0 0,-1-2,0-1,0-1,-1-1,-1-1,0 0,-1-2,-1 0,0-2,-2 0,0 0,0-2,-2 0,-1-1,0-1,-2 0,5-11,-8 13,-6 15,1 0,-2-1,1 0,-1 1,0-1,0 0,0 0,-1 0,0 0,0 0,0-1,-1 1,0 0,-1-6,0 11,0 1,0-1,0 1,0 0,0-1,0 1,0 0,0 0,0-1,0 1,-1 0,1 0,0 0,0 0,0 0,0 1,0-1,0 0,0 0,0 1,0-1,0 1,0-1,0 1,0-1,0 1,0 0,0-1,0 1,0 0,1 0,-1-1,0 1,0 0,1 0,-1 0,1 0,-1 0,1 0,-1 0,1 0,0 0,0 0,-1 1,1-1,0 0,0 0,0 0,0 1,-19 44,2 1,2 0,2 1,1 9,-10 33,0 4,-5-2,-3-2,-4 0,-4-2,-4-2,-3-2,-45 61,77-124,-1-1,-1 0,0-1,-2 0,0-1,-1-1,0-1,-2-1,0 0,0-2,-1 0,-1-1,0-1,-1-1,-17 4,35-13,-1-1,1 1,0-1,-1 0,1-1,0 0,-1 0,1 0,0 0,0-1,0 0,0 0,0 0,0 0,0-1,1 0,-1 0,1 0,0-1,0 1,0-1,1 0,-1 0,1 0,0-1,0 1,0-1,1 0,0 0,-1 0,2 0,-1 0,1 0,-1 0,1 0,1-1,-1 1,1 0,0-1,0 1,1-1,-1 1,0 1,-1 0,1 0,0 0,0 0,0 0,1 0,-1 1,1-1,0 0,0 0,0 1,1-1,-1 0,1 1,0 0,0-1,0 1,0 0,0 0,1 0,0 0,-1 0,1 1,0-1,0 1,1 0,-1 0,0 0,1 0,-1 0,1 1,0 0,-1 0,1 0,0 0,0 0,125 65,-83-47,0-3,1-2,0-1,1-3,0-2,0-1,0-3,0-3,36-4,-22 4,-36 0,1-2,-1-1,0-1,0-2,0 0,-1-2,0 0,13-9,-15 8</inkml:trace>
  <inkml:trace contextRef="#ctx0" brushRef="#br0" timeOffset="8771.893">1416 1102,'35'-16,"0"-1,-1-2,-1-1,-1-1,-1-2,2-4,-29 25,0-1,-1 0,1 0,-1 0,1 0,-1 0,0-1,0 1,-1-1,1 0,-1 0,0 0,0 0,0 0,0-1,-1 1,1-1,-1 1,0-1,-1 1,1-1,-1 1,0-1,0 0,0 1,-1-1,0 1,0-1,0 1,0-1,-1 1,1 0,-1-1,0 1,-1 0,1 0,-1 0,1 1,-1-1,-1 0,-2 0,0 0,-1 0,1 0,-1 1,0 0,0 1,0-1,0 1,0 1,-1-1,1 1,0 0,-1 1,1 0,-1 0,1 1,-1 0,1 0,0 0,-1 1,1 0,0 1,0 0,0 0,1 0,-1 1,1 0,0 0,0 0,0 1,0 0,-3 5,-1-2,0 1,1 0,0 0,0 1,1 0,1 1,0 0,0 0,1 0,0 1,1 0,0 0,1 0,1 1,0-1,0 1,2 0,-1 0,2 0,-1 0,2 0,0 0,0-1,1 1,1 0,0 0,0-6,1-1,-1 1,1-1,0 0,1 0,-1 0,1 0,0-1,1 0,-1 0,1 0,0-1,0 0,1 0,-1 0,1-1,0 0,0 0,0-1,0 0,0 0,4 0,11 3,0-2,1-1,0 0,-1-2,1-1,18-2,7-7,0-1,-2-3,1-1,-2-3,0-2,-1-1,-2-3,0-1,-1-2,-2-2,-1-1,15-17,-11 8,-2-2,-2-1,-2-2,-1-1,-3-2,-2-1,2-8,-14 25,-2-1,-1-1,-2 0,-1 0,-2-1,-1-1,-1 0,-2 0,-2 0,-1-3,-2 34,0 0,-1 1,1-1,-1 0,0 1,0-1,0 0,-1 0,1 1,-1-1,0 1,0-1,0 0,-1 1,1 0,-1-1,0 1,0 0,0 0,0 0,-1 0,1 0,-1 0,1 1,-1-1,0 1,0 0,0 0,0 0,-1 0,1 1,0-1,-1 1,1 0,-1 0,0 0,1 0,-1 1,0-1,1 1,-1 0,0 0,0 0,1 1,-1-1,0 1,-6 4,2 1,-1-1,0 2,1-1,1 1,-1 0,1 1,0-1,0 1,1 1,1-1,-1 1,1 0,0 1,1-1,-1 6,-8 19,3 1,0 0,2 1,2 0,2 0,1 0,1 6,5 24,3-1,3 1,2-1,12 30,-23-93,21 80,-10-43,-2 0,-2 0,-1 1,-2 0,-1 7,-5 24,2-60</inkml:trace>
  <inkml:trace contextRef="#ctx0" brushRef="#br0" timeOffset="8988.483">1924 622,'38'0,"47"-5,18-1,1-5,-7 0,-11 1,-10 4,-9-4,-6 1,-4 2,-6 1,-12 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9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1,'-47'714,"19"-544,25-151,10-20,16-25,10-16,1 1,3 3,0 0,3 3,0 1,3 2,0 2,26-12,16 12,-83 30,1-1,-1 1,1 0,-1 0,1 1,-1-1,0 0,1 1,-1-1,1 1,-1 0,0 0,1 0,-1 0,0 0,0 1,0-1,0 1,0-1,0 1,0 0,0-1,-1 1,1 0,-1 0,0 0,1 1,-1-1,0 0,0 0,0 1,0-1,-1 1,1 0,1 5,-1 0,0 0,-1 0,0 0,0 0,-1 0,1 0,-2 0,1 0,-1 0,-1 0,1 0,-1-1,-1 1,1-1,-1 0,0 0,-1 0,-3 3,-107 116,96-109,-1-1,-1 0,0-2,-1 0,0-2,-1 0,0-2,-1 0,-24 6,46-15,-1 0,1 0,0 0,0 0,-1-1,1 1,-1-1,1 1,-1-1,1 0,0 0,-1 0,1 0,-1 0,1-1,-1 1,1-1,0 0,-1 1,1-1,0 0,-1-1,1 1,0 0,0 0,0-1,0 1,0-1,1 0,-1 0,0 1,1-1,-1 0,1 0,0-1,0 1,0 0,0 0,0-1,0 1,0 0,1-1,-1 1,1-1,0 1,0 0,0-1,0 1,0-1,0 1,0-1,1 1,0-1,-1 1,10-19,3 1</inkml:trace>
  <inkml:trace contextRef="#ctx0" brushRef="#br0" timeOffset="315.202">586 819,'75'-8,"-1"-2,0-4,37-13,-101 24,-1-1,1 1,-1-2,0 1,-1-1,1 0,-1-1,0 0,0 0,-1-1,0 0,0 0,0-1,-1 1,0-2,-1 1,0 0,0-1,-1 0,0 0,0-1,-1 1,-1-1,1 0,-1 1,-1-2,0 8,-1-1,0 1,0 0,0 0,0-1,0 1,-1 0,1-1,-1 1,0 0,0 0,0 0,0 0,-1 0,1 0,-1 0,0 0,0 1,0-1,0 0,0 1,-1 0,1-1,-1 1,1 0,-1 0,0 1,0-1,0 1,0-1,0 1,0 0,0 0,0 0,0 0,-1 1,1-1,0 1,0 0,-1 0,1 0,0 1,-1-1,1 1,0-1,0 1,-3 1,-7 3,0 1,1 0,0 0,0 1,0 1,1 0,0 1,0 0,1 0,0 1,1 1,0 0,1 0,0 0,0 1,2 0,-1 1,2-1,-1 1,2 1,0-1,0 0,2 1,-1 1,1-7,0 1,1 0,0-1,0 1,1 0,0-1,0 1,1 0,0-1,1 1,0-1,0 1,1-1,0 0,0 0,1 0,0 0,1-1,-1 1,2-1,-1 0,1-1,0 1,0-1,0 0,1-1,0 0,0 0,8 4,2-2,0 0,1-1,0-1,0-1,0-1,0 0,1-1,-1-1,1-1,-1-1,1 0,9-3,1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7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1,'-6'71,"3"-1,3 1,5 30,-4-91,32 425,-35-72,2-351</inkml:trace>
  <inkml:trace contextRef="#ctx0" brushRef="#br0" timeOffset="262.947">1 651,'57'-20,"25"-10,7-1,-7 5,-12 7,-8 2,-11 4,-8 4,-7 4,-6 2,-1-2,-3-2,-4 2</inkml:trace>
  <inkml:trace contextRef="#ctx0" brushRef="#br0" timeOffset="678.403">791 30,'-25'428,"24"-366,3 1,3-1,2 0,3-1,10 29,-19-89,-1 4,0 0,1 0,-1 0,1-1,0 1,1 0,-1-1,1 1,0-1,0 1,0-1,1 0,0 0,-1 0,1 0,1 0,-1-1,1 0,-1 1,1-1,0 0,0-1,0 1,0-1,1 0,-1 0,1 0,-1 0,1-1,-1 0,4 1,3-6,-1 0,1 0,-1-1,0 0,-1-1,1 0,-1 0,0-1,-1 0,0-1,5-5,-8 7,0 0,1 0,0 0,0 1,0 0,1 0,0 0,-1 1,2 0,-1 1,0-1,1 1,0 1,-1-1,1 1,0 1,0-1,0 1,1 1,-1 0,4 0,-7 2,0 1,-1-1,1 1,-1 0,1 1,-1-1,0 1,0-1,-1 1,1 0,-1 1,0-1,0 0,0 1,-1 0,0 0,0-1,0 1,0 1,-1-1,0 0,0 0,0 0,0 1,-1-1,0 0,0 3,8 34,-8-39,0-1,0 1,0 0,0-1,1 1,-1-1,1 1,0-1,0 1,0-1,0 1,0-1,0 0,1 1,-1-1,1 0,0 0,-1 0,1 0,0-1,0 1,0 0,1-1,-1 0,0 1,0-1,1 0,-1 0,1 0,-1 0,1-1,-1 1,1-1,-1 1,1-1,0 0,0 0,10-6</inkml:trace>
  <inkml:trace contextRef="#ctx0" brushRef="#br0" timeOffset="1063.158">1581 1017,'19'-5,"-1"0,1-2,-1 0,0-2,-1 0,0 0,0-2,-1 0,0-1,-1 0,-1-2,0 1,-1-2,0 0,3-6,-14 19,0 0,0 0,0 0,-1 0,1 0,-1-1,0 1,1 0,-1-1,0 0,0 1,-1-1,1 1,0-1,-1 0,0 0,1 1,-1-1,0 0,-1 0,1 1,0-1,-1 0,0 1,1-1,-1 0,0 1,0-1,0 1,-1-1,1 1,-1 0,1 0,-1-1,0 1,0 0,0 0,0 1,0-1,0 0,-1 1,1-1,0 1,-1 0,1 0,-1 0,1 0,-1 0,0 0,-7 3,0 0,1 1,-1 0,1 0,0 1,0 0,0 1,0 0,1 0,0 1,0 0,1 1,-1-1,1 1,1 1,-1-1,1 1,1 0,-1 1,1-1,1 1,-2 5,2-9,0 0,1 0,0 1,0-1,0 1,0 0,1-1,0 1,1 0,-1 1,1-1,0 0,0 0,1 0,0 1,0-1,1 0,-1 0,1 1,1-1,-1 0,1 0,0 0,0-1,1 1,0 0,0-1,0 0,1 1,-1-1,1 0,0-1,1 1,-1-1,1 0,0 0,0 0,0-1,1 0,-1 0,1 0,1 0,156 5,-142-9,11 0</inkml:trace>
  <inkml:trace contextRef="#ctx0" brushRef="#br0" timeOffset="1441.243">2146 1017,'17'52,"-2"-75,3-36,-16 46,1 1,1 0,0 0,1 0,0 1,0 0,1-1,1 2,4-7,-6 10,1 1,0 0,0 0,0 0,0 0,1 1,0 0,0 0,0 1,1 0,0 0,-1 1,6-1,8-1</inkml:trace>
  <inkml:trace contextRef="#ctx0" brushRef="#br0" timeOffset="1814.411">2625 932,'28'-6,"-1"-2,1-1,-2-1,1-1,-2-2,1 0,-2-2,0 0,-1-2,0-1,-1 0,14-18,-33 35,-1-1,0 0,1 0,-1 0,0 0,0-1,0 1,0 0,-1-1,1 0,-1 1,1-1,-1 0,0 0,0 1,0-1,0 0,-1 0,1 0,-1 0,0 0,0 0,0 0,0 0,0 0,-1 0,1 0,-1 0,0 0,0 0,0 0,0 0,0 1,-1-1,0 0,1 1,-1-1,0 1,0 0,0 0,0 0,0 0,-1 0,1 0,-1 0,-10 0,1 1,-1 0,0 1,1 1,-1 0,0 0,1 1,-1 1,1 0,0 1,0 0,0 1,1 0,0 1,0 0,0 1,0 0,1 1,1 0,-1 0,1 1,0 0,1 1,-4 7,2-5,0 2,1-1,0 1,2 0,-1 1,2 0,0 0,1 1,-3 15,6-24,1 0,0 0,1 0,-1 0,2 0,-1 0,1 0,0 0,0 0,1 0,0 0,0 0,0 0,1-1,0 1,1-1,-1 0,1 0,0 0,1-1,-1 1,1-1,0 0,1 0,11 7,1-1,1 0,0-2,0 0,1 0,0-2,0-1,1 0,-1-2,1 0,1-2,-1 0,20-1,-14-3,1-1,-1-1,1-1,-1-1,20-9,-24 8,5-1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2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27,'-2'-2,"1"0,-1 0,1 0,-1 0,1 1,-1-1,0 1,0-1,0 1,0 0,0 0,0 0,0 0,0 0,-1 0,1 0,0 1,0-1,-1 1,1 0,0 0,-1 0,1 0,0 0,-1 0,0 0,-6-1,0 0,0 1,0 1,1 0,-1 0,0 0,1 1,-1 0,1 1,-1 0,1 0,0 1,0 0,1 0,-1 1,1 0,0 1,0-1,0 1,1 0,-1 2,6-7,0 1,0 0,0-1,0 1,0 0,0-1,1 1,-1 0,0 0,1 0,-1 0,1 0,0 0,0-1,0 1,0 0,0 0,0 0,0 0,1 0,-1 0,1 0,-1 0,1-1,0 1,0 0,0 0,0-1,0 1,0-1,0 1,0-1,1 1,-1-1,1 1,60 40,-52-36,65 27,-61-29,-1 1,0 0,0 1,0 1,-1 0,0 1,-1 0,1 0,-2 2,3 1,-11-8,0-1,0 1,0-1,-1 1,1-1,-1 1,0 0,0 0,0-1,0 1,0 0,-1 0,1 0,-1 0,0 0,0 0,0 0,0 0,0 0,-1 0,1 0,-1 0,0 0,0 0,0 0,0 0,-1-1,1 1,-1-1,1 1,-1-1,0 1,0-1,0 0,0 0,-1 0,1 0,-1 0,0 0,-108 58,74-48,-1-1,0-3,0-1,-1-1,0-2,-5-2,20-2</inkml:trace>
  <inkml:trace contextRef="#ctx0" brushRef="#br0" timeOffset="321.053">761 225,'-6'11,"0"0,1 0,1 0,-1 1,2-1,0 1,0 0,1 0,0 1,1-1,1 0,0 0,0 1,1-1,1 0,0 0,1 0,0 0,3 6,-4-14,0 0,1-1,0 1,0-1,0 0,0 1,0-2,1 1,-1 0,1-1,0 1,-1-1,1 0,0 0,0-1,1 1,-1-1,0 0,0 0,1 0,-1-1,1 0,-1 1,0-2,1 1,0 0,114-29,-104 21,0 0,0-1,0 0,-2-1,1-1,-1 0,-1-1,0 0,0-1,-1 0,-1-1,0 0,-1 0,-1-1,0-1,-1 1,-1-1,0 0,2-10,-7 21,1 1,-1 0,0-1,0 0,-1 1,1-1,-1 1,0-1,0 0,-1 1,0-1,1 1,-1-1,-1 1,1-1,-1 1,1-1,-1 1,0 0,-1 0,1 0,-1 0,0 1,0-1,0 1,0 0,-1-1,1 1,-1 1,0-1,0 0,0 1,0 0,0 0,0 0,-1 1,-3-2,-76 1,58 9</inkml:trace>
  <inkml:trace contextRef="#ctx0" brushRef="#br0" timeOffset="819.055">1354 450,'8'-26,"0"0,2 1,0 0,2 1,1 0,1 0,1 2,1 0,0 0,2 2,1 0,12-10,-29 28,-1 0,1 0,0 0,1 0,-1 0,0 0,0 0,1 1,-1-1,1 1,0-1,-1 1,1 0,0 0,0 1,-1-1,1 0,0 1,0 0,0-1,0 1,0 0,0 1,0-1,0 0,-1 1,1 0,0 0,0 0,-1 0,1 0,0 0,-1 1,1-1,-1 1,1-1,-1 1,0 0,0 0,0 0,0 1,0-1,0 0,0 2,15 124,-17-127,0 0,1 0,-1 0,0 0,1-1,-1 1,1 0,-1 0,1 0,-1 0,1 0,0-1,-1 1,1 0,0 0,0-1,-1 1,1 0,0-1,0 1,0-1,0 0,0 1,0-1,0 1,0-1,0 0,0 0,0 0,0 0,0 0,0 0,0 0,0 0,0 0,0 0,0 0,0-1,0 1,0 0,0-1,0 1,0-1,0 1,0-1,45-28,-38 23,12-10,0 2,1 0,1 1,0 1,1 1,0 1,9-1,-30 10,-1 0,1 1,0 0,0-1,0 1,0 0,-1 0,1 0,0 0,0 0,0 0,0 1,0-1,-1 1,1-1,0 1,0 0,-1-1,1 1,0 0,-1 0,1 0,-1 1,1-1,-1 0,0 0,1 1,-1-1,0 1,0-1,0 1,0 0,0-1,0 1,-1 0,1 0,0-1,-1 1,0 0,1 0,3 87,-5-58,9 17,-2-29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4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80 342,'27'-4,"0"-1,-1-1,1-2,-1 0,-1-2,0-1,0-1,-1-1,0 0,-2-2,6-5,-24 17,1 1,-1 0,0-1,0 0,0 0,0 0,-1-1,1 1,-1-1,0 0,0 0,0 0,-1 0,1 0,-1 0,0-1,0 1,-1-1,1 0,-1 1,0-1,0 0,-1 0,1 0,-1 0,0 0,-1 0,1 1,-1-1,0 0,0 0,0 0,-1 1,0-1,1 1,-2-1,1 1,0 0,-1 0,0 0,-2-3,-5 2,1-1,-1 1,-1 1,1 0,0 0,-1 1,0 0,0 1,0 1,0-1,0 2,0-1,0 2,0-1,-1 1,1 1,0 0,1 1,-1 0,0 1,1 0,0 0,-9 6,6-3,0 1,1 0,0 0,1 1,0 1,0 0,1 1,0 0,1 0,0 1,-2 4,8-11,-1 1,1-1,0 1,1 0,-1 0,1 0,0 0,0 0,1 1,0-1,0 1,1-1,0 1,0-1,0 0,1 1,-1-1,2 1,-1-1,1 0,0 0,0 0,1 0,-1 0,1 0,2 2,8 5,0 0,1 0,0-2,1 1,0-2,0 0,1-1,1-1,0 0,0-1,0-1,1 0,0-2,0 0,0-1,0-1,0 0,1-2,-1 0,1-1,-1 0,0-2,82-20,-75 11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198 289,'85'-26,"-1"-4,-2-4,-1-3,27-19,-91 48,-3 2,-1-1,1 0,-1-1,-1 0,1-1,-1-1,-1 0,0 0,10-12,-49 61,-44 214,49-153,-79 422,89-455,7-18,-2-1,-2 0,-2-1,-3 0,-1-1,-3-1,-1 0,-3-2,-5 6,-45 18,56-58</inkml:trace>
  <inkml:trace contextRef="#ctx0" brushRef="#br0" timeOffset="235.608">1 994,'38'-14,"32"-10,14-5,2 1,-4 2,-2 0,-4 4,-6 2,-11-1,-4 3,-8 5,-2-1,-3 3,-5-2,-4 1,-7 3</inkml:trace>
  <inkml:trace contextRef="#ctx0" brushRef="#br0" timeOffset="618.116">1073 713,'-1'37,"0"-20,0 0,1 0,1 0,0 0,1 0,1 0,1 0,0 0,2-1,-1 0,5 7,-9-21,1 1,-1-1,0 0,1 0,-1 0,1 0,-1-1,1 1,0 0,0-1,0 1,0-1,0 1,0-1,0 0,1 0,-1 0,0 0,1-1,-1 1,1-1,-1 1,0-1,1 0,-1 0,1 0,-1 0,1 0,-1 0,1-1,-1 1,0-1,1 0,-1 0,0 0,1 0,-1 0,0 0,0-1,0 1,0-1,1 0,76-77,6-49,-73 104</inkml:trace>
  <inkml:trace contextRef="#ctx0" brushRef="#br0" timeOffset="1021.705">1496 994,'128'-212,"-125"208,34-41,-36 45,0-1,0 0,0 1,0-1,0 1,0-1,0 1,0 0,0-1,0 1,0 0,1 0,-1 0,0 0,0 0,0 0,0 0,0 0,1 0,-1 1,0-1,0 0,0 1,0-1,0 1,0-1,0 1,0 0,0-1,0 1,0 0,-1 0,1-1,0 1,0 0,-1 0,1 0,0 0,-1 0,1 0,-1 0,1 0,-1 0,0 0,1 1,-1-1,0 0,1 3,1 1,0-1,-1 0,2 0,-1 0,0 0,1-1,0 1,0-1,0 1,0-1,0 0,1 0,-1 0,1-1,0 1,0-1,0 0,0 0,0 0,0-1,1 1,-1-1,0 0,1 0,-1-1,1 1,0-1,5-1,0-1,-1 0,1 0,-1-1,1 0,-1 0,0-1,0-1,0 1,-1-1,0-1,0 0,0 0,0 0,-1-1,0 0,-1-1,0 1,29-26,-22 22</inkml:trace>
  <inkml:trace contextRef="#ctx0" brushRef="#br0" timeOffset="1284.213">2343 684,'-18'15,"0"1,1 1,1 1,0 0,2 1,0 1,1 0,-3 8,14-26,0 1,1-1,-1 1,1 0,-1 0,1-1,0 1,0 0,0 0,1 0,-1 0,1 0,0 0,-1 1,2-1,-1 0,0 0,0 0,1 0,0 0,-1 0,1 0,0 0,1 0,-1-1,0 1,1 0,0-1,-1 1,1-1,0 1,0-1,0 0,1 0,-1 0,1 0,-1 0,1-1,-1 1,1-1,0 1,0-1,0 0,0 0,0 0,0-1,1 1,12-1,0 0,0 0,-1-2,1 0,0-1,-1-1,0 0,1-1,-2 0,1-2,-1 1,0-2,0 0,-1 0,11-10,-5 4</inkml:trace>
  <inkml:trace contextRef="#ctx0" brushRef="#br0" timeOffset="1537.587">2822 260,'-10'43,"-7"24,-2 6,4-6,3-8,4-10,3-9,3-6,2-3,0-4,1 0,0-1,0 0,-1-4</inkml:trace>
  <inkml:trace contextRef="#ctx0" brushRef="#br0" timeOffset="1783.22">2511 571,'34'0,"35"5,10 6,-3 1,-9-1,-13-2,-9 1,-8 0,-6-2,-8-3</inkml:trace>
  <inkml:trace contextRef="#ctx0" brushRef="#br0" timeOffset="2034.616">3218 740,'0'24,"0"8</inkml:trace>
  <inkml:trace contextRef="#ctx0" brushRef="#br0" timeOffset="2189.818">3218 458,'4'-5,"3"-1</inkml:trace>
  <inkml:trace contextRef="#ctx0" brushRef="#br0" timeOffset="2387.507">3528 684,'-9'12,"-2"2,0 0,1 0,0 1,1 1,1 0,0 0,1 0,1 1,1 0,0 0,0 10,5-25,0 0,1 0,-1 0,1 0,0 0,-1 0,1 0,0 0,0 0,0 0,1-1,-1 1,0 0,1-1,-1 1,1-1,-1 1,1-1,0 0,-1 0,1 0,0 0,0 0,0 0,0 0,0 0,0-1,0 1,0-1,0 0,0 1,0-1,0 0,1 0,-1-1,0 1,0 0,0-1,0 1,0-1,0 1,0-1,0 0,0 0,0 0,-1 0,1 0,0-1,0 1,-1 0,1-1,-1 1,0-1,1 0,-1 1,0-1,1-1,5-4,0-1,0 0,-1 0,0 0,0-1,-1 1,0-1,0-1,-1 1,-1-1,1 1,-2-1,1 0,-1 0,-1-1,0 1,0 0,-1 0,0-1,-2-4,2 12,0 0,0 1,-1-1,0 1,1-1,-1 1,0-1,0 1,0-1,0 1,-1 0,1-1,-1 1,1 0,-1 0,0 0,0 0,0 1,0-1,0 0,0 1,-1 0,1-1,-1 1,-15-6</inkml:trace>
  <inkml:trace contextRef="#ctx0" brushRef="#br0" timeOffset="2756.659">3782 769,'8'-10,"52"-57,-59 66,1-1,0 1,0 0,0 0,-1 0,1 0,0 0,0 0,0 1,1-1,-1 1,0-1,0 1,0 0,0 0,0 0,1 0,-1 0,0 0,0 1,0-1,0 1,0 0,0-1,0 1,0 0,0 0,0 0,0 0,-1 1,1-1,0 0,-1 1,1-1,-1 1,1 0,0 1,1 0,-1 1,0 0,1 0,-1 0,1 0,0-1,0 1,0-1,0 0,1 0,0 0,-1-1,1 1,0-1,0 0,0 0,0 0,1 0,-1-1,1 1,-1-1,1-1,-1 1,1 0,-1-1,1 0,-1 0,1-1,0 1,-1-1,1 0,1-1,-1-1,1-1,-1 1,0-1,-1 0,1-1,-1 1,0-1,0 0,0 0,-1 0,0-1,0 1,0-1,0 0,-1 0,2-6,1 0,5-13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6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144 414,'-20'25,"1"1,0 1,2 1,2 0,0 2,2-1,0 3,12-30,0 0,-1 0,1 0,0 0,0 1,0-1,0 0,0 0,1 0,-1 1,0-1,1 0,0 1,0-1,0 1,0-1,0 0,0 1,0-1,1 0,0 1,-1-1,1 0,0 1,0-1,0 0,0 0,0 0,1 0,-1 0,0 0,1 0,0-1,-1 1,1-1,0 1,0-1,0 1,0-1,0 0,0 0,0 0,1 0,-1 0,0-1,1 1,-1-1,1 1,6-4,0-1,0 0,0-1,-1 1,0-2,0 1,0-1,0 0,-1-1,0 0,0 0,-1 0,0-1,0 0,-1 0,0-1,0 1,-1-1,0 0,-1 0,0 0,0-1,0-3,-1 7,0 1,0-1,0 1,-1-1,0 1,0-1,-1 0,1 1,-1-1,0 0,-1 1,1-1,-1 0,0 1,-1-1,0 1,1-1,-1 1,-1 0,1-1,-1 1,0 1,0-1,-1 0,1 1,-1 0,0-1,0 2,-1-1,1 0,-1 1,-3-2,9 6,0-1,0 1,-1 0,1 0,0 0,-1 0,1-1,-1 1,1 0,-1 0,0 0,1 0,-1 0,0 0,0 0,1 0,-1 0,0 0,0 0,0 1,0-1,-1 0,1 0,0 0,0 0,-1 0,1 0,0 0,-1 0,1 0,-1-1,1 1,-1 0,0 0,1 0,-1 0,0-1,1 1,-1 0,0-1,0 1,0 0,0-1,0 1,0-1,1 0,-1 1,0-1,0 0,-1 1,1-1,0 0,0 0,0 0,0 0,0 0,0 0,0 0,0 0,0-1,0 1,0 0,0 0,0-1,0 1,0-1,11 3,-1 0,1-1,0 0,0-1,0 0,-1-1,1 0,0 0,0-1,-1 0,1-1,-1 0,0-1,0 1,8-6,11-2,0 0,-1-3,0 0,-1-1,-1-2,0-1,-1 0,-2-2,1-1,-2 0,-1-2,-1 0,-1-2,-1 0,-1 0,1-6,19-43,-37 75,1-1,0 0,0 0,-1 1,1-1,0 0,0 1,-1-1,1 0,0 1,0-1,0 0,-1 1,1-1,0 1,0-1,0 0,0 1,0-1,0 0,0 1,0-1,0 1,0-1,0 0,0 1,0-1,0 1,1-1,-1 0,0 1,0-1,0 0,0 1,1-1,-1 0,0 1,0-1,1 0,-1 1,0-1,1 0,-1 0,0 1,1-1,-1 0,0 0,1 0,-1 0,1 0,-1 1,0-1,1 0,-1 0,0 0,1 0,-1 0,1 0,-1 0,0 0,-29 275,21-149,-4 149,11-172,-4 1,-5-1,-15 62,18-134,-2 0,0-1,-2 0,-1-1,-2 0,-11 18,23-44,0 0,1 0,-1 0,-1 0,1 0,0 0,0-1,-1 1,0-1,1 0,-1 0,0 0,0 0,0 0,0-1,-1 1,1-1,0 0,-1 0,1 0,-1-1,1 1,-1-1,1 1,-1-1,1-1,-1 1,1 0,-1-1,1 1,0-1,-1 0,1 0,0-1,-1 1,1-1,0 1,0-1,0 0,0 0,1 0,-1-1,0 1,1-1,0 1,-1-1,1 0,0 0,1 0,-1 0,0 0,1 0,0-1,0 1,-1-3,0-11,1-1,0 1,1 0,1 0,1 0,0 0,1 0,1 0,0 0,2 1,0 0,1 0,0 0,1 0,-3 6,33-73,4 2,39-57,-52 93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0:49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58 283,'17'95,"-7"21,-4 0,-8 68,0-49,1 463,6-572,1-27</inkml:trace>
  <inkml:trace contextRef="#ctx0" brushRef="#br0" timeOffset="384.279">594 226,'-28'120,"6"0,5 2,5 0,5 0,6 36,5-119,1 0,2 0,2-1,1 0,2-1,1 0,3-1,17 31,-10-23,-23-45,0 1,0 0,0-1,0 1,0 0,-1-1,1 1,0 0,0-1,0 1,0 0,0-1,0 1,0 0,1 0,-1-1,0 1,0 0,0-1,0 1,0 0,0-1,0 1,1 0,-1 0,0-1,0 1,0 0,1 0,-1 0,0-1,0 1,1 0,-1 0,0 0,1-1,-1 1,0 0,0 0,1 0,-1 0,0 0,1 0,-1 0,0 0,1 0,-1 0,0 0,1 0,-1 0,0 0,1 0,-1 0,0 0,0 0,1 0,-1 1,0-1,1 0,-1 0,0 0,-1-30,-9 0,0 1,-2 1,-1 0,-2 0,0 2,-2 0,0 0,-2 2,-1 0,-1 1,-1 1,0 2,-2 0,-1 1,13 8,-1 1,-1 1,1 0,-2 1,1 0,-1 1,0 1,-1 0,1 1,-1 1,0 1,0 0,-1 1,1 0,0 1,-1 1,-1 1,13 0,-1 0,1 0,0 1,0-1,-1 1,1 0,0 1,1-1,-1 1,0 0,1 0,0 0,0 1,0 0,0-1,0 1,1 1,-1-1,1 0,0 1,1 0,-1 0,1 0,0 0,0 1,-6 18</inkml:trace>
  <inkml:trace contextRef="#ctx0" brushRef="#br0" timeOffset="1189.626">989 1158,'-7'15,"1"0,1 0,1 1,0 0,1 0,1 0,0 1,1-1,1 1,0-1,1 0,1 1,1-1,0 0,2 2,-3-14,0 0,0-1,0 1,0-1,1 1,0-1,-1 0,1 0,0 0,1-1,-1 1,0-1,1 1,0-1,-1 0,1-1,0 1,0-1,0 1,0-1,0 0,0-1,0 1,1-1,-1 0,0 0,0 0,0 0,0-1,1 0,-1 1,0-2,0 1,0 0,-1-1,1 0,0 0,0 0,-1 0,1 0,-1-1,0 0,0 1,0-1,0 0,0-1,-1 1,1 0,-1-1,0 0,0 1,1-4,7-10,0-1,-1 0,-1 0,-1-1,-1 0,0 0,-1-1,-2 0,0 0,0 0,-2 0,-1 0,0 0,-2 0,0 0,-1 0,-1 0,-1 1,-2-7,5 21,0 1,1-1,-1 1,-1-1,1 1,-1 0,1 0,-1 0,0 0,-1 0,1 1,-1-1,1 1,-1 0,0 0,0 0,-1 1,1-1,-1 1,1 0,-1 1,1-1,-1 1,0 0,0 0,0 0,0 0,1 1,-1 0,0 0,0 1,0-1,0 1,0 0,0 0,-2 1,1 1,1 0,-1 1,0 0,1-1,0 2,0-1,0 1,0-1,1 1,0 1,0-1,0 0,0 1,1 0,0 0,0 0,1 0,0 1,0-1,0 0,1 1,0 0,0-1,1 1,0-1,0 1,0 0,1-1,0 1,0 0,1-1,0 0,0 1,0-1,1 0,0 0,0 0,0 0,1-1,0 1,0-1,0 0,1 0,0-1,0 1,0-1,6 4,1-3,0 1,0-1,0-1,1 0,0-1,0-1,0 0,0 0,0-1,0-1,1 0,-1-1,0 0,0-1,0-1,0 0,-1-1,1 0,-1-1,9-4,17-10,0-2,-2-1,0-2,-2-1,25-24,-28 24,-2-1,0-2,-2-1,0-1,-3-1,0-1,-2-1,-2-1,-1-1,-1-1,-3 0,7-22,-15 37,0-1,-2 1,0-1,-1-1,-1 1,-2 0,0-1,-1 1,-1-1,-1 1,-2 0,0 0,-1 0,-1 0,-1 1,-1 0,0 0,-2 1,-12-19,20 35,-1 0,0 0,0 1,0-1,0 1,0 0,-1 0,0 0,1 0,-1 1,0 0,0-1,-1 1,1 1,0-1,-1 1,1-1,-1 1,1 1,-1-1,0 0,1 1,-1 0,1 0,-1 1,0-1,1 1,-1 0,1 0,-1 1,1-1,0 1,-1 0,1 0,0 0,0 1,0-1,-2 4,-7 11,2 1,0 0,1 0,1 2,0-1,2 1,0 0,1 0,2 1,0 0,0 0,2 0,1 0,1 0,2 21,-4 20,2 0,3 0,3 0,3 0,2-1,3 0,7 16,116 260,-137-335,1 0,-1 0,0 0,1 0,0 0,-1 0,1 0,0 0,0-1,0 1,0 0,0 0,0-1,1 1,-1-1,0 0,1 1,-1-1,1 0,0 0,-1 1,1-1,0-1,0 1,0 0,-1 0,1-1,0 1,0-1,0 1,0-1,0 0,0 0,0 0,0 0,0 0,0-1,0 1,0 0,0-1,0 1,0-1,12-9,0 0</inkml:trace>
  <inkml:trace contextRef="#ctx0" brushRef="#br0" timeOffset="1432.748">2090 1017,'-5'38,"-1"23,0 5,1-8</inkml:trace>
  <inkml:trace contextRef="#ctx0" brushRef="#br0" timeOffset="1601.639">2090 566,'4'14,"3"5</inkml:trace>
  <inkml:trace contextRef="#ctx0" brushRef="#br0" timeOffset="1989.61">2485 791,'-21'30,"0"2,2 0,2 1,1 1,1 1,2 0,2 0,-4 19,14-49,-1 0,0 0,1 0,0 0,0 0,1 0,-1 0,1 1,0-1,1 0,-1 0,1 0,0 0,0 0,1 0,-1 0,1 0,0 0,1-1,-1 1,1-1,0 0,0 1,0-1,0 0,1-1,0 1,0-1,0 0,0 1,0-2,0 1,1 0,0-1,-1 0,1 0,0 0,0-1,0 0,3 1,5-3,1 1,-1-2,0 0,0 0,0-1,0-1,-1 0,0-1,1 0,-2-1,1-1,-1 1,1-2,-2 0,1 0,-1-1,-1 0,0 0,0-1,-1-1,0 1,5-9,33-49,-3-1,-2-2,-4-2,14-43,-37 77,-2-1,-1-1,-2 0,-2 0,-2-1,-2 1,-1-1,-2 0,-2 0,-2 0,-2 1,-8-32,11 61,-1-1,-1 1,0 0,0 0,-1 1,0-1,-1 1,-1 1,-3-4,9 10,-2 0,1 1,0 0,-1 0,1 0,-1 0,0 0,0 1,0 0,-1-1,1 2,0-1,-1 0,1 1,-1 0,1 0,-1 0,0 1,1-1,-1 1,0 0,0 1,1-1,-1 1,0 0,1 0,-2 1,-6 2,0 1,1 1,0 0,0 1,0 0,1 1,0 0,0 0,1 1,0 0,0 1,1 0,1 0,0 1,0 0,-1 4,-6 13,0 0,3 2,0-1,2 2,1-1,0 4,3-2,1-1,2 1,1-1,1 1,2 0,1-1,1 1,2-1,1 0,1-1,2 0,1 0,2-1,0 0,2-1,1-1,2 0,0-1,1-1,10 7,-19-21,2-1,-1-1,1 0,0 0,1-1,0-1,0 0,1-1,-1 0,1-1,1 0,-1-2,1 1,-1-2,1 0,0-1,0 0,0-1,0-1,0 0,-1-1,1-1,2-1,16-6,-5-1</inkml:trace>
  <inkml:trace contextRef="#ctx0" brushRef="#br0" timeOffset="2952.602">3530 622,'-30'24,"-31"22,2 3,3 3,2 2,-17 23,28 15,42-90,0 1,0-1,1 1,0-1,-1 1,1 0,0-1,0 1,0-1,1 1,-1-1,0 1,1 0,0-1,0 0,0 1,0-1,0 1,0-1,0 0,1 0,-1 0,1 0,0 0,-1 0,1 0,0 0,0-1,0 1,0-1,1 1,-1-1,0 0,1 0,-1 0,3 0,4 0,0-1,0 0,0-1,1 0,-1 0,0-1,0 0,-1-1,1 0,0 0,-1-1,0 0,0 0,2-2,-4 3,25-16,0-1,-2-1,-1-2,0-1,-2-1,-1-1,-1-1,-1-1,-1-2,11-21,-10 30,-14 39,-19 40,5-39,1 1,1 0,1 1,0-1,2 0,0 0,2 1,0-1,1 0,2 7,-3-23,-1 0,0 0,1-1,0 1,0-1,0 1,0-1,0 0,1 0,-1 0,1 0,0 0,0 0,0-1,0 1,1-1,-1 0,0 0,1-1,0 1,-1 0,1-1,0 0,0 0,0 0,0-1,0 1,0-1,0 0,0 0,0 0,0-1,-1 1,1-1,0 0,0 0,0 0,0-1,-1 1,1-1,-1 0,1 0,-1 0,0-1,0 1,1-2,17-16,-1-1,-2 0,0-2,-1 0,-1-1,-2 0,0-1,-2-1,0 0,-2-1,-1 0,0-4,-2 10,-4 12,-13 35,5-5,1 1,0 0,2 0,0 0,2 0,0 0,2 0,0 0,2 4,-4-21,1-1,0 1,0 0,0 0,1-1,-1 1,1-1,0 1,1-1,-1 0,1 0,-1 0,1 0,1 0,-1-1,0 1,1-1,0 0,-1 0,1 0,0-1,1 1,-1-1,0 0,1 0,-1-1,1 1,0-1,-1 0,1 0,0 0,0-1,0 0,0 0,-1 0,1 0,0-1,0 0,0 0,-1 0,1-1,-1 1,3-2,8-10,0 0,-1-1,-1 0,0-1,-1 0,-1-1,0-1,-1 0,-1 0,-1-1,0 0,-1 0,-1-1,0-4,16-33,3 0,2 2,2 1,36-47,-65 100,0-1,0 0,0 1,0-1,1 1,-1-1,0 0,1 1,-1-1,0 1,1-1,-1 1,1-1,-1 1,1 0,-1-1,1 1,-1-1,1 1,-1 0,1-1,-1 1,1 0,0 0,-1 0,1-1,0 1,-1 0,1 0,-1 0,1 0,0 0,-1 0,1 0,0 0,-1 1,1-1,0 0,-1 0,1 0,-1 1,1-1,-1 0,1 1,0-1,-1 0,1 1,-1-1,0 1,1-1,-1 0,1 1,-1 0,0-1,1 1,-1-1,0 1,1-1,-1 1,0 0,0-1,0 1,1 0,10 42,-11-42,5 43,-3-1,-1 0,-3 1,-1-1,-3 12,-4 53,-10 341,12-281,8-78,-4-1,-5 1,-3-1,-3-1,-5 0,-4-2,-13 28,28-92,-2 0,0 0,-2-2,0 1,-2-1,-8 9,17-23,0 1,0-1,0-1,-1 1,0-1,0 0,0 0,-1-1,1 0,-1-1,0 0,0 0,0 0,-1-1,1 0,0-1,-1 0,0 0,1-1,-3 0,8 0,-1-1,0 1,0-1,0 0,1 0,-1-1,0 1,1-1,-1 1,1-1,0 0,-1-1,1 1,0-1,0 1,1-1,-1 0,1 0,-1 0,1 0,0 0,0-1,0 1,0-1,1 1,0-1,-1 1,1-1,1 0,-1 0,0-3,3-127,9 81,3 0,3 0,1 2,3 0,2 2,2 0,3 2,1 0,2 2,2 2,2 1,2 1,4 0,-16 14,2 0,0 2,1 1,2 1,0 2,2 1,0 1,1 2,1 1,0 1,36-8,138-7,-172 29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1,'-56'130,"-7"-3,-4-2,-9-1,64-106,2-5,0 1,1 0,1 1,0 0,1 0,0 0,1 1,1 0,1 0,-2 13,6-26,0-1,0 1,0-1,0 0,1 1,-1-1,1 0,-1 1,1-1,0 0,0 0,0 0,0 0,0 0,1 0,-1 0,1 0,-1 0,1 0,0-1,0 1,-1-1,1 1,0-1,0 0,1 0,-1 0,0 0,0 0,0 0,1 0,-1-1,2 1,87 3,-75-4,-2-1,-2 2,0 0,0-1,0-1,0 0,0-1,0 0,0 0,0-2,-1 1,1-2,-1 1,0-2,0 1,-1-1,10-8,-9 2</inkml:trace>
  <inkml:trace contextRef="#ctx0" brushRef="#br0" timeOffset="216.522">0 339,'48'0,"45"-5,16-1,-2 0,-8 1,-16 2,-14 0,-18 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0,'-4'5,"-8"1,5 0,2-1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1,'5'0,"-4"0,4 0,-5 0,-1 5,-2 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31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283 681,'192'-91,"-82"41,-2-5,-2-5,24-21,-114 71,-1-1,0 0,0-1,-2 0,1-1,-1-1,-1 0,-1-1,0 0,-1-1,0 0,-1 0,-1-1,-1 0,0-1,3-13,-10 28,1 0,-1 0,0 0,0 0,0 0,0 0,0 0,-1 0,1 0,-1 0,0 0,0 1,0-1,0 0,-1 1,1-1,-1 0,1 1,-1 0,0-1,0 1,0 0,0 0,0 0,-1 0,1 0,-1 1,1-1,-1 1,1-1,-1 1,0 0,0 0,0 0,1 1,-2-1,-4 0,1 0,-1 0,1 0,-1 1,0 1,1-1,-1 1,1 0,-1 1,1 0,-1 0,1 1,0 0,0 0,-10 9,1 1,1 1,0 1,0 0,2 0,0 2,0 0,2 0,0 1,1 0,1 1,1 0,-1 4,5-16,-38 94,4 2,5 2,4 1,5 1,4 1,6 1,2 34,-19 282,29-386,-2-1,-1 0,-3 0,-1 0,-1-1,-6 10,13-40,1 0,-2-1,1 1,-1-1,0 1,0-1,0-1,-1 1,0 0,0-1,-1 0,1 0,-1-1,0 0,0 0,-1 0,1-1,-1 1,0-2,0 1,0-1,0 0,0 0,0-1,-1 0,1 0,0-1,-1 0,1 0,-1-1,1 0,-5-1,-3-1,4 2,-1 0,0-1,0 0,1 0,-1-1,1-1,0 0,0-1,0 0,1 0,-1-1,2 0,-1-1,0 0,1-1,1 0,-1 0,1-1,1 0,-1-1,2 1,-4-8,3-8,3 1</inkml:trace>
  <inkml:trace contextRef="#ctx0" brushRef="#br0" timeOffset="510.181">0 1218,'61'-28,"1"3,1 3,1 3,25-3,80-5,87-18,-255 44,-1 2,0-1,0 1,0-1,0 1,0 0,0-1,0 1,0-1,0 1,0-1,0 1,0 0,0-1,1 1,-1-1,0 1,0-1,1 1,-1-1,0 1,1-1,-1 1,0-1,1 0,-1 1,1-1,-1 1,0-1,1 0,-1 0,1 1,-1-1,1 0,0 0,-1 1,1-1,-1 0,1 0,-1 0,1 0,-1 0,1 0,0 0,-1 0,1 0,-1 0,1 0,-1 0,1 0,0-1,-1 1,1 0,-1 0,1-1,-1 1,1 0,-1 0,1-1,-1 1,0-1,1 1,-1 0,1-1,-9 11,2 0,0 1,0-1,1 1,0 1,1-1,0 1,1 0,0-1,1 1,0 1,1-1,0 0,1 3,15 27,-2-30</inkml:trace>
  <inkml:trace contextRef="#ctx0" brushRef="#br0" timeOffset="5661.81">1439 652,'-12'7,"1"0,-1 0,1 1,1 0,-1 1,1 0,1 1,0 0,0 1,1 0,0 0,-2 7,-6 11,2 2,1-1,2 2,1-1,2 2,0-1,3 1,0 0,3 0,0 22,0-44,1 0,0 0,1 1,0-1,1 0,0 0,1 0,0 0,1 0,0 0,1-1,0 1,0-1,1 0,1 0,0-1,0 1,1-1,0-1,0 1,1-1,0-1,0 1,1-1,0-1,0 1,1-2,0 1,0-1,0-1,0 0,1 0,8 1,-13-4,0 0,0 0,1 0,-1-1,0 0,0 0,0-1,0 1,1-2,-1 1,0 0,0-1,-1 0,1-1,0 1,-1-1,1 0,-1-1,0 1,0-1,0 0,-1 0,0 0,1-1,-1 0,1-1,8-16</inkml:trace>
  <inkml:trace contextRef="#ctx0" brushRef="#br0" timeOffset="6082.079">1892 681,'-63'303,"59"-285,0-8,0-1,1 1,0 1,1-1,0 0,0 0,1 1,1-1,-1 1,2-1,0 1,0-1,0 1,2-1,-1 0,1 0,1 0,-1 0,2 0,-1-1,2 0,-1 0,1 0,3 2,-1-7,0 0,0 0,1-1,0-1,-1 0,1 0,0 0,0-1,0 0,0-1,0 0,1-1,-1 1,0-2,-1 1,1-1,0-1,7-3,21-21,-31 11</inkml:trace>
  <inkml:trace contextRef="#ctx0" brushRef="#br0" timeOffset="6335.067">1552 935,'44'-5,"32"-6,9-2,-5-2,-11 0,-14 3,-10 4,-8-2,-7 1,-2 2,-2 2,-5-3,-6 0</inkml:trace>
  <inkml:trace contextRef="#ctx0" brushRef="#br0" timeOffset="6631.668">2286 540,'28'33,"-2"1,-1 2,-1 0,-3 2,-1 0,-1 1,-3 1,-1 0,-2 2,0 5,-11-34,1 0,-2 1,0-1,0 0,-2 1,1-1,-2 1,0-1,0 0,-1 0,-1 0,0 0,-1 0,0-1,-1 0,-1 0,1 0,-8 8,-2 2,-1-2,-1 1,-1-2,0-1,-18 14,2-3,17-12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1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0,'0'5,"-4"11,-7 8,-2 4,-2 3,-5 0,-3 0,3 0,-1-6,3-2,1-1,-3 2,-2-4,3-1,4-2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328 115,'0'-4,"0"-1,0 1,0-1,-1 1,1-1,-1 1,0-1,-1 1,1-1,-1 1,1 0,-1 0,-1 0,1 0,0 0,-1 0,0 1,0-1,0 1,0 0,-1 0,1 0,-1 0,0 1,0-1,0 1,0 0,0 0,0 0,-1 1,1-1,0 1,-1 0,1 1,-1-1,1 1,-1 0,-1 0,-2 0,1 0,-1 1,1 0,-1 1,1-1,0 1,-1 1,1 0,0 0,0 0,1 0,-1 1,1 0,-4 3,8-4,-1-1,0 0,1 1,0-1,-1 1,1 0,0 0,0 0,1 0,-1 0,1 0,-1 0,1 1,0-1,0 0,0 1,1-1,-1 1,1-1,0 1,0-1,0 1,0-1,1 1,0-1,-1 0,1 1,0-1,0 0,1 1,-1-1,1 0,6 10,0-1,1 0,0 0,1-1,0 0,0 0,13 8,51 59,-70-73,-1 0,0 0,0 1,0-1,-1 1,0 0,0-1,0 1,-1 0,0 0,0 0,0 1,-1-1,0 0,0 0,0 0,-1 0,0 0,0 0,-1 0,1 0,-1 0,-1 0,1-1,-1 1,0-1,0 0,-1 0,1 0,-1 0,-4 4,-3-1,1-1,-1 0,0 0,0-1,-1 0,0-1,0-1,0 0,-1 0,-6 0,-5 4,21-7,0 1,0-1,0 0,0 0,0 0,0 0,0 0,0-1,0 1,0-1,0 0,-1 0,1 0,0 0,0 0,0-1,0 0,-1 1,1-1,0 0,0-1,-2 0,4 0,1 1,-1 0,1 0,0-1,0 1,-1 0,1-1,0 1,0 0,0 0,0-1,1 1,-1 0,0-1,0 1,1 0,-1 0,1-1,-1 1,1 0,0 0,-1 0,1 0,0 0,0 0,0 0,0 0,0 0,0 0,0 0,0 0,0 1,0-1,1 0,15-12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1,'-11'28,"1"0,1 1,2 0,1 0,1 1,2 0,1 0,1 0,1 5,0-30,1-1,-1 1,1 0,-1-1,1 1,1-1,-1 0,1 1,-1-1,1 0,0 0,1 0,-1 0,1 0,0-1,-1 1,2-1,-1 0,0 0,1 0,-1 0,1 0,0-1,0 0,0 0,0 0,0 0,1 0,-1-1,0 0,1 0,-1 0,1 0,-1-1,1 0,0 0,-1 0,1 0,-1-1,1 0,3-1,11-6,0-1,0-1,-1-1,0 0,-1-1,-1-1,0-1,0 0,-2-1,0 0,0-2,-2 1,0-2,0 1,-2-2,-1 1,2-5,33-62,-31 60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1,'-19'3,"0"0,1 2,-1 0,1 1,0 1,1 0,-1 1,1 1,1 1,0 1,0 0,1 1,1 0,0 1,-12 15,19-18,0 1,1 0,0 0,1 0,0 1,1 0,0 0,1 0,0 0,1 0,1 1,0-1,0 1,2 8,0-16,0 1,1 0,0 0,0-1,0 1,1-1,0 1,0-1,0 0,1 0,0 0,-1-1,2 0,-1 1,0-1,1-1,0 1,0-1,0 1,0-1,1-1,-1 1,1-1,-1 0,1 0,0-1,1 1,4 0,0-1,-1 0,1 0,0-1,-1 0,1 0,-1-2,1 1,0-1,-1-1,0 0,0 0,0-1,0 0,1-2,7-4,-2 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7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0,'-39'152,"-13"129,41-221,4 1,2 0,3 0,5 57,-3-117,-1 1,1 0,1 0,-1-1,0 1,0 0,1-1,-1 1,1 0,-1-1,1 1,0 0,-1-1,1 1,0-1,0 1,0-1,0 0,0 1,1-1,-1 0,0 0,1 0,-1 0,1 0,-1 0,1 0,-1 0,1-1,0 1,-1 0,1-1,0 0,-1 1,1-1,0 0,0 0,-1 0,1 0,0 0,0 0,-1 0,1-1,0 1,-1-1,1 1,0-1,-1 0,1 0,-1 1,1-1,0-1,234-140,-205 124,-26 13,0 1,0 1,1-1,0 1,-1 0,1 0,0 0,1 1,-1 0,0 0,1 1,-1 0,1 0,-1 0,1 1,-1 0,6 1,-9 1,1 1,-1 0,0 0,0 0,0 0,0 1,-1-1,0 1,1 0,-1-1,0 1,-1 0,1 0,-1 0,1 1,-1-1,-1 0,1 0,-1 1,1-1,-1 0,0 1,-1 3,9 42,26 1,-21-40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8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367 112,'0'653,"-26"-403,-4-88,39-151,-2-16</inkml:trace>
  <inkml:trace contextRef="#ctx0" brushRef="#br0" timeOffset="250.048">0 734,'39'-5,"31"-6,9-1,1 1,-9 2,-7 4,-9 1,-9 3,-8 0,-1-4,-2-1,-1 1,-3 0,-1 2,-1-4,-1 0,-5 1</inkml:trace>
  <inkml:trace contextRef="#ctx0" brushRef="#br0" timeOffset="4935.114">960 0,'-6'17,"1"0,0 0,1 1,1-1,1 1,0 0,1-1,2 11,-2-5,-11 212,-6 100,3-213,2 71,13-192,0-1,0 1,-1 0,1-1,0 1,0-1,0 1,0 0,0-1,0 1,0 0,0-1,0 1,0-1,0 1,0 0,1-1,-1 1,0-1,0 1,1 0,-1-1,0 1,1-1,-1 1,0-1,1 1,-1-1,1 1,-1-1,1 0,-1 1,1-1,-1 0,1 1,-1-1,1 0,0 0,-1 1,1-1,-1 0,1 0,0 0,-1 0,1 0,0 0,-1 0,1 0,-1 0,1 0,0 0,-1 0,1 0,-1-1,1 1,0 0,-1 0,1-1,-1 1,1 0,-1-1,1 1,-1-1,1 1,-1 0,1-1,-1 0,30-36,-29 37,181-264,-108 203,-72 60,0 0,0 0,0 1,0-1,0 0,0 1,0-1,0 1,1-1,-1 1,0 0,0 0,0 0,0 0,1 1,-1-1,0 0,0 1,0-1,0 1,0 0,0 0,0 0,0 0,0 0,-1 0,1 1,0-1,-1 0,1 1,-1 0,1-1,-1 1,0 0,1-1,-1 1,0 0,0 0,0 0,-1 0,1 1,8 21,-2-1,-1 1,-1 0,-1 1,0-1,-2 2,1 7,19 59,-19-72</inkml:trace>
  <inkml:trace contextRef="#ctx0" brushRef="#br0" timeOffset="5650.15">1864 649,'-34'21,"1"3,1 0,1 2,1 1,1 2,2 0,1 2,-2 6,26-36,0 1,0-1,0 1,0 0,1-1,-1 1,0 0,1 0,-1 0,1 0,0 0,-1 1,1-1,0 0,1 0,-1 1,0-1,1 1,-1-1,1 1,0-1,-1 1,1-1,1 1,-1-1,0 0,0 1,1-1,0 1,-1-1,1 0,0 1,0-1,0 0,1 0,-1 1,0-1,1 0,-1 0,1-1,0 1,0 0,-1-1,1 1,0-1,2 2,8-3,0 0,1-1,-2 0,1-1,0 0,0-1,0-1,-1 0,0 0,0-1,0 0,0-1,8-6,193-168,-211 179,0 0,0 0,0 0,0 0,0 1,0-1,0 0,0 0,1 1,-1-1,0 1,0-1,1 1,-1-1,0 1,1 0,-1-1,0 1,1 0,-1 0,1 0,-1 0,0 0,1 1,-1-1,0 0,1 1,-1-1,0 1,1-1,-1 1,0 0,0-1,0 1,0 0,0 0,0 0,0 0,0 0,0 0,0 0,0 0,0 0,-1 0,1 0,0 1,-1-1,1 0,-1 0,0 1,1-1,-1 0,0 1,0-1,0 1,4 50,-5-47,0-1,0 0,1 1,-1-1,1 1,0-1,1 1,-1-1,1 1,0-1,0 0,0 1,1-1,-1 0,1 0,0 0,0 0,0 0,1 0,0-1,-1 1,1-1,0 0,1 1,-1-1,0-1,1 1,0-1,0 1,3 1,11-2,-1-1,1-1,-1-1,1 0,-1-1,1-1,-1 0,0-2,0 0,0 0,-1-2,0 0,0-1,-1-1,0 0,0-1,-1 0,-1-1,11-11,-2 1,0-1,-2-2,-1 0,0 0,-2-2,-1 0,-1-1,5-14,1-8,-1-1,-3-1,-3-1,-1 0,-3-1,-2 0,-2-5,-4 53,-1-1,0 1,0-1,-1 1,1-1,-1 1,0 0,-1-1,1 1,-1-1,-1 1,1-1,0 1,-1 0,0 0,-1 0,1 0,-1 0,0 1,0-1,0 1,-1 0,1-1,-2 1,2 4,0 0,0 1,-1 0,1 0,0 0,0 0,0 0,0 0,0 1,1-1,-1 1,0 0,1 0,-1 0,1 0,0 1,-1-1,1 0,0 1,1 0,-1-1,0 1,1 0,-1 0,1 0,0 0,0 0,0 0,1 0,-1 1,-3 4,-9 26,1 1,2 1,1 0,2 0,1 1,0 19,-5 28,3-22,2 1,3-1,2 1,4 10,25 95,-54-230,17 40,0 1</inkml:trace>
  <inkml:trace contextRef="#ctx0" brushRef="#br0" timeOffset="5903.645">2229 367,'44'15,"42"4,17-1,0-4,-8-3,-10-5,-10-2,-8-3,-7-1,-7 0,-9-1,-7 0,-5 0,-3 1,-6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04.40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1169 152,'-6'-10,"0"1,-1 1,0-1,0 1,-1 0,0 1,0 0,-1 0,0 1,0 0,-1 0,0 1,0 0,0 1,0 0,-1 1,1 0,-1 1,0 0,0 0,0 1,0 1,0 0,-3 0,-15 6,1 1,1 1,-1 2,1 0,1 2,0 1,1 1,0 1,1 2,-1 1,-215 197,188-161,2 2,3 2,2 2,3 2,3 2,-14 32,40-71,2 0,0 1,2 0,1 1,1-1,1 2,2-1,0 0,2 1,1 0,1-1,2 1,0 0,2-1,1 0,2 0,0 0,1-1,2 0,1 0,1-1,1-1,1 0,1 0,1-2,1 0,1-1,5 3,2-4,1-1,1-2,1-1,0-1,1-1,0-2,1 0,1-3,-1 0,2-2,-1-1,1-2,-1-1,1-1,0-2,0-1,12-3,21-4,-1-2,0-4,-1-2,-1-3,-1-3,-1-2,0-3,3-5,-4 1,-2-2,-2-3,-1-2,-1-2,-3-3,-1-1,-3-3,27-35,-50 54,-2 0,0-1,-2-2,-2 0,0 0,-3-2,0 0,-2 0,-2-1,-1-1,-1 0,-2 0,-2 0,-1-1,-1 1,-3-5,0 14,-2 1,-1-1,0 1,-2 0,-1 1,-1 0,-1 0,-2 0,0 1,-1 1,-1 0,-1 1,-1 0,-1 1,-1 1,0 0,-2 1,0 1,-15-10,2 6,0 2,-1 1,-1 2,0 1,-1 2,-1 1,0 2,-1 1,1 2,-2 2,1 1,-11 2,-21 1,1 3,-1 3,1 3,0 3,1 2,-19 10,16-2,0 4,2 3,1 2,2 4,-23 17,20-7</inkml:trace>
  <inkml:trace contextRef="#ctx0" brushRef="#br0" timeOffset="467.102">830 575,'-5'0,"-1"5,5 1,7 0,3-1</inkml:trace>
  <inkml:trace contextRef="#ctx0" brushRef="#br0" timeOffset="743.623">1310 462,'0'5,"0"1</inkml:trace>
  <inkml:trace contextRef="#ctx0" brushRef="#br0" timeOffset="1218.15">661 942,'3'14,"0"-1,1 0,0 0,1 0,0 0,1-1,1 0,0 0,0-1,1 1,1-2,-1 1,2-1,0-1,0 1,0-2,1 0,8 5,-1-3,2 0,-1-2,1 0,1-1,-1-1,1 0,0-2,1-1,-1 0,1-2,-1 0,1-1,-1-2,1 0,-1-1,0-1,7-3,-13 4,-1-1,0-1,0 0,0 0,0-1,-1-1,0-1,-1 0,1 0,-2-1,1-1,-1 0,0 0,-1-1,-1 0,0-1,0 0,-1-1,0 0,-2 0,1 0,-1-1,-1 0,-1 0,23-100,-25 90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56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592 530,'-19'-2,"0"1,-1 1,1 1,-1 1,1 0,0 1,0 2,0 0,1 1,-1 0,2 2,-1 0,1 1,0 0,0 2,2 0,-1 1,1 0,1 1,-3 4,13-10,0 1,0-1,1 0,0 1,0 0,1 0,0 0,1 0,-1 0,1 0,1 0,0 0,0 5,0-9,1 0,-1 0,0-1,1 1,0 0,0 0,0-1,1 1,-1-1,1 1,0-1,0 0,0 1,0-1,0 0,1 0,0-1,-1 1,1-1,0 1,0-1,0 0,1 0,-1 0,0 0,1-1,-1 1,1-1,1 1,11 0,1-1,-1 0,0-2,0 1,0-2,0 0,0-1,0-1,0 0,-1-1,1-1,-2 0,1-1,-1 0,0-2,0 1,-1-2,0 0,-1 0,0-1,0-1,-1 0,-1 0,0-1,2-5,19-15,-1-1,-2-2,-1 0,-2-2,-1-1,-2-1,-2-1,-2 0,-2-2,-1 0,7-39,-21 73,0 1,-1 0,0-1,-1 1,0 0,0-1,-1 1,0 0,0 0,-1 0,0 0,0 1,-4-6,5 10,0-1,0 1,0 0,0 0,-1 0,0 1,1-1,-1 0,0 1,0 0,0 0,0 0,-1 0,1 0,-1 1,1-1,-1 1,1 0,-1 0,0 0,1 1,-1-1,0 1,0 0,1 0,-1 0,0 0,0 1,1 0,-1 0,0 0,-2 1,1 0,-1 1,1 0,-1 0,1 1,0 0,1-1,-1 1,0 1,1-1,0 1,0 0,1 0,-1 0,1 0,0 1,0-1,1 1,0 0,-1 0,-29 124,27-91,2 0,1 1,2 0,2-1,1 0,3 1,1-1,1-1,3 0,1 0,4 6,-11-30,1-1,0 1,1-1,0 0,1-1,0 0,1 0,1-1,-1 0,2-1,0 0,11 8,-5-10</inkml:trace>
  <inkml:trace contextRef="#ctx0" brushRef="#br0" timeOffset="569.743">1158 77,'11'-7,"1"1,-1 0,2 1,-1 0,0 1,1 0,0 1,0 0,0 1,0 1,0 0,0 0,1 2,1 0,-14-1,0 0,0 1,0-1,0 1,0-1,0 1,-1 0,1-1,0 1,0 0,0 0,-1-1,1 1,0 0,-1 0,1 0,-1 0,1 0,-1 0,1 0,-1 0,0 0,1 0,-1 0,0 0,0 1,0-1,0 0,0 0,0 0,0 0,0 0,0 0,-1 0,1 0,0 0,-1 0,1 1,-1-2,1 1,-1 0,1 0,-1 0,0 0,1 0,-1 0,-32 44,33-45,-10 12,-76 109,84-118,1 1,-1 0,1 0,0-1,0 1,0 0,0 0,1 0,-1 0,1 0,0 0,1 0,-1 0,1 0,-1 0,1 0,0 0,1 0,-1-1,1 1,-1 0,1-1,0 1,0-1,1 0,-1 0,1 0,0 0,0 0,0 0,0-1,0 1,0-1,2 1,1 1,-1 0,2 0,-1 0,0-1,1 0,-1 0,1-1,0 0,0 0,0 0,0-1,0 0,0-1,1 1,-1-1,0-1,0 1,0-1,0 0,0-1,0 0,0 0,0-1,5-2,3-5</inkml:trace>
  <inkml:trace contextRef="#ctx0" brushRef="#br0" timeOffset="1248.11">1552 190,'34'12,"1"-2,-1-2,1 0,1-3,-1-1,1-2,18-1,-47-1,0 0,1 0,-1-1,0 0,0 0,0-1,0 0,0 0,0-1,0 1,-1-2,1 1,-1-1,0 0,0 0,0 0,-1-1,1 0,-1 0,0 0,-1-1,1 0,-1 0,2-4,5-8,-7 12,1 0,-1 0,-1 0,1 0,-1-1,0 1,-1-1,0 0,0 0,0 0,-1 0,0 0,0 0,-1 0,0-7,-1 12,0 1,0-1,0 0,-1 1,1-1,-1 1,1-1,-1 1,1 0,-1 0,0 0,0 0,1 0,-1 0,0 0,0 0,0 1,0-1,0 1,0 0,0-1,0 1,-1 0,1 0,0 0,0 0,0 1,0-1,0 1,0-1,0 1,0-1,0 1,0 0,1 0,-1 0,0 0,0 1,1-1,-1 0,1 1,-1-1,1 1,0-1,-1 1,1 0,0-1,0 1,0 0,0 0,0 0,0 2,-13 20,1 2,0 0,2 0,1 1,-5 24,-4 8,-9 22,3 1,3 1,4 1,4 1,4 0,3 2,7-70,-1 1,-1 0,-1-1,0 0,-1 0,-1 0,0 0,-7 12,9-23,0 1,-1-1,0 0,0 0,-1 0,1-1,-1 0,0 0,-1 0,1 0,-1-1,0 0,0 0,-1-1,1 1,-1-1,1-1,-1 1,0-1,0 0,0-1,-3 1,3 0,1-1,-1 1,0-1,1 0,-1-1,0 0,0 0,0 0,0-1,1 0,-1 0,0 0,1-1,-1 0,1-1,-1 0,1 1,0-2,0 1,1-1,-1 0,1 0,-1-1,1 1,1-1,-1 0,1-1,0 1,0-1,0 0,1 0,-1-1,1-3,1 1,0-1,1 1,0-1,0 0,1 0,1 0,-1 1,2-1,-1 0,1 1,1-1,0 1,0-1,1 1,0 0,0 1,6-9,0 0,1 1,1 0,0 1,1 0,1 0,0 2,1 0,16-11,-14 15,0 1,0 0,1 1,0 1,1 1,-1 0,1 2,-1 0,3 1,-2-1,139-17,-25-14,-114 29</inkml:trace>
  <inkml:trace contextRef="#ctx0" brushRef="#br0" timeOffset="1833.68">0 1122,'212'-9,"152"-28,-148 12,806-64,-626 79,-370 10</inkml:trace>
  <inkml:trace contextRef="#ctx0" brushRef="#br0" timeOffset="2450.029">1072 1320,'-37'13,"1"2,0 1,1 2,1 1,1 2,0 1,2 1,-19 19,46-39,0 1,0-1,1 1,-1-1,1 1,0 0,0 0,0 1,1-1,-1 0,1 1,0 0,0-1,1 1,0 0,-1 0,2 0,-1 0,0 0,1 0,0 0,0 0,1 0,-1 0,1 0,0 0,1 0,-1 0,1-1,0 1,0 0,0-1,1 0,-1 1,1-1,0 0,1 0,-1-1,1 1,-1-1,4 3,5-2,0 0,1 0,0-2,-1 1,1-1,0-1,0-1,0 0,0 0,0-1,0-1,0 0,0-1,-1 0,1-1,-1 0,0-1,0-1,-1 0,9-6,12-2,-2-1,0-1,0-2,-2-1,0-2,-2 0,21-22,-24 19,-2-1,-1 0,-1-2,-1 0,-1-1,-2-1,0 0,-2-1,7-26,-17 45,0-1,-1 0,-1 0,1 1,-2-1,0 0,0 0,-1 0,0 0,-1 0,-1 1,0-1,0 1,-3-6,4 11,-1 0,0 0,0 1,0-1,0 1,-1 0,0 0,0 0,0 0,-1 1,1-1,-1 1,0 1,-1-1,1 1,-1-1,1 2,-1-1,0 1,0-1,0 2,0-1,0 1,0 0,-1 0,1 0,-4 1,1 3,0 0,0 1,0 0,0 0,1 1,0 0,0 0,0 1,1 0,0 0,0 1,0 0,1 0,0 1,1 0,-1 0,2 0,-1 0,1 1,0 0,-2 7,-4 9,0 0,2 0,1 1,0 0,2 0,2 0,0 1,1-1,2 1,1 0,1-1,5 25,0-23,2 0,1 0,2-1,0 0,2-1,0-1,10 11,5 3,-16-27</inkml:trace>
  <inkml:trace contextRef="#ctx0" brushRef="#br0" timeOffset="2885.793">1892 1037,'-198'354,"129"-150,66-200,1-1,0 1,0 0,0-1,0 1,0 0,1 0,0 0,0 0,0 1,0-1,1 0,0 0,-1 0,2 1,-1-1,0 0,1 0,0 1,0-1,0 0,0 0,1 0,-1 0,1-1,0 1,1 0,-1-1,0 1,1-1,0 0,0 0,0 0,0 0,0 0,1-1,-1 1,1-1,0 0,3 1,11 0,0-2,0 0,0-1,0-1,0 0,0-2,0 0,0-1,0-1,1-1,22-19,-29 10</inkml:trace>
  <inkml:trace contextRef="#ctx0" brushRef="#br0" timeOffset="3146.247">1525 1348,'38'0,"22"0,11 0,-2-5,-8-1,-9 0,-10 1,-6 2,-5-5,-7 1</inkml:trace>
  <inkml:trace contextRef="#ctx0" brushRef="#br0" timeOffset="3532.886">2202 1066,'38'-1,"-23"0,1 1,-1 0,0 0,0 2,0 0,0 0,-1 2,15 4,-28-7,1-1,-1 1,1-1,-1 1,1 0,-1 0,0 0,0 0,1 0,-1 0,0 0,0 0,0 0,0 1,0-1,0 0,0 1,-1-1,1 1,0-1,-1 1,1-1,-1 1,0-1,1 1,-1-1,0 1,0 0,0-1,0 1,0-1,-1 1,1 0,0-1,-1 1,1-1,-1 1,1-1,-1 1,0-1,0 0,1 1,-1-1,0 0,-1 1,-50 55,50-56,0 1,-37 40,38-41,0-1,0 1,0 0,1 0,-1 0,0 0,1 0,-1 0,1 0,-1 0,1 0,0 0,-1 0,1 0,0 0,0 0,0 0,0 0,0 0,0 0,0 1,0-1,0 0,0 0,0 0,1 0,-1 0,1 0,-1 0,0 0,1 0,0 0,-1 0,1 0,0 0,-1-1,1 1,0 0,0 0,0-1,-1 1,1 0,0-1,0 1,0-1,1 1,6 1,0 0,0-1,0 0,0-1,1 1,-1-1,0-1,0 0,0 0,0 0,0-1,0-1,2 0,9-2,7-1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00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0 744,'15'5,"19"1,8 0,2-1,-2-2,-3-1,-3-1,-3 0,-3-1,-1 0,-1-1,0 1,-1-5,-4-1</inkml:trace>
  <inkml:trace contextRef="#ctx0" brushRef="#br0" timeOffset="235.232">86 1027,'38'0,"23"0,9 0,-1-5,-8-2,-9 1,-9 1,-7 1,-5 2,-8 1</inkml:trace>
  <inkml:trace contextRef="#ctx0" brushRef="#br0" timeOffset="2167.44">932 744,'19'0,"16"0,12 0,2 0,-1 0,-6-5,-4-1,-4 0,-2 1,-3 2,-1 1,-1 0,-4 2</inkml:trace>
  <inkml:trace contextRef="#ctx0" brushRef="#br0" timeOffset="3069.963">1355 998,'66'-23,"-2"-3,-1-2,-1-3,-1-3,53-40,-93 58,0-2,-1 0,-1-1,-1-1,0 0,-2-2,0 0,-2 0,0-2,-2 0,2-4,-14 27,1 0,-1 1,1-1,-1 0,1 0,-1 0,0 0,1 1,-1-1,0 0,0 0,1 0,-1 0,0 0,0 0,0 0,0 0,0 0,-1 0,1 0,0 0,0 0,-1 1,1-1,0 0,-1 0,1 0,-1 0,1 0,-1 1,1-1,-1 0,0 1,1-1,-1 0,0 1,0-1,1 1,-1-1,0 1,0-1,0 1,0 0,0-1,1 1,-1 0,0 0,0-1,0 1,0 0,0 0,0 0,0 0,0 0,-52 15,39-4,0 0,2 1,-1 0,1 0,1 2,0-1,1 1,1 1,0 0,1 0,1 1,0 0,-4 16,9-28,0 0,1 0,0 0,0 0,0 1,0-1,1 0,0 1,-1-1,2 0,-1 0,0 1,1-1,0 0,0 1,0-1,1 0,-1 0,1 0,0 0,0-1,0 1,1 0,-1-1,1 1,0-1,0 0,0 0,0 0,1-1,-1 1,1-1,-1 1,1-1,0 0,0-1,0 1,0-1,0 0,3 1,15 0,0-1,0-1,0-1,0-1,0-1,0-1,-1-1,1-1,-1-1,-1 0,1-2,-1 0,-1-2,1 0,-2-1,0 0,0-2,4-5,97-97,-119 116,0 0,0 0,0 0,0 1,1-1,-1 0,0 0,0 0,1 0,-1 1,0-1,0 0,1 0,-1 0,0 0,0 0,1 0,-1 0,0 0,0 0,1 0,-1 0,0 0,1 0,-1 0,0 0,0 0,1 0,-1 0,0 0,1 0,-1 0,0 0,0-1,0 1,1 0,-1 0,0 0,0 0,1-1,-1 1,-14 33,9-23,2-6,1-1,0 1,0 0,0 0,0 0,1 0,0 0,-1 0,2 0,-1 0,0 0,1 1,0-1,0 0,0 1,0-1,1 0,-1 0,1 0,0 1,1-1,-1 0,1 0,-1 0,1-1,0 1,1 0,-1-1,1 1,-1-1,1 0,0 0,0 0,1 0,-1-1,4 3,1-2,-1-1,1 0,0 0,0-1,0 0,0 0,0-1,0 0,0-1,0 0,0 0,0 0,0-1,-1 0,1-1,0 0,-1 0,4-2,122-85,-103 67,-10 6,0-1,-2 0,0-1,-1-1,0-1,11-20,-10-8,-18 48,0 1,1-1,-1 0,0 0,0 0,0 0,0 0,0 0,0 1,0-1,0 0,0 0,0 0,0 0,-1 0,1 0,0 1,-1-1,1 0,-1 0,1 0,0 1,-1-1,0 0,1 1,-1-1,1 0,-1 1,0-1,1 1,-1-1,0 1,0-1,0 1,1-1,-1 1,0 0,0 0,0-1,0 1,0 0,1 0,-1 0,0 0,0 0,0 0,0 0,0 0,0 0,0 1,1-1,-1 0,0 0,0 1,0-1,-9 6,0-1,0 1,0 1,1 0,0 0,0 1,1 0,0 1,1 0,-1 0,2 0,-1 1,2 0,-1 0,1 1,1-1,-2 6,4-8,0-1,1 1,0 0,0 0,1 0,0 0,0-1,1 1,0 0,0 0,1-1,0 1,1-1,-1 1,1-1,1 0,-1 0,1 0,1 0,-1-1,1 0,0 0,0 0,1 0,0-1,0 0,0 0,0-1,1 0,0 0,0 0,0-1,0 0,1 0,-1-1,1 0,-1 0,1-1,0 0,0 0,6-1,43 2,-32-2</inkml:trace>
  <inkml:trace contextRef="#ctx0" brushRef="#br0" timeOffset="3465.809">3049 151,'37'-10,"-17"4,-1 0,2 1,-1 1,0 2,1-1,-1 2,1 1,0 1,0 0,-20-1,1 0,-1 0,0 1,0-1,1 0,-1 1,0-1,0 0,0 1,1-1,-1 1,0 0,0-1,0 1,0 0,0 0,0 0,0 0,0 0,-1 0,1 0,0 0,-1 0,1 0,0 0,-1 0,1 0,-1 0,0 1,1-1,-1 0,0 0,0 1,0-1,0 0,0 1,0-1,0 0,0 0,0 1,-1-1,1 0,0 0,-1 1,-33 56,23-41,6-9,1-5,1 0,0 0,1 0,-1 0,0 0,1 0,0 1,0 0,0-1,0 1,0 0,1 0,0-1,0 1,0 0,0 1,0-1,1 0,0 0,0 0,0 0,0 0,1 0,-1 0,1 0,0 0,0 0,1 0,-1 0,1 0,0 0,0-1,0 1,1-1,-1 0,1 0,0 1,-1-2,2 2,6 2,-1 0,1 0,0-1,0 0,0-1,1 0,0-1,-1 0,1-1,0 0,1 0,11-1</inkml:trace>
  <inkml:trace contextRef="#ctx0" brushRef="#br0" timeOffset="5970.046">3754 236,'81'-13,"-1"-3,-1-4,27-12,-93 29,-1 0,0 0,0-1,-1-1,1 0,-1-1,0 0,0 0,-1-1,0 0,0-1,0-1,-1 1,-1-1,1-1,5-8,-14 18,1-1,0 1,-1-1,1 0,-1 0,1 1,-1-1,1 0,-1 0,1 0,-1 1,0-1,1 0,-1 0,0 0,0 0,0 0,0 0,1 0,-1 0,-1 1,1-1,0 0,0 0,0 0,0 0,-1 0,1 0,0 0,-1 1,1-1,-1 0,1 0,-1 0,1 1,-1-1,1 0,-1 1,0-1,1 0,-1 1,0-1,0 1,1-1,-1 1,0-1,0 1,0 0,0 0,0-1,0 1,1 0,-1 0,0 0,0 0,0 0,0 0,0 0,0 0,0 0,0 0,0 1,1-1,-1 0,0 0,0 1,0-1,0 1,-8 6,-1 1,2 0,-1 0,1 1,1 0,-1 0,2 1,-1 0,1 0,1 0,0 1,0 0,-1 6,-30 82,4 2,5 1,0 27,-38 136,-77 188,137-437,-1 0,0-1,-1 0,-1-1,-1 1,0-1,0-1,-2 0,0 0,0-1,-1-1,0 0,-12 8,22-17,-1-1,0 1,0-1,0 0,1 1,-1-1,-1-1,1 1,0 0,0-1,0 0,0 1,0-1,0 0,0-1,-1 1,1-1,0 1,0-1,0 0,0 0,0 0,1 0,-1-1,0 1,0-1,1 0,-1 0,1 0,-1 0,1 0,0 0,-1-2,-2-3,0 0,1 0,0 0,0 0,0-1,1 1,0-1,1 0,0 0,0 0,1 0,-1-4,4-232,-3 234,0-1,1 1,0-1,1 1,0-1,0 1,1-1,1 1,0 0,0-1,1 2,0-1,0 0,1 1,1 0,0 0,0 0,1 1,-1 0,2 0,-1 1,7-5,248-83,-225 78,-2-2,0-1,-1-1,26-23,68-41,-127 84,1-1,-1 1,1-1,0 1,-1 0,1 0,0 0,0 0,0 0,-1 0,1 0,0 0,0 1,1-1,-1 1,0 0,0-1,0 1,0 0,0 0,0 0,0 1,0-1,0 0,0 1,0-1,0 1,0 0,0 0,0 0,0 0,0 0,-1 0,1 0,0 1,-1-1,1 0,-1 1,1 0,-1-1,0 1,0 0,0-1,0 1,0 0,0 0,0 0,0 0,-1 0,1 0,-1 2,-1 255,5-236,2-5</inkml:trace>
  <inkml:trace contextRef="#ctx0" brushRef="#br0" timeOffset="11275.437">4939 941,'-24'34,"-17"20,-2 6,1-7,4-8,7-6,6-11,0-9,6-8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17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56 678,'-1'1,"-1"0,0 1,1-1,-1 0,0 0,1 1,-1-1,1 1,0-1,0 1,-1 0,1 0,0-1,1 1,-1 0,0 0,0 0,1 0,-1 0,1 0,0 0,-1 0,1 0,0 0,0 0,0 1,-1 7,-2 4,-3 3,0 1,2 0,0 1,2-1,0 1,0-1,2 1,0-1,2 1,0 0,0-1,2 0,1 0,0 0,1 0,3 6,-7-21,0 0,0-1,0 1,1-1,-1 1,1-1,-1 0,1 0,0 0,0 0,0 0,0-1,0 1,0-1,0 0,0 0,0 0,1 0,-1-1,1 1,-1-1,0 0,1 0,-1 0,0 0,1-1,-1 1,0-1,1 0,-1 0,1-1,5-1,0 0,0-1,0 0,-1-1,0 0,0 0,0-1,-1 0,1 0,4-6,94-100,-105 112,0-1,0 0,0 1,0-1,0 1,0-1,0 1,1 0,-1-1,0 1,0 0,0 0,0 0,1 0,-1 0,0 0,0 0,0 0,1 1,-1-1,0 0,0 1,0-1,0 0,0 1,1 0,-1-1,0 1,0 0,-1-1,1 1,0 0,0 0,0 0,0 0,-1 0,1 0,0 0,-1 0,1 0,-1 0,1 0,-1 1,21 57,-18-48,1 4,1-1,1 0,0 0,1-1,1 1,0-2,0 1,1-1,6 5,-13-14,2 1,-1-1,0 0,1 0,-1 0,1-1,0 1,0-1,0 0,0 0,0 0,0-1,0 1,1-1,-1 0,1-1,-1 1,1-1,-1 1,1-1,-1-1,1 1,-1 0,1-1,-1 0,0 0,1-1,-1 1,0-1,0 0,0 0,0 0,1-2,13-11,0 0,-2-2,0 0,-1-1,-1-1,0 0,-1 0,-2-2,0 1,-1-2,-1 1,-1-1,-1 0,0-5,11-85,-18 88</inkml:trace>
  <inkml:trace contextRef="#ctx0" brushRef="#br0" timeOffset="1262.49">1072 1,'-20'212,"10"1,11 85,0-119,-1-177,-1 0,0 1,1-1,-1 0,1 0,-1 1,1-1,0 1,0-1,0 0,0 1,0-1,0 0,1 1,-1-1,1 0,0 1,0-1,-1 0,1 0,1 0,-1 0,0 0,0 0,1 0,-1 0,1 0,0 0,0-1,-1 1,1-1,0 0,0 1,0-1,0 0,1 0,-1 0,0 0,0-1,1 1,-1-1,0 1,1-1,8-5,-1 0,0-1,0-1,0 1,0-2,-1 1,-1-1,1-1,-1 1,1-3,10-9,-14 14,17-17,1 0,1 2,1 0,1 2,0 0,12-4,-37 22,-1 1,1-1,0 1,0-1,0 1,0 0,0-1,0 1,0 0,0 0,0-1,0 1,1 0,-1 0,0 0,0 0,0 1,0-1,0 0,0 0,0 1,0-1,0 0,0 1,0-1,0 1,0-1,0 1,-1 0,1-1,0 1,0 0,0 0,-1-1,1 1,-1 0,1 0,0 0,-1 0,1 0,-1 0,0 0,1 0,-1 0,0 0,0 0,0 0,1 1,2 58,-3-52,0 6,-2-3,1 0,0-1,0 1,1 0,1 0,-1-1,2 1,0-1,0 1,1-1,0 1,1-1,0 0,0-1,1 1,0-1,1 0,0 0,1 0,0-1,0 0,3 2,-1-6,0-1,0 0,0 0,0 0,1-1,-1-1,1 1,-1-2,1 1,0-1,-1-1,1 0,-1 0,1-1,-1 0,1-1,-1 0,0 0,0-1,-1 0,1 0,-1-1,0-1,5-3,100-104,-104 103,-1 1,0-2,0 1,-1-1,0 0,-1 0,0-1,-1 0,0 0,-1 0,-1-1,0 1,0-1,0-10,-3 21,0 0,0 0,0 0,0 0,0 0,0-1,-1 1,1 0,-1 0,1 0,-1 0,0 0,0 0,0 0,0 1,0-1,0 0,0 0,-1 1,1-1,-1 1,1-1,-1 1,0 0,1-1,-1 1,0 0,0 0,0 0,0 0,0 1,0-1,0 0,0 1,0 0,0-1,0 1,0 0,-1 0,1 0,-83 24,76-18,0 2,0-1,0 1,1 1,0 0,1 0,-1 0,2 1,0 0,0 0,1 1,0-1,0 1,2 0,-1 1,1-1,1 1,0-1,1 1,0 0,0-1,1 1,1 0,0 0,1-1,2 10,2-12,-1-1,1 0,1 0,0-1,0 1,0-2,1 1,0-1,0 0,0-1,1 0,0 0,0-1,0 0,1 0,-1-1,1 0,0-1,-1 0,1-1,0 0,0 0,0-1,6-1,3-2,0-1,-1-1,0 0,0-1,0-1,0-1,-1-1,0 0,-1-1,0-1,-1 0,2-3,6-6,-1-1,-1 0,0-2,-2-1,-1 0,-1-1,13-26,17-91,-46 140,-1 1,0-1,0 0,0 0,0 0,0 0,0 0,-1 0,1 0,-1 0,1 0,-1 0,0 0,0 1,0-1,0 0,0 1,0-1,0 0,0 1,-1-1,1 1,0 0,-1 0,0-1,1 1,-1 0,0 0,1 0,-1 0,0 1,0-1,0 0,0 1,1 0,-1-1,0 1,0 0,0 0,0 0,0 0,0 0,0 0,0 1,0-1,0 1,0-1,0 1,1 0,-1-1,0 1,0 0,1 0,-1 1,1-1,-1 0,1 0,-1 2,-3-1,0 1,0-1,0 1,1 1,-1-1,1 1,0-1,0 1,0 1,1-1,-1 0,1 1,0 0,0-1,1 1,0 0,-1 1,2-1,-1 0,0 3,4-5,-1 0,1 0,1 0,-1 0,0-1,1 1,-1-1,1 0,0 0,-1 0,1 0,0 0,0 0,0-1,1 0,-1 1,0-1,1-1,-1 1,0 0,1-1,-1 1,1-1,-1 0,1 0,-1-1,0 1,1-1,2 0,-2 1,15 0,49 6,-66-5,-1 0,1-1,-1 1,1 0,-1 0,0 0,1 0,-1 0,0 0,0 0,0 1,0-1,0 0,0 1,0-1,0 1,-1-1,1 1,0-1,-1 1,1-1,-1 1,0 0,1-1,-1 1,0 0,0-1,0 1,0 0,0-1,-1 1,1 0,0-1,-1 1,0-1,1 1,-1-1,0 2,-10 28,9-27,0 0,-1 0,1 1,0-1,1 1,-1 0,1-1,0 1,0 0,1 0,-1 0,1-1,0 1,1 0,-1 0,1 0,0 0,0-1,0 1,0 0,1-1,0 1,0-1,0 0,1 1,0-1,-1 0,1-1,1 1,109 46,-101-40</inkml:trace>
  <inkml:trace contextRef="#ctx0" brushRef="#br0" timeOffset="1868.267">2653 961,'48'-15,"0"-2,-1-2,-1-3,8-6,-42 24,-1-1,0 0,-1 0,1-1,-1 0,0-1,0-1,-1 1,0-1,0-1,-1 0,0 0,-1-1,0 1,0-2,-1 1,-1-1,1 0,-2 0,1 0,-2-1,0 1,1-5,-5 12,1 0,-1 0,0 0,-1 1,1-1,-1 1,1-1,-1 1,0-1,0 1,-1 0,1 0,-1 0,1 0,-1 1,0-1,0 1,0-1,0 1,-1 0,1 0,-1 1,1-1,-1 1,1-1,-1 1,0 0,0 1,0-1,1 1,-1-1,0 1,0 0,0 1,0-1,0 1,1-1,-1 1,0 0,0 1,1-1,-1 1,1-1,-1 1,1 0,0 0,-1 1,-9 6,0 0,0 1,1 0,0 1,1 0,0 1,1 0,0 1,1 0,0 0,1 1,1 0,0 1,1 0,1 0,0 0,1 0,1 1,0-1,0 9,2-16,1 0,0 0,0 0,1 0,0 0,0 0,1-1,0 1,1-1,-1 1,1-1,1 0,-1 0,1 0,1 0,-1-1,1 1,0-1,0 0,1-1,0 0,0 1,0-2,1 1,-1-1,1 0,0 0,0-1,1 0,-1 0,1-1,-1 0,1 0,0-1,0 0,0 0,4 0,0-1,1 0,-1 0,0-2,1 1,-1-1,0-1,0-1,0 1,10-6,2-2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1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1 666,'35'1,"0"0,0-3,0-1,0-2,-1-1,1-1,-1-2,-1-2,10-4,6-12,-2-2,0-2,-2-2,-2-2,35-35,53-90,-128 156,0 1,0-1,0 0,-1 0,0 0,1 0,-2 0,1 0,0-1,-1 1,0-1,0 1,0-1,-1 0,1 1,-1-1,0 1,0-1,-1 0,1 1,-1-1,0 1,-1-1,1 1,-1-1,0 1,0 0,0 0,0 0,-1 0,1 0,-1 0,0 1,-1 0,1-1,0 1,-1 0,0 0,1 1,-1-1,0 1,-1 0,-2-1,0 2,1 0,-1 1,1 0,-1 1,1-1,0 1,-1 0,1 1,0 0,-1 0,1 0,0 0,1 1,-1 0,0 1,1-1,0 1,0 0,0 0,-3 4,-84 100,80-92,1 2,1-1,1 1,0 1,1 0,1 0,1 0,1 1,0 0,2 0,0 0,1 0,1 1,1-1,1 0,1 1,3 15,-3-28,0 0,1 0,0 0,1 0,-1 0,1-1,1 1,-1-1,2 0,-1-1,0 1,1-1,1 0,-1 0,1-1,-1 0,2 0,-1-1,0 0,1 0,0 0,0-1,0 0,0-1,0 0,1 0,6 0,12 1,-1-1,1-2,-1 0,1-2,-1 0,0-2,0-1,12-5,-4 0,-2-2,0-1,0-2,-1 0,-1-3,-1 0,0-2,-1-1,-2-1,0-1,-1-1,-2-2,0 0,12-21,-30 40,1 1,-2-1,1 0,-1 0,0-1,-1 1,0-1,0 1,0-1,-1 0,0 0,-1-1,0 1,0 0,-1 0,0-1,0 1,-1-2,1 9,-1 0,1 0,-1 0,1 0,-1 0,0 0,0 0,1 0,-1 0,0 0,0 1,0-1,0 0,0 0,0 1,0-1,0 1,0-1,0 1,0-1,-1 1,1 0,0-1,0 1,0 0,-1 0,1 0,0 0,0 0,0 0,-1 0,1 0,0 1,0-1,0 0,0 1,0-1,-1 1,1-1,0 1,0 0,-1 0,-39 34,31-23,2 1,-1 0,2 1,0 0,0 0,1 0,1 1,1-1,0 2,1-1,-1 9,3-17,0 0,1 0,0 0,0 0,1 0,0 0,0 0,0 0,1-1,0 1,0 0,1-1,0 1,0-1,1 0,-1 0,1 0,1-1,-1 1,1-1,0 0,0 0,0-1,1 1,-1-1,4 1,2 1,1-1,0 0,0-1,0 0,0-1,1-1,0 0,-1 0,1-1,0-1,0 0,-1-1,1 0,0-1,-1 0,1-1,-1-1,10-3,11-6,1-1,-2-2,0-1,-1-2,-1-1,2-3,-10 8,0-2,-1 0,-1-1,0-2,-2 0,0-1,-1 0,-1-1,-1-1,-2-1,0 0,-1-1,-2 0,0-1,5-26,-13 48,-1 0,0 0,0 0,0 0,-1-1,0 1,1 0,-1 0,-1 0,1-1,-1 1,0 0,1 0,-2 0,1 0,0 0,-1 0,0 0,0 0,0 1,0-1,-1 1,0-1,1 1,-1 0,0 0,0 0,-1 1,1-1,-1 1,1-1,-1 1,0 0,0 1,0-1,0 1,0 0,0-1,0 2,0-1,0 0,-1 1,1 0,0 0,0 0,0 1,-2 0,-3 3,-1 0,1 1,0 1,0 0,1 0,0 0,0 1,0 1,1-1,0 1,1 0,-1 1,2-1,-1 1,1 0,0 1,-2 6,-2 7,1 0,1 1,1 0,1 0,1 0,1 0,1 3,1-15,0 1,1-1,0 1,1 0,0-1,1 1,0-1,1 0,1 0,0 0,0 0,1 0,1-1,0 0,0 0,1-1,1 1,0-1,0-1,1 0,0 0,0-1,4 3,1-2,0 0,1-1,0-1,0-1,0 0,1 0,0-2,0 0,0-1,1 0,-1-2,1 0,-1 0,1-2,-1 0,1-1,1-1,7-3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1,'0'38,"5"23,2 5,-1-3,-1-8,-1-13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1,'-17'11,"0"0,1-1,0 2,1 0,0 1,1 0,1 1,0 1,11-13,1 1,-1-1,1 1,0-1,0 1,0 0,0 0,0-1,0 1,1 0,0 0,-1 0,1 0,0 0,0 0,1-1,-1 1,0 0,1 0,0 0,0 0,0-1,0 1,0 0,0-1,1 1,-1-1,1 0,0 1,0-1,0 0,0 0,0 0,0 0,1 0,-1-1,0 1,1-1,-1 1,1-1,0 0,-1 0,1 0,0 0,1-1,46 16,-42-15,0 0,0 0,0 1,0 0,-1 1,1 0,-1 0,0 0,0 1,0 0,0 1,-1-1,1 1,-1 0,-1 1,1 0,-1 0,0 0,0 0,0 1,-1 0,0 0,1 3,-4-4,1-1,-1 1,0-1,-1 1,0-1,0 1,0 0,0-1,-1 1,0-1,0 1,0-1,-1 1,0-1,0 0,0 0,-1 0,0 0,0 0,0 0,0-1,-1 1,1-1,-1 0,-1 0,1-1,0 1,-1-1,0 0,1 0,-1 0,-5 1,4 1,0-1,0 0,0-1,0 1,-1-1,0 0,1 0,-1-1,0 0,0-1,0 1,0-1,-1 0,1-1,0 0,0 0,-1-1,1 1,0-1,0-1,0 0,0 0,0 0,0-1,-3-1,-3-8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1 342,'34'0,"-1"-2,1-1,0-1,-1-2,0-1,-1-2,1-1,-2-1,1-2,6-5,-23 8,-1 0,1-1,-2-1,0 0,0-1,-1 0,-1-1,0 0,-1-1,1-2,-10 15,1-1,0 0,-1 1,0-1,0 0,0 0,0 0,0 1,0-1,-1 0,1 0,-1 0,0 0,0 0,0-1,0 1,-1 0,1 0,-1 1,0-1,1 0,-2 0,1 0,0 0,0 1,-1-1,1 0,-1 1,0 0,0-1,0 1,0 0,0 0,-1 0,1 0,-1 0,1 1,-1-1,1 1,-1-1,0 1,0 0,0 0,0 0,0 1,-2-1,-3-1,-1 0,0 1,0 0,0 0,0 1,0 0,0 1,0 0,0 0,1 1,-1 0,0 0,1 1,-1 0,1 1,0 0,0 0,-2 2,-125 105,122-98,0 0,1 1,1 0,0 1,1 0,1 1,1 0,0 0,0 1,2 0,0 0,1 1,1 0,1 0,0 0,1 0,1 0,1 1,1-12,0 0,0 0,0 0,1-1,0 1,0-1,1 1,0-1,0 0,0 0,1 0,0 0,0-1,1 1,-1-1,1 0,0-1,0 1,1-1,-1 0,1 0,0-1,0 1,4 0,7 3,0-1,1 0,-1-2,1 0,0 0,0-2,0-1,14 0,19-1,-1-3,0-2,0-2,-1-2,0-2,32-13,-50 13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8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14,'-12'-4,"-1"1,0 1,0 0,0 0,0 1,0 1,0 0,-1 1,1 1,0 0,1 0,-1 2,0-1,1 2,-1-1,1 2,1 0,-12 6,3 3,15-13,0 0,0 0,0 0,0 1,1-1,0 1,-1 0,1 1,0-1,0 1,1-1,-1 1,1 0,0 1,0-1,0 0,1 1,-1 0,1 0,0-1,1 1,-1 0,1 1,0-1,0 0,0 0,1 0,0 1,0-1,0 0,1 0,0 0,0 4,6 2,0-2,1 1,0-1,1 0,-1-1,2 0,-1 0,1-1,0 0,1-1,-1 0,1-1,0 0,10 3,-7-2,1 0,-1 1,0 1,-1 0,0 1,-1 1,1 0,6 7,-17-14,0-1,0 0,0 1,-1-1,1 1,-1-1,1 1,-1 0,0 0,0 0,0 0,0-1,-1 1,1 0,-1 0,0 1,0-1,0 0,0 0,0 0,-1 0,1 0,-1 0,0 0,0-1,0 1,0 0,0 0,-1-1,1 1,-1 0,0-1,0 0,0 1,0-1,0 0,0 0,-2 1,-6 5,1 0,-1-1,-1-1,1 0,-1 0,0-1,0 0,-1-1,-2 1,-188 32,178-36</inkml:trace>
  <inkml:trace contextRef="#ctx0" brushRef="#br0" timeOffset="366.049">702 212,'-12'32,"1"0,2 1,1 0,2 0,1 1,1 0,2-1,2 1,2 16,-2-45,1 0,0-1,0 1,0-1,0 1,1-1,0 1,0-1,0 0,0 0,1 0,0 0,-1-1,1 1,1-1,-1 1,0-1,1 0,0 0,-1-1,1 1,0-1,1 0,-1 0,0 0,1 0,-1-1,1 0,-1 0,1 0,-1 0,1-1,4 0,1 0,0 0,0-1,0-1,0 0,-1 0,1-1,0 0,-1 0,0-1,0-1,0 1,0-1,-1-1,0 0,0 0,0 0,5-7,4-4,0-2,-1 0,-1-1,-1 0,0-1,6-15,-14 24,-1-1,0 0,-1-1,0 0,-1 1,0-1,-1 0,-1 0,0 0,-1 0,0-1,-2-3,1 11,1 1,-1 0,-1 0,1 0,-1 0,0 0,0 0,-1 0,0 1,0-1,0 1,-1 0,0 0,0 0,0 0,0 1,-1-1,0 1,0 0,0 1,0-1,0 1,-1 0,0 0,1 1,-1 0,0 0,-3-1,-42 4,32 6</inkml:trace>
  <inkml:trace contextRef="#ctx0" brushRef="#br0" timeOffset="970.313">1211 607,'167'-198,"-16"26,-79 112,-69 60,-1 1,0 0,1 0,-1 0,0 1,0-1,0 0,0 1,0-1,0 1,0 0,0 0,-1 0,1 0,0 0,-1 0,0 0,0 0,1 0,-1 1,-1-1,1 1,0-1,0 1,-1-1,0 1,1-1,-1 1,0-1,0 1,0-1,-1 1,1-1,-1 1,1-1,-1 1,-1 1,2 1,0 14,-1-16,0 1,0-1,0 0,1 1,-1-1,1 0,0 1,0-1,0 1,0-1,1 0,-1 1,1-1,0 0,0 1,0-1,1 0,-1 0,1 0,0 0,-1 0,1 0,1-1,-1 1,0-1,1 1,-1-1,1 0,-1 0,1 0,0 0,0 0,0-1,0 1,0-1,3 1,7-3,-1-1,1 0,-1-1,0 0,0-1,0 0,-1-1,1-1,-1 1,0-2,-1 1,0-2,0 1,6-7,6-2,-4 3,72-34,-87 48,-1 0,0 0,1 1,-1-1,0 1,1 0,-1 0,0-1,0 1,0 0,-1 1,1-1,0 0,-1 0,0 1,1-1,-1 1,0-1,0 1,-1 0,1-1,0 1,-1 0,1 0,-1-1,0 1,0 0,0 0,-1-1,1 1,-1 0,1 0,-1-1,0 1,0 0,0-1,0 1,-7 26,6-23,0-1,0 0,0 1,1-1,0 1,0 0,0-1,1 1,0 0,0 0,0-1,1 1,0 0,0-1,0 1,1-1,0 3,9-1,-1-5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374 762,'-17'-119,"16"116,0 0,0 0,-1 0,1 0,-1 0,1 0,-1 1,0-1,0 1,0-1,-1 1,1 0,-1 0,1 0,-1 0,1 0,-1 1,0-1,0 1,0 0,0-1,0 1,0 1,0-1,0 0,-1 1,1 0,0-1,0 1,0 0,-1 1,1-1,0 1,0-1,-3 2,-10 4,1 0,-1 1,1 1,1 1,-1 0,2 1,-1 0,1 1,1 0,0 1,0 1,1 0,1 0,0 1,1 0,1 1,0 0,-4 12,8-19,-1 1,2 0,-1 0,1 1,1-1,0 0,0 1,1 0,0-1,0 1,1 0,1 0,0-1,0 1,1 0,0-1,0 1,1-1,0 0,1 0,0 0,1 0,0-1,0 0,0 0,1 0,1 0,-1-1,2 1,14 3,1 0,-1-2,1-1,1 0,-1-2,1 0,1-2,-1-1,0-1,1-1,-1-1,1-1,-1-1,1-1,-1-1,0-2,0 0,-1-2,0 0,0-1,20-13,-6 6</inkml:trace>
  <inkml:trace contextRef="#ctx0" brushRef="#br0" timeOffset="303.917">910 734,'-9'17,"1"1,1-1,0 1,2 1,0-1,1 1,1 0,1 0,0 0,1 0,2 0,0 0,0 0,3 7,-2-21,0 0,0 0,0 0,0 0,1-1,0 1,0-1,1 1,-1-1,1 0,0 0,0-1,0 1,0-1,0 0,1 0,0 0,0-1,-1 1,1-1,1 0,-1-1,0 1,0-1,1 0,-1-1,0 1,1-1,-1 0,1 0,-1-1,0 1,1-1,-1 0,0-1,1 1,2-3,22-6,-1-1,0-1,-1-2,0-1,8-7,-17 10,-5 6,-2-2,1 0,-1-1,0 0,0 0,-1-1,-1-1,1 0,-2 0,0-1,0 0,-1-1,-1 0,0 0,0-1,-1 0,-1 0,-1 0,0 0,-1-1,0 0,-1 0,-2 10,0 1,-1-1,1 0,-1 1,0-1,0 0,-1 1,1-1,-1 1,0 0,0 0,-1 0,1 0,-1 0,0 0,0 0,0 1,0 0,-1-1,0 1,1 1,-1-1,0 0,0 1,0 0,-1 0,1 0,-1 0,1 1,-1 0,-3-1,-4 0,0 0,0 1,0 0,0 1,0 0,0 1,0 0,0 1,0 0,0 1,1 0,-1 2,-49 25,41-15</inkml:trace>
  <inkml:trace contextRef="#ctx0" brushRef="#br0" timeOffset="770.141">1559 1157,'309'-395,"-209"276,-104 151,-6 18,7-44,0 1,1-1,0 0,0 1,1 0,0-1,0 1,1 0,-1 0,2-1,-1 1,1 0,0 0,0-1,0 1,1-1,0 1,1-1,-1 0,1 0,1 0,-1 0,1 0,0-1,0 1,3 2,-2-4,1 0,1 0,-1-1,0 1,1-1,0-1,-1 1,1-1,0 0,0-1,1 0,-1 0,0 0,0-1,0 0,1 0,-1-1,0 0,0 0,0-1,0 0,0 0,0-1,-1 1,1-2,-1 1,1-1,-1 0,0 0,-1 0,1-1,-1 0,0 0,3-4,82-96,-80 90</inkml:trace>
  <inkml:trace contextRef="#ctx0" brushRef="#br0" timeOffset="1170.812">2830 508,'-33'9,"1"1,1 1,0 2,1 1,0 1,1 2,-15 12,41-28,0 1,0-1,0 1,0 0,0 0,0 0,1 1,-1-1,1 1,-1-1,1 1,0 0,0 0,0 0,1 0,-1 0,1 0,-1 1,1-1,0 1,0-1,1 0,-1 1,1-1,0 1,-1-1,2 1,-1 0,0-1,1 1,-1-1,2 3,5 2,0-1,0 0,1 0,0 0,1-1,-1-1,1 1,0-1,1-1,-1 0,1 0,-1-1,1 0,5 1,94 46,-107-49,-1 0,1 1,-1-1,0 0,1 0,-1 1,0-1,0 1,0-1,0 1,0-1,0 1,0 0,-1 0,1-1,-1 1,1 0,-1 0,0 0,1-1,-1 1,0 0,0 0,0 0,-1 0,1-1,0 1,-1 0,1 0,-1 0,1-1,-1 1,0 0,0-1,0 1,0-1,0 1,0-1,0 1,-2 0,-62 51,54-46,-8 6,0 0,-1-1,0-1,-1-1,0-1,-1-1,-15 3,13-6</inkml:trace>
  <inkml:trace contextRef="#ctx0" brushRef="#br0" timeOffset="1501.747">3394 198,'-10'43,"-7"38,-2 15,-2-3,3-9,4-14,0-9,2-10,3-8,3-8,-2-5,0-2,2-1,2-1,1 1,1-1,-3-3,-2-7</inkml:trace>
  <inkml:trace contextRef="#ctx0" brushRef="#br0" timeOffset="1688.39">2914 705,'43'-4,"38"-3,16 1,-1 2,-10 0,-11 2,-13 1,-8 0,-8 1,-7 1,-6 4,-3 1,-7 0</inkml:trace>
  <inkml:trace contextRef="#ctx0" brushRef="#br0" timeOffset="2469.447">4212 790,'-7'-8,"-1"2,0-1,0 1,0 0,-1 1,0 0,0 0,0 1,-1 0,1 0,-1 1,0 1,0 0,0 0,0 1,0 0,0 0,-1 2,1-1,0 1,0 0,0 1,0 0,0 1,0 0,1 1,-1 0,1 0,0 1,0 0,1 1,-1 0,1 0,1 0,-1 1,1 1,0-1,1 1,-1 0,1 1,-3 1,0 1,1 0,0 1,1 0,0 0,1 0,0 1,1 0,0 0,1 0,1 0,0 1,1 0,0 0,1-1,1 1,0 0,1 0,0 0,2 6,-2-16,0-1,1 0,-1 1,1-1,-1 0,1 0,0 1,1-2,-1 1,0 0,1 0,-1-1,1 1,0-1,0 0,0 0,0 0,0 0,1-1,-1 1,0-1,1 0,-1 1,1-2,-1 1,1 0,0-1,-1 0,1 0,0 0,-1 0,1 0,2-1,7-1,-1-1,0 0,1-1,-1 0,-1-1,1 0,-1-1,1 0,0-2,106-106,-36 28,-70 74,0 2,1-1,1 2,0 0,0 0,0 2,1-1,0 2,2 0,-15 5,0 1,0 0,0 0,0-1,0 1,0 0,0 1,0-1,0 0,0 1,0-1,0 1,0-1,0 1,0 0,0 0,-1 0,1 0,0 0,0 0,-1 1,1-1,-1 1,1-1,-1 1,0-1,0 1,1 0,-1-1,0 1,0 0,-1 0,1 0,0 1,17 78,-16-68,-1-4,0-1,0 1,1 0,1-1,-1 1,1-1,0 1,1-1,0 0,1-1,-1 1,1-1,1 0,-1 0,1 0,8 3</inkml:trace>
  <inkml:trace contextRef="#ctx0" brushRef="#br0" timeOffset="2889.804">4607 1072,'80'-113,"6"4,40-35,-126 144,0 1,0 0,0-1,0 1,0-1,0 1,0-1,1 1,-1-1,0 1,0-1,1 1,-1-1,0 1,0-1,1 0,-1 1,1-1,-1 0,0 1,1-1,-1 0,1 1,-1-1,1 0,-1 1,1-1,-1 0,1 0,-1 0,1 0,-1 0,1 1,-1-1,1 0,-1 0,1 0,-1 0,1 0,-1-1,1 1,-1 0,1 0,-1 0,1 0,-1-1,1 1,-1 0,1 0,-1-1,1 1,-1 0,1-1,-1 1,0 0,1-1,-1 1,0-1,1 1,-1-1,0 1,0-1,1 1,-1-1,0 1,-5 43,2-36,0 0,0 0,1 0,0 0,1 0,-1 0,1 1,1-1,-1 1,2-1,-1 1,1-1,0 0,0 1,0-1,1 0,1 0,-1 0,1 0,0 0,1-1,0 1,0-1,0 0,0 0,1 0,0-1,1 1,-1-1,1-1,5 5,2-5,1 0,-1-1,1 0,0-1,0-1,-1 0,1-1,0 0,0-1,0-1,0 0,-1-1,1 0,-1-1,0 0,0-2,0 1,-1-1,0-1,0-1,6-4,114-118,-105 102,-16 15</inkml:trace>
  <inkml:trace contextRef="#ctx0" brushRef="#br0" timeOffset="3470.417">6018 0,'-7'150,"-7"-1,-21 86,11-78,-10 87,17-160,4-93,5-4</inkml:trace>
  <inkml:trace contextRef="#ctx0" brushRef="#br0" timeOffset="3689.165">5567 424,'43'9,"38"4,15-1,-3-3,-9-2,-14-3,-9-1,-9-2,-10-1,-7-1,-4 1,-4-1,0 1,-6-1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12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763 268,'10'6,"1"-1,0 0,0 0,0-1,1-1,-1 0,1 0,0-1,0 0,0-1,0-1,0 0,0-1,0 0,0 0,0-2,0 1,-1-1,1-1,1-1,27-10,-1-3,0-1,-1-1,-1-3,-1-1,171-120,-206 142,0 0,0 1,1-1,-1 1,0-1,1 1,-1-1,1 1,-1 0,1 0,0 0,-1 0,1 0,0 0,0 0,0 0,-1 1,1-1,0 1,0 0,0-1,0 1,0 0,0 0,0 0,0 0,0 1,0-1,0 0,0 1,0 0,0-1,0 1,-1 0,1 0,0 0,0 0,-1 0,1 0,-1 1,1-1,-1 0,1 1,-1-1,0 1,0 0,0-1,0 1,0 0,0 0,0-1,-1 1,1 0,0 0,-1 1,-1 212,-2 641,28-648,-31-185,-17-39,17 11,-31-27,-102-72,94 82,-1 2,-2 2,0 2,0 2,-2 3,1 1,-1 3,-1 2,-10 1,30 1,0 2,0 1,0 1,0 2,1 0,-1 3,1 0,0 2,0 1,1 2,0 1,1 1,-4 3,-9 24,41-39,-1 0,0 0,1 0,-1 0,1 0,-1 0,1 0,0 0,-1 0,1 0,0 0,0 0,0 0,-1 0,1 1,0-1,1 0,-1 0,0 0,0 0,0 0,1 0,-1 0,0 0,1 0,-1 0,1 0,-1 0,1 0,0 0,-1 0,1 0,0 0,0-1,0 1,-1 0,1 0,0-1,0 1,0-1,0 1,0-1,0 1,0-1,0 0,1 1,-1-1,0 0,12 3,-1-1,1-1,0 0,-1 0,1-2,0 1,0-2,-1 1,1-2,0 0,24-4</inkml:trace>
  <inkml:trace contextRef="#ctx0" brushRef="#br0" timeOffset="402.258">1045 748,'223'-99,"3"10,116-24,-333 110,-3 1,-5 1,0-1,0 1,1 0,-1 0,0 0,1 0,-1 0,0 0,1 0,0 1,-1-1,1 1,-1-1,1 1,0-1,-1 1,1 0,-1 0,1 0,0 0,0 0,-1 0,1 0,-1 0,1 1,0-1,-1 1,1-1,-1 1,1 0,-1-1,1 1,-1 0,1 0,-1 0,0 0,1 0,-1 1,0-1,0 0,0 0,0 1,0-1,0 1,-1-1,1 1,0-1,-1 1,1-1,-1 1,1 0,-1-1,0 1,0 1,-56 253,60-177,2-61</inkml:trace>
  <inkml:trace contextRef="#ctx0" brushRef="#br0" timeOffset="818.627">2146 1001,'-26'248,"23"-311,7 24,1 1,3 0,1 0,1 1,2 0,2 1,1 0,15-23,-27 52,1 0,0 0,1 0,-1 1,1-1,0 1,1 0,0 1,0-1,0 1,0 0,1 1,0 0,4-2,-10 5,1 1,0 0,0 0,0 1,0-1,0 0,-1 1,1-1,0 1,0-1,-1 1,1 0,0 0,-1-1,1 1,0 1,-1-1,0 0,1 0,-1 0,0 1,1-1,-1 1,0-1,0 1,0-1,0 1,-1 0,1 0,0 1,9 17</inkml:trace>
  <inkml:trace contextRef="#ctx0" brushRef="#br0" timeOffset="1070.22">2541 1001,'0'0</inkml:trace>
  <inkml:trace contextRef="#ctx0" brushRef="#br0" timeOffset="1297.591">2568 607,'-9'-19,"6"3,8 9,9 10,1 6</inkml:trace>
  <inkml:trace contextRef="#ctx0" brushRef="#br0" timeOffset="1564.665">2935 720,'-24'35,"1"2,2 0,2 1,1 1,2 1,-10 36,25-74,0 1,-1 0,1 0,0 0,0 0,1 0,-1 0,1 0,-1 0,1 0,0 0,0 0,0 1,1-1,-1 0,1 0,-1 0,1 0,0 0,0 0,1 0,-1-1,1 1,-1 0,1-1,0 1,0-1,0 1,0-1,0 0,1 0,-1 0,1 0,-1 0,1-1,1 1,10 1,0-2,0 0,0 0,0-1,0-1,0-1,0 0,0 0,-1-2,1 1,-1-2,0 0,10-5,1-6,-1 0,-1-2,0-1,-2 0,0-2,-1 0,-1-1,-1-1,-1 0,-1-1,-1-1,-2 0,1-3,97-239,-104 246,0-1,-1 1,-1-1,-1 0,-1-1,-1 1,-1 0,0 0,-4-15,3 27,-1 1,0-1,0 0,-1 1,0-1,-1 1,0 0,-1 0,1 0,-2 1,1 0,-1 0,-1 0,1 0,-1 1,0 0,-1 1,0 0,0 0,0 0,-1 1,-3-1,5 3,1 1,0 1,-1-1,1 1,-1 0,1 0,-1 1,1 0,-1 0,1 1,-1 0,1 0,-1 0,1 1,0 0,-1 0,1 0,0 1,1 0,-1 0,0 1,1 0,-4 2,-3 4,0 0,0 1,1 0,1 0,0 1,0 1,1 0,1 0,-4 7,5-2,0 1,1-1,1 1,0 0,2 1,0-1,1 1,1-1,1 1,0-1,2 1,0-1,1 1,2-1,-1 0,2 0,1-1,0 0,1 0,1 0,1-1,0-1,6 7,-2-6,2-2,-1 0,2 0,0-2,0 0,1-1,1-1,0 0,1-2,0 0,0-1,20 5,-11-3</inkml:trace>
  <inkml:trace contextRef="#ctx0" brushRef="#br0" timeOffset="2747.657">3839 607,'-22'12,"0"1,1 2,0 0,1 1,1 1,1 0,0 2,2 0,0 1,1 0,1 2,-9 15,21-33,0-1,0 1,0-1,0 1,0 0,1-1,-1 1,1 0,0 0,0 0,1 0,-1 0,1 0,0 1,0-1,0 0,1 0,-1 0,1 0,0 0,0 0,1 0,-1-1,1 1,0 0,-1-1,2 1,-1-1,0 1,1-1,0 0,-1 0,1 0,0 0,1-1,-1 0,0 1,1-1,-1 0,1 0,3 1,3-4,0 1,0-1,0-1,0 0,0 0,0-1,0 0,-1-1,1 0,-1 0,0-1,0 0,-1-1,0 0,0 0,0-1,0 0,1-3,26-23,-3-1,-1-2,-2-1,-1-2,-2 0,0-4,-26 42,0 0,0 0,0 0,0-1,1 1,-1 0,0 0,0 0,1 0,-1 1,1-1,-1 0,1 0,-1 0,1 0,0 0,-1 0,1 1,0-1,0 0,-1 1,1-1,0 0,0 1,0-1,0 1,0-1,0 1,0 0,0-1,0 1,0 0,0 0,0 0,0 0,0 0,0 0,0 0,0 0,0 0,0 0,0 0,0 1,0-1,0 0,0 1,0-1,0 1,0-1,0 1,0 0,-1-1,1 1,0 0,0-1,0 2,6 80,-7-76,-1 1,1-1,-1 1,2-1,-1 1,1-1,0 1,0-1,1 1,0-1,0 0,1 0,-1 0,1 0,0 0,1-1,4 6,-5-7,2 0,-1 0,0 0,1-1,0 1,-1-1,1 0,1-1,-1 1,0-1,1 0,-1 0,1-1,-1 1,1-1,0-1,0 1,-1-1,1 0,0 0,0-1,-1 1,1-1,0-1,-1 1,1-1,-1 0,1 0,-1 0,0-1,0 0,0 0,0 0,-1-1,1 0,-1 0,4-4,11-11,-2-2,1 0,-2-1,-1-1,-1 0,-1-1,-1 0,-1-1,6-23,-18 43,-9 26,4 0,2-12,0-1,1 1,1 0,0 0,0 0,0 0,1 1,1-1,-1 0,1 0,1 1,0-1,0 0,1 0,0 0,3 7,-3-11,1 1,0-1,0-1,0 1,1 0,0-1,-1 1,1-1,1 0,-1-1,1 1,-1-1,1 0,0 0,0 0,0-1,1 1,-1-1,1-1,-1 1,1-1,0 0,-1 0,1-1,0 1,0-1,-1 0,1-1,5-1,4-2,0-2,-1 0,1-1,-2 0,1-1,-1-1,0 0,-1 0,0-2,0 1,-1-1,-1-1,0 0,0-1,-1 0,-1 0,0-1,-1 0,3-8,2 3,31-84,-41 103,-1 0,0 0,0 0,0 0,1 1,-1-1,0 1,0-1,0 0,0 1,0 0,0-1,0 1,0 0,0 0,0-1,0 1,0 0,0 0,0 0,-1 0,1 0,0 0,-1 0,1 0,-1 0,1 1,-1-1,0 0,1 0,-1 0,0 1,0-1,0 0,0 0,0 1,0-1,0 0,-1 1,3 2,88 311,-64-235,-4 1,-3 2,-4 0,-3 0,-1 50,-12-107,0 1,-2-1,-1 0,-1 0,-1 0,-2 0,0-1,-2 0,-3 4,8-17,-1 0,-1 0,0-1,-1 0,0 0,0-1,-1 0,-1 0,0-1,0-1,0 0,-1 0,-1-1,1 0,-1-1,0 0,0-1,-14 4,24-8,0-1,0 1,0-1,-1 1,1-1,0 0,-1 0,1 0,0 0,0 0,-1-1,1 1,0-1,0 1,0-1,-1 0,1 0,0 0,0 0,0 0,0 0,0-1,1 1,-1-1,0 1,1-1,-1 0,1 1,-1-1,1 0,0 0,0 0,0 0,0 0,0 0,0-1,0 0,-6-87,15 44,2 1,2 0,2 0,2 2,2 0,2 1,1 1,23-33,-26 46,1 0,0 2,2 0,2 1,0 1,1 1,1 1,1 1,1 2,1 0,28-12,59 8,-92 24</inkml:trace>
  <inkml:trace contextRef="#ctx0" brushRef="#br0" timeOffset="3714.638">2568 945,'-4'0,"-3"-5,1 4,2 6,0 7,2 7,1 4,1 4,-1 2,-3-5,-2 0,0-1,2 1,0 2,7-5,2-4</inkml:trace>
  <inkml:trace contextRef="#ctx0" brushRef="#br0" timeOffset="4703.92">1 1989,'393'-10,"367"-57,688-90,-1209 138,1093-102,-1064 85,213-60,-458 89,-6-1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8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656 1,'-34'0,"1"2,0 1,0 2,0 1,1 2,0 1,0 1,1 2,-19 10,31-9,1 1,0 0,1 1,0 1,2 1,0 0,0 1,-6 12,-19 22,27-39,2 1,-1 1,2 0,0 1,1 0,0 0,2 1,0 0,0 0,2 1,0 0,1 0,1 0,0 9,2-20,0 1,1-1,0 0,0 1,1-1,0 0,0 1,0-1,1 0,0 0,1 0,0 0,0-1,0 1,1-1,0 1,0-1,0 0,1-1,0 1,0-1,1 0,-1 0,1-1,0 1,0-1,1 0,18 5,-1-1,1-1,0-1,0-1,1-1,6-1,8-2,0-1,-1-2,1-2,-1-1,1-2,-2-2,7-4,-24 8,0 0,-1-2,0 0,-1-1,0-2,0 0,17-11,-23 10</inkml:trace>
  <inkml:trace contextRef="#ctx0" brushRef="#br0" timeOffset="330.734">769 340,'-41'0,"-397"17,190 20,263-34,4-3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9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65,'-22'135,"-4"45,-7-1,-8-1,-28 62,51-195,-1 0,-2-1,-2-1,-8 10,21-33,18-18,22-25,-13 9</inkml:trace>
  <inkml:trace contextRef="#ctx0" brushRef="#br0" timeOffset="5762.322">621 37,'-2'1,"0"0,0 1,1-1,-1 1,0 0,1-1,-1 1,1 0,0 0,-1 0,1 0,0 0,0 0,0 0,1 1,-1-1,0 0,1 0,0 1,-1-1,1 0,0 1,0-1,0 0,0 1,0 0,-14 225,-27 78,-43-30,69-233,-15 82,25-74,5-44,0 1,0-1,-1 1,0-1,0 1,-1-1,0 0,-1 1,1-1,-1 0,-3 4,-12 16,24-31</inkml:trace>
  <inkml:trace contextRef="#ctx0" brushRef="#br0" timeOffset="6680.132">0 149,'27'-17,"0"2,0 1,2 1,-1 2,2 0,15-2,4-1,1 2,1 2,0 2,0 2,1 3,-1 2,1 2,-1 2,40 9,-72-8,0 0,0 2,-1 0,1 1,-1 1,-1 1,0 0,0 1,-1 1,14 12,-23-17,0 0,-1 0,0 1,0 0,0 0,-1 0,0 1,-1 0,0 0,0 0,0 0,-1 1,-1-1,1 1,-1 0,-1 0,0 0,0 0,0 0,-1 0,-1 0,0 0,0-1,-1 5,-1 0,-1-1,0 0,0 0,-1-1,-1 0,0 0,0 0,-1 0,-1-1,0 0,0-1,-1 0,0 0,0-1,-7 5,-15 12,-86 50,88-65,0-2,0-1,-1-2,0 0,0-2,0-1,-12-2,43 0,-1 1,0 0,1-1,-1 1,0-1,0 1,1-1,-1 1,0 0,0-1,0 1,0 0,0-1,0 1,0-1,0 1,0 0,0-1,0 1,-1-1,1 1,0 0,0-1,-1 1,1-1,0 1,-1-1,1 1,0-1,-1 1,1-1,-1 1,1-1,-1 1,1-1,-1 0,1 1,-1-1,1 0,-1 0,1 1,-1-1,0 0,1 0,-1 0,1 0,-1 0,0 1,1-1,-1 0,1-1,-1 1,0 0,1 0,-1 0,0 0,1 0,-1-1,1 1,-1 0,1 0,207 119,-151-74,-2 2,-3 3,-1 2,38 54,-19-10,-63-90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03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280 778,'-26'18,"1"1,1 1,1 2,0 0,2 1,0 1,2 1,1 1,1 1,-8 18,20-38,0 0,1 0,0 1,1 0,-1-1,1 1,1 0,0 0,0 1,1-1,-1 0,2 1,-1-1,1 1,1-1,-1 0,2 1,-1-1,1 0,0 0,1 0,0 0,0 0,0 0,1-1,0 0,1 0,0 0,0 0,0-1,1 1,0-1,0-1,4 3,1-2,1-1,0-1,0 0,1 0,-1-1,1-1,0 0,-1-1,1 0,0-1,0-1,0 0,-1 0,1-1,-1-1,1 0,-1-1,0 0,0-1,0 0,-1-1,1 0,-2-1,1 0,-1-1,0 0,8-8,-3 2,0 0,0 0,-1-1,-1-1,-1-1,0 1,-1-2,-1 0,0 0,-2-1,0 0,-1 0,-1-1,-1 1,-1-2,0 1,-1 0,-2-1,0 1,-1-1,-1 1,-1-1,-1 1,0 0,-2 0,-3-9,4 21,-1 0,0 0,0 1,-1-1,0 1,0 0,0 1,-1-1,0 1,-1 1,1-1,-1 1,0 1,0-1,-1 2,1-1,-1 1,0 0,0 1,0-1,0 2,0 0,0 0,-1 0,1 1,0 1,0-1,-1 2,1-1,0 1,0 1,0-1,1 1,-1 1,-2 1,6-2,0 0,0 0,0 1,0-1,1 1,-1 0,1 1,0-1,0 1,1-1,0 1,-1 0,1 0,1 1,-1-1,1 1,0-1,0 1,1 0,0 0,0-1,0 1,1 0,-1 0,1 0,1 0,-1 0,1 0,0 0,1 0,-1-1,1 1,0-1,0 1,1-1,0 1,9 3,1 0,0-1,1 0,-1-1,1-1,1 0,-1-1,1 0,0-2,0 1,0-2,0 0,0-1,1 0,-1-1,2-1,34 0,1-1,-1-3,-1-2,1-3,-2-1,1-3,-1-2,-2-2,1-2,-2-2,-1-2,20-16,-54 34,0-1,-1 0,-1-1,1 0,-1 0,0-1,-1 0,0-1,-1 0,0 0,0 0,-1-1,0 0,-1 0,0-1,-1 0,-1 1,0-1,2-12,-5 21,0-1,-1 1,1-1,-1 0,0 1,0-1,0 1,0 0,-1-1,1 1,-1 0,0 0,0 0,0 0,-1 0,1 0,0 0,-1 1,0 0,0-1,0 1,0 0,0 0,0 0,0 1,-1-1,1 1,0 0,-1 0,1 0,-1 0,0 1,-4-2,0 0,1 1,-1 1,0-1,0 1,0 0,0 1,0 0,0 0,1 1,-1 0,0 0,1 1,-4 1,5-1,0 0,0 1,0-1,1 1,-1 1,1-1,0 1,0 0,0 0,1 0,0 0,0 1,0 0,1 0,0 0,0 0,0 1,1-1,0 1,0-1,1 1,0 0,0 0,0-1,1 1,0 0,0 0,1 0,0 0,0-1,1 1,-1 0,4 5,1-3,2 0,-1 0,1 0,0-1,1-1,0 1,0-2,1 1,0-1,0 0,0-1,1-1,0 1,-1-1,2-1,-1 0,1-1,22 10,-22-8,-3-2,0 0,0 0,0 1,0 0,0 1,-1 0,0 0,1 1,-1 0,-1 0,1 1,-1 0,0 0,-1 1,1 0,-1 0,0 0,-1 1,0 0,0 0,-1 0,0 1,1 4,-3 0,-2-1,1 0,-2 1,0-1,0 0,-1 1,-1-1,0 0,0 0,-1-1,-1 1,0-1,-1 0,0 0,0 0,-5 4,-30 65,39-77,1 0,-1-1,1 1,0 0,0 0,1 0,-1 0,0 0,1 0,0 0,0 0,0 0,0 0,0 0,0 0,1 0,-1 0,1 0,0 0,0-1,0 1,1 1,9 7</inkml:trace>
  <inkml:trace contextRef="#ctx0" brushRef="#br0" timeOffset="515.712">1889 750,'-32'29,"1"2,2 1,1 1,2 1,1 1,1 2,3 0,-10 23,29-56,-1 1,1 0,0 0,0 0,0 0,1 0,0 0,0 0,0 0,1 0,0 1,0-1,0 0,0 0,1 0,0 1,0-1,0 0,1 0,0 0,0-1,0 1,0 0,1-1,0 1,0-1,0 0,0 0,1 0,-1 0,1-1,0 1,0-1,1 0,-1 0,1-1,-1 1,1-1,0 0,0 0,3 0,7-1,1-1,0-1,0-1,0 0,-1-1,1-1,-1 0,0-1,0-1,0 0,-1-1,0 0,0-2,-1 1,0-2,-1 1,0-2,4-4,32-28,-3-2,-1-2,-2-2,-3-2,20-33,-32 44,-1 0,-2-2,-1-1,-3-1,-2 0,3-12,-16 36,0 1,0-1,-2 0,-1 0,0 0,-1-1,-2 1,0 0,-1 0,-1 0,0 0,-2 0,0 1,-2-1,0 2,-2-3,5 10,0 0,-2 1,1-1,-1 1,-1 0,1 0,-2 1,1 0,-2 0,1 1,-1 0,0 1,0 0,-1 0,0 1,0 0,-1 0,0 2,0-1,0 1,0 1,-1 0,1 0,-1 1,0 1,1 0,-1 1,-8 0,1 7,0 1,0 1,0 0,1 1,1 1,0 1,1 1,0 0,0 1,2 0,0 1,0 1,2 0,0 1,0 1,2 0,0 0,2 1,0 0,-4 12,4-6,1 0,1 0,1 0,1 1,1 0,1-1,2 1,0 0,2 0,1 0,1-1,1 1,1-1,1 0,2-1,0 0,2 0,0-1,2 0,0-1,8 9,-6-11,1-1,1 0,0-1,2-1,0-1,0-1,1 0,1-2,1 0,0-2,0 0,1-1,1-1,-1-2,1 0,14 1,-23-5,-4 0,-1 0,1-1,0 0,0 0,-1-1,1-1,0 0,0 0,0-1,0-1,0 0,-1 0,1-1,0 0,-1-1,9-4,3-8,-4 3</inkml:trace>
  <inkml:trace contextRef="#ctx0" brushRef="#br0" timeOffset="1270.758">2510 1004,'28'3,"0"-2,0 0,0-2,0-2,0 0,0-2,0 0,-1-2,0-2,0 0,21-12,-36 15,-1-1,0-1,0 0,-1 0,0-1,0 0,-1-1,0 0,-1-1,0 1,-1-2,0 1,-1-1,0 0,-1 0,4-13,-8 21,0 0,0 1,0-1,-1 0,1 0,-1 0,0 0,0 0,0 0,-1 0,1 1,-1-1,0 0,0 0,-1 0,1 1,-1-1,0 1,1-1,-2 1,1 0,0 0,-1 0,1 0,-1 0,0 0,0 1,0-1,0 1,0 0,-1 0,1 0,-1 0,-1 0,-2-1,-1 0,1 1,-1 0,0 0,0 1,1 0,-1 0,0 1,0 0,0 0,0 1,0 0,1 1,-1-1,0 2,-6 1,0 4,0-1,0 2,1 0,1 0,-1 1,2 1,-1 0,1 1,1 0,0 0,1 1,0 0,1 1,1 0,0 0,1 1,-1 2,3-10,-1-1,1 1,1 0,-1 0,1 0,0 0,1 1,0-1,0 1,0 0,1 0,0-1,1 1,0 0,0 0,1 0,-1-1,2 1,-1 0,1 0,0-1,1 0,0 1,0-1,1 0,0 0,0-1,0 1,1-1,0 0,0 0,1 0,14 4,0-1,0-1,1-1,1-1,-1 0,1-2,-1-1,1 0,0-2,0 0,0-2,0 0,0-2,0 0,0-1,6-4,13-3,0-3,0-2,-2-1,0-2,-1-1,-1-2,-1-2,-1-2,22-20,-40 34,0-1,0 0,-2-2,0 0,0 0,-1-1,-1-1,-1 0,-1-1,0 0,-1-1,-1 0,-1-1,0 0,-2 0,0 0,-2-1,1-9,-5 27,0 1,0-1,0 0,-1 1,0-1,1 0,-1 1,0-1,0 1,0-1,-1 1,1-1,-1 1,1 0,-1 0,0 0,0 0,0 0,0 0,0 0,0 0,0 1,0-1,-1 1,1 0,-1 0,1 0,-1 0,0 0,1 0,-1 1,0-1,1 1,-1 0,0 0,0 0,-6-1,0 1,1 0,-1 1,0 0,1 0,-1 1,1 0,0 1,-1-1,1 2,-2 0,-10 8,0 1,1 1,1 1,0 0,1 1,-10 13,24-26,-1 1,1 0,0-1,0 1,1 0,-1 1,1-1,0 0,0 1,0-1,0 1,1 0,0 0,0-1,0 1,1 0,0 0,-1 0,2 0,-1 0,1-1,-1 1,1 0,0 0,1-1,0 1,-1 0,1-1,1 0,-1 1,0-1,1 0,0 0,0 0,0-1,1 1,9 5,1-1,0 0,0-1,0 0,1-1,0-1,0-1,12 3,-10-3,-1 0,1 2,-1 0,0 0,-1 2,1 0,7 6,-18-11,0 1,0 0,0 1,-1-1,0 1,0 0,0 0,0 0,-1 1,0-1,0 1,0 0,-1-1,1 1,-2 0,1 1,-1-1,0 0,0 0,0 1,-1-1,0 1,0-1,-1 0,0 0,0 1,-1 1,-4 18,3-18,1 0,-1 0,2 0,-1 0,1 0,0 0,1 1,0-1,0 0,1 0,0 0,0 1,1-1,0 0,1 0,0 1,7 4,0-8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08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403 970,'-20'1,"1"2,-1 0,1 1,0 1,0 1,0 0,1 2,0 0,1 1,-1 0,2 2,-1 0,2 1,-4 3,7-4,0 1,1 0,0 1,1 0,1 1,0 0,0 0,2 1,-1 0,2 1,0-1,1 1,1 0,0 1,2-1,-1 1,2-1,0 1,1 0,1-1,2 16,-2-26,0-1,0 0,0 0,1 1,0-1,0 0,0 0,0-1,1 1,0 0,0-1,0 0,0 0,1 0,0 0,0 0,0 0,0-1,0 0,1 0,-1 0,1-1,0 1,0-1,0 0,0-1,0 1,0-1,1 0,-1 0,0-1,1 1,-1-1,0-1,1 1,-1-1,2 0,22-7,-1-2,0 0,0-2,-1-1,-1-2,0 0,-1-2,-1 0,-1-2,0-1,-1 0,-1-2,-2 0,0-2,7-12,21-19,-3-1,-3-3,-2-1,-3-2,-3-2,-2-1,-3-1,-3-1,-4-1,9-49,-25 93,-1-1,-1 0,-1-1,-1 1,-1 0,-2 0,0 0,-2 0,0 0,-2 1,-1-1,-1 1,-6-11,11 30,0 0,0 0,-1 0,0 0,0 1,0-1,-1 1,1 0,-1 1,0-1,0 1,0 0,-1 0,1 1,-1-1,1 1,-1 0,0 1,0-1,0 1,0 1,0-1,0 1,0 0,0 0,0 1,0-1,0 1,0 1,0-1,1 1,-1 0,0 0,1 1,0 0,-1 0,-4 3,-11 15,1 2,1 0,1 1,1 0,1 2,1 0,1 0,1 2,2-1,1 2,1-1,1 1,2 1,1-1,-2 29,3-24,0 0,2 0,2 0,1 0,1 0,2 0,2 0,1-1,1 0,2 0,1-1,2 0,11 20,-12-31,2-1,0 0,1-1,1 0,1-1,0-1,2-1,-1-1,2 0,0-1,1-2,0 0,1-1,9 3,-23-10,0-1,1 0,-1 0,1-1,-1 0,1-1,0 0,0 0,0-1,0 0,-1 0,1-1,0 0,0-1,-1 0,1 0,0-1,-1 0,0-1,0 1,0-2,0 1,-1-1,0 0,0-1,0 1,4-6,74-129,-71 124,-10 42,-3-15,0-3,1 0,0 0,1-1,0 1,0-1,0 0,1 1,0-1,1-1,-1 1,1-1,1 0,-1 0,1 0,0-1,0 0,1 0,-1-1,1 1,0-1,0-1,1 1,-1-1,1-1,-1 1,1-1,0-1,0 0,0 0,0 0,0-1,0 0,0 0,0-1,0 0,0-1,0 0,0 0,-1 0,2-2,22-8,0-2,-1-2,-1-1,-1 0,0-3,-1 0,18-18,-40 33,27-23,-2-1,-1-2,-1-1,-2-1,-1-1,-1-1,-3-2,0 0,-3-1,-1 0,-2-2,-1 0,-3-1,-1 0,-2 0,-2-1,-1-5,-16-41,10 86,0-1,0 1,0 0,-1 0,1 0,-1 0,1 0,-1 0,0 1,1-1,-1 0,0 1,0-1,0 1,0 0,-1 0,1 0,0 0,0 0,-1 0,1 1,-1-1,1 1,0-1,-1 1,1 0,-1 0,1 0,-1 0,1 1,-1-1,1 1,0-1,-1 1,-6 3,1 1,0-1,0 2,0-1,0 1,1 0,0 0,0 1,1 0,0 1,0-1,1 1,0 0,0 0,0 1,1-1,0 4,-23 52,3 1,3 2,3 0,3 1,3 0,3 1,1 41,6-53,2-1,3 1,3-1,9 41,9 98,-12-85,-7-91,-1 0,0 1,-2 0,0 0,-2 0,0-1,-1 1,-1 0,-1 0,0-1,-2 1,0-1,-1 0,-1-1,-1 1,-1-2,-2 5,10-20,0 0,0 0,0 0,0 0,0 0,-1 0,1 0,-1 0,1-1,-1 1,0-1,1 1,-1-1,0 1,0-1,0 0,0 0,0 0,0 0,-1 0,1-1,0 1,0-1,-1 1,1-1,0 0,-1 0,1 0,0 0,0 0,-1-1,1 1,0 0,-1-1,1 0,0 0,0 0,0 0,0 0,0 0,0 0,0 0,0-1,0 1,1-1,-1 0,1 1,-1-1,1 0,-1 0,1 0,0 0,0 0,0 0,0 0,0 0,1-1,-1 1,1 0,-1 0,1-1,0 1,0-1,3-18,1-1,2 1,0 0,1 0,1 0,1 1,1 0,0 1,5-5,10-22,251-409,-206 338,-19 40,-4-2,-3-3,-4-1,-3-2,-4-1,11-53,-37 106,-2-1,-1 0,-1 0,-2 0,-3-19,3 49,-1 1,0 0,0 0,0-1,0 1,0 0,-1 0,0-1,1 1,-1 0,0 0,-1 0,1 0,0 0,-1 0,0 0,1 1,-1-1,0 1,-1-1,1 1,0 0,-1-1,1 1,-1 0,0 1,1-1,-1 0,0 1,0 0,0 0,0-1,0 2,-1-1,1 0,0 1,0-1,-1 1,1 0,0 0,0 0,-1 1,0-1,-7 8,-1 0,1 1,0 1,0-1,1 1,1 1,0 0,0 0,1 1,0 0,1 1,1 0,0 0,0 0,2 0,-1 1,2 0,0 0,0 0,1 6,-9 55,3 0,3 0,4 1,7 57,52 466,-56-575,-1 1,-1 0,-1 0,-1-1,-1 1,-1-1,-1 0,-2 0,0 0,-2-1,0 0,-1-1,-2 0,0 0,-1-2,-2 1,-15 16,27-33,3-4,0 1,0 0,0-1,0 1,0 0,0-1,-1 1,1 0,0-1,0 1,-1-1,1 1,0 0,-1-1,1 1,-1-1,1 1,-1-1,1 1,-1-1,1 1,-1-1,1 0,-1 1,0-1,1 0,-1 1,1-1,-1 0,0 0,1 0,-1 0,0 1,1-1,-1 0,0 0,0 0,1 0,-1-1,0 1,1 0,-1 0,0 0,1 0,-1-1,1 1,-1 0,0-1,1 1,-1 0,1-1,-1 1,1-1,-1 1,1-1,-1 1,1-1,-1 1,1-1,0 0,-1 1,1-1,0 1,-1-1,42-127,65-115,-90 181,-3 0,-3-1,-3 0,-1-44,-6 81</inkml:trace>
  <inkml:trace contextRef="#ctx0" brushRef="#br0" timeOffset="270.893">1278 575,'0'5,"0"1</inkml:trace>
  <inkml:trace contextRef="#ctx0" brushRef="#br0" timeOffset="1003.606">2435 1111,'0'0,"28"9,1-1,0-1,0-2,0-1,1-1,-1-1,1-2,0-1,-1-1,1-1,15-5,-37 4,-1 0,1-1,-1 1,0-1,0-1,-1 1,0-1,0 0,0-1,-1 1,0-1,0 0,0-1,-1 1,0-1,-1 0,0 0,0 0,0 0,-1-1,-1 1,1 0,-1-1,-1 0,1 1,-2-1,1 1,-1-1,0 1,-1-1,1 5,-1-1,0 1,1 0,-2 0,1 0,0 0,-1 0,0 0,0 1,0 0,0-1,0 1,-1 0,0 0,1 1,-1-1,0 1,0 0,-1 0,1 0,0 0,-1 1,1 0,0 0,-1 0,0 0,1 1,-1 0,1 0,-1 0,0 0,1 1,-1 0,1 0,-1 0,1 0,0 1,-1 0,1 0,0 0,0 0,0 0,0 2,-13 7,1 2,1 0,0 0,1 2,0 0,1 0,1 1,1 1,0 0,1 1,1 0,1 0,0 1,1 0,1 0,1 0,1 1,0 0,2 0,0 0,2 16,-1-30,1 0,1 0,-1 0,1 0,0 0,1-1,-1 1,1 0,1-1,-1 1,1-1,-1 1,1-1,1 0,-1 0,1-1,0 1,0-1,0 0,1 0,-1 0,1 0,0-1,0 0,1 0,-1 0,0-1,1 1,0-1,-1-1,1 1,0-1,0 0,19-1,0-1,-1-1,1-1,-1-1,0-1,0-1,0-2,-1 0,0-1,-1-2,0 0,-1-1,0-1,0-1,-2-1,0-1,0-1,-2 0,0-1,-1-1,10-15,-3 4,-2-1,-1-1,-2 0,-1-1,-1-1,-2-1,7-28,-19 61,-1 0,0 0,0 0,1 0,-2 0,1 0,0 0,0-1,-1 1,1 0,-1 0,1-1,-1 1,0 0,0-1,0 1,0 0,-1 0,1-1,-1 1,1 0,-1 0,0-1,0 1,0 0,0 0,0 0,0 0,0 0,-1 0,1 1,-1-1,1 0,-1 1,0-1,0 1,0 0,0-1,0 1,0 0,0 0,0 0,0 1,0-1,-1 0,1 1,0-1,-3 1,-1 0,0 1,0 0,0 0,0 1,1 0,-1 0,0 0,1 1,-1 0,1 0,0 0,0 0,0 1,0 0,1 0,-1 0,1 1,0-1,1 1,-1 0,1 0,0 1,0-1,0 0,1 1,0 0,0 0,0 0,1-1,0 1,0 1,3-1,1-1,0 0,0 1,0-1,0 0,1-1,0 1,0-1,0 0,0 0,1 0,0 0,-1-1,1 0,1 0,-1 0,0 0,1-1,-1 0,3 0,19 12,-17-9,0 1,0-1,0 2,-1 0,0 0,0 0,-1 1,0 1,-1-1,1 1,-2 1,1-1,-1 1,-1 0,0 0,0 1,-1 0,0-1,0 3,6 159,-10-170,0 1,0-1,0 1,1-1,-1 1,1-1,0 0,0 1,0-1,0 0,0 0,0 0,0 0,1 0,-1 0,1 0,-1 0,1 0,0 0,0-1,0 1,0-1,0 0,1 1,14 5</inkml:trace>
  <inkml:trace contextRef="#ctx0" brushRef="#br0" timeOffset="1983.75">3423 1196,'302'-1,"-289"2,-1-2,0 1,1-2,-1 1,0-2,0 0,0 0,0-1,-1 0,1-1,-1-1,0 1,-1-2,0 0,0 0,0 0,-1-2,0 1,0-1,-1 0,0-1,-1 0,0 0,0 0,-1-1,-1 0,0 0,0-1,-1 0,0 1,0-6,-4 13,1 0,-1 0,0 0,0 0,0 0,-1 0,1 0,-1 0,0 0,0 1,0-1,-1 0,1 0,-1 1,0-1,0 1,0 0,-1-1,1 1,-1 0,0 0,1 1,-1-1,-1 1,1-1,0 1,0 0,-1 0,0 0,1 1,-1-1,0 1,1 0,-1 0,0 0,-4 0,-3 1,1 0,-1 1,0 0,0 1,1 0,-1 1,1 0,0 1,0 0,0 0,0 1,1 1,-1-1,2 1,-1 1,0 0,1 0,-3 4,3-2,1-1,0 1,1 1,0-1,0 1,1 0,0 0,1 1,0 0,0-1,1 1,1 0,0 1,0-1,1 0,1 0,0 1,0-1,2 2,-2-6,1 1,1-1,-1 0,1 0,0 0,1 0,0 0,0 0,0-1,1 1,0-1,0 0,1 0,-1 0,1-1,1 0,-1 0,1 0,-1 0,2-1,-1 0,0 0,1-1,-1 0,1 0,0-1,0 1,0-1,4 0,11-1,0-1,0-1,-1-1,1-1,-1-1,0-1,0 0,0-2,0 0,-1-2,-1 0,1-1,-2-1,1-1,2-2,21-15,-1-2,-1-1,34-36,-55 50,-19 19,0-1,0 1,1-1,-1 1,0-1,0 0,0 1,0-1,1 1,-1-1,0 0,0 1,1-1,-1 0,0 1,1-1,-1 0,0 1,1-1,-1 0,1 0,-1 1,0-1,1 0,-1 0,1 0,-1 0,1 1,-1-1,0 0,1 0,-1 0,1 0,-1 0,1 0,-1 0,1 0,-1 0,1-1,-1 1,0 0,1 0,-1 0,1 0,-1-1,1 1,-1 0,0 0,1-1,-1 1,0 0,1-1,-1 1,0 0,0-1,1 1,-1-1,0 1,0 0,-11 44,9-37,0-5,1 1,-1 0,1 0,0-1,-1 1,1 0,1 0,-1 0,0 0,1 0,-1 0,1 0,0 1,0-1,1 0,-1 0,0 0,1 0,0 0,0 0,0 0,0 0,0-1,0 1,1 0,0 0,-1-1,1 1,0-1,0 0,0 1,0-1,1 0,-1 0,1-1,-1 1,1 0,0-1,-1 1,1-1,0 0,3 1,7-3,1-1,-1 0,0-1,0 0,0-1,0 0,-1-1,0 0,0-1,0-1,-1 0,1 0,6-7,1 1,123-78,-141 90,0 0,0 0,1 1,-1-1,0 0,1 1,-1-1,0 1,1-1,-1 1,1 0,-1 0,1 0,-1 0,1 0,-1 0,1 0,-1 0,1 0,-1 1,1-1,-1 0,0 1,1 0,-1-1,1 1,-1 0,0-1,0 1,0 0,1 0,-1 0,0 0,0 0,0 1,0-1,-1 0,1 0,0 1,0-1,-1 0,1 1,0 0,6 71,-7-51,0-19,-1 1,1-1,1 1,-1-1,0 1,1-1,0 0,0 1,0-1,0 0,0 1,1-1,0 0,-1 0,1 0,0 0,0-1,1 1,-1 0,1-1,-1 0,1 1,0-1,0 0,0-1,3 3,8-3</inkml:trace>
  <inkml:trace contextRef="#ctx0" brushRef="#br0" timeOffset="2300.645">5342 236,'-26'98,"5"2,4 0,5 1,4 1,4 1,-19 131,-26-42,25-161,9-22</inkml:trace>
  <inkml:trace contextRef="#ctx0" brushRef="#br0" timeOffset="2538.493">4890 773,'39'0,"31"0,14 0,2 0,-9 0,-8 0,-5 0,-10 0,-4 0,-6 0,-5 0,-5 0,-4 0,-1 0,-1 0,-1 0,-5 0</inkml:trace>
  <inkml:trace contextRef="#ctx0" brushRef="#br0" timeOffset="8006.183">5878 857,'-5'14,"-1"20,-5 8,0 7,-4 0,2-4,2-4,-1-5,1-4,2-2,8-6,4-12,7-8,0-5</inkml:trace>
  <inkml:trace contextRef="#ctx0" brushRef="#br0" timeOffset="8385.884">6019 433,'-5'0,"-6"0,-6 0,0 5,-3 2,8-1,6-1</inkml:trace>
  <inkml:trace contextRef="#ctx0" brushRef="#br0" timeOffset="9241.106">6273 829,'-5'-2,"1"0,-1 1,0-1,0 1,0 0,0 0,0 1,0-1,0 1,0 0,0 1,0-1,0 1,0 0,0 0,0 1,0-1,1 1,-1 0,1 0,-1 1,1-1,0 1,0 0,0 0,0 1,-2 2,-85 111,81-101,2 1,0 0,1 0,1 0,1 1,0 0,1 0,1 0,1 0,0 1,1 12,2-27,-1 0,1 0,0 0,0 0,0 0,1 0,-1 0,1 0,0-1,0 1,0 0,0-1,1 0,0 1,-1-1,1 0,0 0,1-1,-1 1,0-1,1 1,-1-1,1 0,0-1,0 1,0-1,0 1,0-1,0 0,0 0,0-1,0 1,0-1,1 0,-1 0,0-1,0 1,0-1,0 0,0 0,0 0,0 0,0-1,3-1,14-8,0 0,-1-1,-1 0,0-2,-1-1,0 0,-1-1,-1-1,0 0,-1-1,-2-1,3-3,14-17,86-132,-117 237,-2-34,1-22,0 0,0 0,1 0,0 0,1 0,0 0,0 1,1-1,1 0,0 0,0 0,1 0,0-1,1 1,0-1,0 0,1 0,0 0,0-1,1 1,3 2,1-7,-1 0,1 0,0-1,0 0,0-1,0 0,1-1,-1 0,1 0,-1-1,1-1,-1 0,0 0,1-1,-1 0,4-2,9-5,0-2,-1-1,0 0,-2-2,1 0,-1-1,-1-1,-1-1,12-14,7-5,0 2,-1-3,-2 0,-1-2,-3-2,-1-1,-2-1,-2-1,10-25,-18 26,-1 1,-3-2,-1 0,-2-1,-2 0,-3 0,-1 0,-2-1,-3-35,-26-19,26 98,-1-1,1 1,-1-1,0 1,0-1,1 1,-2 0,1 0,0 0,0 0,-1 1,1-1,-1 0,1 1,-1 0,0 0,1 0,-1 0,0 0,0 0,0 1,0-1,0 1,1 0,-1 0,0 0,0 0,0 0,0 1,0-1,0 1,0 0,1 0,-1 0,-9 7,0-1,1 2,0 0,0 0,1 1,0 0,1 1,1 0,-1 0,2 1,-1 0,2 0,-1 1,2 0,-5 13,-13 36,3 0,2 2,3 0,-3 34,13-73,1 0,2 1,0-1,2 1,0-1,2 1,1-1,1 0,1 0,1 0,1 0,1-1,2 0,0-1,1 0,2-1,0 0,1-1,1 0,8 6,-7-7,2-2,0 0,2-1,-1 0,2-2,0 0,1-2,1 0,0-2,0 0,1-1,0-2,1 0,12 1,35-17,-54 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5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6690 607,'28'-28,"2"1,1 1,0 2,2 1,1 2,1 1,10-3,-23 9,1 1,0 1,1 2,0 0,1 1,0 2,0 0,1 2,0 1,0 0,0 2,0 2,0 0,0 1,3 2,-25-2,0 0,0 1,0-1,-1 1,1-1,0 1,-1 0,0 1,1-1,-1 0,0 1,0 0,0 0,-1 0,1 0,-1 0,1 0,-1 1,0-1,0 1,-1 0,1-1,-1 1,0 0,0 0,0 0,0 0,-1 0,0 0,1 0,-1 0,-1 0,1 0,-1 0,1 0,-2 1,-3 14,0 0,-2-1,0 0,-2 0,1 0,-2-1,-1 0,0-1,-1 0,0-1,-2 0,-5 4,-155 164,88-96,3 3,-46 70,76-59,51-98,1 0,0 1,0-1,1 0,-1 1,1-1,-1 0,1 1,0-1,1 1,-1-1,0 1,1-1,0 0,0 1,0-1,0 0,0 0,1 0,-1 0,1 0,0 0,0 0,0 0,0-1,1 1,-1-1,1 1,-1-1,3 1,14 5,1-1,-1-1,1-1,0-1,1-1,-1 0,1-1,-1-2,1 0,-1-1,1-1,-1-1,0-1,0-1,0 0,-1-1,1-2,3-2,-8 6,0 0,0-1,0-1,-1 0,1-1,-2-1,1 0,-1-1,0-1,-1 1,0-2,1-2,0-4</inkml:trace>
  <inkml:trace contextRef="#ctx0" brushRef="#br0" timeOffset="450.215">7677 777,'394'-380,"-394"380,0 0,0 1,0-1,0 1,0-1,1 0,-1 1,0-1,0 1,0-1,0 0,1 1,-1-1,0 0,0 1,1-1,-1 0,0 1,1-1,-1 0,0 0,1 1,-1-1,0 0,1 0,-1 0,1 0,-1 1,0-1,1 0,-1 0,1 0,-1 0,0 0,1 0,-1 0,1 0,-1 0,0 0,1 0,-1 0,1-1,-1 1,0 0,1 0,-1 0,1 0,-1-1,0 1,1 0,-1 0,0-1,0 1,1 0,-1-1,0 1,1 0,-1-1,0 1,0 0,0-1,0 1,1-1,-1 1,-6 43,4-31,0-8,1 0,0 0,0 0,0 0,0 0,1 0,0 0,0 0,0 0,0 0,1 0,-1 0,1 0,0 0,0 0,0 0,1-1,-1 1,1 0,0-1,0 1,1-1,-1 0,1 1,-1-1,1 0,0-1,0 1,0 0,0-1,1 0,-1 0,1 0,0 0,-1 0,1-1,0 0,0 1,0-1,3 0,3-2,1-1,-1 0,0-1,0 0,0 0,-1-1,1 0,-1-1,0 0,0 0,0-1,-1-1,0 1,0-1,-1 0,0-1,0 0,0 0,-1 0,-1-1,1 0,1-4,51-59,-44 59</inkml:trace>
  <inkml:trace contextRef="#ctx0" brushRef="#br0" timeOffset="845.75">8636 354,'-6'15,"0"0,1 0,0 1,2 0,0 0,0 0,1 0,1 1,1-1,1 0,0 1,1-1,0 0,1 0,2 3,-4-16,0 1,1-1,-1 0,1 0,-1 0,1-1,0 1,0 0,0-1,0 1,1-1,-1 0,1 1,-1-1,1-1,0 1,0 0,-1 0,2-1,-1 0,0 0,0 0,0 0,0 0,1 0,-1-1,0 0,0 1,1-1,-1-1,0 1,1 0,-1-1,0 0,0 1,1-1,-1 0,2-2,9-3,0 0,-1-2,-1 1,1-2,-1 0,0 0,-1-1,1-1,2 0,0-1,-1-1,0 0,-1 0,-1-1,0-1,-1 0,0 0,-1-1,-1 0,-1-1,0 0,-1 0,-1 0,-1-1,0 0,-1 0,-1 0,-1 0,0 0,-1 0,-1 0,-1 0,-4-17,3 25,0 0,-1 0,0 1,-1-1,0 1,0 0,-1 1,0-1,0 1,-1 0,0 1,-1-1,0 2,0-1,0 1,-1 0,0 1,0-1,0 2,-1 0,-7-3,11 7,0-1,-1 1,1 0,0 1,-1-1,1 1,0 1,-1-1,1 1,0 0,0 1,0-1,1 1,-1 0,1 1,-1-1,1 1,0 0,0 0,1 1,-1-1,1 1,0 0,0 0,1 1,0-1,-1 1,2 0,-1 0,1 0,0 0,0 0,1 0,-1 0,1 1,1-1,-1 0,1 1,0-1,1 1,0-1,0 0,1 4,3 4,2 0,-1 0,2 0,0-1,0 0,1-1,1 0,0-1,1 1,0-2,0 0,1 0,1-1,-1 0,1-1,1-1,0 0,13 4,-1 2,1-1,1-2,-1 0,2-2,-1-1,1-1,0-2,20 0,-16-2</inkml:trace>
  <inkml:trace contextRef="#ctx0" brushRef="#br0" timeOffset="4031.902">7621 947,'337'-12,"-266"5,767-109,-333 6,-477 104</inkml:trace>
  <inkml:trace contextRef="#ctx0" brushRef="#br0" timeOffset="-5105.621">2964 269,'-284'637,"222"-515,-4-2,-50 64,110-176,-39 52,43-61</inkml:trace>
  <inkml:trace contextRef="#ctx0" brushRef="#br0" timeOffset="-4703.959">2823 410,'16'34,"-2"1,-1 0,-1 0,-3 2,0-1,-3 1,-1 0,-1 0,-3 1,-1-1,-1 1,-1 24,-1-45,1-1,1 0,1 1,0-1,1 1,1-1,0 0,1 1,1-1,0-1,2 1,0-1,0 1,1-2,5 7,-8-17,-1-1,2 0,-1 1,0-2,0 1,1 0,-1-1,1 0,0 0,0 0,0-1,0 0,0 0,0 0,0 0,0-1,0 0,1 0,-1 0,0-1,0 1,0-1,0-1,0 1,0-1,0 0,0 0,-1 0,1 0,-1-1,1 0,-1 0,0 0,0 0,-1-1,3-2,13-16,0-2,-1 0,-1-1,-2 0,0-2,-2 0,-1 0,-1-1,-1 0,1-11,14-42,-3-1,-4-1,-4 0,-3-2,-1-71,-10 127</inkml:trace>
  <inkml:trace contextRef="#ctx0" brushRef="#br0" timeOffset="-4319.217">3557 974,'-5'14,"1"-1,1 1,0 0,1 0,1 0,0 0,0 0,2 0,0 1,0-1,1 0,1-1,0 1,1 0,1-1,1 2,-4-12,0 1,0-1,1 0,0 0,-1-1,1 1,0 0,1-1,-1 0,0 0,0 0,1 0,0 0,-1-1,1 1,0-1,-1 0,1 0,0-1,0 1,0-1,0 0,0 0,0 0,0 0,0-1,-1 1,1-1,0 0,0 0,0-1,-1 1,1-1,-1 0,2-1,6-2,-1-1,0 0,-1-1,1 0,-1 0,-1-1,0 0,0-1,0 0,-1 0,5-8,-7 10,0-1,0 0,-1 0,0-1,0 1,-1-1,0 0,0 0,-1 0,0 0,-1 0,0 0,-1 0,0-1,0 1,-1 0,0 0,0-1,-1 1,0 0,-1 1,0-1,-1 0,1 1,-2-1,-4-6,3 9,0 0,-1 0,1 1,-1-1,-1 1,1 1,-1 0,0 0,0 0,0 1,0 0,-1 1,1 0,-1 0,0 0,1 1,-1 1,0 0,0 0,0 0,1 1,-1 1,0-1,1 1,-1 1,1 0,-7 3,-6 6</inkml:trace>
  <inkml:trace contextRef="#ctx0" brushRef="#br0" timeOffset="-3985.894">4234 326,'29'520,"-31"-274,-24-163,16-69</inkml:trace>
  <inkml:trace contextRef="#ctx0" brushRef="#br0" timeOffset="-3751.119">3952 664,'33'10,"31"2,14 1,-2-4,-4-2,-9-2,-11-3,-5-1,-5-1,-5 0,-4-1,-3 0,-2 1,0 0,-6 0</inkml:trace>
  <inkml:trace contextRef="#ctx0" brushRef="#br0" timeOffset="-3417.223">4799 861,'27'4,"1"-1,0-2,0-1,0-1,0-2,0 0,-1-2,1-1,-1-1,15-7,-39 13,1-1,-1 1,0-1,0 1,0-1,0 0,0 0,-1-1,1 1,-1 0,1-1,-1 0,0 1,0-1,0 0,0 0,-1 0,1 0,-1-1,0 1,1 0,-2-1,1 1,0-1,-1 1,1 0,-1-1,0 1,0-1,-1 1,1-1,-1 1,1-1,-1 1,0 0,0-1,-1 1,1 0,-1 0,0 0,1 0,-1 0,-1 0,1 0,0 1,-1-1,1 1,-1 0,0 0,0-1,-4-2,0 0,0 1,-1 0,0 0,1 0,-1 1,-1 0,1 1,0 0,-1 0,1 1,-1 0,0 0,1 1,-1 0,0 0,1 1,-1 1,1-1,-1 1,1 1,0-1,0 2,0-1,0 1,1 0,-1 0,1 1,0 0,-1 1,-6 6,0-1,0 2,1 0,1 0,0 1,1 1,1 0,0 0,1 1,0 0,2 1,0 0,1 0,0 1,1-1,-1 16,5-23,1-1,-1 1,2-1,0 1,0-1,1 0,0 1,0-1,1 0,0 0,1 0,0-1,0 1,1-1,0 0,0 0,1-1,0 0,1 0,-1 0,1 0,1-1,-1-1,9 6,1 1,1-2,0 0,1-1,0 0,0-2,0 0,1-1,0-1,1-1,-1-1,3-1,111-18,-108 10</inkml:trace>
  <inkml:trace contextRef="#ctx0" brushRef="#br0" timeOffset="-2948.76">1750 1567,'1112'-81,"-202"66,-136-4,-356-8,-394 26,0-1,-1-2,1 0,-1-1,0-2,-1 0,0-2,0 0,-1-1,0-1,13-10,-20 11</inkml:trace>
  <inkml:trace contextRef="#ctx0" brushRef="#br0" timeOffset="-2566.261">5759 664,'-10'14,"2"5,2 4,2-1</inkml:trace>
  <inkml:trace contextRef="#ctx0" brushRef="#br0" timeOffset="-2338.602">5645 1059,'5'14,"11"5,3 0</inkml:trace>
  <inkml:trace contextRef="#ctx0" brushRef="#br0" timeOffset="21072.39">1 2612,'28'9,"0"0,1-2,0-1,0-1,1-2,0-1,-1-1,1-2,0 0,-1-2,1-2,-1 0,0-2,26-11,-37 12,0-1,-1-1,0-1,-1 0,0-1,0-1,-1-1,0 0,-1-1,-1 0,0-1,-1-1,0 0,-1 0,-1-1,0-1,-2 0,3-5,-9 15,-1 1,0-1,0 0,-1 1,1-1,-1 0,-1 0,1 1,-1-1,-1 0,1 1,-1-1,0 1,0-1,-1 1,0 0,0 0,-1 0,1 1,-1-1,0 1,-1 0,1 0,-1 0,0 0,0 1,-1 0,1 0,-1 1,0-1,0 1,0 0,-1 1,1 0,0 0,-3 0,-9-3,0 2,0 1,-1 0,1 1,-1 1,1 1,-1 1,1 0,0 1,0 1,0 1,0 0,1 2,0 0,0 0,1 2,0 0,0 1,1 1,0 0,1 1,0 0,1 1,1 1,0 0,1 0,0 2,1-1,1 1,0 0,1 1,-5 16,10-23,0-1,1 1,-1 1,2-1,0 0,0 0,1 1,0-1,0 0,1 0,1 1,0-1,0 0,1 0,0 0,1-1,0 1,1-1,-1 0,2 0,-1-1,1 1,1-1,0 0,0-1,0 0,1 0,0 0,0-1,1 0,-1-1,1 0,9 4,12 0,-1-1,1-1,0-2,1-1,-1-1,1-1,-1-2,1-1,0-2,-1-1,23-6,-14 3,0-3,-1-1,0-1,-1-3,0 0,-2-3,11-7,52-35,-2-4,-2-5,7-13,-71 57</inkml:trace>
  <inkml:trace contextRef="#ctx0" brushRef="#br0" timeOffset="21809.17">1666 2159,'-70'36,"3"3,0 2,3 4,-58 51,99-77,4-6,1 2,1 0,0 1,1 0,0 2,1 0,2 0,-5 8,16-22,0-1,0 1,0 0,0 0,0 0,1 0,0 0,0 0,0 0,0 1,1-1,-1 0,1 1,0-1,0 0,1 1,0-1,-1 0,1 0,1 0,-1 1,0-1,1 0,0-1,0 1,0 0,1 0,-1-1,1 0,0 1,0-1,0 0,0 0,0-1,1 1,-1-1,1 1,0-1,0 0,0 0,0-1,0 1,0-1,0 0,0 0,1-1,-1 1,2-1,12-3,1-1,-1-1,0 0,0-1,0-2,-1 1,0-2,0 0,-1-2,-1 1,0-2,0 0,12-13,27-27,-2-2,-2-2,0-7,5-5,-5 11,-53 85,-146 270,60-130,-68 181,140-306,3 1,1 0,2 1,2 0,2 1,3 0,1 0,2 0,4 32,-2-69,-1 0,1-1,1 1,0 0,0-1,1 0,0 1,0-1,1 0,0 0,0-1,1 1,0-1,0 0,1 0,0-1,0 1,0-1,1-1,0 1,0-1,1 0,4 2,-10-7,1 1,-1-1,0 0,0 0,1 0,-1 0,0 0,1 0,-1-1,0 1,0-1,1 1,-1-1,0 0,0 0,0 0,0 0,0 0,0 0,0-1,-1 1,1-1,0 1,-1-1,1 0,-1 0,1 1,-1-1,0 0,0 0,0 0,0-1,0 1,0 0,-1 0,1 0,-1-1,0 1,1 0,-1 0,0-1,0 1,0 0,-1-1,1 1,-1 0,1 0,-1 0,0-1,1 1,-1 0,0 0,0 0,-1 0,1 0,-11-26,-1 0,-1 1,-1 0,-2 2,-1 0,0 0,-2 2,-1 0,0 2,-2 0,-16-11,19 14,-192-155,211 173,0 0,0 0,0-1,0 1,0 0,0 0,0-1,0 1,0-1,0 1,0-1,1 1,-1-1,0 0,0 1,1-1,-1 0,0 0,1 1,-1-1,0 0,1 0,-1 0,1 0,0 0,-1 0,1 0,0 0,-1 0,1 0,0 0,0 0,0 0,0 0,0 0,0 0,0 0,0 0,1 0,-1 0,0 0,1 0,-1 0,0 0,1 0,-1 0,1 1,0-1,-1 0,1 0,0 0,-1 1,1-1,0 0,0 1,-1-1,1 0,0 1,0 0,1-1,385-57,-22-16,-334 68</inkml:trace>
  <inkml:trace contextRef="#ctx0" brushRef="#br0" timeOffset="22920.553">2060 2386,'-4'36,"1"1,1 0,2 0,2 0,1 0,2-1,8 30,-12-60,1 0,0 0,0-1,0 1,0-1,1 1,0-1,0 0,1 0,-1 0,1 0,0-1,0 0,1 0,-1 0,1 0,0 0,0-1,0 0,0 0,1-1,-1 1,1-1,0 0,0-1,-1 1,1-1,0 0,0-1,0 0,0 0,0 0,0 0,0-1,0 0,0 0,0-1,5-1,7-6,1-1,-2-1,0 0,0-1,-1-1,-1-1,9-9,-12 12,2-1,0 0,0-1,-1-1,-1-1,-1 1,0-2,0 0,-2 0,0 0,-1-1,-1-1,0 1,-1-1,-1 0,-1-1,1-7,-17-86,4 94</inkml:trace>
  <inkml:trace contextRef="#ctx0" brushRef="#br0" timeOffset="23792.492">3161 2358,'36'-19,"-35"19,0-1,-1 1,1 0,0 0,-1-1,1 1,0 0,-1-1,1 1,-1 0,1-1,-1 1,1-1,-1 1,1-1,-1 1,1-1,-1 1,0-1,1 0,-1 1,0-1,0 0,1 1,-1-1,0 0,0 1,0-1,0 0,0 1,0-1,0 0,0 1,0-1,0 0,0 1,0-1,0 0,-1 1,1-1,0 0,-1 1,1-1,0 0,-1 1,1-1,-1 1,1-1,0 1,-1-1,0 1,1-1,-8 0,1 0,-1 0,1 0,-1 1,0 0,1 0,-1 1,1 0,-1 1,1 0,-1 0,1 0,0 1,-5 2,7-3,-21 10,0 0,1 2,0 1,2 1,0 2,0 0,2 1,0 1,1 1,1 0,-13 22,24-34,1 1,1 0,0 0,0 1,1-1,0 1,1 0,0 0,0 5,3-12,0 0,1 0,-1-1,1 1,0 0,0 0,1 0,-1 0,1-1,0 1,0 0,0 0,0-1,1 1,-1-1,1 1,0-1,0 0,0 1,0-1,1 0,0-1,-1 1,1 0,0-1,0 1,0-1,0 0,1 0,0 0,7 2,0-2,-1 1,1-1,0-1,0 0,0 0,0-1,0-1,0 0,0 0,0-1,0-1,0 1,-1-2,1 1,-1-2,0 1,0-1,4-4,26-14,-2 0,0-3,-2-1,20-21,-13 12,77-79,-120 116,0 0,0 0,0-1,1 1,-1 0,0 0,1 0,-1 0,0-1,1 1,-1 0,1-1,-1 1,1 0,0-1,-1 1,1 0,0-1,-1 1,1-1,0 1,-1-1,1 1,0-1,0 0,0 1,-1-1,1 0,0 0,0 0,0 0,0 1,0-1,0 0,-1 0,1-1,0 1,0 0,0 0,0 0,0-1,-1 1,1 0,0-1,0 1,0 0,-1-1,1 1,0-1,-1 0,1 1,0-1,-1 1,1-1,-1 0,1 0,-1 1,1-1,-1 0,0 0,1 1,-1-1,0 0,0 0,1 0,-1 0,0 1,0-1,0-1,0 89,-3-77,2 0,0-1,0 1,0 0,1-1,1 1,0 0,0-1,1 1,0-1,0 1,1-1,1 0,-1 0,1 0,1 0,0-1,0 0,1 0,0 0,0-1,1 1,2-2,0 0,0-1,1 0,0 0,0-1,0 0,0-1,0 0,1-1,0 0,-1 0,1-1,0-1,0 0,0 0,0-1,-1-1,1 1,0-2,-1 1,0-2,1 1,-1-2,-1 1,1-1,-1 0,1-1,-1 0,6-7,31-27,-2-3,-1-1,-3-2,30-45,-47 59,-1-1,-2-1,-1-1,-2 0,-1-2,-2 0,-2 0,-1-2,-2 1,-1-1,-3 0,1-18,-5 32,1 10,-1 0,0 0,-1-1,-1 1,0 0,-1 0,-1 0,0 0,-1 1,0-1,-2 0,5 13,1 0,-1 0,-1 1,1-1,0 0,0 0,-1 1,1-1,-1 0,1 1,-1 0,0-1,1 1,-1 0,0 0,0 0,0 0,0 0,0 0,0 1,0-1,0 1,0-1,-1 1,1 0,0 0,0 0,0 0,0 0,-1 0,1 0,0 1,0 0,0-1,0 1,0 0,0 0,0 0,0 0,0 0,0 0,-1 2,-62 68,53-43,0-1,2 2,1-1,1 2,2-1,1 1,1 0,2 0,0 0,2 0,2 3,-1-4,2-1,0 0,2 0,1 0,1 0,2-1,0 0,2-1,1 0,14 23,15 17,-40-66,-3-4</inkml:trace>
  <inkml:trace contextRef="#ctx0" brushRef="#br0" timeOffset="24025.511">3670 2132,'223'-20,"143"10,-331 11,0 2,0 1,-1 2,1 2,-2 1,21 8,-32-7,-5 0</inkml:trace>
  <inkml:trace contextRef="#ctx0" brushRef="#br0" timeOffset="24228.063">4685 2358,'-4'48,"-2"20,4 4,9-10,2-17</inkml:trace>
  <inkml:trace contextRef="#ctx0" brushRef="#br0" timeOffset="24476.49">4742 1821,'10'34,"2"10</inkml:trace>
  <inkml:trace contextRef="#ctx0" brushRef="#br0" timeOffset="24725.203">5081 2329,'-16'23,"1"1,1 0,1 1,1 0,1 1,1 1,2-1,-5 26,12-49,0 0,0 0,1 0,-1 0,1 0,0 1,0-1,0 0,0 0,0 0,1 0,-1 0,1 1,0-1,0 0,0 0,0-1,1 1,-1 0,1 0,-1-1,1 1,0 0,0-1,1 0,-1 0,0 1,1-2,-1 1,1 0,0 0,-1-1,1 1,0-1,0 0,0 0,0 0,0 0,0 0,0-1,0 0,1 1,-1-1,0 0,2-1,6-1,0 0,1-1,-1-1,0 0,-1 0,1-1,-1-1,0 1,0-2,-1 1,0-1,0-1,0 0,-1 0,0 0,-1-1,0-1,5-7,-5 5,0 0,0-1,-1 0,-1 0,0 0,-1-1,0 1,-1-1,-1 0,0 0,-1-1,0 1,-1 0,-1 0,0 0,-1-1,-1 1,0 1,0-1,-2 0,-5-11,8 20,-1 1,0 1,0-1,0 0,0 1,-1-1,1 1,-1 0,0 0,0 1,0-1,0 1,-1 0,1 0,0 0,-1 0,0 1,1 0,-1 0,0 0,1 1,-1-1,0 1,0 0,0 1,1-1,-1 1,0 0,0 0,1 0,-1 1,1 0,-1 0,1 0,0 0,0 0,0 1,0 0,0 0,0 0,1 0,0 1,-1 1,-10 11</inkml:trace>
  <inkml:trace contextRef="#ctx0" brushRef="#br0" timeOffset="25092.818">5476 2583,'224'-266,"-223"267,-1 0,0 0,0 0,0 0,1-1,-1 1,0 0,1 0,-1-1,1 1,-1 0,0 0,1-1,0 1,-1-1,1 1,-1 0,1-1,0 1,0-1,-1 0,1 1,0-1,0 1,-1-1,1 0,0 0,0 1,0-1,-1 0,1 0,0 0,0 0,0 0,0 0,0 0,-1 0,1-1,0 1,0 0,0 0,-1-1,1 1,0 0,0-1,-1 1,1-1,0 1,-1-1,1 1,0-1,-1 0,1 1,-1-1,1 0,-1 1,1-1,-1 0,0 1,1-1,-1 0,0 0,1 7,-1 1,1-1,0 1,0-1,1 0,-1 0,2 1,-1-1,0-1,1 1,1 0,-1 0,0-1,1 0,0 0,1 0,-1 0,1-1,0 0,0 1,0-2,0 1,1-1,0 0,0 0,-1 0,1-1,1 0,-1 0,0 0,1-1,-1 0,0 0,1-1,-1 0,5 0,0-2,0-1,-1 0,0 0,1-1,-1-1,-1 1,1-2,-1 1,0-1,0-1,0 1,-1-1,0-1,0 0,-1 0,5-8,81-155,-81 145,-4 8</inkml:trace>
  <inkml:trace contextRef="#ctx0" brushRef="#br0" timeOffset="28410.237">6717 2555,'-9'24,"-14"18,-6 5,-4 1,-1-3,0-5,2-9,1-5,-4-2,0-1,5 1,8-3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4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1 693,'25'0,"1"0,0-2,-1-1,0-1,1-1,-1-1,-1-1,1-1,-2-2,1 0,17-11,4-6,-1-3,-2-1,-1-3,-1-1,-2-2,-1-1,23-34,77-75,-103 113,-18 17,0 0,0 2,2 0,0 0,0 2,2 0,16-8,-34 20,1 0,-1 1,0-1,0 0,1 1,-1-1,0 1,0-1,1 1,-1 0,0 0,1 0,-1 1,0-1,1 1,-1-1,0 1,1-1,-1 1,0 0,0 0,0 0,0 1,0-1,0 0,0 1,-1-1,1 1,0 0,-1-1,1 1,-1 0,1 0,-1 0,0 0,0 0,0 0,0 0,-1 1,1-1,0 0,-1 1,1-1,-1 0,0 1,0-1,0 0,0 1,0-1,-1 2,-3 24,-2 0,-1-1,-1 0,-1 0,-1 0,-2-1,0-1,-8 9,2 3,-187 336,204-368,0-1,-1 0,0 0,1 0,-2 0,1 0,0-1,-1 1,0-1,0 1,0-1,0 0,0 0,0 0,-1-1,0 1,1-1,-1 0,0 0,0 0,0-1,0 1,-1-1,1 0,0 0,-1 0,1-1,0 1,-1-1,1 0,-1-1,1 1,0-1,-1 0,1 0,0 0,-2-1,-44-64,41 42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4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177 142,'-3'5,"-41"70,3 2,-24 64,42-26,22-111,1 0,1 0,-1 0,1 0,-1 0,1 0,0-1,1 1,-1 0,1 0,-1-1,1 1,0-1,1 1,-1-1,0 0,1 0,0 0,0 0,0 0,0-1,0 1,0-1,1 0,-1 0,1 0,2 0,10 3,0-2,1 0,-1-1,1 0,0-1,0-1,-1-1,1-1,0 0,-1-1,1 0,-1-2,0 0,0 0,-1-2,0 0,0-1,0 0,-1-1,2-2,-1-1,0 0,-1-1,-1-1,0 0,0-1,-2 0,0-1,-1 0,0-1,-1 0,-1 0,3-12,-6 18,-2 1,0-1,0 0,-1 0,0 0,-1-1,0 1,-1 0,0 0,-1 0,0-1,-1 1,0 0,-1 0,0 0,0 1,-1-1,-1 1,0 0,0 0,-1 0,0 1,-6-6,4 5,0 0,-1 1,-1 0,0 1,0 0,0 0,-1 1,0 0,-1 1,1 0,-1 1,0 0,0 1,-1 1,0-1,1 2,-1 0,0 1,0 0,0 1,0 0,0 1,0 0,0 1,1 1,-1 0,-10 4,-3 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5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1,'-22'40,"11"-3,2 0,2 1,1 0,2 0,1 0,2 0,2 1,2 4,-2 23,-17 196,-1-40,0-172,6-32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0 113,'44'9,"47"0,23-4,6-6,-7-8,-9-2,-12-5,-13 1,-9-2,-8 2,-9-1,-9 2,-2 3,-4 4,-8 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6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0,'-14'34,"-2"4,1 1,2 1,2 0,-2 18,11-54,1 0,0 0,0 0,0 0,1 0,-1 1,1-1,0 0,0 0,1 1,-1-1,1 0,0 0,0 0,0 0,1 0,-1 0,1 0,0 0,0 0,0-1,1 1,-1-1,1 0,0 1,0-1,0-1,0 1,1 0,-1-1,1 1,3 1,6-4,0 0,0-1,0-1,0 0,0 0,0-1,-1-1,1 0,-1-1,0 0,0-1,-1 0,0-1,0 0,8-7,124-91,-142 104,1 0,-1 0,0 0,0 0,0 1,1-1,-1 0,0 1,0-1,1 1,-1-1,1 1,-1 0,1-1,-1 1,0 0,1 0,-1 0,1 0,-1 0,1 1,-1-1,0 0,1 1,-1-1,0 1,1-1,-1 1,0 0,1-1,-1 1,0 0,0 0,0 0,0 0,0 0,0 0,0 0,0 0,0 0,-1 1,1-1,0 0,-1 1,1-1,-1 0,1 1,-1-1,0 1,1-1,-1 0,0 2,3 14,-3-11,0 1,0 0,1 0,0-1,0 1,0-1,1 1,0-1,1 1,-1-1,1 0,0 0,1 0,-1-1,1 1,0-1,1 0,-1 0,1 0,0-1,0 1,1-1,-1-1,1 1,0-1,0 0,0 0,0 0,1-1,0 0,0-1,1 1,-1-2,1 1,-1-1,1 0,-1 0,1-1,-1 0,0-1,1 1,-1-1,0-1,0 1,0-1,0-1,-1 1,1-1,-1 0,0-1,0 1,0-1,-1 0,0-1,0 1,0-1,0 0,-1 0,1-4,10-14,-2-1,-2-1,0 0,-1-1,-2 0,0 0,-2 0,1-20,-5 22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19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58,'39'-5,"26"-1,8-5,0-1,-7 3,-10 2,-5 2,-11 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6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127 115,'-12'10,"1"0,1 1,-1 0,2 1,-1 0,2 0,-1 1,2 0,0 1,0-1,2 1,-1 1,2-1,0 1,1-1,0 3,3-13,0 0,1-1,0 1,-1 0,2 0,-1-1,0 1,1-1,-1 1,1-1,0 1,0-1,0 0,1 0,-1 0,1 0,0 0,-1-1,1 1,0-1,1 0,-1 0,0 0,1 0,-1 0,1-1,-1 0,1 0,0 0,0 0,-1 0,3-1,4 2,-1-1,1 0,-1 0,1-1,0-1,-1 0,1 0,-1-1,1 0,-1 0,0-1,7-3,-4-1,0-1,0-1,-1 0,0 0,-1-1,0 0,0-1,-1 0,-1-1,0 0,0 0,-1 0,-1-1,0 0,0-1,-2 1,0-1,0 0,0-9,-3 17,0 0,-1-1,0 1,0 0,-1 0,1-1,-1 1,-1 0,1 0,-1 0,0 0,-1 0,1 0,-1 1,0-1,-1 1,1 0,-1 0,0 0,0 0,-1 1,1-1,-1 1,0 0,0 1,-1-1,1 1,-1 0,1 1,-1-1,0 1,0 0,0 0,0 1,0 0,-4 0,-16-4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7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1 398,'42'-20,"-1"-2,-2-1,0-2,22-20,-7 7,198-149,-141 150,-107 36,-1 1,1 0,-1 0,1 1,-1-1,0 1,1 0,-1-1,0 1,1 1,-1-1,0 0,0 1,0 0,0 0,0 0,0 0,-1 0,1 0,-1 1,1-1,-1 1,0 0,0-1,0 1,0 0,-1 0,1 0,-1 1,0-1,0 0,0 1,3 9,-2 0,0 1,0-1,-1 1,-1-1,0 1,-1-1,-1 1,0-1,0 1,-2-1,1 0,-2 0,0 0,0-1,-4 5,-4 9,-2-2,0 0,-2 0,-1-2,0 0,-2-1,-7 6,3-5,12-8,1-1,-2 0,0-1,0 0,-2-1,1-1,-1 0,0-1,-1-1,0-1,0 0,-1 0,0-2,0 0,0-1,-1-1,-6 0,20-4,1-1,-1 1,1-1,-1 0,1 0,0-1,-1 1,1 0,0-1,1 0,-1 0,0 0,1 0,0 0,0 0,0-1,0 1,0-1,0 0,1 1,0-1,0 0,0 0,0 0,1 0,-1 0,1 1,0-1,0 0,1 0,-1 0,1 0,0 0,0 0,0 0,0 1,1-1,-1 0,1 1,0-1,0 1,2-2,9-21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7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82 118,'-21'67,"2"1,3 1,-4 55,19-120,0 1,-1-1,2 0,-1 1,1-1,-1 0,1 1,0-1,1 0,-1 1,1-1,0 0,0 1,0-1,0 0,1 0,0 0,0 0,0 0,0 0,1-1,-1 1,1-1,0 1,0-1,0 0,0 0,1-1,-1 1,1-1,0 1,0-1,0 0,0-1,0 1,0-1,1 1,6-3,0 0,1-1,-1 0,0-1,0 0,0 0,0-1,-1-1,0 0,0 0,0-1,0 0,-1-1,0 0,0-1,-1 0,0 0,0 0,-1-1,0 0,-1-1,0 0,0 0,-1 0,-1 0,4-11,-2 6,-2 1,0-1,-1 0,0 0,-1 0,-1 0,0 0,-1 0,-1-1,0 1,-1 0,-1 0,0 0,-1 1,-2-4,3 9,-1 0,0 0,-1 1,0-1,0 1,-1 0,0 0,0 1,0-1,-1 1,-1 1,1-1,-1 1,0 1,0 0,-1 0,1 0,-1 1,0 0,0 1,-1 0,1 0,-8 0,-44-2,36 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8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1,'15'128,"-5"1,-6 69,-45 159,30-285,-24 205,35-254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8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1,'-9'35,"2"0,1 1,1 0,2 1,2-1,2 0,2 14,-3-45,1 0,0 0,0 0,0 0,1 0,0-1,0 1,0-1,0 1,1-1,-1 0,1 0,0 0,1 0,-1-1,1 1,-1-1,1 0,0 0,0 0,0 0,1-1,-1 0,1 0,-1 0,1 0,0-1,0 1,0-1,0-1,-1 1,1-1,0 1,0-2,0 1,0 0,5-2,4-2,1-1,-1-1,0 0,-1-1,1 0,-2-1,1-1,-1 0,0 0,-1-2,0 1,0-1,-1-1,-1 0,0 0,-1-1,0 0,-1 0,0-1,-1-1,0 1,0 1,-2-1,0 0,0-1,-1 1,-1 0,0-1,-1 0,-1 1,-1-15,0 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1,'-8'5,"1"0,0 0,0 1,1 0,-1 1,1-1,1 1,-1 0,1 1,0-1,1 1,0 0,0 0,1 1,0-1,0 1,-1 7,-22 156,19-94,-23 124,13-101,4 1,1 100,13-178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47,'38'0,"32"0,14 0,-3 0,-5 0,-11-5,-7-1,-9 0,-7 1,-2 2,-3-4,-2-1,-8 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1,'0'33,"5"12,2-3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0,'0'10,"0"7,0 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0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85,'-14'22,"1"2,2-1,0 2,1-1,2 1,0 1,2 0,-3 23,8-47,1 1,0 0,0-1,0 1,0 0,0 0,0-1,1 1,0 0,-1 0,1-1,0 1,0-1,0 1,0-1,1 1,-1-1,1 0,0 0,-1 0,1 0,0 0,0 0,0 0,0 0,1-1,-1 1,0-1,1 0,-1 1,1-1,-1 0,1-1,0 1,-1 0,1-1,0 1,0-1,-1 0,1 0,0 0,0 0,-1-1,1 1,0-1,-1 0,2 0,7-1,0-1,-1 0,1-1,-1 0,0 0,0-1,-1 0,1-1,-1 0,0-1,-1 0,0 0,0-1,0 0,-1 0,0-1,-1 0,0 0,0-1,-1 1,0-1,-1 0,0-1,0 1,-1-1,-1 1,0-1,0 0,-1-3,-7-98,6 110,-1-1,0 0,0 0,0 0,0 1,0-1,0 0,-1 1,0-1,1 1,-1 0,0 0,0-1,0 1,0 0,0 0,-1 1,1-1,-1 0,1 1,-1 0,1-1,-1 1,0 0,0 0,1 1,-1-1,0 1,0-1,0 1,0 0,0 0,0 0,0 0,-2 1,-17 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18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86,'-41'420,"7"-90,6-174,28-156,-1 1,0 1,0 0,0-1,0 1,1 0,-1 0,1 0,-1 0,1-1,0 1,-1 0,1 0,0 0,0 0,1 0,-1 0,0 0,1 0,-1-1,1 1,-1 0,1 0,0 0,0-1,0 1,0-1,0 1,0 0,0-1,1 0,-1 1,0-1,1 0,-1 0,1 1,-1-1,1 0,0-1,0 1,-1 0,2 0,18-5,0-5</inkml:trace>
  <inkml:trace contextRef="#ctx0" brushRef="#br0" timeOffset="529.608">1183 170,'-54'-5,"1"1,-1 4,0 1,1 3,-50 10,89-12,1 1,-1 0,0 1,1 0,0 1,0 1,0 0,0 1,1 0,1 1,-1 0,1 1,0 0,1 1,0 0,1 0,0 1,0 1,1-1,1 1,0 1,1-1,0 1,1 0,0 1,1-1,1 1,-2 10,5-17,0 0,0 0,0 0,1 0,0 0,1-1,0 1,0 0,0-1,1 1,-1-1,2 0,-1 0,1 0,0 0,0-1,0 1,1-1,0 0,0-1,0 1,0-1,1 0,0 0,0-1,0 1,0-1,1-1,-1 1,1-1,-1 0,1-1,0 1,0-1,0-1,0 1,0-1,0-1,-1 1,1-1,1 0,23-7,-1-1,0-2,-1-1,0-1,-1-1,0-2,-2 0,1-2,-2-1,-1-1,12-13,133-126,-130 130,-38 29,0 1,0-1,0 1,-1-1,1 1,0 0,0-1,-1 1,1 0,0 0,-1 0,1-1,-1 1,1 0,-1 0,1 0,-1 0,0 0,0 0,1 0,-1 0,0 0,0 0,0 0,0 0,0 0,0 0,0 0,0 0,0 0,-1 0,1 0,0 0,-1 0,1 0,-1 0,1 0,-1 0,1 0,-94 381,38-78,55-298,0-2,0 1,0 0,0-1,1 1,-1 0,1-1,0 1,1 0,-1 0,1-1,0 1,0 0,1-1,-1 1,1-1,0 1,0-1,1 1,10 7</inkml:trace>
  <inkml:trace contextRef="#ctx0" brushRef="#br0" timeOffset="781.737">1550 876,'-5'29,"4"9,6-6,2-9</inkml:trace>
  <inkml:trace contextRef="#ctx0" brushRef="#br0" timeOffset="1118.888">2058 1,'11'166,"-6"-138,-1 1,-1-1,-1 1,-2 0,-1 0,-1-1,-2 1,-32 255,7-85,18-31,11-144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0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0 277,'254'-245,"-207"214,-48 72,-3 53,4-91,1-1,-1 1,1 0,0-1,0 1,0-1,0 0,1 1,-1-1,1 0,-1 0,1 0,0 0,0 0,0 0,0 0,0-1,0 1,0-1,0 1,1-1,-1 0,1 0,-1 0,1 0,-1 0,1-1,0 1,-1-1,1 0,0 0,-1 0,1 0,0 0,7-2,0 0,-1-1,1 0,-1 0,1-1,-1-1,0 0,-1 0,1 0,-1-1,0 0,0-1,-1 0,0 0,0 0,-1-1,0 0,3-6,52-50,-46 52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7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58,'1'-1,"-1"0,1-1,0 1,-1-1,0 1,1-1,-1 1,0-1,0 1,0-1,0 1,0-1,0 1,0-1,0 1,-1-1,1 1,-1-1,1 1,-1 0,1-1,-1 1,0 0,0-1,1 1,-1 0,0 0,0 0,-1-1,1 1,0 0,0 1,0-1,-1 0,1 0,0 0,-1 1,1-1,0 1,-1-1,1 1,-1 0,1-1,-1 1,1 0,-2 0,-75-7,-67 52,142-44,0-1,0 1,1 0,-1 0,1 1,-1-1,1 0,-1 1,1 0,0-1,0 1,0 0,0 0,0 0,0 1,0-1,1 0,-1 1,1-1,0 1,0-1,0 1,0 0,0-1,0 1,1 0,-1 0,1-1,0 1,0 0,0 0,0 0,0 0,1-1,-1 1,1 0,0 0,0-1,0 1,0-1,0 1,0 0,1-1,-1 0,1 1,0-1,0 0,0 0,0 0,0 0,10 8,0-1,0-1,1 0,0-1,1 0,0-1,0 0,0-1,0-1,2 0,62 24,-76-28,0 0,0 1,0-1,0 1,0 0,0 0,0 0,0 0,0 0,-1 0,1 0,0 0,-1 1,1-1,0 1,-1-1,0 1,1 0,-1-1,0 1,0 0,0 0,0 0,0 0,-1 0,1 0,-1 0,1 0,-1 0,1 0,-1 0,0 1,0-1,0 0,-1 0,1 0,0 0,-1 0,1 0,-1 0,0 0,0 0,0 0,0 0,0 0,0 0,0-1,0 1,-1 0,1-1,-1 1,-16 9,0 0,0-2,-1 0,-1-1,1-1,-16 4,-15 5,22-6,3-1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7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0,'-19'20,"-6"10,0 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52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6 985,'0'0,"1"-1,0 1,-1 0,1 0,-1-1,1 1,0 0,-1-1,1 1,-1 0,1-1,-1 1,1-1,-1 1,0-1,1 1,-1-1,1 0,-1 1,0-1,0 1,1-1,-1 0,0 1,0-1,0 0,0 1,1-1,-1 0,0 1,0-1,0 1,-1-1,1 0,0 1,0-1,0 0,0 1,-1-1,1 0,0 1,0-1,-1 1,1-1,-1 1,1-1,0 1,-1-1,1 1,-1-1,1 1,-1-1,1 1,-1 0,0-1,1 1,-1 0,1 0,-1-1,0 1,1 0,-1 0,0 0,1 0,-1 0,0 0,1 0,-2 0,154-152,-82 73,-3-4,-4-2,43-80,-94 146,32-57,-2-3,-4 0,-1-9,-36 84,17-36,-17 39,-1 1,1-1,-1 1,1-1,-1 1,1 0,-1-1,1 1,-1 0,1-1,-1 1,1 0,0 0,-1 0,1 0,-1-1,1 1,0 0,-1 0,1 0,-1 0,1 0,0 0,-1 1,1-1,-1 0,1 0,0 0,-1 0,1 1,-1-1,1 0,-1 1,1-1,-1 0,1 1,-1-1,1 1,-1-1,1 1,-1-1,0 0,1 1,-1 0,0-1,0 1,1-1,-1 1,0-1,0 1,0 0,0-1,1 1,-1-1,0 1,0 0,0-1,0 1,0-1,-1 1,1 0,0-1,0 1,0-1,-1 1,1 0,12 151,-13-111,-1 676,-7-665,9-51,-1 0,1 0,-1 0,0-1,1 1,-1 0,0 0,1-1,-1 1,0-1,0 1,0 0,0-1,0 0,0 1,0-1,0 1,1-1,-1 0,0 0,0 0,0 1,-1-1,1 0,0 0,0 0,0-1,0 1,0 0,0 0,0 0,0-1,1 1,-1-1,0 1,0-1,0 1,0-1,0 1,0-1,1 0,-1 1,0-1,1 0,-1 0,0 1,1-1,-1 0,0-1,-22-21,1-2,1 0,2-1,0-1,-4-11,-54-73,-64-26,134 134,5 5</inkml:trace>
  <inkml:trace contextRef="#ctx0" brushRef="#br0" timeOffset="1298.058">767 1041,'61'-33,"37"-21,-3-3,55-45,-112 72,-1-2,-2-1,-1-1,15-22,-31 31,-1 0,-1-1,-1-1,-1-1,-2 0,-1 0,0-1,-3-1,5-24,-9-37,-4 88,0 1,0-1,-1 1,1-1,-1 1,0 0,0-1,0 1,0 0,0-1,-1 1,1 0,-1 0,1 0,-1 0,0 0,1 1,-1-1,0 0,0 1,0-1,-1 1,1 0,0 0,0 0,-1 0,1 0,-1 0,1 1,-1-1,1 1,-1 0,-1-1,-7 4,0 0,-1 0,1 1,1 0,-1 1,1 0,-1 1,2 0,-1 1,1 0,0 0,0 1,1 0,0 1,0-1,-6 10,-8 6,1 1,0 1,2 1,1 1,1 0,2 1,1 1,1 0,1 1,2 0,1 1,8-20,0 0,0 0,1 1,1-1,0 0,1 0,0 0,0 0,2 0,-1-1,2 1,-1-1,2 0,-1 0,1-1,1 0,0 0,0 0,1-1,1 0,-1 0,1-1,1 0,-1-1,1 0,1 0,-1-1,1-1,0 0,1 0,-1-1,1 0,8 1,-4-4,0 0,0-1,1-1,-1 0,0-1,0-1,0 0,0-1,-1-1,1-1,-1 0,0-1,-1 0,0-1,0-1,-1 0,0-1,0 0,-1-1,0-1,-1 0,2-4,96-112,-107 126,0 0,0 0,1 0,-1 0,0 0,1 1,-1-1,1 1,0 0,-1 0,1 0,0 0,0 0,0 1,0-1,0 1,-1 0,1-1,0 2,0-1,0 0,0 0,0 1,0 0,0-1,-1 1,1 0,0 1,-1-1,1 0,0 1,-1-1,0 1,1 0,-1 0,0 0,0 0,0 0,0 0,0 1,-1-1,1 1,-1-1,1 1,-1-1,0 1,0 0,0 0,-1 0,1-1,0 1,-1 1,1 4,1 1,-2-1,1 0,-1 0,0 1,-1-1,0 0,0 0,-1 0,0 0,0 0,-1 0,0 0,-1-1,1 0,-2 1,1-1,-1-1,0 1,0-1,-3 4,-4 2,0 0,-1 0,-1-2,1 1,-1-2,-1 0,0 0,0-2,-1 0,0 0,2 0,25-6,25-5,-22 0,0 0,1 2,-1 0,1 0,0 1,0 1,-1 1,1 0,13 3,-13-1,1 0,0-1,1 0,-1-2,0 0,0 0,0-2,0 0,0 0,0-2,0 0,-1-1,1 0,-1-2,-1 1,1-2,-1 0,0-1,-1 0,7-7,133-124,-70 38,-83 102,1-1,-1 0,1 1,-1-1,1 0,-1 0,0 1,1-1,-1 0,0 0,0 1,0-1,1 0,-1 0,0 0,0 0,0 1,0-1,0 0,0 0,-1 0,1 1,0-1,0 0,-1 0,1 0,0 1,-1-1,1 0,-1 1,1-1,-1 0,1 1,-1-1,1 1,-1-1,1 0,-1 1,0 0,0-1,1 1,-1-1,0 1,1 0,-1-1,0 1,0 0,0 0,1 0,-1 0,0 0,0 0,0 0,0 0,-45 8,-100 99,141-105,0 2,0-1,0 1,0-1,1 1,0 1,-1-1,2 0,-1 1,0 0,1 0,0 0,0 0,1 1,-1-1,1 1,0 0,1-1,-1 1,1 0,0 0,1 0,-1 0,1 0,1 0,-1 0,1 0,0 0,0 0,0-1,1 1,0 0,0-1,1 1,0 0,3 0,0 0,0-1,0 1,1-1,0 0,0-1,1 0,-1 0,1 0,0-1,0-1,0 1,0-1,0 0,1-1,-1 0,0 0,1-1,-1 0,1 0,-1-1,0 0,1-1,4-1,10-3,-1-1,0 0,-1-2,0 0,0-2,0 0,-2-1,11-9,-16 11,0-1,-1-1,0 0,-1-1,0-1,-1 1,-1-2,0 0,-1 0,0 0,-1-1,-1-1,-1 1,0-1,-1 0,0-5,-4 18,-1 0,0 0,0-1,-1 1,1 0,-1 0,1 0,-1 0,-1 0,1 0,-1 0,1 0,-1 1,0-1,0 0,-1 1,1 0,-1-1,1 1,-1 0,0 0,0 1,-1-1,1 1,-1-1,1 1,-1 0,0 0,1 1,-1-1,0 1,0 0,0 0,0 0,0 0,-1 1,1 0,0 0,0 0,-3 0,6 0,-1-1,0 1,0 0,1 0,-1 0,0 0,0 0,0 0,1 0,-1 0,0 1,0-1,1 1,-1-1,0 1,1 0,-1-1,0 1,1 0,-1 0,1 0,-1 0,1 1,0-1,0 0,-1 1,1-1,0 1,0-1,0 1,1-1,-1 1,0-1,0 1,1 0,-1 0,1-1,0 1,-1 0,1 0,0 0,0-1,0 1,0 0,0 0,1 0,-1-1,1 1,-1 0,1-1,-1 1,1 0,0-1,0 1,0-1,0 1,0-1,0 1,0-1,0 0,1 1,-1-1,1 0,-1 0,0 0,1 0,57 11,-28-10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01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22,'-20'-6,"0"1,-1 1,0 1,1 1,-1 1,0 1,0 0,0 2,0 0,0 2,1 0,-1 1,1 1,0 1,-18 10,33-14,1 0,0 0,0 1,0 0,0 0,1 0,-1 0,1 1,0-1,0 1,1 0,-1 0,1 0,0 0,0 0,1 0,0 1,0-1,0 0,0 1,1-1,0 1,0-1,1 1,-1-1,1 0,0 1,1-1,-1 0,1 0,0 1,0-2,1 1,-1 0,1 0,0-1,1 1,-1-1,1 0,0 0,-1 0,2-1,-1 1,0-1,1 0,0 0,-1-1,1 0,0 1,0-1,1-1,3 2,94 17,-84-18,-1 1,0 0,0 1,0 1,0 1,-1 0,0 1,0 1,12 8,-26-14,0 0,0 1,0-1,-1 1,1 0,0 0,-1-1,0 2,0-1,0 0,0 0,0 1,-1-1,1 1,-1-1,0 1,0 0,0-1,-1 1,1 0,-1 0,0-1,0 1,-1 0,1 0,0-1,-1 1,0 0,0-1,0 1,-1-1,1 1,-2 2,-2 2,1 0,-1-1,-1 1,1-1,-1 0,0 0,-1-1,0 0,0 0,0-1,-1 0,1 0,-7 3,-9 2,0-1,0-1,-1-1,0-1,-1-2,1 0,-1-1,1-1,-1-2,0 0,0-2,24 2,0 0,0 1,0-1,0 0,0 0,0 0,-1 0,1 0,0 0,0-1,0 1,0 0,0 0,0-1,0 1,0-1,0 1,0-1,0 1,0-1,0 0,0 1,0-1,1 0,-1 0,0 0,0 0,1 1,-1-1,1 0,-1 0,1 0,-1 0,1-1,0 1,-1 0,1 0,0 0,0 0,0 0,0 0,0 0,0 0,0-1,0 1,0 0,0 0,1 0,-1 0,0 0,1 0,-1 0,1 0,-1 0,1 0,0 0,-1 0,1 0,0 1,0-1,0-1,14-13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01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142 510,'-10'52,"-7"23,-2 3,3-6,0-17,1-11,5-10,-2-5,2-8</inkml:trace>
  <inkml:trace contextRef="#ctx0" brushRef="#br0" timeOffset="144.654">1 30,'0'0</inkml:trace>
  <inkml:trace contextRef="#ctx0" brushRef="#br0" timeOffset="596.227">284 1017,'45'-44,"-2"-3,-2-2,-2-1,-2-2,-2-2,-3-1,21-50,-4 5,-33 92,-15 33,-7-7,0 1,2-1,0 1,2 0,0 0,0 0,2 0,1 0,0 0,1 0,1 0,1 0,1 0,0-1,1 0,1 0,1-1,1 0,0 0,-5-10,1 0,0-1,0 0,0 0,1 0,0-1,0 0,0 0,1 0,0-1,0 0,0 0,0-1,0 0,1 0,0-1,-1 0,1 0,0-1,0 1,0-2,0 1,0-1,0-1,0 1,0-2,0 1,0-1,-1 0,1 0,0-1,-1 0,0 0,0-1,0 0,0 0,4-5,1-3,-2-1,0-1,0 1,-1-2,-1 1,-1-1,0-1,0 1,-2-1,3-10,5-12,22-85,-30 99</inkml:trace>
  <inkml:trace contextRef="#ctx0" brushRef="#br0" timeOffset="900.323">1666 114,'-35'49,"2"1,2 2,3 1,2 1,-8 27,23-53,1 1,1 0,1 1,2 0,1 0,1 4,3-24,1 0,0 0,0 0,1 0,0 0,1-1,0 1,0 0,1-1,0 1,1-1,0 0,1 0,0-1,0 1,0-1,1 0,1 0,-1-1,3 2,-1-2,0 1,1-2,0 1,0-1,1-1,-1 0,1 0,0 0,1-2,-1 1,1-1,-1-1,1 0,0 0,0-1,0-1,0 1,0-2,0 0,4-1,3-3</inkml:trace>
  <inkml:trace contextRef="#ctx0" brushRef="#br0" timeOffset="1682.764">1863 820,'67'-28,"-1"-4,-2-2,43-31,-94 58,-1 0,0 0,0-1,-1-1,0 0,0 0,-1-1,0 0,-1-1,0 0,-1-1,0 0,-1 0,0 0,-1-1,-1 0,0 0,0-1,-1 0,1-11,-5 22,-1 1,0-1,1 0,-1 1,0-1,0 1,-1 0,1-1,0 1,-1 0,0 0,1 0,-1 0,0 0,0 0,0 0,0 1,0-1,0 1,-1-1,1 1,-1 0,1 0,0 0,-1 0,0 0,1 1,-1-1,0 1,1 0,-1-1,0 1,1 0,-1 1,0-1,1 0,-1 1,1 0,-1-1,1 1,-1 0,1 0,-1 1,1-1,0 0,-1 1,1 0,0-1,0 1,0 0,0 0,1 0,-2 2,-11 8,0 1,1 0,0 1,1 0,1 1,0 0,1 1,1 0,0 1,1 0,1 0,1 2,3-12,1 1,1 0,-1 0,1 0,0 0,1 0,0 0,0 0,1 0,0 0,1 0,-1-1,1 1,1 0,0-1,0 1,0-1,1 0,0 0,0 0,1-1,0 1,0-1,0 0,1 0,0-1,0 0,0 0,1 0,0-1,0 0,0 0,0-1,0 0,1 0,0-1,3 1,6 1,0 0,0-2,0 0,1-1,-1 0,1-2,-1 0,0-1,0-1,1 0,-2-1,1-1,0-1,-1 0,12-7,-1-1,-1-1,-1-1,0-1,-1-2,0 0,-2-1,-1-2,14-17,-26 29,0-2,-1 1,-1-1,0-1,-1 1,0-1,-1 0,0-1,-1 1,0-6,-3 18,-1-1,1 1,-1-1,1 1,-1-1,0 1,0-1,0 1,0-1,0 0,0 1,0-1,0 1,-1-1,1 1,-1-1,1 1,-1-1,1 1,-1 0,0-1,0 1,0 0,0-1,0 1,0 0,0 0,0 0,0 0,0 0,-1 0,1 0,0 0,-1 1,1-1,-1 1,1-1,-1 1,1-1,-1 1,1 0,-1-1,1 1,-1 0,-66 23,59-16,0 1,0 0,1 0,0 1,0 0,1 0,0 0,0 1,1 1,1-1,0 1,0-1,1 1,0 1,1-1,0 1,1-1,1 1,-1 0,2-1,0 1,0 0,2 8,0-15,0 0,1 0,-1 0,1 0,0 0,0-1,1 1,-1-1,1 0,0 0,0 0,1-1,-1 1,1-1,0 0,-1 0,1-1,1 1,-1-1,0 0,0-1,1 1,-1-1,1 0,-1-1,1 1,12 1,-1-2,0 1,1-2,-1 0,0-1,0-1,17-5,-18 3,0 0,0-1,0-1,-1-1,0 0,0-1,-1 0,-1-1,1-1,-1 0,-1-1,0 0,-1-1,-1 0,1-1,-2 0,0-1,-1 0,0 0,-2-1,1 1,-2-2,0 1,-1-1,-1 1,0-1,-1 0,-1 0,-1-10,0 26,1 0,-1 1,0-1,1 0,-1 0,0 0,0 0,0 0,0 0,0 0,0 0,0 0,0 0,-1 0,1 0,0 0,0 0,-1 0,1 0,-1 0,1 0,-1 0,1 0,-1 0,1 1,-1-1,0 0,0 1,1-1,-1 0,0 1,0-1,0 1,1-1,-1 1,0-1,0 1,0 0,0-1,0 1,0 0,0 0,0 0,0 0,0-1,0 2,0-1,0 0,0 0,0 0,0 0,0 1,0-1,0 0,0 1,0-1,0 1,0-1,1 1,-1-1,0 1,0 0,0-1,1 1,-1 0,0 0,-10 13,0 0,1 1,1 0,0 1,1 0,0 1,2-1,0 1,1 1,0-1,2 1,-1 5,1-12,0 0,0 0,2 0,-1 1,1-1,1 0,0 0,1 1,0-1,0 0,1 0,1 0,0 0,0 0,1 0,1-1,0 0,0 0,1 0,0 0,0-1,6 6,-8-10,1 0,0 0,0 0,0-1,0 1,1-1,-1-1,1 1,0-1,0 0,1 0,-1 0,1-1,-1 0,1-1,0 1,-1-1,1 0,0-1,0 0,0 0,0 0,-1-1,1 0,0-1,0 1,-1-1,1 0,-1-1,0 0,1 0,-1 0,-1 0,1-1,0 0,-1-1,3-1,6-13,-1 2</inkml:trace>
  <inkml:trace contextRef="#ctx0" brushRef="#br0" timeOffset="2033.011">3754 171,'-182'368,"119"-133,61-229,1 1,0 0,0-1,0 1,1 0,-1 0,2-1,-1 1,1 0,0 0,0-1,1 1,0 0,0-1,1 0,0 1,0-1,0 0,1-1,-1 1,1-1,1 1,-1-1,1 0,0-1,0 1,0-1,1 0,0 0,0-1,1 1,19 0,1-1,0-2,-1 0,1-2,0-1,6-2,64-27,-95 30,1-1,-1 1,0-1,1 1,-1-1,0 0,0 0,-1 0,1 0,0 0,-1 0,1-1,-1 1,1-1,-1 1,0-1,0 1,0-1,-1 1,1-1,-1 0,1 0,-1 1,0-1,0 0,0 0,0 1,0-1,-1 0,1 1,-1-1,0 0,-1-1,-8-19</inkml:trace>
  <inkml:trace contextRef="#ctx0" brushRef="#br0" timeOffset="2210.872">3359 537,'43'5,"29"2,12-6,-4-2,-6-2,-11 0,-10-4,-11-1,-2 1,-8-3,-5-1,-2 3,-5-3,-7 1</inkml:trace>
  <inkml:trace contextRef="#ctx0" brushRef="#br0" timeOffset="2461.218">4319 1,'6'92,"-3"1,-5 0,-7 36,-4-15,-5-2,-5 0,-23 63,43-165,1-1,-1 1,-1-1,0 0,0 0,0-1,-1 1,-1-1,1 0,-1 0,-1-1,0 0,0 0,0 0,0-1,-6 3,-10 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58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481 595,'-32'8,"2"0,-1 3,1 0,1 2,0 1,1 2,0 0,1 2,1 1,-2 3,22-18,-1 1,1 0,0 0,0 1,1 0,-1 0,1 0,1 1,-1-1,1 1,0 0,1 0,-1 1,1-1,1 1,0 0,0-1,0 1,1 0,0 0,0 0,1 0,0 0,1 0,0 0,0 0,1 0,0 0,0 0,0-1,1 1,1-1,-1 0,1 0,0 0,1 0,2 3,1-3,0 1,1-2,0 1,0-1,1 0,-1-1,1 0,0-1,1 0,-1 0,1-1,-1-1,1 0,0 0,0-1,0 0,0-1,0 0,0-1,0 0,0-1,0 0,-1-1,1 0,-1-1,6-2,27-13,-1-2,0-2,-2-1,0-3,-2-1,-1-1,-2-2,-1-2,-1-1,-2-2,-1-1,-2-1,17-32,-31 47,0-1,-2 0,-1 0,0-2,-2 1,-1-1,-2 0,0-1,-1 0,-2 0,-1 0,-1 0,-1 0,-1 0,-2 0,-1 0,0 0,-6-14,9 35,0 1,-1-1,0 1,1-1,-2 1,1 0,-1 0,1-1,-1 2,-1-1,1 0,-1 1,0-1,0 1,0 0,0 1,-1-1,0 1,1 0,-1 0,0 0,-1 0,1 1,0 0,-1 0,1 1,-1-1,0 1,1 1,-1-1,0 1,0 0,1 0,-1 0,0 1,0 0,1 0,-1 1,-6 2,0 1,0 1,0 0,1 0,0 1,1 1,-1 0,1 0,1 1,0 0,0 1,1 0,0 0,0 1,1 0,1 0,-4 10,-2 2,2 1,1 1,1 0,1 0,2 0,0 1,1 0,1 11,2-20,1 0,0-1,1 1,1 0,0-1,2 1,-1-1,2 0,0 0,1-1,1 1,1-1,0 0,0-1,2 0,-1-1,2 0,0 0,0-1,1 0,9 6,-1-4,0 0,1-1,0-1,1-1,0-1,1-1,0-1,0-1,1-1,0-1,0-1,0-2,1 0,-1-1,0-2,7-1,111-12,-119 8</inkml:trace>
  <inkml:trace contextRef="#ctx0" brushRef="#br0" timeOffset="283.71">1 1103,'105'0,"183"1,1-13,3-14,-177 14,1 5,38 5,-128 2</inkml:trace>
  <inkml:trace contextRef="#ctx0" brushRef="#br0" timeOffset="835.938">368 1442,'-21'17,"0"0,2 1,0 2,2 0,0 0,1 2,1 0,1 1,-6 13,16-31,1 1,0 0,0 0,0 0,1 0,0 1,0-1,1 0,-1 1,1 0,1-1,-1 1,1-1,0 1,1 0,0-1,0 1,0-1,1 1,0-1,0 0,0 1,1-1,0 0,0-1,1 1,0 0,0-1,0 0,0 0,1 0,0-1,0 1,0-1,0 0,1-1,-1 1,1-1,0 0,0-1,1 1,-1-1,4 0,7-4,1 0,-1-2,0 0,0-1,-1-1,1 0,-1-1,-1-1,1-1,-1 0,-1-1,1 0,-2-1,0-1,0 0,-1-1,3-4,11-5,0-1,-2-2,0 0,-2-2,-1 0,-1-2,-1 0,-2-1,-1 0,-1-2,-2 0,-1 0,-1-1,-2-1,-2 1,-1-1,0-10,-7 30,0-1,-1 1,-1 0,0 0,-1 0,-1 0,0 0,0 1,-2 0,1 0,-4-3,8 12,-1 0,1-1,-1 1,0 0,0 1,-1-1,1 0,-1 1,1 0,-1 0,0 0,-1 0,1 1,0-1,-1 1,1 0,-1 1,0-1,0 1,1 0,-1 0,0 0,0 1,0 0,0 0,0 0,0 0,0 1,0 0,0 0,1 0,-1 0,-4 3,2-1,0 1,0 1,1-1,0 1,0 0,0 1,0-1,1 1,0 0,0 0,0 1,1 0,0-1,1 2,-1-1,1 0,1 0,-1 1,1 0,-20 151,22-140,0 0,1-1,0 1,2 0,0-1,2 1,0-1,0 0,2-1,0 0,1 0,1 0,1-1,0 0,1-1,0 0,1-1,1 0,1-1,0 0,0-1,1-1,7 4,161 52,-164-63</inkml:trace>
  <inkml:trace contextRef="#ctx0" brushRef="#br0" timeOffset="1999.518">1468 1075,'-17'56,"-29"114,-88 142,115-243,19-67,0 0,0 0,0 0,1 0,-1-1,1 1,-1 0,1 0,0 0,-1-1,1 1,0 0,0-1,0 1,0-1,1 1,-1-1,0 0,1 1,-1-1,1 0,-1 0,1 0,-1 0,1 0,0 0,0-1,-1 1,1 0,0-1,0 1,0-1,0 0,0 0,1 0,12 1,1 0,0-1,0-1,-1-1,1 0,-1-1,1-1,-1 0,0-1,0-1,-1 0,2-2,10-22,-27 13</inkml:trace>
  <inkml:trace contextRef="#ctx0" brushRef="#br0" timeOffset="2238.948">1073 1357,'38'9,"37"4,11-1,0-7,-10-4,-13-2,-13-2,-9 0,-8 1,-4-4,-7-2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12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57 424,'2'-2,"-1"0,1 0,-1 0,1 1,0-1,0 1,0-1,0 1,0 0,0 0,0 0,0 0,0 0,1 0,-1 0,0 1,0-1,1 1,-1 0,1 0,-1-1,0 2,1-1,-1 0,0 0,1 1,-1-1,0 1,1 0,-1 0,0 0,0 0,11 2,-1-1,1 0,0 0,0-2,0 1,-1-2,1 0,12-2,146-32,-12 1,-147 31</inkml:trace>
  <inkml:trace contextRef="#ctx0" brushRef="#br0" timeOffset="250.926">1 621,'43'-5,"38"-6,16-1,-5 1,-13-3,-15 2,-14 3,-10 3,-8 2,-3 2,-3 1,-1 1,-4 1</inkml:trace>
  <inkml:trace contextRef="#ctx0" brushRef="#br0" timeOffset="3146.232">932 960,'67'-57,"210"-198,-257 233,-1-1,-1-1,-1 0,-1-1,-1-1,-1-1,-1 0,-2 0,0-3,-10 29,0-1,0 0,0 1,0-1,0 0,0 0,-1 0,1 0,-1 0,1 0,-1 1,0-1,0 0,0 0,0 0,0 0,0 0,0 0,-1 0,1 0,-1 0,1 0,-1 0,0 0,0 0,0 1,0-1,0 0,0 1,0-1,-1 1,1-1,-1 1,1-1,-1 1,1 0,-1 0,0 0,1 0,-1 0,0 0,0 1,0-1,0 0,0 1,0 0,1-1,-1 1,0 0,0 0,0 0,0 0,-1 0,-9 6,-1 0,1 1,1 1,-1-1,1 2,1 0,0 0,0 1,0 0,1 0,1 1,0 0,1 1,0 0,0 0,1 1,1-1,0 1,1 0,0 3,0-10,2 0,-1 0,1 0,0 0,0 0,1 1,-1-1,1 1,1-1,-1 1,1-1,1 1,-1-1,1 1,0-1,0 0,1 1,0-1,0 0,1 0,-1 0,1 0,0 0,1-1,0 1,-1-1,2 0,-1 0,0-1,5 4,0 0,1-1,0 0,1-1,0 0,0 0,0-1,0-1,1 0,0 0,0-1,0-1,0 0,0-1,0 0,1-1,-1 0,0-1,1 0,-1-1,0 0,0-1,0 0,8-5,3-1,-1-1,0-1,-1-1,0-1,-1-1,0-1,-1 0,-1-2,-1 0,0-1,-1 0,-1-1,-1-1,-1-1,6-11,-13 20,24-59,-29 69,0 1,-1-1,0 0,1 1,-1-1,0 0,0 0,0 1,0-1,0 0,0 1,0-1,-1 0,1 1,-1-1,1 0,-1 1,1-1,-1 1,0-1,0 1,0-1,0 1,0 0,0-1,0 1,0 0,-1 0,1 0,0 0,-1 0,1 0,-1 0,1 0,-1 1,0-1,1 0,-2 1,-3 0,0 1,0 1,0-1,0 1,1 0,-1 1,1-1,0 1,-1 0,1 0,0 1,1-1,-1 1,1 0,-1 1,1-1,0 1,1-1,-1 1,1 0,0 1,0-1,1 0,0 1,0 0,-1 2,-3 0,1-1,0 2,1-1,-1 0,1 1,1 0,0 0,0 0,1 0,0 1,0-1,1 0,1 1,-1-1,2 1,-1-1,1 1,0-1,1 1,0-1,1 0,0 0,0 0,1 0,0-1,1 1,0 0,2-2,0-1,0 1,0-1,1-1,0 1,0-1,0-1,1 1,-1-1,1-1,0 0,0 0,0 0,1-2,-1 1,0-1,1 0,-1-1,1 0,-1 0,1-1,-1-1,1 1,-1-2,0 1,0-1,4-2,7-3,0 0,-1-2,1 0,-2-1,0-1,0-1,-1 0,-1-1,0-1,-1-1,9-12,-13 16,-2-1,0 0,0 0,-1-1,-1-1,0 1,-1-1,-1 0,0 0,-1-1,-1 1,0-1,-1 0,-1 0,0 0,-2-7,2 21,-1-1,0 1,0 0,0-1,0 1,0 0,-1-1,1 1,-1 0,1-1,-1 1,0 0,0 0,0 0,0 0,0 0,0 0,-1 0,1 0,-1 0,1 1,-1-1,0 0,0 1,0-1,0 1,0 0,0 0,0 0,0 0,0 0,0 0,-1 0,1 1,0-1,-1 1,1 0,0 0,-1 0,1 0,0 0,-1 0,1 0,-2 1,-5 6,-1 0,2 1,-1 0,1 0,0 1,1 0,0 0,0 1,1 0,0 0,1 1,0-1,1 1,0 0,1 0,0 1,0-1,2 1,-1-1,1 3,-3 4,3-11,-1 1,1 0,0-1,0 1,1 0,0-1,1 1,0 0,0 0,0-1,1 1,0-1,1 0,-1 1,2-1,-1 0,1 0,0-1,0 1,0-1,1 0,0 0,1-1,-1 1,1-1,0 0,0-1,1 1,-1-1,1-1,0 1,0-1,0 0,8 1,-7-1,1 0,0-1,0 0,1-1,-1 0,0 0,1-1,-1 0,0-1,0 0,1-1,2 0,11-4</inkml:trace>
  <inkml:trace contextRef="#ctx0" brushRef="#br0" timeOffset="3461.662">2879 226,'-21'25,"-11"10,1 1,3 1,1 2,1 1,3 1,-2 7,22-42,0 1,1 0,-1 0,2 0,-1 0,1 0,0 1,0-1,1 0,0 1,0-1,1 0,0 1,0-1,1 0,0 0,0 0,0 0,1 0,0 0,1-1,-1 0,1 1,1-1,-1-1,1 1,0-1,0 1,0-1,1-1,0 1,0-1,0 0,0 0,4 0,94 9,-80-14</inkml:trace>
  <inkml:trace contextRef="#ctx0" brushRef="#br0" timeOffset="3798.62">3246 367,'-21'23,"2"1,0 1,2 1,1 0,1 1,1 1,1 0,2 1,1 0,-1 9,10-36,-1 1,1 0,0 0,0 0,1 1,-1-1,1 0,-1 0,1 0,0 0,0 1,1-1,-1 0,0 0,1 0,0 0,0 0,0 0,0 0,0 0,1 0,0 0,-1-1,1 1,0 0,0-1,0 0,0 1,1-1,-1 0,1 0,-1 0,1-1,0 1,-1 0,1-1,0 0,3 1,13 0,-1-1,1-1,0 0,0-1,0-2,-1 0,1 0,-1-2,0 0,0-2,3-1,0-1,0 0,-1-1,0-1,-1-1,0-1,-1 0,0-1,-1-1,-1-1,0-1,-2 0,0-1,0 0,-2-1,1-2,-11 17,0-1,0 0,0 0,-1 1,1-1,-1 0,0 0,-1 0,1 0,-1 0,0-1,0 1,-1 0,1 0,-1 0,0 0,-1 0,1 1,-1-1,0 0,0 0,0 1,-1-1,0 1,0 0,0 0,0 0,0 0,-1 1,0-1,0 1,0 0,0 0,0 0,0 1,-1-1,0 1,1 0,-1 1,0-1,0 1,0 0,-4-1,-2 1,0 0,-1 0,1 1,-1 0,1 1,0 1,-1-1,1 2,0 0,0 0,0 1,1 0,-1 1,1 0,0 1,0 0,1 0,0 1,0 1,-3 3,-7 7</inkml:trace>
  <inkml:trace contextRef="#ctx0" brushRef="#br0" timeOffset="4164.803">4149 254,'-15'6,"-1"0,2 1,-1 1,1 0,0 1,0 1,1 0,1 1,0 0,0 1,1 0,1 1,0 0,-2 4,11-12,0 0,1 0,-1-1,1 1,0 0,1 0,-1-1,1 1,0 0,0-1,0 1,1 0,0-1,-1 0,2 1,-1-1,0 0,1 0,0 0,0-1,0 1,0-1,1 1,-1-1,1 0,0 0,0-1,0 1,0-1,0 0,1 0,-1 0,1-1,3 2,42 32,-46-32,-1-1,1 1,-1 0,0 0,0 0,0 0,0 1,0-1,-1 1,0 0,1 0,-1-1,-1 1,1 1,-1-1,1 0,-1 0,0 0,-1 1,1-1,-1 1,0-1,0 0,0 1,-1-1,1 0,-1 1,0-1,0 0,-1 0,1 0,-1 0,0 0,0 0,0 0,-1 0,1-1,-1 1,0-1,0 0,0 0,-1 0,1 0,-1 0,-10 5,0-1,0 0,-1-1,0-1,0 0,-1-1,0-1,1 0,-1-1,0-1,-14 0,6-1</inkml:trace>
  <inkml:trace contextRef="#ctx0" brushRef="#br0" timeOffset="4484.188">4713 28,'-48'40,"1"3,2 1,2 3,-16 25,39-49,1 1,1 0,1 1,1 1,1 1,2 0,0 1,-4 20,15-37,1 0,1 0,0 0,0 0,1 0,0 0,1 0,0 0,1-1,0 1,1-1,0 1,1-1,0-1,0 1,1-1,1 1,-1-2,1 1,1-1,-1 0,2 0,-1-1,1 0,0-1,0 0,1 0,-1-1,1 0,1-1,-1 0,1-1,-1 0,1 0,0-1,0-1,0 0,7 0,39 0,-33-1</inkml:trace>
  <inkml:trace contextRef="#ctx0" brushRef="#br0" timeOffset="5646.153">4770 621,'28'1,"-1"-1,1-2,-1-1,1-1,-1-1,0-1,-1-2,0 0,0-2,0-1,-1-1,-1-1,10-7,-23 10,-1-1,0 0,-1 0,0-1,0 0,-1-1,-1 0,0 0,-1-1,-1 1,0-1,0 0,-1-1,-3 12,0 1,0-1,-1 1,1 0,0-1,-1 1,1-1,-1 0,0 1,0-1,0 1,0-1,0 1,-1-1,1 0,-1 1,0 0,0-1,1 1,-2-1,1 1,0 0,0 0,-1-1,1 1,-1 0,0 0,1 1,-1-1,0 0,0 1,0-1,0 1,-1-1,1 1,0 0,-1 0,1 0,0 0,-1 0,1 1,-1-1,0 1,1 0,-1 0,1-1,-3 2,-6 2,0 0,1 1,-1 0,1 1,0 0,0 0,1 1,0 1,0-1,0 2,1-1,0 1,0 0,1 1,0 0,1 0,-1 0,2 1,0 0,0 0,0 0,2 1,-1-1,1 1,1 0,0 0,0 0,1 0,1 1,0-1,0 3,1-8,0-1,1 1,0-1,0 1,0-1,0 0,1 0,0 1,0-2,0 1,1 0,-1-1,1 0,0 1,0-2,1 1,-1 0,1-1,0 0,0 0,0 0,0-1,1 1,-1-1,1-1,2 2,5 0,0 0,1 0,-1-2,1 1,-1-2,0 1,1-2,-1 0,1-1,-1 0,1-1,8-3,0-1,-1-1,1-1,-2-1,1-1,-2-1,1-1,-2 0,1-2,-2 0,0 0,-1-2,-1 0,0-1,-1 0,-1-2,6-12,-60 145,40-110,0 0,1 1,-1-1,1 0,0 0,-1 1,2-1,-1 0,0 0,1 1,-1-1,1 0,0 0,0 0,0 1,0-1,1 0,-1-1,1 1,0 0,0 0,0-1,0 1,0-1,1 0,-1 1,1-1,-1 0,1-1,0 1,0 0,0-1,0 1,0-1,0 0,0 0,0 0,0-1,2 1,5 0,1 0,0 0,0-1,0 0,-1-1,1 0,0-1,0 0,-1-1,0 0,1-1,-1 0,0 0,-1-1,1 0,-1-1,0 0,0-1,-1 0,0 0,0-1,5-6,15-13,-9 11,-1-1,0 0,-1-2,-1 0,-1-1,-1 0,-1-1,0-1,2-8,-14 28,0 1,0 0,0-1,0 1,0-1,0 1,0-1,0 0,-1 1,1-1,-1 0,1 0,-1 0,0 1,1-1,-1 0,0 0,0 0,-1 1,1-1,0 0,0 0,-1 1,1-1,-1 0,0 0,1 1,-1-1,0 1,0-1,0 1,0-1,0 1,-1-1,1 1,0 0,-1 0,1 0,-1-1,1 1,-1 1,1-1,-1 0,0 0,1 1,-1-1,0 1,1-1,-1 1,0 0,0-1,0 1,1 0,-1 0,0 0,0 1,0-1,1 0,-1 1,0 0,-12 7,2 0,-1 1,1 1,1 0,-1 1,2 0,0 1,0 0,1 0,0 1,1 0,1 1,0 0,1 0,0 0,1 1,1 0,0 0,1 0,1 0,-1 16,2-24,0 0,0 0,1 0,0 1,0-1,0 0,1 1,0-1,1 0,0 0,0 0,0 0,1 0,0-1,0 1,1-1,0 0,0 0,0 0,1 0,0-1,0 0,0 0,0 0,1 0,0-1,0 0,0 0,1-1,-1 0,1 0,4 1,-3-2,1-1,-1 0,0-1,1 1,-1-2,0 1,1-1,-1 0,0-1,0 0,0 0,0-1,0 0,0 0,-1-1,0 0,1 0,-2-1,1 0,0 0,-1-1,4-3,11-9</inkml:trace>
  <inkml:trace contextRef="#ctx0" brushRef="#br0" timeOffset="6003.076">6576 170,'-138'249,"135"-242,-6 6,2-1,0 2,0-1,1 1,1 0,0 0,1 0,1 1,0-1,1 1,0 0,2 0,-1 0,2 0,0 1,1-11,0 0,1 0,0 0,-1 0,2-1,-1 1,0-1,1 0,0 0,0 0,0 0,0-1,1 1,-1-1,1 0,0-1,0 1,0-1,0 0,0 0,1-1,-1 0,1 1,-1-2,1 1,1-1,7 2,0-2,1 0,-1-1,0 0,0-1,0-1,-1 0,1-1,12-4,-24 7,0 1,-1-1,1 0,0 0,0 1,0-1,-1 0,1 0,0-1,-1 1,1 0,-1 0,0-1,1 1,-1-1,0 0,0 1,0-1,0 0,0 1,0-1,0 0,-1 0,1 0,-1 0,1 0,-1 0,0 1,0-1,0 0,0 0,0 0,0 0,0 0,-1 0,1 0,-1 0,1 0,-1 0,0 0,0 1,0-1,0 0,0 0,-10-10</inkml:trace>
  <inkml:trace contextRef="#ctx0" brushRef="#br0" timeOffset="6248.22">6238 424,'43'0,"29"-5,6-2,-4 1,-11 1,-11 1,-9 2,-8-4,-4 0,-3 0,-7 1</inkml:trace>
  <inkml:trace contextRef="#ctx0" brushRef="#br0" timeOffset="6500.198">6915 0,'25'63,"-4"2,-2 0,-2 1,-4 0,-3 1,-2 1,-4-1,-3 1,-3 20,2-77,-1 0,-1 1,0-1,0 0,-1 0,-1 0,0 0,0 0,-1-1,0 0,-1 0,0 0,-1-1,0 1,0-2,-1 1,0-1,-1 0,0-1,0 0,0 0,-1-1,0 0,0-1,0 0,-4 0,-14 7,3-1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29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0 339,'79'0,"215"-11,8-24,-193 24,-109 11,0 0,-1 0,1 1,-1-1,1 0,0 0,-1 0,1 0,0 1,0-1,-1 0,1 0,0 0,-1 1,1-1,0 0,0 1,0-1,-1 0,1 0,0 1,0-1,0 0,0 1,-1-1,1 1,0-1,0 0,0 1,0-1,0 0,0 1,0-1,0 0,0 1,0-1,0 1,0-1,1 0,-1 1,0-1,0 0,0 1,0-1,1 0,-1 1,0-1,0 0,0 0,1 1,-1-1,0 0,1 0,-1 1,0-1,1 0,-1 0,0 0,1 0,-1 0,0 1,1-1,-15 5</inkml:trace>
  <inkml:trace contextRef="#ctx0" brushRef="#br0" timeOffset="249.969">84 565,'44'0,"37"0,11 0,-2 0,-5-5,-14-1,-13 0,-7 1,-7 2,-7 1,-5 0,-2 2,-7 5,-3 1,-4 0</inkml:trace>
  <inkml:trace contextRef="#ctx0" brushRef="#br0" timeOffset="813.954">338 1,'48'22,"-2"2,0 3,35 27,42 24,-67-45,-2 2,-2 3,-1 2,9 12,-58-50,1 1,0-1,-1 1,0 0,1 0,-1 0,0 0,-1 0,1 1,-1-1,1 0,-1 1,0-1,0 1,0 0,-1-1,1 1,-1 0,0-1,0 1,0 0,-1-1,1 1,-1 0,0-1,0 1,0-1,0 1,-1-1,1 0,-1 1,0-1,0 0,0 0,-1 0,1-1,-2 2,-109 91,-143 63,36-41,202-104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37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438 339,'-6'-6,"0"0,-1 1,0 0,0 0,0 0,-1 1,1 0,-1 1,0 0,0 0,-1 0,1 1,0 1,-1-1,1 1,-1 1,1-1,-1 1,1 1,-1 0,1 0,-1 1,1 0,0 0,-1 1,1 0,1 0,-1 1,0 0,1 0,-5 4,-10 5,4-4,1 1,0 0,1 2,0 0,0 0,1 2,-12 13,25-24,0-1,1 1,-1 0,0-1,1 1,0 0,0 0,-1 0,2 0,-1 0,0 0,1 0,-1 0,1 0,0 0,0 1,0-1,0 0,1 0,-1 0,1 0,0 0,0 0,0 0,0 0,1 0,-1-1,1 1,0 0,-1-1,1 1,0-1,0 0,1 1,3 3,0 0,1-1,0 0,0 0,0-1,0 1,1-2,-1 1,1-1,0 0,0-1,4 1,159 32,-168-35,-1 0,1 1,-1-1,1 1,-1 0,0 0,0 0,1 0,-1 0,0 0,0 1,0-1,0 1,0-1,0 1,-1 0,1-1,-1 1,1 0,-1 0,1 1,-1-1,0 0,0 0,0 0,0 1,-1-1,1 1,-1-1,1 0,-1 1,0-1,0 1,0-1,0 1,0-1,-1 1,1-1,-1 0,1 1,-1-1,0 0,0 1,0-1,0 0,-1 0,0 1,-10 14,-2-1,0-1,-1-1,0 0,-1 0,-1-2,0 0,-1-1,0-1,-1 0,0-1,0-1,-4 0,-51 7,74-16,-1 1,1-1,-1 1,1-1,-1 1,1-1,0 1,-1-1,1 1,0-1,-1 1,1-1,0 1,0-1,0 0,-1 1,1-1,0 0,0 1,0-1,0 0,0 1,0-1,0 1,0-1,0 0,1 1,-1-1,0 0,0 1,0-1,1 1,-1-1,0 1,1-1,-1 0,1 1,-1 0,0-1,1 1,-1-1,1 1,-1-1,1 1,-1 0,1-1,0 1,-1 0,1 0,11-11</inkml:trace>
  <inkml:trace contextRef="#ctx0" brushRef="#br0" timeOffset="236.594">805 565,'-14'38,"-10"23,-1 6,4-5,6-7,5-8,4-13</inkml:trace>
  <inkml:trace contextRef="#ctx0" brushRef="#br0" timeOffset="484.646">776 1,'5'38,"2"18,-1-1</inkml:trace>
  <inkml:trace contextRef="#ctx0" brushRef="#br0" timeOffset="766.13">1002 989,'47'-105,"4"3,41-59,-68 134,-24 27,1 0,0 0,-1 0,1 0,-1 0,1 0,0 0,-1 0,1 0,-1 0,1 0,0 0,-1 0,1 1,-1-1,1 0,-1 0,1 1,-1-1,1 0,-1 1,1-1,-1 0,1 1,-1-1,0 1,1-1,-1 1,0-1,1 1,-1-1,0 1,0-1,1 1,-1-1,0 1,0 0,0-1,0 1,0-1,0 1,0 0,0-1,0 1,0-1,0 1,0-1,0 1,0 0,-1-1,1 1,0-1,0 95,-2-82,1 0,0 0,1 1,1-1,0 0,0 0,2 0,-1 0,2 0,-1-1,2 1,0-1,4 6,-7-15,0 0,0 0,0 0,1-1,-1 1,1-1,-1 1,1-1,0 0,0 0,0 0,1-1,-1 1,0-1,0 0,1 0,-1 0,1 0,-1 0,1-1,-1 1,1-1,0 0,-1 0,1-1,-1 1,1-1,-1 0,1 0,-1 0,1 0,-1 0,0-1,2-1,99-74,-88 57,-1-1,-1 0,-1-1,-1 0,-1-1,5-14,-6 13</inkml:trace>
  <inkml:trace contextRef="#ctx0" brushRef="#br0" timeOffset="1036.047">2074 85,'-49'58,"1"3,4 1,2 3,3 1,-22 54,54-109,0 1,1 0,1 0,0 1,0-1,1 1,1 0,0 0,1 1,1-1,0 1,0-1,1 0,1 1,1-1,-1 1,2-1,0 0,1 0,0 0,1-1,0 0,1 1,0-2,9 12,-6-11,1-1,0 0,1-1,0 0,1-1,0 0,0-1,1 0,0-1,1 0,-1-1,1-1,0 0,1-1,-1 0,1-1,0-1,10 0,3-2,-4 0</inkml:trace>
  <inkml:trace contextRef="#ctx0" brushRef="#br0" timeOffset="1852.97">2187 819,'35'-14,"-2"-2,0-2,0 0,-2-2,-1-2,0-1,21-22,-42 39,-1-1,-1 1,1-2,-1 1,-1-1,1 0,-1 0,-1-1,1 0,-1 0,-1 0,0 0,0-1,-1 0,0 0,-1 0,0 0,0-5,-2 14,0 0,0 0,0 1,0-1,0 0,0 0,0 0,0 0,-1 1,1-1,0 0,-1 0,1 1,0-1,-1 0,1 1,-1-1,1 0,-1 1,1-1,-1 0,0 1,1-1,-1 1,0 0,1-1,-1 1,0-1,0 1,1 0,-1 0,0-1,0 1,0 0,0 0,1 0,-1 0,0 0,0 0,0 0,1 0,-1 0,0 0,0 1,0-1,0 0,1 0,-1 1,0-1,1 1,-1-1,0 0,0 1,1-1,-1 1,1 0,-1-1,1 1,-1 0,1-1,-1 1,-39 37,26-15,0 0,1 1,1 0,2 0,0 1,1 1,0 8,7-29,1 0,-1 1,1-1,0 1,1-1,-1 1,1-1,0 1,1 0,-1-1,1 1,0-1,0 1,1-1,0 0,0 1,0-1,0 0,1 0,0-1,0 1,0 0,1-1,-1 0,1 0,0 0,1 0,-1-1,0 1,1-1,0 0,0-1,0 1,0-1,0 0,0 0,1 0,-1-1,3 1,11-1,1 0,0-2,0 0,0-1,-1-1,1 0,-1-2,0 0,0-2,-1 0,1 0,-1-2,-1 0,0-2,0 1,-1-2,-1 0,0-1,0-1,-1 0,-1-1,-1 0,0-1,-1-1,0 1,-2-2,0 1,2-8,21-88,-31 112,-1 0,1-1,-1 1,1 0,-1 0,1 0,-1 0,0-1,1 1,-1 0,0 0,0-1,0 1,0 0,0 0,0-1,-1 1,1 0,0 0,-1-1,1 1,-1 0,1 0,-1 0,1 0,-1 0,0 0,1 0,-1 0,0 0,0 0,0 0,0 0,0 0,0 1,0-1,0 0,0 1,0-1,0 1,-1-1,1 1,0 0,0-1,-1 1,1 0,0 0,0 0,-1 0,1 0,0 0,0 0,-1 0,1 1,0-1,0 0,0 1,-1-1,1 1,0-1,0 1,0 0,0-1,0 1,0 0,-7 7,0 0,1 1,0 0,0 0,1 1,0 0,0 0,1 0,1 1,0-1,0 1,1 0,1 0,0 0,0 1,0 6,3-11,-1-1,1 1,1-1,-1 0,1 0,0 1,0-1,1 0,-1-1,1 1,1 0,-1-1,1 0,0 0,0 0,1 0,-1-1,1 1,0-1,0 0,1-1,-1 1,1-1,-1 0,1-1,0 1,0-1,1 0,-1-1,0 1,1-1,-1 0,0-1,1 0,-1 0,1 0,-1-1,1 0,-1 0,0 0,6-3,5-5,0 0,-1-1,0-1,0 0,-2-2,1 1,-1-2,-1 0,-1 0,0-1,-1-1,0 0,-1-1,-1 0,-1 0,0 0,-1-1,-1-1,-1 1,-1-1,1-8,-6-35,-24 81,14 4,2 1,1 0,1 1,1-1,1 1,1 1,1-1,1 0,2 1,0-1,3 14,-3-24,0-7,0 0,0 0,0 0,1 0,0 0,1 0,0-1,0 1,1 0,-1-1,2 0,-1 0,1 0,0 0,0 0,1-1,0 0,0 0,1 0,0 0,0-1,0 0,0 0,1-1,0 0,-1 0,2 0,-1-1,0 0,1-1,-1 1,1-1,0-1,0 0,0 0,0 0,0-1,0 0,0-1,21-5,-4-1</inkml:trace>
  <inkml:trace contextRef="#ctx0" brushRef="#br0" timeOffset="2650.031">3993 255,'-72'245,"-8"24,78-264,0-1,0 1,1 0,-1-1,1 1,0 0,1 0,-1 0,1 0,0 0,0 0,0-1,1 1,-1 0,1 0,0 0,1 0,-1-1,1 1,0-1,0 1,1-1,-1 0,1 1,0-1,0-1,0 1,1 0,-1-1,1 0,0 0,0 0,0 0,0 0,1-1,-1 0,1 0,-1 0,4 0,3 0,1 0,0-2,-1 1,1-2,0 0,-1 0,1-1,-1 0,1-1,-1 0,0-1,0 0,-1-1,1 0,4-3,-14 7,1 0,0 0,-1 0,1 0,-1 0,0 0,1-1,-1 1,0 0,0-1,0 1,0-1,0 1,0-1,0 1,0-1,-1 0,1 1,-1-1,1 0,-1 0,1 0,-1 1,0-1,0 0,0 0,0 0,0 1,-1-1,1 0,-1 0,0-1,-6-17</inkml:trace>
  <inkml:trace contextRef="#ctx0" brushRef="#br0" timeOffset="2850.398">3626 481,'39'4,"31"8,9 0,1-1,-9-2,-11-4,-7-1,-7-3,-7-5,-5-3,-3 0,-8 2</inkml:trace>
  <inkml:trace contextRef="#ctx0" brushRef="#br0" timeOffset="3169.213">4502 57,'26'77,"25"74,28 150,-70-250,-3 1,-2 0,-3 0,-1 0,-7 39,6-82,0 1,-1-1,0 0,0 0,-1 0,0-1,-1 1,0-1,0 1,-1-1,0-1,-1 1,1-1,-1 0,-1 0,1 0,-1-1,-1 0,1-1,-1 1,0-1,0-1,0 0,0 0,-1 0,0-1,0 0,-3 0,-13 4,14-3,1-1,-1 0,0 0,0-2,0 1,0-1,0-1,-1 0,-3 0,-3-5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30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1 506,'476'-83,"-194"41,514-88,-43 16,239-17,-964 129,147-1,-174 3,1 0,-1 0,0 0,1 0,-1 0,0 0,0 0,1 0,-1 1,0-1,0 0,1 1,-1-1,0 1,0 0,0-1,0 1,0 0,0 0,0-1,0 1,0 0,0 0,0 0,-1 0,1 0,0 0,-1 1,1-1,0 0,-1 0,0 0,1 0,-1 1,0-1,1 0,-1 1,0 0,-6 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21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0,'-10'34,"2"10,3-1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33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848 537,'-26'11,"1"1,1 1,0 1,0 1,2 1,0 1,1 1,-13 15,28-27,1 0,0 0,0 1,1 0,0 0,0 0,0 0,1 1,0-1,1 1,0 0,0-1,1 1,-1 0,2 0,-1 2,1-7,0 1,0 0,0 0,1 0,-1-1,1 1,0 0,0-1,0 1,0 0,1-1,-1 1,1-1,0 0,0 0,0 1,1-1,-1-1,1 1,0 0,-1-1,1 1,0-1,1 0,-1 0,0 0,1 0,-1 0,1-1,-1 0,1 0,0 0,3 1,11-2,1-1,-1 0,1-1,-1-1,0-1,0-1,-1 0,1-1,-1-1,0-1,-1 0,0-1,0-1,-1 0,0-2,-1 1,0-2,-1 0,0 0,-1-1,8-12,2-2,0-1,-2 0,-1-2,-1-1,-2 0,-1-1,10-34,-19 47,0-1,-1 0,-1 0,-1 0,-1 0,-1-1,-1 1,-1 0,-1-1,0 1,-2 0,0 0,-2 0,-2-6,3 18,0-1,0 1,0 1,-1-1,-1 1,1 0,-1 1,-1-1,1 1,-1 1,0-1,-6-2,10 7,0 0,1 0,-1 0,0 0,0 1,0-1,0 1,0 0,0 1,0-1,0 1,0-1,0 1,-1 0,1 1,0-1,0 1,0 0,0 0,0 0,0 0,0 1,0 0,1 0,-1 0,0 0,1 0,0 1,-1-1,1 1,-2 3,-11 13,2 0,0 1,1 1,1 0,1 1,1 1,1-1,1 1,1 1,1-1,1 1,1 0,1 0,2 1,0-1,1 1,2-1,0 0,1 0,2 0,1 0,0 0,2-1,1 0,0-1,11 18,1-7,1-1,2-1,1-1,1 0,23 18,-27-37,-12-10</inkml:trace>
  <inkml:trace contextRef="#ctx0" brushRef="#br0" timeOffset="429.784">1384 86,'6'-3,"7"-3,-1-1,1 2,0-1,0 2,0 0,1 0,0 1,0 1,0 1,-1-1,1 2,0 0,0 1,9 2,-22-3,0 0,1 1,-1-1,1 1,-1-1,0 1,0 0,1-1,-1 1,0 0,0 0,0 0,0 0,0 0,0 0,0 0,0 1,0-1,-1 0,1 0,0 1,-1-1,1 0,-1 1,1-1,-1 1,0-1,0 0,1 1,-1-1,0 1,0-1,-1 1,1-1,0 1,0-1,-1 0,1 1,-1-1,1 0,-1 1,0-1,-36 60,25-45,-12 17,17-25,0 0,1 0,-1 0,2 1,-1 0,1 0,1 0,0 1,0 0,0-1,2 1,-1 1,1-1,1 0,-1 0,2 10,0-17,1 0,0 0,0 0,0 0,1 0,-1-1,1 1,-1 0,1-1,0 1,0-1,0 1,1-1,-1 0,0 0,1 0,-1 0,1-1,0 1,0-1,-1 1,1-1,0 0,0 0,0 0,0-1,1 1,0-1,96 3,-80-4,119 2,-121 5</inkml:trace>
  <inkml:trace contextRef="#ctx0" brushRef="#br0" timeOffset="800.501">1 1074,'194'11,"-1"-9,77-13,377-44,-195 21,-424 34,-4 1</inkml:trace>
  <inkml:trace contextRef="#ctx0" brushRef="#br0" timeOffset="1666.803">791 1299,'-24'1,"1"2,-1 1,0 1,1 1,0 0,0 2,1 1,-18 10,25-13,1 1,-1 0,2 1,-1 1,1 0,1 0,-1 2,2-1,0 2,0-1,1 2,0-1,1 1,0 1,1-1,1 1,0 1,1 0,1 0,0 0,1 0,-1 11,6-19,1-1,-1 1,2 0,-1-1,1 1,0-1,0 0,1 0,0 0,0 0,0 0,1-1,0 0,0 0,0 0,0-1,1 0,0 0,0 0,0-1,0 1,1-1,-1-1,1 0,-1 1,1-2,0 1,0-1,0 0,0-1,0 0,0 0,0 0,0-1,0 0,0 0,1-1,20-7,1 0,-1-2,-1-2,0 0,-1-2,-1-1,0 0,-1-2,0-1,-2-1,-1-1,0-1,-1-1,-2 0,0-2,13-25,-20 30,-1 0,0-1,-2-1,-1 1,0-1,-2-1,0 1,-2-1,1-19,-3 31,0 1,-2-1,1 0,-1 0,-1 0,0 0,0 0,-1 1,0-1,-1 1,-1 0,1 0,-1 0,-1 1,0 0,0 0,-1 0,0 1,-1 0,1 0,-4-1,8 6,-1 1,1 0,-1 0,1 0,-1 0,0 1,1-1,-1 1,0 0,0 0,0 0,0 1,0-1,0 1,0 0,0 0,0 1,0-1,0 1,0 0,0 0,0 0,0 1,0-1,1 1,-1 0,1 0,-1 0,1 0,0 1,0-1,0 1,0 0,-7 6,1 1,0 0,1 0,0 0,0 1,1 1,1-1,0 1,-3 10,3-6,2 0,0 1,0-1,2 1,0 0,1 0,0-1,2 1,0 0,1 0,0 0,2-1,0 1,0-1,2 0,0 0,1-1,0 0,1 0,1 0,1-1,0-1,0 1,1-2,1 1,0-2,1 0,0 0,1-1,0-1,5 2,-14-8,1 0,-1-1,1 1,0-1,0-1,0 1,0-1,0 0,0-1,0 1,1-1,-1 0,0-1,0 0,0 0,1 0,12-5</inkml:trace>
  <inkml:trace contextRef="#ctx0" brushRef="#br0" timeOffset="2038.771">1469 1074,'-51'99,"3"-9,5 2,-27 82,53-62,17-108,0-1,0 1,1-1,-1 0,1 1,0-1,0 0,0 1,0-1,1 0,-1 0,1 0,0 0,0 0,0 0,0-1,0 1,1-1,-1 1,1-1,0 0,-1 0,1 0,0 0,0-1,1 1,-1-1,0 0,0 0,3 1,5 0,0 0,1-1,-1 0,0-1,1 0,-1 0,0-2,1 1,-1-1,0-1,0 0,0-1,-1 0,1 0,-1-1,0-1,0 0,-1 0,0-1,0 0,3-3,1-8</inkml:trace>
  <inkml:trace contextRef="#ctx0" brushRef="#br0" timeOffset="2247.931">1102 1328,'38'4,"23"3,5-1,-3-2,-8 0,-9-2,-6-1,-7 0,-2-1,-4-1,-4-4,-8-1</inkml:trace>
  <inkml:trace contextRef="#ctx0" brushRef="#br0" timeOffset="2653.183">1751 1158,'12'-2,"3"-2,0 0,1 1,-1 1,0 1,1 0,-1 1,0 1,1 0,-1 1,7 2,-21-4,1 0,-1 1,0-1,0 0,0 1,1-1,-1 1,0-1,0 1,0 0,0-1,0 1,0 0,0 0,0-1,0 1,-1 0,1 0,0 0,0 0,-1 0,1 0,-1 1,1-1,-1 0,1 0,-1 0,0 0,1 1,-1-1,0 0,0 0,0 1,0-1,0 0,0 0,-1 0,1 1,0-1,0 0,-1 0,1 0,-1 0,1 1,-1-1,0 0,1 0,-2 0,-43 48,39-43,-49 71,54-74,0-1,0 0,1 1,0-1,-1 1,1-1,0 0,0 1,0-1,1 1,-1-1,0 1,1-1,0 0,-1 1,1-1,0 0,0 0,1 1,-1-1,0 0,1 0,-1 0,1-1,-1 1,1 0,0 0,0-1,0 1,0-1,0 0,0 0,0 0,1 0,-1 0,0 0,1 0,5 1,1 0,0-1,0 0,0 0,0-1,0 0,1-1,-1 0,-1 0,1-1,0 0,0-1,-1 0,1 0,-1 0,0-1,4-3,7-2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43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58,'24'0,"27"-5,9-1,1 0,-7 1,-7 1,-7 2,-5 1,-4-5,-3 0,-1 0,0 2,0 1,0 1,1 1,-1 1,1 0,-5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47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3 135,'-1'0,"1"-1,0 1,0-1,-1 1,1 0,0-1,0 1,0-1,0 1,0-1,0 1,-1-1,1 1,0-1,1 1,-1-1,0 1,0-1,0 1,0-1,0 1,0-1,1 1,-1-1,0 1,0-1,1 1,-1-1,0 1,0 0,1-1,-1 1,1 0,-1-1,0 1,1 0,-1 0,1-1,-1 1,1 0,-1 0,1 0,-1-1,1 1,-1 0,1 0,-1 0,1 0,-1 0,1 0,-1 0,1 0,-1 0,1 0,-1 0,1 0,-1 1,79-27,1 3,1 4,12 2,129-13,-171 28,-33 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49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1045,'5'0,"6"0,6 0,5 0,4 0,2 0,1 0,0 0,1 0,-1 0,0 0,-1 0,1 0,-5-5,-3-1,2 0,0 1,-3 1</inkml:trace>
  <inkml:trace contextRef="#ctx0" brushRef="#br0" timeOffset="953.814">395 1384,'50'-12,"0"-1,-1-3,0-1,-1-3,-1-2,-1-2,-2-2,0-2,-2-2,-1-1,13-15,-33 24,-1-2,0 0,-2-1,-1 0,-2-2,12-23,-25 45,0-1,0 1,0-1,-1 1,0-1,0 1,0-1,-1 0,1 1,-1-1,-1 0,1 1,-1-1,-1-2,2 6,-1 0,1 0,-1 0,0 0,0 0,0 0,0 1,0-1,0 0,0 1,-1-1,1 0,-1 1,1 0,-1-1,1 1,-1 0,0 0,0 0,1 0,-1 0,0 0,0 0,0 1,0-1,0 1,0 0,0-1,0 1,0 0,0 0,0 0,0 0,-1 1,1-1,0 0,0 1,0 0,1-1,-3 2,-8 2,1 1,-1 1,1 0,0 0,0 1,1 0,0 1,0 1,0-1,1 1,1 1,0 0,0 0,1 1,0-1,1 1,-5 11,2-3,1 1,0 0,2 1,0 0,1 0,2 0,0 0,1 1,1-1,1 7,0-20,1-1,0 1,0-1,0 1,1-1,0 0,1 0,0 1,0-2,0 1,1 0,0-1,0 1,1-1,-1 0,2-1,-1 1,0-1,1 0,0 0,0-1,1 0,-1 0,1 0,0-1,0 0,0 0,0-1,0 0,1 0,0-1,15 3,1-1,0-1,-1-1,1-1,0-1,0-1,-1-1,1-2,-1 0,0-1,0-2,-1 0,0-1,-1-1,1-1,-2-1,0-1,0-1,-2-1,5-4,4-2,0-1,-1-2,-1 0,-1-2,-2-1,0 0,-2-2,-1-1,3-55,-22 83,0 0,1 0,-1 1,0-1,-1 0,1 1,0-1,0 0,-1 0,1 1,-1-1,0 0,1 1,-1-1,0 1,0-1,0 1,0-1,0 1,0 0,0 0,-1-1,1 1,0 0,-1 0,1 0,-1 0,1 0,-1 1,1-1,-1 0,0 1,1-1,-1 1,0 0,0-1,1 1,-1 0,0 0,1 0,-1 0,0 0,0 1,1-1,-1 1,0-1,0 1,-5 2,-1 1,1 1,0-1,0 1,0 1,1-1,-1 1,2 0,-1 0,1 1,-1 0,2-1,-1 2,1-1,0 1,1-1,-1 1,2 0,-1 0,1 1,0-1,1 0,0 1,0 1,-1-2,-1 0,2 1,-1-1,1 1,0-1,1 1,0-1,1 1,-1-1,1 0,1 1,0-1,0 0,1 0,0 0,0 0,0 0,1-1,1 1,-1-1,1 0,0 0,1-1,0 0,0 0,0 0,1 0,-1-1,2 0,7 1,0-1,1-1,-1 0,0-1,1-1,0-1,0 0,-1 0,1-2,0 0,0-1,-1-1,1 0,-1-1,0 0,0-2,10-4,2-3,0-1,-1-1,-1-1,0-2,-1 0,-1-2,-1 0,0-2,-2 0,-1-1,0-1,9-18,-22 35,-1-1,0 0,0 0,0-1,-1 1,0-1,-1 0,0 0,0 0,-1-1,0 1,0-1,-1 1,-1-1,0 1,0-1,-1 1,0-1,0 1,-1-1,0 1,-1-1,2 8,-1-1,1 0,-1 1,0 0,0-1,0 1,0 0,0 0,0 0,0 0,-1 0,1 1,-1-1,1 1,-1-1,0 1,0 0,1 0,-1 0,0 0,0 1,0-1,0 1,0 0,0 0,0 0,0 0,0 0,0 1,0-1,1 1,-1 0,0 0,0 0,0 0,-2 2,-2 0,-1 2,1-1,0 1,0 0,1 0,0 0,-1 1,2 0,-1 1,1-1,0 1,-3 5,-1 5,1 1,1 1,0-1,1 1,2 0,0 0,0 1,2-1,0 1,2 0,0-1,1 1,1 2,-1-12,0-1,1 1,0 0,1-1,-1 0,2 0,-1 0,2 0,-1 0,1-1,0 1,1-1,0-1,0 1,0-1,1 0,0-1,1 1,0-1,0-1,0 1,0-2,1 1,0-1,0 0,0-1,2 1,41-6,-33-8</inkml:trace>
  <inkml:trace contextRef="#ctx0" brushRef="#br0" timeOffset="1357.176">2342 508,'57'-29,"-27"12,1 1,1 2,0 1,1 2,28-6,-60 16,0 0,1 0,-1 1,1-1,-1 0,1 1,-1-1,1 1,-1 0,1 0,-1-1,1 1,-1 0,1 0,0 0,-1 1,1-1,-1 0,1 1,-1-1,1 1,-1-1,1 1,-1 0,1-1,-1 1,0 0,0 0,1 0,-1 0,0 0,0 0,0 0,0 1,0-1,0 0,0 1,-1-1,1 0,0 1,-1-1,1 1,-1-1,0 1,1-1,-1 1,0 0,0-1,0 1,0-1,0 1,0-1,0 1,-1 0,1-1,-1 1,1-1,-1 1,1-1,-1 1,-65 85,57-77,0-1,0 2,1-1,0 1,1 0,0 0,1 1,0 0,1 0,0 1,1 0,-1 6,4-14,1-1,0 1,0 0,1-1,-1 1,1 0,0-1,0 1,1-1,-1 0,1 1,0-1,0 0,1 0,-1 0,1 0,0 0,0-1,0 1,0-1,1 0,-1 0,1 0,0 0,0-1,0 0,0 1,0-1,1-1,1 2,10 3,0-1,1 0,-1-1,1 0,0-2,0 0,15 0,-4-2,-3-1</inkml:trace>
  <inkml:trace contextRef="#ctx0" brushRef="#br0" timeOffset="2236.858">3556 650,'-12'-4,"0"0,-1 2,1-1,-1 1,0 1,1 0,-1 1,0 1,0 0,1 0,-1 1,1 1,-1 0,1 1,0 0,0 1,1 0,-1 1,1 0,0 1,1 0,-1 1,2 0,-1 0,1 1,-5 7,12-13,0-1,1 1,-1 0,1 0,-1 0,1 0,0 0,0 0,1 0,-1 0,1 0,-1 0,1 0,0 1,0-1,1 0,-1 0,1 0,-1 0,1 0,0 0,0 0,0 0,1 0,-1 0,1 0,-1 0,1-1,0 1,0-1,0 1,0-1,1 0,0 1,102 54,-80-47,-21-9,1 0,-1 0,0 1,0-1,0 1,0 0,0 0,0 0,0 0,-1 1,1 0,-1-1,0 1,0 1,0-1,0 0,0 1,-1-1,1 1,-1 0,0 0,0 0,-1 0,1 0,-1 0,0 0,0 1,0-1,-1 0,1 1,-1-1,0 1,0-1,-1 0,1 1,-1-1,0 0,0 1,-1-1,1 0,-2 3,-8 5,-1 0,0-1,0-1,-1 0,0-1,-1 0,0-1,-1-1,1 0,-1 0,0-2,-1 0,0-1,0 0,-64 6,79-10,0-1,0 1,1-1,-1 1,0-1,0 0,0 1,1-1,-1 0,0 0,1 0,-1 1,1-1,-1 0,1 0,-1 0,1 0,0 0,-1 0,1 0,0 0,0 0,0 0,-1 0,1 0,0 0,1 0,-1 0,0 0,0 0,0 0,1 0,-1 0,0 0,1 0,-1 0,1 0,-1 0,1 0,-1 0,1 0,0 1,-1-1,1 0,0 1,0-1,0 0,0 1,13-16</inkml:trace>
  <inkml:trace contextRef="#ctx0" brushRef="#br0" timeOffset="2464.717">3979 819,'-10'39,"-7"26,-6 8,1-5,-1-8,4-10,4-9,6-11</inkml:trace>
  <inkml:trace contextRef="#ctx0" brushRef="#br0" timeOffset="2634.102">4035 142,'10'38,"3"13</inkml:trace>
  <inkml:trace contextRef="#ctx0" brushRef="#br0" timeOffset="3056.025">4148 1214,'62'-68,"-3"-3,48-78,-29 40,-75 105,26-28,-29 31,1 1,-1-1,1 1,-1 0,1-1,-1 1,1 0,0-1,-1 1,1 0,0 0,-1-1,1 1,0 0,-1 0,1 0,0 0,-1 0,1 0,0 0,-1 0,1 0,0 0,-1 1,1-1,0 0,-1 0,1 1,-1-1,1 0,0 1,-1-1,1 0,-1 1,1-1,-1 1,1-1,-1 1,1-1,-1 1,0-1,1 1,-1 0,0-1,1 1,-1 0,0-1,0 1,0 0,0-1,0 1,1 0,-1-1,0 1,0 0,-1-1,11 135,-10-129,0 1,1-1,0 0,0 0,0 1,0-1,1 0,0 0,0-1,1 1,0 0,0-1,0 1,0-1,1 0,0 0,0-1,1 1,-1-1,1 0,0 0,0 0,0-1,0 1,1-1,-1-1,1 1,0-1,3 1,-2-2,0 0,0-1,0 0,0 0,0-1,0 0,0 0,0 0,0-1,-1 0,1-1,0 1,-1-1,0-1,0 1,0-1,0 0,0 0,-1-1,0 1,0-1,0 0,-1-1,4-3,86-149,-71 101,-16 33</inkml:trace>
  <inkml:trace contextRef="#ctx0" brushRef="#br0" timeOffset="3520.827">5559 226,'-51'41,"1"3,2 1,2 3,2 1,2 3,-30 49,60-86,1 0,1 1,0 1,1 0,1 0,0 0,2 1,0 0,1 1,1-1,0 1,1 0,2 0,0 0,0 0,2 0,1 0,0 0,1 0,1 0,1-1,0 0,2 0,0 0,1-1,4 7,-5-13,0-1,0 0,1 0,0-1,1 0,0 0,1-1,-1-1,1 1,1-2,-1 1,1-1,1-1,-1 0,1-1,-1 0,1 0,1-1,-1-1,0 0,0-1,1 0,-1-1,1-1,11-1,0-4</inkml:trace>
  <inkml:trace contextRef="#ctx0" brushRef="#br0" timeOffset="4304.374">5503 1073,'44'-7,"1"-1,-2-3,1-2,-2-1,0-2,-1-2,0-2,-2-2,20-15,-40 23,-1-1,-1-1,0 0,-1-2,-1 1,-1-2,0 0,-2-1,0 0,-1-1,-1 0,-1-1,-1 0,2-25,-10 46,0 1,0-1,0 0,1 1,-1-1,0 0,0 1,0-1,0 0,-1 1,1-1,0 0,0 1,0-1,0 0,-1 1,1-1,0 0,-1 1,1-1,0 1,-1-1,1 0,-1 1,1-1,-1 1,1 0,-1-1,1 1,-1-1,1 1,-1 0,0-1,1 1,-1 0,0 0,1-1,-1 1,0 0,1 0,-1 0,0 0,1 0,-1 0,0 0,0 0,1 0,-1 0,0 0,1 1,-1-1,0 0,1 0,-1 1,1-1,-1 0,0 1,1-1,-1 1,1-1,-1 1,1-1,-1 1,-69 87,60-71,-2 3,0 2,2 0,0 0,1 1,2 0,0 0,1 7,5-24,0 0,0 1,1-1,1 1,-1-1,1 1,0-1,0 0,1 1,-1-1,1 0,1 0,-1 0,1 0,0-1,1 1,-1-1,1 0,0 0,1 0,-1 0,1-1,0 1,0-1,0-1,0 1,1-1,-1 0,1 0,0 0,0-1,0 0,1 0,-1 0,0-1,6 0,10 0,0-2,-1 0,1-1,0-1,-1-2,0 0,0-1,0-1,-1 0,0-2,-1-1,0 0,0-1,-1-1,0-1,-1-1,-1 0,0-1,-1-1,-1 0,8-12,5-3,91-134,-105 123,-12 42,-1-1,0 1,0-1,1 0,-1 1,0-1,0 0,0 1,0-1,0 0,0 1,0-1,0 1,0-1,0 0,0 1,0-1,0 0,-1 1,1-1,0 0,0 1,-1-1,1 1,0-1,-1 1,1-1,-1 1,1-1,0 1,-1-1,1 1,-1 0,0-1,1 1,-1-1,1 1,-1 0,1 0,-1-1,0 1,1 0,-1 0,0 0,1 0,-1 0,0 0,1 0,-1 0,0 0,1 0,-1 0,0 0,1 0,-1 1,1-1,-1 0,0 0,0 1,-67 62,51-42,16-20,-85 115,82-111,1 1,0 0,0 0,1 0,-1 0,1 0,1 1,-1-1,1 1,0-1,1 1,-1-1,1 1,0-1,1 1,0 0,0-1,0 1,1-1,1 4,-1-7,1 1,-1-1,1 0,-1 0,1 0,0-1,0 1,0-1,0 1,1-1,-1 0,1 0,-1-1,1 1,0-1,-1 1,1-1,0 0,0-1,0 1,0-1,0 0,0 0,0 0,0 0,102-15,-79 4,-2 0,0-2,0-1,-2 0,1-2,-2-1,0-1,14-15,-23 22,8-9,0-1,-2-1,0-1,-2 0,-1-1,0-1,-2-1,3-8,-7-4,-10 37,0 0,0 1,-1-1,1 0,0 1,0-1,-1 0,1 1,0-1,-1 0,1 1,-1-1,1 1,0-1,-1 1,1-1,-1 1,0-1,1 1,-1 0,1-1,-1 1,0 0,1-1,-1 1,0 0,1 0,-1 0,0 0,1 0,-1-1,0 1,1 0,-1 0,0 1,0-1,1 0,-1 0,0 0,1 0,-1 1,0-1,1 0,-1 1,1-1,-1 0,0 1,1-1,-1 1,1-1,-1 1,1-1,-13 8,1 0,0 1,0 1,1 0,0 0,1 1,0 1,1-1,0 1,1 1,1 0,0 0,0 1,1-1,1 1,0 0,1 1,1-1,0 1,1 0,0 0,2 0,-1 0,2 0,0 0,2 6,-1-13,1 0,0 0,0 0,1-1,0 1,1-1,-1 0,1-1,0 1,1-1,0 0,0 0,0 0,1-1,-1 0,1-1,1 1,-1-1,1 0,-1-1,1 0,0 0,0-1,0 0,0 0,1-1,-1 0,0-1,1 0,-1 0,1 0,-1-1,0-1,0 1,1-1,-1-1,0 1,-1-1,1-1,4-2,57-39,-49 27</inkml:trace>
  <inkml:trace contextRef="#ctx0" brushRef="#br0" timeOffset="4654.158">7761 283,'-56'59,"3"2,2 2,3 3,-3 10,44-65,-1 0,1 1,1 0,0 0,1 0,0 1,1-1,0 1,1 1,0-1,1 0,1 1,0-1,1 0,1 1,0-1,0 1,1-1,1 0,0 0,1 0,1 0,0-1,0 1,1-1,7 10,-7-16,-1 0,1-1,0 1,1-1,-1-1,1 1,0-1,0 0,1-1,-1 0,1 0,0 0,-1-1,1 0,0-1,0 0,0 0,1 0,-1-1,5-1,5 0,0 0,-1-2,1 0,-1 0,1-2,-2 0,1-1,0-1,-1-1,61-45,-75 51,1 0,-1 0,0 0,0 0,-1 0,1-1,0 1,-1-1,1 1,-1-1,0 0,0 0,0 1,0-1,0 0,-1 0,1 0,-1 0,0 0,0 0,0 0,0 0,-1 0,1 0,-1 1,1-1,-1 0,-1-2,-44-44,27 41</inkml:trace>
  <inkml:trace contextRef="#ctx0" brushRef="#br0" timeOffset="4900.765">7310 565,'38'14,"47"5,13 0,-1-4,-11-5,-11-8,-13-5,-13-7,-10-1,-6-4,-5 1,-7-3,-6 3</inkml:trace>
  <inkml:trace contextRef="#ctx0" brushRef="#br0" timeOffset="5154.81">8325 0,'29'86,"-4"0,-4 2,-2 6,-12-50,-1 0,-2 0,-2 1,-3-1,-1 0,-2 1,-3 21,7-45,0 0,-2-1,-1 1,0-1,-2 0,0 0,-1-1,-1 1,-1-1,-1 0,0-1,-1 0,-10 12,9-22,0-1,-1 0,1 0,-1-1,0-1,-1 0,1-1,-1 0,0-1,0 0,0-1,-1 0,1-2,0 1,-1-1,1-1,-7-2,19 3,-27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3:05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619 565,'1'-1,"0"1,0-1,0 1,-1-1,1 0,0 1,0-1,-1 0,1 0,-1 0,1 1,-1-1,1 0,-1 0,1 0,-1 0,0 0,1 0,-1 0,0 0,0 0,0 0,0 0,0 0,0 0,0 0,0 0,0 0,0 0,0 0,-1 0,1 0,0 0,-1 0,1 0,-1 0,1 1,-1-1,1 0,-1 0,0 0,0 1,1-1,-1 0,0 1,0-1,1 1,-1-1,0 1,0-1,-51-14,1 14,1 3,-1 1,0 3,1 2,0 2,-15 7,32-9,28-7,0-1,0 0,1 1,-1-1,1 1,-1 0,1 1,-1-1,1 1,0 0,-1 0,1 0,0 0,1 1,-1 0,0-1,1 1,-1 1,1-1,0 0,0 1,0 0,1 0,-1 0,0 2,4-2,1-1,0 1,0-1,0 0,0 1,1-1,-1 0,1 0,0-1,0 1,0-1,0 1,0-1,0 0,1 0,-1 0,1-1,0 1,-1-1,1 0,0 0,0 0,0 0,-1-1,1 1,0-1,3 0,0 1,227 27,-216-18,-40 13,16-18,-150 101,121-82,0 2,2 2,1 1,-15 18,43-44,0 1,0 0,1-1,-1 2,1-1,0 0,0 0,0 1,1 0,0 0,0-1,0 1,0 1,1-1,0 0,0 0,0 0,0 1,1-1,0 0,0 1,1-1,-1 0,1 0,0 1,1-1,-1 0,1 0,0 0,0-1,1 1,0 0,6 4,1 0,0-1,1 0,0 0,0-1,1-1,-1 0,2-1,-1 0,0-1,1 0,0-1,0 0,0-1,0 0,0-2,0 1,1-1,-1-1,0-1,0 0,0 0,0-1,43-8,-32 4</inkml:trace>
  <inkml:trace contextRef="#ctx0" brushRef="#br0" timeOffset="602.785">393 1,'-8'11,"0"1,1 0,1 0,0 1,0 0,1 0,1 0,0 1,1-1,0 1,1 0,1 0,0 0,1 0,1 0,0 0,2 11,-2 9,18 131,-65 326,19-232,-3 100,14-249,19-96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3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340 562,'-1'-3,"-1"1,0-1,0 1,1 0,-1 0,0 0,-1 0,1 0,0 0,-1 0,1 1,-1-1,1 1,-1 0,0 0,1 0,-1 0,0 0,0 1,0-1,1 1,-1-1,0 1,0 0,0 0,0 1,0-1,0 1,0-1,1 1,-1 0,0 0,0 0,1 0,-3 2,-89 59,78-47,2 1,0 1,1 0,0 1,2 0,0 1,1 1,1-1,0 1,2 1,0-1,2 1,0 1,1-1,2 1,0 1,1-17,2 0,-1 0,0 0,1 0,0 0,1-1,-1 1,1 0,0-1,1 1,-1-1,1 1,0-1,1 0,-1 0,1-1,0 1,0-1,0 0,1 0,-1 0,1 0,0-1,0 0,0 0,1 0,-1-1,1 1,-1-1,1-1,0 1,0-1,0 0,0 0,0-1,0 0,0 0,3 0,11-3,1-1,0 0,-1-2,0 0,0-1,-1-1,0-1,0-1,-1 0,6-6,7-3,-1-1,-1-1,-1-1,0-2,-2-1,-1-1,-1-1,-2-1,0-1,-2-1,-1-1,-2 0,-1-2,-1 0,-2 0,-1-1,-2-1,-1 0,-2-1,-1 1,-2-1,-2 0,-1 0,-1 0,-5-27,4 54,0 1,-1 0,0 0,0 0,-1 0,0 1,0-1,0 1,-1-1,-1 1,1 0,-1 1,0-1,-1 1,1 0,-1 0,0 1,-1-1,1 1,-1 1,0-1,-1 1,1 1,0-1,-1 1,0 1,0-1,0 1,0 0,0 1,0 0,-6 0,9 2,-1 1,1-1,0 1,-1 0,1 0,0 0,0 1,0-1,1 1,-1 1,1-1,-1 1,1-1,0 1,1 1,-1-1,1 0,-1 1,1 0,1-1,-1 1,1 0,-1 1,2-1,-1 0,-1 6,-2 8,1 0,1 0,1 1,0-1,2 1,0-1,1 4,3 2,1-1,1 1,2-1,0 0,1 0,1-1,2-1,10 17,-12-21,1 1,2 0,0-1,1 0,1-1,1-1,0 0,1-1,13 9,-11-10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3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0 201,'53'-10,"55"-12,25-8,8 2,-10 0,-13 6,-12 5,-15 2,-8 3,-13 4,-10 3,-4 2,-8 3,-7 0,-6 0,-3 1,-8 4,-8 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4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283 450,'-25'12,"1"1,0 2,1 0,0 1,2 2,0 0,1 1,0 1,2 1,1 1,-4 6,18-23,0-1,0 1,0-1,1 1,0 0,0 0,0 0,0 0,1 0,0 0,0 0,1 1,-1-1,1 0,0 1,0-1,1 0,0 0,0 1,0-1,0 0,1 0,0 0,0 0,0 0,1-1,0 1,0-1,0 1,0-1,0 0,1 0,0-1,0 1,0-1,0 0,2 1,6 2,1-1,-1 0,1 0,0-2,1 0,-1 0,0-1,1-1,-1 0,1-1,-1 0,1-1,-1-1,1 0,-1-1,0 0,0-1,0-1,0 0,-1 0,3-3,23-12,-1-1,-1-2,-1-2,-2-2,0 0,-2-2,0-2,19-26,-36 39,0 0,-2-1,0 0,-1-1,-1 0,0 0,-2-1,-1-1,0 1,-2-1,0 0,-1-1,-2 1,0-1,-1 1,-2-1,0 1,-1-1,-2 1,0-1,-1 1,-1 0,4 17,-1-1,1 1,-1 0,0-1,0 1,-1 1,1-1,-1 0,0 1,0 0,-1 0,1 0,-1 0,0 1,0 0,0 0,-1 0,1 1,-1-1,1 1,-1 0,0 1,0 0,1 0,-1 0,0 0,0 1,0 0,0 1,0-1,0 1,0 0,0 0,1 1,-4 1,0 1,1 1,-1 0,1 0,1 1,-1 0,1 0,0 1,0 0,1 0,0 1,0 0,1 0,0 0,1 0,-1 1,2 0,-1 0,-1 8,-2 6,1 0,1 1,2-1,0 1,2 0,0 0,2 3,0-12,2 0,0-1,1 1,0-1,2 1,-1-2,1 1,1-1,1 1,0-2,0 1,2-1,-1-1,1 0,1 0,0-1,0 0,1-1,0 0,1-1,0-1,0 1,1-2,0 0,0-1,0 0,1-2,-1 1,1-1,0-1,0-1,9 0,1-1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4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0,'-3'4,"-37"40,2 1,1 3,3 1,2 1,-5 14,34-59,0-1,0 1,1 0,0 0,0 0,0 1,0-1,1 0,0 1,0-1,0 1,1-1,-1 1,1 0,1-1,-1 1,1-1,0 1,0-1,1 0,0 1,-1-1,2 0,-1 0,1 0,0 0,0-1,0 1,0-1,1 1,0-1,0 0,11 6,1-1,0 0,1-1,-1-1,2 0,-1-2,1 0,-1-1,1 0,8-1,14 5,-34-6,0-1,0 1,0-1,0-1,0 1,0-1,0 0,0 0,0-1,0 0,0 0,0 0,0-1,0 0,0 0,-1-1,1 1,-1-1,0 0,0 0,0-1,0 0,0 0,-1 0,0 0,0-1,0 0,0 1,-1-1,1-1,-1 1,0-2,-13-38,-4 27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4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0,'53'0,"36"0,13 0,-1 0,-9 0,-9 0,-11 0,-7 0,-5 0,-8 0,-8 0,-2 0,-3 0,-4 0,-3 0,-6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21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1 237,'13'-23,"2"0,0 1,2 1,0 0,2 1,0 1,15-11,-26 24,-1 0,2 0,-1 1,0 0,1 0,0 1,0 0,1 0,-1 1,0 1,1-1,0 2,0-1,0 1,-1 1,1 0,0 0,0 1,0 0,0 1,-1 0,5 2,-10-3,0 1,0 0,0 0,0 1,-1-1,1 1,-1 0,0 0,1 0,-1 0,-1 0,1 1,0 0,-1-1,0 1,0 0,0 0,0 0,-1 0,1 0,-1 1,0-1,0 0,-1 1,1-1,-1 0,0 1,0-1,-1 1,0 1,0 10,-1-1,-1 0,-1 1,0-1,0 0,-2-1,0 1,-2 2,-80 121,71-116,1 0,1 1,0 0,2 1,1 1,1 0,1 0,2 1,0 0,-4 26,12-45,0-1,0 1,1 0,-1 0,2-1,-1 1,1 0,0-1,0 1,0-1,1 0,0 0,0 0,1 0,0 0,0-1,0 0,1 0,-1 0,1 0,1-1,-1 1,0-1,1-1,0 1,0-1,0 0,0 0,4 0,12 6,0-2,0-1,1-1,0 0,0-2,0-1,0 0,5-2,13-3,-1-2,0-2,0-1,0-2,11-6,57-13,-79 23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5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0,'-39'34,"-11"25,1 8,10-3,11-8,15-8,15-8,12-10,8-6,5-7,3-6,2-6,-1-3,-1-1,0-2,0-1,-6 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5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33,'-31'14,"0"1,0 2,2 1,0 1,1 1,1 2,1 1,1 1,-8 11,26-26,0 1,0 0,1 0,0 1,1 0,0 0,1 0,0 1,-1 8,4-17,0 1,1-1,-1 0,1 1,0-1,0 1,0-1,0 0,1 1,0-1,-1 0,1 0,0 1,0-1,1 0,-1 0,1 0,0 0,-1 0,1-1,1 1,-1 0,0-1,0 0,1 1,0-1,-1 0,1 0,0-1,0 1,0 0,0-1,0 0,0 0,1 0,-1 0,18 4,1-2,-1 0,0-2,1 0,-1-1,1-2,-1 0,1-1,-1-1,0-1,0-1,17-7,-23 8,-1-1,1 0,-1-1,0 0,-1-2,1 1,-2-2,1 1,-1-2,-1 0,0 0,-1-1,0 0,0-1,-1 0,-1 0,0-1,-1 0,-1-1,0 1,-1-1,1-6,-6 16,1-1,-1 1,-1-1,1 1,-1-1,0 1,0 0,0 0,-1-1,1 1,-2 0,1 0,0 0,-1 1,0-1,0 1,0-1,-1 1,1 0,-1 0,0 0,0 1,-1 0,1-1,-1 1,-1 0,-6-4,-1 0,1 1,-1 1,0 0,0 1,0 0,-1 1,0 1,-11-1,-41 1,39 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5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0,'-6'3,"-9"2,1 0,0 1,1 0,-1 1,1 1,1 0,-1 1,1 0,1 1,0 0,0 1,1 0,0 1,1 0,8-10,0 1,0-1,0 0,0 1,1-1,-1 1,1-1,-1 1,1-1,0 1,0-1,0 1,0-1,0 1,1-1,-1 1,1-1,0 1,-1-1,1 0,0 1,1-1,-1 0,0 0,1 0,-1 1,1-2,-1 1,1 0,0 0,1 1,74 44,-55-36,-1 0,-16-10,1 0,-1 1,1 0,-1 1,1-1,-1 1,0 0,0 0,0 0,-1 1,1 0,-1 0,0 0,0 0,0 1,-1-1,0 1,1 0,-2 0,1 0,0 1,-1-1,0 1,-1-1,1 1,-1-1,1 6,-6-4,-1-1,0 0,0 0,0-1,-1 0,0 0,0 0,0 0,0-1,-1 0,0-1,1 1,-1-1,-1 0,1-1,0 0,-1 0,1-1,-8 1,-131 25,121-22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6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1,'-39'48,"2"2,2 1,2 2,3 1,2 1,3 2,-5 19,26-69,0 1,1 0,0 0,0 1,1-1,0 1,0-1,1 1,0-1,1 1,0 0,0 0,1-1,0 1,0 0,1-1,0 1,1-1,0 0,0 0,0 0,1 0,1 0,-1-1,1 0,0 0,1 0,0-1,1 2,8 2,0-1,0-1,1 0,0-1,0 0,0-2,1 0,0 0,0-2,15 1,-8-5,-6-3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7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0 580,'45'-6,"-1"-2,-1-2,0-1,-1-3,33-15,-58 21,0 0,-1-2,-1 1,0-2,0 0,-1-1,0 0,-1-1,0 0,-1-1,-1-1,0 0,-1 0,-1-1,2-5,-12 22,0 0,0-1,0 1,0 0,0-1,0 1,0-1,-1 1,1-1,0 0,0 1,0-1,-1 0,1 0,0 0,0 0,-1 0,1 0,0 0,0 0,-1 0,1-1,0 1,0 0,0-1,-1 1,1-1,0 0,0 1,0-1,0 0,0 1,0-1,0 0,0 0,1 0,-1 0,0 0,0 0,1 0,-1 0,1 0,-1 0,1-1,-1 1,1 0,0 0,-1 0,1-1,0 1,0 0,0 0,0-1,0 1,0 0,1 0,-1-1,0 1,0 0,1 0,-1 0,1-1,-1 1,1 0,0 0,-1 0,1 0,-13 10,0 1,1 0,0 0,1 1,0 1,1 0,0 0,1 1,0 0,1 0,1 1,0 0,0 0,2 0,-3 13,6-21,0 0,1 0,0 1,0-1,1 0,-1 1,1-1,1 0,-1 0,1 0,0 0,1 0,-1 0,1 0,0-1,0 1,1-1,0 0,0 0,0-1,1 1,-1-1,1 0,0 0,0 0,0 0,1-1,-1 0,1-1,0 1,0-1,0 0,0 0,0-1,0 1,1-2,-1 1,0-1,7 0,0 2,1 0,0-1,0-1,0 0,0-1,0 0,0-1,0-1,-1 0,1-1,-1 0,0-2,0 1,4-4,99-74,14-37,-131 120,0 1,0-1,1 0,-1 0,0 1,0-1,0 0,0 0,1 0,-1 0,0 0,0 0,0 0,0 0,1 0,-1 0,0 0,0-1,0 1,0 0,1-1,-1 1,0 0,0-1,1 1,-1-1,0 1,1-1,-1 1,1-1,-1 0,1 1,-1-1,1 0,-1 0,1 1,-1-1,1 0,0 0,-1 1,1-1,0 0,0 0,0 0,0 0,0 1,0-1,0 0,0 0,0 0,0 0,0 0,0 1,0-1,1 0,-1 0,0 0,1 1,-8 4,1 1,-1 0,1 1,1-1,-1 1,1 0,0 1,0-1,1 1,0 0,0 0,0 1,1-1,-2 8,4-12,0 0,0 0,0 1,1-1,-1 0,1 0,0 0,0 1,0-1,0 0,1 0,0 0,-1 1,1-1,0 0,0 0,0 0,1 0,-1 0,1-1,0 1,0 0,0-1,0 1,0-1,0 0,1 1,-1-1,1 0,-1-1,1 1,0 0,0-1,0 1,0-1,0 0,3 1,5-1,0 0,1 0,-1-1,0 0,1-1,-1 0,0-1,0-1,0 1,0-2,0 1,0-2,-1 1,0-1,0-1,0 0,-1 0,0-1,0 0,2-3,-10 9,18-14,-2-1,0 0,-1-1,0-1,-2 0,0-1,-1-1,-1 0,-1 0,0-2,3-12,-12 31,0-1,0 0,0 0,0 0,-1 0,0-1,0 1,0 0,0 0,-1-1,1 1,-1 0,0-1,-1 1,1-1,-1 1,0 0,0 0,0-1,0 1,-1 0,0 0,-1 4,0 0,0 0,0 0,0 0,0 1,0-1,0 1,0 0,0 0,0 0,0 0,0 0,1 1,-1-1,0 1,1 0,-1-1,1 1,0 0,0 1,-1-1,1 0,1 1,-1-1,0 1,1 0,-1-1,1 1,-1 3,0-4,-5 9,0 1,0-1,1 1,1 1,0-1,0 1,2 0,-1 0,2 1,0-1,0 0,1 1,1-1,0 1,1-1,0 1,1-1,1 0,0 0,2 4,-3-13,0 1,0 0,0 0,1-1,0 0,0 1,0-1,0 0,0-1,1 1,0 0,0-1,0 0,0 0,0 0,1-1,0 1,-1-1,1 0,0 0,0-1,0 1,0-1,0 0,0 0,0-1,0 0,0 0,1 0,-1 0,0-1,0 0,0 0,0 0,0-1,0 0,-1 0,1 0,0 0,16-11,-1-2,0 0,-1 0,-1-2,-1 0,0-2,-1 0,-1 0,-1-1,0-1,1-5,59-79,124-113,-168 194,-32 46,-129 170,114-168,-55 100,70-119,0 0,0 0,1 0,-1 0,1 1,1-1,-1 0,1 1,0-1,0 0,1 1,-1-1,1 0,0 1,1-1,-1 0,1 0,0 0,0 0,1 0,-1-1,1 1,0-1,3 3,0-1,0 0,0-1,1 0,0 0,0 0,1-1,-1 0,1 0,0-1,0 0,0-1,0 0,0 0,1 0,-1-1,1-1,-1 1,0-1,1-1,4 0,-5 1,0-1,0 0,0-1,0 0,-1 0,1-1,0 0,-1 0,0 0,0-1,0 0,0-1,-1 0,1 0,-1 0,0-1,3-3,-1-8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7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1,'38'0,"32"4,9 3,-4-1,-10-2,-12 0,-9-2,-8-1,-5 0,-8-1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8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 1,'12'17,"0"0,0 1,-2 0,0 1,-2 0,0 0,-1 1,-1 0,0 0,-2 1,0-1,-1 5,1 6,-1 0,-1 0,-2 0,-1 0,-1 0,-2 0,-1 0,-2-1,-1 0,-1 0,-1-1,-2 0,0 0,-3-2,0 1,-6 5,2-9,0-1,-2 0,-1-1,-1-1,-1-2,-7 5,6-6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18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0 105,'5'0,"11"0,8 0,4 0,3 0,0 0,0 0,0 0,-2 0,1-4,-1-3,-1 1,0 1,0 2,1 1,-1 1,0-4,-5-2</inkml:trace>
  <inkml:trace contextRef="#ctx0" brushRef="#br0" timeOffset="265.12">29 360,'53'-5,"22"-1,3 0,-7 1,-11 1,-10 2,-9 1,-12 0</inkml:trace>
  <inkml:trace contextRef="#ctx0" brushRef="#br0" timeOffset="2397.591">904 247,'-10'0,"2"0,7 0,8 0,8 0,7 0,3-5,3-1,2-1,0 2,0 2,-6-4,-1 0,0 0,1 2,0 2,2 1,-3 1</inkml:trace>
  <inkml:trace contextRef="#ctx0" brushRef="#br0" timeOffset="8568">1440 558,'22'-3,"-1"0,0-1,0-2,0 0,-1-1,0-1,0 0,0-2,-1 0,-1-2,0 0,-1 0,0-2,-1 0,10-11,98-127,-120 148,0-1,-1 1,1-1,-1 0,0 0,0 0,0-1,-1 1,0-1,0 1,0-1,-1 0,1 1,-1-1,-1 0,1 0,-1 0,0 0,-1 0,1 0,-1 0,0 0,-1 1,1-1,-1 0,0 1,-3-4,2 8,-1 0,0 0,0 1,0-1,1 1,-1 0,0 1,0-1,0 1,0-1,1 1,-1 0,0 0,1 1,-1-1,0 1,1 0,0 0,0 0,-1 0,1 1,0-1,1 1,-1 0,0 0,1 0,0 0,-1 0,-8 7,1-1,0 2,0-1,1 1,0 1,1-1,1 1,0 1,0 0,1 0,1 0,0 0,-2 14,6-23,2 1,-1 0,0 0,1-1,0 1,0 0,0-1,1 1,-1-1,1 1,0-1,1 0,-1 0,1 0,-1 0,1 0,0-1,1 1,-1-1,1 0,-1 0,1 0,0 0,0-1,0 1,0-1,1 0,2 0,8 4,0 0,0-2,1 0,0-1,0 0,0-1,12 0,10-1,-1-2,1-1,-1-2,0-1,0-2,7-4,-28 6,0 0,0-1,0-1,-1 0,0-1,-1-1,1 0,-2-1,1-1,-2 0,1 0,-1-2,-1 1,8-13,-10 12,-2-1,1 0,-2 0,0 0,0-1,-2 0,0 0,1-6,-5 18,1 1,-1 0,0 0,0-1,0 1,0 0,0-1,0 1,-1 0,1 0,-1 0,1-1,-1 1,0 0,0 0,0 0,0 0,0 0,-1 0,1 1,-1-1,1 0,-1 1,1-1,-1 1,0-1,0 1,0 0,0-1,0 1,0 0,0 1,0-1,0 0,0 1,-1-1,1 1,0-1,0 1,-1 0,1 0,0 0,-1 0,1 1,0-1,0 1,0-1,-1 1,1 0,0 0,0-1,0 2,0-1,0 0,0 0,1 1,-1-1,-1 1,-5 5,0 0,0 0,1 0,0 1,0 0,1 0,0 1,0 0,1 0,0 0,0 1,1-1,1 1,0 0,0 0,1 0,0 1,1-1,0 1,0-1,1 1,1-1,0 0,0 1,2 5,0-9,0-1,0 1,1-1,-1 0,2 0,-1 0,0-1,1 1,0-1,1 0,-1 0,1-1,0 0,0 0,0 0,0-1,1 0,0 0,-1 0,1-1,3 1,8 1,1 0,0-1,0-1,0-1,1 0,-1-1,10-3,-6-1,1-2,-1-1,-1-1,1-1,-1-1,-1-1,0-1,0 0,-2-2,1 0,-2-1,0-1,14-17,-22 25,-1-1,0 0,-1 0,1-1,-2 0,0 0,0-1,0 0,-2-1,1 1,-2-1,1 0,-2 0,1 0,-2-1,0 1,0-1,-1 0,-1-1,0 11,0 1,0 0,0 0,-1-1,1 1,-1 0,0 0,0 0,0 0,0 0,0 0,0 0,0 0,0 0,-1 0,1 0,-1 1,0-1,1 1,-1-1,0 1,0 0,0 0,0 0,0 0,0 0,0 0,0 0,0 0,-1 1,1 0,0-1,0 1,-1 0,1 0,0 0,0 0,-1 0,1 1,0-1,0 1,-1-1,-1 2,-88 52,81-42,-1 0,1 1,1 0,0 1,1 0,1 0,0 1,1 0,1 0,0 1,1 0,0 0,-1 13,5-20,0 0,0 0,0 0,2 0,-1 0,1 0,0 0,1-1,0 1,0 0,1-1,0 1,0-1,1 0,0 0,1 0,0-1,0 1,0-1,1 0,0-1,1 1,-1-1,1-1,0 1,3 1,7 3,1 0,0-1,0 0,1-2,0 0,0-1,0-1,1-1,0-1,-1 0,1-2,1 0,10-1,-4-1,-3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29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41,'-7'-6,"-1"2,1-1,-1 1,0 0,1 1,-2 0,1 0,0 1,-1 0,1 0,-1 1,0 0,1 0,-1 1,0 0,1 1,-1 0,0 0,1 1,0 0,-1 1,1 0,0 0,0 0,0 1,1 0,-1 1,1 0,0 0,0 1,1-1,-2 3,7-5,-1 0,1 1,-1-1,1 0,0 1,0-1,1 1,-1-1,1 1,0 0,-1-1,2 1,-1 0,0-1,1 1,0-1,0 1,0-1,0 1,0-1,1 0,-1 1,1-1,0 0,0 0,0 0,0-1,1 1,-1 0,1-1,0 1,0-1,0 0,0 0,0 0,0-1,0 1,0-1,1 1,-1-1,1 0,-1 0,1-1,-1 1,2-1,14 8,-7-5,0 1,-1 1,1 0,-1 0,0 1,0 1,-1 0,0 0,0 1,-1 0,0 0,0 1,-1 1,5 5,-13-10,0-1,0 0,-1 1,1-1,-1 0,0 1,0-1,0 0,-1 0,1 0,-1 0,0 0,0 0,-1 0,1-1,-1 1,0-1,0 1,0-1,0 0,0 0,-1-1,1 1,-1-1,0 0,0 0,0 0,0 0,0 0,0-1,0 0,-1 0,-3 3,-155 61,159-62,-1-1,1 0,-1 0,0 0,0-1,0 0,0 0,0 0,0 0,0-1,0 0,-1 0,1 0,0-1,0 0,0 0,0 0,0 0,-3-2,8 0,0 0,0 0,0 1,0-1,0 0,1 1,0-1,-1 0,1 1,0-1,0 0,0 1,1-1,-1 1,0 0,1-1,0 1,-1 0,1 0,0 0,0 0,0 1,1-1,-1 0,2 0,0-2,12-10,-1 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29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20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1,'-73'645,"43"-377,25-139,22-111,-6-18</inkml:trace>
  <inkml:trace contextRef="#ctx0" brushRef="#br0" timeOffset="545.883">985 255,'-20'-8,"0"-3,-1 1,0 1,-1 1,0 1,0 1,-1 1,0 1,0 0,0 2,0 1,0 1,0 1,0 1,0 1,-20 5,33-4,0 0,0 0,0 1,1 1,0-1,0 2,1-1,0 1,0 0,0 1,1 0,0 0,1 1,0-1,0 1,0 1,2-1,-1 1,1 0,0 0,1 0,0 1,1-1,-1 6,2-10,-1-1,1 0,0 1,1-1,-1 1,1-1,0 0,0 1,1-1,-1 1,1-1,0 0,1 1,-1-1,1 0,0 0,1 0,-1 0,1 0,0-1,0 1,0-1,1 0,-1 0,1 0,0 0,0-1,1 1,-1-1,1 0,0 0,-1-1,1 0,0 1,1-2,1 2,11-2,0 0,0-1,0 0,0-2,0 0,0-1,-1-1,1 0,-1-2,0 0,-1-1,1 0,-1-1,-1-1,13-9,14-4,188-116,-229 137,0 0,0 0,0 0,0 0,0 0,1 0,-1 0,0 0,0 0,1 1,-1-1,1 1,-1-1,0 1,1-1,-1 1,1 0,-1-1,1 1,-1 0,1 0,-1 0,1 0,-1 1,1-1,-1 0,1 1,-1-1,1 0,-1 1,1 0,-1-1,0 1,0 0,1 0,-1 0,0 0,0 0,0 0,0 0,0 0,0 0,0 1,0-1,0 0,-1 1,1-1,0 0,-1 1,1-1,-1 1,0-1,1 1,-1-1,0 1,1 19,-2 0,0 0,-1 0,-1-1,-1 1,0-1,-8 19,3-4,-14 49,6-24,2 2,3 0,2 0,3 13,6-70,0 0,0 0,1 0,0 0,0 0,0 0,1 0,0 0,0 0,0 0,0 0,1 0,-1-1,1 1,1 0,-1-1,1 0,-1 0,1 1,1-1,-1-1,0 1,1 0,0-1,0 0,0 0,0 0,0-1,1 1,-1-1,1 0,-1 0,1 0,3 0,14 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29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56 297,'-15'38,"-4"18,5-1,6-9</inkml:trace>
  <inkml:trace contextRef="#ctx0" brushRef="#br0" timeOffset="863.43">225 522,'145'-292,"-53"156,-92 135,1 0,-1 0,0 0,1 0,-1 0,1 0,-1 0,1 1,-1-1,1 0,0 0,-1 1,1-1,0 0,0 1,0-1,-1 1,1-1,0 1,0-1,0 1,0 0,0-1,0 1,0 0,0 0,0 0,0 0,0 0,0 0,0 0,0 0,0 0,-1 0,1 0,0 0,0 1,0-1,0 0,0 1,0-1,0 1,0-1,-1 1,1 0,0-1,0 1,-1 0,1-1,0 1,-1 0,1 0,-1-1,1 1,-1 0,1 0,-1 0,0 0,1 0,-1 0,0 0,0 0,0 0,0 0,13 187,-12-181,-1 0,2 0,-1 0,1 0,0 0,1 0,-1 0,1-1,1 1,-1-1,1 0,0 0,0 0,1-1,0 1,0-1,0 0,1-1,-1 1,1-1,0 0,1 0,-1-1,4 2,-3-3,-1 0,1 0,0 0,0-1,0 1,0-2,0 1,0-1,0 0,0-1,0 0,0 0,0 0,0-1,0 0,-1 0,1-1,-1 1,1-2,-1 1,0-1,0 0,-1 0,1 0,-1-1,0 0,0 0,0 0,3-6,9-15,-1-1,-1-1,-2 0,0-1,-2-1,-2 1,0-2,1-15,-9-33,-7 61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31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178 284,'-20'23,"1"2,1 0,1 1,2 1,0 1,2 0,1 1,1 0,2 0,1 1,1 1,1-1,0 28,5-48,1-1,0 1,1 0,0-1,0 1,1 0,0-1,1 0,0 0,1 0,0 0,0 0,1 0,0-1,0 0,1 0,0-1,0 1,1-1,0-1,0 1,1-1,0-1,0 1,0-1,1 0,0-1,-1 0,2-1,13 2</inkml:trace>
  <inkml:trace contextRef="#ctx0" brushRef="#br0" timeOffset="868.796">291 848,'44'-8,"-1"-1,-1-2,1-3,-2-1,0-1,0-3,-32 15,1 1,-1-2,0 1,0-1,0-1,-1 1,0-2,0 1,0-1,-1 0,0 0,0-1,-1 0,0 0,0-1,-1 0,0 0,-1 0,0 0,0-1,2-8,-5 6,1 1,-2-1,1 1,-1-1,-1 1,0-1,-1 1,0 0,-1-1,-2-4,4 13,0 0,0-1,0 1,-1 0,1 0,-1 0,0 0,0 0,0 1,0-1,-1 0,1 1,-1 0,1-1,-1 1,0 0,0 1,0-1,0 0,0 1,0 0,0-1,-1 1,1 0,0 1,-1-1,1 1,0-1,-1 1,1 0,-1 0,1 1,-1-1,1 1,0-1,-2 2,-3 1,0 2,0-1,1 1,-1 0,1 1,0 0,0 0,1 0,0 1,0 0,1 0,-1 1,2-1,-1 1,1 0,0 0,1 1,-1-1,2 1,-1 0,1 0,1 0,0 0,0 0,1 0,0 0,0 0,1 0,0 0,1 0,1 5,0-3,1 0,1 0,-1 0,2 0,-1-1,2 0,-1 0,1 0,1-1,0 0,0-1,0 0,1 0,1-1,-1 0,1 0,0-1,1 0,-1-1,1-1,0 1,0-2,1 1,-1-2,1 1,0-2,-1 2,0-1,1-1,-1 0,0-1,1 0,-1 0,0-1,1-1,-1 0,0 0,0-1,0-1,0 0,-1 0,1-1,-1 0,-1-1,1 0,-1-1,0 0,0 0,-1-1,0 0,4-5,-1-2,-2-1,0 1,0-2,-2 1,0-1,-1 0,0 0,-2-1,0 0,-1 0,-1 0,0 0,-1 0,-1 0,-2-7,2 23,0 1,0-1,0 0,0 0,0 1,0-1,-1 0,1 1,0-1,-1 0,0 1,1-1,-1 0,0 1,0-1,0 1,0 0,0-1,0 1,0 0,-1-1,1 1,0 0,-1 0,1 0,-1 0,1 0,-1 1,1-1,-1 0,0 1,1-1,-1 1,0-1,0 1,1 0,-1 0,0 0,0 0,1 0,-1 0,0 1,0-1,1 0,-1 1,0-1,1 1,-1 0,1 0,-1-1,1 1,-1 0,1 0,-1 0,1 1,0-1,-1 0,1 0,0 1,0-1,0 1,0-1,0 2,-5 7,0 1,0 0,2 0,-1 0,1 0,1 1,0-1,1 1,0 0,1 0,0 0,1 0,0 0,1 0,1 9,-1-14,0 1,0 0,1-1,0 1,1-1,-1 0,2 1,-1-1,1-1,-1 1,2 0,-1-1,1 0,0 0,0 0,1-1,0 0,0 0,0 0,0-1,1 0,0 0,0 0,0-1,0 0,6 1,1 0,-1-1,0 0,1-1,0-1,0 0,-1 0,1-2,0 0,0 0,-1-1,1-1,-1 0,1-1,9-5,-4-1,-1 0,0-1,-1-1,0 0,-1-2,0 0,-1 0,-1-2,0 0,-2 0,1-1,-1-2,12-13,1 0,-1-2,-1-1,-2-1,8-20,-29 56,2-3,-1 0,1 0,-1 0,0 0,0 0,0 0,0-1,-1 1,1 0,-1 0,0-1,0 1,0 0,0-1,0 1,-1 0,0 0,0-2,-1 5,-1 0,1 0,0 0,-1 1,1-1,-1 1,1-1,0 1,-1 0,1 0,0 0,0 0,0 0,0 1,0-1,0 1,0-1,0 1,1-1,-1 1,0 0,1 0,0 0,-1 0,1 0,0 0,-14 15,0 2,2 0,0 1,1 0,1 1,1 0,0 1,2 0,1 0,1 1,0 0,0 12,5-26,0-1,0 1,1-1,0 1,1-1,0 1,0-1,1 0,0 1,0-1,1 0,0 0,1 0,-1-1,1 1,1-1,0 0,0 0,0 0,1-1,-1 0,2 0,-1 0,1-1,0 0,0 0,0-1,0 1,1-2,0 1,0-1,0 0,0-1,0 0,1 0,-1-1,1 0,-1 0,4-1,15-6,-3-1</inkml:trace>
  <inkml:trace contextRef="#ctx0" brushRef="#br0" timeOffset="1252.547">2210 256,'-13'20,"-30"47,2 2,4 2,-10 30,43-92,0 0,1 0,0 0,0 1,1 0,0-1,1 1,0 0,1 0,0 0,0 0,1-1,0 1,1 0,0 0,1-1,0 1,0-1,1 0,0 0,0 0,1-1,1 1,-1-1,1 0,1-1,-1 0,4 3,-3-5,1-1,-1 0,1-1,0 0,0 0,0-1,0 1,0-2,0 1,1-1,-1-1,0 0,1 0,-1 0,0-1,6-1,-9 2,-1-1,1 0,0 0,-1 0,1-1,-1 1,1-1,-1 0,0 0,0-1,0 1,0-1,0 0,0 0,-1 0,1 0,-1-1,0 1,0-1,-1 0,1 0,-1 0,1 0,-1-1,-1 1,1-1,0 1,-1-1,0-1,-6-35,-1 23</inkml:trace>
  <inkml:trace contextRef="#ctx0" brushRef="#br0" timeOffset="1435.379">1730 453,'62'0,"31"0,4 0,-6 0,-12 0,-15 0,-14 0,-11 0,-6 0,-5 0,-3 0,-4 0</inkml:trace>
  <inkml:trace contextRef="#ctx0" brushRef="#br0" timeOffset="1804.9">2690 1,'28'13,"-1"1,0 1,-1 1,-1 2,-1 0,0 2,-2 1,0 0,-1 2,-1 0,-1 3,-7-11,-1 2,-1 0,0 0,-1 1,-1 0,-1 0,-1 1,0 0,-1 0,-1 1,-1-1,-1 1,-1 0,0-1,-2 1,0 0,-1 0,-3 8,-1 3,-2 1,-1-2,-1 1,-2-1,-1-1,-1 0,-1-1,-2-1,-1 0,-1-1,-2 0,12-15,-1-1,0-1,-1 0,0 0,-1-1,1 0,-2-1,1 0,-1-1,0 0,0-1,-2-1,-9 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1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118 424,'26'9,"1"-2,1-1,-1-2,0 0,1-2,0-1,16-2,-19 1,0-1,1-1,-1-2,0 0,-1-2,1-1,-1-1,0 0,-1-2,0-1,0-1,-1-1,-1-1,0 0,-1-2,-1 0,0-2,-2 0,0 0,0-2,-2 0,-1-1,0-1,-2 0,5-11,-8 13,-6 15,1 0,-2-1,1 0,-1 1,0-1,0 0,0 0,-1 0,0 0,0 0,0-1,-1 1,0 0,-1-6,0 11,0 1,0-1,0 1,0 0,0-1,0 1,0 0,0 0,0-1,0 1,-1 0,1 0,0 0,0 0,0 0,0 1,0-1,0 0,0 0,0 1,0-1,0 1,0-1,0 1,0-1,0 1,0 0,0-1,0 1,0 0,1 0,-1-1,0 1,0 0,1 0,-1 0,1 0,-1 0,1 0,-1 0,1 0,0 0,0 0,-1 1,1-1,0 0,0 0,0 0,0 1,-19 44,2 1,2 0,2 1,1 9,-10 33,0 4,-5-2,-3-2,-4 0,-4-2,-4-2,-3-2,-45 61,77-124,-1-1,-1 0,0-1,-2 0,0-1,-1-1,0-1,-2-1,0 0,0-2,-1 0,-1-1,0-1,-1-1,-17 4,35-13,-1-1,1 1,0-1,-1 0,1-1,0 0,-1 0,1 0,0 0,0-1,0 0,0 0,0 0,0 0,0-1,1 0,-1 0,1 0,0-1,0 1,0-1,1 0,-1 0,1 0,0-1,0 1,0-1,1 0,0 0,-1 0,2 0,-1 0,1 0,-1 0,1 0,1-1,-1 1,1 0,0-1,0 1,1-1,-1 1,0 1,-1 0,1 0,0 0,0 0,0 0,1 0,-1 1,1-1,0 0,0 0,0 1,1-1,-1 0,1 1,0 0,0-1,0 1,0 0,0 0,1 0,0 0,-1 0,1 1,0-1,0 1,1 0,-1 0,0 0,1 0,-1 0,1 1,0 0,-1 0,1 0,0 0,0 0,125 65,-83-47,0-3,1-2,0-1,1-3,0-2,0-1,0-3,0-3,36-4,-22 4,-36 0,1-2,-1-1,0-1,0-2,0 0,-1-2,0 0,13-9,-15 8</inkml:trace>
  <inkml:trace contextRef="#ctx0" brushRef="#br0" timeOffset="8771.893">1416 1102,'35'-16,"0"-1,-1-2,-1-1,-1-1,-1-2,2-4,-29 25,0-1,-1 0,1 0,-1 0,1 0,-1 0,0-1,0 1,-1-1,1 0,-1 0,0 0,0 0,0 0,0-1,-1 1,1-1,-1 1,0-1,-1 1,1-1,-1 1,0-1,0 0,0 1,-1-1,0 1,0-1,0 1,0-1,-1 1,1 0,-1-1,0 1,-1 0,1 0,-1 0,1 1,-1-1,-1 0,-2 0,0 0,-1 0,1 0,-1 1,0 0,0 1,0-1,0 1,0 1,-1-1,1 1,0 0,-1 1,1 0,-1 0,1 1,-1 0,1 0,0 0,-1 1,1 0,0 1,0 0,0 0,1 0,-1 1,1 0,0 0,0 0,0 1,0 0,-3 5,-1-2,0 1,1 0,0 0,0 1,1 0,1 1,0 0,0 0,1 0,0 1,1 0,0 0,1 0,1 1,0-1,0 1,2 0,-1 0,2 0,-1 0,2 0,0 0,0-1,1 1,1 0,0 0,0-6,1-1,-1 1,1-1,0 0,1 0,-1 0,1 0,0-1,1 0,-1 0,1 0,0-1,0 0,1 0,-1 0,1-1,0 0,0 0,0-1,0 0,0 0,4 0,11 3,0-2,1-1,0 0,-1-2,1-1,18-2,7-7,0-1,-2-3,1-1,-2-3,0-2,-1-1,-2-3,0-1,-1-2,-2-2,-1-1,15-17,-11 8,-2-2,-2-1,-2-2,-1-1,-3-2,-2-1,2-8,-14 25,-2-1,-1-1,-2 0,-1 0,-2-1,-1-1,-1 0,-2 0,-2 0,-1-3,-2 34,0 0,-1 1,1-1,-1 0,0 1,0-1,0 0,-1 0,1 1,-1-1,0 1,0-1,0 0,-1 1,1 0,-1-1,0 1,0 0,0 0,0 0,-1 0,1 0,-1 0,1 1,-1-1,0 1,0 0,0 0,0 0,-1 0,1 1,0-1,-1 1,1 0,-1 0,0 0,1 0,-1 1,0-1,1 1,-1 0,0 0,0 0,1 1,-1-1,0 1,-6 4,2 1,-1-1,0 2,1-1,1 1,-1 0,1 1,0-1,0 1,1 1,1-1,-1 1,1 0,0 1,1-1,-1 6,-8 19,3 1,0 0,2 1,2 0,2 0,1 0,1 6,5 24,3-1,3 1,2-1,12 30,-23-93,21 80,-10-43,-2 0,-2 0,-1 1,-2 0,-1 7,-5 24,2-60</inkml:trace>
  <inkml:trace contextRef="#ctx0" brushRef="#br0" timeOffset="8988.483">1924 622,'38'0,"47"-5,18-1,1-5,-7 0,-11 1,-10 4,-9-4,-6 1,-4 2,-6 1,-12 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9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1,'-47'714,"19"-544,25-151,10-20,16-25,10-16,1 1,3 3,0 0,3 3,0 1,3 2,0 2,26-12,16 12,-83 30,1-1,-1 1,1 0,-1 0,1 1,-1-1,0 0,1 1,-1-1,1 1,-1 0,0 0,1 0,-1 0,0 0,0 1,0-1,0 1,0-1,0 1,0 0,0-1,-1 1,1 0,-1 0,0 0,1 1,-1-1,0 0,0 0,0 1,0-1,-1 1,1 0,1 5,-1 0,0 0,-1 0,0 0,0 0,-1 0,1 0,-2 0,1 0,-1 0,-1 0,1 0,-1-1,-1 1,1-1,-1 0,0 0,-1 0,-3 3,-107 116,96-109,-1-1,-1 0,0-2,-1 0,0-2,-1 0,0-2,-1 0,-24 6,46-15,-1 0,1 0,0 0,0 0,-1-1,1 1,-1-1,1 1,-1-1,1 0,0 0,-1 0,1 0,-1 0,1-1,-1 1,1-1,0 0,-1 1,1-1,0 0,-1-1,1 1,0 0,0 0,0-1,0 1,0-1,1 0,-1 0,0 1,1-1,-1 0,1 0,0-1,0 1,0 0,0 0,0-1,0 1,0 0,1-1,-1 1,1-1,0 1,0 0,0-1,0 1,0-1,0 1,0-1,1 1,0-1,-1 1,10-19,3 1</inkml:trace>
  <inkml:trace contextRef="#ctx0" brushRef="#br0" timeOffset="315.202">586 819,'75'-8,"-1"-2,0-4,37-13,-101 24,-1-1,1 1,-1-2,0 1,-1-1,1 0,-1-1,0 0,0 0,-1-1,0 0,0 0,0-1,-1 1,0-2,-1 1,0 0,0-1,-1 0,0 0,0-1,-1 1,-1-1,1 0,-1 1,-1-2,0 8,-1-1,0 1,0 0,0 0,0-1,0 1,-1 0,1-1,-1 1,0 0,0 0,0 0,0 0,-1 0,1 0,-1 0,0 0,0 1,0-1,0 0,0 1,-1 0,1-1,-1 1,1 0,-1 0,0 1,0-1,0 1,0-1,0 1,0 0,0 0,0 0,0 0,-1 1,1-1,0 1,0 0,-1 0,1 0,0 1,-1-1,1 1,0-1,0 1,-3 1,-7 3,0 1,1 0,0 0,0 1,0 1,1 0,0 1,0 0,1 0,0 1,1 1,0 0,1 0,0 0,0 1,2 0,-1 1,2-1,-1 1,2 1,0-1,0 0,2 1,-1 1,1-7,0 1,1 0,0-1,0 1,1 0,0-1,0 1,1 0,0-1,1 1,0-1,0 1,1-1,0 0,0 0,1 0,0 0,1-1,-1 1,2-1,-1 0,1-1,0 1,0-1,0 0,1-1,0 0,0 0,8 4,2-2,0 0,1-1,0-1,0-1,0-1,0 0,1-1,-1-1,1-1,-1-1,1 0,9-3,1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7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1,'-6'71,"3"-1,3 1,5 30,-4-91,32 425,-35-72,2-351</inkml:trace>
  <inkml:trace contextRef="#ctx0" brushRef="#br0" timeOffset="262.947">1 651,'57'-20,"25"-10,7-1,-7 5,-12 7,-8 2,-11 4,-8 4,-7 4,-6 2,-1-2,-3-2,-4 2</inkml:trace>
  <inkml:trace contextRef="#ctx0" brushRef="#br0" timeOffset="678.403">791 30,'-25'428,"24"-366,3 1,3-1,2 0,3-1,10 29,-19-89,-1 4,0 0,1 0,-1 0,1-1,0 1,1 0,-1-1,1 1,0-1,0 1,0-1,1 0,0 0,-1 0,1 0,1 0,-1-1,1 0,-1 1,1-1,0 0,0-1,0 1,0-1,1 0,-1 0,1 0,-1 0,1-1,-1 0,4 1,3-6,-1 0,1 0,-1-1,0 0,-1-1,1 0,-1 0,0-1,-1 0,0-1,5-5,-8 7,0 0,1 0,0 0,0 1,0 0,1 0,0 0,-1 1,2 0,-1 1,0-1,1 1,0 1,-1-1,1 1,0 1,0-1,0 1,1 1,-1 0,4 0,-7 2,0 1,-1-1,1 1,-1 0,1 1,-1-1,0 1,0-1,-1 1,1 0,-1 1,0-1,0 0,0 1,-1 0,0 0,0-1,0 1,0 1,-1-1,0 0,0 0,0 0,0 1,-1-1,0 0,0 3,8 34,-8-39,0-1,0 1,0 0,0-1,1 1,-1-1,1 1,0-1,0 1,0-1,0 1,0-1,0 0,1 1,-1-1,1 0,0 0,-1 0,1 0,0-1,0 1,0 0,1-1,-1 0,0 1,0-1,1 0,-1 0,1 0,-1 0,1-1,-1 1,1-1,-1 1,1-1,0 0,0 0,10-6</inkml:trace>
  <inkml:trace contextRef="#ctx0" brushRef="#br0" timeOffset="1063.158">1581 1017,'19'-5,"-1"0,1-2,-1 0,0-2,-1 0,0 0,0-2,-1 0,0-1,-1 0,-1-2,0 1,-1-2,0 0,3-6,-14 19,0 0,0 0,0 0,-1 0,1 0,-1-1,0 1,1 0,-1-1,0 0,0 1,-1-1,1 1,0-1,-1 0,0 0,1 1,-1-1,0 0,-1 0,1 1,0-1,-1 0,0 1,1-1,-1 0,0 1,0-1,0 1,-1-1,1 1,-1 0,1 0,-1-1,0 1,0 0,0 0,0 1,0-1,0 0,-1 1,1-1,0 1,-1 0,1 0,-1 0,1 0,-1 0,0 0,-7 3,0 0,1 1,-1 0,1 0,0 1,0 0,0 1,0 0,1 0,0 1,0 0,1 1,-1-1,1 1,1 1,-1-1,1 1,1 0,-1 1,1-1,1 1,-2 5,2-9,0 0,1 0,0 1,0-1,0 1,0 0,1-1,0 1,1 0,-1 1,1-1,0 0,0 0,1 0,0 1,0-1,1 0,-1 0,1 1,1-1,-1 0,1 0,0 0,0-1,1 1,0 0,0-1,0 0,1 1,-1-1,1 0,0-1,1 1,-1-1,1 0,0 0,0 0,0-1,1 0,-1 0,1 0,1 0,156 5,-142-9,11 0</inkml:trace>
  <inkml:trace contextRef="#ctx0" brushRef="#br0" timeOffset="1441.243">2146 1017,'17'52,"-2"-75,3-36,-16 46,1 1,1 0,0 0,1 0,0 1,0 0,1-1,1 2,4-7,-6 10,1 1,0 0,0 0,0 0,0 0,1 1,0 0,0 0,0 1,1 0,0 0,-1 1,6-1,8-1</inkml:trace>
  <inkml:trace contextRef="#ctx0" brushRef="#br0" timeOffset="1814.411">2625 932,'28'-6,"-1"-2,1-1,-2-1,1-1,-2-2,1 0,-2-2,0 0,-1-2,0-1,-1 0,14-18,-33 35,-1-1,0 0,1 0,-1 0,0 0,0-1,0 1,0 0,-1-1,1 0,-1 1,1-1,-1 0,0 0,0 1,0-1,0 0,-1 0,1 0,-1 0,0 0,0 0,0 0,0 0,0 0,-1 0,1 0,-1 0,0 0,0 0,0 0,0 0,0 1,-1-1,0 0,1 1,-1-1,0 1,0 0,0 0,0 0,0 0,-1 0,1 0,-1 0,-10 0,1 1,-1 0,0 1,1 1,-1 0,0 0,1 1,-1 1,1 0,0 1,0 0,0 1,1 0,0 1,0 0,0 1,0 0,1 1,1 0,-1 0,1 1,0 0,1 1,-4 7,2-5,0 2,1-1,0 1,2 0,-1 1,2 0,0 0,1 1,-3 15,6-24,1 0,0 0,1 0,-1 0,2 0,-1 0,1 0,0 0,0 0,1 0,0 0,0 0,0 0,1-1,0 1,1-1,-1 0,1 0,0 0,1-1,-1 1,1-1,0 0,1 0,11 7,1-1,1 0,0-2,0 0,1 0,0-2,0-1,1 0,-1-2,1 0,1-2,-1 0,20-1,-14-3,1-1,-1-1,1-1,-1-1,20-9,-24 8,5-1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2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27,'-2'-2,"1"0,-1 0,1 0,-1 0,1 1,-1-1,0 1,0-1,0 1,0 0,0 0,0 0,0 0,0 0,-1 0,1 0,0 1,0-1,-1 1,1 0,0 0,-1 0,1 0,0 0,-1 0,0 0,-6-1,0 0,0 1,0 1,1 0,-1 0,0 0,1 1,-1 0,1 1,-1 0,1 0,0 1,0 0,1 0,-1 1,1 0,0 1,0-1,0 1,1 0,-1 2,6-7,0 1,0 0,0-1,0 1,0 0,0-1,1 1,-1 0,0 0,1 0,-1 0,1 0,0 0,0-1,0 1,0 0,0 0,0 0,0 0,1 0,-1 0,1 0,-1 0,1-1,0 1,0 0,0 0,0-1,0 1,0-1,0 1,0-1,1 1,-1-1,1 1,60 40,-52-36,65 27,-61-29,-1 1,0 0,0 1,0 1,-1 0,0 1,-1 0,1 0,-2 2,3 1,-11-8,0-1,0 1,0-1,-1 1,1-1,-1 1,0 0,0 0,0-1,0 1,0 0,-1 0,1 0,-1 0,0 0,0 0,0 0,0 0,0 0,-1 0,1 0,-1 0,0 0,0 0,0 0,0 0,-1-1,1 1,-1-1,1 1,-1-1,0 1,0-1,0 0,0 0,-1 0,1 0,-1 0,0 0,-108 58,74-48,-1-1,0-3,0-1,-1-1,0-2,-5-2,20-2</inkml:trace>
  <inkml:trace contextRef="#ctx0" brushRef="#br0" timeOffset="321.053">761 225,'-6'11,"0"0,1 0,1 0,-1 1,2-1,0 1,0 0,1 0,0 1,1-1,1 0,0 0,0 1,1-1,1 0,0 0,1 0,0 0,3 6,-4-14,0 0,1-1,0 1,0-1,0 0,0 1,0-2,1 1,-1 0,1-1,0 1,-1-1,1 0,0 0,0-1,1 1,-1-1,0 0,0 0,1 0,-1-1,1 0,-1 1,0-2,1 1,0 0,114-29,-104 21,0 0,0-1,0 0,-2-1,1-1,-1 0,-1-1,0 0,0-1,-1 0,-1-1,0 0,-1 0,-1-1,0-1,-1 1,-1-1,0 0,2-10,-7 21,1 1,-1 0,0-1,0 0,-1 1,1-1,-1 1,0-1,0 0,-1 1,0-1,1 1,-1-1,-1 1,1-1,-1 1,1-1,-1 1,0 0,-1 0,1 0,-1 0,0 1,0-1,0 1,0 0,-1-1,1 1,-1 1,0-1,0 0,0 1,0 0,0 0,0 0,-1 1,-3-2,-76 1,58 9</inkml:trace>
  <inkml:trace contextRef="#ctx0" brushRef="#br0" timeOffset="819.055">1354 450,'8'-26,"0"0,2 1,0 0,2 1,1 0,1 0,1 2,1 0,0 0,2 2,1 0,12-10,-29 28,-1 0,1 0,0 0,1 0,-1 0,0 0,0 0,1 1,-1-1,1 1,0-1,-1 1,1 0,0 0,0 1,-1-1,1 0,0 1,0 0,0-1,0 1,0 0,0 1,0-1,0 0,-1 1,1 0,0 0,0 0,-1 0,1 0,0 0,-1 1,1-1,-1 1,1-1,-1 1,0 0,0 0,0 0,0 1,0-1,0 0,0 2,15 124,-17-127,0 0,1 0,-1 0,0 0,1-1,-1 1,1 0,-1 0,1 0,-1 0,1 0,0-1,-1 1,1 0,0 0,0-1,-1 1,1 0,0-1,0 1,0-1,0 0,0 1,0-1,0 1,0-1,0 0,0 0,0 0,0 0,0 0,0 0,0 0,0 0,0 0,0 0,0 0,0-1,0 1,0 0,0-1,0 1,0-1,0 1,0-1,45-28,-38 23,12-10,0 2,1 0,1 1,0 1,1 1,0 1,9-1,-30 10,-1 0,1 1,0 0,0-1,0 1,0 0,-1 0,1 0,0 0,0 0,0 0,0 1,0-1,-1 1,1-1,0 1,0 0,-1-1,1 1,0 0,-1 0,1 0,-1 1,1-1,-1 0,0 0,1 1,-1-1,0 1,0-1,0 1,0 0,0-1,0 1,-1 0,1 0,0-1,-1 1,0 0,1 0,3 87,-5-58,9 17,-2-29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4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80 342,'27'-4,"0"-1,-1-1,1-2,-1 0,-1-2,0-1,0-1,-1-1,0 0,-2-2,6-5,-24 17,1 1,-1 0,0-1,0 0,0 0,0 0,-1-1,1 1,-1-1,0 0,0 0,0 0,-1 0,1 0,-1 0,0-1,0 1,-1-1,1 0,-1 1,0-1,0 0,-1 0,1 0,-1 0,0 0,-1 0,1 1,-1-1,0 0,0 0,0 0,-1 1,0-1,1 1,-2-1,1 1,0 0,-1 0,0 0,-2-3,-5 2,1-1,-1 1,-1 1,1 0,0 0,-1 1,0 0,0 1,0 1,0-1,0 2,0-1,0 2,0-1,-1 1,1 1,0 0,1 1,-1 0,0 1,1 0,0 0,-9 6,6-3,0 1,1 0,0 0,1 1,0 1,0 0,1 1,0 0,1 0,0 1,-2 4,8-11,-1 1,1-1,0 1,1 0,-1 0,1 0,0 0,0 0,1 1,0-1,0 1,1-1,0 1,0-1,0 0,1 1,-1-1,2 1,-1-1,1 0,0 0,0 0,1 0,-1 0,1 0,2 2,8 5,0 0,1 0,0-2,1 1,0-2,0 0,1-1,1-1,0 0,0-1,0-1,1 0,0-2,0 0,0-1,0-1,0 0,1-2,-1 0,1-1,-1 0,0-2,82-20,-75 11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198 289,'85'-26,"-1"-4,-2-4,-1-3,27-19,-91 48,-3 2,-1-1,1 0,-1-1,-1 0,1-1,-1-1,-1 0,0 0,10-12,-49 61,-44 214,49-153,-79 422,89-455,7-18,-2-1,-2 0,-2-1,-3 0,-1-1,-3-1,-1 0,-3-2,-5 6,-45 18,56-58</inkml:trace>
  <inkml:trace contextRef="#ctx0" brushRef="#br0" timeOffset="235.608">1 994,'38'-14,"32"-10,14-5,2 1,-4 2,-2 0,-4 4,-6 2,-11-1,-4 3,-8 5,-2-1,-3 3,-5-2,-4 1,-7 3</inkml:trace>
  <inkml:trace contextRef="#ctx0" brushRef="#br0" timeOffset="618.116">1073 713,'-1'37,"0"-20,0 0,1 0,1 0,0 0,1 0,1 0,1 0,0 0,2-1,-1 0,5 7,-9-21,1 1,-1-1,0 0,1 0,-1 0,1 0,-1-1,1 1,0 0,0-1,0 1,0-1,0 1,0-1,0 0,1 0,-1 0,0 0,1-1,-1 1,1-1,-1 1,0-1,1 0,-1 0,1 0,-1 0,1 0,-1 0,1-1,-1 1,0-1,1 0,-1 0,0 0,1 0,-1 0,0 0,0-1,0 1,0-1,1 0,76-77,6-49,-73 104</inkml:trace>
  <inkml:trace contextRef="#ctx0" brushRef="#br0" timeOffset="1021.705">1496 994,'128'-212,"-125"208,34-41,-36 45,0-1,0 0,0 1,0-1,0 1,0-1,0 1,0 0,0-1,0 1,0 0,1 0,-1 0,0 0,0 0,0 0,0 0,0 0,1 0,-1 1,0-1,0 0,0 1,0-1,0 1,0-1,0 1,0 0,0-1,0 1,0 0,-1 0,1-1,0 1,0 0,-1 0,1 0,0 0,-1 0,1 0,-1 0,1 0,-1 0,0 0,1 1,-1-1,0 0,1 3,1 1,0-1,-1 0,2 0,-1 0,0 0,1-1,0 1,0-1,0 1,0-1,0 0,1 0,-1 0,1-1,0 1,0-1,0 0,0 0,0 0,0-1,1 1,-1-1,0 0,1 0,-1-1,1 1,0-1,5-1,0-1,-1 0,1 0,-1-1,1 0,-1 0,0-1,0-1,0 1,-1-1,0-1,0 0,0 0,0 0,-1-1,0 0,-1-1,0 1,29-26,-22 22</inkml:trace>
  <inkml:trace contextRef="#ctx0" brushRef="#br0" timeOffset="1284.213">2343 684,'-18'15,"0"1,1 1,1 1,0 0,2 1,0 1,1 0,-3 8,14-26,0 1,1-1,-1 1,1 0,-1 0,1-1,0 1,0 0,0 0,1 0,-1 0,1 0,0 0,-1 1,2-1,-1 0,0 0,0 0,1 0,0 0,-1 0,1 0,0 0,1 0,-1-1,0 1,1 0,0-1,-1 1,1-1,0 1,0-1,0 0,1 0,-1 0,1 0,-1 0,1-1,-1 1,1-1,0 1,0-1,0 0,0 0,0 0,0-1,1 1,12-1,0 0,0 0,-1-2,1 0,0-1,-1-1,0 0,1-1,-2 0,1-2,-1 1,0-2,0 0,-1 0,11-10,-5 4</inkml:trace>
  <inkml:trace contextRef="#ctx0" brushRef="#br0" timeOffset="1537.587">2822 260,'-10'43,"-7"24,-2 6,4-6,3-8,4-10,3-9,3-6,2-3,0-4,1 0,0-1,0 0,-1-4</inkml:trace>
  <inkml:trace contextRef="#ctx0" brushRef="#br0" timeOffset="1783.22">2511 571,'34'0,"35"5,10 6,-3 1,-9-1,-13-2,-9 1,-8 0,-6-2,-8-3</inkml:trace>
  <inkml:trace contextRef="#ctx0" brushRef="#br0" timeOffset="2034.616">3218 740,'0'24,"0"8</inkml:trace>
  <inkml:trace contextRef="#ctx0" brushRef="#br0" timeOffset="2189.818">3218 458,'4'-5,"3"-1</inkml:trace>
  <inkml:trace contextRef="#ctx0" brushRef="#br0" timeOffset="2387.507">3528 684,'-9'12,"-2"2,0 0,1 0,0 1,1 1,1 0,0 0,1 0,1 1,1 0,0 0,0 10,5-25,0 0,1 0,-1 0,1 0,0 0,-1 0,1 0,0 0,0 0,0 0,1-1,-1 1,0 0,1-1,-1 1,1-1,-1 1,1-1,0 0,-1 0,1 0,0 0,0 0,0 0,0 0,0 0,0-1,0 1,0-1,0 0,0 1,0-1,0 0,1 0,-1-1,0 1,0 0,0-1,0 1,0-1,0 1,0-1,0 0,0 0,0 0,-1 0,1 0,0-1,0 1,-1 0,1-1,-1 1,0-1,1 0,-1 1,0-1,1-1,5-4,0-1,0 0,-1 0,0 0,0-1,-1 1,0-1,0-1,-1 1,-1-1,1 1,-2-1,1 0,-1 0,-1-1,0 1,0 0,-1 0,0-1,-2-4,2 12,0 0,0 1,-1-1,0 1,1-1,-1 1,0-1,0 1,0-1,0 1,-1 0,1-1,-1 1,1 0,-1 0,0 0,0 0,0 1,0-1,0 0,0 1,-1 0,1-1,-1 1,-15-6</inkml:trace>
  <inkml:trace contextRef="#ctx0" brushRef="#br0" timeOffset="2756.659">3782 769,'8'-10,"52"-57,-59 66,1-1,0 1,0 0,0 0,-1 0,1 0,0 0,0 0,0 1,1-1,-1 1,0-1,0 1,0 0,0 0,0 0,1 0,-1 0,0 0,0 1,0-1,0 1,0 0,0-1,0 1,0 0,0 0,0 0,0 0,-1 1,1-1,0 0,-1 1,1-1,-1 1,1 0,0 1,1 0,-1 1,0 0,1 0,-1 0,1 0,0-1,0 1,0-1,0 0,1 0,0 0,-1-1,1 1,0-1,0 0,0 0,0 0,1 0,-1-1,1 1,-1-1,1-1,-1 1,1 0,-1-1,1 0,-1 0,1-1,0 1,-1-1,1 0,1-1,-1-1,1-1,-1 1,0-1,-1 0,1-1,-1 1,0-1,0 0,0 0,-1 0,0-1,0 1,0-1,0 0,-1 0,2-6,1 0,5-13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6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144 414,'-20'25,"1"1,0 1,2 1,2 0,0 2,2-1,0 3,12-30,0 0,-1 0,1 0,0 0,0 1,0-1,0 0,0 0,1 0,-1 1,0-1,1 0,0 1,0-1,0 1,0-1,0 0,0 1,0-1,1 0,0 1,-1-1,1 0,0 1,0-1,0 0,0 0,0 0,1 0,-1 0,0 0,1 0,0-1,-1 1,1-1,0 1,0-1,0 1,0-1,0 0,0 0,0 0,1 0,-1 0,0-1,1 1,-1-1,1 1,6-4,0-1,0 0,0-1,-1 1,0-2,0 1,0-1,0 0,-1-1,0 0,0 0,-1 0,0-1,0 0,-1 0,0-1,0 1,-1-1,0 0,-1 0,0 0,0-1,0-3,-1 7,0 1,0-1,0 1,-1-1,0 1,0-1,-1 0,1 1,-1-1,0 0,-1 1,1-1,-1 0,0 1,-1-1,0 1,1-1,-1 1,-1 0,1-1,-1 1,0 1,0-1,-1 0,1 1,-1 0,0-1,0 2,-1-1,1 0,-1 1,-3-2,9 6,0-1,0 1,-1 0,1 0,0 0,-1 0,1-1,-1 1,1 0,-1 0,0 0,1 0,-1 0,0 0,0 0,1 0,-1 0,0 0,0 0,0 1,0-1,-1 0,1 0,0 0,0 0,-1 0,1 0,0 0,-1 0,1 0,-1-1,1 1,-1 0,0 0,1 0,-1 0,0-1,1 1,-1 0,0-1,0 1,0 0,0-1,0 1,0-1,1 0,-1 1,0-1,0 0,-1 1,1-1,0 0,0 0,0 0,0 0,0 0,0 0,0 0,0 0,0-1,0 1,0 0,0 0,0-1,0 1,0-1,11 3,-1 0,1-1,0 0,0-1,0 0,-1-1,1 0,0 0,0-1,-1 0,1-1,-1 0,0-1,0 1,8-6,11-2,0 0,-1-3,0 0,-1-1,-1-2,0-1,-1 0,-2-2,1-1,-2 0,-1-2,-1 0,-1-2,-1 0,-1 0,1-6,19-43,-37 75,1-1,0 0,0 0,-1 1,1-1,0 0,0 1,-1-1,1 0,0 1,0-1,0 0,-1 1,1-1,0 1,0-1,0 0,0 1,0-1,0 0,0 1,0-1,0 1,0-1,0 0,0 1,0-1,0 1,1-1,-1 0,0 1,0-1,0 0,0 1,1-1,-1 0,0 1,0-1,1 0,-1 1,0-1,1 0,-1 0,0 1,1-1,-1 0,0 0,1 0,-1 0,1 0,-1 1,0-1,1 0,-1 0,0 0,1 0,-1 0,1 0,-1 0,0 0,-29 275,21-149,-4 149,11-172,-4 1,-5-1,-15 62,18-134,-2 0,0-1,-2 0,-1-1,-2 0,-11 18,23-44,0 0,1 0,-1 0,-1 0,1 0,0 0,0-1,-1 1,0-1,1 0,-1 0,0 0,0 0,0 0,0-1,-1 1,1-1,0 0,-1 0,1 0,-1-1,1 1,-1-1,1 1,-1-1,1-1,-1 1,1 0,-1-1,1 1,0-1,-1 0,1 0,0-1,-1 1,1-1,0 1,0-1,0 0,0 0,1 0,-1-1,0 1,1-1,0 1,-1-1,1 0,0 0,1 0,-1 0,0 0,1 0,0-1,0 1,-1-3,0-11,1-1,0 1,1 0,1 0,1 0,0 0,1 0,1 0,0 0,2 1,0 0,1 0,0 0,1 0,-3 6,33-73,4 2,39-57,-52 93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1,'-56'130,"-7"-3,-4-2,-9-1,64-106,2-5,0 1,1 0,1 1,0 0,1 0,0 0,1 1,1 0,1 0,-2 13,6-26,0-1,0 1,0-1,0 0,1 1,-1-1,1 0,-1 1,1-1,0 0,0 0,0 0,0 0,0 0,1 0,-1 0,1 0,-1 0,1 0,0-1,0 1,-1-1,1 1,0-1,0 0,1 0,-1 0,0 0,0 0,0 0,1 0,-1-1,2 1,87 3,-75-4,-2-1,-2 2,0 0,0-1,0-1,0 0,0-1,0 0,0 0,0-2,-1 1,1-2,-1 1,0-2,0 1,-1-1,10-8,-9 2</inkml:trace>
  <inkml:trace contextRef="#ctx0" brushRef="#br0" timeOffset="216.522">0 339,'48'0,"45"-5,16-1,-2 0,-8 1,-16 2,-14 0,-18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27.9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1559 678,'-2'0,"-1"1,1-1,-1 1,1-1,-1 1,1 0,0-1,-1 1,1 1,0-1,0 0,0 0,0 1,0 0,0-1,0 1,0 0,1 0,-1 0,1 0,-1 0,1 0,0 0,0 0,0 0,0 1,0-1,0 1,0-1,1 0,0 1,-1-1,1 1,0-1,0 3,6 98,-5-95,31 174,-15-97,-4 1,-4 1,-2 38,-13-17,6-106,0-1,0 1,0-1,0 1,0-1,0 0,1 1,-1-1,0 1,1-1,-1 0,1 1,-1-1,1 0,0 1,0-1,-1 0,1 0,0 0,0 0,0 0,0 0,0 0,1 0,-1 0,0 0,0-1,1 1,-1 0,0-1,1 1,-1-1,0 0,1 1,-1-1,1 0,-1 0,1 0,-1 0,0 0,1 0,-1 0,1 0,-1-1,72-7,-70 7,824-122,99-35,-604 101,2 15,2 14,155 12,-416 16,188 13,-180-10,-90-48,13 40,-2-3,1 0,0 0,0 0,1 0,0-1,0 0,1 0,0 0,0 0,1-1,1 1,0 0,0-1,0 1,1-1,1 0,0-4,62-209,-54 198</inkml:trace>
  <inkml:trace contextRef="#ctx0" brushRef="#br0" timeOffset="10302.27">994 2542,'287'-161,"-266"148,183-125,68-68,-92 52,-180 154,0-1,1 0,-1 1,0-1,0 1,1-1,-1 0,0 1,1-1,-1 1,0-1,1 1,-1-1,1 1,-1 0,1-1,-1 1,1-1,0 1,-1 0,1 0,-1-1,1 1,0 0,-1 0,1 0,-1 0,1-1,0 1,-1 0,1 0,0 0,-1 0,1 1,0-1,-1 0,1 0,0 0,-1 0,1 1,-1-1,1 0,0 1,-1-1,1 0,-1 1,1-1,-1 1,1-1,-1 1,0-1,1 1,-1-1,1 1,-1-1,0 1,0-1,1 1,-1 0,0-1,0 1,0 0,1-1,-1 1,0-1,0 1,0 0,-4 50,3-46,-72 420,48-192,10 1,14 148,2-326,4 0,1-1,3 0,9 26,-9-59,-10-22,-5-11,-7-9,-1-1,-1 2,-1 0,-1 0,0 2,-1 0,-1 1,0 1,-1 0,-1 2,0 0,-1 2,0 0,-1 2,-3-1,-3 3,1 2,-1 1,0 2,0 0,0 2,-1 1,1 2,1 1,-1 1,0 1,1 1,0 2,1 1,0 1,1 1,0 1,1 2,0 0,1 2,1 1,1 0,0 2,-3 5,14-14,-22 19,2 2,1 1,2 1,-8 15,33-45,0 1,0 0,1-1,-1 1,1 0,1 0,-1 0,1 1,-1-1,2 0,-1 0,0 1,1-1,0 1,1-1,3 18</inkml:trace>
  <inkml:trace contextRef="#ctx0" brushRef="#br0" timeOffset="10553.435">1136 3190,'48'-29,"44"-28,17-10,-1 2,-9 8,-12 7,-16 9,-11 6,-15 4,-10 7,-7 4,-3 4,-6 6</inkml:trace>
  <inkml:trace contextRef="#ctx0" brushRef="#br0" timeOffset="11003.561">2208 3247,'-25'222,"21"-326,4 85,-2-13,2 0,1-1,1 1,2 0,1 0,1 0,2 1,1 0,2 0,12-25,-12 36,0 0,2 0,0 1,1 1,0 0,2 1,0 0,1 2,6-5,-22 19,1 1,-1-1,0 1,0-1,1 1,-1 0,0-1,0 1,1 0,-1 0,0 0,1 0,-1 0,0 0,1 0,-1 1,0-1,1 0,-1 1,0-1,0 1,1-1,-1 1,0 0,0 0,0-1,0 1,0 0,0 0,0 0,0 0,0 0,-1 0,1 0,0 0,-1 1,1-1,0 0,-1 0,0 0,1 1,-1-1,0 0,1 1,-1-1,0 0,0 1,0-1,1 1,7 19</inkml:trace>
  <inkml:trace contextRef="#ctx0" brushRef="#br0" timeOffset="12001.715">2631 3163,'35'-22,"-2"0,-1-2,-1-1,0-2,-3-1,25-30,-11-32,-42 88,0-1,1 0,-1 1,0-1,-1 0,1 1,0-1,-1 1,1-1,-1 0,0 1,0-1,0 1,0 0,0-1,-1 1,1 0,-1 0,1-1,-1 1,0 1,0-1,0 0,0 0,0 1,0-1,-1 1,1 0,0-1,-1 1,1 0,-1 0,1 1,-1-1,0 0,-3 0,-1-1,1 1,-1 0,1 1,-1 0,0 0,1 0,-1 1,1 0,-1 0,1 0,0 1,-1 0,1 0,0 1,0 0,1 0,-1 0,0 1,1 0,0 0,0 0,0 0,0 1,1 0,0 0,0 0,0 1,1-1,-1 1,1 0,-1 5,-5 6,0 0,2 1,0 0,1 0,0 1,2-1,0 1,2 0,0 1,0-1,2 0,1 9,1-22,-1 1,1-1,0 0,1 0,-1 0,1-1,1 1,-1-1,1 0,-1 1,2-2,-1 1,0 0,1-1,0 0,0 0,0 0,1-1,-1 1,1-2,0 1,-1 0,1-1,0 0,1 0,-1-1,0 0,1 0,-1 0,0-1,1 0,-1 0,0-1,1 0,-1 0,0 0,1-1,-1 0,0 0,0 0,-1-1,1 0,0 0,3-3,133-80,-118 71</inkml:trace>
  <inkml:trace contextRef="#ctx0" brushRef="#br0" timeOffset="12367.474">3111 3021,'22'-18,"-1"-1,-1-1,-1 0,-1-1,0-2,-2 1,-1-2,0 0,-2-1,4-11,-16 34,1 0,-1 0,0 0,0 0,0 0,0-1,0 1,-1 0,1-1,-1 1,1 0,-1-1,0 1,0-1,0 1,0 0,-1-1,1 1,0-1,-1 1,0 0,1-1,-1 1,0 0,0 0,-1 0,1 0,0 0,-1 0,1 0,-1 0,0 0,1 1,-1-1,0 0,0 1,0 0,0-1,0 1,-1 0,1 0,0 0,0 1,-1-1,1 0,0 1,-1 0,1-1,-7 5,-1 0,2 1,-1 0,1 0,-1 1,2 0,-1 0,1 0,-1 1,2 1,-1-1,1 1,0 0,1 0,0 1,0 0,1 0,0 0,1 0,0 1,0-1,1 1,-1 9,1-12,1 1,0-1,1 1,0-1,0 1,0-1,1 1,0-1,1 0,0 0,0 1,0-1,1 0,0 0,0-1,1 1,0-1,0 0,1 0,-1 0,1 0,0-1,1 0,-1 0,1 0,0-1,1 0,-1 0,1 0,-1-1,1 0,0 0,0-1,5 1,0 1,0-1,0-1,0 0,1-1,-1 0,1-1,-1 0,0-1,1-1,-1 0,0 0,0-1,0-1,0 0,-1-1,1 0,-1 0,4-4,12-7,-3 2</inkml:trace>
  <inkml:trace contextRef="#ctx0" brushRef="#br0" timeOffset="13350.636">4070 2316,'267'547,"-267"-546,0 0,0 0,0 0,0 0,0 0,0 0,0 0,0 0,0-1,1 1,-1 0,0 0,0 0,1 0,-1 0,1 0,-1-1,1 1,-1 0,1 0,0-1,-1 1,1 0,0-1,0 1,-1 0,1-1,0 1,0-1,0 0,0 1,0-1,-1 0,1 1,0-1,0 0,0 0,0 0,0 0,0 0,0 0,0 0,0 0,0 0,0 0,0-1,0 1,0 0,-1-1,1 1,0 0,0-1,0 1,0-1,-1 0,1 1,0-1,-1 0,1 1,0-1,-1 0,1 1,0-2,4-172,21-122,0 97,-11 239,-9-16</inkml:trace>
  <inkml:trace contextRef="#ctx0" brushRef="#br0" timeOffset="13586.449">4861 2456,'9'34,"9"11,5-2,0-9</inkml:trace>
  <inkml:trace contextRef="#ctx0" brushRef="#br0" timeOffset="13838.008">4634 2033,'0'0</inkml:trace>
  <inkml:trace contextRef="#ctx0" brushRef="#br0" timeOffset="14115.712">4833 1666,'335'600,"-277"-467,-56-132,0 0,0-1,0 1,0-1,1 1,-1-1,0 0,0 0,0 0,1 0,-1 0,0 0,0 0,0-1,0 1,1-1,-1 0,0 0,0 0,0 0,0 0,0 0,-1 0,1-1,0 1,-1 0,1-1,0 0,-1 1,0-1,1 0,-1 0,0 0,0 0,0 0,0 0,0 0,-1 0,1 0,-1 0,1-2,4-3,8-14,0 1,2 0,0 1,1 0,1 1,0 1,2 1,0 1,1 0,0 2,1 0,0 1,1 1,21-7,-40 17,1-1,-1 1,1 0,-1 1,1-1,0 0,-1 1,1 0,0 0,-1 0,1 0,0 1,-1-1,1 1,-1 0,1 0,-1 0,1 1,-1-1,0 1,0 0,0 0,0 0,0 0,0 0,0 1,-1-1,1 1,-1 0,1 0,-1 0,0 0,-1 0,1 0,0 0,-1 1,0-1,1 1,-1-1,-1 1,1 2,0 6,0 0,-1 1,-1-1,0 0,-1 0,0 0,0 0,-2 0,1-1,-2 1,1-1,-2 0,1 0,-1-1,-1 1,0-1,-1-1,1 1,-2-1,-10 11,0-1,-2 0,0-2,-1 0,0-2,-2 0,1-2,-2 0,-68 11,73-27</inkml:trace>
  <inkml:trace contextRef="#ctx0" brushRef="#br0" timeOffset="14603.051">5821 2316,'49'-49,"-2"-2,-2-1,-3-3,-2-1,16-32,-49 74,-1-1,0 0,-1 0,0 0,-2 0,0-1,0 1,-1-1,-1 0,-1-1,0 12,1 0,-2-1,1 1,0 0,-1 0,0 0,0 0,-1 0,1 0,-1 0,0 1,0-1,-1 1,1-1,-1 1,0 0,0 0,-1 0,1 0,-1 0,0 1,0 0,0 0,0 0,-1 0,1 1,-1-1,1 1,-1 0,0 1,-5-2,6 3,-1 0,0 1,0-1,1 1,-1 1,0-1,1 0,-1 1,1 0,0 0,0 0,0 1,0-1,0 1,0 0,0 0,1 1,0-1,-1 1,1-1,1 1,-1 0,0 0,1 0,0 1,0-1,0 1,1-1,-1 1,1-1,0 1,1 0,-1-1,1 1,0 0,0 0,0-1,1 1,-1 0,1 0,0-1,1 1,-1-1,1 1,0-1,0 0,0 1,1-1,-1 0,2 0,7 1,0-1,0 0,1-1,0 0,-1-1,1 0,0-1,0 0,0-1,0-1,0 1,0-2,0 0,0 0,-1-1,1-1,1-1,-1 3,158-13,-167 16,0-1,0 1,0 0,0 0,0 0,0 1,0-1,0 1,0 0,-1 0,1 0,0 0,-1 0,0 0,0 1,0-1,0 1,0-1,0 1,0 0,-1 0,0 0,1 0,-1 0,0 0,-1 0,1 0,0 1,-1-1,0 0,1 0,-2 1,1-1,0 0,0 0,-1 0,0 1,0-1,0 1,0 2,1-1,0 0,0 1,0-1,0 0,1 1,0-1,0 0,1 0,-1 0,1 0,0 0,0 0,2 3,7 0,0-7</inkml:trace>
  <inkml:trace contextRef="#ctx0" brushRef="#br0" timeOffset="15221.32">6836 1695,'-17'6,"1"2,0 0,0 0,1 2,0 0,1 0,0 1,0 1,1 1,1 0,0 0,-8 13,20-25,-1 0,0 0,0-1,0 1,1 0,-1 0,1 0,-1 0,1 1,-1-1,1 0,-1 0,1 0,0 0,0 0,-1 1,1-1,0 0,0 0,0 0,1 0,-1 1,0-1,0 0,0 0,1 0,-1 0,1 0,-1 0,1 0,-1 1,1-2,0 1,-1 0,1 0,0 0,0 0,0 0,0 0,0-1,0 1,0 0,0-1,0 1,0-1,0 1,1-1,55-1,46-61,-49 24,-30 23,-21 11,1 0,1 0,-1 1,0 0,1-1,0 2,-1-1,1 0,0 1,0 0,1 0,-1 1,0-1,1 1,-1 0,1 0,-1 1,1 0,-1 0,1 0,-1 1,1 0,-1 0,1 0,-1 0,0 1,0 0,0 0,0 1,0-1,0 1,1 1,6 7,-9-7,-1 0,1 0,-1-1,1 1,0-1,1 0,-1 0,0 0,1 0,0 0,-1-1,1 0,0 0,0 0,1 0,-1 0,0-1,1 0,-1 0,0 0,1 0,-1-1,1 0,-1 0,1 0,-1 0,1-1,-1 0,1 0,-1 0,0 0,1-1,-1 0,0 1,0-2,0 1,1-1,71-117,-38 49,-3-2,-3-2,-2-7,-14 33,-3-1,-2-1,-2 0,-2 0,-3-1,-2 0,-2 0,-2 0,-3 1,-4-17,7 48,-1 1,0-1,-2 0,0 1,-1 0,-1 0,-1 0,-1 1,0 0,-3-2,10 18,1 0,-1 0,0 0,0 0,0 1,0-1,-1 1,1-1,0 1,-1 0,1 0,-1 0,1 0,-1 0,1 1,-1-1,1 1,-1-1,0 1,1 0,-1 0,0 0,1 1,-1-1,0 1,1-1,-1 1,1 0,-1 0,1 0,-1 0,1 0,0 1,0-1,0 1,-1-1,1 1,1 0,-1 0,0 0,0 0,1 0,-1 0,1 1,0-1,-1 0,1 1,0-1,1 1,-1-1,0 1,1-1,-8 22,1-1,2 1,0 0,1 0,2 1,0-1,2 1,1-1,0 0,2 1,1-1,4 12,5 16,3 0,2 0,3-2,1 0,5 3,-2-11,2-2,1 0,2-2,2-1,1-1,2-2,11 6,32 15,-78-55,0 0,-1-1,1 1,0 0,-1 0,1-1,0 1,-1 0,1 0,0-1,-1 1,1 0,0-1,0 1,0-1,-1 1,1 0,0-1,0 1,0-1,0 1,0 0,0-1,0 1,0-1,0 1,0-1,0 1,0 0,0-1,0 1,0-1,0 1,0-1,0 1,1 0,-1-1,0 1,0 0,1-1,-1 1,0 0,0-1,1 1,-1 0,0-1,1 1,-1 0,0 0,1-1,-1 1,0 0,1 0,-1 0,1 0,-1 0,1-1,-1 1,0 0,1 0,-1 0,1 0,-1 0,-23-32,-2 9,1 4</inkml:trace>
  <inkml:trace contextRef="#ctx0" brushRef="#br0" timeOffset="15438.12">7119 1187,'43'-5,"33"-1,10-1,-7-2,-6-1,-11 2,-6 2,-8 2,-8 2,-10 1</inkml:trace>
  <inkml:trace contextRef="#ctx0" brushRef="#br0" timeOffset="15601.632">8106 1074,'0'38,"0"18,0 4,5-8,1-14</inkml:trace>
  <inkml:trace contextRef="#ctx0" brushRef="#br0" timeOffset="15770.175">8106 791,'10'-19,"3"-6</inkml:trace>
  <inkml:trace contextRef="#ctx0" brushRef="#br0" timeOffset="15949.423">8388 848,'0'23,"0"0,2 0,0 0,2-1,1 1,0-1,2 0,0 0,2 0,0-1,2 1,-8-18,0 0,0-1,0 1,1-1,-1 1,1-1,0 0,0-1,0 1,0-1,1 1,-1-1,1 0,-1-1,1 1,-1-1,1 0,0 0,0-1,0 1,-1-1,1 0,0 0,0-1,0 1,0-1,-1 0,1-1,0 1,-1-1,1 0,-1 0,0 0,1 0,-1-1,0 0,0 0,-1 0,1 0,-1-1,0 1,1-1,-1 0,-1 0,2-2,3-1,-1 0,-1 0,1 0,-1-1,0 0,-1 0,0 0,0 0,-1-1,0 1,0-1,-1 0,0 0,-1 0,0 0,0 0,-1 0,0 0,0-1,-1 1,-1 0,1 0,-2 0,1 1,-1-1,0 0,-1 1,0 0,0 0,-2-1,1 1,-1 1,-1 0,1 0,-1 0,0 1,-1 0,0 1,0-1,0 1,0 1,-1 0,0 0,-8-2,-5 1</inkml:trace>
  <inkml:trace contextRef="#ctx0" brushRef="#br0" timeOffset="16288.27">8925 877,'105'-209,"-99"197,-4 6,0 0,1 0,-1 0,2 1,-1-1,0 1,1 0,0 0,0 0,1 0,-1 1,1 0,0 0,6-4,-7 9,-1-1,1 1,0-1,0 1,0 0,0 0,0 1,-1-1,1 1,-1 0,1 0,-1 0,0 0,0 1,0-1,0 1,0 0,0 0,-1 0,1 0,0 3,3 0,-2-2,0 1,1-1,-1 0,1-1,-1 1,1-1,0 0,1 0,-1 0,0-1,1 0,-1 0,1 0,0-1,0 1,-1-2,1 1,0 0,0-1,0 0,0-1,0 1,0-1,-1 0,1-1,0 0,-1 1,1-2,-1 1,1 0,-1-1,0 0,0-1,4-2,112-116,-107 105</inkml:trace>
  <inkml:trace contextRef="#ctx0" brushRef="#br0" timeOffset="16586.476">9998 1,'-6'4,"-7"3,0 1,1 1,0 0,0 1,1 0,0 0,1 1,0 1,1 0,0 0,1 1,0 0,1 0,-4 12,11-23,-1 0,1 1,0-1,0 1,0-1,0 0,1 1,-1-1,0 0,1 1,0-1,0 0,-1 0,2 1,-1-1,0 0,0 0,0 0,1 0,-1-1,1 1,0 0,-1-1,1 1,0-1,0 1,0-1,0 0,0 0,1 0,0 1,78 20,-66-20,-5 0,4-1,0 1,-1 1,0 0,1 1,-1 0,0 1,-1 1,1 0,-1 0,0 1,-1 1,4 3,-11-5,-1 0,0 1,-1-1,1 1,-1 0,0-1,-1 1,0 0,0 0,0 0,-1 0,0 0,-1 0,1 0,-1 0,-1 0,1 0,-1 0,0-1,-1 1,1-1,-1 1,-1-1,1 0,-1 0,0-1,-1 1,1-1,-1 0,0 0,-5 4,-69 72,54-57</inkml:trace>
  <inkml:trace contextRef="#ctx0" brushRef="#br0" timeOffset="18183.964">176 5675,'-19'17,"1"2,1 0,1 2,1-1,0 2,2 0,1 1,0 0,1 2,6-13,0-1,1 1,1 0,0 0,0 1,1-1,1 0,0 1,1 3,0-12,0 1,0 0,1 0,0-1,0 1,0-1,0 1,1-1,0 1,0-1,0 0,0 0,1 0,0 0,-1 0,1 0,1-1,-1 0,0 1,1-1,0 0,0-1,0 1,0-1,2 2,2-1,0 0,0-1,1 1,-1-1,0-1,1 0,-1 0,1 0,-1-1,1-1,-1 1,1-2,-1 1,1-1,-1 0,0 0,0-1,0-1,0 1,-1-1,1 0,-1-1,0 0,0 0,-1 0,2-2,7-7,-1 0,-1-1,0 0,-1-1,0 0,-2-1,0-1,-1 1,0-1,4-17,-10 24,0 0,-1-1,0 1,0 0,-2-1,1 0,-1 1,-1-1,0 1,-1 0,0-1,-1 1,0 0,-1 0,0 0,-1 1,0-1,0 1,-1 0,0 0,-1 1,0 0,-3-2,-5-6,-1 1,-1 0,0 1,-1 1,-1 1,0 1,0 0,-1 2,-1 0,0 1,-11-3,30 11,0 0,0 0,0 0,0 0,-1 0,1 0,0 1,0-1,-1 1,1-1,0 1,-1 0,1 0,-1 0,1 0,0 1,-1-1,1 1,0-1,-1 1,1 0,0 0,0 0,0 0,0 0,0 0,0 1,0-1,0 1,0-1,1 1,-1 0,0 0,4 0,0 1,0-1,0 0,0 0,0 0,1 0,-1 0,1 0,-1 0,1-1,0 0,-1 1,1-1,0 0,0 0,0-1,0 1,0 0,0-1,0 0,0 0,0 0,3 0,-5 0,21-1,-1-1,-1-1,1 0,0-2,-1 0,0-2,0 0,0-1,-1-1,0-1,-1 0,0-2,-1 0,0 0,-1-2,0 0,-2-1,1-1,-2 0,0-1,-1 0,0-2,4-4,-1-1,-2-1,-1 0,0-1,-2 0,-1-1,-1 0,-2 0,0-1,-2 1,-1-1,-1 0,-2-4,1 20,0-13,-1-1,-1 0,0 1,-3-1,0 1,-1 0,-8-21,-6 20,6 49,43 149,109 336,-70-279,18 135,-66-275,-4 1,-5 0,-3 1,-4 1,-4-1,-5 0,-3 1,-4-2,-9 27,19-115,-2 10,0-1,0 0,-1 1,-1-2,0 1,0 0,-1-1,0 0,-3 2,9-11,-1 0,1 0,-1 0,0 0,0 0,1-1,-1 1,0 0,0 0,0-1,0 1,0 0,0-1,0 1,0-1,0 1,-1-1,1 0,0 1,0-1,0 0,0 0,-1 0,1 0,0 0,0 0,0 0,-1 0,1 0,0-1,0 1,0 0,0-1,0 1,-1-1,1 1,0-1,0 0,0 1,1-1,-1 0,0 0,0 1,0-1,0 0,1 0,-1 0,0 0,1 0,-1-1,-20-58,17 3,4 0,2 0,2 0,3 0,2 0,3 1,2 1,5-7,-4 5,91-389,-89 387</inkml:trace>
  <inkml:trace contextRef="#ctx0" brushRef="#br0" timeOffset="19008.06">1954 5956,'51'-32,"-1"-3,-2-2,-1-2,-2-2,-2-2,-2-2,-2-1,-1-3,-4 0,7-15,-21 27,-2 0,-1-2,-3 0,0 0,-3-1,-1-1,-2 1,-2-2,-2 1,-2-1,-1 1,-2-1,-4-23,-21-50,25 112,0 0,0-1,-1 1,0 0,1 0,-1 0,-1 0,1 0,0 0,-1 1,1-1,-1 1,0-1,1 1,-1 0,0 0,-1 0,1 1,0-1,0 1,-1 0,1 0,-1 0,1 0,-1 0,1 1,-1 0,0 0,1 0,-3 0,-1 3,0 1,0 0,0 0,1 1,0-1,0 1,0 1,0-1,1 1,0 0,0 0,1 1,-1-1,2 1,-1 0,1 0,0 0,0 1,1-1,0 1,0-1,0 1,1 0,1 2,-4 0,1-1,0 1,1 0,0 0,1 0,0 0,0 1,1-1,0 0,1 0,1 0,-1 1,1-1,1-1,0 1,0 0,1-1,0 1,1-1,0 0,1-1,-1 1,2-1,5 6,3-7,1 0,-1-1,2-1,-1-1,0 0,1-1,-1 0,1-2,0 0,0-1,0-1,-1 0,1-1,0-1,-1 0,0-2,0 0,0 0,0-2,8-4,49-11,-71 20,0 1,0 0,1 0,-1 0,1 0,-1 0,0 1,1-1,-1 1,1-1,0 1,-1 0,1 0,-1 0,1 1,-1-1,1 0,-1 1,1 0,-1-1,1 1,-1 0,0 0,1 1,-1-1,0 0,0 1,0-1,0 1,0 0,0 0,-1-1,1 1,0 0,-1 1,0-1,1 0,-1 0,0 1,0-1,0 0,0 1,-1-1,1 3,7 197,-3-185,2 1,0 0,0-1,2-1,0 1,1-1,1-1,0 0,4 4,2 3,-7-8</inkml:trace>
  <inkml:trace contextRef="#ctx0" brushRef="#br0" timeOffset="22087.674">3393 5025,'0'-5,"0"4,0 6,5 2,1 5,0 6,-1 8,4 6,-1 1,-1 5,-1 1,-3-1,4-3,0-2,0-2,-3-2,4 0,1-6</inkml:trace>
  <inkml:trace contextRef="#ctx0" brushRef="#br0" timeOffset="22321.348">3168 4574,'0'0</inkml:trace>
  <inkml:trace contextRef="#ctx0" brushRef="#br0" timeOffset="22958.475">4014 4687,'-177'66,"166"-61,1 1,0 0,1 0,0 1,0 0,0 1,1 0,0 0,0 1,1 0,0 0,1 0,0 1,0 0,0 3,3-5,0 0,1-1,0 1,1 1,-1-1,1 0,1 0,0 1,0-1,1 0,-1 0,2 0,-1 1,1-1,1 0,-1-1,1 1,1 0,-1-1,1 0,1 0,-1 0,1 0,0-1,1 1,0-1,0-1,0 1,0-1,1 0,0-1,0 1,0-1,1-1,-1 1,1-2,0 1,0-1,1 1,-1-2,0 0,0-1,0 0,0 0,0-1,0 0,0 0,-1-1,1 0,0 0,0-1,-1 1,0-2,1 1,-1-1,-1-1,1 1,-1-1,1 0,-1 0,-1-1,5-5,16-24,-2 0,-2-2,-2-1,-1 0,-1-1,-3-2,-1 1,4-26,23-83,-26 175,45 252,127 402,-174-612,-3 0,-4 0,-2 0,-3 1,-4 2,3-53,-1-1,0 0,-2-1,0 1,0 0,-2-1,0 1,-1-1,-1-1,0 1,-1-1,-1 0,0-1,-1 0,0-1,-1 0,-1 0,0-1,-1-1,0 0,0-1,-1 0,-1-1,0 0,-9 3,19-11,-1 1,1-1,-1 0,0-1,1 1,-1-1,0 0,1-1,-1 1,1-1,-1 0,1-1,-1 1,1-1,0 0,-1 0,1-1,0 1,1-1,-1 0,0-1,1 1,0-1,0 0,0 0,0 0,0-1,1 1,0-1,0 0,-1-3,-7-11,2-1,0 0,1 0,1-1,2 0,0 0,-2-17,2-10,3 0,1-1,2 1,3 0,2 0,2 0,2 0,1 2,3-1,2 1,2 2,2-1,18-26,-8 24,-19 30</inkml:trace>
  <inkml:trace contextRef="#ctx0" brushRef="#br0" timeOffset="23207.925">4804 4715,'10'38,"2"18,1 4,1-8,0-14</inkml:trace>
  <inkml:trace contextRef="#ctx0" brushRef="#br0" timeOffset="23437.501">4747 4348,'0'0</inkml:trace>
  <inkml:trace contextRef="#ctx0" brushRef="#br0" timeOffset="23825.306">5143 4291,'-18'36,"2"1,1 0,2 1,2 1,1 0,-4 39,13-72,0 0,0 0,0 0,1 0,0 1,0-1,1 0,-1 0,1 0,1 0,-1 0,1 0,0 0,0 0,1 0,0-1,0 1,0-1,0 0,1 0,0 0,0-1,1 1,-1-1,1 0,0 0,0 0,0-1,0 0,1 0,-1 0,1-1,0 0,0 0,0 0,0-1,6 1,-5-2,0 0,-1-1,1 0,0 0,0-1,0 0,-1 0,1 0,-1-1,1 0,-1 0,0-1,0 0,-1 0,1 0,-1-1,0 1,0-1,1-2,79-108,-64 75,-2-2,-2 1,-1-2,-3-1,-1 1,4-39,-8 39,-1-1,-3 0,-2 0,-1 0,-2 0,-7-40,5 63,-1 0,-1 0,0 1,-2-1,0 1,-1 1,-2 0,1 0,-2 1,-1 0,0 0,-1 2,-1-1,0 2,-5-4,10 12,0 0,-1 0,0 1,0 0,0 0,0 1,-1 1,0 0,0 0,0 1,-7 0,13 2,0 0,0 1,0-1,0 1,1 1,-1-1,0 1,0 0,0 0,1 0,-1 0,0 1,1 0,-1 0,1 0,0 1,0-1,0 1,0 0,0 0,0 0,1 1,0 0,0-1,0 1,0 0,0 0,0 2,-4 8,0 1,2 0,0 0,0 0,1 1,1 0,1-1,0 1,1 0,1 0,0 0,1 0,1 0,0 0,5 14,1 2,2-1,1 0,1-1,2 0,1-1,1-1,8 10,14 10,2-1,2-2,2-2,2-1,1-3,2-2,28 14,-56-35,0-1,2-1,-1-1,2 0,0-2,0-1,1-1,0-1,0-2,1 0,0-1,4-2,17-17,-30 1</inkml:trace>
  <inkml:trace contextRef="#ctx0" brushRef="#br0" timeOffset="24669.6">6328 3049,'54'184,"-8"1,5 84,-28-20,-20-205,30-78,19-41,3 3,3 3,4 2,60-50,-107 102,1 1,0 1,1 0,0 2,1 0,0 0,1 2,0 0,1 2,-1 0,2 1,0 0,-18 6,0 0,-1 0,1 0,0 1,-1-1,1 0,-1 1,1 0,-1 0,1 0,-1 0,1 0,-1 0,0 0,0 1,1-1,-1 1,0 0,0-1,-1 1,1 0,0 0,-1 0,1 1,-1-1,1 0,-1 0,0 1,0-1,0 1,-1-1,1 1,0-1,-1 1,0 0,1-1,-1 1,-8 100,-7-65,-2 0,-2-2,-1 1,-2-2,-2-1,-1-1,-1-1,-2-1,-25 21,43-41,-5 6,-1 0,0-2,-1 0,-1-1,0 0,-1-1,-8 3,26-15,0-1,0 1,0 0,0-1,0 1,0 0,0-1,-1 0,1 1,0-1,0 1,0-1,0 0,-1 0,1 0,0 0,0 0,-1 0,1 0,0 0,0 0,0-1,0 1,-1 0,1-1,0 1,0-1,0 1,0-1,0 0,0 1,0-1,0 0,0 0,0 0,0 0,1 1,-1-1,0 0,1 0,-1-1,0 1,1 0,0 0,-1 0,1 0,-1 0,1-1,0 1,0 0,0 0,0 0,0-1,0 1,0 0,0 0,0 0,1-1,-1 1,0 0,1 0,-1-1,8-22,3-1</inkml:trace>
  <inkml:trace contextRef="#ctx0" brushRef="#br0" timeOffset="24969.668">7542 3134,'-20'34,"1"0,1 2,3 0,1 1,1 1,2 0,2 1,-4 37,11-71,1 0,0 0,1 1,-1-1,1 0,0 1,0-1,1 0,0 1,-1-1,2 0,-1 0,1 0,0 0,0 0,0 0,0 0,1-1,0 1,0-1,0 0,1 0,-1 0,1 0,0-1,0 1,1-1,-1 0,0 0,1 0,0-1,0 0,0 0,0 0,0 0,0-1,1 0,9-3,0-1,-1-1,1 0,-1-1,0 0,0-1,-1-1,0 0,0-1,0 0,-1-1,0 0,-1-1,0-1,-1 0,10-11,-11 13,-1-1,0 1,0-1,0-1,-1 1,-1-1,0-1,-1 1,0-1,0 0,-1 0,-1 0,0 0,-1-1,0 1,-1-1,0 0,-1 0,-1 1,0-1,0 0,-1 1,-1 0,0-1,-1 1,0 0,-1 0,0 1,-1-1,0 1,-1 1,0-1,-1 1,0 0,-5-4,9 10,-1-1,0 1,0 0,0 0,0 0,-1 0,0 1,1 0,-1 1,0-1,0 1,-1 0,1 0,0 1,-1 0,1 0,-1 1,1-1,-1 1,1 1,-1-1,1 1,-1 0,1 1,0-1,-1 1,1 1,0-1,0 1,1 0,-1 0,1 1,-17 12,4-1</inkml:trace>
  <inkml:trace contextRef="#ctx0" brushRef="#br0" timeOffset="25485.902">8106 3077,'-20'28,"0"0,2 1,1 1,2 1,0 0,2 1,-6 25,18-54,0-1,1 1,-1 0,0-1,1 1,0-1,-1 1,1 0,0-1,0 1,1 0,-1-1,0 1,1 0,0-1,-1 1,1-1,0 1,1-1,-1 0,0 1,1-1,-1 0,1 0,-1 0,1 0,0 0,0 0,0 0,0-1,0 1,1-1,-1 0,0 1,1-1,-1 0,1 0,-1-1,1 1,-1 0,1-1,0 1,-1-1,1 0,0 0,-1 0,1-1,0 1,-1 0,2-1,9-2,-1-1,1 0,-1 0,0-1,0-1,-1 0,0 0,0-2,0 1,-1-1,0-1,2-1,6-10,-1-1,-1-1,0-1,-2 0,-1 0,0-2,-2 0,-1 0,0-4,6-9,4-12,-2-1,-2-1,-2 0,-3-1,-2 0,-2-1,-3 0,-2 0,-3 0,-1 0,-3 0,-9-33,8 49,-2 0,-1 0,-3 1,0 0,-3 1,-1 0,-1 2,-2 0,-2 1,-17-22,34 50,1 0,-1 0,0 0,0 0,0 1,-1-1,1 1,-1 0,0 1,0-1,-1 1,1 0,-1 0,1 1,-1 0,0 0,0 0,0 1,0-1,0 2,-1-1,1 1,0-1,0 2,0-1,-1 1,1 0,0 0,0 0,0 1,-2 1,-5 10,0 0,2 1,0 0,0 0,1 1,1 1,1 0,0 0,1 1,0-1,2 2,0-1,1 0,1 1,0 0,0 15,-2 6,1 1,1-1,3 1,1-1,2 1,1-1,3 0,1 0,1-1,3 0,1-1,1 0,2-1,2 0,1-2,2 0,1-1,20 20,-28-37,1-1,0-1,1-1,1 0,0-1,1-1,0 0,1-1,0-1,0-1,1-1,0-1,0 0,1-2,-1 0,1-2,0 0,0-1,0-1,0-1,0-1,0 0,14-5,-23 2,0 0,0-1,-1-1,0 0,0 0,-1-1,0 0,0-1,-1 0,0 0,-1-1,0 0,-1-1,0 0,0 0,-1 0,0-1,-1 0,-1 0,0 0,2-13,2 0</inkml:trace>
  <inkml:trace contextRef="#ctx0" brushRef="#br0" timeOffset="25690.426">8981 2626,'14'48,"10"21,6-2,2-12,-4-20,-3-16,-4-11</inkml:trace>
  <inkml:trace contextRef="#ctx0" brushRef="#br0" timeOffset="25838.512">8868 2062,'0'0</inkml:trace>
  <inkml:trace contextRef="#ctx0" brushRef="#br0" timeOffset="26189.507">9264 2598,'37'-28,"-1"-1,-1-3,-2 0,-1-2,28-38,-54 65,-1 0,1 0,-1-1,0 1,-1-1,1 0,-2-1,1 1,-1-1,0 1,-1-1,0 0,-1 0,0 0,0 0,-1 0,0 0,0 0,-1 0,0 0,-1 0,0 0,0 0,-3-6,4 13,0 0,0 1,0-1,0 0,-1 0,1 1,0-1,-1 1,1-1,-1 1,0-1,1 1,-1 0,0 0,0 0,0 0,0 0,0 0,0 1,0-1,0 1,0-1,0 1,0 0,0 0,0 0,0 0,-1 0,1 0,0 0,0 1,0-1,0 1,0 0,0-1,0 1,0 0,0 0,1 0,-2 1,-59 64,52-46,1 0,1 0,1 1,1 0,0 0,2 0,0 1,2 0,0 0,2 0,0-1,1 1,1 0,2 0,0-1,1 0,1 0,6 16,-8-30,-1 1,1-1,1 0,-1 0,1 0,0-1,1 0,-1 0,1 0,1 0,-1-1,1 0,0-1,0 1,0-1,0-1,1 1,0-1,-1-1,1 1,0-1,1-1,-1 1,0-2,0 1,0-1,1 0,-1 0,0-1,0-1,1 1,-1-1,0 0,-1-1,5-2,15-9,0-2,-1-1,-1-1,-1-1,-1-1,21-23,-18 18</inkml:trace>
  <inkml:trace contextRef="#ctx0" brushRef="#br0" timeOffset="26475.26">10251 1723,'-28'24,"0"2,1 2,2 0,1 1,1 2,2 0,1 1,-4 12,22-42,0 0,1 0,-1 0,1 0,-1 1,1-1,0 1,0-1,0 1,0-1,0 1,0 0,1-1,0 1,-1 0,1-1,0 1,0 0,0 0,1-1,-1 1,1 0,-1-1,1 1,0 0,0-1,0 1,0-1,1 0,-1 1,1-1,-1 0,1 0,0 0,0 0,0 0,0 0,0 0,0-1,1 1,1 0,139 0,-93-5,-26 1,0 1,-1 2,1 0,0 2,-1 0,8 3,-26-5,0 1,0-1,0 1,0 0,-1 0,1 1,-1-1,1 1,-1 0,0 0,0 1,0-1,-1 1,1 0,-1 0,0 0,0 0,0 0,0 1,-1-1,0 1,0 0,0 0,-1 0,1 0,-1 0,0 0,-1 0,1 0,-1 0,0 4,-4 12,-1-1,-1 0,0-1,-2 1,0-1,-1-1,-1 0,0 0,-2-1,0 0,-1-1,0 0,-1-1,-1-1,-1 0,0-1,-6 3,-71 53,72-58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0,'-4'5,"-8"1,5 0,2-1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1,'5'0,"-4"0,4 0,-5 0,-1 5,-2 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31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283 681,'192'-91,"-82"41,-2-5,-2-5,24-21,-114 71,-1-1,0 0,0-1,-2 0,1-1,-1-1,-1 0,-1-1,0 0,-1-1,0 0,-1 0,-1-1,-1 0,0-1,3-13,-10 28,1 0,-1 0,0 0,0 0,0 0,0 0,0 0,-1 0,1 0,-1 0,0 0,0 1,0-1,0 0,-1 1,1-1,-1 0,1 1,-1 0,0-1,0 1,0 0,0 0,0 0,-1 0,1 0,-1 1,1-1,-1 1,1-1,-1 1,0 0,0 0,0 0,1 1,-2-1,-4 0,1 0,-1 0,1 0,-1 1,0 1,1-1,-1 1,1 0,-1 1,1 0,-1 0,1 1,0 0,0 0,-10 9,1 1,1 1,0 1,0 0,2 0,0 2,0 0,2 0,0 1,1 0,1 1,1 0,-1 4,5-16,-38 94,4 2,5 2,4 1,5 1,4 1,6 1,2 34,-19 282,29-386,-2-1,-1 0,-3 0,-1 0,-1-1,-6 10,13-40,1 0,-2-1,1 1,-1-1,0 1,0-1,0-1,-1 1,0 0,0-1,-1 0,1 0,-1-1,0 0,0 0,-1 0,1-1,-1 1,0-2,0 1,0-1,0 0,0 0,0-1,-1 0,1 0,0-1,-1 0,1 0,-1-1,1 0,-5-1,-3-1,4 2,-1 0,0-1,0 0,1 0,-1-1,1-1,0 0,0-1,0 0,1 0,-1-1,2 0,-1-1,0 0,1-1,1 0,-1 0,1-1,1 0,-1-1,2 1,-4-8,3-8,3 1</inkml:trace>
  <inkml:trace contextRef="#ctx0" brushRef="#br0" timeOffset="510.181">0 1218,'61'-28,"1"3,1 3,1 3,25-3,80-5,87-18,-255 44,-1 2,0-1,0 1,0-1,0 1,0 0,0-1,0 1,0-1,0 1,0-1,0 1,0 0,0-1,1 1,-1-1,0 1,0-1,1 1,-1-1,0 1,1-1,-1 1,0-1,1 0,-1 1,1-1,-1 1,0-1,1 0,-1 0,1 1,-1-1,1 0,0 0,-1 1,1-1,-1 0,1 0,-1 0,1 0,-1 0,1 0,0 0,-1 0,1 0,-1 0,1 0,-1 0,1 0,0-1,-1 1,1 0,-1 0,1-1,-1 1,1 0,-1 0,1-1,-1 1,0-1,1 1,-1 0,1-1,-9 11,2 0,0 1,0-1,1 1,0 1,1-1,0 1,1 0,0-1,1 1,0 1,1-1,0 0,1 3,15 27,-2-30</inkml:trace>
  <inkml:trace contextRef="#ctx0" brushRef="#br0" timeOffset="5661.81">1439 652,'-12'7,"1"0,-1 0,1 1,1 0,-1 1,1 0,1 1,0 0,0 1,1 0,0 0,-2 7,-6 11,2 2,1-1,2 2,1-1,2 2,0-1,3 1,0 0,3 0,0 22,0-44,1 0,0 0,1 1,0-1,1 0,0 0,1 0,0 0,1 0,0 0,1-1,0 1,0-1,1 0,1 0,0-1,0 1,1-1,0-1,0 1,1-1,0-1,0 1,1-1,0-1,0 1,1-2,0 1,0-1,0-1,0 0,1 0,8 1,-13-4,0 0,0 0,1 0,-1-1,0 0,0 0,0-1,0 1,1-2,-1 1,0 0,0-1,-1 0,1-1,0 1,-1-1,1 0,-1-1,0 1,0-1,0 0,-1 0,0 0,1-1,-1 0,1-1,8-16</inkml:trace>
  <inkml:trace contextRef="#ctx0" brushRef="#br0" timeOffset="6082.079">1892 681,'-63'303,"59"-285,0-8,0-1,1 1,0 1,1-1,0 0,0 0,1 1,1-1,-1 1,2-1,0 1,0-1,0 1,2-1,-1 0,1 0,1 0,-1 0,2 0,-1-1,2 0,-1 0,1 0,3 2,-1-7,0 0,0 0,1-1,0-1,-1 0,1 0,0 0,0-1,0 0,0-1,0 0,1-1,-1 1,0-2,-1 1,1-1,0-1,7-3,21-21,-31 11</inkml:trace>
  <inkml:trace contextRef="#ctx0" brushRef="#br0" timeOffset="6335.067">1552 935,'44'-5,"32"-6,9-2,-5-2,-11 0,-14 3,-10 4,-8-2,-7 1,-2 2,-2 2,-5-3,-6 0</inkml:trace>
  <inkml:trace contextRef="#ctx0" brushRef="#br0" timeOffset="6631.668">2286 540,'28'33,"-2"1,-1 2,-1 0,-3 2,-1 0,-1 1,-3 1,-1 0,-2 2,0 5,-11-34,1 0,-2 1,0-1,0 0,-2 1,1-1,-2 1,0-1,0 0,-1 0,-1 0,0 0,-1 0,0-1,-1 0,-1 0,1 0,-8 8,-2 2,-1-2,-1 1,-1-2,0-1,-18 14,2-3,17-12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1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0,'0'5,"-4"11,-7 8,-2 4,-2 3,-5 0,-3 0,3 0,-1-6,3-2,1-1,-3 2,-2-4,3-1,4-2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328 115,'0'-4,"0"-1,0 1,0-1,-1 1,1-1,-1 1,0-1,-1 1,1-1,-1 1,1 0,-1 0,-1 0,1 0,0 0,-1 0,0 1,0-1,0 1,0 0,-1 0,1 0,-1 0,0 1,0-1,0 1,0 0,0 0,0 0,-1 1,1-1,0 1,-1 0,1 1,-1-1,1 1,-1 0,-1 0,-2 0,1 0,-1 1,1 0,-1 1,1-1,0 1,-1 1,1 0,0 0,0 0,1 0,-1 1,1 0,-4 3,8-4,-1-1,0 0,1 1,0-1,-1 1,1 0,0 0,0 0,1 0,-1 0,1 0,-1 0,1 1,0-1,0 0,0 1,1-1,-1 1,1-1,0 1,0-1,0 1,0-1,1 1,0-1,-1 0,1 1,0-1,0 0,1 1,-1-1,1 0,6 10,0-1,1 0,0 0,1-1,0 0,0 0,13 8,51 59,-70-73,-1 0,0 0,0 1,0-1,-1 1,0 0,0-1,0 1,-1 0,0 0,0 0,0 1,-1-1,0 0,0 0,0 0,-1 0,0 0,0 0,-1 0,1 0,-1 0,-1 0,1-1,-1 1,0-1,0 0,-1 0,1 0,-1 0,-4 4,-3-1,1-1,-1 0,0 0,0-1,-1 0,0-1,0-1,0 0,-1 0,-6 0,-5 4,21-7,0 1,0-1,0 0,0 0,0 0,0 0,0 0,0-1,0 1,0-1,0 0,-1 0,1 0,0 0,0 0,0-1,0 0,-1 1,1-1,0 0,0-1,-2 0,4 0,1 1,-1 0,1 0,0-1,0 1,-1 0,1-1,0 1,0 0,0 0,0-1,1 1,-1 0,0-1,0 1,1 0,-1 0,1-1,-1 1,1 0,0 0,-1 0,1 0,0 0,0 0,0 0,0 0,0 0,0 0,0 0,0 0,0 1,0-1,1 0,15-12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1,'-11'28,"1"0,1 1,2 0,1 0,1 1,2 0,1 0,1 0,1 5,0-30,1-1,-1 1,1 0,-1-1,1 1,1-1,-1 0,1 1,-1-1,1 0,0 0,1 0,-1 0,1 0,0-1,-1 1,2-1,-1 0,0 0,1 0,-1 0,1 0,0-1,0 0,0 0,0 0,0 0,1 0,-1-1,0 0,1 0,-1 0,1 0,-1-1,1 0,0 0,-1 0,1 0,-1-1,1 0,3-1,11-6,0-1,0-1,-1-1,0 0,-1-1,-1-1,0-1,0 0,-2-1,0 0,0-2,-2 1,0-2,0 1,-2-2,-1 1,2-5,33-62,-31 60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1,'-19'3,"0"0,1 2,-1 0,1 1,0 1,1 0,-1 1,1 1,1 1,0 1,0 0,1 1,1 0,0 1,-12 15,19-18,0 1,1 0,0 0,1 0,0 1,1 0,0 0,1 0,0 0,1 0,1 1,0-1,0 1,2 8,0-16,0 1,1 0,0 0,0-1,0 1,1-1,0 1,0-1,0 0,1 0,0 0,-1-1,2 0,-1 1,0-1,1-1,0 1,0-1,0 1,0-1,1-1,-1 1,1-1,-1 0,1 0,0-1,1 1,4 0,0-1,-1 0,1 0,0-1,-1 0,1 0,-1-2,1 1,0-1,-1-1,0 0,0 0,0-1,0 0,1-2,7-4,-2 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7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0,'-39'152,"-13"129,41-221,4 1,2 0,3 0,5 57,-3-117,-1 1,1 0,1 0,-1-1,0 1,0 0,1-1,-1 1,1 0,-1-1,1 1,0 0,-1-1,1 1,0-1,0 1,0-1,0 0,0 1,1-1,-1 0,0 0,1 0,-1 0,1 0,-1 0,1 0,-1 0,1-1,0 1,-1 0,1-1,0 0,-1 1,1-1,0 0,0 0,-1 0,1 0,0 0,0 0,-1 0,1-1,0 1,-1-1,1 1,0-1,-1 0,1 0,-1 1,1-1,0-1,234-140,-205 124,-26 13,0 1,0 1,1-1,0 1,-1 0,1 0,0 0,1 1,-1 0,0 0,1 1,-1 0,1 0,-1 0,1 1,-1 0,6 1,-9 1,1 1,-1 0,0 0,0 0,0 0,0 1,-1-1,0 1,1 0,-1-1,0 1,-1 0,1 0,-1 0,1 1,-1-1,-1 0,1 0,-1 1,1-1,-1 0,0 1,-1 3,9 42,26 1,-21-40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8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367 112,'0'653,"-26"-403,-4-88,39-151,-2-16</inkml:trace>
  <inkml:trace contextRef="#ctx0" brushRef="#br0" timeOffset="250.048">0 734,'39'-5,"31"-6,9-1,1 1,-9 2,-7 4,-9 1,-9 3,-8 0,-1-4,-2-1,-1 1,-3 0,-1 2,-1-4,-1 0,-5 1</inkml:trace>
  <inkml:trace contextRef="#ctx0" brushRef="#br0" timeOffset="4935.114">960 0,'-6'17,"1"0,0 0,1 1,1-1,1 1,0 0,1-1,2 11,-2-5,-11 212,-6 100,3-213,2 71,13-192,0-1,0 1,-1 0,1-1,0 1,0-1,0 1,0 0,0-1,0 1,0 0,0-1,0 1,0-1,0 1,0 0,1-1,-1 1,0-1,0 1,1 0,-1-1,0 1,1-1,-1 1,0-1,1 1,-1-1,1 1,-1-1,1 0,-1 1,1-1,-1 0,1 1,-1-1,1 0,0 0,-1 1,1-1,-1 0,1 0,0 0,-1 0,1 0,0 0,-1 0,1 0,-1 0,1 0,0 0,-1 0,1 0,-1-1,1 1,0 0,-1 0,1-1,-1 1,1 0,-1-1,1 1,-1-1,1 1,-1 0,1-1,-1 0,30-36,-29 37,181-264,-108 203,-72 60,0 0,0 0,0 1,0-1,0 0,0 1,0-1,0 1,1-1,-1 1,0 0,0 0,0 0,0 0,1 1,-1-1,0 0,0 1,0-1,0 1,0 0,0 0,0 0,0 0,0 0,-1 0,1 1,0-1,-1 0,1 1,-1 0,1-1,-1 1,0 0,1-1,-1 1,0 0,0 0,0 0,-1 0,1 1,8 21,-2-1,-1 1,-1 0,-1 1,0-1,-2 2,1 7,19 59,-19-72</inkml:trace>
  <inkml:trace contextRef="#ctx0" brushRef="#br0" timeOffset="5650.15">1864 649,'-34'21,"1"3,1 0,1 2,1 1,1 2,2 0,1 2,-2 6,26-36,0 1,0-1,0 1,0 0,1-1,-1 1,0 0,1 0,-1 0,1 0,0 0,-1 1,1-1,0 0,1 0,-1 1,0-1,1 1,-1-1,1 1,0-1,-1 1,1-1,1 1,-1-1,0 0,0 1,1-1,0 1,-1-1,1 0,0 1,0-1,0 0,1 0,-1 1,0-1,1 0,-1 0,1-1,0 1,0 0,-1-1,1 1,0-1,2 2,8-3,0 0,1-1,-2 0,1-1,0 0,0-1,0-1,-1 0,0 0,0-1,0 0,0-1,8-6,193-168,-211 179,0 0,0 0,0 0,0 0,0 1,0-1,0 0,0 0,1 1,-1-1,0 1,0-1,1 1,-1-1,0 1,1 0,-1-1,0 1,1 0,-1 0,1 0,-1 0,0 0,1 1,-1-1,0 0,1 1,-1-1,0 1,1-1,-1 1,0 0,0-1,0 1,0 0,0 0,0 0,0 0,0 0,0 0,0 0,0 0,0 0,-1 0,1 0,0 1,-1-1,1 0,-1 0,0 1,1-1,-1 0,0 1,0-1,0 1,4 50,-5-47,0-1,0 0,1 1,-1-1,1 1,0-1,1 1,-1-1,1 1,0-1,0 0,0 1,1-1,-1 0,1 0,0 0,0 0,0 0,1 0,0-1,-1 1,1-1,0 0,1 1,-1-1,0-1,1 1,0-1,0 1,3 1,11-2,-1-1,1-1,-1-1,1 0,-1-1,1-1,-1 0,0-2,0 0,0 0,-1-2,0 0,0-1,-1-1,0 0,0-1,-1 0,-1-1,11-11,-2 1,0-1,-2-2,-1 0,0 0,-2-2,-1 0,-1-1,5-14,1-8,-1-1,-3-1,-3-1,-1 0,-3-1,-2 0,-2-5,-4 53,-1-1,0 1,0-1,-1 1,1-1,-1 1,0 0,-1-1,1 1,-1-1,-1 1,1-1,0 1,-1 0,0 0,-1 0,1 0,-1 0,0 1,0-1,0 1,-1 0,1-1,-2 1,2 4,0 0,0 1,-1 0,1 0,0 0,0 0,0 0,0 0,0 1,1-1,-1 1,0 0,1 0,-1 0,1 0,0 1,-1-1,1 0,0 1,1 0,-1-1,0 1,1 0,-1 0,1 0,0 0,0 0,0 0,1 0,-1 1,-3 4,-9 26,1 1,2 1,1 0,2 0,1 1,0 19,-5 28,3-22,2 1,3-1,2 1,4 10,25 95,-54-230,17 40,0 1</inkml:trace>
  <inkml:trace contextRef="#ctx0" brushRef="#br0" timeOffset="5903.645">2229 367,'44'15,"42"4,17-1,0-4,-8-3,-10-5,-10-2,-8-3,-7-1,-7 0,-9-1,-7 0,-5 0,-3 1,-6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56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592 530,'-19'-2,"0"1,-1 1,1 1,-1 1,1 0,0 1,0 2,0 0,1 1,-1 0,2 2,-1 0,1 1,0 0,0 2,2 0,-1 1,1 0,1 1,-3 4,13-10,0 1,0-1,1 0,0 1,0 0,1 0,0 0,1 0,-1 0,1 0,1 0,0 0,0 5,0-9,1 0,-1 0,0-1,1 1,0 0,0 0,0-1,1 1,-1-1,1 1,0-1,0 0,0 1,0-1,0 0,1 0,0-1,-1 1,1-1,0 1,0-1,0 0,1 0,-1 0,0 0,1-1,-1 1,1-1,1 1,11 0,1-1,-1 0,0-2,0 1,0-2,0 0,0-1,0-1,0 0,-1-1,1-1,-2 0,1-1,-1 0,0-2,0 1,-1-2,0 0,-1 0,0-1,0-1,-1 0,-1 0,0-1,2-5,19-15,-1-1,-2-2,-1 0,-2-2,-1-1,-2-1,-2-1,-2 0,-2-2,-1 0,7-39,-21 73,0 1,-1 0,0-1,-1 1,0 0,0-1,-1 1,0 0,0 0,-1 0,0 0,0 1,-4-6,5 10,0-1,0 1,0 0,0 0,-1 0,0 1,1-1,-1 0,0 1,0 0,0 0,0 0,-1 0,1 0,-1 1,1-1,-1 1,1 0,-1 0,0 0,1 1,-1-1,0 1,0 0,1 0,-1 0,0 0,0 1,1 0,-1 0,0 0,-2 1,1 0,-1 1,1 0,-1 0,1 1,0 0,1-1,-1 1,0 1,1-1,0 1,0 0,1 0,-1 0,1 0,0 1,0-1,1 1,0 0,-1 0,-29 124,27-91,2 0,1 1,2 0,2-1,1 0,3 1,1-1,1-1,3 0,1 0,4 6,-11-30,1-1,0 1,1-1,0 0,1-1,0 0,1 0,1-1,-1 0,2-1,0 0,11 8,-5-10</inkml:trace>
  <inkml:trace contextRef="#ctx0" brushRef="#br0" timeOffset="569.743">1158 77,'11'-7,"1"1,-1 0,2 1,-1 0,0 1,1 0,0 1,0 0,0 1,0 1,0 0,0 0,1 2,1 0,-14-1,0 0,0 1,0-1,0 1,0-1,0 1,-1 0,1-1,0 1,0 0,0 0,-1-1,1 1,0 0,-1 0,1 0,-1 0,1 0,-1 0,1 0,-1 0,0 0,1 0,-1 0,0 0,0 1,0-1,0 0,0 0,0 0,0 0,0 0,0 0,-1 0,1 0,0 0,-1 0,1 1,-1-2,1 1,-1 0,1 0,-1 0,0 0,1 0,-1 0,-32 44,33-45,-10 12,-76 109,84-118,1 1,-1 0,1 0,0-1,0 1,0 0,0 0,1 0,-1 0,1 0,0 0,1 0,-1 0,1 0,-1 0,1 0,0 0,1 0,-1-1,1 1,-1 0,1-1,0 1,0-1,1 0,-1 0,1 0,0 0,0 0,0 0,0-1,0 1,0-1,2 1,1 1,-1 0,2 0,-1 0,0-1,1 0,-1 0,1-1,0 0,0 0,0 0,0-1,0 0,0-1,1 1,-1-1,0-1,0 1,0-1,0 0,0-1,0 0,0 0,0-1,5-2,3-5</inkml:trace>
  <inkml:trace contextRef="#ctx0" brushRef="#br0" timeOffset="1248.11">1552 190,'34'12,"1"-2,-1-2,1 0,1-3,-1-1,1-2,18-1,-47-1,0 0,1 0,-1-1,0 0,0 0,0-1,0 0,0 0,0-1,0 1,-1-2,1 1,-1-1,0 0,0 0,0 0,-1-1,1 0,-1 0,0 0,-1-1,1 0,-1 0,2-4,5-8,-7 12,1 0,-1 0,-1 0,1 0,-1-1,0 1,-1-1,0 0,0 0,0 0,-1 0,0 0,0 0,-1 0,0-7,-1 12,0 1,0-1,0 0,-1 1,1-1,-1 1,1-1,-1 1,1 0,-1 0,0 0,0 0,1 0,-1 0,0 0,0 0,0 1,0-1,0 1,0 0,0-1,0 1,-1 0,1 0,0 0,0 0,0 1,0-1,0 1,0-1,0 1,0-1,0 1,0 0,1 0,-1 0,0 0,0 1,1-1,-1 0,1 1,-1-1,1 1,0-1,-1 1,1 0,0-1,0 1,0 0,0 0,0 0,0 2,-13 20,1 2,0 0,2 0,1 1,-5 24,-4 8,-9 22,3 1,3 1,4 1,4 1,4 0,3 2,7-70,-1 1,-1 0,-1-1,0 0,-1 0,-1 0,0 0,-7 12,9-23,0 1,-1-1,0 0,0 0,-1 0,1-1,-1 0,0 0,-1 0,1 0,-1-1,0 0,0 0,-1-1,1 1,-1-1,1-1,-1 1,0-1,0 0,0-1,-3 1,3 0,1-1,-1 1,0-1,1 0,-1-1,0 0,0 0,0 0,0-1,1 0,-1 0,0 0,1-1,-1 0,1-1,-1 0,1 1,0-2,0 1,1-1,-1 0,1 0,-1-1,1 1,1-1,-1 0,1-1,0 1,0-1,0 0,1 0,-1-1,1-3,1 1,0-1,1 1,0-1,0 0,1 0,1 0,-1 1,2-1,-1 0,1 1,1-1,0 1,0-1,1 1,0 0,0 1,6-9,0 0,1 1,1 0,0 1,1 0,1 0,0 2,1 0,16-11,-14 15,0 1,0 0,1 1,0 1,1 1,-1 0,1 2,-1 0,3 1,-2-1,139-17,-25-14,-114 29</inkml:trace>
  <inkml:trace contextRef="#ctx0" brushRef="#br0" timeOffset="1833.68">0 1122,'212'-9,"152"-28,-148 12,806-64,-626 79,-370 10</inkml:trace>
  <inkml:trace contextRef="#ctx0" brushRef="#br0" timeOffset="2450.029">1072 1320,'-37'13,"1"2,0 1,1 2,1 1,1 2,0 1,2 1,-19 19,46-39,0 1,0-1,1 1,-1-1,1 1,0 0,0 0,0 1,1-1,-1 0,1 1,0 0,0-1,1 1,0 0,-1 0,2 0,-1 0,0 0,1 0,0 0,0 0,1 0,-1 0,1 0,0 0,1 0,-1 0,1-1,0 1,0 0,0-1,1 0,-1 1,1-1,0 0,1 0,-1-1,1 1,-1-1,4 3,5-2,0 0,1 0,0-2,-1 1,1-1,0-1,0-1,0 0,0 0,0-1,0-1,0 0,0-1,-1 0,1-1,-1 0,0-1,0-1,-1 0,9-6,12-2,-2-1,0-1,0-2,-2-1,0-2,-2 0,21-22,-24 19,-2-1,-1 0,-1-2,-1 0,-1-1,-2-1,0 0,-2-1,7-26,-17 45,0-1,-1 0,-1 0,1 1,-2-1,0 0,0 0,-1 0,0 0,-1 0,-1 1,0-1,0 1,-3-6,4 11,-1 0,0 0,0 1,0-1,0 1,-1 0,0 0,0 0,0 0,-1 1,1-1,-1 1,0 1,-1-1,1 1,-1-1,1 2,-1-1,0 1,0-1,0 2,0-1,0 1,0 0,-1 0,1 0,-4 1,1 3,0 0,0 1,0 0,0 0,1 1,0 0,0 0,0 1,1 0,0 0,0 1,0 0,1 0,0 1,1 0,-1 0,2 0,-1 0,1 1,0 0,-2 7,-4 9,0 0,2 0,1 1,0 0,2 0,2 0,0 1,1-1,2 1,1 0,1-1,5 25,0-23,2 0,1 0,2-1,0 0,2-1,0-1,10 11,5 3,-16-27</inkml:trace>
  <inkml:trace contextRef="#ctx0" brushRef="#br0" timeOffset="2885.793">1892 1037,'-198'354,"129"-150,66-200,1-1,0 1,0 0,0-1,0 1,0 0,1 0,0 0,0 0,0 1,0-1,1 0,0 0,-1 0,2 1,-1-1,0 0,1 0,0 1,0-1,0 0,0 0,1 0,-1 0,1-1,0 1,1 0,-1-1,0 1,1-1,0 0,0 0,0 0,0 0,0 0,1-1,-1 1,1-1,0 0,3 1,11 0,0-2,0 0,0-1,0-1,0 0,0-2,0 0,0-1,0-1,1-1,22-19,-29 10</inkml:trace>
  <inkml:trace contextRef="#ctx0" brushRef="#br0" timeOffset="3146.247">1525 1348,'38'0,"22"0,11 0,-2-5,-8-1,-9 0,-10 1,-6 2,-5-5,-7 1</inkml:trace>
  <inkml:trace contextRef="#ctx0" brushRef="#br0" timeOffset="3532.886">2202 1066,'38'-1,"-23"0,1 1,-1 0,0 0,0 2,0 0,0 0,-1 2,15 4,-28-7,1-1,-1 1,1-1,-1 1,1 0,-1 0,0 0,0 0,1 0,-1 0,0 0,0 0,0 0,0 1,0-1,0 0,0 1,-1-1,1 1,0-1,-1 1,1-1,-1 1,0-1,1 1,-1-1,0 1,0 0,0-1,0 1,0-1,-1 1,1 0,0-1,-1 1,1-1,-1 1,1-1,-1 1,0-1,0 0,1 1,-1-1,0 0,-1 1,-50 55,50-56,0 1,-37 40,38-41,0-1,0 1,0 0,1 0,-1 0,0 0,1 0,-1 0,1 0,-1 0,1 0,0 0,-1 0,1 0,0 0,0 0,0 0,0 0,0 0,0 0,0 1,0-1,0 0,0 0,0 0,1 0,-1 0,1 0,-1 0,0 0,1 0,0 0,-1 0,1 0,0 0,-1-1,1 1,0 0,0 0,0-1,-1 1,1 0,0-1,0 1,0-1,1 1,6 1,0 0,0-1,0 0,0-1,1 1,-1-1,0-1,0 0,0 0,0 0,0-1,0-1,2 0,9-2,7-1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09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653 594,'2'1,"0"1,0-1,0 1,-1-1,1 1,0 0,-1 0,1 0,-1 0,0 0,0 0,0 0,0 0,0 0,0 1,-1-1,1 0,-1 1,1-1,-1 0,0 1,0-1,0 0,0 3,0-2,-18 149,-12 11,19-113,1 1,3 0,0 51,6-80,0-19,0 1,0 0,0 0,1 0,0 0,-1 0,1 0,0 0,1 0,-1 0,1 0,0 0,0 0,0 0,0 0,1-1,0 1,-1 0,1-1,0 1,1-1,-1 0,1 0,-1 0,1 0,0 0,0-1,0 1,1-1,-1 0,1 0,-1 0,1 0,0 0,1-1,8 0,0 0,0-1,1-1,-1 0,0-1,0 0,0-1,8-4,64-9,300-13,-379 29,-3 0,-1 1,0-1,1 1,-1-1,0 0,1 0,-1 0,1 0,-1-1,0 1,1-1,-1 1,0-1,1 0,-1 0,0 0,0 0,0 0,0 0,0-1,0 1,0-1,0 1,-1-1,1 0,-1 0,2-1,-3-8</inkml:trace>
  <inkml:trace contextRef="#ctx0" brushRef="#br0" timeOffset="559.935">1500 650,'20'-10,"1"1,1 1,-1 0,1 2,0 1,0 0,1 2,0 0,-1 2,1 0,19 3,-40-3,0 1,1-1,-1 1,0 0,0 0,1 0,-1 0,0 0,0 1,1-1,-1 1,0-1,0 1,0 0,1 0,-1 0,0 0,0 0,-1 0,1 1,0-1,0 0,-1 1,1 0,0-1,-1 1,0 0,1 0,-1 0,0 0,0 0,0 0,0 0,-1 0,1 0,0 1,-1-1,0 0,1 0,-1 1,0-1,0 0,0 1,-1-1,1 0,-1 2,-96 126,97-127,0 1,0 0,0 0,1 0,0-1,-1 1,1 0,1-1,-1 1,1-1,-1 1,1-1,0 0,0 0,0 0,1 0,-1 0,1 0,-1 0,1-1,0 1,0-1,0 0,0 0,1 0,-1 0,1-1,-1 1,1-1,-1 0,1 0,0 0,-1-1,5 1,22 12,6 5,-27-15,-1 0,1 1,0 0,-1 0,0 0,0 1,0 1,-1 0,0 0,0 0,0 0,-1 1,0 1,0-1,0 1,-1-1,-1 2,1-1,-4-3,-1-1,0 1,0-1,0 0,0 1,-1-1,0 0,0 0,0 1,0-1,-1 0,1 0,-1 0,0 0,0 0,-1-1,1 1,-1-1,0 1,0-1,0 0,0 0,-3 2,-86 55,84-57,0 2,-1-1,1 1,-1-2,0 1,0-1,0-1,-1 0,1 0,-1-1,1 0,-1 0,1-1,-6-1,1-19,20 8</inkml:trace>
  <inkml:trace contextRef="#ctx0" brushRef="#br0" timeOffset="826.604">2431 482,'-14'38,"-6"32,2 9,3-4,5-6,-2-9,3-10,1-9,3-7,3-4,0-2,2-2,0 1,1-1,-1-4</inkml:trace>
  <inkml:trace contextRef="#ctx0" brushRef="#br0" timeOffset="5581.84">2911 170,'26'271,"3"-21,-22-189,4 0,2-1,2-1,3 0,3 0,-20-57,2 2,-1-1,0 1,0 0,0 0,0-1,-1 2,0-1,1 0,-2 0,1 0,0 0,-1 1,0-1,0 0,0 0,0 1,-1-1,1 0,-1 0,0 1,-1-1,1 0,-1 0,0-1,1 1,-2 0,1 0,0-1,-1 1,0-1,-1 1,-13 4,0 0,0-1,-1-1,0-1,0-1,0 0,-1-1,-7-1,-24 6,-568 81,-252 63,371-60,-31 30,252-55,277-67,1 0,-1 1,0-1,0 0,1 1,-1-1,0 0,0 0,0 0,1 1,-1-1,0 0,0 0,0 0,0-1,0 1,1 0,-1 0,0 0,0 0,0-1,1 1,-1 0,0-1,0 1,1-1,-1 1,0-1,1 1,-1-1,1 0,-1 1,0-1,1 0,-1 1,1-1,0 0,-1 1,1-1,0 0,-1 0,1 0,0 1,0-1,0 0,-1 0,1 0,0 0,0 1,0-1,1-1,9-50,-5 35,39-305,22-293,-54 517,-5 0,-6-73,-1 166,0 1,0 0,0 0,0 0,1 0,-1-1,1 1,0 0,1 0,-1 0,1 1,-1-1,1 0,0 0,1 1,-1-1,1 1,-1 0,1 0,0 0,0 0,0 0,1 1,-1-1,0 1,1 0,0 0,0 0,-1 1,1-1,0 1,0 0,0 0,1 0,0 0,151-6,105-29,1052-126,-823 126,30 21,-169 42,-314-20,-7 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00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0 744,'15'5,"19"1,8 0,2-1,-2-2,-3-1,-3-1,-3 0,-3-1,-1 0,-1-1,0 1,-1-5,-4-1</inkml:trace>
  <inkml:trace contextRef="#ctx0" brushRef="#br0" timeOffset="235.232">86 1027,'38'0,"23"0,9 0,-1-5,-8-2,-9 1,-9 1,-7 1,-5 2,-8 1</inkml:trace>
  <inkml:trace contextRef="#ctx0" brushRef="#br0" timeOffset="2167.44">932 744,'19'0,"16"0,12 0,2 0,-1 0,-6-5,-4-1,-4 0,-2 1,-3 2,-1 1,-1 0,-4 2</inkml:trace>
  <inkml:trace contextRef="#ctx0" brushRef="#br0" timeOffset="3069.963">1355 998,'66'-23,"-2"-3,-1-2,-1-3,-1-3,53-40,-93 58,0-2,-1 0,-1-1,-1-1,0 0,-2-2,0 0,-2 0,0-2,-2 0,2-4,-14 27,1 0,-1 1,1-1,-1 0,1 0,-1 0,0 0,1 1,-1-1,0 0,0 0,1 0,-1 0,0 0,0 0,0 0,0 0,0 0,-1 0,1 0,0 0,0 0,-1 1,1-1,0 0,-1 0,1 0,-1 0,1 0,-1 1,1-1,-1 0,0 1,1-1,-1 0,0 1,0-1,1 1,-1-1,0 1,0-1,0 1,0 0,0-1,1 1,-1 0,0 0,0-1,0 1,0 0,0 0,0 0,0 0,0 0,-52 15,39-4,0 0,2 1,-1 0,1 0,1 2,0-1,1 1,1 1,0 0,1 0,1 1,0 0,-4 16,9-28,0 0,1 0,0 0,0 0,0 1,0-1,1 0,0 1,-1-1,2 0,-1 0,0 1,1-1,0 0,0 1,0-1,1 0,-1 0,1 0,0 0,0-1,0 1,1 0,-1-1,1 1,0-1,0 0,0 0,0 0,1-1,-1 1,1-1,-1 1,1-1,0 0,0-1,0 1,0-1,0 0,3 1,15 0,0-1,0-1,0-1,0-1,0-1,0-1,-1-1,1-1,-1-1,-1 0,1-2,-1 0,-1-2,1 0,-2-1,0 0,0-2,4-5,97-97,-119 116,0 0,0 0,0 0,0 1,1-1,-1 0,0 0,0 0,1 0,-1 1,0-1,0 0,1 0,-1 0,0 0,0 0,1 0,-1 0,0 0,0 0,1 0,-1 0,0 0,1 0,-1 0,0 0,0 0,1 0,-1 0,0 0,1 0,-1 0,0 0,0-1,0 1,1 0,-1 0,0 0,0 0,1-1,-1 1,-14 33,9-23,2-6,1-1,0 1,0 0,0 0,0 0,1 0,0 0,-1 0,2 0,-1 0,0 0,1 1,0-1,0 0,0 1,0-1,1 0,-1 0,1 0,0 1,1-1,-1 0,1 0,-1 0,1-1,0 1,1 0,-1-1,1 1,-1-1,1 0,0 0,0 0,1 0,-1-1,4 3,1-2,-1-1,1 0,0 0,0-1,0 0,0 0,0-1,0 0,0-1,0 0,0 0,0 0,0-1,-1 0,1-1,0 0,-1 0,4-2,122-85,-103 67,-10 6,0-1,-2 0,0-1,-1-1,0-1,11-20,-10-8,-18 48,0 1,1-1,-1 0,0 0,0 0,0 0,0 0,0 0,0 1,0-1,0 0,0 0,0 0,0 0,-1 0,1 0,0 1,-1-1,1 0,-1 0,1 0,0 1,-1-1,0 0,1 1,-1-1,1 0,-1 1,0-1,1 1,-1-1,0 1,0-1,0 1,1-1,-1 1,0 0,0 0,0-1,0 1,0 0,1 0,-1 0,0 0,0 0,0 0,0 0,0 0,0 0,0 1,1-1,-1 0,0 0,0 1,0-1,-9 6,0-1,0 1,0 1,1 0,0 0,0 1,1 0,0 1,1 0,-1 0,2 0,-1 1,2 0,-1 0,1 1,1-1,-2 6,4-8,0-1,1 1,0 0,0 0,1 0,0 0,0-1,1 1,0 0,0 0,1-1,0 1,1-1,-1 1,1-1,1 0,-1 0,1 0,1 0,-1-1,1 0,0 0,0 0,1 0,0-1,0 0,0 0,0-1,1 0,0 0,0 0,0-1,0 0,1 0,-1-1,1 0,-1 0,1-1,0 0,0 0,6-1,43 2,-32-2</inkml:trace>
  <inkml:trace contextRef="#ctx0" brushRef="#br0" timeOffset="3465.809">3049 151,'37'-10,"-17"4,-1 0,2 1,-1 1,0 2,1-1,-1 2,1 1,0 1,0 0,-20-1,1 0,-1 0,0 1,0-1,1 0,-1 1,0-1,0 0,0 1,1-1,-1 1,0 0,0-1,0 1,0 0,0 0,0 0,0 0,0 0,-1 0,1 0,0 0,-1 0,1 0,0 0,-1 0,1 0,-1 0,0 1,1-1,-1 0,0 0,0 1,0-1,0 0,0 1,0-1,0 0,0 0,0 1,-1-1,1 0,0 0,-1 1,-33 56,23-41,6-9,1-5,1 0,0 0,1 0,-1 0,0 0,1 0,0 1,0 0,0-1,0 1,0 0,1 0,0-1,0 1,0 0,0 1,0-1,1 0,0 0,0 0,0 0,0 0,1 0,-1 0,1 0,0 0,0 0,1 0,-1 0,1 0,0 0,0-1,0 1,1-1,-1 0,1 0,0 1,-1-2,2 2,6 2,-1 0,1 0,0-1,0 0,0-1,1 0,0-1,-1 0,1-1,0 0,1 0,11-1</inkml:trace>
  <inkml:trace contextRef="#ctx0" brushRef="#br0" timeOffset="5970.046">3754 236,'81'-13,"-1"-3,-1-4,27-12,-93 29,-1 0,0 0,0-1,-1-1,1 0,-1-1,0 0,0 0,-1-1,0 0,0-1,0-1,-1 1,-1-1,1-1,5-8,-14 18,1-1,0 1,-1-1,1 0,-1 0,1 1,-1-1,1 0,-1 0,1 0,-1 1,0-1,1 0,-1 0,0 0,0 0,0 0,0 0,1 0,-1 0,-1 1,1-1,0 0,0 0,0 0,0 0,-1 0,1 0,0 0,-1 1,1-1,-1 0,1 0,-1 0,1 1,-1-1,1 0,-1 1,0-1,1 0,-1 1,0-1,0 1,1-1,-1 1,0-1,0 1,0 0,0 0,0-1,0 1,1 0,-1 0,0 0,0 0,0 0,0 0,0 0,0 0,0 0,0 0,0 1,1-1,-1 0,0 0,0 1,0-1,0 1,-8 6,-1 1,2 0,-1 0,1 1,1 0,-1 0,2 1,-1 0,1 0,1 0,0 1,0 0,-1 6,-30 82,4 2,5 1,0 27,-38 136,-77 188,137-437,-1 0,0-1,-1 0,-1-1,-1 1,0-1,0-1,-2 0,0 0,0-1,-1-1,0 0,-12 8,22-17,-1-1,0 1,0-1,0 0,1 1,-1-1,-1-1,1 1,0 0,0-1,0 0,0 1,0-1,0 0,0-1,-1 1,1-1,0 1,0-1,0 0,0 0,0 0,1 0,-1-1,0 1,0-1,1 0,-1 0,1 0,-1 0,1 0,0 0,-1-2,-2-3,0 0,1 0,0 0,0 0,0-1,1 1,0-1,1 0,0 0,0 0,1 0,-1-4,4-232,-3 234,0-1,1 1,0-1,1 1,0-1,0 1,1-1,1 1,0 0,0-1,1 2,0-1,0 0,1 1,1 0,0 0,0 0,1 1,-1 0,2 0,-1 1,7-5,248-83,-225 78,-2-2,0-1,-1-1,26-23,68-41,-127 84,1-1,-1 1,1-1,0 1,-1 0,1 0,0 0,0 0,0 0,-1 0,1 0,0 0,0 1,1-1,-1 1,0 0,0-1,0 1,0 0,0 0,0 0,0 1,0-1,0 0,0 1,0-1,0 1,0 0,0 0,0 0,0 0,0 0,-1 0,1 0,0 1,-1-1,1 0,-1 1,1 0,-1-1,0 1,0 0,0-1,0 1,0 0,0 0,0 0,0 0,-1 0,1 0,-1 2,-1 255,5-236,2-5</inkml:trace>
  <inkml:trace contextRef="#ctx0" brushRef="#br0" timeOffset="11275.437">4939 941,'-24'34,"-17"20,-2 6,1-7,4-8,7-6,6-11,0-9,6-8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17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56 678,'-1'1,"-1"0,0 1,1-1,-1 0,0 0,1 1,-1-1,1 1,0-1,0 1,-1 0,1 0,0-1,1 1,-1 0,0 0,0 0,1 0,-1 0,1 0,0 0,-1 0,1 0,0 0,0 0,0 1,-1 7,-2 4,-3 3,0 1,2 0,0 1,2-1,0 1,0-1,2 1,0-1,2 1,0 0,0-1,2 0,1 0,0 0,1 0,3 6,-7-21,0 0,0-1,0 1,1-1,-1 1,1-1,-1 0,1 0,0 0,0 0,0 0,0-1,0 1,0-1,0 0,0 0,0 0,1 0,-1-1,1 1,-1-1,0 0,1 0,-1 0,0 0,1-1,-1 1,0-1,1 0,-1 0,1-1,5-1,0 0,0-1,0 0,-1-1,0 0,0 0,0-1,-1 0,1 0,4-6,94-100,-105 112,0-1,0 0,0 1,0-1,0 1,0-1,0 1,1 0,-1-1,0 1,0 0,0 0,0 0,1 0,-1 0,0 0,0 0,0 0,1 1,-1-1,0 0,0 1,0-1,0 0,0 1,1 0,-1-1,0 1,0 0,-1-1,1 1,0 0,0 0,0 0,0 0,-1 0,1 0,0 0,-1 0,1 0,-1 0,1 0,-1 1,21 57,-18-48,1 4,1-1,1 0,0 0,1-1,1 1,0-2,0 1,1-1,6 5,-13-14,2 1,-1-1,0 0,1 0,-1 0,1-1,0 1,0-1,0 0,0 0,0 0,0-1,0 1,1-1,-1 0,1-1,-1 1,1-1,-1 1,1-1,-1-1,1 1,-1 0,1-1,-1 0,0 0,1-1,-1 1,0-1,0 0,0 0,0 0,1-2,13-11,0 0,-2-2,0 0,-1-1,-1-1,0 0,-1 0,-2-2,0 1,-1-2,-1 1,-1-1,-1 0,0-5,11-85,-18 88</inkml:trace>
  <inkml:trace contextRef="#ctx0" brushRef="#br0" timeOffset="1262.49">1072 1,'-20'212,"10"1,11 85,0-119,-1-177,-1 0,0 1,1-1,-1 0,1 0,-1 1,1-1,0 1,0-1,0 0,0 1,0-1,0 0,1 1,-1-1,1 0,0 1,0-1,-1 0,1 0,1 0,-1 0,0 0,0 0,1 0,-1 0,1 0,0 0,0-1,-1 1,1-1,0 0,0 1,0-1,0 0,1 0,-1 0,0 0,0-1,1 1,-1-1,0 1,1-1,8-5,-1 0,0-1,0-1,0 1,0-2,-1 1,-1-1,1-1,-1 1,1-3,10-9,-14 14,17-17,1 0,1 2,1 0,1 2,0 0,12-4,-37 22,-1 1,1-1,0 1,0-1,0 1,0 0,0-1,0 1,0 0,0 0,0-1,0 1,1 0,-1 0,0 0,0 0,0 1,0-1,0 0,0 0,0 1,0-1,0 0,0 1,0-1,0 1,0-1,0 1,-1 0,1-1,0 1,0 0,0 0,-1-1,1 1,-1 0,1 0,0 0,-1 0,1 0,-1 0,0 0,1 0,-1 0,0 0,0 0,0 0,1 1,2 58,-3-52,0 6,-2-3,1 0,0-1,0 1,1 0,1 0,-1-1,2 1,0-1,0 1,1-1,0 1,1-1,0 0,0-1,1 1,0-1,1 0,0 0,1 0,0-1,0 0,3 2,-1-6,0-1,0 0,0 0,0 0,1-1,-1-1,1 1,-1-2,1 1,0-1,-1-1,1 0,-1 0,1-1,-1 0,1-1,-1 0,0 0,0-1,-1 0,1 0,-1-1,0-1,5-3,100-104,-104 103,-1 1,0-2,0 1,-1-1,0 0,-1 0,0-1,-1 0,0 0,-1 0,-1-1,0 1,0-1,0-10,-3 21,0 0,0 0,0 0,0 0,0 0,0-1,-1 1,1 0,-1 0,1 0,-1 0,0 0,0 0,0 0,0 1,0-1,0 0,0 0,-1 1,1-1,-1 1,1-1,-1 1,0 0,1-1,-1 1,0 0,0 0,0 0,0 0,0 1,0-1,0 0,0 1,0 0,0-1,0 1,0 0,-1 0,1 0,-83 24,76-18,0 2,0-1,0 1,1 1,0 0,1 0,-1 0,2 1,0 0,0 0,1 1,0-1,0 1,2 0,-1 1,1-1,1 1,0-1,1 1,0 0,0-1,1 1,1 0,0 0,1-1,2 10,2-12,-1-1,1 0,1 0,0-1,0 1,0-2,1 1,0-1,0 0,0-1,1 0,0 0,0-1,0 0,1 0,-1-1,1 0,0-1,-1 0,1-1,0 0,0 0,0-1,6-1,3-2,0-1,-1-1,0 0,0-1,0-1,0-1,-1-1,0 0,-1-1,0-1,-1 0,2-3,6-6,-1-1,-1 0,0-2,-2-1,-1 0,-1-1,13-26,17-91,-46 140,-1 1,0-1,0 0,0 0,0 0,0 0,0 0,-1 0,1 0,-1 0,1 0,-1 0,0 0,0 1,0-1,0 0,0 1,0-1,0 0,0 1,-1-1,1 1,0 0,-1 0,0-1,1 1,-1 0,0 0,1 0,-1 0,0 1,0-1,0 0,0 1,1 0,-1-1,0 1,0 0,0 0,0 0,0 0,0 0,0 0,0 1,0-1,0 1,0-1,0 1,1 0,-1-1,0 1,0 0,1 0,-1 1,1-1,-1 0,1 0,-1 2,-3-1,0 1,0-1,0 1,1 1,-1-1,1 1,0-1,0 1,0 1,1-1,-1 0,1 1,0 0,0-1,1 1,0 0,-1 1,2-1,-1 0,0 3,4-5,-1 0,1 0,1 0,-1 0,0-1,1 1,-1-1,1 0,0 0,-1 0,1 0,0 0,0 0,0-1,1 0,-1 1,0-1,1-1,-1 1,0 0,1-1,-1 1,1-1,-1 0,1 0,-1-1,0 1,1-1,2 0,-2 1,15 0,49 6,-66-5,-1 0,1-1,-1 1,1 0,-1 0,0 0,1 0,-1 0,0 0,0 0,0 1,0-1,0 0,0 1,0-1,0 1,-1-1,1 1,0-1,-1 1,1-1,-1 1,0 0,1-1,-1 1,0 0,0-1,0 1,0 0,0-1,-1 1,1 0,0-1,-1 1,0-1,1 1,-1-1,0 2,-10 28,9-27,0 0,-1 0,1 1,0-1,1 1,-1 0,1-1,0 1,0 0,1 0,-1 0,1-1,0 1,1 0,-1 0,1 0,0 0,0-1,0 1,0 0,1-1,0 1,0-1,0 0,1 1,0-1,-1 0,1-1,1 1,109 46,-101-40</inkml:trace>
  <inkml:trace contextRef="#ctx0" brushRef="#br0" timeOffset="1868.267">2653 961,'48'-15,"0"-2,-1-2,-1-3,8-6,-42 24,-1-1,0 0,-1 0,1-1,-1 0,0-1,0-1,-1 1,0-1,0-1,-1 0,0 0,-1-1,0 1,0-2,-1 1,-1-1,1 0,-2 0,1 0,-2-1,0 1,1-5,-5 12,1 0,-1 0,0 0,-1 1,1-1,-1 1,1-1,-1 1,0-1,0 1,-1 0,1 0,-1 0,1 0,-1 1,0-1,0 1,0-1,0 1,-1 0,1 0,-1 1,1-1,-1 1,1-1,-1 1,0 0,0 1,0-1,1 1,-1-1,0 1,0 0,0 1,0-1,0 1,1-1,-1 1,0 0,0 1,1-1,-1 1,1-1,-1 1,1 0,0 0,-1 1,-9 6,0 0,0 1,1 0,0 1,1 0,0 1,1 0,0 1,1 0,0 0,1 1,1 0,0 1,1 0,1 0,0 0,1 0,1 1,0-1,0 9,2-16,1 0,0 0,0 0,1 0,0 0,0 0,1-1,0 1,1-1,-1 1,1-1,1 0,-1 0,1 0,1 0,-1-1,1 1,0-1,0 0,1-1,0 0,0 1,0-2,1 1,-1-1,1 0,0 0,0-1,1 0,-1 0,1-1,-1 0,1 0,0-1,0 0,0 0,4 0,0-1,1 0,-1 0,0-2,1 1,-1-1,0-1,0-1,0 1,10-6,2-2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1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1 666,'35'1,"0"0,0-3,0-1,0-2,-1-1,1-1,-1-2,-1-2,10-4,6-12,-2-2,0-2,-2-2,-2-2,35-35,53-90,-128 156,0 1,0-1,0 0,-1 0,0 0,1 0,-2 0,1 0,0-1,-1 1,0-1,0 1,0-1,-1 0,1 1,-1-1,0 1,0-1,-1 0,1 1,-1-1,0 1,-1-1,1 1,-1-1,0 1,0 0,0 0,0 0,-1 0,1 0,-1 0,0 1,-1 0,1-1,0 1,-1 0,0 0,1 1,-1-1,0 1,-1 0,-2-1,0 2,1 0,-1 1,1 0,-1 1,1-1,0 1,-1 0,1 1,0 0,-1 0,1 0,0 0,1 1,-1 0,0 1,1-1,0 1,0 0,0 0,-3 4,-84 100,80-92,1 2,1-1,1 1,0 1,1 0,1 0,1 0,1 1,0 0,2 0,0 0,1 0,1 1,1-1,1 0,1 1,3 15,-3-28,0 0,1 0,0 0,1 0,-1 0,1-1,1 1,-1-1,2 0,-1-1,0 1,1-1,1 0,-1 0,1-1,-1 0,2 0,-1-1,0 0,1 0,0 0,0-1,0 0,0-1,0 0,1 0,6 0,12 1,-1-1,1-2,-1 0,1-2,-1 0,0-2,0-1,12-5,-4 0,-2-2,0-1,0-2,-1 0,-1-3,-1 0,0-2,-1-1,-2-1,0-1,-1-1,-2-2,0 0,12-21,-30 40,1 1,-2-1,1 0,-1 0,0-1,-1 1,0-1,0 1,0-1,-1 0,0 0,-1-1,0 1,0 0,-1 0,0-1,0 1,-1-2,1 9,-1 0,1 0,-1 0,1 0,-1 0,0 0,0 0,1 0,-1 0,0 0,0 1,0-1,0 0,0 0,0 1,0-1,0 1,0-1,0 1,0-1,-1 1,1 0,0-1,0 1,0 0,-1 0,1 0,0 0,0 0,0 0,-1 0,1 0,0 1,0-1,0 0,0 1,0-1,-1 1,1-1,0 1,0 0,-1 0,-39 34,31-23,2 1,-1 0,2 1,0 0,0 0,1 0,1 1,1-1,0 2,1-1,-1 9,3-17,0 0,1 0,0 0,0 0,1 0,0 0,0 0,0 0,1-1,0 1,0 0,1-1,0 1,0-1,1 0,-1 0,1 0,1-1,-1 1,1-1,0 0,0 0,0-1,1 1,-1-1,4 1,2 1,1-1,0 0,0-1,0 0,0-1,1-1,0 0,-1 0,1-1,0-1,0 0,-1-1,1 0,0-1,-1 0,1-1,-1-1,10-3,11-6,1-1,-2-2,0-1,-1-2,-1-1,2-3,-10 8,0-2,-1 0,-1-1,0-2,-2 0,0-1,-1 0,-1-1,-1-1,-2-1,0 0,-1-1,-2 0,0-1,5-26,-13 48,-1 0,0 0,0 0,0 0,-1-1,0 1,1 0,-1 0,-1 0,1-1,-1 1,0 0,1 0,-2 0,1 0,0 0,-1 0,0 0,0 0,0 1,0-1,-1 1,0-1,1 1,-1 0,0 0,0 0,-1 1,1-1,-1 1,1-1,-1 1,0 0,0 1,0-1,0 1,0 0,0-1,0 2,0-1,0 0,-1 1,1 0,0 0,0 0,0 1,-2 0,-3 3,-1 0,1 1,0 1,0 0,1 0,0 0,0 1,0 1,1-1,0 1,1 0,-1 1,2-1,-1 1,1 0,0 1,-2 6,-2 7,1 0,1 1,1 0,1 0,1 0,1 0,1 3,1-15,0 1,1-1,0 1,1 0,0-1,1 1,0-1,1 0,1 0,0 0,0 0,1 0,1-1,0 0,0 0,1-1,1 1,0-1,0-1,1 0,0 0,0-1,4 3,1-2,0 0,1-1,0-1,0-1,0 0,1 0,0-2,0 0,0-1,1 0,-1-2,1 0,-1 0,1-2,-1 0,1-1,1-1,7-3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1,'0'38,"5"23,2 5,-1-3,-1-8,-1-13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1,'-17'11,"0"0,1-1,0 2,1 0,0 1,1 0,1 1,0 1,11-13,1 1,-1-1,1 1,0-1,0 1,0 0,0 0,0-1,0 1,1 0,0 0,-1 0,1 0,0 0,0 0,1-1,-1 1,0 0,1 0,0 0,0 0,0-1,0 1,0 0,0-1,1 1,-1-1,1 0,0 1,0-1,0 0,0 0,0 0,0 0,1 0,-1-1,0 1,1-1,-1 1,1-1,0 0,-1 0,1 0,0 0,1-1,46 16,-42-15,0 0,0 0,0 1,0 0,-1 1,1 0,-1 0,0 0,0 1,0 0,0 1,-1-1,1 1,-1 0,-1 1,1 0,-1 0,0 0,0 0,0 1,-1 0,0 0,1 3,-4-4,1-1,-1 1,0-1,-1 1,0-1,0 1,0 0,0-1,-1 1,0-1,0 1,0-1,-1 1,0-1,0 0,0 0,-1 0,0 0,0 0,0 0,0-1,-1 1,1-1,-1 0,-1 0,1-1,0 1,-1-1,0 0,1 0,-1 0,-5 1,4 1,0-1,0 0,0-1,0 1,-1-1,0 0,1 0,-1-1,0 0,0-1,0 1,0-1,-1 0,1-1,0 0,0 0,-1-1,1 1,0-1,0-1,0 0,0 0,0 0,0-1,-3-1,-3-8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1 342,'34'0,"-1"-2,1-1,0-1,-1-2,0-1,-1-2,1-1,-2-1,1-2,6-5,-23 8,-1 0,1-1,-2-1,0 0,0-1,-1 0,-1-1,0 0,-1-1,1-2,-10 15,1-1,0 0,-1 1,0-1,0 0,0 0,0 0,0 1,0-1,-1 0,1 0,-1 0,0 0,0 0,0-1,0 1,-1 0,1 0,-1 1,0-1,1 0,-2 0,1 0,0 0,0 1,-1-1,1 0,-1 1,0 0,0-1,0 1,0 0,0 0,-1 0,1 0,-1 0,1 1,-1-1,1 1,-1-1,0 1,0 0,0 0,0 0,0 1,-2-1,-3-1,-1 0,0 1,0 0,0 0,0 1,0 0,0 1,0 0,0 0,1 1,-1 0,0 0,1 1,-1 0,1 1,0 0,0 0,-2 2,-125 105,122-98,0 0,1 1,1 0,0 1,1 0,1 1,1 0,0 0,0 1,2 0,0 0,1 1,1 0,1 0,0 0,1 0,1 0,1 1,1-12,0 0,0 0,0 0,1-1,0 1,0-1,1 1,0-1,0 0,0 0,1 0,0 0,0-1,1 1,-1-1,1 0,0-1,0 1,1-1,-1 0,1 0,0-1,0 1,4 0,7 3,0-1,1 0,-1-2,1 0,0 0,0-2,0-1,14 0,19-1,-1-3,0-2,0-2,-1-2,0-2,32-13,-50 13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8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14,'-12'-4,"-1"1,0 1,0 0,0 0,0 1,0 1,0 0,-1 1,1 1,0 0,1 0,-1 2,0-1,1 2,-1-1,1 2,1 0,-12 6,3 3,15-13,0 0,0 0,0 0,0 1,1-1,0 1,-1 0,1 1,0-1,0 1,1-1,-1 1,1 0,0 1,0-1,0 0,1 1,-1 0,1 0,0-1,1 1,-1 0,1 1,0-1,0 0,0 0,1 0,0 1,0-1,0 0,1 0,0 0,0 4,6 2,0-2,1 1,0-1,1 0,-1-1,2 0,-1 0,1-1,0 0,1-1,-1 0,1-1,0 0,10 3,-7-2,1 0,-1 1,0 1,-1 0,0 1,-1 1,1 0,6 7,-17-14,0-1,0 0,0 1,-1-1,1 1,-1-1,1 1,-1 0,0 0,0 0,0 0,0-1,-1 1,1 0,-1 0,0 1,0-1,0 0,0 0,0 0,-1 0,1 0,-1 0,0 0,0-1,0 1,0 0,0 0,-1-1,1 1,-1 0,0-1,0 0,0 1,0-1,0 0,0 0,-2 1,-6 5,1 0,-1-1,-1-1,1 0,-1 0,0-1,0 0,-1-1,-2 1,-188 32,178-36</inkml:trace>
  <inkml:trace contextRef="#ctx0" brushRef="#br0" timeOffset="366.049">702 212,'-12'32,"1"0,2 1,1 0,2 0,1 1,1 0,2-1,2 1,2 16,-2-45,1 0,0-1,0 1,0-1,0 1,1-1,0 1,0-1,0 0,0 0,1 0,0 0,-1-1,1 1,1-1,-1 1,0-1,1 0,0 0,-1-1,1 1,0-1,1 0,-1 0,0 0,1 0,-1-1,1 0,-1 0,1 0,-1 0,1-1,4 0,1 0,0 0,0-1,0-1,0 0,-1 0,1-1,0 0,-1 0,0-1,0-1,0 1,0-1,-1-1,0 0,0 0,0 0,5-7,4-4,0-2,-1 0,-1-1,-1 0,0-1,6-15,-14 24,-1-1,0 0,-1-1,0 0,-1 1,0-1,-1 0,-1 0,0 0,-1 0,0-1,-2-3,1 11,1 1,-1 0,-1 0,1 0,-1 0,0 0,0 0,-1 0,0 1,0-1,0 1,-1 0,0 0,0 0,0 0,0 1,-1-1,0 1,0 0,0 1,0-1,0 1,-1 0,0 0,1 1,-1 0,0 0,-3-1,-42 4,32 6</inkml:trace>
  <inkml:trace contextRef="#ctx0" brushRef="#br0" timeOffset="970.313">1211 607,'167'-198,"-16"26,-79 112,-69 60,-1 1,0 0,1 0,-1 0,0 1,0-1,0 0,0 1,0-1,0 1,0 0,0 0,-1 0,1 0,0 0,-1 0,0 0,0 0,1 0,-1 1,-1-1,1 1,0-1,0 1,-1-1,0 1,1-1,-1 1,0-1,0 1,0-1,-1 1,1-1,-1 1,1-1,-1 1,-1 1,2 1,0 14,-1-16,0 1,0-1,0 0,1 1,-1-1,1 0,0 1,0-1,0 1,0-1,1 0,-1 1,1-1,0 0,0 1,0-1,1 0,-1 0,1 0,0 0,-1 0,1 0,1-1,-1 1,0-1,1 1,-1-1,1 0,-1 0,1 0,0 0,0 0,0-1,0 1,0-1,3 1,7-3,-1-1,1 0,-1-1,0 0,0-1,0 0,-1-1,1-1,-1 1,0-2,-1 1,0-2,0 1,6-7,6-2,-4 3,72-34,-87 48,-1 0,0 0,1 1,-1-1,0 1,1 0,-1 0,0-1,0 1,0 0,-1 1,1-1,0 0,-1 0,0 1,1-1,-1 1,0-1,0 1,-1 0,1-1,0 1,-1 0,1 0,-1-1,0 1,0 0,0 0,-1-1,1 1,-1 0,1 0,-1-1,0 1,0 0,0-1,0 1,-7 26,6-23,0-1,0 0,0 1,1-1,0 1,0 0,0-1,1 1,0 0,0 0,0-1,1 1,0 0,0-1,0 1,1-1,0 3,9-1,-1-5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374 762,'-17'-119,"16"116,0 0,0 0,-1 0,1 0,-1 0,1 0,-1 1,0-1,0 1,0-1,-1 1,1 0,-1 0,1 0,-1 0,1 0,-1 1,0-1,0 1,0 0,0-1,0 1,0 1,0-1,0 0,-1 1,1 0,0-1,0 1,0 0,-1 1,1-1,0 1,0-1,-3 2,-10 4,1 0,-1 1,1 1,1 1,-1 0,2 1,-1 0,1 1,1 0,0 1,0 1,1 0,1 0,0 1,1 0,1 1,0 0,-4 12,8-19,-1 1,2 0,-1 0,1 1,1-1,0 0,0 1,1 0,0-1,0 1,1 0,1 0,0-1,0 1,1 0,0-1,0 1,1-1,0 0,1 0,0 0,1 0,0-1,0 0,0 0,1 0,1 0,-1-1,2 1,14 3,1 0,-1-2,1-1,1 0,-1-2,1 0,1-2,-1-1,0-1,1-1,-1-1,1-1,-1-1,1-1,-1-1,0-2,0 0,-1-2,0 0,0-1,20-13,-6 6</inkml:trace>
  <inkml:trace contextRef="#ctx0" brushRef="#br0" timeOffset="303.917">910 734,'-9'17,"1"1,1-1,0 1,2 1,0-1,1 1,1 0,1 0,0 0,1 0,2 0,0 0,0 0,3 7,-2-21,0 0,0 0,0 0,0 0,1-1,0 1,0-1,1 1,-1-1,1 0,0 0,0-1,0 1,0-1,0 0,1 0,0 0,0-1,-1 1,1-1,1 0,-1-1,0 1,0-1,1 0,-1-1,0 1,1-1,-1 0,1 0,-1-1,0 1,1-1,-1 0,0-1,1 1,2-3,22-6,-1-1,0-1,-1-2,0-1,8-7,-17 10,-5 6,-2-2,1 0,-1-1,0 0,0 0,-1-1,-1-1,1 0,-2 0,0-1,0 0,-1-1,-1 0,0 0,0-1,-1 0,-1 0,-1 0,0 0,-1-1,0 0,-1 0,-2 10,0 1,-1-1,1 0,-1 1,0-1,0 0,-1 1,1-1,-1 1,0 0,0 0,-1 0,1 0,-1 0,0 0,0 0,0 1,0 0,-1-1,0 1,1 1,-1-1,0 0,0 1,0 0,-1 0,1 0,-1 0,1 1,-1 0,-3-1,-4 0,0 0,0 1,0 0,0 1,0 0,0 1,0 0,0 1,0 0,0 1,1 0,-1 2,-49 25,41-15</inkml:trace>
  <inkml:trace contextRef="#ctx0" brushRef="#br0" timeOffset="770.141">1559 1157,'309'-395,"-209"276,-104 151,-6 18,7-44,0 1,1-1,0 0,0 1,1 0,0-1,0 1,1 0,-1 0,2-1,-1 1,1 0,0 0,0-1,0 1,1-1,0 1,1-1,-1 0,1 0,1 0,-1 0,1 0,0-1,0 1,3 2,-2-4,1 0,1 0,-1-1,0 1,1-1,0-1,-1 1,1-1,0 0,0-1,1 0,-1 0,0 0,0-1,0 0,1 0,-1-1,0 0,0 0,0-1,0 0,0 0,0-1,-1 1,1-2,-1 1,1-1,-1 0,0 0,-1 0,1-1,-1 0,0 0,3-4,82-96,-80 90</inkml:trace>
  <inkml:trace contextRef="#ctx0" brushRef="#br0" timeOffset="1170.812">2830 508,'-33'9,"1"1,1 1,0 2,1 1,0 1,1 2,-15 12,41-28,0 1,0-1,0 1,0 0,0 0,0 0,1 1,-1-1,1 1,-1-1,1 1,0 0,0 0,0 0,1 0,-1 0,1 0,-1 1,1-1,0 1,0-1,1 0,-1 1,1-1,0 1,-1-1,2 1,-1 0,0-1,1 1,-1-1,2 3,5 2,0-1,0 0,1 0,0 0,1-1,-1-1,1 1,0-1,1-1,-1 0,1 0,-1-1,1 0,5 1,94 46,-107-49,-1 0,1 1,-1-1,0 0,1 0,-1 1,0-1,0 1,0-1,0 1,0-1,0 1,0 0,-1 0,1-1,-1 1,1 0,-1 0,0 0,1-1,-1 1,0 0,0 0,0 0,-1 0,1-1,0 1,-1 0,1 0,-1 0,1-1,-1 1,0 0,0-1,0 1,0-1,0 1,0-1,0 1,-2 0,-62 51,54-46,-8 6,0 0,-1-1,0-1,-1-1,0-1,-1-1,-15 3,13-6</inkml:trace>
  <inkml:trace contextRef="#ctx0" brushRef="#br0" timeOffset="1501.747">3394 198,'-10'43,"-7"38,-2 15,-2-3,3-9,4-14,0-9,2-10,3-8,3-8,-2-5,0-2,2-1,2-1,1 1,1-1,-3-3,-2-7</inkml:trace>
  <inkml:trace contextRef="#ctx0" brushRef="#br0" timeOffset="1688.39">2914 705,'43'-4,"38"-3,16 1,-1 2,-10 0,-11 2,-13 1,-8 0,-8 1,-7 1,-6 4,-3 1,-7 0</inkml:trace>
  <inkml:trace contextRef="#ctx0" brushRef="#br0" timeOffset="2469.447">4212 790,'-7'-8,"-1"2,0-1,0 1,0 0,-1 1,0 0,0 0,0 1,-1 0,1 0,-1 1,0 1,0 0,0 0,0 1,0 0,0 0,-1 2,1-1,0 1,0 0,0 1,0 0,0 1,0 0,1 1,-1 0,1 0,0 1,0 0,1 1,-1 0,1 0,1 0,-1 1,1 1,0-1,1 1,-1 0,1 1,-3 1,0 1,1 0,0 1,1 0,0 0,1 0,0 1,1 0,0 0,1 0,1 0,0 1,1 0,0 0,1-1,1 1,0 0,1 0,0 0,2 6,-2-16,0-1,1 0,-1 1,1-1,-1 0,1 0,0 1,1-2,-1 1,0 0,1 0,-1-1,1 1,0-1,0 0,0 0,0 0,0 0,1-1,-1 1,0-1,1 0,-1 1,1-2,-1 1,1 0,0-1,-1 0,1 0,0 0,-1 0,1 0,2-1,7-1,-1-1,0 0,1-1,-1 0,-1-1,1 0,-1-1,1 0,0-2,106-106,-36 28,-70 74,0 2,1-1,1 2,0 0,0 0,0 2,1-1,0 2,2 0,-15 5,0 1,0 0,0 0,0-1,0 1,0 0,0 1,0-1,0 0,0 1,0-1,0 1,0-1,0 1,0 0,0 0,-1 0,1 0,0 0,0 0,-1 1,1-1,-1 1,1-1,-1 1,0-1,0 1,1 0,-1-1,0 1,0 0,-1 0,1 0,0 1,17 78,-16-68,-1-4,0-1,0 1,1 0,1-1,-1 1,1-1,0 1,1-1,0 0,1-1,-1 1,1-1,1 0,-1 0,1 0,8 3</inkml:trace>
  <inkml:trace contextRef="#ctx0" brushRef="#br0" timeOffset="2889.804">4607 1072,'80'-113,"6"4,40-35,-126 144,0 1,0 0,0-1,0 1,0-1,0 1,0-1,1 1,-1-1,0 1,0-1,1 1,-1-1,0 1,0-1,1 0,-1 1,1-1,-1 0,0 1,1-1,-1 0,1 1,-1-1,1 0,-1 1,1-1,-1 0,1 0,-1 0,1 0,-1 0,1 1,-1-1,1 0,-1 0,1 0,-1 0,1 0,-1-1,1 1,-1 0,1 0,-1 0,1 0,-1-1,1 1,-1 0,1 0,-1-1,1 1,-1 0,1-1,-1 1,0 0,1-1,-1 1,0-1,1 1,-1-1,0 1,0-1,1 1,-1-1,0 1,-5 43,2-36,0 0,0 0,1 0,0 0,1 0,-1 0,1 1,1-1,-1 1,2-1,-1 1,1-1,0 0,0 1,0-1,1 0,1 0,-1 0,1 0,0 0,1-1,0 1,0-1,0 0,0 0,1 0,0-1,1 1,-1-1,1-1,5 5,2-5,1 0,-1-1,1 0,0-1,0-1,-1 0,1-1,0 0,0-1,0-1,0 0,-1-1,1 0,-1-1,0 0,0-2,0 1,-1-1,0-1,0-1,6-4,114-118,-105 102,-16 15</inkml:trace>
  <inkml:trace contextRef="#ctx0" brushRef="#br0" timeOffset="3470.417">6018 0,'-7'150,"-7"-1,-21 86,11-78,-10 87,17-160,4-93,5-4</inkml:trace>
  <inkml:trace contextRef="#ctx0" brushRef="#br0" timeOffset="3689.165">5567 424,'43'9,"38"4,15-1,-3-3,-9-2,-14-3,-9-1,-9-2,-10-1,-7-1,-4 1,-4-1,0 1,-6-1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8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656 1,'-34'0,"1"2,0 1,0 2,0 1,1 2,0 1,0 1,1 2,-19 10,31-9,1 1,0 0,1 1,0 1,2 1,0 0,0 1,-6 12,-19 22,27-39,2 1,-1 1,2 0,0 1,1 0,0 0,2 1,0 0,0 0,2 1,0 0,1 0,1 0,0 9,2-20,0 1,1-1,0 0,0 1,1-1,0 0,0 1,0-1,1 0,0 0,1 0,0 0,0-1,0 1,1-1,0 1,0-1,0 0,1-1,0 1,0-1,1 0,-1 0,1-1,0 1,0-1,1 0,18 5,-1-1,1-1,0-1,0-1,1-1,6-1,8-2,0-1,-1-2,1-2,-1-1,1-2,-2-2,7-4,-24 8,0 0,-1-2,0 0,-1-1,0-2,0 0,17-11,-23 10</inkml:trace>
  <inkml:trace contextRef="#ctx0" brushRef="#br0" timeOffset="330.734">769 340,'-41'0,"-397"17,190 20,263-34,4-3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0,'0'44,"5"32,1 9,0 0,-1-10,-2-9,0-10,-2-10,-1-8,0-5,0-5,5-1,1-1,0 1,-1-5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9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65,'-22'135,"-4"45,-7-1,-8-1,-28 62,51-195,-1 0,-2-1,-2-1,-8 10,21-33,18-18,22-25,-13 9</inkml:trace>
  <inkml:trace contextRef="#ctx0" brushRef="#br0" timeOffset="5762.322">621 37,'-2'1,"0"0,0 1,1-1,-1 1,0 0,1-1,-1 1,1 0,0 0,-1 0,1 0,0 0,0 0,0 0,1 1,-1-1,0 0,1 0,0 1,-1-1,1 0,0 1,0-1,0 0,0 1,0 0,-14 225,-27 78,-43-30,69-233,-15 82,25-74,5-44,0 1,0-1,-1 1,0-1,0 1,-1-1,0 0,-1 1,1-1,-1 0,-3 4,-12 16,24-31</inkml:trace>
  <inkml:trace contextRef="#ctx0" brushRef="#br0" timeOffset="6680.132">0 149,'27'-17,"0"2,0 1,2 1,-1 2,2 0,15-2,4-1,1 2,1 2,0 2,0 2,1 3,-1 2,1 2,-1 2,40 9,-72-8,0 0,0 2,-1 0,1 1,-1 1,-1 1,0 0,0 1,-1 1,14 12,-23-17,0 0,-1 0,0 1,0 0,0 0,-1 0,0 1,-1 0,0 0,0 0,0 0,-1 1,-1-1,1 1,-1 0,-1 0,0 0,0 0,0 0,-1 0,-1 0,0 0,0-1,-1 5,-1 0,-1-1,0 0,0 0,-1-1,-1 0,0 0,0 0,-1 0,-1-1,0 0,0-1,-1 0,0 0,0-1,-7 5,-15 12,-86 50,88-65,0-2,0-1,-1-2,0 0,0-2,0-1,-12-2,43 0,-1 1,0 0,1-1,-1 1,0-1,0 1,1-1,-1 1,0 0,0-1,0 1,0 0,0-1,0 1,0-1,0 1,0 0,0-1,0 1,-1-1,1 1,0 0,0-1,-1 1,1-1,0 1,-1-1,1 1,0-1,-1 1,1-1,-1 1,1-1,-1 1,1-1,-1 0,1 1,-1-1,1 0,-1 0,1 1,-1-1,0 0,1 0,-1 0,1 0,-1 0,0 1,1-1,-1 0,1-1,-1 1,0 0,1 0,-1 0,0 0,1 0,-1-1,1 1,-1 0,1 0,207 119,-151-74,-2 2,-3 3,-1 2,38 54,-19-10,-63-90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03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280 778,'-26'18,"1"1,1 1,1 2,0 0,2 1,0 1,2 1,1 1,1 1,-8 18,20-38,0 0,1 0,0 1,1 0,-1-1,1 1,1 0,0 0,0 1,1-1,-1 0,2 1,-1-1,1 1,1-1,-1 0,2 1,-1-1,1 0,0 0,1 0,0 0,0 0,0 0,1-1,0 0,1 0,0 0,0 0,0-1,1 1,0-1,0-1,4 3,1-2,1-1,0-1,0 0,1 0,-1-1,1-1,0 0,-1-1,1 0,0-1,0-1,0 0,-1 0,1-1,-1-1,1 0,-1-1,0 0,0-1,0 0,-1-1,1 0,-2-1,1 0,-1-1,0 0,8-8,-3 2,0 0,0 0,-1-1,-1-1,-1-1,0 1,-1-2,-1 0,0 0,-2-1,0 0,-1 0,-1-1,-1 1,-1-2,0 1,-1 0,-2-1,0 1,-1-1,-1 1,-1-1,-1 1,0 0,-2 0,-3-9,4 21,-1 0,0 0,0 1,-1-1,0 1,0 0,0 1,-1-1,0 1,-1 1,1-1,-1 1,0 1,0-1,-1 2,1-1,-1 1,0 0,0 1,0-1,0 2,0 0,0 0,-1 0,1 1,0 1,0-1,-1 2,1-1,0 1,0 1,0-1,1 1,-1 1,-2 1,6-2,0 0,0 0,0 1,0-1,1 1,-1 0,1 1,0-1,0 1,1-1,0 1,-1 0,1 0,1 1,-1-1,1 1,0-1,0 1,1 0,0 0,0-1,0 1,1 0,-1 0,1 0,1 0,-1 0,1 0,0 0,1 0,-1-1,1 1,0-1,0 1,1-1,0 1,9 3,1 0,0-1,1 0,-1-1,1-1,1 0,-1-1,1 0,0-2,0 1,0-2,0 0,0-1,1 0,-1-1,2-1,34 0,1-1,-1-3,-1-2,1-3,-2-1,1-3,-1-2,-2-2,1-2,-2-2,-1-2,20-16,-54 34,0-1,-1 0,-1-1,1 0,-1 0,0-1,-1 0,0-1,-1 0,0 0,0 0,-1-1,0 0,-1 0,0-1,-1 0,-1 1,0-1,2-12,-5 21,0-1,-1 1,1-1,-1 0,0 1,0-1,0 1,0 0,-1-1,1 1,-1 0,0 0,0 0,0 0,-1 0,1 0,0 0,-1 1,0 0,0-1,0 1,0 0,0 0,0 0,0 1,-1-1,1 1,0 0,-1 0,1 0,-1 0,0 1,-4-2,0 0,1 1,-1 1,0-1,0 1,0 0,0 1,0 0,0 0,1 1,-1 0,0 0,1 1,-4 1,5-1,0 0,0 1,0-1,1 1,-1 1,1-1,0 1,0 0,0 0,1 0,0 0,0 1,0 0,1 0,0 0,0 0,0 1,1-1,0 1,0-1,1 1,0 0,0 0,0-1,1 1,0 0,0 0,1 0,0 0,0-1,1 1,-1 0,4 5,1-3,2 0,-1 0,1 0,0-1,1-1,0 1,0-2,1 1,0-1,0 0,0-1,1-1,0 1,-1-1,2-1,-1 0,1-1,22 10,-22-8,-3-2,0 0,0 0,0 1,0 0,0 1,-1 0,0 0,1 1,-1 0,-1 0,1 1,-1 0,0 0,-1 1,1 0,-1 0,0 0,-1 1,0 0,0 0,-1 0,0 1,1 4,-3 0,-2-1,1 0,-2 1,0-1,0 0,-1 1,-1-1,0 0,0 0,-1-1,-1 1,0-1,-1 0,0 0,0 0,-5 4,-30 65,39-77,1 0,-1-1,1 1,0 0,0 0,1 0,-1 0,0 0,1 0,0 0,0 0,0 0,0 0,0 0,0 0,1 0,-1 0,1 0,0 0,0-1,0 1,1 1,9 7</inkml:trace>
  <inkml:trace contextRef="#ctx0" brushRef="#br0" timeOffset="515.712">1889 750,'-32'29,"1"2,2 1,1 1,2 1,1 1,1 2,3 0,-10 23,29-56,-1 1,1 0,0 0,0 0,0 0,1 0,0 0,0 0,0 0,1 0,0 1,0-1,0 0,0 0,1 0,0 1,0-1,0 0,1 0,0 0,0-1,0 1,0 0,1-1,0 1,0-1,0 0,0 0,1 0,-1 0,1-1,0 1,0-1,1 0,-1 0,1-1,-1 1,1-1,0 0,0 0,3 0,7-1,1-1,0-1,0-1,0 0,-1-1,1-1,-1 0,0-1,0-1,0 0,-1-1,0 0,0-2,-1 1,0-2,-1 1,0-2,4-4,32-28,-3-2,-1-2,-2-2,-3-2,20-33,-32 44,-1 0,-2-2,-1-1,-3-1,-2 0,3-12,-16 36,0 1,0-1,-2 0,-1 0,0 0,-1-1,-2 1,0 0,-1 0,-1 0,0 0,-2 0,0 1,-2-1,0 2,-2-3,5 10,0 0,-2 1,1-1,-1 1,-1 0,1 0,-2 1,1 0,-2 0,1 1,-1 0,0 1,0 0,-1 0,0 1,0 0,-1 0,0 2,0-1,0 1,0 1,-1 0,1 0,-1 1,0 1,1 0,-1 1,-8 0,1 7,0 1,0 1,0 0,1 1,1 1,0 1,1 1,0 0,0 1,2 0,0 1,0 1,2 0,0 1,0 1,2 0,0 0,2 1,0 0,-4 12,4-6,1 0,1 0,1 0,1 1,1 0,1-1,2 1,0 0,2 0,1 0,1-1,1 1,1-1,1 0,2-1,0 0,2 0,0-1,2 0,0-1,8 9,-6-11,1-1,1 0,0-1,2-1,0-1,0-1,1 0,1-2,1 0,0-2,0 0,1-1,1-1,-1-2,1 0,14 1,-23-5,-4 0,-1 0,1-1,0 0,0 0,-1-1,1-1,0 0,0 0,0-1,0-1,0 0,-1 0,1-1,0 0,-1-1,9-4,3-8,-4 3</inkml:trace>
  <inkml:trace contextRef="#ctx0" brushRef="#br0" timeOffset="1270.758">2510 1004,'28'3,"0"-2,0 0,0-2,0-2,0 0,0-2,0 0,-1-2,0-2,0 0,21-12,-36 15,-1-1,0-1,0 0,-1 0,0-1,0 0,-1-1,0 0,-1-1,0 1,-1-2,0 1,-1-1,0 0,-1 0,4-13,-8 21,0 0,0 1,0-1,-1 0,1 0,-1 0,0 0,0 0,0 0,-1 0,1 1,-1-1,0 0,0 0,-1 0,1 1,-1-1,0 1,1-1,-2 1,1 0,0 0,-1 0,1 0,-1 0,0 0,0 1,0-1,0 1,0 0,-1 0,1 0,-1 0,-1 0,-2-1,-1 0,1 1,-1 0,0 0,0 1,1 0,-1 0,0 1,0 0,0 0,0 1,0 0,1 1,-1-1,0 2,-6 1,0 4,0-1,0 2,1 0,1 0,-1 1,2 1,-1 0,1 1,1 0,0 0,1 1,0 0,1 1,1 0,0 0,1 1,-1 2,3-10,-1-1,1 1,1 0,-1 0,1 0,0 0,1 1,0-1,0 1,0 0,1 0,0-1,1 1,0 0,0 0,1 0,-1-1,2 1,-1 0,1 0,0-1,1 0,0 1,0-1,1 0,0 0,0-1,0 1,1-1,0 0,0 0,1 0,14 4,0-1,0-1,1-1,1-1,-1 0,1-2,-1-1,1 0,0-2,0 0,0-2,0 0,0-2,0 0,0-1,6-4,13-3,0-3,0-2,-2-1,0-2,-1-1,-1-2,-1-2,-1-2,22-20,-40 34,0-1,0 0,-2-2,0 0,0 0,-1-1,-1-1,-1 0,-1-1,0 0,-1-1,-1 0,-1-1,0 0,-2 0,0 0,-2-1,1-9,-5 27,0 1,0-1,0 0,-1 1,0-1,1 0,-1 1,0-1,0 1,0-1,-1 1,1-1,-1 1,1 0,-1 0,0 0,0 0,0 0,0 0,0 0,0 0,0 1,0-1,-1 1,1 0,-1 0,1 0,-1 0,0 0,1 0,-1 1,0-1,1 1,-1 0,0 0,0 0,-6-1,0 1,1 0,-1 1,0 0,1 0,-1 1,1 0,0 1,-1-1,1 2,-2 0,-10 8,0 1,1 1,1 1,0 0,1 1,-10 13,24-26,-1 1,1 0,0-1,0 1,1 0,-1 1,1-1,0 0,0 1,0-1,0 1,1 0,0 0,0-1,0 1,1 0,0 0,-1 0,2 0,-1 0,1-1,-1 1,1 0,0 0,1-1,0 1,-1 0,1-1,1 0,-1 1,0-1,1 0,0 0,0 0,0-1,1 1,9 5,1-1,0 0,0-1,0 0,1-1,0-1,0-1,12 3,-10-3,-1 0,1 2,-1 0,0 0,-1 2,1 0,7 6,-18-11,0 1,0 0,0 1,-1-1,0 1,0 0,0 0,0 0,-1 1,0-1,0 1,0 0,-1-1,1 1,-2 0,1 1,-1-1,0 0,0 0,0 1,-1-1,0 1,0-1,-1 0,0 0,0 1,-1 1,-4 18,3-18,1 0,-1 0,2 0,-1 0,1 0,0 0,1 1,0-1,0 0,1 0,0 0,0 1,1-1,0 0,1 0,0 1,7 4,0-8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08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403 970,'-20'1,"1"2,-1 0,1 1,0 1,0 1,0 0,1 2,0 0,1 1,-1 0,2 2,-1 0,2 1,-4 3,7-4,0 1,1 0,0 1,1 0,1 1,0 0,0 0,2 1,-1 0,2 1,0-1,1 1,1 0,0 1,2-1,-1 1,2-1,0 1,1 0,1-1,2 16,-2-26,0-1,0 0,0 0,1 1,0-1,0 0,0 0,0-1,1 1,0 0,0-1,0 0,0 0,1 0,0 0,0 0,0 0,0-1,0 0,1 0,-1 0,1-1,0 1,0-1,0 0,0-1,0 1,0-1,1 0,-1 0,0-1,1 1,-1-1,0-1,1 1,-1-1,2 0,22-7,-1-2,0 0,0-2,-1-1,-1-2,0 0,-1-2,-1 0,-1-2,0-1,-1 0,-1-2,-2 0,0-2,7-12,21-19,-3-1,-3-3,-2-1,-3-2,-3-2,-2-1,-3-1,-3-1,-4-1,9-49,-25 93,-1-1,-1 0,-1-1,-1 1,-1 0,-2 0,0 0,-2 0,0 0,-2 1,-1-1,-1 1,-6-11,11 30,0 0,0 0,-1 0,0 0,0 1,0-1,-1 1,1 0,-1 1,0-1,0 1,0 0,-1 0,1 1,-1-1,1 1,-1 0,0 1,0-1,0 1,0 1,0-1,0 1,0 0,0 0,0 1,0-1,0 1,0 1,0-1,1 1,-1 0,0 0,1 1,0 0,-1 0,-4 3,-11 15,1 2,1 0,1 1,1 0,1 2,1 0,1 0,1 2,2-1,1 2,1-1,1 1,2 1,1-1,-2 29,3-24,0 0,2 0,2 0,1 0,1 0,2 0,2 0,1-1,1 0,2 0,1-1,2 0,11 20,-12-31,2-1,0 0,1-1,1 0,1-1,0-1,2-1,-1-1,2 0,0-1,1-2,0 0,1-1,9 3,-23-10,0-1,1 0,-1 0,1-1,-1 0,1-1,0 0,0 0,0-1,0 0,-1 0,1-1,0 0,0-1,-1 0,1 0,0-1,-1 0,0-1,0 1,0-2,0 1,-1-1,0 0,0-1,0 1,4-6,74-129,-71 124,-10 42,-3-15,0-3,1 0,0 0,1-1,0 1,0-1,0 0,1 1,0-1,1-1,-1 1,1-1,1 0,-1 0,1 0,0-1,0 0,1 0,-1-1,1 1,0-1,0-1,1 1,-1-1,1-1,-1 1,1-1,0-1,0 0,0 0,0 0,0-1,0 0,0 0,0-1,0 0,0-1,0 0,0 0,-1 0,2-2,22-8,0-2,-1-2,-1-1,-1 0,0-3,-1 0,18-18,-40 33,27-23,-2-1,-1-2,-1-1,-2-1,-1-1,-1-1,-3-2,0 0,-3-1,-1 0,-2-2,-1 0,-3-1,-1 0,-2 0,-2-1,-1-5,-16-41,10 86,0-1,0 1,0 0,-1 0,1 0,-1 0,1 0,-1 0,0 1,1-1,-1 0,0 1,0-1,0 1,0 0,-1 0,1 0,0 0,0 0,-1 0,1 1,-1-1,1 1,0-1,-1 1,1 0,-1 0,1 0,-1 0,1 1,-1-1,1 1,0-1,-1 1,-6 3,1 1,0-1,0 2,0-1,0 1,1 0,0 0,0 1,1 0,0 1,0-1,1 1,0 0,0 0,0 1,1-1,0 4,-23 52,3 1,3 2,3 0,3 1,3 0,3 1,1 41,6-53,2-1,3 1,3-1,9 41,9 98,-12-85,-7-91,-1 0,0 1,-2 0,0 0,-2 0,0-1,-1 1,-1 0,-1 0,0-1,-2 1,0-1,-1 0,-1-1,-1 1,-1-2,-2 5,10-20,0 0,0 0,0 0,0 0,0 0,-1 0,1 0,-1 0,1-1,-1 1,0-1,1 1,-1-1,0 1,0-1,0 0,0 0,0 0,0 0,-1 0,1-1,0 1,0-1,-1 1,1-1,0 0,-1 0,1 0,0 0,0 0,-1-1,1 1,0 0,-1-1,1 0,0 0,0 0,0 0,0 0,0 0,0 0,0 0,0-1,0 1,1-1,-1 0,1 1,-1-1,1 0,-1 0,1 0,0 0,0 0,0 0,0 0,0 0,1-1,-1 1,1 0,-1 0,1-1,0 1,0-1,3-18,1-1,2 1,0 0,1 0,1 0,1 1,1 0,0 1,5-5,10-22,251-409,-206 338,-19 40,-4-2,-3-3,-4-1,-3-2,-4-1,11-53,-37 106,-2-1,-1 0,-1 0,-2 0,-3-19,3 49,-1 1,0 0,0 0,0-1,0 1,0 0,-1 0,0-1,1 1,-1 0,0 0,-1 0,1 0,0 0,-1 0,0 0,1 1,-1-1,0 1,-1-1,1 1,0 0,-1-1,1 1,-1 0,0 1,1-1,-1 0,0 1,0 0,0 0,0-1,0 2,-1-1,1 0,0 1,0-1,-1 1,1 0,0 0,0 0,-1 1,0-1,-7 8,-1 0,1 1,0 1,0-1,1 1,1 1,0 0,0 0,1 1,0 0,1 1,1 0,0 0,0 0,2 0,-1 1,2 0,0 0,0 0,1 6,-9 55,3 0,3 0,4 1,7 57,52 466,-56-575,-1 1,-1 0,-1 0,-1-1,-1 1,-1-1,-1 0,-2 0,0 0,-2-1,0 0,-1-1,-2 0,0 0,-1-2,-2 1,-15 16,27-33,3-4,0 1,0 0,0-1,0 1,0 0,0-1,-1 1,1 0,0-1,0 1,-1-1,1 1,0 0,-1-1,1 1,-1-1,1 1,-1-1,1 1,-1-1,1 1,-1-1,1 0,-1 1,0-1,1 0,-1 1,1-1,-1 0,0 0,1 0,-1 0,0 1,1-1,-1 0,0 0,0 0,1 0,-1-1,0 1,1 0,-1 0,0 0,1 0,-1-1,1 1,-1 0,0-1,1 1,-1 0,1-1,-1 1,1-1,-1 1,1-1,-1 1,1-1,-1 1,1-1,0 0,-1 1,1-1,0 1,-1-1,42-127,65-115,-90 181,-3 0,-3-1,-3 0,-1-44,-6 81</inkml:trace>
  <inkml:trace contextRef="#ctx0" brushRef="#br0" timeOffset="270.893">1278 575,'0'5,"0"1</inkml:trace>
  <inkml:trace contextRef="#ctx0" brushRef="#br0" timeOffset="1003.606">2435 1111,'0'0,"28"9,1-1,0-1,0-2,0-1,1-1,-1-1,1-2,0-1,-1-1,1-1,15-5,-37 4,-1 0,1-1,-1 1,0-1,0-1,-1 1,0-1,0 0,0-1,-1 1,0-1,0 0,0-1,-1 1,0-1,-1 0,0 0,0 0,0 0,-1-1,-1 1,1 0,-1-1,-1 0,1 1,-2-1,1 1,-1-1,0 1,-1-1,1 5,-1-1,0 1,1 0,-2 0,1 0,0 0,-1 0,0 0,0 1,0 0,0-1,0 1,-1 0,0 0,1 1,-1-1,0 1,0 0,-1 0,1 0,0 0,-1 1,1 0,0 0,-1 0,0 0,1 1,-1 0,1 0,-1 0,0 0,1 1,-1 0,1 0,-1 0,1 0,0 1,-1 0,1 0,0 0,0 0,0 0,0 2,-13 7,1 2,1 0,0 0,1 2,0 0,1 0,1 1,1 1,0 0,1 1,1 0,1 0,0 1,1 0,1 0,1 0,1 1,0 0,2 0,0 0,2 16,-1-30,1 0,1 0,-1 0,1 0,0 0,1-1,-1 1,1 0,1-1,-1 1,1-1,-1 1,1-1,1 0,-1 0,1-1,0 1,0-1,0 0,1 0,-1 0,1 0,0-1,0 0,1 0,-1 0,0-1,1 1,0-1,-1-1,1 1,0-1,0 0,19-1,0-1,-1-1,1-1,-1-1,0-1,0-1,0-2,-1 0,0-1,-1-2,0 0,-1-1,0-1,0-1,-2-1,0-1,0-1,-2 0,0-1,-1-1,10-15,-3 4,-2-1,-1-1,-2 0,-1-1,-1-1,-2-1,7-28,-19 61,-1 0,0 0,0 0,1 0,-2 0,1 0,0 0,0-1,-1 1,1 0,-1 0,1-1,-1 1,0 0,0-1,0 1,0 0,-1 0,1-1,-1 1,1 0,-1 0,0-1,0 1,0 0,0 0,0 0,0 0,0 0,-1 0,1 1,-1-1,1 0,-1 1,0-1,0 1,0 0,0-1,0 1,0 0,0 0,0 0,0 1,0-1,-1 0,1 1,0-1,-3 1,-1 0,0 1,0 0,0 0,0 1,1 0,-1 0,0 0,1 1,-1 0,1 0,0 0,0 0,0 1,0 0,1 0,-1 0,1 1,0-1,1 1,-1 0,1 0,0 1,0-1,0 0,1 1,0 0,0 0,0 0,1-1,0 1,0 1,3-1,1-1,0 0,0 1,0-1,0 0,1-1,0 1,0-1,0 0,0 0,1 0,0 0,-1-1,1 0,1 0,-1 0,0 0,1-1,-1 0,3 0,19 12,-17-9,0 1,0-1,0 2,-1 0,0 0,0 0,-1 1,0 1,-1-1,1 1,-2 1,1-1,-1 1,-1 0,0 0,0 1,-1 0,0-1,0 3,6 159,-10-170,0 1,0-1,0 1,1-1,-1 1,1-1,0 0,0 1,0-1,0 0,0 0,0 0,0 0,1 0,-1 0,1 0,-1 0,1 0,0 0,0-1,0 1,0-1,0 0,1 1,14 5</inkml:trace>
  <inkml:trace contextRef="#ctx0" brushRef="#br0" timeOffset="1983.75">3423 1196,'302'-1,"-289"2,-1-2,0 1,1-2,-1 1,0-2,0 0,0 0,0-1,-1 0,1-1,-1-1,0 1,-1-2,0 0,0 0,0 0,-1-2,0 1,0-1,-1 0,0-1,-1 0,0 0,0 0,-1-1,-1 0,0 0,0-1,-1 0,0 1,0-6,-4 13,1 0,-1 0,0 0,0 0,0 0,-1 0,1 0,-1 0,0 0,0 1,0-1,-1 0,1 0,-1 1,0-1,0 1,0 0,-1-1,1 1,-1 0,0 0,1 1,-1-1,-1 1,1-1,0 1,0 0,-1 0,0 0,1 1,-1-1,0 1,1 0,-1 0,0 0,-4 0,-3 1,1 0,-1 1,0 0,0 1,1 0,-1 1,1 0,0 1,0 0,0 0,0 1,1 1,-1-1,2 1,-1 1,0 0,1 0,-3 4,3-2,1-1,0 1,1 1,0-1,0 1,1 0,0 0,1 1,0 0,0-1,1 1,1 0,0 1,0-1,1 0,1 0,0 1,0-1,2 2,-2-6,1 1,1-1,-1 0,1 0,0 0,1 0,0 0,0 0,0-1,1 1,0-1,0 0,1 0,-1 0,1-1,1 0,-1 0,1 0,-1 0,2-1,-1 0,0 0,1-1,-1 0,1 0,0-1,0 1,0-1,4 0,11-1,0-1,0-1,-1-1,1-1,-1-1,0-1,0 0,0-2,0 0,-1-2,-1 0,1-1,-2-1,1-1,2-2,21-15,-1-2,-1-1,34-36,-55 50,-19 19,0-1,0 1,1-1,-1 1,0-1,0 0,0 1,0-1,1 1,-1-1,0 0,0 1,1-1,-1 0,0 1,1-1,-1 0,0 1,1-1,-1 0,1 0,-1 1,0-1,1 0,-1 0,1 0,-1 0,1 1,-1-1,0 0,1 0,-1 0,1 0,-1 0,1 0,-1 0,1 0,-1 0,1-1,-1 1,0 0,1 0,-1 0,1 0,-1-1,1 1,-1 0,0 0,1-1,-1 1,0 0,1-1,-1 1,0 0,0-1,1 1,-1-1,0 1,0 0,-11 44,9-37,0-5,1 1,-1 0,1 0,0-1,-1 1,1 0,1 0,-1 0,0 0,1 0,-1 0,1 0,0 1,0-1,1 0,-1 0,0 0,1 0,0 0,0 0,0 0,0 0,0-1,0 1,1 0,0 0,-1-1,1 1,0-1,0 0,0 1,0-1,1 0,-1 0,1-1,-1 1,1 0,0-1,-1 1,1-1,0 0,3 1,7-3,1-1,-1 0,0-1,0 0,0-1,0 0,-1-1,0 0,0-1,0-1,-1 0,1 0,6-7,1 1,123-78,-141 90,0 0,0 0,1 1,-1-1,0 0,1 1,-1-1,0 1,1-1,-1 1,1 0,-1 0,1 0,-1 0,1 0,-1 0,1 0,-1 0,1 0,-1 1,1-1,-1 0,0 1,1 0,-1-1,1 1,-1 0,0-1,0 1,0 0,1 0,-1 0,0 0,0 0,0 1,0-1,-1 0,1 0,0 1,0-1,-1 0,1 1,0 0,6 71,-7-51,0-19,-1 1,1-1,1 1,-1-1,0 1,1-1,0 0,0 1,0-1,0 0,0 1,1-1,0 0,-1 0,1 0,0 0,0-1,1 1,-1 0,1-1,-1 0,1 1,0-1,0 0,0-1,3 3,8-3</inkml:trace>
  <inkml:trace contextRef="#ctx0" brushRef="#br0" timeOffset="2300.645">5342 236,'-26'98,"5"2,4 0,5 1,4 1,4 1,-19 131,-26-42,25-161,9-22</inkml:trace>
  <inkml:trace contextRef="#ctx0" brushRef="#br0" timeOffset="2538.493">4890 773,'39'0,"31"0,14 0,2 0,-9 0,-8 0,-5 0,-10 0,-4 0,-6 0,-5 0,-5 0,-4 0,-1 0,-1 0,-1 0,-5 0</inkml:trace>
  <inkml:trace contextRef="#ctx0" brushRef="#br0" timeOffset="8006.183">5878 857,'-5'14,"-1"20,-5 8,0 7,-4 0,2-4,2-4,-1-5,1-4,2-2,8-6,4-12,7-8,0-5</inkml:trace>
  <inkml:trace contextRef="#ctx0" brushRef="#br0" timeOffset="8385.884">6019 433,'-5'0,"-6"0,-6 0,0 5,-3 2,8-1,6-1</inkml:trace>
  <inkml:trace contextRef="#ctx0" brushRef="#br0" timeOffset="9241.106">6273 829,'-5'-2,"1"0,-1 1,0-1,0 1,0 0,0 0,0 1,0-1,0 1,0 0,0 1,0-1,0 1,0 0,0 0,0 1,0-1,1 1,-1 0,1 0,-1 1,1-1,0 1,0 0,0 0,0 1,-2 2,-85 111,81-101,2 1,0 0,1 0,1 0,1 1,0 0,1 0,1 0,1 0,0 1,1 12,2-27,-1 0,1 0,0 0,0 0,0 0,1 0,-1 0,1 0,0-1,0 1,0 0,0-1,1 0,0 1,-1-1,1 0,0 0,1-1,-1 1,0-1,1 1,-1-1,1 0,0-1,0 1,0-1,0 1,0-1,0 0,0 0,0-1,0 1,0-1,1 0,-1 0,0-1,0 1,0-1,0 0,0 0,0 0,0 0,0-1,3-1,14-8,0 0,-1-1,-1 0,0-2,-1-1,0 0,-1-1,-1-1,0 0,-1-1,-2-1,3-3,14-17,86-132,-117 237,-2-34,1-22,0 0,0 0,1 0,0 0,1 0,0 0,0 1,1-1,1 0,0 0,0 0,1 0,0-1,1 1,0-1,0 0,1 0,0 0,0-1,1 1,3 2,1-7,-1 0,1 0,0-1,0 0,0-1,0 0,1-1,-1 0,1 0,-1-1,1-1,-1 0,0 0,1-1,-1 0,4-2,9-5,0-2,-1-1,0 0,-2-2,1 0,-1-1,-1-1,-1-1,12-14,7-5,0 2,-1-3,-2 0,-1-2,-3-2,-1-1,-2-1,-2-1,10-25,-18 26,-1 1,-3-2,-1 0,-2-1,-2 0,-3 0,-1 0,-2-1,-3-35,-26-19,26 98,-1-1,1 1,-1-1,0 1,0-1,1 1,-2 0,1 0,0 0,0 0,-1 1,1-1,-1 0,1 1,-1 0,0 0,1 0,-1 0,0 0,0 0,0 1,0-1,0 1,1 0,-1 0,0 0,0 0,0 0,0 1,0-1,0 1,0 0,1 0,-1 0,-9 7,0-1,1 2,0 0,0 0,1 1,0 0,1 1,1 0,-1 0,2 1,-1 0,2 0,-1 1,2 0,-5 13,-13 36,3 0,2 2,3 0,-3 34,13-73,1 0,2 1,0-1,2 1,0-1,2 1,1-1,1 0,1 0,1 0,1 0,1-1,2 0,0-1,1 0,2-1,0 0,1-1,1 0,8 6,-7-7,2-2,0 0,2-1,-1 0,2-2,0 0,1-2,1 0,0-2,0 0,1-1,0-2,1 0,12 1,35-17,-54 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5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6690 607,'28'-28,"2"1,1 1,0 2,2 1,1 2,1 1,10-3,-23 9,1 1,0 1,1 2,0 0,1 1,0 2,0 0,1 2,0 1,0 0,0 2,0 2,0 0,0 1,3 2,-25-2,0 0,0 1,0-1,-1 1,1-1,0 1,-1 0,0 1,1-1,-1 0,0 1,0 0,0 0,-1 0,1 0,-1 0,1 0,-1 1,0-1,0 1,-1 0,1-1,-1 1,0 0,0 0,0 0,0 0,-1 0,0 0,1 0,-1 0,-1 0,1 0,-1 0,1 0,-2 1,-3 14,0 0,-2-1,0 0,-2 0,1 0,-2-1,-1 0,0-1,-1 0,0-1,-2 0,-5 4,-155 164,88-96,3 3,-46 70,76-59,51-98,1 0,0 1,0-1,1 0,-1 1,1-1,-1 0,1 1,0-1,1 1,-1-1,0 1,1-1,0 0,0 1,0-1,0 0,0 0,1 0,-1 0,1 0,0 0,0 0,0 0,0-1,1 1,-1-1,1 1,-1-1,3 1,14 5,1-1,-1-1,1-1,0-1,1-1,-1 0,1-1,-1-2,1 0,-1-1,1-1,-1-1,0-1,0-1,0 0,-1-1,1-2,3-2,-8 6,0 0,0-1,0-1,-1 0,1-1,-2-1,1 0,-1-1,0-1,-1 1,0-2,1-2,0-4</inkml:trace>
  <inkml:trace contextRef="#ctx0" brushRef="#br0" timeOffset="450.215">7677 777,'394'-380,"-394"380,0 0,0 1,0-1,0 1,0-1,1 0,-1 1,0-1,0 1,0-1,0 0,1 1,-1-1,0 0,0 1,1-1,-1 0,0 1,1-1,-1 0,0 0,1 1,-1-1,0 0,1 0,-1 0,1 0,-1 1,0-1,1 0,-1 0,1 0,-1 0,0 0,1 0,-1 0,1 0,-1 0,0 0,1 0,-1 0,1-1,-1 1,0 0,1 0,-1 0,1 0,-1-1,0 1,1 0,-1 0,0-1,0 1,1 0,-1-1,0 1,1 0,-1-1,0 1,0 0,0-1,0 1,1-1,-1 1,-6 43,4-31,0-8,1 0,0 0,0 0,0 0,0 0,1 0,0 0,0 0,0 0,0 0,1 0,-1 0,1 0,0 0,0 0,0 0,1-1,-1 1,1 0,0-1,0 1,1-1,-1 0,1 1,-1-1,1 0,0-1,0 1,0 0,0-1,1 0,-1 0,1 0,0 0,-1 0,1-1,0 0,0 1,0-1,3 0,3-2,1-1,-1 0,0-1,0 0,0 0,-1-1,1 0,-1-1,0 0,0 0,0-1,-1-1,0 1,0-1,-1 0,0-1,0 0,0 0,-1 0,-1-1,1 0,1-4,51-59,-44 59</inkml:trace>
  <inkml:trace contextRef="#ctx0" brushRef="#br0" timeOffset="845.75">8636 354,'-6'15,"0"0,1 0,0 1,2 0,0 0,0 0,1 0,1 1,1-1,1 0,0 1,1-1,0 0,1 0,2 3,-4-16,0 1,1-1,-1 0,1 0,-1 0,1-1,0 1,0 0,0-1,0 1,1-1,-1 0,1 1,-1-1,1-1,0 1,0 0,-1 0,2-1,-1 0,0 0,0 0,0 0,0 0,1 0,-1-1,0 0,0 1,1-1,-1-1,0 1,1 0,-1-1,0 0,0 1,1-1,-1 0,2-2,9-3,0 0,-1-2,-1 1,1-2,-1 0,0 0,-1-1,1-1,2 0,0-1,-1-1,0 0,-1 0,-1-1,0-1,-1 0,0 0,-1-1,-1 0,-1-1,0 0,-1 0,-1 0,-1-1,0 0,-1 0,-1 0,-1 0,0 0,-1 0,-1 0,-1 0,-4-17,3 25,0 0,-1 0,0 1,-1-1,0 1,0 0,-1 1,0-1,0 1,-1 0,0 1,-1-1,0 2,0-1,0 1,-1 0,0 1,0-1,0 2,-1 0,-7-3,11 7,0-1,-1 1,1 0,0 1,-1-1,1 1,0 1,-1-1,1 1,0 0,0 1,0-1,1 1,-1 0,1 1,-1-1,1 1,0 0,0 0,1 1,-1-1,1 1,0 0,0 0,1 1,0-1,-1 1,2 0,-1 0,1 0,0 0,0 0,1 0,-1 0,1 1,1-1,-1 0,1 1,0-1,1 1,0-1,0 0,1 4,3 4,2 0,-1 0,2 0,0-1,0 0,1-1,1 0,0-1,1 1,0-2,0 0,1 0,1-1,-1 0,1-1,1-1,0 0,13 4,-1 2,1-1,1-2,-1 0,2-2,-1-1,1-1,0-2,20 0,-16-2</inkml:trace>
  <inkml:trace contextRef="#ctx0" brushRef="#br0" timeOffset="4031.902">7621 947,'337'-12,"-266"5,767-109,-333 6,-477 104</inkml:trace>
  <inkml:trace contextRef="#ctx0" brushRef="#br0" timeOffset="-5105.621">2964 269,'-284'637,"222"-515,-4-2,-50 64,110-176,-39 52,43-61</inkml:trace>
  <inkml:trace contextRef="#ctx0" brushRef="#br0" timeOffset="-4703.959">2823 410,'16'34,"-2"1,-1 0,-1 0,-3 2,0-1,-3 1,-1 0,-1 0,-3 1,-1-1,-1 1,-1 24,-1-45,1-1,1 0,1 1,0-1,1 1,1-1,0 0,1 1,1-1,0-1,2 1,0-1,0 1,1-2,5 7,-8-17,-1-1,2 0,-1 1,0-2,0 1,1 0,-1-1,1 0,0 0,0 0,0-1,0 0,0 0,0 0,0 0,0-1,0 0,1 0,-1 0,0-1,0 1,0-1,0-1,0 1,0-1,0 0,0 0,-1 0,1 0,-1-1,1 0,-1 0,0 0,0 0,-1-1,3-2,13-16,0-2,-1 0,-1-1,-2 0,0-2,-2 0,-1 0,-1-1,-1 0,1-11,14-42,-3-1,-4-1,-4 0,-3-2,-1-71,-10 127</inkml:trace>
  <inkml:trace contextRef="#ctx0" brushRef="#br0" timeOffset="-4319.217">3557 974,'-5'14,"1"-1,1 1,0 0,1 0,1 0,0 0,0 0,2 0,0 1,0-1,1 0,1-1,0 1,1 0,1-1,1 2,-4-12,0 1,0-1,1 0,0 0,-1-1,1 1,0 0,1-1,-1 0,0 0,0 0,1 0,0 0,-1-1,1 1,0-1,-1 0,1 0,0-1,0 1,0-1,0 0,0 0,0 0,0 0,0-1,-1 1,1-1,0 0,0 0,0-1,-1 1,1-1,-1 0,2-1,6-2,-1-1,0 0,-1-1,1 0,-1 0,-1-1,0 0,0-1,0 0,-1 0,5-8,-7 10,0-1,0 0,-1 0,0-1,0 1,-1-1,0 0,0 0,-1 0,0 0,-1 0,0 0,-1 0,0-1,0 1,-1 0,0 0,0-1,-1 1,0 0,-1 1,0-1,-1 0,1 1,-2-1,-4-6,3 9,0 0,-1 0,1 1,-1-1,-1 1,1 1,-1 0,0 0,0 0,0 1,0 0,-1 1,1 0,-1 0,0 0,1 1,-1 1,0 0,0 0,0 0,1 1,-1 1,0-1,1 1,-1 1,1 0,-7 3,-6 6</inkml:trace>
  <inkml:trace contextRef="#ctx0" brushRef="#br0" timeOffset="-3985.894">4234 326,'29'520,"-31"-274,-24-163,16-69</inkml:trace>
  <inkml:trace contextRef="#ctx0" brushRef="#br0" timeOffset="-3751.119">3952 664,'33'10,"31"2,14 1,-2-4,-4-2,-9-2,-11-3,-5-1,-5-1,-5 0,-4-1,-3 0,-2 1,0 0,-6 0</inkml:trace>
  <inkml:trace contextRef="#ctx0" brushRef="#br0" timeOffset="-3417.223">4799 861,'27'4,"1"-1,0-2,0-1,0-1,0-2,0 0,-1-2,1-1,-1-1,15-7,-39 13,1-1,-1 1,0-1,0 1,0-1,0 0,0 0,-1-1,1 1,-1 0,1-1,-1 0,0 1,0-1,0 0,0 0,-1 0,1 0,-1-1,0 1,1 0,-2-1,1 1,0-1,-1 1,1 0,-1-1,0 1,0-1,-1 1,1-1,-1 1,1-1,-1 1,0 0,0-1,-1 1,1 0,-1 0,0 0,1 0,-1 0,-1 0,1 0,0 1,-1-1,1 1,-1 0,0 0,0-1,-4-2,0 0,0 1,-1 0,0 0,1 0,-1 1,-1 0,1 1,0 0,-1 0,1 1,-1 0,0 0,1 1,-1 0,0 0,1 1,-1 1,1-1,-1 1,1 1,0-1,0 2,0-1,0 1,1 0,-1 0,1 1,0 0,-1 1,-6 6,0-1,0 2,1 0,1 0,0 1,1 1,1 0,0 0,1 1,0 0,2 1,0 0,1 0,0 1,1-1,-1 16,5-23,1-1,-1 1,2-1,0 1,0-1,1 0,0 1,0-1,1 0,0 0,1 0,0-1,0 1,1-1,0 0,0 0,1-1,0 0,1 0,-1 0,1 0,1-1,-1-1,9 6,1 1,1-2,0 0,1-1,0 0,0-2,0 0,1-1,0-1,1-1,-1-1,3-1,111-18,-108 10</inkml:trace>
  <inkml:trace contextRef="#ctx0" brushRef="#br0" timeOffset="-2948.76">1750 1567,'1112'-81,"-202"66,-136-4,-356-8,-394 26,0-1,-1-2,1 0,-1-1,0-2,-1 0,0-2,0 0,-1-1,0-1,13-10,-20 11</inkml:trace>
  <inkml:trace contextRef="#ctx0" brushRef="#br0" timeOffset="-2566.261">5759 664,'-10'14,"2"5,2 4,2-1</inkml:trace>
  <inkml:trace contextRef="#ctx0" brushRef="#br0" timeOffset="-2338.602">5645 1059,'5'14,"11"5,3 0</inkml:trace>
  <inkml:trace contextRef="#ctx0" brushRef="#br0" timeOffset="21072.39">1 2612,'28'9,"0"0,1-2,0-1,0-1,1-2,0-1,-1-1,1-2,0 0,-1-2,1-2,-1 0,0-2,26-11,-37 12,0-1,-1-1,0-1,-1 0,0-1,0-1,-1-1,0 0,-1-1,-1 0,0-1,-1-1,0 0,-1 0,-1-1,0-1,-2 0,3-5,-9 15,-1 1,0-1,0 0,-1 1,1-1,-1 0,-1 0,1 1,-1-1,-1 0,1 1,-1-1,0 1,0-1,-1 1,0 0,0 0,-1 0,1 1,-1-1,0 1,-1 0,1 0,-1 0,0 0,0 1,-1 0,1 0,-1 1,0-1,0 1,0 0,-1 1,1 0,0 0,-3 0,-9-3,0 2,0 1,-1 0,1 1,-1 1,1 1,-1 1,1 0,0 1,0 1,0 1,0 0,1 2,0 0,0 0,1 2,0 0,0 1,1 1,0 0,1 1,0 0,1 1,1 1,0 0,1 0,0 2,1-1,1 1,0 0,1 1,-5 16,10-23,0-1,1 1,-1 1,2-1,0 0,0 0,1 1,0-1,0 0,1 0,1 1,0-1,0 0,1 0,0 0,1-1,0 1,1-1,-1 0,2 0,-1-1,1 1,1-1,0 0,0-1,0 0,1 0,0 0,0-1,1 0,-1-1,1 0,9 4,12 0,-1-1,1-1,0-2,1-1,-1-1,1-1,-1-2,1-1,0-2,-1-1,23-6,-14 3,0-3,-1-1,0-1,-1-3,0 0,-2-3,11-7,52-35,-2-4,-2-5,7-13,-71 57</inkml:trace>
  <inkml:trace contextRef="#ctx0" brushRef="#br0" timeOffset="21809.17">1666 2159,'-70'36,"3"3,0 2,3 4,-58 51,99-77,4-6,1 2,1 0,0 1,1 0,0 2,1 0,2 0,-5 8,16-22,0-1,0 1,0 0,0 0,0 0,1 0,0 0,0 0,0 0,0 1,1-1,-1 0,1 1,0-1,0 0,1 1,0-1,-1 0,1 0,1 0,-1 1,0-1,1 0,0-1,0 1,0 0,1 0,-1-1,1 0,0 1,0-1,0 0,0 0,0-1,1 1,-1-1,1 1,0-1,0 0,0 0,0-1,0 1,0-1,0 0,0 0,1-1,-1 1,2-1,12-3,1-1,-1-1,0 0,0-1,0-2,-1 1,0-2,0 0,-1-2,-1 1,0-2,0 0,12-13,27-27,-2-2,-2-2,0-7,5-5,-5 11,-53 85,-146 270,60-130,-68 181,140-306,3 1,1 0,2 1,2 0,2 1,3 0,1 0,2 0,4 32,-2-69,-1 0,1-1,1 1,0 0,0-1,1 0,0 1,0-1,1 0,0 0,0-1,1 1,0-1,0 0,1 0,0-1,0 1,0-1,1-1,0 1,0-1,1 0,4 2,-10-7,1 1,-1-1,0 0,0 0,1 0,-1 0,0 0,1 0,-1-1,0 1,0-1,1 1,-1-1,0 0,0 0,0 0,0 0,0 0,0 0,0-1,-1 1,1-1,0 1,-1-1,1 0,-1 0,1 1,-1-1,0 0,0 0,0 0,0-1,0 1,0 0,-1 0,1 0,-1-1,0 1,1 0,-1 0,0-1,0 1,0 0,-1-1,1 1,-1 0,1 0,-1 0,0-1,1 1,-1 0,0 0,0 0,-1 0,1 0,-11-26,-1 0,-1 1,-1 0,-2 2,-1 0,0 0,-2 2,-1 0,0 2,-2 0,-16-11,19 14,-192-155,211 173,0 0,0 0,0-1,0 1,0 0,0 0,0-1,0 1,0-1,0 1,0-1,1 1,-1-1,0 0,0 1,1-1,-1 0,0 0,1 1,-1-1,0 0,1 0,-1 0,1 0,0 0,-1 0,1 0,0 0,-1 0,1 0,0 0,0 0,0 0,0 0,0 0,0 0,0 0,0 0,1 0,-1 0,0 0,1 0,-1 0,0 0,1 0,-1 0,1 1,0-1,-1 0,1 0,0 0,-1 1,1-1,0 0,0 1,-1-1,1 0,0 1,0 0,1-1,385-57,-22-16,-334 68</inkml:trace>
  <inkml:trace contextRef="#ctx0" brushRef="#br0" timeOffset="22920.553">2060 2386,'-4'36,"1"1,1 0,2 0,2 0,1 0,2-1,8 30,-12-60,1 0,0 0,0-1,0 1,0-1,1 1,0-1,0 0,1 0,-1 0,1 0,0-1,0 0,1 0,-1 0,1 0,0 0,0-1,0 0,0 0,1-1,-1 1,1-1,0 0,0-1,-1 1,1-1,0 0,0-1,0 0,0 0,0 0,0 0,0-1,0 0,0 0,0-1,5-1,7-6,1-1,-2-1,0 0,0-1,-1-1,-1-1,9-9,-12 12,2-1,0 0,0-1,-1-1,-1-1,-1 1,0-2,0 0,-2 0,0 0,-1-1,-1-1,0 1,-1-1,-1 0,-1-1,1-7,-17-86,4 94</inkml:trace>
  <inkml:trace contextRef="#ctx0" brushRef="#br0" timeOffset="23792.492">3161 2358,'36'-19,"-35"19,0-1,-1 1,1 0,0 0,-1-1,1 1,0 0,-1-1,1 1,-1 0,1-1,-1 1,1-1,-1 1,1-1,-1 1,1-1,-1 1,0-1,1 0,-1 1,0-1,0 0,1 1,-1-1,0 0,0 1,0-1,0 0,0 1,0-1,0 0,0 1,0-1,0 0,0 1,0-1,0 0,-1 1,1-1,0 0,-1 1,1-1,0 0,-1 1,1-1,-1 1,1-1,0 1,-1-1,0 1,1-1,-8 0,1 0,-1 0,1 0,-1 1,0 0,1 0,-1 1,1 0,-1 1,1 0,-1 0,1 0,0 1,-5 2,7-3,-21 10,0 0,1 2,0 1,2 1,0 2,0 0,2 1,0 1,1 1,1 0,-13 22,24-34,1 1,1 0,0 0,0 1,1-1,0 1,1 0,0 0,0 5,3-12,0 0,1 0,-1-1,1 1,0 0,0 0,1 0,-1 0,1-1,0 1,0 0,0 0,0-1,1 1,-1-1,1 1,0-1,0 0,0 1,0-1,1 0,0-1,-1 1,1 0,0-1,0 1,0-1,0 0,1 0,0 0,7 2,0-2,-1 1,1-1,0-1,0 0,0 0,0-1,0-1,0 0,0 0,0-1,0-1,0 1,-1-2,1 1,-1-2,0 1,0-1,4-4,26-14,-2 0,0-3,-2-1,20-21,-13 12,77-79,-120 116,0 0,0 0,0-1,1 1,-1 0,0 0,1 0,-1 0,0-1,1 1,-1 0,1-1,-1 1,1 0,0-1,-1 1,1 0,0-1,-1 1,1-1,0 1,-1-1,1 1,0-1,0 0,0 1,-1-1,1 0,0 0,0 0,0 0,0 1,0-1,0 0,-1 0,1-1,0 1,0 0,0 0,0 0,0-1,-1 1,1 0,0-1,0 1,0 0,-1-1,1 1,0-1,-1 0,1 1,0-1,-1 1,1-1,-1 0,1 0,-1 1,1-1,-1 0,0 0,1 1,-1-1,0 0,0 0,1 0,-1 0,0 1,0-1,0-1,0 89,-3-77,2 0,0-1,0 1,0 0,1-1,1 1,0 0,0-1,1 1,0-1,0 1,1-1,1 0,-1 0,1 0,1 0,0-1,0 0,1 0,0 0,0-1,1 1,2-2,0 0,0-1,1 0,0 0,0-1,0 0,0-1,0 0,1-1,0 0,-1 0,1-1,0-1,0 0,0 0,0-1,-1-1,1 1,0-2,-1 1,0-2,1 1,-1-2,-1 1,1-1,-1 0,1-1,-1 0,6-7,31-27,-2-3,-1-1,-3-2,30-45,-47 59,-1-1,-2-1,-1-1,-2 0,-1-2,-2 0,-2 0,-1-2,-2 1,-1-1,-3 0,1-18,-5 32,1 10,-1 0,0 0,-1-1,-1 1,0 0,-1 0,-1 0,0 0,-1 1,0-1,-2 0,5 13,1 0,-1 0,-1 1,1-1,0 0,0 0,-1 1,1-1,-1 0,1 1,-1 0,0-1,1 1,-1 0,0 0,0 0,0 0,0 0,0 0,0 1,0-1,0 1,0-1,-1 1,1 0,0 0,0 0,0 0,0 0,-1 0,1 0,0 1,0 0,0-1,0 1,0 0,0 0,0 0,0 0,0 0,0 0,-1 2,-62 68,53-43,0-1,2 2,1-1,1 2,2-1,1 1,1 0,2 0,0 0,2 0,2 3,-1-4,2-1,0 0,2 0,1 0,1 0,2-1,0 0,2-1,1 0,14 23,15 17,-40-66,-3-4</inkml:trace>
  <inkml:trace contextRef="#ctx0" brushRef="#br0" timeOffset="24025.511">3670 2132,'223'-20,"143"10,-331 11,0 2,0 1,-1 2,1 2,-2 1,21 8,-32-7,-5 0</inkml:trace>
  <inkml:trace contextRef="#ctx0" brushRef="#br0" timeOffset="24228.063">4685 2358,'-4'48,"-2"20,4 4,9-10,2-17</inkml:trace>
  <inkml:trace contextRef="#ctx0" brushRef="#br0" timeOffset="24476.49">4742 1821,'10'34,"2"10</inkml:trace>
  <inkml:trace contextRef="#ctx0" brushRef="#br0" timeOffset="24725.203">5081 2329,'-16'23,"1"1,1 0,1 1,1 0,1 1,1 1,2-1,-5 26,12-49,0 0,0 0,1 0,-1 0,1 0,0 1,0-1,0 0,0 0,0 0,1 0,-1 0,1 1,0-1,0 0,0 0,0-1,1 1,-1 0,1 0,-1-1,1 1,0 0,0-1,1 0,-1 0,0 1,1-2,-1 1,1 0,0 0,-1-1,1 1,0-1,0 0,0 0,0 0,0 0,0 0,0-1,0 0,1 1,-1-1,0 0,2-1,6-1,0 0,1-1,-1-1,0 0,-1 0,1-1,-1-1,0 1,0-2,-1 1,0-1,0-1,0 0,-1 0,0 0,-1-1,0-1,5-7,-5 5,0 0,0-1,-1 0,-1 0,0 0,-1-1,0 1,-1-1,-1 0,0 0,-1-1,0 1,-1 0,-1 0,0 0,-1-1,-1 1,0 1,0-1,-2 0,-5-11,8 20,-1 1,0 1,0-1,0 0,0 1,-1-1,1 1,-1 0,0 0,0 1,0-1,0 1,-1 0,1 0,0 0,-1 0,0 1,1 0,-1 0,0 0,1 1,-1-1,0 1,0 0,0 1,1-1,-1 1,0 0,0 0,1 0,-1 1,1 0,-1 0,1 0,0 0,0 0,0 1,0 0,0 0,0 0,1 0,0 1,-1 1,-10 11</inkml:trace>
  <inkml:trace contextRef="#ctx0" brushRef="#br0" timeOffset="25092.818">5476 2583,'224'-266,"-223"267,-1 0,0 0,0 0,0 0,1-1,-1 1,0 0,1 0,-1-1,1 1,-1 0,0 0,1-1,0 1,-1-1,1 1,-1 0,1-1,0 1,0-1,-1 0,1 1,0-1,0 1,-1-1,1 0,0 0,0 1,0-1,-1 0,1 0,0 0,0 0,0 0,0 0,0 0,-1 0,1-1,0 1,0 0,0 0,-1-1,1 1,0 0,0-1,-1 1,1-1,0 1,-1-1,1 1,0-1,-1 0,1 1,-1-1,1 0,-1 1,1-1,-1 0,0 1,1-1,-1 0,0 0,1 7,-1 1,1-1,0 1,0-1,1 0,-1 0,2 1,-1-1,0-1,1 1,1 0,-1 0,0-1,1 0,0 0,1 0,-1 0,1-1,0 0,0 1,0-2,0 1,1-1,0 0,0 0,-1 0,1-1,1 0,-1 0,0 0,1-1,-1 0,0 0,1-1,-1 0,5 0,0-2,0-1,-1 0,0 0,1-1,-1-1,-1 1,1-2,-1 1,0-1,0-1,0 1,-1-1,0-1,0 0,-1 0,5-8,81-155,-81 145,-4 8</inkml:trace>
  <inkml:trace contextRef="#ctx0" brushRef="#br0" timeOffset="28410.237">6717 2555,'-9'24,"-14"18,-6 5,-4 1,-1-3,0-5,2-9,1-5,-4-2,0-1,5 1,8-3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4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1 693,'25'0,"1"0,0-2,-1-1,0-1,1-1,-1-1,-1-1,1-1,-2-2,1 0,17-11,4-6,-1-3,-2-1,-1-3,-1-1,-2-2,-1-1,23-34,77-75,-103 113,-18 17,0 0,0 2,2 0,0 0,0 2,2 0,16-8,-34 20,1 0,-1 1,0-1,0 0,1 1,-1-1,0 1,0-1,1 1,-1 0,0 0,1 0,-1 1,0-1,1 1,-1-1,0 1,1-1,-1 1,0 0,0 0,0 0,0 1,0-1,0 0,0 1,-1-1,1 1,0 0,-1-1,1 1,-1 0,1 0,-1 0,0 0,0 0,0 0,0 0,-1 1,1-1,0 0,-1 1,1-1,-1 0,0 1,0-1,0 0,0 1,0-1,-1 2,-3 24,-2 0,-1-1,-1 0,-1 0,-1 0,-2-1,0-1,-8 9,2 3,-187 336,204-368,0-1,-1 0,0 0,1 0,-2 0,1 0,0-1,-1 1,0-1,0 1,0-1,0 0,0 0,0 0,-1-1,0 1,1-1,-1 0,0 0,0 0,0-1,0 1,-1-1,1 0,0 0,-1 0,1-1,0 1,-1-1,1 0,-1-1,1 1,0-1,-1 0,1 0,0 0,-2-1,-44-64,41 42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4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177 142,'-3'5,"-41"70,3 2,-24 64,42-26,22-111,1 0,1 0,-1 0,1 0,-1 0,1 0,0-1,1 1,-1 0,1 0,-1-1,1 1,0-1,1 1,-1-1,0 0,1 0,0 0,0 0,0 0,0-1,0 1,0-1,1 0,-1 0,1 0,2 0,10 3,0-2,1 0,-1-1,1 0,0-1,0-1,-1-1,1-1,0 0,-1-1,1 0,-1-2,0 0,0 0,-1-2,0 0,0-1,0 0,-1-1,2-2,-1-1,0 0,-1-1,-1-1,0 0,0-1,-2 0,0-1,-1 0,0-1,-1 0,-1 0,3-12,-6 18,-2 1,0-1,0 0,-1 0,0 0,-1-1,0 1,-1 0,0 0,-1 0,0-1,-1 1,0 0,-1 0,0 0,0 1,-1-1,-1 1,0 0,0 0,-1 0,0 1,-6-6,4 5,0 0,-1 1,-1 0,0 1,0 0,0 0,-1 1,0 0,-1 1,1 0,-1 1,0 0,0 1,-1 1,0-1,1 2,-1 0,0 1,0 0,0 1,0 0,0 1,0 0,0 1,1 1,-1 0,-10 4,-3 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5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1,'-22'40,"11"-3,2 0,2 1,1 0,2 0,1 0,2 0,2 1,2 4,-2 23,-17 196,-1-40,0-172,6-32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0 113,'44'9,"47"0,23-4,6-6,-7-8,-9-2,-12-5,-13 1,-9-2,-8 2,-9-1,-9 2,-2 3,-4 4,-8 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6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0,'-14'34,"-2"4,1 1,2 1,2 0,-2 18,11-54,1 0,0 0,0 0,0 0,1 0,-1 1,1-1,0 0,0 0,1 1,-1-1,1 0,0 0,0 0,0 0,1 0,-1 0,1 0,0 0,0 0,0-1,1 1,-1-1,1 0,0 1,0-1,0-1,0 1,1 0,-1-1,1 1,3 1,6-4,0 0,0-1,0-1,0 0,0 0,0-1,-1-1,1 0,-1-1,0 0,0-1,-1 0,0-1,0 0,8-7,124-91,-142 104,1 0,-1 0,0 0,0 0,0 1,1-1,-1 0,0 1,0-1,1 1,-1-1,1 1,-1 0,1-1,-1 1,0 0,1 0,-1 0,1 0,-1 0,1 1,-1-1,0 0,1 1,-1-1,0 1,1-1,-1 1,0 0,1-1,-1 1,0 0,0 0,0 0,0 0,0 0,0 0,0 0,0 0,0 0,-1 1,1-1,0 0,-1 1,1-1,-1 0,1 1,-1-1,0 1,1-1,-1 0,0 2,3 14,-3-11,0 1,0 0,1 0,0-1,0 1,0-1,1 1,0-1,1 1,-1-1,1 0,0 0,1 0,-1-1,1 1,0-1,1 0,-1 0,1 0,0-1,0 1,1-1,-1-1,1 1,0-1,0 0,0 0,0 0,1-1,0 0,0-1,1 1,-1-2,1 1,-1-1,1 0,-1 0,1-1,-1 0,0-1,1 1,-1-1,0-1,0 1,0-1,0-1,-1 1,1-1,-1 0,0-1,0 1,0-1,-1 0,0-1,0 1,0-1,0 0,-1 0,1-4,10-14,-2-1,-2-1,0 0,-1-1,-2 0,0 0,-2 0,1-20,-5 22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6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127 115,'-12'10,"1"0,1 1,-1 0,2 1,-1 0,2 0,-1 1,2 0,0 1,0-1,2 1,-1 1,2-1,0 1,1-1,0 3,3-13,0 0,1-1,0 1,-1 0,2 0,-1-1,0 1,1-1,-1 1,1-1,0 1,0-1,0 0,1 0,-1 0,1 0,0 0,-1-1,1 1,0-1,1 0,-1 0,0 0,1 0,-1 0,1-1,-1 0,1 0,0 0,0 0,-1 0,3-1,4 2,-1-1,1 0,-1 0,1-1,0-1,-1 0,1 0,-1-1,1 0,-1 0,0-1,7-3,-4-1,0-1,0-1,-1 0,0 0,-1-1,0 0,0-1,-1 0,-1-1,0 0,0 0,-1 0,-1-1,0 0,0-1,-2 1,0-1,0 0,0-9,-3 17,0 0,-1-1,0 1,0 0,-1 0,1-1,-1 1,-1 0,1 0,-1 0,0 0,-1 0,1 0,-1 1,0-1,-1 1,1 0,-1 0,0 0,0 0,-1 1,1-1,-1 1,0 0,0 1,-1-1,1 1,-1 0,1 1,-1-1,0 1,0 0,0 0,0 1,0 0,-4 0,-16-4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1 201,'43'-14,"38"-10,11-1,-2-1,-5 4,-9 1,-11 4,-9 5,-2 0,-7 1,-2 4,-3 2,-4 2,-9 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7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1 398,'42'-20,"-1"-2,-2-1,0-2,22-20,-7 7,198-149,-141 150,-107 36,-1 1,1 0,-1 0,1 1,-1-1,0 1,1 0,-1-1,0 1,1 1,-1-1,0 0,0 1,0 0,0 0,0 0,0 0,-1 0,1 0,-1 1,1-1,-1 1,0 0,0-1,0 1,0 0,-1 0,1 0,-1 1,0-1,0 0,0 1,3 9,-2 0,0 1,0-1,-1 1,-1-1,0 1,-1-1,-1 1,0-1,0 1,-2-1,1 0,-2 0,0 0,0-1,-4 5,-4 9,-2-2,0 0,-2 0,-1-2,0 0,-2-1,-7 6,3-5,12-8,1-1,-2 0,0-1,0 0,-2-1,1-1,-1 0,0-1,-1-1,0-1,0 0,-1 0,0-2,0 0,0-1,-1-1,-6 0,20-4,1-1,-1 1,1-1,-1 0,1 0,0-1,-1 1,1 0,0-1,1 0,-1 0,0 0,1 0,0 0,0 0,0-1,0 1,0-1,0 0,1 1,0-1,0 0,0 0,0 0,1 0,-1 0,1 1,0-1,0 0,1 0,-1 0,1 0,0 0,0 0,0 0,0 1,1-1,-1 0,1 1,0-1,0 1,2-2,9-21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7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82 118,'-21'67,"2"1,3 1,-4 55,19-120,0 1,-1-1,2 0,-1 1,1-1,-1 0,1 1,0-1,1 0,-1 1,1-1,0 0,0 1,0-1,0 0,1 0,0 0,0 0,0 0,0 0,1-1,-1 1,1-1,0 1,0-1,0 0,0 0,1-1,-1 1,1-1,0 1,0-1,0 0,0-1,0 1,0-1,1 1,6-3,0 0,1-1,-1 0,0-1,0 0,0 0,0-1,-1-1,0 0,0 0,0-1,0 0,-1-1,0 0,0-1,-1 0,0 0,0 0,-1-1,0 0,-1-1,0 0,0 0,-1 0,-1 0,4-11,-2 6,-2 1,0-1,-1 0,0 0,-1 0,-1 0,0 0,-1 0,-1-1,0 1,-1 0,-1 0,0 0,-1 1,-2-4,3 9,-1 0,0 0,-1 1,0-1,0 1,-1 0,0 0,0 1,0-1,-1 1,-1 1,1-1,-1 1,0 1,0 0,-1 0,1 0,-1 1,0 0,0 1,-1 0,1 0,-8 0,-44-2,36 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8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1,'15'128,"-5"1,-6 69,-45 159,30-285,-24 205,35-254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8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1,'-9'35,"2"0,1 1,1 0,2 1,2-1,2 0,2 14,-3-45,1 0,0 0,0 0,0 0,1 0,0-1,0 1,0-1,0 1,1-1,-1 0,1 0,0 0,1 0,-1-1,1 1,-1-1,1 0,0 0,0 0,0 0,1-1,-1 0,1 0,-1 0,1 0,0-1,0 1,0-1,0-1,-1 1,1-1,0 1,0-2,0 1,0 0,5-2,4-2,1-1,-1-1,0 0,-1-1,1 0,-2-1,1-1,-1 0,0 0,-1-2,0 1,0-1,-1-1,-1 0,0 0,-1-1,0 0,-1 0,0-1,-1-1,0 1,0 1,-2-1,0 0,0-1,-1 1,-1 0,0-1,-1 0,-1 1,-1-15,0 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1,'-8'5,"1"0,0 0,0 1,1 0,-1 1,1-1,1 1,-1 0,1 1,0-1,1 1,0 0,0 0,1 1,0-1,0 1,-1 7,-22 156,19-94,-23 124,13-101,4 1,1 100,13-178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47,'38'0,"32"0,14 0,-3 0,-5 0,-11-5,-7-1,-9 0,-7 1,-2 2,-3-4,-2-1,-8 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1,'0'33,"5"12,2-3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0,'0'10,"0"7,0 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0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85,'-14'22,"1"2,2-1,0 2,1-1,2 1,0 1,2 0,-3 23,8-47,1 1,0 0,0-1,0 1,0 0,0 0,0-1,1 1,0 0,-1 0,1-1,0 1,0-1,0 1,0-1,1 1,-1-1,1 0,0 0,-1 0,1 0,0 0,0 0,0 0,0 0,1-1,-1 1,0-1,1 0,-1 1,1-1,-1 0,1-1,0 1,-1 0,1-1,0 1,0-1,-1 0,1 0,0 0,0 0,-1-1,1 1,0-1,-1 0,2 0,7-1,0-1,-1 0,1-1,-1 0,0 0,0-1,-1 0,1-1,-1 0,0-1,-1 0,0 0,0-1,0 0,-1 0,0-1,-1 0,0 0,0-1,-1 1,0-1,-1 0,0-1,0 1,-1-1,-1 1,0-1,0 0,-1-3,-7-98,6 110,-1-1,0 0,0 0,0 0,0 1,0-1,0 0,-1 1,0-1,1 1,-1 0,0 0,0-1,0 1,0 0,0 0,-1 1,1-1,-1 0,1 1,-1 0,1-1,-1 1,0 0,0 0,1 1,-1-1,0 1,0-1,0 1,0 0,0 0,0 0,0 0,-2 1,-17 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0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0 277,'254'-245,"-207"214,-48 72,-3 53,4-91,1-1,-1 1,1 0,0-1,0 1,0-1,0 0,1 1,-1-1,1 0,-1 0,1 0,0 0,0 0,0 0,0 0,0-1,0 1,0-1,0 1,1-1,-1 0,1 0,-1 0,1 0,-1 0,1-1,0 1,-1-1,1 0,0 0,-1 0,1 0,0 0,7-2,0 0,-1-1,1 0,-1 0,1-1,-1-1,0 0,-1 0,1 0,-1-1,0 0,0-1,-1 0,0 0,0 0,-1-1,0 0,3-6,52-50,-46 52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53,'-25'23,"1"1,2 0,0 2,2 1,0 0,2 2,1 0,2 1,-1 4,14-31,0 0,0 0,0-1,1 1,-1 1,1-1,0 0,0 0,0 0,0 1,0-1,1 1,0-1,-1 0,1 1,1-1,-1 1,0-1,1 0,0 1,-1-1,1 0,1 0,-1 1,0-1,1 0,-1 0,1 0,0-1,0 1,0 0,1-1,-1 1,1-1,-1 0,1 0,0 0,-1 0,1 0,0 0,0-1,1 0,-1 1,0-1,0 0,2 0,11-3,-1 0,0-1,0-1,0 0,0-1,-1-1,1 0,-1-1,-1 0,0-1,0-1,0 0,-1-1,0 0,-1 0,1-3,-5 8,0 0,0-1,-1 0,0-1,0 1,0-1,-1-1,0 1,0 0,-1-1,0 0,0 0,-1-1,0 1,0-1,-1 1,0-1,-1 0,0 0,0 0,-1 1,0-1,-1 0,1 0,-2 0,1 0,-1 1,-1-1,0 1,0-1,0 1,-1 0,0 0,-5-5,6 8,-1 1,0-1,0 1,0 0,0 1,-1-1,0 1,0-1,0 1,0 1,0-1,0 1,-1 0,1 0,-1 1,0-1,1 1,-1 0,0 1,0-1,1 1,-1 1,0-1,0 1,1 0,-1 0,0 0,1 1,-1 0,1 0,-2 1,-7 9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7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58,'1'-1,"-1"0,1-1,0 1,-1-1,0 1,1-1,-1 1,0-1,0 1,0-1,0 1,0-1,0 1,0-1,0 1,-1-1,1 1,-1-1,1 1,-1 0,1-1,-1 1,0 0,0-1,1 1,-1 0,0 0,0 0,-1-1,1 1,0 0,0 1,0-1,-1 0,1 0,0 0,-1 1,1-1,0 1,-1-1,1 1,-1 0,1-1,-1 1,1 0,-2 0,-75-7,-67 52,142-44,0-1,0 1,1 0,-1 0,1 1,-1-1,1 0,-1 1,1 0,0-1,0 1,0 0,0 0,0 0,0 1,0-1,1 0,-1 1,1-1,0 1,0-1,0 1,0 0,0-1,0 1,1 0,-1 0,1-1,0 1,0 0,0 0,0 0,0 0,1-1,-1 1,1 0,0 0,0-1,0 1,0-1,0 1,0 0,1-1,-1 0,1 1,0-1,0 0,0 0,0 0,0 0,10 8,0-1,0-1,1 0,0-1,1 0,0-1,0 0,0-1,0-1,2 0,62 24,-76-28,0 0,0 1,0-1,0 1,0 0,0 0,0 0,0 0,0 0,-1 0,1 0,0 0,-1 1,1-1,0 1,-1-1,0 1,1 0,-1-1,0 1,0 0,0 0,0 0,0 0,-1 0,1 0,-1 0,1 0,-1 0,1 0,-1 0,0 1,0-1,0 0,-1 0,1 0,0 0,-1 0,1 0,-1 0,0 0,0 0,0 0,0 0,0 0,0 0,0-1,0 1,-1 0,1-1,-1 1,-16 9,0 0,0-2,-1 0,-1-1,1-1,-16 4,-15 5,22-6,3-1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7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0,'-19'20,"-6"10,0 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52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6 985,'0'0,"1"-1,0 1,-1 0,1 0,-1-1,1 1,0 0,-1-1,1 1,-1 0,1-1,-1 1,1-1,-1 1,0-1,1 1,-1-1,1 0,-1 1,0-1,0 1,1-1,-1 0,0 1,0-1,0 0,0 1,1-1,-1 0,0 1,0-1,0 1,-1-1,1 0,0 1,0-1,0 0,0 1,-1-1,1 0,0 1,0-1,-1 1,1-1,-1 1,1-1,0 1,-1-1,1 1,-1-1,1 1,-1-1,1 1,-1 0,0-1,1 1,-1 0,1 0,-1-1,0 1,1 0,-1 0,0 0,1 0,-1 0,0 0,1 0,-2 0,154-152,-82 73,-3-4,-4-2,43-80,-94 146,32-57,-2-3,-4 0,-1-9,-36 84,17-36,-17 39,-1 1,1-1,-1 1,1-1,-1 1,1 0,-1-1,1 1,-1 0,1-1,-1 1,1 0,0 0,-1 0,1 0,-1-1,1 1,0 0,-1 0,1 0,-1 0,1 0,0 0,-1 1,1-1,-1 0,1 0,0 0,-1 0,1 1,-1-1,1 0,-1 1,1-1,-1 0,1 1,-1-1,1 1,-1-1,1 1,-1-1,0 0,1 1,-1 0,0-1,0 1,1-1,-1 1,0-1,0 1,0 0,0-1,1 1,-1-1,0 1,0 0,0-1,0 1,0-1,-1 1,1 0,0-1,0 1,0-1,-1 1,1 0,12 151,-13-111,-1 676,-7-665,9-51,-1 0,1 0,-1 0,0-1,1 1,-1 0,0 0,1-1,-1 1,0-1,0 1,0 0,0-1,0 0,0 1,0-1,0 1,1-1,-1 0,0 0,0 0,0 1,-1-1,1 0,0 0,0 0,0-1,0 1,0 0,0 0,0 0,0-1,1 1,-1-1,0 1,0-1,0 1,0-1,0 1,0-1,1 0,-1 1,0-1,1 0,-1 0,0 1,1-1,-1 0,0-1,-22-21,1-2,1 0,2-1,0-1,-4-11,-54-73,-64-26,134 134,5 5</inkml:trace>
  <inkml:trace contextRef="#ctx0" brushRef="#br0" timeOffset="1298.058">767 1041,'61'-33,"37"-21,-3-3,55-45,-112 72,-1-2,-2-1,-1-1,15-22,-31 31,-1 0,-1-1,-1-1,-1-1,-2 0,-1 0,0-1,-3-1,5-24,-9-37,-4 88,0 1,0-1,-1 1,1-1,-1 1,0 0,0-1,0 1,0 0,0-1,-1 1,1 0,-1 0,1 0,-1 0,0 0,1 1,-1-1,0 0,0 1,0-1,-1 1,1 0,0 0,0 0,-1 0,1 0,-1 0,1 1,-1-1,1 1,-1 0,-1-1,-7 4,0 0,-1 0,1 1,1 0,-1 1,1 0,-1 1,2 0,-1 1,1 0,0 0,0 1,1 0,0 1,0-1,-6 10,-8 6,1 1,0 1,2 1,1 1,1 0,2 1,1 1,1 0,1 1,2 0,1 1,8-20,0 0,0 0,1 1,1-1,0 0,1 0,0 0,0 0,2 0,-1-1,2 1,-1-1,2 0,-1 0,1-1,1 0,0 0,0 0,1-1,1 0,-1 0,1-1,1 0,-1-1,1 0,1 0,-1-1,1-1,0 0,1 0,-1-1,1 0,8 1,-4-4,0 0,0-1,1-1,-1 0,0-1,0-1,0 0,0-1,-1-1,1-1,-1 0,0-1,-1 0,0-1,0-1,-1 0,0-1,0 0,-1-1,0-1,-1 0,2-4,96-112,-107 126,0 0,0 0,1 0,-1 0,0 0,1 1,-1-1,1 1,0 0,-1 0,1 0,0 0,0 0,0 1,0-1,0 1,-1 0,1-1,0 2,0-1,0 0,0 0,0 1,0 0,0-1,-1 1,1 0,0 1,-1-1,1 0,0 1,-1-1,0 1,1 0,-1 0,0 0,0 0,0 0,0 0,0 1,-1-1,1 1,-1-1,1 1,-1-1,0 1,0 0,0 0,-1 0,1-1,0 1,-1 1,1 4,1 1,-2-1,1 0,-1 0,0 1,-1-1,0 0,0 0,-1 0,0 0,0 0,-1 0,0 0,-1-1,1 0,-2 1,1-1,-1-1,0 1,0-1,-3 4,-4 2,0 0,-1 0,-1-2,1 1,-1-2,-1 0,0 0,0-2,-1 0,0 0,2 0,25-6,25-5,-22 0,0 0,1 2,-1 0,1 0,0 1,0 1,-1 1,1 0,13 3,-13-1,1 0,0-1,1 0,-1-2,0 0,0 0,0-2,0 0,0 0,0-2,0 0,-1-1,1 0,-1-2,-1 1,1-2,-1 0,0-1,-1 0,7-7,133-124,-70 38,-83 102,1-1,-1 0,1 1,-1-1,1 0,-1 0,0 1,1-1,-1 0,0 0,0 1,0-1,1 0,-1 0,0 0,0 0,0 1,0-1,0 0,0 0,-1 0,1 1,0-1,0 0,-1 0,1 0,0 1,-1-1,1 0,-1 1,1-1,-1 0,1 1,-1-1,1 1,-1-1,1 0,-1 1,0 0,0-1,1 1,-1-1,0 1,1 0,-1-1,0 1,0 0,0 0,1 0,-1 0,0 0,0 0,0 0,0 0,-45 8,-100 99,141-105,0 2,0-1,0 1,0-1,1 1,0 1,-1-1,2 0,-1 1,0 0,1 0,0 0,0 0,1 1,-1-1,1 1,0 0,1-1,-1 1,1 0,0 0,1 0,-1 0,1 0,1 0,-1 0,1 0,0 0,0 0,0-1,1 1,0 0,0-1,1 1,0 0,3 0,0 0,0-1,0 1,1-1,0 0,0-1,1 0,-1 0,1 0,0-1,0-1,0 1,0-1,0 0,1-1,-1 0,0 0,1-1,-1 0,1 0,-1-1,0 0,1-1,4-1,10-3,-1-1,0 0,-1-2,0 0,0-2,0 0,-2-1,11-9,-16 11,0-1,-1-1,0 0,-1-1,0-1,-1 1,-1-2,0 0,-1 0,0 0,-1-1,-1-1,-1 1,0-1,-1 0,0-5,-4 18,-1 0,0 0,0-1,-1 1,1 0,-1 0,1 0,-1 0,-1 0,1 0,-1 0,1 0,-1 1,0-1,0 0,-1 1,1 0,-1-1,1 1,-1 0,0 0,0 1,-1-1,1 1,-1-1,1 1,-1 0,0 0,1 1,-1-1,0 1,0 0,0 0,0 0,0 0,-1 1,1 0,0 0,0 0,-3 0,6 0,-1-1,0 1,0 0,1 0,-1 0,0 0,0 0,0 0,1 0,-1 0,0 1,0-1,1 1,-1-1,0 1,1 0,-1-1,0 1,1 0,-1 0,1 0,-1 0,1 1,0-1,0 0,-1 1,1-1,0 1,0-1,0 1,1-1,-1 1,0-1,0 1,1 0,-1 0,1-1,0 1,-1 0,1 0,0 0,0-1,0 1,0 0,0 0,1 0,-1-1,1 1,-1 0,1-1,-1 1,1 0,0-1,0 1,0-1,0 1,0-1,0 1,0-1,0 0,1 1,-1-1,1 0,-1 0,0 0,1 0,57 11,-28-10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01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22,'-20'-6,"0"1,-1 1,0 1,1 1,-1 1,0 1,0 0,0 2,0 0,0 2,1 0,-1 1,1 1,0 1,-18 10,33-14,1 0,0 0,0 1,0 0,0 0,1 0,-1 0,1 1,0-1,0 1,1 0,-1 0,1 0,0 0,0 0,1 0,0 1,0-1,0 0,0 1,1-1,0 1,0-1,1 1,-1-1,1 0,0 1,1-1,-1 0,1 0,0 1,0-2,1 1,-1 0,1 0,0-1,1 1,-1-1,1 0,0 0,-1 0,2-1,-1 1,0-1,1 0,0 0,-1-1,1 0,0 1,0-1,1-1,3 2,94 17,-84-18,-1 1,0 0,0 1,0 1,0 1,-1 0,0 1,0 1,12 8,-26-14,0 0,0 1,0-1,-1 1,1 0,0 0,-1-1,0 2,0-1,0 0,0 0,0 1,-1-1,1 1,-1-1,0 1,0 0,0-1,-1 1,1 0,-1 0,0-1,0 1,-1 0,1 0,0-1,-1 1,0 0,0-1,0 1,-1-1,1 1,-2 2,-2 2,1 0,-1-1,-1 1,1-1,-1 0,0 0,-1-1,0 0,0 0,0-1,-1 0,1 0,-7 3,-9 2,0-1,0-1,-1-1,0-1,-1-2,1 0,-1-1,1-1,-1-2,0 0,0-2,24 2,0 0,0 1,0-1,0 0,0 0,0 0,-1 0,1 0,0 0,0-1,0 1,0 0,0 0,0-1,0 1,0-1,0 1,0-1,0 1,0-1,0 0,0 1,0-1,1 0,-1 0,0 0,0 0,1 1,-1-1,1 0,-1 0,1 0,-1 0,1-1,0 1,-1 0,1 0,0 0,0 0,0 0,0 0,0 0,0 0,0-1,0 1,0 0,0 0,1 0,-1 0,0 0,1 0,-1 0,1 0,-1 0,1 0,0 0,-1 0,1 0,0 1,0-1,0-1,14-13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01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142 510,'-10'52,"-7"23,-2 3,3-6,0-17,1-11,5-10,-2-5,2-8</inkml:trace>
  <inkml:trace contextRef="#ctx0" brushRef="#br0" timeOffset="144.654">1 30,'0'0</inkml:trace>
  <inkml:trace contextRef="#ctx0" brushRef="#br0" timeOffset="596.227">284 1017,'45'-44,"-2"-3,-2-2,-2-1,-2-2,-2-2,-3-1,21-50,-4 5,-33 92,-15 33,-7-7,0 1,2-1,0 1,2 0,0 0,0 0,2 0,1 0,0 0,1 0,1 0,1 0,1 0,0-1,1 0,1 0,1-1,1 0,0 0,-5-10,1 0,0-1,0 0,0 0,1 0,0-1,0 0,0 0,1 0,0-1,0 0,0 0,0-1,0 0,1 0,0-1,-1 0,1 0,0-1,0 1,0-2,0 1,0-1,0-1,0 1,0-2,0 1,0-1,-1 0,1 0,0-1,-1 0,0 0,0-1,0 0,0 0,4-5,1-3,-2-1,0-1,0 1,-1-2,-1 1,-1-1,0-1,0 1,-2-1,3-10,5-12,22-85,-30 99</inkml:trace>
  <inkml:trace contextRef="#ctx0" brushRef="#br0" timeOffset="900.323">1666 114,'-35'49,"2"1,2 2,3 1,2 1,-8 27,23-53,1 1,1 0,1 1,2 0,1 0,1 4,3-24,1 0,0 0,0 0,1 0,0 0,1-1,0 1,0 0,1-1,0 1,1-1,0 0,1 0,0-1,0 1,0-1,1 0,1 0,-1-1,3 2,-1-2,0 1,1-2,0 1,0-1,1-1,-1 0,1 0,0 0,1-2,-1 1,1-1,-1-1,1 0,0 0,0-1,0-1,0 1,0-2,0 0,4-1,3-3</inkml:trace>
  <inkml:trace contextRef="#ctx0" brushRef="#br0" timeOffset="1682.764">1863 820,'67'-28,"-1"-4,-2-2,43-31,-94 58,-1 0,0 0,0-1,-1-1,0 0,0 0,-1-1,0 0,-1-1,0 0,-1-1,0 0,-1 0,0 0,-1-1,-1 0,0 0,0-1,-1 0,1-11,-5 22,-1 1,0-1,1 0,-1 1,0-1,0 1,-1 0,1-1,0 1,-1 0,0 0,1 0,-1 0,0 0,0 0,0 0,0 1,0-1,0 1,-1-1,1 1,-1 0,1 0,0 0,-1 0,0 0,1 1,-1-1,0 1,1 0,-1-1,0 1,1 0,-1 1,0-1,1 0,-1 1,1 0,-1-1,1 1,-1 0,1 0,-1 1,1-1,0 0,-1 1,1 0,0-1,0 1,0 0,0 0,1 0,-2 2,-11 8,0 1,1 0,0 1,1 0,1 1,0 0,1 1,1 0,0 1,1 0,1 0,1 2,3-12,1 1,1 0,-1 0,1 0,0 0,1 0,0 0,0 0,1 0,0 0,1 0,-1-1,1 1,1 0,0-1,0 1,0-1,1 0,0 0,0 0,1-1,0 1,0-1,0 0,1 0,0-1,0 0,0 0,1 0,0-1,0 0,0 0,0-1,0 0,1 0,0-1,3 1,6 1,0 0,0-2,0 0,1-1,-1 0,1-2,-1 0,0-1,0-1,1 0,-2-1,1-1,0-1,-1 0,12-7,-1-1,-1-1,-1-1,0-1,-1-2,0 0,-2-1,-1-2,14-17,-26 29,0-2,-1 1,-1-1,0-1,-1 1,0-1,-1 0,0-1,-1 1,0-6,-3 18,-1-1,1 1,-1-1,1 1,-1-1,0 1,0-1,0 1,0-1,0 0,0 1,0-1,0 1,-1-1,1 1,-1-1,1 1,-1-1,1 1,-1 0,0-1,0 1,0 0,0-1,0 1,0 0,0 0,0 0,0 0,0 0,-1 0,1 0,0 0,-1 1,1-1,-1 1,1-1,-1 1,1-1,-1 1,1 0,-1-1,1 1,-1 0,-66 23,59-16,0 1,0 0,1 0,0 1,0 0,1 0,0 0,0 1,1 1,1-1,0 1,0-1,1 1,0 1,1-1,0 1,1-1,1 1,-1 0,2-1,0 1,0 0,2 8,0-15,0 0,1 0,-1 0,1 0,0 0,0-1,1 1,-1-1,1 0,0 0,0 0,1-1,-1 1,1-1,0 0,-1 0,1-1,1 1,-1-1,0 0,0-1,1 1,-1-1,1 0,-1-1,1 1,12 1,-1-2,0 1,1-2,-1 0,0-1,0-1,17-5,-18 3,0 0,0-1,0-1,-1-1,0 0,0-1,-1 0,-1-1,1-1,-1 0,-1-1,0 0,-1-1,-1 0,1-1,-2 0,0-1,-1 0,0 0,-2-1,1 1,-2-2,0 1,-1-1,-1 1,0-1,-1 0,-1 0,-1-10,0 26,1 0,-1 1,0-1,1 0,-1 0,0 0,0 0,0 0,0 0,0 0,0 0,0 0,0 0,-1 0,1 0,0 0,0 0,-1 0,1 0,-1 0,1 0,-1 0,1 0,-1 0,1 1,-1-1,0 0,0 1,1-1,-1 0,0 1,0-1,0 1,1-1,-1 1,0-1,0 1,0 0,0-1,0 1,0 0,0 0,0 0,0 0,0-1,0 2,0-1,0 0,0 0,0 0,0 0,0 1,0-1,0 0,0 1,0-1,0 1,0-1,1 1,-1-1,0 1,0 0,0-1,1 1,-1 0,0 0,-10 13,0 0,1 1,1 0,0 1,1 0,0 1,2-1,0 1,1 1,0-1,2 1,-1 5,1-12,0 0,0 0,2 0,-1 1,1-1,1 0,0 0,1 1,0-1,0 0,1 0,1 0,0 0,0 0,1 0,1-1,0 0,0 0,1 0,0 0,0-1,6 6,-8-10,1 0,0 0,0 0,0-1,0 1,1-1,-1-1,1 1,0-1,0 0,1 0,-1 0,1-1,-1 0,1-1,0 1,-1-1,1 0,0-1,0 0,0 0,0 0,-1-1,1 0,0-1,0 1,-1-1,1 0,-1-1,0 0,1 0,-1 0,-1 0,1-1,0 0,-1-1,3-1,6-13,-1 2</inkml:trace>
  <inkml:trace contextRef="#ctx0" brushRef="#br0" timeOffset="2033.011">3754 171,'-182'368,"119"-133,61-229,1 1,0 0,0-1,0 1,1 0,-1 0,2-1,-1 1,1 0,0 0,0-1,1 1,0 0,0-1,1 0,0 1,0-1,0 0,1-1,-1 1,1-1,1 1,-1-1,1 0,0-1,0 1,0-1,1 0,0 0,0-1,1 1,19 0,1-1,0-2,-1 0,1-2,0-1,6-2,64-27,-95 30,1-1,-1 1,0-1,1 1,-1-1,0 0,0 0,-1 0,1 0,0 0,-1 0,1-1,-1 1,1-1,-1 1,0-1,0 1,0-1,-1 1,1-1,-1 0,1 0,-1 1,0-1,0 0,0 0,0 1,0-1,-1 0,1 1,-1-1,0 0,-1-1,-8-19</inkml:trace>
  <inkml:trace contextRef="#ctx0" brushRef="#br0" timeOffset="2210.872">3359 537,'43'5,"29"2,12-6,-4-2,-6-2,-11 0,-10-4,-11-1,-2 1,-8-3,-5-1,-2 3,-5-3,-7 1</inkml:trace>
  <inkml:trace contextRef="#ctx0" brushRef="#br0" timeOffset="2461.218">4319 1,'6'92,"-3"1,-5 0,-7 36,-4-15,-5-2,-5 0,-23 63,43-165,1-1,-1 1,-1-1,0 0,0 0,0-1,-1 1,-1-1,1 0,-1 0,-1-1,0 0,0 0,0 0,0-1,-6 3,-10 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58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481 595,'-32'8,"2"0,-1 3,1 0,1 2,0 1,1 2,0 0,1 2,1 1,-2 3,22-18,-1 1,1 0,0 0,0 1,1 0,-1 0,1 0,1 1,-1-1,1 1,0 0,1 0,-1 1,1-1,1 1,0 0,0-1,0 1,1 0,0 0,0 0,1 0,0 0,1 0,0 0,0 0,1 0,0 0,0 0,0-1,1 1,1-1,-1 0,1 0,0 0,1 0,2 3,1-3,0 1,1-2,0 1,0-1,1 0,-1-1,1 0,0-1,1 0,-1 0,1-1,-1-1,1 0,0 0,0-1,0 0,0-1,0 0,0-1,0 0,0-1,0 0,-1-1,1 0,-1-1,6-2,27-13,-1-2,0-2,-2-1,0-3,-2-1,-1-1,-2-2,-1-2,-1-1,-2-2,-1-1,-2-1,17-32,-31 47,0-1,-2 0,-1 0,0-2,-2 1,-1-1,-2 0,0-1,-1 0,-2 0,-1 0,-1 0,-1 0,-1 0,-2 0,-1 0,0 0,-6-14,9 35,0 1,-1-1,0 1,1-1,-2 1,1 0,-1 0,1-1,-1 2,-1-1,1 0,-1 1,0-1,0 1,0 0,0 1,-1-1,0 1,1 0,-1 0,0 0,-1 0,1 1,0 0,-1 0,1 1,-1-1,0 1,1 1,-1-1,0 1,0 0,1 0,-1 0,0 1,0 0,1 0,-1 1,-6 2,0 1,0 1,0 0,1 0,0 1,1 1,-1 0,1 0,1 1,0 0,0 1,1 0,0 0,0 1,1 0,1 0,-4 10,-2 2,2 1,1 1,1 0,1 0,2 0,0 1,1 0,1 11,2-20,1 0,0-1,1 1,1 0,0-1,2 1,-1-1,2 0,0 0,1-1,1 1,1-1,0 0,0-1,2 0,-1-1,2 0,0 0,0-1,1 0,9 6,-1-4,0 0,1-1,0-1,1-1,0-1,1-1,0-1,0-1,1-1,0-1,0-1,0-2,1 0,-1-1,0-2,7-1,111-12,-119 8</inkml:trace>
  <inkml:trace contextRef="#ctx0" brushRef="#br0" timeOffset="283.71">1 1103,'105'0,"183"1,1-13,3-14,-177 14,1 5,38 5,-128 2</inkml:trace>
  <inkml:trace contextRef="#ctx0" brushRef="#br0" timeOffset="835.938">368 1442,'-21'17,"0"0,2 1,0 2,2 0,0 0,1 2,1 0,1 1,-6 13,16-31,1 1,0 0,0 0,0 0,1 0,0 1,0-1,1 0,-1 1,1 0,1-1,-1 1,1-1,0 1,1 0,0-1,0 1,0-1,1 1,0-1,0 0,0 1,1-1,0 0,0-1,1 1,0 0,0-1,0 0,0 0,1 0,0-1,0 1,0-1,0 0,1-1,-1 1,1-1,0 0,0-1,1 1,-1-1,4 0,7-4,1 0,-1-2,0 0,0-1,-1-1,1 0,-1-1,-1-1,1-1,-1 0,-1-1,1 0,-2-1,0-1,0 0,-1-1,3-4,11-5,0-1,-2-2,0 0,-2-2,-1 0,-1-2,-1 0,-2-1,-1 0,-1-2,-2 0,-1 0,-1-1,-2-1,-2 1,-1-1,0-10,-7 30,0-1,-1 1,-1 0,0 0,-1 0,-1 0,0 0,0 1,-2 0,1 0,-4-3,8 12,-1 0,1-1,-1 1,0 0,0 1,-1-1,1 0,-1 1,1 0,-1 0,0 0,-1 0,1 1,0-1,-1 1,1 0,-1 1,0-1,0 1,1 0,-1 0,0 0,0 1,0 0,0 0,0 0,0 0,0 1,0 0,0 0,1 0,-1 0,-4 3,2-1,0 1,0 1,1-1,0 1,0 0,0 1,0-1,1 1,0 0,0 0,0 1,1 0,0-1,1 2,-1-1,1 0,1 0,-1 1,1 0,-20 151,22-140,0 0,1-1,0 1,2 0,0-1,2 1,0-1,0 0,2-1,0 0,1 0,1 0,1-1,0 0,1-1,0 0,1-1,1 0,1-1,0 0,0-1,1-1,7 4,161 52,-164-63</inkml:trace>
  <inkml:trace contextRef="#ctx0" brushRef="#br0" timeOffset="1999.518">1468 1075,'-17'56,"-29"114,-88 142,115-243,19-67,0 0,0 0,0 0,1 0,-1-1,1 1,-1 0,1 0,0 0,-1-1,1 1,0 0,0-1,0 1,0-1,1 1,-1-1,0 0,1 1,-1-1,1 0,-1 0,1 0,-1 0,1 0,0 0,0-1,-1 1,1 0,0-1,0 1,0-1,0 0,0 0,1 0,12 1,1 0,0-1,0-1,-1-1,1 0,-1-1,1-1,-1 0,0-1,0-1,-1 0,2-2,10-22,-27 13</inkml:trace>
  <inkml:trace contextRef="#ctx0" brushRef="#br0" timeOffset="2238.948">1073 1357,'38'9,"37"4,11-1,0-7,-10-4,-13-2,-13-2,-9 0,-8 1,-4-4,-7-2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12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57 424,'2'-2,"-1"0,1 0,-1 0,1 1,0-1,0 1,0-1,0 1,0 0,0 0,0 0,0 0,0 0,1 0,-1 0,0 1,0-1,1 1,-1 0,1 0,-1-1,0 2,1-1,-1 0,0 0,1 1,-1-1,0 1,1 0,-1 0,0 0,0 0,11 2,-1-1,1 0,0 0,0-2,0 1,-1-2,1 0,12-2,146-32,-12 1,-147 31</inkml:trace>
  <inkml:trace contextRef="#ctx0" brushRef="#br0" timeOffset="250.926">1 621,'43'-5,"38"-6,16-1,-5 1,-13-3,-15 2,-14 3,-10 3,-8 2,-3 2,-3 1,-1 1,-4 1</inkml:trace>
  <inkml:trace contextRef="#ctx0" brushRef="#br0" timeOffset="3146.232">932 960,'67'-57,"210"-198,-257 233,-1-1,-1-1,-1 0,-1-1,-1-1,-1-1,-1 0,-2 0,0-3,-10 29,0-1,0 0,0 1,0-1,0 0,0 0,-1 0,1 0,-1 0,1 0,-1 1,0-1,0 0,0 0,0 0,0 0,0 0,0 0,-1 0,1 0,-1 0,1 0,-1 0,0 0,0 0,0 1,0-1,0 0,0 1,0-1,-1 1,1-1,-1 1,1-1,-1 1,1 0,-1 0,0 0,1 0,-1 0,0 0,0 1,0-1,0 0,0 1,0 0,1-1,-1 1,0 0,0 0,0 0,0 0,-1 0,-9 6,-1 0,1 1,1 1,-1-1,1 2,1 0,0 0,0 1,0 0,1 0,1 1,0 0,1 1,0 0,0 0,1 1,1-1,0 1,1 0,0 3,0-10,2 0,-1 0,1 0,0 0,0 0,1 1,-1-1,1 1,1-1,-1 1,1-1,1 1,-1-1,1 1,0-1,0 0,1 1,0-1,0 0,1 0,-1 0,1 0,0 0,1-1,0 1,-1-1,2 0,-1 0,0-1,5 4,0 0,1-1,0 0,1-1,0 0,0 0,0-1,0-1,1 0,0 0,0-1,0-1,0 0,0-1,0 0,1-1,-1 0,0-1,1 0,-1-1,0 0,0-1,0 0,8-5,3-1,-1-1,0-1,-1-1,0-1,-1-1,0-1,-1 0,-1-2,-1 0,0-1,-1 0,-1-1,-1-1,-1-1,6-11,-13 20,24-59,-29 69,0 1,-1-1,0 0,1 1,-1-1,0 0,0 0,0 1,0-1,0 0,0 1,0-1,-1 0,1 1,-1-1,1 0,-1 1,1-1,-1 1,0-1,0 1,0-1,0 1,0 0,0-1,0 1,0 0,-1 0,1 0,0 0,-1 0,1 0,-1 0,1 0,-1 1,0-1,1 0,-2 1,-3 0,0 1,0 1,0-1,0 1,1 0,-1 1,1-1,0 1,-1 0,1 0,0 1,1-1,-1 1,1 0,-1 1,1-1,0 1,1-1,-1 1,1 0,0 1,0-1,1 0,0 1,0 0,-1 2,-3 0,1-1,0 2,1-1,-1 0,1 1,1 0,0 0,0 0,1 0,0 1,0-1,1 0,1 1,-1-1,2 1,-1-1,1 1,0-1,1 1,0-1,1 0,0 0,0 0,1 0,0-1,1 1,0 0,2-2,0-1,0 1,0-1,1-1,0 1,0-1,0-1,1 1,-1-1,1-1,0 0,0 0,0 0,1-2,-1 1,0-1,1 0,-1-1,1 0,-1 0,1-1,-1-1,1 1,-1-2,0 1,0-1,4-2,7-3,0 0,-1-2,1 0,-2-1,0-1,0-1,-1 0,-1-1,0-1,-1-1,9-12,-13 16,-2-1,0 0,0 0,-1-1,-1-1,0 1,-1-1,-1 0,0 0,-1-1,-1 1,0-1,-1 0,-1 0,0 0,-2-7,2 21,-1-1,0 1,0 0,0-1,0 1,0 0,-1-1,1 1,-1 0,1-1,-1 1,0 0,0 0,0 0,0 0,0 0,0 0,-1 0,1 0,-1 0,1 1,-1-1,0 0,0 1,0-1,0 1,0 0,0 0,0 0,0 0,0 0,0 0,-1 0,1 1,0-1,-1 1,1 0,0 0,-1 0,1 0,0 0,-1 0,1 0,-2 1,-5 6,-1 0,2 1,-1 0,1 0,0 1,1 0,0 0,0 1,1 0,0 0,1 1,0-1,1 1,0 0,1 0,0 1,0-1,2 1,-1-1,1 3,-3 4,3-11,-1 1,1 0,0-1,0 1,1 0,0-1,1 1,0 0,0 0,0-1,1 1,0-1,1 0,-1 1,2-1,-1 0,1 0,0-1,0 1,0-1,1 0,0 0,1-1,-1 1,1-1,0 0,0-1,1 1,-1-1,1-1,0 1,0-1,0 0,8 1,-7-1,1 0,0-1,0 0,1-1,-1 0,0 0,1-1,-1 0,0-1,0 0,1-1,2 0,11-4</inkml:trace>
  <inkml:trace contextRef="#ctx0" brushRef="#br0" timeOffset="3461.662">2879 226,'-21'25,"-11"10,1 1,3 1,1 2,1 1,3 1,-2 7,22-42,0 1,1 0,-1 0,2 0,-1 0,1 0,0 1,0-1,1 0,0 1,0-1,1 0,0 1,0-1,1 0,0 0,0 0,0 0,1 0,0 0,1-1,-1 0,1 1,1-1,-1-1,1 1,0-1,0 1,0-1,1-1,0 1,0-1,0 0,0 0,4 0,94 9,-80-14</inkml:trace>
  <inkml:trace contextRef="#ctx0" brushRef="#br0" timeOffset="3798.62">3246 367,'-21'23,"2"1,0 1,2 1,1 0,1 1,1 1,1 0,2 1,1 0,-1 9,10-36,-1 1,1 0,0 0,0 0,1 1,-1-1,1 0,-1 0,1 0,0 0,0 1,1-1,-1 0,0 0,1 0,0 0,0 0,0 0,0 0,0 0,1 0,0 0,-1-1,1 1,0 0,0-1,0 0,0 1,1-1,-1 0,1 0,-1 0,1-1,0 1,-1 0,1-1,0 0,3 1,13 0,-1-1,1-1,0 0,0-1,0-2,-1 0,1 0,-1-2,0 0,0-2,3-1,0-1,0 0,-1-1,0-1,-1-1,0-1,-1 0,0-1,-1-1,-1-1,0-1,-2 0,0-1,0 0,-2-1,1-2,-11 17,0-1,0 0,0 0,-1 1,1-1,-1 0,0 0,-1 0,1 0,-1 0,0-1,0 1,-1 0,1 0,-1 0,0 0,-1 0,1 1,-1-1,0 0,0 0,0 1,-1-1,0 1,0 0,0 0,0 0,0 0,-1 1,0-1,0 1,0 0,0 0,0 0,0 1,-1-1,0 1,1 0,-1 1,0-1,0 1,0 0,-4-1,-2 1,0 0,-1 0,1 1,-1 0,1 1,0 1,-1-1,1 2,0 0,0 0,0 1,1 0,-1 1,1 0,0 1,0 0,1 0,0 1,0 1,-3 3,-7 7</inkml:trace>
  <inkml:trace contextRef="#ctx0" brushRef="#br0" timeOffset="4164.803">4149 254,'-15'6,"-1"0,2 1,-1 1,1 0,0 1,0 1,1 0,1 1,0 0,0 1,1 0,1 1,0 0,-2 4,11-12,0 0,1 0,-1-1,1 1,0 0,1 0,-1-1,1 1,0 0,0-1,0 1,1 0,0-1,-1 0,2 1,-1-1,0 0,1 0,0 0,0-1,0 1,0-1,1 1,-1-1,1 0,0 0,0-1,0 1,0-1,0 0,1 0,-1 0,1-1,3 2,42 32,-46-32,-1-1,1 1,-1 0,0 0,0 0,0 0,0 1,0-1,-1 1,0 0,1 0,-1-1,-1 1,1 1,-1-1,1 0,-1 0,0 0,-1 1,1-1,-1 1,0-1,0 0,0 1,-1-1,1 0,-1 1,0-1,0 0,-1 0,1 0,-1 0,0 0,0 0,0 0,-1 0,1-1,-1 1,0-1,0 0,0 0,-1 0,1 0,-1 0,-10 5,0-1,0 0,-1-1,0-1,0 0,-1-1,0-1,1 0,-1-1,0-1,-14 0,6-1</inkml:trace>
  <inkml:trace contextRef="#ctx0" brushRef="#br0" timeOffset="4484.188">4713 28,'-48'40,"1"3,2 1,2 3,-16 25,39-49,1 1,1 0,1 1,1 1,1 1,2 0,0 1,-4 20,15-37,1 0,1 0,0 0,0 0,1 0,0 0,1 0,0 0,1-1,0 1,1-1,0 1,1-1,0-1,0 1,1-1,1 1,-1-2,1 1,1-1,-1 0,2 0,-1-1,1 0,0-1,0 0,1 0,-1-1,1 0,1-1,-1 0,1-1,-1 0,1 0,0-1,0-1,0 0,7 0,39 0,-33-1</inkml:trace>
  <inkml:trace contextRef="#ctx0" brushRef="#br0" timeOffset="5646.153">4770 621,'28'1,"-1"-1,1-2,-1-1,1-1,-1-1,0-1,-1-2,0 0,0-2,0-1,-1-1,-1-1,10-7,-23 10,-1-1,0 0,-1 0,0-1,0 0,-1-1,-1 0,0 0,-1-1,-1 1,0-1,0 0,-1-1,-3 12,0 1,0-1,-1 1,1 0,0-1,-1 1,1-1,-1 0,0 1,0-1,0 1,0-1,0 1,-1-1,1 0,-1 1,0 0,0-1,1 1,-2-1,1 1,0 0,0 0,-1-1,1 1,-1 0,0 0,1 1,-1-1,0 0,0 1,0-1,0 1,-1-1,1 1,0 0,-1 0,1 0,0 0,-1 0,1 1,-1-1,0 1,1 0,-1 0,1-1,-3 2,-6 2,0 0,1 1,-1 0,1 1,0 0,0 0,1 1,0 1,0-1,0 2,1-1,0 1,0 0,1 1,0 0,1 0,-1 0,2 1,0 0,0 0,0 0,2 1,-1-1,1 1,1 0,0 0,0 0,1 0,1 1,0-1,0 3,1-8,0-1,1 1,0-1,0 1,0-1,0 0,1 0,0 1,0-2,0 1,1 0,-1-1,1 0,0 1,0-2,1 1,-1 0,1-1,0 0,0 0,0 0,0-1,1 1,-1-1,1-1,2 2,5 0,0 0,1 0,-1-2,1 1,-1-2,0 1,1-2,-1 0,1-1,-1 0,1-1,8-3,0-1,-1-1,1-1,-2-1,1-1,-2-1,1-1,-2 0,1-2,-2 0,0 0,-1-2,-1 0,0-1,-1 0,-1-2,6-12,-60 145,40-110,0 0,1 1,-1-1,1 0,0 0,-1 1,2-1,-1 0,0 0,1 1,-1-1,1 0,0 0,0 0,0 1,0-1,1 0,-1-1,1 1,0 0,0 0,0-1,0 1,0-1,1 0,-1 1,1-1,-1 0,1-1,0 1,0 0,0-1,0 1,0-1,0 0,0 0,0 0,0-1,2 1,5 0,1 0,0 0,0-1,0 0,-1-1,1 0,0-1,0 0,-1-1,0 0,1-1,-1 0,0 0,-1-1,1 0,-1-1,0 0,0-1,-1 0,0 0,0-1,5-6,15-13,-9 11,-1-1,0 0,-1-2,-1 0,-1-1,-1 0,-1-1,0-1,2-8,-14 28,0 1,0 0,0-1,0 1,0-1,0 1,0-1,0 0,-1 1,1-1,-1 0,1 0,-1 0,0 1,1-1,-1 0,0 0,0 0,-1 1,1-1,0 0,0 0,-1 1,1-1,-1 0,0 0,1 1,-1-1,0 1,0-1,0 1,0-1,0 1,-1-1,1 1,0 0,-1 0,1 0,-1-1,1 1,-1 1,1-1,-1 0,0 0,1 1,-1-1,0 1,1-1,-1 1,0 0,0-1,0 1,1 0,-1 0,0 0,0 1,0-1,1 0,-1 1,0 0,-12 7,2 0,-1 1,1 1,1 0,-1 1,2 0,0 1,0 0,1 0,0 1,1 0,1 1,0 0,1 0,0 0,1 1,1 0,0 0,1 0,1 0,-1 16,2-24,0 0,0 0,1 0,0 1,0-1,0 0,1 1,0-1,1 0,0 0,0 0,0 0,1 0,0-1,0 1,1-1,0 0,0 0,0 0,1 0,0-1,0 0,0 0,0 0,1 0,0-1,0 0,0 0,1-1,-1 0,1 0,4 1,-3-2,1-1,-1 0,0-1,1 1,-1-2,0 1,1-1,-1 0,0-1,0 0,0 0,0-1,0 0,0 0,-1-1,0 0,1 0,-2-1,1 0,0 0,-1-1,4-3,11-9</inkml:trace>
  <inkml:trace contextRef="#ctx0" brushRef="#br0" timeOffset="6003.076">6576 170,'-138'249,"135"-242,-6 6,2-1,0 2,0-1,1 1,1 0,0 0,1 0,1 1,0-1,1 1,0 0,2 0,-1 0,2 0,0 1,1-11,0 0,1 0,0 0,-1 0,2-1,-1 1,0-1,1 0,0 0,0 0,0 0,0-1,1 1,-1-1,1 0,0-1,0 1,0-1,0 0,0 0,1-1,-1 0,1 1,-1-2,1 1,1-1,7 2,0-2,1 0,-1-1,0 0,0-1,0-1,-1 0,1-1,12-4,-24 7,0 1,-1-1,1 0,0 0,0 1,0-1,-1 0,1 0,0-1,-1 1,1 0,-1 0,0-1,1 1,-1-1,0 0,0 1,0-1,0 0,0 1,0-1,0 0,-1 0,1 0,-1 0,1 0,-1 0,0 1,0-1,0 0,0 0,0 0,0 0,0 0,-1 0,1 0,-1 0,1 0,-1 0,0 0,0 1,0-1,0 0,0 0,-10-10</inkml:trace>
  <inkml:trace contextRef="#ctx0" brushRef="#br0" timeOffset="6248.22">6238 424,'43'0,"29"-5,6-2,-4 1,-11 1,-11 1,-9 2,-8-4,-4 0,-3 0,-7 1</inkml:trace>
  <inkml:trace contextRef="#ctx0" brushRef="#br0" timeOffset="6500.198">6915 0,'25'63,"-4"2,-2 0,-2 1,-4 0,-3 1,-2 1,-4-1,-3 1,-3 20,2-77,-1 0,-1 1,0-1,0 0,-1 0,-1 0,0 0,0 0,-1-1,0 0,-1 0,0 0,-1-1,0 1,0-2,-1 1,0-1,-1 0,0-1,0 0,0 0,-1-1,0 0,0-1,0 0,-4 0,-14 7,3-1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29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0 339,'79'0,"215"-11,8-24,-193 24,-109 11,0 0,-1 0,1 1,-1-1,1 0,0 0,-1 0,1 0,0 1,0-1,-1 0,1 0,0 0,-1 1,1-1,0 0,0 1,0-1,-1 0,1 0,0 1,0-1,0 0,0 1,-1-1,1 1,0-1,0 0,0 1,0-1,0 0,0 1,0-1,0 0,0 1,0-1,0 1,0-1,1 0,-1 1,0-1,0 0,0 1,0-1,1 0,-1 1,0-1,0 0,0 0,1 1,-1-1,0 0,1 0,-1 1,0-1,1 0,-1 0,0 0,1 0,-1 0,0 1,1-1,-15 5</inkml:trace>
  <inkml:trace contextRef="#ctx0" brushRef="#br0" timeOffset="249.969">84 565,'44'0,"37"0,11 0,-2 0,-5-5,-14-1,-13 0,-7 1,-7 2,-7 1,-5 0,-2 2,-7 5,-3 1,-4 0</inkml:trace>
  <inkml:trace contextRef="#ctx0" brushRef="#br0" timeOffset="813.954">338 1,'48'22,"-2"2,0 3,35 27,42 24,-67-45,-2 2,-2 3,-1 2,9 12,-58-50,1 1,0-1,-1 1,0 0,1 0,-1 0,0 0,-1 0,1 1,-1-1,1 0,-1 1,0-1,0 1,0 0,-1-1,1 1,-1 0,0-1,0 1,0 0,-1-1,1 1,-1 0,0-1,0 1,0-1,0 1,-1-1,1 0,-1 1,0-1,0 0,0 0,-1 0,1-1,-2 2,-109 91,-143 63,36-41,202-104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37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438 339,'-6'-6,"0"0,-1 1,0 0,0 0,0 0,-1 1,1 0,-1 1,0 0,0 0,-1 0,1 1,0 1,-1-1,1 1,-1 1,1-1,-1 1,1 1,-1 0,1 0,-1 1,1 0,0 0,-1 1,1 0,1 0,-1 1,0 0,1 0,-5 4,-10 5,4-4,1 1,0 0,1 2,0 0,0 0,1 2,-12 13,25-24,0-1,1 1,-1 0,0-1,1 1,0 0,0 0,-1 0,2 0,-1 0,0 0,1 0,-1 0,1 0,0 0,0 1,0-1,0 0,1 0,-1 0,1 0,0 0,0 0,0 0,0 0,1 0,-1-1,1 1,0 0,-1-1,1 1,0-1,0 0,1 1,3 3,0 0,1-1,0 0,0 0,0-1,0 1,1-2,-1 1,1-1,0 0,0-1,4 1,159 32,-168-35,-1 0,1 1,-1-1,1 1,-1 0,0 0,0 0,1 0,-1 0,0 0,0 1,0-1,0 1,0-1,0 1,-1 0,1-1,-1 1,1 0,-1 0,1 1,-1-1,0 0,0 0,0 0,0 1,-1-1,1 1,-1-1,1 0,-1 1,0-1,0 1,0-1,0 1,0-1,-1 1,1-1,-1 0,1 1,-1-1,0 0,0 1,0-1,0 0,-1 0,0 1,-10 14,-2-1,0-1,-1-1,0 0,-1 0,-1-2,0 0,-1-1,0-1,-1 0,0-1,0-1,-4 0,-51 7,74-16,-1 1,1-1,-1 1,1-1,-1 1,1-1,0 1,-1-1,1 1,0-1,-1 1,1-1,0 1,0-1,0 0,-1 1,1-1,0 0,0 1,0-1,0 0,0 1,0-1,0 1,0-1,0 0,1 1,-1-1,0 0,0 1,0-1,1 1,-1-1,0 1,1-1,-1 0,1 1,-1 0,0-1,1 1,-1-1,1 1,-1-1,1 1,-1 0,1-1,0 1,-1 0,1 0,11-11</inkml:trace>
  <inkml:trace contextRef="#ctx0" brushRef="#br0" timeOffset="236.594">805 565,'-14'38,"-10"23,-1 6,4-5,6-7,5-8,4-13</inkml:trace>
  <inkml:trace contextRef="#ctx0" brushRef="#br0" timeOffset="484.646">776 1,'5'38,"2"18,-1-1</inkml:trace>
  <inkml:trace contextRef="#ctx0" brushRef="#br0" timeOffset="766.13">1002 989,'47'-105,"4"3,41-59,-68 134,-24 27,1 0,0 0,-1 0,1 0,-1 0,1 0,0 0,-1 0,1 0,-1 0,1 0,0 0,-1 0,1 1,-1-1,1 0,-1 0,1 1,-1-1,1 0,-1 1,1-1,-1 0,1 1,-1-1,0 1,1-1,-1 1,0-1,1 1,-1-1,0 1,0-1,1 1,-1-1,0 1,0 0,0-1,0 1,0-1,0 1,0 0,0-1,0 1,0-1,0 1,0-1,0 1,0 0,-1-1,1 1,0-1,0 95,-2-82,1 0,0 0,1 1,1-1,0 0,0 0,2 0,-1 0,2 0,-1-1,2 1,0-1,4 6,-7-15,0 0,0 0,0 0,1-1,-1 1,1-1,-1 1,1-1,0 0,0 0,0 0,1-1,-1 1,0-1,0 0,1 0,-1 0,1 0,-1 0,1-1,-1 1,1-1,0 0,-1 0,1-1,-1 1,1-1,-1 0,1 0,-1 0,1 0,-1 0,0-1,2-1,99-74,-88 57,-1-1,-1 0,-1-1,-1 0,-1-1,5-14,-6 13</inkml:trace>
  <inkml:trace contextRef="#ctx0" brushRef="#br0" timeOffset="1036.047">2074 85,'-49'58,"1"3,4 1,2 3,3 1,-22 54,54-109,0 1,1 0,1 0,0 1,0-1,1 1,1 0,0 0,1 1,1-1,0 1,0-1,1 0,1 1,1-1,-1 1,2-1,0 0,1 0,0 0,1-1,0 0,1 1,0-2,9 12,-6-11,1-1,0 0,1-1,0 0,1-1,0 0,0-1,1 0,0-1,1 0,-1-1,1-1,0 0,1-1,-1 0,1-1,0-1,10 0,3-2,-4 0</inkml:trace>
  <inkml:trace contextRef="#ctx0" brushRef="#br0" timeOffset="1852.97">2187 819,'35'-14,"-2"-2,0-2,0 0,-2-2,-1-2,0-1,21-22,-42 39,-1-1,-1 1,1-2,-1 1,-1-1,1 0,-1 0,-1-1,1 0,-1 0,-1 0,0 0,0-1,-1 0,0 0,-1 0,0 0,0-5,-2 14,0 0,0 0,0 1,0-1,0 0,0 0,0 0,0 0,-1 1,1-1,0 0,-1 0,1 1,0-1,-1 0,1 1,-1-1,1 0,-1 1,1-1,-1 0,0 1,1-1,-1 1,0 0,1-1,-1 1,0-1,0 1,1 0,-1 0,0-1,0 1,0 0,0 0,1 0,-1 0,0 0,0 0,0 0,1 0,-1 0,0 0,0 1,0-1,0 0,1 0,-1 1,0-1,1 1,-1-1,0 0,0 1,1-1,-1 1,1 0,-1-1,1 1,-1 0,1-1,-1 1,-39 37,26-15,0 0,1 1,1 0,2 0,0 1,1 1,0 8,7-29,1 0,-1 1,1-1,0 1,1-1,-1 1,1-1,0 1,1 0,-1-1,1 1,0-1,0 1,1-1,0 0,0 1,0-1,0 0,1 0,0-1,0 1,0 0,1-1,-1 0,1 0,0 0,1 0,-1-1,0 1,1-1,0 0,0-1,0 1,0-1,0 0,0 0,1 0,-1-1,3 1,11-1,1 0,0-2,0 0,0-1,-1-1,1 0,-1-2,0 0,0-2,-1 0,1 0,-1-2,-1 0,0-2,0 1,-1-2,-1 0,0-1,0-1,-1 0,-1-1,-1 0,0-1,-1-1,0 1,-2-2,0 1,2-8,21-88,-31 112,-1 0,1-1,-1 1,1 0,-1 0,1 0,-1 0,0-1,1 1,-1 0,0 0,0-1,0 1,0 0,0 0,0-1,-1 1,1 0,0 0,-1-1,1 1,-1 0,1 0,-1 0,1 0,-1 0,0 0,1 0,-1 0,0 0,0 0,0 0,0 0,0 0,0 1,0-1,0 0,0 1,0-1,0 1,-1-1,1 1,0 0,0-1,-1 1,1 0,0 0,0 0,-1 0,1 0,0 0,0 0,-1 0,1 1,0-1,0 0,0 1,-1-1,1 1,0-1,0 1,0 0,0-1,0 1,0 0,-7 7,0 0,1 1,0 0,0 0,1 1,0 0,0 0,1 0,1 1,0-1,0 1,1 0,1 0,0 0,0 1,0 6,3-11,-1-1,1 1,1-1,-1 0,1 0,0 1,0-1,1 0,-1-1,1 1,1 0,-1-1,1 0,0 0,0 0,1 0,-1-1,1 1,0-1,0 0,1-1,-1 1,1-1,-1 0,1-1,0 1,0-1,1 0,-1-1,0 1,1-1,-1 0,0-1,1 0,-1 0,1 0,-1-1,1 0,-1 0,0 0,6-3,5-5,0 0,-1-1,0-1,0 0,-2-2,1 1,-1-2,-1 0,-1 0,0-1,-1-1,0 0,-1-1,-1 0,-1 0,0 0,-1-1,-1-1,-1 1,-1-1,1-8,-6-35,-24 81,14 4,2 1,1 0,1 1,1-1,1 1,1 1,1-1,1 0,2 1,0-1,3 14,-3-24,0-7,0 0,0 0,0 0,1 0,0 0,1 0,0-1,0 1,1 0,-1-1,2 0,-1 0,1 0,0 0,0 0,1-1,0 0,0 0,1 0,0 0,0-1,0 0,0 0,1-1,0 0,-1 0,2 0,-1-1,0 0,1-1,-1 1,1-1,0-1,0 0,0 0,0 0,0-1,0 0,0-1,21-5,-4-1</inkml:trace>
  <inkml:trace contextRef="#ctx0" brushRef="#br0" timeOffset="2650.031">3993 255,'-72'245,"-8"24,78-264,0-1,0 1,1 0,-1-1,1 1,0 0,1 0,-1 0,1 0,0 0,0 0,0-1,1 1,-1 0,1 0,0 0,1 0,-1-1,1 1,0-1,0 1,1-1,-1 0,1 1,0-1,0-1,0 1,1 0,-1-1,1 0,0 0,0 0,0 0,0 0,1-1,-1 0,1 0,-1 0,4 0,3 0,1 0,0-2,-1 1,1-2,0 0,-1 0,1-1,-1 0,1-1,-1 0,0-1,0 0,-1-1,1 0,4-3,-14 7,1 0,0 0,-1 0,1 0,-1 0,0 0,1-1,-1 1,0 0,0-1,0 1,0-1,0 1,0-1,0 1,0-1,-1 0,1 1,-1-1,1 0,-1 0,1 0,-1 1,0-1,0 0,0 0,0 0,0 1,-1-1,1 0,-1 0,0-1,-6-17</inkml:trace>
  <inkml:trace contextRef="#ctx0" brushRef="#br0" timeOffset="2850.398">3626 481,'39'4,"31"8,9 0,1-1,-9-2,-11-4,-7-1,-7-3,-7-5,-5-3,-3 0,-8 2</inkml:trace>
  <inkml:trace contextRef="#ctx0" brushRef="#br0" timeOffset="3169.213">4502 57,'26'77,"25"74,28 150,-70-250,-3 1,-2 0,-3 0,-1 0,-7 39,6-82,0 1,-1-1,0 0,0 0,-1 0,0-1,-1 1,0-1,0 1,-1-1,0-1,-1 1,1-1,-1 0,-1 0,1 0,-1-1,-1 0,1-1,-1 1,0-1,0-1,0 0,0 0,-1 0,0-1,0 0,-3 0,-13 4,14-3,1-1,-1 0,0 0,0-2,0 1,0-1,0-1,-1 0,-3 0,-3-5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33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848 537,'-26'11,"1"1,1 1,0 1,0 1,2 1,0 1,1 1,-13 15,28-27,1 0,0 0,0 1,1 0,0 0,0 0,0 0,1 1,0-1,1 1,0 0,0-1,1 1,-1 0,2 0,-1 2,1-7,0 1,0 0,0 0,1 0,-1-1,1 1,0 0,0-1,0 1,0 0,1-1,-1 1,1-1,0 0,0 0,0 1,1-1,-1-1,1 1,0 0,-1-1,1 1,0-1,1 0,-1 0,0 0,1 0,-1 0,1-1,-1 0,1 0,0 0,3 1,11-2,1-1,-1 0,1-1,-1-1,0-1,0-1,-1 0,1-1,-1-1,0-1,-1 0,0-1,0-1,-1 0,0-2,-1 1,0-2,-1 0,0 0,-1-1,8-12,2-2,0-1,-2 0,-1-2,-1-1,-2 0,-1-1,10-34,-19 47,0-1,-1 0,-1 0,-1 0,-1 0,-1-1,-1 1,-1 0,-1-1,0 1,-2 0,0 0,-2 0,-2-6,3 18,0-1,0 1,0 1,-1-1,-1 1,1 0,-1 1,-1-1,1 1,-1 1,0-1,-6-2,10 7,0 0,1 0,-1 0,0 0,0 1,0-1,0 1,0 0,0 1,0-1,0 1,0-1,0 1,-1 0,1 1,0-1,0 1,0 0,0 0,0 0,0 0,0 1,0 0,1 0,-1 0,0 0,1 0,0 1,-1-1,1 1,-2 3,-11 13,2 0,0 1,1 1,1 0,1 1,1 1,1-1,1 1,1 1,1-1,1 1,1 0,1 0,2 1,0-1,1 1,2-1,0 0,1 0,2 0,1 0,0 0,2-1,1 0,0-1,11 18,1-7,1-1,2-1,1-1,1 0,23 18,-27-37,-12-10</inkml:trace>
  <inkml:trace contextRef="#ctx0" brushRef="#br0" timeOffset="429.784">1384 86,'6'-3,"7"-3,-1-1,1 2,0-1,0 2,0 0,1 0,0 1,0 1,0 1,-1-1,1 2,0 0,0 1,9 2,-22-3,0 0,1 1,-1-1,1 1,-1-1,0 1,0 0,1-1,-1 1,0 0,0 0,0 0,0 0,0 0,0 0,0 0,0 1,0-1,-1 0,1 0,0 1,-1-1,1 0,-1 1,1-1,-1 1,0-1,0 0,1 1,-1-1,0 1,0-1,-1 1,1-1,0 1,0-1,-1 0,1 1,-1-1,1 0,-1 1,0-1,-36 60,25-45,-12 17,17-25,0 0,1 0,-1 0,2 1,-1 0,1 0,1 0,0 1,0 0,0-1,2 1,-1 1,1-1,1 0,-1 0,2 10,0-17,1 0,0 0,0 0,0 0,1 0,-1-1,1 1,-1 0,1-1,0 1,0-1,0 1,1-1,-1 0,0 0,1 0,-1 0,1-1,0 1,0-1,-1 1,1-1,0 0,0 0,0 0,0-1,1 1,0-1,96 3,-80-4,119 2,-121 5</inkml:trace>
  <inkml:trace contextRef="#ctx0" brushRef="#br0" timeOffset="800.501">1 1074,'194'11,"-1"-9,77-13,377-44,-195 21,-424 34,-4 1</inkml:trace>
  <inkml:trace contextRef="#ctx0" brushRef="#br0" timeOffset="1666.803">791 1299,'-24'1,"1"2,-1 1,0 1,1 1,0 0,0 2,1 1,-18 10,25-13,1 1,-1 0,2 1,-1 1,1 0,1 0,-1 2,2-1,0 2,0-1,1 2,0-1,1 1,0 1,1-1,1 1,0 1,1 0,1 0,0 0,1 0,-1 11,6-19,1-1,-1 1,2 0,-1-1,1 1,0-1,0 0,1 0,0 0,0 0,0 0,1-1,0 0,0 0,0 0,0-1,1 0,0 0,0 0,0-1,0 1,1-1,-1-1,1 0,-1 1,1-2,0 1,0-1,0 0,0-1,0 0,0 0,0 0,0-1,0 0,0 0,1-1,20-7,1 0,-1-2,-1-2,0 0,-1-2,-1-1,0 0,-1-2,0-1,-2-1,-1-1,0-1,-1-1,-2 0,0-2,13-25,-20 30,-1 0,0-1,-2-1,-1 1,0-1,-2-1,0 1,-2-1,1-19,-3 31,0 1,-2-1,1 0,-1 0,-1 0,0 0,0 0,-1 1,0-1,-1 1,-1 0,1 0,-1 0,-1 1,0 0,0 0,-1 0,0 1,-1 0,1 0,-4-1,8 6,-1 1,1 0,-1 0,1 0,-1 0,0 1,1-1,-1 1,0 0,0 0,0 0,0 1,0-1,0 1,0 0,0 0,0 1,0-1,0 1,0 0,0 0,0 0,0 1,0-1,1 1,-1 0,1 0,-1 0,1 0,0 1,0-1,0 1,0 0,-7 6,1 1,0 0,1 0,0 0,0 1,1 1,1-1,0 1,-3 10,3-6,2 0,0 1,0-1,2 1,0 0,1 0,0-1,2 1,0 0,1 0,0 0,2-1,0 1,0-1,2 0,0 0,1-1,0 0,1 0,1 0,1-1,0-1,0 1,1-2,1 1,0-2,1 0,0 0,1-1,0-1,5 2,-14-8,1 0,-1-1,1 1,0-1,0-1,0 1,0-1,0 0,0-1,0 1,1-1,-1 0,0-1,0 0,0 0,1 0,12-5</inkml:trace>
  <inkml:trace contextRef="#ctx0" brushRef="#br0" timeOffset="2038.771">1469 1074,'-51'99,"3"-9,5 2,-27 82,53-62,17-108,0-1,0 1,1-1,-1 0,1 1,0-1,0 0,0 1,0-1,1 0,-1 0,1 0,0 0,0 0,0 0,0-1,0 1,1-1,-1 1,1-1,0 0,-1 0,1 0,0 0,0-1,1 1,-1-1,0 0,0 0,3 1,5 0,0 0,1-1,-1 0,0-1,1 0,-1 0,0-2,1 1,-1-1,0-1,0 0,0-1,-1 0,1 0,-1-1,0-1,0 0,-1 0,0-1,0 0,3-3,1-8</inkml:trace>
  <inkml:trace contextRef="#ctx0" brushRef="#br0" timeOffset="2247.931">1102 1328,'38'4,"23"3,5-1,-3-2,-8 0,-9-2,-6-1,-7 0,-2-1,-4-1,-4-4,-8-1</inkml:trace>
  <inkml:trace contextRef="#ctx0" brushRef="#br0" timeOffset="2653.183">1751 1158,'12'-2,"3"-2,0 0,1 1,-1 1,0 1,1 0,-1 1,0 1,1 0,-1 1,7 2,-21-4,1 0,-1 1,0-1,0 0,0 1,1-1,-1 1,0-1,0 1,0 0,0-1,0 1,0 0,0 0,0-1,0 1,-1 0,1 0,0 0,0 0,-1 0,1 0,-1 1,1-1,-1 0,1 0,-1 0,0 0,1 1,-1-1,0 0,0 0,0 1,0-1,0 0,0 0,-1 0,1 1,0-1,0 0,-1 0,1 0,-1 0,1 1,-1-1,0 0,1 0,-2 0,-43 48,39-43,-49 71,54-74,0-1,0 0,1 1,0-1,-1 1,1-1,0 0,0 1,0-1,1 1,-1-1,0 1,1-1,0 0,-1 1,1-1,0 0,0 0,1 1,-1-1,0 0,1 0,-1 0,1-1,-1 1,1 0,0 0,0-1,0 1,0-1,0 0,0 0,0 0,1 0,-1 0,0 0,1 0,5 1,1 0,0-1,0 0,0 0,0-1,0 0,1-1,-1 0,-1 0,1-1,0 0,0-1,-1 0,1 0,-1 0,0-1,4-3,7-2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5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148 626,'-20'25,"2"0,1 1,0 1,2 1,1 0,2 1,1 0,-6 24,16-51,0-1,0 1,0 0,1 0,-1 0,1 0,-1 0,1-1,0 1,-1 0,1 0,0 0,0 0,1 0,-1 0,0 0,1 0,-1 0,1 0,-1 0,1-1,0 1,0 0,0 0,0-1,0 1,0-1,0 1,1-1,-1 1,1-1,-1 0,1 0,-1 1,1-1,0 0,-1 0,1-1,0 1,0 0,0-1,-1 1,1-1,0 1,0-1,0 0,0 0,0 0,0 0,0 0,0 0,2-1,15-6,0 0,-1-1,1-2,-1 0,-1 0,0-2,-1 0,0-1,-1 0,0-1,-1-1,-1-1,6-7,25-36,-3-3,-3-1,-2-1,1-12,-25 56,-1 0,-1-1,-1 0,-1 0,-1-1,-1 0,-1 0,-1-1,0 0,-2 1,-1-1,-1 0,0 0,-2 0,-1 0,-1 1,-1-2,3 19,0 1,0 0,-1 0,1-1,-1 1,0 1,0-1,-1 0,1 1,-1 0,0 0,1 0,-1 0,-1 0,1 1,0 0,-1 0,1 0,-1 0,1 1,-1 0,0 0,0 0,1 0,-1 1,0 0,0 0,0 0,0 0,0 1,1 0,-1 0,0 0,1 1,-1 0,0 0,1 0,0 0,0 0,-1 1,2 0,-1 0,0 0,-1 2,-14 9,1 1,1 1,0 1,1 0,1 1,0 1,2 0,0 1,1 0,1 1,1 0,1 1,1 0,1 1,0-1,2 1,1 1,1-1,1 0,1 1,1 0,1 8,3-12,1-1,1 0,1 0,1 0,0-1,1-1,1 1,1-1,0-1,1 0,1-1,0 0,1-1,1 0,0-1,1-1,0-1,1 0,1-1,-1-1,1 0,1-1,-1-2,1 1,1-2,-1-1,1 0,0-2,-1 0,10-1,12 1,-6-3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43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58,'24'0,"27"-5,9-1,1 0,-7 1,-7 1,-7 2,-5 1,-4-5,-3 0,-1 0,0 2,0 1,0 1,1 1,-1 1,1 0,-5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47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3 135,'-1'0,"1"-1,0 1,0-1,-1 1,1 0,0-1,0 1,0-1,0 1,0-1,0 1,-1-1,1 1,0-1,1 1,-1-1,0 1,0-1,0 1,0-1,0 1,0-1,1 1,-1-1,0 1,0-1,1 1,-1-1,0 1,0 0,1-1,-1 1,1 0,-1-1,0 1,1 0,-1 0,1-1,-1 1,1 0,-1 0,1 0,-1-1,1 1,-1 0,1 0,-1 0,1 0,-1 0,1 0,-1 0,1 0,-1 0,1 0,-1 0,1 0,-1 1,79-27,1 3,1 4,12 2,129-13,-171 28,-33 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49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1045,'5'0,"6"0,6 0,5 0,4 0,2 0,1 0,0 0,1 0,-1 0,0 0,-1 0,1 0,-5-5,-3-1,2 0,0 1,-3 1</inkml:trace>
  <inkml:trace contextRef="#ctx0" brushRef="#br0" timeOffset="953.814">395 1384,'50'-12,"0"-1,-1-3,0-1,-1-3,-1-2,-1-2,-2-2,0-2,-2-2,-1-1,13-15,-33 24,-1-2,0 0,-2-1,-1 0,-2-2,12-23,-25 45,0-1,0 1,0-1,-1 1,0-1,0 1,0-1,-1 0,1 1,-1-1,-1 0,1 1,-1-1,-1-2,2 6,-1 0,1 0,-1 0,0 0,0 0,0 0,0 1,0-1,0 0,0 1,-1-1,1 0,-1 1,1 0,-1-1,1 1,-1 0,0 0,0 0,1 0,-1 0,0 0,0 0,0 1,0-1,0 1,0 0,0-1,0 1,0 0,0 0,0 0,0 0,-1 1,1-1,0 0,0 1,0 0,1-1,-3 2,-8 2,1 1,-1 1,1 0,0 0,0 1,1 0,0 1,0 1,0-1,1 1,1 1,0 0,0 0,1 1,0-1,1 1,-5 11,2-3,1 1,0 0,2 1,0 0,1 0,2 0,0 0,1 1,1-1,1 7,0-20,1-1,0 1,0-1,0 1,1-1,0 0,1 0,0 1,0-2,0 1,1 0,0-1,0 1,1-1,-1 0,2-1,-1 1,0-1,1 0,0 0,0-1,1 0,-1 0,1 0,0-1,0 0,0 0,0-1,0 0,1 0,0-1,15 3,1-1,0-1,-1-1,1-1,0-1,0-1,-1-1,1-2,-1 0,0-1,0-2,-1 0,0-1,-1-1,1-1,-2-1,0-1,0-1,-2-1,5-4,4-2,0-1,-1-2,-1 0,-1-2,-2-1,0 0,-2-2,-1-1,3-55,-22 83,0 0,1 0,-1 1,0-1,-1 0,1 1,0-1,0 0,-1 0,1 1,-1-1,0 0,1 1,-1-1,0 1,0-1,0 1,0-1,0 1,0 0,0 0,-1-1,1 1,0 0,-1 0,1 0,-1 0,1 0,-1 1,1-1,-1 0,0 1,1-1,-1 1,0 0,0-1,1 1,-1 0,0 0,1 0,-1 0,0 0,0 1,1-1,-1 1,0-1,0 1,-5 2,-1 1,1 1,0-1,0 1,0 1,1-1,-1 1,2 0,-1 0,1 1,-1 0,2-1,-1 2,1-1,0 1,1-1,-1 1,2 0,-1 0,1 1,0-1,1 0,0 1,0 1,-1-2,-1 0,2 1,-1-1,1 1,0-1,1 1,0-1,1 1,-1-1,1 0,1 1,0-1,0 0,1 0,0 0,0 0,0 0,1-1,1 1,-1-1,1 0,0 0,1-1,0 0,0 0,0 0,1 0,-1-1,2 0,7 1,0-1,1-1,-1 0,0-1,1-1,0-1,0 0,-1 0,1-2,0 0,0-1,-1-1,1 0,-1-1,0 0,0-2,10-4,2-3,0-1,-1-1,-1-1,0-2,-1 0,-1-2,-1 0,0-2,-2 0,-1-1,0-1,9-18,-22 35,-1-1,0 0,0 0,0-1,-1 1,0-1,-1 0,0 0,0 0,-1-1,0 1,0-1,-1 1,-1-1,0 1,0-1,-1 1,0-1,0 1,-1-1,0 1,-1-1,2 8,-1-1,1 0,-1 1,0 0,0-1,0 1,0 0,0 0,0 0,0 0,-1 0,1 1,-1-1,1 1,-1-1,0 1,0 0,1 0,-1 0,0 0,0 1,0-1,0 1,0 0,0 0,0 0,0 0,0 0,0 1,0-1,1 1,-1 0,0 0,0 0,0 0,-2 2,-2 0,-1 2,1-1,0 1,0 0,1 0,0 0,-1 1,2 0,-1 1,1-1,0 1,-3 5,-1 5,1 1,1 1,0-1,1 1,2 0,0 0,0 1,2-1,0 1,2 0,0-1,1 1,1 2,-1-12,0-1,1 1,0 0,1-1,-1 0,2 0,-1 0,2 0,-1 0,1-1,0 1,1-1,0-1,0 1,0-1,1 0,0-1,1 1,0-1,0-1,0 1,0-2,1 1,0-1,0 0,0-1,2 1,41-6,-33-8</inkml:trace>
  <inkml:trace contextRef="#ctx0" brushRef="#br0" timeOffset="1357.176">2342 508,'57'-29,"-27"12,1 1,1 2,0 1,1 2,28-6,-60 16,0 0,1 0,-1 1,1-1,-1 0,1 1,-1-1,1 1,-1 0,1 0,-1-1,1 1,-1 0,1 0,0 0,-1 1,1-1,-1 0,1 1,-1-1,1 1,-1-1,1 1,-1 0,1-1,-1 1,0 0,0 0,1 0,-1 0,0 0,0 0,0 0,0 1,0-1,0 0,0 1,-1-1,1 0,0 1,-1-1,1 1,-1-1,0 1,1-1,-1 1,0 0,0-1,0 1,0-1,0 1,0-1,0 1,-1 0,1-1,-1 1,1-1,-1 1,1-1,-1 1,-65 85,57-77,0-1,0 2,1-1,0 1,1 0,0 0,1 1,0 0,1 0,0 1,1 0,-1 6,4-14,1-1,0 1,0 0,1-1,-1 1,1 0,0-1,0 1,1-1,-1 0,1 1,0-1,0 0,1 0,-1 0,1 0,0 0,0-1,0 1,0-1,1 0,-1 0,1 0,0 0,0-1,0 0,0 1,0-1,1-1,1 2,10 3,0-1,1 0,-1-1,1 0,0-2,0 0,15 0,-4-2,-3-1</inkml:trace>
  <inkml:trace contextRef="#ctx0" brushRef="#br0" timeOffset="2236.858">3556 650,'-12'-4,"0"0,-1 2,1-1,-1 1,0 1,1 0,-1 1,0 1,0 0,1 0,-1 1,1 1,-1 0,1 1,0 0,0 1,1 0,-1 1,1 0,0 1,1 0,-1 1,2 0,-1 0,1 1,-5 7,12-13,0-1,1 1,-1 0,1 0,-1 0,1 0,0 0,0 0,1 0,-1 0,1 0,-1 0,1 0,0 1,0-1,1 0,-1 0,1 0,-1 0,1 0,0 0,0 0,0 0,1 0,-1 0,1 0,-1 0,1-1,0 1,0-1,0 1,0-1,1 0,0 1,102 54,-80-47,-21-9,1 0,-1 0,0 1,0-1,0 1,0 0,0 0,0 0,0 0,-1 1,1 0,-1-1,0 1,0 1,0-1,0 0,0 1,-1-1,1 1,-1 0,0 0,0 0,-1 0,1 0,-1 0,0 0,0 1,0-1,-1 0,1 1,-1-1,0 1,0-1,-1 0,1 1,-1-1,0 0,0 1,-1-1,1 0,-2 3,-8 5,-1 0,0-1,0-1,-1 0,0-1,-1 0,0-1,-1-1,1 0,-1 0,0-2,-1 0,0-1,0 0,-64 6,79-10,0-1,0 1,1-1,-1 1,0-1,0 0,0 1,1-1,-1 0,0 0,1 0,-1 1,1-1,-1 0,1 0,-1 0,1 0,0 0,-1 0,1 0,0 0,0 0,0 0,-1 0,1 0,0 0,1 0,-1 0,0 0,0 0,0 0,1 0,-1 0,0 0,1 0,-1 0,1 0,-1 0,1 0,-1 0,1 0,0 1,-1-1,1 0,0 1,0-1,0 0,0 1,13-16</inkml:trace>
  <inkml:trace contextRef="#ctx0" brushRef="#br0" timeOffset="2464.717">3979 819,'-10'39,"-7"26,-6 8,1-5,-1-8,4-10,4-9,6-11</inkml:trace>
  <inkml:trace contextRef="#ctx0" brushRef="#br0" timeOffset="2634.102">4035 142,'10'38,"3"13</inkml:trace>
  <inkml:trace contextRef="#ctx0" brushRef="#br0" timeOffset="3056.025">4148 1214,'62'-68,"-3"-3,48-78,-29 40,-75 105,26-28,-29 31,1 1,-1-1,1 1,-1 0,1-1,-1 1,1 0,0-1,-1 1,1 0,0 0,-1-1,1 1,0 0,-1 0,1 0,0 0,-1 0,1 0,0 0,-1 0,1 0,0 0,-1 1,1-1,0 0,-1 0,1 1,-1-1,1 0,0 1,-1-1,1 0,-1 1,1-1,-1 1,1-1,-1 1,1-1,-1 1,0-1,1 1,-1 0,0-1,1 1,-1 0,0-1,0 1,0 0,0-1,0 1,1 0,-1-1,0 1,0 0,-1-1,11 135,-10-129,0 1,1-1,0 0,0 0,0 1,0-1,1 0,0 0,0-1,1 1,0 0,0-1,0 1,0-1,1 0,0 0,0-1,1 1,-1-1,1 0,0 0,0 0,0-1,0 1,1-1,-1-1,1 1,0-1,3 1,-2-2,0 0,0-1,0 0,0 0,0-1,0 0,0 0,0 0,0-1,-1 0,1-1,0 1,-1-1,0-1,0 1,0-1,0 0,0 0,-1-1,0 1,0-1,0 0,-1-1,4-3,86-149,-71 101,-16 33</inkml:trace>
  <inkml:trace contextRef="#ctx0" brushRef="#br0" timeOffset="3520.827">5559 226,'-51'41,"1"3,2 1,2 3,2 1,2 3,-30 49,60-86,1 0,1 1,0 1,1 0,1 0,0 0,2 1,0 0,1 1,1-1,0 1,1 0,2 0,0 0,0 0,2 0,1 0,0 0,1 0,1 0,1-1,0 0,2 0,0 0,1-1,4 7,-5-13,0-1,0 0,1 0,0-1,1 0,0 0,1-1,-1-1,1 1,1-2,-1 1,1-1,1-1,-1 0,1-1,-1 0,1 0,1-1,-1-1,0 0,0-1,1 0,-1-1,1-1,11-1,0-4</inkml:trace>
  <inkml:trace contextRef="#ctx0" brushRef="#br0" timeOffset="4304.374">5503 1073,'44'-7,"1"-1,-2-3,1-2,-2-1,0-2,-1-2,0-2,-2-2,20-15,-40 23,-1-1,-1-1,0 0,-1-2,-1 1,-1-2,0 0,-2-1,0 0,-1-1,-1 0,-1-1,-1 0,2-25,-10 46,0 1,0-1,0 0,1 1,-1-1,0 0,0 1,0-1,0 0,-1 1,1-1,0 0,0 1,0-1,0 0,-1 1,1-1,0 0,-1 1,1-1,0 1,-1-1,1 0,-1 1,1-1,-1 1,1 0,-1-1,1 1,-1-1,1 1,-1 0,0-1,1 1,-1 0,0 0,1-1,-1 1,0 0,1 0,-1 0,0 0,1 0,-1 0,0 0,0 0,1 0,-1 0,0 0,1 1,-1-1,0 0,1 0,-1 1,1-1,-1 0,0 1,1-1,-1 1,1-1,-1 1,1-1,-1 1,-69 87,60-71,-2 3,0 2,2 0,0 0,1 1,2 0,0 0,1 7,5-24,0 0,0 1,1-1,1 1,-1-1,1 1,0-1,0 0,1 1,-1-1,1 0,1 0,-1 0,1 0,0-1,1 1,-1-1,1 0,0 0,1 0,-1 0,1-1,0 1,0-1,0-1,0 1,1-1,-1 0,1 0,0 0,0-1,0 0,1 0,-1 0,0-1,6 0,10 0,0-2,-1 0,1-1,0-1,-1-2,0 0,0-1,0-1,-1 0,0-2,-1-1,0 0,0-1,-1-1,0-1,-1-1,-1 0,0-1,-1-1,-1 0,8-12,5-3,91-134,-105 123,-12 42,-1-1,0 1,0-1,1 0,-1 1,0-1,0 0,0 1,0-1,0 0,0 1,0-1,0 1,0-1,0 0,0 1,0-1,0 0,-1 1,1-1,0 0,0 1,-1-1,1 1,0-1,-1 1,1-1,-1 1,1-1,0 1,-1-1,1 1,-1 0,0-1,1 1,-1-1,1 1,-1 0,1 0,-1-1,0 1,1 0,-1 0,0 0,1 0,-1 0,0 0,1 0,-1 0,0 0,1 0,-1 0,0 0,1 0,-1 1,1-1,-1 0,0 0,0 1,-67 62,51-42,16-20,-85 115,82-111,1 1,0 0,0 0,1 0,-1 0,1 0,1 1,-1-1,1 1,0-1,1 1,-1-1,1 1,0-1,1 1,0 0,0-1,0 1,1-1,1 4,-1-7,1 1,-1-1,1 0,-1 0,1 0,0-1,0 1,0-1,0 1,1-1,-1 0,1 0,-1-1,1 1,0-1,-1 1,1-1,0 0,0-1,0 1,0-1,0 0,0 0,0 0,0 0,102-15,-79 4,-2 0,0-2,0-1,-2 0,1-2,-2-1,0-1,14-15,-23 22,8-9,0-1,-2-1,0-1,-2 0,-1-1,0-1,-2-1,3-8,-7-4,-10 37,0 0,0 1,-1-1,1 0,0 1,0-1,-1 0,1 1,0-1,-1 0,1 1,-1-1,1 1,0-1,-1 1,1-1,-1 1,0-1,1 1,-1 0,1-1,-1 1,0 0,1-1,-1 1,0 0,1 0,-1 0,0 0,1 0,-1-1,0 1,1 0,-1 0,0 1,0-1,1 0,-1 0,0 0,1 0,-1 1,0-1,1 0,-1 1,1-1,-1 0,0 1,1-1,-1 1,1-1,-1 1,1-1,-13 8,1 0,0 1,0 1,1 0,0 0,1 1,0 1,1-1,0 1,1 1,1 0,0 0,0 1,1-1,1 1,0 0,1 1,1-1,0 1,1 0,0 0,2 0,-1 0,2 0,0 0,2 6,-1-13,1 0,0 0,0 0,1-1,0 1,1-1,-1 0,1-1,0 1,1-1,0 0,0 0,0 0,1-1,-1 0,1-1,1 1,-1-1,1 0,-1-1,1 0,0 0,0-1,0 0,0 0,1-1,-1 0,0-1,1 0,-1 0,1 0,-1-1,0-1,0 1,1-1,-1-1,0 1,-1-1,1-1,4-2,57-39,-49 27</inkml:trace>
  <inkml:trace contextRef="#ctx0" brushRef="#br0" timeOffset="4654.158">7761 283,'-56'59,"3"2,2 2,3 3,-3 10,44-65,-1 0,1 1,1 0,0 0,1 0,0 1,1-1,0 1,1 1,0-1,1 0,1 1,0-1,1 0,1 1,0-1,0 1,1-1,1 0,0 0,1 0,1 0,0-1,0 1,1-1,7 10,-7-16,-1 0,1-1,0 1,1-1,-1-1,1 1,0-1,0 0,1-1,-1 0,1 0,0 0,-1-1,1 0,0-1,0 0,0 0,1 0,-1-1,5-1,5 0,0 0,-1-2,1 0,-1 0,1-2,-2 0,1-1,0-1,-1-1,61-45,-75 51,1 0,-1 0,0 0,0 0,-1 0,1-1,0 1,-1-1,1 1,-1-1,0 0,0 0,0 1,0-1,0 0,-1 0,1 0,-1 0,0 0,0 0,0 0,0 0,-1 0,1 0,-1 1,1-1,-1 0,-1-2,-44-44,27 41</inkml:trace>
  <inkml:trace contextRef="#ctx0" brushRef="#br0" timeOffset="4900.765">7310 565,'38'14,"47"5,13 0,-1-4,-11-5,-11-8,-13-5,-13-7,-10-1,-6-4,-5 1,-7-3,-6 3</inkml:trace>
  <inkml:trace contextRef="#ctx0" brushRef="#br0" timeOffset="5154.81">8325 0,'29'86,"-4"0,-4 2,-2 6,-12-50,-1 0,-2 0,-2 1,-3-1,-1 0,-2 1,-3 21,7-45,0 0,-2-1,-1 1,0-1,-2 0,0 0,-1-1,-1 1,-1-1,-1 0,0-1,-1 0,-10 12,9-22,0-1,-1 0,1 0,-1-1,0-1,-1 0,1-1,-1 0,0-1,0 0,0-1,-1 0,1-2,0 1,-1-1,1-1,-7-2,19 3,-27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3:05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619 565,'1'-1,"0"1,0-1,0 1,-1-1,1 0,0 1,0-1,-1 0,1 0,-1 0,1 1,-1-1,1 0,-1 0,1 0,-1 0,0 0,1 0,-1 0,0 0,0 0,0 0,0 0,0 0,0 0,0 0,0 0,0 0,0 0,0 0,-1 0,1 0,0 0,-1 0,1 0,-1 0,1 1,-1-1,1 0,-1 0,0 0,0 1,1-1,-1 0,0 1,0-1,1 1,-1-1,0 1,0-1,-51-14,1 14,1 3,-1 1,0 3,1 2,0 2,-15 7,32-9,28-7,0-1,0 0,1 1,-1-1,1 1,-1 0,1 1,-1-1,1 1,0 0,-1 0,1 0,0 0,1 1,-1 0,0-1,1 1,-1 1,1-1,0 0,0 1,0 0,1 0,-1 0,0 2,4-2,1-1,0 1,0-1,0 0,0 1,1-1,-1 0,1 0,0-1,0 1,0-1,0 1,0-1,0 0,1 0,-1 0,1-1,0 1,-1-1,1 0,0 0,0 0,0 0,-1-1,1 1,0-1,3 0,0 1,227 27,-216-18,-40 13,16-18,-150 101,121-82,0 2,2 2,1 1,-15 18,43-44,0 1,0 0,1-1,-1 2,1-1,0 0,0 0,0 1,1 0,0 0,0-1,0 1,0 1,1-1,0 0,0 0,0 0,0 1,1-1,0 0,0 1,1-1,-1 0,1 0,0 1,1-1,-1 0,1 0,0 0,0-1,1 1,0 0,6 4,1 0,0-1,1 0,0 0,0-1,1-1,-1 0,2-1,-1 0,0-1,1 0,0-1,0 0,0-1,0 0,0-2,0 1,1-1,-1-1,0-1,0 0,0 0,0-1,43-8,-32 4</inkml:trace>
  <inkml:trace contextRef="#ctx0" brushRef="#br0" timeOffset="602.785">393 1,'-8'11,"0"1,1 0,1 0,0 1,0 0,1 0,1 0,0 1,1-1,0 1,1 0,1 0,0 0,1 0,1 0,0 0,2 11,-2 9,18 131,-65 326,19-232,-3 100,14-249,19-96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3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340 562,'-1'-3,"-1"1,0-1,0 1,1 0,-1 0,0 0,-1 0,1 0,0 0,-1 0,1 1,-1-1,1 1,-1 0,0 0,1 0,-1 0,0 0,0 1,0-1,1 1,-1-1,0 1,0 0,0 0,0 1,0-1,0 1,0-1,1 1,-1 0,0 0,0 0,1 0,-3 2,-89 59,78-47,2 1,0 1,1 0,0 1,2 0,0 1,1 1,1-1,0 1,2 1,0-1,2 1,0 1,1-1,2 1,0 1,1-17,2 0,-1 0,0 0,1 0,0 0,1-1,-1 1,1 0,0-1,1 1,-1-1,1 1,0-1,1 0,-1 0,1-1,0 1,0-1,0 0,1 0,-1 0,1 0,0-1,0 0,0 0,1 0,-1-1,1 1,-1-1,1-1,0 1,0-1,0 0,0 0,0-1,0 0,0 0,3 0,11-3,1-1,0 0,-1-2,0 0,0-1,-1-1,0-1,0-1,-1 0,6-6,7-3,-1-1,-1-1,-1-1,0-2,-2-1,-1-1,-1-1,-2-1,0-1,-2-1,-1-1,-2 0,-1-2,-1 0,-2 0,-1-1,-2-1,-1 0,-2-1,-1 1,-2-1,-2 0,-1 0,-1 0,-5-27,4 54,0 1,-1 0,0 0,0 0,-1 0,0 1,0-1,0 1,-1-1,-1 1,1 0,-1 1,0-1,-1 1,1 0,-1 0,0 1,-1-1,1 1,-1 1,0-1,-1 1,1 1,0-1,-1 1,0 1,0-1,0 1,0 0,0 1,0 0,-6 0,9 2,-1 1,1-1,0 1,-1 0,1 0,0 0,0 1,0-1,1 1,-1 1,1-1,-1 1,1-1,0 1,1 1,-1-1,1 0,-1 1,1 0,1-1,-1 1,1 0,-1 1,2-1,-1 0,-1 6,-2 8,1 0,1 0,1 1,0-1,2 1,0-1,1 4,3 2,1-1,1 1,2-1,0 0,1 0,1-1,2-1,10 17,-12-21,1 1,2 0,0-1,1 0,1-1,1-1,0 0,1-1,13 9,-11-10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3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0 201,'53'-10,"55"-12,25-8,8 2,-10 0,-13 6,-12 5,-15 2,-8 3,-13 4,-10 3,-4 2,-8 3,-7 0,-6 0,-3 1,-8 4,-8 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4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283 450,'-25'12,"1"1,0 2,1 0,0 1,2 2,0 0,1 1,0 1,2 1,1 1,-4 6,18-23,0-1,0 1,0-1,1 1,0 0,0 0,0 0,0 0,1 0,0 0,0 0,1 1,-1-1,1 0,0 1,0-1,1 0,0 0,0 1,0-1,0 0,1 0,0 0,0 0,0 0,1-1,0 1,0-1,0 1,0-1,0 0,1 0,0-1,0 1,0-1,0 0,2 1,6 2,1-1,-1 0,1 0,0-2,1 0,-1 0,0-1,1-1,-1 0,1-1,-1 0,1-1,-1-1,1 0,-1-1,0 0,0-1,0-1,0 0,-1 0,3-3,23-12,-1-1,-1-2,-1-2,-2-2,0 0,-2-2,0-2,19-26,-36 39,0 0,-2-1,0 0,-1-1,-1 0,0 0,-2-1,-1-1,0 1,-2-1,0 0,-1-1,-2 1,0-1,-1 1,-2-1,0 1,-1-1,-2 1,0-1,-1 1,-1 0,4 17,-1-1,1 1,-1 0,0-1,0 1,-1 1,1-1,-1 0,0 1,0 0,-1 0,1 0,-1 0,0 1,0 0,0 0,-1 0,1 1,-1-1,1 1,-1 0,0 1,0 0,1 0,-1 0,0 0,0 1,0 0,0 1,0-1,0 1,0 0,0 0,1 1,-4 1,0 1,1 1,-1 0,1 0,1 1,-1 0,1 0,0 1,0 0,1 0,0 1,0 0,1 0,0 0,1 0,-1 1,2 0,-1 0,-1 8,-2 6,1 0,1 1,2-1,0 1,2 0,0 0,2 3,0-12,2 0,0-1,1 1,0-1,2 1,-1-2,1 1,1-1,1 1,0-2,0 1,2-1,-1-1,1 0,1 0,0-1,0 0,1-1,0 0,1-1,0-1,0 1,1-2,0 0,0-1,0 0,1-2,-1 1,1-1,0-1,0-1,9 0,1-1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4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0,'-3'4,"-37"40,2 1,1 3,3 1,2 1,-5 14,34-59,0-1,0 1,1 0,0 0,0 0,0 1,0-1,1 0,0 1,0-1,0 1,1-1,-1 1,1 0,1-1,-1 1,1-1,0 1,0-1,1 0,0 1,-1-1,2 0,-1 0,1 0,0 0,0-1,0 1,0-1,1 1,0-1,0 0,11 6,1-1,0 0,1-1,-1-1,2 0,-1-2,1 0,-1-1,1 0,8-1,14 5,-34-6,0-1,0 1,0-1,0-1,0 1,0-1,0 0,0 0,0-1,0 0,0 0,0 0,0-1,0 0,0 0,-1-1,1 1,-1-1,0 0,0 0,0-1,0 0,0 0,-1 0,0 0,0-1,0 0,0 1,-1-1,1-1,-1 1,0-2,-13-38,-4 27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4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0,'53'0,"36"0,13 0,-1 0,-9 0,-9 0,-11 0,-7 0,-5 0,-8 0,-8 0,-2 0,-3 0,-4 0,-3 0,-6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5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0,'-39'34,"-11"25,1 8,10-3,11-8,15-8,15-8,12-10,8-6,5-7,3-6,2-6,-1-3,-1-1,0-2,0-1,-6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9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45,'-6'-5,"1"1,-1 1,0-1,0 1,0 0,0 0,0 0,-1 1,1 0,-1 0,1 1,-1 0,0 0,0 1,0-1,1 2,-1-1,0 1,0 0,1 0,-1 0,0 1,1 0,0 1,-1 0,1 0,0 0,0 0,1 1,-1 0,1 0,0 1,0-1,0 1,0 0,1 1,-1 1,-8 16,1 1,1 0,1 0,1 2,2-1,0 1,-2 24,8-46,-1-1,1 1,1 0,-1-1,0 1,1 0,0 0,0-1,0 1,0 0,1 0,0-1,-1 1,1 0,0-1,1 1,-1-1,1 0,0 1,-1-1,1 0,1 0,-1 0,0 0,1 0,-1 0,1-1,0 0,0 1,0-1,0 0,1 0,-1 0,0-1,1 1,-1-1,1 0,-1 0,1 0,0-1,-1 1,1-1,1 0,4-2,-1 0,0-1,1 0,-1-1,0 0,-1 0,1-1,-1 0,0 0,0-1,0 0,-1 0,0 0,0-1,-1 0,4-6,11-9,154-226,-160 235,-10 19,-11 30,5-28,0-1,0 0,1 0,0 0,0 0,1 0,0 0,0 0,0 0,1 0,0 0,1 0,-1 0,1 0,1 0,-1-1,1 1,0-1,1 0,-1 0,1 0,1 0,-1 0,1-1,0 0,0 0,0 0,1-1,0 0,-1 0,2 0,-1-1,0 0,1 0,-1 0,1-1,0 0,6 1,-5-3,-1 0,1 0,-1-1,1 1,-1-2,1 1,-1-1,0 0,0-1,0 0,0 0,0 0,0-1,-1 0,0 0,1-1,-2 0,1 0,-1 0,3-3,90-133,-51 67,-47 75,0-1,0 1,0-1,0 0,0 1,1-1,-1 1,0-1,0 0,0 1,1-1,-1 0,0 1,1-1,-1 0,0 1,1-1,-1 0,0 0,1 1,-1-1,1 0,-1 0,0 0,1 1,-1-1,1 0,-1 0,1 0,-1 0,0 0,1 0,-1 0,1 0,-1 0,1 0,-1 0,1 0,-1 0,0-1,1 1,-1 0,1 0,-1 0,0-1,1 1,-1 0,1 0,-1-1,0 1,0 0,1-1,-1 1,0 0,1-1,-1 1,0-1,0 1,0 0,1-1,-1 1,0-1,0 1,0-1,0 1,0 0,0-1,0 1,0-1,3 38,-3-33,-1 4,0-1,1 0,-1 0,2 0,-1 1,1-1,0 0,0 0,1 0,0 0,0 0,1-1,0 1,0-1,1 1,-1-1,1 0,1 0,-1-1,1 1,0-1,0 0,1 0,-1-1,1 0,0 0,5 3,-5-6,0 0,0 0,0 0,0-1,0 0,0 0,0 0,0-1,0 0,0 0,-1-1,1 1,0-1,-1-1,1 1,-1-1,0 0,0 0,0 0,0-1,0 1,-1-1,1-1,-1 1,0-1,-1 1,1-1,-1 0,0 0,0-1,1-2,55-137,-58 146,-1 0,1 0,-1 0,1-1,-1 1,1 0,0-1,-1 1,1 0,0-1,0 1,0-1,-1 1,1-1,0 1,0-1,0 0,0 1,0-1,0 0,0 0,0 0,0 0,0 0,0 0,0 0,0 0,0 0,-1 0,1 0,0-1,0 1,0 0,0-1,0 1,0 0,0-1,-1 1,1-1,0 0,0 1,-1-1,1 0,0 1,-1-1,1 0,0 0,-1 1,1-1,-1 0,0 0,1 0,-1 0,0 0,1 0,-1 0,0 0,0 0,0 1,0-1,0 0,0 0,0 0,0 0,0 0,-1 0,1-1,58 130,-29-64,-3 1,-3 2,-2 0,-4 2,-3 0,-2 0,0 46,-10-98,-1-1,-1 1,-1 0,0 0,-1 0,0 0,-2-1,0 1,-1-1,0 0,-2 0,1-1,-2 0,0 0,-1-1,-1 0,0 0,0-1,-2 0,1-1,-2-1,1 0,-2 0,1-1,-1-1,-1 0,2-2,0 0,-1-1,0 0,0-1,0 0,0-1,-1-1,-7 0,18-2,-1-1,1 1,-1-1,1 0,-1-1,1 1,-1-1,1 0,0 0,-1 0,1 0,0-1,0 0,0 0,0 0,0 0,0-1,0 1,1-1,0 0,-1 0,1 0,0-1,0 1,1-1,-1 0,1 0,0 1,-2-5,1-2,0 1,1-1,0 0,0 1,1-1,0 0,1 0,0 0,1 0,0 0,0 0,1 0,1 1,-1-1,1 1,1-1,1-2,86-147,-70 128,2 2,0 0,2 1,1 2,1 1,1 1,2 1,22-14,15 17,-46 23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5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33,'-31'14,"0"1,0 2,2 1,0 1,1 1,1 2,1 1,1 1,-8 11,26-26,0 1,0 0,1 0,0 1,1 0,0 0,1 0,0 1,-1 8,4-17,0 1,1-1,-1 0,1 1,0-1,0 1,0-1,0 0,1 1,0-1,-1 0,1 0,0 1,0-1,1 0,-1 0,1 0,0 0,-1 0,1-1,1 1,-1 0,0-1,0 0,1 1,0-1,-1 0,1 0,0-1,0 1,0 0,0-1,0 0,0 0,1 0,-1 0,18 4,1-2,-1 0,0-2,1 0,-1-1,1-2,-1 0,1-1,-1-1,0-1,0-1,17-7,-23 8,-1-1,1 0,-1-1,0 0,-1-2,1 1,-2-2,1 1,-1-2,-1 0,0 0,-1-1,0 0,0-1,-1 0,-1 0,0-1,-1 0,-1-1,0 1,-1-1,1-6,-6 16,1-1,-1 1,-1-1,1 1,-1-1,0 1,0 0,0 0,-1-1,1 1,-2 0,1 0,0 0,-1 1,0-1,0 1,0-1,-1 1,1 0,-1 0,0 0,0 1,-1 0,1-1,-1 1,-1 0,-6-4,-1 0,1 1,-1 1,0 0,0 1,0 0,-1 1,0 1,-11-1,-41 1,39 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5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0,'-6'3,"-9"2,1 0,0 1,1 0,-1 1,1 1,1 0,-1 1,1 0,1 1,0 0,0 1,1 0,0 1,1 0,8-10,0 1,0-1,0 0,0 1,1-1,-1 1,1-1,-1 1,1-1,0 1,0-1,0 1,0-1,0 1,1-1,-1 1,1-1,0 1,-1-1,1 0,0 1,1-1,-1 0,0 0,1 0,-1 1,1-2,-1 1,1 0,0 0,1 1,74 44,-55-36,-1 0,-16-10,1 0,-1 1,1 0,-1 1,1-1,-1 1,0 0,0 0,0 0,-1 1,1 0,-1 0,0 0,0 0,0 1,-1-1,0 1,1 0,-2 0,1 0,0 1,-1-1,0 1,-1-1,1 1,-1-1,1 6,-6-4,-1-1,0 0,0 0,0-1,-1 0,0 0,0 0,0 0,0-1,-1 0,0-1,1 1,-1-1,-1 0,1-1,0 0,-1 0,1-1,-8 1,-131 25,121-22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6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1,'-39'48,"2"2,2 1,2 2,3 1,2 1,3 2,-5 19,26-69,0 1,1 0,0 0,0 1,1-1,0 1,0-1,1 1,0-1,1 1,0 0,0 0,1-1,0 1,0 0,1-1,0 1,1-1,0 0,0 0,0 0,1 0,1 0,-1-1,1 0,0 0,1 0,0-1,1 2,8 2,0-1,0-1,1 0,0-1,0 0,0-2,1 0,0 0,0-2,15 1,-8-5,-6-3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7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0 580,'45'-6,"-1"-2,-1-2,0-1,-1-3,33-15,-58 21,0 0,-1-2,-1 1,0-2,0 0,-1-1,0 0,-1-1,0 0,-1-1,-1-1,0 0,-1 0,-1-1,2-5,-12 22,0 0,0-1,0 1,0 0,0-1,0 1,0-1,-1 1,1-1,0 0,0 1,0-1,-1 0,1 0,0 0,0 0,-1 0,1 0,0 0,0 0,-1 0,1-1,0 1,0 0,0-1,-1 1,1-1,0 0,0 1,0-1,0 0,0 1,0-1,0 0,0 0,1 0,-1 0,0 0,0 0,1 0,-1 0,1 0,-1 0,1-1,-1 1,1 0,0 0,-1 0,1-1,0 1,0 0,0 0,0-1,0 1,0 0,1 0,-1-1,0 1,0 0,1 0,-1 0,1-1,-1 1,1 0,0 0,-1 0,1 0,-13 10,0 1,1 0,0 0,1 1,0 1,1 0,0 0,1 1,0 0,1 0,1 1,0 0,0 0,2 0,-3 13,6-21,0 0,1 0,0 1,0-1,1 0,-1 1,1-1,1 0,-1 0,1 0,0 0,1 0,-1 0,1 0,0-1,0 1,1-1,0 0,0 0,0-1,1 1,-1-1,1 0,0 0,0 0,0 0,1-1,-1 0,1-1,0 1,0-1,0 0,0 0,0-1,0 1,1-2,-1 1,0-1,7 0,0 2,1 0,0-1,0-1,0 0,0-1,0 0,0-1,0-1,-1 0,1-1,-1 0,0-2,0 1,4-4,99-74,14-37,-131 120,0 1,0-1,1 0,-1 0,0 1,0-1,0 0,0 0,1 0,-1 0,0 0,0 0,0 0,0 0,1 0,-1 0,0 0,0-1,0 1,0 0,1-1,-1 1,0 0,0-1,1 1,-1-1,0 1,1-1,-1 1,1-1,-1 0,1 1,-1-1,1 0,-1 0,1 1,-1-1,1 0,0 0,-1 1,1-1,0 0,0 0,0 0,0 0,0 1,0-1,0 0,0 0,0 0,0 0,0 0,0 1,0-1,1 0,-1 0,0 0,1 1,-8 4,1 1,-1 0,1 1,1-1,-1 1,1 0,0 1,0-1,1 1,0 0,0 0,0 1,1-1,-2 8,4-12,0 0,0 0,0 1,1-1,-1 0,1 0,0 0,0 1,0-1,0 0,1 0,0 0,-1 1,1-1,0 0,0 0,0 0,1 0,-1 0,1-1,0 1,0 0,0-1,0 1,0-1,0 0,1 1,-1-1,1 0,-1-1,1 1,0 0,0-1,0 1,0-1,0 0,3 1,5-1,0 0,1 0,-1-1,0 0,1-1,-1 0,0-1,0-1,0 1,0-2,0 1,0-2,-1 1,0-1,0-1,0 0,-1 0,0-1,0 0,2-3,-10 9,18-14,-2-1,0 0,-1-1,0-1,-2 0,0-1,-1-1,-1 0,-1 0,0-2,3-12,-12 31,0-1,0 0,0 0,0 0,-1 0,0-1,0 1,0 0,0 0,-1-1,1 1,-1 0,0-1,-1 1,1-1,-1 1,0 0,0 0,0-1,0 1,-1 0,0 0,-1 4,0 0,0 0,0 0,0 0,0 1,0-1,0 1,0 0,0 0,0 0,0 0,0 0,1 1,-1-1,0 1,1 0,-1-1,1 1,0 0,0 1,-1-1,1 0,1 1,-1-1,0 1,1 0,-1-1,1 1,-1 3,0-4,-5 9,0 1,0-1,1 1,1 1,0-1,0 1,2 0,-1 0,2 1,0-1,0 0,1 1,1-1,0 1,1-1,0 1,1-1,1 0,0 0,2 4,-3-13,0 1,0 0,0 0,1-1,0 0,0 1,0-1,0 0,0-1,1 1,0 0,0-1,0 0,0 0,0 0,1-1,0 1,-1-1,1 0,0 0,0-1,0 1,0-1,0 0,0 0,0-1,0 0,0 0,1 0,-1 0,0-1,0 0,0 0,0 0,0-1,0 0,-1 0,1 0,0 0,16-11,-1-2,0 0,-1 0,-1-2,-1 0,0-2,-1 0,-1 0,-1-1,0-1,1-5,59-79,124-113,-168 194,-32 46,-129 170,114-168,-55 100,70-119,0 0,0 0,1 0,-1 0,1 1,1-1,-1 0,1 1,0-1,0 0,1 1,-1-1,1 0,0 1,1-1,-1 0,1 0,0 0,0 0,1 0,-1-1,1 1,0-1,3 3,0-1,0 0,0-1,1 0,0 0,0 0,1-1,-1 0,1 0,0-1,0 0,0-1,0 0,0 0,1 0,-1-1,1-1,-1 1,0-1,1-1,4 0,-5 1,0-1,0 0,0-1,0 0,-1 0,1-1,0 0,-1 0,0 0,0-1,0 0,0-1,-1 0,1 0,-1 0,0-1,3-3,-1-8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7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1,'38'0,"32"4,9 3,-4-1,-10-2,-12 0,-9-2,-8-1,-5 0,-8-1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8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 1,'12'17,"0"0,0 1,-2 0,0 1,-2 0,0 0,-1 1,-1 0,0 0,-2 1,0-1,-1 5,1 6,-1 0,-1 0,-2 0,-1 0,-1 0,-2 0,-1 0,-2-1,-1 0,-1 0,-1-1,-2 0,0 0,-3-2,0 1,-6 5,2-9,0-1,-2 0,-1-1,-1-1,-1-2,-7 5,6-6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18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0 105,'5'0,"11"0,8 0,4 0,3 0,0 0,0 0,0 0,-2 0,1-4,-1-3,-1 1,0 1,0 2,1 1,-1 1,0-4,-5-2</inkml:trace>
  <inkml:trace contextRef="#ctx0" brushRef="#br0" timeOffset="265.12">29 360,'53'-5,"22"-1,3 0,-7 1,-11 1,-10 2,-9 1,-12 0</inkml:trace>
  <inkml:trace contextRef="#ctx0" brushRef="#br0" timeOffset="2397.591">904 247,'-10'0,"2"0,7 0,8 0,8 0,7 0,3-5,3-1,2-1,0 2,0 2,-6-4,-1 0,0 0,1 2,0 2,2 1,-3 1</inkml:trace>
  <inkml:trace contextRef="#ctx0" brushRef="#br0" timeOffset="8568">1440 558,'22'-3,"-1"0,0-1,0-2,0 0,-1-1,0-1,0 0,0-2,-1 0,-1-2,0 0,-1 0,0-2,-1 0,10-11,98-127,-120 148,0-1,-1 1,1-1,-1 0,0 0,0 0,0-1,-1 1,0-1,0 1,0-1,-1 0,1 1,-1-1,-1 0,1 0,-1 0,0 0,-1 0,1 0,-1 0,0 0,-1 1,1-1,-1 0,0 1,-3-4,2 8,-1 0,0 0,0 1,0-1,1 1,-1 0,0 1,0-1,0 1,0-1,1 1,-1 0,0 0,1 1,-1-1,0 1,1 0,0 0,0 0,-1 0,1 1,0-1,1 1,-1 0,0 0,1 0,0 0,-1 0,-8 7,1-1,0 2,0-1,1 1,0 1,1-1,1 1,0 1,0 0,1 0,1 0,0 0,-2 14,6-23,2 1,-1 0,0 0,1-1,0 1,0 0,0-1,1 1,-1-1,1 1,0-1,1 0,-1 0,1 0,-1 0,1 0,0-1,1 1,-1-1,1 0,-1 0,1 0,0 0,0-1,0 1,0-1,1 0,2 0,8 4,0 0,0-2,1 0,0-1,0 0,0-1,12 0,10-1,-1-2,1-1,-1-2,0-1,0-2,7-4,-28 6,0 0,0-1,0-1,-1 0,0-1,-1-1,1 0,-2-1,1-1,-2 0,1 0,-1-2,-1 1,8-13,-10 12,-2-1,1 0,-2 0,0 0,0-1,-2 0,0 0,1-6,-5 18,1 1,-1 0,0 0,0-1,0 1,0 0,0-1,0 1,-1 0,1 0,-1 0,1-1,-1 1,0 0,0 0,0 0,0 0,0 0,-1 0,1 1,-1-1,1 0,-1 1,1-1,-1 1,0-1,0 1,0 0,0-1,0 1,0 0,0 1,0-1,0 0,0 1,-1-1,1 1,0-1,0 1,-1 0,1 0,0 0,-1 0,1 1,0-1,0 1,0-1,-1 1,1 0,0 0,0-1,0 2,0-1,0 0,0 0,1 1,-1-1,-1 1,-5 5,0 0,0 0,1 0,0 1,0 0,1 0,0 1,0 0,1 0,0 0,0 1,1-1,1 1,0 0,0 0,1 0,0 1,1-1,0 1,0-1,1 1,1-1,0 0,0 1,2 5,0-9,0-1,0 1,1-1,-1 0,2 0,-1 0,0-1,1 1,0-1,1 0,-1 0,1-1,0 0,0 0,0 0,0-1,1 0,0 0,-1 0,1-1,3 1,8 1,1 0,0-1,0-1,0-1,1 0,-1-1,10-3,-6-1,1-2,-1-1,-1-1,1-1,-1-1,-1-1,0-1,0 0,-2-2,1 0,-2-1,0-1,14-17,-22 25,-1-1,0 0,-1 0,1-1,-2 0,0 0,0-1,0 0,-2-1,1 1,-2-1,1 0,-2 0,1 0,-2-1,0 1,0-1,-1 0,-1-1,0 11,0 1,0 0,0 0,-1-1,1 1,-1 0,0 0,0 0,0 0,0 0,0 0,0 0,0 0,0 0,-1 0,1 0,-1 1,0-1,1 1,-1-1,0 1,0 0,0 0,0 0,0 0,0 0,0 0,0 0,0 0,-1 1,1 0,0-1,0 1,-1 0,1 0,0 0,0 0,-1 0,1 1,0-1,0 1,-1-1,-1 2,-88 52,81-42,-1 0,1 1,1 0,0 1,1 0,1 0,0 1,1 0,1 0,0 1,1 0,0 0,-1 13,5-20,0 0,0 0,0 0,2 0,-1 0,1 0,0 0,1-1,0 1,0 0,1-1,0 1,0-1,1 0,0 0,1 0,0-1,0 1,0-1,1 0,0-1,1 1,-1-1,1-1,0 1,3 1,7 3,1 0,0-1,0 0,1-2,0 0,0-1,0-1,1-1,0-1,-1 0,1-2,1 0,10-1,-4-1,-3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29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41,'-7'-6,"-1"2,1-1,-1 1,0 0,1 1,-2 0,1 0,0 1,-1 0,1 0,-1 1,0 0,1 0,-1 1,0 0,1 1,-1 0,0 0,1 1,0 0,-1 1,1 0,0 0,0 0,0 1,1 0,-1 1,1 0,0 0,0 1,1-1,-2 3,7-5,-1 0,1 1,-1-1,1 0,0 1,0-1,1 1,-1-1,1 1,0 0,-1-1,2 1,-1 0,0-1,1 1,0-1,0 1,0-1,0 1,0-1,1 0,-1 1,1-1,0 0,0 0,0 0,0-1,1 1,-1 0,1-1,0 1,0-1,0 0,0 0,0 0,0-1,0 1,0-1,1 1,-1-1,1 0,-1 0,1-1,-1 1,2-1,14 8,-7-5,0 1,-1 1,1 0,-1 0,0 1,0 1,-1 0,0 0,0 1,-1 0,0 0,0 1,-1 1,5 5,-13-10,0-1,0 0,-1 1,1-1,-1 0,0 1,0-1,0 0,-1 0,1 0,-1 0,0 0,0 0,-1 0,1-1,-1 1,0-1,0 1,0-1,0 0,0 0,-1-1,1 1,-1-1,0 0,0 0,0 0,0 0,0 0,0-1,0 0,-1 0,-3 3,-155 61,159-62,-1-1,1 0,-1 0,0 0,0-1,0 0,0 0,0 0,0 0,0-1,0 0,-1 0,1 0,0-1,0 0,0 0,0 0,0 0,-3-2,8 0,0 0,0 0,0 1,0-1,0 0,1 1,0-1,-1 0,1 1,0-1,0 0,0 1,1-1,-1 1,0 0,1-1,0 1,-1 0,1 0,0 0,0 0,0 1,1-1,-1 0,2 0,0-2,12-10,-1 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29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29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56 297,'-15'38,"-4"18,5-1,6-9</inkml:trace>
  <inkml:trace contextRef="#ctx0" brushRef="#br0" timeOffset="863.43">225 522,'145'-292,"-53"156,-92 135,1 0,-1 0,0 0,1 0,-1 0,1 0,-1 0,1 1,-1-1,1 0,0 0,-1 1,1-1,0 0,0 1,0-1,-1 1,1-1,0 1,0-1,0 1,0 0,0-1,0 1,0 0,0 0,0 0,0 0,0 0,0 0,0 0,0 0,0 0,-1 0,1 0,0 0,0 1,0-1,0 0,0 1,0-1,0 1,0-1,-1 1,1 0,0-1,0 1,-1 0,1-1,0 1,-1 0,1 0,-1-1,1 1,-1 0,1 0,-1 0,0 0,1 0,-1 0,0 0,0 0,0 0,0 0,13 187,-12-181,-1 0,2 0,-1 0,1 0,0 0,1 0,-1 0,1-1,1 1,-1-1,1 0,0 0,0 0,1-1,0 1,0-1,0 0,1-1,-1 1,1-1,0 0,1 0,-1-1,4 2,-3-3,-1 0,1 0,0 0,0-1,0 1,0-2,0 1,0-1,0 0,0-1,0 0,0 0,0 0,0-1,0 0,-1 0,1-1,-1 1,1-2,-1 1,0-1,0 0,-1 0,1 0,-1-1,0 0,0 0,0 0,3-6,9-15,-1-1,-1-1,-2 0,0-1,-2-1,-2 1,0-2,1-15,-9-33,-7 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36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32,'21'70,"-19"-56,6 317,-10-209,2 489,0-622</inkml:trace>
  <inkml:trace contextRef="#ctx0" brushRef="#br0" timeOffset="3233.627">933 88,'-12'-10,"0"1,-1 0,1 1,-2 0,1 1,-1 0,0 2,0-1,-1 2,0 0,0 0,0 2,0-1,0 2,0 0,0 1,-1 1,1 0,-2 1,4 1,0 0,0 1,0 0,0 1,1 0,0 1,0 0,0 1,1 1,0 0,0 0,1 1,0 0,1 1,0 0,0 0,1 1,1 0,0 1,0 0,1 0,0 0,1 0,1 1,0 0,1 0,-1 4,3-9,-1 0,1 0,0 0,1 0,0 0,0 0,0 0,1 0,1-1,-1 1,1 0,1 0,-1-1,1 0,0 1,1-1,0 0,0 0,1-1,-1 1,1-1,1 0,-1-1,1 1,0-1,0 0,1 0,0-1,-1 0,1 0,1-1,3 2,3-1,0-1,0-1,0 0,0-1,1-1,-1 0,0 0,0-2,1 0,-1 0,0-1,-1-1,1-1,-1 0,0 0,0-1,0-1,-1 0,7-6,-1 1,-1-1,-1-1,0 0,0-2,-2 1,0-2,0 0,-2-1,0 0,-1-1,-1 0,5-15,4-68,-19 102,0 1,0-1,0 0,-1 1,1-1,0 0,0 1,-1-1,1 0,0 0,0 1,-1-1,1 0,0 0,-1 0,1 1,0-1,-1 0,1 0,0 0,-1 0,1 0,0 0,-1 1,1-1,-1 0,1 0,0 0,-1 0,1-1,0 1,-1 0,1 0,-1 0,1 0,0 0,-1 0,1 0,0-1,-1 1,1 0,0 0,-1-1,1 1,0 0,0 0,-1-1,1 1,0 0,0-1,0 1,-1 0,1-1,0 1,0 0,0-1,0 1,0 0,0-1,0 1,-1 0,1-1,0 1,0-1,0 1,1-1,-18 28,5 8,2 1,1 0,2 0,1 1,1 11,-1 306,8-202,3-102,1-33</inkml:trace>
  <inkml:trace contextRef="#ctx0" brushRef="#br0" timeOffset="3499.66">1298 709,'-9'38,"-4"18,6-1,4-15,7-13,3-13</inkml:trace>
  <inkml:trace contextRef="#ctx0" brushRef="#br0" timeOffset="3921.369">1722 3,'-11'405,"-2"-305,-4 34,6-1,5 31,12-58,1-89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30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1 506,'476'-83,"-194"41,514-88,-43 16,239-17,-964 129,147-1,-174 3,1 0,-1 0,0 0,1 0,-1 0,0 0,0 0,1 0,-1 1,0-1,0 0,1 1,-1-1,0 1,0 0,0-1,0 1,0 0,0 0,0-1,0 1,0 0,0 0,0 0,-1 0,1 0,0 0,-1 1,1-1,0 0,-1 0,0 0,1 0,-1 1,0-1,1 0,-1 1,0 0,-6 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31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178 284,'-20'23,"1"2,1 0,1 1,2 1,0 1,2 0,1 1,1 0,2 0,1 1,1 1,1-1,0 28,5-48,1-1,0 1,1 0,0-1,0 1,1 0,0-1,1 0,0 0,1 0,0 0,0 0,1 0,0-1,0 0,1 0,0-1,0 1,1-1,0-1,0 1,1-1,0-1,0 1,0-1,1 0,0-1,-1 0,2-1,13 2</inkml:trace>
  <inkml:trace contextRef="#ctx0" brushRef="#br0" timeOffset="868.796">291 848,'44'-8,"-1"-1,-1-2,1-3,-2-1,0-1,0-3,-32 15,1 1,-1-2,0 1,0-1,0-1,-1 1,0-2,0 1,0-1,-1 0,0 0,0-1,-1 0,0 0,0-1,-1 0,0 0,-1 0,0 0,0-1,2-8,-5 6,1 1,-2-1,1 1,-1-1,-1 1,0-1,-1 1,0 0,-1-1,-2-4,4 13,0 0,0-1,0 1,-1 0,1 0,-1 0,0 0,0 0,0 1,0-1,-1 0,1 1,-1 0,1-1,-1 1,0 0,0 1,0-1,0 0,0 1,0 0,0-1,-1 1,1 0,0 1,-1-1,1 1,0-1,-1 1,1 0,-1 0,1 1,-1-1,1 1,0-1,-2 2,-3 1,0 2,0-1,1 1,-1 0,1 1,0 0,0 0,1 0,0 1,0 0,1 0,-1 1,2-1,-1 1,1 0,0 0,1 1,-1-1,2 1,-1 0,1 0,1 0,0 0,0 0,1 0,0 0,0 0,1 0,0 0,1 0,1 5,0-3,1 0,1 0,-1 0,2 0,-1-1,2 0,-1 0,1 0,1-1,0 0,0-1,0 0,1 0,1-1,-1 0,1 0,0-1,1 0,-1-1,1-1,0 1,0-2,1 1,-1-2,1 1,0-2,-1 2,0-1,1-1,-1 0,0-1,1 0,-1 0,0-1,1-1,-1 0,0 0,0-1,0-1,0 0,-1 0,1-1,-1 0,-1-1,1 0,-1-1,0 0,0 0,-1-1,0 0,4-5,-1-2,-2-1,0 1,0-2,-2 1,0-1,-1 0,0 0,-2-1,0 0,-1 0,-1 0,0 0,-1 0,-1 0,-2-7,2 23,0 1,0-1,0 0,0 0,0 1,0-1,-1 0,1 1,0-1,-1 0,0 1,1-1,-1 0,0 1,0-1,0 1,0 0,0-1,0 1,0 0,-1-1,1 1,0 0,-1 0,1 0,-1 0,1 0,-1 1,1-1,-1 0,0 1,1-1,-1 1,0-1,0 1,1 0,-1 0,0 0,0 0,1 0,-1 0,0 1,0-1,1 0,-1 1,0-1,1 1,-1 0,1 0,-1-1,1 1,-1 0,1 0,-1 0,1 1,0-1,-1 0,1 0,0 1,0-1,0 1,0-1,0 2,-5 7,0 1,0 0,2 0,-1 0,1 0,1 1,0-1,1 1,0 0,1 0,0 0,1 0,0 0,1 0,1 9,-1-14,0 1,0 0,1-1,0 1,1-1,-1 0,2 1,-1-1,1-1,-1 1,2 0,-1-1,1 0,0 0,0 0,1-1,0 0,0 0,0 0,0-1,1 0,0 0,0 0,0-1,0 0,6 1,1 0,-1-1,0 0,1-1,0-1,0 0,-1 0,1-2,0 0,0 0,-1-1,1-1,-1 0,1-1,9-5,-4-1,-1 0,0-1,-1-1,0 0,-1-2,0 0,-1 0,-1-2,0 0,-2 0,1-1,-1-2,12-13,1 0,-1-2,-1-1,-2-1,8-20,-29 56,2-3,-1 0,1 0,-1 0,0 0,0 0,0 0,0-1,-1 1,1 0,-1 0,0-1,0 1,0 0,0-1,0 1,-1 0,0 0,0-2,-1 5,-1 0,1 0,0 0,-1 1,1-1,-1 1,1-1,0 1,-1 0,1 0,0 0,0 0,0 0,0 1,0-1,0 1,0-1,0 1,1-1,-1 1,0 0,1 0,0 0,-1 0,1 0,0 0,-14 15,0 2,2 0,0 1,1 0,1 1,1 0,0 1,2 0,1 0,1 1,0 0,0 12,5-26,0-1,0 1,1-1,0 1,1-1,0 1,0-1,1 0,0 1,0-1,1 0,0 0,1 0,-1-1,1 1,1-1,0 0,0 0,0 0,1-1,-1 0,2 0,-1 0,1-1,0 0,0 0,0-1,0 1,1-2,0 1,0-1,0 0,0-1,0 0,1 0,-1-1,1 0,-1 0,4-1,15-6,-3-1</inkml:trace>
  <inkml:trace contextRef="#ctx0" brushRef="#br0" timeOffset="1252.547">2210 256,'-13'20,"-30"47,2 2,4 2,-10 30,43-92,0 0,1 0,0 0,0 1,1 0,0-1,1 1,0 0,1 0,0 0,0 0,1-1,0 1,1 0,0 0,1-1,0 1,0-1,1 0,0 0,0 0,1-1,1 1,-1-1,1 0,1-1,-1 0,4 3,-3-5,1-1,-1 0,1-1,0 0,0 0,0-1,0 1,0-2,0 1,1-1,-1-1,0 0,1 0,-1 0,0-1,6-1,-9 2,-1-1,1 0,0 0,-1 0,1-1,-1 1,1-1,-1 0,0 0,0-1,0 1,0-1,0 0,0 0,-1 0,1 0,-1-1,0 1,0-1,-1 0,1 0,-1 0,1 0,-1-1,-1 1,1-1,0 1,-1-1,0-1,-6-35,-1 23</inkml:trace>
  <inkml:trace contextRef="#ctx0" brushRef="#br0" timeOffset="1435.379">1730 453,'62'0,"31"0,4 0,-6 0,-12 0,-15 0,-14 0,-11 0,-6 0,-5 0,-3 0,-4 0</inkml:trace>
  <inkml:trace contextRef="#ctx0" brushRef="#br0" timeOffset="1804.9">2690 1,'28'13,"-1"1,0 1,-1 1,-1 2,-1 0,0 2,-2 1,0 0,-1 2,-1 0,-1 3,-7-11,-1 2,-1 0,0 0,-1 1,-1 0,-1 0,-1 1,0 0,-1 0,-1 1,-1-1,-1 1,-1 0,0-1,-2 1,0 0,-1 0,-3 8,-1 3,-2 1,-1-2,-1 1,-2-1,-1-1,-1 0,-1-1,-2-1,-1 0,-1-1,-2 0,12-15,-1-1,0-1,-1 0,0 0,-1-1,1 0,-2-1,1 0,-1-1,0 0,0-1,-2-1,-9 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41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0 368,'6'-7,"1"1,-1 1,1-1,0 1,1 1,-1-1,1 1,-1 0,1 1,1 0,-1 0,0 1,1 0,-1 0,1 1,-1 0,1 1,0-1,-1 2,1-1,0 1,3 2,-1-3,162-9,23-26,-92 24,-94 15,-4 3</inkml:trace>
  <inkml:trace contextRef="#ctx0" brushRef="#br0" timeOffset="271.855">113 481,'39'0,"31"0,9 0,-4 0,-6 0,-9 0,-10 0,-9-5,-2-2,-2 1,-4 1,-1 1,-3 2,0 1,-1-4,-5-1</inkml:trace>
  <inkml:trace contextRef="#ctx0" brushRef="#br0" timeOffset="738.253">367 1,'548'173,"-535"-169,-1-1,1 2,-1 0,0 0,0 1,-1 1,0 0,0 0,0 1,-1 1,0 0,-8-7,0 1,-1 0,1-1,-1 1,0 0,1 0,-1 0,-1 0,1 0,0 0,-1 0,1 0,-1 1,0-1,0 0,0 0,-1 0,1 0,-1 0,1 0,-1 1,0-2,0 1,-1 0,1 0,-1 0,1 0,-1-1,0 2,-65 68,-140 95,-9-28,193-125,5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43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452 526,'-24'9,"0"1,1 1,1 1,-1 1,2 1,0 1,1 1,0 1,-4 6,20-19,1-1,0 1,-1 0,2 0,-1 1,0-1,1 1,0-1,0 1,0 0,1 0,-1-1,1 1,0 0,1 0,-1 0,1 0,0 1,0-1,1 0,-1 0,1 0,0 0,1-1,-1 1,1 0,0 0,0-1,1 1,-1-1,1 0,0 1,0-1,0-1,0 1,1 0,0-1,0 0,0 0,0 0,0 0,1 0,-1-1,1 0,-1 0,1 0,0-1,1 1,6 0,1 0,-1-1,1 0,-1-1,1-1,-1 0,1 0,-1-1,1-1,-1 0,0-1,0 0,-1-1,1 0,-1 0,0-2,0 1,4-5,7-6,-1-1,-1 0,-1-2,0 0,-2-1,0-1,13-23,-8 13,-1-1,-1-1,-2 0,-2-1,-1-1,-1-1,-2 0,-2 0,-2-1,0-3,-8 29,0 1,-1-1,0 0,0 1,-1-1,-1 1,0 0,-1 0,0 0,0 0,-1 0,-1 1,0 0,4 6,-1 0,1 0,-1 0,0 0,-1 1,1-1,-1 1,1 0,-1 0,0 0,0 1,0-1,-1 1,1 0,0 0,-1 0,0 1,1 0,-1 0,0 0,1 0,-1 1,0-1,0 1,0 1,1-1,-1 1,0 0,0 0,1 0,-1 0,0 1,-10 7,0 0,0 1,1 1,0 0,1 1,0 0,1 1,0 0,1 1,1 1,0 0,1 0,0 1,2 0,0 0,-2 6,1-6,1 0,0 0,1 0,1 1,0 0,2 0,-1 0,2 0,1 1,0-1,1 0,1 1,0-1,1 1,1-1,1 0,1 0,0-1,1 1,0-1,2 0,0-1,1 0,0 0,1-1,1 0,0-1,1 0,0 0,1-2,13 11,-15-16,0-1,1 0,0 0,-1-1,2-1,-1 0,0 0,1-1,-1-1,1 0,-1-1,1 0,-1-1,1 0,-1-1,1 0,-1-1,0-1,0 0,7-4,5-4</inkml:trace>
  <inkml:trace contextRef="#ctx0" brushRef="#br0" timeOffset="348.265">1045 159,'48'-31,"2"3,1 2,1 2,49-16,-40 31,-60 9,1 0,-1 0,0 0,0 0,0 0,0 0,0 1,0-1,0 0,0 1,0-1,0 0,0 1,0 0,0-1,0 1,0 0,0-1,0 1,0 0,-1 0,1-1,0 1,-1 0,1 0,0 0,-1 0,1 0,-1 0,0 0,1 0,-1 0,0 1,0-1,1 0,-1 0,0 0,0 0,0 0,0 0,-1 1,1-1,0 0,0 0,-1 0,1 0,0 0,-1 0,-4 13,-2 0,1-1,-1 0,-1 0,0-1,-1 0,0 0,-1-1,-1-1,0 2,-1-2,1 2,1-1,0 2,1-1,1 1,0 1,0-1,1 1,1 1,5-13,0 1,0-1,0 0,0 0,1 1,-1-1,1 0,0 1,-1-1,1 0,0 1,1-1,-1 1,0-1,1 0,-1 1,1-1,0 0,0 0,0 1,0-1,0 0,0 0,0 0,1 0,-1 0,1-1,-1 1,1 0,0-1,0 1,0-1,0 1,0-1,0 0,0 0,0 0,0 0,1 0,-1-1,2 1,103 7,-96-8,218-4,-204 4</inkml:trace>
  <inkml:trace contextRef="#ctx0" brushRef="#br0" timeOffset="665.882">1 1090,'999'-138,"-990"137,195-18,101 6,-273 14</inkml:trace>
  <inkml:trace contextRef="#ctx0" brushRef="#br0" timeOffset="1232.301">395 1457,'-14'21,"0"0,1 1,2 0,0 1,1 0,1 0,1 1,2 1,0-1,-2 23,8-44,0 0,0 0,0 0,1 0,-1 0,1 0,-1 0,1 0,0 0,0 0,0-1,1 1,-1 0,1-1,-1 1,1-1,0 1,0-1,0 0,0 0,1 0,-1 0,0 0,1-1,-1 1,1-1,0 1,-1-1,1 0,0 0,0 0,0 0,0-1,0 1,0-1,0 0,0 0,0 0,0 0,8 0,0-1,0 0,0-1,0 0,0-1,0 0,-1-1,1 0,-1 0,1-2,23-14,0-2,-2-1,0-2,-2-2,0 0,-2-2,-2-1,0-1,-2-1,-2-1,-1-1,-1-1,-2-1,-2-1,-1 0,-2-1,0-5,-8 25,-2 0,0 0,-1-1,0 1,-2 0,0-1,-1 1,-3-14,3 24,-1 1,0-1,0 1,0 0,-1 0,0-1,-1 2,1-1,-1 0,0 1,-1 0,0 0,0 0,0 0,-1 1,1 0,-1 0,-1 0,1 1,-1 0,1 0,-2 1,3 1,0 0,-1 1,1 0,-1 0,1 0,-1 1,1 0,-1 0,1 0,-1 1,1 0,-1 0,1 0,0 1,-1-1,1 1,0 1,0-1,0 1,0 0,1 0,-1 0,1 0,-3 3,-87 105,84-92,1 0,0 0,1 1,2 0,0 0,1 0,0 1,2 0,1 0,0 0,2 0,0 0,1 0,2 0,0 0,1 0,1 0,1-1,0 0,2 0,0-1,2 0,0 0,1-1,0-1,2 0,6 7,-10-17,0 0,0-1,1 0,0-1,0 0,0 0,0-1,1 0,0-1,-1-1,1 1,1-2,-1 1,0-2,0 1,0-2,0 1,1-2,-1 1,0-1,-1-1,1 0,0-1,-1 0,1 0,-1-1,14-7</inkml:trace>
  <inkml:trace contextRef="#ctx0" brushRef="#br0" timeOffset="1533.807">1355 1006,'-20'37,"-21"33,4 2,2 2,-13 46,41-96,1 0,2 0,0 1,2 0,0-1,2 1,0 0,2 0,2 7,-2-26,0 1,1-1,0 0,0 0,0 0,1-1,0 1,0-1,1 0,-1 0,1 0,0-1,0 1,1-1,-1 0,1-1,0 1,0-1,0 0,0-1,0 0,1 0,-1 0,1-1,0 1,-1-2,1 1,0-1,0 0,-1 0,1-1,0 0,-1 0,1 0,-1-1,1 0,-1-1,0 1,1-1,-1 0,-1-1,1 1,0-1,-1 0,0-1,0 1,0-1,-1 0,1 0,2-5,-1-8</inkml:trace>
  <inkml:trace contextRef="#ctx0" brushRef="#br0" timeOffset="1777.923">1073 1401,'38'-5,"23"-1,5 0,-3 1,-8 1,-8 2,-8 1,-6 1,-3 0,-7 0</inkml:trace>
  <inkml:trace contextRef="#ctx0" brushRef="#br0" timeOffset="2295.138">1807 1061,'18'-9,"-7"2,0 1,1 0,-1 0,1 1,1 1,-1 0,0 1,1 0,0 1,0 0,0 1,0 0,1 1,-13 1,0-1,1 0,-1 1,0-1,0 1,0-1,0 1,1-1,-1 1,0 0,0 0,0-1,0 1,0 0,0 0,-1 0,1 0,0 0,0 0,-1 0,1 1,-1-1,1 0,-1 0,1 0,-1 1,0-1,1 0,-1 0,0 1,0-1,0 0,0 1,0-1,0 0,-1 1,1-1,0 0,0 0,-1 0,1 1,-1-1,0 0,0 1,-31 51,17-34,9-13,0 1,0 0,1 0,0 0,0 1,1 0,0-1,0 1,1 1,0-1,0 1,1 0,2-7,0 0,1-1,-1 1,0 0,1 0,-1 0,1-1,0 1,0 0,0-1,0 1,0 0,0-1,0 1,0-1,0 0,1 1,-1-1,1 0,-1 0,1 0,-1 0,1 0,-1 0,1 0,0-1,0 1,-1 0,1-1,0 0,0 1,0-1,0 0,0 0,67 2,68-44,-120 34</inkml:trace>
  <inkml:trace contextRef="#ctx0" brushRef="#br0" timeOffset="3415.413">2794 751,'-12'-1,"-1"0,0 2,0-1,0 1,0 1,0 1,1 0,-1 0,1 1,0 1,0 0,0 0,1 1,-1 1,-3 3,3-2,-1 0,1 1,0 1,1 0,0 0,1 1,0 0,1 1,0 0,1 1,0 0,1 0,0 1,1 0,1 0,0 0,1 0,-1 7,5-13,1-1,0 1,0-1,1 1,0-1,0 0,1 1,0-1,0-1,1 1,-1 0,1-1,1 0,-1 0,1 0,1 0,-1-1,1 0,-1 0,1 0,1-1,-1 0,1 0,-1 0,1-1,0 0,0-1,1 0,-1 0,0 0,1-1,-1 0,1 0,0-1,-1 0,1 0,-1-1,1 0,-1 0,1-1,-1 0,3-1,11-3,1-1,-1 0,-1-2,0-1,0 0,12-9,-3 2</inkml:trace>
  <inkml:trace contextRef="#ctx0" brushRef="#br0" timeOffset="3717.115">3387 639,'-32'33,"2"2,1 1,1 1,2 2,2 0,2 2,-16 70,37-109,0 1,1 0,0 0,-1 0,1 0,0 0,0 0,1 0,-1 0,0 0,1-1,0 1,0 0,0 0,0 0,0-1,0 1,1-1,0 1,-1-1,1 1,0-1,0 0,0 0,0 0,0 0,1 0,-1-1,1 1,-1-1,1 1,-1-1,1 0,0 0,0 0,2 0,8 0,0-1,0 0,0-1,-1-1,1 0,0-1,-1 0,1-1,-1 0,0-1,0 0,-1-1,3-2,9-3,-8 5,0 0,-1-1,1-1,-2-1,1 0,-1 0,0-1,-1-1,0 0,-1-1,0 0,-1-1,-1 0,0-1,0 0,-1 0,-1 0,-1-1,4-12,-8 22,-1 1,0-1,-1 0,1 0,-1 0,0 0,0 1,-1-1,1 0,-1 0,0 1,0-1,-1 0,1 1,-1-1,0 1,0-1,-1 1,1 0,-1 0,0 0,0 1,0-1,-1 1,1-1,-1 1,0 0,0 0,0 1,0-1,0 1,-1 0,1 0,-1 0,1 1,-1 0,0 0,0 0,1 0,-4 1,0-2,-1 1,1 1,-1-1,1 1,-1 1,0 0,1 0,-1 1,1 0,0 0,0 1,-8 3,-9 8</inkml:trace>
  <inkml:trace contextRef="#ctx0" brushRef="#br0" timeOffset="4066.22">4121 667,'-18'13,"1"1,0 1,1 1,0 1,2 0,0 0,1 2,0-1,2 2,-9 18,19-33,1 1,0 0,0-1,0 1,0-1,1 1,0-1,0 0,0 1,1-1,0 0,0 0,0 0,1 0,0 0,0 0,0-1,0 1,1-1,-1 0,1 0,0 0,1-1,-1 1,0-1,1 0,0 0,0-1,0 1,0-1,0 0,4 0,61 50,-67-48,0-1,-1 0,1 1,-1 0,1-1,-1 1,0 0,-1 0,1 0,-1 1,0-1,0 0,0 0,0 1,-1-1,1 1,-1-1,-1 0,1 1,0-1,-1 0,0 1,0-1,0 0,-1 0,0 0,1 0,-1 0,0 0,-1 0,1-1,-1 1,0-1,0 1,0-1,0 0,0 0,-1-1,1 1,-4 1,-14 10,-2 0,0-2,-1 0,0-2,0-1,-19 5,-5-11,26-7</inkml:trace>
  <inkml:trace contextRef="#ctx0" brushRef="#br0" timeOffset="4382.86">4855 469,'-54'54,"2"2,3 3,2 1,3 2,-27 52,62-97,1 1,0 0,1 0,1 1,1 0,1 0,0 0,1 1,0 17,3-28,0 0,1 0,0 0,0 0,1 0,1 0,-1 0,1 0,0-1,1 1,0-1,1 0,-1 0,2 0,-1-1,1 0,0 0,0 0,1-1,0 0,6 4,-3-3,0 0,1-1,0 0,0-1,0 0,0 0,1-2,0 1,-1-2,1 1,0-2,1 1,-1-2,0 1,0-2,0 0,0 0,10-3,3-3</inkml:trace>
  <inkml:trace contextRef="#ctx0" brushRef="#br0" timeOffset="5180.143">4855 1174,'23'-1,"-1"-1,1-2,-1 0,0-1,0-2,0 0,-1-1,0-1,-1-1,0-1,-1-1,0 0,0-2,11-11,88-122,-100 115,-18 32,0-1,1 1,-1-1,0 1,1-1,-1 1,0 0,0-1,0 0,1 1,-1-1,0 1,0-1,0 1,0-1,0 1,0-1,0 1,0-1,0 1,0-1,0 1,0-1,-1 0,1 1,0-1,0 1,0-1,-1 1,1 0,0-1,-1 1,1-1,0 1,-1-1,1 1,-1 0,1-1,-1 1,1 0,0 0,-1-1,1 1,-1 0,1 0,-1 0,0-1,1 1,-1 0,1 0,-1 0,1 0,-1 0,1 0,-1 0,1 0,-1 0,1 0,-1 1,0-1,-6 3,1 0,-1 0,1 1,0 0,0 0,0 1,0 0,1 0,0 0,0 0,0 1,0 0,1 0,0 0,1 0,-1 1,1 0,0-1,1 1,0 0,0 1,-1 5,1-7,-1 0,1 1,0 0,1-1,0 1,0 0,0-1,1 1,0 0,0 0,0 0,1-1,0 1,1 0,-1-1,1 1,1-1,-1 1,1-1,0 0,1 0,-1-1,1 1,0 0,0-1,1 0,0 0,0-1,0 1,3 1,4-1,0 1,1-2,0 0,-1 0,2-1,-1-1,0 0,0-1,1 0,-1-1,1-1,-1 0,0-1,0 0,1-1,-1 0,-1-1,1-1,-1 0,0 0,0-2,0 1,6-6,6-9,-1-2,-1 0,-1-1,-1-2,-1 0,-1-1,-1 0,10-27,-25 51,0 0,-1 1,1 0,-1-1,1 1,-1-1,0 1,0-1,0 0,0 1,-1-1,1 0,-1 0,0 1,0-1,1 0,-2 0,1 0,0 1,-1-1,1 0,-1 0,-36 32,32-25,1 0,-1 0,1 1,0 0,0 0,1 0,0 0,0 0,0 1,0-1,1 1,0 0,0-1,0 1,1 0,0 0,0 0,1 1,0-1,0 0,0 0,0 0,1 0,0 0,1 0,-1 0,1 0,0 0,1-1,-1 1,1-1,0 1,0-1,1 0,1 1,0-2,2 0,-1 0,0-1,1 1,-1-1,1-1,0 1,0-1,0-1,0 1,0-1,1 0,-1-1,0 0,0 0,1 0,-1-1,0 0,0-1,0 1,3-2,140-67,19-56,-150 108,-1-1,-1 0,-1-2,-1 1,13-24,-27 43,0 0,1 0,-1 0,0 0,0 0,0 0,0-1,0 1,0 0,0-1,0 1,-1-1,1 1,-1 0,1-1,-1 0,1 1,-1-1,0 1,0-1,1 1,-1-1,-1 0,1 1,0-1,0 1,0-1,-1 1,1-1,-1 0,1 1,-1 0,0-1,0 1,1-1,-1 1,0 0,0 0,0-1,0 1,-1 0,1 0,0 0,0 0,-1 0,0 0,-6 4,1 0,0 0,1 1,-1 0,1 0,-1 1,1 0,1 0,-1 0,1 1,0 0,0 0,0 0,1 1,0-1,-2 6,-60 129,64-134,1-1,0 1,0-1,0 1,0 0,1-1,1 1,-1 0,1-1,0 1,0-1,1 1,0-1,0 1,0-1,1 0,0 0,0 0,1 0,0-1,3 5,-2-4,1 0,0-1,0 0,0 0,1 0,-1-1,1 0,0 0,0-1,1 1,-1-2,1 1,-1-1,1 0,0-1,0 0,0 0,0 0,0-1,0 0,0-1,-1 0,1 0,7-3,3-2</inkml:trace>
  <inkml:trace contextRef="#ctx0" brushRef="#br0" timeOffset="5619.764">6831 441,'-56'120,"6"2,-15 64,58-165,0 0,2 0,0 0,1 1,2-1,0 1,1 0,1 0,1-1,1 1,1 0,1-1,3 7,-3-21,1 0,-1-1,2 1,-1-1,1 0,0-1,0 1,0-1,1-1,0 1,0-1,0 0,0 0,1-1,-1 0,1-1,0 1,0-1,0-1,0 0,0 0,0 0,0-1,1 0,-1-1,0 0,0 0,0-1,0 0,0 0,-1-1,1 0,1-1,-7 3,1 1,0-1,0-1,-1 1,1 0,-1-1,1 1,-1-1,0 0,1 0,-1 0,0 0,0 0,0 0,-1 0,1-1,0 1,-1-1,0 1,1-1,-1 0,0 0,0-11</inkml:trace>
  <inkml:trace contextRef="#ctx0" brushRef="#br0" timeOffset="5814.74">6491 921,'39'4,"26"3,8-1,1-1,-3-1,-9-2,-5-1,-7-5,-3-3,-5 1,-4 0,-4-2,-3-1,-2 2,-6-3,-2 0,-5 1</inkml:trace>
  <inkml:trace contextRef="#ctx0" brushRef="#br0" timeOffset="6069.58">7282 497,'42'93,"-15"-43,-3 2,-2 0,-2 2,-2 0,-3 1,-3 0,-1 1,-4 1,-1 10,-4-55,-1 1,-1 0,0-1,-1 1,0-1,-1 1,0-1,-1 0,-1 0,0 0,0 0,-1 0,-1-1,0 0,0 0,-1-1,-1 0,1 0,-2 0,1-1,-1 0,-1-1,-8 7,-10-1,4-1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50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76,'39'-5,"27"-1,6 0,-3 1,-9 1,-10 2,-9-4,-6-1,-4 1,-3 1,-2 2,1 1,-1 1,1-4,0-1,-4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50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51,'43'-5,"34"-2,8-4,0 0,-11 1,-17 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51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1017,'34'-10,"29"-3,10 1,-3 2,-9 3,-14 3</inkml:trace>
  <inkml:trace contextRef="#ctx0" brushRef="#br0" timeOffset="1050.859">451 1243,'441'-236,"-407"217,-14 9,1-1,-2-1,0 0,0-2,-1 0,-1-1,0 0,-1-2,-1 0,12-17,-26 32,1 1,0-1,-1 0,1 0,-1 0,0 0,1-1,-1 1,0 0,0 0,-1-1,1 1,0 0,-1-1,0 1,1-1,-1 1,0-1,0 1,0-1,-1 1,1 0,-1-1,1 1,-1-1,0 1,0 0,0 0,0-1,0 1,0 0,-1 0,1 0,-1 0,1 0,-1 0,0 1,0-1,0 1,0-1,0 1,0 0,0-1,0 1,0 0,-1 0,1 1,0-1,-1 0,1 1,-1 0,1-1,-1 1,1 0,0 0,-1 0,1 1,-1-1,1 1,-2 0,-7 4,0 1,0 1,1 0,0 0,0 1,0 1,1-1,1 1,-1 1,2 0,-1 0,1 0,1 1,0 0,0 1,1-1,0 4,1-10,1 1,1-1,-1 1,1 0,0 0,0 0,0 0,1 0,0 0,0 0,1 1,0-1,0 0,0 0,1 1,0-1,0 0,1 0,-1 0,1 0,1 0,-1 0,1-1,0 1,0-1,1 0,-1 0,1 0,0 0,1-1,-1 1,1-1,0 0,0 0,0-1,0 0,2 1,9 0,1-1,0 0,0-2,0 0,1 0,-1-2,0 0,0-1,0-1,0 0,-1-1,1-1,-1-1,0 0,0-1,-1-1,0 0,0-1,8-8,10-4,-2-2,-1-1,-1-2,0 0,-3-2,0-1,21-31,-44 56,1 0,-1 0,0 0,-1 0,1-1,-1 1,1-1,-2 1,1-1,0 0,-1 0,0 0,0 0,0 0,-1 0,1 0,-1 0,-1 0,1 0,-1 0,0 0,0 0,0 0,0 0,-2 0,0 4,0 1,0-1,-1 1,1 0,0 0,0 1,-1-1,1 1,0-1,0 1,0 0,0 0,0 1,0-1,0 0,0 1,0 0,0 0,1 0,-1 0,1 0,0 0,-1 1,1-1,0 1,0 0,1-1,-1 1,0 0,1 0,-4 4,0 0,0 0,1 0,0 1,0-1,1 1,0 0,1 0,-1 0,1 1,1-1,0 0,0 1,0-1,1 1,1-1,-1 1,1-1,1 0,0 1,0-1,0 0,1 0,0 0,1 0,0-1,0 0,0 1,1-1,0-1,1 1,2 2,-1-4,1 0,0 0,0-1,1 0,-1-1,1 0,-1 0,1-1,0 0,0 0,0-1,1 0,-1-1,0 0,0 0,7-2,9-4,-1-1,0-2,0 0,-1-1,-1-2,1 0,-2-1,0-2,3-3,-8 7,-1-1,0-1,-1 0,0-1,-1 0,0-1,-2-1,0 0,0 0,-2-1,0 0,-1-1,2-8,-8 23,-1 1,0-1,0 0,0 1,0-1,-1 0,1 1,-1-1,1 0,-1 0,0 0,0 1,0-1,-1 0,1 0,-1 0,1 1,-1-1,0 0,0 1,0-1,0 1,-1-1,1 1,-1-1,1 1,-1 0,0 0,0 0,0 0,0 0,0 0,-1 0,1 1,0-1,-1 1,1 0,-1 0,0 0,1 0,-1 0,0 0,1 1,-1-1,0 1,0 0,0 0,0 0,1 0,-1 0,0 1,0-1,1 1,-1 0,0 0,0 0,-10 9,1-1,0 2,1 0,0 0,1 1,0 0,1 1,1 0,0 0,0 1,1 0,1 1,1-1,0 1,1 0,0 0,0 11,1-14,1 1,0-1,1 1,1-1,0 1,1-1,0 1,1-1,0 1,1-1,0 0,1 0,2 3,-4-8,1-1,0 0,0-1,1 1,-1 0,1-1,1 0,-1 0,1 0,0 0,0-1,0 0,0 0,1 0,0-1,0 0,0 0,0 0,0-1,0 0,1 0,-1 0,1-1,-1 0,5 0,37-9,-29 1</inkml:trace>
  <inkml:trace contextRef="#ctx0" brushRef="#br0" timeOffset="1456.61">2173 339,'247'-16,"-245"15,0 1,0-1,1 1,-1-1,0 1,1 0,-1 0,0 0,0 1,1-1,-1 0,0 1,0-1,0 1,1 0,-1 0,0 0,0 0,0 0,0 0,-1 1,1-1,0 0,0 1,-1 0,1-1,-1 1,1 0,-1 0,0 0,0 0,0 0,0 0,0 0,0 0,0 0,-1 0,1 1,-1-1,0 0,0 0,1 1,-2-1,1 0,0 0,0 1,-1-1,1 0,-1 0,0 2,-36 53,33-53,0 1,0-1,0 1,1-1,-1 1,1 0,0 0,1 0,-1 1,1-1,0 1,0-1,1 1,-1 0,2-1,-1 1,0 0,1 0,0 0,0 0,1-1,0 1,0 0,0 0,3-2,-1 0,1 0,0-1,0 0,0 0,0 0,1 0,-1-1,1 1,0-1,0 0,0-1,0 1,0-1,0 0,0 0,0-1,0 1,0-1,1 0,-1-1,0 1,0-1,0 0,0 0,0-1,0 0,0 1,0-1,2-2,2 2,17-4</inkml:trace>
  <inkml:trace contextRef="#ctx0" brushRef="#br0" timeOffset="4220.843">3104 565,'-25'5,"1"0,0 1,0 1,0 1,1 2,0 0,1 1,0 2,1 0,0 1,1 1,-1 2,14-11,1 0,0 0,0 1,0 0,1 0,0 0,0 0,1 1,0-1,1 1,-1 1,1-1,1 0,0 1,0-1,0 1,1-1,1 1,-1 0,1 0,1-1,0 1,0 0,1-1,0 1,0-1,1 0,0 1,0-1,1-1,0 1,0 0,1-1,0 0,1 0,-1 0,1-1,0 0,1 0,0-1,2 2,7-1,0 0,1-2,-1 0,1-1,0 0,0-2,0 0,0-1,0 0,0-1,0-1,0-1,-1-1,1 0,-1-1,0-1,0 0,-1-1,6-4,124-69,-118 62</inkml:trace>
  <inkml:trace contextRef="#ctx0" brushRef="#br0" timeOffset="4590.506">3754 509,'-26'18,"1"2,1 0,1 2,1 0,1 2,1 0,1 1,1 1,0 3,16-26,-1 0,1 0,0 0,0 1,1-1,-1 0,1 1,-1-1,1 1,0 0,1-1,-1 1,1 0,-1-1,1 1,0 0,0 0,1 0,-1-1,1 1,0 0,0-1,0 1,0-1,1 1,-1-1,1 1,0-1,0 0,0 0,1 0,-1 0,1 0,-1-1,1 1,0-1,0 0,0 0,0 0,1 0,-1 0,0 0,1-1,-1 0,2 0,17 2,2-1,-1-1,0-1,0-1,0-1,0-2,0 0,-1-1,0-1,0-1,13-6,-24 7,0 1,0-2,0 1,-1-2,0 1,0-1,0-1,-2 0,1 0,-1-1,3-4,-8 10,0 1,-1-1,0 0,1 0,-2 0,1 0,0 0,-1 0,0 0,0 0,0-1,0 1,-1 0,1-1,-1 1,0 0,-1-1,1 1,-1-1,0 1,0 0,0 0,0 0,-1 0,0-1,0 2,0-1,0 0,-1 0,1 1,-1-1,0 1,-3-3,-2 0,-1 1,0 0,1 1,-2-1,1 2,0-1,-1 2,0-1,0 1,0 0,0 1,0 0,0 1,0 0,0 1,0 0,0 0,0 1,1 0,-1 1,0 0,1 1,0 0,0 0,0 1,0 0,1 1,-4 2,-7 7</inkml:trace>
  <inkml:trace contextRef="#ctx0" brushRef="#br0" timeOffset="4968.413">4487 509,'-50'14,"1"2,0 3,2 1,-27 17,71-37,1 1,-1-1,1 1,0 0,-1 0,1 0,0 0,0 0,-1 0,1 0,0 1,0-1,0 1,1-1,-1 1,0 0,0 0,1 0,-1 0,1 0,0 0,0 0,0 1,0-1,0 0,0 1,0-1,1 0,-1 1,1-1,0 1,0-1,0 1,0-1,0 1,0-1,1 1,-1-1,1 0,0 1,-1-1,1 0,1 2,6 2,0-1,1 0,0 0,0 0,0-1,1-1,-1 0,1 0,0 0,-1-2,7 2,8 2,-16-3,10 1,-1 1,1 0,0 2,-1 0,-1 1,1 1,-1 0,10 8,-24-15,0 1,0 0,0-1,1 1,-2 0,1 1,0-1,0 0,-1 0,1 1,-1-1,0 1,0-1,1 1,-2 0,1-1,0 1,-1 0,1 0,-1-1,0 1,0 0,0 0,0 0,0-1,-1 1,1 0,-1 0,0-1,1 1,-2 0,1-1,0 1,0-1,-1 1,1-1,-1 0,0 1,-5 5,1-1,-1 0,0 0,0-1,-1 1,0-2,0 1,0-1,-1 0,-5 1,-134 34,123-39</inkml:trace>
  <inkml:trace contextRef="#ctx0" brushRef="#br0" timeOffset="6220.691">4769 1017,'137'-94,"-4"-5,29-35,-97 67,-65 67,0 0,-1 0,1 0,-1 0,1 0,0 0,-1 0,1 0,0 0,-1-1,1 1,-1 0,1 0,0 0,-1 0,1 0,0-1,-1 1,1 0,0 0,0-1,-1 1,1 0,0 0,-1-1,1 1,0 0,0-1,0 1,0 0,-1-1,1 1,0 0,0-1,0 1,0 0,0-1,0 1,0-1,0 1,0 0,0-1,0 1,0-1,0 1,0 0,0-1,0 1,0 0,1-1,-1 1,0 0,0-1,0 1,1 0,-1-1,0 1,0 0,-31 16,19-7,0 0,0 0,1 2,1-1,0 1,0 1,1 0,0 0,1 0,1 1,0 1,1-1,0 1,1 0,0 0,2 1,-1-1,2 1,-1 5,5-11,0-1,1 0,0 1,0-1,1 0,0-1,0 1,1-1,0 1,0-1,1-1,0 1,0-1,0 0,1 0,0-1,0 0,0 0,1-1,0 0,0 0,0-1,0 0,0 0,1-1,-1 0,1 0,0-1,-1 0,1-1,0 0,2 0,12-3,1 0,-1-2,0 0,0-2,-1 0,1-1,-2-2,1 0,-2-1,1-2,-2 0,1 0,-2-2,0-1,5-6,-16 16,3-1,0-1,-1 0,0 0,0-1,-1 0,0 0,-1-1,0 0,-1 0,0-1,0 0,-1 0,0 0,-1-1,-1 1,0-1,0 0,-1-3,-2 13,0-1,0 1,0 0,-1 0,1-1,-1 1,1 0,-1 0,0 0,0 0,0 0,0 0,0 0,-1 0,1 0,-1 1,1-1,-1 0,1 1,-1-1,0 1,0 0,0-1,0 1,0 0,0 0,0 0,0 1,0-1,0 0,0 1,-1 0,1-1,0 1,0 0,-1 0,1 0,0 0,0 1,-1-1,1 0,0 1,0 0,0-1,0 1,0 0,0 0,0 0,0 1,0-1,0 0,0 1,1-1,-1 1,1 0,-1 0,-8 4,1 1,0 0,0 1,1 0,0 1,0-1,1 1,0 1,-1 3,5-9,1 0,-1 0,1 0,0 0,0 0,1 0,-1 1,1-1,0 1,0-1,0 1,1-1,0 1,-1 0,2-1,-1 1,0-1,1 1,0-1,0 1,1-1,-1 1,1-1,1 2,0-2,0-1,0 1,0-1,1 0,-1 0,1-1,-1 1,1-1,0 1,0-1,1-1,-1 1,0 0,0-1,1 0,-1 0,1 0,-1-1,1 0,-1 0,1 0,-1 0,4-1,103-24,82-82,-99 48,-80 52,-1 0,0-1,0-1,0 0,-1 0,-1-1,0-1,0 0,-1 0,0-1,-1 0,0-1,-1 0,0 0,-2-1,1 0,3-13,-10 26,1 0,-1 0,1 0,-1 0,0 0,1-1,-1 1,0 0,0 0,0 0,0-1,0 1,0 0,-1 0,1 0,0-1,0 1,-1 0,1 0,-1 0,1 0,-1 0,0 0,1 0,-1 0,0 0,0 0,1 0,-1 0,0 0,0 1,0-1,0 0,0 1,0-1,0 1,0-1,0 1,-1-1,1 1,0 0,0 0,0-1,-1 1,1 0,0 0,0 0,0 0,-1 0,1 1,0-1,0 0,0 0,0 1,-1-1,1 1,0-1,0 1,0 0,-13 8,1 1,0 1,1 0,0 0,1 1,0 1,1 0,1 1,0-1,0 2,0 3,0-2,1 1,0-1,2 2,0-1,1 1,0 0,1 0,2 0,0 1,0-1,2 1,0-1,2 0,2 17,-2-25,0 0,0-1,1 1,1-1,-1 0,1 0,1 0,0 0,0-1,1 0,0 0,0 0,1-1,0 0,0 0,1 0,0-1,0 0,0-1,1 0,0 0,0-1,0 0,0-1,1 0,-1 0,1-1,0 0,0-1,-1 0,1 0,0-1,0-1,5 0,42-28,-43 18</inkml:trace>
  <inkml:trace contextRef="#ctx0" brushRef="#br0" timeOffset="6554.446">6886 283,'-12'23,"-34"56,4 3,3 1,-3 22,36-89,2 0,0 0,0 0,2 1,0-1,0 1,2 0,0-1,2 9,2-14,0 0,1-1,1 1,0-1,0 0,1-1,0 0,0 0,1 0,0-1,1-1,0 1,0-1,1 0,3 1,2 2,0-1,1-1,0 0,0-1,0-1,1 0,0-2,0 0,1 0,-1-2,1 0,-14-1,-1 0,0 0,1-1,-1 1,1-1,-1 0,1 0,-1 0,1-1,-1 1,0-1,1 0,-1 0,0 0,1 0,-1 0,0-1,0 1,0-1,0 0,0 0,0 0,-1-1,1 1,-1 0,0-1,1 0,-1 1,0-1,-1 0,1 0,0 0,-1-1,0 1,0 0,0 0,0-1,0 1,0-1,-1 1,0 0,0-1,0 1,0-1,0 1,-1-1,1 1,-1-1,-1-1,-9-13</inkml:trace>
  <inkml:trace contextRef="#ctx0" brushRef="#br0" timeOffset="6789.901">6350 565,'43'0,"34"0,8 0,-1 0,-5 0,-6 0,-6 0,-9 0,-6 0,-6 0,-7 0,-4 0,-9 0</inkml:trace>
  <inkml:trace contextRef="#ctx0" brushRef="#br0" timeOffset="7026.067">7620 0,'45'125,"-5"2,-6 1,16 120,-42-192,-2-30,0 1,-2 0,-1 0,-1 0,-1 0,-2 0,0 0,-2 0,-1 0,-1 0,-1-1,-2 0,0 0,-2 0,-4 6,0-14,-1 0,0-1,-1-1,0-1,-2 0,0-1,0-1,-1-1,-1 0,0-2,0 0,-1-1,-1-1,1-1,-12 1,-17 8,7-4</inkml:trace>
  <inkml:trace contextRef="#ctx0" brushRef="#br0" timeOffset="7622.931">5136 142,'-37'66,"3"1,3 2,3 0,3 3,-11 56,24-77,1 1,4 1,1 0,3 0,2 0,3 0,1 1,0-27,1 1,2-1,0-1,2 1,0-1,2 0,1-1,1 0,1-1,2 0,0-1,1-1,1-1,7 7,-15-20,1 1,0-1,0 0,0-1,1-1,0 1,1-2,-1 1,1-2,0 0,3 1,14 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1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118 424,'26'9,"1"-2,1-1,-1-2,0 0,1-2,0-1,16-2,-19 1,0-1,1-1,-1-2,0 0,-1-2,1-1,-1-1,0 0,-1-2,0-1,0-1,-1-1,-1-1,0 0,-1-2,-1 0,0-2,-2 0,0 0,0-2,-2 0,-1-1,0-1,-2 0,5-11,-8 13,-6 15,1 0,-2-1,1 0,-1 1,0-1,0 0,0 0,-1 0,0 0,0 0,0-1,-1 1,0 0,-1-6,0 11,0 1,0-1,0 1,0 0,0-1,0 1,0 0,0 0,0-1,0 1,-1 0,1 0,0 0,0 0,0 0,0 1,0-1,0 0,0 0,0 1,0-1,0 1,0-1,0 1,0-1,0 1,0 0,0-1,0 1,0 0,1 0,-1-1,0 1,0 0,1 0,-1 0,1 0,-1 0,1 0,-1 0,1 0,0 0,0 0,-1 1,1-1,0 0,0 0,0 0,0 1,-19 44,2 1,2 0,2 1,1 9,-10 33,0 4,-5-2,-3-2,-4 0,-4-2,-4-2,-3-2,-45 61,77-124,-1-1,-1 0,0-1,-2 0,0-1,-1-1,0-1,-2-1,0 0,0-2,-1 0,-1-1,0-1,-1-1,-17 4,35-13,-1-1,1 1,0-1,-1 0,1-1,0 0,-1 0,1 0,0 0,0-1,0 0,0 0,0 0,0 0,0-1,1 0,-1 0,1 0,0-1,0 1,0-1,1 0,-1 0,1 0,0-1,0 1,0-1,1 0,0 0,-1 0,2 0,-1 0,1 0,-1 0,1 0,1-1,-1 1,1 0,0-1,0 1,1-1,-1 1,0 1,-1 0,1 0,0 0,0 0,0 0,1 0,-1 1,1-1,0 0,0 0,0 1,1-1,-1 0,1 1,0 0,0-1,0 1,0 0,0 0,1 0,0 0,-1 0,1 1,0-1,0 1,1 0,-1 0,0 0,1 0,-1 0,1 1,0 0,-1 0,1 0,0 0,0 0,125 65,-83-47,0-3,1-2,0-1,1-3,0-2,0-1,0-3,0-3,36-4,-22 4,-36 0,1-2,-1-1,0-1,0-2,0 0,-1-2,0 0,13-9,-15 8</inkml:trace>
  <inkml:trace contextRef="#ctx0" brushRef="#br0" timeOffset="8771.893">1416 1102,'35'-16,"0"-1,-1-2,-1-1,-1-1,-1-2,2-4,-29 25,0-1,-1 0,1 0,-1 0,1 0,-1 0,0-1,0 1,-1-1,1 0,-1 0,0 0,0 0,0 0,0-1,-1 1,1-1,-1 1,0-1,-1 1,1-1,-1 1,0-1,0 0,0 1,-1-1,0 1,0-1,0 1,0-1,-1 1,1 0,-1-1,0 1,-1 0,1 0,-1 0,1 1,-1-1,-1 0,-2 0,0 0,-1 0,1 0,-1 1,0 0,0 1,0-1,0 1,0 1,-1-1,1 1,0 0,-1 1,1 0,-1 0,1 1,-1 0,1 0,0 0,-1 1,1 0,0 1,0 0,0 0,1 0,-1 1,1 0,0 0,0 0,0 1,0 0,-3 5,-1-2,0 1,1 0,0 0,0 1,1 0,1 1,0 0,0 0,1 0,0 1,1 0,0 0,1 0,1 1,0-1,0 1,2 0,-1 0,2 0,-1 0,2 0,0 0,0-1,1 1,1 0,0 0,0-6,1-1,-1 1,1-1,0 0,1 0,-1 0,1 0,0-1,1 0,-1 0,1 0,0-1,0 0,1 0,-1 0,1-1,0 0,0 0,0-1,0 0,0 0,4 0,11 3,0-2,1-1,0 0,-1-2,1-1,18-2,7-7,0-1,-2-3,1-1,-2-3,0-2,-1-1,-2-3,0-1,-1-2,-2-2,-1-1,15-17,-11 8,-2-2,-2-1,-2-2,-1-1,-3-2,-2-1,2-8,-14 25,-2-1,-1-1,-2 0,-1 0,-2-1,-1-1,-1 0,-2 0,-2 0,-1-3,-2 34,0 0,-1 1,1-1,-1 0,0 1,0-1,0 0,-1 0,1 1,-1-1,0 1,0-1,0 0,-1 1,1 0,-1-1,0 1,0 0,0 0,0 0,-1 0,1 0,-1 0,1 1,-1-1,0 1,0 0,0 0,0 0,-1 0,1 1,0-1,-1 1,1 0,-1 0,0 0,1 0,-1 1,0-1,1 1,-1 0,0 0,0 0,1 1,-1-1,0 1,-6 4,2 1,-1-1,0 2,1-1,1 1,-1 0,1 1,0-1,0 1,1 1,1-1,-1 1,1 0,0 1,1-1,-1 6,-8 19,3 1,0 0,2 1,2 0,2 0,1 0,1 6,5 24,3-1,3 1,2-1,12 30,-23-93,21 80,-10-43,-2 0,-2 0,-1 1,-2 0,-1 7,-5 24,2-60</inkml:trace>
  <inkml:trace contextRef="#ctx0" brushRef="#br0" timeOffset="8988.483">1924 622,'38'0,"47"-5,18-1,1-5,-7 0,-11 1,-10 4,-9-4,-6 1,-4 2,-6 1,-12 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9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1,'-47'714,"19"-544,25-151,10-20,16-25,10-16,1 1,3 3,0 0,3 3,0 1,3 2,0 2,26-12,16 12,-83 30,1-1,-1 1,1 0,-1 0,1 1,-1-1,0 0,1 1,-1-1,1 1,-1 0,0 0,1 0,-1 0,0 0,0 1,0-1,0 1,0-1,0 1,0 0,0-1,-1 1,1 0,-1 0,0 0,1 1,-1-1,0 0,0 0,0 1,0-1,-1 1,1 0,1 5,-1 0,0 0,-1 0,0 0,0 0,-1 0,1 0,-2 0,1 0,-1 0,-1 0,1 0,-1-1,-1 1,1-1,-1 0,0 0,-1 0,-3 3,-107 116,96-109,-1-1,-1 0,0-2,-1 0,0-2,-1 0,0-2,-1 0,-24 6,46-15,-1 0,1 0,0 0,0 0,-1-1,1 1,-1-1,1 1,-1-1,1 0,0 0,-1 0,1 0,-1 0,1-1,-1 1,1-1,0 0,-1 1,1-1,0 0,-1-1,1 1,0 0,0 0,0-1,0 1,0-1,1 0,-1 0,0 1,1-1,-1 0,1 0,0-1,0 1,0 0,0 0,0-1,0 1,0 0,1-1,-1 1,1-1,0 1,0 0,0-1,0 1,0-1,0 1,0-1,1 1,0-1,-1 1,10-19,3 1</inkml:trace>
  <inkml:trace contextRef="#ctx0" brushRef="#br0" timeOffset="315.202">586 819,'75'-8,"-1"-2,0-4,37-13,-101 24,-1-1,1 1,-1-2,0 1,-1-1,1 0,-1-1,0 0,0 0,-1-1,0 0,0 0,0-1,-1 1,0-2,-1 1,0 0,0-1,-1 0,0 0,0-1,-1 1,-1-1,1 0,-1 1,-1-2,0 8,-1-1,0 1,0 0,0 0,0-1,0 1,-1 0,1-1,-1 1,0 0,0 0,0 0,0 0,-1 0,1 0,-1 0,0 0,0 1,0-1,0 0,0 1,-1 0,1-1,-1 1,1 0,-1 0,0 1,0-1,0 1,0-1,0 1,0 0,0 0,0 0,0 0,-1 1,1-1,0 1,0 0,-1 0,1 0,0 1,-1-1,1 1,0-1,0 1,-3 1,-7 3,0 1,1 0,0 0,0 1,0 1,1 0,0 1,0 0,1 0,0 1,1 1,0 0,1 0,0 0,0 1,2 0,-1 1,2-1,-1 1,2 1,0-1,0 0,2 1,-1 1,1-7,0 1,1 0,0-1,0 1,1 0,0-1,0 1,1 0,0-1,1 1,0-1,0 1,1-1,0 0,0 0,1 0,0 0,1-1,-1 1,2-1,-1 0,1-1,0 1,0-1,0 0,1-1,0 0,0 0,8 4,2-2,0 0,1-1,0-1,0-1,0-1,0 0,1-1,-1-1,1-1,-1-1,1 0,9-3,1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7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1,'-6'71,"3"-1,3 1,5 30,-4-91,32 425,-35-72,2-351</inkml:trace>
  <inkml:trace contextRef="#ctx0" brushRef="#br0" timeOffset="262.947">1 651,'57'-20,"25"-10,7-1,-7 5,-12 7,-8 2,-11 4,-8 4,-7 4,-6 2,-1-2,-3-2,-4 2</inkml:trace>
  <inkml:trace contextRef="#ctx0" brushRef="#br0" timeOffset="678.403">791 30,'-25'428,"24"-366,3 1,3-1,2 0,3-1,10 29,-19-89,-1 4,0 0,1 0,-1 0,1-1,0 1,1 0,-1-1,1 1,0-1,0 1,0-1,1 0,0 0,-1 0,1 0,1 0,-1-1,1 0,-1 1,1-1,0 0,0-1,0 1,0-1,1 0,-1 0,1 0,-1 0,1-1,-1 0,4 1,3-6,-1 0,1 0,-1-1,0 0,-1-1,1 0,-1 0,0-1,-1 0,0-1,5-5,-8 7,0 0,1 0,0 0,0 1,0 0,1 0,0 0,-1 1,2 0,-1 1,0-1,1 1,0 1,-1-1,1 1,0 1,0-1,0 1,1 1,-1 0,4 0,-7 2,0 1,-1-1,1 1,-1 0,1 1,-1-1,0 1,0-1,-1 1,1 0,-1 1,0-1,0 0,0 1,-1 0,0 0,0-1,0 1,0 1,-1-1,0 0,0 0,0 0,0 1,-1-1,0 0,0 3,8 34,-8-39,0-1,0 1,0 0,0-1,1 1,-1-1,1 1,0-1,0 1,0-1,0 1,0-1,0 0,1 1,-1-1,1 0,0 0,-1 0,1 0,0-1,0 1,0 0,1-1,-1 0,0 1,0-1,1 0,-1 0,1 0,-1 0,1-1,-1 1,1-1,-1 1,1-1,0 0,0 0,10-6</inkml:trace>
  <inkml:trace contextRef="#ctx0" brushRef="#br0" timeOffset="1063.158">1581 1017,'19'-5,"-1"0,1-2,-1 0,0-2,-1 0,0 0,0-2,-1 0,0-1,-1 0,-1-2,0 1,-1-2,0 0,3-6,-14 19,0 0,0 0,0 0,-1 0,1 0,-1-1,0 1,1 0,-1-1,0 0,0 1,-1-1,1 1,0-1,-1 0,0 0,1 1,-1-1,0 0,-1 0,1 1,0-1,-1 0,0 1,1-1,-1 0,0 1,0-1,0 1,-1-1,1 1,-1 0,1 0,-1-1,0 1,0 0,0 0,0 1,0-1,0 0,-1 1,1-1,0 1,-1 0,1 0,-1 0,1 0,-1 0,0 0,-7 3,0 0,1 1,-1 0,1 0,0 1,0 0,0 1,0 0,1 0,0 1,0 0,1 1,-1-1,1 1,1 1,-1-1,1 1,1 0,-1 1,1-1,1 1,-2 5,2-9,0 0,1 0,0 1,0-1,0 1,0 0,1-1,0 1,1 0,-1 1,1-1,0 0,0 0,1 0,0 1,0-1,1 0,-1 0,1 1,1-1,-1 0,1 0,0 0,0-1,1 1,0 0,0-1,0 0,1 1,-1-1,1 0,0-1,1 1,-1-1,1 0,0 0,0 0,0-1,1 0,-1 0,1 0,1 0,156 5,-142-9,11 0</inkml:trace>
  <inkml:trace contextRef="#ctx0" brushRef="#br0" timeOffset="1441.243">2146 1017,'17'52,"-2"-75,3-36,-16 46,1 1,1 0,0 0,1 0,0 1,0 0,1-1,1 2,4-7,-6 10,1 1,0 0,0 0,0 0,0 0,1 1,0 0,0 0,0 1,1 0,0 0,-1 1,6-1,8-1</inkml:trace>
  <inkml:trace contextRef="#ctx0" brushRef="#br0" timeOffset="1814.411">2625 932,'28'-6,"-1"-2,1-1,-2-1,1-1,-2-2,1 0,-2-2,0 0,-1-2,0-1,-1 0,14-18,-33 35,-1-1,0 0,1 0,-1 0,0 0,0-1,0 1,0 0,-1-1,1 0,-1 1,1-1,-1 0,0 0,0 1,0-1,0 0,-1 0,1 0,-1 0,0 0,0 0,0 0,0 0,0 0,-1 0,1 0,-1 0,0 0,0 0,0 0,0 0,0 1,-1-1,0 0,1 1,-1-1,0 1,0 0,0 0,0 0,0 0,-1 0,1 0,-1 0,-10 0,1 1,-1 0,0 1,1 1,-1 0,0 0,1 1,-1 1,1 0,0 1,0 0,0 1,1 0,0 1,0 0,0 1,0 0,1 1,1 0,-1 0,1 1,0 0,1 1,-4 7,2-5,0 2,1-1,0 1,2 0,-1 1,2 0,0 0,1 1,-3 15,6-24,1 0,0 0,1 0,-1 0,2 0,-1 0,1 0,0 0,0 0,1 0,0 0,0 0,0 0,1-1,0 1,1-1,-1 0,1 0,0 0,1-1,-1 1,1-1,0 0,1 0,11 7,1-1,1 0,0-2,0 0,1 0,0-2,0-1,1 0,-1-2,1 0,1-2,-1 0,20-1,-14-3,1-1,-1-1,1-1,-1-1,20-9,-24 8,5-1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2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27,'-2'-2,"1"0,-1 0,1 0,-1 0,1 1,-1-1,0 1,0-1,0 1,0 0,0 0,0 0,0 0,0 0,-1 0,1 0,0 1,0-1,-1 1,1 0,0 0,-1 0,1 0,0 0,-1 0,0 0,-6-1,0 0,0 1,0 1,1 0,-1 0,0 0,1 1,-1 0,1 1,-1 0,1 0,0 1,0 0,1 0,-1 1,1 0,0 1,0-1,0 1,1 0,-1 2,6-7,0 1,0 0,0-1,0 1,0 0,0-1,1 1,-1 0,0 0,1 0,-1 0,1 0,0 0,0-1,0 1,0 0,0 0,0 0,0 0,1 0,-1 0,1 0,-1 0,1-1,0 1,0 0,0 0,0-1,0 1,0-1,0 1,0-1,1 1,-1-1,1 1,60 40,-52-36,65 27,-61-29,-1 1,0 0,0 1,0 1,-1 0,0 1,-1 0,1 0,-2 2,3 1,-11-8,0-1,0 1,0-1,-1 1,1-1,-1 1,0 0,0 0,0-1,0 1,0 0,-1 0,1 0,-1 0,0 0,0 0,0 0,0 0,0 0,-1 0,1 0,-1 0,0 0,0 0,0 0,0 0,-1-1,1 1,-1-1,1 1,-1-1,0 1,0-1,0 0,0 0,-1 0,1 0,-1 0,0 0,-108 58,74-48,-1-1,0-3,0-1,-1-1,0-2,-5-2,20-2</inkml:trace>
  <inkml:trace contextRef="#ctx0" brushRef="#br0" timeOffset="321.053">761 225,'-6'11,"0"0,1 0,1 0,-1 1,2-1,0 1,0 0,1 0,0 1,1-1,1 0,0 0,0 1,1-1,1 0,0 0,1 0,0 0,3 6,-4-14,0 0,1-1,0 1,0-1,0 0,0 1,0-2,1 1,-1 0,1-1,0 1,-1-1,1 0,0 0,0-1,1 1,-1-1,0 0,0 0,1 0,-1-1,1 0,-1 1,0-2,1 1,0 0,114-29,-104 21,0 0,0-1,0 0,-2-1,1-1,-1 0,-1-1,0 0,0-1,-1 0,-1-1,0 0,-1 0,-1-1,0-1,-1 1,-1-1,0 0,2-10,-7 21,1 1,-1 0,0-1,0 0,-1 1,1-1,-1 1,0-1,0 0,-1 1,0-1,1 1,-1-1,-1 1,1-1,-1 1,1-1,-1 1,0 0,-1 0,1 0,-1 0,0 1,0-1,0 1,0 0,-1-1,1 1,-1 1,0-1,0 0,0 1,0 0,0 0,0 0,-1 1,-3-2,-76 1,58 9</inkml:trace>
  <inkml:trace contextRef="#ctx0" brushRef="#br0" timeOffset="819.055">1354 450,'8'-26,"0"0,2 1,0 0,2 1,1 0,1 0,1 2,1 0,0 0,2 2,1 0,12-10,-29 28,-1 0,1 0,0 0,1 0,-1 0,0 0,0 0,1 1,-1-1,1 1,0-1,-1 1,1 0,0 0,0 1,-1-1,1 0,0 1,0 0,0-1,0 1,0 0,0 1,0-1,0 0,-1 1,1 0,0 0,0 0,-1 0,1 0,0 0,-1 1,1-1,-1 1,1-1,-1 1,0 0,0 0,0 0,0 1,0-1,0 0,0 2,15 124,-17-127,0 0,1 0,-1 0,0 0,1-1,-1 1,1 0,-1 0,1 0,-1 0,1 0,0-1,-1 1,1 0,0 0,0-1,-1 1,1 0,0-1,0 1,0-1,0 0,0 1,0-1,0 1,0-1,0 0,0 0,0 0,0 0,0 0,0 0,0 0,0 0,0 0,0 0,0 0,0-1,0 1,0 0,0-1,0 1,0-1,0 1,0-1,45-28,-38 23,12-10,0 2,1 0,1 1,0 1,1 1,0 1,9-1,-30 10,-1 0,1 1,0 0,0-1,0 1,0 0,-1 0,1 0,0 0,0 0,0 0,0 1,0-1,-1 1,1-1,0 1,0 0,-1-1,1 1,0 0,-1 0,1 0,-1 1,1-1,-1 0,0 0,1 1,-1-1,0 1,0-1,0 1,0 0,0-1,0 1,-1 0,1 0,0-1,-1 1,0 0,1 0,3 87,-5-58,9 17,-2-29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36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32,'21'70,"-19"-56,6 317,-10-209,2 489,0-622</inkml:trace>
  <inkml:trace contextRef="#ctx0" brushRef="#br0" timeOffset="3233.627">933 88,'-12'-10,"0"1,-1 0,1 1,-2 0,1 1,-1 0,0 2,0-1,-1 2,0 0,0 0,0 2,0-1,0 2,0 0,0 1,-1 1,1 0,-2 1,4 1,0 0,0 1,0 0,0 1,1 0,0 1,0 0,0 1,1 1,0 0,0 0,1 1,0 0,1 1,0 0,0 0,1 1,1 0,0 1,0 0,1 0,0 0,1 0,1 1,0 0,1 0,-1 4,3-9,-1 0,1 0,0 0,1 0,0 0,0 0,0 0,1 0,1-1,-1 1,1 0,1 0,-1-1,1 0,0 1,1-1,0 0,0 0,1-1,-1 1,1-1,1 0,-1-1,1 1,0-1,0 0,1 0,0-1,-1 0,1 0,1-1,3 2,3-1,0-1,0-1,0 0,0-1,1-1,-1 0,0 0,0-2,1 0,-1 0,0-1,-1-1,1-1,-1 0,0 0,0-1,0-1,-1 0,7-6,-1 1,-1-1,-1-1,0 0,0-2,-2 1,0-2,0 0,-2-1,0 0,-1-1,-1 0,5-15,4-68,-19 102,0 1,0-1,0 0,-1 1,1-1,0 0,0 1,-1-1,1 0,0 0,0 1,-1-1,1 0,0 0,-1 0,1 1,0-1,-1 0,1 0,0 0,-1 0,1 0,0 0,-1 1,1-1,-1 0,1 0,0 0,-1 0,1-1,0 1,-1 0,1 0,-1 0,1 0,0 0,-1 0,1 0,0-1,-1 1,1 0,0 0,-1-1,1 1,0 0,0 0,-1-1,1 1,0 0,0-1,0 1,-1 0,1-1,0 1,0 0,0-1,0 1,0 0,0-1,0 1,-1 0,1-1,0 1,0-1,0 1,1-1,-18 28,5 8,2 1,1 0,2 0,1 1,1 11,-1 306,8-202,3-102,1-33</inkml:trace>
  <inkml:trace contextRef="#ctx0" brushRef="#br0" timeOffset="3499.66">1298 709,'-9'38,"-4"18,6-1,4-15,7-13,3-13</inkml:trace>
  <inkml:trace contextRef="#ctx0" brushRef="#br0" timeOffset="3921.369">1722 3,'-11'405,"-2"-305,-4 34,6-1,5 31,12-58,1-89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4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80 342,'27'-4,"0"-1,-1-1,1-2,-1 0,-1-2,0-1,0-1,-1-1,0 0,-2-2,6-5,-24 17,1 1,-1 0,0-1,0 0,0 0,0 0,-1-1,1 1,-1-1,0 0,0 0,0 0,-1 0,1 0,-1 0,0-1,0 1,-1-1,1 0,-1 1,0-1,0 0,-1 0,1 0,-1 0,0 0,-1 0,1 1,-1-1,0 0,0 0,0 0,-1 1,0-1,1 1,-2-1,1 1,0 0,-1 0,0 0,-2-3,-5 2,1-1,-1 1,-1 1,1 0,0 0,-1 1,0 0,0 1,0 1,0-1,0 2,0-1,0 2,0-1,-1 1,1 1,0 0,1 1,-1 0,0 1,1 0,0 0,-9 6,6-3,0 1,1 0,0 0,1 1,0 1,0 0,1 1,0 0,1 0,0 1,-2 4,8-11,-1 1,1-1,0 1,1 0,-1 0,1 0,0 0,0 0,1 1,0-1,0 1,1-1,0 1,0-1,0 0,1 1,-1-1,2 1,-1-1,1 0,0 0,0 0,1 0,-1 0,1 0,2 2,8 5,0 0,1 0,0-2,1 1,0-2,0 0,1-1,1-1,0 0,0-1,0-1,1 0,0-2,0 0,0-1,0-1,0 0,1-2,-1 0,1-1,-1 0,0-2,82-20,-75 11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198 289,'85'-26,"-1"-4,-2-4,-1-3,27-19,-91 48,-3 2,-1-1,1 0,-1-1,-1 0,1-1,-1-1,-1 0,0 0,10-12,-49 61,-44 214,49-153,-79 422,89-455,7-18,-2-1,-2 0,-2-1,-3 0,-1-1,-3-1,-1 0,-3-2,-5 6,-45 18,56-58</inkml:trace>
  <inkml:trace contextRef="#ctx0" brushRef="#br0" timeOffset="235.608">1 994,'38'-14,"32"-10,14-5,2 1,-4 2,-2 0,-4 4,-6 2,-11-1,-4 3,-8 5,-2-1,-3 3,-5-2,-4 1,-7 3</inkml:trace>
  <inkml:trace contextRef="#ctx0" brushRef="#br0" timeOffset="618.116">1073 713,'-1'37,"0"-20,0 0,1 0,1 0,0 0,1 0,1 0,1 0,0 0,2-1,-1 0,5 7,-9-21,1 1,-1-1,0 0,1 0,-1 0,1 0,-1-1,1 1,0 0,0-1,0 1,0-1,0 1,0-1,0 0,1 0,-1 0,0 0,1-1,-1 1,1-1,-1 1,0-1,1 0,-1 0,1 0,-1 0,1 0,-1 0,1-1,-1 1,0-1,1 0,-1 0,0 0,1 0,-1 0,0 0,0-1,0 1,0-1,1 0,76-77,6-49,-73 104</inkml:trace>
  <inkml:trace contextRef="#ctx0" brushRef="#br0" timeOffset="1021.705">1496 994,'128'-212,"-125"208,34-41,-36 45,0-1,0 0,0 1,0-1,0 1,0-1,0 1,0 0,0-1,0 1,0 0,1 0,-1 0,0 0,0 0,0 0,0 0,0 0,1 0,-1 1,0-1,0 0,0 1,0-1,0 1,0-1,0 1,0 0,0-1,0 1,0 0,-1 0,1-1,0 1,0 0,-1 0,1 0,0 0,-1 0,1 0,-1 0,1 0,-1 0,0 0,1 1,-1-1,0 0,1 3,1 1,0-1,-1 0,2 0,-1 0,0 0,1-1,0 1,0-1,0 1,0-1,0 0,1 0,-1 0,1-1,0 1,0-1,0 0,0 0,0 0,0-1,1 1,-1-1,0 0,1 0,-1-1,1 1,0-1,5-1,0-1,-1 0,1 0,-1-1,1 0,-1 0,0-1,0-1,0 1,-1-1,0-1,0 0,0 0,0 0,-1-1,0 0,-1-1,0 1,29-26,-22 22</inkml:trace>
  <inkml:trace contextRef="#ctx0" brushRef="#br0" timeOffset="1284.213">2343 684,'-18'15,"0"1,1 1,1 1,0 0,2 1,0 1,1 0,-3 8,14-26,0 1,1-1,-1 1,1 0,-1 0,1-1,0 1,0 0,0 0,1 0,-1 0,1 0,0 0,-1 1,2-1,-1 0,0 0,0 0,1 0,0 0,-1 0,1 0,0 0,1 0,-1-1,0 1,1 0,0-1,-1 1,1-1,0 1,0-1,0 0,1 0,-1 0,1 0,-1 0,1-1,-1 1,1-1,0 1,0-1,0 0,0 0,0 0,0-1,1 1,12-1,0 0,0 0,-1-2,1 0,0-1,-1-1,0 0,1-1,-2 0,1-2,-1 1,0-2,0 0,-1 0,11-10,-5 4</inkml:trace>
  <inkml:trace contextRef="#ctx0" brushRef="#br0" timeOffset="1537.587">2822 260,'-10'43,"-7"24,-2 6,4-6,3-8,4-10,3-9,3-6,2-3,0-4,1 0,0-1,0 0,-1-4</inkml:trace>
  <inkml:trace contextRef="#ctx0" brushRef="#br0" timeOffset="1783.22">2511 571,'34'0,"35"5,10 6,-3 1,-9-1,-13-2,-9 1,-8 0,-6-2,-8-3</inkml:trace>
  <inkml:trace contextRef="#ctx0" brushRef="#br0" timeOffset="2034.616">3218 740,'0'24,"0"8</inkml:trace>
  <inkml:trace contextRef="#ctx0" brushRef="#br0" timeOffset="2189.818">3218 458,'4'-5,"3"-1</inkml:trace>
  <inkml:trace contextRef="#ctx0" brushRef="#br0" timeOffset="2387.507">3528 684,'-9'12,"-2"2,0 0,1 0,0 1,1 1,1 0,0 0,1 0,1 1,1 0,0 0,0 10,5-25,0 0,1 0,-1 0,1 0,0 0,-1 0,1 0,0 0,0 0,0 0,1-1,-1 1,0 0,1-1,-1 1,1-1,-1 1,1-1,0 0,-1 0,1 0,0 0,0 0,0 0,0 0,0 0,0-1,0 1,0-1,0 0,0 1,0-1,0 0,1 0,-1-1,0 1,0 0,0-1,0 1,0-1,0 1,0-1,0 0,0 0,0 0,-1 0,1 0,0-1,0 1,-1 0,1-1,-1 1,0-1,1 0,-1 1,0-1,1-1,5-4,0-1,0 0,-1 0,0 0,0-1,-1 1,0-1,0-1,-1 1,-1-1,1 1,-2-1,1 0,-1 0,-1-1,0 1,0 0,-1 0,0-1,-2-4,2 12,0 0,0 1,-1-1,0 1,1-1,-1 1,0-1,0 1,0-1,0 1,-1 0,1-1,-1 1,1 0,-1 0,0 0,0 0,0 1,0-1,0 0,0 1,-1 0,1-1,-1 1,-15-6</inkml:trace>
  <inkml:trace contextRef="#ctx0" brushRef="#br0" timeOffset="2756.659">3782 769,'8'-10,"52"-57,-59 66,1-1,0 1,0 0,0 0,-1 0,1 0,0 0,0 0,0 1,1-1,-1 1,0-1,0 1,0 0,0 0,0 0,1 0,-1 0,0 0,0 1,0-1,0 1,0 0,0-1,0 1,0 0,0 0,0 0,0 0,-1 1,1-1,0 0,-1 1,1-1,-1 1,1 0,0 1,1 0,-1 1,0 0,1 0,-1 0,1 0,0-1,0 1,0-1,0 0,1 0,0 0,-1-1,1 1,0-1,0 0,0 0,0 0,1 0,-1-1,1 1,-1-1,1-1,-1 1,1 0,-1-1,1 0,-1 0,1-1,0 1,-1-1,1 0,1-1,-1-1,1-1,-1 1,0-1,-1 0,1-1,-1 1,0-1,0 0,0 0,-1 0,0-1,0 1,0-1,0 0,-1 0,2-6,1 0,5-13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6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144 414,'-20'25,"1"1,0 1,2 1,2 0,0 2,2-1,0 3,12-30,0 0,-1 0,1 0,0 0,0 1,0-1,0 0,0 0,1 0,-1 1,0-1,1 0,0 1,0-1,0 1,0-1,0 0,0 1,0-1,1 0,0 1,-1-1,1 0,0 1,0-1,0 0,0 0,0 0,1 0,-1 0,0 0,1 0,0-1,-1 1,1-1,0 1,0-1,0 1,0-1,0 0,0 0,0 0,1 0,-1 0,0-1,1 1,-1-1,1 1,6-4,0-1,0 0,0-1,-1 1,0-2,0 1,0-1,0 0,-1-1,0 0,0 0,-1 0,0-1,0 0,-1 0,0-1,0 1,-1-1,0 0,-1 0,0 0,0-1,0-3,-1 7,0 1,0-1,0 1,-1-1,0 1,0-1,-1 0,1 1,-1-1,0 0,-1 1,1-1,-1 0,0 1,-1-1,0 1,1-1,-1 1,-1 0,1-1,-1 1,0 1,0-1,-1 0,1 1,-1 0,0-1,0 2,-1-1,1 0,-1 1,-3-2,9 6,0-1,0 1,-1 0,1 0,0 0,-1 0,1-1,-1 1,1 0,-1 0,0 0,1 0,-1 0,0 0,0 0,1 0,-1 0,0 0,0 0,0 1,0-1,-1 0,1 0,0 0,0 0,-1 0,1 0,0 0,-1 0,1 0,-1-1,1 1,-1 0,0 0,1 0,-1 0,0-1,1 1,-1 0,0-1,0 1,0 0,0-1,0 1,0-1,1 0,-1 1,0-1,0 0,-1 1,1-1,0 0,0 0,0 0,0 0,0 0,0 0,0 0,0 0,0-1,0 1,0 0,0 0,0-1,0 1,0-1,11 3,-1 0,1-1,0 0,0-1,0 0,-1-1,1 0,0 0,0-1,-1 0,1-1,-1 0,0-1,0 1,8-6,11-2,0 0,-1-3,0 0,-1-1,-1-2,0-1,-1 0,-2-2,1-1,-2 0,-1-2,-1 0,-1-2,-1 0,-1 0,1-6,19-43,-37 75,1-1,0 0,0 0,-1 1,1-1,0 0,0 1,-1-1,1 0,0 1,0-1,0 0,-1 1,1-1,0 1,0-1,0 0,0 1,0-1,0 0,0 1,0-1,0 1,0-1,0 0,0 1,0-1,0 1,1-1,-1 0,0 1,0-1,0 0,0 1,1-1,-1 0,0 1,0-1,1 0,-1 1,0-1,1 0,-1 0,0 1,1-1,-1 0,0 0,1 0,-1 0,1 0,-1 1,0-1,1 0,-1 0,0 0,1 0,-1 0,1 0,-1 0,0 0,-29 275,21-149,-4 149,11-172,-4 1,-5-1,-15 62,18-134,-2 0,0-1,-2 0,-1-1,-2 0,-11 18,23-44,0 0,1 0,-1 0,-1 0,1 0,0 0,0-1,-1 1,0-1,1 0,-1 0,0 0,0 0,0 0,0-1,-1 1,1-1,0 0,-1 0,1 0,-1-1,1 1,-1-1,1 1,-1-1,1-1,-1 1,1 0,-1-1,1 1,0-1,-1 0,1 0,0-1,-1 1,1-1,0 1,0-1,0 0,0 0,1 0,-1-1,0 1,1-1,0 1,-1-1,1 0,0 0,1 0,-1 0,0 0,1 0,0-1,0 1,-1-3,0-11,1-1,0 1,1 0,1 0,1 0,0 0,1 0,1 0,0 0,2 1,0 0,1 0,0 0,1 0,-3 6,33-73,4 2,39-57,-52 93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1,'-56'130,"-7"-3,-4-2,-9-1,64-106,2-5,0 1,1 0,1 1,0 0,1 0,0 0,1 1,1 0,1 0,-2 13,6-26,0-1,0 1,0-1,0 0,1 1,-1-1,1 0,-1 1,1-1,0 0,0 0,0 0,0 0,0 0,1 0,-1 0,1 0,-1 0,1 0,0-1,0 1,-1-1,1 1,0-1,0 0,1 0,-1 0,0 0,0 0,0 0,1 0,-1-1,2 1,87 3,-75-4,-2-1,-2 2,0 0,0-1,0-1,0 0,0-1,0 0,0 0,0-2,-1 1,1-2,-1 1,0-2,0 1,-1-1,10-8,-9 2</inkml:trace>
  <inkml:trace contextRef="#ctx0" brushRef="#br0" timeOffset="216.522">0 339,'48'0,"45"-5,16-1,-2 0,-8 1,-16 2,-14 0,-18 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0,'-4'5,"-8"1,5 0,2-1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1,'5'0,"-4"0,4 0,-5 0,-1 5,-2 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31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283 681,'192'-91,"-82"41,-2-5,-2-5,24-21,-114 71,-1-1,0 0,0-1,-2 0,1-1,-1-1,-1 0,-1-1,0 0,-1-1,0 0,-1 0,-1-1,-1 0,0-1,3-13,-10 28,1 0,-1 0,0 0,0 0,0 0,0 0,0 0,-1 0,1 0,-1 0,0 0,0 1,0-1,0 0,-1 1,1-1,-1 0,1 1,-1 0,0-1,0 1,0 0,0 0,0 0,-1 0,1 0,-1 1,1-1,-1 1,1-1,-1 1,0 0,0 0,0 0,1 1,-2-1,-4 0,1 0,-1 0,1 0,-1 1,0 1,1-1,-1 1,1 0,-1 1,1 0,-1 0,1 1,0 0,0 0,-10 9,1 1,1 1,0 1,0 0,2 0,0 2,0 0,2 0,0 1,1 0,1 1,1 0,-1 4,5-16,-38 94,4 2,5 2,4 1,5 1,4 1,6 1,2 34,-19 282,29-386,-2-1,-1 0,-3 0,-1 0,-1-1,-6 10,13-40,1 0,-2-1,1 1,-1-1,0 1,0-1,0-1,-1 1,0 0,0-1,-1 0,1 0,-1-1,0 0,0 0,-1 0,1-1,-1 1,0-2,0 1,0-1,0 0,0 0,0-1,-1 0,1 0,0-1,-1 0,1 0,-1-1,1 0,-5-1,-3-1,4 2,-1 0,0-1,0 0,1 0,-1-1,1-1,0 0,0-1,0 0,1 0,-1-1,2 0,-1-1,0 0,1-1,1 0,-1 0,1-1,1 0,-1-1,2 1,-4-8,3-8,3 1</inkml:trace>
  <inkml:trace contextRef="#ctx0" brushRef="#br0" timeOffset="510.181">0 1218,'61'-28,"1"3,1 3,1 3,25-3,80-5,87-18,-255 44,-1 2,0-1,0 1,0-1,0 1,0 0,0-1,0 1,0-1,0 1,0-1,0 1,0 0,0-1,1 1,-1-1,0 1,0-1,1 1,-1-1,0 1,1-1,-1 1,0-1,1 0,-1 1,1-1,-1 1,0-1,1 0,-1 0,1 1,-1-1,1 0,0 0,-1 1,1-1,-1 0,1 0,-1 0,1 0,-1 0,1 0,0 0,-1 0,1 0,-1 0,1 0,-1 0,1 0,0-1,-1 1,1 0,-1 0,1-1,-1 1,1 0,-1 0,1-1,-1 1,0-1,1 1,-1 0,1-1,-9 11,2 0,0 1,0-1,1 1,0 1,1-1,0 1,1 0,0-1,1 1,0 1,1-1,0 0,1 3,15 27,-2-30</inkml:trace>
  <inkml:trace contextRef="#ctx0" brushRef="#br0" timeOffset="5661.81">1439 652,'-12'7,"1"0,-1 0,1 1,1 0,-1 1,1 0,1 1,0 0,0 1,1 0,0 0,-2 7,-6 11,2 2,1-1,2 2,1-1,2 2,0-1,3 1,0 0,3 0,0 22,0-44,1 0,0 0,1 1,0-1,1 0,0 0,1 0,0 0,1 0,0 0,1-1,0 1,0-1,1 0,1 0,0-1,0 1,1-1,0-1,0 1,1-1,0-1,0 1,1-1,0-1,0 1,1-2,0 1,0-1,0-1,0 0,1 0,8 1,-13-4,0 0,0 0,1 0,-1-1,0 0,0 0,0-1,0 1,1-2,-1 1,0 0,0-1,-1 0,1-1,0 1,-1-1,1 0,-1-1,0 1,0-1,0 0,-1 0,0 0,1-1,-1 0,1-1,8-16</inkml:trace>
  <inkml:trace contextRef="#ctx0" brushRef="#br0" timeOffset="6082.079">1892 681,'-63'303,"59"-285,0-8,0-1,1 1,0 1,1-1,0 0,0 0,1 1,1-1,-1 1,2-1,0 1,0-1,0 1,2-1,-1 0,1 0,1 0,-1 0,2 0,-1-1,2 0,-1 0,1 0,3 2,-1-7,0 0,0 0,1-1,0-1,-1 0,1 0,0 0,0-1,0 0,0-1,0 0,1-1,-1 1,0-2,-1 1,1-1,0-1,7-3,21-21,-31 11</inkml:trace>
  <inkml:trace contextRef="#ctx0" brushRef="#br0" timeOffset="6335.067">1552 935,'44'-5,"32"-6,9-2,-5-2,-11 0,-14 3,-10 4,-8-2,-7 1,-2 2,-2 2,-5-3,-6 0</inkml:trace>
  <inkml:trace contextRef="#ctx0" brushRef="#br0" timeOffset="6631.668">2286 540,'28'33,"-2"1,-1 2,-1 0,-3 2,-1 0,-1 1,-3 1,-1 0,-2 2,0 5,-11-34,1 0,-2 1,0-1,0 0,-2 1,1-1,-2 1,0-1,0 0,-1 0,-1 0,0 0,-1 0,0-1,-1 0,-1 0,1 0,-8 8,-2 2,-1-2,-1 1,-1-2,0-1,-18 14,2-3,17-12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1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0,'0'5,"-4"11,-7 8,-2 4,-2 3,-5 0,-3 0,3 0,-1-6,3-2,1-1,-3 2,-2-4,3-1,4-2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328 115,'0'-4,"0"-1,0 1,0-1,-1 1,1-1,-1 1,0-1,-1 1,1-1,-1 1,1 0,-1 0,-1 0,1 0,0 0,-1 0,0 1,0-1,0 1,0 0,-1 0,1 0,-1 0,0 1,0-1,0 1,0 0,0 0,0 0,-1 1,1-1,0 1,-1 0,1 1,-1-1,1 1,-1 0,-1 0,-2 0,1 0,-1 1,1 0,-1 1,1-1,0 1,-1 1,1 0,0 0,0 0,1 0,-1 1,1 0,-4 3,8-4,-1-1,0 0,1 1,0-1,-1 1,1 0,0 0,0 0,1 0,-1 0,1 0,-1 0,1 1,0-1,0 0,0 1,1-1,-1 1,1-1,0 1,0-1,0 1,0-1,1 1,0-1,-1 0,1 1,0-1,0 0,1 1,-1-1,1 0,6 10,0-1,1 0,0 0,1-1,0 0,0 0,13 8,51 59,-70-73,-1 0,0 0,0 1,0-1,-1 1,0 0,0-1,0 1,-1 0,0 0,0 0,0 1,-1-1,0 0,0 0,0 0,-1 0,0 0,0 0,-1 0,1 0,-1 0,-1 0,1-1,-1 1,0-1,0 0,-1 0,1 0,-1 0,-4 4,-3-1,1-1,-1 0,0 0,0-1,-1 0,0-1,0-1,0 0,-1 0,-6 0,-5 4,21-7,0 1,0-1,0 0,0 0,0 0,0 0,0 0,0-1,0 1,0-1,0 0,-1 0,1 0,0 0,0 0,0-1,0 0,-1 1,1-1,0 0,0-1,-2 0,4 0,1 1,-1 0,1 0,0-1,0 1,-1 0,1-1,0 1,0 0,0 0,0-1,1 1,-1 0,0-1,0 1,1 0,-1 0,1-1,-1 1,1 0,0 0,-1 0,1 0,0 0,0 0,0 0,0 0,0 0,0 0,0 0,0 0,0 1,0-1,1 0,15-12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1,'-11'28,"1"0,1 1,2 0,1 0,1 1,2 0,1 0,1 0,1 5,0-30,1-1,-1 1,1 0,-1-1,1 1,1-1,-1 0,1 1,-1-1,1 0,0 0,1 0,-1 0,1 0,0-1,-1 1,2-1,-1 0,0 0,1 0,-1 0,1 0,0-1,0 0,0 0,0 0,0 0,1 0,-1-1,0 0,1 0,-1 0,1 0,-1-1,1 0,0 0,-1 0,1 0,-1-1,1 0,3-1,11-6,0-1,0-1,-1-1,0 0,-1-1,-1-1,0-1,0 0,-2-1,0 0,0-2,-2 1,0-2,0 1,-2-2,-1 1,2-5,33-62,-31 60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0:39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91,'0'-1,"-1"1,1 0,-1-1,1 1,-1 0,1-1,-1 1,1 0,-1 0,1-1,-1 1,1 0,-1 0,0 0,1 0,-1 0,1 0,-1 0,0 0,1 0,-1 0,1 0,-1 0,1 0,-1 1,0-1,1 0,-1 0,1 1,-1-1,1 0,-1 1,1-1,0 0,-1 1,1-1,-1 1,1-1,0 1,-1-1,1 1,0-1,-1 1,1-1,0 1,0-1,0 1,0 0,-1-1,1 1,0-1,0 1,0 0,0-1,0 1,0-1,0 1,1-1,-1 1,-6 40,6-40,-12 401,8-339,2 0,3 0,3 0,3 0,9 38,-15-97,27 88,-26-89,-1 0,1 0,-1 0,1-1,0 1,0-1,0 1,0-1,1 0,-1 0,0 0,1 0,0 0,-1 0,1-1,0 1,0-1,0 0,0 0,0 0,0 0,0 0,0-1,1 0,-1 1,0-1,3-1,5-3,1 0,-1-1,-1 0,1-1,-1-1,0 0,-1 0,1 0,-1-1,-1-1,0 0,0 0,0 0,-1-1,-1 0,0 0,0-1,3-8,-8 17,148-292,-136 275,-6 26,-4 37,-3-37,0 14,13 125,-12-140,1-1,0 1,1 0,-1-1,1 0,0 1,0-1,1 0,0-1,-1 1,2-1,-1 1,0-1,1 0,0-1,0 1,0-1,0 0,1 0,-1-1,1 1,5 0,0-1,0-2,0 1,-1-1,1-1,0 0,0-1,-1 0,1 0,-1-1,1-1,-1 0,0 0,-1-1,1 0,-1 0,0-1,0-1,0 1,-1-1,0-1,-1 0,0 0,0 0,0-1,-1 0,-1 0,4-8,21-42,-3-2,-3-1,6-29,-15 45,-2-1,-2 0,-3-1,1-15,-7 32</inkml:trace>
  <inkml:trace contextRef="#ctx0" brushRef="#br0" timeOffset="769.201">1175 966,'28'-32,"-1"-3,-2 0,-1-1,-2-1,4-14,-2-36,-24 85,0 0,0 0,0 0,0 0,0 0,-1-1,1 1,-1 0,1 0,-1 0,0 0,1 0,-1 1,0-1,0 0,-1 0,1 0,0 1,-1-1,1 1,-1-1,1 1,-1 0,1-1,-1 1,0 0,0 0,0 0,0 0,0 1,0-1,0 0,0 1,0-1,0 1,0 0,0 0,0 0,-2 0,-2 0,-1 1,1 0,0 0,-1 1,1-1,0 1,0 1,0-1,0 1,0 0,1 1,-1-1,1 1,0 0,0 1,1-1,-1 1,1 0,0 0,0 0,0 0,1 1,-6 7,1 0,1 1,1 0,-1 0,2 1,0 0,1 0,-2 12,5-21,-1 0,1 0,1 0,-1 1,1-1,0 0,0 1,1-1,-1 0,2 0,-1 0,1 0,-1 0,2 0,-1 0,1 0,0-1,0 1,0-1,1 0,0 0,0 0,0 0,0-1,1 0,0 0,0 0,0 0,0-1,1 0,-1 0,1 0,0-1,0 0,0 0,4 1,15-3,-1-1,1-1,-1-1,1-1,-1-1,0-1,-1-2,0 0,0-1,0-1,-1-1,-1-2,0 0,10-8,-17 12,5-2,0-1,0-1,-1 0,-1-2,0 0,-1-1,-1 0,0-2,-2 1,0-2,0 0,-1-3,-11 21,0 0,0 0,0 0,0 0,0 0,0 0,0 0,-1 0,1-1,-1 1,1 0,-1-1,1 1,-1 0,0-1,1 1,-1-1,0 1,0 0,0-1,0 1,0-1,0 1,-1-1,1 1,0 0,-1-1,1 1,-1 0,0-1,1 1,-1 0,0 0,0 0,0 0,0 0,1 0,-2 0,1 0,0 0,0 0,0 0,0 0,0 1,-1-1,1 0,0 1,-1-1,1 1,-1 0,-9 2,0 1,0 1,0 0,1 1,-1 0,1 0,0 1,0 0,1 1,0 0,0 1,-4 4,2-1,-1 0,2 1,0 0,0 1,1 0,1 0,0 1,1 0,0 0,1 1,-3 13,8-25,0 1,1-1,-1 1,1-1,0 1,0-1,0 0,0 1,1-1,-1 1,1-1,0 1,0-1,0 0,1 0,-1 1,1-1,0 0,0 0,0-1,0 1,0 0,0-1,1 1,-1-1,1 0,0 0,0 0,0 0,0 0,0 0,0-1,0 0,0 1,1-1,0 0,4 1,-1 0,1-1,1 1,-1-2,0 1,0-1,0 0,0-1,0 1,1-2,-1 1,-1-1,1-1,0 1,0-1,7-5,0 1,-1-2,0 0,0 0,-1-1,0-1,-1 0,-1-1,1-1,-2 1,3-5,13-19,-1-1,-1-1,-3-1,-1 0,-1-2,-3-1,-1 0,-3 0,-1-2,-2 1,-2-1,-1-1,-2-40,-3 80,-1-1,0 1,0-1,0 1,-1 0,1-1,-1 1,-1-1,1 1,-1 0,0 0,0 0,0 0,-1 0,0 0,0 1,0-1,0 1,-1 0,0 0,0 0,0 1,0-1,0 1,-1 0,1 0,-1 0,0 1,0 0,0 0,0 0,-1 0,1 1,0 0,-1 0,1 0,0 1,-1 0,1 0,-1 0,-1 1,-4 4,-1 1,1 0,0 1,1 1,0-1,0 1,1 1,0 0,0 0,1 1,0 0,1 1,0 0,1 0,0 0,0 0,1 1,1 0,0 0,1 1,0-1,1 1,0-1,1 1,0 5,-1 4,1 0,1 1,1-1,1 0,1 1,0-1,2-1,1 1,0 0,2-1,0-1,2 1,0-1,1-1,1 0,1-1,9 10,0-4,1 0,1-2,2-1,0-2,1 0,0-1,2-2,0-1,1-1,0-2,1-1,0-1,8 0,0 0</inkml:trace>
  <inkml:trace contextRef="#ctx0" brushRef="#br0" timeOffset="1531.146">2276 966,'50'-61,"-2"-3,-3-1,36-71,-34 42,-50 141,1-33,1 0,0 1,0-1,1 0,1 0,1 0,0 0,0 0,2 0,1 3,-3-11,0 0,0-1,0 1,1-1,0 0,0 0,1 0,-1 0,1 0,0-1,1 1,-1-1,1 0,-1-1,1 1,0-1,1 0,-1 0,0 0,1-1,0 0,-1 0,1-1,0 1,2-1,-2 0,0-1,0 0,0 0,0 0,0-1,0 0,0 0,0 0,-1-1,1 0,0 0,-1 0,1-1,-1 0,0 0,0 0,0-1,0 0,-1 0,1 0,-1 0,0-1,0 1,-1-1,1 0,-1-1,8-12,-2 1,0-1,-1-1,-1 1,-1-1,-1 0,1-8,20-76,-24 97,0 6</inkml:trace>
  <inkml:trace contextRef="#ctx0" brushRef="#br0" timeOffset="1812.042">3009 797,'28'-15,"0"-2,-2 0,0-2,-1-1,-1 0,-1-2,-1-1,0-1,10-17,-11-20,-21 60,0-1,0 1,0 0,0-1,0 1,0 0,-1 0,1-1,0 1,-1 0,1 0,-1-1,1 1,-1 0,0 0,1 0,-1 0,0 0,0 0,0 0,0 0,0 0,0 1,0-1,0 0,0 0,0 1,-1-1,1 1,0-1,0 1,0 0,-1-1,1 1,0 0,-1 0,1 0,0 0,-1 0,1 0,0 0,0 0,-1 0,1 1,0-1,0 1,-1 0,-11 4,1 0,0 1,1 1,0 0,0 1,0 0,1 0,0 1,1 0,0 1,0 0,1 1,1 0,-1 0,2 0,0 1,0 0,1 0,0 1,1 0,1-1,-2 13,3-20,0 1,0-1,1 1,0-1,0 1,1 0,-1-1,1 1,1 0,-1 0,1-1,0 1,0-1,0 1,1 0,0-1,0 0,1 0,-1 1,1-2,0 1,0 0,1 0,-1-1,1 0,0 0,0 0,1 0,-1 0,1-1,0 0,0 0,4 1,4 0,0-2,1 1,-1-2,1 0,0-1,0 0,-1-1,1 0,0-1,-1-1,0 0,1-1,-1 0,-1-1,1 0,-1-1,0-1,0 0,0-1,-1 0,0 0,-10 7,24-14</inkml:trace>
  <inkml:trace contextRef="#ctx0" brushRef="#br0" timeOffset="2117.051">3743 458,'-18'15,"-145"147,161-162,0 1,0 0,1 0,-1 1,0-1,1 0,-1 1,1-1,-1 0,1 1,0 0,0-1,0 1,0 0,0 0,0-1,0 1,0 0,1 0,-1 0,1 0,0 0,-1 0,1 0,0 0,0 0,0 0,0 0,1 0,-1 0,0 0,1 0,0 0,-1 0,1 0,0-1,0 1,0 0,0 0,0-1,0 1,1-1,-1 1,0-1,1 1,-1-1,1 0,0 0,-1 0,1 0,1 1,55-1,-52-2,0 0,1 0,-1 1,0 0,0 0,0 1,0 0,0 0,0 0,0 1,0-1,0 2,0-1,-1 0,5 4,-9-5,0 0,0 0,0 0,-1 0,1 0,0 1,0-1,-1 0,1 1,-1-1,1 0,-1 1,0-1,0 1,1-1,-1 0,0 1,0-1,0 1,0-1,-1 1,1-1,0 0,-1 1,1-1,-1 1,1-1,-1 0,1 1,-1-1,0 0,0 0,0 0,0 0,0 0,0 0,0 0,-1 1,-44 38,44-39,-148 88,126-78</inkml:trace>
  <inkml:trace contextRef="#ctx0" brushRef="#br0" timeOffset="2949.177">4364 600,'-22'-1,"1"2,-1 1,1 1,-1 1,1 0,0 2,0 0,1 2,0 0,0 1,1 1,0 1,1 0,-15 13,30-22,0 0,0 0,0 0,0 0,0 1,1-1,-1 1,1 0,0 0,0 0,0 0,0 0,0 0,1 1,-1-1,1 0,0 1,0-1,0 1,0 0,1-1,-1 1,1 0,0-1,0 1,1-1,-1 1,1 0,0-1,0 1,0-1,0 1,0-1,1 1,-1-1,1 0,0 0,0 0,1 0,0 1,8 3,-1-1,1-1,0 0,1 0,-1-1,1-1,-1 0,1 0,0-2,0 1,1-1,-1-1,0 0,0-1,0 0,0-1,0 0,0-1,0 0,-1-1,1 0,-1-1,0-1,0 1,-1-2,0 1,0-1,3-4,12-11,-1-1,-2-1,0-1,-2-1,0-1,-2-1,-1 0,-2-1,0-1,-2-1,2-8,-7 19,-1 0,-1-1,0 1,-1-1,-2 0,0 0,-1-1,-1 1,-1 0,-1-1,-1 1,-1 0,-1 0,0 0,-2 0,0 1,-2 0,-5-11,9 25,1 1,-1-1,0 1,-1 0,1 1,-1-1,0 1,0 0,0 0,-1 0,0 1,1-1,-1 2,0-1,-1 1,1-1,0 2,-1-1,1 1,-1 0,1 0,-1 1,1 0,-1 0,1 0,-1 1,0 0,1 0,0 1,-1 0,1 0,0 0,0 1,0 0,0 0,1 0,-1 1,1 0,0 0,-2 2,-7 15,0-1,2 1,1 1,0 0,2 1,1 0,0 1,2-1,1 1,0 1,2-1,0 10,2-21,-1 0,2 1,0-1,0 0,1 0,1 0,0 0,1 0,0 0,1-1,1 1,0-1,0 0,1 0,1-1,0 0,0 0,1 0,1-1,0 0,0-1,1 0,0-1,0 0,6 3,1-1,1-2,0 0,1-1,0-1,0-1,0 0,1-2,0 0,0-1,-1-1,1-1,0 0,0-2,0 0,-1-2,1 0,8-4,6-2,-5 1</inkml:trace>
  <inkml:trace contextRef="#ctx0" brushRef="#br0" timeOffset="3868.963">5069 373,'-54'22,"1"2,1 2,2 3,-23 17,68-44,1 1,0 0,-1 0,1 0,0 0,0 0,1 1,-1 0,1 0,0 0,0 0,0 0,0 1,1-1,0 1,0 0,0-1,0 1,1 0,0 0,0 0,0 0,1 1,-1-1,1 0,0 0,1 0,-1 0,1 0,0 0,1 0,-1 0,1 0,0 0,0-1,0 1,1 0,0-1,-1 0,2 0,-1 0,0 0,1 0,0-1,0 1,0-1,1 1,7-1,-1-1,0 0,1-1,-1 0,1-1,-1 0,1-1,-1 0,1-1,-1 0,0-1,0 0,0-1,0 0,-1-1,1 0,-1 0,0-1,-1-1,0 0,0 0,0 0,2-4,14-10,-2 0,-1-2,0 0,-2-2,0 0,-1-4,2 8,-9 39,-12 41,-2-49,1 1,1-1,0 0,0 0,1 1,1-1,0 0,0 0,0 0,2-1,-1 1,3 4,-5-12,1 0,-1 1,1-1,0 0,0 0,-1 0,1-1,1 1,-1 0,0-1,0 1,0-1,1 0,-1 0,1 0,-1 0,1 0,-1 0,1-1,0 1,-1-1,1 0,0 1,-1-1,1-1,0 1,-1 0,1-1,0 1,-1-1,1 0,-1 0,1 0,-1 0,1 0,0-1,78-64,24-74,-105 141,0 0,0-1,0 1,0 0,1 0,-1-1,0 1,1 0,-1-1,0 1,1-1,-1 1,1 0,-1-1,1 1,-1-1,1 1,0-1,-1 0,1 1,0-1,-1 1,1-1,0 0,-1 0,1 1,0-1,0 0,-1 0,1 0,0 0,-1 0,1 0,0 0,0 0,-1 0,1 0,0 0,0-1,-1 1,1 0,0 0,-1-1,1 1,0-1,-1 1,1 0,-1-1,1 1,0-1,-1 1,1-1,-1 0,0 1,1-1,-1 1,1-1,-1 0,0 1,1-1,-1 0,0 0,0 1,0-1,0 0,1 0,-1 1,0-1,0 0,-1 0,0 23,-1-16,1 0,0 0,-1 0,2 0,-1 0,1 0,0 0,0 0,0 0,1 0,0 0,0 0,1 0,0 0,0-1,0 1,1-1,-1 1,1-1,1 0,-1 0,1 0,-1 0,2-1,-1 0,0 0,1 0,0 0,0 0,0-1,0 0,1 0,-2-2,1 0,-1 0,1-1,-1 0,1 0,-1 0,1 0,-1-1,1 1,-1-1,0 0,1-1,-1 1,0-1,0 0,0 0,0 0,0 0,0-1,0 1,-1-1,0 0,1 0,-1-1,2-2,63-105,-53 81,36-111,-51 140,0 1,0-1,0 0,0 1,0-1,0 0,0 0,0 1,0-1,0 0,0 1,0-1,1 0,-1 1,0-1,0 0,1 1,-1-1,0 1,1-1,-1 1,1-1,-1 1,1-1,-1 1,1-1,-1 1,1-1,0 1,-1 0,1-1,-1 1,1 0,0 0,-1-1,1 1,0 0,-1 0,1 0,0 0,-1 0,1 0,0 0,0 0,-1 0,1 0,0 0,-1 1,1-1,0 0,-1 0,1 1,-1-1,1 0,0 1,-1-1,1 1,-1-1,1 1,-1-1,1 1,-1-1,1 1,-1-1,0 1,1 0,23 43,4 21,-3 1,-3 1,-2 1,-4 1,-3 0,-2 1,-4 0,-3 1,-3 0,-6 44,3-81,-2 0,-2 0,-1 0,-1-1,-2 0,-1 0,-2-1,-1-1,-2 0,-1-1,-1-1,-1-1,-2 0,-23 24,43-50,-1 0,0 0,1 1,-1-1,0-1,0 1,0 0,0 0,0-1,-1 1,1-1,0 1,-1-1,1 0,-1 0,1 0,-1-1,0 1,1-1,-1 1,0-1,1 0,-1 0,0 0,1 0,-1 0,0-1,1 1,-1-1,0 0,1 0,-1 0,1 0,-1 0,1 0,0-1,-1 1,1-1,0 1,0-1,0 0,0 0,1 0,-1 0,0-1,1 1,-1 0,1-1,0 1,0 0,0-1,-1-2,-2-17,1 0,1-1,0 1,2-1,1 1,0-1,2 1,1 0,1-23,3 1,2 0,1 0,2 1,3 1,1 0,2 2,1 0,3 1,1 0,5-2,-19 30,0-1,1 1,1 1,0 0,0 0,1 1,0 1,0 0,1 1,8-3,2 1</inkml:trace>
  <inkml:trace contextRef="#ctx0" brushRef="#br0" timeOffset="4615.981">187 1699,'85'-17,"1135"-139,-144 35,477 19,-1271 85,559-22,149 39,-622-25,-206-5,-142 20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1,'-19'3,"0"0,1 2,-1 0,1 1,0 1,1 0,-1 1,1 1,1 1,0 1,0 0,1 1,1 0,0 1,-12 15,19-18,0 1,1 0,0 0,1 0,0 1,1 0,0 0,1 0,0 0,1 0,1 1,0-1,0 1,2 8,0-16,0 1,1 0,0 0,0-1,0 1,1-1,0 1,0-1,0 0,1 0,0 0,-1-1,2 0,-1 1,0-1,1-1,0 1,0-1,0 1,0-1,1-1,-1 1,1-1,-1 0,1 0,0-1,1 1,4 0,0-1,-1 0,1 0,0-1,-1 0,1 0,-1-2,1 1,0-1,-1-1,0 0,0 0,0-1,0 0,1-2,7-4,-2 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7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0,'-39'152,"-13"129,41-221,4 1,2 0,3 0,5 57,-3-117,-1 1,1 0,1 0,-1-1,0 1,0 0,1-1,-1 1,1 0,-1-1,1 1,0 0,-1-1,1 1,0-1,0 1,0-1,0 0,0 1,1-1,-1 0,0 0,1 0,-1 0,1 0,-1 0,1 0,-1 0,1-1,0 1,-1 0,1-1,0 0,-1 1,1-1,0 0,0 0,-1 0,1 0,0 0,0 0,-1 0,1-1,0 1,-1-1,1 1,0-1,-1 0,1 0,-1 1,1-1,0-1,234-140,-205 124,-26 13,0 1,0 1,1-1,0 1,-1 0,1 0,0 0,1 1,-1 0,0 0,1 1,-1 0,1 0,-1 0,1 1,-1 0,6 1,-9 1,1 1,-1 0,0 0,0 0,0 0,0 1,-1-1,0 1,1 0,-1-1,0 1,-1 0,1 0,-1 0,1 1,-1-1,-1 0,1 0,-1 1,1-1,-1 0,0 1,-1 3,9 42,26 1,-21-40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8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367 112,'0'653,"-26"-403,-4-88,39-151,-2-16</inkml:trace>
  <inkml:trace contextRef="#ctx0" brushRef="#br0" timeOffset="250.048">0 734,'39'-5,"31"-6,9-1,1 1,-9 2,-7 4,-9 1,-9 3,-8 0,-1-4,-2-1,-1 1,-3 0,-1 2,-1-4,-1 0,-5 1</inkml:trace>
  <inkml:trace contextRef="#ctx0" brushRef="#br0" timeOffset="4935.114">960 0,'-6'17,"1"0,0 0,1 1,1-1,1 1,0 0,1-1,2 11,-2-5,-11 212,-6 100,3-213,2 71,13-192,0-1,0 1,-1 0,1-1,0 1,0-1,0 1,0 0,0-1,0 1,0 0,0-1,0 1,0-1,0 1,0 0,1-1,-1 1,0-1,0 1,1 0,-1-1,0 1,1-1,-1 1,0-1,1 1,-1-1,1 1,-1-1,1 0,-1 1,1-1,-1 0,1 1,-1-1,1 0,0 0,-1 1,1-1,-1 0,1 0,0 0,-1 0,1 0,0 0,-1 0,1 0,-1 0,1 0,0 0,-1 0,1 0,-1-1,1 1,0 0,-1 0,1-1,-1 1,1 0,-1-1,1 1,-1-1,1 1,-1 0,1-1,-1 0,30-36,-29 37,181-264,-108 203,-72 60,0 0,0 0,0 1,0-1,0 0,0 1,0-1,0 1,1-1,-1 1,0 0,0 0,0 0,0 0,1 1,-1-1,0 0,0 1,0-1,0 1,0 0,0 0,0 0,0 0,0 0,-1 0,1 1,0-1,-1 0,1 1,-1 0,1-1,-1 1,0 0,1-1,-1 1,0 0,0 0,0 0,-1 0,1 1,8 21,-2-1,-1 1,-1 0,-1 1,0-1,-2 2,1 7,19 59,-19-72</inkml:trace>
  <inkml:trace contextRef="#ctx0" brushRef="#br0" timeOffset="5650.15">1864 649,'-34'21,"1"3,1 0,1 2,1 1,1 2,2 0,1 2,-2 6,26-36,0 1,0-1,0 1,0 0,1-1,-1 1,0 0,1 0,-1 0,1 0,0 0,-1 1,1-1,0 0,1 0,-1 1,0-1,1 1,-1-1,1 1,0-1,-1 1,1-1,1 1,-1-1,0 0,0 1,1-1,0 1,-1-1,1 0,0 1,0-1,0 0,1 0,-1 1,0-1,1 0,-1 0,1-1,0 1,0 0,-1-1,1 1,0-1,2 2,8-3,0 0,1-1,-2 0,1-1,0 0,0-1,0-1,-1 0,0 0,0-1,0 0,0-1,8-6,193-168,-211 179,0 0,0 0,0 0,0 0,0 1,0-1,0 0,0 0,1 1,-1-1,0 1,0-1,1 1,-1-1,0 1,1 0,-1-1,0 1,1 0,-1 0,1 0,-1 0,0 0,1 1,-1-1,0 0,1 1,-1-1,0 1,1-1,-1 1,0 0,0-1,0 1,0 0,0 0,0 0,0 0,0 0,0 0,0 0,0 0,0 0,-1 0,1 0,0 1,-1-1,1 0,-1 0,0 1,1-1,-1 0,0 1,0-1,0 1,4 50,-5-47,0-1,0 0,1 1,-1-1,1 1,0-1,1 1,-1-1,1 1,0-1,0 0,0 1,1-1,-1 0,1 0,0 0,0 0,0 0,1 0,0-1,-1 1,1-1,0 0,1 1,-1-1,0-1,1 1,0-1,0 1,3 1,11-2,-1-1,1-1,-1-1,1 0,-1-1,1-1,-1 0,0-2,0 0,0 0,-1-2,0 0,0-1,-1-1,0 0,0-1,-1 0,-1-1,11-11,-2 1,0-1,-2-2,-1 0,0 0,-2-2,-1 0,-1-1,5-14,1-8,-1-1,-3-1,-3-1,-1 0,-3-1,-2 0,-2-5,-4 53,-1-1,0 1,0-1,-1 1,1-1,-1 1,0 0,-1-1,1 1,-1-1,-1 1,1-1,0 1,-1 0,0 0,-1 0,1 0,-1 0,0 1,0-1,0 1,-1 0,1-1,-2 1,2 4,0 0,0 1,-1 0,1 0,0 0,0 0,0 0,0 0,0 1,1-1,-1 1,0 0,1 0,-1 0,1 0,0 1,-1-1,1 0,0 1,1 0,-1-1,0 1,1 0,-1 0,1 0,0 0,0 0,0 0,1 0,-1 1,-3 4,-9 26,1 1,2 1,1 0,2 0,1 1,0 19,-5 28,3-22,2 1,3-1,2 1,4 10,25 95,-54-230,17 40,0 1</inkml:trace>
  <inkml:trace contextRef="#ctx0" brushRef="#br0" timeOffset="5903.645">2229 367,'44'15,"42"4,17-1,0-4,-8-3,-10-5,-10-2,-8-3,-7-1,-7 0,-9-1,-7 0,-5 0,-3 1,-6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56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592 530,'-19'-2,"0"1,-1 1,1 1,-1 1,1 0,0 1,0 2,0 0,1 1,-1 0,2 2,-1 0,1 1,0 0,0 2,2 0,-1 1,1 0,1 1,-3 4,13-10,0 1,0-1,1 0,0 1,0 0,1 0,0 0,1 0,-1 0,1 0,1 0,0 0,0 5,0-9,1 0,-1 0,0-1,1 1,0 0,0 0,0-1,1 1,-1-1,1 1,0-1,0 0,0 1,0-1,0 0,1 0,0-1,-1 1,1-1,0 1,0-1,0 0,1 0,-1 0,0 0,1-1,-1 1,1-1,1 1,11 0,1-1,-1 0,0-2,0 1,0-2,0 0,0-1,0-1,0 0,-1-1,1-1,-2 0,1-1,-1 0,0-2,0 1,-1-2,0 0,-1 0,0-1,0-1,-1 0,-1 0,0-1,2-5,19-15,-1-1,-2-2,-1 0,-2-2,-1-1,-2-1,-2-1,-2 0,-2-2,-1 0,7-39,-21 73,0 1,-1 0,0-1,-1 1,0 0,0-1,-1 1,0 0,0 0,-1 0,0 0,0 1,-4-6,5 10,0-1,0 1,0 0,0 0,-1 0,0 1,1-1,-1 0,0 1,0 0,0 0,0 0,-1 0,1 0,-1 1,1-1,-1 1,1 0,-1 0,0 0,1 1,-1-1,0 1,0 0,1 0,-1 0,0 0,0 1,1 0,-1 0,0 0,-2 1,1 0,-1 1,1 0,-1 0,1 1,0 0,1-1,-1 1,0 1,1-1,0 1,0 0,1 0,-1 0,1 0,0 1,0-1,1 1,0 0,-1 0,-29 124,27-91,2 0,1 1,2 0,2-1,1 0,3 1,1-1,1-1,3 0,1 0,4 6,-11-30,1-1,0 1,1-1,0 0,1-1,0 0,1 0,1-1,-1 0,2-1,0 0,11 8,-5-10</inkml:trace>
  <inkml:trace contextRef="#ctx0" brushRef="#br0" timeOffset="569.743">1158 77,'11'-7,"1"1,-1 0,2 1,-1 0,0 1,1 0,0 1,0 0,0 1,0 1,0 0,0 0,1 2,1 0,-14-1,0 0,0 1,0-1,0 1,0-1,0 1,-1 0,1-1,0 1,0 0,0 0,-1-1,1 1,0 0,-1 0,1 0,-1 0,1 0,-1 0,1 0,-1 0,0 0,1 0,-1 0,0 0,0 1,0-1,0 0,0 0,0 0,0 0,0 0,0 0,-1 0,1 0,0 0,-1 0,1 1,-1-2,1 1,-1 0,1 0,-1 0,0 0,1 0,-1 0,-32 44,33-45,-10 12,-76 109,84-118,1 1,-1 0,1 0,0-1,0 1,0 0,0 0,1 0,-1 0,1 0,0 0,1 0,-1 0,1 0,-1 0,1 0,0 0,1 0,-1-1,1 1,-1 0,1-1,0 1,0-1,1 0,-1 0,1 0,0 0,0 0,0 0,0-1,0 1,0-1,2 1,1 1,-1 0,2 0,-1 0,0-1,1 0,-1 0,1-1,0 0,0 0,0 0,0-1,0 0,0-1,1 1,-1-1,0-1,0 1,0-1,0 0,0-1,0 0,0 0,0-1,5-2,3-5</inkml:trace>
  <inkml:trace contextRef="#ctx0" brushRef="#br0" timeOffset="1248.11">1552 190,'34'12,"1"-2,-1-2,1 0,1-3,-1-1,1-2,18-1,-47-1,0 0,1 0,-1-1,0 0,0 0,0-1,0 0,0 0,0-1,0 1,-1-2,1 1,-1-1,0 0,0 0,0 0,-1-1,1 0,-1 0,0 0,-1-1,1 0,-1 0,2-4,5-8,-7 12,1 0,-1 0,-1 0,1 0,-1-1,0 1,-1-1,0 0,0 0,0 0,-1 0,0 0,0 0,-1 0,0-7,-1 12,0 1,0-1,0 0,-1 1,1-1,-1 1,1-1,-1 1,1 0,-1 0,0 0,0 0,1 0,-1 0,0 0,0 0,0 1,0-1,0 1,0 0,0-1,0 1,-1 0,1 0,0 0,0 0,0 1,0-1,0 1,0-1,0 1,0-1,0 1,0 0,1 0,-1 0,0 0,0 1,1-1,-1 0,1 1,-1-1,1 1,0-1,-1 1,1 0,0-1,0 1,0 0,0 0,0 0,0 2,-13 20,1 2,0 0,2 0,1 1,-5 24,-4 8,-9 22,3 1,3 1,4 1,4 1,4 0,3 2,7-70,-1 1,-1 0,-1-1,0 0,-1 0,-1 0,0 0,-7 12,9-23,0 1,-1-1,0 0,0 0,-1 0,1-1,-1 0,0 0,-1 0,1 0,-1-1,0 0,0 0,-1-1,1 1,-1-1,1-1,-1 1,0-1,0 0,0-1,-3 1,3 0,1-1,-1 1,0-1,1 0,-1-1,0 0,0 0,0 0,0-1,1 0,-1 0,0 0,1-1,-1 0,1-1,-1 0,1 1,0-2,0 1,1-1,-1 0,1 0,-1-1,1 1,1-1,-1 0,1-1,0 1,0-1,0 0,1 0,-1-1,1-3,1 1,0-1,1 1,0-1,0 0,1 0,1 0,-1 1,2-1,-1 0,1 1,1-1,0 1,0-1,1 1,0 0,0 1,6-9,0 0,1 1,1 0,0 1,1 0,1 0,0 2,1 0,16-11,-14 15,0 1,0 0,1 1,0 1,1 1,-1 0,1 2,-1 0,3 1,-2-1,139-17,-25-14,-114 29</inkml:trace>
  <inkml:trace contextRef="#ctx0" brushRef="#br0" timeOffset="1833.68">0 1122,'212'-9,"152"-28,-148 12,806-64,-626 79,-370 10</inkml:trace>
  <inkml:trace contextRef="#ctx0" brushRef="#br0" timeOffset="2450.029">1072 1320,'-37'13,"1"2,0 1,1 2,1 1,1 2,0 1,2 1,-19 19,46-39,0 1,0-1,1 1,-1-1,1 1,0 0,0 0,0 1,1-1,-1 0,1 1,0 0,0-1,1 1,0 0,-1 0,2 0,-1 0,0 0,1 0,0 0,0 0,1 0,-1 0,1 0,0 0,1 0,-1 0,1-1,0 1,0 0,0-1,1 0,-1 1,1-1,0 0,1 0,-1-1,1 1,-1-1,4 3,5-2,0 0,1 0,0-2,-1 1,1-1,0-1,0-1,0 0,0 0,0-1,0-1,0 0,0-1,-1 0,1-1,-1 0,0-1,0-1,-1 0,9-6,12-2,-2-1,0-1,0-2,-2-1,0-2,-2 0,21-22,-24 19,-2-1,-1 0,-1-2,-1 0,-1-1,-2-1,0 0,-2-1,7-26,-17 45,0-1,-1 0,-1 0,1 1,-2-1,0 0,0 0,-1 0,0 0,-1 0,-1 1,0-1,0 1,-3-6,4 11,-1 0,0 0,0 1,0-1,0 1,-1 0,0 0,0 0,0 0,-1 1,1-1,-1 1,0 1,-1-1,1 1,-1-1,1 2,-1-1,0 1,0-1,0 2,0-1,0 1,0 0,-1 0,1 0,-4 1,1 3,0 0,0 1,0 0,0 0,1 1,0 0,0 0,0 1,1 0,0 0,0 1,0 0,1 0,0 1,1 0,-1 0,2 0,-1 0,1 1,0 0,-2 7,-4 9,0 0,2 0,1 1,0 0,2 0,2 0,0 1,1-1,2 1,1 0,1-1,5 25,0-23,2 0,1 0,2-1,0 0,2-1,0-1,10 11,5 3,-16-27</inkml:trace>
  <inkml:trace contextRef="#ctx0" brushRef="#br0" timeOffset="2885.793">1892 1037,'-198'354,"129"-150,66-200,1-1,0 1,0 0,0-1,0 1,0 0,1 0,0 0,0 0,0 1,0-1,1 0,0 0,-1 0,2 1,-1-1,0 0,1 0,0 1,0-1,0 0,0 0,1 0,-1 0,1-1,0 1,1 0,-1-1,0 1,1-1,0 0,0 0,0 0,0 0,0 0,1-1,-1 1,1-1,0 0,3 1,11 0,0-2,0 0,0-1,0-1,0 0,0-2,0 0,0-1,0-1,1-1,22-19,-29 10</inkml:trace>
  <inkml:trace contextRef="#ctx0" brushRef="#br0" timeOffset="3146.247">1525 1348,'38'0,"22"0,11 0,-2-5,-8-1,-9 0,-10 1,-6 2,-5-5,-7 1</inkml:trace>
  <inkml:trace contextRef="#ctx0" brushRef="#br0" timeOffset="3532.886">2202 1066,'38'-1,"-23"0,1 1,-1 0,0 0,0 2,0 0,0 0,-1 2,15 4,-28-7,1-1,-1 1,1-1,-1 1,1 0,-1 0,0 0,0 0,1 0,-1 0,0 0,0 0,0 0,0 1,0-1,0 0,0 1,-1-1,1 1,0-1,-1 1,1-1,-1 1,0-1,1 1,-1-1,0 1,0 0,0-1,0 1,0-1,-1 1,1 0,0-1,-1 1,1-1,-1 1,1-1,-1 1,0-1,0 0,1 1,-1-1,0 0,-1 1,-50 55,50-56,0 1,-37 40,38-41,0-1,0 1,0 0,1 0,-1 0,0 0,1 0,-1 0,1 0,-1 0,1 0,0 0,-1 0,1 0,0 0,0 0,0 0,0 0,0 0,0 0,0 1,0-1,0 0,0 0,0 0,1 0,-1 0,1 0,-1 0,0 0,1 0,0 0,-1 0,1 0,0 0,-1-1,1 1,0 0,0 0,0-1,-1 1,1 0,0-1,0 1,0-1,1 1,6 1,0 0,0-1,0 0,0-1,1 1,-1-1,0-1,0 0,0 0,0 0,0-1,0-1,2 0,9-2,7-1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00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0 744,'15'5,"19"1,8 0,2-1,-2-2,-3-1,-3-1,-3 0,-3-1,-1 0,-1-1,0 1,-1-5,-4-1</inkml:trace>
  <inkml:trace contextRef="#ctx0" brushRef="#br0" timeOffset="235.232">86 1027,'38'0,"23"0,9 0,-1-5,-8-2,-9 1,-9 1,-7 1,-5 2,-8 1</inkml:trace>
  <inkml:trace contextRef="#ctx0" brushRef="#br0" timeOffset="2167.44">932 744,'19'0,"16"0,12 0,2 0,-1 0,-6-5,-4-1,-4 0,-2 1,-3 2,-1 1,-1 0,-4 2</inkml:trace>
  <inkml:trace contextRef="#ctx0" brushRef="#br0" timeOffset="3069.963">1355 998,'66'-23,"-2"-3,-1-2,-1-3,-1-3,53-40,-93 58,0-2,-1 0,-1-1,-1-1,0 0,-2-2,0 0,-2 0,0-2,-2 0,2-4,-14 27,1 0,-1 1,1-1,-1 0,1 0,-1 0,0 0,1 1,-1-1,0 0,0 0,1 0,-1 0,0 0,0 0,0 0,0 0,0 0,-1 0,1 0,0 0,0 0,-1 1,1-1,0 0,-1 0,1 0,-1 0,1 0,-1 1,1-1,-1 0,0 1,1-1,-1 0,0 1,0-1,1 1,-1-1,0 1,0-1,0 1,0 0,0-1,1 1,-1 0,0 0,0-1,0 1,0 0,0 0,0 0,0 0,0 0,-52 15,39-4,0 0,2 1,-1 0,1 0,1 2,0-1,1 1,1 1,0 0,1 0,1 1,0 0,-4 16,9-28,0 0,1 0,0 0,0 0,0 1,0-1,1 0,0 1,-1-1,2 0,-1 0,0 1,1-1,0 0,0 1,0-1,1 0,-1 0,1 0,0 0,0-1,0 1,1 0,-1-1,1 1,0-1,0 0,0 0,0 0,1-1,-1 1,1-1,-1 1,1-1,0 0,0-1,0 1,0-1,0 0,3 1,15 0,0-1,0-1,0-1,0-1,0-1,0-1,-1-1,1-1,-1-1,-1 0,1-2,-1 0,-1-2,1 0,-2-1,0 0,0-2,4-5,97-97,-119 116,0 0,0 0,0 0,0 1,1-1,-1 0,0 0,0 0,1 0,-1 1,0-1,0 0,1 0,-1 0,0 0,0 0,1 0,-1 0,0 0,0 0,1 0,-1 0,0 0,1 0,-1 0,0 0,0 0,1 0,-1 0,0 0,1 0,-1 0,0 0,0-1,0 1,1 0,-1 0,0 0,0 0,1-1,-1 1,-14 33,9-23,2-6,1-1,0 1,0 0,0 0,0 0,1 0,0 0,-1 0,2 0,-1 0,0 0,1 1,0-1,0 0,0 1,0-1,1 0,-1 0,1 0,0 1,1-1,-1 0,1 0,-1 0,1-1,0 1,1 0,-1-1,1 1,-1-1,1 0,0 0,0 0,1 0,-1-1,4 3,1-2,-1-1,1 0,0 0,0-1,0 0,0 0,0-1,0 0,0-1,0 0,0 0,0 0,0-1,-1 0,1-1,0 0,-1 0,4-2,122-85,-103 67,-10 6,0-1,-2 0,0-1,-1-1,0-1,11-20,-10-8,-18 48,0 1,1-1,-1 0,0 0,0 0,0 0,0 0,0 0,0 1,0-1,0 0,0 0,0 0,0 0,-1 0,1 0,0 1,-1-1,1 0,-1 0,1 0,0 1,-1-1,0 0,1 1,-1-1,1 0,-1 1,0-1,1 1,-1-1,0 1,0-1,0 1,1-1,-1 1,0 0,0 0,0-1,0 1,0 0,1 0,-1 0,0 0,0 0,0 0,0 0,0 0,0 0,0 1,1-1,-1 0,0 0,0 1,0-1,-9 6,0-1,0 1,0 1,1 0,0 0,0 1,1 0,0 1,1 0,-1 0,2 0,-1 1,2 0,-1 0,1 1,1-1,-2 6,4-8,0-1,1 1,0 0,0 0,1 0,0 0,0-1,1 1,0 0,0 0,1-1,0 1,1-1,-1 1,1-1,1 0,-1 0,1 0,1 0,-1-1,1 0,0 0,0 0,1 0,0-1,0 0,0 0,0-1,1 0,0 0,0 0,0-1,0 0,1 0,-1-1,1 0,-1 0,1-1,0 0,0 0,6-1,43 2,-32-2</inkml:trace>
  <inkml:trace contextRef="#ctx0" brushRef="#br0" timeOffset="3465.809">3049 151,'37'-10,"-17"4,-1 0,2 1,-1 1,0 2,1-1,-1 2,1 1,0 1,0 0,-20-1,1 0,-1 0,0 1,0-1,1 0,-1 1,0-1,0 0,0 1,1-1,-1 1,0 0,0-1,0 1,0 0,0 0,0 0,0 0,0 0,-1 0,1 0,0 0,-1 0,1 0,0 0,-1 0,1 0,-1 0,0 1,1-1,-1 0,0 0,0 1,0-1,0 0,0 1,0-1,0 0,0 0,0 1,-1-1,1 0,0 0,-1 1,-33 56,23-41,6-9,1-5,1 0,0 0,1 0,-1 0,0 0,1 0,0 1,0 0,0-1,0 1,0 0,1 0,0-1,0 1,0 0,0 1,0-1,1 0,0 0,0 0,0 0,0 0,1 0,-1 0,1 0,0 0,0 0,1 0,-1 0,1 0,0 0,0-1,0 1,1-1,-1 0,1 0,0 1,-1-2,2 2,6 2,-1 0,1 0,0-1,0 0,0-1,1 0,0-1,-1 0,1-1,0 0,1 0,11-1</inkml:trace>
  <inkml:trace contextRef="#ctx0" brushRef="#br0" timeOffset="5970.046">3754 236,'81'-13,"-1"-3,-1-4,27-12,-93 29,-1 0,0 0,0-1,-1-1,1 0,-1-1,0 0,0 0,-1-1,0 0,0-1,0-1,-1 1,-1-1,1-1,5-8,-14 18,1-1,0 1,-1-1,1 0,-1 0,1 1,-1-1,1 0,-1 0,1 0,-1 1,0-1,1 0,-1 0,0 0,0 0,0 0,0 0,1 0,-1 0,-1 1,1-1,0 0,0 0,0 0,0 0,-1 0,1 0,0 0,-1 1,1-1,-1 0,1 0,-1 0,1 1,-1-1,1 0,-1 1,0-1,1 0,-1 1,0-1,0 1,1-1,-1 1,0-1,0 1,0 0,0 0,0-1,0 1,1 0,-1 0,0 0,0 0,0 0,0 0,0 0,0 0,0 0,0 0,0 1,1-1,-1 0,0 0,0 1,0-1,0 1,-8 6,-1 1,2 0,-1 0,1 1,1 0,-1 0,2 1,-1 0,1 0,1 0,0 1,0 0,-1 6,-30 82,4 2,5 1,0 27,-38 136,-77 188,137-437,-1 0,0-1,-1 0,-1-1,-1 1,0-1,0-1,-2 0,0 0,0-1,-1-1,0 0,-12 8,22-17,-1-1,0 1,0-1,0 0,1 1,-1-1,-1-1,1 1,0 0,0-1,0 0,0 1,0-1,0 0,0-1,-1 1,1-1,0 1,0-1,0 0,0 0,0 0,1 0,-1-1,0 1,0-1,1 0,-1 0,1 0,-1 0,1 0,0 0,-1-2,-2-3,0 0,1 0,0 0,0 0,0-1,1 1,0-1,1 0,0 0,0 0,1 0,-1-4,4-232,-3 234,0-1,1 1,0-1,1 1,0-1,0 1,1-1,1 1,0 0,0-1,1 2,0-1,0 0,1 1,1 0,0 0,0 0,1 1,-1 0,2 0,-1 1,7-5,248-83,-225 78,-2-2,0-1,-1-1,26-23,68-41,-127 84,1-1,-1 1,1-1,0 1,-1 0,1 0,0 0,0 0,0 0,-1 0,1 0,0 0,0 1,1-1,-1 1,0 0,0-1,0 1,0 0,0 0,0 0,0 1,0-1,0 0,0 1,0-1,0 1,0 0,0 0,0 0,0 0,0 0,-1 0,1 0,0 1,-1-1,1 0,-1 1,1 0,-1-1,0 1,0 0,0-1,0 1,0 0,0 0,0 0,0 0,-1 0,1 0,-1 2,-1 255,5-236,2-5</inkml:trace>
  <inkml:trace contextRef="#ctx0" brushRef="#br0" timeOffset="11275.437">4939 941,'-24'34,"-17"20,-2 6,1-7,4-8,7-6,6-11,0-9,6-8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17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56 678,'-1'1,"-1"0,0 1,1-1,-1 0,0 0,1 1,-1-1,1 1,0-1,0 1,-1 0,1 0,0-1,1 1,-1 0,0 0,0 0,1 0,-1 0,1 0,0 0,-1 0,1 0,0 0,0 0,0 1,-1 7,-2 4,-3 3,0 1,2 0,0 1,2-1,0 1,0-1,2 1,0-1,2 1,0 0,0-1,2 0,1 0,0 0,1 0,3 6,-7-21,0 0,0-1,0 1,1-1,-1 1,1-1,-1 0,1 0,0 0,0 0,0 0,0-1,0 1,0-1,0 0,0 0,0 0,1 0,-1-1,1 1,-1-1,0 0,1 0,-1 0,0 0,1-1,-1 1,0-1,1 0,-1 0,1-1,5-1,0 0,0-1,0 0,-1-1,0 0,0 0,0-1,-1 0,1 0,4-6,94-100,-105 112,0-1,0 0,0 1,0-1,0 1,0-1,0 1,1 0,-1-1,0 1,0 0,0 0,0 0,1 0,-1 0,0 0,0 0,0 0,1 1,-1-1,0 0,0 1,0-1,0 0,0 1,1 0,-1-1,0 1,0 0,-1-1,1 1,0 0,0 0,0 0,0 0,-1 0,1 0,0 0,-1 0,1 0,-1 0,1 0,-1 1,21 57,-18-48,1 4,1-1,1 0,0 0,1-1,1 1,0-2,0 1,1-1,6 5,-13-14,2 1,-1-1,0 0,1 0,-1 0,1-1,0 1,0-1,0 0,0 0,0 0,0-1,0 1,1-1,-1 0,1-1,-1 1,1-1,-1 1,1-1,-1-1,1 1,-1 0,1-1,-1 0,0 0,1-1,-1 1,0-1,0 0,0 0,0 0,1-2,13-11,0 0,-2-2,0 0,-1-1,-1-1,0 0,-1 0,-2-2,0 1,-1-2,-1 1,-1-1,-1 0,0-5,11-85,-18 88</inkml:trace>
  <inkml:trace contextRef="#ctx0" brushRef="#br0" timeOffset="1262.49">1072 1,'-20'212,"10"1,11 85,0-119,-1-177,-1 0,0 1,1-1,-1 0,1 0,-1 1,1-1,0 1,0-1,0 0,0 1,0-1,0 0,1 1,-1-1,1 0,0 1,0-1,-1 0,1 0,1 0,-1 0,0 0,0 0,1 0,-1 0,1 0,0 0,0-1,-1 1,1-1,0 0,0 1,0-1,0 0,1 0,-1 0,0 0,0-1,1 1,-1-1,0 1,1-1,8-5,-1 0,0-1,0-1,0 1,0-2,-1 1,-1-1,1-1,-1 1,1-3,10-9,-14 14,17-17,1 0,1 2,1 0,1 2,0 0,12-4,-37 22,-1 1,1-1,0 1,0-1,0 1,0 0,0-1,0 1,0 0,0 0,0-1,0 1,1 0,-1 0,0 0,0 0,0 1,0-1,0 0,0 0,0 1,0-1,0 0,0 1,0-1,0 1,0-1,0 1,-1 0,1-1,0 1,0 0,0 0,-1-1,1 1,-1 0,1 0,0 0,-1 0,1 0,-1 0,0 0,1 0,-1 0,0 0,0 0,0 0,1 1,2 58,-3-52,0 6,-2-3,1 0,0-1,0 1,1 0,1 0,-1-1,2 1,0-1,0 1,1-1,0 1,1-1,0 0,0-1,1 1,0-1,1 0,0 0,1 0,0-1,0 0,3 2,-1-6,0-1,0 0,0 0,0 0,1-1,-1-1,1 1,-1-2,1 1,0-1,-1-1,1 0,-1 0,1-1,-1 0,1-1,-1 0,0 0,0-1,-1 0,1 0,-1-1,0-1,5-3,100-104,-104 103,-1 1,0-2,0 1,-1-1,0 0,-1 0,0-1,-1 0,0 0,-1 0,-1-1,0 1,0-1,0-10,-3 21,0 0,0 0,0 0,0 0,0 0,0-1,-1 1,1 0,-1 0,1 0,-1 0,0 0,0 0,0 0,0 1,0-1,0 0,0 0,-1 1,1-1,-1 1,1-1,-1 1,0 0,1-1,-1 1,0 0,0 0,0 0,0 0,0 1,0-1,0 0,0 1,0 0,0-1,0 1,0 0,-1 0,1 0,-83 24,76-18,0 2,0-1,0 1,1 1,0 0,1 0,-1 0,2 1,0 0,0 0,1 1,0-1,0 1,2 0,-1 1,1-1,1 1,0-1,1 1,0 0,0-1,1 1,1 0,0 0,1-1,2 10,2-12,-1-1,1 0,1 0,0-1,0 1,0-2,1 1,0-1,0 0,0-1,1 0,0 0,0-1,0 0,1 0,-1-1,1 0,0-1,-1 0,1-1,0 0,0 0,0-1,6-1,3-2,0-1,-1-1,0 0,0-1,0-1,0-1,-1-1,0 0,-1-1,0-1,-1 0,2-3,6-6,-1-1,-1 0,0-2,-2-1,-1 0,-1-1,13-26,17-91,-46 140,-1 1,0-1,0 0,0 0,0 0,0 0,0 0,-1 0,1 0,-1 0,1 0,-1 0,0 0,0 1,0-1,0 0,0 1,0-1,0 0,0 1,-1-1,1 1,0 0,-1 0,0-1,1 1,-1 0,0 0,1 0,-1 0,0 1,0-1,0 0,0 1,1 0,-1-1,0 1,0 0,0 0,0 0,0 0,0 0,0 0,0 1,0-1,0 1,0-1,0 1,1 0,-1-1,0 1,0 0,1 0,-1 1,1-1,-1 0,1 0,-1 2,-3-1,0 1,0-1,0 1,1 1,-1-1,1 1,0-1,0 1,0 1,1-1,-1 0,1 1,0 0,0-1,1 1,0 0,-1 1,2-1,-1 0,0 3,4-5,-1 0,1 0,1 0,-1 0,0-1,1 1,-1-1,1 0,0 0,-1 0,1 0,0 0,0 0,0-1,1 0,-1 1,0-1,1-1,-1 1,0 0,1-1,-1 1,1-1,-1 0,1 0,-1-1,0 1,1-1,2 0,-2 1,15 0,49 6,-66-5,-1 0,1-1,-1 1,1 0,-1 0,0 0,1 0,-1 0,0 0,0 0,0 1,0-1,0 0,0 1,0-1,0 1,-1-1,1 1,0-1,-1 1,1-1,-1 1,0 0,1-1,-1 1,0 0,0-1,0 1,0 0,0-1,-1 1,1 0,0-1,-1 1,0-1,1 1,-1-1,0 2,-10 28,9-27,0 0,-1 0,1 1,0-1,1 1,-1 0,1-1,0 1,0 0,1 0,-1 0,1-1,0 1,1 0,-1 0,1 0,0 0,0-1,0 1,0 0,1-1,0 1,0-1,0 0,1 1,0-1,-1 0,1-1,1 1,109 46,-101-40</inkml:trace>
  <inkml:trace contextRef="#ctx0" brushRef="#br0" timeOffset="1868.267">2653 961,'48'-15,"0"-2,-1-2,-1-3,8-6,-42 24,-1-1,0 0,-1 0,1-1,-1 0,0-1,0-1,-1 1,0-1,0-1,-1 0,0 0,-1-1,0 1,0-2,-1 1,-1-1,1 0,-2 0,1 0,-2-1,0 1,1-5,-5 12,1 0,-1 0,0 0,-1 1,1-1,-1 1,1-1,-1 1,0-1,0 1,-1 0,1 0,-1 0,1 0,-1 1,0-1,0 1,0-1,0 1,-1 0,1 0,-1 1,1-1,-1 1,1-1,-1 1,0 0,0 1,0-1,1 1,-1-1,0 1,0 0,0 1,0-1,0 1,1-1,-1 1,0 0,0 1,1-1,-1 1,1-1,-1 1,1 0,0 0,-1 1,-9 6,0 0,0 1,1 0,0 1,1 0,0 1,1 0,0 1,1 0,0 0,1 1,1 0,0 1,1 0,1 0,0 0,1 0,1 1,0-1,0 9,2-16,1 0,0 0,0 0,1 0,0 0,0 0,1-1,0 1,1-1,-1 1,1-1,1 0,-1 0,1 0,1 0,-1-1,1 1,0-1,0 0,1-1,0 0,0 1,0-2,1 1,-1-1,1 0,0 0,0-1,1 0,-1 0,1-1,-1 0,1 0,0-1,0 0,0 0,4 0,0-1,1 0,-1 0,0-2,1 1,-1-1,0-1,0-1,0 1,10-6,2-2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1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1 666,'35'1,"0"0,0-3,0-1,0-2,-1-1,1-1,-1-2,-1-2,10-4,6-12,-2-2,0-2,-2-2,-2-2,35-35,53-90,-128 156,0 1,0-1,0 0,-1 0,0 0,1 0,-2 0,1 0,0-1,-1 1,0-1,0 1,0-1,-1 0,1 1,-1-1,0 1,0-1,-1 0,1 1,-1-1,0 1,-1-1,1 1,-1-1,0 1,0 0,0 0,0 0,-1 0,1 0,-1 0,0 1,-1 0,1-1,0 1,-1 0,0 0,1 1,-1-1,0 1,-1 0,-2-1,0 2,1 0,-1 1,1 0,-1 1,1-1,0 1,-1 0,1 1,0 0,-1 0,1 0,0 0,1 1,-1 0,0 1,1-1,0 1,0 0,0 0,-3 4,-84 100,80-92,1 2,1-1,1 1,0 1,1 0,1 0,1 0,1 1,0 0,2 0,0 0,1 0,1 1,1-1,1 0,1 1,3 15,-3-28,0 0,1 0,0 0,1 0,-1 0,1-1,1 1,-1-1,2 0,-1-1,0 1,1-1,1 0,-1 0,1-1,-1 0,2 0,-1-1,0 0,1 0,0 0,0-1,0 0,0-1,0 0,1 0,6 0,12 1,-1-1,1-2,-1 0,1-2,-1 0,0-2,0-1,12-5,-4 0,-2-2,0-1,0-2,-1 0,-1-3,-1 0,0-2,-1-1,-2-1,0-1,-1-1,-2-2,0 0,12-21,-30 40,1 1,-2-1,1 0,-1 0,0-1,-1 1,0-1,0 1,0-1,-1 0,0 0,-1-1,0 1,0 0,-1 0,0-1,0 1,-1-2,1 9,-1 0,1 0,-1 0,1 0,-1 0,0 0,0 0,1 0,-1 0,0 0,0 1,0-1,0 0,0 0,0 1,0-1,0 1,0-1,0 1,0-1,-1 1,1 0,0-1,0 1,0 0,-1 0,1 0,0 0,0 0,0 0,-1 0,1 0,0 1,0-1,0 0,0 1,0-1,-1 1,1-1,0 1,0 0,-1 0,-39 34,31-23,2 1,-1 0,2 1,0 0,0 0,1 0,1 1,1-1,0 2,1-1,-1 9,3-17,0 0,1 0,0 0,0 0,1 0,0 0,0 0,0 0,1-1,0 1,0 0,1-1,0 1,0-1,1 0,-1 0,1 0,1-1,-1 1,1-1,0 0,0 0,0-1,1 1,-1-1,4 1,2 1,1-1,0 0,0-1,0 0,0-1,1-1,0 0,-1 0,1-1,0-1,0 0,-1-1,1 0,0-1,-1 0,1-1,-1-1,10-3,11-6,1-1,-2-2,0-1,-1-2,-1-1,2-3,-10 8,0-2,-1 0,-1-1,0-2,-2 0,0-1,-1 0,-1-1,-1-1,-2-1,0 0,-1-1,-2 0,0-1,5-26,-13 48,-1 0,0 0,0 0,0 0,-1-1,0 1,1 0,-1 0,-1 0,1-1,-1 1,0 0,1 0,-2 0,1 0,0 0,-1 0,0 0,0 0,0 1,0-1,-1 1,0-1,1 1,-1 0,0 0,0 0,-1 1,1-1,-1 1,1-1,-1 1,0 0,0 1,0-1,0 1,0 0,0-1,0 2,0-1,0 0,-1 1,1 0,0 0,0 0,0 1,-2 0,-3 3,-1 0,1 1,0 1,0 0,1 0,0 0,0 1,0 1,1-1,0 1,1 0,-1 1,2-1,-1 1,1 0,0 1,-2 6,-2 7,1 0,1 1,1 0,1 0,1 0,1 0,1 3,1-15,0 1,1-1,0 1,1 0,0-1,1 1,0-1,1 0,1 0,0 0,0 0,1 0,1-1,0 0,0 0,1-1,1 1,0-1,0-1,1 0,0 0,0-1,4 3,1-2,0 0,1-1,0-1,0-1,0 0,1 0,0-2,0 0,0-1,1 0,-1-2,1 0,-1 0,1-2,-1 0,1-1,1-1,7-3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1,'0'38,"5"23,2 5,-1-3,-1-8,-1-13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1,'-17'11,"0"0,1-1,0 2,1 0,0 1,1 0,1 1,0 1,11-13,1 1,-1-1,1 1,0-1,0 1,0 0,0 0,0-1,0 1,1 0,0 0,-1 0,1 0,0 0,0 0,1-1,-1 1,0 0,1 0,0 0,0 0,0-1,0 1,0 0,0-1,1 1,-1-1,1 0,0 1,0-1,0 0,0 0,0 0,0 0,1 0,-1-1,0 1,1-1,-1 1,1-1,0 0,-1 0,1 0,0 0,1-1,46 16,-42-15,0 0,0 0,0 1,0 0,-1 1,1 0,-1 0,0 0,0 1,0 0,0 1,-1-1,1 1,-1 0,-1 1,1 0,-1 0,0 0,0 0,0 1,-1 0,0 0,1 3,-4-4,1-1,-1 1,0-1,-1 1,0-1,0 1,0 0,0-1,-1 1,0-1,0 1,0-1,-1 1,0-1,0 0,0 0,-1 0,0 0,0 0,0 0,0-1,-1 1,1-1,-1 0,-1 0,1-1,0 1,-1-1,0 0,1 0,-1 0,-5 1,4 1,0-1,0 0,0-1,0 1,-1-1,0 0,1 0,-1-1,0 0,0-1,0 1,0-1,-1 0,1-1,0 0,0 0,-1-1,1 1,0-1,0-1,0 0,0 0,0 0,0-1,-3-1,-3-8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0:49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58 283,'17'95,"-7"21,-4 0,-8 68,0-49,1 463,6-572,1-27</inkml:trace>
  <inkml:trace contextRef="#ctx0" brushRef="#br0" timeOffset="384.279">594 226,'-28'120,"6"0,5 2,5 0,5 0,6 36,5-119,1 0,2 0,2-1,1 0,2-1,1 0,3-1,17 31,-10-23,-23-45,0 1,0 0,0-1,0 1,0 0,-1-1,1 1,0 0,0-1,0 1,0 0,0-1,0 1,0 0,1 0,-1-1,0 1,0 0,0-1,0 1,0 0,0-1,0 1,1 0,-1 0,0-1,0 1,0 0,1 0,-1 0,0-1,0 1,1 0,-1 0,0 0,1-1,-1 1,0 0,0 0,1 0,-1 0,0 0,1 0,-1 0,0 0,1 0,-1 0,0 0,1 0,-1 0,0 0,1 0,-1 0,0 0,0 0,1 0,-1 1,0-1,1 0,-1 0,0 0,-1-30,-9 0,0 1,-2 1,-1 0,-2 0,0 2,-2 0,0 0,-2 2,-1 0,-1 1,-1 1,0 2,-2 0,-1 1,13 8,-1 1,-1 1,1 0,-2 1,1 0,-1 1,0 1,-1 0,1 1,-1 1,0 1,0 0,-1 1,1 0,0 1,-1 1,-1 1,13 0,-1 0,1 0,0 1,0-1,-1 1,1 0,0 1,1-1,-1 1,0 0,1 0,0 0,0 1,0 0,0-1,0 1,1 1,-1-1,1 0,0 1,1 0,-1 0,1 0,0 0,0 1,-6 18</inkml:trace>
  <inkml:trace contextRef="#ctx0" brushRef="#br0" timeOffset="1189.626">989 1158,'-7'15,"1"0,1 0,1 1,0 0,1 0,1 0,0 1,1-1,1 1,0-1,1 0,1 1,1-1,0 0,2 2,-3-14,0 0,0-1,0 1,0-1,1 1,0-1,-1 0,1 0,0 0,1-1,-1 1,0-1,1 1,0-1,-1 0,1-1,0 1,0-1,0 1,0-1,0 0,0-1,0 1,1-1,-1 0,0 0,0 0,0 0,0-1,1 0,-1 1,0-2,0 1,0 0,-1-1,1 0,0 0,0 0,-1 0,1 0,-1-1,0 0,0 1,0-1,0 0,0-1,-1 1,1 0,-1-1,0 0,0 1,1-4,7-10,0-1,-1 0,-1 0,-1-1,-1 0,0 0,-1-1,-2 0,0 0,0 0,-2 0,-1 0,0 0,-2 0,0 0,-1 0,-1 0,-1 1,-2-7,5 21,0 1,1-1,-1 1,-1-1,1 1,-1 0,1 0,-1 0,0 0,-1 0,1 1,-1-1,1 1,-1 0,0 0,0 0,-1 1,1-1,-1 1,1 0,-1 1,1-1,-1 1,0 0,0 0,0 0,0 0,1 1,-1 0,0 0,0 1,0-1,0 1,0 0,0 0,-2 1,1 1,1 0,-1 1,0 0,1-1,0 2,0-1,0 1,0-1,1 1,0 1,0-1,0 0,0 1,1 0,0 0,0 0,1 0,0 1,0-1,0 0,1 1,0 0,0-1,1 1,0-1,0 1,0 0,1-1,0 1,0 0,1-1,0 0,0 1,0-1,1 0,0 0,0 0,0 0,1-1,0 1,0-1,0 0,1 0,0-1,0 1,0-1,6 4,1-3,0 1,0-1,0-1,1 0,0-1,0-1,0 0,0 0,0-1,0-1,1 0,-1-1,0 0,0-1,0-1,0 0,-1-1,1 0,-1-1,9-4,17-10,0-2,-2-1,0-2,-2-1,25-24,-28 24,-2-1,0-2,-2-1,0-1,-3-1,0-1,-2-1,-2-1,-1-1,-1-1,-3 0,7-22,-15 37,0-1,-2 1,0-1,-1-1,-1 1,-2 0,0-1,-1 1,-1-1,-1 1,-2 0,0 0,-1 0,-1 0,-1 1,-1 0,0 0,-2 1,-12-19,20 35,-1 0,0 0,0 1,0-1,0 1,0 0,-1 0,0 0,1 0,-1 1,0 0,0-1,-1 1,1 1,0-1,-1 1,1-1,-1 1,1 1,-1-1,0 0,1 1,-1 0,1 0,-1 1,0-1,1 1,-1 0,1 0,-1 1,1-1,0 1,-1 0,1 0,0 0,0 1,0-1,-2 4,-7 11,2 1,0 0,1 0,1 2,0-1,2 1,0 0,1 0,2 1,0 0,0 0,2 0,1 0,1 0,2 21,-4 20,2 0,3 0,3 0,3 0,2-1,3 0,7 16,116 260,-137-335,1 0,-1 0,0 0,1 0,0 0,-1 0,1 0,0 0,0-1,0 1,0 0,0 0,0-1,1 1,-1-1,0 0,1 1,-1-1,1 0,0 0,-1 1,1-1,0-1,0 1,0 0,-1 0,1-1,0 1,0-1,0 1,0-1,0 0,0 0,0 0,0 0,0 0,0-1,0 1,0 0,0-1,0 1,0-1,12-9,0 0</inkml:trace>
  <inkml:trace contextRef="#ctx0" brushRef="#br0" timeOffset="1432.748">2090 1017,'-5'38,"-1"23,0 5,1-8</inkml:trace>
  <inkml:trace contextRef="#ctx0" brushRef="#br0" timeOffset="1601.639">2090 566,'4'14,"3"5</inkml:trace>
  <inkml:trace contextRef="#ctx0" brushRef="#br0" timeOffset="1989.61">2485 791,'-21'30,"0"2,2 0,2 1,1 1,1 1,2 0,2 0,-4 19,14-49,-1 0,0 0,1 0,0 0,0 0,1 0,-1 0,1 1,0-1,1 0,-1 0,1 0,0 0,0 0,1 0,-1 0,1 0,0 0,1-1,-1 1,1-1,0 0,0 1,0-1,0 0,1-1,0 1,0-1,0 0,0 1,0-2,0 1,1 0,0-1,-1 0,1 0,0 0,0-1,0 0,3 1,5-3,1 1,-1-2,0 0,0 0,0-1,0-1,-1 0,0-1,1 0,-2-1,1-1,-1 1,1-2,-2 0,1 0,-1-1,-1 0,0 0,0-1,-1-1,0 1,5-9,33-49,-3-1,-2-2,-4-2,14-43,-37 77,-2-1,-1-1,-2 0,-2 0,-2-1,-2 1,-1-1,-2 0,-2 0,-2 0,-2 1,-8-32,11 61,-1-1,-1 1,0 0,0 0,-1 1,0-1,-1 1,-1 1,-3-4,9 10,-2 0,1 1,0 0,-1 0,1 0,-1 0,0 0,0 1,0 0,-1-1,1 2,0-1,-1 0,1 1,-1 0,1 0,-1 0,0 1,1-1,-1 1,0 0,0 1,1-1,-1 1,0 0,1 0,-2 1,-6 2,0 1,1 1,0 0,0 1,0 0,1 1,0 0,0 0,1 1,0 0,0 1,1 0,1 0,0 1,0 0,-1 4,-6 13,0 0,3 2,0-1,2 2,1-1,0 4,3-2,1-1,2 1,1-1,1 1,2 0,1-1,1 1,2-1,1 0,1-1,2 0,1 0,2-1,0 0,2-1,1-1,2 0,0-1,1-1,10 7,-19-21,2-1,-1-1,1 0,0 0,1-1,0-1,0 0,1-1,-1 0,1-1,1 0,-1-2,1 1,-1-2,1 0,0-1,0 0,0-1,0-1,0 0,-1-1,1-1,2-1,16-6,-5-1</inkml:trace>
  <inkml:trace contextRef="#ctx0" brushRef="#br0" timeOffset="2952.602">3530 622,'-30'24,"-31"22,2 3,3 3,2 2,-17 23,28 15,42-90,0 1,0-1,1 1,0-1,-1 1,1 0,0-1,0 1,0-1,1 1,-1-1,0 1,1 0,0-1,0 0,0 1,0-1,0 1,0-1,0 0,1 0,-1 0,1 0,0 0,-1 0,1 0,0 0,0-1,0 1,0-1,1 1,-1-1,0 0,1 0,-1 0,3 0,4 0,0-1,0 0,0-1,1 0,-1 0,0-1,0 0,-1-1,1 0,0 0,-1-1,0 0,0 0,2-2,-4 3,25-16,0-1,-2-1,-1-2,0-1,-2-1,-1-1,-1-1,-1-1,-1-2,11-21,-10 30,-14 39,-19 40,5-39,1 1,1 0,1 1,0-1,2 0,0 0,2 1,0-1,1 0,2 7,-3-23,-1 0,0 0,1-1,0 1,0-1,0 1,0-1,0 0,1 0,-1 0,1 0,0 0,0 0,0-1,0 1,1-1,-1 0,0 0,1-1,0 1,-1 0,1-1,0 0,0 0,0 0,0-1,0 1,0-1,0 0,0 0,0 0,0-1,-1 1,1-1,0 0,0 0,0 0,0-1,-1 1,1-1,-1 0,1 0,-1 0,0-1,0 1,1-2,17-16,-1-1,-2 0,0-2,-1 0,-1-1,-2 0,0-1,-2-1,0 0,-2-1,-1 0,0-4,-2 10,-4 12,-13 35,5-5,1 1,0 0,2 0,0 0,2 0,0 0,2 0,0 0,2 4,-4-21,1-1,0 1,0 0,0 0,1-1,-1 1,1-1,0 1,1-1,-1 0,1 0,-1 0,1 0,1 0,-1-1,0 1,1-1,0 0,-1 0,1 0,0-1,1 1,-1-1,0 0,1 0,-1-1,1 1,0-1,-1 0,1 0,0 0,0-1,0 0,0 0,-1 0,1 0,0-1,0 0,0 0,-1 0,1-1,-1 1,3-2,8-10,0 0,-1-1,-1 0,0-1,-1 0,-1-1,0-1,-1 0,-1 0,-1-1,0 0,-1 0,-1-1,0-4,16-33,3 0,2 2,2 1,36-47,-65 100,0-1,0 0,0 1,0-1,1 1,-1-1,0 0,1 1,-1-1,0 1,1-1,-1 1,1-1,-1 1,1 0,-1-1,1 1,-1-1,1 1,-1 0,1-1,-1 1,1 0,0 0,-1 0,1-1,0 1,-1 0,1 0,-1 0,1 0,0 0,-1 0,1 0,0 0,-1 1,1-1,0 0,-1 0,1 0,-1 1,1-1,-1 0,1 1,0-1,-1 0,1 1,-1-1,0 1,1-1,-1 0,1 1,-1 0,0-1,1 1,-1-1,0 1,1-1,-1 1,0 0,0-1,0 1,1 0,10 42,-11-42,5 43,-3-1,-1 0,-3 1,-1-1,-3 12,-4 53,-10 341,12-281,8-78,-4-1,-5 1,-3-1,-3-1,-5 0,-4-2,-13 28,28-92,-2 0,0 0,-2-2,0 1,-2-1,-8 9,17-23,0 1,0-1,0-1,-1 1,0-1,0 0,0 0,-1-1,1 0,-1-1,0 0,0 0,0 0,-1-1,1 0,0-1,-1 0,0 0,1-1,-3 0,8 0,-1-1,0 1,0-1,0 0,1 0,-1-1,0 1,1-1,-1 1,1-1,0 0,-1-1,1 1,0-1,0 1,1-1,-1 0,1 0,-1 0,1 0,0 0,0-1,0 1,0-1,1 1,0-1,-1 1,1-1,1 0,-1 0,0-3,3-127,9 81,3 0,3 0,1 2,3 0,2 2,2 0,3 2,1 0,2 2,2 2,2 1,2 1,4 0,-16 14,2 0,0 2,1 1,2 1,0 2,2 1,0 1,1 2,1 1,0 1,36-8,138-7,-172 29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1 342,'34'0,"-1"-2,1-1,0-1,-1-2,0-1,-1-2,1-1,-2-1,1-2,6-5,-23 8,-1 0,1-1,-2-1,0 0,0-1,-1 0,-1-1,0 0,-1-1,1-2,-10 15,1-1,0 0,-1 1,0-1,0 0,0 0,0 0,0 1,0-1,-1 0,1 0,-1 0,0 0,0 0,0-1,0 1,-1 0,1 0,-1 1,0-1,1 0,-2 0,1 0,0 0,0 1,-1-1,1 0,-1 1,0 0,0-1,0 1,0 0,0 0,-1 0,1 0,-1 0,1 1,-1-1,1 1,-1-1,0 1,0 0,0 0,0 0,0 1,-2-1,-3-1,-1 0,0 1,0 0,0 0,0 1,0 0,0 1,0 0,0 0,1 1,-1 0,0 0,1 1,-1 0,1 1,0 0,0 0,-2 2,-125 105,122-98,0 0,1 1,1 0,0 1,1 0,1 1,1 0,0 0,0 1,2 0,0 0,1 1,1 0,1 0,0 0,1 0,1 0,1 1,1-12,0 0,0 0,0 0,1-1,0 1,0-1,1 1,0-1,0 0,0 0,1 0,0 0,0-1,1 1,-1-1,1 0,0-1,0 1,1-1,-1 0,1 0,0-1,0 1,4 0,7 3,0-1,1 0,-1-2,1 0,0 0,0-2,0-1,14 0,19-1,-1-3,0-2,0-2,-1-2,0-2,32-13,-50 13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8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14,'-12'-4,"-1"1,0 1,0 0,0 0,0 1,0 1,0 0,-1 1,1 1,0 0,1 0,-1 2,0-1,1 2,-1-1,1 2,1 0,-12 6,3 3,15-13,0 0,0 0,0 0,0 1,1-1,0 1,-1 0,1 1,0-1,0 1,1-1,-1 1,1 0,0 1,0-1,0 0,1 1,-1 0,1 0,0-1,1 1,-1 0,1 1,0-1,0 0,0 0,1 0,0 1,0-1,0 0,1 0,0 0,0 4,6 2,0-2,1 1,0-1,1 0,-1-1,2 0,-1 0,1-1,0 0,1-1,-1 0,1-1,0 0,10 3,-7-2,1 0,-1 1,0 1,-1 0,0 1,-1 1,1 0,6 7,-17-14,0-1,0 0,0 1,-1-1,1 1,-1-1,1 1,-1 0,0 0,0 0,0 0,0-1,-1 1,1 0,-1 0,0 1,0-1,0 0,0 0,0 0,-1 0,1 0,-1 0,0 0,0-1,0 1,0 0,0 0,-1-1,1 1,-1 0,0-1,0 0,0 1,0-1,0 0,0 0,-2 1,-6 5,1 0,-1-1,-1-1,1 0,-1 0,0-1,0 0,-1-1,-2 1,-188 32,178-36</inkml:trace>
  <inkml:trace contextRef="#ctx0" brushRef="#br0" timeOffset="366.049">702 212,'-12'32,"1"0,2 1,1 0,2 0,1 1,1 0,2-1,2 1,2 16,-2-45,1 0,0-1,0 1,0-1,0 1,1-1,0 1,0-1,0 0,0 0,1 0,0 0,-1-1,1 1,1-1,-1 1,0-1,1 0,0 0,-1-1,1 1,0-1,1 0,-1 0,0 0,1 0,-1-1,1 0,-1 0,1 0,-1 0,1-1,4 0,1 0,0 0,0-1,0-1,0 0,-1 0,1-1,0 0,-1 0,0-1,0-1,0 1,0-1,-1-1,0 0,0 0,0 0,5-7,4-4,0-2,-1 0,-1-1,-1 0,0-1,6-15,-14 24,-1-1,0 0,-1-1,0 0,-1 1,0-1,-1 0,-1 0,0 0,-1 0,0-1,-2-3,1 11,1 1,-1 0,-1 0,1 0,-1 0,0 0,0 0,-1 0,0 1,0-1,0 1,-1 0,0 0,0 0,0 0,0 1,-1-1,0 1,0 0,0 1,0-1,0 1,-1 0,0 0,1 1,-1 0,0 0,-3-1,-42 4,32 6</inkml:trace>
  <inkml:trace contextRef="#ctx0" brushRef="#br0" timeOffset="970.313">1211 607,'167'-198,"-16"26,-79 112,-69 60,-1 1,0 0,1 0,-1 0,0 1,0-1,0 0,0 1,0-1,0 1,0 0,0 0,-1 0,1 0,0 0,-1 0,0 0,0 0,1 0,-1 1,-1-1,1 1,0-1,0 1,-1-1,0 1,1-1,-1 1,0-1,0 1,0-1,-1 1,1-1,-1 1,1-1,-1 1,-1 1,2 1,0 14,-1-16,0 1,0-1,0 0,1 1,-1-1,1 0,0 1,0-1,0 1,0-1,1 0,-1 1,1-1,0 0,0 1,0-1,1 0,-1 0,1 0,0 0,-1 0,1 0,1-1,-1 1,0-1,1 1,-1-1,1 0,-1 0,1 0,0 0,0 0,0-1,0 1,0-1,3 1,7-3,-1-1,1 0,-1-1,0 0,0-1,0 0,-1-1,1-1,-1 1,0-2,-1 1,0-2,0 1,6-7,6-2,-4 3,72-34,-87 48,-1 0,0 0,1 1,-1-1,0 1,1 0,-1 0,0-1,0 1,0 0,-1 1,1-1,0 0,-1 0,0 1,1-1,-1 1,0-1,0 1,-1 0,1-1,0 1,-1 0,1 0,-1-1,0 1,0 0,0 0,-1-1,1 1,-1 0,1 0,-1-1,0 1,0 0,0-1,0 1,-7 26,6-23,0-1,0 0,0 1,1-1,0 1,0 0,0-1,1 1,0 0,0 0,0-1,1 1,0 0,0-1,0 1,1-1,0 3,9-1,-1-5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374 762,'-17'-119,"16"116,0 0,0 0,-1 0,1 0,-1 0,1 0,-1 1,0-1,0 1,0-1,-1 1,1 0,-1 0,1 0,-1 0,1 0,-1 1,0-1,0 1,0 0,0-1,0 1,0 1,0-1,0 0,-1 1,1 0,0-1,0 1,0 0,-1 1,1-1,0 1,0-1,-3 2,-10 4,1 0,-1 1,1 1,1 1,-1 0,2 1,-1 0,1 1,1 0,0 1,0 1,1 0,1 0,0 1,1 0,1 1,0 0,-4 12,8-19,-1 1,2 0,-1 0,1 1,1-1,0 0,0 1,1 0,0-1,0 1,1 0,1 0,0-1,0 1,1 0,0-1,0 1,1-1,0 0,1 0,0 0,1 0,0-1,0 0,0 0,1 0,1 0,-1-1,2 1,14 3,1 0,-1-2,1-1,1 0,-1-2,1 0,1-2,-1-1,0-1,1-1,-1-1,1-1,-1-1,1-1,-1-1,0-2,0 0,-1-2,0 0,0-1,20-13,-6 6</inkml:trace>
  <inkml:trace contextRef="#ctx0" brushRef="#br0" timeOffset="303.917">910 734,'-9'17,"1"1,1-1,0 1,2 1,0-1,1 1,1 0,1 0,0 0,1 0,2 0,0 0,0 0,3 7,-2-21,0 0,0 0,0 0,0 0,1-1,0 1,0-1,1 1,-1-1,1 0,0 0,0-1,0 1,0-1,0 0,1 0,0 0,0-1,-1 1,1-1,1 0,-1-1,0 1,0-1,1 0,-1-1,0 1,1-1,-1 0,1 0,-1-1,0 1,1-1,-1 0,0-1,1 1,2-3,22-6,-1-1,0-1,-1-2,0-1,8-7,-17 10,-5 6,-2-2,1 0,-1-1,0 0,0 0,-1-1,-1-1,1 0,-2 0,0-1,0 0,-1-1,-1 0,0 0,0-1,-1 0,-1 0,-1 0,0 0,-1-1,0 0,-1 0,-2 10,0 1,-1-1,1 0,-1 1,0-1,0 0,-1 1,1-1,-1 1,0 0,0 0,-1 0,1 0,-1 0,0 0,0 0,0 1,0 0,-1-1,0 1,1 1,-1-1,0 0,0 1,0 0,-1 0,1 0,-1 0,1 1,-1 0,-3-1,-4 0,0 0,0 1,0 0,0 1,0 0,0 1,0 0,0 1,0 0,0 1,1 0,-1 2,-49 25,41-15</inkml:trace>
  <inkml:trace contextRef="#ctx0" brushRef="#br0" timeOffset="770.141">1559 1157,'309'-395,"-209"276,-104 151,-6 18,7-44,0 1,1-1,0 0,0 1,1 0,0-1,0 1,1 0,-1 0,2-1,-1 1,1 0,0 0,0-1,0 1,1-1,0 1,1-1,-1 0,1 0,1 0,-1 0,1 0,0-1,0 1,3 2,-2-4,1 0,1 0,-1-1,0 1,1-1,0-1,-1 1,1-1,0 0,0-1,1 0,-1 0,0 0,0-1,0 0,1 0,-1-1,0 0,0 0,0-1,0 0,0 0,0-1,-1 1,1-2,-1 1,1-1,-1 0,0 0,-1 0,1-1,-1 0,0 0,3-4,82-96,-80 90</inkml:trace>
  <inkml:trace contextRef="#ctx0" brushRef="#br0" timeOffset="1170.812">2830 508,'-33'9,"1"1,1 1,0 2,1 1,0 1,1 2,-15 12,41-28,0 1,0-1,0 1,0 0,0 0,0 0,1 1,-1-1,1 1,-1-1,1 1,0 0,0 0,0 0,1 0,-1 0,1 0,-1 1,1-1,0 1,0-1,1 0,-1 1,1-1,0 1,-1-1,2 1,-1 0,0-1,1 1,-1-1,2 3,5 2,0-1,0 0,1 0,0 0,1-1,-1-1,1 1,0-1,1-1,-1 0,1 0,-1-1,1 0,5 1,94 46,-107-49,-1 0,1 1,-1-1,0 0,1 0,-1 1,0-1,0 1,0-1,0 1,0-1,0 1,0 0,-1 0,1-1,-1 1,1 0,-1 0,0 0,1-1,-1 1,0 0,0 0,0 0,-1 0,1-1,0 1,-1 0,1 0,-1 0,1-1,-1 1,0 0,0-1,0 1,0-1,0 1,0-1,0 1,-2 0,-62 51,54-46,-8 6,0 0,-1-1,0-1,-1-1,0-1,-1-1,-15 3,13-6</inkml:trace>
  <inkml:trace contextRef="#ctx0" brushRef="#br0" timeOffset="1501.747">3394 198,'-10'43,"-7"38,-2 15,-2-3,3-9,4-14,0-9,2-10,3-8,3-8,-2-5,0-2,2-1,2-1,1 1,1-1,-3-3,-2-7</inkml:trace>
  <inkml:trace contextRef="#ctx0" brushRef="#br0" timeOffset="1688.39">2914 705,'43'-4,"38"-3,16 1,-1 2,-10 0,-11 2,-13 1,-8 0,-8 1,-7 1,-6 4,-3 1,-7 0</inkml:trace>
  <inkml:trace contextRef="#ctx0" brushRef="#br0" timeOffset="2469.447">4212 790,'-7'-8,"-1"2,0-1,0 1,0 0,-1 1,0 0,0 0,0 1,-1 0,1 0,-1 1,0 1,0 0,0 0,0 1,0 0,0 0,-1 2,1-1,0 1,0 0,0 1,0 0,0 1,0 0,1 1,-1 0,1 0,0 1,0 0,1 1,-1 0,1 0,1 0,-1 1,1 1,0-1,1 1,-1 0,1 1,-3 1,0 1,1 0,0 1,1 0,0 0,1 0,0 1,1 0,0 0,1 0,1 0,0 1,1 0,0 0,1-1,1 1,0 0,1 0,0 0,2 6,-2-16,0-1,1 0,-1 1,1-1,-1 0,1 0,0 1,1-2,-1 1,0 0,1 0,-1-1,1 1,0-1,0 0,0 0,0 0,0 0,1-1,-1 1,0-1,1 0,-1 1,1-2,-1 1,1 0,0-1,-1 0,1 0,0 0,-1 0,1 0,2-1,7-1,-1-1,0 0,1-1,-1 0,-1-1,1 0,-1-1,1 0,0-2,106-106,-36 28,-70 74,0 2,1-1,1 2,0 0,0 0,0 2,1-1,0 2,2 0,-15 5,0 1,0 0,0 0,0-1,0 1,0 0,0 1,0-1,0 0,0 1,0-1,0 1,0-1,0 1,0 0,0 0,-1 0,1 0,0 0,0 0,-1 1,1-1,-1 1,1-1,-1 1,0-1,0 1,1 0,-1-1,0 1,0 0,-1 0,1 0,0 1,17 78,-16-68,-1-4,0-1,0 1,1 0,1-1,-1 1,1-1,0 1,1-1,0 0,1-1,-1 1,1-1,1 0,-1 0,1 0,8 3</inkml:trace>
  <inkml:trace contextRef="#ctx0" brushRef="#br0" timeOffset="2889.804">4607 1072,'80'-113,"6"4,40-35,-126 144,0 1,0 0,0-1,0 1,0-1,0 1,0-1,1 1,-1-1,0 1,0-1,1 1,-1-1,0 1,0-1,1 0,-1 1,1-1,-1 0,0 1,1-1,-1 0,1 1,-1-1,1 0,-1 1,1-1,-1 0,1 0,-1 0,1 0,-1 0,1 1,-1-1,1 0,-1 0,1 0,-1 0,1 0,-1-1,1 1,-1 0,1 0,-1 0,1 0,-1-1,1 1,-1 0,1 0,-1-1,1 1,-1 0,1-1,-1 1,0 0,1-1,-1 1,0-1,1 1,-1-1,0 1,0-1,1 1,-1-1,0 1,-5 43,2-36,0 0,0 0,1 0,0 0,1 0,-1 0,1 1,1-1,-1 1,2-1,-1 1,1-1,0 0,0 1,0-1,1 0,1 0,-1 0,1 0,0 0,1-1,0 1,0-1,0 0,0 0,1 0,0-1,1 1,-1-1,1-1,5 5,2-5,1 0,-1-1,1 0,0-1,0-1,-1 0,1-1,0 0,0-1,0-1,0 0,-1-1,1 0,-1-1,0 0,0-2,0 1,-1-1,0-1,0-1,6-4,114-118,-105 102,-16 15</inkml:trace>
  <inkml:trace contextRef="#ctx0" brushRef="#br0" timeOffset="3470.417">6018 0,'-7'150,"-7"-1,-21 86,11-78,-10 87,17-160,4-93,5-4</inkml:trace>
  <inkml:trace contextRef="#ctx0" brushRef="#br0" timeOffset="3689.165">5567 424,'43'9,"38"4,15-1,-3-3,-9-2,-14-3,-9-1,-9-2,-10-1,-7-1,-4 1,-4-1,0 1,-6-1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8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656 1,'-34'0,"1"2,0 1,0 2,0 1,1 2,0 1,0 1,1 2,-19 10,31-9,1 1,0 0,1 1,0 1,2 1,0 0,0 1,-6 12,-19 22,27-39,2 1,-1 1,2 0,0 1,1 0,0 0,2 1,0 0,0 0,2 1,0 0,1 0,1 0,0 9,2-20,0 1,1-1,0 0,0 1,1-1,0 0,0 1,0-1,1 0,0 0,1 0,0 0,0-1,0 1,1-1,0 1,0-1,0 0,1-1,0 1,0-1,1 0,-1 0,1-1,0 1,0-1,1 0,18 5,-1-1,1-1,0-1,0-1,1-1,6-1,8-2,0-1,-1-2,1-2,-1-1,1-2,-2-2,7-4,-24 8,0 0,-1-2,0 0,-1-1,0-2,0 0,17-11,-23 10</inkml:trace>
  <inkml:trace contextRef="#ctx0" brushRef="#br0" timeOffset="330.734">769 340,'-41'0,"-397"17,190 20,263-34,4-3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9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65,'-22'135,"-4"45,-7-1,-8-1,-28 62,51-195,-1 0,-2-1,-2-1,-8 10,21-33,18-18,22-25,-13 9</inkml:trace>
  <inkml:trace contextRef="#ctx0" brushRef="#br0" timeOffset="5762.322">621 37,'-2'1,"0"0,0 1,1-1,-1 1,0 0,1-1,-1 1,1 0,0 0,-1 0,1 0,0 0,0 0,0 0,1 1,-1-1,0 0,1 0,0 1,-1-1,1 0,0 1,0-1,0 0,0 1,0 0,-14 225,-27 78,-43-30,69-233,-15 82,25-74,5-44,0 1,0-1,-1 1,0-1,0 1,-1-1,0 0,-1 1,1-1,-1 0,-3 4,-12 16,24-31</inkml:trace>
  <inkml:trace contextRef="#ctx0" brushRef="#br0" timeOffset="6680.132">0 149,'27'-17,"0"2,0 1,2 1,-1 2,2 0,15-2,4-1,1 2,1 2,0 2,0 2,1 3,-1 2,1 2,-1 2,40 9,-72-8,0 0,0 2,-1 0,1 1,-1 1,-1 1,0 0,0 1,-1 1,14 12,-23-17,0 0,-1 0,0 1,0 0,0 0,-1 0,0 1,-1 0,0 0,0 0,0 0,-1 1,-1-1,1 1,-1 0,-1 0,0 0,0 0,0 0,-1 0,-1 0,0 0,0-1,-1 5,-1 0,-1-1,0 0,0 0,-1-1,-1 0,0 0,0 0,-1 0,-1-1,0 0,0-1,-1 0,0 0,0-1,-7 5,-15 12,-86 50,88-65,0-2,0-1,-1-2,0 0,0-2,0-1,-12-2,43 0,-1 1,0 0,1-1,-1 1,0-1,0 1,1-1,-1 1,0 0,0-1,0 1,0 0,0-1,0 1,0-1,0 1,0 0,0-1,0 1,-1-1,1 1,0 0,0-1,-1 1,1-1,0 1,-1-1,1 1,0-1,-1 1,1-1,-1 1,1-1,-1 1,1-1,-1 0,1 1,-1-1,1 0,-1 0,1 1,-1-1,0 0,1 0,-1 0,1 0,-1 0,0 1,1-1,-1 0,1-1,-1 1,0 0,1 0,-1 0,0 0,1 0,-1-1,1 1,-1 0,1 0,207 119,-151-74,-2 2,-3 3,-1 2,38 54,-19-10,-63-90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03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280 778,'-26'18,"1"1,1 1,1 2,0 0,2 1,0 1,2 1,1 1,1 1,-8 18,20-38,0 0,1 0,0 1,1 0,-1-1,1 1,1 0,0 0,0 1,1-1,-1 0,2 1,-1-1,1 1,1-1,-1 0,2 1,-1-1,1 0,0 0,1 0,0 0,0 0,0 0,1-1,0 0,1 0,0 0,0 0,0-1,1 1,0-1,0-1,4 3,1-2,1-1,0-1,0 0,1 0,-1-1,1-1,0 0,-1-1,1 0,0-1,0-1,0 0,-1 0,1-1,-1-1,1 0,-1-1,0 0,0-1,0 0,-1-1,1 0,-2-1,1 0,-1-1,0 0,8-8,-3 2,0 0,0 0,-1-1,-1-1,-1-1,0 1,-1-2,-1 0,0 0,-2-1,0 0,-1 0,-1-1,-1 1,-1-2,0 1,-1 0,-2-1,0 1,-1-1,-1 1,-1-1,-1 1,0 0,-2 0,-3-9,4 21,-1 0,0 0,0 1,-1-1,0 1,0 0,0 1,-1-1,0 1,-1 1,1-1,-1 1,0 1,0-1,-1 2,1-1,-1 1,0 0,0 1,0-1,0 2,0 0,0 0,-1 0,1 1,0 1,0-1,-1 2,1-1,0 1,0 1,0-1,1 1,-1 1,-2 1,6-2,0 0,0 0,0 1,0-1,1 1,-1 0,1 1,0-1,0 1,1-1,0 1,-1 0,1 0,1 1,-1-1,1 1,0-1,0 1,1 0,0 0,0-1,0 1,1 0,-1 0,1 0,1 0,-1 0,1 0,0 0,1 0,-1-1,1 1,0-1,0 1,1-1,0 1,9 3,1 0,0-1,1 0,-1-1,1-1,1 0,-1-1,1 0,0-2,0 1,0-2,0 0,0-1,1 0,-1-1,2-1,34 0,1-1,-1-3,-1-2,1-3,-2-1,1-3,-1-2,-2-2,1-2,-2-2,-1-2,20-16,-54 34,0-1,-1 0,-1-1,1 0,-1 0,0-1,-1 0,0-1,-1 0,0 0,0 0,-1-1,0 0,-1 0,0-1,-1 0,-1 1,0-1,2-12,-5 21,0-1,-1 1,1-1,-1 0,0 1,0-1,0 1,0 0,-1-1,1 1,-1 0,0 0,0 0,0 0,-1 0,1 0,0 0,-1 1,0 0,0-1,0 1,0 0,0 0,0 0,0 1,-1-1,1 1,0 0,-1 0,1 0,-1 0,0 1,-4-2,0 0,1 1,-1 1,0-1,0 1,0 0,0 1,0 0,0 0,1 1,-1 0,0 0,1 1,-4 1,5-1,0 0,0 1,0-1,1 1,-1 1,1-1,0 1,0 0,0 0,1 0,0 0,0 1,0 0,1 0,0 0,0 0,0 1,1-1,0 1,0-1,1 1,0 0,0 0,0-1,1 1,0 0,0 0,1 0,0 0,0-1,1 1,-1 0,4 5,1-3,2 0,-1 0,1 0,0-1,1-1,0 1,0-2,1 1,0-1,0 0,0-1,1-1,0 1,-1-1,2-1,-1 0,1-1,22 10,-22-8,-3-2,0 0,0 0,0 1,0 0,0 1,-1 0,0 0,1 1,-1 0,-1 0,1 1,-1 0,0 0,-1 1,1 0,-1 0,0 0,-1 1,0 0,0 0,-1 0,0 1,1 4,-3 0,-2-1,1 0,-2 1,0-1,0 0,-1 1,-1-1,0 0,0 0,-1-1,-1 1,0-1,-1 0,0 0,0 0,-5 4,-30 65,39-77,1 0,-1-1,1 1,0 0,0 0,1 0,-1 0,0 0,1 0,0 0,0 0,0 0,0 0,0 0,0 0,1 0,-1 0,1 0,0 0,0-1,0 1,1 1,9 7</inkml:trace>
  <inkml:trace contextRef="#ctx0" brushRef="#br0" timeOffset="515.712">1889 750,'-32'29,"1"2,2 1,1 1,2 1,1 1,1 2,3 0,-10 23,29-56,-1 1,1 0,0 0,0 0,0 0,1 0,0 0,0 0,0 0,1 0,0 1,0-1,0 0,0 0,1 0,0 1,0-1,0 0,1 0,0 0,0-1,0 1,0 0,1-1,0 1,0-1,0 0,0 0,1 0,-1 0,1-1,0 1,0-1,1 0,-1 0,1-1,-1 1,1-1,0 0,0 0,3 0,7-1,1-1,0-1,0-1,0 0,-1-1,1-1,-1 0,0-1,0-1,0 0,-1-1,0 0,0-2,-1 1,0-2,-1 1,0-2,4-4,32-28,-3-2,-1-2,-2-2,-3-2,20-33,-32 44,-1 0,-2-2,-1-1,-3-1,-2 0,3-12,-16 36,0 1,0-1,-2 0,-1 0,0 0,-1-1,-2 1,0 0,-1 0,-1 0,0 0,-2 0,0 1,-2-1,0 2,-2-3,5 10,0 0,-2 1,1-1,-1 1,-1 0,1 0,-2 1,1 0,-2 0,1 1,-1 0,0 1,0 0,-1 0,0 1,0 0,-1 0,0 2,0-1,0 1,0 1,-1 0,1 0,-1 1,0 1,1 0,-1 1,-8 0,1 7,0 1,0 1,0 0,1 1,1 1,0 1,1 1,0 0,0 1,2 0,0 1,0 1,2 0,0 1,0 1,2 0,0 0,2 1,0 0,-4 12,4-6,1 0,1 0,1 0,1 1,1 0,1-1,2 1,0 0,2 0,1 0,1-1,1 1,1-1,1 0,2-1,0 0,2 0,0-1,2 0,0-1,8 9,-6-11,1-1,1 0,0-1,2-1,0-1,0-1,1 0,1-2,1 0,0-2,0 0,1-1,1-1,-1-2,1 0,14 1,-23-5,-4 0,-1 0,1-1,0 0,0 0,-1-1,1-1,0 0,0 0,0-1,0-1,0 0,-1 0,1-1,0 0,-1-1,9-4,3-8,-4 3</inkml:trace>
  <inkml:trace contextRef="#ctx0" brushRef="#br0" timeOffset="1270.758">2510 1004,'28'3,"0"-2,0 0,0-2,0-2,0 0,0-2,0 0,-1-2,0-2,0 0,21-12,-36 15,-1-1,0-1,0 0,-1 0,0-1,0 0,-1-1,0 0,-1-1,0 1,-1-2,0 1,-1-1,0 0,-1 0,4-13,-8 21,0 0,0 1,0-1,-1 0,1 0,-1 0,0 0,0 0,0 0,-1 0,1 1,-1-1,0 0,0 0,-1 0,1 1,-1-1,0 1,1-1,-2 1,1 0,0 0,-1 0,1 0,-1 0,0 0,0 1,0-1,0 1,0 0,-1 0,1 0,-1 0,-1 0,-2-1,-1 0,1 1,-1 0,0 0,0 1,1 0,-1 0,0 1,0 0,0 0,0 1,0 0,1 1,-1-1,0 2,-6 1,0 4,0-1,0 2,1 0,1 0,-1 1,2 1,-1 0,1 1,1 0,0 0,1 1,0 0,1 1,1 0,0 0,1 1,-1 2,3-10,-1-1,1 1,1 0,-1 0,1 0,0 0,1 1,0-1,0 1,0 0,1 0,0-1,1 1,0 0,0 0,1 0,-1-1,2 1,-1 0,1 0,0-1,1 0,0 1,0-1,1 0,0 0,0-1,0 1,1-1,0 0,0 0,1 0,14 4,0-1,0-1,1-1,1-1,-1 0,1-2,-1-1,1 0,0-2,0 0,0-2,0 0,0-2,0 0,0-1,6-4,13-3,0-3,0-2,-2-1,0-2,-1-1,-1-2,-1-2,-1-2,22-20,-40 34,0-1,0 0,-2-2,0 0,0 0,-1-1,-1-1,-1 0,-1-1,0 0,-1-1,-1 0,-1-1,0 0,-2 0,0 0,-2-1,1-9,-5 27,0 1,0-1,0 0,-1 1,0-1,1 0,-1 1,0-1,0 1,0-1,-1 1,1-1,-1 1,1 0,-1 0,0 0,0 0,0 0,0 0,0 0,0 0,0 1,0-1,-1 1,1 0,-1 0,1 0,-1 0,0 0,1 0,-1 1,0-1,1 1,-1 0,0 0,0 0,-6-1,0 1,1 0,-1 1,0 0,1 0,-1 1,1 0,0 1,-1-1,1 2,-2 0,-10 8,0 1,1 1,1 1,0 0,1 1,-10 13,24-26,-1 1,1 0,0-1,0 1,1 0,-1 1,1-1,0 0,0 1,0-1,0 1,1 0,0 0,0-1,0 1,1 0,0 0,-1 0,2 0,-1 0,1-1,-1 1,1 0,0 0,1-1,0 1,-1 0,1-1,1 0,-1 1,0-1,1 0,0 0,0 0,0-1,1 1,9 5,1-1,0 0,0-1,0 0,1-1,0-1,0-1,12 3,-10-3,-1 0,1 2,-1 0,0 0,-1 2,1 0,7 6,-18-11,0 1,0 0,0 1,-1-1,0 1,0 0,0 0,0 0,-1 1,0-1,0 1,0 0,-1-1,1 1,-2 0,1 1,-1-1,0 0,0 0,0 1,-1-1,0 1,0-1,-1 0,0 0,0 1,-1 1,-4 18,3-18,1 0,-1 0,2 0,-1 0,1 0,0 0,1 1,0-1,0 0,1 0,0 0,0 1,1-1,0 0,1 0,0 1,7 4,0-8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08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403 970,'-20'1,"1"2,-1 0,1 1,0 1,0 1,0 0,1 2,0 0,1 1,-1 0,2 2,-1 0,2 1,-4 3,7-4,0 1,1 0,0 1,1 0,1 1,0 0,0 0,2 1,-1 0,2 1,0-1,1 1,1 0,0 1,2-1,-1 1,2-1,0 1,1 0,1-1,2 16,-2-26,0-1,0 0,0 0,1 1,0-1,0 0,0 0,0-1,1 1,0 0,0-1,0 0,0 0,1 0,0 0,0 0,0 0,0-1,0 0,1 0,-1 0,1-1,0 1,0-1,0 0,0-1,0 1,0-1,1 0,-1 0,0-1,1 1,-1-1,0-1,1 1,-1-1,2 0,22-7,-1-2,0 0,0-2,-1-1,-1-2,0 0,-1-2,-1 0,-1-2,0-1,-1 0,-1-2,-2 0,0-2,7-12,21-19,-3-1,-3-3,-2-1,-3-2,-3-2,-2-1,-3-1,-3-1,-4-1,9-49,-25 93,-1-1,-1 0,-1-1,-1 1,-1 0,-2 0,0 0,-2 0,0 0,-2 1,-1-1,-1 1,-6-11,11 30,0 0,0 0,-1 0,0 0,0 1,0-1,-1 1,1 0,-1 1,0-1,0 1,0 0,-1 0,1 1,-1-1,1 1,-1 0,0 1,0-1,0 1,0 1,0-1,0 1,0 0,0 0,0 1,0-1,0 1,0 1,0-1,1 1,-1 0,0 0,1 1,0 0,-1 0,-4 3,-11 15,1 2,1 0,1 1,1 0,1 2,1 0,1 0,1 2,2-1,1 2,1-1,1 1,2 1,1-1,-2 29,3-24,0 0,2 0,2 0,1 0,1 0,2 0,2 0,1-1,1 0,2 0,1-1,2 0,11 20,-12-31,2-1,0 0,1-1,1 0,1-1,0-1,2-1,-1-1,2 0,0-1,1-2,0 0,1-1,9 3,-23-10,0-1,1 0,-1 0,1-1,-1 0,1-1,0 0,0 0,0-1,0 0,-1 0,1-1,0 0,0-1,-1 0,1 0,0-1,-1 0,0-1,0 1,0-2,0 1,-1-1,0 0,0-1,0 1,4-6,74-129,-71 124,-10 42,-3-15,0-3,1 0,0 0,1-1,0 1,0-1,0 0,1 1,0-1,1-1,-1 1,1-1,1 0,-1 0,1 0,0-1,0 0,1 0,-1-1,1 1,0-1,0-1,1 1,-1-1,1-1,-1 1,1-1,0-1,0 0,0 0,0 0,0-1,0 0,0 0,0-1,0 0,0-1,0 0,0 0,-1 0,2-2,22-8,0-2,-1-2,-1-1,-1 0,0-3,-1 0,18-18,-40 33,27-23,-2-1,-1-2,-1-1,-2-1,-1-1,-1-1,-3-2,0 0,-3-1,-1 0,-2-2,-1 0,-3-1,-1 0,-2 0,-2-1,-1-5,-16-41,10 86,0-1,0 1,0 0,-1 0,1 0,-1 0,1 0,-1 0,0 1,1-1,-1 0,0 1,0-1,0 1,0 0,-1 0,1 0,0 0,0 0,-1 0,1 1,-1-1,1 1,0-1,-1 1,1 0,-1 0,1 0,-1 0,1 1,-1-1,1 1,0-1,-1 1,-6 3,1 1,0-1,0 2,0-1,0 1,1 0,0 0,0 1,1 0,0 1,0-1,1 1,0 0,0 0,0 1,1-1,0 4,-23 52,3 1,3 2,3 0,3 1,3 0,3 1,1 41,6-53,2-1,3 1,3-1,9 41,9 98,-12-85,-7-91,-1 0,0 1,-2 0,0 0,-2 0,0-1,-1 1,-1 0,-1 0,0-1,-2 1,0-1,-1 0,-1-1,-1 1,-1-2,-2 5,10-20,0 0,0 0,0 0,0 0,0 0,-1 0,1 0,-1 0,1-1,-1 1,0-1,1 1,-1-1,0 1,0-1,0 0,0 0,0 0,0 0,-1 0,1-1,0 1,0-1,-1 1,1-1,0 0,-1 0,1 0,0 0,0 0,-1-1,1 1,0 0,-1-1,1 0,0 0,0 0,0 0,0 0,0 0,0 0,0 0,0-1,0 1,1-1,-1 0,1 1,-1-1,1 0,-1 0,1 0,0 0,0 0,0 0,0 0,0 0,1-1,-1 1,1 0,-1 0,1-1,0 1,0-1,3-18,1-1,2 1,0 0,1 0,1 0,1 1,1 0,0 1,5-5,10-22,251-409,-206 338,-19 40,-4-2,-3-3,-4-1,-3-2,-4-1,11-53,-37 106,-2-1,-1 0,-1 0,-2 0,-3-19,3 49,-1 1,0 0,0 0,0-1,0 1,0 0,-1 0,0-1,1 1,-1 0,0 0,-1 0,1 0,0 0,-1 0,0 0,1 1,-1-1,0 1,-1-1,1 1,0 0,-1-1,1 1,-1 0,0 1,1-1,-1 0,0 1,0 0,0 0,0-1,0 2,-1-1,1 0,0 1,0-1,-1 1,1 0,0 0,0 0,-1 1,0-1,-7 8,-1 0,1 1,0 1,0-1,1 1,1 1,0 0,0 0,1 1,0 0,1 1,1 0,0 0,0 0,2 0,-1 1,2 0,0 0,0 0,1 6,-9 55,3 0,3 0,4 1,7 57,52 466,-56-575,-1 1,-1 0,-1 0,-1-1,-1 1,-1-1,-1 0,-2 0,0 0,-2-1,0 0,-1-1,-2 0,0 0,-1-2,-2 1,-15 16,27-33,3-4,0 1,0 0,0-1,0 1,0 0,0-1,-1 1,1 0,0-1,0 1,-1-1,1 1,0 0,-1-1,1 1,-1-1,1 1,-1-1,1 1,-1-1,1 1,-1-1,1 0,-1 1,0-1,1 0,-1 1,1-1,-1 0,0 0,1 0,-1 0,0 1,1-1,-1 0,0 0,0 0,1 0,-1-1,0 1,1 0,-1 0,0 0,1 0,-1-1,1 1,-1 0,0-1,1 1,-1 0,1-1,-1 1,1-1,-1 1,1-1,-1 1,1-1,-1 1,1-1,0 0,-1 1,1-1,0 1,-1-1,42-127,65-115,-90 181,-3 0,-3-1,-3 0,-1-44,-6 81</inkml:trace>
  <inkml:trace contextRef="#ctx0" brushRef="#br0" timeOffset="270.893">1278 575,'0'5,"0"1</inkml:trace>
  <inkml:trace contextRef="#ctx0" brushRef="#br0" timeOffset="1003.606">2435 1111,'0'0,"28"9,1-1,0-1,0-2,0-1,1-1,-1-1,1-2,0-1,-1-1,1-1,15-5,-37 4,-1 0,1-1,-1 1,0-1,0-1,-1 1,0-1,0 0,0-1,-1 1,0-1,0 0,0-1,-1 1,0-1,-1 0,0 0,0 0,0 0,-1-1,-1 1,1 0,-1-1,-1 0,1 1,-2-1,1 1,-1-1,0 1,-1-1,1 5,-1-1,0 1,1 0,-2 0,1 0,0 0,-1 0,0 0,0 1,0 0,0-1,0 1,-1 0,0 0,1 1,-1-1,0 1,0 0,-1 0,1 0,0 0,-1 1,1 0,0 0,-1 0,0 0,1 1,-1 0,1 0,-1 0,0 0,1 1,-1 0,1 0,-1 0,1 0,0 1,-1 0,1 0,0 0,0 0,0 0,0 2,-13 7,1 2,1 0,0 0,1 2,0 0,1 0,1 1,1 1,0 0,1 1,1 0,1 0,0 1,1 0,1 0,1 0,1 1,0 0,2 0,0 0,2 16,-1-30,1 0,1 0,-1 0,1 0,0 0,1-1,-1 1,1 0,1-1,-1 1,1-1,-1 1,1-1,1 0,-1 0,1-1,0 1,0-1,0 0,1 0,-1 0,1 0,0-1,0 0,1 0,-1 0,0-1,1 1,0-1,-1-1,1 1,0-1,0 0,19-1,0-1,-1-1,1-1,-1-1,0-1,0-1,0-2,-1 0,0-1,-1-2,0 0,-1-1,0-1,0-1,-2-1,0-1,0-1,-2 0,0-1,-1-1,10-15,-3 4,-2-1,-1-1,-2 0,-1-1,-1-1,-2-1,7-28,-19 61,-1 0,0 0,0 0,1 0,-2 0,1 0,0 0,0-1,-1 1,1 0,-1 0,1-1,-1 1,0 0,0-1,0 1,0 0,-1 0,1-1,-1 1,1 0,-1 0,0-1,0 1,0 0,0 0,0 0,0 0,0 0,-1 0,1 1,-1-1,1 0,-1 1,0-1,0 1,0 0,0-1,0 1,0 0,0 0,0 0,0 1,0-1,-1 0,1 1,0-1,-3 1,-1 0,0 1,0 0,0 0,0 1,1 0,-1 0,0 0,1 1,-1 0,1 0,0 0,0 0,0 1,0 0,1 0,-1 0,1 1,0-1,1 1,-1 0,1 0,0 1,0-1,0 0,1 1,0 0,0 0,0 0,1-1,0 1,0 1,3-1,1-1,0 0,0 1,0-1,0 0,1-1,0 1,0-1,0 0,0 0,1 0,0 0,-1-1,1 0,1 0,-1 0,0 0,1-1,-1 0,3 0,19 12,-17-9,0 1,0-1,0 2,-1 0,0 0,0 0,-1 1,0 1,-1-1,1 1,-2 1,1-1,-1 1,-1 0,0 0,0 1,-1 0,0-1,0 3,6 159,-10-170,0 1,0-1,0 1,1-1,-1 1,1-1,0 0,0 1,0-1,0 0,0 0,0 0,0 0,1 0,-1 0,1 0,-1 0,1 0,0 0,0-1,0 1,0-1,0 0,1 1,14 5</inkml:trace>
  <inkml:trace contextRef="#ctx0" brushRef="#br0" timeOffset="1983.75">3423 1196,'302'-1,"-289"2,-1-2,0 1,1-2,-1 1,0-2,0 0,0 0,0-1,-1 0,1-1,-1-1,0 1,-1-2,0 0,0 0,0 0,-1-2,0 1,0-1,-1 0,0-1,-1 0,0 0,0 0,-1-1,-1 0,0 0,0-1,-1 0,0 1,0-6,-4 13,1 0,-1 0,0 0,0 0,0 0,-1 0,1 0,-1 0,0 0,0 1,0-1,-1 0,1 0,-1 1,0-1,0 1,0 0,-1-1,1 1,-1 0,0 0,1 1,-1-1,-1 1,1-1,0 1,0 0,-1 0,0 0,1 1,-1-1,0 1,1 0,-1 0,0 0,-4 0,-3 1,1 0,-1 1,0 0,0 1,1 0,-1 1,1 0,0 1,0 0,0 0,0 1,1 1,-1-1,2 1,-1 1,0 0,1 0,-3 4,3-2,1-1,0 1,1 1,0-1,0 1,1 0,0 0,1 1,0 0,0-1,1 1,1 0,0 1,0-1,1 0,1 0,0 1,0-1,2 2,-2-6,1 1,1-1,-1 0,1 0,0 0,1 0,0 0,0 0,0-1,1 1,0-1,0 0,1 0,-1 0,1-1,1 0,-1 0,1 0,-1 0,2-1,-1 0,0 0,1-1,-1 0,1 0,0-1,0 1,0-1,4 0,11-1,0-1,0-1,-1-1,1-1,-1-1,0-1,0 0,0-2,0 0,-1-2,-1 0,1-1,-2-1,1-1,2-2,21-15,-1-2,-1-1,34-36,-55 50,-19 19,0-1,0 1,1-1,-1 1,0-1,0 0,0 1,0-1,1 1,-1-1,0 0,0 1,1-1,-1 0,0 1,1-1,-1 0,0 1,1-1,-1 0,1 0,-1 1,0-1,1 0,-1 0,1 0,-1 0,1 1,-1-1,0 0,1 0,-1 0,1 0,-1 0,1 0,-1 0,1 0,-1 0,1-1,-1 1,0 0,1 0,-1 0,1 0,-1-1,1 1,-1 0,0 0,1-1,-1 1,0 0,1-1,-1 1,0 0,0-1,1 1,-1-1,0 1,0 0,-11 44,9-37,0-5,1 1,-1 0,1 0,0-1,-1 1,1 0,1 0,-1 0,0 0,1 0,-1 0,1 0,0 1,0-1,1 0,-1 0,0 0,1 0,0 0,0 0,0 0,0 0,0-1,0 1,1 0,0 0,-1-1,1 1,0-1,0 0,0 1,0-1,1 0,-1 0,1-1,-1 1,1 0,0-1,-1 1,1-1,0 0,3 1,7-3,1-1,-1 0,0-1,0 0,0-1,0 0,-1-1,0 0,0-1,0-1,-1 0,1 0,6-7,1 1,123-78,-141 90,0 0,0 0,1 1,-1-1,0 0,1 1,-1-1,0 1,1-1,-1 1,1 0,-1 0,1 0,-1 0,1 0,-1 0,1 0,-1 0,1 0,-1 1,1-1,-1 0,0 1,1 0,-1-1,1 1,-1 0,0-1,0 1,0 0,1 0,-1 0,0 0,0 0,0 1,0-1,-1 0,1 0,0 1,0-1,-1 0,1 1,0 0,6 71,-7-51,0-19,-1 1,1-1,1 1,-1-1,0 1,1-1,0 0,0 1,0-1,0 0,0 1,1-1,0 0,-1 0,1 0,0 0,0-1,1 1,-1 0,1-1,-1 0,1 1,0-1,0 0,0-1,3 3,8-3</inkml:trace>
  <inkml:trace contextRef="#ctx0" brushRef="#br0" timeOffset="2300.645">5342 236,'-26'98,"5"2,4 0,5 1,4 1,4 1,-19 131,-26-42,25-161,9-22</inkml:trace>
  <inkml:trace contextRef="#ctx0" brushRef="#br0" timeOffset="2538.493">4890 773,'39'0,"31"0,14 0,2 0,-9 0,-8 0,-5 0,-10 0,-4 0,-6 0,-5 0,-5 0,-4 0,-1 0,-1 0,-1 0,-5 0</inkml:trace>
  <inkml:trace contextRef="#ctx0" brushRef="#br0" timeOffset="8006.183">5878 857,'-5'14,"-1"20,-5 8,0 7,-4 0,2-4,2-4,-1-5,1-4,2-2,8-6,4-12,7-8,0-5</inkml:trace>
  <inkml:trace contextRef="#ctx0" brushRef="#br0" timeOffset="8385.884">6019 433,'-5'0,"-6"0,-6 0,0 5,-3 2,8-1,6-1</inkml:trace>
  <inkml:trace contextRef="#ctx0" brushRef="#br0" timeOffset="9241.106">6273 829,'-5'-2,"1"0,-1 1,0-1,0 1,0 0,0 0,0 1,0-1,0 1,0 0,0 1,0-1,0 1,0 0,0 0,0 1,0-1,1 1,-1 0,1 0,-1 1,1-1,0 1,0 0,0 0,0 1,-2 2,-85 111,81-101,2 1,0 0,1 0,1 0,1 1,0 0,1 0,1 0,1 0,0 1,1 12,2-27,-1 0,1 0,0 0,0 0,0 0,1 0,-1 0,1 0,0-1,0 1,0 0,0-1,1 0,0 1,-1-1,1 0,0 0,1-1,-1 1,0-1,1 1,-1-1,1 0,0-1,0 1,0-1,0 1,0-1,0 0,0 0,0-1,0 1,0-1,1 0,-1 0,0-1,0 1,0-1,0 0,0 0,0 0,0 0,0-1,3-1,14-8,0 0,-1-1,-1 0,0-2,-1-1,0 0,-1-1,-1-1,0 0,-1-1,-2-1,3-3,14-17,86-132,-117 237,-2-34,1-22,0 0,0 0,1 0,0 0,1 0,0 0,0 1,1-1,1 0,0 0,0 0,1 0,0-1,1 1,0-1,0 0,1 0,0 0,0-1,1 1,3 2,1-7,-1 0,1 0,0-1,0 0,0-1,0 0,1-1,-1 0,1 0,-1-1,1-1,-1 0,0 0,1-1,-1 0,4-2,9-5,0-2,-1-1,0 0,-2-2,1 0,-1-1,-1-1,-1-1,12-14,7-5,0 2,-1-3,-2 0,-1-2,-3-2,-1-1,-2-1,-2-1,10-25,-18 26,-1 1,-3-2,-1 0,-2-1,-2 0,-3 0,-1 0,-2-1,-3-35,-26-19,26 98,-1-1,1 1,-1-1,0 1,0-1,1 1,-2 0,1 0,0 0,0 0,-1 1,1-1,-1 0,1 1,-1 0,0 0,1 0,-1 0,0 0,0 0,0 1,0-1,0 1,1 0,-1 0,0 0,0 0,0 0,0 1,0-1,0 1,0 0,1 0,-1 0,-9 7,0-1,1 2,0 0,0 0,1 1,0 0,1 1,1 0,-1 0,2 1,-1 0,2 0,-1 1,2 0,-5 13,-13 36,3 0,2 2,3 0,-3 34,13-73,1 0,2 1,0-1,2 1,0-1,2 1,1-1,1 0,1 0,1 0,1 0,1-1,2 0,0-1,1 0,2-1,0 0,1-1,1 0,8 6,-7-7,2-2,0 0,2-1,-1 0,2-2,0 0,1-2,1 0,0-2,0 0,1-1,0-2,1 0,12 1,35-17,-54 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5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6690 607,'28'-28,"2"1,1 1,0 2,2 1,1 2,1 1,10-3,-23 9,1 1,0 1,1 2,0 0,1 1,0 2,0 0,1 2,0 1,0 0,0 2,0 2,0 0,0 1,3 2,-25-2,0 0,0 1,0-1,-1 1,1-1,0 1,-1 0,0 1,1-1,-1 0,0 1,0 0,0 0,-1 0,1 0,-1 0,1 0,-1 1,0-1,0 1,-1 0,1-1,-1 1,0 0,0 0,0 0,0 0,-1 0,0 0,1 0,-1 0,-1 0,1 0,-1 0,1 0,-2 1,-3 14,0 0,-2-1,0 0,-2 0,1 0,-2-1,-1 0,0-1,-1 0,0-1,-2 0,-5 4,-155 164,88-96,3 3,-46 70,76-59,51-98,1 0,0 1,0-1,1 0,-1 1,1-1,-1 0,1 1,0-1,1 1,-1-1,0 1,1-1,0 0,0 1,0-1,0 0,0 0,1 0,-1 0,1 0,0 0,0 0,0 0,0-1,1 1,-1-1,1 1,-1-1,3 1,14 5,1-1,-1-1,1-1,0-1,1-1,-1 0,1-1,-1-2,1 0,-1-1,1-1,-1-1,0-1,0-1,0 0,-1-1,1-2,3-2,-8 6,0 0,0-1,0-1,-1 0,1-1,-2-1,1 0,-1-1,0-1,-1 1,0-2,1-2,0-4</inkml:trace>
  <inkml:trace contextRef="#ctx0" brushRef="#br0" timeOffset="450.215">7677 777,'394'-380,"-394"380,0 0,0 1,0-1,0 1,0-1,1 0,-1 1,0-1,0 1,0-1,0 0,1 1,-1-1,0 0,0 1,1-1,-1 0,0 1,1-1,-1 0,0 0,1 1,-1-1,0 0,1 0,-1 0,1 0,-1 1,0-1,1 0,-1 0,1 0,-1 0,0 0,1 0,-1 0,1 0,-1 0,0 0,1 0,-1 0,1-1,-1 1,0 0,1 0,-1 0,1 0,-1-1,0 1,1 0,-1 0,0-1,0 1,1 0,-1-1,0 1,1 0,-1-1,0 1,0 0,0-1,0 1,1-1,-1 1,-6 43,4-31,0-8,1 0,0 0,0 0,0 0,0 0,1 0,0 0,0 0,0 0,0 0,1 0,-1 0,1 0,0 0,0 0,0 0,1-1,-1 1,1 0,0-1,0 1,1-1,-1 0,1 1,-1-1,1 0,0-1,0 1,0 0,0-1,1 0,-1 0,1 0,0 0,-1 0,1-1,0 0,0 1,0-1,3 0,3-2,1-1,-1 0,0-1,0 0,0 0,-1-1,1 0,-1-1,0 0,0 0,0-1,-1-1,0 1,0-1,-1 0,0-1,0 0,0 0,-1 0,-1-1,1 0,1-4,51-59,-44 59</inkml:trace>
  <inkml:trace contextRef="#ctx0" brushRef="#br0" timeOffset="845.75">8636 354,'-6'15,"0"0,1 0,0 1,2 0,0 0,0 0,1 0,1 1,1-1,1 0,0 1,1-1,0 0,1 0,2 3,-4-16,0 1,1-1,-1 0,1 0,-1 0,1-1,0 1,0 0,0-1,0 1,1-1,-1 0,1 1,-1-1,1-1,0 1,0 0,-1 0,2-1,-1 0,0 0,0 0,0 0,0 0,1 0,-1-1,0 0,0 1,1-1,-1-1,0 1,1 0,-1-1,0 0,0 1,1-1,-1 0,2-2,9-3,0 0,-1-2,-1 1,1-2,-1 0,0 0,-1-1,1-1,2 0,0-1,-1-1,0 0,-1 0,-1-1,0-1,-1 0,0 0,-1-1,-1 0,-1-1,0 0,-1 0,-1 0,-1-1,0 0,-1 0,-1 0,-1 0,0 0,-1 0,-1 0,-1 0,-4-17,3 25,0 0,-1 0,0 1,-1-1,0 1,0 0,-1 1,0-1,0 1,-1 0,0 1,-1-1,0 2,0-1,0 1,-1 0,0 1,0-1,0 2,-1 0,-7-3,11 7,0-1,-1 1,1 0,0 1,-1-1,1 1,0 1,-1-1,1 1,0 0,0 1,0-1,1 1,-1 0,1 1,-1-1,1 1,0 0,0 0,1 1,-1-1,1 1,0 0,0 0,1 1,0-1,-1 1,2 0,-1 0,1 0,0 0,0 0,1 0,-1 0,1 1,1-1,-1 0,1 1,0-1,1 1,0-1,0 0,1 4,3 4,2 0,-1 0,2 0,0-1,0 0,1-1,1 0,0-1,1 1,0-2,0 0,1 0,1-1,-1 0,1-1,1-1,0 0,13 4,-1 2,1-1,1-2,-1 0,2-2,-1-1,1-1,0-2,20 0,-16-2</inkml:trace>
  <inkml:trace contextRef="#ctx0" brushRef="#br0" timeOffset="4031.902">7621 947,'337'-12,"-266"5,767-109,-333 6,-477 104</inkml:trace>
  <inkml:trace contextRef="#ctx0" brushRef="#br0" timeOffset="-5105.621">2964 269,'-284'637,"222"-515,-4-2,-50 64,110-176,-39 52,43-61</inkml:trace>
  <inkml:trace contextRef="#ctx0" brushRef="#br0" timeOffset="-4703.959">2823 410,'16'34,"-2"1,-1 0,-1 0,-3 2,0-1,-3 1,-1 0,-1 0,-3 1,-1-1,-1 1,-1 24,-1-45,1-1,1 0,1 1,0-1,1 1,1-1,0 0,1 1,1-1,0-1,2 1,0-1,0 1,1-2,5 7,-8-17,-1-1,2 0,-1 1,0-2,0 1,1 0,-1-1,1 0,0 0,0 0,0-1,0 0,0 0,0 0,0 0,0-1,0 0,1 0,-1 0,0-1,0 1,0-1,0-1,0 1,0-1,0 0,0 0,-1 0,1 0,-1-1,1 0,-1 0,0 0,0 0,-1-1,3-2,13-16,0-2,-1 0,-1-1,-2 0,0-2,-2 0,-1 0,-1-1,-1 0,1-11,14-42,-3-1,-4-1,-4 0,-3-2,-1-71,-10 127</inkml:trace>
  <inkml:trace contextRef="#ctx0" brushRef="#br0" timeOffset="-4319.217">3557 974,'-5'14,"1"-1,1 1,0 0,1 0,1 0,0 0,0 0,2 0,0 1,0-1,1 0,1-1,0 1,1 0,1-1,1 2,-4-12,0 1,0-1,1 0,0 0,-1-1,1 1,0 0,1-1,-1 0,0 0,0 0,1 0,0 0,-1-1,1 1,0-1,-1 0,1 0,0-1,0 1,0-1,0 0,0 0,0 0,0 0,0-1,-1 1,1-1,0 0,0 0,0-1,-1 1,1-1,-1 0,2-1,6-2,-1-1,0 0,-1-1,1 0,-1 0,-1-1,0 0,0-1,0 0,-1 0,5-8,-7 10,0-1,0 0,-1 0,0-1,0 1,-1-1,0 0,0 0,-1 0,0 0,-1 0,0 0,-1 0,0-1,0 1,-1 0,0 0,0-1,-1 1,0 0,-1 1,0-1,-1 0,1 1,-2-1,-4-6,3 9,0 0,-1 0,1 1,-1-1,-1 1,1 1,-1 0,0 0,0 0,0 1,0 0,-1 1,1 0,-1 0,0 0,1 1,-1 1,0 0,0 0,0 0,1 1,-1 1,0-1,1 1,-1 1,1 0,-7 3,-6 6</inkml:trace>
  <inkml:trace contextRef="#ctx0" brushRef="#br0" timeOffset="-3985.894">4234 326,'29'520,"-31"-274,-24-163,16-69</inkml:trace>
  <inkml:trace contextRef="#ctx0" brushRef="#br0" timeOffset="-3751.119">3952 664,'33'10,"31"2,14 1,-2-4,-4-2,-9-2,-11-3,-5-1,-5-1,-5 0,-4-1,-3 0,-2 1,0 0,-6 0</inkml:trace>
  <inkml:trace contextRef="#ctx0" brushRef="#br0" timeOffset="-3417.223">4799 861,'27'4,"1"-1,0-2,0-1,0-1,0-2,0 0,-1-2,1-1,-1-1,15-7,-39 13,1-1,-1 1,0-1,0 1,0-1,0 0,0 0,-1-1,1 1,-1 0,1-1,-1 0,0 1,0-1,0 0,0 0,-1 0,1 0,-1-1,0 1,1 0,-2-1,1 1,0-1,-1 1,1 0,-1-1,0 1,0-1,-1 1,1-1,-1 1,1-1,-1 1,0 0,0-1,-1 1,1 0,-1 0,0 0,1 0,-1 0,-1 0,1 0,0 1,-1-1,1 1,-1 0,0 0,0-1,-4-2,0 0,0 1,-1 0,0 0,1 0,-1 1,-1 0,1 1,0 0,-1 0,1 1,-1 0,0 0,1 1,-1 0,0 0,1 1,-1 1,1-1,-1 1,1 1,0-1,0 2,0-1,0 1,1 0,-1 0,1 1,0 0,-1 1,-6 6,0-1,0 2,1 0,1 0,0 1,1 1,1 0,0 0,1 1,0 0,2 1,0 0,1 0,0 1,1-1,-1 16,5-23,1-1,-1 1,2-1,0 1,0-1,1 0,0 1,0-1,1 0,0 0,1 0,0-1,0 1,1-1,0 0,0 0,1-1,0 0,1 0,-1 0,1 0,1-1,-1-1,9 6,1 1,1-2,0 0,1-1,0 0,0-2,0 0,1-1,0-1,1-1,-1-1,3-1,111-18,-108 10</inkml:trace>
  <inkml:trace contextRef="#ctx0" brushRef="#br0" timeOffset="-2948.76">1750 1567,'1112'-81,"-202"66,-136-4,-356-8,-394 26,0-1,-1-2,1 0,-1-1,0-2,-1 0,0-2,0 0,-1-1,0-1,13-10,-20 11</inkml:trace>
  <inkml:trace contextRef="#ctx0" brushRef="#br0" timeOffset="-2566.261">5759 664,'-10'14,"2"5,2 4,2-1</inkml:trace>
  <inkml:trace contextRef="#ctx0" brushRef="#br0" timeOffset="-2338.602">5645 1059,'5'14,"11"5,3 0</inkml:trace>
  <inkml:trace contextRef="#ctx0" brushRef="#br0" timeOffset="21072.39">1 2612,'28'9,"0"0,1-2,0-1,0-1,1-2,0-1,-1-1,1-2,0 0,-1-2,1-2,-1 0,0-2,26-11,-37 12,0-1,-1-1,0-1,-1 0,0-1,0-1,-1-1,0 0,-1-1,-1 0,0-1,-1-1,0 0,-1 0,-1-1,0-1,-2 0,3-5,-9 15,-1 1,0-1,0 0,-1 1,1-1,-1 0,-1 0,1 1,-1-1,-1 0,1 1,-1-1,0 1,0-1,-1 1,0 0,0 0,-1 0,1 1,-1-1,0 1,-1 0,1 0,-1 0,0 0,0 1,-1 0,1 0,-1 1,0-1,0 1,0 0,-1 1,1 0,0 0,-3 0,-9-3,0 2,0 1,-1 0,1 1,-1 1,1 1,-1 1,1 0,0 1,0 1,0 1,0 0,1 2,0 0,0 0,1 2,0 0,0 1,1 1,0 0,1 1,0 0,1 1,1 1,0 0,1 0,0 2,1-1,1 1,0 0,1 1,-5 16,10-23,0-1,1 1,-1 1,2-1,0 0,0 0,1 1,0-1,0 0,1 0,1 1,0-1,0 0,1 0,0 0,1-1,0 1,1-1,-1 0,2 0,-1-1,1 1,1-1,0 0,0-1,0 0,1 0,0 0,0-1,1 0,-1-1,1 0,9 4,12 0,-1-1,1-1,0-2,1-1,-1-1,1-1,-1-2,1-1,0-2,-1-1,23-6,-14 3,0-3,-1-1,0-1,-1-3,0 0,-2-3,11-7,52-35,-2-4,-2-5,7-13,-71 57</inkml:trace>
  <inkml:trace contextRef="#ctx0" brushRef="#br0" timeOffset="21809.17">1666 2159,'-70'36,"3"3,0 2,3 4,-58 51,99-77,4-6,1 2,1 0,0 1,1 0,0 2,1 0,2 0,-5 8,16-22,0-1,0 1,0 0,0 0,0 0,1 0,0 0,0 0,0 0,0 1,1-1,-1 0,1 1,0-1,0 0,1 1,0-1,-1 0,1 0,1 0,-1 1,0-1,1 0,0-1,0 1,0 0,1 0,-1-1,1 0,0 1,0-1,0 0,0 0,0-1,1 1,-1-1,1 1,0-1,0 0,0 0,0-1,0 1,0-1,0 0,0 0,1-1,-1 1,2-1,12-3,1-1,-1-1,0 0,0-1,0-2,-1 1,0-2,0 0,-1-2,-1 1,0-2,0 0,12-13,27-27,-2-2,-2-2,0-7,5-5,-5 11,-53 85,-146 270,60-130,-68 181,140-306,3 1,1 0,2 1,2 0,2 1,3 0,1 0,2 0,4 32,-2-69,-1 0,1-1,1 1,0 0,0-1,1 0,0 1,0-1,1 0,0 0,0-1,1 1,0-1,0 0,1 0,0-1,0 1,0-1,1-1,0 1,0-1,1 0,4 2,-10-7,1 1,-1-1,0 0,0 0,1 0,-1 0,0 0,1 0,-1-1,0 1,0-1,1 1,-1-1,0 0,0 0,0 0,0 0,0 0,0 0,0-1,-1 1,1-1,0 1,-1-1,1 0,-1 0,1 1,-1-1,0 0,0 0,0 0,0-1,0 1,0 0,-1 0,1 0,-1-1,0 1,1 0,-1 0,0-1,0 1,0 0,-1-1,1 1,-1 0,1 0,-1 0,0-1,1 1,-1 0,0 0,0 0,-1 0,1 0,-11-26,-1 0,-1 1,-1 0,-2 2,-1 0,0 0,-2 2,-1 0,0 2,-2 0,-16-11,19 14,-192-155,211 173,0 0,0 0,0-1,0 1,0 0,0 0,0-1,0 1,0-1,0 1,0-1,1 1,-1-1,0 0,0 1,1-1,-1 0,0 0,1 1,-1-1,0 0,1 0,-1 0,1 0,0 0,-1 0,1 0,0 0,-1 0,1 0,0 0,0 0,0 0,0 0,0 0,0 0,0 0,0 0,1 0,-1 0,0 0,1 0,-1 0,0 0,1 0,-1 0,1 1,0-1,-1 0,1 0,0 0,-1 1,1-1,0 0,0 1,-1-1,1 0,0 1,0 0,1-1,385-57,-22-16,-334 68</inkml:trace>
  <inkml:trace contextRef="#ctx0" brushRef="#br0" timeOffset="22920.553">2060 2386,'-4'36,"1"1,1 0,2 0,2 0,1 0,2-1,8 30,-12-60,1 0,0 0,0-1,0 1,0-1,1 1,0-1,0 0,1 0,-1 0,1 0,0-1,0 0,1 0,-1 0,1 0,0 0,0-1,0 0,0 0,1-1,-1 1,1-1,0 0,0-1,-1 1,1-1,0 0,0-1,0 0,0 0,0 0,0 0,0-1,0 0,0 0,0-1,5-1,7-6,1-1,-2-1,0 0,0-1,-1-1,-1-1,9-9,-12 12,2-1,0 0,0-1,-1-1,-1-1,-1 1,0-2,0 0,-2 0,0 0,-1-1,-1-1,0 1,-1-1,-1 0,-1-1,1-7,-17-86,4 94</inkml:trace>
  <inkml:trace contextRef="#ctx0" brushRef="#br0" timeOffset="23792.492">3161 2358,'36'-19,"-35"19,0-1,-1 1,1 0,0 0,-1-1,1 1,0 0,-1-1,1 1,-1 0,1-1,-1 1,1-1,-1 1,1-1,-1 1,1-1,-1 1,0-1,1 0,-1 1,0-1,0 0,1 1,-1-1,0 0,0 1,0-1,0 0,0 1,0-1,0 0,0 1,0-1,0 0,0 1,0-1,0 0,-1 1,1-1,0 0,-1 1,1-1,0 0,-1 1,1-1,-1 1,1-1,0 1,-1-1,0 1,1-1,-8 0,1 0,-1 0,1 0,-1 1,0 0,1 0,-1 1,1 0,-1 1,1 0,-1 0,1 0,0 1,-5 2,7-3,-21 10,0 0,1 2,0 1,2 1,0 2,0 0,2 1,0 1,1 1,1 0,-13 22,24-34,1 1,1 0,0 0,0 1,1-1,0 1,1 0,0 0,0 5,3-12,0 0,1 0,-1-1,1 1,0 0,0 0,1 0,-1 0,1-1,0 1,0 0,0 0,0-1,1 1,-1-1,1 1,0-1,0 0,0 1,0-1,1 0,0-1,-1 1,1 0,0-1,0 1,0-1,0 0,1 0,0 0,7 2,0-2,-1 1,1-1,0-1,0 0,0 0,0-1,0-1,0 0,0 0,0-1,0-1,0 1,-1-2,1 1,-1-2,0 1,0-1,4-4,26-14,-2 0,0-3,-2-1,20-21,-13 12,77-79,-120 116,0 0,0 0,0-1,1 1,-1 0,0 0,1 0,-1 0,0-1,1 1,-1 0,1-1,-1 1,1 0,0-1,-1 1,1 0,0-1,-1 1,1-1,0 1,-1-1,1 1,0-1,0 0,0 1,-1-1,1 0,0 0,0 0,0 0,0 1,0-1,0 0,-1 0,1-1,0 1,0 0,0 0,0 0,0-1,-1 1,1 0,0-1,0 1,0 0,-1-1,1 1,0-1,-1 0,1 1,0-1,-1 1,1-1,-1 0,1 0,-1 1,1-1,-1 0,0 0,1 1,-1-1,0 0,0 0,1 0,-1 0,0 1,0-1,0-1,0 89,-3-77,2 0,0-1,0 1,0 0,1-1,1 1,0 0,0-1,1 1,0-1,0 1,1-1,1 0,-1 0,1 0,1 0,0-1,0 0,1 0,0 0,0-1,1 1,2-2,0 0,0-1,1 0,0 0,0-1,0 0,0-1,0 0,1-1,0 0,-1 0,1-1,0-1,0 0,0 0,0-1,-1-1,1 1,0-2,-1 1,0-2,1 1,-1-2,-1 1,1-1,-1 0,1-1,-1 0,6-7,31-27,-2-3,-1-1,-3-2,30-45,-47 59,-1-1,-2-1,-1-1,-2 0,-1-2,-2 0,-2 0,-1-2,-2 1,-1-1,-3 0,1-18,-5 32,1 10,-1 0,0 0,-1-1,-1 1,0 0,-1 0,-1 0,0 0,-1 1,0-1,-2 0,5 13,1 0,-1 0,-1 1,1-1,0 0,0 0,-1 1,1-1,-1 0,1 1,-1 0,0-1,1 1,-1 0,0 0,0 0,0 0,0 0,0 0,0 1,0-1,0 1,0-1,-1 1,1 0,0 0,0 0,0 0,0 0,-1 0,1 0,0 1,0 0,0-1,0 1,0 0,0 0,0 0,0 0,0 0,0 0,-1 2,-62 68,53-43,0-1,2 2,1-1,1 2,2-1,1 1,1 0,2 0,0 0,2 0,2 3,-1-4,2-1,0 0,2 0,1 0,1 0,2-1,0 0,2-1,1 0,14 23,15 17,-40-66,-3-4</inkml:trace>
  <inkml:trace contextRef="#ctx0" brushRef="#br0" timeOffset="24025.511">3670 2132,'223'-20,"143"10,-331 11,0 2,0 1,-1 2,1 2,-2 1,21 8,-32-7,-5 0</inkml:trace>
  <inkml:trace contextRef="#ctx0" brushRef="#br0" timeOffset="24228.063">4685 2358,'-4'48,"-2"20,4 4,9-10,2-17</inkml:trace>
  <inkml:trace contextRef="#ctx0" brushRef="#br0" timeOffset="24476.49">4742 1821,'10'34,"2"10</inkml:trace>
  <inkml:trace contextRef="#ctx0" brushRef="#br0" timeOffset="24725.203">5081 2329,'-16'23,"1"1,1 0,1 1,1 0,1 1,1 1,2-1,-5 26,12-49,0 0,0 0,1 0,-1 0,1 0,0 1,0-1,0 0,0 0,0 0,1 0,-1 0,1 1,0-1,0 0,0 0,0-1,1 1,-1 0,1 0,-1-1,1 1,0 0,0-1,1 0,-1 0,0 1,1-2,-1 1,1 0,0 0,-1-1,1 1,0-1,0 0,0 0,0 0,0 0,0 0,0-1,0 0,1 1,-1-1,0 0,2-1,6-1,0 0,1-1,-1-1,0 0,-1 0,1-1,-1-1,0 1,0-2,-1 1,0-1,0-1,0 0,-1 0,0 0,-1-1,0-1,5-7,-5 5,0 0,0-1,-1 0,-1 0,0 0,-1-1,0 1,-1-1,-1 0,0 0,-1-1,0 1,-1 0,-1 0,0 0,-1-1,-1 1,0 1,0-1,-2 0,-5-11,8 20,-1 1,0 1,0-1,0 0,0 1,-1-1,1 1,-1 0,0 0,0 1,0-1,0 1,-1 0,1 0,0 0,-1 0,0 1,1 0,-1 0,0 0,1 1,-1-1,0 1,0 0,0 1,1-1,-1 1,0 0,0 0,1 0,-1 1,1 0,-1 0,1 0,0 0,0 0,0 1,0 0,0 0,0 0,1 0,0 1,-1 1,-10 11</inkml:trace>
  <inkml:trace contextRef="#ctx0" brushRef="#br0" timeOffset="25092.818">5476 2583,'224'-266,"-223"267,-1 0,0 0,0 0,0 0,1-1,-1 1,0 0,1 0,-1-1,1 1,-1 0,0 0,1-1,0 1,-1-1,1 1,-1 0,1-1,0 1,0-1,-1 0,1 1,0-1,0 1,-1-1,1 0,0 0,0 1,0-1,-1 0,1 0,0 0,0 0,0 0,0 0,0 0,-1 0,1-1,0 1,0 0,0 0,-1-1,1 1,0 0,0-1,-1 1,1-1,0 1,-1-1,1 1,0-1,-1 0,1 1,-1-1,1 0,-1 1,1-1,-1 0,0 1,1-1,-1 0,0 0,1 7,-1 1,1-1,0 1,0-1,1 0,-1 0,2 1,-1-1,0-1,1 1,1 0,-1 0,0-1,1 0,0 0,1 0,-1 0,1-1,0 0,0 1,0-2,0 1,1-1,0 0,0 0,-1 0,1-1,1 0,-1 0,0 0,1-1,-1 0,0 0,1-1,-1 0,5 0,0-2,0-1,-1 0,0 0,1-1,-1-1,-1 1,1-2,-1 1,0-1,0-1,0 1,-1-1,0-1,0 0,-1 0,5-8,81-155,-81 145,-4 8</inkml:trace>
  <inkml:trace contextRef="#ctx0" brushRef="#br0" timeOffset="28410.237">6717 2555,'-9'24,"-14"18,-6 5,-4 1,-1-3,0-5,2-9,1-5,-4-2,0-1,5 1,8-3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4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1 693,'25'0,"1"0,0-2,-1-1,0-1,1-1,-1-1,-1-1,1-1,-2-2,1 0,17-11,4-6,-1-3,-2-1,-1-3,-1-1,-2-2,-1-1,23-34,77-75,-103 113,-18 17,0 0,0 2,2 0,0 0,0 2,2 0,16-8,-34 20,1 0,-1 1,0-1,0 0,1 1,-1-1,0 1,0-1,1 1,-1 0,0 0,1 0,-1 1,0-1,1 1,-1-1,0 1,1-1,-1 1,0 0,0 0,0 0,0 1,0-1,0 0,0 1,-1-1,1 1,0 0,-1-1,1 1,-1 0,1 0,-1 0,0 0,0 0,0 0,0 0,-1 1,1-1,0 0,-1 1,1-1,-1 0,0 1,0-1,0 0,0 1,0-1,-1 2,-3 24,-2 0,-1-1,-1 0,-1 0,-1 0,-2-1,0-1,-8 9,2 3,-187 336,204-368,0-1,-1 0,0 0,1 0,-2 0,1 0,0-1,-1 1,0-1,0 1,0-1,0 0,0 0,0 0,-1-1,0 1,1-1,-1 0,0 0,0 0,0-1,0 1,-1-1,1 0,0 0,-1 0,1-1,0 1,-1-1,1 0,-1-1,1 1,0-1,-1 0,1 0,0 0,-2-1,-44-64,41 42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4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177 142,'-3'5,"-41"70,3 2,-24 64,42-26,22-111,1 0,1 0,-1 0,1 0,-1 0,1 0,0-1,1 1,-1 0,1 0,-1-1,1 1,0-1,1 1,-1-1,0 0,1 0,0 0,0 0,0 0,0-1,0 1,0-1,1 0,-1 0,1 0,2 0,10 3,0-2,1 0,-1-1,1 0,0-1,0-1,-1-1,1-1,0 0,-1-1,1 0,-1-2,0 0,0 0,-1-2,0 0,0-1,0 0,-1-1,2-2,-1-1,0 0,-1-1,-1-1,0 0,0-1,-2 0,0-1,-1 0,0-1,-1 0,-1 0,3-12,-6 18,-2 1,0-1,0 0,-1 0,0 0,-1-1,0 1,-1 0,0 0,-1 0,0-1,-1 1,0 0,-1 0,0 0,0 1,-1-1,-1 1,0 0,0 0,-1 0,0 1,-6-6,4 5,0 0,-1 1,-1 0,0 1,0 0,0 0,-1 1,0 0,-1 1,1 0,-1 1,0 0,0 1,-1 1,0-1,1 2,-1 0,0 1,0 0,0 1,0 0,0 1,0 0,0 1,1 1,-1 0,-10 4,-3 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04.40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1169 152,'-6'-10,"0"1,-1 1,0-1,0 1,-1 0,0 1,0 0,-1 0,0 1,0 0,-1 0,0 1,0 0,0 1,0 0,-1 1,1 0,-1 1,0 0,0 0,0 1,0 1,0 0,-3 0,-15 6,1 1,1 1,-1 2,1 0,1 2,0 1,1 1,0 1,1 2,-1 1,-215 197,188-161,2 2,3 2,2 2,3 2,3 2,-14 32,40-71,2 0,0 1,2 0,1 1,1-1,1 2,2-1,0 0,2 1,1 0,1-1,2 1,0 0,2-1,1 0,2 0,0 0,1-1,2 0,1 0,1-1,1-1,1 0,1 0,1-2,1 0,1-1,5 3,2-4,1-1,1-2,1-1,0-1,1-1,0-2,1 0,1-3,-1 0,2-2,-1-1,1-2,-1-1,1-1,0-2,0-1,12-3,21-4,-1-2,0-4,-1-2,-1-3,-1-3,-1-2,0-3,3-5,-4 1,-2-2,-2-3,-1-2,-1-2,-3-3,-1-1,-3-3,27-35,-50 54,-2 0,0-1,-2-2,-2 0,0 0,-3-2,0 0,-2 0,-2-1,-1-1,-1 0,-2 0,-2 0,-1-1,-1 1,-3-5,0 14,-2 1,-1-1,0 1,-2 0,-1 1,-1 0,-1 0,-2 0,0 1,-1 1,-1 0,-1 1,-1 0,-1 1,-1 1,0 0,-2 1,0 1,-15-10,2 6,0 2,-1 1,-1 2,0 1,-1 2,-1 1,0 2,-1 1,1 2,-2 2,1 1,-11 2,-21 1,1 3,-1 3,1 3,0 3,1 2,-19 10,16-2,0 4,2 3,1 2,2 4,-23 17,20-7</inkml:trace>
  <inkml:trace contextRef="#ctx0" brushRef="#br0" timeOffset="467.102">830 575,'-5'0,"-1"5,5 1,7 0,3-1</inkml:trace>
  <inkml:trace contextRef="#ctx0" brushRef="#br0" timeOffset="743.623">1310 462,'0'5,"0"1</inkml:trace>
  <inkml:trace contextRef="#ctx0" brushRef="#br0" timeOffset="1218.15">661 942,'3'14,"0"-1,1 0,0 0,1 0,0 0,1-1,1 0,0 0,0-1,1 1,1-2,-1 1,2-1,0-1,0 1,0-2,1 0,8 5,-1-3,2 0,-1-2,1 0,1-1,-1-1,1 0,0-2,1-1,-1 0,1-2,-1 0,1-1,-1-2,1 0,-1-1,0-1,7-3,-13 4,-1-1,0-1,0 0,0 0,0-1,-1-1,0-1,-1 0,1 0,-2-1,1-1,-1 0,0 0,-1-1,-1 0,0-1,0 0,-1-1,0 0,-2 0,1 0,-1-1,-1 0,-1 0,23-100,-25 90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5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1,'-22'40,"11"-3,2 0,2 1,1 0,2 0,1 0,2 0,2 1,2 4,-2 23,-17 196,-1-40,0-172,6-32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0 113,'44'9,"47"0,23-4,6-6,-7-8,-9-2,-12-5,-13 1,-9-2,-8 2,-9-1,-9 2,-2 3,-4 4,-8 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6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0,'-14'34,"-2"4,1 1,2 1,2 0,-2 18,11-54,1 0,0 0,0 0,0 0,1 0,-1 1,1-1,0 0,0 0,1 1,-1-1,1 0,0 0,0 0,0 0,1 0,-1 0,1 0,0 0,0 0,0-1,1 1,-1-1,1 0,0 1,0-1,0-1,0 1,1 0,-1-1,1 1,3 1,6-4,0 0,0-1,0-1,0 0,0 0,0-1,-1-1,1 0,-1-1,0 0,0-1,-1 0,0-1,0 0,8-7,124-91,-142 104,1 0,-1 0,0 0,0 0,0 1,1-1,-1 0,0 1,0-1,1 1,-1-1,1 1,-1 0,1-1,-1 1,0 0,1 0,-1 0,1 0,-1 0,1 1,-1-1,0 0,1 1,-1-1,0 1,1-1,-1 1,0 0,1-1,-1 1,0 0,0 0,0 0,0 0,0 0,0 0,0 0,0 0,0 0,-1 1,1-1,0 0,-1 1,1-1,-1 0,1 1,-1-1,0 1,1-1,-1 0,0 2,3 14,-3-11,0 1,0 0,1 0,0-1,0 1,0-1,1 1,0-1,1 1,-1-1,1 0,0 0,1 0,-1-1,1 1,0-1,1 0,-1 0,1 0,0-1,0 1,1-1,-1-1,1 1,0-1,0 0,0 0,0 0,1-1,0 0,0-1,1 1,-1-2,1 1,-1-1,1 0,-1 0,1-1,-1 0,0-1,1 1,-1-1,0-1,0 1,0-1,0-1,-1 1,1-1,-1 0,0-1,0 1,0-1,-1 0,0-1,0 1,0-1,0 0,-1 0,1-4,10-14,-2-1,-2-1,0 0,-1-1,-2 0,0 0,-2 0,1-20,-5 22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6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127 115,'-12'10,"1"0,1 1,-1 0,2 1,-1 0,2 0,-1 1,2 0,0 1,0-1,2 1,-1 1,2-1,0 1,1-1,0 3,3-13,0 0,1-1,0 1,-1 0,2 0,-1-1,0 1,1-1,-1 1,1-1,0 1,0-1,0 0,1 0,-1 0,1 0,0 0,-1-1,1 1,0-1,1 0,-1 0,0 0,1 0,-1 0,1-1,-1 0,1 0,0 0,0 0,-1 0,3-1,4 2,-1-1,1 0,-1 0,1-1,0-1,-1 0,1 0,-1-1,1 0,-1 0,0-1,7-3,-4-1,0-1,0-1,-1 0,0 0,-1-1,0 0,0-1,-1 0,-1-1,0 0,0 0,-1 0,-1-1,0 0,0-1,-2 1,0-1,0 0,0-9,-3 17,0 0,-1-1,0 1,0 0,-1 0,1-1,-1 1,-1 0,1 0,-1 0,0 0,-1 0,1 0,-1 1,0-1,-1 1,1 0,-1 0,0 0,0 0,-1 1,1-1,-1 1,0 0,0 1,-1-1,1 1,-1 0,1 1,-1-1,0 1,0 0,0 0,0 1,0 0,-4 0,-16-4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7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1 398,'42'-20,"-1"-2,-2-1,0-2,22-20,-7 7,198-149,-141 150,-107 36,-1 1,1 0,-1 0,1 1,-1-1,0 1,1 0,-1-1,0 1,1 1,-1-1,0 0,0 1,0 0,0 0,0 0,0 0,-1 0,1 0,-1 1,1-1,-1 1,0 0,0-1,0 1,0 0,-1 0,1 0,-1 1,0-1,0 0,0 1,3 9,-2 0,0 1,0-1,-1 1,-1-1,0 1,-1-1,-1 1,0-1,0 1,-2-1,1 0,-2 0,0 0,0-1,-4 5,-4 9,-2-2,0 0,-2 0,-1-2,0 0,-2-1,-7 6,3-5,12-8,1-1,-2 0,0-1,0 0,-2-1,1-1,-1 0,0-1,-1-1,0-1,0 0,-1 0,0-2,0 0,0-1,-1-1,-6 0,20-4,1-1,-1 1,1-1,-1 0,1 0,0-1,-1 1,1 0,0-1,1 0,-1 0,0 0,1 0,0 0,0 0,0-1,0 1,0-1,0 0,1 1,0-1,0 0,0 0,0 0,1 0,-1 0,1 1,0-1,0 0,1 0,-1 0,1 0,0 0,0 0,0 0,0 1,1-1,-1 0,1 1,0-1,0 1,2-2,9-21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7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82 118,'-21'67,"2"1,3 1,-4 55,19-120,0 1,-1-1,2 0,-1 1,1-1,-1 0,1 1,0-1,1 0,-1 1,1-1,0 0,0 1,0-1,0 0,1 0,0 0,0 0,0 0,0 0,1-1,-1 1,1-1,0 1,0-1,0 0,0 0,1-1,-1 1,1-1,0 1,0-1,0 0,0-1,0 1,0-1,1 1,6-3,0 0,1-1,-1 0,0-1,0 0,0 0,0-1,-1-1,0 0,0 0,0-1,0 0,-1-1,0 0,0-1,-1 0,0 0,0 0,-1-1,0 0,-1-1,0 0,0 0,-1 0,-1 0,4-11,-2 6,-2 1,0-1,-1 0,0 0,-1 0,-1 0,0 0,-1 0,-1-1,0 1,-1 0,-1 0,0 0,-1 1,-2-4,3 9,-1 0,0 0,-1 1,0-1,0 1,-1 0,0 0,0 1,0-1,-1 1,-1 1,1-1,-1 1,0 1,0 0,-1 0,1 0,-1 1,0 0,0 1,-1 0,1 0,-8 0,-44-2,36 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8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1,'15'128,"-5"1,-6 69,-45 159,30-285,-24 205,35-254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8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1,'-9'35,"2"0,1 1,1 0,2 1,2-1,2 0,2 14,-3-45,1 0,0 0,0 0,0 0,1 0,0-1,0 1,0-1,0 1,1-1,-1 0,1 0,0 0,1 0,-1-1,1 1,-1-1,1 0,0 0,0 0,0 0,1-1,-1 0,1 0,-1 0,1 0,0-1,0 1,0-1,0-1,-1 1,1-1,0 1,0-2,0 1,0 0,5-2,4-2,1-1,-1-1,0 0,-1-1,1 0,-2-1,1-1,-1 0,0 0,-1-2,0 1,0-1,-1-1,-1 0,0 0,-1-1,0 0,-1 0,0-1,-1-1,0 1,0 1,-2-1,0 0,0-1,-1 1,-1 0,0-1,-1 0,-1 1,-1-15,0 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1,'-8'5,"1"0,0 0,0 1,1 0,-1 1,1-1,1 1,-1 0,1 1,0-1,1 1,0 0,0 0,1 1,0-1,0 1,-1 7,-22 156,19-94,-23 124,13-101,4 1,1 100,13-178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47,'38'0,"32"0,14 0,-3 0,-5 0,-11-5,-7-1,-9 0,-7 1,-2 2,-3-4,-2-1,-8 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12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763 268,'10'6,"1"-1,0 0,0 0,0-1,1-1,-1 0,1 0,0-1,0 0,0-1,0-1,0 0,0-1,0 0,0 0,0-2,0 1,-1-1,1-1,1-1,27-10,-1-3,0-1,-1-1,-1-3,-1-1,171-120,-206 142,0 0,0 1,1-1,-1 1,0-1,1 1,-1-1,1 1,-1 0,1 0,0 0,-1 0,1 0,0 0,0 0,0 0,-1 1,1-1,0 1,0 0,0-1,0 1,0 0,0 0,0 0,0 0,0 1,0-1,0 0,0 1,0 0,0-1,0 1,-1 0,1 0,0 0,0 0,-1 0,1 0,-1 1,1-1,-1 0,1 1,-1-1,0 1,0 0,0-1,0 1,0 0,0 0,0-1,-1 1,1 0,0 0,-1 1,-1 212,-2 641,28-648,-31-185,-17-39,17 11,-31-27,-102-72,94 82,-1 2,-2 2,0 2,0 2,-2 3,1 1,-1 3,-1 2,-10 1,30 1,0 2,0 1,0 1,0 2,1 0,-1 3,1 0,0 2,0 1,1 2,0 1,1 1,-4 3,-9 24,41-39,-1 0,0 0,1 0,-1 0,1 0,-1 0,1 0,0 0,-1 0,1 0,0 0,0 0,0 0,-1 0,1 1,0-1,1 0,-1 0,0 0,0 0,0 0,1 0,-1 0,0 0,1 0,-1 0,1 0,-1 0,1 0,0 0,-1 0,1 0,0 0,0-1,0 1,-1 0,1 0,0-1,0 1,0-1,0 1,0-1,0 1,0-1,0 0,1 1,-1-1,0 0,12 3,-1-1,1-1,0 0,-1 0,1-2,0 1,0-2,-1 1,1-2,0 0,24-4</inkml:trace>
  <inkml:trace contextRef="#ctx0" brushRef="#br0" timeOffset="402.258">1045 748,'223'-99,"3"10,116-24,-333 110,-3 1,-5 1,0-1,0 1,1 0,-1 0,0 0,1 0,-1 0,0 0,1 0,0 1,-1-1,1 1,-1-1,1 1,0-1,-1 1,1 0,-1 0,1 0,0 0,0 0,-1 0,1 0,-1 0,1 1,0-1,-1 1,1-1,-1 1,1 0,-1-1,1 1,-1 0,1 0,-1 0,0 0,1 0,-1 1,0-1,0 0,0 0,0 1,0-1,0 1,-1-1,1 1,0-1,-1 1,1-1,-1 1,1 0,-1-1,0 1,0 1,-56 253,60-177,2-61</inkml:trace>
  <inkml:trace contextRef="#ctx0" brushRef="#br0" timeOffset="818.627">2146 1001,'-26'248,"23"-311,7 24,1 1,3 0,1 0,1 1,2 0,2 1,1 0,15-23,-27 52,1 0,0 0,1 0,-1 1,1-1,0 1,1 0,0 1,0-1,0 1,0 0,1 1,0 0,4-2,-10 5,1 1,0 0,0 0,0 1,0-1,0 0,-1 1,1-1,0 1,0-1,-1 1,1 0,0 0,-1-1,1 1,0 1,-1-1,0 0,1 0,-1 0,0 1,1-1,-1 1,0-1,0 1,0-1,0 1,-1 0,1 0,0 1,9 17</inkml:trace>
  <inkml:trace contextRef="#ctx0" brushRef="#br0" timeOffset="1070.22">2541 1001,'0'0</inkml:trace>
  <inkml:trace contextRef="#ctx0" brushRef="#br0" timeOffset="1297.591">2568 607,'-9'-19,"6"3,8 9,9 10,1 6</inkml:trace>
  <inkml:trace contextRef="#ctx0" brushRef="#br0" timeOffset="1564.665">2935 720,'-24'35,"1"2,2 0,2 1,1 1,2 1,-10 36,25-74,0 1,-1 0,1 0,0 0,0 0,1 0,-1 0,1 0,-1 0,1 0,0 0,0 0,0 1,1-1,-1 0,1 0,-1 0,1 0,0 0,0 0,1 0,-1-1,1 1,-1 0,1-1,0 1,0-1,0 1,0-1,0 0,1 0,-1 0,1 0,-1 0,1-1,1 1,10 1,0-2,0 0,0 0,0-1,0-1,0-1,0 0,0 0,-1-2,1 1,-1-2,0 0,10-5,1-6,-1 0,-1-2,0-1,-2 0,0-2,-1 0,-1-1,-1-1,-1 0,-1-1,-1-1,-2 0,1-3,97-239,-104 246,0-1,-1 1,-1-1,-1 0,-1-1,-1 1,-1 0,0 0,-4-15,3 27,-1 1,0-1,0 0,-1 1,0-1,-1 1,0 0,-1 0,1 0,-2 1,1 0,-1 0,-1 0,1 0,-1 1,0 0,-1 1,0 0,0 0,0 0,-1 1,-3-1,5 3,1 1,0 1,-1-1,1 1,-1 0,1 0,-1 1,1 0,-1 0,1 1,-1 0,1 0,-1 0,1 1,0 0,-1 0,1 0,0 1,1 0,-1 0,0 1,1 0,-4 2,-3 4,0 0,0 1,1 0,1 0,0 1,0 1,1 0,1 0,-4 7,5-2,0 1,1-1,1 1,0 0,2 1,0-1,1 1,1-1,1 1,0-1,2 1,0-1,1 1,2-1,-1 0,2 0,1-1,0 0,1 0,1 0,1-1,0-1,6 7,-2-6,2-2,-1 0,2 0,0-2,0 0,1-1,1-1,0 0,1-2,0 0,0-1,20 5,-11-3</inkml:trace>
  <inkml:trace contextRef="#ctx0" brushRef="#br0" timeOffset="2747.657">3839 607,'-22'12,"0"1,1 2,0 0,1 1,1 1,1 0,0 2,2 0,0 1,1 0,1 2,-9 15,21-33,0-1,0 1,0-1,0 1,0 0,1-1,-1 1,1 0,0 0,0 0,1 0,-1 0,1 0,0 1,0-1,0 0,1 0,-1 0,1 0,0 0,0 0,1 0,-1-1,1 1,0 0,-1-1,2 1,-1-1,0 1,1-1,0 0,-1 0,1 0,0 0,1-1,-1 0,0 1,1-1,-1 0,1 0,3 1,3-4,0 1,0-1,0-1,0 0,0 0,0-1,0 0,-1-1,1 0,-1 0,0-1,0 0,-1-1,0 0,0 0,0-1,0 0,1-3,26-23,-3-1,-1-2,-2-1,-1-2,-2 0,0-4,-26 42,0 0,0 0,0 0,0-1,1 1,-1 0,0 0,0 0,1 0,-1 1,1-1,-1 0,1 0,-1 0,1 0,0 0,-1 0,1 1,0-1,0 0,-1 1,1-1,0 0,0 1,0-1,0 1,0-1,0 1,0 0,0-1,0 1,0 0,0 0,0 0,0 0,0 0,0 0,0 0,0 0,0 0,0 0,0 0,0 1,0-1,0 0,0 1,0-1,0 1,0-1,0 1,0 0,-1-1,1 1,0 0,0-1,0 2,6 80,-7-76,-1 1,1-1,-1 1,2-1,-1 1,1-1,0 1,0-1,1 1,0-1,0 0,1 0,-1 0,1 0,0 0,1-1,4 6,-5-7,2 0,-1 0,0 0,1-1,0 1,-1-1,1 0,1-1,-1 1,0-1,1 0,-1 0,1-1,-1 1,1-1,0-1,0 1,-1-1,1 0,0 0,0-1,-1 1,1-1,0-1,-1 1,1-1,-1 0,1 0,-1 0,0-1,0 0,0 0,0 0,-1-1,1 0,-1 0,4-4,11-11,-2-2,1 0,-2-1,-1-1,-1 0,-1-1,-1 0,-1-1,6-23,-18 43,-9 26,4 0,2-12,0-1,1 1,1 0,0 0,0 0,0 0,1 1,1-1,-1 0,1 0,1 1,0-1,0 0,1 0,0 0,3 7,-3-11,1 1,0-1,0-1,0 1,1 0,0-1,-1 1,1-1,1 0,-1-1,1 1,-1-1,1 0,0 0,0 0,0-1,1 1,-1-1,1-1,-1 1,1-1,0 0,-1 0,1-1,0 1,0-1,-1 0,1-1,5-1,4-2,0-2,-1 0,1-1,-2 0,1-1,-1-1,0 0,-1 0,0-2,0 1,-1-1,-1-1,0 0,0-1,-1 0,-1 0,0-1,-1 0,3-8,2 3,31-84,-41 103,-1 0,0 0,0 0,0 0,1 1,-1-1,0 1,0-1,0 0,0 1,0 0,0-1,0 1,0 0,0 0,0-1,0 1,0 0,0 0,0 0,-1 0,1 0,0 0,-1 0,1 0,-1 0,1 1,-1-1,0 0,1 0,-1 0,0 1,0-1,0 0,0 0,0 1,0-1,0 0,-1 1,3 2,88 311,-64-235,-4 1,-3 2,-4 0,-3 0,-1 50,-12-107,0 1,-2-1,-1 0,-1 0,-1 0,-2 0,0-1,-2 0,-3 4,8-17,-1 0,-1 0,0-1,-1 0,0 0,0-1,-1 0,-1 0,0-1,0-1,0 0,-1 0,-1-1,1 0,-1-1,0 0,0-1,-14 4,24-8,0-1,0 1,0-1,-1 1,1-1,0 0,-1 0,1 0,0 0,0 0,-1-1,1 1,0-1,0 1,0-1,-1 0,1 0,0 0,0 0,0 0,0 0,0-1,1 1,-1-1,0 1,1-1,-1 0,1 1,-1-1,1 0,0 0,0 0,0 0,0 0,0 0,0-1,0 0,-6-87,15 44,2 1,2 0,2 0,2 2,2 0,2 1,1 1,23-33,-26 46,1 0,0 2,2 0,2 1,0 1,1 1,1 1,1 1,1 2,1 0,28-12,59 8,-92 24</inkml:trace>
  <inkml:trace contextRef="#ctx0" brushRef="#br0" timeOffset="3714.638">2568 945,'-4'0,"-3"-5,1 4,2 6,0 7,2 7,1 4,1 4,-1 2,-3-5,-2 0,0-1,2 1,0 2,7-5,2-4</inkml:trace>
  <inkml:trace contextRef="#ctx0" brushRef="#br0" timeOffset="4703.92">1 1989,'393'-10,"367"-57,688-90,-1209 138,1093-102,-1064 85,213-60,-458 89,-6-1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1,'0'33,"5"12,2-3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0,'0'10,"0"7,0 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0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85,'-14'22,"1"2,2-1,0 2,1-1,2 1,0 1,2 0,-3 23,8-47,1 1,0 0,0-1,0 1,0 0,0 0,0-1,1 1,0 0,-1 0,1-1,0 1,0-1,0 1,0-1,1 1,-1-1,1 0,0 0,-1 0,1 0,0 0,0 0,0 0,0 0,1-1,-1 1,0-1,1 0,-1 1,1-1,-1 0,1-1,0 1,-1 0,1-1,0 1,0-1,-1 0,1 0,0 0,0 0,-1-1,1 1,0-1,-1 0,2 0,7-1,0-1,-1 0,1-1,-1 0,0 0,0-1,-1 0,1-1,-1 0,0-1,-1 0,0 0,0-1,0 0,-1 0,0-1,-1 0,0 0,0-1,-1 1,0-1,-1 0,0-1,0 1,-1-1,-1 1,0-1,0 0,-1-3,-7-98,6 110,-1-1,0 0,0 0,0 0,0 1,0-1,0 0,-1 1,0-1,1 1,-1 0,0 0,0-1,0 1,0 0,0 0,-1 1,1-1,-1 0,1 1,-1 0,1-1,-1 1,0 0,0 0,1 1,-1-1,0 1,0-1,0 1,0 0,0 0,0 0,0 0,-2 1,-17 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0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0 277,'254'-245,"-207"214,-48 72,-3 53,4-91,1-1,-1 1,1 0,0-1,0 1,0-1,0 0,1 1,-1-1,1 0,-1 0,1 0,0 0,0 0,0 0,0 0,0-1,0 1,0-1,0 1,1-1,-1 0,1 0,-1 0,1 0,-1 0,1-1,0 1,-1-1,1 0,0 0,-1 0,1 0,0 0,7-2,0 0,-1-1,1 0,-1 0,1-1,-1-1,0 0,-1 0,1 0,-1-1,0 0,0-1,-1 0,0 0,0 0,-1-1,0 0,3-6,52-50,-46 52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7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58,'1'-1,"-1"0,1-1,0 1,-1-1,0 1,1-1,-1 1,0-1,0 1,0-1,0 1,0-1,0 1,0-1,0 1,-1-1,1 1,-1-1,1 1,-1 0,1-1,-1 1,0 0,0-1,1 1,-1 0,0 0,0 0,-1-1,1 1,0 0,0 1,0-1,-1 0,1 0,0 0,-1 1,1-1,0 1,-1-1,1 1,-1 0,1-1,-1 1,1 0,-2 0,-75-7,-67 52,142-44,0-1,0 1,1 0,-1 0,1 1,-1-1,1 0,-1 1,1 0,0-1,0 1,0 0,0 0,0 0,0 1,0-1,1 0,-1 1,1-1,0 1,0-1,0 1,0 0,0-1,0 1,1 0,-1 0,1-1,0 1,0 0,0 0,0 0,0 0,1-1,-1 1,1 0,0 0,0-1,0 1,0-1,0 1,0 0,1-1,-1 0,1 1,0-1,0 0,0 0,0 0,0 0,10 8,0-1,0-1,1 0,0-1,1 0,0-1,0 0,0-1,0-1,2 0,62 24,-76-28,0 0,0 1,0-1,0 1,0 0,0 0,0 0,0 0,0 0,-1 0,1 0,0 0,-1 1,1-1,0 1,-1-1,0 1,1 0,-1-1,0 1,0 0,0 0,0 0,0 0,-1 0,1 0,-1 0,1 0,-1 0,1 0,-1 0,0 1,0-1,0 0,-1 0,1 0,0 0,-1 0,1 0,-1 0,0 0,0 0,0 0,0 0,0 0,0 0,0-1,0 1,-1 0,1-1,-1 1,-16 9,0 0,0-2,-1 0,-1-1,1-1,-16 4,-15 5,22-6,3-1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7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0,'-19'20,"-6"10,0 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52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6 985,'0'0,"1"-1,0 1,-1 0,1 0,-1-1,1 1,0 0,-1-1,1 1,-1 0,1-1,-1 1,1-1,-1 1,0-1,1 1,-1-1,1 0,-1 1,0-1,0 1,1-1,-1 0,0 1,0-1,0 0,0 1,1-1,-1 0,0 1,0-1,0 1,-1-1,1 0,0 1,0-1,0 0,0 1,-1-1,1 0,0 1,0-1,-1 1,1-1,-1 1,1-1,0 1,-1-1,1 1,-1-1,1 1,-1-1,1 1,-1 0,0-1,1 1,-1 0,1 0,-1-1,0 1,1 0,-1 0,0 0,1 0,-1 0,0 0,1 0,-2 0,154-152,-82 73,-3-4,-4-2,43-80,-94 146,32-57,-2-3,-4 0,-1-9,-36 84,17-36,-17 39,-1 1,1-1,-1 1,1-1,-1 1,1 0,-1-1,1 1,-1 0,1-1,-1 1,1 0,0 0,-1 0,1 0,-1-1,1 1,0 0,-1 0,1 0,-1 0,1 0,0 0,-1 1,1-1,-1 0,1 0,0 0,-1 0,1 1,-1-1,1 0,-1 1,1-1,-1 0,1 1,-1-1,1 1,-1-1,1 1,-1-1,0 0,1 1,-1 0,0-1,0 1,1-1,-1 1,0-1,0 1,0 0,0-1,1 1,-1-1,0 1,0 0,0-1,0 1,0-1,-1 1,1 0,0-1,0 1,0-1,-1 1,1 0,12 151,-13-111,-1 676,-7-665,9-51,-1 0,1 0,-1 0,0-1,1 1,-1 0,0 0,1-1,-1 1,0-1,0 1,0 0,0-1,0 0,0 1,0-1,0 1,1-1,-1 0,0 0,0 0,0 1,-1-1,1 0,0 0,0 0,0-1,0 1,0 0,0 0,0 0,0-1,1 1,-1-1,0 1,0-1,0 1,0-1,0 1,0-1,1 0,-1 1,0-1,1 0,-1 0,0 1,1-1,-1 0,0-1,-22-21,1-2,1 0,2-1,0-1,-4-11,-54-73,-64-26,134 134,5 5</inkml:trace>
  <inkml:trace contextRef="#ctx0" brushRef="#br0" timeOffset="1298.058">767 1041,'61'-33,"37"-21,-3-3,55-45,-112 72,-1-2,-2-1,-1-1,15-22,-31 31,-1 0,-1-1,-1-1,-1-1,-2 0,-1 0,0-1,-3-1,5-24,-9-37,-4 88,0 1,0-1,-1 1,1-1,-1 1,0 0,0-1,0 1,0 0,0-1,-1 1,1 0,-1 0,1 0,-1 0,0 0,1 1,-1-1,0 0,0 1,0-1,-1 1,1 0,0 0,0 0,-1 0,1 0,-1 0,1 1,-1-1,1 1,-1 0,-1-1,-7 4,0 0,-1 0,1 1,1 0,-1 1,1 0,-1 1,2 0,-1 1,1 0,0 0,0 1,1 0,0 1,0-1,-6 10,-8 6,1 1,0 1,2 1,1 1,1 0,2 1,1 1,1 0,1 1,2 0,1 1,8-20,0 0,0 0,1 1,1-1,0 0,1 0,0 0,0 0,2 0,-1-1,2 1,-1-1,2 0,-1 0,1-1,1 0,0 0,0 0,1-1,1 0,-1 0,1-1,1 0,-1-1,1 0,1 0,-1-1,1-1,0 0,1 0,-1-1,1 0,8 1,-4-4,0 0,0-1,1-1,-1 0,0-1,0-1,0 0,0-1,-1-1,1-1,-1 0,0-1,-1 0,0-1,0-1,-1 0,0-1,0 0,-1-1,0-1,-1 0,2-4,96-112,-107 126,0 0,0 0,1 0,-1 0,0 0,1 1,-1-1,1 1,0 0,-1 0,1 0,0 0,0 0,0 1,0-1,0 1,-1 0,1-1,0 2,0-1,0 0,0 0,0 1,0 0,0-1,-1 1,1 0,0 1,-1-1,1 0,0 1,-1-1,0 1,1 0,-1 0,0 0,0 0,0 0,0 0,0 1,-1-1,1 1,-1-1,1 1,-1-1,0 1,0 0,0 0,-1 0,1-1,0 1,-1 1,1 4,1 1,-2-1,1 0,-1 0,0 1,-1-1,0 0,0 0,-1 0,0 0,0 0,-1 0,0 0,-1-1,1 0,-2 1,1-1,-1-1,0 1,0-1,-3 4,-4 2,0 0,-1 0,-1-2,1 1,-1-2,-1 0,0 0,0-2,-1 0,0 0,2 0,25-6,25-5,-22 0,0 0,1 2,-1 0,1 0,0 1,0 1,-1 1,1 0,13 3,-13-1,1 0,0-1,1 0,-1-2,0 0,0 0,0-2,0 0,0 0,0-2,0 0,-1-1,1 0,-1-2,-1 1,1-2,-1 0,0-1,-1 0,7-7,133-124,-70 38,-83 102,1-1,-1 0,1 1,-1-1,1 0,-1 0,0 1,1-1,-1 0,0 0,0 1,0-1,1 0,-1 0,0 0,0 0,0 1,0-1,0 0,0 0,-1 0,1 1,0-1,0 0,-1 0,1 0,0 1,-1-1,1 0,-1 1,1-1,-1 0,1 1,-1-1,1 1,-1-1,1 0,-1 1,0 0,0-1,1 1,-1-1,0 1,1 0,-1-1,0 1,0 0,0 0,1 0,-1 0,0 0,0 0,0 0,0 0,-45 8,-100 99,141-105,0 2,0-1,0 1,0-1,1 1,0 1,-1-1,2 0,-1 1,0 0,1 0,0 0,0 0,1 1,-1-1,1 1,0 0,1-1,-1 1,1 0,0 0,1 0,-1 0,1 0,1 0,-1 0,1 0,0 0,0 0,0-1,1 1,0 0,0-1,1 1,0 0,3 0,0 0,0-1,0 1,1-1,0 0,0-1,1 0,-1 0,1 0,0-1,0-1,0 1,0-1,0 0,1-1,-1 0,0 0,1-1,-1 0,1 0,-1-1,0 0,1-1,4-1,10-3,-1-1,0 0,-1-2,0 0,0-2,0 0,-2-1,11-9,-16 11,0-1,-1-1,0 0,-1-1,0-1,-1 1,-1-2,0 0,-1 0,0 0,-1-1,-1-1,-1 1,0-1,-1 0,0-5,-4 18,-1 0,0 0,0-1,-1 1,1 0,-1 0,1 0,-1 0,-1 0,1 0,-1 0,1 0,-1 1,0-1,0 0,-1 1,1 0,-1-1,1 1,-1 0,0 0,0 1,-1-1,1 1,-1-1,1 1,-1 0,0 0,1 1,-1-1,0 1,0 0,0 0,0 0,0 0,-1 1,1 0,0 0,0 0,-3 0,6 0,-1-1,0 1,0 0,1 0,-1 0,0 0,0 0,0 0,1 0,-1 0,0 1,0-1,1 1,-1-1,0 1,1 0,-1-1,0 1,1 0,-1 0,1 0,-1 0,1 1,0-1,0 0,-1 1,1-1,0 1,0-1,0 1,1-1,-1 1,0-1,0 1,1 0,-1 0,1-1,0 1,-1 0,1 0,0 0,0-1,0 1,0 0,0 0,1 0,-1-1,1 1,-1 0,1-1,-1 1,1 0,0-1,0 1,0-1,0 1,0-1,0 1,0-1,0 0,1 1,-1-1,1 0,-1 0,0 0,1 0,57 11,-28-10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01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22,'-20'-6,"0"1,-1 1,0 1,1 1,-1 1,0 1,0 0,0 2,0 0,0 2,1 0,-1 1,1 1,0 1,-18 10,33-14,1 0,0 0,0 1,0 0,0 0,1 0,-1 0,1 1,0-1,0 1,1 0,-1 0,1 0,0 0,0 0,1 0,0 1,0-1,0 0,0 1,1-1,0 1,0-1,1 1,-1-1,1 0,0 1,1-1,-1 0,1 0,0 1,0-2,1 1,-1 0,1 0,0-1,1 1,-1-1,1 0,0 0,-1 0,2-1,-1 1,0-1,1 0,0 0,-1-1,1 0,0 1,0-1,1-1,3 2,94 17,-84-18,-1 1,0 0,0 1,0 1,0 1,-1 0,0 1,0 1,12 8,-26-14,0 0,0 1,0-1,-1 1,1 0,0 0,-1-1,0 2,0-1,0 0,0 0,0 1,-1-1,1 1,-1-1,0 1,0 0,0-1,-1 1,1 0,-1 0,0-1,0 1,-1 0,1 0,0-1,-1 1,0 0,0-1,0 1,-1-1,1 1,-2 2,-2 2,1 0,-1-1,-1 1,1-1,-1 0,0 0,-1-1,0 0,0 0,0-1,-1 0,1 0,-7 3,-9 2,0-1,0-1,-1-1,0-1,-1-2,1 0,-1-1,1-1,-1-2,0 0,0-2,24 2,0 0,0 1,0-1,0 0,0 0,0 0,-1 0,1 0,0 0,0-1,0 1,0 0,0 0,0-1,0 1,0-1,0 1,0-1,0 1,0-1,0 0,0 1,0-1,1 0,-1 0,0 0,0 0,1 1,-1-1,1 0,-1 0,1 0,-1 0,1-1,0 1,-1 0,1 0,0 0,0 0,0 0,0 0,0 0,0 0,0-1,0 1,0 0,0 0,1 0,-1 0,0 0,1 0,-1 0,1 0,-1 0,1 0,0 0,-1 0,1 0,0 1,0-1,0-1,14-13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01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142 510,'-10'52,"-7"23,-2 3,3-6,0-17,1-11,5-10,-2-5,2-8</inkml:trace>
  <inkml:trace contextRef="#ctx0" brushRef="#br0" timeOffset="144.654">1 30,'0'0</inkml:trace>
  <inkml:trace contextRef="#ctx0" brushRef="#br0" timeOffset="596.227">284 1017,'45'-44,"-2"-3,-2-2,-2-1,-2-2,-2-2,-3-1,21-50,-4 5,-33 92,-15 33,-7-7,0 1,2-1,0 1,2 0,0 0,0 0,2 0,1 0,0 0,1 0,1 0,1 0,1 0,0-1,1 0,1 0,1-1,1 0,0 0,-5-10,1 0,0-1,0 0,0 0,1 0,0-1,0 0,0 0,1 0,0-1,0 0,0 0,0-1,0 0,1 0,0-1,-1 0,1 0,0-1,0 1,0-2,0 1,0-1,0-1,0 1,0-2,0 1,0-1,-1 0,1 0,0-1,-1 0,0 0,0-1,0 0,0 0,4-5,1-3,-2-1,0-1,0 1,-1-2,-1 1,-1-1,0-1,0 1,-2-1,3-10,5-12,22-85,-30 99</inkml:trace>
  <inkml:trace contextRef="#ctx0" brushRef="#br0" timeOffset="900.323">1666 114,'-35'49,"2"1,2 2,3 1,2 1,-8 27,23-53,1 1,1 0,1 1,2 0,1 0,1 4,3-24,1 0,0 0,0 0,1 0,0 0,1-1,0 1,0 0,1-1,0 1,1-1,0 0,1 0,0-1,0 1,0-1,1 0,1 0,-1-1,3 2,-1-2,0 1,1-2,0 1,0-1,1-1,-1 0,1 0,0 0,1-2,-1 1,1-1,-1-1,1 0,0 0,0-1,0-1,0 1,0-2,0 0,4-1,3-3</inkml:trace>
  <inkml:trace contextRef="#ctx0" brushRef="#br0" timeOffset="1682.764">1863 820,'67'-28,"-1"-4,-2-2,43-31,-94 58,-1 0,0 0,0-1,-1-1,0 0,0 0,-1-1,0 0,-1-1,0 0,-1-1,0 0,-1 0,0 0,-1-1,-1 0,0 0,0-1,-1 0,1-11,-5 22,-1 1,0-1,1 0,-1 1,0-1,0 1,-1 0,1-1,0 1,-1 0,0 0,1 0,-1 0,0 0,0 0,0 0,0 1,0-1,0 1,-1-1,1 1,-1 0,1 0,0 0,-1 0,0 0,1 1,-1-1,0 1,1 0,-1-1,0 1,1 0,-1 1,0-1,1 0,-1 1,1 0,-1-1,1 1,-1 0,1 0,-1 1,1-1,0 0,-1 1,1 0,0-1,0 1,0 0,0 0,1 0,-2 2,-11 8,0 1,1 0,0 1,1 0,1 1,0 0,1 1,1 0,0 1,1 0,1 0,1 2,3-12,1 1,1 0,-1 0,1 0,0 0,1 0,0 0,0 0,1 0,0 0,1 0,-1-1,1 1,1 0,0-1,0 1,0-1,1 0,0 0,0 0,1-1,0 1,0-1,0 0,1 0,0-1,0 0,0 0,1 0,0-1,0 0,0 0,0-1,0 0,1 0,0-1,3 1,6 1,0 0,0-2,0 0,1-1,-1 0,1-2,-1 0,0-1,0-1,1 0,-2-1,1-1,0-1,-1 0,12-7,-1-1,-1-1,-1-1,0-1,-1-2,0 0,-2-1,-1-2,14-17,-26 29,0-2,-1 1,-1-1,0-1,-1 1,0-1,-1 0,0-1,-1 1,0-6,-3 18,-1-1,1 1,-1-1,1 1,-1-1,0 1,0-1,0 1,0-1,0 0,0 1,0-1,0 1,-1-1,1 1,-1-1,1 1,-1-1,1 1,-1 0,0-1,0 1,0 0,0-1,0 1,0 0,0 0,0 0,0 0,0 0,-1 0,1 0,0 0,-1 1,1-1,-1 1,1-1,-1 1,1-1,-1 1,1 0,-1-1,1 1,-1 0,-66 23,59-16,0 1,0 0,1 0,0 1,0 0,1 0,0 0,0 1,1 1,1-1,0 1,0-1,1 1,0 1,1-1,0 1,1-1,1 1,-1 0,2-1,0 1,0 0,2 8,0-15,0 0,1 0,-1 0,1 0,0 0,0-1,1 1,-1-1,1 0,0 0,0 0,1-1,-1 1,1-1,0 0,-1 0,1-1,1 1,-1-1,0 0,0-1,1 1,-1-1,1 0,-1-1,1 1,12 1,-1-2,0 1,1-2,-1 0,0-1,0-1,17-5,-18 3,0 0,0-1,0-1,-1-1,0 0,0-1,-1 0,-1-1,1-1,-1 0,-1-1,0 0,-1-1,-1 0,1-1,-2 0,0-1,-1 0,0 0,-2-1,1 1,-2-2,0 1,-1-1,-1 1,0-1,-1 0,-1 0,-1-10,0 26,1 0,-1 1,0-1,1 0,-1 0,0 0,0 0,0 0,0 0,0 0,0 0,0 0,0 0,-1 0,1 0,0 0,0 0,-1 0,1 0,-1 0,1 0,-1 0,1 0,-1 0,1 1,-1-1,0 0,0 1,1-1,-1 0,0 1,0-1,0 1,1-1,-1 1,0-1,0 1,0 0,0-1,0 1,0 0,0 0,0 0,0 0,0-1,0 2,0-1,0 0,0 0,0 0,0 0,0 1,0-1,0 0,0 1,0-1,0 1,0-1,1 1,-1-1,0 1,0 0,0-1,1 1,-1 0,0 0,-10 13,0 0,1 1,1 0,0 1,1 0,0 1,2-1,0 1,1 1,0-1,2 1,-1 5,1-12,0 0,0 0,2 0,-1 1,1-1,1 0,0 0,1 1,0-1,0 0,1 0,1 0,0 0,0 0,1 0,1-1,0 0,0 0,1 0,0 0,0-1,6 6,-8-10,1 0,0 0,0 0,0-1,0 1,1-1,-1-1,1 1,0-1,0 0,1 0,-1 0,1-1,-1 0,1-1,0 1,-1-1,1 0,0-1,0 0,0 0,0 0,-1-1,1 0,0-1,0 1,-1-1,1 0,-1-1,0 0,1 0,-1 0,-1 0,1-1,0 0,-1-1,3-1,6-13,-1 2</inkml:trace>
  <inkml:trace contextRef="#ctx0" brushRef="#br0" timeOffset="2033.011">3754 171,'-182'368,"119"-133,61-229,1 1,0 0,0-1,0 1,1 0,-1 0,2-1,-1 1,1 0,0 0,0-1,1 1,0 0,0-1,1 0,0 1,0-1,0 0,1-1,-1 1,1-1,1 1,-1-1,1 0,0-1,0 1,0-1,1 0,0 0,0-1,1 1,19 0,1-1,0-2,-1 0,1-2,0-1,6-2,64-27,-95 30,1-1,-1 1,0-1,1 1,-1-1,0 0,0 0,-1 0,1 0,0 0,-1 0,1-1,-1 1,1-1,-1 1,0-1,0 1,0-1,-1 1,1-1,-1 0,1 0,-1 1,0-1,0 0,0 0,0 1,0-1,-1 0,1 1,-1-1,0 0,-1-1,-8-19</inkml:trace>
  <inkml:trace contextRef="#ctx0" brushRef="#br0" timeOffset="2210.872">3359 537,'43'5,"29"2,12-6,-4-2,-6-2,-11 0,-10-4,-11-1,-2 1,-8-3,-5-1,-2 3,-5-3,-7 1</inkml:trace>
  <inkml:trace contextRef="#ctx0" brushRef="#br0" timeOffset="2461.218">4319 1,'6'92,"-3"1,-5 0,-7 36,-4-15,-5-2,-5 0,-23 63,43-165,1-1,-1 1,-1-1,0 0,0 0,0-1,-1 1,-1-1,1 0,-1 0,-1-1,0 0,0 0,0 0,0-1,-6 3,-10 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58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481 595,'-32'8,"2"0,-1 3,1 0,1 2,0 1,1 2,0 0,1 2,1 1,-2 3,22-18,-1 1,1 0,0 0,0 1,1 0,-1 0,1 0,1 1,-1-1,1 1,0 0,1 0,-1 1,1-1,1 1,0 0,0-1,0 1,1 0,0 0,0 0,1 0,0 0,1 0,0 0,0 0,1 0,0 0,0 0,0-1,1 1,1-1,-1 0,1 0,0 0,1 0,2 3,1-3,0 1,1-2,0 1,0-1,1 0,-1-1,1 0,0-1,1 0,-1 0,1-1,-1-1,1 0,0 0,0-1,0 0,0-1,0 0,0-1,0 0,0-1,0 0,-1-1,1 0,-1-1,6-2,27-13,-1-2,0-2,-2-1,0-3,-2-1,-1-1,-2-2,-1-2,-1-1,-2-2,-1-1,-2-1,17-32,-31 47,0-1,-2 0,-1 0,0-2,-2 1,-1-1,-2 0,0-1,-1 0,-2 0,-1 0,-1 0,-1 0,-1 0,-2 0,-1 0,0 0,-6-14,9 35,0 1,-1-1,0 1,1-1,-2 1,1 0,-1 0,1-1,-1 2,-1-1,1 0,-1 1,0-1,0 1,0 0,0 1,-1-1,0 1,1 0,-1 0,0 0,-1 0,1 1,0 0,-1 0,1 1,-1-1,0 1,1 1,-1-1,0 1,0 0,1 0,-1 0,0 1,0 0,1 0,-1 1,-6 2,0 1,0 1,0 0,1 0,0 1,1 1,-1 0,1 0,1 1,0 0,0 1,1 0,0 0,0 1,1 0,1 0,-4 10,-2 2,2 1,1 1,1 0,1 0,2 0,0 1,1 0,1 11,2-20,1 0,0-1,1 1,1 0,0-1,2 1,-1-1,2 0,0 0,1-1,1 1,1-1,0 0,0-1,2 0,-1-1,2 0,0 0,0-1,1 0,9 6,-1-4,0 0,1-1,0-1,1-1,0-1,1-1,0-1,0-1,1-1,0-1,0-1,0-2,1 0,-1-1,0-2,7-1,111-12,-119 8</inkml:trace>
  <inkml:trace contextRef="#ctx0" brushRef="#br0" timeOffset="283.71">1 1103,'105'0,"183"1,1-13,3-14,-177 14,1 5,38 5,-128 2</inkml:trace>
  <inkml:trace contextRef="#ctx0" brushRef="#br0" timeOffset="835.938">368 1442,'-21'17,"0"0,2 1,0 2,2 0,0 0,1 2,1 0,1 1,-6 13,16-31,1 1,0 0,0 0,0 0,1 0,0 1,0-1,1 0,-1 1,1 0,1-1,-1 1,1-1,0 1,1 0,0-1,0 1,0-1,1 1,0-1,0 0,0 1,1-1,0 0,0-1,1 1,0 0,0-1,0 0,0 0,1 0,0-1,0 1,0-1,0 0,1-1,-1 1,1-1,0 0,0-1,1 1,-1-1,4 0,7-4,1 0,-1-2,0 0,0-1,-1-1,1 0,-1-1,-1-1,1-1,-1 0,-1-1,1 0,-2-1,0-1,0 0,-1-1,3-4,11-5,0-1,-2-2,0 0,-2-2,-1 0,-1-2,-1 0,-2-1,-1 0,-1-2,-2 0,-1 0,-1-1,-2-1,-2 1,-1-1,0-10,-7 30,0-1,-1 1,-1 0,0 0,-1 0,-1 0,0 0,0 1,-2 0,1 0,-4-3,8 12,-1 0,1-1,-1 1,0 0,0 1,-1-1,1 0,-1 1,1 0,-1 0,0 0,-1 0,1 1,0-1,-1 1,1 0,-1 1,0-1,0 1,1 0,-1 0,0 0,0 1,0 0,0 0,0 0,0 0,0 1,0 0,0 0,1 0,-1 0,-4 3,2-1,0 1,0 1,1-1,0 1,0 0,0 1,0-1,1 1,0 0,0 0,0 1,1 0,0-1,1 2,-1-1,1 0,1 0,-1 1,1 0,-20 151,22-140,0 0,1-1,0 1,2 0,0-1,2 1,0-1,0 0,2-1,0 0,1 0,1 0,1-1,0 0,1-1,0 0,1-1,1 0,1-1,0 0,0-1,1-1,7 4,161 52,-164-63</inkml:trace>
  <inkml:trace contextRef="#ctx0" brushRef="#br0" timeOffset="1999.518">1468 1075,'-17'56,"-29"114,-88 142,115-243,19-67,0 0,0 0,0 0,1 0,-1-1,1 1,-1 0,1 0,0 0,-1-1,1 1,0 0,0-1,0 1,0-1,1 1,-1-1,0 0,1 1,-1-1,1 0,-1 0,1 0,-1 0,1 0,0 0,0-1,-1 1,1 0,0-1,0 1,0-1,0 0,0 0,1 0,12 1,1 0,0-1,0-1,-1-1,1 0,-1-1,1-1,-1 0,0-1,0-1,-1 0,2-2,10-22,-27 13</inkml:trace>
  <inkml:trace contextRef="#ctx0" brushRef="#br0" timeOffset="2238.948">1073 1357,'38'9,"37"4,11-1,0-7,-10-4,-13-2,-13-2,-9 0,-8 1,-4-4,-7-2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19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58,'39'-5,"26"-1,8-5,0-1,-7 3,-10 2,-5 2,-11 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12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57 424,'2'-2,"-1"0,1 0,-1 0,1 1,0-1,0 1,0-1,0 1,0 0,0 0,0 0,0 0,0 0,1 0,-1 0,0 1,0-1,1 1,-1 0,1 0,-1-1,0 2,1-1,-1 0,0 0,1 1,-1-1,0 1,1 0,-1 0,0 0,0 0,11 2,-1-1,1 0,0 0,0-2,0 1,-1-2,1 0,12-2,146-32,-12 1,-147 31</inkml:trace>
  <inkml:trace contextRef="#ctx0" brushRef="#br0" timeOffset="250.926">1 621,'43'-5,"38"-6,16-1,-5 1,-13-3,-15 2,-14 3,-10 3,-8 2,-3 2,-3 1,-1 1,-4 1</inkml:trace>
  <inkml:trace contextRef="#ctx0" brushRef="#br0" timeOffset="3146.232">932 960,'67'-57,"210"-198,-257 233,-1-1,-1-1,-1 0,-1-1,-1-1,-1-1,-1 0,-2 0,0-3,-10 29,0-1,0 0,0 1,0-1,0 0,0 0,-1 0,1 0,-1 0,1 0,-1 1,0-1,0 0,0 0,0 0,0 0,0 0,0 0,-1 0,1 0,-1 0,1 0,-1 0,0 0,0 0,0 1,0-1,0 0,0 1,0-1,-1 1,1-1,-1 1,1-1,-1 1,1 0,-1 0,0 0,1 0,-1 0,0 0,0 1,0-1,0 0,0 1,0 0,1-1,-1 1,0 0,0 0,0 0,0 0,-1 0,-9 6,-1 0,1 1,1 1,-1-1,1 2,1 0,0 0,0 1,0 0,1 0,1 1,0 0,1 1,0 0,0 0,1 1,1-1,0 1,1 0,0 3,0-10,2 0,-1 0,1 0,0 0,0 0,1 1,-1-1,1 1,1-1,-1 1,1-1,1 1,-1-1,1 1,0-1,0 0,1 1,0-1,0 0,1 0,-1 0,1 0,0 0,1-1,0 1,-1-1,2 0,-1 0,0-1,5 4,0 0,1-1,0 0,1-1,0 0,0 0,0-1,0-1,1 0,0 0,0-1,0-1,0 0,0-1,0 0,1-1,-1 0,0-1,1 0,-1-1,0 0,0-1,0 0,8-5,3-1,-1-1,0-1,-1-1,0-1,-1-1,0-1,-1 0,-1-2,-1 0,0-1,-1 0,-1-1,-1-1,-1-1,6-11,-13 20,24-59,-29 69,0 1,-1-1,0 0,1 1,-1-1,0 0,0 0,0 1,0-1,0 0,0 1,0-1,-1 0,1 1,-1-1,1 0,-1 1,1-1,-1 1,0-1,0 1,0-1,0 1,0 0,0-1,0 1,0 0,-1 0,1 0,0 0,-1 0,1 0,-1 0,1 0,-1 1,0-1,1 0,-2 1,-3 0,0 1,0 1,0-1,0 1,1 0,-1 1,1-1,0 1,-1 0,1 0,0 1,1-1,-1 1,1 0,-1 1,1-1,0 1,1-1,-1 1,1 0,0 1,0-1,1 0,0 1,0 0,-1 2,-3 0,1-1,0 2,1-1,-1 0,1 1,1 0,0 0,0 0,1 0,0 1,0-1,1 0,1 1,-1-1,2 1,-1-1,1 1,0-1,1 1,0-1,1 0,0 0,0 0,1 0,0-1,1 1,0 0,2-2,0-1,0 1,0-1,1-1,0 1,0-1,0-1,1 1,-1-1,1-1,0 0,0 0,0 0,1-2,-1 1,0-1,1 0,-1-1,1 0,-1 0,1-1,-1-1,1 1,-1-2,0 1,0-1,4-2,7-3,0 0,-1-2,1 0,-2-1,0-1,0-1,-1 0,-1-1,0-1,-1-1,9-12,-13 16,-2-1,0 0,0 0,-1-1,-1-1,0 1,-1-1,-1 0,0 0,-1-1,-1 1,0-1,-1 0,-1 0,0 0,-2-7,2 21,-1-1,0 1,0 0,0-1,0 1,0 0,-1-1,1 1,-1 0,1-1,-1 1,0 0,0 0,0 0,0 0,0 0,0 0,-1 0,1 0,-1 0,1 1,-1-1,0 0,0 1,0-1,0 1,0 0,0 0,0 0,0 0,0 0,0 0,-1 0,1 1,0-1,-1 1,1 0,0 0,-1 0,1 0,0 0,-1 0,1 0,-2 1,-5 6,-1 0,2 1,-1 0,1 0,0 1,1 0,0 0,0 1,1 0,0 0,1 1,0-1,1 1,0 0,1 0,0 1,0-1,2 1,-1-1,1 3,-3 4,3-11,-1 1,1 0,0-1,0 1,1 0,0-1,1 1,0 0,0 0,0-1,1 1,0-1,1 0,-1 1,2-1,-1 0,1 0,0-1,0 1,0-1,1 0,0 0,1-1,-1 1,1-1,0 0,0-1,1 1,-1-1,1-1,0 1,0-1,0 0,8 1,-7-1,1 0,0-1,0 0,1-1,-1 0,0 0,1-1,-1 0,0-1,0 0,1-1,2 0,11-4</inkml:trace>
  <inkml:trace contextRef="#ctx0" brushRef="#br0" timeOffset="3461.662">2879 226,'-21'25,"-11"10,1 1,3 1,1 2,1 1,3 1,-2 7,22-42,0 1,1 0,-1 0,2 0,-1 0,1 0,0 1,0-1,1 0,0 1,0-1,1 0,0 1,0-1,1 0,0 0,0 0,0 0,1 0,0 0,1-1,-1 0,1 1,1-1,-1-1,1 1,0-1,0 1,0-1,1-1,0 1,0-1,0 0,0 0,4 0,94 9,-80-14</inkml:trace>
  <inkml:trace contextRef="#ctx0" brushRef="#br0" timeOffset="3798.62">3246 367,'-21'23,"2"1,0 1,2 1,1 0,1 1,1 1,1 0,2 1,1 0,-1 9,10-36,-1 1,1 0,0 0,0 0,1 1,-1-1,1 0,-1 0,1 0,0 0,0 1,1-1,-1 0,0 0,1 0,0 0,0 0,0 0,0 0,0 0,1 0,0 0,-1-1,1 1,0 0,0-1,0 0,0 1,1-1,-1 0,1 0,-1 0,1-1,0 1,-1 0,1-1,0 0,3 1,13 0,-1-1,1-1,0 0,0-1,0-2,-1 0,1 0,-1-2,0 0,0-2,3-1,0-1,0 0,-1-1,0-1,-1-1,0-1,-1 0,0-1,-1-1,-1-1,0-1,-2 0,0-1,0 0,-2-1,1-2,-11 17,0-1,0 0,0 0,-1 1,1-1,-1 0,0 0,-1 0,1 0,-1 0,0-1,0 1,-1 0,1 0,-1 0,0 0,-1 0,1 1,-1-1,0 0,0 0,0 1,-1-1,0 1,0 0,0 0,0 0,0 0,-1 1,0-1,0 1,0 0,0 0,0 0,0 1,-1-1,0 1,1 0,-1 1,0-1,0 1,0 0,-4-1,-2 1,0 0,-1 0,1 1,-1 0,1 1,0 1,-1-1,1 2,0 0,0 0,0 1,1 0,-1 1,1 0,0 1,0 0,1 0,0 1,0 1,-3 3,-7 7</inkml:trace>
  <inkml:trace contextRef="#ctx0" brushRef="#br0" timeOffset="4164.803">4149 254,'-15'6,"-1"0,2 1,-1 1,1 0,0 1,0 1,1 0,1 1,0 0,0 1,1 0,1 1,0 0,-2 4,11-12,0 0,1 0,-1-1,1 1,0 0,1 0,-1-1,1 1,0 0,0-1,0 1,1 0,0-1,-1 0,2 1,-1-1,0 0,1 0,0 0,0-1,0 1,0-1,1 1,-1-1,1 0,0 0,0-1,0 1,0-1,0 0,1 0,-1 0,1-1,3 2,42 32,-46-32,-1-1,1 1,-1 0,0 0,0 0,0 0,0 1,0-1,-1 1,0 0,1 0,-1-1,-1 1,1 1,-1-1,1 0,-1 0,0 0,-1 1,1-1,-1 1,0-1,0 0,0 1,-1-1,1 0,-1 1,0-1,0 0,-1 0,1 0,-1 0,0 0,0 0,0 0,-1 0,1-1,-1 1,0-1,0 0,0 0,-1 0,1 0,-1 0,-10 5,0-1,0 0,-1-1,0-1,0 0,-1-1,0-1,1 0,-1-1,0-1,-14 0,6-1</inkml:trace>
  <inkml:trace contextRef="#ctx0" brushRef="#br0" timeOffset="4484.188">4713 28,'-48'40,"1"3,2 1,2 3,-16 25,39-49,1 1,1 0,1 1,1 1,1 1,2 0,0 1,-4 20,15-37,1 0,1 0,0 0,0 0,1 0,0 0,1 0,0 0,1-1,0 1,1-1,0 1,1-1,0-1,0 1,1-1,1 1,-1-2,1 1,1-1,-1 0,2 0,-1-1,1 0,0-1,0 0,1 0,-1-1,1 0,1-1,-1 0,1-1,-1 0,1 0,0-1,0-1,0 0,7 0,39 0,-33-1</inkml:trace>
  <inkml:trace contextRef="#ctx0" brushRef="#br0" timeOffset="5646.153">4770 621,'28'1,"-1"-1,1-2,-1-1,1-1,-1-1,0-1,-1-2,0 0,0-2,0-1,-1-1,-1-1,10-7,-23 10,-1-1,0 0,-1 0,0-1,0 0,-1-1,-1 0,0 0,-1-1,-1 1,0-1,0 0,-1-1,-3 12,0 1,0-1,-1 1,1 0,0-1,-1 1,1-1,-1 0,0 1,0-1,0 1,0-1,0 1,-1-1,1 0,-1 1,0 0,0-1,1 1,-2-1,1 1,0 0,0 0,-1-1,1 1,-1 0,0 0,1 1,-1-1,0 0,0 1,0-1,0 1,-1-1,1 1,0 0,-1 0,1 0,0 0,-1 0,1 1,-1-1,0 1,1 0,-1 0,1-1,-3 2,-6 2,0 0,1 1,-1 0,1 1,0 0,0 0,1 1,0 1,0-1,0 2,1-1,0 1,0 0,1 1,0 0,1 0,-1 0,2 1,0 0,0 0,0 0,2 1,-1-1,1 1,1 0,0 0,0 0,1 0,1 1,0-1,0 3,1-8,0-1,1 1,0-1,0 1,0-1,0 0,1 0,0 1,0-2,0 1,1 0,-1-1,1 0,0 1,0-2,1 1,-1 0,1-1,0 0,0 0,0 0,0-1,1 1,-1-1,1-1,2 2,5 0,0 0,1 0,-1-2,1 1,-1-2,0 1,1-2,-1 0,1-1,-1 0,1-1,8-3,0-1,-1-1,1-1,-2-1,1-1,-2-1,1-1,-2 0,1-2,-2 0,0 0,-1-2,-1 0,0-1,-1 0,-1-2,6-12,-60 145,40-110,0 0,1 1,-1-1,1 0,0 0,-1 1,2-1,-1 0,0 0,1 1,-1-1,1 0,0 0,0 0,0 1,0-1,1 0,-1-1,1 1,0 0,0 0,0-1,0 1,0-1,1 0,-1 1,1-1,-1 0,1-1,0 1,0 0,0-1,0 1,0-1,0 0,0 0,0 0,0-1,2 1,5 0,1 0,0 0,0-1,0 0,-1-1,1 0,0-1,0 0,-1-1,0 0,1-1,-1 0,0 0,-1-1,1 0,-1-1,0 0,0-1,-1 0,0 0,0-1,5-6,15-13,-9 11,-1-1,0 0,-1-2,-1 0,-1-1,-1 0,-1-1,0-1,2-8,-14 28,0 1,0 0,0-1,0 1,0-1,0 1,0-1,0 0,-1 1,1-1,-1 0,1 0,-1 0,0 1,1-1,-1 0,0 0,0 0,-1 1,1-1,0 0,0 0,-1 1,1-1,-1 0,0 0,1 1,-1-1,0 1,0-1,0 1,0-1,0 1,-1-1,1 1,0 0,-1 0,1 0,-1-1,1 1,-1 1,1-1,-1 0,0 0,1 1,-1-1,0 1,1-1,-1 1,0 0,0-1,0 1,1 0,-1 0,0 0,0 1,0-1,1 0,-1 1,0 0,-12 7,2 0,-1 1,1 1,1 0,-1 1,2 0,0 1,0 0,1 0,0 1,1 0,1 1,0 0,1 0,0 0,1 1,1 0,0 0,1 0,1 0,-1 16,2-24,0 0,0 0,1 0,0 1,0-1,0 0,1 1,0-1,1 0,0 0,0 0,0 0,1 0,0-1,0 1,1-1,0 0,0 0,0 0,1 0,0-1,0 0,0 0,0 0,1 0,0-1,0 0,0 0,1-1,-1 0,1 0,4 1,-3-2,1-1,-1 0,0-1,1 1,-1-2,0 1,1-1,-1 0,0-1,0 0,0 0,0-1,0 0,0 0,-1-1,0 0,1 0,-2-1,1 0,0 0,-1-1,4-3,11-9</inkml:trace>
  <inkml:trace contextRef="#ctx0" brushRef="#br0" timeOffset="6003.076">6576 170,'-138'249,"135"-242,-6 6,2-1,0 2,0-1,1 1,1 0,0 0,1 0,1 1,0-1,1 1,0 0,2 0,-1 0,2 0,0 1,1-11,0 0,1 0,0 0,-1 0,2-1,-1 1,0-1,1 0,0 0,0 0,0 0,0-1,1 1,-1-1,1 0,0-1,0 1,0-1,0 0,0 0,1-1,-1 0,1 1,-1-2,1 1,1-1,7 2,0-2,1 0,-1-1,0 0,0-1,0-1,-1 0,1-1,12-4,-24 7,0 1,-1-1,1 0,0 0,0 1,0-1,-1 0,1 0,0-1,-1 1,1 0,-1 0,0-1,1 1,-1-1,0 0,0 1,0-1,0 0,0 1,0-1,0 0,-1 0,1 0,-1 0,1 0,-1 0,0 1,0-1,0 0,0 0,0 0,0 0,0 0,-1 0,1 0,-1 0,1 0,-1 0,0 0,0 1,0-1,0 0,0 0,-10-10</inkml:trace>
  <inkml:trace contextRef="#ctx0" brushRef="#br0" timeOffset="6248.22">6238 424,'43'0,"29"-5,6-2,-4 1,-11 1,-11 1,-9 2,-8-4,-4 0,-3 0,-7 1</inkml:trace>
  <inkml:trace contextRef="#ctx0" brushRef="#br0" timeOffset="6500.198">6915 0,'25'63,"-4"2,-2 0,-2 1,-4 0,-3 1,-2 1,-4-1,-3 1,-3 20,2-77,-1 0,-1 1,0-1,0 0,-1 0,-1 0,0 0,0 0,-1-1,0 0,-1 0,0 0,-1-1,0 1,0-2,-1 1,0-1,-1 0,0-1,0 0,0 0,-1-1,0 0,0-1,0 0,-4 0,-14 7,3-1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29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0 339,'79'0,"215"-11,8-24,-193 24,-109 11,0 0,-1 0,1 1,-1-1,1 0,0 0,-1 0,1 0,0 1,0-1,-1 0,1 0,0 0,-1 1,1-1,0 0,0 1,0-1,-1 0,1 0,0 1,0-1,0 0,0 1,-1-1,1 1,0-1,0 0,0 1,0-1,0 0,0 1,0-1,0 0,0 1,0-1,0 1,0-1,1 0,-1 1,0-1,0 0,0 1,0-1,1 0,-1 1,0-1,0 0,0 0,1 1,-1-1,0 0,1 0,-1 1,0-1,1 0,-1 0,0 0,1 0,-1 0,0 1,1-1,-15 5</inkml:trace>
  <inkml:trace contextRef="#ctx0" brushRef="#br0" timeOffset="249.969">84 565,'44'0,"37"0,11 0,-2 0,-5-5,-14-1,-13 0,-7 1,-7 2,-7 1,-5 0,-2 2,-7 5,-3 1,-4 0</inkml:trace>
  <inkml:trace contextRef="#ctx0" brushRef="#br0" timeOffset="813.954">338 1,'48'22,"-2"2,0 3,35 27,42 24,-67-45,-2 2,-2 3,-1 2,9 12,-58-50,1 1,0-1,-1 1,0 0,1 0,-1 0,0 0,-1 0,1 1,-1-1,1 0,-1 1,0-1,0 1,0 0,-1-1,1 1,-1 0,0-1,0 1,0 0,-1-1,1 1,-1 0,0-1,0 1,0-1,0 1,-1-1,1 0,-1 1,0-1,0 0,0 0,-1 0,1-1,-2 2,-109 91,-143 63,36-41,202-104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37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438 339,'-6'-6,"0"0,-1 1,0 0,0 0,0 0,-1 1,1 0,-1 1,0 0,0 0,-1 0,1 1,0 1,-1-1,1 1,-1 1,1-1,-1 1,1 1,-1 0,1 0,-1 1,1 0,0 0,-1 1,1 0,1 0,-1 1,0 0,1 0,-5 4,-10 5,4-4,1 1,0 0,1 2,0 0,0 0,1 2,-12 13,25-24,0-1,1 1,-1 0,0-1,1 1,0 0,0 0,-1 0,2 0,-1 0,0 0,1 0,-1 0,1 0,0 0,0 1,0-1,0 0,1 0,-1 0,1 0,0 0,0 0,0 0,0 0,1 0,-1-1,1 1,0 0,-1-1,1 1,0-1,0 0,1 1,3 3,0 0,1-1,0 0,0 0,0-1,0 1,1-2,-1 1,1-1,0 0,0-1,4 1,159 32,-168-35,-1 0,1 1,-1-1,1 1,-1 0,0 0,0 0,1 0,-1 0,0 0,0 1,0-1,0 1,0-1,0 1,-1 0,1-1,-1 1,1 0,-1 0,1 1,-1-1,0 0,0 0,0 0,0 1,-1-1,1 1,-1-1,1 0,-1 1,0-1,0 1,0-1,0 1,0-1,-1 1,1-1,-1 0,1 1,-1-1,0 0,0 1,0-1,0 0,-1 0,0 1,-10 14,-2-1,0-1,-1-1,0 0,-1 0,-1-2,0 0,-1-1,0-1,-1 0,0-1,0-1,-4 0,-51 7,74-16,-1 1,1-1,-1 1,1-1,-1 1,1-1,0 1,-1-1,1 1,0-1,-1 1,1-1,0 1,0-1,0 0,-1 1,1-1,0 0,0 1,0-1,0 0,0 1,0-1,0 1,0-1,0 0,1 1,-1-1,0 0,0 1,0-1,1 1,-1-1,0 1,1-1,-1 0,1 1,-1 0,0-1,1 1,-1-1,1 1,-1-1,1 1,-1 0,1-1,0 1,-1 0,1 0,11-11</inkml:trace>
  <inkml:trace contextRef="#ctx0" brushRef="#br0" timeOffset="236.594">805 565,'-14'38,"-10"23,-1 6,4-5,6-7,5-8,4-13</inkml:trace>
  <inkml:trace contextRef="#ctx0" brushRef="#br0" timeOffset="484.646">776 1,'5'38,"2"18,-1-1</inkml:trace>
  <inkml:trace contextRef="#ctx0" brushRef="#br0" timeOffset="766.13">1002 989,'47'-105,"4"3,41-59,-68 134,-24 27,1 0,0 0,-1 0,1 0,-1 0,1 0,0 0,-1 0,1 0,-1 0,1 0,0 0,-1 0,1 1,-1-1,1 0,-1 0,1 1,-1-1,1 0,-1 1,1-1,-1 0,1 1,-1-1,0 1,1-1,-1 1,0-1,1 1,-1-1,0 1,0-1,1 1,-1-1,0 1,0 0,0-1,0 1,0-1,0 1,0 0,0-1,0 1,0-1,0 1,0-1,0 1,0 0,-1-1,1 1,0-1,0 95,-2-82,1 0,0 0,1 1,1-1,0 0,0 0,2 0,-1 0,2 0,-1-1,2 1,0-1,4 6,-7-15,0 0,0 0,0 0,1-1,-1 1,1-1,-1 1,1-1,0 0,0 0,0 0,1-1,-1 1,0-1,0 0,1 0,-1 0,1 0,-1 0,1-1,-1 1,1-1,0 0,-1 0,1-1,-1 1,1-1,-1 0,1 0,-1 0,1 0,-1 0,0-1,2-1,99-74,-88 57,-1-1,-1 0,-1-1,-1 0,-1-1,5-14,-6 13</inkml:trace>
  <inkml:trace contextRef="#ctx0" brushRef="#br0" timeOffset="1036.047">2074 85,'-49'58,"1"3,4 1,2 3,3 1,-22 54,54-109,0 1,1 0,1 0,0 1,0-1,1 1,1 0,0 0,1 1,1-1,0 1,0-1,1 0,1 1,1-1,-1 1,2-1,0 0,1 0,0 0,1-1,0 0,1 1,0-2,9 12,-6-11,1-1,0 0,1-1,0 0,1-1,0 0,0-1,1 0,0-1,1 0,-1-1,1-1,0 0,1-1,-1 0,1-1,0-1,10 0,3-2,-4 0</inkml:trace>
  <inkml:trace contextRef="#ctx0" brushRef="#br0" timeOffset="1852.97">2187 819,'35'-14,"-2"-2,0-2,0 0,-2-2,-1-2,0-1,21-22,-42 39,-1-1,-1 1,1-2,-1 1,-1-1,1 0,-1 0,-1-1,1 0,-1 0,-1 0,0 0,0-1,-1 0,0 0,-1 0,0 0,0-5,-2 14,0 0,0 0,0 1,0-1,0 0,0 0,0 0,0 0,-1 1,1-1,0 0,-1 0,1 1,0-1,-1 0,1 1,-1-1,1 0,-1 1,1-1,-1 0,0 1,1-1,-1 1,0 0,1-1,-1 1,0-1,0 1,1 0,-1 0,0-1,0 1,0 0,0 0,1 0,-1 0,0 0,0 0,0 0,1 0,-1 0,0 0,0 1,0-1,0 0,1 0,-1 1,0-1,1 1,-1-1,0 0,0 1,1-1,-1 1,1 0,-1-1,1 1,-1 0,1-1,-1 1,-39 37,26-15,0 0,1 1,1 0,2 0,0 1,1 1,0 8,7-29,1 0,-1 1,1-1,0 1,1-1,-1 1,1-1,0 1,1 0,-1-1,1 1,0-1,0 1,1-1,0 0,0 1,0-1,0 0,1 0,0-1,0 1,0 0,1-1,-1 0,1 0,0 0,1 0,-1-1,0 1,1-1,0 0,0-1,0 1,0-1,0 0,0 0,1 0,-1-1,3 1,11-1,1 0,0-2,0 0,0-1,-1-1,1 0,-1-2,0 0,0-2,-1 0,1 0,-1-2,-1 0,0-2,0 1,-1-2,-1 0,0-1,0-1,-1 0,-1-1,-1 0,0-1,-1-1,0 1,-2-2,0 1,2-8,21-88,-31 112,-1 0,1-1,-1 1,1 0,-1 0,1 0,-1 0,0-1,1 1,-1 0,0 0,0-1,0 1,0 0,0 0,0-1,-1 1,1 0,0 0,-1-1,1 1,-1 0,1 0,-1 0,1 0,-1 0,0 0,1 0,-1 0,0 0,0 0,0 0,0 0,0 0,0 1,0-1,0 0,0 1,0-1,0 1,-1-1,1 1,0 0,0-1,-1 1,1 0,0 0,0 0,-1 0,1 0,0 0,0 0,-1 0,1 1,0-1,0 0,0 1,-1-1,1 1,0-1,0 1,0 0,0-1,0 1,0 0,-7 7,0 0,1 1,0 0,0 0,1 1,0 0,0 0,1 0,1 1,0-1,0 1,1 0,1 0,0 0,0 1,0 6,3-11,-1-1,1 1,1-1,-1 0,1 0,0 1,0-1,1 0,-1-1,1 1,1 0,-1-1,1 0,0 0,0 0,1 0,-1-1,1 1,0-1,0 0,1-1,-1 1,1-1,-1 0,1-1,0 1,0-1,1 0,-1-1,0 1,1-1,-1 0,0-1,1 0,-1 0,1 0,-1-1,1 0,-1 0,0 0,6-3,5-5,0 0,-1-1,0-1,0 0,-2-2,1 1,-1-2,-1 0,-1 0,0-1,-1-1,0 0,-1-1,-1 0,-1 0,0 0,-1-1,-1-1,-1 1,-1-1,1-8,-6-35,-24 81,14 4,2 1,1 0,1 1,1-1,1 1,1 1,1-1,1 0,2 1,0-1,3 14,-3-24,0-7,0 0,0 0,0 0,1 0,0 0,1 0,0-1,0 1,1 0,-1-1,2 0,-1 0,1 0,0 0,0 0,1-1,0 0,0 0,1 0,0 0,0-1,0 0,0 0,1-1,0 0,-1 0,2 0,-1-1,0 0,1-1,-1 1,1-1,0-1,0 0,0 0,0 0,0-1,0 0,0-1,21-5,-4-1</inkml:trace>
  <inkml:trace contextRef="#ctx0" brushRef="#br0" timeOffset="2650.031">3993 255,'-72'245,"-8"24,78-264,0-1,0 1,1 0,-1-1,1 1,0 0,1 0,-1 0,1 0,0 0,0 0,0-1,1 1,-1 0,1 0,0 0,1 0,-1-1,1 1,0-1,0 1,1-1,-1 0,1 1,0-1,0-1,0 1,1 0,-1-1,1 0,0 0,0 0,0 0,0 0,1-1,-1 0,1 0,-1 0,4 0,3 0,1 0,0-2,-1 1,1-2,0 0,-1 0,1-1,-1 0,1-1,-1 0,0-1,0 0,-1-1,1 0,4-3,-14 7,1 0,0 0,-1 0,1 0,-1 0,0 0,1-1,-1 1,0 0,0-1,0 1,0-1,0 1,0-1,0 1,0-1,-1 0,1 1,-1-1,1 0,-1 0,1 0,-1 1,0-1,0 0,0 0,0 0,0 1,-1-1,1 0,-1 0,0-1,-6-17</inkml:trace>
  <inkml:trace contextRef="#ctx0" brushRef="#br0" timeOffset="2850.398">3626 481,'39'4,"31"8,9 0,1-1,-9-2,-11-4,-7-1,-7-3,-7-5,-5-3,-3 0,-8 2</inkml:trace>
  <inkml:trace contextRef="#ctx0" brushRef="#br0" timeOffset="3169.213">4502 57,'26'77,"25"74,28 150,-70-250,-3 1,-2 0,-3 0,-1 0,-7 39,6-82,0 1,-1-1,0 0,0 0,-1 0,0-1,-1 1,0-1,0 1,-1-1,0-1,-1 1,1-1,-1 0,-1 0,1 0,-1-1,-1 0,1-1,-1 1,0-1,0-1,0 0,0 0,-1 0,0-1,0 0,-3 0,-13 4,14-3,1-1,-1 0,0 0,0-2,0 1,0-1,0-1,-1 0,-3 0,-3-5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33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848 537,'-26'11,"1"1,1 1,0 1,0 1,2 1,0 1,1 1,-13 15,28-27,1 0,0 0,0 1,1 0,0 0,0 0,0 0,1 1,0-1,1 1,0 0,0-1,1 1,-1 0,2 0,-1 2,1-7,0 1,0 0,0 0,1 0,-1-1,1 1,0 0,0-1,0 1,0 0,1-1,-1 1,1-1,0 0,0 0,0 1,1-1,-1-1,1 1,0 0,-1-1,1 1,0-1,1 0,-1 0,0 0,1 0,-1 0,1-1,-1 0,1 0,0 0,3 1,11-2,1-1,-1 0,1-1,-1-1,0-1,0-1,-1 0,1-1,-1-1,0-1,-1 0,0-1,0-1,-1 0,0-2,-1 1,0-2,-1 0,0 0,-1-1,8-12,2-2,0-1,-2 0,-1-2,-1-1,-2 0,-1-1,10-34,-19 47,0-1,-1 0,-1 0,-1 0,-1 0,-1-1,-1 1,-1 0,-1-1,0 1,-2 0,0 0,-2 0,-2-6,3 18,0-1,0 1,0 1,-1-1,-1 1,1 0,-1 1,-1-1,1 1,-1 1,0-1,-6-2,10 7,0 0,1 0,-1 0,0 0,0 1,0-1,0 1,0 0,0 1,0-1,0 1,0-1,0 1,-1 0,1 1,0-1,0 1,0 0,0 0,0 0,0 0,0 1,0 0,1 0,-1 0,0 0,1 0,0 1,-1-1,1 1,-2 3,-11 13,2 0,0 1,1 1,1 0,1 1,1 1,1-1,1 1,1 1,1-1,1 1,1 0,1 0,2 1,0-1,1 1,2-1,0 0,1 0,2 0,1 0,0 0,2-1,1 0,0-1,11 18,1-7,1-1,2-1,1-1,1 0,23 18,-27-37,-12-10</inkml:trace>
  <inkml:trace contextRef="#ctx0" brushRef="#br0" timeOffset="429.784">1384 86,'6'-3,"7"-3,-1-1,1 2,0-1,0 2,0 0,1 0,0 1,0 1,0 1,-1-1,1 2,0 0,0 1,9 2,-22-3,0 0,1 1,-1-1,1 1,-1-1,0 1,0 0,1-1,-1 1,0 0,0 0,0 0,0 0,0 0,0 0,0 0,0 1,0-1,-1 0,1 0,0 1,-1-1,1 0,-1 1,1-1,-1 1,0-1,0 0,1 1,-1-1,0 1,0-1,-1 1,1-1,0 1,0-1,-1 0,1 1,-1-1,1 0,-1 1,0-1,-36 60,25-45,-12 17,17-25,0 0,1 0,-1 0,2 1,-1 0,1 0,1 0,0 1,0 0,0-1,2 1,-1 1,1-1,1 0,-1 0,2 10,0-17,1 0,0 0,0 0,0 0,1 0,-1-1,1 1,-1 0,1-1,0 1,0-1,0 1,1-1,-1 0,0 0,1 0,-1 0,1-1,0 1,0-1,-1 1,1-1,0 0,0 0,0 0,0-1,1 1,0-1,96 3,-80-4,119 2,-121 5</inkml:trace>
  <inkml:trace contextRef="#ctx0" brushRef="#br0" timeOffset="800.501">1 1074,'194'11,"-1"-9,77-13,377-44,-195 21,-424 34,-4 1</inkml:trace>
  <inkml:trace contextRef="#ctx0" brushRef="#br0" timeOffset="1666.803">791 1299,'-24'1,"1"2,-1 1,0 1,1 1,0 0,0 2,1 1,-18 10,25-13,1 1,-1 0,2 1,-1 1,1 0,1 0,-1 2,2-1,0 2,0-1,1 2,0-1,1 1,0 1,1-1,1 1,0 1,1 0,1 0,0 0,1 0,-1 11,6-19,1-1,-1 1,2 0,-1-1,1 1,0-1,0 0,1 0,0 0,0 0,0 0,1-1,0 0,0 0,0 0,0-1,1 0,0 0,0 0,0-1,0 1,1-1,-1-1,1 0,-1 1,1-2,0 1,0-1,0 0,0-1,0 0,0 0,0 0,0-1,0 0,0 0,1-1,20-7,1 0,-1-2,-1-2,0 0,-1-2,-1-1,0 0,-1-2,0-1,-2-1,-1-1,0-1,-1-1,-2 0,0-2,13-25,-20 30,-1 0,0-1,-2-1,-1 1,0-1,-2-1,0 1,-2-1,1-19,-3 31,0 1,-2-1,1 0,-1 0,-1 0,0 0,0 0,-1 1,0-1,-1 1,-1 0,1 0,-1 0,-1 1,0 0,0 0,-1 0,0 1,-1 0,1 0,-4-1,8 6,-1 1,1 0,-1 0,1 0,-1 0,0 1,1-1,-1 1,0 0,0 0,0 0,0 1,0-1,0 1,0 0,0 0,0 1,0-1,0 1,0 0,0 0,0 0,0 1,0-1,1 1,-1 0,1 0,-1 0,1 0,0 1,0-1,0 1,0 0,-7 6,1 1,0 0,1 0,0 0,0 1,1 1,1-1,0 1,-3 10,3-6,2 0,0 1,0-1,2 1,0 0,1 0,0-1,2 1,0 0,1 0,0 0,2-1,0 1,0-1,2 0,0 0,1-1,0 0,1 0,1 0,1-1,0-1,0 1,1-2,1 1,0-2,1 0,0 0,1-1,0-1,5 2,-14-8,1 0,-1-1,1 1,0-1,0-1,0 1,0-1,0 0,0-1,0 1,1-1,-1 0,0-1,0 0,0 0,1 0,12-5</inkml:trace>
  <inkml:trace contextRef="#ctx0" brushRef="#br0" timeOffset="2038.771">1469 1074,'-51'99,"3"-9,5 2,-27 82,53-62,17-108,0-1,0 1,1-1,-1 0,1 1,0-1,0 0,0 1,0-1,1 0,-1 0,1 0,0 0,0 0,0 0,0-1,0 1,1-1,-1 1,1-1,0 0,-1 0,1 0,0 0,0-1,1 1,-1-1,0 0,0 0,3 1,5 0,0 0,1-1,-1 0,0-1,1 0,-1 0,0-2,1 1,-1-1,0-1,0 0,0-1,-1 0,1 0,-1-1,0-1,0 0,-1 0,0-1,0 0,3-3,1-8</inkml:trace>
  <inkml:trace contextRef="#ctx0" brushRef="#br0" timeOffset="2247.931">1102 1328,'38'4,"23"3,5-1,-3-2,-8 0,-9-2,-6-1,-7 0,-2-1,-4-1,-4-4,-8-1</inkml:trace>
  <inkml:trace contextRef="#ctx0" brushRef="#br0" timeOffset="2653.183">1751 1158,'12'-2,"3"-2,0 0,1 1,-1 1,0 1,1 0,-1 1,0 1,1 0,-1 1,7 2,-21-4,1 0,-1 1,0-1,0 0,0 1,1-1,-1 1,0-1,0 1,0 0,0-1,0 1,0 0,0 0,0-1,0 1,-1 0,1 0,0 0,0 0,-1 0,1 0,-1 1,1-1,-1 0,1 0,-1 0,0 0,1 1,-1-1,0 0,0 0,0 1,0-1,0 0,0 0,-1 0,1 1,0-1,0 0,-1 0,1 0,-1 0,1 1,-1-1,0 0,1 0,-2 0,-43 48,39-43,-49 71,54-74,0-1,0 0,1 1,0-1,-1 1,1-1,0 0,0 1,0-1,1 1,-1-1,0 1,1-1,0 0,-1 1,1-1,0 0,0 0,1 1,-1-1,0 0,1 0,-1 0,1-1,-1 1,1 0,0 0,0-1,0 1,0-1,0 0,0 0,0 0,1 0,-1 0,0 0,1 0,5 1,1 0,0-1,0 0,0 0,0-1,0 0,1-1,-1 0,-1 0,1-1,0 0,0-1,-1 0,1 0,-1 0,0-1,4-3,7-2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43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58,'24'0,"27"-5,9-1,1 0,-7 1,-7 1,-7 2,-5 1,-4-5,-3 0,-1 0,0 2,0 1,0 1,1 1,-1 1,1 0,-5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47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3 135,'-1'0,"1"-1,0 1,0-1,-1 1,1 0,0-1,0 1,0-1,0 1,0-1,0 1,-1-1,1 1,0-1,1 1,-1-1,0 1,0-1,0 1,0-1,0 1,0-1,1 1,-1-1,0 1,0-1,1 1,-1-1,0 1,0 0,1-1,-1 1,1 0,-1-1,0 1,1 0,-1 0,1-1,-1 1,1 0,-1 0,1 0,-1-1,1 1,-1 0,1 0,-1 0,1 0,-1 0,1 0,-1 0,1 0,-1 0,1 0,-1 0,1 0,-1 1,79-27,1 3,1 4,12 2,129-13,-171 28,-33 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49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1045,'5'0,"6"0,6 0,5 0,4 0,2 0,1 0,0 0,1 0,-1 0,0 0,-1 0,1 0,-5-5,-3-1,2 0,0 1,-3 1</inkml:trace>
  <inkml:trace contextRef="#ctx0" brushRef="#br0" timeOffset="953.814">395 1384,'50'-12,"0"-1,-1-3,0-1,-1-3,-1-2,-1-2,-2-2,0-2,-2-2,-1-1,13-15,-33 24,-1-2,0 0,-2-1,-1 0,-2-2,12-23,-25 45,0-1,0 1,0-1,-1 1,0-1,0 1,0-1,-1 0,1 1,-1-1,-1 0,1 1,-1-1,-1-2,2 6,-1 0,1 0,-1 0,0 0,0 0,0 0,0 1,0-1,0 0,0 1,-1-1,1 0,-1 1,1 0,-1-1,1 1,-1 0,0 0,0 0,1 0,-1 0,0 0,0 0,0 1,0-1,0 1,0 0,0-1,0 1,0 0,0 0,0 0,0 0,-1 1,1-1,0 0,0 1,0 0,1-1,-3 2,-8 2,1 1,-1 1,1 0,0 0,0 1,1 0,0 1,0 1,0-1,1 1,1 1,0 0,0 0,1 1,0-1,1 1,-5 11,2-3,1 1,0 0,2 1,0 0,1 0,2 0,0 0,1 1,1-1,1 7,0-20,1-1,0 1,0-1,0 1,1-1,0 0,1 0,0 1,0-2,0 1,1 0,0-1,0 1,1-1,-1 0,2-1,-1 1,0-1,1 0,0 0,0-1,1 0,-1 0,1 0,0-1,0 0,0 0,0-1,0 0,1 0,0-1,15 3,1-1,0-1,-1-1,1-1,0-1,0-1,-1-1,1-2,-1 0,0-1,0-2,-1 0,0-1,-1-1,1-1,-2-1,0-1,0-1,-2-1,5-4,4-2,0-1,-1-2,-1 0,-1-2,-2-1,0 0,-2-2,-1-1,3-55,-22 83,0 0,1 0,-1 1,0-1,-1 0,1 1,0-1,0 0,-1 0,1 1,-1-1,0 0,1 1,-1-1,0 1,0-1,0 1,0-1,0 1,0 0,0 0,-1-1,1 1,0 0,-1 0,1 0,-1 0,1 0,-1 1,1-1,-1 0,0 1,1-1,-1 1,0 0,0-1,1 1,-1 0,0 0,1 0,-1 0,0 0,0 1,1-1,-1 1,0-1,0 1,-5 2,-1 1,1 1,0-1,0 1,0 1,1-1,-1 1,2 0,-1 0,1 1,-1 0,2-1,-1 2,1-1,0 1,1-1,-1 1,2 0,-1 0,1 1,0-1,1 0,0 1,0 1,-1-2,-1 0,2 1,-1-1,1 1,0-1,1 1,0-1,1 1,-1-1,1 0,1 1,0-1,0 0,1 0,0 0,0 0,0 0,1-1,1 1,-1-1,1 0,0 0,1-1,0 0,0 0,0 0,1 0,-1-1,2 0,7 1,0-1,1-1,-1 0,0-1,1-1,0-1,0 0,-1 0,1-2,0 0,0-1,-1-1,1 0,-1-1,0 0,0-2,10-4,2-3,0-1,-1-1,-1-1,0-2,-1 0,-1-2,-1 0,0-2,-2 0,-1-1,0-1,9-18,-22 35,-1-1,0 0,0 0,0-1,-1 1,0-1,-1 0,0 0,0 0,-1-1,0 1,0-1,-1 1,-1-1,0 1,0-1,-1 1,0-1,0 1,-1-1,0 1,-1-1,2 8,-1-1,1 0,-1 1,0 0,0-1,0 1,0 0,0 0,0 0,0 0,-1 0,1 1,-1-1,1 1,-1-1,0 1,0 0,1 0,-1 0,0 0,0 1,0-1,0 1,0 0,0 0,0 0,0 0,0 0,0 1,0-1,1 1,-1 0,0 0,0 0,0 0,-2 2,-2 0,-1 2,1-1,0 1,0 0,1 0,0 0,-1 1,2 0,-1 1,1-1,0 1,-3 5,-1 5,1 1,1 1,0-1,1 1,2 0,0 0,0 1,2-1,0 1,2 0,0-1,1 1,1 2,-1-12,0-1,1 1,0 0,1-1,-1 0,2 0,-1 0,2 0,-1 0,1-1,0 1,1-1,0-1,0 1,0-1,1 0,0-1,1 1,0-1,0-1,0 1,0-2,1 1,0-1,0 0,0-1,2 1,41-6,-33-8</inkml:trace>
  <inkml:trace contextRef="#ctx0" brushRef="#br0" timeOffset="1357.176">2342 508,'57'-29,"-27"12,1 1,1 2,0 1,1 2,28-6,-60 16,0 0,1 0,-1 1,1-1,-1 0,1 1,-1-1,1 1,-1 0,1 0,-1-1,1 1,-1 0,1 0,0 0,-1 1,1-1,-1 0,1 1,-1-1,1 1,-1-1,1 1,-1 0,1-1,-1 1,0 0,0 0,1 0,-1 0,0 0,0 0,0 0,0 1,0-1,0 0,0 1,-1-1,1 0,0 1,-1-1,1 1,-1-1,0 1,1-1,-1 1,0 0,0-1,0 1,0-1,0 1,0-1,0 1,-1 0,1-1,-1 1,1-1,-1 1,1-1,-1 1,-65 85,57-77,0-1,0 2,1-1,0 1,1 0,0 0,1 1,0 0,1 0,0 1,1 0,-1 6,4-14,1-1,0 1,0 0,1-1,-1 1,1 0,0-1,0 1,1-1,-1 0,1 1,0-1,0 0,1 0,-1 0,1 0,0 0,0-1,0 1,0-1,1 0,-1 0,1 0,0 0,0-1,0 0,0 1,0-1,1-1,1 2,10 3,0-1,1 0,-1-1,1 0,0-2,0 0,15 0,-4-2,-3-1</inkml:trace>
  <inkml:trace contextRef="#ctx0" brushRef="#br0" timeOffset="2236.858">3556 650,'-12'-4,"0"0,-1 2,1-1,-1 1,0 1,1 0,-1 1,0 1,0 0,1 0,-1 1,1 1,-1 0,1 1,0 0,0 1,1 0,-1 1,1 0,0 1,1 0,-1 1,2 0,-1 0,1 1,-5 7,12-13,0-1,1 1,-1 0,1 0,-1 0,1 0,0 0,0 0,1 0,-1 0,1 0,-1 0,1 0,0 1,0-1,1 0,-1 0,1 0,-1 0,1 0,0 0,0 0,0 0,1 0,-1 0,1 0,-1 0,1-1,0 1,0-1,0 1,0-1,1 0,0 1,102 54,-80-47,-21-9,1 0,-1 0,0 1,0-1,0 1,0 0,0 0,0 0,0 0,-1 1,1 0,-1-1,0 1,0 1,0-1,0 0,0 1,-1-1,1 1,-1 0,0 0,0 0,-1 0,1 0,-1 0,0 0,0 1,0-1,-1 0,1 1,-1-1,0 1,0-1,-1 0,1 1,-1-1,0 0,0 1,-1-1,1 0,-2 3,-8 5,-1 0,0-1,0-1,-1 0,0-1,-1 0,0-1,-1-1,1 0,-1 0,0-2,-1 0,0-1,0 0,-64 6,79-10,0-1,0 1,1-1,-1 1,0-1,0 0,0 1,1-1,-1 0,0 0,1 0,-1 1,1-1,-1 0,1 0,-1 0,1 0,0 0,-1 0,1 0,0 0,0 0,0 0,-1 0,1 0,0 0,1 0,-1 0,0 0,0 0,0 0,1 0,-1 0,0 0,1 0,-1 0,1 0,-1 0,1 0,-1 0,1 0,0 1,-1-1,1 0,0 1,0-1,0 0,0 1,13-16</inkml:trace>
  <inkml:trace contextRef="#ctx0" brushRef="#br0" timeOffset="2464.717">3979 819,'-10'39,"-7"26,-6 8,1-5,-1-8,4-10,4-9,6-11</inkml:trace>
  <inkml:trace contextRef="#ctx0" brushRef="#br0" timeOffset="2634.102">4035 142,'10'38,"3"13</inkml:trace>
  <inkml:trace contextRef="#ctx0" brushRef="#br0" timeOffset="3056.025">4148 1214,'62'-68,"-3"-3,48-78,-29 40,-75 105,26-28,-29 31,1 1,-1-1,1 1,-1 0,1-1,-1 1,1 0,0-1,-1 1,1 0,0 0,-1-1,1 1,0 0,-1 0,1 0,0 0,-1 0,1 0,0 0,-1 0,1 0,0 0,-1 1,1-1,0 0,-1 0,1 1,-1-1,1 0,0 1,-1-1,1 0,-1 1,1-1,-1 1,1-1,-1 1,1-1,-1 1,0-1,1 1,-1 0,0-1,1 1,-1 0,0-1,0 1,0 0,0-1,0 1,1 0,-1-1,0 1,0 0,-1-1,11 135,-10-129,0 1,1-1,0 0,0 0,0 1,0-1,1 0,0 0,0-1,1 1,0 0,0-1,0 1,0-1,1 0,0 0,0-1,1 1,-1-1,1 0,0 0,0 0,0-1,0 1,1-1,-1-1,1 1,0-1,3 1,-2-2,0 0,0-1,0 0,0 0,0-1,0 0,0 0,0 0,0-1,-1 0,1-1,0 1,-1-1,0-1,0 1,0-1,0 0,0 0,-1-1,0 1,0-1,0 0,-1-1,4-3,86-149,-71 101,-16 33</inkml:trace>
  <inkml:trace contextRef="#ctx0" brushRef="#br0" timeOffset="3520.827">5559 226,'-51'41,"1"3,2 1,2 3,2 1,2 3,-30 49,60-86,1 0,1 1,0 1,1 0,1 0,0 0,2 1,0 0,1 1,1-1,0 1,1 0,2 0,0 0,0 0,2 0,1 0,0 0,1 0,1 0,1-1,0 0,2 0,0 0,1-1,4 7,-5-13,0-1,0 0,1 0,0-1,1 0,0 0,1-1,-1-1,1 1,1-2,-1 1,1-1,1-1,-1 0,1-1,-1 0,1 0,1-1,-1-1,0 0,0-1,1 0,-1-1,1-1,11-1,0-4</inkml:trace>
  <inkml:trace contextRef="#ctx0" brushRef="#br0" timeOffset="4304.374">5503 1073,'44'-7,"1"-1,-2-3,1-2,-2-1,0-2,-1-2,0-2,-2-2,20-15,-40 23,-1-1,-1-1,0 0,-1-2,-1 1,-1-2,0 0,-2-1,0 0,-1-1,-1 0,-1-1,-1 0,2-25,-10 46,0 1,0-1,0 0,1 1,-1-1,0 0,0 1,0-1,0 0,-1 1,1-1,0 0,0 1,0-1,0 0,-1 1,1-1,0 0,-1 1,1-1,0 1,-1-1,1 0,-1 1,1-1,-1 1,1 0,-1-1,1 1,-1-1,1 1,-1 0,0-1,1 1,-1 0,0 0,1-1,-1 1,0 0,1 0,-1 0,0 0,1 0,-1 0,0 0,0 0,1 0,-1 0,0 0,1 1,-1-1,0 0,1 0,-1 1,1-1,-1 0,0 1,1-1,-1 1,1-1,-1 1,1-1,-1 1,-69 87,60-71,-2 3,0 2,2 0,0 0,1 1,2 0,0 0,1 7,5-24,0 0,0 1,1-1,1 1,-1-1,1 1,0-1,0 0,1 1,-1-1,1 0,1 0,-1 0,1 0,0-1,1 1,-1-1,1 0,0 0,1 0,-1 0,1-1,0 1,0-1,0-1,0 1,1-1,-1 0,1 0,0 0,0-1,0 0,1 0,-1 0,0-1,6 0,10 0,0-2,-1 0,1-1,0-1,-1-2,0 0,0-1,0-1,-1 0,0-2,-1-1,0 0,0-1,-1-1,0-1,-1-1,-1 0,0-1,-1-1,-1 0,8-12,5-3,91-134,-105 123,-12 42,-1-1,0 1,0-1,1 0,-1 1,0-1,0 0,0 1,0-1,0 0,0 1,0-1,0 1,0-1,0 0,0 1,0-1,0 0,-1 1,1-1,0 0,0 1,-1-1,1 1,0-1,-1 1,1-1,-1 1,1-1,0 1,-1-1,1 1,-1 0,0-1,1 1,-1-1,1 1,-1 0,1 0,-1-1,0 1,1 0,-1 0,0 0,1 0,-1 0,0 0,1 0,-1 0,0 0,1 0,-1 0,0 0,1 0,-1 1,1-1,-1 0,0 0,0 1,-67 62,51-42,16-20,-85 115,82-111,1 1,0 0,0 0,1 0,-1 0,1 0,1 1,-1-1,1 1,0-1,1 1,-1-1,1 1,0-1,1 1,0 0,0-1,0 1,1-1,1 4,-1-7,1 1,-1-1,1 0,-1 0,1 0,0-1,0 1,0-1,0 1,1-1,-1 0,1 0,-1-1,1 1,0-1,-1 1,1-1,0 0,0-1,0 1,0-1,0 0,0 0,0 0,0 0,102-15,-79 4,-2 0,0-2,0-1,-2 0,1-2,-2-1,0-1,14-15,-23 22,8-9,0-1,-2-1,0-1,-2 0,-1-1,0-1,-2-1,3-8,-7-4,-10 37,0 0,0 1,-1-1,1 0,0 1,0-1,-1 0,1 1,0-1,-1 0,1 1,-1-1,1 1,0-1,-1 1,1-1,-1 1,0-1,1 1,-1 0,1-1,-1 1,0 0,1-1,-1 1,0 0,1 0,-1 0,0 0,1 0,-1-1,0 1,1 0,-1 0,0 1,0-1,1 0,-1 0,0 0,1 0,-1 1,0-1,1 0,-1 1,1-1,-1 0,0 1,1-1,-1 1,1-1,-1 1,1-1,-13 8,1 0,0 1,0 1,1 0,0 0,1 1,0 1,1-1,0 1,1 1,1 0,0 0,0 1,1-1,1 1,0 0,1 1,1-1,0 1,1 0,0 0,2 0,-1 0,2 0,0 0,2 6,-1-13,1 0,0 0,0 0,1-1,0 1,1-1,-1 0,1-1,0 1,1-1,0 0,0 0,0 0,1-1,-1 0,1-1,1 1,-1-1,1 0,-1-1,1 0,0 0,0-1,0 0,0 0,1-1,-1 0,0-1,1 0,-1 0,1 0,-1-1,0-1,0 1,1-1,-1-1,0 1,-1-1,1-1,4-2,57-39,-49 27</inkml:trace>
  <inkml:trace contextRef="#ctx0" brushRef="#br0" timeOffset="4654.158">7761 283,'-56'59,"3"2,2 2,3 3,-3 10,44-65,-1 0,1 1,1 0,0 0,1 0,0 1,1-1,0 1,1 1,0-1,1 0,1 1,0-1,1 0,1 1,0-1,0 1,1-1,1 0,0 0,1 0,1 0,0-1,0 1,1-1,7 10,-7-16,-1 0,1-1,0 1,1-1,-1-1,1 1,0-1,0 0,1-1,-1 0,1 0,0 0,-1-1,1 0,0-1,0 0,0 0,1 0,-1-1,5-1,5 0,0 0,-1-2,1 0,-1 0,1-2,-2 0,1-1,0-1,-1-1,61-45,-75 51,1 0,-1 0,0 0,0 0,-1 0,1-1,0 1,-1-1,1 1,-1-1,0 0,0 0,0 1,0-1,0 0,-1 0,1 0,-1 0,0 0,0 0,0 0,0 0,-1 0,1 0,-1 1,1-1,-1 0,-1-2,-44-44,27 41</inkml:trace>
  <inkml:trace contextRef="#ctx0" brushRef="#br0" timeOffset="4900.765">7310 565,'38'14,"47"5,13 0,-1-4,-11-5,-11-8,-13-5,-13-7,-10-1,-6-4,-5 1,-7-3,-6 3</inkml:trace>
  <inkml:trace contextRef="#ctx0" brushRef="#br0" timeOffset="5154.81">8325 0,'29'86,"-4"0,-4 2,-2 6,-12-50,-1 0,-2 0,-2 1,-3-1,-1 0,-2 1,-3 21,7-45,0 0,-2-1,-1 1,0-1,-2 0,0 0,-1-1,-1 1,-1-1,-1 0,0-1,-1 0,-10 12,9-22,0-1,-1 0,1 0,-1-1,0-1,-1 0,1-1,-1 0,0-1,0 0,0-1,-1 0,1-2,0 1,-1-1,1-1,-7-2,19 3,-27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3:05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619 565,'1'-1,"0"1,0-1,0 1,-1-1,1 0,0 1,0-1,-1 0,1 0,-1 0,1 1,-1-1,1 0,-1 0,1 0,-1 0,0 0,1 0,-1 0,0 0,0 0,0 0,0 0,0 0,0 0,0 0,0 0,0 0,0 0,0 0,-1 0,1 0,0 0,-1 0,1 0,-1 0,1 1,-1-1,1 0,-1 0,0 0,0 1,1-1,-1 0,0 1,0-1,1 1,-1-1,0 1,0-1,-51-14,1 14,1 3,-1 1,0 3,1 2,0 2,-15 7,32-9,28-7,0-1,0 0,1 1,-1-1,1 1,-1 0,1 1,-1-1,1 1,0 0,-1 0,1 0,0 0,1 1,-1 0,0-1,1 1,-1 1,1-1,0 0,0 1,0 0,1 0,-1 0,0 2,4-2,1-1,0 1,0-1,0 0,0 1,1-1,-1 0,1 0,0-1,0 1,0-1,0 1,0-1,0 0,1 0,-1 0,1-1,0 1,-1-1,1 0,0 0,0 0,0 0,-1-1,1 1,0-1,3 0,0 1,227 27,-216-18,-40 13,16-18,-150 101,121-82,0 2,2 2,1 1,-15 18,43-44,0 1,0 0,1-1,-1 2,1-1,0 0,0 0,0 1,1 0,0 0,0-1,0 1,0 1,1-1,0 0,0 0,0 0,0 1,1-1,0 0,0 1,1-1,-1 0,1 0,0 1,1-1,-1 0,1 0,0 0,0-1,1 1,0 0,6 4,1 0,0-1,1 0,0 0,0-1,1-1,-1 0,2-1,-1 0,0-1,1 0,0-1,0 0,0-1,0 0,0-2,0 1,1-1,-1-1,0-1,0 0,0 0,0-1,43-8,-32 4</inkml:trace>
  <inkml:trace contextRef="#ctx0" brushRef="#br0" timeOffset="602.785">393 1,'-8'11,"0"1,1 0,1 0,0 1,0 0,1 0,1 0,0 1,1-1,0 1,1 0,1 0,0 0,1 0,1 0,0 0,2 11,-2 9,18 131,-65 326,19-232,-3 100,14-249,19-96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3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340 562,'-1'-3,"-1"1,0-1,0 1,1 0,-1 0,0 0,-1 0,1 0,0 0,-1 0,1 1,-1-1,1 1,-1 0,0 0,1 0,-1 0,0 0,0 1,0-1,1 1,-1-1,0 1,0 0,0 0,0 1,0-1,0 1,0-1,1 1,-1 0,0 0,0 0,1 0,-3 2,-89 59,78-47,2 1,0 1,1 0,0 1,2 0,0 1,1 1,1-1,0 1,2 1,0-1,2 1,0 1,1-1,2 1,0 1,1-17,2 0,-1 0,0 0,1 0,0 0,1-1,-1 1,1 0,0-1,1 1,-1-1,1 1,0-1,1 0,-1 0,1-1,0 1,0-1,0 0,1 0,-1 0,1 0,0-1,0 0,0 0,1 0,-1-1,1 1,-1-1,1-1,0 1,0-1,0 0,0 0,0-1,0 0,0 0,3 0,11-3,1-1,0 0,-1-2,0 0,0-1,-1-1,0-1,0-1,-1 0,6-6,7-3,-1-1,-1-1,-1-1,0-2,-2-1,-1-1,-1-1,-2-1,0-1,-2-1,-1-1,-2 0,-1-2,-1 0,-2 0,-1-1,-2-1,-1 0,-2-1,-1 1,-2-1,-2 0,-1 0,-1 0,-5-27,4 54,0 1,-1 0,0 0,0 0,-1 0,0 1,0-1,0 1,-1-1,-1 1,1 0,-1 1,0-1,-1 1,1 0,-1 0,0 1,-1-1,1 1,-1 1,0-1,-1 1,1 1,0-1,-1 1,0 1,0-1,0 1,0 0,0 1,0 0,-6 0,9 2,-1 1,1-1,0 1,-1 0,1 0,0 0,0 1,0-1,1 1,-1 1,1-1,-1 1,1-1,0 1,1 1,-1-1,1 0,-1 1,1 0,1-1,-1 1,1 0,-1 1,2-1,-1 0,-1 6,-2 8,1 0,1 0,1 1,0-1,2 1,0-1,1 4,3 2,1-1,1 1,2-1,0 0,1 0,1-1,2-1,10 17,-12-21,1 1,2 0,0-1,1 0,1-1,1-1,0 0,1-1,13 9,-11-10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3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0 201,'53'-10,"55"-12,25-8,8 2,-10 0,-13 6,-12 5,-15 2,-8 3,-13 4,-10 3,-4 2,-8 3,-7 0,-6 0,-3 1,-8 4,-8 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18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86,'-41'420,"7"-90,6-174,28-156,-1 1,0 1,0 0,0-1,0 1,1 0,-1 0,1 0,-1 0,1-1,0 1,-1 0,1 0,0 0,0 0,1 0,-1 0,0 0,1 0,-1-1,1 1,-1 0,1 0,0 0,0-1,0 1,0-1,0 1,0 0,0-1,1 0,-1 1,0-1,1 0,-1 0,1 1,-1-1,1 0,0-1,0 1,-1 0,2 0,18-5,0-5</inkml:trace>
  <inkml:trace contextRef="#ctx0" brushRef="#br0" timeOffset="529.608">1183 170,'-54'-5,"1"1,-1 4,0 1,1 3,-50 10,89-12,1 1,-1 0,0 1,1 0,0 1,0 1,0 0,0 1,1 0,1 1,-1 0,1 1,0 0,1 1,0 0,1 0,0 1,0 1,1-1,1 1,0 1,1-1,0 1,1 0,0 1,1-1,1 1,-2 10,5-17,0 0,0 0,0 0,1 0,0 0,1-1,0 1,0 0,0-1,1 1,-1-1,2 0,-1 0,1 0,0 0,0-1,0 1,1-1,0 0,0-1,0 1,0-1,1 0,0 0,0-1,0 1,0-1,1-1,-1 1,1-1,-1 0,1-1,0 1,0-1,0-1,0 1,0-1,0-1,-1 1,1-1,1 0,23-7,-1-1,0-2,-1-1,0-1,-1-1,0-2,-2 0,1-2,-2-1,-1-1,12-13,133-126,-130 130,-38 29,0 1,0-1,0 1,-1-1,1 1,0 0,0-1,-1 1,1 0,0 0,-1 0,1-1,-1 1,1 0,-1 0,1 0,-1 0,0 0,0 0,1 0,-1 0,0 0,0 0,0 0,0 0,0 0,0 0,0 0,0 0,0 0,-1 0,1 0,0 0,-1 0,1 0,-1 0,1 0,-1 0,1 0,-94 381,38-78,55-298,0-2,0 1,0 0,0-1,1 1,-1 0,1-1,0 1,1 0,-1 0,1-1,0 1,0 0,1-1,-1 1,1-1,0 1,0-1,1 1,10 7</inkml:trace>
  <inkml:trace contextRef="#ctx0" brushRef="#br0" timeOffset="781.737">1550 876,'-5'29,"4"9,6-6,2-9</inkml:trace>
  <inkml:trace contextRef="#ctx0" brushRef="#br0" timeOffset="1118.888">2058 1,'11'166,"-6"-138,-1 1,-1-1,-1 1,-2 0,-1 0,-1-1,-2 1,-32 255,7-85,18-31,11-144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4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283 450,'-25'12,"1"1,0 2,1 0,0 1,2 2,0 0,1 1,0 1,2 1,1 1,-4 6,18-23,0-1,0 1,0-1,1 1,0 0,0 0,0 0,0 0,1 0,0 0,0 0,1 1,-1-1,1 0,0 1,0-1,1 0,0 0,0 1,0-1,0 0,1 0,0 0,0 0,0 0,1-1,0 1,0-1,0 1,0-1,0 0,1 0,0-1,0 1,0-1,0 0,2 1,6 2,1-1,-1 0,1 0,0-2,1 0,-1 0,0-1,1-1,-1 0,1-1,-1 0,1-1,-1-1,1 0,-1-1,0 0,0-1,0-1,0 0,-1 0,3-3,23-12,-1-1,-1-2,-1-2,-2-2,0 0,-2-2,0-2,19-26,-36 39,0 0,-2-1,0 0,-1-1,-1 0,0 0,-2-1,-1-1,0 1,-2-1,0 0,-1-1,-2 1,0-1,-1 1,-2-1,0 1,-1-1,-2 1,0-1,-1 1,-1 0,4 17,-1-1,1 1,-1 0,0-1,0 1,-1 1,1-1,-1 0,0 1,0 0,-1 0,1 0,-1 0,0 1,0 0,0 0,-1 0,1 1,-1-1,1 1,-1 0,0 1,0 0,1 0,-1 0,0 0,0 1,0 0,0 1,0-1,0 1,0 0,0 0,1 1,-4 1,0 1,1 1,-1 0,1 0,1 1,-1 0,1 0,0 1,0 0,1 0,0 1,0 0,1 0,0 0,1 0,-1 1,2 0,-1 0,-1 8,-2 6,1 0,1 1,2-1,0 1,2 0,0 0,2 3,0-12,2 0,0-1,1 1,0-1,2 1,-1-2,1 1,1-1,1 1,0-2,0 1,2-1,-1-1,1 0,1 0,0-1,0 0,1-1,0 0,1-1,0-1,0 1,1-2,0 0,0-1,0 0,1-2,-1 1,1-1,0-1,0-1,9 0,1-1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4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0,'-3'4,"-37"40,2 1,1 3,3 1,2 1,-5 14,34-59,0-1,0 1,1 0,0 0,0 0,0 1,0-1,1 0,0 1,0-1,0 1,1-1,-1 1,1 0,1-1,-1 1,1-1,0 1,0-1,1 0,0 1,-1-1,2 0,-1 0,1 0,0 0,0-1,0 1,0-1,1 1,0-1,0 0,11 6,1-1,0 0,1-1,-1-1,2 0,-1-2,1 0,-1-1,1 0,8-1,14 5,-34-6,0-1,0 1,0-1,0-1,0 1,0-1,0 0,0 0,0-1,0 0,0 0,0 0,0-1,0 0,0 0,-1-1,1 1,-1-1,0 0,0 0,0-1,0 0,0 0,-1 0,0 0,0-1,0 0,0 1,-1-1,1-1,-1 1,0-2,-13-38,-4 27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4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0,'53'0,"36"0,13 0,-1 0,-9 0,-9 0,-11 0,-7 0,-5 0,-8 0,-8 0,-2 0,-3 0,-4 0,-3 0,-6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5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0,'-39'34,"-11"25,1 8,10-3,11-8,15-8,15-8,12-10,8-6,5-7,3-6,2-6,-1-3,-1-1,0-2,0-1,-6 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5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33,'-31'14,"0"1,0 2,2 1,0 1,1 1,1 2,1 1,1 1,-8 11,26-26,0 1,0 0,1 0,0 1,1 0,0 0,1 0,0 1,-1 8,4-17,0 1,1-1,-1 0,1 1,0-1,0 1,0-1,0 0,1 1,0-1,-1 0,1 0,0 1,0-1,1 0,-1 0,1 0,0 0,-1 0,1-1,1 1,-1 0,0-1,0 0,1 1,0-1,-1 0,1 0,0-1,0 1,0 0,0-1,0 0,0 0,1 0,-1 0,18 4,1-2,-1 0,0-2,1 0,-1-1,1-2,-1 0,1-1,-1-1,0-1,0-1,17-7,-23 8,-1-1,1 0,-1-1,0 0,-1-2,1 1,-2-2,1 1,-1-2,-1 0,0 0,-1-1,0 0,0-1,-1 0,-1 0,0-1,-1 0,-1-1,0 1,-1-1,1-6,-6 16,1-1,-1 1,-1-1,1 1,-1-1,0 1,0 0,0 0,-1-1,1 1,-2 0,1 0,0 0,-1 1,0-1,0 1,0-1,-1 1,1 0,-1 0,0 0,0 1,-1 0,1-1,-1 1,-1 0,-6-4,-1 0,1 1,-1 1,0 0,0 1,0 0,-1 1,0 1,-11-1,-41 1,39 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5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0,'-6'3,"-9"2,1 0,0 1,1 0,-1 1,1 1,1 0,-1 1,1 0,1 1,0 0,0 1,1 0,0 1,1 0,8-10,0 1,0-1,0 0,0 1,1-1,-1 1,1-1,-1 1,1-1,0 1,0-1,0 1,0-1,0 1,1-1,-1 1,1-1,0 1,-1-1,1 0,0 1,1-1,-1 0,0 0,1 0,-1 1,1-2,-1 1,1 0,0 0,1 1,74 44,-55-36,-1 0,-16-10,1 0,-1 1,1 0,-1 1,1-1,-1 1,0 0,0 0,0 0,-1 1,1 0,-1 0,0 0,0 0,0 1,-1-1,0 1,1 0,-2 0,1 0,0 1,-1-1,0 1,-1-1,1 1,-1-1,1 6,-6-4,-1-1,0 0,0 0,0-1,-1 0,0 0,0 0,0 0,0-1,-1 0,0-1,1 1,-1-1,-1 0,1-1,0 0,-1 0,1-1,-8 1,-131 25,121-22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6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1,'-39'48,"2"2,2 1,2 2,3 1,2 1,3 2,-5 19,26-69,0 1,1 0,0 0,0 1,1-1,0 1,0-1,1 1,0-1,1 1,0 0,0 0,1-1,0 1,0 0,1-1,0 1,1-1,0 0,0 0,0 0,1 0,1 0,-1-1,1 0,0 0,1 0,0-1,1 2,8 2,0-1,0-1,1 0,0-1,0 0,0-2,1 0,0 0,0-2,15 1,-8-5,-6-3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7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0 580,'45'-6,"-1"-2,-1-2,0-1,-1-3,33-15,-58 21,0 0,-1-2,-1 1,0-2,0 0,-1-1,0 0,-1-1,0 0,-1-1,-1-1,0 0,-1 0,-1-1,2-5,-12 22,0 0,0-1,0 1,0 0,0-1,0 1,0-1,-1 1,1-1,0 0,0 1,0-1,-1 0,1 0,0 0,0 0,-1 0,1 0,0 0,0 0,-1 0,1-1,0 1,0 0,0-1,-1 1,1-1,0 0,0 1,0-1,0 0,0 1,0-1,0 0,0 0,1 0,-1 0,0 0,0 0,1 0,-1 0,1 0,-1 0,1-1,-1 1,1 0,0 0,-1 0,1-1,0 1,0 0,0 0,0-1,0 1,0 0,1 0,-1-1,0 1,0 0,1 0,-1 0,1-1,-1 1,1 0,0 0,-1 0,1 0,-13 10,0 1,1 0,0 0,1 1,0 1,1 0,0 0,1 1,0 0,1 0,1 1,0 0,0 0,2 0,-3 13,6-21,0 0,1 0,0 1,0-1,1 0,-1 1,1-1,1 0,-1 0,1 0,0 0,1 0,-1 0,1 0,0-1,0 1,1-1,0 0,0 0,0-1,1 1,-1-1,1 0,0 0,0 0,0 0,1-1,-1 0,1-1,0 1,0-1,0 0,0 0,0-1,0 1,1-2,-1 1,0-1,7 0,0 2,1 0,0-1,0-1,0 0,0-1,0 0,0-1,0-1,-1 0,1-1,-1 0,0-2,0 1,4-4,99-74,14-37,-131 120,0 1,0-1,1 0,-1 0,0 1,0-1,0 0,0 0,1 0,-1 0,0 0,0 0,0 0,0 0,1 0,-1 0,0 0,0-1,0 1,0 0,1-1,-1 1,0 0,0-1,1 1,-1-1,0 1,1-1,-1 1,1-1,-1 0,1 1,-1-1,1 0,-1 0,1 1,-1-1,1 0,0 0,-1 1,1-1,0 0,0 0,0 0,0 0,0 1,0-1,0 0,0 0,0 0,0 0,0 0,0 1,0-1,1 0,-1 0,0 0,1 1,-8 4,1 1,-1 0,1 1,1-1,-1 1,1 0,0 1,0-1,1 1,0 0,0 0,0 1,1-1,-2 8,4-12,0 0,0 0,0 1,1-1,-1 0,1 0,0 0,0 1,0-1,0 0,1 0,0 0,-1 1,1-1,0 0,0 0,0 0,1 0,-1 0,1-1,0 1,0 0,0-1,0 1,0-1,0 0,1 1,-1-1,1 0,-1-1,1 1,0 0,0-1,0 1,0-1,0 0,3 1,5-1,0 0,1 0,-1-1,0 0,1-1,-1 0,0-1,0-1,0 1,0-2,0 1,0-2,-1 1,0-1,0-1,0 0,-1 0,0-1,0 0,2-3,-10 9,18-14,-2-1,0 0,-1-1,0-1,-2 0,0-1,-1-1,-1 0,-1 0,0-2,3-12,-12 31,0-1,0 0,0 0,0 0,-1 0,0-1,0 1,0 0,0 0,-1-1,1 1,-1 0,0-1,-1 1,1-1,-1 1,0 0,0 0,0-1,0 1,-1 0,0 0,-1 4,0 0,0 0,0 0,0 0,0 1,0-1,0 1,0 0,0 0,0 0,0 0,0 0,1 1,-1-1,0 1,1 0,-1-1,1 1,0 0,0 1,-1-1,1 0,1 1,-1-1,0 1,1 0,-1-1,1 1,-1 3,0-4,-5 9,0 1,0-1,1 1,1 1,0-1,0 1,2 0,-1 0,2 1,0-1,0 0,1 1,1-1,0 1,1-1,0 1,1-1,1 0,0 0,2 4,-3-13,0 1,0 0,0 0,1-1,0 0,0 1,0-1,0 0,0-1,1 1,0 0,0-1,0 0,0 0,0 0,1-1,0 1,-1-1,1 0,0 0,0-1,0 1,0-1,0 0,0 0,0-1,0 0,0 0,1 0,-1 0,0-1,0 0,0 0,0 0,0-1,0 0,-1 0,1 0,0 0,16-11,-1-2,0 0,-1 0,-1-2,-1 0,0-2,-1 0,-1 0,-1-1,0-1,1-5,59-79,124-113,-168 194,-32 46,-129 170,114-168,-55 100,70-119,0 0,0 0,1 0,-1 0,1 1,1-1,-1 0,1 1,0-1,0 0,1 1,-1-1,1 0,0 1,1-1,-1 0,1 0,0 0,0 0,1 0,-1-1,1 1,0-1,3 3,0-1,0 0,0-1,1 0,0 0,0 0,1-1,-1 0,1 0,0-1,0 0,0-1,0 0,0 0,1 0,-1-1,1-1,-1 1,0-1,1-1,4 0,-5 1,0-1,0 0,0-1,0 0,-1 0,1-1,0 0,-1 0,0 0,0-1,0 0,0-1,-1 0,1 0,-1 0,0-1,3-3,-1-8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7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1,'38'0,"32"4,9 3,-4-1,-10-2,-12 0,-9-2,-8-1,-5 0,-8-1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8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 1,'12'17,"0"0,0 1,-2 0,0 1,-2 0,0 0,-1 1,-1 0,0 0,-2 1,0-1,-1 5,1 6,-1 0,-1 0,-2 0,-1 0,-1 0,-2 0,-1 0,-2-1,-1 0,-1 0,-1-1,-2 0,0 0,-3-2,0 1,-6 5,2-9,0-1,-2 0,-1-1,-1-1,-1-2,-7 5,6-6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21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0,'-10'34,"2"10,3-1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18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0 105,'5'0,"11"0,8 0,4 0,3 0,0 0,0 0,0 0,-2 0,1-4,-1-3,-1 1,0 1,0 2,1 1,-1 1,0-4,-5-2</inkml:trace>
  <inkml:trace contextRef="#ctx0" brushRef="#br0" timeOffset="265.12">29 360,'53'-5,"22"-1,3 0,-7 1,-11 1,-10 2,-9 1,-12 0</inkml:trace>
  <inkml:trace contextRef="#ctx0" brushRef="#br0" timeOffset="2397.591">904 247,'-10'0,"2"0,7 0,8 0,8 0,7 0,3-5,3-1,2-1,0 2,0 2,-6-4,-1 0,0 0,1 2,0 2,2 1,-3 1</inkml:trace>
  <inkml:trace contextRef="#ctx0" brushRef="#br0" timeOffset="8568">1440 558,'22'-3,"-1"0,0-1,0-2,0 0,-1-1,0-1,0 0,0-2,-1 0,-1-2,0 0,-1 0,0-2,-1 0,10-11,98-127,-120 148,0-1,-1 1,1-1,-1 0,0 0,0 0,0-1,-1 1,0-1,0 1,0-1,-1 0,1 1,-1-1,-1 0,1 0,-1 0,0 0,-1 0,1 0,-1 0,0 0,-1 1,1-1,-1 0,0 1,-3-4,2 8,-1 0,0 0,0 1,0-1,1 1,-1 0,0 1,0-1,0 1,0-1,1 1,-1 0,0 0,1 1,-1-1,0 1,1 0,0 0,0 0,-1 0,1 1,0-1,1 1,-1 0,0 0,1 0,0 0,-1 0,-8 7,1-1,0 2,0-1,1 1,0 1,1-1,1 1,0 1,0 0,1 0,1 0,0 0,-2 14,6-23,2 1,-1 0,0 0,1-1,0 1,0 0,0-1,1 1,-1-1,1 1,0-1,1 0,-1 0,1 0,-1 0,1 0,0-1,1 1,-1-1,1 0,-1 0,1 0,0 0,0-1,0 1,0-1,1 0,2 0,8 4,0 0,0-2,1 0,0-1,0 0,0-1,12 0,10-1,-1-2,1-1,-1-2,0-1,0-2,7-4,-28 6,0 0,0-1,0-1,-1 0,0-1,-1-1,1 0,-2-1,1-1,-2 0,1 0,-1-2,-1 1,8-13,-10 12,-2-1,1 0,-2 0,0 0,0-1,-2 0,0 0,1-6,-5 18,1 1,-1 0,0 0,0-1,0 1,0 0,0-1,0 1,-1 0,1 0,-1 0,1-1,-1 1,0 0,0 0,0 0,0 0,0 0,-1 0,1 1,-1-1,1 0,-1 1,1-1,-1 1,0-1,0 1,0 0,0-1,0 1,0 0,0 1,0-1,0 0,0 1,-1-1,1 1,0-1,0 1,-1 0,1 0,0 0,-1 0,1 1,0-1,0 1,0-1,-1 1,1 0,0 0,0-1,0 2,0-1,0 0,0 0,1 1,-1-1,-1 1,-5 5,0 0,0 0,1 0,0 1,0 0,1 0,0 1,0 0,1 0,0 0,0 1,1-1,1 1,0 0,0 0,1 0,0 1,1-1,0 1,0-1,1 1,1-1,0 0,0 1,2 5,0-9,0-1,0 1,1-1,-1 0,2 0,-1 0,0-1,1 1,0-1,1 0,-1 0,1-1,0 0,0 0,0 0,0-1,1 0,0 0,-1 0,1-1,3 1,8 1,1 0,0-1,0-1,0-1,1 0,-1-1,10-3,-6-1,1-2,-1-1,-1-1,1-1,-1-1,-1-1,0-1,0 0,-2-2,1 0,-2-1,0-1,14-17,-22 25,-1-1,0 0,-1 0,1-1,-2 0,0 0,0-1,0 0,-2-1,1 1,-2-1,1 0,-2 0,1 0,-2-1,0 1,0-1,-1 0,-1-1,0 11,0 1,0 0,0 0,-1-1,1 1,-1 0,0 0,0 0,0 0,0 0,0 0,0 0,0 0,0 0,-1 0,1 0,-1 1,0-1,1 1,-1-1,0 1,0 0,0 0,0 0,0 0,0 0,0 0,0 0,0 0,-1 1,1 0,0-1,0 1,-1 0,1 0,0 0,0 0,-1 0,1 1,0-1,0 1,-1-1,-1 2,-88 52,81-42,-1 0,1 1,1 0,0 1,1 0,1 0,0 1,1 0,1 0,0 1,1 0,0 0,-1 13,5-20,0 0,0 0,0 0,2 0,-1 0,1 0,0 0,1-1,0 1,0 0,1-1,0 1,0-1,1 0,0 0,1 0,0-1,0 1,0-1,1 0,0-1,1 1,-1-1,1-1,0 1,3 1,7 3,1 0,0-1,0 0,1-2,0 0,0-1,0-1,1-1,0-1,-1 0,1-2,1 0,10-1,-4-1,-3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29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41,'-7'-6,"-1"2,1-1,-1 1,0 0,1 1,-2 0,1 0,0 1,-1 0,1 0,-1 1,0 0,1 0,-1 1,0 0,1 1,-1 0,0 0,1 1,0 0,-1 1,1 0,0 0,0 0,0 1,1 0,-1 1,1 0,0 0,0 1,1-1,-2 3,7-5,-1 0,1 1,-1-1,1 0,0 1,0-1,1 1,-1-1,1 1,0 0,-1-1,2 1,-1 0,0-1,1 1,0-1,0 1,0-1,0 1,0-1,1 0,-1 1,1-1,0 0,0 0,0 0,0-1,1 1,-1 0,1-1,0 1,0-1,0 0,0 0,0 0,0-1,0 1,0-1,1 1,-1-1,1 0,-1 0,1-1,-1 1,2-1,14 8,-7-5,0 1,-1 1,1 0,-1 0,0 1,0 1,-1 0,0 0,0 1,-1 0,0 0,0 1,-1 1,5 5,-13-10,0-1,0 0,-1 1,1-1,-1 0,0 1,0-1,0 0,-1 0,1 0,-1 0,0 0,0 0,-1 0,1-1,-1 1,0-1,0 1,0-1,0 0,0 0,-1-1,1 1,-1-1,0 0,0 0,0 0,0 0,0 0,0-1,0 0,-1 0,-3 3,-155 61,159-62,-1-1,1 0,-1 0,0 0,0-1,0 0,0 0,0 0,0 0,0-1,0 0,-1 0,1 0,0-1,0 0,0 0,0 0,0 0,-3-2,8 0,0 0,0 0,0 1,0-1,0 0,1 1,0-1,-1 0,1 1,0-1,0 0,0 1,1-1,-1 1,0 0,1-1,0 1,-1 0,1 0,0 0,0 0,0 1,1-1,-1 0,2 0,0-2,12-10,-1 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29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29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56 297,'-15'38,"-4"18,5-1,6-9</inkml:trace>
  <inkml:trace contextRef="#ctx0" brushRef="#br0" timeOffset="863.43">225 522,'145'-292,"-53"156,-92 135,1 0,-1 0,0 0,1 0,-1 0,1 0,-1 0,1 1,-1-1,1 0,0 0,-1 1,1-1,0 0,0 1,0-1,-1 1,1-1,0 1,0-1,0 1,0 0,0-1,0 1,0 0,0 0,0 0,0 0,0 0,0 0,0 0,0 0,0 0,-1 0,1 0,0 0,0 1,0-1,0 0,0 1,0-1,0 1,0-1,-1 1,1 0,0-1,0 1,-1 0,1-1,0 1,-1 0,1 0,-1-1,1 1,-1 0,1 0,-1 0,0 0,1 0,-1 0,0 0,0 0,0 0,0 0,13 187,-12-181,-1 0,2 0,-1 0,1 0,0 0,1 0,-1 0,1-1,1 1,-1-1,1 0,0 0,0 0,1-1,0 1,0-1,0 0,1-1,-1 1,1-1,0 0,1 0,-1-1,4 2,-3-3,-1 0,1 0,0 0,0-1,0 1,0-2,0 1,0-1,0 0,0-1,0 0,0 0,0 0,0-1,0 0,-1 0,1-1,-1 1,1-2,-1 1,0-1,0 0,-1 0,1 0,-1-1,0 0,0 0,0 0,3-6,9-15,-1-1,-1-1,-2 0,0-1,-2-1,-2 1,0-2,1-15,-9-33,-7 61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31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178 284,'-20'23,"1"2,1 0,1 1,2 1,0 1,2 0,1 1,1 0,2 0,1 1,1 1,1-1,0 28,5-48,1-1,0 1,1 0,0-1,0 1,1 0,0-1,1 0,0 0,1 0,0 0,0 0,1 0,0-1,0 0,1 0,0-1,0 1,1-1,0-1,0 1,1-1,0-1,0 1,0-1,1 0,0-1,-1 0,2-1,13 2</inkml:trace>
  <inkml:trace contextRef="#ctx0" brushRef="#br0" timeOffset="868.796">291 848,'44'-8,"-1"-1,-1-2,1-3,-2-1,0-1,0-3,-32 15,1 1,-1-2,0 1,0-1,0-1,-1 1,0-2,0 1,0-1,-1 0,0 0,0-1,-1 0,0 0,0-1,-1 0,0 0,-1 0,0 0,0-1,2-8,-5 6,1 1,-2-1,1 1,-1-1,-1 1,0-1,-1 1,0 0,-1-1,-2-4,4 13,0 0,0-1,0 1,-1 0,1 0,-1 0,0 0,0 0,0 1,0-1,-1 0,1 1,-1 0,1-1,-1 1,0 0,0 1,0-1,0 0,0 1,0 0,0-1,-1 1,1 0,0 1,-1-1,1 1,0-1,-1 1,1 0,-1 0,1 1,-1-1,1 1,0-1,-2 2,-3 1,0 2,0-1,1 1,-1 0,1 1,0 0,0 0,1 0,0 1,0 0,1 0,-1 1,2-1,-1 1,1 0,0 0,1 1,-1-1,2 1,-1 0,1 0,1 0,0 0,0 0,1 0,0 0,0 0,1 0,0 0,1 0,1 5,0-3,1 0,1 0,-1 0,2 0,-1-1,2 0,-1 0,1 0,1-1,0 0,0-1,0 0,1 0,1-1,-1 0,1 0,0-1,1 0,-1-1,1-1,0 1,0-2,1 1,-1-2,1 1,0-2,-1 2,0-1,1-1,-1 0,0-1,1 0,-1 0,0-1,1-1,-1 0,0 0,0-1,0-1,0 0,-1 0,1-1,-1 0,-1-1,1 0,-1-1,0 0,0 0,-1-1,0 0,4-5,-1-2,-2-1,0 1,0-2,-2 1,0-1,-1 0,0 0,-2-1,0 0,-1 0,-1 0,0 0,-1 0,-1 0,-2-7,2 23,0 1,0-1,0 0,0 0,0 1,0-1,-1 0,1 1,0-1,-1 0,0 1,1-1,-1 0,0 1,0-1,0 1,0 0,0-1,0 1,0 0,-1-1,1 1,0 0,-1 0,1 0,-1 0,1 0,-1 1,1-1,-1 0,0 1,1-1,-1 1,0-1,0 1,1 0,-1 0,0 0,0 0,1 0,-1 0,0 1,0-1,1 0,-1 1,0-1,1 1,-1 0,1 0,-1-1,1 1,-1 0,1 0,-1 0,1 1,0-1,-1 0,1 0,0 1,0-1,0 1,0-1,0 2,-5 7,0 1,0 0,2 0,-1 0,1 0,1 1,0-1,1 1,0 0,1 0,0 0,1 0,0 0,1 0,1 9,-1-14,0 1,0 0,1-1,0 1,1-1,-1 0,2 1,-1-1,1-1,-1 1,2 0,-1-1,1 0,0 0,0 0,1-1,0 0,0 0,0 0,0-1,1 0,0 0,0 0,0-1,0 0,6 1,1 0,-1-1,0 0,1-1,0-1,0 0,-1 0,1-2,0 0,0 0,-1-1,1-1,-1 0,1-1,9-5,-4-1,-1 0,0-1,-1-1,0 0,-1-2,0 0,-1 0,-1-2,0 0,-2 0,1-1,-1-2,12-13,1 0,-1-2,-1-1,-2-1,8-20,-29 56,2-3,-1 0,1 0,-1 0,0 0,0 0,0 0,0-1,-1 1,1 0,-1 0,0-1,0 1,0 0,0-1,0 1,-1 0,0 0,0-2,-1 5,-1 0,1 0,0 0,-1 1,1-1,-1 1,1-1,0 1,-1 0,1 0,0 0,0 0,0 0,0 1,0-1,0 1,0-1,0 1,1-1,-1 1,0 0,1 0,0 0,-1 0,1 0,0 0,-14 15,0 2,2 0,0 1,1 0,1 1,1 0,0 1,2 0,1 0,1 1,0 0,0 12,5-26,0-1,0 1,1-1,0 1,1-1,0 1,0-1,1 0,0 1,0-1,1 0,0 0,1 0,-1-1,1 1,1-1,0 0,0 0,0 0,1-1,-1 0,2 0,-1 0,1-1,0 0,0 0,0-1,0 1,1-2,0 1,0-1,0 0,0-1,0 0,1 0,-1-1,1 0,-1 0,4-1,15-6,-3-1</inkml:trace>
  <inkml:trace contextRef="#ctx0" brushRef="#br0" timeOffset="1252.547">2210 256,'-13'20,"-30"47,2 2,4 2,-10 30,43-92,0 0,1 0,0 0,0 1,1 0,0-1,1 1,0 0,1 0,0 0,0 0,1-1,0 1,1 0,0 0,1-1,0 1,0-1,1 0,0 0,0 0,1-1,1 1,-1-1,1 0,1-1,-1 0,4 3,-3-5,1-1,-1 0,1-1,0 0,0 0,0-1,0 1,0-2,0 1,1-1,-1-1,0 0,1 0,-1 0,0-1,6-1,-9 2,-1-1,1 0,0 0,-1 0,1-1,-1 1,1-1,-1 0,0 0,0-1,0 1,0-1,0 0,0 0,-1 0,1 0,-1-1,0 1,0-1,-1 0,1 0,-1 0,1 0,-1-1,-1 1,1-1,0 1,-1-1,0-1,-6-35,-1 23</inkml:trace>
  <inkml:trace contextRef="#ctx0" brushRef="#br0" timeOffset="1435.379">1730 453,'62'0,"31"0,4 0,-6 0,-12 0,-15 0,-14 0,-11 0,-6 0,-5 0,-3 0,-4 0</inkml:trace>
  <inkml:trace contextRef="#ctx0" brushRef="#br0" timeOffset="1804.9">2690 1,'28'13,"-1"1,0 1,-1 1,-1 2,-1 0,0 2,-2 1,0 0,-1 2,-1 0,-1 3,-7-11,-1 2,-1 0,0 0,-1 1,-1 0,-1 0,-1 1,0 0,-1 0,-1 1,-1-1,-1 1,-1 0,0-1,-2 1,0 0,-1 0,-3 8,-1 3,-2 1,-1-2,-1 1,-2-1,-1-1,-1 0,-1-1,-2-1,-1 0,-1-1,-2 0,12-15,-1-1,0-1,-1 0,0 0,-1-1,1 0,-2-1,1 0,-1-1,0 0,0-1,-2-1,-9 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41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0 368,'6'-7,"1"1,-1 1,1-1,0 1,1 1,-1-1,1 1,-1 0,1 1,1 0,-1 0,0 1,1 0,-1 0,1 1,-1 0,1 1,0-1,-1 2,1-1,0 1,3 2,-1-3,162-9,23-26,-92 24,-94 15,-4 3</inkml:trace>
  <inkml:trace contextRef="#ctx0" brushRef="#br0" timeOffset="271.855">113 481,'39'0,"31"0,9 0,-4 0,-6 0,-9 0,-10 0,-9-5,-2-2,-2 1,-4 1,-1 1,-3 2,0 1,-1-4,-5-1</inkml:trace>
  <inkml:trace contextRef="#ctx0" brushRef="#br0" timeOffset="738.253">367 1,'548'173,"-535"-169,-1-1,1 2,-1 0,0 0,0 1,-1 1,0 0,0 0,0 1,-1 1,0 0,-8-7,0 1,-1 0,1-1,-1 1,0 0,1 0,-1 0,-1 0,1 0,0 0,-1 0,1 0,-1 1,0-1,0 0,0 0,-1 0,1 0,-1 0,1 0,-1 1,0-2,0 1,-1 0,1 0,-1 0,1 0,-1-1,0 2,-65 68,-140 95,-9-28,193-125,5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43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452 526,'-24'9,"0"1,1 1,1 1,-1 1,2 1,0 1,1 1,0 1,-4 6,20-19,1-1,0 1,-1 0,2 0,-1 1,0-1,1 1,0-1,0 1,0 0,1 0,-1-1,1 1,0 0,1 0,-1 0,1 0,0 1,0-1,1 0,-1 0,1 0,0 0,1-1,-1 1,1 0,0 0,0-1,1 1,-1-1,1 0,0 1,0-1,0-1,0 1,1 0,0-1,0 0,0 0,0 0,0 0,1 0,-1-1,1 0,-1 0,1 0,0-1,1 1,6 0,1 0,-1-1,1 0,-1-1,1-1,-1 0,1 0,-1-1,1-1,-1 0,0-1,0 0,-1-1,1 0,-1 0,0-2,0 1,4-5,7-6,-1-1,-1 0,-1-2,0 0,-2-1,0-1,13-23,-8 13,-1-1,-1-1,-2 0,-2-1,-1-1,-1-1,-2 0,-2 0,-2-1,0-3,-8 29,0 1,-1-1,0 0,0 1,-1-1,-1 1,0 0,-1 0,0 0,0 0,-1 0,-1 1,0 0,4 6,-1 0,1 0,-1 0,0 0,-1 1,1-1,-1 1,1 0,-1 0,0 0,0 1,0-1,-1 1,1 0,0 0,-1 0,0 1,1 0,-1 0,0 0,1 0,-1 1,0-1,0 1,0 1,1-1,-1 1,0 0,0 0,1 0,-1 0,0 1,-10 7,0 0,0 1,1 1,0 0,1 1,0 0,1 1,0 0,1 1,1 1,0 0,1 0,0 1,2 0,0 0,-2 6,1-6,1 0,0 0,1 0,1 1,0 0,2 0,-1 0,2 0,1 1,0-1,1 0,1 1,0-1,1 1,1-1,1 0,1 0,0-1,1 1,0-1,2 0,0-1,1 0,0 0,1-1,1 0,0-1,1 0,0 0,1-2,13 11,-15-16,0-1,1 0,0 0,-1-1,2-1,-1 0,0 0,1-1,-1-1,1 0,-1-1,1 0,-1-1,1 0,-1-1,1 0,-1-1,0-1,0 0,7-4,5-4</inkml:trace>
  <inkml:trace contextRef="#ctx0" brushRef="#br0" timeOffset="348.265">1045 159,'48'-31,"2"3,1 2,1 2,49-16,-40 31,-60 9,1 0,-1 0,0 0,0 0,0 0,0 0,0 1,0-1,0 0,0 1,0-1,0 0,0 1,0 0,0-1,0 1,0 0,0-1,0 1,0 0,-1 0,1-1,0 1,-1 0,1 0,0 0,-1 0,1 0,-1 0,0 0,1 0,-1 0,0 1,0-1,1 0,-1 0,0 0,0 0,0 0,0 0,-1 1,1-1,0 0,0 0,-1 0,1 0,0 0,-1 0,-4 13,-2 0,1-1,-1 0,-1 0,0-1,-1 0,0 0,-1-1,-1-1,0 2,-1-2,1 2,1-1,0 2,1-1,1 1,0 1,0-1,1 1,1 1,5-13,0 1,0-1,0 0,0 0,1 1,-1-1,1 0,0 1,-1-1,1 0,0 1,1-1,-1 1,0-1,1 0,-1 1,1-1,0 0,0 0,0 1,0-1,0 0,0 0,0 0,1 0,-1 0,1-1,-1 1,1 0,0-1,0 1,0-1,0 1,0-1,0 0,0 0,0 0,0 0,1 0,-1-1,2 1,103 7,-96-8,218-4,-204 4</inkml:trace>
  <inkml:trace contextRef="#ctx0" brushRef="#br0" timeOffset="665.882">1 1090,'999'-138,"-990"137,195-18,101 6,-273 14</inkml:trace>
  <inkml:trace contextRef="#ctx0" brushRef="#br0" timeOffset="1232.301">395 1457,'-14'21,"0"0,1 1,2 0,0 1,1 0,1 0,1 1,2 1,0-1,-2 23,8-44,0 0,0 0,0 0,1 0,-1 0,1 0,-1 0,1 0,0 0,0 0,0-1,1 1,-1 0,1-1,-1 1,1-1,0 1,0-1,0 0,0 0,1 0,-1 0,0 0,1-1,-1 1,1-1,0 1,-1-1,1 0,0 0,0 0,0 0,0-1,0 1,0-1,0 0,0 0,0 0,0 0,8 0,0-1,0 0,0-1,0 0,0-1,0 0,-1-1,1 0,-1 0,1-2,23-14,0-2,-2-1,0-2,-2-2,0 0,-2-2,-2-1,0-1,-2-1,-2-1,-1-1,-1-1,-2-1,-2-1,-1 0,-2-1,0-5,-8 25,-2 0,0 0,-1-1,0 1,-2 0,0-1,-1 1,-3-14,3 24,-1 1,0-1,0 1,0 0,-1 0,0-1,-1 2,1-1,-1 0,0 1,-1 0,0 0,0 0,0 0,-1 1,1 0,-1 0,-1 0,1 1,-1 0,1 0,-2 1,3 1,0 0,-1 1,1 0,-1 0,1 0,-1 1,1 0,-1 0,1 0,-1 1,1 0,-1 0,1 0,0 1,-1-1,1 1,0 1,0-1,0 1,0 0,1 0,-1 0,1 0,-3 3,-87 105,84-92,1 0,0 0,1 1,2 0,0 0,1 0,0 1,2 0,1 0,0 0,2 0,0 0,1 0,2 0,0 0,1 0,1 0,1-1,0 0,2 0,0-1,2 0,0 0,1-1,0-1,2 0,6 7,-10-17,0 0,0-1,1 0,0-1,0 0,0 0,0-1,1 0,0-1,-1-1,1 1,1-2,-1 1,0-2,0 1,0-2,0 1,1-2,-1 1,0-1,-1-1,1 0,0-1,-1 0,1 0,-1-1,14-7</inkml:trace>
  <inkml:trace contextRef="#ctx0" brushRef="#br0" timeOffset="1533.807">1355 1006,'-20'37,"-21"33,4 2,2 2,-13 46,41-96,1 0,2 0,0 1,2 0,0-1,2 1,0 0,2 0,2 7,-2-26,0 1,1-1,0 0,0 0,0 0,1-1,0 1,0-1,1 0,-1 0,1 0,0-1,0 1,1-1,-1 0,1-1,0 1,0-1,0 0,0-1,0 0,1 0,-1 0,1-1,0 1,-1-2,1 1,0-1,0 0,-1 0,1-1,0 0,-1 0,1 0,-1-1,1 0,-1-1,0 1,1-1,-1 0,-1-1,1 1,0-1,-1 0,0-1,0 1,0-1,-1 0,1 0,2-5,-1-8</inkml:trace>
  <inkml:trace contextRef="#ctx0" brushRef="#br0" timeOffset="1777.923">1073 1401,'38'-5,"23"-1,5 0,-3 1,-8 1,-8 2,-8 1,-6 1,-3 0,-7 0</inkml:trace>
  <inkml:trace contextRef="#ctx0" brushRef="#br0" timeOffset="2295.138">1807 1061,'18'-9,"-7"2,0 1,1 0,-1 0,1 1,1 1,-1 0,0 1,1 0,0 1,0 0,0 1,0 0,1 1,-13 1,0-1,1 0,-1 1,0-1,0 1,0-1,0 1,1-1,-1 1,0 0,0 0,0-1,0 1,0 0,0 0,-1 0,1 0,0 0,0 0,-1 0,1 1,-1-1,1 0,-1 0,1 0,-1 1,0-1,1 0,-1 0,0 1,0-1,0 0,0 1,0-1,0 0,-1 1,1-1,0 0,0 0,-1 0,1 1,-1-1,0 0,0 1,-31 51,17-34,9-13,0 1,0 0,1 0,0 0,0 1,1 0,0-1,0 1,1 1,0-1,0 1,1 0,2-7,0 0,1-1,-1 1,0 0,1 0,-1 0,1-1,0 1,0 0,0-1,0 1,0 0,0-1,0 1,0-1,0 0,1 1,-1-1,1 0,-1 0,1 0,-1 0,1 0,-1 0,1 0,0-1,0 1,-1 0,1-1,0 0,0 1,0-1,0 0,0 0,67 2,68-44,-120 34</inkml:trace>
  <inkml:trace contextRef="#ctx0" brushRef="#br0" timeOffset="3415.413">2794 751,'-12'-1,"-1"0,0 2,0-1,0 1,0 1,0 1,1 0,-1 0,1 1,0 1,0 0,0 0,1 1,-1 1,-3 3,3-2,-1 0,1 1,0 1,1 0,0 0,1 1,0 0,1 1,0 0,1 1,0 0,1 0,0 1,1 0,1 0,0 0,1 0,-1 7,5-13,1-1,0 1,0-1,1 1,0-1,0 0,1 1,0-1,0-1,1 1,-1 0,1-1,1 0,-1 0,1 0,1 0,-1-1,1 0,-1 0,1 0,1-1,-1 0,1 0,-1 0,1-1,0 0,0-1,1 0,-1 0,0 0,1-1,-1 0,1 0,0-1,-1 0,1 0,-1-1,1 0,-1 0,1-1,-1 0,3-1,11-3,1-1,-1 0,-1-2,0-1,0 0,12-9,-3 2</inkml:trace>
  <inkml:trace contextRef="#ctx0" brushRef="#br0" timeOffset="3717.115">3387 639,'-32'33,"2"2,1 1,1 1,2 2,2 0,2 2,-16 70,37-109,0 1,1 0,0 0,-1 0,1 0,0 0,0 0,1 0,-1 0,0 0,1-1,0 1,0 0,0 0,0 0,0-1,0 1,1-1,0 1,-1-1,1 1,0-1,0 0,0 0,0 0,0 0,1 0,-1-1,1 1,-1-1,1 1,-1-1,1 0,0 0,0 0,2 0,8 0,0-1,0 0,0-1,-1-1,1 0,0-1,-1 0,1-1,-1 0,0-1,0 0,-1-1,3-2,9-3,-8 5,0 0,-1-1,1-1,-2-1,1 0,-1 0,0-1,-1-1,0 0,-1-1,0 0,-1-1,-1 0,0-1,0 0,-1 0,-1 0,-1-1,4-12,-8 22,-1 1,0-1,-1 0,1 0,-1 0,0 0,0 1,-1-1,1 0,-1 0,0 1,0-1,-1 0,1 1,-1-1,0 1,0-1,-1 1,1 0,-1 0,0 0,0 1,0-1,-1 1,1-1,-1 1,0 0,0 0,0 1,0-1,0 1,-1 0,1 0,-1 0,1 1,-1 0,0 0,0 0,1 0,-4 1,0-2,-1 1,1 1,-1-1,1 1,-1 1,0 0,1 0,-1 1,1 0,0 0,0 1,-8 3,-9 8</inkml:trace>
  <inkml:trace contextRef="#ctx0" brushRef="#br0" timeOffset="4066.22">4121 667,'-18'13,"1"1,0 1,1 1,0 1,2 0,0 0,1 2,0-1,2 2,-9 18,19-33,1 1,0 0,0-1,0 1,0-1,1 1,0-1,0 0,0 1,1-1,0 0,0 0,0 0,1 0,0 0,0 0,0-1,0 1,1-1,-1 0,1 0,0 0,1-1,-1 1,0-1,1 0,0 0,0-1,0 1,0-1,0 0,4 0,61 50,-67-48,0-1,-1 0,1 1,-1 0,1-1,-1 1,0 0,-1 0,1 0,-1 1,0-1,0 0,0 0,0 1,-1-1,1 1,-1-1,-1 0,1 1,0-1,-1 0,0 1,0-1,0 0,-1 0,0 0,1 0,-1 0,0 0,-1 0,1-1,-1 1,0-1,0 1,0-1,0 0,0 0,-1-1,1 1,-4 1,-14 10,-2 0,0-2,-1 0,0-2,0-1,-19 5,-5-11,26-7</inkml:trace>
  <inkml:trace contextRef="#ctx0" brushRef="#br0" timeOffset="4382.86">4855 469,'-54'54,"2"2,3 3,2 1,3 2,-27 52,62-97,1 1,0 0,1 0,1 1,1 0,1 0,0 0,1 1,0 17,3-28,0 0,1 0,0 0,0 0,1 0,1 0,-1 0,1 0,0-1,1 1,0-1,1 0,-1 0,2 0,-1-1,1 0,0 0,0 0,1-1,0 0,6 4,-3-3,0 0,1-1,0 0,0-1,0 0,0 0,1-2,0 1,-1-2,1 1,0-2,1 1,-1-2,0 1,0-2,0 0,0 0,10-3,3-3</inkml:trace>
  <inkml:trace contextRef="#ctx0" brushRef="#br0" timeOffset="5180.143">4855 1174,'23'-1,"-1"-1,1-2,-1 0,0-1,0-2,0 0,-1-1,0-1,-1-1,0-1,-1-1,0 0,0-2,11-11,88-122,-100 115,-18 32,0-1,1 1,-1-1,0 1,1-1,-1 1,0 0,0-1,0 0,1 1,-1-1,0 1,0-1,0 1,0-1,0 1,0-1,0 1,0-1,0 1,0-1,0 1,0-1,-1 0,1 1,0-1,0 1,0-1,-1 1,1 0,0-1,-1 1,1-1,0 1,-1-1,1 1,-1 0,1-1,-1 1,1 0,0 0,-1-1,1 1,-1 0,1 0,-1 0,0-1,1 1,-1 0,1 0,-1 0,1 0,-1 0,1 0,-1 0,1 0,-1 0,1 0,-1 1,0-1,-6 3,1 0,-1 0,1 1,0 0,0 0,0 1,0 0,1 0,0 0,0 0,0 1,0 0,1 0,0 0,1 0,-1 1,1 0,0-1,1 1,0 0,0 1,-1 5,1-7,-1 0,1 1,0 0,1-1,0 1,0 0,0-1,1 1,0 0,0 0,0 0,1-1,0 1,1 0,-1-1,1 1,1-1,-1 1,1-1,0 0,1 0,-1-1,1 1,0 0,0-1,1 0,0 0,0-1,0 1,3 1,4-1,0 1,1-2,0 0,-1 0,2-1,-1-1,0 0,0-1,1 0,-1-1,1-1,-1 0,0-1,0 0,1-1,-1 0,-1-1,1-1,-1 0,0 0,0-2,0 1,6-6,6-9,-1-2,-1 0,-1-1,-1-2,-1 0,-1-1,-1 0,10-27,-25 51,0 0,-1 1,1 0,-1-1,1 1,-1-1,0 1,0-1,0 0,0 1,-1-1,1 0,-1 0,0 1,0-1,1 0,-2 0,1 0,0 1,-1-1,1 0,-1 0,-36 32,32-25,1 0,-1 0,1 1,0 0,0 0,1 0,0 0,0 0,0 1,0-1,1 1,0 0,0-1,0 1,1 0,0 0,0 0,1 1,0-1,0 0,0 0,0 0,1 0,0 0,1 0,-1 0,1 0,0 0,1-1,-1 1,1-1,0 1,0-1,1 0,1 1,0-2,2 0,-1 0,0-1,1 1,-1-1,1-1,0 1,0-1,0-1,0 1,0-1,1 0,-1-1,0 0,0 0,1 0,-1-1,0 0,0-1,0 1,3-2,140-67,19-56,-150 108,-1-1,-1 0,-1-2,-1 1,13-24,-27 43,0 0,1 0,-1 0,0 0,0 0,0 0,0-1,0 1,0 0,0-1,0 1,-1-1,1 1,-1 0,1-1,-1 0,1 1,-1-1,0 1,0-1,1 1,-1-1,-1 0,1 1,0-1,0 1,0-1,-1 1,1-1,-1 0,1 1,-1 0,0-1,0 1,1-1,-1 1,0 0,0 0,0-1,0 1,-1 0,1 0,0 0,0 0,-1 0,0 0,-6 4,1 0,0 0,1 1,-1 0,1 0,-1 1,1 0,1 0,-1 0,1 1,0 0,0 0,0 0,1 1,0-1,-2 6,-60 129,64-134,1-1,0 1,0-1,0 1,0 0,1-1,1 1,-1 0,1-1,0 1,0-1,1 1,0-1,0 1,0-1,1 0,0 0,0 0,1 0,0-1,3 5,-2-4,1 0,0-1,0 0,0 0,1 0,-1-1,1 0,0 0,0-1,1 1,-1-2,1 1,-1-1,1 0,0-1,0 0,0 0,0 0,0-1,0 0,0-1,-1 0,1 0,7-3,3-2</inkml:trace>
  <inkml:trace contextRef="#ctx0" brushRef="#br0" timeOffset="5619.764">6831 441,'-56'120,"6"2,-15 64,58-165,0 0,2 0,0 0,1 1,2-1,0 1,1 0,1 0,1-1,1 1,1 0,1-1,3 7,-3-21,1 0,-1-1,2 1,-1-1,1 0,0-1,0 1,0-1,1-1,0 1,0-1,0 0,0 0,1-1,-1 0,1-1,0 1,0-1,0-1,0 0,0 0,0 0,0-1,1 0,-1-1,0 0,0 0,0-1,0 0,0 0,-1-1,1 0,1-1,-7 3,1 1,0-1,0-1,-1 1,1 0,-1-1,1 1,-1-1,0 0,1 0,-1 0,0 0,0 0,0 0,-1 0,1-1,0 1,-1-1,0 1,1-1,-1 0,0 0,0-11</inkml:trace>
  <inkml:trace contextRef="#ctx0" brushRef="#br0" timeOffset="5814.74">6491 921,'39'4,"26"3,8-1,1-1,-3-1,-9-2,-5-1,-7-5,-3-3,-5 1,-4 0,-4-2,-3-1,-2 2,-6-3,-2 0,-5 1</inkml:trace>
  <inkml:trace contextRef="#ctx0" brushRef="#br0" timeOffset="6069.58">7282 497,'42'93,"-15"-43,-3 2,-2 0,-2 2,-2 0,-3 1,-3 0,-1 1,-4 1,-1 10,-4-55,-1 1,-1 0,0-1,-1 1,0-1,-1 1,0-1,-1 0,-1 0,0 0,0 0,-1 0,-1-1,0 0,0 0,-1-1,-1 0,1 0,-2 0,1-1,-1 0,-1-1,-8 7,-10-1,4-1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50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76,'39'-5,"27"-1,6 0,-3 1,-9 1,-10 2,-9-4,-6-1,-4 1,-3 1,-2 2,1 1,-1 1,1-4,0-1,-4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50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51,'43'-5,"34"-2,8-4,0 0,-11 1,-17 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51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1017,'34'-10,"29"-3,10 1,-3 2,-9 3,-14 3</inkml:trace>
  <inkml:trace contextRef="#ctx0" brushRef="#br0" timeOffset="1050.859">451 1243,'441'-236,"-407"217,-14 9,1-1,-2-1,0 0,0-2,-1 0,-1-1,0 0,-1-2,-1 0,12-17,-26 32,1 1,0-1,-1 0,1 0,-1 0,0 0,1-1,-1 1,0 0,0 0,-1-1,1 1,0 0,-1-1,0 1,1-1,-1 1,0-1,0 1,0-1,-1 1,1 0,-1-1,1 1,-1-1,0 1,0 0,0 0,0-1,0 1,0 0,-1 0,1 0,-1 0,1 0,-1 0,0 1,0-1,0 1,0-1,0 1,0 0,0-1,0 1,0 0,-1 0,1 1,0-1,-1 0,1 1,-1 0,1-1,-1 1,1 0,0 0,-1 0,1 1,-1-1,1 1,-2 0,-7 4,0 1,0 1,1 0,0 0,0 1,0 1,1-1,1 1,-1 1,2 0,-1 0,1 0,1 1,0 0,0 1,1-1,0 4,1-10,1 1,1-1,-1 1,1 0,0 0,0 0,0 0,1 0,0 0,0 0,1 1,0-1,0 0,0 0,1 1,0-1,0 0,1 0,-1 0,1 0,1 0,-1 0,1-1,0 1,0-1,1 0,-1 0,1 0,0 0,1-1,-1 1,1-1,0 0,0 0,0-1,0 0,2 1,9 0,1-1,0 0,0-2,0 0,1 0,-1-2,0 0,0-1,0-1,0 0,-1-1,1-1,-1-1,0 0,0-1,-1-1,0 0,0-1,8-8,10-4,-2-2,-1-1,-1-2,0 0,-3-2,0-1,21-31,-44 56,1 0,-1 0,0 0,-1 0,1-1,-1 1,1-1,-2 1,1-1,0 0,-1 0,0 0,0 0,0 0,-1 0,1 0,-1 0,-1 0,1 0,-1 0,0 0,0 0,0 0,0 0,-2 0,0 4,0 1,0-1,-1 1,1 0,0 0,0 1,-1-1,1 1,0-1,0 1,0 0,0 0,0 1,0-1,0 0,0 1,0 0,0 0,1 0,-1 0,1 0,0 0,-1 1,1-1,0 1,0 0,1-1,-1 1,0 0,1 0,-4 4,0 0,0 0,1 0,0 1,0-1,1 1,0 0,1 0,-1 0,1 1,1-1,0 0,0 1,0-1,1 1,1-1,-1 1,1-1,1 0,0 1,0-1,0 0,1 0,0 0,1 0,0-1,0 0,0 1,1-1,0-1,1 1,2 2,-1-4,1 0,0 0,0-1,1 0,-1-1,1 0,-1 0,1-1,0 0,0 0,0-1,1 0,-1-1,0 0,0 0,7-2,9-4,-1-1,0-2,0 0,-1-1,-1-2,1 0,-2-1,0-2,3-3,-8 7,-1-1,0-1,-1 0,0-1,-1 0,0-1,-2-1,0 0,0 0,-2-1,0 0,-1-1,2-8,-8 23,-1 1,0-1,0 0,0 1,0-1,-1 0,1 1,-1-1,1 0,-1 0,0 0,0 1,0-1,-1 0,1 0,-1 0,1 1,-1-1,0 0,0 1,0-1,0 1,-1-1,1 1,-1-1,1 1,-1 0,0 0,0 0,0 0,0 0,0 0,-1 0,1 1,0-1,-1 1,1 0,-1 0,0 0,1 0,-1 0,0 0,1 1,-1-1,0 1,0 0,0 0,0 0,1 0,-1 0,0 1,0-1,1 1,-1 0,0 0,0 0,-10 9,1-1,0 2,1 0,0 0,1 1,0 0,1 1,1 0,0 0,0 1,1 0,1 1,1-1,0 1,1 0,0 0,0 11,1-14,1 1,0-1,1 1,1-1,0 1,1-1,0 1,1-1,0 1,1-1,0 0,1 0,2 3,-4-8,1-1,0 0,0-1,1 1,-1 0,1-1,1 0,-1 0,1 0,0 0,0-1,0 0,0 0,1 0,0-1,0 0,0 0,0 0,0-1,0 0,1 0,-1 0,1-1,-1 0,5 0,37-9,-29 1</inkml:trace>
  <inkml:trace contextRef="#ctx0" brushRef="#br0" timeOffset="1456.61">2173 339,'247'-16,"-245"15,0 1,0-1,1 1,-1-1,0 1,1 0,-1 0,0 0,0 1,1-1,-1 0,0 1,0-1,0 1,1 0,-1 0,0 0,0 0,0 0,0 0,-1 1,1-1,0 0,0 1,-1 0,1-1,-1 1,1 0,-1 0,0 0,0 0,0 0,0 0,0 0,0 0,0 0,-1 0,1 1,-1-1,0 0,0 0,1 1,-2-1,1 0,0 0,0 1,-1-1,1 0,-1 0,0 2,-36 53,33-53,0 1,0-1,0 1,1-1,-1 1,1 0,0 0,1 0,-1 1,1-1,0 1,0-1,1 1,-1 0,2-1,-1 1,0 0,1 0,0 0,0 0,1-1,0 1,0 0,0 0,3-2,-1 0,1 0,0-1,0 0,0 0,0 0,1 0,-1-1,1 1,0-1,0 0,0-1,0 1,0-1,0 0,0 0,0-1,0 1,0-1,1 0,-1-1,0 1,0-1,0 0,0 0,0-1,0 0,0 1,0-1,2-2,2 2,17-4</inkml:trace>
  <inkml:trace contextRef="#ctx0" brushRef="#br0" timeOffset="4220.843">3104 565,'-25'5,"1"0,0 1,0 1,0 1,1 2,0 0,1 1,0 2,1 0,0 1,1 1,-1 2,14-11,1 0,0 0,0 1,0 0,1 0,0 0,0 0,1 1,0-1,1 1,-1 1,1-1,1 0,0 1,0-1,0 1,1-1,1 1,-1 0,1 0,1-1,0 1,0 0,1-1,0 1,0-1,1 0,0 1,0-1,1-1,0 1,0 0,1-1,0 0,1 0,-1 0,1-1,0 0,1 0,0-1,2 2,7-1,0 0,1-2,-1 0,1-1,0 0,0-2,0 0,0-1,0 0,0-1,0-1,0-1,-1-1,1 0,-1-1,0-1,0 0,-1-1,6-4,124-69,-118 62</inkml:trace>
  <inkml:trace contextRef="#ctx0" brushRef="#br0" timeOffset="4590.506">3754 509,'-26'18,"1"2,1 0,1 2,1 0,1 2,1 0,1 1,1 1,0 3,16-26,-1 0,1 0,0 0,0 1,1-1,-1 0,1 1,-1-1,1 1,0 0,1-1,-1 1,1 0,-1-1,1 1,0 0,0 0,1 0,-1-1,1 1,0 0,0-1,0 1,0-1,1 1,-1-1,1 1,0-1,0 0,0 0,1 0,-1 0,1 0,-1-1,1 1,0-1,0 0,0 0,0 0,1 0,-1 0,0 0,1-1,-1 0,2 0,17 2,2-1,-1-1,0-1,0-1,0-1,0-2,0 0,-1-1,0-1,0-1,13-6,-24 7,0 1,0-2,0 1,-1-2,0 1,0-1,0-1,-2 0,1 0,-1-1,3-4,-8 10,0 1,-1-1,0 0,1 0,-2 0,1 0,0 0,-1 0,0 0,0 0,0-1,0 1,-1 0,1-1,-1 1,0 0,-1-1,1 1,-1-1,0 1,0 0,0 0,0 0,-1 0,0-1,0 2,0-1,0 0,-1 0,1 1,-1-1,0 1,-3-3,-2 0,-1 1,0 0,1 1,-2-1,1 2,0-1,-1 2,0-1,0 1,0 0,0 1,0 0,0 1,0 0,0 1,0 0,0 0,0 1,1 0,-1 1,0 0,1 1,0 0,0 0,0 1,0 0,1 1,-4 2,-7 7</inkml:trace>
  <inkml:trace contextRef="#ctx0" brushRef="#br0" timeOffset="4968.413">4487 509,'-50'14,"1"2,0 3,2 1,-27 17,71-37,1 1,-1-1,1 1,0 0,-1 0,1 0,0 0,0 0,-1 0,1 0,0 1,0-1,0 1,1-1,-1 1,0 0,0 0,1 0,-1 0,1 0,0 0,0 0,0 1,0-1,0 0,0 1,0-1,1 0,-1 1,1-1,0 1,0-1,0 1,0-1,0 1,0-1,1 1,-1-1,1 0,0 1,-1-1,1 0,1 2,6 2,0-1,1 0,0 0,0 0,0-1,1-1,-1 0,1 0,0 0,-1-2,7 2,8 2,-16-3,10 1,-1 1,1 0,0 2,-1 0,-1 1,1 1,-1 0,10 8,-24-15,0 1,0 0,0-1,1 1,-2 0,1 1,0-1,0 0,-1 0,1 1,-1-1,0 1,0-1,1 1,-2 0,1-1,0 1,-1 0,1 0,-1-1,0 1,0 0,0 0,0 0,0-1,-1 1,1 0,-1 0,0-1,1 1,-2 0,1-1,0 1,0-1,-1 1,1-1,-1 0,0 1,-5 5,1-1,-1 0,0 0,0-1,-1 1,0-2,0 1,0-1,-1 0,-5 1,-134 34,123-39</inkml:trace>
  <inkml:trace contextRef="#ctx0" brushRef="#br0" timeOffset="6220.691">4769 1017,'137'-94,"-4"-5,29-35,-97 67,-65 67,0 0,-1 0,1 0,-1 0,1 0,0 0,-1 0,1 0,0 0,-1-1,1 1,-1 0,1 0,0 0,-1 0,1 0,0-1,-1 1,1 0,0 0,0-1,-1 1,1 0,0 0,-1-1,1 1,0 0,0-1,0 1,0 0,-1-1,1 1,0 0,0-1,0 1,0 0,0-1,0 1,0-1,0 1,0 0,0-1,0 1,0-1,0 1,0 0,0-1,0 1,0 0,1-1,-1 1,0 0,0-1,0 1,1 0,-1-1,0 1,0 0,-31 16,19-7,0 0,0 0,1 2,1-1,0 1,0 1,1 0,0 0,1 0,1 1,0 1,1-1,0 1,1 0,0 0,2 1,-1-1,2 1,-1 5,5-11,0-1,1 0,0 1,0-1,1 0,0-1,0 1,1-1,0 1,0-1,1-1,0 1,0-1,0 0,1 0,0-1,0 0,0 0,1-1,0 0,0 0,0-1,0 0,0 0,1-1,-1 0,1 0,0-1,-1 0,1-1,0 0,2 0,12-3,1 0,-1-2,0 0,0-2,-1 0,1-1,-2-2,1 0,-2-1,1-2,-2 0,1 0,-2-2,0-1,5-6,-16 16,3-1,0-1,-1 0,0 0,0-1,-1 0,0 0,-1-1,0 0,-1 0,0-1,0 0,-1 0,0 0,-1-1,-1 1,0-1,0 0,-1-3,-2 13,0-1,0 1,0 0,-1 0,1-1,-1 1,1 0,-1 0,0 0,0 0,0 0,0 0,0 0,-1 0,1 0,-1 1,1-1,-1 0,1 1,-1-1,0 1,0 0,0-1,0 1,0 0,0 0,0 0,0 1,0-1,0 0,0 1,-1 0,1-1,0 1,0 0,-1 0,1 0,0 0,0 1,-1-1,1 0,0 1,0 0,0-1,0 1,0 0,0 0,0 0,0 1,0-1,0 0,0 1,1-1,-1 1,1 0,-1 0,-8 4,1 1,0 0,0 1,1 0,0 1,0-1,1 1,0 1,-1 3,5-9,1 0,-1 0,1 0,0 0,0 0,1 0,-1 1,1-1,0 1,0-1,0 1,1-1,0 1,-1 0,2-1,-1 1,0-1,1 1,0-1,0 1,1-1,-1 1,1-1,1 2,0-2,0-1,0 1,0-1,1 0,-1 0,1-1,-1 1,1-1,0 1,0-1,1-1,-1 1,0 0,0-1,1 0,-1 0,1 0,-1-1,1 0,-1 0,1 0,-1 0,4-1,103-24,82-82,-99 48,-80 52,-1 0,0-1,0-1,0 0,-1 0,-1-1,0-1,0 0,-1 0,0-1,-1 0,0-1,-1 0,0 0,-2-1,1 0,3-13,-10 26,1 0,-1 0,1 0,-1 0,0 0,1-1,-1 1,0 0,0 0,0 0,0-1,0 1,0 0,-1 0,1 0,0-1,0 1,-1 0,1 0,-1 0,1 0,-1 0,0 0,1 0,-1 0,0 0,0 0,1 0,-1 0,0 0,0 1,0-1,0 0,0 1,0-1,0 1,0-1,0 1,-1-1,1 1,0 0,0 0,0-1,-1 1,1 0,0 0,0 0,0 0,-1 0,1 1,0-1,0 0,0 0,0 1,-1-1,1 1,0-1,0 1,0 0,-13 8,1 1,0 1,1 0,0 0,1 1,0 1,1 0,1 1,0-1,0 2,0 3,0-2,1 1,0-1,2 2,0-1,1 1,0 0,1 0,2 0,0 1,0-1,2 1,0-1,2 0,2 17,-2-25,0 0,0-1,1 1,1-1,-1 0,1 0,1 0,0 0,0-1,1 0,0 0,0 0,1-1,0 0,0 0,1 0,0-1,0 0,0-1,1 0,0 0,0-1,0 0,0-1,1 0,-1 0,1-1,0 0,0-1,-1 0,1 0,0-1,0-1,5 0,42-28,-43 18</inkml:trace>
  <inkml:trace contextRef="#ctx0" brushRef="#br0" timeOffset="6554.446">6886 283,'-12'23,"-34"56,4 3,3 1,-3 22,36-89,2 0,0 0,0 0,2 1,0-1,0 1,2 0,0-1,2 9,2-14,0 0,1-1,1 1,0-1,0 0,1-1,0 0,0 0,1 0,0-1,1-1,0 1,0-1,1 0,3 1,2 2,0-1,1-1,0 0,0-1,0-1,1 0,0-2,0 0,1 0,-1-2,1 0,-14-1,-1 0,0 0,1-1,-1 1,1-1,-1 0,1 0,-1 0,1-1,-1 1,0-1,1 0,-1 0,0 0,1 0,-1 0,0-1,0 1,0-1,0 0,0 0,0 0,-1-1,1 1,-1 0,0-1,1 0,-1 1,0-1,-1 0,1 0,0 0,-1-1,0 1,0 0,0 0,0-1,0 1,0-1,-1 1,0 0,0-1,0 1,0-1,0 1,-1-1,1 1,-1-1,-1-1,-9-13</inkml:trace>
  <inkml:trace contextRef="#ctx0" brushRef="#br0" timeOffset="6789.901">6350 565,'43'0,"34"0,8 0,-1 0,-5 0,-6 0,-6 0,-9 0,-6 0,-6 0,-7 0,-4 0,-9 0</inkml:trace>
  <inkml:trace contextRef="#ctx0" brushRef="#br0" timeOffset="7026.067">7620 0,'45'125,"-5"2,-6 1,16 120,-42-192,-2-30,0 1,-2 0,-1 0,-1 0,-1 0,-2 0,0 0,-2 0,-1 0,-1 0,-1-1,-2 0,0 0,-2 0,-4 6,0-14,-1 0,0-1,-1-1,0-1,-2 0,0-1,0-1,-1-1,-1 0,0-2,0 0,-1-1,-1-1,1-1,-12 1,-17 8,7-4</inkml:trace>
  <inkml:trace contextRef="#ctx0" brushRef="#br0" timeOffset="7622.931">5136 142,'-37'66,"3"1,3 2,3 0,3 3,-11 56,24-77,1 1,4 1,1 0,3 0,2 0,3 0,1 1,0-27,1 1,2-1,0-1,2 1,0-1,2 0,1-1,1 0,1-1,2 0,0-1,1-1,1-1,7 7,-15-20,1 1,0-1,0 0,0-1,1-1,0 1,1-2,-1 1,1-2,0 0,3 1,14 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21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1 237,'13'-23,"2"0,0 1,2 1,0 0,2 1,0 1,15-11,-26 24,-1 0,2 0,-1 1,0 0,1 0,0 1,0 0,1 0,-1 1,0 1,1-1,0 2,0-1,0 1,-1 1,1 0,0 0,0 1,0 0,0 1,-1 0,5 2,-10-3,0 1,0 0,0 0,0 1,-1-1,1 1,-1 0,0 0,1 0,-1 0,-1 0,1 1,0 0,-1-1,0 1,0 0,0 0,0 0,-1 0,1 0,-1 1,0-1,0 0,-1 1,1-1,-1 0,0 1,0-1,-1 1,0 1,0 10,-1-1,-1 0,-1 1,0-1,0 0,-2-1,0 1,-2 2,-80 121,71-116,1 0,1 1,0 0,2 1,1 1,1 0,1 0,2 1,0 0,-4 26,12-45,0-1,0 1,1 0,-1 0,2-1,-1 1,1 0,0-1,0 1,0-1,1 0,0 0,0 0,1 0,0 0,0-1,0 0,1 0,-1 0,1 0,1-1,-1 1,0-1,1-1,0 1,0-1,0 0,0 0,4 0,12 6,0-2,0-1,1-1,0 0,0-2,0-1,0 0,5-2,13-3,-1-2,0-2,0-1,0-2,11-6,57-13,-79 23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13.70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0 540,'54'-33,"-2"-2,-1-3,-2-1,-1-3,-3-1,-1-3,9-16,-47 56,-1 0,0-1,0 1,0-1,-1 0,0 0,-1-1,1 1,-2-1,1 0,-1 0,0 0,0 0,-1 0,0 0,-1 0,0 0,0 0,-1-1,1 1,-2 0,1 0,-3-5,4 12,0 1,0-1,0 0,-1 1,1-1,0 0,0 1,0-1,-1 0,1 1,0-1,-1 1,1-1,-1 1,1-1,0 1,-1-1,1 1,-1-1,0 1,1 0,-1-1,1 1,-1 0,1-1,-1 1,0 0,1 0,-1-1,0 1,1 0,-1 0,0 0,1 0,-1 0,0 0,1 0,-1 0,0 0,1 1,-1-1,0 0,1 0,-1 1,1-1,-1 0,0 0,1 1,-1-1,1 1,-1-1,1 1,-1-1,1 1,-1-1,1 1,0-1,-1 1,1-1,0 1,-1 0,1-1,-15 42,12 200,31 285,-29-453,-3 0,-4 0,-3-1,-3 0,-13 38,23-94,-1 0,-1 0,0-1,-1 1,-1-1,0-1,-1 1,-1-2,0 1,-1-1,-1-1,0 0,-1 0,0-2,-1 1,0-2,0 0,-2 0,-9 4,21-13,1 0,-1-1,1 1,-1 0,0-1,1 0,-1 0,1 0,-1 0,0-1,1 1,-1-1,1 0,-1 0,1 0,-1-1,1 1,0-1,0 1,0-1,0 0,0-1,0 1,0 0,1-1,-1 0,1 1,0-1,0 0,0 0,0 0,0 0,0-1,1 1,0-1,0 1,0 0,0-1,0 0,1 1,-1-4,-1-8,1 1,0-1,1 1,1-1,0 1,1 0,0-1,1 1,1 0,1 0,-1 1,2-1,0 1,1 0,1-1,15-23,2 1,1 1,2 2,13-13,-15 21,2 1,0 2,1 0,1 2,1 1,3 0,-20 12,1 1,0 1,0 0,0 0,0 2,1 0,0 0,0 2,-1 0,1 1,15 1,-7 0</inkml:trace>
  <inkml:trace contextRef="#ctx0" brushRef="#br0" timeOffset="267.484">1015 708,'-37'30,"2"1,1 1,1 3,1 0,3 2,1 1,-8 16,32-49,-1 0,1 1,1-1,-1 1,1 0,0 0,0 0,0 1,1-1,0 0,1 1,-1 0,1-1,0 1,1 0,0 0,0-1,0 1,1 0,0 0,0-1,1 1,0-1,0 1,0-1,1 0,0 0,0 0,0 0,1 0,0-1,0 1,1-1,-1 0,1 0,0-1,1 0,1 2,0-3,-1 0,1 0,0-1,-1 0,1 0,0-1,0 0,1 0,-1-1,0 0,0 0,0 0,0-1,0 0,0 0,0-1,0 0,0 0,-1-1,1 0,-1 0,1 0,-1-1,0 0,-1 0,1-1,-1 1,1-1,-1-1,-1 1,1 0,-1-1,0 0,0 0,-1 0,0-1,0 1,0-1,-1 0,0 0,0 0,-1 0,0 0,0 0,-1 0,1 0,-2 0,1 0,-1-2,-3-4,-1 0,0 1,0 0,-1 0,-1 0,0 0,-1 1,0 1,-1-1,0 1,0 1,-1 0,0 0,-1 1,0 0,0 1,-1 0,0 1,0 0,0 1,-13-4,5 4</inkml:trace>
  <inkml:trace contextRef="#ctx0" brushRef="#br0" timeOffset="649.189">1298 934,'-4'10,"1"1,0-1,0 1,1 0,0 0,1 0,0 0,1 0,0 0,1 0,0 0,1 0,0 0,1-1,0 1,1-1,0 1,0-1,6 8,-5-13,0-1,0 0,1 0,-1-1,1 0,0 0,0 0,0 0,0-1,1 0,-1-1,0 1,1-1,0-1,-1 1,1-1,-1 0,1 0,-1-1,1 0,-1 0,1-1,-1 1,1-1,-1-1,0 1,0-1,0 0,-1-1,1 1,-1-1,0 0,0-1,0 1,4-5,4-7,-1-1,-1 0,0 0,-1-1,-1-1,-1 0,0 0,-1 0,-1-3,6-63,-11 61</inkml:trace>
  <inkml:trace contextRef="#ctx0" brushRef="#br0" timeOffset="1064.488">1749 1188,'166'-247,"-165"247,-1 0,1 1,0-1,0 1,0-1,0 1,-1-1,1 1,0-1,0 1,-1 0,1-1,0 1,-1 0,1 0,-1 0,1-1,-1 1,1 0,-1 0,0 0,1 0,-1 0,0 0,0 0,0 0,0 0,0 0,0 0,0 0,0 0,0 0,0 0,0 0,0-1,-1 1,1 0,-1 0,1 0,0 0,-1 0,1 0,-1-1,0 1,0 0,1 2,-1 1,0 0,0 1,1-1,-1 0,1 0,0 1,0-1,0 0,1 0,0 1,-1-1,1 0,1 0,-1 0,1 0,-1 0,1 0,0-1,1 1,-1 0,1-1,-1 0,1 1,0-1,0-1,1 1,-1 0,0-1,1 1,0-1,-1 0,1 0,0-1,0 1,0-1,0 0,0 0,1 0,6-3,-1 0,1-1,-1 0,0-1,0 0,0-1,-1 0,0 0,0-1,0-1,0 1,-1-1,0-1,-1 1,0-1,5-7,0 2,86-122,-89 117</inkml:trace>
  <inkml:trace contextRef="#ctx0" brushRef="#br0" timeOffset="1511.578">2483 850,'-21'29,"0"1,2 0,2 2,1 0,1 1,1 1,3 0,-2 10,11-41,1 1,-1 0,1-1,0 1,1 0,-1-1,0 1,1 0,0 0,0-1,0 1,1 0,-1 0,1-1,0 1,0 0,0-1,0 1,1-1,0 1,-1-1,1 0,0 1,1-1,-1 0,0-1,1 1,0 0,0-1,-1 1,2-1,-1 0,0 0,0 0,1 0,-1-1,1 1,-1-1,1 0,-1 0,1 0,1-1,7-1,1-1,-1-1,0 0,0-1,0 0,0-1,0 0,-1-1,0 0,0-1,-1 0,0-1,0 0,-1-1,0 0,0 0,-1-1,0 0,-1 0,0-1,4-9,19-27,-2-2,-2 0,-3-2,-2-1,14-51,-29 86,0 0,-1 0,-1-1,0 1,-2-1,0 0,-1 0,-1 0,0 0,-1 0,-2 1,1-1,-2 0,0 1,-2 0,1 0,-2 0,0 1,-1 0,-1 0,0 1,-8-9,12 19,-1 0,1 1,0 0,-1 0,0 0,0 1,-1-1,1 1,0 1,-1 0,0 0,1 0,-1 0,0 1,0 0,0 1,0 0,0 0,0 0,0 1,0 0,0 0,0 1,1 0,-1 0,0 0,1 1,0 0,0 0,0 1,0 0,0 0,1 0,-1 1,1-1,-1 3,-4 4,1 1,0 0,1 0,1 1,0 0,0 0,1 1,1-1,0 1,1 1,1-1,0 1,1-1,1 1,0 0,0 0,2-1,0 1,1 0,0 0,1-1,1 0,0 1,1-1,0-1,1 1,1-1,0 0,1 0,8 10,14 10,2-1,1-1,1-1,1-2,2-2,1-1,1-2,1-2,24 9,141 45,-179-69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12.60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74 78,'-11'20,"0"1,2 0,0 0,2 1,0 0,1 1,2-1,0 1,1 4,2-23,1 0,-1 1,1-1,0 0,0 1,1-1,-1 0,1 0,0 1,0-1,0 0,1 0,-1 0,1 0,0 0,0-1,1 1,-1 0,1-1,-1 0,1 1,0-1,1 0,-1-1,0 1,1-1,-1 1,1-1,0 0,0 0,0-1,0 1,0-1,0 0,0 0,1 0,-1 0,4-1,8-1,0-2,0 0,-1-1,1 0,-1-1,0-1,0 0,-1-1,1-1,-2 0,8-6,-15 10,123-111,-98 81,-30 33,0 0,-1 0,1 0,0 0,0 0,0 0,1 0,-1 0,0 1,0-1,0 0,1 1,-1-1,0 1,1-1,-1 1,0-1,1 1,-1 0,0 0,1 0,-1 0,1 0,-1 0,0 0,1 0,-1 0,0 1,1-1,-1 1,0-1,1 1,-1-1,0 1,0 0,1 0,-1-1,0 1,0 0,0 0,0 0,0 0,0 0,-1 1,1-1,0 0,0 0,-1 0,1 1,-1-1,1 0,-1 1,0-1,1 0,-1 1,0-1,0 1,0-1,0 1,63 121,-60-119,0 0,0 0,1 0,-1-1,1 1,0-1,0 0,0 0,1 0,-1-1,1 0,-1 0,1 0,0 0,0 0,-1-1,1 0,0 0,0-1,1 1,-1-1,0 0,0 0,0-1,0 1,1-2,8-2,-1-1,0-1,-1 0,1-1,-1 0,-1-1,1 0,-1-1,-1 0,1-1,-2 0,1 0,-2-1,1 0,-1-1,-1 0,0 0,-1-1,0 0,-1 0,-1 0,0 0,0-1,-1 0,-1 0,0-4,-9-45,0 57</inkml:trace>
  <inkml:trace contextRef="#ctx0" brushRef="#br0" timeOffset="281.128">1034 388,'71'-37,"-2"-2,-2-4,61-50,-66 14,-61 76,0 1,0-1,0 0,-1 1,1-1,-1 0,0 0,1 1,-1-1,-1 0,1 0,0 1,-1-1,1 0,-1 0,0 1,0-1,0 1,0-1,0 1,-1-1,1 1,-1 0,1-1,-1 1,0 0,0 0,0 0,0 0,0 1,-1-1,1 1,-3-2,-3 0,-1 0,1 1,-1 0,0 1,0-1,1 2,-1-1,0 1,0 1,0 0,0 0,0 0,1 1,-1 0,1 1,-1 0,1 1,0-1,0 2,0-1,1 1,0 0,0 0,0 1,0 0,1 0,0 1,0 0,1 0,0 0,0 1,-3 7,1-6,2 0,-1 0,1 1,1-1,0 1,0 0,1 1,0-1,1 1,0-1,1 1,0 0,0-1,1 1,1 0,0 0,0-1,1 1,1-1,-1 1,2-1,-1 0,2 0,1 2,4 3,1 0,0-1,1-1,1 0,0 0,1-1,0-1,0-1,2 0,-1 0,1-2,0 0,1-1,0 0,0-2,1 0,-1-1,1 0,0-2,0 0,0-1,0 0,0-2,0 0,0-1,18-5,-7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10.4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1099,'59'-23,"0"-3,-2-3,-1-2,-2-2,-1-3,4-7,-3 3,-3-3,-1-2,-3-2,-1-2,-3-2,-2-2,-3-2,-1-1,-4-2,-1-1,-4-2,-21 44,0 0,-2-1,0 0,-1 0,-1 0,-1 0,0-8,-1 22,-1-1,0 1,0 0,0 0,0-1,-1 1,0 0,0 0,0-1,0 1,-1 0,0 0,1 0,-1 1,-1-1,1 0,0 1,-1-1,0 1,0 0,0 0,0 0,0 0,-1 1,1-1,-1 1,0 0,0 0,0 0,0 1,0-1,0 1,-4-1,-3 2,-1 1,0 1,1 0,-1 0,1 1,0 0,-1 1,2 0,-1 1,0 0,1 1,0 0,1 1,-1 0,1 0,0 1,1 0,-4 5,-26 25,1 1,1 2,3 2,1 1,-9 20,29-42,1 0,2 0,0 1,1 0,1 1,1 0,1 0,2 0,0 1,1-1,2 1,2 23,-1-37,1 0,0 0,0-1,1 1,1 0,0-1,0 0,1 0,1 0,-1-1,1 1,1-1,0-1,0 1,1-1,0-1,0 1,1-1,0-1,0 1,0-2,1 1,0-1,0-1,1 0,-1 0,1-1,-1 0,1-1,2 0,7 1,0-1,0 0,0-2,0 0,0-1,0-2,-1 1,1-2,-1-1,1-1,-1 0,-1-1,0-1,0-1,0 0,-1-2,0 0,-1 0,0-2,-1 0,-1-1,0 0,5-8,0 3,-8 37,-10 4,-2-15,0 0,1 0,0 0,0 0,1 1,0-1,0-1,0 1,1 0,0 0,0 0,1-1,0 1,0-1,0 0,1 0,0 0,0-1,1 1,0-1,0 0,0 0,0 0,1-1,-1 0,6 2,-2-2,1-1,0 0,-1-1,1 0,1-1,-1 0,0-1,0 1,0-2,0 0,0 0,0-1,0 0,0-1,0 0,-1 0,1-1,-1 0,0-1,0 0,2-2,17-12,0-2,-2-1,0 0,-2-2,15-19,-7 3,-3 0,-1-2,-2-2,14-31,-25 42,-2 1,-1-2,-1 0,-2 0,-1-1,-2 0,-1 0,-2-1,-2 1,-1-1,-2-2,3 37,-1 0,1 0,-1-1,0 1,0 0,0-1,0 1,0-1,0 1,0 0,0-1,0 1,-1 0,1-1,0 1,-1 0,1 0,-1-1,0 1,1 0,-1 0,0 0,0 0,1 0,-1 0,0 0,0 0,0 0,-1 0,1 0,0 1,0-1,0 0,0 1,-1-1,1 1,0-1,-1 1,1 0,0-1,-1 1,1 0,0 0,-1 0,1 0,0 0,-1 1,1-1,0 0,-1 0,1 1,0-1,-1 1,1-1,0 1,0 0,0 0,0-1,-1 1,1 0,0 0,0 0,-8 10,1 1,0 0,1 0,0 1,1 0,1 0,0 1,0-1,1 1,1 0,1 0,0 0,0 12,-2-5,-22 432,-28-107,29-241,31-120,2-3</inkml:trace>
  <inkml:trace contextRef="#ctx0" brushRef="#br0" timeOffset="311.926">1948 506,'-350'289,"337"-279,8-6,0-1,0 1,0 0,0 0,1 0,0 1,0 0,0 0,0 0,1 0,0 0,0 1,0-1,1 1,-1 2,4-5,1 0,0-1,0 1,0 0,0 0,1-1,-1 0,1 1,-1-1,1 0,0 0,0 0,0-1,0 1,0-1,0 1,0-1,0 0,1 0,-1-1,0 1,1-1,-1 0,1 1,1-2,17 5,-7-3,1 0,-1 1,0 0,0 1,0 1,-1 0,1 1,-1 1,0 0,-1 1,1 1,-1 0,-1 0,1 2,-2-1,1 1,-1 1,7 9,2 5,-12-22</inkml:trace>
  <inkml:trace contextRef="#ctx0" brushRef="#br0" timeOffset="667.671">2174 1015,'42'-7,"1"-2,-1-2,-1-2,0-2,0-1,-2-2,0-2,-2-1,21-16,-54 35,0 0,0-1,-1 1,1-1,-1 0,0 0,1 0,-1 0,-1 0,1-1,0 1,-1-1,0 0,0 0,0 0,0 0,0 0,-1 0,0 0,0 0,0-1,0 1,-1 0,0-1,0 1,0-1,0 1,-1 0,1-1,-1 1,0 0,0 0,-1-1,0 1,1 0,-1 0,-1 0,1 1,-2-3,-3 1,0 1,0-1,0 2,-1-1,1 1,-1 0,0 0,0 1,0 0,0 1,-1 0,1 0,0 1,-1 0,1 0,0 1,0 0,-1 0,1 1,0 0,0 0,0 1,0 1,-8 2,0 1,0 1,0 1,1 0,0 1,1 0,0 1,1 1,0 0,-5 9,10-14,2 0,-1 0,1 1,0-1,1 2,0-1,0 1,1-1,0 1,0 0,1 1,0-1,1 1,0-1,0 1,1 0,0-1,1 1,0 0,1 0,0 0,0-1,1 1,1-1,-1 1,1-1,1 0,0 0,0 0,1 0,0-1,0 0,1 0,0 0,1 0,7 4,1-1,0-1,1 0,0 0,1-2,-1 0,2-1,-1 0,1-2,0 0,0-1,0-1,1-1,-1 0,6-1,-17-2,-1 0,1 0,0 0,-1-1,1 0,-1-1,1 1,-1-1,0 0,0-1,0 0,-1 0,1 0,-1 0,0-1,4-4,7-5</inkml:trace>
  <inkml:trace contextRef="#ctx0" brushRef="#br0" timeOffset="1128.922">1242 309,'10'14,"8"5,5 0,-1-9,-4-6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07.96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170 474,'27'9,"0"-1,0-2,1 0,-1-2,1-1,0-1,0-1,0-2,0 0,0-2,0-2,-1 0,0-2,0 0,0-2,-1-1,12-7,-5-7,-1 0,-1-2,-1-2,-1 0,-2-2,-1-1,-2-2,6-10,-24 36,0-1,-1 1,1-1,-2 0,1 0,-2 0,1-1,-1 0,0 1,0-1,-1 0,-1 0,1 0,-2-1,1 1,-1 0,-1-5,1 13,0 0,0 0,-1 0,1 0,0 0,-1 0,1 0,-1 0,0 0,1 0,-1 0,0 0,1 0,-1 0,0 0,0 1,0-1,0 0,0 1,0-1,0 0,0 1,0-1,0 1,0 0,0-1,0 1,-1 0,1 0,0 0,0-1,0 1,0 0,0 1,-1-1,1 0,0 0,0 0,0 1,0-1,0 1,0-1,0 1,0-1,0 1,0-1,0 1,0 0,0 0,0-1,0 1,0 0,1 0,-1 0,0 0,1 0,-1 0,1 0,-45 60,-1 35,3 2,5 2,5 2,4 1,-60 173,70-217,-2-1,-2-1,-3-1,-3-1,-2-2,-2 0,-2-3,-3-1,-1-1,-3-3,-2-1,-5 1,42-39,1-1,-1 0,0 0,-1 0,1-1,-1 0,0-1,0 0,0 0,0-1,0 0,0 0,-1-1,1 0,-1 0,0-1,1 0,-6-1,12 0,0 0,0 0,0 0,0 0,1 0,-1-1,0 1,1 0,-1-1,1 0,-1 1,1-1,0 0,0 0,0 1,0-1,0 0,0 0,0 0,1 0,-1 0,1 0,-1-1,1 1,0 0,0 0,0 0,0 0,0 0,1 0,-1-1,0 1,1 0,0 0,-1 0,1 0,0 0,0 0,0 1,1-1,46-75,-26 50,2 1,1 1,1 2,0 0,2 2,1 0,1 2,0 2,1 1,1 1,1 1,27-6,-54 17,1 1,0 0,0 0,1 1,-1 0,0 0,0 1,1 0,-1 0,0 1,0 0,1 0,-1 0,0 1,0 0,0 1,-1-1,1 2,-1-1,1 0,-1 1,0 0,0 1,-1-1,1 1,-1 0,0 1,1 0,27 45,-26-37,0-1,1-1,0 1,1-2,0 1,1-1,1 0,-1-1,2-1,-1 1,1-2,1 0,0 0,0-1,2 1,-3-5,0 0,0-1,0 0,0-1,0 0,1-1,-1-1,0 1,0-2,0 0,0 0,0-1,0-1,1-1,7 0</inkml:trace>
  <inkml:trace contextRef="#ctx0" brushRef="#br0" timeOffset="320.284">1243 1094,'-13'19,"-9"6,2 2,1 1,1 0,1 2,2 0,1 0,1 1,1 3,11-30,0 0,-1 1,1-1,1 0,-1 1,1 0,0-1,0 1,0-1,0 1,1-1,0 1,0-1,0 0,0 1,1-1,0 0,0 0,0 0,0 0,0 0,1 0,0-1,0 1,0-1,0 0,1 0,-1 0,1 0,-1 0,1-1,0 0,0 0,0 0,1 0,-1 0,0-1,1 0,1 0,14 2,0 0,0-2,0 0,0-2,0 0,0-1,0-1,-1-1,1-1,-1 0,0-2,0 0,-1-1,0-1,-1 0,1-2,-2 0,0-1,11-10,-19 17,-1-2,0 1,0-1,-1 0,1 0,-1-1,-1 0,0 0,0 0,0-1,-1 1,-1-1,1 0,-1-1,-1 1,0 0,0-1,-1 1,0-1,-1 1,1-1,-2 0,0 1,0-1,-1 1,0-1,0 1,-1 0,0 0,-1 0,0 0,-2-2,1 4,-1 1,0-1,0 1,-1 1,1-1,-1 1,-1 0,1 0,-1 1,0 0,0 1,0 0,0 0,0 0,-1 1,1 0,-1 1,0 0,1 0,-1 1,0 0,1 1,-1 0,-2 0,-14 5</inkml:trace>
  <inkml:trace contextRef="#ctx0" brushRef="#br0" timeOffset="689.919">1892 1207,'-17'20,"0"0,2 1,0 0,1 2,2-1,0 2,1-1,-7 25,16-43,1-1,-1 1,1 1,0-1,0 0,1 0,-1 0,1 0,0 1,1-1,-1 0,1 0,0 0,0 0,1 0,0 0,-1 0,2 0,-1 0,0-1,1 1,0-1,0 0,0 0,1 0,-1 0,1 0,0-1,0 0,0 0,1 0,-1 0,1-1,-1 1,1-1,0 0,0-1,0 1,0-1,4 1,0-2,1 1,-1-1,1-1,-1 0,0 0,1-1,-1 0,0-1,0 0,0 0,-1-1,1 0,-1-1,0 1,0-2,0 1,-1-1,0 0,0-1,0 0,-1 0,0 0,-1 0,1-1,-1 0,-1-1,1 1,-2-1,1 1,-1-1,0 0,-1-1,0 1,-1 0,0 0,0-1,-1 1,0-5,2 3,-1-1,0 0,0 1,-1-1,-1 0,0 1,-1-1,0 0,0 1,-1 0,-1-1,0 1,-1 0,0 1,0-1,-1 1,0 0,-1 1,0 0,-1 0,0 0,-6-4,-40-18,29 20</inkml:trace>
  <inkml:trace contextRef="#ctx0" brushRef="#br0" timeOffset="1051.421">2429 755,'-50'316,"31"-161,11-103,2 1,2 0,3 0,4 32,-3-84,-1 0,1-1,0 1,-1 0,1 0,0 0,0 0,-1-1,1 1,0 0,0 0,0 0,0 0,0 0,0-1,1 1,-1 0,0 0,0 0,1 0,-1-1,0 1,1 0,-1 0,1-1,-1 1,1 0,-1 0,1-1,-1 1,1-1,0 1,-1-1,1 1,0-1,0 1,-1-1,1 1,0-1,0 0,0 0,-1 1,1-1,0 0,0 0,0 0,0 0,0 0,-1 0,1 0,0 0,0 0,0 0,0-1,0 1,-1 0,1 0,0-1,0 1,-1-1,1 1,0-1,0 1,-1-1,1 1,0-1,-1 0,1 1,0-2,47-54,-34 35</inkml:trace>
  <inkml:trace contextRef="#ctx0" brushRef="#br0" timeOffset="1340.868">2767 981,'-266'205,"257"-197,4-6,1 1,0 0,0 1,0-1,0 1,0 0,1 0,0 0,-1 0,2 0,-1 1,0-1,1 1,0 0,0 0,0 0,3-3,0 0,-1 0,1 0,0 0,0 0,1 0,-1 0,0-1,1 1,-1 0,1-1,-1 0,1 1,-1-1,1 0,0 0,0 0,0 0,0 0,0 0,0 0,0-1,0 1,0-1,0 1,0-1,0 0,1 0,-1 0,11 4,61 14,-63-17,0 0,1 1,-2 1,1-1,0 1,0 1,-1 0,0 1,0 0,0 0,-1 1,1 0,-1 1,-1 0,1 1,-1-1,-1 2,1-1,-1 1,4 7,-2 4,-8-15,0-2,1 1,0 0,0 0,0 0,0-1,0 1,1-1,-1 0,1 1,0-1,0 0,0-1,0 1,1-1,-1 1,2 0,13 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15.93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198 0,'0'34,"5"49,1 15,0 1,-1-7,-1-14,3-11,0-12,0-11,-2-7,-2-6,-1-3,-1-2,-1 0,0 0,-5-4,-2-6</inkml:trace>
  <inkml:trace contextRef="#ctx0" brushRef="#br0" timeOffset="215.288">0 508,'44'-19,"32"-11,9-6,0 4,-11 7,-12 8,-7 6,-9 6,-7 4,-5 6,-4 3,-2-1,-6 5,-1-2,-5-1</inkml:trace>
  <inkml:trace contextRef="#ctx0" brushRef="#br0" timeOffset="573.819">791 480,'-5'16,"0"-1,2 1,0 0,0 0,2 1,0-1,1 0,0 0,1 0,1 1,1-1,0-1,1 1,1 0,0-1,2 0,-1 0,5 5,-9-17,1 0,0 0,0 0,0-1,0 0,1 1,-1-1,1 0,-1-1,1 1,-1 0,1-1,0 0,0 0,0 0,0-1,0 1,0-1,0 0,0 0,0 0,0-1,0 1,0-1,0 0,-1 0,1 0,0-1,103-52,-77 33,-1-1,-1-2,-1-1,-1-1,-2-1,5-8,-11 27,-25 42,4-23,1-8,1 0,0 0,0 1,0-1,0 1,0-1,1 1,0-1,-1 1,1-1,0 1,1-1,-1 1,1-1,0 1,0-1,0 0,0 1,0-1,1 0,-1 0,1 0,0 0,0 0,0 0,0 0,1-1,-1 1,1-1,0 1,-1-1,1 0,0 0,0-1,1 1,-1 0,0-1,0 0,1 0,-1 0,1 0,-1-1,1 1,8-4,-1 0,1-1,-1-1,0 1,-1-2,1 0,-1 0,0 0,-1-2,0 1,0-1,0 0,-1-1,0 0,-1 0,0-1,0 0,-1 0,-1 0,1-1,-1-2,34-66,-28 60</inkml:trace>
  <inkml:trace contextRef="#ctx0" brushRef="#br0" timeOffset="866.929">1779 367,'-17'35,"2"1,1 1,2 0,2 0,1 1,2 0,1 10,5-44,1 1,-1-1,1 1,0-1,0 0,1 1,-1-1,1 0,0 1,0-1,1 0,-1 0,1 0,0 0,0 0,0 0,0-1,1 1,0-1,0 1,0-1,0 0,0 0,0-1,1 1,-1 0,1-1,0 0,0 0,0 0,0-1,0 1,0-1,0 0,1 0,-1 0,0-1,1 1,-1-1,0 0,1 0,1-1,3 0,0-1,-1 0,1-1,0 1,-1-2,0 1,0-1,0 0,0-1,-1 0,1 0,-1-1,-1 0,1 0,-1 0,0-1,0 0,-1 0,0-1,0 1,-1-1,0 0,0 0,-1-1,0 1,0-1,-1 1,0-1,-1 0,0 0,0-3,0 2,-1 0,0 1,-1-1,0 0,-1 1,0-1,0 1,-1-1,0 1,-1 0,0 0,0 1,-1-1,0 1,0 0,-1 0,0 0,-1 1,1 0,-1 0,-6-4,-11-7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19.50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28 378,'-4'39,"2"21,3 6,5-8,1-14</inkml:trace>
  <inkml:trace contextRef="#ctx0" brushRef="#br0" timeOffset="247.082">1 11,'9'-4,"4"-3</inkml:trace>
  <inkml:trace contextRef="#ctx0" brushRef="#br0" timeOffset="397.032">255 463,'3'16,"1"-1,1 1,0-1,1 0,0 0,2 0,0-1,0 0,1-1,1 0,0 0,9 8,-17-20,-1 0,1 1,-1-1,1 0,0 0,0 0,-1 0,1-1,0 1,0 0,0-1,0 1,0-1,0 0,0 0,0 0,0 0,0 0,0 0,0 0,-1 0,1-1,0 1,0-1,0 0,0 1,0-1,-1 0,1 0,0 0,-1 0,1 0,0-1,-1 1,0 0,1-1,-1 1,0-1,0 1,1-1,-1 0,-1 0,2 0,32-84,-33 83,2-4,-1 0,0-1,0 1,-1-1,0 0,-1 1,1-1,-1 0,-1 0,0 1,0-1,0 0,-1 1,0 0,0-1,-1 1,0 0,0 0,-1 0,0 0,0 1,0 0,-1 0,0 0,0 0,-1 1,0-1,0 2,0-1,0 0,-1 1,1 1,-1-1,0 1,0 0,-1 0,1 1,-2 0,-14 0</inkml:trace>
  <inkml:trace contextRef="#ctx0" brushRef="#br0" timeOffset="747.918">565 660,'245'-260,"-216"237,-23 44,-12 0,3-10,0-1,0 1,1-1,0 1,1 0,0 0,1 0,0 0,1 0,0 0,0-8,-1-1,1 1,0-1,1 1,-1-1,0 0,1 0,-1 0,1 0,0 0,-1 0,1 0,0 0,0-1,0 1,0-1,1 0,-1 1,0-1,1 0,-1 0,1 0,-1-1,1 1,-1-1,1 1,-1-1,1 0,-1 0,1 0,0 0,-1 0,1-1,-1 1,1-1,0 0,88-34,-10-34,-66 52</inkml:trace>
  <inkml:trace contextRef="#ctx0" brushRef="#br0" timeOffset="1103.789">1468 152,'-22'17,"1"2,0 0,1 1,1 1,1 0,0 2,2 0,1 1,-9 19,22-40,1 0,-1 0,1 1,0-1,0 0,0 1,0-1,1 0,-1 1,1-1,0 1,0-1,0 0,1 1,-1-1,1 1,0-1,0 0,0 1,0-1,0 0,1 0,0 0,-1 0,1 0,0 0,0-1,1 1,-1 0,0-1,1 0,0 0,0 1,68 18,-63-20,0 0,-1 0,1 1,-1 0,1 1,-1 0,0 0,1 0,-2 1,1 0,0 0,-1 1,0 0,0 0,0 0,-4-2,-1 0,1-1,-1 1,1 0,-1 0,0 0,0 0,-1 0,1 0,0 0,-1 0,0 0,0 0,0 0,0 0,0 0,-1 0,1 0,-1 0,0 0,0 0,0 0,0 0,-1 0,1 0,-1-1,1 1,-1-1,0 1,0-1,0 0,0 1,-1-1,1 0,-2 0,-4 5,0 0,0-1,-1-1,1 1,-1-1,-1-1,1 0,0 0,-1-1,-4 1,-16 1,4-3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17.85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355 536,'-24'3,"1"1,0 1,0 1,1 2,0 0,0 1,1 1,-10 6,30-15,0-1,-1 1,1-1,-1 1,1-1,0 1,-1 0,1 0,0-1,0 1,-1 0,1 0,0 0,0 1,0-1,0 0,1 0,-1 0,0 1,0-1,1 0,-1 1,1-1,-1 1,1-1,-1 1,1-1,0 1,0-1,0 1,0-1,0 1,0-1,0 1,1-1,-1 1,0-1,1 0,-1 1,1-1,-1 1,1-1,0 0,0 1,0-1,-1 0,1 0,0 0,1 0,-1 0,0 0,0 0,0 0,1 0,-1 0,0-1,1 1,-1-1,0 1,1-1,-1 1,1-1,-1 0,1 1,-1-1,1 0,143 17,-128-15,-13-2,1-1,0 1,-1 0,1 0,-1 0,1 1,0 0,-1 0,1 0,-1 0,1 1,-1-1,0 1,0 0,1 0,-2 1,1-1,0 1,0 0,-1 0,1 1,-1-1,0 0,0 1,-1 0,1 0,-1 0,1 0,-1 0,0 0,-1 1,1-1,-1 0,0 1,0 0,0-1,-1 1,-5 11,-1-1,-1 1,0-1,-1 0,-1-1,0 0,-1-1,0 1,-1-2,-1 0,0 0,-1-1,0 0,0-1,-1-1,0 0,-6 1,-18 18,16-11,6-4,0-1,-1 0,-1-2,1 0,-1 0,-1-2,-2 1,-3-6,6-5</inkml:trace>
  <inkml:trace contextRef="#ctx0" brushRef="#br0" timeOffset="270.919">693 677,'-20'43,"2"1,2 0,2 1,2 0,-5 36,16-78,0 0,0 0,0 0,0 0,1 0,-1 0,1 1,0-1,0 0,0 0,0 0,1 1,-1-1,1 0,0 0,0 0,0 0,0 0,0 0,1 0,-1-1,1 1,0 0,0-1,0 1,0-1,0 0,0 0,1 1,-1-1,1-1,0 1,-1 0,1-1,0 1,0-1,0 0,0 0,0 0,0-1,0 1,0-1,2 1,5-4,0 0,-1-1,1 0,-1 0,0-1,0 0,0 0,-1-1,0-1,0 1,-1-1,0-1,0 1,0-1,-1 0,0-1,-1 1,0-1,0 0,-1-1,0 1,0-1,-1 0,-1 0,0 0,0 0,0-3,-1 4,-1 0,1 0,-1 0,-1 1,0-1,0 0,-1 0,0 0,0 1,-1-1,0 1,0 0,-1 0,0 0,-1 0,0 1,0-1,0 1,-1 1,0-1,-1 1,1 0,-7-4,-11-8</inkml:trace>
  <inkml:trace contextRef="#ctx0" brushRef="#br0" timeOffset="650.741">1230 0,'-22'72,"3"1,3 1,4 1,3 0,3 0,3 23,-14 185,12-222,4-31,-2-1,-1 1,-1-1,-2 0,-5 15,2-21</inkml:trace>
  <inkml:trace contextRef="#ctx0" brushRef="#br0" timeOffset="934.143">1314 762,'-4'13,"1"0,1 0,0 0,1 0,0 1,1-1,1 0,0 1,0-1,1 0,1 0,1 0,0 0,0-1,1 1,1-1,3 6,-7-15,0-1,0 1,0 0,0-1,0 1,1-1,-1 0,1 0,0 0,-1 0,1 0,0-1,0 1,0-1,0 0,1 0,-1 0,0 0,0-1,1 1,-1-1,0 0,1 0,-1 0,0 0,1 0,-1-1,0 0,0 1,1-1,-1-1,0 1,0 0,0-1,0 1,-1-1,2-1,7-3,0-2,-1 1,0-2,-1 1,0-1,0 0,-1-1,0 0,2-5,73-156,-75 143,0 4</inkml:trace>
  <inkml:trace contextRef="#ctx0" brushRef="#br0" timeOffset="1254.318">2076 0,'-74'615,"62"-293,13-239,-12-22,5-56</inkml:trace>
  <inkml:trace contextRef="#ctx0" brushRef="#br0" timeOffset="1452.61">1653 649,'53'-15,"27"-4,4 1,-2 3,-10 5,-8 3,-10 4,-10 2,-6 1,-7 0,-2 1,-2 0,-1 4,-4 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1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118 424,'26'9,"1"-2,1-1,-1-2,0 0,1-2,0-1,16-2,-19 1,0-1,1-1,-1-2,0 0,-1-2,1-1,-1-1,0 0,-1-2,0-1,0-1,-1-1,-1-1,0 0,-1-2,-1 0,0-2,-2 0,0 0,0-2,-2 0,-1-1,0-1,-2 0,5-11,-8 13,-6 15,1 0,-2-1,1 0,-1 1,0-1,0 0,0 0,-1 0,0 0,0 0,0-1,-1 1,0 0,-1-6,0 11,0 1,0-1,0 1,0 0,0-1,0 1,0 0,0 0,0-1,0 1,-1 0,1 0,0 0,0 0,0 0,0 1,0-1,0 0,0 0,0 1,0-1,0 1,0-1,0 1,0-1,0 1,0 0,0-1,0 1,0 0,1 0,-1-1,0 1,0 0,1 0,-1 0,1 0,-1 0,1 0,-1 0,1 0,0 0,0 0,-1 1,1-1,0 0,0 0,0 0,0 1,-19 44,2 1,2 0,2 1,1 9,-10 33,0 4,-5-2,-3-2,-4 0,-4-2,-4-2,-3-2,-45 61,77-124,-1-1,-1 0,0-1,-2 0,0-1,-1-1,0-1,-2-1,0 0,0-2,-1 0,-1-1,0-1,-1-1,-17 4,35-13,-1-1,1 1,0-1,-1 0,1-1,0 0,-1 0,1 0,0 0,0-1,0 0,0 0,0 0,0 0,0-1,1 0,-1 0,1 0,0-1,0 1,0-1,1 0,-1 0,1 0,0-1,0 1,0-1,1 0,0 0,-1 0,2 0,-1 0,1 0,-1 0,1 0,1-1,-1 1,1 0,0-1,0 1,1-1,-1 1,0 1,-1 0,1 0,0 0,0 0,0 0,1 0,-1 1,1-1,0 0,0 0,0 1,1-1,-1 0,1 1,0 0,0-1,0 1,0 0,0 0,1 0,0 0,-1 0,1 1,0-1,0 1,1 0,-1 0,0 0,1 0,-1 0,1 1,0 0,-1 0,1 0,0 0,0 0,125 65,-83-47,0-3,1-2,0-1,1-3,0-2,0-1,0-3,0-3,36-4,-22 4,-36 0,1-2,-1-1,0-1,0-2,0 0,-1-2,0 0,13-9,-15 8</inkml:trace>
  <inkml:trace contextRef="#ctx0" brushRef="#br0" timeOffset="8771.893">1416 1102,'35'-16,"0"-1,-1-2,-1-1,-1-1,-1-2,2-4,-29 25,0-1,-1 0,1 0,-1 0,1 0,-1 0,0-1,0 1,-1-1,1 0,-1 0,0 0,0 0,0 0,0-1,-1 1,1-1,-1 1,0-1,-1 1,1-1,-1 1,0-1,0 0,0 1,-1-1,0 1,0-1,0 1,0-1,-1 1,1 0,-1-1,0 1,-1 0,1 0,-1 0,1 1,-1-1,-1 0,-2 0,0 0,-1 0,1 0,-1 1,0 0,0 1,0-1,0 1,0 1,-1-1,1 1,0 0,-1 1,1 0,-1 0,1 1,-1 0,1 0,0 0,-1 1,1 0,0 1,0 0,0 0,1 0,-1 1,1 0,0 0,0 0,0 1,0 0,-3 5,-1-2,0 1,1 0,0 0,0 1,1 0,1 1,0 0,0 0,1 0,0 1,1 0,0 0,1 0,1 1,0-1,0 1,2 0,-1 0,2 0,-1 0,2 0,0 0,0-1,1 1,1 0,0 0,0-6,1-1,-1 1,1-1,0 0,1 0,-1 0,1 0,0-1,1 0,-1 0,1 0,0-1,0 0,1 0,-1 0,1-1,0 0,0 0,0-1,0 0,0 0,4 0,11 3,0-2,1-1,0 0,-1-2,1-1,18-2,7-7,0-1,-2-3,1-1,-2-3,0-2,-1-1,-2-3,0-1,-1-2,-2-2,-1-1,15-17,-11 8,-2-2,-2-1,-2-2,-1-1,-3-2,-2-1,2-8,-14 25,-2-1,-1-1,-2 0,-1 0,-2-1,-1-1,-1 0,-2 0,-2 0,-1-3,-2 34,0 0,-1 1,1-1,-1 0,0 1,0-1,0 0,-1 0,1 1,-1-1,0 1,0-1,0 0,-1 1,1 0,-1-1,0 1,0 0,0 0,0 0,-1 0,1 0,-1 0,1 1,-1-1,0 1,0 0,0 0,0 0,-1 0,1 1,0-1,-1 1,1 0,-1 0,0 0,1 0,-1 1,0-1,1 1,-1 0,0 0,0 0,1 1,-1-1,0 1,-6 4,2 1,-1-1,0 2,1-1,1 1,-1 0,1 1,0-1,0 1,1 1,1-1,-1 1,1 0,0 1,1-1,-1 6,-8 19,3 1,0 0,2 1,2 0,2 0,1 0,1 6,5 24,3-1,3 1,2-1,12 30,-23-93,21 80,-10-43,-2 0,-2 0,-1 1,-2 0,-1 7,-5 24,2-60</inkml:trace>
  <inkml:trace contextRef="#ctx0" brushRef="#br0" timeOffset="8988.483">1924 622,'38'0,"47"-5,18-1,1-5,-7 0,-11 1,-10 4,-9-4,-6 1,-4 2,-6 1,-12 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9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1,'-47'714,"19"-544,25-151,10-20,16-25,10-16,1 1,3 3,0 0,3 3,0 1,3 2,0 2,26-12,16 12,-83 30,1-1,-1 1,1 0,-1 0,1 1,-1-1,0 0,1 1,-1-1,1 1,-1 0,0 0,1 0,-1 0,0 0,0 1,0-1,0 1,0-1,0 1,0 0,0-1,-1 1,1 0,-1 0,0 0,1 1,-1-1,0 0,0 0,0 1,0-1,-1 1,1 0,1 5,-1 0,0 0,-1 0,0 0,0 0,-1 0,1 0,-2 0,1 0,-1 0,-1 0,1 0,-1-1,-1 1,1-1,-1 0,0 0,-1 0,-3 3,-107 116,96-109,-1-1,-1 0,0-2,-1 0,0-2,-1 0,0-2,-1 0,-24 6,46-15,-1 0,1 0,0 0,0 0,-1-1,1 1,-1-1,1 1,-1-1,1 0,0 0,-1 0,1 0,-1 0,1-1,-1 1,1-1,0 0,-1 1,1-1,0 0,-1-1,1 1,0 0,0 0,0-1,0 1,0-1,1 0,-1 0,0 1,1-1,-1 0,1 0,0-1,0 1,0 0,0 0,0-1,0 1,0 0,1-1,-1 1,1-1,0 1,0 0,0-1,0 1,0-1,0 1,0-1,1 1,0-1,-1 1,10-19,3 1</inkml:trace>
  <inkml:trace contextRef="#ctx0" brushRef="#br0" timeOffset="315.202">586 819,'75'-8,"-1"-2,0-4,37-13,-101 24,-1-1,1 1,-1-2,0 1,-1-1,1 0,-1-1,0 0,0 0,-1-1,0 0,0 0,0-1,-1 1,0-2,-1 1,0 0,0-1,-1 0,0 0,0-1,-1 1,-1-1,1 0,-1 1,-1-2,0 8,-1-1,0 1,0 0,0 0,0-1,0 1,-1 0,1-1,-1 1,0 0,0 0,0 0,0 0,-1 0,1 0,-1 0,0 0,0 1,0-1,0 0,0 1,-1 0,1-1,-1 1,1 0,-1 0,0 1,0-1,0 1,0-1,0 1,0 0,0 0,0 0,0 0,-1 1,1-1,0 1,0 0,-1 0,1 0,0 1,-1-1,1 1,0-1,0 1,-3 1,-7 3,0 1,1 0,0 0,0 1,0 1,1 0,0 1,0 0,1 0,0 1,1 1,0 0,1 0,0 0,0 1,2 0,-1 1,2-1,-1 1,2 1,0-1,0 0,2 1,-1 1,1-7,0 1,1 0,0-1,0 1,1 0,0-1,0 1,1 0,0-1,1 1,0-1,0 1,1-1,0 0,0 0,1 0,0 0,1-1,-1 1,2-1,-1 0,1-1,0 1,0-1,0 0,1-1,0 0,0 0,8 4,2-2,0 0,1-1,0-1,0-1,0-1,0 0,1-1,-1-1,1-1,-1-1,1 0,9-3,1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27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1,'-6'71,"3"-1,3 1,5 30,-4-91,32 425,-35-72,2-351</inkml:trace>
  <inkml:trace contextRef="#ctx0" brushRef="#br0" timeOffset="262.947">1 651,'57'-20,"25"-10,7-1,-7 5,-12 7,-8 2,-11 4,-8 4,-7 4,-6 2,-1-2,-3-2,-4 2</inkml:trace>
  <inkml:trace contextRef="#ctx0" brushRef="#br0" timeOffset="678.403">791 30,'-25'428,"24"-366,3 1,3-1,2 0,3-1,10 29,-19-89,-1 4,0 0,1 0,-1 0,1-1,0 1,1 0,-1-1,1 1,0-1,0 1,0-1,1 0,0 0,-1 0,1 0,1 0,-1-1,1 0,-1 1,1-1,0 0,0-1,0 1,0-1,1 0,-1 0,1 0,-1 0,1-1,-1 0,4 1,3-6,-1 0,1 0,-1-1,0 0,-1-1,1 0,-1 0,0-1,-1 0,0-1,5-5,-8 7,0 0,1 0,0 0,0 1,0 0,1 0,0 0,-1 1,2 0,-1 1,0-1,1 1,0 1,-1-1,1 1,0 1,0-1,0 1,1 1,-1 0,4 0,-7 2,0 1,-1-1,1 1,-1 0,1 1,-1-1,0 1,0-1,-1 1,1 0,-1 1,0-1,0 0,0 1,-1 0,0 0,0-1,0 1,0 1,-1-1,0 0,0 0,0 0,0 1,-1-1,0 0,0 3,8 34,-8-39,0-1,0 1,0 0,0-1,1 1,-1-1,1 1,0-1,0 1,0-1,0 1,0-1,0 0,1 1,-1-1,1 0,0 0,-1 0,1 0,0-1,0 1,0 0,1-1,-1 0,0 1,0-1,1 0,-1 0,1 0,-1 0,1-1,-1 1,1-1,-1 1,1-1,0 0,0 0,10-6</inkml:trace>
  <inkml:trace contextRef="#ctx0" brushRef="#br0" timeOffset="1063.158">1581 1017,'19'-5,"-1"0,1-2,-1 0,0-2,-1 0,0 0,0-2,-1 0,0-1,-1 0,-1-2,0 1,-1-2,0 0,3-6,-14 19,0 0,0 0,0 0,-1 0,1 0,-1-1,0 1,1 0,-1-1,0 0,0 1,-1-1,1 1,0-1,-1 0,0 0,1 1,-1-1,0 0,-1 0,1 1,0-1,-1 0,0 1,1-1,-1 0,0 1,0-1,0 1,-1-1,1 1,-1 0,1 0,-1-1,0 1,0 0,0 0,0 1,0-1,0 0,-1 1,1-1,0 1,-1 0,1 0,-1 0,1 0,-1 0,0 0,-7 3,0 0,1 1,-1 0,1 0,0 1,0 0,0 1,0 0,1 0,0 1,0 0,1 1,-1-1,1 1,1 1,-1-1,1 1,1 0,-1 1,1-1,1 1,-2 5,2-9,0 0,1 0,0 1,0-1,0 1,0 0,1-1,0 1,1 0,-1 1,1-1,0 0,0 0,1 0,0 1,0-1,1 0,-1 0,1 1,1-1,-1 0,1 0,0 0,0-1,1 1,0 0,0-1,0 0,1 1,-1-1,1 0,0-1,1 1,-1-1,1 0,0 0,0 0,0-1,1 0,-1 0,1 0,1 0,156 5,-142-9,11 0</inkml:trace>
  <inkml:trace contextRef="#ctx0" brushRef="#br0" timeOffset="1441.243">2146 1017,'17'52,"-2"-75,3-36,-16 46,1 1,1 0,0 0,1 0,0 1,0 0,1-1,1 2,4-7,-6 10,1 1,0 0,0 0,0 0,0 0,1 1,0 0,0 0,0 1,1 0,0 0,-1 1,6-1,8-1</inkml:trace>
  <inkml:trace contextRef="#ctx0" brushRef="#br0" timeOffset="1814.411">2625 932,'28'-6,"-1"-2,1-1,-2-1,1-1,-2-2,1 0,-2-2,0 0,-1-2,0-1,-1 0,14-18,-33 35,-1-1,0 0,1 0,-1 0,0 0,0-1,0 1,0 0,-1-1,1 0,-1 1,1-1,-1 0,0 0,0 1,0-1,0 0,-1 0,1 0,-1 0,0 0,0 0,0 0,0 0,0 0,-1 0,1 0,-1 0,0 0,0 0,0 0,0 0,0 1,-1-1,0 0,1 1,-1-1,0 1,0 0,0 0,0 0,0 0,-1 0,1 0,-1 0,-10 0,1 1,-1 0,0 1,1 1,-1 0,0 0,1 1,-1 1,1 0,0 1,0 0,0 1,1 0,0 1,0 0,0 1,0 0,1 1,1 0,-1 0,1 1,0 0,1 1,-4 7,2-5,0 2,1-1,0 1,2 0,-1 1,2 0,0 0,1 1,-3 15,6-24,1 0,0 0,1 0,-1 0,2 0,-1 0,1 0,0 0,0 0,1 0,0 0,0 0,0 0,1-1,0 1,1-1,-1 0,1 0,0 0,1-1,-1 1,1-1,0 0,1 0,11 7,1-1,1 0,0-2,0 0,1 0,0-2,0-1,1 0,-1-2,1 0,1-2,-1 0,20-1,-14-3,1-1,-1-1,1-1,-1-1,20-9,-24 8,5-1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09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653 594,'2'1,"0"1,0-1,0 1,-1-1,1 1,0 0,-1 0,1 0,-1 0,0 0,0 0,0 0,0 0,0 0,0 1,-1-1,1 0,-1 1,1-1,-1 0,0 1,0-1,0 0,0 3,0-2,-18 149,-12 11,19-113,1 1,3 0,0 51,6-80,0-19,0 1,0 0,0 0,1 0,0 0,-1 0,1 0,0 0,1 0,-1 0,1 0,0 0,0 0,0 0,0 0,1-1,0 1,-1 0,1-1,0 1,1-1,-1 0,1 0,-1 0,1 0,0 0,0-1,0 1,1-1,-1 0,1 0,-1 0,1 0,0 0,1-1,8 0,0 0,0-1,1-1,-1 0,0-1,0 0,0-1,8-4,64-9,300-13,-379 29,-3 0,-1 1,0-1,1 1,-1-1,0 0,1 0,-1 0,1 0,-1-1,0 1,1-1,-1 1,0-1,1 0,-1 0,0 0,0 0,0 0,0 0,0-1,0 1,0-1,0 1,-1-1,1 0,-1 0,2-1,-3-8</inkml:trace>
  <inkml:trace contextRef="#ctx0" brushRef="#br0" timeOffset="559.935">1500 650,'20'-10,"1"1,1 1,-1 0,1 2,0 1,0 0,1 2,0 0,-1 2,1 0,19 3,-40-3,0 1,1-1,-1 1,0 0,0 0,1 0,-1 0,0 0,0 1,1-1,-1 1,0-1,0 1,0 0,1 0,-1 0,0 0,0 0,-1 0,1 1,0-1,0 0,-1 1,1 0,0-1,-1 1,0 0,1 0,-1 0,0 0,0 0,0 0,0 0,-1 0,1 0,0 1,-1-1,0 0,1 0,-1 1,0-1,0 0,0 1,-1-1,1 0,-1 2,-96 126,97-127,0 1,0 0,0 0,1 0,0-1,-1 1,1 0,1-1,-1 1,1-1,-1 1,1-1,0 0,0 0,0 0,1 0,-1 0,1 0,-1 0,1-1,0 1,0-1,0 0,0 0,1 0,-1 0,1-1,-1 1,1-1,-1 0,1 0,0 0,-1-1,5 1,22 12,6 5,-27-15,-1 0,1 1,0 0,-1 0,0 0,0 1,0 1,-1 0,0 0,0 0,0 0,-1 1,0 1,0-1,0 1,-1-1,-1 2,1-1,-4-3,-1-1,0 1,0-1,0 0,0 1,-1-1,0 0,0 0,0 1,0-1,-1 0,1 0,-1 0,0 0,0 0,-1-1,1 1,-1-1,0 1,0-1,0 0,0 0,-3 2,-86 55,84-57,0 2,-1-1,1 1,-1-2,0 1,0-1,0-1,-1 0,1 0,-1-1,1 0,-1 0,1-1,-6-1,1-19,20 8</inkml:trace>
  <inkml:trace contextRef="#ctx0" brushRef="#br0" timeOffset="826.604">2431 482,'-14'38,"-6"32,2 9,3-4,5-6,-2-9,3-10,1-9,3-7,3-4,0-2,2-2,0 1,1-1,-1-4</inkml:trace>
  <inkml:trace contextRef="#ctx0" brushRef="#br0" timeOffset="5581.84">2911 170,'26'271,"3"-21,-22-189,4 0,2-1,2-1,3 0,3 0,-20-57,2 2,-1-1,0 1,0 0,0 0,0-1,-1 2,0-1,1 0,-2 0,1 0,0 0,-1 1,0-1,0 0,0 0,0 1,-1-1,1 0,-1 0,0 1,-1-1,1 0,-1 0,0-1,1 1,-2 0,1 0,0-1,-1 1,0-1,-1 1,-13 4,0 0,0-1,-1-1,0-1,0-1,0 0,-1-1,-7-1,-24 6,-568 81,-252 63,371-60,-31 30,252-55,277-67,1 0,-1 1,0-1,0 0,1 1,-1-1,0 0,0 0,0 0,1 1,-1-1,0 0,0 0,0 0,0-1,0 1,1 0,-1 0,0 0,0 0,0-1,1 1,-1 0,0-1,0 1,1-1,-1 1,0-1,1 1,-1-1,1 0,-1 1,0-1,1 0,-1 1,1-1,0 0,-1 1,1-1,0 0,-1 0,1 0,0 1,0-1,0 0,-1 0,1 0,0 0,0 1,0-1,1-1,9-50,-5 35,39-305,22-293,-54 517,-5 0,-6-73,-1 166,0 1,0 0,0 0,0 0,1 0,-1-1,1 1,0 0,1 0,-1 0,1 1,-1-1,1 0,0 0,1 1,-1-1,1 1,-1 0,1 0,0 0,0 0,0 0,1 1,-1-1,0 1,1 0,0 0,0 0,-1 1,1-1,0 1,0 0,0 0,1 0,0 0,151-6,105-29,1052-126,-823 126,30 21,-169 42,-314-20,-7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1:20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1,'-73'645,"43"-377,25-139,22-111,-6-18</inkml:trace>
  <inkml:trace contextRef="#ctx0" brushRef="#br0" timeOffset="545.883">985 255,'-20'-8,"0"-3,-1 1,0 1,-1 1,0 1,0 1,-1 1,0 1,0 0,0 2,0 1,0 1,0 1,0 1,0 1,-20 5,33-4,0 0,0 0,0 1,1 1,0-1,0 2,1-1,0 1,0 0,0 1,1 0,0 0,1 1,0-1,0 1,0 1,2-1,-1 1,1 0,0 0,1 0,0 1,1-1,-1 6,2-10,-1-1,1 0,0 1,1-1,-1 1,1-1,0 0,0 1,1-1,-1 1,1-1,0 0,1 1,-1-1,1 0,0 0,1 0,-1 0,1 0,0-1,0 1,0-1,1 0,-1 0,1 0,0 0,0-1,1 1,-1-1,1 0,0 0,-1-1,1 0,0 1,1-2,1 2,11-2,0 0,0-1,0 0,0-2,0 0,0-1,-1-1,1 0,-1-2,0 0,-1-1,1 0,-1-1,-1-1,13-9,14-4,188-116,-229 137,0 0,0 0,0 0,0 0,0 0,1 0,-1 0,0 0,0 0,1 1,-1-1,1 1,-1-1,0 1,1-1,-1 1,1 0,-1-1,1 1,-1 0,1 0,-1 0,1 0,-1 1,1-1,-1 0,1 1,-1-1,1 0,-1 1,1 0,-1-1,0 1,0 0,1 0,-1 0,0 0,0 0,0 0,0 0,0 0,0 0,0 1,0-1,0 0,-1 1,1-1,0 0,-1 1,1-1,-1 1,0-1,1 1,-1-1,0 1,1 19,-2 0,0 0,-1 0,-1-1,-1 1,0-1,-8 19,3-4,-14 49,6-24,2 2,3 0,2 0,3 13,6-70,0 0,0 0,1 0,0 0,0 0,0 0,1 0,0 0,0 0,0 0,0 0,1 0,-1-1,1 1,1 0,-1-1,1 0,-1 0,1 1,1-1,-1-1,0 1,1 0,0-1,0 0,0 0,0 0,0-1,1 1,-1-1,1 0,-1 0,1 0,3 0,14 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2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27,'-2'-2,"1"0,-1 0,1 0,-1 0,1 1,-1-1,0 1,0-1,0 1,0 0,0 0,0 0,0 0,0 0,-1 0,1 0,0 1,0-1,-1 1,1 0,0 0,-1 0,1 0,0 0,-1 0,0 0,-6-1,0 0,0 1,0 1,1 0,-1 0,0 0,1 1,-1 0,1 1,-1 0,1 0,0 1,0 0,1 0,-1 1,1 0,0 1,0-1,0 1,1 0,-1 2,6-7,0 1,0 0,0-1,0 1,0 0,0-1,1 1,-1 0,0 0,1 0,-1 0,1 0,0 0,0-1,0 1,0 0,0 0,0 0,0 0,1 0,-1 0,1 0,-1 0,1-1,0 1,0 0,0 0,0-1,0 1,0-1,0 1,0-1,1 1,-1-1,1 1,60 40,-52-36,65 27,-61-29,-1 1,0 0,0 1,0 1,-1 0,0 1,-1 0,1 0,-2 2,3 1,-11-8,0-1,0 1,0-1,-1 1,1-1,-1 1,0 0,0 0,0-1,0 1,0 0,-1 0,1 0,-1 0,0 0,0 0,0 0,0 0,0 0,-1 0,1 0,-1 0,0 0,0 0,0 0,0 0,-1-1,1 1,-1-1,1 1,-1-1,0 1,0-1,0 0,0 0,-1 0,1 0,-1 0,0 0,-108 58,74-48,-1-1,0-3,0-1,-1-1,0-2,-5-2,20-2</inkml:trace>
  <inkml:trace contextRef="#ctx0" brushRef="#br0" timeOffset="321.053">761 225,'-6'11,"0"0,1 0,1 0,-1 1,2-1,0 1,0 0,1 0,0 1,1-1,1 0,0 0,0 1,1-1,1 0,0 0,1 0,0 0,3 6,-4-14,0 0,1-1,0 1,0-1,0 0,0 1,0-2,1 1,-1 0,1-1,0 1,-1-1,1 0,0 0,0-1,1 1,-1-1,0 0,0 0,1 0,-1-1,1 0,-1 1,0-2,1 1,0 0,114-29,-104 21,0 0,0-1,0 0,-2-1,1-1,-1 0,-1-1,0 0,0-1,-1 0,-1-1,0 0,-1 0,-1-1,0-1,-1 1,-1-1,0 0,2-10,-7 21,1 1,-1 0,0-1,0 0,-1 1,1-1,-1 1,0-1,0 0,-1 1,0-1,1 1,-1-1,-1 1,1-1,-1 1,1-1,-1 1,0 0,-1 0,1 0,-1 0,0 1,0-1,0 1,0 0,-1-1,1 1,-1 1,0-1,0 0,0 1,0 0,0 0,0 0,-1 1,-3-2,-76 1,58 9</inkml:trace>
  <inkml:trace contextRef="#ctx0" brushRef="#br0" timeOffset="819.055">1354 450,'8'-26,"0"0,2 1,0 0,2 1,1 0,1 0,1 2,1 0,0 0,2 2,1 0,12-10,-29 28,-1 0,1 0,0 0,1 0,-1 0,0 0,0 0,1 1,-1-1,1 1,0-1,-1 1,1 0,0 0,0 1,-1-1,1 0,0 1,0 0,0-1,0 1,0 0,0 1,0-1,0 0,-1 1,1 0,0 0,0 0,-1 0,1 0,0 0,-1 1,1-1,-1 1,1-1,-1 1,0 0,0 0,0 0,0 1,0-1,0 0,0 2,15 124,-17-127,0 0,1 0,-1 0,0 0,1-1,-1 1,1 0,-1 0,1 0,-1 0,1 0,0-1,-1 1,1 0,0 0,0-1,-1 1,1 0,0-1,0 1,0-1,0 0,0 1,0-1,0 1,0-1,0 0,0 0,0 0,0 0,0 0,0 0,0 0,0 0,0 0,0 0,0 0,0-1,0 1,0 0,0-1,0 1,0-1,0 1,0-1,45-28,-38 23,12-10,0 2,1 0,1 1,0 1,1 1,0 1,9-1,-30 10,-1 0,1 1,0 0,0-1,0 1,0 0,-1 0,1 0,0 0,0 0,0 0,0 1,0-1,-1 1,1-1,0 1,0 0,-1-1,1 1,0 0,-1 0,1 0,-1 1,1-1,-1 0,0 0,1 1,-1-1,0 1,0-1,0 1,0 0,0-1,0 1,-1 0,1 0,0-1,-1 1,0 0,1 0,3 87,-5-58,9 17,-2-29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34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80 342,'27'-4,"0"-1,-1-1,1-2,-1 0,-1-2,0-1,0-1,-1-1,0 0,-2-2,6-5,-24 17,1 1,-1 0,0-1,0 0,0 0,0 0,-1-1,1 1,-1-1,0 0,0 0,0 0,-1 0,1 0,-1 0,0-1,0 1,-1-1,1 0,-1 1,0-1,0 0,-1 0,1 0,-1 0,0 0,-1 0,1 1,-1-1,0 0,0 0,0 0,-1 1,0-1,1 1,-2-1,1 1,0 0,-1 0,0 0,-2-3,-5 2,1-1,-1 1,-1 1,1 0,0 0,-1 1,0 0,0 1,0 1,0-1,0 2,0-1,0 2,0-1,-1 1,1 1,0 0,1 1,-1 0,0 1,1 0,0 0,-9 6,6-3,0 1,1 0,0 0,1 1,0 1,0 0,1 1,0 0,1 0,0 1,-2 4,8-11,-1 1,1-1,0 1,1 0,-1 0,1 0,0 0,0 0,1 1,0-1,0 1,1-1,0 1,0-1,0 0,1 1,-1-1,2 1,-1-1,1 0,0 0,0 0,1 0,-1 0,1 0,2 2,8 5,0 0,1 0,0-2,1 1,0-2,0 0,1-1,1-1,0 0,0-1,0-1,1 0,0-2,0 0,0-1,0-1,0 0,1-2,-1 0,1-1,-1 0,0-2,82-20,-75 11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198 289,'85'-26,"-1"-4,-2-4,-1-3,27-19,-91 48,-3 2,-1-1,1 0,-1-1,-1 0,1-1,-1-1,-1 0,0 0,10-12,-49 61,-44 214,49-153,-79 422,89-455,7-18,-2-1,-2 0,-2-1,-3 0,-1-1,-3-1,-1 0,-3-2,-5 6,-45 18,56-58</inkml:trace>
  <inkml:trace contextRef="#ctx0" brushRef="#br0" timeOffset="235.608">1 994,'38'-14,"32"-10,14-5,2 1,-4 2,-2 0,-4 4,-6 2,-11-1,-4 3,-8 5,-2-1,-3 3,-5-2,-4 1,-7 3</inkml:trace>
  <inkml:trace contextRef="#ctx0" brushRef="#br0" timeOffset="618.116">1073 713,'-1'37,"0"-20,0 0,1 0,1 0,0 0,1 0,1 0,1 0,0 0,2-1,-1 0,5 7,-9-21,1 1,-1-1,0 0,1 0,-1 0,1 0,-1-1,1 1,0 0,0-1,0 1,0-1,0 1,0-1,0 0,1 0,-1 0,0 0,1-1,-1 1,1-1,-1 1,0-1,1 0,-1 0,1 0,-1 0,1 0,-1 0,1-1,-1 1,0-1,1 0,-1 0,0 0,1 0,-1 0,0 0,0-1,0 1,0-1,1 0,76-77,6-49,-73 104</inkml:trace>
  <inkml:trace contextRef="#ctx0" brushRef="#br0" timeOffset="1021.705">1496 994,'128'-212,"-125"208,34-41,-36 45,0-1,0 0,0 1,0-1,0 1,0-1,0 1,0 0,0-1,0 1,0 0,1 0,-1 0,0 0,0 0,0 0,0 0,0 0,1 0,-1 1,0-1,0 0,0 1,0-1,0 1,0-1,0 1,0 0,0-1,0 1,0 0,-1 0,1-1,0 1,0 0,-1 0,1 0,0 0,-1 0,1 0,-1 0,1 0,-1 0,0 0,1 1,-1-1,0 0,1 3,1 1,0-1,-1 0,2 0,-1 0,0 0,1-1,0 1,0-1,0 1,0-1,0 0,1 0,-1 0,1-1,0 1,0-1,0 0,0 0,0 0,0-1,1 1,-1-1,0 0,1 0,-1-1,1 1,0-1,5-1,0-1,-1 0,1 0,-1-1,1 0,-1 0,0-1,0-1,0 1,-1-1,0-1,0 0,0 0,0 0,-1-1,0 0,-1-1,0 1,29-26,-22 22</inkml:trace>
  <inkml:trace contextRef="#ctx0" brushRef="#br0" timeOffset="1284.213">2343 684,'-18'15,"0"1,1 1,1 1,0 0,2 1,0 1,1 0,-3 8,14-26,0 1,1-1,-1 1,1 0,-1 0,1-1,0 1,0 0,0 0,1 0,-1 0,1 0,0 0,-1 1,2-1,-1 0,0 0,0 0,1 0,0 0,-1 0,1 0,0 0,1 0,-1-1,0 1,1 0,0-1,-1 1,1-1,0 1,0-1,0 0,1 0,-1 0,1 0,-1 0,1-1,-1 1,1-1,0 1,0-1,0 0,0 0,0 0,0-1,1 1,12-1,0 0,0 0,-1-2,1 0,0-1,-1-1,0 0,1-1,-2 0,1-2,-1 1,0-2,0 0,-1 0,11-10,-5 4</inkml:trace>
  <inkml:trace contextRef="#ctx0" brushRef="#br0" timeOffset="1537.587">2822 260,'-10'43,"-7"24,-2 6,4-6,3-8,4-10,3-9,3-6,2-3,0-4,1 0,0-1,0 0,-1-4</inkml:trace>
  <inkml:trace contextRef="#ctx0" brushRef="#br0" timeOffset="1783.22">2511 571,'34'0,"35"5,10 6,-3 1,-9-1,-13-2,-9 1,-8 0,-6-2,-8-3</inkml:trace>
  <inkml:trace contextRef="#ctx0" brushRef="#br0" timeOffset="2034.616">3218 740,'0'24,"0"8</inkml:trace>
  <inkml:trace contextRef="#ctx0" brushRef="#br0" timeOffset="2189.818">3218 458,'4'-5,"3"-1</inkml:trace>
  <inkml:trace contextRef="#ctx0" brushRef="#br0" timeOffset="2387.507">3528 684,'-9'12,"-2"2,0 0,1 0,0 1,1 1,1 0,0 0,1 0,1 1,1 0,0 0,0 10,5-25,0 0,1 0,-1 0,1 0,0 0,-1 0,1 0,0 0,0 0,0 0,1-1,-1 1,0 0,1-1,-1 1,1-1,-1 1,1-1,0 0,-1 0,1 0,0 0,0 0,0 0,0 0,0 0,0-1,0 1,0-1,0 0,0 1,0-1,0 0,1 0,-1-1,0 1,0 0,0-1,0 1,0-1,0 1,0-1,0 0,0 0,0 0,-1 0,1 0,0-1,0 1,-1 0,1-1,-1 1,0-1,1 0,-1 1,0-1,1-1,5-4,0-1,0 0,-1 0,0 0,0-1,-1 1,0-1,0-1,-1 1,-1-1,1 1,-2-1,1 0,-1 0,-1-1,0 1,0 0,-1 0,0-1,-2-4,2 12,0 0,0 1,-1-1,0 1,1-1,-1 1,0-1,0 1,0-1,0 1,-1 0,1-1,-1 1,1 0,-1 0,0 0,0 0,0 1,0-1,0 0,0 1,-1 0,1-1,-1 1,-15-6</inkml:trace>
  <inkml:trace contextRef="#ctx0" brushRef="#br0" timeOffset="2756.659">3782 769,'8'-10,"52"-57,-59 66,1-1,0 1,0 0,0 0,-1 0,1 0,0 0,0 0,0 1,1-1,-1 1,0-1,0 1,0 0,0 0,0 0,1 0,-1 0,0 0,0 1,0-1,0 1,0 0,0-1,0 1,0 0,0 0,0 0,0 0,-1 1,1-1,0 0,-1 1,1-1,-1 1,1 0,0 1,1 0,-1 1,0 0,1 0,-1 0,1 0,0-1,0 1,0-1,0 0,1 0,0 0,-1-1,1 1,0-1,0 0,0 0,0 0,1 0,-1-1,1 1,-1-1,1-1,-1 1,1 0,-1-1,1 0,-1 0,1-1,0 1,-1-1,1 0,1-1,-1-1,1-1,-1 1,0-1,-1 0,1-1,-1 1,0-1,0 0,0 0,-1 0,0-1,0 1,0-1,0 0,-1 0,2-6,1 0,5-13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6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144 414,'-20'25,"1"1,0 1,2 1,2 0,0 2,2-1,0 3,12-30,0 0,-1 0,1 0,0 0,0 1,0-1,0 0,0 0,1 0,-1 1,0-1,1 0,0 1,0-1,0 1,0-1,0 0,0 1,0-1,1 0,0 1,-1-1,1 0,0 1,0-1,0 0,0 0,0 0,1 0,-1 0,0 0,1 0,0-1,-1 1,1-1,0 1,0-1,0 1,0-1,0 0,0 0,0 0,1 0,-1 0,0-1,1 1,-1-1,1 1,6-4,0-1,0 0,0-1,-1 1,0-2,0 1,0-1,0 0,-1-1,0 0,0 0,-1 0,0-1,0 0,-1 0,0-1,0 1,-1-1,0 0,-1 0,0 0,0-1,0-3,-1 7,0 1,0-1,0 1,-1-1,0 1,0-1,-1 0,1 1,-1-1,0 0,-1 1,1-1,-1 0,0 1,-1-1,0 1,1-1,-1 1,-1 0,1-1,-1 1,0 1,0-1,-1 0,1 1,-1 0,0-1,0 2,-1-1,1 0,-1 1,-3-2,9 6,0-1,0 1,-1 0,1 0,0 0,-1 0,1-1,-1 1,1 0,-1 0,0 0,1 0,-1 0,0 0,0 0,1 0,-1 0,0 0,0 0,0 1,0-1,-1 0,1 0,0 0,0 0,-1 0,1 0,0 0,-1 0,1 0,-1-1,1 1,-1 0,0 0,1 0,-1 0,0-1,1 1,-1 0,0-1,0 1,0 0,0-1,0 1,0-1,1 0,-1 1,0-1,0 0,-1 1,1-1,0 0,0 0,0 0,0 0,0 0,0 0,0 0,0 0,0-1,0 1,0 0,0 0,0-1,0 1,0-1,11 3,-1 0,1-1,0 0,0-1,0 0,-1-1,1 0,0 0,0-1,-1 0,1-1,-1 0,0-1,0 1,8-6,11-2,0 0,-1-3,0 0,-1-1,-1-2,0-1,-1 0,-2-2,1-1,-2 0,-1-2,-1 0,-1-2,-1 0,-1 0,1-6,19-43,-37 75,1-1,0 0,0 0,-1 1,1-1,0 0,0 1,-1-1,1 0,0 1,0-1,0 0,-1 1,1-1,0 1,0-1,0 0,0 1,0-1,0 0,0 1,0-1,0 1,0-1,0 0,0 1,0-1,0 1,1-1,-1 0,0 1,0-1,0 0,0 1,1-1,-1 0,0 1,0-1,1 0,-1 1,0-1,1 0,-1 0,0 1,1-1,-1 0,0 0,1 0,-1 0,1 0,-1 1,0-1,1 0,-1 0,0 0,1 0,-1 0,1 0,-1 0,0 0,-29 275,21-149,-4 149,11-172,-4 1,-5-1,-15 62,18-134,-2 0,0-1,-2 0,-1-1,-2 0,-11 18,23-44,0 0,1 0,-1 0,-1 0,1 0,0 0,0-1,-1 1,0-1,1 0,-1 0,0 0,0 0,0 0,0-1,-1 1,1-1,0 0,-1 0,1 0,-1-1,1 1,-1-1,1 1,-1-1,1-1,-1 1,1 0,-1-1,1 1,0-1,-1 0,1 0,0-1,-1 1,1-1,0 1,0-1,0 0,0 0,1 0,-1-1,0 1,1-1,0 1,-1-1,1 0,0 0,1 0,-1 0,0 0,1 0,0-1,0 1,-1-3,0-11,1-1,0 1,1 0,1 0,1 0,0 0,1 0,1 0,0 0,2 1,0 0,1 0,0 0,1 0,-3 6,33-73,4 2,39-57,-52 93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8:4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1,'-56'130,"-7"-3,-4-2,-9-1,64-106,2-5,0 1,1 0,1 1,0 0,1 0,0 0,1 1,1 0,1 0,-2 13,6-26,0-1,0 1,0-1,0 0,1 1,-1-1,1 0,-1 1,1-1,0 0,0 0,0 0,0 0,0 0,1 0,-1 0,1 0,-1 0,1 0,0-1,0 1,-1-1,1 1,0-1,0 0,1 0,-1 0,0 0,0 0,0 0,1 0,-1-1,2 1,87 3,-75-4,-2-1,-2 2,0 0,0-1,0-1,0 0,0-1,0 0,0 0,0-2,-1 1,1-2,-1 1,0-2,0 1,-1-1,10-8,-9 2</inkml:trace>
  <inkml:trace contextRef="#ctx0" brushRef="#br0" timeOffset="216.522">0 339,'48'0,"45"-5,16-1,-2 0,-8 1,-16 2,-14 0,-18 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0,'-4'5,"-8"1,5 0,2-1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24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1,'5'0,"-4"0,4 0,-5 0,-1 5,-2 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31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283 681,'192'-91,"-82"41,-2-5,-2-5,24-21,-114 71,-1-1,0 0,0-1,-2 0,1-1,-1-1,-1 0,-1-1,0 0,-1-1,0 0,-1 0,-1-1,-1 0,0-1,3-13,-10 28,1 0,-1 0,0 0,0 0,0 0,0 0,0 0,-1 0,1 0,-1 0,0 0,0 1,0-1,0 0,-1 1,1-1,-1 0,1 1,-1 0,0-1,0 1,0 0,0 0,0 0,-1 0,1 0,-1 1,1-1,-1 1,1-1,-1 1,0 0,0 0,0 0,1 1,-2-1,-4 0,1 0,-1 0,1 0,-1 1,0 1,1-1,-1 1,1 0,-1 1,1 0,-1 0,1 1,0 0,0 0,-10 9,1 1,1 1,0 1,0 0,2 0,0 2,0 0,2 0,0 1,1 0,1 1,1 0,-1 4,5-16,-38 94,4 2,5 2,4 1,5 1,4 1,6 1,2 34,-19 282,29-386,-2-1,-1 0,-3 0,-1 0,-1-1,-6 10,13-40,1 0,-2-1,1 1,-1-1,0 1,0-1,0-1,-1 1,0 0,0-1,-1 0,1 0,-1-1,0 0,0 0,-1 0,1-1,-1 1,0-2,0 1,0-1,0 0,0 0,0-1,-1 0,1 0,0-1,-1 0,1 0,-1-1,1 0,-5-1,-3-1,4 2,-1 0,0-1,0 0,1 0,-1-1,1-1,0 0,0-1,0 0,1 0,-1-1,2 0,-1-1,0 0,1-1,1 0,-1 0,1-1,1 0,-1-1,2 1,-4-8,3-8,3 1</inkml:trace>
  <inkml:trace contextRef="#ctx0" brushRef="#br0" timeOffset="510.181">0 1218,'61'-28,"1"3,1 3,1 3,25-3,80-5,87-18,-255 44,-1 2,0-1,0 1,0-1,0 1,0 0,0-1,0 1,0-1,0 1,0-1,0 1,0 0,0-1,1 1,-1-1,0 1,0-1,1 1,-1-1,0 1,1-1,-1 1,0-1,1 0,-1 1,1-1,-1 1,0-1,1 0,-1 0,1 1,-1-1,1 0,0 0,-1 1,1-1,-1 0,1 0,-1 0,1 0,-1 0,1 0,0 0,-1 0,1 0,-1 0,1 0,-1 0,1 0,0-1,-1 1,1 0,-1 0,1-1,-1 1,1 0,-1 0,1-1,-1 1,0-1,1 1,-1 0,1-1,-9 11,2 0,0 1,0-1,1 1,0 1,1-1,0 1,1 0,0-1,1 1,0 1,1-1,0 0,1 3,15 27,-2-30</inkml:trace>
  <inkml:trace contextRef="#ctx0" brushRef="#br0" timeOffset="5661.81">1439 652,'-12'7,"1"0,-1 0,1 1,1 0,-1 1,1 0,1 1,0 0,0 1,1 0,0 0,-2 7,-6 11,2 2,1-1,2 2,1-1,2 2,0-1,3 1,0 0,3 0,0 22,0-44,1 0,0 0,1 1,0-1,1 0,0 0,1 0,0 0,1 0,0 0,1-1,0 1,0-1,1 0,1 0,0-1,0 1,1-1,0-1,0 1,1-1,0-1,0 1,1-1,0-1,0 1,1-2,0 1,0-1,0-1,0 0,1 0,8 1,-13-4,0 0,0 0,1 0,-1-1,0 0,0 0,0-1,0 1,1-2,-1 1,0 0,0-1,-1 0,1-1,0 1,-1-1,1 0,-1-1,0 1,0-1,0 0,-1 0,0 0,1-1,-1 0,1-1,8-16</inkml:trace>
  <inkml:trace contextRef="#ctx0" brushRef="#br0" timeOffset="6082.079">1892 681,'-63'303,"59"-285,0-8,0-1,1 1,0 1,1-1,0 0,0 0,1 1,1-1,-1 1,2-1,0 1,0-1,0 1,2-1,-1 0,1 0,1 0,-1 0,2 0,-1-1,2 0,-1 0,1 0,3 2,-1-7,0 0,0 0,1-1,0-1,-1 0,1 0,0 0,0-1,0 0,0-1,0 0,1-1,-1 1,0-2,-1 1,1-1,0-1,7-3,21-21,-31 11</inkml:trace>
  <inkml:trace contextRef="#ctx0" brushRef="#br0" timeOffset="6335.067">1552 935,'44'-5,"32"-6,9-2,-5-2,-11 0,-14 3,-10 4,-8-2,-7 1,-2 2,-2 2,-5-3,-6 0</inkml:trace>
  <inkml:trace contextRef="#ctx0" brushRef="#br0" timeOffset="6631.668">2286 540,'28'33,"-2"1,-1 2,-1 0,-3 2,-1 0,-1 1,-3 1,-1 0,-2 2,0 5,-11-34,1 0,-2 1,0-1,0 0,-2 1,1-1,-2 1,0-1,0 0,-1 0,-1 0,0 0,-1 0,0-1,-1 0,-1 0,1 0,-8 8,-2 2,-1-2,-1 1,-1-2,0-1,-18 14,2-3,17-12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1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0,'0'5,"-4"11,-7 8,-2 4,-2 3,-5 0,-3 0,3 0,-1-6,3-2,1-1,-3 2,-2-4,3-1,4-2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328 115,'0'-4,"0"-1,0 1,0-1,-1 1,1-1,-1 1,0-1,-1 1,1-1,-1 1,1 0,-1 0,-1 0,1 0,0 0,-1 0,0 1,0-1,0 1,0 0,-1 0,1 0,-1 0,0 1,0-1,0 1,0 0,0 0,0 0,-1 1,1-1,0 1,-1 0,1 1,-1-1,1 1,-1 0,-1 0,-2 0,1 0,-1 1,1 0,-1 1,1-1,0 1,-1 1,1 0,0 0,0 0,1 0,-1 1,1 0,-4 3,8-4,-1-1,0 0,1 1,0-1,-1 1,1 0,0 0,0 0,1 0,-1 0,1 0,-1 0,1 1,0-1,0 0,0 1,1-1,-1 1,1-1,0 1,0-1,0 1,0-1,1 1,0-1,-1 0,1 1,0-1,0 0,1 1,-1-1,1 0,6 10,0-1,1 0,0 0,1-1,0 0,0 0,13 8,51 59,-70-73,-1 0,0 0,0 1,0-1,-1 1,0 0,0-1,0 1,-1 0,0 0,0 0,0 1,-1-1,0 0,0 0,0 0,-1 0,0 0,0 0,-1 0,1 0,-1 0,-1 0,1-1,-1 1,0-1,0 0,-1 0,1 0,-1 0,-4 4,-3-1,1-1,-1 0,0 0,0-1,-1 0,0-1,0-1,0 0,-1 0,-6 0,-5 4,21-7,0 1,0-1,0 0,0 0,0 0,0 0,0 0,0-1,0 1,0-1,0 0,-1 0,1 0,0 0,0 0,0-1,0 0,-1 1,1-1,0 0,0-1,-2 0,4 0,1 1,-1 0,1 0,0-1,0 1,-1 0,1-1,0 1,0 0,0 0,0-1,1 1,-1 0,0-1,0 1,1 0,-1 0,1-1,-1 1,1 0,0 0,-1 0,1 0,0 0,0 0,0 0,0 0,0 0,0 0,0 0,0 0,0 1,0-1,1 0,15-12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2:11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846 805,'-1'0,"0"0,0-1,0 1,0 0,0 1,0-1,0 0,0 0,0 0,0 1,0-1,0 0,0 1,0-1,0 1,0-1,0 1,1-1,-1 1,0 0,0 0,1-1,-1 1,0 0,1 0,-1 0,1 0,-1-1,1 1,-1 0,1 0,-1 0,1 0,0 0,0 0,0 0,-1 0,1 1,0-1,0 0,0 0,1 0,-1 0,0 0,0 0,1 0,-1 0,0 0,1 0,-1 0,0-1,-13 451,-23-122,26-219,10-110,0 0,1 0,-1-1,0 1,0 0,0 0,1 0,-1 0,0-1,0 1,1 0,-1 0,0 0,0 0,1 0,-1 0,0 0,1 0,-1 0,0 0,0 0,1 0,-1 0,0 0,1 0,-1 0,0 0,0 0,1 0,-1 0,0 0,0 1,1-1,-1 0,0 0,0 0,1 0,-1 1,0-1,0 0,0 0,0 1,1-1,-1 0,0 0,0 1,0-1,0 0,0 0,0 1,0-1,1 0,-1 0,0 1,0-1,0 0,11-24,5-27,-8 26</inkml:trace>
  <inkml:trace contextRef="#ctx0" brushRef="#br0" timeOffset="298.239">0 805,'462'-150,"-435"143,250-63,213-23,-483 91,39-6,-1 2,1 2,0 1,42 5,-86-2,0 0,0 0,0 1,0-1,0 1,0 0,0-1,0 1,0 0,0 0,0 0,0 0,0 1,-1-1,1 0,-1 1,1-1,-1 1,1 0,-1-1,0 1,0 0,0 0,0 0,0 0,0 0,0 0,-1 0,1 0,-1 0,1 0,-1 0,0 0,0 0,0 1,0-1,0 0,-1 0,1 0,-1 0,1 0,-1 0,0 0,1 0,-1 0,-6 16</inkml:trace>
  <inkml:trace contextRef="#ctx0" brushRef="#br0" timeOffset="532.058">0 2018,'44'-5,"42"-16,21-4,3-7,-4-4,-10 0,-7 1,-9 7,-9 3,-6 1,-5 4,-3 2,-2 3,-5-1,-6 3,-7 4,-8 2</inkml:trace>
  <inkml:trace contextRef="#ctx0" brushRef="#br0" timeOffset="1014.377">1242 1877,'287'-487,"-224"407,-62 80,1 1,-1 0,1 0,-1 0,0 0,1 1,-1-1,0 0,0 1,0-1,0 0,0 1,0-1,0 1,0-1,-1 1,1 0,-1-1,1 1,-1 0,1 0,-1-1,0 1,0 0,0 0,0-1,0 1,0 0,-1-1,1 1,-1 0,1 0,0 1,-1 51,11 93,-9-142,0-1,1 1,-1-1,1 1,0-1,1 0,-1 0,1 0,-1 0,1 0,0-1,1 1,-1-1,1 0,-1 0,1 0,0 0,0-1,0 1,1-1,-1 0,0-1,1 1,-1-1,1 0,0 0,-1 0,2 0,7-3,-1 0,0 0,0-1,0-1,0 0,0 0,-1-1,1-1,-2 0,1-1,-1 0,1 0,-2-1,1 0,-1-1,-1 0,0 0,0-1,-1 0,0-1,0 1,1-6,-3 10,9-13,0 0,-2 0,0-1,-1-1,-1 0,-1-1,0 0,4-22,-10 24</inkml:trace>
  <inkml:trace contextRef="#ctx0" brushRef="#br0" timeOffset="3932.002">2117 1285,'34'72,"-15"-27,-3 1,-1 1,-3 0,5 36,10 58,-27-140,0 0,0 0,0 1,0-1,0 0,0 1,0-1,0 0,1 0,-1 0,0 1,1-1,-1 0,1 0,-1 0,1 0,-1 0,1 0,0 0,0 0,0 0,-1 0,1 0,0 0,0 0,0-1,0 1,0 0,1-1,-1 1,0-1,0 1,0-1,0 1,1-1,-1 0,10-5</inkml:trace>
  <inkml:trace contextRef="#ctx0" brushRef="#br0" timeOffset="4614.187">2540 1397,'23'160,"-8"-68,-4 0,-1 81,-23-114,-2-93,13-5,1-1,3 1,1 0,2 1,1-1,2 1,2 0,1 0,2 2,2-1,1 2,8-12,-12 25,0 0,2 0,0 2,1 0,1 0,1 2,0 0,2 1,0 1,1 0,0 2,13-7,-31 19,1 1,-1 0,1-1,0 1,-1 0,1 0,0 0,0 1,0-1,0 1,0-1,0 1,0 0,-1 0,1 0,0 1,0-1,0 1,0-1,0 1,0 0,-1 0,1 1,0-1,-1 0,1 1,-1 0,1-1,-1 1,0 0,0 0,0 0,0 1,0-1,0 0,0 1,-1-1,0 1,1 0,-1-1,0 1,2 7,0 0,-1 0,0 1,0-1,-1 0,-1 0,1 1,-2-1,0 1,0-1,0 0,-2 0,1 0,-1 0,-1 0,1 0,-2-1,1 0,-3 3,-5 8,0-1,-1 0,-1-1,-1-1,0 0,-2-1,1-1,-8 4,9-7,0-1,-1-1,0-1,-1 0,0-1,0 0,-13 2,29-9,0 0,-1-1,1 1,0-1,0 1,0-1,-1 1,1-1,0 0,0 0,-1 0,1 0,0 1,-1-2,1 1,0 0,-1 0,1 0,0-1,0 1,-1 0,1-1,0 1,0-1,0 0,0 1,0-1,-1 0,1 0,0 1,1-1,-1 0,0 0,0 0,0 0,0 0,1-1,-1 1,1 0,-1 0,1 0,-1-1,1 1,0 0,-1 0,1-1,0 1,0 0,0-1,3-13</inkml:trace>
  <inkml:trace contextRef="#ctx0" brushRef="#br0" timeOffset="4917.259">3471 1199,'-32'38,"0"1,3 1,1 2,2 0,2 2,-4 14,26-56,0 1,1-1,-1 0,1 1,-1-1,1 1,0-1,0 1,0-1,0 1,0 0,1 0,-1 0,1-1,0 1,0 0,0 0,0 0,0-1,0 1,1 0,0 0,-1 0,1-1,0 1,0-1,1 1,-1 0,0-1,1 0,0 1,-1-1,1 0,0 0,0 0,0 0,0 0,1-1,-1 1,0-1,1 1,0-1,3 0,0 0,0-1,0 0,1 0,-1 0,0-1,0 0,0 0,0-1,0 0,-1 0,1 0,0-1,-1 1,0-1,1-1,-1 1,0-1,-1 0,1 0,-1 0,4-5,1-1,-1 0,0 0,-1-1,0 0,0 0,-2-1,1 0,-1 0,-1 0,1-6,-3 7,0 0,-1 0,-1 0,1-1,-2 1,0 0,0 0,-1 0,0 0,-1 0,0 0,-1 1,0 0,-1-1,0 1,0 1,-1-1,-1 1,1 0,-2 0,-5-5,-2 1</inkml:trace>
  <inkml:trace contextRef="#ctx0" brushRef="#br0" timeOffset="5165.02">3669 1623,'5'-43,"6"-24,6-6,1 6,1 9,-2 9,1 8,2 12,-3 5,1 8,-2 5</inkml:trace>
  <inkml:trace contextRef="#ctx0" brushRef="#br0" timeOffset="5438.791">4346 607,'0'48,"0"40,0 14,0-5,5-9,1-11,1-13,-2-8,-2-8,4-9,1-5,-2-4,-1 3,3 0,0 0,-1-2,-1 0,-3-6</inkml:trace>
  <inkml:trace contextRef="#ctx0" brushRef="#br0" timeOffset="5932.222">4121 1172,'43'-4,"256"-21,7-15,-47 5,-198 37,-73 13,-93 55,75-52,0 1,1 2,1 1,1 1,0 2,22-21,0 0,0 1,1-1,-1 1,1 0,1 0,-1 0,0 1,1-1,0 1,1 0,-1-1,1 1,0 1,1-1,-1 0,1 0,0 1,1-1,-1 0,2 1,-1-1,1 4,3-6,0 0,0-1,1 1,-1-1,1 0,0-1,0 1,0-1,0 0,0 0,1-1,-1 1,1-1,-1 0,1-1,-1 1,1-1,-1 0,1-1,-1 1,1-1,-1 0,0 0,1-1,-1 0,0 0,0 0,0 0,1-1,18-6,-1 0,0-2,0 0,-2-2,1 0,-1-2,-1 0,17-17,87-84,-123 115,0 0,0-1,0 1,1 0,-1 0,0 0,1 0,-1 0,1 0,-1 0,1 0,0 1,-1-1,1 1,0-1,-1 1,1 0,0-1,-1 1,1 0,0 0,0 0,-1 0,1 1,0-1,0 0,-1 1,1-1,0 1,-1 0,1-1,-1 1,1 0,-1 0,1 0,-1 0,0 0,1 0,-1 0,0 1,0-1,0 0,0 1,0-1,0 1,0-1,0 1,-1 0,1-1,-1 1,1 0,-1-1,0 1,1 0,-1 0,0-1,0 1,3 23,-2 0</inkml:trace>
  <inkml:trace contextRef="#ctx0" brushRef="#br0" timeOffset="6235.754">5419 1369,'190'-247,"-128"185,-62 61,1 1,-1-1,1 1,0-1,-1 1,1-1,0 1,-1-1,1 1,0-1,0 1,-1 0,1 0,0-1,0 1,-1 0,1 0,0 0,0 0,0 0,0 0,-1 0,1 0,0 0,0 0,0 0,-1 1,1-1,0 0,0 1,-1-1,1 0,0 1,-1-1,1 1,0-1,-1 1,1-1,0 1,-1 0,1-1,-1 1,1 0,-1-1,0 1,1 0,-1-1,0 1,1 0,-1 0,0 0,0 0,5 49,-5-38,-1-6,0 0,1 1,0-1,0 0,1 0,0 0,0 0,0 0,1 0,0 0,0-1,0 1,1-1,0 1,0-1,0 0,1 0,-1 0,1 0,1-1,-1 1,0-1,1 0,0-1,0 1,0-1,0 0,1 0,-1-1,1 1,0-1,2 0,5-1,0-1,-1-1,1 0,-1 0,1-1,-1-1,1 0,-1-1,0 0,-1-1,1 0,-1-1,0-1,0 1,-1-2,0 1,0-1,0-1,-1 0,-1 0,0-1,0 0,-1 0,0-1,0 0,-1 0,-1 0,0-1,1-5,3-6</inkml:trace>
  <inkml:trace contextRef="#ctx0" brushRef="#br0" timeOffset="6481.485">6520 466,'0'43,"5"24,1 10,0-3,3-10,1-5,-2-9,3-7,-1-7,-1-5,2-2,-1-2,-3 0,-1 0,-2 0,-7-5,-3-1,0-4</inkml:trace>
  <inkml:trace contextRef="#ctx0" brushRef="#br0" timeOffset="6652.121">6153 918,'58'-15,"28"-9,9 0,-2 3,-11 5,-12 2,-11 1,-7 5,-7 2,-7 3,-4 2,-9 1</inkml:trace>
  <inkml:trace contextRef="#ctx0" brushRef="#br0" timeOffset="7552.236">8156 889,'-39'7,"0"1,1 2,0 2,1 1,0 2,-17 10,33-15,1 1,1 0,0 1,1 1,0 1,-12 13,26-24,-1 1,1 1,0-1,1 1,-1-1,1 1,0 0,0 0,0 1,0-1,1 1,0-1,1 1,-1-1,1 1,0 0,0 0,1 0,-1 0,1 0,1 0,-1 0,1-1,0 1,1 0,-1 0,2 3,1-1,1-1,-1 1,1-1,0-1,1 1,0-1,0 0,0 0,1 0,-1-1,1 0,1-1,-1 1,1-1,0-1,-1 1,1-1,1-1,-1 0,0 0,1 0,-1-1,8 0,4 0,0 0,0-1,0-2,0 0,0-1,-1 0,1-2,-1-1,15-6,-7 0,-1-1,0-2,-1 0,-1-2,0-1,-2 0,0-2,-1-1,0 0,-2-2,-1 0,-1-1,-1 0,-1-2,-1 0,-1 0,-2-2,7-21,-13 27,0 1,-1-1,-2 0,0 0,-1 0,-2 0,0 0,-1 0,-1 0,-1 1,-1-1,-1 1,-5-11,6 18,-1 1,-1-1,0 1,-1 0,0 0,-1 1,0 0,-1 1,0 0,-1 1,0 0,-1 0,0 1,-1 1,1 0,-2 1,1 0,-1 1,0 0,-2 1,6 2,0 1,-1-1,1 2,-1 0,1 0,-1 1,1 0,-1 1,0 0,1 1,-1 0,1 0,0 1,0 1,0 0,0 0,1 1,-1 0,1 0,1 1,-1 0,1 1,0 0,0 0,1 1,0 0,0 0,1 1,0 0,1 0,-1 0,2 1,0-1,0 1,-1 4,1 2,1 0,0 1,1-1,0 1,2 0,0-1,1 1,0-1,2 1,0-1,0 1,2-1,0-1,1 1,0-1,2 0,-1 0,2-1,0 0,1 0,0-1,1 0,0-1,1 0,0-1,12 7,7 2,1-1,1-2,1-2,0 0,1-3,0-1,35 6,4-5,0-3,0-3,0-4,51-5,-83 2</inkml:trace>
  <inkml:trace contextRef="#ctx0" brushRef="#br0" timeOffset="19419.622">9483 776,'-31'13,"0"2,1 1,0 2,1 0,2 2,0 1,1 2,1 0,1 1,-2 5,16-18,0-1,1 2,0-1,1 1,0 0,1 1,0 0,1 0,1 0,0 1,0 0,2 0,0 0,0 0,1 0,1 1,0-1,2 1,-1 2,1-13,0 0,1 1,-1-1,1 0,0 0,0 0,0 0,0 0,1 0,-1-1,1 1,0-1,0 0,0 0,1 0,-1 0,1 0,-1-1,1 0,0 1,0-1,0-1,0 1,1-1,-1 1,0-1,1-1,-1 1,1 0,-1-1,0 0,1 0,-1 0,1-1,-1 0,1 0,-1 0,0 0,0 0,1-1,-1 0,0 0,2-2,26-11,-2-1,0-2,-1-1,-1-2,-1 0,-1-2,-1-1,0-1,-2-1,-2-1,0-1,1-5,-9 14,-1 0,-1-1,-1-1,0 1,-2-2,4-14,-15 24,-7 34,8-15,0 1,0-1,1 1,-1-1,2 1,-1 0,1-1,0 1,1 0,0-1,0 1,1 0,0-1,0 0,1 1,-1-1,2 0,-1 0,1-1,0 1,0-1,1 0,0 0,0 0,0 0,1-1,0 0,0 0,0-1,5 3,-1-1,0-1,1 0,0-1,0 1,1-2,-1 0,1 0,0-1,-1-1,1 0,0 0,0-1,0-1,0 0,-1-1,1 0,0 0,-1-1,1-1,-1 0,2-2,5-3,-2-1,1-1,-1 0,0-1,-2-1,1 0,-1-1,-1-1,-1 0,0 0,-1-1,0-1,-1 0,-1-1,-1 1,-1-2,6-17,1-14,-3 1,-1-1,-3-1,-1 0,-3 0,-3-18,0 42,2-27,-2-1,-3 1,-3 0,-1 0,-3 1,-5-12,-3 29,18 35,0 1,-1-1,1 1,0-1,0 1,0-1,-1 1,1 0,0-1,-1 1,1-1,0 1,-1 0,1-1,0 1,-1 0,1-1,-1 1,1 0,-1-1,1 1,-1 0,1 0,-1 0,1 0,-1-1,1 1,-1 0,1 0,-1 0,1 0,-1 0,1 0,-1 0,1 0,-1 1,1-1,-1 0,1 0,-1 0,1 0,-1 1,1-1,-1 0,1 1,-1-1,1 0,0 1,-1-1,1 0,0 1,-1-1,1 1,0-1,-1 0,1 1,0-1,0 1,0-1,-1 1,1-1,0 1,0-1,0 1,0-1,0 1,0 0,-4 18,1 0,1 0,1 0,1 0,0 0,1 0,1 0,2 6,12 84,5 0,4-1,16 33,-20-72,50 125,-32-130,-39-65,1 0,0 1,0-1,-1 0,1 1,0-1,-1 0,1 0,-1 0,1 0,-1 0,1 1,-1-1,0 0,1 0,-1 0,0 0,0 0,0 0,0 0,0 0,0 0,0 0,0 0,0 0,0 0,0 0,-1 0,1 0,0 0,-1 0,1 0,-1 0,1 0,-1-1,-3-18</inkml:trace>
  <inkml:trace contextRef="#ctx0" brushRef="#br0" timeOffset="19622.686">9765 607,'67'0,"32"0,9-4,-5-3,-10 1,-6-4,-9 0,-13-3,-7 1,-4 2,-7-2,-7 1,-4 3,-5 2,-2 2,-1 3,-6 0</inkml:trace>
  <inkml:trace contextRef="#ctx0" brushRef="#br0" timeOffset="19975.122">10725 776,'34'-4,"1"-1,-1-2,0-2,-1 0,0-3,-1 0,0-2,-1-2,0-1,16-12,-36 21,-1-1,0 0,0-1,-1 0,0 0,-1-1,0 0,0-1,1-5,-7 14,0 0,0-1,-1 0,0 1,1-1,-1 0,0 0,-1 0,1 0,-1 0,0 1,0-1,0 0,0 0,-1 0,1 0,-1 0,0 0,0 0,-1 1,1-1,-1 0,1 1,-1-1,-1 1,1 0,0 0,-1 0,1 0,-1 0,0 0,0 1,-2-2,0 1,0 0,0 0,-1 0,0 1,1-1,-1 1,0 1,0-1,0 1,0 0,-1 1,1-1,0 1,0 0,0 1,0 0,0 0,0 0,0 0,0 1,0 0,0 0,1 1,-2 0,-126 86,119-79,1 1,1 1,0 0,0 1,1 0,1 0,0 1,1 1,1 0,0 0,1 0,0 1,1 0,1 0,1 1,0-1,1 1,1 0,1 0,0 0,1 0,2 17,0-28,0 0,0 0,1 0,0-1,0 1,0 0,1-1,0 0,0 0,0 0,0 0,1-1,0 0,0 0,0 0,1-1,-1 1,1-1,-1 0,1-1,0 1,0-1,1-1,-1 1,0-1,3 0,15 3,-1-2,1-1,0-1,0-1,-1-1,12-3,14-4,-6-1</inkml:trace>
  <inkml:trace contextRef="#ctx0" brushRef="#br0" timeOffset="20292.398">11882 381,'-19'11,"2"-3,0 1,0 1,1 0,1 1,0 1,0 0,1 1,0 1,2 0,-11 15,21-27,1 0,0 0,1 0,-1 0,0 0,0 0,1 0,0 1,-1-1,1 0,0 0,0 0,0 1,0-1,1 0,-1 0,0 0,1 0,0 1,-1-1,1 0,0 0,0 0,0 0,0 0,1-1,-1 1,0 0,1-1,-1 1,1 0,0-1,-1 0,2 1,70 37,-61-34,32 13,-30-16,0 2,-1 0,1 1,-1 0,0 1,-1 1,1 0,-1 0,-1 1,1 1,-2 0,1 0,-1 1,0 1,-1-1,-1 2,1-1,-2 1,0 0,0 1,3 9,-9-16,-1 0,0 0,0 0,0 0,-1-1,0 1,0 0,-1-1,0 1,0 0,0-1,0 0,-1 0,0 0,0 0,0 0,-1 0,1-1,-1 1,0-1,-2 1,-99 73,75-63,-1-1,0-1,0-2,-1-1,-1-2,0-1,-15 1,-25-15,56 1</inkml:trace>
  <inkml:trace contextRef="#ctx0" brushRef="#br0" timeOffset="21957.347">57 2751,'22'-16,"50"-9,1 2,1 4,1 3,23 0,-75 12,547-99,117 1,176 16,-462 50,1201-93,446-26,-1684 130,1300-77,221-61,-1673 141,1618-140,-1475 152,-302 10</inkml:trace>
  <inkml:trace contextRef="#ctx0" brushRef="#br0" timeOffset="22509.078">13349 466,'-19'9,"-2"4,8-1,11-2,5-8,8-4,6-1,0-6,-2-1</inkml:trace>
  <inkml:trace contextRef="#ctx0" brushRef="#br0" timeOffset="22909.225">13434 973,'-10'-4,"-7"2,-2 7,8 3,10 0,6-7,6-3,7-1,-5-1,-10 1,-9 6,-5 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 1,'-11'28,"1"0,1 1,2 0,1 0,1 1,2 0,1 0,1 0,1 5,0-30,1-1,-1 1,1 0,-1-1,1 1,1-1,-1 0,1 1,-1-1,1 0,0 0,1 0,-1 0,1 0,0-1,-1 1,2-1,-1 0,0 0,1 0,-1 0,1 0,0-1,0 0,0 0,0 0,0 0,1 0,-1-1,0 0,1 0,-1 0,1 0,-1-1,1 0,0 0,-1 0,1 0,-1-1,1 0,3-1,11-6,0-1,0-1,-1-1,0 0,-1-1,-1-1,0-1,0 0,-2-1,0 0,0-2,-2 1,0-2,0 1,-2-2,-1 1,2-5,33-62,-31 60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335 1,'-19'3,"0"0,1 2,-1 0,1 1,0 1,1 0,-1 1,1 1,1 1,0 1,0 0,1 1,1 0,0 1,-12 15,19-18,0 1,1 0,0 0,1 0,0 1,1 0,0 0,1 0,0 0,1 0,1 1,0-1,0 1,2 8,0-16,0 1,1 0,0 0,0-1,0 1,1-1,0 1,0-1,0 0,1 0,0 0,-1-1,2 0,-1 1,0-1,1-1,0 1,0-1,0 1,0-1,1-1,-1 1,1-1,-1 0,1 0,0-1,1 1,4 0,0-1,-1 0,1 0,0-1,-1 0,1 0,-1-2,1 1,0-1,-1-1,0 0,0 0,0-1,0 0,1-2,7-4,-2 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7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0,'-39'152,"-13"129,41-221,4 1,2 0,3 0,5 57,-3-117,-1 1,1 0,1 0,-1-1,0 1,0 0,1-1,-1 1,1 0,-1-1,1 1,0 0,-1-1,1 1,0-1,0 1,0-1,0 0,0 1,1-1,-1 0,0 0,1 0,-1 0,1 0,-1 0,1 0,-1 0,1-1,0 1,-1 0,1-1,0 0,-1 1,1-1,0 0,0 0,-1 0,1 0,0 0,0 0,-1 0,1-1,0 1,-1-1,1 1,0-1,-1 0,1 0,-1 1,1-1,0-1,234-140,-205 124,-26 13,0 1,0 1,1-1,0 1,-1 0,1 0,0 0,1 1,-1 0,0 0,1 1,-1 0,1 0,-1 0,1 1,-1 0,6 1,-9 1,1 1,-1 0,0 0,0 0,0 0,0 1,-1-1,0 1,1 0,-1-1,0 1,-1 0,1 0,-1 0,1 1,-1-1,-1 0,1 0,-1 1,1-1,-1 0,0 1,-1 3,9 42,26 1,-21-40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48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367 112,'0'653,"-26"-403,-4-88,39-151,-2-16</inkml:trace>
  <inkml:trace contextRef="#ctx0" brushRef="#br0" timeOffset="250.048">0 734,'39'-5,"31"-6,9-1,1 1,-9 2,-7 4,-9 1,-9 3,-8 0,-1-4,-2-1,-1 1,-3 0,-1 2,-1-4,-1 0,-5 1</inkml:trace>
  <inkml:trace contextRef="#ctx0" brushRef="#br0" timeOffset="4935.114">960 0,'-6'17,"1"0,0 0,1 1,1-1,1 1,0 0,1-1,2 11,-2-5,-11 212,-6 100,3-213,2 71,13-192,0-1,0 1,-1 0,1-1,0 1,0-1,0 1,0 0,0-1,0 1,0 0,0-1,0 1,0-1,0 1,0 0,1-1,-1 1,0-1,0 1,1 0,-1-1,0 1,1-1,-1 1,0-1,1 1,-1-1,1 1,-1-1,1 0,-1 1,1-1,-1 0,1 1,-1-1,1 0,0 0,-1 1,1-1,-1 0,1 0,0 0,-1 0,1 0,0 0,-1 0,1 0,-1 0,1 0,0 0,-1 0,1 0,-1-1,1 1,0 0,-1 0,1-1,-1 1,1 0,-1-1,1 1,-1-1,1 1,-1 0,1-1,-1 0,30-36,-29 37,181-264,-108 203,-72 60,0 0,0 0,0 1,0-1,0 0,0 1,0-1,0 1,1-1,-1 1,0 0,0 0,0 0,0 0,1 1,-1-1,0 0,0 1,0-1,0 1,0 0,0 0,0 0,0 0,0 0,-1 0,1 1,0-1,-1 0,1 1,-1 0,1-1,-1 1,0 0,1-1,-1 1,0 0,0 0,0 0,-1 0,1 1,8 21,-2-1,-1 1,-1 0,-1 1,0-1,-2 2,1 7,19 59,-19-72</inkml:trace>
  <inkml:trace contextRef="#ctx0" brushRef="#br0" timeOffset="5650.15">1864 649,'-34'21,"1"3,1 0,1 2,1 1,1 2,2 0,1 2,-2 6,26-36,0 1,0-1,0 1,0 0,1-1,-1 1,0 0,1 0,-1 0,1 0,0 0,-1 1,1-1,0 0,1 0,-1 1,0-1,1 1,-1-1,1 1,0-1,-1 1,1-1,1 1,-1-1,0 0,0 1,1-1,0 1,-1-1,1 0,0 1,0-1,0 0,1 0,-1 1,0-1,1 0,-1 0,1-1,0 1,0 0,-1-1,1 1,0-1,2 2,8-3,0 0,1-1,-2 0,1-1,0 0,0-1,0-1,-1 0,0 0,0-1,0 0,0-1,8-6,193-168,-211 179,0 0,0 0,0 0,0 0,0 1,0-1,0 0,0 0,1 1,-1-1,0 1,0-1,1 1,-1-1,0 1,1 0,-1-1,0 1,1 0,-1 0,1 0,-1 0,0 0,1 1,-1-1,0 0,1 1,-1-1,0 1,1-1,-1 1,0 0,0-1,0 1,0 0,0 0,0 0,0 0,0 0,0 0,0 0,0 0,0 0,-1 0,1 0,0 1,-1-1,1 0,-1 0,0 1,1-1,-1 0,0 1,0-1,0 1,4 50,-5-47,0-1,0 0,1 1,-1-1,1 1,0-1,1 1,-1-1,1 1,0-1,0 0,0 1,1-1,-1 0,1 0,0 0,0 0,0 0,1 0,0-1,-1 1,1-1,0 0,1 1,-1-1,0-1,1 1,0-1,0 1,3 1,11-2,-1-1,1-1,-1-1,1 0,-1-1,1-1,-1 0,0-2,0 0,0 0,-1-2,0 0,0-1,-1-1,0 0,0-1,-1 0,-1-1,11-11,-2 1,0-1,-2-2,-1 0,0 0,-2-2,-1 0,-1-1,5-14,1-8,-1-1,-3-1,-3-1,-1 0,-3-1,-2 0,-2-5,-4 53,-1-1,0 1,0-1,-1 1,1-1,-1 1,0 0,-1-1,1 1,-1-1,-1 1,1-1,0 1,-1 0,0 0,-1 0,1 0,-1 0,0 1,0-1,0 1,-1 0,1-1,-2 1,2 4,0 0,0 1,-1 0,1 0,0 0,0 0,0 0,0 0,0 1,1-1,-1 1,0 0,1 0,-1 0,1 0,0 1,-1-1,1 0,0 1,1 0,-1-1,0 1,1 0,-1 0,1 0,0 0,0 0,0 0,1 0,-1 1,-3 4,-9 26,1 1,2 1,1 0,2 0,1 1,0 19,-5 28,3-22,2 1,3-1,2 1,4 10,25 95,-54-230,17 40,0 1</inkml:trace>
  <inkml:trace contextRef="#ctx0" brushRef="#br0" timeOffset="5903.645">2229 367,'44'15,"42"4,17-1,0-4,-8-3,-10-5,-10-2,-8-3,-7-1,-7 0,-9-1,-7 0,-5 0,-3 1,-6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59:56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592 530,'-19'-2,"0"1,-1 1,1 1,-1 1,1 0,0 1,0 2,0 0,1 1,-1 0,2 2,-1 0,1 1,0 0,0 2,2 0,-1 1,1 0,1 1,-3 4,13-10,0 1,0-1,1 0,0 1,0 0,1 0,0 0,1 0,-1 0,1 0,1 0,0 0,0 5,0-9,1 0,-1 0,0-1,1 1,0 0,0 0,0-1,1 1,-1-1,1 1,0-1,0 0,0 1,0-1,0 0,1 0,0-1,-1 1,1-1,0 1,0-1,0 0,1 0,-1 0,0 0,1-1,-1 1,1-1,1 1,11 0,1-1,-1 0,0-2,0 1,0-2,0 0,0-1,0-1,0 0,-1-1,1-1,-2 0,1-1,-1 0,0-2,0 1,-1-2,0 0,-1 0,0-1,0-1,-1 0,-1 0,0-1,2-5,19-15,-1-1,-2-2,-1 0,-2-2,-1-1,-2-1,-2-1,-2 0,-2-2,-1 0,7-39,-21 73,0 1,-1 0,0-1,-1 1,0 0,0-1,-1 1,0 0,0 0,-1 0,0 0,0 1,-4-6,5 10,0-1,0 1,0 0,0 0,-1 0,0 1,1-1,-1 0,0 1,0 0,0 0,0 0,-1 0,1 0,-1 1,1-1,-1 1,1 0,-1 0,0 0,1 1,-1-1,0 1,0 0,1 0,-1 0,0 0,0 1,1 0,-1 0,0 0,-2 1,1 0,-1 1,1 0,-1 0,1 1,0 0,1-1,-1 1,0 1,1-1,0 1,0 0,1 0,-1 0,1 0,0 1,0-1,1 1,0 0,-1 0,-29 124,27-91,2 0,1 1,2 0,2-1,1 0,3 1,1-1,1-1,3 0,1 0,4 6,-11-30,1-1,0 1,1-1,0 0,1-1,0 0,1 0,1-1,-1 0,2-1,0 0,11 8,-5-10</inkml:trace>
  <inkml:trace contextRef="#ctx0" brushRef="#br0" timeOffset="569.743">1158 77,'11'-7,"1"1,-1 0,2 1,-1 0,0 1,1 0,0 1,0 0,0 1,0 1,0 0,0 0,1 2,1 0,-14-1,0 0,0 1,0-1,0 1,0-1,0 1,-1 0,1-1,0 1,0 0,0 0,-1-1,1 1,0 0,-1 0,1 0,-1 0,1 0,-1 0,1 0,-1 0,0 0,1 0,-1 0,0 0,0 1,0-1,0 0,0 0,0 0,0 0,0 0,0 0,-1 0,1 0,0 0,-1 0,1 1,-1-2,1 1,-1 0,1 0,-1 0,0 0,1 0,-1 0,-32 44,33-45,-10 12,-76 109,84-118,1 1,-1 0,1 0,0-1,0 1,0 0,0 0,1 0,-1 0,1 0,0 0,1 0,-1 0,1 0,-1 0,1 0,0 0,1 0,-1-1,1 1,-1 0,1-1,0 1,0-1,1 0,-1 0,1 0,0 0,0 0,0 0,0-1,0 1,0-1,2 1,1 1,-1 0,2 0,-1 0,0-1,1 0,-1 0,1-1,0 0,0 0,0 0,0-1,0 0,0-1,1 1,-1-1,0-1,0 1,0-1,0 0,0-1,0 0,0 0,0-1,5-2,3-5</inkml:trace>
  <inkml:trace contextRef="#ctx0" brushRef="#br0" timeOffset="1248.11">1552 190,'34'12,"1"-2,-1-2,1 0,1-3,-1-1,1-2,18-1,-47-1,0 0,1 0,-1-1,0 0,0 0,0-1,0 0,0 0,0-1,0 1,-1-2,1 1,-1-1,0 0,0 0,0 0,-1-1,1 0,-1 0,0 0,-1-1,1 0,-1 0,2-4,5-8,-7 12,1 0,-1 0,-1 0,1 0,-1-1,0 1,-1-1,0 0,0 0,0 0,-1 0,0 0,0 0,-1 0,0-7,-1 12,0 1,0-1,0 0,-1 1,1-1,-1 1,1-1,-1 1,1 0,-1 0,0 0,0 0,1 0,-1 0,0 0,0 0,0 1,0-1,0 1,0 0,0-1,0 1,-1 0,1 0,0 0,0 0,0 1,0-1,0 1,0-1,0 1,0-1,0 1,0 0,1 0,-1 0,0 0,0 1,1-1,-1 0,1 1,-1-1,1 1,0-1,-1 1,1 0,0-1,0 1,0 0,0 0,0 0,0 2,-13 20,1 2,0 0,2 0,1 1,-5 24,-4 8,-9 22,3 1,3 1,4 1,4 1,4 0,3 2,7-70,-1 1,-1 0,-1-1,0 0,-1 0,-1 0,0 0,-7 12,9-23,0 1,-1-1,0 0,0 0,-1 0,1-1,-1 0,0 0,-1 0,1 0,-1-1,0 0,0 0,-1-1,1 1,-1-1,1-1,-1 1,0-1,0 0,0-1,-3 1,3 0,1-1,-1 1,0-1,1 0,-1-1,0 0,0 0,0 0,0-1,1 0,-1 0,0 0,1-1,-1 0,1-1,-1 0,1 1,0-2,0 1,1-1,-1 0,1 0,-1-1,1 1,1-1,-1 0,1-1,0 1,0-1,0 0,1 0,-1-1,1-3,1 1,0-1,1 1,0-1,0 0,1 0,1 0,-1 1,2-1,-1 0,1 1,1-1,0 1,0-1,1 1,0 0,0 1,6-9,0 0,1 1,1 0,0 1,1 0,1 0,0 2,1 0,16-11,-14 15,0 1,0 0,1 1,0 1,1 1,-1 0,1 2,-1 0,3 1,-2-1,139-17,-25-14,-114 29</inkml:trace>
  <inkml:trace contextRef="#ctx0" brushRef="#br0" timeOffset="1833.68">0 1122,'212'-9,"152"-28,-148 12,806-64,-626 79,-370 10</inkml:trace>
  <inkml:trace contextRef="#ctx0" brushRef="#br0" timeOffset="2450.029">1072 1320,'-37'13,"1"2,0 1,1 2,1 1,1 2,0 1,2 1,-19 19,46-39,0 1,0-1,1 1,-1-1,1 1,0 0,0 0,0 1,1-1,-1 0,1 1,0 0,0-1,1 1,0 0,-1 0,2 0,-1 0,0 0,1 0,0 0,0 0,1 0,-1 0,1 0,0 0,1 0,-1 0,1-1,0 1,0 0,0-1,1 0,-1 1,1-1,0 0,1 0,-1-1,1 1,-1-1,4 3,5-2,0 0,1 0,0-2,-1 1,1-1,0-1,0-1,0 0,0 0,0-1,0-1,0 0,0-1,-1 0,1-1,-1 0,0-1,0-1,-1 0,9-6,12-2,-2-1,0-1,0-2,-2-1,0-2,-2 0,21-22,-24 19,-2-1,-1 0,-1-2,-1 0,-1-1,-2-1,0 0,-2-1,7-26,-17 45,0-1,-1 0,-1 0,1 1,-2-1,0 0,0 0,-1 0,0 0,-1 0,-1 1,0-1,0 1,-3-6,4 11,-1 0,0 0,0 1,0-1,0 1,-1 0,0 0,0 0,0 0,-1 1,1-1,-1 1,0 1,-1-1,1 1,-1-1,1 2,-1-1,0 1,0-1,0 2,0-1,0 1,0 0,-1 0,1 0,-4 1,1 3,0 0,0 1,0 0,0 0,1 1,0 0,0 0,0 1,1 0,0 0,0 1,0 0,1 0,0 1,1 0,-1 0,2 0,-1 0,1 1,0 0,-2 7,-4 9,0 0,2 0,1 1,0 0,2 0,2 0,0 1,1-1,2 1,1 0,1-1,5 25,0-23,2 0,1 0,2-1,0 0,2-1,0-1,10 11,5 3,-16-27</inkml:trace>
  <inkml:trace contextRef="#ctx0" brushRef="#br0" timeOffset="2885.793">1892 1037,'-198'354,"129"-150,66-200,1-1,0 1,0 0,0-1,0 1,0 0,1 0,0 0,0 0,0 1,0-1,1 0,0 0,-1 0,2 1,-1-1,0 0,1 0,0 1,0-1,0 0,0 0,1 0,-1 0,1-1,0 1,1 0,-1-1,0 1,1-1,0 0,0 0,0 0,0 0,0 0,1-1,-1 1,1-1,0 0,3 1,11 0,0-2,0 0,0-1,0-1,0 0,0-2,0 0,0-1,0-1,1-1,22-19,-29 10</inkml:trace>
  <inkml:trace contextRef="#ctx0" brushRef="#br0" timeOffset="3146.247">1525 1348,'38'0,"22"0,11 0,-2-5,-8-1,-9 0,-10 1,-6 2,-5-5,-7 1</inkml:trace>
  <inkml:trace contextRef="#ctx0" brushRef="#br0" timeOffset="3532.886">2202 1066,'38'-1,"-23"0,1 1,-1 0,0 0,0 2,0 0,0 0,-1 2,15 4,-28-7,1-1,-1 1,1-1,-1 1,1 0,-1 0,0 0,0 0,1 0,-1 0,0 0,0 0,0 0,0 1,0-1,0 0,0 1,-1-1,1 1,0-1,-1 1,1-1,-1 1,0-1,1 1,-1-1,0 1,0 0,0-1,0 1,0-1,-1 1,1 0,0-1,-1 1,1-1,-1 1,1-1,-1 1,0-1,0 0,1 1,-1-1,0 0,-1 1,-50 55,50-56,0 1,-37 40,38-41,0-1,0 1,0 0,1 0,-1 0,0 0,1 0,-1 0,1 0,-1 0,1 0,0 0,-1 0,1 0,0 0,0 0,0 0,0 0,0 0,0 0,0 1,0-1,0 0,0 0,0 0,1 0,-1 0,1 0,-1 0,0 0,1 0,0 0,-1 0,1 0,0 0,-1-1,1 1,0 0,0 0,0-1,-1 1,1 0,0-1,0 1,0-1,1 1,6 1,0 0,0-1,0 0,0-1,1 1,-1-1,0-1,0 0,0 0,0 0,0-1,0-1,2 0,9-2,7-1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00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0 744,'15'5,"19"1,8 0,2-1,-2-2,-3-1,-3-1,-3 0,-3-1,-1 0,-1-1,0 1,-1-5,-4-1</inkml:trace>
  <inkml:trace contextRef="#ctx0" brushRef="#br0" timeOffset="235.232">86 1027,'38'0,"23"0,9 0,-1-5,-8-2,-9 1,-9 1,-7 1,-5 2,-8 1</inkml:trace>
  <inkml:trace contextRef="#ctx0" brushRef="#br0" timeOffset="2167.44">932 744,'19'0,"16"0,12 0,2 0,-1 0,-6-5,-4-1,-4 0,-2 1,-3 2,-1 1,-1 0,-4 2</inkml:trace>
  <inkml:trace contextRef="#ctx0" brushRef="#br0" timeOffset="3069.963">1355 998,'66'-23,"-2"-3,-1-2,-1-3,-1-3,53-40,-93 58,0-2,-1 0,-1-1,-1-1,0 0,-2-2,0 0,-2 0,0-2,-2 0,2-4,-14 27,1 0,-1 1,1-1,-1 0,1 0,-1 0,0 0,1 1,-1-1,0 0,0 0,1 0,-1 0,0 0,0 0,0 0,0 0,0 0,-1 0,1 0,0 0,0 0,-1 1,1-1,0 0,-1 0,1 0,-1 0,1 0,-1 1,1-1,-1 0,0 1,1-1,-1 0,0 1,0-1,1 1,-1-1,0 1,0-1,0 1,0 0,0-1,1 1,-1 0,0 0,0-1,0 1,0 0,0 0,0 0,0 0,0 0,-52 15,39-4,0 0,2 1,-1 0,1 0,1 2,0-1,1 1,1 1,0 0,1 0,1 1,0 0,-4 16,9-28,0 0,1 0,0 0,0 0,0 1,0-1,1 0,0 1,-1-1,2 0,-1 0,0 1,1-1,0 0,0 1,0-1,1 0,-1 0,1 0,0 0,0-1,0 1,1 0,-1-1,1 1,0-1,0 0,0 0,0 0,1-1,-1 1,1-1,-1 1,1-1,0 0,0-1,0 1,0-1,0 0,3 1,15 0,0-1,0-1,0-1,0-1,0-1,0-1,-1-1,1-1,-1-1,-1 0,1-2,-1 0,-1-2,1 0,-2-1,0 0,0-2,4-5,97-97,-119 116,0 0,0 0,0 0,0 1,1-1,-1 0,0 0,0 0,1 0,-1 1,0-1,0 0,1 0,-1 0,0 0,0 0,1 0,-1 0,0 0,0 0,1 0,-1 0,0 0,1 0,-1 0,0 0,0 0,1 0,-1 0,0 0,1 0,-1 0,0 0,0-1,0 1,1 0,-1 0,0 0,0 0,1-1,-1 1,-14 33,9-23,2-6,1-1,0 1,0 0,0 0,0 0,1 0,0 0,-1 0,2 0,-1 0,0 0,1 1,0-1,0 0,0 1,0-1,1 0,-1 0,1 0,0 1,1-1,-1 0,1 0,-1 0,1-1,0 1,1 0,-1-1,1 1,-1-1,1 0,0 0,0 0,1 0,-1-1,4 3,1-2,-1-1,1 0,0 0,0-1,0 0,0 0,0-1,0 0,0-1,0 0,0 0,0 0,0-1,-1 0,1-1,0 0,-1 0,4-2,122-85,-103 67,-10 6,0-1,-2 0,0-1,-1-1,0-1,11-20,-10-8,-18 48,0 1,1-1,-1 0,0 0,0 0,0 0,0 0,0 0,0 1,0-1,0 0,0 0,0 0,0 0,-1 0,1 0,0 1,-1-1,1 0,-1 0,1 0,0 1,-1-1,0 0,1 1,-1-1,1 0,-1 1,0-1,1 1,-1-1,0 1,0-1,0 1,1-1,-1 1,0 0,0 0,0-1,0 1,0 0,1 0,-1 0,0 0,0 0,0 0,0 0,0 0,0 0,0 1,1-1,-1 0,0 0,0 1,0-1,-9 6,0-1,0 1,0 1,1 0,0 0,0 1,1 0,0 1,1 0,-1 0,2 0,-1 1,2 0,-1 0,1 1,1-1,-2 6,4-8,0-1,1 1,0 0,0 0,1 0,0 0,0-1,1 1,0 0,0 0,1-1,0 1,1-1,-1 1,1-1,1 0,-1 0,1 0,1 0,-1-1,1 0,0 0,0 0,1 0,0-1,0 0,0 0,0-1,1 0,0 0,0 0,0-1,0 0,1 0,-1-1,1 0,-1 0,1-1,0 0,0 0,6-1,43 2,-32-2</inkml:trace>
  <inkml:trace contextRef="#ctx0" brushRef="#br0" timeOffset="3465.809">3049 151,'37'-10,"-17"4,-1 0,2 1,-1 1,0 2,1-1,-1 2,1 1,0 1,0 0,-20-1,1 0,-1 0,0 1,0-1,1 0,-1 1,0-1,0 0,0 1,1-1,-1 1,0 0,0-1,0 1,0 0,0 0,0 0,0 0,0 0,-1 0,1 0,0 0,-1 0,1 0,0 0,-1 0,1 0,-1 0,0 1,1-1,-1 0,0 0,0 1,0-1,0 0,0 1,0-1,0 0,0 0,0 1,-1-1,1 0,0 0,-1 1,-33 56,23-41,6-9,1-5,1 0,0 0,1 0,-1 0,0 0,1 0,0 1,0 0,0-1,0 1,0 0,1 0,0-1,0 1,0 0,0 1,0-1,1 0,0 0,0 0,0 0,0 0,1 0,-1 0,1 0,0 0,0 0,1 0,-1 0,1 0,0 0,0-1,0 1,1-1,-1 0,1 0,0 1,-1-2,2 2,6 2,-1 0,1 0,0-1,0 0,0-1,1 0,0-1,-1 0,1-1,0 0,1 0,11-1</inkml:trace>
  <inkml:trace contextRef="#ctx0" brushRef="#br0" timeOffset="5970.046">3754 236,'81'-13,"-1"-3,-1-4,27-12,-93 29,-1 0,0 0,0-1,-1-1,1 0,-1-1,0 0,0 0,-1-1,0 0,0-1,0-1,-1 1,-1-1,1-1,5-8,-14 18,1-1,0 1,-1-1,1 0,-1 0,1 1,-1-1,1 0,-1 0,1 0,-1 1,0-1,1 0,-1 0,0 0,0 0,0 0,0 0,1 0,-1 0,-1 1,1-1,0 0,0 0,0 0,0 0,-1 0,1 0,0 0,-1 1,1-1,-1 0,1 0,-1 0,1 1,-1-1,1 0,-1 1,0-1,1 0,-1 1,0-1,0 1,1-1,-1 1,0-1,0 1,0 0,0 0,0-1,0 1,1 0,-1 0,0 0,0 0,0 0,0 0,0 0,0 0,0 0,0 0,0 1,1-1,-1 0,0 0,0 1,0-1,0 1,-8 6,-1 1,2 0,-1 0,1 1,1 0,-1 0,2 1,-1 0,1 0,1 0,0 1,0 0,-1 6,-30 82,4 2,5 1,0 27,-38 136,-77 188,137-437,-1 0,0-1,-1 0,-1-1,-1 1,0-1,0-1,-2 0,0 0,0-1,-1-1,0 0,-12 8,22-17,-1-1,0 1,0-1,0 0,1 1,-1-1,-1-1,1 1,0 0,0-1,0 0,0 1,0-1,0 0,0-1,-1 1,1-1,0 1,0-1,0 0,0 0,0 0,1 0,-1-1,0 1,0-1,1 0,-1 0,1 0,-1 0,1 0,0 0,-1-2,-2-3,0 0,1 0,0 0,0 0,0-1,1 1,0-1,1 0,0 0,0 0,1 0,-1-4,4-232,-3 234,0-1,1 1,0-1,1 1,0-1,0 1,1-1,1 1,0 0,0-1,1 2,0-1,0 0,1 1,1 0,0 0,0 0,1 1,-1 0,2 0,-1 1,7-5,248-83,-225 78,-2-2,0-1,-1-1,26-23,68-41,-127 84,1-1,-1 1,1-1,0 1,-1 0,1 0,0 0,0 0,0 0,-1 0,1 0,0 0,0 1,1-1,-1 1,0 0,0-1,0 1,0 0,0 0,0 0,0 1,0-1,0 0,0 1,0-1,0 1,0 0,0 0,0 0,0 0,0 0,-1 0,1 0,0 1,-1-1,1 0,-1 1,1 0,-1-1,0 1,0 0,0-1,0 1,0 0,0 0,0 0,0 0,-1 0,1 0,-1 2,-1 255,5-236,2-5</inkml:trace>
  <inkml:trace contextRef="#ctx0" brushRef="#br0" timeOffset="11275.437">4939 941,'-24'34,"-17"20,-2 6,1-7,4-8,7-6,6-11,0-9,6-8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17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56 678,'-1'1,"-1"0,0 1,1-1,-1 0,0 0,1 1,-1-1,1 1,0-1,0 1,-1 0,1 0,0-1,1 1,-1 0,0 0,0 0,1 0,-1 0,1 0,0 0,-1 0,1 0,0 0,0 0,0 1,-1 7,-2 4,-3 3,0 1,2 0,0 1,2-1,0 1,0-1,2 1,0-1,2 1,0 0,0-1,2 0,1 0,0 0,1 0,3 6,-7-21,0 0,0-1,0 1,1-1,-1 1,1-1,-1 0,1 0,0 0,0 0,0 0,0-1,0 1,0-1,0 0,0 0,0 0,1 0,-1-1,1 1,-1-1,0 0,1 0,-1 0,0 0,1-1,-1 1,0-1,1 0,-1 0,1-1,5-1,0 0,0-1,0 0,-1-1,0 0,0 0,0-1,-1 0,1 0,4-6,94-100,-105 112,0-1,0 0,0 1,0-1,0 1,0-1,0 1,1 0,-1-1,0 1,0 0,0 0,0 0,1 0,-1 0,0 0,0 0,0 0,1 1,-1-1,0 0,0 1,0-1,0 0,0 1,1 0,-1-1,0 1,0 0,-1-1,1 1,0 0,0 0,0 0,0 0,-1 0,1 0,0 0,-1 0,1 0,-1 0,1 0,-1 1,21 57,-18-48,1 4,1-1,1 0,0 0,1-1,1 1,0-2,0 1,1-1,6 5,-13-14,2 1,-1-1,0 0,1 0,-1 0,1-1,0 1,0-1,0 0,0 0,0 0,0-1,0 1,1-1,-1 0,1-1,-1 1,1-1,-1 1,1-1,-1-1,1 1,-1 0,1-1,-1 0,0 0,1-1,-1 1,0-1,0 0,0 0,0 0,1-2,13-11,0 0,-2-2,0 0,-1-1,-1-1,0 0,-1 0,-2-2,0 1,-1-2,-1 1,-1-1,-1 0,0-5,11-85,-18 88</inkml:trace>
  <inkml:trace contextRef="#ctx0" brushRef="#br0" timeOffset="1262.49">1072 1,'-20'212,"10"1,11 85,0-119,-1-177,-1 0,0 1,1-1,-1 0,1 0,-1 1,1-1,0 1,0-1,0 0,0 1,0-1,0 0,1 1,-1-1,1 0,0 1,0-1,-1 0,1 0,1 0,-1 0,0 0,0 0,1 0,-1 0,1 0,0 0,0-1,-1 1,1-1,0 0,0 1,0-1,0 0,1 0,-1 0,0 0,0-1,1 1,-1-1,0 1,1-1,8-5,-1 0,0-1,0-1,0 1,0-2,-1 1,-1-1,1-1,-1 1,1-3,10-9,-14 14,17-17,1 0,1 2,1 0,1 2,0 0,12-4,-37 22,-1 1,1-1,0 1,0-1,0 1,0 0,0-1,0 1,0 0,0 0,0-1,0 1,1 0,-1 0,0 0,0 0,0 1,0-1,0 0,0 0,0 1,0-1,0 0,0 1,0-1,0 1,0-1,0 1,-1 0,1-1,0 1,0 0,0 0,-1-1,1 1,-1 0,1 0,0 0,-1 0,1 0,-1 0,0 0,1 0,-1 0,0 0,0 0,0 0,1 1,2 58,-3-52,0 6,-2-3,1 0,0-1,0 1,1 0,1 0,-1-1,2 1,0-1,0 1,1-1,0 1,1-1,0 0,0-1,1 1,0-1,1 0,0 0,1 0,0-1,0 0,3 2,-1-6,0-1,0 0,0 0,0 0,1-1,-1-1,1 1,-1-2,1 1,0-1,-1-1,1 0,-1 0,1-1,-1 0,1-1,-1 0,0 0,0-1,-1 0,1 0,-1-1,0-1,5-3,100-104,-104 103,-1 1,0-2,0 1,-1-1,0 0,-1 0,0-1,-1 0,0 0,-1 0,-1-1,0 1,0-1,0-10,-3 21,0 0,0 0,0 0,0 0,0 0,0-1,-1 1,1 0,-1 0,1 0,-1 0,0 0,0 0,0 0,0 1,0-1,0 0,0 0,-1 1,1-1,-1 1,1-1,-1 1,0 0,1-1,-1 1,0 0,0 0,0 0,0 0,0 1,0-1,0 0,0 1,0 0,0-1,0 1,0 0,-1 0,1 0,-83 24,76-18,0 2,0-1,0 1,1 1,0 0,1 0,-1 0,2 1,0 0,0 0,1 1,0-1,0 1,2 0,-1 1,1-1,1 1,0-1,1 1,0 0,0-1,1 1,1 0,0 0,1-1,2 10,2-12,-1-1,1 0,1 0,0-1,0 1,0-2,1 1,0-1,0 0,0-1,1 0,0 0,0-1,0 0,1 0,-1-1,1 0,0-1,-1 0,1-1,0 0,0 0,0-1,6-1,3-2,0-1,-1-1,0 0,0-1,0-1,0-1,-1-1,0 0,-1-1,0-1,-1 0,2-3,6-6,-1-1,-1 0,0-2,-2-1,-1 0,-1-1,13-26,17-91,-46 140,-1 1,0-1,0 0,0 0,0 0,0 0,0 0,-1 0,1 0,-1 0,1 0,-1 0,0 0,0 1,0-1,0 0,0 1,0-1,0 0,0 1,-1-1,1 1,0 0,-1 0,0-1,1 1,-1 0,0 0,1 0,-1 0,0 1,0-1,0 0,0 1,1 0,-1-1,0 1,0 0,0 0,0 0,0 0,0 0,0 0,0 1,0-1,0 1,0-1,0 1,1 0,-1-1,0 1,0 0,1 0,-1 1,1-1,-1 0,1 0,-1 2,-3-1,0 1,0-1,0 1,1 1,-1-1,1 1,0-1,0 1,0 1,1-1,-1 0,1 1,0 0,0-1,1 1,0 0,-1 1,2-1,-1 0,0 3,4-5,-1 0,1 0,1 0,-1 0,0-1,1 1,-1-1,1 0,0 0,-1 0,1 0,0 0,0 0,0-1,1 0,-1 1,0-1,1-1,-1 1,0 0,1-1,-1 1,1-1,-1 0,1 0,-1-1,0 1,1-1,2 0,-2 1,15 0,49 6,-66-5,-1 0,1-1,-1 1,1 0,-1 0,0 0,1 0,-1 0,0 0,0 0,0 1,0-1,0 0,0 1,0-1,0 1,-1-1,1 1,0-1,-1 1,1-1,-1 1,0 0,1-1,-1 1,0 0,0-1,0 1,0 0,0-1,-1 1,1 0,0-1,-1 1,0-1,1 1,-1-1,0 2,-10 28,9-27,0 0,-1 0,1 1,0-1,1 1,-1 0,1-1,0 1,0 0,1 0,-1 0,1-1,0 1,1 0,-1 0,1 0,0 0,0-1,0 1,0 0,1-1,0 1,0-1,0 0,1 1,0-1,-1 0,1-1,1 1,109 46,-101-40</inkml:trace>
  <inkml:trace contextRef="#ctx0" brushRef="#br0" timeOffset="1868.267">2653 961,'48'-15,"0"-2,-1-2,-1-3,8-6,-42 24,-1-1,0 0,-1 0,1-1,-1 0,0-1,0-1,-1 1,0-1,0-1,-1 0,0 0,-1-1,0 1,0-2,-1 1,-1-1,1 0,-2 0,1 0,-2-1,0 1,1-5,-5 12,1 0,-1 0,0 0,-1 1,1-1,-1 1,1-1,-1 1,0-1,0 1,-1 0,1 0,-1 0,1 0,-1 1,0-1,0 1,0-1,0 1,-1 0,1 0,-1 1,1-1,-1 1,1-1,-1 1,0 0,0 1,0-1,1 1,-1-1,0 1,0 0,0 1,0-1,0 1,1-1,-1 1,0 0,0 1,1-1,-1 1,1-1,-1 1,1 0,0 0,-1 1,-9 6,0 0,0 1,1 0,0 1,1 0,0 1,1 0,0 1,1 0,0 0,1 1,1 0,0 1,1 0,1 0,0 0,1 0,1 1,0-1,0 9,2-16,1 0,0 0,0 0,1 0,0 0,0 0,1-1,0 1,1-1,-1 1,1-1,1 0,-1 0,1 0,1 0,-1-1,1 1,0-1,0 0,1-1,0 0,0 1,0-2,1 1,-1-1,1 0,0 0,0-1,1 0,-1 0,1-1,-1 0,1 0,0-1,0 0,0 0,4 0,0-1,1 0,-1 0,0-2,1 1,-1-1,0-1,0-1,0 1,10-6,2-2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1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1 666,'35'1,"0"0,0-3,0-1,0-2,-1-1,1-1,-1-2,-1-2,10-4,6-12,-2-2,0-2,-2-2,-2-2,35-35,53-90,-128 156,0 1,0-1,0 0,-1 0,0 0,1 0,-2 0,1 0,0-1,-1 1,0-1,0 1,0-1,-1 0,1 1,-1-1,0 1,0-1,-1 0,1 1,-1-1,0 1,-1-1,1 1,-1-1,0 1,0 0,0 0,0 0,-1 0,1 0,-1 0,0 1,-1 0,1-1,0 1,-1 0,0 0,1 1,-1-1,0 1,-1 0,-2-1,0 2,1 0,-1 1,1 0,-1 1,1-1,0 1,-1 0,1 1,0 0,-1 0,1 0,0 0,1 1,-1 0,0 1,1-1,0 1,0 0,0 0,-3 4,-84 100,80-92,1 2,1-1,1 1,0 1,1 0,1 0,1 0,1 1,0 0,2 0,0 0,1 0,1 1,1-1,1 0,1 1,3 15,-3-28,0 0,1 0,0 0,1 0,-1 0,1-1,1 1,-1-1,2 0,-1-1,0 1,1-1,1 0,-1 0,1-1,-1 0,2 0,-1-1,0 0,1 0,0 0,0-1,0 0,0-1,0 0,1 0,6 0,12 1,-1-1,1-2,-1 0,1-2,-1 0,0-2,0-1,12-5,-4 0,-2-2,0-1,0-2,-1 0,-1-3,-1 0,0-2,-1-1,-2-1,0-1,-1-1,-2-2,0 0,12-21,-30 40,1 1,-2-1,1 0,-1 0,0-1,-1 1,0-1,0 1,0-1,-1 0,0 0,-1-1,0 1,0 0,-1 0,0-1,0 1,-1-2,1 9,-1 0,1 0,-1 0,1 0,-1 0,0 0,0 0,1 0,-1 0,0 0,0 1,0-1,0 0,0 0,0 1,0-1,0 1,0-1,0 1,0-1,-1 1,1 0,0-1,0 1,0 0,-1 0,1 0,0 0,0 0,0 0,-1 0,1 0,0 1,0-1,0 0,0 1,0-1,-1 1,1-1,0 1,0 0,-1 0,-39 34,31-23,2 1,-1 0,2 1,0 0,0 0,1 0,1 1,1-1,0 2,1-1,-1 9,3-17,0 0,1 0,0 0,0 0,1 0,0 0,0 0,0 0,1-1,0 1,0 0,1-1,0 1,0-1,1 0,-1 0,1 0,1-1,-1 1,1-1,0 0,0 0,0-1,1 1,-1-1,4 1,2 1,1-1,0 0,0-1,0 0,0-1,1-1,0 0,-1 0,1-1,0-1,0 0,-1-1,1 0,0-1,-1 0,1-1,-1-1,10-3,11-6,1-1,-2-2,0-1,-1-2,-1-1,2-3,-10 8,0-2,-1 0,-1-1,0-2,-2 0,0-1,-1 0,-1-1,-1-1,-2-1,0 0,-1-1,-2 0,0-1,5-26,-13 48,-1 0,0 0,0 0,0 0,-1-1,0 1,1 0,-1 0,-1 0,1-1,-1 1,0 0,1 0,-2 0,1 0,0 0,-1 0,0 0,0 0,0 1,0-1,-1 1,0-1,1 1,-1 0,0 0,0 0,-1 1,1-1,-1 1,1-1,-1 1,0 0,0 1,0-1,0 1,0 0,0-1,0 2,0-1,0 0,-1 1,1 0,0 0,0 0,0 1,-2 0,-3 3,-1 0,1 1,0 1,0 0,1 0,0 0,0 1,0 1,1-1,0 1,1 0,-1 1,2-1,-1 1,1 0,0 1,-2 6,-2 7,1 0,1 1,1 0,1 0,1 0,1 0,1 3,1-15,0 1,1-1,0 1,1 0,0-1,1 1,0-1,1 0,1 0,0 0,0 0,1 0,1-1,0 0,0 0,1-1,1 1,0-1,0-1,1 0,0 0,0-1,4 3,1-2,0 0,1-1,0-1,0-1,0 0,1 0,0-2,0 0,0-1,1 0,-1-2,1 0,-1 0,1-2,-1 0,1-1,1-1,7-3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1,'0'38,"5"23,2 5,-1-3,-1-8,-1-13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09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653 594,'2'1,"0"1,0-1,0 1,-1-1,1 1,0 0,-1 0,1 0,-1 0,0 0,0 0,0 0,0 0,0 0,0 1,-1-1,1 0,-1 1,1-1,-1 0,0 1,0-1,0 0,0 3,0-2,-18 149,-12 11,19-113,1 1,3 0,0 51,6-80,0-19,0 1,0 0,0 0,1 0,0 0,-1 0,1 0,0 0,1 0,-1 0,1 0,0 0,0 0,0 0,0 0,1-1,0 1,-1 0,1-1,0 1,1-1,-1 0,1 0,-1 0,1 0,0 0,0-1,0 1,1-1,-1 0,1 0,-1 0,1 0,0 0,1-1,8 0,0 0,0-1,1-1,-1 0,0-1,0 0,0-1,8-4,64-9,300-13,-379 29,-3 0,-1 1,0-1,1 1,-1-1,0 0,1 0,-1 0,1 0,-1-1,0 1,1-1,-1 1,0-1,1 0,-1 0,0 0,0 0,0 0,0 0,0-1,0 1,0-1,0 1,-1-1,1 0,-1 0,2-1,-3-8</inkml:trace>
  <inkml:trace contextRef="#ctx0" brushRef="#br0" timeOffset="559.935">1500 650,'20'-10,"1"1,1 1,-1 0,1 2,0 1,0 0,1 2,0 0,-1 2,1 0,19 3,-40-3,0 1,1-1,-1 1,0 0,0 0,1 0,-1 0,0 0,0 1,1-1,-1 1,0-1,0 1,0 0,1 0,-1 0,0 0,0 0,-1 0,1 1,0-1,0 0,-1 1,1 0,0-1,-1 1,0 0,1 0,-1 0,0 0,0 0,0 0,0 0,-1 0,1 0,0 1,-1-1,0 0,1 0,-1 1,0-1,0 0,0 1,-1-1,1 0,-1 2,-96 126,97-127,0 1,0 0,0 0,1 0,0-1,-1 1,1 0,1-1,-1 1,1-1,-1 1,1-1,0 0,0 0,0 0,1 0,-1 0,1 0,-1 0,1-1,0 1,0-1,0 0,0 0,1 0,-1 0,1-1,-1 1,1-1,-1 0,1 0,0 0,-1-1,5 1,22 12,6 5,-27-15,-1 0,1 1,0 0,-1 0,0 0,0 1,0 1,-1 0,0 0,0 0,0 0,-1 1,0 1,0-1,0 1,-1-1,-1 2,1-1,-4-3,-1-1,0 1,0-1,0 0,0 1,-1-1,0 0,0 0,0 1,0-1,-1 0,1 0,-1 0,0 0,0 0,-1-1,1 1,-1-1,0 1,0-1,0 0,0 0,-3 2,-86 55,84-57,0 2,-1-1,1 1,-1-2,0 1,0-1,0-1,-1 0,1 0,-1-1,1 0,-1 0,1-1,-6-1,1-19,20 8</inkml:trace>
  <inkml:trace contextRef="#ctx0" brushRef="#br0" timeOffset="826.604">2431 482,'-14'38,"-6"32,2 9,3-4,5-6,-2-9,3-10,1-9,3-7,3-4,0-2,2-2,0 1,1-1,-1-4</inkml:trace>
  <inkml:trace contextRef="#ctx0" brushRef="#br0" timeOffset="5581.84">2911 170,'26'271,"3"-21,-22-189,4 0,2-1,2-1,3 0,3 0,-20-57,2 2,-1-1,0 1,0 0,0 0,0-1,-1 2,0-1,1 0,-2 0,1 0,0 0,-1 1,0-1,0 0,0 0,0 1,-1-1,1 0,-1 0,0 1,-1-1,1 0,-1 0,0-1,1 1,-2 0,1 0,0-1,-1 1,0-1,-1 1,-13 4,0 0,0-1,-1-1,0-1,0-1,0 0,-1-1,-7-1,-24 6,-568 81,-252 63,371-60,-31 30,252-55,277-67,1 0,-1 1,0-1,0 0,1 1,-1-1,0 0,0 0,0 0,1 1,-1-1,0 0,0 0,0 0,0-1,0 1,1 0,-1 0,0 0,0 0,0-1,1 1,-1 0,0-1,0 1,1-1,-1 1,0-1,1 1,-1-1,1 0,-1 1,0-1,1 0,-1 1,1-1,0 0,-1 1,1-1,0 0,-1 0,1 0,0 1,0-1,0 0,-1 0,1 0,0 0,0 1,0-1,1-1,9-50,-5 35,39-305,22-293,-54 517,-5 0,-6-73,-1 166,0 1,0 0,0 0,0 0,1 0,-1-1,1 1,0 0,1 0,-1 0,1 1,-1-1,1 0,0 0,1 1,-1-1,1 1,-1 0,1 0,0 0,0 0,0 0,1 1,-1-1,0 1,1 0,0 0,0 0,-1 1,1-1,0 1,0 0,0 0,1 0,0 0,151-6,105-29,1052-126,-823 126,30 21,-169 42,-314-20,-7 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2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160 1,'-17'11,"0"0,1-1,0 2,1 0,0 1,1 0,1 1,0 1,11-13,1 1,-1-1,1 1,0-1,0 1,0 0,0 0,0-1,0 1,1 0,0 0,-1 0,1 0,0 0,0 0,1-1,-1 1,0 0,1 0,0 0,0 0,0-1,0 1,0 0,0-1,1 1,-1-1,1 0,0 1,0-1,0 0,0 0,0 0,0 0,1 0,-1-1,0 1,1-1,-1 1,1-1,0 0,-1 0,1 0,0 0,1-1,46 16,-42-15,0 0,0 0,0 1,0 0,-1 1,1 0,-1 0,0 0,0 1,0 0,0 1,-1-1,1 1,-1 0,-1 1,1 0,-1 0,0 0,0 0,0 1,-1 0,0 0,1 3,-4-4,1-1,-1 1,0-1,-1 1,0-1,0 1,0 0,0-1,-1 1,0-1,0 1,0-1,-1 1,0-1,0 0,0 0,-1 0,0 0,0 0,0 0,0-1,-1 1,1-1,-1 0,-1 0,1-1,0 1,-1-1,0 0,1 0,-1 0,-5 1,4 1,0-1,0 0,0-1,0 1,-1-1,0 0,1 0,-1-1,0 0,0-1,0 1,0-1,-1 0,1-1,0 0,0 0,-1-1,1 1,0-1,0-1,0 0,0 0,0 0,0-1,-3-1,-3-8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1 342,'34'0,"-1"-2,1-1,0-1,-1-2,0-1,-1-2,1-1,-2-1,1-2,6-5,-23 8,-1 0,1-1,-2-1,0 0,0-1,-1 0,-1-1,0 0,-1-1,1-2,-10 15,1-1,0 0,-1 1,0-1,0 0,0 0,0 0,0 1,0-1,-1 0,1 0,-1 0,0 0,0 0,0-1,0 1,-1 0,1 0,-1 1,0-1,1 0,-2 0,1 0,0 0,0 1,-1-1,1 0,-1 1,0 0,0-1,0 1,0 0,0 0,-1 0,1 0,-1 0,1 1,-1-1,1 1,-1-1,0 1,0 0,0 0,0 0,0 1,-2-1,-3-1,-1 0,0 1,0 0,0 0,0 1,0 0,0 1,0 0,0 0,1 1,-1 0,0 0,1 1,-1 0,1 1,0 0,0 0,-2 2,-125 105,122-98,0 0,1 1,1 0,0 1,1 0,1 1,1 0,0 0,0 1,2 0,0 0,1 1,1 0,1 0,0 0,1 0,1 0,1 1,1-12,0 0,0 0,0 0,1-1,0 1,0-1,1 1,0-1,0 0,0 0,1 0,0 0,0-1,1 1,-1-1,1 0,0-1,0 1,1-1,-1 0,1 0,0-1,0 1,4 0,7 3,0-1,1 0,-1-2,1 0,0 0,0-2,0-1,14 0,19-1,-1-3,0-2,0-2,-1-2,0-2,32-13,-50 13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28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14,'-12'-4,"-1"1,0 1,0 0,0 0,0 1,0 1,0 0,-1 1,1 1,0 0,1 0,-1 2,0-1,1 2,-1-1,1 2,1 0,-12 6,3 3,15-13,0 0,0 0,0 0,0 1,1-1,0 1,-1 0,1 1,0-1,0 1,1-1,-1 1,1 0,0 1,0-1,0 0,1 1,-1 0,1 0,0-1,1 1,-1 0,1 1,0-1,0 0,0 0,1 0,0 1,0-1,0 0,1 0,0 0,0 4,6 2,0-2,1 1,0-1,1 0,-1-1,2 0,-1 0,1-1,0 0,1-1,-1 0,1-1,0 0,10 3,-7-2,1 0,-1 1,0 1,-1 0,0 1,-1 1,1 0,6 7,-17-14,0-1,0 0,0 1,-1-1,1 1,-1-1,1 1,-1 0,0 0,0 0,0 0,0-1,-1 1,1 0,-1 0,0 1,0-1,0 0,0 0,0 0,-1 0,1 0,-1 0,0 0,0-1,0 1,0 0,0 0,-1-1,1 1,-1 0,0-1,0 0,0 1,0-1,0 0,0 0,-2 1,-6 5,1 0,-1-1,-1-1,1 0,-1 0,0-1,0 0,-1-1,-2 1,-188 32,178-36</inkml:trace>
  <inkml:trace contextRef="#ctx0" brushRef="#br0" timeOffset="366.049">702 212,'-12'32,"1"0,2 1,1 0,2 0,1 1,1 0,2-1,2 1,2 16,-2-45,1 0,0-1,0 1,0-1,0 1,1-1,0 1,0-1,0 0,0 0,1 0,0 0,-1-1,1 1,1-1,-1 1,0-1,1 0,0 0,-1-1,1 1,0-1,1 0,-1 0,0 0,1 0,-1-1,1 0,-1 0,1 0,-1 0,1-1,4 0,1 0,0 0,0-1,0-1,0 0,-1 0,1-1,0 0,-1 0,0-1,0-1,0 1,0-1,-1-1,0 0,0 0,0 0,5-7,4-4,0-2,-1 0,-1-1,-1 0,0-1,6-15,-14 24,-1-1,0 0,-1-1,0 0,-1 1,0-1,-1 0,-1 0,0 0,-1 0,0-1,-2-3,1 11,1 1,-1 0,-1 0,1 0,-1 0,0 0,0 0,-1 0,0 1,0-1,0 1,-1 0,0 0,0 0,0 0,0 1,-1-1,0 1,0 0,0 1,0-1,0 1,-1 0,0 0,1 1,-1 0,0 0,-3-1,-42 4,32 6</inkml:trace>
  <inkml:trace contextRef="#ctx0" brushRef="#br0" timeOffset="970.313">1211 607,'167'-198,"-16"26,-79 112,-69 60,-1 1,0 0,1 0,-1 0,0 1,0-1,0 0,0 1,0-1,0 1,0 0,0 0,-1 0,1 0,0 0,-1 0,0 0,0 0,1 0,-1 1,-1-1,1 1,0-1,0 1,-1-1,0 1,1-1,-1 1,0-1,0 1,0-1,-1 1,1-1,-1 1,1-1,-1 1,-1 1,2 1,0 14,-1-16,0 1,0-1,0 0,1 1,-1-1,1 0,0 1,0-1,0 1,0-1,1 0,-1 1,1-1,0 0,0 1,0-1,1 0,-1 0,1 0,0 0,-1 0,1 0,1-1,-1 1,0-1,1 1,-1-1,1 0,-1 0,1 0,0 0,0 0,0-1,0 1,0-1,3 1,7-3,-1-1,1 0,-1-1,0 0,0-1,0 0,-1-1,1-1,-1 1,0-2,-1 1,0-2,0 1,6-7,6-2,-4 3,72-34,-87 48,-1 0,0 0,1 1,-1-1,0 1,1 0,-1 0,0-1,0 1,0 0,-1 1,1-1,0 0,-1 0,0 1,1-1,-1 1,0-1,0 1,-1 0,1-1,0 1,-1 0,1 0,-1-1,0 1,0 0,0 0,-1-1,1 1,-1 0,1 0,-1-1,0 1,0 0,0-1,0 1,-7 26,6-23,0-1,0 0,0 1,1-1,0 1,0 0,0-1,1 1,0 0,0 0,0-1,1 1,0 0,0-1,0 1,1-1,0 3,9-1,-1-5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2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374 762,'-17'-119,"16"116,0 0,0 0,-1 0,1 0,-1 0,1 0,-1 1,0-1,0 1,0-1,-1 1,1 0,-1 0,1 0,-1 0,1 0,-1 1,0-1,0 1,0 0,0-1,0 1,0 1,0-1,0 0,-1 1,1 0,0-1,0 1,0 0,-1 1,1-1,0 1,0-1,-3 2,-10 4,1 0,-1 1,1 1,1 1,-1 0,2 1,-1 0,1 1,1 0,0 1,0 1,1 0,1 0,0 1,1 0,1 1,0 0,-4 12,8-19,-1 1,2 0,-1 0,1 1,1-1,0 0,0 1,1 0,0-1,0 1,1 0,1 0,0-1,0 1,1 0,0-1,0 1,1-1,0 0,1 0,0 0,1 0,0-1,0 0,0 0,1 0,1 0,-1-1,2 1,14 3,1 0,-1-2,1-1,1 0,-1-2,1 0,1-2,-1-1,0-1,1-1,-1-1,1-1,-1-1,1-1,-1-1,0-2,0 0,-1-2,0 0,0-1,20-13,-6 6</inkml:trace>
  <inkml:trace contextRef="#ctx0" brushRef="#br0" timeOffset="303.917">910 734,'-9'17,"1"1,1-1,0 1,2 1,0-1,1 1,1 0,1 0,0 0,1 0,2 0,0 0,0 0,3 7,-2-21,0 0,0 0,0 0,0 0,1-1,0 1,0-1,1 1,-1-1,1 0,0 0,0-1,0 1,0-1,0 0,1 0,0 0,0-1,-1 1,1-1,1 0,-1-1,0 1,0-1,1 0,-1-1,0 1,1-1,-1 0,1 0,-1-1,0 1,1-1,-1 0,0-1,1 1,2-3,22-6,-1-1,0-1,-1-2,0-1,8-7,-17 10,-5 6,-2-2,1 0,-1-1,0 0,0 0,-1-1,-1-1,1 0,-2 0,0-1,0 0,-1-1,-1 0,0 0,0-1,-1 0,-1 0,-1 0,0 0,-1-1,0 0,-1 0,-2 10,0 1,-1-1,1 0,-1 1,0-1,0 0,-1 1,1-1,-1 1,0 0,0 0,-1 0,1 0,-1 0,0 0,0 0,0 1,0 0,-1-1,0 1,1 1,-1-1,0 0,0 1,0 0,-1 0,1 0,-1 0,1 1,-1 0,-3-1,-4 0,0 0,0 1,0 0,0 1,0 0,0 1,0 0,0 1,0 0,0 1,1 0,-1 2,-49 25,41-15</inkml:trace>
  <inkml:trace contextRef="#ctx0" brushRef="#br0" timeOffset="770.141">1559 1157,'309'-395,"-209"276,-104 151,-6 18,7-44,0 1,1-1,0 0,0 1,1 0,0-1,0 1,1 0,-1 0,2-1,-1 1,1 0,0 0,0-1,0 1,1-1,0 1,1-1,-1 0,1 0,1 0,-1 0,1 0,0-1,0 1,3 2,-2-4,1 0,1 0,-1-1,0 1,1-1,0-1,-1 1,1-1,0 0,0-1,1 0,-1 0,0 0,0-1,0 0,1 0,-1-1,0 0,0 0,0-1,0 0,0 0,0-1,-1 1,1-2,-1 1,1-1,-1 0,0 0,-1 0,1-1,-1 0,0 0,3-4,82-96,-80 90</inkml:trace>
  <inkml:trace contextRef="#ctx0" brushRef="#br0" timeOffset="1170.812">2830 508,'-33'9,"1"1,1 1,0 2,1 1,0 1,1 2,-15 12,41-28,0 1,0-1,0 1,0 0,0 0,0 0,1 1,-1-1,1 1,-1-1,1 1,0 0,0 0,0 0,1 0,-1 0,1 0,-1 1,1-1,0 1,0-1,1 0,-1 1,1-1,0 1,-1-1,2 1,-1 0,0-1,1 1,-1-1,2 3,5 2,0-1,0 0,1 0,0 0,1-1,-1-1,1 1,0-1,1-1,-1 0,1 0,-1-1,1 0,5 1,94 46,-107-49,-1 0,1 1,-1-1,0 0,1 0,-1 1,0-1,0 1,0-1,0 1,0-1,0 1,0 0,-1 0,1-1,-1 1,1 0,-1 0,0 0,1-1,-1 1,0 0,0 0,0 0,-1 0,1-1,0 1,-1 0,1 0,-1 0,1-1,-1 1,0 0,0-1,0 1,0-1,0 1,0-1,0 1,-2 0,-62 51,54-46,-8 6,0 0,-1-1,0-1,-1-1,0-1,-1-1,-15 3,13-6</inkml:trace>
  <inkml:trace contextRef="#ctx0" brushRef="#br0" timeOffset="1501.747">3394 198,'-10'43,"-7"38,-2 15,-2-3,3-9,4-14,0-9,2-10,3-8,3-8,-2-5,0-2,2-1,2-1,1 1,1-1,-3-3,-2-7</inkml:trace>
  <inkml:trace contextRef="#ctx0" brushRef="#br0" timeOffset="1688.39">2914 705,'43'-4,"38"-3,16 1,-1 2,-10 0,-11 2,-13 1,-8 0,-8 1,-7 1,-6 4,-3 1,-7 0</inkml:trace>
  <inkml:trace contextRef="#ctx0" brushRef="#br0" timeOffset="2469.447">4212 790,'-7'-8,"-1"2,0-1,0 1,0 0,-1 1,0 0,0 0,0 1,-1 0,1 0,-1 1,0 1,0 0,0 0,0 1,0 0,0 0,-1 2,1-1,0 1,0 0,0 1,0 0,0 1,0 0,1 1,-1 0,1 0,0 1,0 0,1 1,-1 0,1 0,1 0,-1 1,1 1,0-1,1 1,-1 0,1 1,-3 1,0 1,1 0,0 1,1 0,0 0,1 0,0 1,1 0,0 0,1 0,1 0,0 1,1 0,0 0,1-1,1 1,0 0,1 0,0 0,2 6,-2-16,0-1,1 0,-1 1,1-1,-1 0,1 0,0 1,1-2,-1 1,0 0,1 0,-1-1,1 1,0-1,0 0,0 0,0 0,0 0,1-1,-1 1,0-1,1 0,-1 1,1-2,-1 1,1 0,0-1,-1 0,1 0,0 0,-1 0,1 0,2-1,7-1,-1-1,0 0,1-1,-1 0,-1-1,1 0,-1-1,1 0,0-2,106-106,-36 28,-70 74,0 2,1-1,1 2,0 0,0 0,0 2,1-1,0 2,2 0,-15 5,0 1,0 0,0 0,0-1,0 1,0 0,0 1,0-1,0 0,0 1,0-1,0 1,0-1,0 1,0 0,0 0,-1 0,1 0,0 0,0 0,-1 1,1-1,-1 1,1-1,-1 1,0-1,0 1,1 0,-1-1,0 1,0 0,-1 0,1 0,0 1,17 78,-16-68,-1-4,0-1,0 1,1 0,1-1,-1 1,1-1,0 1,1-1,0 0,1-1,-1 1,1-1,1 0,-1 0,1 0,8 3</inkml:trace>
  <inkml:trace contextRef="#ctx0" brushRef="#br0" timeOffset="2889.804">4607 1072,'80'-113,"6"4,40-35,-126 144,0 1,0 0,0-1,0 1,0-1,0 1,0-1,1 1,-1-1,0 1,0-1,1 1,-1-1,0 1,0-1,1 0,-1 1,1-1,-1 0,0 1,1-1,-1 0,1 1,-1-1,1 0,-1 1,1-1,-1 0,1 0,-1 0,1 0,-1 0,1 1,-1-1,1 0,-1 0,1 0,-1 0,1 0,-1-1,1 1,-1 0,1 0,-1 0,1 0,-1-1,1 1,-1 0,1 0,-1-1,1 1,-1 0,1-1,-1 1,0 0,1-1,-1 1,0-1,1 1,-1-1,0 1,0-1,1 1,-1-1,0 1,-5 43,2-36,0 0,0 0,1 0,0 0,1 0,-1 0,1 1,1-1,-1 1,2-1,-1 1,1-1,0 0,0 1,0-1,1 0,1 0,-1 0,1 0,0 0,1-1,0 1,0-1,0 0,0 0,1 0,0-1,1 1,-1-1,1-1,5 5,2-5,1 0,-1-1,1 0,0-1,0-1,-1 0,1-1,0 0,0-1,0-1,0 0,-1-1,1 0,-1-1,0 0,0-2,0 1,-1-1,0-1,0-1,6-4,114-118,-105 102,-16 15</inkml:trace>
  <inkml:trace contextRef="#ctx0" brushRef="#br0" timeOffset="3470.417">6018 0,'-7'150,"-7"-1,-21 86,11-78,-10 87,17-160,4-93,5-4</inkml:trace>
  <inkml:trace contextRef="#ctx0" brushRef="#br0" timeOffset="3689.165">5567 424,'43'9,"38"4,15-1,-3-3,-9-2,-14-3,-9-1,-9-2,-10-1,-7-1,-4 1,-4-1,0 1,-6-1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8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656 1,'-34'0,"1"2,0 1,0 2,0 1,1 2,0 1,0 1,1 2,-19 10,31-9,1 1,0 0,1 1,0 1,2 1,0 0,0 1,-6 12,-19 22,27-39,2 1,-1 1,2 0,0 1,1 0,0 0,2 1,0 0,0 0,2 1,0 0,1 0,1 0,0 9,2-20,0 1,1-1,0 0,0 1,1-1,0 0,0 1,0-1,1 0,0 0,1 0,0 0,0-1,0 1,1-1,0 1,0-1,0 0,1-1,0 1,0-1,1 0,-1 0,1-1,0 1,0-1,1 0,18 5,-1-1,1-1,0-1,0-1,1-1,6-1,8-2,0-1,-1-2,1-2,-1-1,1-2,-2-2,7-4,-24 8,0 0,-1-2,0 0,-1-1,0-2,0 0,17-11,-23 10</inkml:trace>
  <inkml:trace contextRef="#ctx0" brushRef="#br0" timeOffset="330.734">769 340,'-41'0,"-397"17,190 20,263-34,4-3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39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65,'-22'135,"-4"45,-7-1,-8-1,-28 62,51-195,-1 0,-2-1,-2-1,-8 10,21-33,18-18,22-25,-13 9</inkml:trace>
  <inkml:trace contextRef="#ctx0" brushRef="#br0" timeOffset="5762.322">621 37,'-2'1,"0"0,0 1,1-1,-1 1,0 0,1-1,-1 1,1 0,0 0,-1 0,1 0,0 0,0 0,0 0,1 1,-1-1,0 0,1 0,0 1,-1-1,1 0,0 1,0-1,0 0,0 1,0 0,-14 225,-27 78,-43-30,69-233,-15 82,25-74,5-44,0 1,0-1,-1 1,0-1,0 1,-1-1,0 0,-1 1,1-1,-1 0,-3 4,-12 16,24-31</inkml:trace>
  <inkml:trace contextRef="#ctx0" brushRef="#br0" timeOffset="6680.132">0 149,'27'-17,"0"2,0 1,2 1,-1 2,2 0,15-2,4-1,1 2,1 2,0 2,0 2,1 3,-1 2,1 2,-1 2,40 9,-72-8,0 0,0 2,-1 0,1 1,-1 1,-1 1,0 0,0 1,-1 1,14 12,-23-17,0 0,-1 0,0 1,0 0,0 0,-1 0,0 1,-1 0,0 0,0 0,0 0,-1 1,-1-1,1 1,-1 0,-1 0,0 0,0 0,0 0,-1 0,-1 0,0 0,0-1,-1 5,-1 0,-1-1,0 0,0 0,-1-1,-1 0,0 0,0 0,-1 0,-1-1,0 0,0-1,-1 0,0 0,0-1,-7 5,-15 12,-86 50,88-65,0-2,0-1,-1-2,0 0,0-2,0-1,-12-2,43 0,-1 1,0 0,1-1,-1 1,0-1,0 1,1-1,-1 1,0 0,0-1,0 1,0 0,0-1,0 1,0-1,0 1,0 0,0-1,0 1,-1-1,1 1,0 0,0-1,-1 1,1-1,0 1,-1-1,1 1,0-1,-1 1,1-1,-1 1,1-1,-1 1,1-1,-1 0,1 1,-1-1,1 0,-1 0,1 1,-1-1,0 0,1 0,-1 0,1 0,-1 0,0 1,1-1,-1 0,1-1,-1 1,0 0,1 0,-1 0,0 0,1 0,-1-1,1 1,-1 0,1 0,207 119,-151-74,-2 2,-3 3,-1 2,38 54,-19-10,-63-90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03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280 778,'-26'18,"1"1,1 1,1 2,0 0,2 1,0 1,2 1,1 1,1 1,-8 18,20-38,0 0,1 0,0 1,1 0,-1-1,1 1,1 0,0 0,0 1,1-1,-1 0,2 1,-1-1,1 1,1-1,-1 0,2 1,-1-1,1 0,0 0,1 0,0 0,0 0,0 0,1-1,0 0,1 0,0 0,0 0,0-1,1 1,0-1,0-1,4 3,1-2,1-1,0-1,0 0,1 0,-1-1,1-1,0 0,-1-1,1 0,0-1,0-1,0 0,-1 0,1-1,-1-1,1 0,-1-1,0 0,0-1,0 0,-1-1,1 0,-2-1,1 0,-1-1,0 0,8-8,-3 2,0 0,0 0,-1-1,-1-1,-1-1,0 1,-1-2,-1 0,0 0,-2-1,0 0,-1 0,-1-1,-1 1,-1-2,0 1,-1 0,-2-1,0 1,-1-1,-1 1,-1-1,-1 1,0 0,-2 0,-3-9,4 21,-1 0,0 0,0 1,-1-1,0 1,0 0,0 1,-1-1,0 1,-1 1,1-1,-1 1,0 1,0-1,-1 2,1-1,-1 1,0 0,0 1,0-1,0 2,0 0,0 0,-1 0,1 1,0 1,0-1,-1 2,1-1,0 1,0 1,0-1,1 1,-1 1,-2 1,6-2,0 0,0 0,0 1,0-1,1 1,-1 0,1 1,0-1,0 1,1-1,0 1,-1 0,1 0,1 1,-1-1,1 1,0-1,0 1,1 0,0 0,0-1,0 1,1 0,-1 0,1 0,1 0,-1 0,1 0,0 0,1 0,-1-1,1 1,0-1,0 1,1-1,0 1,9 3,1 0,0-1,1 0,-1-1,1-1,1 0,-1-1,1 0,0-2,0 1,0-2,0 0,0-1,1 0,-1-1,2-1,34 0,1-1,-1-3,-1-2,1-3,-2-1,1-3,-1-2,-2-2,1-2,-2-2,-1-2,20-16,-54 34,0-1,-1 0,-1-1,1 0,-1 0,0-1,-1 0,0-1,-1 0,0 0,0 0,-1-1,0 0,-1 0,0-1,-1 0,-1 1,0-1,2-12,-5 21,0-1,-1 1,1-1,-1 0,0 1,0-1,0 1,0 0,-1-1,1 1,-1 0,0 0,0 0,0 0,-1 0,1 0,0 0,-1 1,0 0,0-1,0 1,0 0,0 0,0 0,0 1,-1-1,1 1,0 0,-1 0,1 0,-1 0,0 1,-4-2,0 0,1 1,-1 1,0-1,0 1,0 0,0 1,0 0,0 0,1 1,-1 0,0 0,1 1,-4 1,5-1,0 0,0 1,0-1,1 1,-1 1,1-1,0 1,0 0,0 0,1 0,0 0,0 1,0 0,1 0,0 0,0 0,0 1,1-1,0 1,0-1,1 1,0 0,0 0,0-1,1 1,0 0,0 0,1 0,0 0,0-1,1 1,-1 0,4 5,1-3,2 0,-1 0,1 0,0-1,1-1,0 1,0-2,1 1,0-1,0 0,0-1,1-1,0 1,-1-1,2-1,-1 0,1-1,22 10,-22-8,-3-2,0 0,0 0,0 1,0 0,0 1,-1 0,0 0,1 1,-1 0,-1 0,1 1,-1 0,0 0,-1 1,1 0,-1 0,0 0,-1 1,0 0,0 0,-1 0,0 1,1 4,-3 0,-2-1,1 0,-2 1,0-1,0 0,-1 1,-1-1,0 0,0 0,-1-1,-1 1,0-1,-1 0,0 0,0 0,-5 4,-30 65,39-77,1 0,-1-1,1 1,0 0,0 0,1 0,-1 0,0 0,1 0,0 0,0 0,0 0,0 0,0 0,0 0,1 0,-1 0,1 0,0 0,0-1,0 1,1 1,9 7</inkml:trace>
  <inkml:trace contextRef="#ctx0" brushRef="#br0" timeOffset="515.712">1889 750,'-32'29,"1"2,2 1,1 1,2 1,1 1,1 2,3 0,-10 23,29-56,-1 1,1 0,0 0,0 0,0 0,1 0,0 0,0 0,0 0,1 0,0 1,0-1,0 0,0 0,1 0,0 1,0-1,0 0,1 0,0 0,0-1,0 1,0 0,1-1,0 1,0-1,0 0,0 0,1 0,-1 0,1-1,0 1,0-1,1 0,-1 0,1-1,-1 1,1-1,0 0,0 0,3 0,7-1,1-1,0-1,0-1,0 0,-1-1,1-1,-1 0,0-1,0-1,0 0,-1-1,0 0,0-2,-1 1,0-2,-1 1,0-2,4-4,32-28,-3-2,-1-2,-2-2,-3-2,20-33,-32 44,-1 0,-2-2,-1-1,-3-1,-2 0,3-12,-16 36,0 1,0-1,-2 0,-1 0,0 0,-1-1,-2 1,0 0,-1 0,-1 0,0 0,-2 0,0 1,-2-1,0 2,-2-3,5 10,0 0,-2 1,1-1,-1 1,-1 0,1 0,-2 1,1 0,-2 0,1 1,-1 0,0 1,0 0,-1 0,0 1,0 0,-1 0,0 2,0-1,0 1,0 1,-1 0,1 0,-1 1,0 1,1 0,-1 1,-8 0,1 7,0 1,0 1,0 0,1 1,1 1,0 1,1 1,0 0,0 1,2 0,0 1,0 1,2 0,0 1,0 1,2 0,0 0,2 1,0 0,-4 12,4-6,1 0,1 0,1 0,1 1,1 0,1-1,2 1,0 0,2 0,1 0,1-1,1 1,1-1,1 0,2-1,0 0,2 0,0-1,2 0,0-1,8 9,-6-11,1-1,1 0,0-1,2-1,0-1,0-1,1 0,1-2,1 0,0-2,0 0,1-1,1-1,-1-2,1 0,14 1,-23-5,-4 0,-1 0,1-1,0 0,0 0,-1-1,1-1,0 0,0 0,0-1,0-1,0 0,-1 0,1-1,0 0,-1-1,9-4,3-8,-4 3</inkml:trace>
  <inkml:trace contextRef="#ctx0" brushRef="#br0" timeOffset="1270.758">2510 1004,'28'3,"0"-2,0 0,0-2,0-2,0 0,0-2,0 0,-1-2,0-2,0 0,21-12,-36 15,-1-1,0-1,0 0,-1 0,0-1,0 0,-1-1,0 0,-1-1,0 1,-1-2,0 1,-1-1,0 0,-1 0,4-13,-8 21,0 0,0 1,0-1,-1 0,1 0,-1 0,0 0,0 0,0 0,-1 0,1 1,-1-1,0 0,0 0,-1 0,1 1,-1-1,0 1,1-1,-2 1,1 0,0 0,-1 0,1 0,-1 0,0 0,0 1,0-1,0 1,0 0,-1 0,1 0,-1 0,-1 0,-2-1,-1 0,1 1,-1 0,0 0,0 1,1 0,-1 0,0 1,0 0,0 0,0 1,0 0,1 1,-1-1,0 2,-6 1,0 4,0-1,0 2,1 0,1 0,-1 1,2 1,-1 0,1 1,1 0,0 0,1 1,0 0,1 1,1 0,0 0,1 1,-1 2,3-10,-1-1,1 1,1 0,-1 0,1 0,0 0,1 1,0-1,0 1,0 0,1 0,0-1,1 1,0 0,0 0,1 0,-1-1,2 1,-1 0,1 0,0-1,1 0,0 1,0-1,1 0,0 0,0-1,0 1,1-1,0 0,0 0,1 0,14 4,0-1,0-1,1-1,1-1,-1 0,1-2,-1-1,1 0,0-2,0 0,0-2,0 0,0-2,0 0,0-1,6-4,13-3,0-3,0-2,-2-1,0-2,-1-1,-1-2,-1-2,-1-2,22-20,-40 34,0-1,0 0,-2-2,0 0,0 0,-1-1,-1-1,-1 0,-1-1,0 0,-1-1,-1 0,-1-1,0 0,-2 0,0 0,-2-1,1-9,-5 27,0 1,0-1,0 0,-1 1,0-1,1 0,-1 1,0-1,0 1,0-1,-1 1,1-1,-1 1,1 0,-1 0,0 0,0 0,0 0,0 0,0 0,0 0,0 1,0-1,-1 1,1 0,-1 0,1 0,-1 0,0 0,1 0,-1 1,0-1,1 1,-1 0,0 0,0 0,-6-1,0 1,1 0,-1 1,0 0,1 0,-1 1,1 0,0 1,-1-1,1 2,-2 0,-10 8,0 1,1 1,1 1,0 0,1 1,-10 13,24-26,-1 1,1 0,0-1,0 1,1 0,-1 1,1-1,0 0,0 1,0-1,0 1,1 0,0 0,0-1,0 1,1 0,0 0,-1 0,2 0,-1 0,1-1,-1 1,1 0,0 0,1-1,0 1,-1 0,1-1,1 0,-1 1,0-1,1 0,0 0,0 0,0-1,1 1,9 5,1-1,0 0,0-1,0 0,1-1,0-1,0-1,12 3,-10-3,-1 0,1 2,-1 0,0 0,-1 2,1 0,7 6,-18-11,0 1,0 0,0 1,-1-1,0 1,0 0,0 0,0 0,-1 1,0-1,0 1,0 0,-1-1,1 1,-2 0,1 1,-1-1,0 0,0 0,0 1,-1-1,0 1,0-1,-1 0,0 0,0 1,-1 1,-4 18,3-18,1 0,-1 0,2 0,-1 0,1 0,0 0,1 1,0-1,0 0,1 0,0 0,0 1,1-1,0 0,1 0,0 1,7 4,0-8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08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403 970,'-20'1,"1"2,-1 0,1 1,0 1,0 1,0 0,1 2,0 0,1 1,-1 0,2 2,-1 0,2 1,-4 3,7-4,0 1,1 0,0 1,1 0,1 1,0 0,0 0,2 1,-1 0,2 1,0-1,1 1,1 0,0 1,2-1,-1 1,2-1,0 1,1 0,1-1,2 16,-2-26,0-1,0 0,0 0,1 1,0-1,0 0,0 0,0-1,1 1,0 0,0-1,0 0,0 0,1 0,0 0,0 0,0 0,0-1,0 0,1 0,-1 0,1-1,0 1,0-1,0 0,0-1,0 1,0-1,1 0,-1 0,0-1,1 1,-1-1,0-1,1 1,-1-1,2 0,22-7,-1-2,0 0,0-2,-1-1,-1-2,0 0,-1-2,-1 0,-1-2,0-1,-1 0,-1-2,-2 0,0-2,7-12,21-19,-3-1,-3-3,-2-1,-3-2,-3-2,-2-1,-3-1,-3-1,-4-1,9-49,-25 93,-1-1,-1 0,-1-1,-1 1,-1 0,-2 0,0 0,-2 0,0 0,-2 1,-1-1,-1 1,-6-11,11 30,0 0,0 0,-1 0,0 0,0 1,0-1,-1 1,1 0,-1 1,0-1,0 1,0 0,-1 0,1 1,-1-1,1 1,-1 0,0 1,0-1,0 1,0 1,0-1,0 1,0 0,0 0,0 1,0-1,0 1,0 1,0-1,1 1,-1 0,0 0,1 1,0 0,-1 0,-4 3,-11 15,1 2,1 0,1 1,1 0,1 2,1 0,1 0,1 2,2-1,1 2,1-1,1 1,2 1,1-1,-2 29,3-24,0 0,2 0,2 0,1 0,1 0,2 0,2 0,1-1,1 0,2 0,1-1,2 0,11 20,-12-31,2-1,0 0,1-1,1 0,1-1,0-1,2-1,-1-1,2 0,0-1,1-2,0 0,1-1,9 3,-23-10,0-1,1 0,-1 0,1-1,-1 0,1-1,0 0,0 0,0-1,0 0,-1 0,1-1,0 0,0-1,-1 0,1 0,0-1,-1 0,0-1,0 1,0-2,0 1,-1-1,0 0,0-1,0 1,4-6,74-129,-71 124,-10 42,-3-15,0-3,1 0,0 0,1-1,0 1,0-1,0 0,1 1,0-1,1-1,-1 1,1-1,1 0,-1 0,1 0,0-1,0 0,1 0,-1-1,1 1,0-1,0-1,1 1,-1-1,1-1,-1 1,1-1,0-1,0 0,0 0,0 0,0-1,0 0,0 0,0-1,0 0,0-1,0 0,0 0,-1 0,2-2,22-8,0-2,-1-2,-1-1,-1 0,0-3,-1 0,18-18,-40 33,27-23,-2-1,-1-2,-1-1,-2-1,-1-1,-1-1,-3-2,0 0,-3-1,-1 0,-2-2,-1 0,-3-1,-1 0,-2 0,-2-1,-1-5,-16-41,10 86,0-1,0 1,0 0,-1 0,1 0,-1 0,1 0,-1 0,0 1,1-1,-1 0,0 1,0-1,0 1,0 0,-1 0,1 0,0 0,0 0,-1 0,1 1,-1-1,1 1,0-1,-1 1,1 0,-1 0,1 0,-1 0,1 1,-1-1,1 1,0-1,-1 1,-6 3,1 1,0-1,0 2,0-1,0 1,1 0,0 0,0 1,1 0,0 1,0-1,1 1,0 0,0 0,0 1,1-1,0 4,-23 52,3 1,3 2,3 0,3 1,3 0,3 1,1 41,6-53,2-1,3 1,3-1,9 41,9 98,-12-85,-7-91,-1 0,0 1,-2 0,0 0,-2 0,0-1,-1 1,-1 0,-1 0,0-1,-2 1,0-1,-1 0,-1-1,-1 1,-1-2,-2 5,10-20,0 0,0 0,0 0,0 0,0 0,-1 0,1 0,-1 0,1-1,-1 1,0-1,1 1,-1-1,0 1,0-1,0 0,0 0,0 0,0 0,-1 0,1-1,0 1,0-1,-1 1,1-1,0 0,-1 0,1 0,0 0,0 0,-1-1,1 1,0 0,-1-1,1 0,0 0,0 0,0 0,0 0,0 0,0 0,0 0,0-1,0 1,1-1,-1 0,1 1,-1-1,1 0,-1 0,1 0,0 0,0 0,0 0,0 0,0 0,1-1,-1 1,1 0,-1 0,1-1,0 1,0-1,3-18,1-1,2 1,0 0,1 0,1 0,1 1,1 0,0 1,5-5,10-22,251-409,-206 338,-19 40,-4-2,-3-3,-4-1,-3-2,-4-1,11-53,-37 106,-2-1,-1 0,-1 0,-2 0,-3-19,3 49,-1 1,0 0,0 0,0-1,0 1,0 0,-1 0,0-1,1 1,-1 0,0 0,-1 0,1 0,0 0,-1 0,0 0,1 1,-1-1,0 1,-1-1,1 1,0 0,-1-1,1 1,-1 0,0 1,1-1,-1 0,0 1,0 0,0 0,0-1,0 2,-1-1,1 0,0 1,0-1,-1 1,1 0,0 0,0 0,-1 1,0-1,-7 8,-1 0,1 1,0 1,0-1,1 1,1 1,0 0,0 0,1 1,0 0,1 1,1 0,0 0,0 0,2 0,-1 1,2 0,0 0,0 0,1 6,-9 55,3 0,3 0,4 1,7 57,52 466,-56-575,-1 1,-1 0,-1 0,-1-1,-1 1,-1-1,-1 0,-2 0,0 0,-2-1,0 0,-1-1,-2 0,0 0,-1-2,-2 1,-15 16,27-33,3-4,0 1,0 0,0-1,0 1,0 0,0-1,-1 1,1 0,0-1,0 1,-1-1,1 1,0 0,-1-1,1 1,-1-1,1 1,-1-1,1 1,-1-1,1 1,-1-1,1 0,-1 1,0-1,1 0,-1 1,1-1,-1 0,0 0,1 0,-1 0,0 1,1-1,-1 0,0 0,0 0,1 0,-1-1,0 1,1 0,-1 0,0 0,1 0,-1-1,1 1,-1 0,0-1,1 1,-1 0,1-1,-1 1,1-1,-1 1,1-1,-1 1,1-1,-1 1,1-1,0 0,-1 1,1-1,0 1,-1-1,42-127,65-115,-90 181,-3 0,-3-1,-3 0,-1-44,-6 81</inkml:trace>
  <inkml:trace contextRef="#ctx0" brushRef="#br0" timeOffset="270.893">1278 575,'0'5,"0"1</inkml:trace>
  <inkml:trace contextRef="#ctx0" brushRef="#br0" timeOffset="1003.606">2435 1111,'0'0,"28"9,1-1,0-1,0-2,0-1,1-1,-1-1,1-2,0-1,-1-1,1-1,15-5,-37 4,-1 0,1-1,-1 1,0-1,0-1,-1 1,0-1,0 0,0-1,-1 1,0-1,0 0,0-1,-1 1,0-1,-1 0,0 0,0 0,0 0,-1-1,-1 1,1 0,-1-1,-1 0,1 1,-2-1,1 1,-1-1,0 1,-1-1,1 5,-1-1,0 1,1 0,-2 0,1 0,0 0,-1 0,0 0,0 1,0 0,0-1,0 1,-1 0,0 0,1 1,-1-1,0 1,0 0,-1 0,1 0,0 0,-1 1,1 0,0 0,-1 0,0 0,1 1,-1 0,1 0,-1 0,0 0,1 1,-1 0,1 0,-1 0,1 0,0 1,-1 0,1 0,0 0,0 0,0 0,0 2,-13 7,1 2,1 0,0 0,1 2,0 0,1 0,1 1,1 1,0 0,1 1,1 0,1 0,0 1,1 0,1 0,1 0,1 1,0 0,2 0,0 0,2 16,-1-30,1 0,1 0,-1 0,1 0,0 0,1-1,-1 1,1 0,1-1,-1 1,1-1,-1 1,1-1,1 0,-1 0,1-1,0 1,0-1,0 0,1 0,-1 0,1 0,0-1,0 0,1 0,-1 0,0-1,1 1,0-1,-1-1,1 1,0-1,0 0,19-1,0-1,-1-1,1-1,-1-1,0-1,0-1,0-2,-1 0,0-1,-1-2,0 0,-1-1,0-1,0-1,-2-1,0-1,0-1,-2 0,0-1,-1-1,10-15,-3 4,-2-1,-1-1,-2 0,-1-1,-1-1,-2-1,7-28,-19 61,-1 0,0 0,0 0,1 0,-2 0,1 0,0 0,0-1,-1 1,1 0,-1 0,1-1,-1 1,0 0,0-1,0 1,0 0,-1 0,1-1,-1 1,1 0,-1 0,0-1,0 1,0 0,0 0,0 0,0 0,0 0,-1 0,1 1,-1-1,1 0,-1 1,0-1,0 1,0 0,0-1,0 1,0 0,0 0,0 0,0 1,0-1,-1 0,1 1,0-1,-3 1,-1 0,0 1,0 0,0 0,0 1,1 0,-1 0,0 0,1 1,-1 0,1 0,0 0,0 0,0 1,0 0,1 0,-1 0,1 1,0-1,1 1,-1 0,1 0,0 1,0-1,0 0,1 1,0 0,0 0,0 0,1-1,0 1,0 1,3-1,1-1,0 0,0 1,0-1,0 0,1-1,0 1,0-1,0 0,0 0,1 0,0 0,-1-1,1 0,1 0,-1 0,0 0,1-1,-1 0,3 0,19 12,-17-9,0 1,0-1,0 2,-1 0,0 0,0 0,-1 1,0 1,-1-1,1 1,-2 1,1-1,-1 1,-1 0,0 0,0 1,-1 0,0-1,0 3,6 159,-10-170,0 1,0-1,0 1,1-1,-1 1,1-1,0 0,0 1,0-1,0 0,0 0,0 0,0 0,1 0,-1 0,1 0,-1 0,1 0,0 0,0-1,0 1,0-1,0 0,1 1,14 5</inkml:trace>
  <inkml:trace contextRef="#ctx0" brushRef="#br0" timeOffset="1983.75">3423 1196,'302'-1,"-289"2,-1-2,0 1,1-2,-1 1,0-2,0 0,0 0,0-1,-1 0,1-1,-1-1,0 1,-1-2,0 0,0 0,0 0,-1-2,0 1,0-1,-1 0,0-1,-1 0,0 0,0 0,-1-1,-1 0,0 0,0-1,-1 0,0 1,0-6,-4 13,1 0,-1 0,0 0,0 0,0 0,-1 0,1 0,-1 0,0 0,0 1,0-1,-1 0,1 0,-1 1,0-1,0 1,0 0,-1-1,1 1,-1 0,0 0,1 1,-1-1,-1 1,1-1,0 1,0 0,-1 0,0 0,1 1,-1-1,0 1,1 0,-1 0,0 0,-4 0,-3 1,1 0,-1 1,0 0,0 1,1 0,-1 1,1 0,0 1,0 0,0 0,0 1,1 1,-1-1,2 1,-1 1,0 0,1 0,-3 4,3-2,1-1,0 1,1 1,0-1,0 1,1 0,0 0,1 1,0 0,0-1,1 1,1 0,0 1,0-1,1 0,1 0,0 1,0-1,2 2,-2-6,1 1,1-1,-1 0,1 0,0 0,1 0,0 0,0 0,0-1,1 1,0-1,0 0,1 0,-1 0,1-1,1 0,-1 0,1 0,-1 0,2-1,-1 0,0 0,1-1,-1 0,1 0,0-1,0 1,0-1,4 0,11-1,0-1,0-1,-1-1,1-1,-1-1,0-1,0 0,0-2,0 0,-1-2,-1 0,1-1,-2-1,1-1,2-2,21-15,-1-2,-1-1,34-36,-55 50,-19 19,0-1,0 1,1-1,-1 1,0-1,0 0,0 1,0-1,1 1,-1-1,0 0,0 1,1-1,-1 0,0 1,1-1,-1 0,0 1,1-1,-1 0,1 0,-1 1,0-1,1 0,-1 0,1 0,-1 0,1 1,-1-1,0 0,1 0,-1 0,1 0,-1 0,1 0,-1 0,1 0,-1 0,1-1,-1 1,0 0,1 0,-1 0,1 0,-1-1,1 1,-1 0,0 0,1-1,-1 1,0 0,1-1,-1 1,0 0,0-1,1 1,-1-1,0 1,0 0,-11 44,9-37,0-5,1 1,-1 0,1 0,0-1,-1 1,1 0,1 0,-1 0,0 0,1 0,-1 0,1 0,0 1,0-1,1 0,-1 0,0 0,1 0,0 0,0 0,0 0,0 0,0-1,0 1,1 0,0 0,-1-1,1 1,0-1,0 0,0 1,0-1,1 0,-1 0,1-1,-1 1,1 0,0-1,-1 1,1-1,0 0,3 1,7-3,1-1,-1 0,0-1,0 0,0-1,0 0,-1-1,0 0,0-1,0-1,-1 0,1 0,6-7,1 1,123-78,-141 90,0 0,0 0,1 1,-1-1,0 0,1 1,-1-1,0 1,1-1,-1 1,1 0,-1 0,1 0,-1 0,1 0,-1 0,1 0,-1 0,1 0,-1 1,1-1,-1 0,0 1,1 0,-1-1,1 1,-1 0,0-1,0 1,0 0,1 0,-1 0,0 0,0 0,0 1,0-1,-1 0,1 0,0 1,0-1,-1 0,1 1,0 0,6 71,-7-51,0-19,-1 1,1-1,1 1,-1-1,0 1,1-1,0 0,0 1,0-1,0 0,0 1,1-1,0 0,-1 0,1 0,0 0,0-1,1 1,-1 0,1-1,-1 0,1 1,0-1,0 0,0-1,3 3,8-3</inkml:trace>
  <inkml:trace contextRef="#ctx0" brushRef="#br0" timeOffset="2300.645">5342 236,'-26'98,"5"2,4 0,5 1,4 1,4 1,-19 131,-26-42,25-161,9-22</inkml:trace>
  <inkml:trace contextRef="#ctx0" brushRef="#br0" timeOffset="2538.493">4890 773,'39'0,"31"0,14 0,2 0,-9 0,-8 0,-5 0,-10 0,-4 0,-6 0,-5 0,-5 0,-4 0,-1 0,-1 0,-1 0,-5 0</inkml:trace>
  <inkml:trace contextRef="#ctx0" brushRef="#br0" timeOffset="8006.183">5878 857,'-5'14,"-1"20,-5 8,0 7,-4 0,2-4,2-4,-1-5,1-4,2-2,8-6,4-12,7-8,0-5</inkml:trace>
  <inkml:trace contextRef="#ctx0" brushRef="#br0" timeOffset="8385.884">6019 433,'-5'0,"-6"0,-6 0,0 5,-3 2,8-1,6-1</inkml:trace>
  <inkml:trace contextRef="#ctx0" brushRef="#br0" timeOffset="9241.106">6273 829,'-5'-2,"1"0,-1 1,0-1,0 1,0 0,0 0,0 1,0-1,0 1,0 0,0 1,0-1,0 1,0 0,0 0,0 1,0-1,1 1,-1 0,1 0,-1 1,1-1,0 1,0 0,0 0,0 1,-2 2,-85 111,81-101,2 1,0 0,1 0,1 0,1 1,0 0,1 0,1 0,1 0,0 1,1 12,2-27,-1 0,1 0,0 0,0 0,0 0,1 0,-1 0,1 0,0-1,0 1,0 0,0-1,1 0,0 1,-1-1,1 0,0 0,1-1,-1 1,0-1,1 1,-1-1,1 0,0-1,0 1,0-1,0 1,0-1,0 0,0 0,0-1,0 1,0-1,1 0,-1 0,0-1,0 1,0-1,0 0,0 0,0 0,0 0,0-1,3-1,14-8,0 0,-1-1,-1 0,0-2,-1-1,0 0,-1-1,-1-1,0 0,-1-1,-2-1,3-3,14-17,86-132,-117 237,-2-34,1-22,0 0,0 0,1 0,0 0,1 0,0 0,0 1,1-1,1 0,0 0,0 0,1 0,0-1,1 1,0-1,0 0,1 0,0 0,0-1,1 1,3 2,1-7,-1 0,1 0,0-1,0 0,0-1,0 0,1-1,-1 0,1 0,-1-1,1-1,-1 0,0 0,1-1,-1 0,4-2,9-5,0-2,-1-1,0 0,-2-2,1 0,-1-1,-1-1,-1-1,12-14,7-5,0 2,-1-3,-2 0,-1-2,-3-2,-1-1,-2-1,-2-1,10-25,-18 26,-1 1,-3-2,-1 0,-2-1,-2 0,-3 0,-1 0,-2-1,-3-35,-26-19,26 98,-1-1,1 1,-1-1,0 1,0-1,1 1,-2 0,1 0,0 0,0 0,-1 1,1-1,-1 0,1 1,-1 0,0 0,1 0,-1 0,0 0,0 0,0 1,0-1,0 1,1 0,-1 0,0 0,0 0,0 0,0 1,0-1,0 1,0 0,1 0,-1 0,-9 7,0-1,1 2,0 0,0 0,1 1,0 0,1 1,1 0,-1 0,2 1,-1 0,2 0,-1 1,2 0,-5 13,-13 36,3 0,2 2,3 0,-3 34,13-73,1 0,2 1,0-1,2 1,0-1,2 1,1-1,1 0,1 0,1 0,1 0,1-1,2 0,0-1,1 0,2-1,0 0,1-1,1 0,8 6,-7-7,2-2,0 0,2-1,-1 0,2-2,0 0,1-2,1 0,0-2,0 0,1-1,0-2,1 0,12 1,35-17,-54 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0:57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6690 607,'28'-28,"2"1,1 1,0 2,2 1,1 2,1 1,10-3,-23 9,1 1,0 1,1 2,0 0,1 1,0 2,0 0,1 2,0 1,0 0,0 2,0 2,0 0,0 1,3 2,-25-2,0 0,0 1,0-1,-1 1,1-1,0 1,-1 0,0 1,1-1,-1 0,0 1,0 0,0 0,-1 0,1 0,-1 0,1 0,-1 1,0-1,0 1,-1 0,1-1,-1 1,0 0,0 0,0 0,0 0,-1 0,0 0,1 0,-1 0,-1 0,1 0,-1 0,1 0,-2 1,-3 14,0 0,-2-1,0 0,-2 0,1 0,-2-1,-1 0,0-1,-1 0,0-1,-2 0,-5 4,-155 164,88-96,3 3,-46 70,76-59,51-98,1 0,0 1,0-1,1 0,-1 1,1-1,-1 0,1 1,0-1,1 1,-1-1,0 1,1-1,0 0,0 1,0-1,0 0,0 0,1 0,-1 0,1 0,0 0,0 0,0 0,0-1,1 1,-1-1,1 1,-1-1,3 1,14 5,1-1,-1-1,1-1,0-1,1-1,-1 0,1-1,-1-2,1 0,-1-1,1-1,-1-1,0-1,0-1,0 0,-1-1,1-2,3-2,-8 6,0 0,0-1,0-1,-1 0,1-1,-2-1,1 0,-1-1,0-1,-1 1,0-2,1-2,0-4</inkml:trace>
  <inkml:trace contextRef="#ctx0" brushRef="#br0" timeOffset="450.215">7677 777,'394'-380,"-394"380,0 0,0 1,0-1,0 1,0-1,1 0,-1 1,0-1,0 1,0-1,0 0,1 1,-1-1,0 0,0 1,1-1,-1 0,0 1,1-1,-1 0,0 0,1 1,-1-1,0 0,1 0,-1 0,1 0,-1 1,0-1,1 0,-1 0,1 0,-1 0,0 0,1 0,-1 0,1 0,-1 0,0 0,1 0,-1 0,1-1,-1 1,0 0,1 0,-1 0,1 0,-1-1,0 1,1 0,-1 0,0-1,0 1,1 0,-1-1,0 1,1 0,-1-1,0 1,0 0,0-1,0 1,1-1,-1 1,-6 43,4-31,0-8,1 0,0 0,0 0,0 0,0 0,1 0,0 0,0 0,0 0,0 0,1 0,-1 0,1 0,0 0,0 0,0 0,1-1,-1 1,1 0,0-1,0 1,1-1,-1 0,1 1,-1-1,1 0,0-1,0 1,0 0,0-1,1 0,-1 0,1 0,0 0,-1 0,1-1,0 0,0 1,0-1,3 0,3-2,1-1,-1 0,0-1,0 0,0 0,-1-1,1 0,-1-1,0 0,0 0,0-1,-1-1,0 1,0-1,-1 0,0-1,0 0,0 0,-1 0,-1-1,1 0,1-4,51-59,-44 59</inkml:trace>
  <inkml:trace contextRef="#ctx0" brushRef="#br0" timeOffset="845.75">8636 354,'-6'15,"0"0,1 0,0 1,2 0,0 0,0 0,1 0,1 1,1-1,1 0,0 1,1-1,0 0,1 0,2 3,-4-16,0 1,1-1,-1 0,1 0,-1 0,1-1,0 1,0 0,0-1,0 1,1-1,-1 0,1 1,-1-1,1-1,0 1,0 0,-1 0,2-1,-1 0,0 0,0 0,0 0,0 0,1 0,-1-1,0 0,0 1,1-1,-1-1,0 1,1 0,-1-1,0 0,0 1,1-1,-1 0,2-2,9-3,0 0,-1-2,-1 1,1-2,-1 0,0 0,-1-1,1-1,2 0,0-1,-1-1,0 0,-1 0,-1-1,0-1,-1 0,0 0,-1-1,-1 0,-1-1,0 0,-1 0,-1 0,-1-1,0 0,-1 0,-1 0,-1 0,0 0,-1 0,-1 0,-1 0,-4-17,3 25,0 0,-1 0,0 1,-1-1,0 1,0 0,-1 1,0-1,0 1,-1 0,0 1,-1-1,0 2,0-1,0 1,-1 0,0 1,0-1,0 2,-1 0,-7-3,11 7,0-1,-1 1,1 0,0 1,-1-1,1 1,0 1,-1-1,1 1,0 0,0 1,0-1,1 1,-1 0,1 1,-1-1,1 1,0 0,0 0,1 1,-1-1,1 1,0 0,0 0,1 1,0-1,-1 1,2 0,-1 0,1 0,0 0,0 0,1 0,-1 0,1 1,1-1,-1 0,1 1,0-1,1 1,0-1,0 0,1 4,3 4,2 0,-1 0,2 0,0-1,0 0,1-1,1 0,0-1,1 1,0-2,0 0,1 0,1-1,-1 0,1-1,1-1,0 0,13 4,-1 2,1-1,1-2,-1 0,2-2,-1-1,1-1,0-2,20 0,-16-2</inkml:trace>
  <inkml:trace contextRef="#ctx0" brushRef="#br0" timeOffset="4031.902">7621 947,'337'-12,"-266"5,767-109,-333 6,-477 104</inkml:trace>
  <inkml:trace contextRef="#ctx0" brushRef="#br0" timeOffset="-5105.621">2964 269,'-284'637,"222"-515,-4-2,-50 64,110-176,-39 52,43-61</inkml:trace>
  <inkml:trace contextRef="#ctx0" brushRef="#br0" timeOffset="-4703.959">2823 410,'16'34,"-2"1,-1 0,-1 0,-3 2,0-1,-3 1,-1 0,-1 0,-3 1,-1-1,-1 1,-1 24,-1-45,1-1,1 0,1 1,0-1,1 1,1-1,0 0,1 1,1-1,0-1,2 1,0-1,0 1,1-2,5 7,-8-17,-1-1,2 0,-1 1,0-2,0 1,1 0,-1-1,1 0,0 0,0 0,0-1,0 0,0 0,0 0,0 0,0-1,0 0,1 0,-1 0,0-1,0 1,0-1,0-1,0 1,0-1,0 0,0 0,-1 0,1 0,-1-1,1 0,-1 0,0 0,0 0,-1-1,3-2,13-16,0-2,-1 0,-1-1,-2 0,0-2,-2 0,-1 0,-1-1,-1 0,1-11,14-42,-3-1,-4-1,-4 0,-3-2,-1-71,-10 127</inkml:trace>
  <inkml:trace contextRef="#ctx0" brushRef="#br0" timeOffset="-4319.217">3557 974,'-5'14,"1"-1,1 1,0 0,1 0,1 0,0 0,0 0,2 0,0 1,0-1,1 0,1-1,0 1,1 0,1-1,1 2,-4-12,0 1,0-1,1 0,0 0,-1-1,1 1,0 0,1-1,-1 0,0 0,0 0,1 0,0 0,-1-1,1 1,0-1,-1 0,1 0,0-1,0 1,0-1,0 0,0 0,0 0,0 0,0-1,-1 1,1-1,0 0,0 0,0-1,-1 1,1-1,-1 0,2-1,6-2,-1-1,0 0,-1-1,1 0,-1 0,-1-1,0 0,0-1,0 0,-1 0,5-8,-7 10,0-1,0 0,-1 0,0-1,0 1,-1-1,0 0,0 0,-1 0,0 0,-1 0,0 0,-1 0,0-1,0 1,-1 0,0 0,0-1,-1 1,0 0,-1 1,0-1,-1 0,1 1,-2-1,-4-6,3 9,0 0,-1 0,1 1,-1-1,-1 1,1 1,-1 0,0 0,0 0,0 1,0 0,-1 1,1 0,-1 0,0 0,1 1,-1 1,0 0,0 0,0 0,1 1,-1 1,0-1,1 1,-1 1,1 0,-7 3,-6 6</inkml:trace>
  <inkml:trace contextRef="#ctx0" brushRef="#br0" timeOffset="-3985.894">4234 326,'29'520,"-31"-274,-24-163,16-69</inkml:trace>
  <inkml:trace contextRef="#ctx0" brushRef="#br0" timeOffset="-3751.119">3952 664,'33'10,"31"2,14 1,-2-4,-4-2,-9-2,-11-3,-5-1,-5-1,-5 0,-4-1,-3 0,-2 1,0 0,-6 0</inkml:trace>
  <inkml:trace contextRef="#ctx0" brushRef="#br0" timeOffset="-3417.223">4799 861,'27'4,"1"-1,0-2,0-1,0-1,0-2,0 0,-1-2,1-1,-1-1,15-7,-39 13,1-1,-1 1,0-1,0 1,0-1,0 0,0 0,-1-1,1 1,-1 0,1-1,-1 0,0 1,0-1,0 0,0 0,-1 0,1 0,-1-1,0 1,1 0,-2-1,1 1,0-1,-1 1,1 0,-1-1,0 1,0-1,-1 1,1-1,-1 1,1-1,-1 1,0 0,0-1,-1 1,1 0,-1 0,0 0,1 0,-1 0,-1 0,1 0,0 1,-1-1,1 1,-1 0,0 0,0-1,-4-2,0 0,0 1,-1 0,0 0,1 0,-1 1,-1 0,1 1,0 0,-1 0,1 1,-1 0,0 0,1 1,-1 0,0 0,1 1,-1 1,1-1,-1 1,1 1,0-1,0 2,0-1,0 1,1 0,-1 0,1 1,0 0,-1 1,-6 6,0-1,0 2,1 0,1 0,0 1,1 1,1 0,0 0,1 1,0 0,2 1,0 0,1 0,0 1,1-1,-1 16,5-23,1-1,-1 1,2-1,0 1,0-1,1 0,0 1,0-1,1 0,0 0,1 0,0-1,0 1,1-1,0 0,0 0,1-1,0 0,1 0,-1 0,1 0,1-1,-1-1,9 6,1 1,1-2,0 0,1-1,0 0,0-2,0 0,1-1,0-1,1-1,-1-1,3-1,111-18,-108 10</inkml:trace>
  <inkml:trace contextRef="#ctx0" brushRef="#br0" timeOffset="-2948.76">1750 1567,'1112'-81,"-202"66,-136-4,-356-8,-394 26,0-1,-1-2,1 0,-1-1,0-2,-1 0,0-2,0 0,-1-1,0-1,13-10,-20 11</inkml:trace>
  <inkml:trace contextRef="#ctx0" brushRef="#br0" timeOffset="-2566.261">5759 664,'-10'14,"2"5,2 4,2-1</inkml:trace>
  <inkml:trace contextRef="#ctx0" brushRef="#br0" timeOffset="-2338.602">5645 1059,'5'14,"11"5,3 0</inkml:trace>
  <inkml:trace contextRef="#ctx0" brushRef="#br0" timeOffset="21072.39">1 2612,'28'9,"0"0,1-2,0-1,0-1,1-2,0-1,-1-1,1-2,0 0,-1-2,1-2,-1 0,0-2,26-11,-37 12,0-1,-1-1,0-1,-1 0,0-1,0-1,-1-1,0 0,-1-1,-1 0,0-1,-1-1,0 0,-1 0,-1-1,0-1,-2 0,3-5,-9 15,-1 1,0-1,0 0,-1 1,1-1,-1 0,-1 0,1 1,-1-1,-1 0,1 1,-1-1,0 1,0-1,-1 1,0 0,0 0,-1 0,1 1,-1-1,0 1,-1 0,1 0,-1 0,0 0,0 1,-1 0,1 0,-1 1,0-1,0 1,0 0,-1 1,1 0,0 0,-3 0,-9-3,0 2,0 1,-1 0,1 1,-1 1,1 1,-1 1,1 0,0 1,0 1,0 1,0 0,1 2,0 0,0 0,1 2,0 0,0 1,1 1,0 0,1 1,0 0,1 1,1 1,0 0,1 0,0 2,1-1,1 1,0 0,1 1,-5 16,10-23,0-1,1 1,-1 1,2-1,0 0,0 0,1 1,0-1,0 0,1 0,1 1,0-1,0 0,1 0,0 0,1-1,0 1,1-1,-1 0,2 0,-1-1,1 1,1-1,0 0,0-1,0 0,1 0,0 0,0-1,1 0,-1-1,1 0,9 4,12 0,-1-1,1-1,0-2,1-1,-1-1,1-1,-1-2,1-1,0-2,-1-1,23-6,-14 3,0-3,-1-1,0-1,-1-3,0 0,-2-3,11-7,52-35,-2-4,-2-5,7-13,-71 57</inkml:trace>
  <inkml:trace contextRef="#ctx0" brushRef="#br0" timeOffset="21809.17">1666 2159,'-70'36,"3"3,0 2,3 4,-58 51,99-77,4-6,1 2,1 0,0 1,1 0,0 2,1 0,2 0,-5 8,16-22,0-1,0 1,0 0,0 0,0 0,1 0,0 0,0 0,0 0,0 1,1-1,-1 0,1 1,0-1,0 0,1 1,0-1,-1 0,1 0,1 0,-1 1,0-1,1 0,0-1,0 1,0 0,1 0,-1-1,1 0,0 1,0-1,0 0,0 0,0-1,1 1,-1-1,1 1,0-1,0 0,0 0,0-1,0 1,0-1,0 0,0 0,1-1,-1 1,2-1,12-3,1-1,-1-1,0 0,0-1,0-2,-1 1,0-2,0 0,-1-2,-1 1,0-2,0 0,12-13,27-27,-2-2,-2-2,0-7,5-5,-5 11,-53 85,-146 270,60-130,-68 181,140-306,3 1,1 0,2 1,2 0,2 1,3 0,1 0,2 0,4 32,-2-69,-1 0,1-1,1 1,0 0,0-1,1 0,0 1,0-1,1 0,0 0,0-1,1 1,0-1,0 0,1 0,0-1,0 1,0-1,1-1,0 1,0-1,1 0,4 2,-10-7,1 1,-1-1,0 0,0 0,1 0,-1 0,0 0,1 0,-1-1,0 1,0-1,1 1,-1-1,0 0,0 0,0 0,0 0,0 0,0 0,0-1,-1 1,1-1,0 1,-1-1,1 0,-1 0,1 1,-1-1,0 0,0 0,0 0,0-1,0 1,0 0,-1 0,1 0,-1-1,0 1,1 0,-1 0,0-1,0 1,0 0,-1-1,1 1,-1 0,1 0,-1 0,0-1,1 1,-1 0,0 0,0 0,-1 0,1 0,-11-26,-1 0,-1 1,-1 0,-2 2,-1 0,0 0,-2 2,-1 0,0 2,-2 0,-16-11,19 14,-192-155,211 173,0 0,0 0,0-1,0 1,0 0,0 0,0-1,0 1,0-1,0 1,0-1,1 1,-1-1,0 0,0 1,1-1,-1 0,0 0,1 1,-1-1,0 0,1 0,-1 0,1 0,0 0,-1 0,1 0,0 0,-1 0,1 0,0 0,0 0,0 0,0 0,0 0,0 0,0 0,0 0,1 0,-1 0,0 0,1 0,-1 0,0 0,1 0,-1 0,1 1,0-1,-1 0,1 0,0 0,-1 1,1-1,0 0,0 1,-1-1,1 0,0 1,0 0,1-1,385-57,-22-16,-334 68</inkml:trace>
  <inkml:trace contextRef="#ctx0" brushRef="#br0" timeOffset="22920.553">2060 2386,'-4'36,"1"1,1 0,2 0,2 0,1 0,2-1,8 30,-12-60,1 0,0 0,0-1,0 1,0-1,1 1,0-1,0 0,1 0,-1 0,1 0,0-1,0 0,1 0,-1 0,1 0,0 0,0-1,0 0,0 0,1-1,-1 1,1-1,0 0,0-1,-1 1,1-1,0 0,0-1,0 0,0 0,0 0,0 0,0-1,0 0,0 0,0-1,5-1,7-6,1-1,-2-1,0 0,0-1,-1-1,-1-1,9-9,-12 12,2-1,0 0,0-1,-1-1,-1-1,-1 1,0-2,0 0,-2 0,0 0,-1-1,-1-1,0 1,-1-1,-1 0,-1-1,1-7,-17-86,4 94</inkml:trace>
  <inkml:trace contextRef="#ctx0" brushRef="#br0" timeOffset="23792.492">3161 2358,'36'-19,"-35"19,0-1,-1 1,1 0,0 0,-1-1,1 1,0 0,-1-1,1 1,-1 0,1-1,-1 1,1-1,-1 1,1-1,-1 1,1-1,-1 1,0-1,1 0,-1 1,0-1,0 0,1 1,-1-1,0 0,0 1,0-1,0 0,0 1,0-1,0 0,0 1,0-1,0 0,0 1,0-1,0 0,-1 1,1-1,0 0,-1 1,1-1,0 0,-1 1,1-1,-1 1,1-1,0 1,-1-1,0 1,1-1,-8 0,1 0,-1 0,1 0,-1 1,0 0,1 0,-1 1,1 0,-1 1,1 0,-1 0,1 0,0 1,-5 2,7-3,-21 10,0 0,1 2,0 1,2 1,0 2,0 0,2 1,0 1,1 1,1 0,-13 22,24-34,1 1,1 0,0 0,0 1,1-1,0 1,1 0,0 0,0 5,3-12,0 0,1 0,-1-1,1 1,0 0,0 0,1 0,-1 0,1-1,0 1,0 0,0 0,0-1,1 1,-1-1,1 1,0-1,0 0,0 1,0-1,1 0,0-1,-1 1,1 0,0-1,0 1,0-1,0 0,1 0,0 0,7 2,0-2,-1 1,1-1,0-1,0 0,0 0,0-1,0-1,0 0,0 0,0-1,0-1,0 1,-1-2,1 1,-1-2,0 1,0-1,4-4,26-14,-2 0,0-3,-2-1,20-21,-13 12,77-79,-120 116,0 0,0 0,0-1,1 1,-1 0,0 0,1 0,-1 0,0-1,1 1,-1 0,1-1,-1 1,1 0,0-1,-1 1,1 0,0-1,-1 1,1-1,0 1,-1-1,1 1,0-1,0 0,0 1,-1-1,1 0,0 0,0 0,0 0,0 1,0-1,0 0,-1 0,1-1,0 1,0 0,0 0,0 0,0-1,-1 1,1 0,0-1,0 1,0 0,-1-1,1 1,0-1,-1 0,1 1,0-1,-1 1,1-1,-1 0,1 0,-1 1,1-1,-1 0,0 0,1 1,-1-1,0 0,0 0,1 0,-1 0,0 1,0-1,0-1,0 89,-3-77,2 0,0-1,0 1,0 0,1-1,1 1,0 0,0-1,1 1,0-1,0 1,1-1,1 0,-1 0,1 0,1 0,0-1,0 0,1 0,0 0,0-1,1 1,2-2,0 0,0-1,1 0,0 0,0-1,0 0,0-1,0 0,1-1,0 0,-1 0,1-1,0-1,0 0,0 0,0-1,-1-1,1 1,0-2,-1 1,0-2,1 1,-1-2,-1 1,1-1,-1 0,1-1,-1 0,6-7,31-27,-2-3,-1-1,-3-2,30-45,-47 59,-1-1,-2-1,-1-1,-2 0,-1-2,-2 0,-2 0,-1-2,-2 1,-1-1,-3 0,1-18,-5 32,1 10,-1 0,0 0,-1-1,-1 1,0 0,-1 0,-1 0,0 0,-1 1,0-1,-2 0,5 13,1 0,-1 0,-1 1,1-1,0 0,0 0,-1 1,1-1,-1 0,1 1,-1 0,0-1,1 1,-1 0,0 0,0 0,0 0,0 0,0 0,0 1,0-1,0 1,0-1,-1 1,1 0,0 0,0 0,0 0,0 0,-1 0,1 0,0 1,0 0,0-1,0 1,0 0,0 0,0 0,0 0,0 0,0 0,-1 2,-62 68,53-43,0-1,2 2,1-1,1 2,2-1,1 1,1 0,2 0,0 0,2 0,2 3,-1-4,2-1,0 0,2 0,1 0,1 0,2-1,0 0,2-1,1 0,14 23,15 17,-40-66,-3-4</inkml:trace>
  <inkml:trace contextRef="#ctx0" brushRef="#br0" timeOffset="24025.511">3670 2132,'223'-20,"143"10,-331 11,0 2,0 1,-1 2,1 2,-2 1,21 8,-32-7,-5 0</inkml:trace>
  <inkml:trace contextRef="#ctx0" brushRef="#br0" timeOffset="24228.063">4685 2358,'-4'48,"-2"20,4 4,9-10,2-17</inkml:trace>
  <inkml:trace contextRef="#ctx0" brushRef="#br0" timeOffset="24476.49">4742 1821,'10'34,"2"10</inkml:trace>
  <inkml:trace contextRef="#ctx0" brushRef="#br0" timeOffset="24725.203">5081 2329,'-16'23,"1"1,1 0,1 1,1 0,1 1,1 1,2-1,-5 26,12-49,0 0,0 0,1 0,-1 0,1 0,0 1,0-1,0 0,0 0,0 0,1 0,-1 0,1 1,0-1,0 0,0 0,0-1,1 1,-1 0,1 0,-1-1,1 1,0 0,0-1,1 0,-1 0,0 1,1-2,-1 1,1 0,0 0,-1-1,1 1,0-1,0 0,0 0,0 0,0 0,0 0,0-1,0 0,1 1,-1-1,0 0,2-1,6-1,0 0,1-1,-1-1,0 0,-1 0,1-1,-1-1,0 1,0-2,-1 1,0-1,0-1,0 0,-1 0,0 0,-1-1,0-1,5-7,-5 5,0 0,0-1,-1 0,-1 0,0 0,-1-1,0 1,-1-1,-1 0,0 0,-1-1,0 1,-1 0,-1 0,0 0,-1-1,-1 1,0 1,0-1,-2 0,-5-11,8 20,-1 1,0 1,0-1,0 0,0 1,-1-1,1 1,-1 0,0 0,0 1,0-1,0 1,-1 0,1 0,0 0,-1 0,0 1,1 0,-1 0,0 0,1 1,-1-1,0 1,0 0,0 1,1-1,-1 1,0 0,0 0,1 0,-1 1,1 0,-1 0,1 0,0 0,0 0,0 1,0 0,0 0,0 0,1 0,0 1,-1 1,-10 11</inkml:trace>
  <inkml:trace contextRef="#ctx0" brushRef="#br0" timeOffset="25092.818">5476 2583,'224'-266,"-223"267,-1 0,0 0,0 0,0 0,1-1,-1 1,0 0,1 0,-1-1,1 1,-1 0,0 0,1-1,0 1,-1-1,1 1,-1 0,1-1,0 1,0-1,-1 0,1 1,0-1,0 1,-1-1,1 0,0 0,0 1,0-1,-1 0,1 0,0 0,0 0,0 0,0 0,0 0,-1 0,1-1,0 1,0 0,0 0,-1-1,1 1,0 0,0-1,-1 1,1-1,0 1,-1-1,1 1,0-1,-1 0,1 1,-1-1,1 0,-1 1,1-1,-1 0,0 1,1-1,-1 0,0 0,1 7,-1 1,1-1,0 1,0-1,1 0,-1 0,2 1,-1-1,0-1,1 1,1 0,-1 0,0-1,1 0,0 0,1 0,-1 0,1-1,0 0,0 1,0-2,0 1,1-1,0 0,0 0,-1 0,1-1,1 0,-1 0,0 0,1-1,-1 0,0 0,1-1,-1 0,5 0,0-2,0-1,-1 0,0 0,1-1,-1-1,-1 1,1-2,-1 1,0-1,0-1,0 1,-1-1,0-1,0 0,-1 0,5-8,81-155,-81 145,-4 8</inkml:trace>
  <inkml:trace contextRef="#ctx0" brushRef="#br0" timeOffset="28410.237">6717 2555,'-9'24,"-14"18,-6 5,-4 1,-1-3,0-5,2-9,1-5,-4-2,0-1,5 1,8-3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4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1 693,'25'0,"1"0,0-2,-1-1,0-1,1-1,-1-1,-1-1,1-1,-2-2,1 0,17-11,4-6,-1-3,-2-1,-1-3,-1-1,-2-2,-1-1,23-34,77-75,-103 113,-18 17,0 0,0 2,2 0,0 0,0 2,2 0,16-8,-34 20,1 0,-1 1,0-1,0 0,1 1,-1-1,0 1,0-1,1 1,-1 0,0 0,1 0,-1 1,0-1,1 1,-1-1,0 1,1-1,-1 1,0 0,0 0,0 0,0 1,0-1,0 0,0 1,-1-1,1 1,0 0,-1-1,1 1,-1 0,1 0,-1 0,0 0,0 0,0 0,0 0,-1 1,1-1,0 0,-1 1,1-1,-1 0,0 1,0-1,0 0,0 1,0-1,-1 2,-3 24,-2 0,-1-1,-1 0,-1 0,-1 0,-2-1,0-1,-8 9,2 3,-187 336,204-368,0-1,-1 0,0 0,1 0,-2 0,1 0,0-1,-1 1,0-1,0 1,0-1,0 0,0 0,0 0,-1-1,0 1,1-1,-1 0,0 0,0 0,0-1,0 1,-1-1,1 0,0 0,-1 0,1-1,0 1,-1-1,1 0,-1-1,1 1,0-1,-1 0,1 0,0 0,-2-1,-44-64,41 42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0,'0'44,"5"32,1 9,0 0,-1-10,-2-9,0-10,-2-10,-1-8,0-5,0-5,5-1,1-1,0 1,-1-5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4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177 142,'-3'5,"-41"70,3 2,-24 64,42-26,22-111,1 0,1 0,-1 0,1 0,-1 0,1 0,0-1,1 1,-1 0,1 0,-1-1,1 1,0-1,1 1,-1-1,0 0,1 0,0 0,0 0,0 0,0-1,0 1,0-1,1 0,-1 0,1 0,2 0,10 3,0-2,1 0,-1-1,1 0,0-1,0-1,-1-1,1-1,0 0,-1-1,1 0,-1-2,0 0,0 0,-1-2,0 0,0-1,0 0,-1-1,2-2,-1-1,0 0,-1-1,-1-1,0 0,0-1,-2 0,0-1,-1 0,0-1,-1 0,-1 0,3-12,-6 18,-2 1,0-1,0 0,-1 0,0 0,-1-1,0 1,-1 0,0 0,-1 0,0-1,-1 1,0 0,-1 0,0 0,0 1,-1-1,-1 1,0 0,0 0,-1 0,0 1,-6-6,4 5,0 0,-1 1,-1 0,0 1,0 0,0 0,-1 1,0 0,-1 1,1 0,-1 1,0 0,0 1,-1 1,0-1,1 2,-1 0,0 1,0 0,0 1,0 0,0 1,0 0,0 1,1 1,-1 0,-10 4,-3 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5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1,'-22'40,"11"-3,2 0,2 1,1 0,2 0,1 0,2 0,2 1,2 4,-2 23,-17 196,-1-40,0-172,6-32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5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0 113,'44'9,"47"0,23-4,6-6,-7-8,-9-2,-12-5,-13 1,-9-2,-8 2,-9-1,-9 2,-2 3,-4 4,-8 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6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0,'-14'34,"-2"4,1 1,2 1,2 0,-2 18,11-54,1 0,0 0,0 0,0 0,1 0,-1 1,1-1,0 0,0 0,1 1,-1-1,1 0,0 0,0 0,0 0,1 0,-1 0,1 0,0 0,0 0,0-1,1 1,-1-1,1 0,0 1,0-1,0-1,0 1,1 0,-1-1,1 1,3 1,6-4,0 0,0-1,0-1,0 0,0 0,0-1,-1-1,1 0,-1-1,0 0,0-1,-1 0,0-1,0 0,8-7,124-91,-142 104,1 0,-1 0,0 0,0 0,0 1,1-1,-1 0,0 1,0-1,1 1,-1-1,1 1,-1 0,1-1,-1 1,0 0,1 0,-1 0,1 0,-1 0,1 1,-1-1,0 0,1 1,-1-1,0 1,1-1,-1 1,0 0,1-1,-1 1,0 0,0 0,0 0,0 0,0 0,0 0,0 0,0 0,0 0,-1 1,1-1,0 0,-1 1,1-1,-1 0,1 1,-1-1,0 1,1-1,-1 0,0 2,3 14,-3-11,0 1,0 0,1 0,0-1,0 1,0-1,1 1,0-1,1 1,-1-1,1 0,0 0,1 0,-1-1,1 1,0-1,1 0,-1 0,1 0,0-1,0 1,1-1,-1-1,1 1,0-1,0 0,0 0,0 0,1-1,0 0,0-1,1 1,-1-2,1 1,-1-1,1 0,-1 0,1-1,-1 0,0-1,1 1,-1-1,0-1,0 1,0-1,0-1,-1 1,1-1,-1 0,0-1,0 1,0-1,-1 0,0-1,0 1,0-1,0 0,-1 0,1-4,10-14,-2-1,-2-1,0 0,-1-1,-2 0,0 0,-2 0,1-20,-5 22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6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127 115,'-12'10,"1"0,1 1,-1 0,2 1,-1 0,2 0,-1 1,2 0,0 1,0-1,2 1,-1 1,2-1,0 1,1-1,0 3,3-13,0 0,1-1,0 1,-1 0,2 0,-1-1,0 1,1-1,-1 1,1-1,0 1,0-1,0 0,1 0,-1 0,1 0,0 0,-1-1,1 1,0-1,1 0,-1 0,0 0,1 0,-1 0,1-1,-1 0,1 0,0 0,0 0,-1 0,3-1,4 2,-1-1,1 0,-1 0,1-1,0-1,-1 0,1 0,-1-1,1 0,-1 0,0-1,7-3,-4-1,0-1,0-1,-1 0,0 0,-1-1,0 0,0-1,-1 0,-1-1,0 0,0 0,-1 0,-1-1,0 0,0-1,-2 1,0-1,0 0,0-9,-3 17,0 0,-1-1,0 1,0 0,-1 0,1-1,-1 1,-1 0,1 0,-1 0,0 0,-1 0,1 0,-1 1,0-1,-1 1,1 0,-1 0,0 0,0 0,-1 1,1-1,-1 1,0 0,0 1,-1-1,1 1,-1 0,1 1,-1-1,0 1,0 0,0 0,0 1,0 0,-4 0,-16-4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7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1 398,'42'-20,"-1"-2,-2-1,0-2,22-20,-7 7,198-149,-141 150,-107 36,-1 1,1 0,-1 0,1 1,-1-1,0 1,1 0,-1-1,0 1,1 1,-1-1,0 0,0 1,0 0,0 0,0 0,0 0,-1 0,1 0,-1 1,1-1,-1 1,0 0,0-1,0 1,0 0,-1 0,1 0,-1 1,0-1,0 0,0 1,3 9,-2 0,0 1,0-1,-1 1,-1-1,0 1,-1-1,-1 1,0-1,0 1,-2-1,1 0,-2 0,0 0,0-1,-4 5,-4 9,-2-2,0 0,-2 0,-1-2,0 0,-2-1,-7 6,3-5,12-8,1-1,-2 0,0-1,0 0,-2-1,1-1,-1 0,0-1,-1-1,0-1,0 0,-1 0,0-2,0 0,0-1,-1-1,-6 0,20-4,1-1,-1 1,1-1,-1 0,1 0,0-1,-1 1,1 0,0-1,1 0,-1 0,0 0,1 0,0 0,0 0,0-1,0 1,0-1,0 0,1 1,0-1,0 0,0 0,0 0,1 0,-1 0,1 1,0-1,0 0,1 0,-1 0,1 0,0 0,0 0,0 0,0 1,1-1,-1 0,1 1,0-1,0 1,2-2,9-21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7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82 118,'-21'67,"2"1,3 1,-4 55,19-120,0 1,-1-1,2 0,-1 1,1-1,-1 0,1 1,0-1,1 0,-1 1,1-1,0 0,0 1,0-1,0 0,1 0,0 0,0 0,0 0,0 0,1-1,-1 1,1-1,0 1,0-1,0 0,0 0,1-1,-1 1,1-1,0 1,0-1,0 0,0-1,0 1,0-1,1 1,6-3,0 0,1-1,-1 0,0-1,0 0,0 0,0-1,-1-1,0 0,0 0,0-1,0 0,-1-1,0 0,0-1,-1 0,0 0,0 0,-1-1,0 0,-1-1,0 0,0 0,-1 0,-1 0,4-11,-2 6,-2 1,0-1,-1 0,0 0,-1 0,-1 0,0 0,-1 0,-1-1,0 1,-1 0,-1 0,0 0,-1 1,-2-4,3 9,-1 0,0 0,-1 1,0-1,0 1,-1 0,0 0,0 1,0-1,-1 1,-1 1,1-1,-1 1,0 1,0 0,-1 0,1 0,-1 1,0 0,0 1,-1 0,1 0,-8 0,-44-2,36 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8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1,'15'128,"-5"1,-6 69,-45 159,30-285,-24 205,35-254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8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1,'-9'35,"2"0,1 1,1 0,2 1,2-1,2 0,2 14,-3-45,1 0,0 0,0 0,0 0,1 0,0-1,0 1,0-1,0 1,1-1,-1 0,1 0,0 0,1 0,-1-1,1 1,-1-1,1 0,0 0,0 0,0 0,1-1,-1 0,1 0,-1 0,1 0,0-1,0 1,0-1,0-1,-1 1,1-1,0 1,0-2,0 1,0 0,5-2,4-2,1-1,-1-1,0 0,-1-1,1 0,-2-1,1-1,-1 0,0 0,-1-2,0 1,0-1,-1-1,-1 0,0 0,-1-1,0 0,-1 0,0-1,-1-1,0 1,0 1,-2-1,0 0,0-1,-1 1,-1 0,0-1,-1 0,-1 1,-1-15,0 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1,'-8'5,"1"0,0 0,0 1,1 0,-1 1,1-1,1 1,-1 0,1 1,0-1,1 1,0 0,0 0,1 1,0-1,0 1,-1 7,-22 156,19-94,-23 124,13-101,4 1,1 100,13-178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1 201,'43'-14,"38"-10,11-1,-2-1,-5 4,-9 1,-11 4,-9 5,-2 0,-7 1,-2 4,-3 2,-4 2,-9 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47,'38'0,"32"0,14 0,-3 0,-5 0,-11-5,-7-1,-9 0,-7 1,-2 2,-3-4,-2-1,-8 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1,'0'33,"5"12,2-3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39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0,'0'10,"0"7,0 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0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85,'-14'22,"1"2,2-1,0 2,1-1,2 1,0 1,2 0,-3 23,8-47,1 1,0 0,0-1,0 1,0 0,0 0,0-1,1 1,0 0,-1 0,1-1,0 1,0-1,0 1,0-1,1 1,-1-1,1 0,0 0,-1 0,1 0,0 0,0 0,0 0,0 0,1-1,-1 1,0-1,1 0,-1 1,1-1,-1 0,1-1,0 1,-1 0,1-1,0 1,0-1,-1 0,1 0,0 0,0 0,-1-1,1 1,0-1,-1 0,2 0,7-1,0-1,-1 0,1-1,-1 0,0 0,0-1,-1 0,1-1,-1 0,0-1,-1 0,0 0,0-1,0 0,-1 0,0-1,-1 0,0 0,0-1,-1 1,0-1,-1 0,0-1,0 1,-1-1,-1 1,0-1,0 0,-1-3,-7-98,6 110,-1-1,0 0,0 0,0 0,0 1,0-1,0 0,-1 1,0-1,1 1,-1 0,0 0,0-1,0 1,0 0,0 0,-1 1,1-1,-1 0,1 1,-1 0,1-1,-1 1,0 0,0 0,1 1,-1-1,0 1,0-1,0 1,0 0,0 0,0 0,0 0,-2 1,-17 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0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0 277,'254'-245,"-207"214,-48 72,-3 53,4-91,1-1,-1 1,1 0,0-1,0 1,0-1,0 0,1 1,-1-1,1 0,-1 0,1 0,0 0,0 0,0 0,0 0,0-1,0 1,0-1,0 1,1-1,-1 0,1 0,-1 0,1 0,-1 0,1-1,0 1,-1-1,1 0,0 0,-1 0,1 0,0 0,7-2,0 0,-1-1,1 0,-1 0,1-1,-1-1,0 0,-1 0,1 0,-1-1,0 0,0-1,-1 0,0 0,0 0,-1-1,0 0,3-6,52-50,-46 52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7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306 58,'1'-1,"-1"0,1-1,0 1,-1-1,0 1,1-1,-1 1,0-1,0 1,0-1,0 1,0-1,0 1,0-1,0 1,-1-1,1 1,-1-1,1 1,-1 0,1-1,-1 1,0 0,0-1,1 1,-1 0,0 0,0 0,-1-1,1 1,0 0,0 1,0-1,-1 0,1 0,0 0,-1 1,1-1,0 1,-1-1,1 1,-1 0,1-1,-1 1,1 0,-2 0,-75-7,-67 52,142-44,0-1,0 1,1 0,-1 0,1 1,-1-1,1 0,-1 1,1 0,0-1,0 1,0 0,0 0,0 0,0 1,0-1,1 0,-1 1,1-1,0 1,0-1,0 1,0 0,0-1,0 1,1 0,-1 0,1-1,0 1,0 0,0 0,0 0,0 0,1-1,-1 1,1 0,0 0,0-1,0 1,0-1,0 1,0 0,1-1,-1 0,1 1,0-1,0 0,0 0,0 0,0 0,10 8,0-1,0-1,1 0,0-1,1 0,0-1,0 0,0-1,0-1,2 0,62 24,-76-28,0 0,0 1,0-1,0 1,0 0,0 0,0 0,0 0,0 0,-1 0,1 0,0 0,-1 1,1-1,0 1,-1-1,0 1,1 0,-1-1,0 1,0 0,0 0,0 0,0 0,-1 0,1 0,-1 0,1 0,-1 0,1 0,-1 0,0 1,0-1,0 0,-1 0,1 0,0 0,-1 0,1 0,-1 0,0 0,0 0,0 0,0 0,0 0,0 0,0-1,0 1,-1 0,1-1,-1 1,-16 9,0 0,0-2,-1 0,-1-1,1-1,-16 4,-15 5,22-6,3-1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47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0,'-19'20,"-6"10,0 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52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6 985,'0'0,"1"-1,0 1,-1 0,1 0,-1-1,1 1,0 0,-1-1,1 1,-1 0,1-1,-1 1,1-1,-1 1,0-1,1 1,-1-1,1 0,-1 1,0-1,0 1,1-1,-1 0,0 1,0-1,0 0,0 1,1-1,-1 0,0 1,0-1,0 1,-1-1,1 0,0 1,0-1,0 0,0 1,-1-1,1 0,0 1,0-1,-1 1,1-1,-1 1,1-1,0 1,-1-1,1 1,-1-1,1 1,-1-1,1 1,-1 0,0-1,1 1,-1 0,1 0,-1-1,0 1,1 0,-1 0,0 0,1 0,-1 0,0 0,1 0,-2 0,154-152,-82 73,-3-4,-4-2,43-80,-94 146,32-57,-2-3,-4 0,-1-9,-36 84,17-36,-17 39,-1 1,1-1,-1 1,1-1,-1 1,1 0,-1-1,1 1,-1 0,1-1,-1 1,1 0,0 0,-1 0,1 0,-1-1,1 1,0 0,-1 0,1 0,-1 0,1 0,0 0,-1 1,1-1,-1 0,1 0,0 0,-1 0,1 1,-1-1,1 0,-1 1,1-1,-1 0,1 1,-1-1,1 1,-1-1,1 1,-1-1,0 0,1 1,-1 0,0-1,0 1,1-1,-1 1,0-1,0 1,0 0,0-1,1 1,-1-1,0 1,0 0,0-1,0 1,0-1,-1 1,1 0,0-1,0 1,0-1,-1 1,1 0,12 151,-13-111,-1 676,-7-665,9-51,-1 0,1 0,-1 0,0-1,1 1,-1 0,0 0,1-1,-1 1,0-1,0 1,0 0,0-1,0 0,0 1,0-1,0 1,1-1,-1 0,0 0,0 0,0 1,-1-1,1 0,0 0,0 0,0-1,0 1,0 0,0 0,0 0,0-1,1 1,-1-1,0 1,0-1,0 1,0-1,0 1,0-1,1 0,-1 1,0-1,1 0,-1 0,0 1,1-1,-1 0,0-1,-22-21,1-2,1 0,2-1,0-1,-4-11,-54-73,-64-26,134 134,5 5</inkml:trace>
  <inkml:trace contextRef="#ctx0" brushRef="#br0" timeOffset="1298.058">767 1041,'61'-33,"37"-21,-3-3,55-45,-112 72,-1-2,-2-1,-1-1,15-22,-31 31,-1 0,-1-1,-1-1,-1-1,-2 0,-1 0,0-1,-3-1,5-24,-9-37,-4 88,0 1,0-1,-1 1,1-1,-1 1,0 0,0-1,0 1,0 0,0-1,-1 1,1 0,-1 0,1 0,-1 0,0 0,1 1,-1-1,0 0,0 1,0-1,-1 1,1 0,0 0,0 0,-1 0,1 0,-1 0,1 1,-1-1,1 1,-1 0,-1-1,-7 4,0 0,-1 0,1 1,1 0,-1 1,1 0,-1 1,2 0,-1 1,1 0,0 0,0 1,1 0,0 1,0-1,-6 10,-8 6,1 1,0 1,2 1,1 1,1 0,2 1,1 1,1 0,1 1,2 0,1 1,8-20,0 0,0 0,1 1,1-1,0 0,1 0,0 0,0 0,2 0,-1-1,2 1,-1-1,2 0,-1 0,1-1,1 0,0 0,0 0,1-1,1 0,-1 0,1-1,1 0,-1-1,1 0,1 0,-1-1,1-1,0 0,1 0,-1-1,1 0,8 1,-4-4,0 0,0-1,1-1,-1 0,0-1,0-1,0 0,0-1,-1-1,1-1,-1 0,0-1,-1 0,0-1,0-1,-1 0,0-1,0 0,-1-1,0-1,-1 0,2-4,96-112,-107 126,0 0,0 0,1 0,-1 0,0 0,1 1,-1-1,1 1,0 0,-1 0,1 0,0 0,0 0,0 1,0-1,0 1,-1 0,1-1,0 2,0-1,0 0,0 0,0 1,0 0,0-1,-1 1,1 0,0 1,-1-1,1 0,0 1,-1-1,0 1,1 0,-1 0,0 0,0 0,0 0,0 0,0 1,-1-1,1 1,-1-1,1 1,-1-1,0 1,0 0,0 0,-1 0,1-1,0 1,-1 1,1 4,1 1,-2-1,1 0,-1 0,0 1,-1-1,0 0,0 0,-1 0,0 0,0 0,-1 0,0 0,-1-1,1 0,-2 1,1-1,-1-1,0 1,0-1,-3 4,-4 2,0 0,-1 0,-1-2,1 1,-1-2,-1 0,0 0,0-2,-1 0,0 0,2 0,25-6,25-5,-22 0,0 0,1 2,-1 0,1 0,0 1,0 1,-1 1,1 0,13 3,-13-1,1 0,0-1,1 0,-1-2,0 0,0 0,0-2,0 0,0 0,0-2,0 0,-1-1,1 0,-1-2,-1 1,1-2,-1 0,0-1,-1 0,7-7,133-124,-70 38,-83 102,1-1,-1 0,1 1,-1-1,1 0,-1 0,0 1,1-1,-1 0,0 0,0 1,0-1,1 0,-1 0,0 0,0 0,0 1,0-1,0 0,0 0,-1 0,1 1,0-1,0 0,-1 0,1 0,0 1,-1-1,1 0,-1 1,1-1,-1 0,1 1,-1-1,1 1,-1-1,1 0,-1 1,0 0,0-1,1 1,-1-1,0 1,1 0,-1-1,0 1,0 0,0 0,1 0,-1 0,0 0,0 0,0 0,0 0,-45 8,-100 99,141-105,0 2,0-1,0 1,0-1,1 1,0 1,-1-1,2 0,-1 1,0 0,1 0,0 0,0 0,1 1,-1-1,1 1,0 0,1-1,-1 1,1 0,0 0,1 0,-1 0,1 0,1 0,-1 0,1 0,0 0,0 0,0-1,1 1,0 0,0-1,1 1,0 0,3 0,0 0,0-1,0 1,1-1,0 0,0-1,1 0,-1 0,1 0,0-1,0-1,0 1,0-1,0 0,1-1,-1 0,0 0,1-1,-1 0,1 0,-1-1,0 0,1-1,4-1,10-3,-1-1,0 0,-1-2,0 0,0-2,0 0,-2-1,11-9,-16 11,0-1,-1-1,0 0,-1-1,0-1,-1 1,-1-2,0 0,-1 0,0 0,-1-1,-1-1,-1 1,0-1,-1 0,0-5,-4 18,-1 0,0 0,0-1,-1 1,1 0,-1 0,1 0,-1 0,-1 0,1 0,-1 0,1 0,-1 1,0-1,0 0,-1 1,1 0,-1-1,1 1,-1 0,0 0,0 1,-1-1,1 1,-1-1,1 1,-1 0,0 0,1 1,-1-1,0 1,0 0,0 0,0 0,0 0,-1 1,1 0,0 0,0 0,-3 0,6 0,-1-1,0 1,0 0,1 0,-1 0,0 0,0 0,0 0,1 0,-1 0,0 1,0-1,1 1,-1-1,0 1,1 0,-1-1,0 1,1 0,-1 0,1 0,-1 0,1 1,0-1,0 0,-1 1,1-1,0 1,0-1,0 1,1-1,-1 1,0-1,0 1,1 0,-1 0,1-1,0 1,-1 0,1 0,0 0,0-1,0 1,0 0,0 0,1 0,-1-1,1 1,-1 0,1-1,-1 1,1 0,0-1,0 1,0-1,0 1,0-1,0 1,0-1,0 0,1 1,-1-1,1 0,-1 0,0 0,1 0,57 11,-28-10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01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22,'-20'-6,"0"1,-1 1,0 1,1 1,-1 1,0 1,0 0,0 2,0 0,0 2,1 0,-1 1,1 1,0 1,-18 10,33-14,1 0,0 0,0 1,0 0,0 0,1 0,-1 0,1 1,0-1,0 1,1 0,-1 0,1 0,0 0,0 0,1 0,0 1,0-1,0 0,0 1,1-1,0 1,0-1,1 1,-1-1,1 0,0 1,1-1,-1 0,1 0,0 1,0-2,1 1,-1 0,1 0,0-1,1 1,-1-1,1 0,0 0,-1 0,2-1,-1 1,0-1,1 0,0 0,-1-1,1 0,0 1,0-1,1-1,3 2,94 17,-84-18,-1 1,0 0,0 1,0 1,0 1,-1 0,0 1,0 1,12 8,-26-14,0 0,0 1,0-1,-1 1,1 0,0 0,-1-1,0 2,0-1,0 0,0 0,0 1,-1-1,1 1,-1-1,0 1,0 0,0-1,-1 1,1 0,-1 0,0-1,0 1,-1 0,1 0,0-1,-1 1,0 0,0-1,0 1,-1-1,1 1,-2 2,-2 2,1 0,-1-1,-1 1,1-1,-1 0,0 0,-1-1,0 0,0 0,0-1,-1 0,1 0,-7 3,-9 2,0-1,0-1,-1-1,0-1,-1-2,1 0,-1-1,1-1,-1-2,0 0,0-2,24 2,0 0,0 1,0-1,0 0,0 0,0 0,-1 0,1 0,0 0,0-1,0 1,0 0,0 0,0-1,0 1,0-1,0 1,0-1,0 1,0-1,0 0,0 1,0-1,1 0,-1 0,0 0,0 0,1 1,-1-1,1 0,-1 0,1 0,-1 0,1-1,0 1,-1 0,1 0,0 0,0 0,0 0,0 0,0 0,0 0,0-1,0 1,0 0,0 0,1 0,-1 0,0 0,1 0,-1 0,1 0,-1 0,1 0,0 0,-1 0,1 0,0 1,0-1,0-1,14-13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01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142 510,'-10'52,"-7"23,-2 3,3-6,0-17,1-11,5-10,-2-5,2-8</inkml:trace>
  <inkml:trace contextRef="#ctx0" brushRef="#br0" timeOffset="144.654">1 30,'0'0</inkml:trace>
  <inkml:trace contextRef="#ctx0" brushRef="#br0" timeOffset="596.227">284 1017,'45'-44,"-2"-3,-2-2,-2-1,-2-2,-2-2,-3-1,21-50,-4 5,-33 92,-15 33,-7-7,0 1,2-1,0 1,2 0,0 0,0 0,2 0,1 0,0 0,1 0,1 0,1 0,1 0,0-1,1 0,1 0,1-1,1 0,0 0,-5-10,1 0,0-1,0 0,0 0,1 0,0-1,0 0,0 0,1 0,0-1,0 0,0 0,0-1,0 0,1 0,0-1,-1 0,1 0,0-1,0 1,0-2,0 1,0-1,0-1,0 1,0-2,0 1,0-1,-1 0,1 0,0-1,-1 0,0 0,0-1,0 0,0 0,4-5,1-3,-2-1,0-1,0 1,-1-2,-1 1,-1-1,0-1,0 1,-2-1,3-10,5-12,22-85,-30 99</inkml:trace>
  <inkml:trace contextRef="#ctx0" brushRef="#br0" timeOffset="900.323">1666 114,'-35'49,"2"1,2 2,3 1,2 1,-8 27,23-53,1 1,1 0,1 1,2 0,1 0,1 4,3-24,1 0,0 0,0 0,1 0,0 0,1-1,0 1,0 0,1-1,0 1,1-1,0 0,1 0,0-1,0 1,0-1,1 0,1 0,-1-1,3 2,-1-2,0 1,1-2,0 1,0-1,1-1,-1 0,1 0,0 0,1-2,-1 1,1-1,-1-1,1 0,0 0,0-1,0-1,0 1,0-2,0 0,4-1,3-3</inkml:trace>
  <inkml:trace contextRef="#ctx0" brushRef="#br0" timeOffset="1682.764">1863 820,'67'-28,"-1"-4,-2-2,43-31,-94 58,-1 0,0 0,0-1,-1-1,0 0,0 0,-1-1,0 0,-1-1,0 0,-1-1,0 0,-1 0,0 0,-1-1,-1 0,0 0,0-1,-1 0,1-11,-5 22,-1 1,0-1,1 0,-1 1,0-1,0 1,-1 0,1-1,0 1,-1 0,0 0,1 0,-1 0,0 0,0 0,0 0,0 1,0-1,0 1,-1-1,1 1,-1 0,1 0,0 0,-1 0,0 0,1 1,-1-1,0 1,1 0,-1-1,0 1,1 0,-1 1,0-1,1 0,-1 1,1 0,-1-1,1 1,-1 0,1 0,-1 1,1-1,0 0,-1 1,1 0,0-1,0 1,0 0,0 0,1 0,-2 2,-11 8,0 1,1 0,0 1,1 0,1 1,0 0,1 1,1 0,0 1,1 0,1 0,1 2,3-12,1 1,1 0,-1 0,1 0,0 0,1 0,0 0,0 0,1 0,0 0,1 0,-1-1,1 1,1 0,0-1,0 1,0-1,1 0,0 0,0 0,1-1,0 1,0-1,0 0,1 0,0-1,0 0,0 0,1 0,0-1,0 0,0 0,0-1,0 0,1 0,0-1,3 1,6 1,0 0,0-2,0 0,1-1,-1 0,1-2,-1 0,0-1,0-1,1 0,-2-1,1-1,0-1,-1 0,12-7,-1-1,-1-1,-1-1,0-1,-1-2,0 0,-2-1,-1-2,14-17,-26 29,0-2,-1 1,-1-1,0-1,-1 1,0-1,-1 0,0-1,-1 1,0-6,-3 18,-1-1,1 1,-1-1,1 1,-1-1,0 1,0-1,0 1,0-1,0 0,0 1,0-1,0 1,-1-1,1 1,-1-1,1 1,-1-1,1 1,-1 0,0-1,0 1,0 0,0-1,0 1,0 0,0 0,0 0,0 0,0 0,-1 0,1 0,0 0,-1 1,1-1,-1 1,1-1,-1 1,1-1,-1 1,1 0,-1-1,1 1,-1 0,-66 23,59-16,0 1,0 0,1 0,0 1,0 0,1 0,0 0,0 1,1 1,1-1,0 1,0-1,1 1,0 1,1-1,0 1,1-1,1 1,-1 0,2-1,0 1,0 0,2 8,0-15,0 0,1 0,-1 0,1 0,0 0,0-1,1 1,-1-1,1 0,0 0,0 0,1-1,-1 1,1-1,0 0,-1 0,1-1,1 1,-1-1,0 0,0-1,1 1,-1-1,1 0,-1-1,1 1,12 1,-1-2,0 1,1-2,-1 0,0-1,0-1,17-5,-18 3,0 0,0-1,0-1,-1-1,0 0,0-1,-1 0,-1-1,1-1,-1 0,-1-1,0 0,-1-1,-1 0,1-1,-2 0,0-1,-1 0,0 0,-2-1,1 1,-2-2,0 1,-1-1,-1 1,0-1,-1 0,-1 0,-1-10,0 26,1 0,-1 1,0-1,1 0,-1 0,0 0,0 0,0 0,0 0,0 0,0 0,0 0,0 0,-1 0,1 0,0 0,0 0,-1 0,1 0,-1 0,1 0,-1 0,1 0,-1 0,1 1,-1-1,0 0,0 1,1-1,-1 0,0 1,0-1,0 1,1-1,-1 1,0-1,0 1,0 0,0-1,0 1,0 0,0 0,0 0,0 0,0-1,0 2,0-1,0 0,0 0,0 0,0 0,0 1,0-1,0 0,0 1,0-1,0 1,0-1,1 1,-1-1,0 1,0 0,0-1,1 1,-1 0,0 0,-10 13,0 0,1 1,1 0,0 1,1 0,0 1,2-1,0 1,1 1,0-1,2 1,-1 5,1-12,0 0,0 0,2 0,-1 1,1-1,1 0,0 0,1 1,0-1,0 0,1 0,1 0,0 0,0 0,1 0,1-1,0 0,0 0,1 0,0 0,0-1,6 6,-8-10,1 0,0 0,0 0,0-1,0 1,1-1,-1-1,1 1,0-1,0 0,1 0,-1 0,1-1,-1 0,1-1,0 1,-1-1,1 0,0-1,0 0,0 0,0 0,-1-1,1 0,0-1,0 1,-1-1,1 0,-1-1,0 0,1 0,-1 0,-1 0,1-1,0 0,-1-1,3-1,6-13,-1 2</inkml:trace>
  <inkml:trace contextRef="#ctx0" brushRef="#br0" timeOffset="2033.011">3754 171,'-182'368,"119"-133,61-229,1 1,0 0,0-1,0 1,1 0,-1 0,2-1,-1 1,1 0,0 0,0-1,1 1,0 0,0-1,1 0,0 1,0-1,0 0,1-1,-1 1,1-1,1 1,-1-1,1 0,0-1,0 1,0-1,1 0,0 0,0-1,1 1,19 0,1-1,0-2,-1 0,1-2,0-1,6-2,64-27,-95 30,1-1,-1 1,0-1,1 1,-1-1,0 0,0 0,-1 0,1 0,0 0,-1 0,1-1,-1 1,1-1,-1 1,0-1,0 1,0-1,-1 1,1-1,-1 0,1 0,-1 1,0-1,0 0,0 0,0 1,0-1,-1 0,1 1,-1-1,0 0,-1-1,-8-19</inkml:trace>
  <inkml:trace contextRef="#ctx0" brushRef="#br0" timeOffset="2210.872">3359 537,'43'5,"29"2,12-6,-4-2,-6-2,-11 0,-10-4,-11-1,-2 1,-8-3,-5-1,-2 3,-5-3,-7 1</inkml:trace>
  <inkml:trace contextRef="#ctx0" brushRef="#br0" timeOffset="2461.218">4319 1,'6'92,"-3"1,-5 0,-7 36,-4-15,-5-2,-5 0,-23 63,43-165,1-1,-1 1,-1-1,0 0,0 0,0-1,-1 1,-1-1,1 0,-1 0,-1-1,0 0,0 0,0 0,0-1,-6 3,-10 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4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53,'-25'23,"1"1,2 0,0 2,2 1,0 0,2 2,1 0,2 1,-1 4,14-31,0 0,0 0,0-1,1 1,-1 1,1-1,0 0,0 0,0 0,0 1,0-1,1 1,0-1,-1 0,1 1,1-1,-1 1,0-1,1 0,0 1,-1-1,1 0,1 0,-1 1,0-1,1 0,-1 0,1 0,0-1,0 1,0 0,1-1,-1 1,1-1,-1 0,1 0,0 0,-1 0,1 0,0 0,0-1,1 0,-1 1,0-1,0 0,2 0,11-3,-1 0,0-1,0-1,0 0,0-1,-1-1,1 0,-1-1,-1 0,0-1,0-1,0 0,-1-1,0 0,-1 0,1-3,-5 8,0 0,0-1,-1 0,0-1,0 1,0-1,-1-1,0 1,0 0,-1-1,0 0,0 0,-1-1,0 1,0-1,-1 1,0-1,-1 0,0 0,0 0,-1 1,0-1,-1 0,1 0,-2 0,1 0,-1 1,-1-1,0 1,0-1,0 1,-1 0,0 0,-5-5,6 8,-1 1,0-1,0 1,0 0,0 1,-1-1,0 1,0-1,0 1,0 1,0-1,0 1,-1 0,1 0,-1 1,0-1,1 1,-1 0,0 1,0-1,1 1,-1 1,0-1,0 1,1 0,-1 0,0 0,1 1,-1 0,1 0,-2 1,-7 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1:58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481 595,'-32'8,"2"0,-1 3,1 0,1 2,0 1,1 2,0 0,1 2,1 1,-2 3,22-18,-1 1,1 0,0 0,0 1,1 0,-1 0,1 0,1 1,-1-1,1 1,0 0,1 0,-1 1,1-1,1 1,0 0,0-1,0 1,1 0,0 0,0 0,1 0,0 0,1 0,0 0,0 0,1 0,0 0,0 0,0-1,1 1,1-1,-1 0,1 0,0 0,1 0,2 3,1-3,0 1,1-2,0 1,0-1,1 0,-1-1,1 0,0-1,1 0,-1 0,1-1,-1-1,1 0,0 0,0-1,0 0,0-1,0 0,0-1,0 0,0-1,0 0,-1-1,1 0,-1-1,6-2,27-13,-1-2,0-2,-2-1,0-3,-2-1,-1-1,-2-2,-1-2,-1-1,-2-2,-1-1,-2-1,17-32,-31 47,0-1,-2 0,-1 0,0-2,-2 1,-1-1,-2 0,0-1,-1 0,-2 0,-1 0,-1 0,-1 0,-1 0,-2 0,-1 0,0 0,-6-14,9 35,0 1,-1-1,0 1,1-1,-2 1,1 0,-1 0,1-1,-1 2,-1-1,1 0,-1 1,0-1,0 1,0 0,0 1,-1-1,0 1,1 0,-1 0,0 0,-1 0,1 1,0 0,-1 0,1 1,-1-1,0 1,1 1,-1-1,0 1,0 0,1 0,-1 0,0 1,0 0,1 0,-1 1,-6 2,0 1,0 1,0 0,1 0,0 1,1 1,-1 0,1 0,1 1,0 0,0 1,1 0,0 0,0 1,1 0,1 0,-4 10,-2 2,2 1,1 1,1 0,1 0,2 0,0 1,1 0,1 11,2-20,1 0,0-1,1 1,1 0,0-1,2 1,-1-1,2 0,0 0,1-1,1 1,1-1,0 0,0-1,2 0,-1-1,2 0,0 0,0-1,1 0,9 6,-1-4,0 0,1-1,0-1,1-1,0-1,1-1,0-1,0-1,1-1,0-1,0-1,0-2,1 0,-1-1,0-2,7-1,111-12,-119 8</inkml:trace>
  <inkml:trace contextRef="#ctx0" brushRef="#br0" timeOffset="283.71">1 1103,'105'0,"183"1,1-13,3-14,-177 14,1 5,38 5,-128 2</inkml:trace>
  <inkml:trace contextRef="#ctx0" brushRef="#br0" timeOffset="835.938">368 1442,'-21'17,"0"0,2 1,0 2,2 0,0 0,1 2,1 0,1 1,-6 13,16-31,1 1,0 0,0 0,0 0,1 0,0 1,0-1,1 0,-1 1,1 0,1-1,-1 1,1-1,0 1,1 0,0-1,0 1,0-1,1 1,0-1,0 0,0 1,1-1,0 0,0-1,1 1,0 0,0-1,0 0,0 0,1 0,0-1,0 1,0-1,0 0,1-1,-1 1,1-1,0 0,0-1,1 1,-1-1,4 0,7-4,1 0,-1-2,0 0,0-1,-1-1,1 0,-1-1,-1-1,1-1,-1 0,-1-1,1 0,-2-1,0-1,0 0,-1-1,3-4,11-5,0-1,-2-2,0 0,-2-2,-1 0,-1-2,-1 0,-2-1,-1 0,-1-2,-2 0,-1 0,-1-1,-2-1,-2 1,-1-1,0-10,-7 30,0-1,-1 1,-1 0,0 0,-1 0,-1 0,0 0,0 1,-2 0,1 0,-4-3,8 12,-1 0,1-1,-1 1,0 0,0 1,-1-1,1 0,-1 1,1 0,-1 0,0 0,-1 0,1 1,0-1,-1 1,1 0,-1 1,0-1,0 1,1 0,-1 0,0 0,0 1,0 0,0 0,0 0,0 0,0 1,0 0,0 0,1 0,-1 0,-4 3,2-1,0 1,0 1,1-1,0 1,0 0,0 1,0-1,1 1,0 0,0 0,0 1,1 0,0-1,1 2,-1-1,1 0,1 0,-1 1,1 0,-20 151,22-140,0 0,1-1,0 1,2 0,0-1,2 1,0-1,0 0,2-1,0 0,1 0,1 0,1-1,0 0,1-1,0 0,1-1,1 0,1-1,0 0,0-1,1-1,7 4,161 52,-164-63</inkml:trace>
  <inkml:trace contextRef="#ctx0" brushRef="#br0" timeOffset="1999.518">1468 1075,'-17'56,"-29"114,-88 142,115-243,19-67,0 0,0 0,0 0,1 0,-1-1,1 1,-1 0,1 0,0 0,-1-1,1 1,0 0,0-1,0 1,0-1,1 1,-1-1,0 0,1 1,-1-1,1 0,-1 0,1 0,-1 0,1 0,0 0,0-1,-1 1,1 0,0-1,0 1,0-1,0 0,0 0,1 0,12 1,1 0,0-1,0-1,-1-1,1 0,-1-1,1-1,-1 0,0-1,0-1,-1 0,2-2,10-22,-27 13</inkml:trace>
  <inkml:trace contextRef="#ctx0" brushRef="#br0" timeOffset="2238.948">1073 1357,'38'9,"37"4,11-1,0-7,-10-4,-13-2,-13-2,-9 0,-8 1,-4-4,-7-2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12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57 424,'2'-2,"-1"0,1 0,-1 0,1 1,0-1,0 1,0-1,0 1,0 0,0 0,0 0,0 0,0 0,1 0,-1 0,0 1,0-1,1 1,-1 0,1 0,-1-1,0 2,1-1,-1 0,0 0,1 1,-1-1,0 1,1 0,-1 0,0 0,0 0,11 2,-1-1,1 0,0 0,0-2,0 1,-1-2,1 0,12-2,146-32,-12 1,-147 31</inkml:trace>
  <inkml:trace contextRef="#ctx0" brushRef="#br0" timeOffset="250.926">1 621,'43'-5,"38"-6,16-1,-5 1,-13-3,-15 2,-14 3,-10 3,-8 2,-3 2,-3 1,-1 1,-4 1</inkml:trace>
  <inkml:trace contextRef="#ctx0" brushRef="#br0" timeOffset="3146.232">932 960,'67'-57,"210"-198,-257 233,-1-1,-1-1,-1 0,-1-1,-1-1,-1-1,-1 0,-2 0,0-3,-10 29,0-1,0 0,0 1,0-1,0 0,0 0,-1 0,1 0,-1 0,1 0,-1 1,0-1,0 0,0 0,0 0,0 0,0 0,0 0,-1 0,1 0,-1 0,1 0,-1 0,0 0,0 0,0 1,0-1,0 0,0 1,0-1,-1 1,1-1,-1 1,1-1,-1 1,1 0,-1 0,0 0,1 0,-1 0,0 0,0 1,0-1,0 0,0 1,0 0,1-1,-1 1,0 0,0 0,0 0,0 0,-1 0,-9 6,-1 0,1 1,1 1,-1-1,1 2,1 0,0 0,0 1,0 0,1 0,1 1,0 0,1 1,0 0,0 0,1 1,1-1,0 1,1 0,0 3,0-10,2 0,-1 0,1 0,0 0,0 0,1 1,-1-1,1 1,1-1,-1 1,1-1,1 1,-1-1,1 1,0-1,0 0,1 1,0-1,0 0,1 0,-1 0,1 0,0 0,1-1,0 1,-1-1,2 0,-1 0,0-1,5 4,0 0,1-1,0 0,1-1,0 0,0 0,0-1,0-1,1 0,0 0,0-1,0-1,0 0,0-1,0 0,1-1,-1 0,0-1,1 0,-1-1,0 0,0-1,0 0,8-5,3-1,-1-1,0-1,-1-1,0-1,-1-1,0-1,-1 0,-1-2,-1 0,0-1,-1 0,-1-1,-1-1,-1-1,6-11,-13 20,24-59,-29 69,0 1,-1-1,0 0,1 1,-1-1,0 0,0 0,0 1,0-1,0 0,0 1,0-1,-1 0,1 1,-1-1,1 0,-1 1,1-1,-1 1,0-1,0 1,0-1,0 1,0 0,0-1,0 1,0 0,-1 0,1 0,0 0,-1 0,1 0,-1 0,1 0,-1 1,0-1,1 0,-2 1,-3 0,0 1,0 1,0-1,0 1,1 0,-1 1,1-1,0 1,-1 0,1 0,0 1,1-1,-1 1,1 0,-1 1,1-1,0 1,1-1,-1 1,1 0,0 1,0-1,1 0,0 1,0 0,-1 2,-3 0,1-1,0 2,1-1,-1 0,1 1,1 0,0 0,0 0,1 0,0 1,0-1,1 0,1 1,-1-1,2 1,-1-1,1 1,0-1,1 1,0-1,1 0,0 0,0 0,1 0,0-1,1 1,0 0,2-2,0-1,0 1,0-1,1-1,0 1,0-1,0-1,1 1,-1-1,1-1,0 0,0 0,0 0,1-2,-1 1,0-1,1 0,-1-1,1 0,-1 0,1-1,-1-1,1 1,-1-2,0 1,0-1,4-2,7-3,0 0,-1-2,1 0,-2-1,0-1,0-1,-1 0,-1-1,0-1,-1-1,9-12,-13 16,-2-1,0 0,0 0,-1-1,-1-1,0 1,-1-1,-1 0,0 0,-1-1,-1 1,0-1,-1 0,-1 0,0 0,-2-7,2 21,-1-1,0 1,0 0,0-1,0 1,0 0,-1-1,1 1,-1 0,1-1,-1 1,0 0,0 0,0 0,0 0,0 0,0 0,-1 0,1 0,-1 0,1 1,-1-1,0 0,0 1,0-1,0 1,0 0,0 0,0 0,0 0,0 0,0 0,-1 0,1 1,0-1,-1 1,1 0,0 0,-1 0,1 0,0 0,-1 0,1 0,-2 1,-5 6,-1 0,2 1,-1 0,1 0,0 1,1 0,0 0,0 1,1 0,0 0,1 1,0-1,1 1,0 0,1 0,0 1,0-1,2 1,-1-1,1 3,-3 4,3-11,-1 1,1 0,0-1,0 1,1 0,0-1,1 1,0 0,0 0,0-1,1 1,0-1,1 0,-1 1,2-1,-1 0,1 0,0-1,0 1,0-1,1 0,0 0,1-1,-1 1,1-1,0 0,0-1,1 1,-1-1,1-1,0 1,0-1,0 0,8 1,-7-1,1 0,0-1,0 0,1-1,-1 0,0 0,1-1,-1 0,0-1,0 0,1-1,2 0,11-4</inkml:trace>
  <inkml:trace contextRef="#ctx0" brushRef="#br0" timeOffset="3461.662">2879 226,'-21'25,"-11"10,1 1,3 1,1 2,1 1,3 1,-2 7,22-42,0 1,1 0,-1 0,2 0,-1 0,1 0,0 1,0-1,1 0,0 1,0-1,1 0,0 1,0-1,1 0,0 0,0 0,0 0,1 0,0 0,1-1,-1 0,1 1,1-1,-1-1,1 1,0-1,0 1,0-1,1-1,0 1,0-1,0 0,0 0,4 0,94 9,-80-14</inkml:trace>
  <inkml:trace contextRef="#ctx0" brushRef="#br0" timeOffset="3798.62">3246 367,'-21'23,"2"1,0 1,2 1,1 0,1 1,1 1,1 0,2 1,1 0,-1 9,10-36,-1 1,1 0,0 0,0 0,1 1,-1-1,1 0,-1 0,1 0,0 0,0 1,1-1,-1 0,0 0,1 0,0 0,0 0,0 0,0 0,0 0,1 0,0 0,-1-1,1 1,0 0,0-1,0 0,0 1,1-1,-1 0,1 0,-1 0,1-1,0 1,-1 0,1-1,0 0,3 1,13 0,-1-1,1-1,0 0,0-1,0-2,-1 0,1 0,-1-2,0 0,0-2,3-1,0-1,0 0,-1-1,0-1,-1-1,0-1,-1 0,0-1,-1-1,-1-1,0-1,-2 0,0-1,0 0,-2-1,1-2,-11 17,0-1,0 0,0 0,-1 1,1-1,-1 0,0 0,-1 0,1 0,-1 0,0-1,0 1,-1 0,1 0,-1 0,0 0,-1 0,1 1,-1-1,0 0,0 0,0 1,-1-1,0 1,0 0,0 0,0 0,0 0,-1 1,0-1,0 1,0 0,0 0,0 0,0 1,-1-1,0 1,1 0,-1 1,0-1,0 1,0 0,-4-1,-2 1,0 0,-1 0,1 1,-1 0,1 1,0 1,-1-1,1 2,0 0,0 0,0 1,1 0,-1 1,1 0,0 1,0 0,1 0,0 1,0 1,-3 3,-7 7</inkml:trace>
  <inkml:trace contextRef="#ctx0" brushRef="#br0" timeOffset="4164.803">4149 254,'-15'6,"-1"0,2 1,-1 1,1 0,0 1,0 1,1 0,1 1,0 0,0 1,1 0,1 1,0 0,-2 4,11-12,0 0,1 0,-1-1,1 1,0 0,1 0,-1-1,1 1,0 0,0-1,0 1,1 0,0-1,-1 0,2 1,-1-1,0 0,1 0,0 0,0-1,0 1,0-1,1 1,-1-1,1 0,0 0,0-1,0 1,0-1,0 0,1 0,-1 0,1-1,3 2,42 32,-46-32,-1-1,1 1,-1 0,0 0,0 0,0 0,0 1,0-1,-1 1,0 0,1 0,-1-1,-1 1,1 1,-1-1,1 0,-1 0,0 0,-1 1,1-1,-1 1,0-1,0 0,0 1,-1-1,1 0,-1 1,0-1,0 0,-1 0,1 0,-1 0,0 0,0 0,0 0,-1 0,1-1,-1 1,0-1,0 0,0 0,-1 0,1 0,-1 0,-10 5,0-1,0 0,-1-1,0-1,0 0,-1-1,0-1,1 0,-1-1,0-1,-14 0,6-1</inkml:trace>
  <inkml:trace contextRef="#ctx0" brushRef="#br0" timeOffset="4484.188">4713 28,'-48'40,"1"3,2 1,2 3,-16 25,39-49,1 1,1 0,1 1,1 1,1 1,2 0,0 1,-4 20,15-37,1 0,1 0,0 0,0 0,1 0,0 0,1 0,0 0,1-1,0 1,1-1,0 1,1-1,0-1,0 1,1-1,1 1,-1-2,1 1,1-1,-1 0,2 0,-1-1,1 0,0-1,0 0,1 0,-1-1,1 0,1-1,-1 0,1-1,-1 0,1 0,0-1,0-1,0 0,7 0,39 0,-33-1</inkml:trace>
  <inkml:trace contextRef="#ctx0" brushRef="#br0" timeOffset="5646.153">4770 621,'28'1,"-1"-1,1-2,-1-1,1-1,-1-1,0-1,-1-2,0 0,0-2,0-1,-1-1,-1-1,10-7,-23 10,-1-1,0 0,-1 0,0-1,0 0,-1-1,-1 0,0 0,-1-1,-1 1,0-1,0 0,-1-1,-3 12,0 1,0-1,-1 1,1 0,0-1,-1 1,1-1,-1 0,0 1,0-1,0 1,0-1,0 1,-1-1,1 0,-1 1,0 0,0-1,1 1,-2-1,1 1,0 0,0 0,-1-1,1 1,-1 0,0 0,1 1,-1-1,0 0,0 1,0-1,0 1,-1-1,1 1,0 0,-1 0,1 0,0 0,-1 0,1 1,-1-1,0 1,1 0,-1 0,1-1,-3 2,-6 2,0 0,1 1,-1 0,1 1,0 0,0 0,1 1,0 1,0-1,0 2,1-1,0 1,0 0,1 1,0 0,1 0,-1 0,2 1,0 0,0 0,0 0,2 1,-1-1,1 1,1 0,0 0,0 0,1 0,1 1,0-1,0 3,1-8,0-1,1 1,0-1,0 1,0-1,0 0,1 0,0 1,0-2,0 1,1 0,-1-1,1 0,0 1,0-2,1 1,-1 0,1-1,0 0,0 0,0 0,0-1,1 1,-1-1,1-1,2 2,5 0,0 0,1 0,-1-2,1 1,-1-2,0 1,1-2,-1 0,1-1,-1 0,1-1,8-3,0-1,-1-1,1-1,-2-1,1-1,-2-1,1-1,-2 0,1-2,-2 0,0 0,-1-2,-1 0,0-1,-1 0,-1-2,6-12,-60 145,40-110,0 0,1 1,-1-1,1 0,0 0,-1 1,2-1,-1 0,0 0,1 1,-1-1,1 0,0 0,0 0,0 1,0-1,1 0,-1-1,1 1,0 0,0 0,0-1,0 1,0-1,1 0,-1 1,1-1,-1 0,1-1,0 1,0 0,0-1,0 1,0-1,0 0,0 0,0 0,0-1,2 1,5 0,1 0,0 0,0-1,0 0,-1-1,1 0,0-1,0 0,-1-1,0 0,1-1,-1 0,0 0,-1-1,1 0,-1-1,0 0,0-1,-1 0,0 0,0-1,5-6,15-13,-9 11,-1-1,0 0,-1-2,-1 0,-1-1,-1 0,-1-1,0-1,2-8,-14 28,0 1,0 0,0-1,0 1,0-1,0 1,0-1,0 0,-1 1,1-1,-1 0,1 0,-1 0,0 1,1-1,-1 0,0 0,0 0,-1 1,1-1,0 0,0 0,-1 1,1-1,-1 0,0 0,1 1,-1-1,0 1,0-1,0 1,0-1,0 1,-1-1,1 1,0 0,-1 0,1 0,-1-1,1 1,-1 1,1-1,-1 0,0 0,1 1,-1-1,0 1,1-1,-1 1,0 0,0-1,0 1,1 0,-1 0,0 0,0 1,0-1,1 0,-1 1,0 0,-12 7,2 0,-1 1,1 1,1 0,-1 1,2 0,0 1,0 0,1 0,0 1,1 0,1 1,0 0,1 0,0 0,1 1,1 0,0 0,1 0,1 0,-1 16,2-24,0 0,0 0,1 0,0 1,0-1,0 0,1 1,0-1,1 0,0 0,0 0,0 0,1 0,0-1,0 1,1-1,0 0,0 0,0 0,1 0,0-1,0 0,0 0,0 0,1 0,0-1,0 0,0 0,1-1,-1 0,1 0,4 1,-3-2,1-1,-1 0,0-1,1 1,-1-2,0 1,1-1,-1 0,0-1,0 0,0 0,0-1,0 0,0 0,-1-1,0 0,1 0,-2-1,1 0,0 0,-1-1,4-3,11-9</inkml:trace>
  <inkml:trace contextRef="#ctx0" brushRef="#br0" timeOffset="6003.076">6576 170,'-138'249,"135"-242,-6 6,2-1,0 2,0-1,1 1,1 0,0 0,1 0,1 1,0-1,1 1,0 0,2 0,-1 0,2 0,0 1,1-11,0 0,1 0,0 0,-1 0,2-1,-1 1,0-1,1 0,0 0,0 0,0 0,0-1,1 1,-1-1,1 0,0-1,0 1,0-1,0 0,0 0,1-1,-1 0,1 1,-1-2,1 1,1-1,7 2,0-2,1 0,-1-1,0 0,0-1,0-1,-1 0,1-1,12-4,-24 7,0 1,-1-1,1 0,0 0,0 1,0-1,-1 0,1 0,0-1,-1 1,1 0,-1 0,0-1,1 1,-1-1,0 0,0 1,0-1,0 0,0 1,0-1,0 0,-1 0,1 0,-1 0,1 0,-1 0,0 1,0-1,0 0,0 0,0 0,0 0,0 0,-1 0,1 0,-1 0,1 0,-1 0,0 0,0 1,0-1,0 0,0 0,-10-10</inkml:trace>
  <inkml:trace contextRef="#ctx0" brushRef="#br0" timeOffset="6248.22">6238 424,'43'0,"29"-5,6-2,-4 1,-11 1,-11 1,-9 2,-8-4,-4 0,-3 0,-7 1</inkml:trace>
  <inkml:trace contextRef="#ctx0" brushRef="#br0" timeOffset="6500.198">6915 0,'25'63,"-4"2,-2 0,-2 1,-4 0,-3 1,-2 1,-4-1,-3 1,-3 20,2-77,-1 0,-1 1,0-1,0 0,-1 0,-1 0,0 0,0 0,-1-1,0 0,-1 0,0 0,-1-1,0 1,0-2,-1 1,0-1,-1 0,0-1,0 0,0 0,-1-1,0 0,0-1,0 0,-4 0,-14 7,3-1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29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0 339,'79'0,"215"-11,8-24,-193 24,-109 11,0 0,-1 0,1 1,-1-1,1 0,0 0,-1 0,1 0,0 1,0-1,-1 0,1 0,0 0,-1 1,1-1,0 0,0 1,0-1,-1 0,1 0,0 1,0-1,0 0,0 1,-1-1,1 1,0-1,0 0,0 1,0-1,0 0,0 1,0-1,0 0,0 1,0-1,0 1,0-1,1 0,-1 1,0-1,0 0,0 1,0-1,1 0,-1 1,0-1,0 0,0 0,1 1,-1-1,0 0,1 0,-1 1,0-1,1 0,-1 0,0 0,1 0,-1 0,0 1,1-1,-15 5</inkml:trace>
  <inkml:trace contextRef="#ctx0" brushRef="#br0" timeOffset="249.969">84 565,'44'0,"37"0,11 0,-2 0,-5-5,-14-1,-13 0,-7 1,-7 2,-7 1,-5 0,-2 2,-7 5,-3 1,-4 0</inkml:trace>
  <inkml:trace contextRef="#ctx0" brushRef="#br0" timeOffset="813.954">338 1,'48'22,"-2"2,0 3,35 27,42 24,-67-45,-2 2,-2 3,-1 2,9 12,-58-50,1 1,0-1,-1 1,0 0,1 0,-1 0,0 0,-1 0,1 1,-1-1,1 0,-1 1,0-1,0 1,0 0,-1-1,1 1,-1 0,0-1,0 1,0 0,-1-1,1 1,-1 0,0-1,0 1,0-1,0 1,-1-1,1 0,-1 1,0-1,0 0,0 0,-1 0,1-1,-2 2,-109 91,-143 63,36-41,202-104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37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438 339,'-6'-6,"0"0,-1 1,0 0,0 0,0 0,-1 1,1 0,-1 1,0 0,0 0,-1 0,1 1,0 1,-1-1,1 1,-1 1,1-1,-1 1,1 1,-1 0,1 0,-1 1,1 0,0 0,-1 1,1 0,1 0,-1 1,0 0,1 0,-5 4,-10 5,4-4,1 1,0 0,1 2,0 0,0 0,1 2,-12 13,25-24,0-1,1 1,-1 0,0-1,1 1,0 0,0 0,-1 0,2 0,-1 0,0 0,1 0,-1 0,1 0,0 0,0 1,0-1,0 0,1 0,-1 0,1 0,0 0,0 0,0 0,0 0,1 0,-1-1,1 1,0 0,-1-1,1 1,0-1,0 0,1 1,3 3,0 0,1-1,0 0,0 0,0-1,0 1,1-2,-1 1,1-1,0 0,0-1,4 1,159 32,-168-35,-1 0,1 1,-1-1,1 1,-1 0,0 0,0 0,1 0,-1 0,0 0,0 1,0-1,0 1,0-1,0 1,-1 0,1-1,-1 1,1 0,-1 0,1 1,-1-1,0 0,0 0,0 0,0 1,-1-1,1 1,-1-1,1 0,-1 1,0-1,0 1,0-1,0 1,0-1,-1 1,1-1,-1 0,1 1,-1-1,0 0,0 1,0-1,0 0,-1 0,0 1,-10 14,-2-1,0-1,-1-1,0 0,-1 0,-1-2,0 0,-1-1,0-1,-1 0,0-1,0-1,-4 0,-51 7,74-16,-1 1,1-1,-1 1,1-1,-1 1,1-1,0 1,-1-1,1 1,0-1,-1 1,1-1,0 1,0-1,0 0,-1 1,1-1,0 0,0 1,0-1,0 0,0 1,0-1,0 1,0-1,0 0,1 1,-1-1,0 0,0 1,0-1,1 1,-1-1,0 1,1-1,-1 0,1 1,-1 0,0-1,1 1,-1-1,1 1,-1-1,1 1,-1 0,1-1,0 1,-1 0,1 0,11-11</inkml:trace>
  <inkml:trace contextRef="#ctx0" brushRef="#br0" timeOffset="236.594">805 565,'-14'38,"-10"23,-1 6,4-5,6-7,5-8,4-13</inkml:trace>
  <inkml:trace contextRef="#ctx0" brushRef="#br0" timeOffset="484.646">776 1,'5'38,"2"18,-1-1</inkml:trace>
  <inkml:trace contextRef="#ctx0" brushRef="#br0" timeOffset="766.13">1002 989,'47'-105,"4"3,41-59,-68 134,-24 27,1 0,0 0,-1 0,1 0,-1 0,1 0,0 0,-1 0,1 0,-1 0,1 0,0 0,-1 0,1 1,-1-1,1 0,-1 0,1 1,-1-1,1 0,-1 1,1-1,-1 0,1 1,-1-1,0 1,1-1,-1 1,0-1,1 1,-1-1,0 1,0-1,1 1,-1-1,0 1,0 0,0-1,0 1,0-1,0 1,0 0,0-1,0 1,0-1,0 1,0-1,0 1,0 0,-1-1,1 1,0-1,0 95,-2-82,1 0,0 0,1 1,1-1,0 0,0 0,2 0,-1 0,2 0,-1-1,2 1,0-1,4 6,-7-15,0 0,0 0,0 0,1-1,-1 1,1-1,-1 1,1-1,0 0,0 0,0 0,1-1,-1 1,0-1,0 0,1 0,-1 0,1 0,-1 0,1-1,-1 1,1-1,0 0,-1 0,1-1,-1 1,1-1,-1 0,1 0,-1 0,1 0,-1 0,0-1,2-1,99-74,-88 57,-1-1,-1 0,-1-1,-1 0,-1-1,5-14,-6 13</inkml:trace>
  <inkml:trace contextRef="#ctx0" brushRef="#br0" timeOffset="1036.047">2074 85,'-49'58,"1"3,4 1,2 3,3 1,-22 54,54-109,0 1,1 0,1 0,0 1,0-1,1 1,1 0,0 0,1 1,1-1,0 1,0-1,1 0,1 1,1-1,-1 1,2-1,0 0,1 0,0 0,1-1,0 0,1 1,0-2,9 12,-6-11,1-1,0 0,1-1,0 0,1-1,0 0,0-1,1 0,0-1,1 0,-1-1,1-1,0 0,1-1,-1 0,1-1,0-1,10 0,3-2,-4 0</inkml:trace>
  <inkml:trace contextRef="#ctx0" brushRef="#br0" timeOffset="1852.97">2187 819,'35'-14,"-2"-2,0-2,0 0,-2-2,-1-2,0-1,21-22,-42 39,-1-1,-1 1,1-2,-1 1,-1-1,1 0,-1 0,-1-1,1 0,-1 0,-1 0,0 0,0-1,-1 0,0 0,-1 0,0 0,0-5,-2 14,0 0,0 0,0 1,0-1,0 0,0 0,0 0,0 0,-1 1,1-1,0 0,-1 0,1 1,0-1,-1 0,1 1,-1-1,1 0,-1 1,1-1,-1 0,0 1,1-1,-1 1,0 0,1-1,-1 1,0-1,0 1,1 0,-1 0,0-1,0 1,0 0,0 0,1 0,-1 0,0 0,0 0,0 0,1 0,-1 0,0 0,0 1,0-1,0 0,1 0,-1 1,0-1,1 1,-1-1,0 0,0 1,1-1,-1 1,1 0,-1-1,1 1,-1 0,1-1,-1 1,-39 37,26-15,0 0,1 1,1 0,2 0,0 1,1 1,0 8,7-29,1 0,-1 1,1-1,0 1,1-1,-1 1,1-1,0 1,1 0,-1-1,1 1,0-1,0 1,1-1,0 0,0 1,0-1,0 0,1 0,0-1,0 1,0 0,1-1,-1 0,1 0,0 0,1 0,-1-1,0 1,1-1,0 0,0-1,0 1,0-1,0 0,0 0,1 0,-1-1,3 1,11-1,1 0,0-2,0 0,0-1,-1-1,1 0,-1-2,0 0,0-2,-1 0,1 0,-1-2,-1 0,0-2,0 1,-1-2,-1 0,0-1,0-1,-1 0,-1-1,-1 0,0-1,-1-1,0 1,-2-2,0 1,2-8,21-88,-31 112,-1 0,1-1,-1 1,1 0,-1 0,1 0,-1 0,0-1,1 1,-1 0,0 0,0-1,0 1,0 0,0 0,0-1,-1 1,1 0,0 0,-1-1,1 1,-1 0,1 0,-1 0,1 0,-1 0,0 0,1 0,-1 0,0 0,0 0,0 0,0 0,0 0,0 1,0-1,0 0,0 1,0-1,0 1,-1-1,1 1,0 0,0-1,-1 1,1 0,0 0,0 0,-1 0,1 0,0 0,0 0,-1 0,1 1,0-1,0 0,0 1,-1-1,1 1,0-1,0 1,0 0,0-1,0 1,0 0,-7 7,0 0,1 1,0 0,0 0,1 1,0 0,0 0,1 0,1 1,0-1,0 1,1 0,1 0,0 0,0 1,0 6,3-11,-1-1,1 1,1-1,-1 0,1 0,0 1,0-1,1 0,-1-1,1 1,1 0,-1-1,1 0,0 0,0 0,1 0,-1-1,1 1,0-1,0 0,1-1,-1 1,1-1,-1 0,1-1,0 1,0-1,1 0,-1-1,0 1,1-1,-1 0,0-1,1 0,-1 0,1 0,-1-1,1 0,-1 0,0 0,6-3,5-5,0 0,-1-1,0-1,0 0,-2-2,1 1,-1-2,-1 0,-1 0,0-1,-1-1,0 0,-1-1,-1 0,-1 0,0 0,-1-1,-1-1,-1 1,-1-1,1-8,-6-35,-24 81,14 4,2 1,1 0,1 1,1-1,1 1,1 1,1-1,1 0,2 1,0-1,3 14,-3-24,0-7,0 0,0 0,0 0,1 0,0 0,1 0,0-1,0 1,1 0,-1-1,2 0,-1 0,1 0,0 0,0 0,1-1,0 0,0 0,1 0,0 0,0-1,0 0,0 0,1-1,0 0,-1 0,2 0,-1-1,0 0,1-1,-1 1,1-1,0-1,0 0,0 0,0 0,0-1,0 0,0-1,21-5,-4-1</inkml:trace>
  <inkml:trace contextRef="#ctx0" brushRef="#br0" timeOffset="2650.031">3993 255,'-72'245,"-8"24,78-264,0-1,0 1,1 0,-1-1,1 1,0 0,1 0,-1 0,1 0,0 0,0 0,0-1,1 1,-1 0,1 0,0 0,1 0,-1-1,1 1,0-1,0 1,1-1,-1 0,1 1,0-1,0-1,0 1,1 0,-1-1,1 0,0 0,0 0,0 0,0 0,1-1,-1 0,1 0,-1 0,4 0,3 0,1 0,0-2,-1 1,1-2,0 0,-1 0,1-1,-1 0,1-1,-1 0,0-1,0 0,-1-1,1 0,4-3,-14 7,1 0,0 0,-1 0,1 0,-1 0,0 0,1-1,-1 1,0 0,0-1,0 1,0-1,0 1,0-1,0 1,0-1,-1 0,1 1,-1-1,1 0,-1 0,1 0,-1 1,0-1,0 0,0 0,0 0,0 1,-1-1,1 0,-1 0,0-1,-6-17</inkml:trace>
  <inkml:trace contextRef="#ctx0" brushRef="#br0" timeOffset="2850.398">3626 481,'39'4,"31"8,9 0,1-1,-9-2,-11-4,-7-1,-7-3,-7-5,-5-3,-3 0,-8 2</inkml:trace>
  <inkml:trace contextRef="#ctx0" brushRef="#br0" timeOffset="3169.213">4502 57,'26'77,"25"74,28 150,-70-250,-3 1,-2 0,-3 0,-1 0,-7 39,6-82,0 1,-1-1,0 0,0 0,-1 0,0-1,-1 1,0-1,0 1,-1-1,0-1,-1 1,1-1,-1 0,-1 0,1 0,-1-1,-1 0,1-1,-1 1,0-1,0-1,0 0,0 0,-1 0,0-1,0 0,-3 0,-13 4,14-3,1-1,-1 0,0 0,0-2,0 1,0-1,0-1,-1 0,-3 0,-3-5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33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848 537,'-26'11,"1"1,1 1,0 1,0 1,2 1,0 1,1 1,-13 15,28-27,1 0,0 0,0 1,1 0,0 0,0 0,0 0,1 1,0-1,1 1,0 0,0-1,1 1,-1 0,2 0,-1 2,1-7,0 1,0 0,0 0,1 0,-1-1,1 1,0 0,0-1,0 1,0 0,1-1,-1 1,1-1,0 0,0 0,0 1,1-1,-1-1,1 1,0 0,-1-1,1 1,0-1,1 0,-1 0,0 0,1 0,-1 0,1-1,-1 0,1 0,0 0,3 1,11-2,1-1,-1 0,1-1,-1-1,0-1,0-1,-1 0,1-1,-1-1,0-1,-1 0,0-1,0-1,-1 0,0-2,-1 1,0-2,-1 0,0 0,-1-1,8-12,2-2,0-1,-2 0,-1-2,-1-1,-2 0,-1-1,10-34,-19 47,0-1,-1 0,-1 0,-1 0,-1 0,-1-1,-1 1,-1 0,-1-1,0 1,-2 0,0 0,-2 0,-2-6,3 18,0-1,0 1,0 1,-1-1,-1 1,1 0,-1 1,-1-1,1 1,-1 1,0-1,-6-2,10 7,0 0,1 0,-1 0,0 0,0 1,0-1,0 1,0 0,0 1,0-1,0 1,0-1,0 1,-1 0,1 1,0-1,0 1,0 0,0 0,0 0,0 0,0 1,0 0,1 0,-1 0,0 0,1 0,0 1,-1-1,1 1,-2 3,-11 13,2 0,0 1,1 1,1 0,1 1,1 1,1-1,1 1,1 1,1-1,1 1,1 0,1 0,2 1,0-1,1 1,2-1,0 0,1 0,2 0,1 0,0 0,2-1,1 0,0-1,11 18,1-7,1-1,2-1,1-1,1 0,23 18,-27-37,-12-10</inkml:trace>
  <inkml:trace contextRef="#ctx0" brushRef="#br0" timeOffset="429.784">1384 86,'6'-3,"7"-3,-1-1,1 2,0-1,0 2,0 0,1 0,0 1,0 1,0 1,-1-1,1 2,0 0,0 1,9 2,-22-3,0 0,1 1,-1-1,1 1,-1-1,0 1,0 0,1-1,-1 1,0 0,0 0,0 0,0 0,0 0,0 0,0 0,0 1,0-1,-1 0,1 0,0 1,-1-1,1 0,-1 1,1-1,-1 1,0-1,0 0,1 1,-1-1,0 1,0-1,-1 1,1-1,0 1,0-1,-1 0,1 1,-1-1,1 0,-1 1,0-1,-36 60,25-45,-12 17,17-25,0 0,1 0,-1 0,2 1,-1 0,1 0,1 0,0 1,0 0,0-1,2 1,-1 1,1-1,1 0,-1 0,2 10,0-17,1 0,0 0,0 0,0 0,1 0,-1-1,1 1,-1 0,1-1,0 1,0-1,0 1,1-1,-1 0,0 0,1 0,-1 0,1-1,0 1,0-1,-1 1,1-1,0 0,0 0,0 0,0-1,1 1,0-1,96 3,-80-4,119 2,-121 5</inkml:trace>
  <inkml:trace contextRef="#ctx0" brushRef="#br0" timeOffset="800.501">1 1074,'194'11,"-1"-9,77-13,377-44,-195 21,-424 34,-4 1</inkml:trace>
  <inkml:trace contextRef="#ctx0" brushRef="#br0" timeOffset="1666.803">791 1299,'-24'1,"1"2,-1 1,0 1,1 1,0 0,0 2,1 1,-18 10,25-13,1 1,-1 0,2 1,-1 1,1 0,1 0,-1 2,2-1,0 2,0-1,1 2,0-1,1 1,0 1,1-1,1 1,0 1,1 0,1 0,0 0,1 0,-1 11,6-19,1-1,-1 1,2 0,-1-1,1 1,0-1,0 0,1 0,0 0,0 0,0 0,1-1,0 0,0 0,0 0,0-1,1 0,0 0,0 0,0-1,0 1,1-1,-1-1,1 0,-1 1,1-2,0 1,0-1,0 0,0-1,0 0,0 0,0 0,0-1,0 0,0 0,1-1,20-7,1 0,-1-2,-1-2,0 0,-1-2,-1-1,0 0,-1-2,0-1,-2-1,-1-1,0-1,-1-1,-2 0,0-2,13-25,-20 30,-1 0,0-1,-2-1,-1 1,0-1,-2-1,0 1,-2-1,1-19,-3 31,0 1,-2-1,1 0,-1 0,-1 0,0 0,0 0,-1 1,0-1,-1 1,-1 0,1 0,-1 0,-1 1,0 0,0 0,-1 0,0 1,-1 0,1 0,-4-1,8 6,-1 1,1 0,-1 0,1 0,-1 0,0 1,1-1,-1 1,0 0,0 0,0 0,0 1,0-1,0 1,0 0,0 0,0 1,0-1,0 1,0 0,0 0,0 0,0 1,0-1,1 1,-1 0,1 0,-1 0,1 0,0 1,0-1,0 1,0 0,-7 6,1 1,0 0,1 0,0 0,0 1,1 1,1-1,0 1,-3 10,3-6,2 0,0 1,0-1,2 1,0 0,1 0,0-1,2 1,0 0,1 0,0 0,2-1,0 1,0-1,2 0,0 0,1-1,0 0,1 0,1 0,1-1,0-1,0 1,1-2,1 1,0-2,1 0,0 0,1-1,0-1,5 2,-14-8,1 0,-1-1,1 1,0-1,0-1,0 1,0-1,0 0,0-1,0 1,1-1,-1 0,0-1,0 0,0 0,1 0,12-5</inkml:trace>
  <inkml:trace contextRef="#ctx0" brushRef="#br0" timeOffset="2038.771">1469 1074,'-51'99,"3"-9,5 2,-27 82,53-62,17-108,0-1,0 1,1-1,-1 0,1 1,0-1,0 0,0 1,0-1,1 0,-1 0,1 0,0 0,0 0,0 0,0-1,0 1,1-1,-1 1,1-1,0 0,-1 0,1 0,0 0,0-1,1 1,-1-1,0 0,0 0,3 1,5 0,0 0,1-1,-1 0,0-1,1 0,-1 0,0-2,1 1,-1-1,0-1,0 0,0-1,-1 0,1 0,-1-1,0-1,0 0,-1 0,0-1,0 0,3-3,1-8</inkml:trace>
  <inkml:trace contextRef="#ctx0" brushRef="#br0" timeOffset="2247.931">1102 1328,'38'4,"23"3,5-1,-3-2,-8 0,-9-2,-6-1,-7 0,-2-1,-4-1,-4-4,-8-1</inkml:trace>
  <inkml:trace contextRef="#ctx0" brushRef="#br0" timeOffset="2653.183">1751 1158,'12'-2,"3"-2,0 0,1 1,-1 1,0 1,1 0,-1 1,0 1,1 0,-1 1,7 2,-21-4,1 0,-1 1,0-1,0 0,0 1,1-1,-1 1,0-1,0 1,0 0,0-1,0 1,0 0,0 0,0-1,0 1,-1 0,1 0,0 0,0 0,-1 0,1 0,-1 1,1-1,-1 0,1 0,-1 0,0 0,1 1,-1-1,0 0,0 0,0 1,0-1,0 0,0 0,-1 0,1 1,0-1,0 0,-1 0,1 0,-1 0,1 1,-1-1,0 0,1 0,-2 0,-43 48,39-43,-49 71,54-74,0-1,0 0,1 1,0-1,-1 1,1-1,0 0,0 1,0-1,1 1,-1-1,0 1,1-1,0 0,-1 1,1-1,0 0,0 0,1 1,-1-1,0 0,1 0,-1 0,1-1,-1 1,1 0,0 0,0-1,0 1,0-1,0 0,0 0,0 0,1 0,-1 0,0 0,1 0,5 1,1 0,0-1,0 0,0 0,0-1,0 0,1-1,-1 0,-1 0,1-1,0 0,0-1,-1 0,1 0,-1 0,0-1,4-3,7-2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43.6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58,'24'0,"27"-5,9-1,1 0,-7 1,-7 1,-7 2,-5 1,-4-5,-3 0,-1 0,0 2,0 1,0 1,1 1,-1 1,1 0,-5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47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3 135,'-1'0,"1"-1,0 1,0-1,-1 1,1 0,0-1,0 1,0-1,0 1,0-1,0 1,-1-1,1 1,0-1,1 1,-1-1,0 1,0-1,0 1,0-1,0 1,0-1,1 1,-1-1,0 1,0-1,1 1,-1-1,0 1,0 0,1-1,-1 1,1 0,-1-1,0 1,1 0,-1 0,1-1,-1 1,1 0,-1 0,1 0,-1-1,1 1,-1 0,1 0,-1 0,1 0,-1 0,1 0,-1 0,1 0,-1 0,1 0,-1 0,1 0,-1 1,79-27,1 3,1 4,12 2,129-13,-171 28,-33 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2:49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1045,'5'0,"6"0,6 0,5 0,4 0,2 0,1 0,0 0,1 0,-1 0,0 0,-1 0,1 0,-5-5,-3-1,2 0,0 1,-3 1</inkml:trace>
  <inkml:trace contextRef="#ctx0" brushRef="#br0" timeOffset="953.814">395 1384,'50'-12,"0"-1,-1-3,0-1,-1-3,-1-2,-1-2,-2-2,0-2,-2-2,-1-1,13-15,-33 24,-1-2,0 0,-2-1,-1 0,-2-2,12-23,-25 45,0-1,0 1,0-1,-1 1,0-1,0 1,0-1,-1 0,1 1,-1-1,-1 0,1 1,-1-1,-1-2,2 6,-1 0,1 0,-1 0,0 0,0 0,0 0,0 1,0-1,0 0,0 1,-1-1,1 0,-1 1,1 0,-1-1,1 1,-1 0,0 0,0 0,1 0,-1 0,0 0,0 0,0 1,0-1,0 1,0 0,0-1,0 1,0 0,0 0,0 0,0 0,-1 1,1-1,0 0,0 1,0 0,1-1,-3 2,-8 2,1 1,-1 1,1 0,0 0,0 1,1 0,0 1,0 1,0-1,1 1,1 1,0 0,0 0,1 1,0-1,1 1,-5 11,2-3,1 1,0 0,2 1,0 0,1 0,2 0,0 0,1 1,1-1,1 7,0-20,1-1,0 1,0-1,0 1,1-1,0 0,1 0,0 1,0-2,0 1,1 0,0-1,0 1,1-1,-1 0,2-1,-1 1,0-1,1 0,0 0,0-1,1 0,-1 0,1 0,0-1,0 0,0 0,0-1,0 0,1 0,0-1,15 3,1-1,0-1,-1-1,1-1,0-1,0-1,-1-1,1-2,-1 0,0-1,0-2,-1 0,0-1,-1-1,1-1,-2-1,0-1,0-1,-2-1,5-4,4-2,0-1,-1-2,-1 0,-1-2,-2-1,0 0,-2-2,-1-1,3-55,-22 83,0 0,1 0,-1 1,0-1,-1 0,1 1,0-1,0 0,-1 0,1 1,-1-1,0 0,1 1,-1-1,0 1,0-1,0 1,0-1,0 1,0 0,0 0,-1-1,1 1,0 0,-1 0,1 0,-1 0,1 0,-1 1,1-1,-1 0,0 1,1-1,-1 1,0 0,0-1,1 1,-1 0,0 0,1 0,-1 0,0 0,0 1,1-1,-1 1,0-1,0 1,-5 2,-1 1,1 1,0-1,0 1,0 1,1-1,-1 1,2 0,-1 0,1 1,-1 0,2-1,-1 2,1-1,0 1,1-1,-1 1,2 0,-1 0,1 1,0-1,1 0,0 1,0 1,-1-2,-1 0,2 1,-1-1,1 1,0-1,1 1,0-1,1 1,-1-1,1 0,1 1,0-1,0 0,1 0,0 0,0 0,0 0,1-1,1 1,-1-1,1 0,0 0,1-1,0 0,0 0,0 0,1 0,-1-1,2 0,7 1,0-1,1-1,-1 0,0-1,1-1,0-1,0 0,-1 0,1-2,0 0,0-1,-1-1,1 0,-1-1,0 0,0-2,10-4,2-3,0-1,-1-1,-1-1,0-2,-1 0,-1-2,-1 0,0-2,-2 0,-1-1,0-1,9-18,-22 35,-1-1,0 0,0 0,0-1,-1 1,0-1,-1 0,0 0,0 0,-1-1,0 1,0-1,-1 1,-1-1,0 1,0-1,-1 1,0-1,0 1,-1-1,0 1,-1-1,2 8,-1-1,1 0,-1 1,0 0,0-1,0 1,0 0,0 0,0 0,0 0,-1 0,1 1,-1-1,1 1,-1-1,0 1,0 0,1 0,-1 0,0 0,0 1,0-1,0 1,0 0,0 0,0 0,0 0,0 0,0 1,0-1,1 1,-1 0,0 0,0 0,0 0,-2 2,-2 0,-1 2,1-1,0 1,0 0,1 0,0 0,-1 1,2 0,-1 1,1-1,0 1,-3 5,-1 5,1 1,1 1,0-1,1 1,2 0,0 0,0 1,2-1,0 1,2 0,0-1,1 1,1 2,-1-12,0-1,1 1,0 0,1-1,-1 0,2 0,-1 0,2 0,-1 0,1-1,0 1,1-1,0-1,0 1,0-1,1 0,0-1,1 1,0-1,0-1,0 1,0-2,1 1,0-1,0 0,0-1,2 1,41-6,-33-8</inkml:trace>
  <inkml:trace contextRef="#ctx0" brushRef="#br0" timeOffset="1357.176">2342 508,'57'-29,"-27"12,1 1,1 2,0 1,1 2,28-6,-60 16,0 0,1 0,-1 1,1-1,-1 0,1 1,-1-1,1 1,-1 0,1 0,-1-1,1 1,-1 0,1 0,0 0,-1 1,1-1,-1 0,1 1,-1-1,1 1,-1-1,1 1,-1 0,1-1,-1 1,0 0,0 0,1 0,-1 0,0 0,0 0,0 0,0 1,0-1,0 0,0 1,-1-1,1 0,0 1,-1-1,1 1,-1-1,0 1,1-1,-1 1,0 0,0-1,0 1,0-1,0 1,0-1,0 1,-1 0,1-1,-1 1,1-1,-1 1,1-1,-1 1,-65 85,57-77,0-1,0 2,1-1,0 1,1 0,0 0,1 1,0 0,1 0,0 1,1 0,-1 6,4-14,1-1,0 1,0 0,1-1,-1 1,1 0,0-1,0 1,1-1,-1 0,1 1,0-1,0 0,1 0,-1 0,1 0,0 0,0-1,0 1,0-1,1 0,-1 0,1 0,0 0,0-1,0 0,0 1,0-1,1-1,1 2,10 3,0-1,1 0,-1-1,1 0,0-2,0 0,15 0,-4-2,-3-1</inkml:trace>
  <inkml:trace contextRef="#ctx0" brushRef="#br0" timeOffset="2236.858">3556 650,'-12'-4,"0"0,-1 2,1-1,-1 1,0 1,1 0,-1 1,0 1,0 0,1 0,-1 1,1 1,-1 0,1 1,0 0,0 1,1 0,-1 1,1 0,0 1,1 0,-1 1,2 0,-1 0,1 1,-5 7,12-13,0-1,1 1,-1 0,1 0,-1 0,1 0,0 0,0 0,1 0,-1 0,1 0,-1 0,1 0,0 1,0-1,1 0,-1 0,1 0,-1 0,1 0,0 0,0 0,0 0,1 0,-1 0,1 0,-1 0,1-1,0 1,0-1,0 1,0-1,1 0,0 1,102 54,-80-47,-21-9,1 0,-1 0,0 1,0-1,0 1,0 0,0 0,0 0,0 0,-1 1,1 0,-1-1,0 1,0 1,0-1,0 0,0 1,-1-1,1 1,-1 0,0 0,0 0,-1 0,1 0,-1 0,0 0,0 1,0-1,-1 0,1 1,-1-1,0 1,0-1,-1 0,1 1,-1-1,0 0,0 1,-1-1,1 0,-2 3,-8 5,-1 0,0-1,0-1,-1 0,0-1,-1 0,0-1,-1-1,1 0,-1 0,0-2,-1 0,0-1,0 0,-64 6,79-10,0-1,0 1,1-1,-1 1,0-1,0 0,0 1,1-1,-1 0,0 0,1 0,-1 1,1-1,-1 0,1 0,-1 0,1 0,0 0,-1 0,1 0,0 0,0 0,0 0,-1 0,1 0,0 0,1 0,-1 0,0 0,0 0,0 0,1 0,-1 0,0 0,1 0,-1 0,1 0,-1 0,1 0,-1 0,1 0,0 1,-1-1,1 0,0 1,0-1,0 0,0 1,13-16</inkml:trace>
  <inkml:trace contextRef="#ctx0" brushRef="#br0" timeOffset="2464.717">3979 819,'-10'39,"-7"26,-6 8,1-5,-1-8,4-10,4-9,6-11</inkml:trace>
  <inkml:trace contextRef="#ctx0" brushRef="#br0" timeOffset="2634.102">4035 142,'10'38,"3"13</inkml:trace>
  <inkml:trace contextRef="#ctx0" brushRef="#br0" timeOffset="3056.025">4148 1214,'62'-68,"-3"-3,48-78,-29 40,-75 105,26-28,-29 31,1 1,-1-1,1 1,-1 0,1-1,-1 1,1 0,0-1,-1 1,1 0,0 0,-1-1,1 1,0 0,-1 0,1 0,0 0,-1 0,1 0,0 0,-1 0,1 0,0 0,-1 1,1-1,0 0,-1 0,1 1,-1-1,1 0,0 1,-1-1,1 0,-1 1,1-1,-1 1,1-1,-1 1,1-1,-1 1,0-1,1 1,-1 0,0-1,1 1,-1 0,0-1,0 1,0 0,0-1,0 1,1 0,-1-1,0 1,0 0,-1-1,11 135,-10-129,0 1,1-1,0 0,0 0,0 1,0-1,1 0,0 0,0-1,1 1,0 0,0-1,0 1,0-1,1 0,0 0,0-1,1 1,-1-1,1 0,0 0,0 0,0-1,0 1,1-1,-1-1,1 1,0-1,3 1,-2-2,0 0,0-1,0 0,0 0,0-1,0 0,0 0,0 0,0-1,-1 0,1-1,0 1,-1-1,0-1,0 1,0-1,0 0,0 0,-1-1,0 1,0-1,0 0,-1-1,4-3,86-149,-71 101,-16 33</inkml:trace>
  <inkml:trace contextRef="#ctx0" brushRef="#br0" timeOffset="3520.827">5559 226,'-51'41,"1"3,2 1,2 3,2 1,2 3,-30 49,60-86,1 0,1 1,0 1,1 0,1 0,0 0,2 1,0 0,1 1,1-1,0 1,1 0,2 0,0 0,0 0,2 0,1 0,0 0,1 0,1 0,1-1,0 0,2 0,0 0,1-1,4 7,-5-13,0-1,0 0,1 0,0-1,1 0,0 0,1-1,-1-1,1 1,1-2,-1 1,1-1,1-1,-1 0,1-1,-1 0,1 0,1-1,-1-1,0 0,0-1,1 0,-1-1,1-1,11-1,0-4</inkml:trace>
  <inkml:trace contextRef="#ctx0" brushRef="#br0" timeOffset="4304.374">5503 1073,'44'-7,"1"-1,-2-3,1-2,-2-1,0-2,-1-2,0-2,-2-2,20-15,-40 23,-1-1,-1-1,0 0,-1-2,-1 1,-1-2,0 0,-2-1,0 0,-1-1,-1 0,-1-1,-1 0,2-25,-10 46,0 1,0-1,0 0,1 1,-1-1,0 0,0 1,0-1,0 0,-1 1,1-1,0 0,0 1,0-1,0 0,-1 1,1-1,0 0,-1 1,1-1,0 1,-1-1,1 0,-1 1,1-1,-1 1,1 0,-1-1,1 1,-1-1,1 1,-1 0,0-1,1 1,-1 0,0 0,1-1,-1 1,0 0,1 0,-1 0,0 0,1 0,-1 0,0 0,0 0,1 0,-1 0,0 0,1 1,-1-1,0 0,1 0,-1 1,1-1,-1 0,0 1,1-1,-1 1,1-1,-1 1,1-1,-1 1,-69 87,60-71,-2 3,0 2,2 0,0 0,1 1,2 0,0 0,1 7,5-24,0 0,0 1,1-1,1 1,-1-1,1 1,0-1,0 0,1 1,-1-1,1 0,1 0,-1 0,1 0,0-1,1 1,-1-1,1 0,0 0,1 0,-1 0,1-1,0 1,0-1,0-1,0 1,1-1,-1 0,1 0,0 0,0-1,0 0,1 0,-1 0,0-1,6 0,10 0,0-2,-1 0,1-1,0-1,-1-2,0 0,0-1,0-1,-1 0,0-2,-1-1,0 0,0-1,-1-1,0-1,-1-1,-1 0,0-1,-1-1,-1 0,8-12,5-3,91-134,-105 123,-12 42,-1-1,0 1,0-1,1 0,-1 1,0-1,0 0,0 1,0-1,0 0,0 1,0-1,0 1,0-1,0 0,0 1,0-1,0 0,-1 1,1-1,0 0,0 1,-1-1,1 1,0-1,-1 1,1-1,-1 1,1-1,0 1,-1-1,1 1,-1 0,0-1,1 1,-1-1,1 1,-1 0,1 0,-1-1,0 1,1 0,-1 0,0 0,1 0,-1 0,0 0,1 0,-1 0,0 0,1 0,-1 0,0 0,1 0,-1 1,1-1,-1 0,0 0,0 1,-67 62,51-42,16-20,-85 115,82-111,1 1,0 0,0 0,1 0,-1 0,1 0,1 1,-1-1,1 1,0-1,1 1,-1-1,1 1,0-1,1 1,0 0,0-1,0 1,1-1,1 4,-1-7,1 1,-1-1,1 0,-1 0,1 0,0-1,0 1,0-1,0 1,1-1,-1 0,1 0,-1-1,1 1,0-1,-1 1,1-1,0 0,0-1,0 1,0-1,0 0,0 0,0 0,0 0,102-15,-79 4,-2 0,0-2,0-1,-2 0,1-2,-2-1,0-1,14-15,-23 22,8-9,0-1,-2-1,0-1,-2 0,-1-1,0-1,-2-1,3-8,-7-4,-10 37,0 0,0 1,-1-1,1 0,0 1,0-1,-1 0,1 1,0-1,-1 0,1 1,-1-1,1 1,0-1,-1 1,1-1,-1 1,0-1,1 1,-1 0,1-1,-1 1,0 0,1-1,-1 1,0 0,1 0,-1 0,0 0,1 0,-1-1,0 1,1 0,-1 0,0 1,0-1,1 0,-1 0,0 0,1 0,-1 1,0-1,1 0,-1 1,1-1,-1 0,0 1,1-1,-1 1,1-1,-1 1,1-1,-13 8,1 0,0 1,0 1,1 0,0 0,1 1,0 1,1-1,0 1,1 1,1 0,0 0,0 1,1-1,1 1,0 0,1 1,1-1,0 1,1 0,0 0,2 0,-1 0,2 0,0 0,2 6,-1-13,1 0,0 0,0 0,1-1,0 1,1-1,-1 0,1-1,0 1,1-1,0 0,0 0,0 0,1-1,-1 0,1-1,1 1,-1-1,1 0,-1-1,1 0,0 0,0-1,0 0,0 0,1-1,-1 0,0-1,1 0,-1 0,1 0,-1-1,0-1,0 1,1-1,-1-1,0 1,-1-1,1-1,4-2,57-39,-49 27</inkml:trace>
  <inkml:trace contextRef="#ctx0" brushRef="#br0" timeOffset="4654.158">7761 283,'-56'59,"3"2,2 2,3 3,-3 10,44-65,-1 0,1 1,1 0,0 0,1 0,0 1,1-1,0 1,1 1,0-1,1 0,1 1,0-1,1 0,1 1,0-1,0 1,1-1,1 0,0 0,1 0,1 0,0-1,0 1,1-1,7 10,-7-16,-1 0,1-1,0 1,1-1,-1-1,1 1,0-1,0 0,1-1,-1 0,1 0,0 0,-1-1,1 0,0-1,0 0,0 0,1 0,-1-1,5-1,5 0,0 0,-1-2,1 0,-1 0,1-2,-2 0,1-1,0-1,-1-1,61-45,-75 51,1 0,-1 0,0 0,0 0,-1 0,1-1,0 1,-1-1,1 1,-1-1,0 0,0 0,0 1,0-1,0 0,-1 0,1 0,-1 0,0 0,0 0,0 0,0 0,-1 0,1 0,-1 1,1-1,-1 0,-1-2,-44-44,27 41</inkml:trace>
  <inkml:trace contextRef="#ctx0" brushRef="#br0" timeOffset="4900.765">7310 565,'38'14,"47"5,13 0,-1-4,-11-5,-11-8,-13-5,-13-7,-10-1,-6-4,-5 1,-7-3,-6 3</inkml:trace>
  <inkml:trace contextRef="#ctx0" brushRef="#br0" timeOffset="5154.81">8325 0,'29'86,"-4"0,-4 2,-2 6,-12-50,-1 0,-2 0,-2 1,-3-1,-1 0,-2 1,-3 21,7-45,0 0,-2-1,-1 1,0-1,-2 0,0 0,-1-1,-1 1,-1-1,-1 0,0-1,-1 0,-10 12,9-22,0-1,-1 0,1 0,-1-1,0-1,-1 0,1-1,-1 0,0-1,0 0,0-1,-1 0,1-2,0 1,-1-1,1-1,-7-2,19 3,-27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0:03:05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619 565,'1'-1,"0"1,0-1,0 1,-1-1,1 0,0 1,0-1,-1 0,1 0,-1 0,1 1,-1-1,1 0,-1 0,1 0,-1 0,0 0,1 0,-1 0,0 0,0 0,0 0,0 0,0 0,0 0,0 0,0 0,0 0,0 0,0 0,-1 0,1 0,0 0,-1 0,1 0,-1 0,1 1,-1-1,1 0,-1 0,0 0,0 1,1-1,-1 0,0 1,0-1,1 1,-1-1,0 1,0-1,-51-14,1 14,1 3,-1 1,0 3,1 2,0 2,-15 7,32-9,28-7,0-1,0 0,1 1,-1-1,1 1,-1 0,1 1,-1-1,1 1,0 0,-1 0,1 0,0 0,1 1,-1 0,0-1,1 1,-1 1,1-1,0 0,0 1,0 0,1 0,-1 0,0 2,4-2,1-1,0 1,0-1,0 0,0 1,1-1,-1 0,1 0,0-1,0 1,0-1,0 1,0-1,0 0,1 0,-1 0,1-1,0 1,-1-1,1 0,0 0,0 0,0 0,-1-1,1 1,0-1,3 0,0 1,227 27,-216-18,-40 13,16-18,-150 101,121-82,0 2,2 2,1 1,-15 18,43-44,0 1,0 0,1-1,-1 2,1-1,0 0,0 0,0 1,1 0,0 0,0-1,0 1,0 1,1-1,0 0,0 0,0 0,0 1,1-1,0 0,0 1,1-1,-1 0,1 0,0 1,1-1,-1 0,1 0,0 0,0-1,1 1,0 0,6 4,1 0,0-1,1 0,0 0,0-1,1-1,-1 0,2-1,-1 0,0-1,1 0,0-1,0 0,0-1,0 0,0-2,0 1,1-1,-1-1,0-1,0 0,0 0,0-1,43-8,-32 4</inkml:trace>
  <inkml:trace contextRef="#ctx0" brushRef="#br0" timeOffset="602.785">393 1,'-8'11,"0"1,1 0,1 0,0 1,0 0,1 0,1 0,0 1,1-1,0 1,1 0,1 0,0 0,1 0,1 0,0 0,2 11,-2 9,18 131,-65 326,19-232,-3 100,14-249,19-96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3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340 562,'-1'-3,"-1"1,0-1,0 1,1 0,-1 0,0 0,-1 0,1 0,0 0,-1 0,1 1,-1-1,1 1,-1 0,0 0,1 0,-1 0,0 0,0 1,0-1,1 1,-1-1,0 1,0 0,0 0,0 1,0-1,0 1,0-1,1 1,-1 0,0 0,0 0,1 0,-3 2,-89 59,78-47,2 1,0 1,1 0,0 1,2 0,0 1,1 1,1-1,0 1,2 1,0-1,2 1,0 1,1-1,2 1,0 1,1-17,2 0,-1 0,0 0,1 0,0 0,1-1,-1 1,1 0,0-1,1 1,-1-1,1 1,0-1,1 0,-1 0,1-1,0 1,0-1,0 0,1 0,-1 0,1 0,0-1,0 0,0 0,1 0,-1-1,1 1,-1-1,1-1,0 1,0-1,0 0,0 0,0-1,0 0,0 0,3 0,11-3,1-1,0 0,-1-2,0 0,0-1,-1-1,0-1,0-1,-1 0,6-6,7-3,-1-1,-1-1,-1-1,0-2,-2-1,-1-1,-1-1,-2-1,0-1,-2-1,-1-1,-2 0,-1-2,-1 0,-2 0,-1-1,-2-1,-1 0,-2-1,-1 1,-2-1,-2 0,-1 0,-1 0,-5-27,4 54,0 1,-1 0,0 0,0 0,-1 0,0 1,0-1,0 1,-1-1,-1 1,1 0,-1 1,0-1,-1 1,1 0,-1 0,0 1,-1-1,1 1,-1 1,0-1,-1 1,1 1,0-1,-1 1,0 1,0-1,0 1,0 0,0 1,0 0,-6 0,9 2,-1 1,1-1,0 1,-1 0,1 0,0 0,0 1,0-1,1 1,-1 1,1-1,-1 1,1-1,0 1,1 1,-1-1,1 0,-1 1,1 0,1-1,-1 1,1 0,-1 1,2-1,-1 0,-1 6,-2 8,1 0,1 0,1 1,0-1,2 1,0-1,1 4,3 2,1-1,1 1,2-1,0 0,1 0,1-1,2-1,10 17,-12-21,1 1,2 0,0-1,1 0,1-1,1-1,0 0,1-1,13 9,-11-10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5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148 626,'-20'25,"2"0,1 1,0 1,2 1,1 0,2 1,1 0,-6 24,16-51,0-1,0 1,0 0,1 0,-1 0,1 0,-1 0,1-1,0 1,-1 0,1 0,0 0,0 0,1 0,-1 0,0 0,1 0,-1 0,1 0,-1 0,1-1,0 1,0 0,0 0,0-1,0 1,0-1,0 1,1-1,-1 1,1-1,-1 0,1 0,-1 1,1-1,0 0,-1 0,1-1,0 1,0 0,0-1,-1 1,1-1,0 1,0-1,0 0,0 0,0 0,0 0,0 0,0 0,2-1,15-6,0 0,-1-1,1-2,-1 0,-1 0,0-2,-1 0,0-1,-1 0,0-1,-1-1,-1-1,6-7,25-36,-3-3,-3-1,-2-1,1-12,-25 56,-1 0,-1-1,-1 0,-1 0,-1-1,-1 0,-1 0,-1-1,0 0,-2 1,-1-1,-1 0,0 0,-2 0,-1 0,-1 1,-1-2,3 19,0 1,0 0,-1 0,1-1,-1 1,0 1,0-1,-1 0,1 1,-1 0,0 0,1 0,-1 0,-1 0,1 1,0 0,-1 0,1 0,-1 0,1 1,-1 0,0 0,0 0,1 0,-1 1,0 0,0 0,0 0,0 0,0 1,1 0,-1 0,0 0,1 1,-1 0,0 0,1 0,0 0,0 0,-1 1,2 0,-1 0,0 0,-1 2,-14 9,1 1,1 1,0 1,1 0,1 1,0 1,2 0,0 1,1 0,1 1,1 0,1 1,1 0,1 1,0-1,2 1,1 1,1-1,1 0,1 1,1 0,1 8,3-12,1-1,1 0,1 0,1 0,0-1,1-1,1 1,1-1,0-1,1 0,1-1,0 0,1-1,1 0,0-1,1-1,0-1,1 0,1-1,-1-1,1 0,1-1,-1-2,1 1,1-2,-1-1,1 0,0-2,-1 0,10-1,12 1,-6-3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3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0 201,'53'-10,"55"-12,25-8,8 2,-10 0,-13 6,-12 5,-15 2,-8 3,-13 4,-10 3,-4 2,-8 3,-7 0,-6 0,-3 1,-8 4,-8 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4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283 450,'-25'12,"1"1,0 2,1 0,0 1,2 2,0 0,1 1,0 1,2 1,1 1,-4 6,18-23,0-1,0 1,0-1,1 1,0 0,0 0,0 0,0 0,1 0,0 0,0 0,1 1,-1-1,1 0,0 1,0-1,1 0,0 0,0 1,0-1,0 0,1 0,0 0,0 0,0 0,1-1,0 1,0-1,0 1,0-1,0 0,1 0,0-1,0 1,0-1,0 0,2 1,6 2,1-1,-1 0,1 0,0-2,1 0,-1 0,0-1,1-1,-1 0,1-1,-1 0,1-1,-1-1,1 0,-1-1,0 0,0-1,0-1,0 0,-1 0,3-3,23-12,-1-1,-1-2,-1-2,-2-2,0 0,-2-2,0-2,19-26,-36 39,0 0,-2-1,0 0,-1-1,-1 0,0 0,-2-1,-1-1,0 1,-2-1,0 0,-1-1,-2 1,0-1,-1 1,-2-1,0 1,-1-1,-2 1,0-1,-1 1,-1 0,4 17,-1-1,1 1,-1 0,0-1,0 1,-1 1,1-1,-1 0,0 1,0 0,-1 0,1 0,-1 0,0 1,0 0,0 0,-1 0,1 1,-1-1,1 1,-1 0,0 1,0 0,1 0,-1 0,0 0,0 1,0 0,0 1,0-1,0 1,0 0,0 0,1 1,-4 1,0 1,1 1,-1 0,1 0,1 1,-1 0,1 0,0 1,0 0,1 0,0 1,0 0,1 0,0 0,1 0,-1 1,2 0,-1 0,-1 8,-2 6,1 0,1 1,2-1,0 1,2 0,0 0,2 3,0-12,2 0,0-1,1 1,0-1,2 1,-1-2,1 1,1-1,1 1,0-2,0 1,2-1,-1-1,1 0,1 0,0-1,0 0,1-1,0 0,1-1,0-1,0 1,1-2,0 0,0-1,0 0,1-2,-1 1,1-1,0-1,0-1,9 0,1-1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4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0,'-3'4,"-37"40,2 1,1 3,3 1,2 1,-5 14,34-59,0-1,0 1,1 0,0 0,0 0,0 1,0-1,1 0,0 1,0-1,0 1,1-1,-1 1,1 0,1-1,-1 1,1-1,0 1,0-1,1 0,0 1,-1-1,2 0,-1 0,1 0,0 0,0-1,0 1,0-1,1 1,0-1,0 0,11 6,1-1,0 0,1-1,-1-1,2 0,-1-2,1 0,-1-1,1 0,8-1,14 5,-34-6,0-1,0 1,0-1,0-1,0 1,0-1,0 0,0 0,0-1,0 0,0 0,0 0,0-1,0 0,0 0,-1-1,1 1,-1-1,0 0,0 0,0-1,0 0,0 0,-1 0,0 0,0-1,0 0,0 1,-1-1,1-1,-1 1,0-2,-13-38,-4 27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4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0,'53'0,"36"0,13 0,-1 0,-9 0,-9 0,-11 0,-7 0,-5 0,-8 0,-8 0,-2 0,-3 0,-4 0,-3 0,-6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5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0,'-39'34,"-11"25,1 8,10-3,11-8,15-8,15-8,12-10,8-6,5-7,3-6,2-6,-1-3,-1-1,0-2,0-1,-6 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5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33,'-31'14,"0"1,0 2,2 1,0 1,1 1,1 2,1 1,1 1,-8 11,26-26,0 1,0 0,1 0,0 1,1 0,0 0,1 0,0 1,-1 8,4-17,0 1,1-1,-1 0,1 1,0-1,0 1,0-1,0 0,1 1,0-1,-1 0,1 0,0 1,0-1,1 0,-1 0,1 0,0 0,-1 0,1-1,1 1,-1 0,0-1,0 0,1 1,0-1,-1 0,1 0,0-1,0 1,0 0,0-1,0 0,0 0,1 0,-1 0,18 4,1-2,-1 0,0-2,1 0,-1-1,1-2,-1 0,1-1,-1-1,0-1,0-1,17-7,-23 8,-1-1,1 0,-1-1,0 0,-1-2,1 1,-2-2,1 1,-1-2,-1 0,0 0,-1-1,0 0,0-1,-1 0,-1 0,0-1,-1 0,-1-1,0 1,-1-1,1-6,-6 16,1-1,-1 1,-1-1,1 1,-1-1,0 1,0 0,0 0,-1-1,1 1,-2 0,1 0,0 0,-1 1,0-1,0 1,0-1,-1 1,1 0,-1 0,0 0,0 1,-1 0,1-1,-1 1,-1 0,-6-4,-1 0,1 1,-1 1,0 0,0 1,0 0,-1 1,0 1,-11-1,-41 1,39 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5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0,'-6'3,"-9"2,1 0,0 1,1 0,-1 1,1 1,1 0,-1 1,1 0,1 1,0 0,0 1,1 0,0 1,1 0,8-10,0 1,0-1,0 0,0 1,1-1,-1 1,1-1,-1 1,1-1,0 1,0-1,0 1,0-1,0 1,1-1,-1 1,1-1,0 1,-1-1,1 0,0 1,1-1,-1 0,0 0,1 0,-1 1,1-2,-1 1,1 0,0 0,1 1,74 44,-55-36,-1 0,-16-10,1 0,-1 1,1 0,-1 1,1-1,-1 1,0 0,0 0,0 0,-1 1,1 0,-1 0,0 0,0 0,0 1,-1-1,0 1,1 0,-2 0,1 0,0 1,-1-1,0 1,-1-1,1 1,-1-1,1 6,-6-4,-1-1,0 0,0 0,0-1,-1 0,0 0,0 0,0 0,0-1,-1 0,0-1,1 1,-1-1,-1 0,1-1,0 0,-1 0,1-1,-8 1,-131 25,121-22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6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1,'-39'48,"2"2,2 1,2 2,3 1,2 1,3 2,-5 19,26-69,0 1,1 0,0 0,0 1,1-1,0 1,0-1,1 1,0-1,1 1,0 0,0 0,1-1,0 1,0 0,1-1,0 1,1-1,0 0,0 0,0 0,1 0,1 0,-1-1,1 0,0 0,1 0,0-1,1 2,8 2,0-1,0-1,1 0,0-1,0 0,0-2,1 0,0 0,0-2,15 1,-8-5,-6-3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7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0 580,'45'-6,"-1"-2,-1-2,0-1,-1-3,33-15,-58 21,0 0,-1-2,-1 1,0-2,0 0,-1-1,0 0,-1-1,0 0,-1-1,-1-1,0 0,-1 0,-1-1,2-5,-12 22,0 0,0-1,0 1,0 0,0-1,0 1,0-1,-1 1,1-1,0 0,0 1,0-1,-1 0,1 0,0 0,0 0,-1 0,1 0,0 0,0 0,-1 0,1-1,0 1,0 0,0-1,-1 1,1-1,0 0,0 1,0-1,0 0,0 1,0-1,0 0,0 0,1 0,-1 0,0 0,0 0,1 0,-1 0,1 0,-1 0,1-1,-1 1,1 0,0 0,-1 0,1-1,0 1,0 0,0 0,0-1,0 1,0 0,1 0,-1-1,0 1,0 0,1 0,-1 0,1-1,-1 1,1 0,0 0,-1 0,1 0,-13 10,0 1,1 0,0 0,1 1,0 1,1 0,0 0,1 1,0 0,1 0,1 1,0 0,0 0,2 0,-3 13,6-21,0 0,1 0,0 1,0-1,1 0,-1 1,1-1,1 0,-1 0,1 0,0 0,1 0,-1 0,1 0,0-1,0 1,1-1,0 0,0 0,0-1,1 1,-1-1,1 0,0 0,0 0,0 0,1-1,-1 0,1-1,0 1,0-1,0 0,0 0,0-1,0 1,1-2,-1 1,0-1,7 0,0 2,1 0,0-1,0-1,0 0,0-1,0 0,0-1,0-1,-1 0,1-1,-1 0,0-2,0 1,4-4,99-74,14-37,-131 120,0 1,0-1,1 0,-1 0,0 1,0-1,0 0,0 0,1 0,-1 0,0 0,0 0,0 0,0 0,1 0,-1 0,0 0,0-1,0 1,0 0,1-1,-1 1,0 0,0-1,1 1,-1-1,0 1,1-1,-1 1,1-1,-1 0,1 1,-1-1,1 0,-1 0,1 1,-1-1,1 0,0 0,-1 1,1-1,0 0,0 0,0 0,0 0,0 1,0-1,0 0,0 0,0 0,0 0,0 0,0 1,0-1,1 0,-1 0,0 0,1 1,-8 4,1 1,-1 0,1 1,1-1,-1 1,1 0,0 1,0-1,1 1,0 0,0 0,0 1,1-1,-2 8,4-12,0 0,0 0,0 1,1-1,-1 0,1 0,0 0,0 1,0-1,0 0,1 0,0 0,-1 1,1-1,0 0,0 0,0 0,1 0,-1 0,1-1,0 1,0 0,0-1,0 1,0-1,0 0,1 1,-1-1,1 0,-1-1,1 1,0 0,0-1,0 1,0-1,0 0,3 1,5-1,0 0,1 0,-1-1,0 0,1-1,-1 0,0-1,0-1,0 1,0-2,0 1,0-2,-1 1,0-1,0-1,0 0,-1 0,0-1,0 0,2-3,-10 9,18-14,-2-1,0 0,-1-1,0-1,-2 0,0-1,-1-1,-1 0,-1 0,0-2,3-12,-12 31,0-1,0 0,0 0,0 0,-1 0,0-1,0 1,0 0,0 0,-1-1,1 1,-1 0,0-1,-1 1,1-1,-1 1,0 0,0 0,0-1,0 1,-1 0,0 0,-1 4,0 0,0 0,0 0,0 0,0 1,0-1,0 1,0 0,0 0,0 0,0 0,0 0,1 1,-1-1,0 1,1 0,-1-1,1 1,0 0,0 1,-1-1,1 0,1 1,-1-1,0 1,1 0,-1-1,1 1,-1 3,0-4,-5 9,0 1,0-1,1 1,1 1,0-1,0 1,2 0,-1 0,2 1,0-1,0 0,1 1,1-1,0 1,1-1,0 1,1-1,1 0,0 0,2 4,-3-13,0 1,0 0,0 0,1-1,0 0,0 1,0-1,0 0,0-1,1 1,0 0,0-1,0 0,0 0,0 0,1-1,0 1,-1-1,1 0,0 0,0-1,0 1,0-1,0 0,0 0,0-1,0 0,0 0,1 0,-1 0,0-1,0 0,0 0,0 0,0-1,0 0,-1 0,1 0,0 0,16-11,-1-2,0 0,-1 0,-1-2,-1 0,0-2,-1 0,-1 0,-1-1,0-1,1-5,59-79,124-113,-168 194,-32 46,-129 170,114-168,-55 100,70-119,0 0,0 0,1 0,-1 0,1 1,1-1,-1 0,1 1,0-1,0 0,1 1,-1-1,1 0,0 1,1-1,-1 0,1 0,0 0,0 0,1 0,-1-1,1 1,0-1,3 3,0-1,0 0,0-1,1 0,0 0,0 0,1-1,-1 0,1 0,0-1,0 0,0-1,0 0,0 0,1 0,-1-1,1-1,-1 1,0-1,1-1,4 0,-5 1,0-1,0 0,0-1,0 0,-1 0,1-1,0 0,-1 0,0 0,0-1,0 0,0-1,-1 0,1 0,-1 0,0-1,3-3,-1-8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7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1,'38'0,"32"4,9 3,-4-1,-10-2,-12 0,-9-2,-8-1,-5 0,-8-1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29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45,'-6'-5,"1"1,-1 1,0-1,0 1,0 0,0 0,0 0,-1 1,1 0,-1 0,1 1,-1 0,0 0,0 1,0-1,1 2,-1-1,0 1,0 0,1 0,-1 0,0 1,1 0,0 1,-1 0,1 0,0 0,0 0,1 1,-1 0,1 0,0 1,0-1,0 1,0 0,1 1,-1 1,-8 16,1 1,1 0,1 0,1 2,2-1,0 1,-2 24,8-46,-1-1,1 1,1 0,-1-1,0 1,1 0,0 0,0-1,0 1,0 0,1 0,0-1,-1 1,1 0,0-1,1 1,-1-1,1 0,0 1,-1-1,1 0,1 0,-1 0,0 0,1 0,-1 0,1-1,0 0,0 1,0-1,0 0,1 0,-1 0,0-1,1 1,-1-1,1 0,-1 0,1 0,0-1,-1 1,1-1,1 0,4-2,-1 0,0-1,1 0,-1-1,0 0,-1 0,1-1,-1 0,0 0,0-1,0 0,-1 0,0 0,0-1,-1 0,4-6,11-9,154-226,-160 235,-10 19,-11 30,5-28,0-1,0 0,1 0,0 0,0 0,1 0,0 0,0 0,0 0,1 0,0 0,1 0,-1 0,1 0,1 0,-1-1,1 1,0-1,1 0,-1 0,1 0,1 0,-1 0,1-1,0 0,0 0,0 0,1-1,0 0,-1 0,2 0,-1-1,0 0,1 0,-1 0,1-1,0 0,6 1,-5-3,-1 0,1 0,-1-1,1 1,-1-2,1 1,-1-1,0 0,0-1,0 0,0 0,0 0,0-1,-1 0,0 0,1-1,-2 0,1 0,-1 0,3-3,90-133,-51 67,-47 75,0-1,0 1,0-1,0 0,0 1,1-1,-1 1,0-1,0 0,0 1,1-1,-1 0,0 1,1-1,-1 0,0 1,1-1,-1 0,0 0,1 1,-1-1,1 0,-1 0,0 0,1 1,-1-1,1 0,-1 0,1 0,-1 0,0 0,1 0,-1 0,1 0,-1 0,1 0,-1 0,1 0,-1 0,0-1,1 1,-1 0,1 0,-1 0,0-1,1 1,-1 0,1 0,-1-1,0 1,0 0,1-1,-1 1,0 0,1-1,-1 1,0-1,0 1,0 0,1-1,-1 1,0-1,0 1,0-1,0 1,0 0,0-1,0 1,0-1,3 38,-3-33,-1 4,0-1,1 0,-1 0,2 0,-1 1,1-1,0 0,0 0,1 0,0 0,0 0,1-1,0 1,0-1,1 1,-1-1,1 0,1 0,-1-1,1 1,0-1,0 0,1 0,-1-1,1 0,0 0,5 3,-5-6,0 0,0 0,0 0,0-1,0 0,0 0,0 0,0-1,0 0,0 0,-1-1,1 1,0-1,-1-1,1 1,-1-1,0 0,0 0,0 0,0-1,0 1,-1-1,1-1,-1 1,0-1,-1 1,1-1,-1 0,0 0,0-1,1-2,55-137,-58 146,-1 0,1 0,-1 0,1-1,-1 1,1 0,0-1,-1 1,1 0,0-1,0 1,0-1,-1 1,1-1,0 1,0-1,0 0,0 1,0-1,0 0,0 0,0 0,0 0,0 0,0 0,0 0,0 0,0 0,-1 0,1 0,0-1,0 1,0 0,0-1,0 1,0 0,0-1,-1 1,1-1,0 0,0 1,-1-1,1 0,0 1,-1-1,1 0,0 0,-1 1,1-1,-1 0,0 0,1 0,-1 0,0 0,1 0,-1 0,0 0,0 0,0 1,0-1,0 0,0 0,0 0,0 0,0 0,-1 0,1-1,58 130,-29-64,-3 1,-3 2,-2 0,-4 2,-3 0,-2 0,0 46,-10-98,-1-1,-1 1,-1 0,0 0,-1 0,0 0,-2-1,0 1,-1-1,0 0,-2 0,1-1,-2 0,0 0,-1-1,-1 0,0 0,0-1,-2 0,1-1,-2-1,1 0,-2 0,1-1,-1-1,-1 0,2-2,0 0,-1-1,0 0,0-1,0 0,0-1,-1-1,-7 0,18-2,-1-1,1 1,-1-1,1 0,-1-1,1 1,-1-1,1 0,0 0,-1 0,1 0,0-1,0 0,0 0,0 0,0 0,0-1,0 1,1-1,0 0,-1 0,1 0,0-1,0 1,1-1,-1 0,1 0,0 1,-2-5,1-2,0 1,1-1,0 0,0 1,1-1,0 0,1 0,0 0,1 0,0 0,0 0,1 0,1 1,-1-1,1 1,1-1,1-2,86-147,-70 128,2 2,0 0,2 1,1 2,1 1,1 1,2 1,22-14,15 17,-46 23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08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 1,'12'17,"0"0,0 1,-2 0,0 1,-2 0,0 0,-1 1,-1 0,0 0,-2 1,0-1,-1 5,1 6,-1 0,-1 0,-2 0,-1 0,-1 0,-2 0,-1 0,-2-1,-1 0,-1 0,-1-1,-2 0,0 0,-3-2,0 1,-6 5,2-9,0-1,-2 0,-1-1,-1-1,-1-2,-7 5,6-6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18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0 105,'5'0,"11"0,8 0,4 0,3 0,0 0,0 0,0 0,-2 0,1-4,-1-3,-1 1,0 1,0 2,1 1,-1 1,0-4,-5-2</inkml:trace>
  <inkml:trace contextRef="#ctx0" brushRef="#br0" timeOffset="265.12">29 360,'53'-5,"22"-1,3 0,-7 1,-11 1,-10 2,-9 1,-12 0</inkml:trace>
  <inkml:trace contextRef="#ctx0" brushRef="#br0" timeOffset="2397.591">904 247,'-10'0,"2"0,7 0,8 0,8 0,7 0,3-5,3-1,2-1,0 2,0 2,-6-4,-1 0,0 0,1 2,0 2,2 1,-3 1</inkml:trace>
  <inkml:trace contextRef="#ctx0" brushRef="#br0" timeOffset="8568">1440 558,'22'-3,"-1"0,0-1,0-2,0 0,-1-1,0-1,0 0,0-2,-1 0,-1-2,0 0,-1 0,0-2,-1 0,10-11,98-127,-120 148,0-1,-1 1,1-1,-1 0,0 0,0 0,0-1,-1 1,0-1,0 1,0-1,-1 0,1 1,-1-1,-1 0,1 0,-1 0,0 0,-1 0,1 0,-1 0,0 0,-1 1,1-1,-1 0,0 1,-3-4,2 8,-1 0,0 0,0 1,0-1,1 1,-1 0,0 1,0-1,0 1,0-1,1 1,-1 0,0 0,1 1,-1-1,0 1,1 0,0 0,0 0,-1 0,1 1,0-1,1 1,-1 0,0 0,1 0,0 0,-1 0,-8 7,1-1,0 2,0-1,1 1,0 1,1-1,1 1,0 1,0 0,1 0,1 0,0 0,-2 14,6-23,2 1,-1 0,0 0,1-1,0 1,0 0,0-1,1 1,-1-1,1 1,0-1,1 0,-1 0,1 0,-1 0,1 0,0-1,1 1,-1-1,1 0,-1 0,1 0,0 0,0-1,0 1,0-1,1 0,2 0,8 4,0 0,0-2,1 0,0-1,0 0,0-1,12 0,10-1,-1-2,1-1,-1-2,0-1,0-2,7-4,-28 6,0 0,0-1,0-1,-1 0,0-1,-1-1,1 0,-2-1,1-1,-2 0,1 0,-1-2,-1 1,8-13,-10 12,-2-1,1 0,-2 0,0 0,0-1,-2 0,0 0,1-6,-5 18,1 1,-1 0,0 0,0-1,0 1,0 0,0-1,0 1,-1 0,1 0,-1 0,1-1,-1 1,0 0,0 0,0 0,0 0,0 0,-1 0,1 1,-1-1,1 0,-1 1,1-1,-1 1,0-1,0 1,0 0,0-1,0 1,0 0,0 1,0-1,0 0,0 1,-1-1,1 1,0-1,0 1,-1 0,1 0,0 0,-1 0,1 1,0-1,0 1,0-1,-1 1,1 0,0 0,0-1,0 2,0-1,0 0,0 0,1 1,-1-1,-1 1,-5 5,0 0,0 0,1 0,0 1,0 0,1 0,0 1,0 0,1 0,0 0,0 1,1-1,1 1,0 0,0 0,1 0,0 1,1-1,0 1,0-1,1 1,1-1,0 0,0 1,2 5,0-9,0-1,0 1,1-1,-1 0,2 0,-1 0,0-1,1 1,0-1,1 0,-1 0,1-1,0 0,0 0,0 0,0-1,1 0,0 0,-1 0,1-1,3 1,8 1,1 0,0-1,0-1,0-1,1 0,-1-1,10-3,-6-1,1-2,-1-1,-1-1,1-1,-1-1,-1-1,0-1,0 0,-2-2,1 0,-2-1,0-1,14-17,-22 25,-1-1,0 0,-1 0,1-1,-2 0,0 0,0-1,0 0,-2-1,1 1,-2-1,1 0,-2 0,1 0,-2-1,0 1,0-1,-1 0,-1-1,0 11,0 1,0 0,0 0,-1-1,1 1,-1 0,0 0,0 0,0 0,0 0,0 0,0 0,0 0,0 0,-1 0,1 0,-1 1,0-1,1 1,-1-1,0 1,0 0,0 0,0 0,0 0,0 0,0 0,0 0,0 0,-1 1,1 0,0-1,0 1,-1 0,1 0,0 0,0 0,-1 0,1 1,0-1,0 1,-1-1,-1 2,-88 52,81-42,-1 0,1 1,1 0,0 1,1 0,1 0,0 1,1 0,1 0,0 1,1 0,0 0,-1 13,5-20,0 0,0 0,0 0,2 0,-1 0,1 0,0 0,1-1,0 1,0 0,1-1,0 1,0-1,1 0,0 0,1 0,0-1,0 1,0-1,1 0,0-1,1 1,-1-1,1-1,0 1,3 1,7 3,1 0,0-1,0 0,1-2,0 0,0-1,0-1,1-1,0-1,-1 0,1-2,1 0,10-1,-4-1,-3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29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41,'-7'-6,"-1"2,1-1,-1 1,0 0,1 1,-2 0,1 0,0 1,-1 0,1 0,-1 1,0 0,1 0,-1 1,0 0,1 1,-1 0,0 0,1 1,0 0,-1 1,1 0,0 0,0 0,0 1,1 0,-1 1,1 0,0 0,0 1,1-1,-2 3,7-5,-1 0,1 1,-1-1,1 0,0 1,0-1,1 1,-1-1,1 1,0 0,-1-1,2 1,-1 0,0-1,1 1,0-1,0 1,0-1,0 1,0-1,1 0,-1 1,1-1,0 0,0 0,0 0,0-1,1 1,-1 0,1-1,0 1,0-1,0 0,0 0,0 0,0-1,0 1,0-1,1 1,-1-1,1 0,-1 0,1-1,-1 1,2-1,14 8,-7-5,0 1,-1 1,1 0,-1 0,0 1,0 1,-1 0,0 0,0 1,-1 0,0 0,0 1,-1 1,5 5,-13-10,0-1,0 0,-1 1,1-1,-1 0,0 1,0-1,0 0,-1 0,1 0,-1 0,0 0,0 0,-1 0,1-1,-1 1,0-1,0 1,0-1,0 0,0 0,-1-1,1 1,-1-1,0 0,0 0,0 0,0 0,0 0,0-1,0 0,-1 0,-3 3,-155 61,159-62,-1-1,1 0,-1 0,0 0,0-1,0 0,0 0,0 0,0 0,0-1,0 0,-1 0,1 0,0-1,0 0,0 0,0 0,0 0,-3-2,8 0,0 0,0 0,0 1,0-1,0 0,1 1,0-1,-1 0,1 1,0-1,0 0,0 1,1-1,-1 1,0 0,1-1,0 1,-1 0,1 0,0 0,0 0,0 1,1-1,-1 0,2 0,0-2,12-10,-1 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29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29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56 297,'-15'38,"-4"18,5-1,6-9</inkml:trace>
  <inkml:trace contextRef="#ctx0" brushRef="#br0" timeOffset="863.43">225 522,'145'-292,"-53"156,-92 135,1 0,-1 0,0 0,1 0,-1 0,1 0,-1 0,1 1,-1-1,1 0,0 0,-1 1,1-1,0 0,0 1,0-1,-1 1,1-1,0 1,0-1,0 1,0 0,0-1,0 1,0 0,0 0,0 0,0 0,0 0,0 0,0 0,0 0,0 0,-1 0,1 0,0 0,0 1,0-1,0 0,0 1,0-1,0 1,0-1,-1 1,1 0,0-1,0 1,-1 0,1-1,0 1,-1 0,1 0,-1-1,1 1,-1 0,1 0,-1 0,0 0,1 0,-1 0,0 0,0 0,0 0,0 0,13 187,-12-181,-1 0,2 0,-1 0,1 0,0 0,1 0,-1 0,1-1,1 1,-1-1,1 0,0 0,0 0,1-1,0 1,0-1,0 0,1-1,-1 1,1-1,0 0,1 0,-1-1,4 2,-3-3,-1 0,1 0,0 0,0-1,0 1,0-2,0 1,0-1,0 0,0-1,0 0,0 0,0 0,0-1,0 0,-1 0,1-1,-1 1,1-2,-1 1,0-1,0 0,-1 0,1 0,-1-1,0 0,0 0,0 0,3-6,9-15,-1-1,-1-1,-2 0,0-1,-2-1,-2 1,0-2,1-15,-9-33,-7 61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31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178 284,'-20'23,"1"2,1 0,1 1,2 1,0 1,2 0,1 1,1 0,2 0,1 1,1 1,1-1,0 28,5-48,1-1,0 1,1 0,0-1,0 1,1 0,0-1,1 0,0 0,1 0,0 0,0 0,1 0,0-1,0 0,1 0,0-1,0 1,1-1,0-1,0 1,1-1,0-1,0 1,0-1,1 0,0-1,-1 0,2-1,13 2</inkml:trace>
  <inkml:trace contextRef="#ctx0" brushRef="#br0" timeOffset="868.796">291 848,'44'-8,"-1"-1,-1-2,1-3,-2-1,0-1,0-3,-32 15,1 1,-1-2,0 1,0-1,0-1,-1 1,0-2,0 1,0-1,-1 0,0 0,0-1,-1 0,0 0,0-1,-1 0,0 0,-1 0,0 0,0-1,2-8,-5 6,1 1,-2-1,1 1,-1-1,-1 1,0-1,-1 1,0 0,-1-1,-2-4,4 13,0 0,0-1,0 1,-1 0,1 0,-1 0,0 0,0 0,0 1,0-1,-1 0,1 1,-1 0,1-1,-1 1,0 0,0 1,0-1,0 0,0 1,0 0,0-1,-1 1,1 0,0 1,-1-1,1 1,0-1,-1 1,1 0,-1 0,1 1,-1-1,1 1,0-1,-2 2,-3 1,0 2,0-1,1 1,-1 0,1 1,0 0,0 0,1 0,0 1,0 0,1 0,-1 1,2-1,-1 1,1 0,0 0,1 1,-1-1,2 1,-1 0,1 0,1 0,0 0,0 0,1 0,0 0,0 0,1 0,0 0,1 0,1 5,0-3,1 0,1 0,-1 0,2 0,-1-1,2 0,-1 0,1 0,1-1,0 0,0-1,0 0,1 0,1-1,-1 0,1 0,0-1,1 0,-1-1,1-1,0 1,0-2,1 1,-1-2,1 1,0-2,-1 2,0-1,1-1,-1 0,0-1,1 0,-1 0,0-1,1-1,-1 0,0 0,0-1,0-1,0 0,-1 0,1-1,-1 0,-1-1,1 0,-1-1,0 0,0 0,-1-1,0 0,4-5,-1-2,-2-1,0 1,0-2,-2 1,0-1,-1 0,0 0,-2-1,0 0,-1 0,-1 0,0 0,-1 0,-1 0,-2-7,2 23,0 1,0-1,0 0,0 0,0 1,0-1,-1 0,1 1,0-1,-1 0,0 1,1-1,-1 0,0 1,0-1,0 1,0 0,0-1,0 1,0 0,-1-1,1 1,0 0,-1 0,1 0,-1 0,1 0,-1 1,1-1,-1 0,0 1,1-1,-1 1,0-1,0 1,1 0,-1 0,0 0,0 0,1 0,-1 0,0 1,0-1,1 0,-1 1,0-1,1 1,-1 0,1 0,-1-1,1 1,-1 0,1 0,-1 0,1 1,0-1,-1 0,1 0,0 1,0-1,0 1,0-1,0 2,-5 7,0 1,0 0,2 0,-1 0,1 0,1 1,0-1,1 1,0 0,1 0,0 0,1 0,0 0,1 0,1 9,-1-14,0 1,0 0,1-1,0 1,1-1,-1 0,2 1,-1-1,1-1,-1 1,2 0,-1-1,1 0,0 0,0 0,1-1,0 0,0 0,0 0,0-1,1 0,0 0,0 0,0-1,0 0,6 1,1 0,-1-1,0 0,1-1,0-1,0 0,-1 0,1-2,0 0,0 0,-1-1,1-1,-1 0,1-1,9-5,-4-1,-1 0,0-1,-1-1,0 0,-1-2,0 0,-1 0,-1-2,0 0,-2 0,1-1,-1-2,12-13,1 0,-1-2,-1-1,-2-1,8-20,-29 56,2-3,-1 0,1 0,-1 0,0 0,0 0,0 0,0-1,-1 1,1 0,-1 0,0-1,0 1,0 0,0-1,0 1,-1 0,0 0,0-2,-1 5,-1 0,1 0,0 0,-1 1,1-1,-1 1,1-1,0 1,-1 0,1 0,0 0,0 0,0 0,0 1,0-1,0 1,0-1,0 1,1-1,-1 1,0 0,1 0,0 0,-1 0,1 0,0 0,-14 15,0 2,2 0,0 1,1 0,1 1,1 0,0 1,2 0,1 0,1 1,0 0,0 12,5-26,0-1,0 1,1-1,0 1,1-1,0 1,0-1,1 0,0 1,0-1,1 0,0 0,1 0,-1-1,1 1,1-1,0 0,0 0,0 0,1-1,-1 0,2 0,-1 0,1-1,0 0,0 0,0-1,0 1,1-2,0 1,0-1,0 0,0-1,0 0,1 0,-1-1,1 0,-1 0,4-1,15-6,-3-1</inkml:trace>
  <inkml:trace contextRef="#ctx0" brushRef="#br0" timeOffset="1252.547">2210 256,'-13'20,"-30"47,2 2,4 2,-10 30,43-92,0 0,1 0,0 0,0 1,1 0,0-1,1 1,0 0,1 0,0 0,0 0,1-1,0 1,1 0,0 0,1-1,0 1,0-1,1 0,0 0,0 0,1-1,1 1,-1-1,1 0,1-1,-1 0,4 3,-3-5,1-1,-1 0,1-1,0 0,0 0,0-1,0 1,0-2,0 1,1-1,-1-1,0 0,1 0,-1 0,0-1,6-1,-9 2,-1-1,1 0,0 0,-1 0,1-1,-1 1,1-1,-1 0,0 0,0-1,0 1,0-1,0 0,0 0,-1 0,1 0,-1-1,0 1,0-1,-1 0,1 0,-1 0,1 0,-1-1,-1 1,1-1,0 1,-1-1,0-1,-6-35,-1 23</inkml:trace>
  <inkml:trace contextRef="#ctx0" brushRef="#br0" timeOffset="1435.379">1730 453,'62'0,"31"0,4 0,-6 0,-12 0,-15 0,-14 0,-11 0,-6 0,-5 0,-3 0,-4 0</inkml:trace>
  <inkml:trace contextRef="#ctx0" brushRef="#br0" timeOffset="1804.9">2690 1,'28'13,"-1"1,0 1,-1 1,-1 2,-1 0,0 2,-2 1,0 0,-1 2,-1 0,-1 3,-7-11,-1 2,-1 0,0 0,-1 1,-1 0,-1 0,-1 1,0 0,-1 0,-1 1,-1-1,-1 1,-1 0,0-1,-2 1,0 0,-1 0,-3 8,-1 3,-2 1,-1-2,-1 1,-2-1,-1-1,-1 0,-1-1,-2-1,-1 0,-1-1,-2 0,12-15,-1-1,0-1,-1 0,0 0,-1-1,1 0,-2-1,1 0,-1-1,0 0,0-1,-2-1,-9 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41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0 368,'6'-7,"1"1,-1 1,1-1,0 1,1 1,-1-1,1 1,-1 0,1 1,1 0,-1 0,0 1,1 0,-1 0,1 1,-1 0,1 1,0-1,-1 2,1-1,0 1,3 2,-1-3,162-9,23-26,-92 24,-94 15,-4 3</inkml:trace>
  <inkml:trace contextRef="#ctx0" brushRef="#br0" timeOffset="271.855">113 481,'39'0,"31"0,9 0,-4 0,-6 0,-9 0,-10 0,-9-5,-2-2,-2 1,-4 1,-1 1,-3 2,0 1,-1-4,-5-1</inkml:trace>
  <inkml:trace contextRef="#ctx0" brushRef="#br0" timeOffset="738.253">367 1,'548'173,"-535"-169,-1-1,1 2,-1 0,0 0,0 1,-1 1,0 0,0 0,0 1,-1 1,0 0,-8-7,0 1,-1 0,1-1,-1 1,0 0,1 0,-1 0,-1 0,1 0,0 0,-1 0,1 0,-1 1,0-1,0 0,0 0,-1 0,1 0,-1 0,1 0,-1 1,0-2,0 1,-1 0,1 0,-1 0,1 0,-1-1,0 2,-65 68,-140 95,-9-28,193-125,5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43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452 526,'-24'9,"0"1,1 1,1 1,-1 1,2 1,0 1,1 1,0 1,-4 6,20-19,1-1,0 1,-1 0,2 0,-1 1,0-1,1 1,0-1,0 1,0 0,1 0,-1-1,1 1,0 0,1 0,-1 0,1 0,0 1,0-1,1 0,-1 0,1 0,0 0,1-1,-1 1,1 0,0 0,0-1,1 1,-1-1,1 0,0 1,0-1,0-1,0 1,1 0,0-1,0 0,0 0,0 0,0 0,1 0,-1-1,1 0,-1 0,1 0,0-1,1 1,6 0,1 0,-1-1,1 0,-1-1,1-1,-1 0,1 0,-1-1,1-1,-1 0,0-1,0 0,-1-1,1 0,-1 0,0-2,0 1,4-5,7-6,-1-1,-1 0,-1-2,0 0,-2-1,0-1,13-23,-8 13,-1-1,-1-1,-2 0,-2-1,-1-1,-1-1,-2 0,-2 0,-2-1,0-3,-8 29,0 1,-1-1,0 0,0 1,-1-1,-1 1,0 0,-1 0,0 0,0 0,-1 0,-1 1,0 0,4 6,-1 0,1 0,-1 0,0 0,-1 1,1-1,-1 1,1 0,-1 0,0 0,0 1,0-1,-1 1,1 0,0 0,-1 0,0 1,1 0,-1 0,0 0,1 0,-1 1,0-1,0 1,0 1,1-1,-1 1,0 0,0 0,1 0,-1 0,0 1,-10 7,0 0,0 1,1 1,0 0,1 1,0 0,1 1,0 0,1 1,1 1,0 0,1 0,0 1,2 0,0 0,-2 6,1-6,1 0,0 0,1 0,1 1,0 0,2 0,-1 0,2 0,1 1,0-1,1 0,1 1,0-1,1 1,1-1,1 0,1 0,0-1,1 1,0-1,2 0,0-1,1 0,0 0,1-1,1 0,0-1,1 0,0 0,1-2,13 11,-15-16,0-1,1 0,0 0,-1-1,2-1,-1 0,0 0,1-1,-1-1,1 0,-1-1,1 0,-1-1,1 0,-1-1,1 0,-1-1,0-1,0 0,7-4,5-4</inkml:trace>
  <inkml:trace contextRef="#ctx0" brushRef="#br0" timeOffset="348.265">1045 159,'48'-31,"2"3,1 2,1 2,49-16,-40 31,-60 9,1 0,-1 0,0 0,0 0,0 0,0 0,0 1,0-1,0 0,0 1,0-1,0 0,0 1,0 0,0-1,0 1,0 0,0-1,0 1,0 0,-1 0,1-1,0 1,-1 0,1 0,0 0,-1 0,1 0,-1 0,0 0,1 0,-1 0,0 1,0-1,1 0,-1 0,0 0,0 0,0 0,0 0,-1 1,1-1,0 0,0 0,-1 0,1 0,0 0,-1 0,-4 13,-2 0,1-1,-1 0,-1 0,0-1,-1 0,0 0,-1-1,-1-1,0 2,-1-2,1 2,1-1,0 2,1-1,1 1,0 1,0-1,1 1,1 1,5-13,0 1,0-1,0 0,0 0,1 1,-1-1,1 0,0 1,-1-1,1 0,0 1,1-1,-1 1,0-1,1 0,-1 1,1-1,0 0,0 0,0 1,0-1,0 0,0 0,0 0,1 0,-1 0,1-1,-1 1,1 0,0-1,0 1,0-1,0 1,0-1,0 0,0 0,0 0,0 0,1 0,-1-1,2 1,103 7,-96-8,218-4,-204 4</inkml:trace>
  <inkml:trace contextRef="#ctx0" brushRef="#br0" timeOffset="665.882">1 1090,'999'-138,"-990"137,195-18,101 6,-273 14</inkml:trace>
  <inkml:trace contextRef="#ctx0" brushRef="#br0" timeOffset="1232.301">395 1457,'-14'21,"0"0,1 1,2 0,0 1,1 0,1 0,1 1,2 1,0-1,-2 23,8-44,0 0,0 0,0 0,1 0,-1 0,1 0,-1 0,1 0,0 0,0 0,0-1,1 1,-1 0,1-1,-1 1,1-1,0 1,0-1,0 0,0 0,1 0,-1 0,0 0,1-1,-1 1,1-1,0 1,-1-1,1 0,0 0,0 0,0 0,0-1,0 1,0-1,0 0,0 0,0 0,0 0,8 0,0-1,0 0,0-1,0 0,0-1,0 0,-1-1,1 0,-1 0,1-2,23-14,0-2,-2-1,0-2,-2-2,0 0,-2-2,-2-1,0-1,-2-1,-2-1,-1-1,-1-1,-2-1,-2-1,-1 0,-2-1,0-5,-8 25,-2 0,0 0,-1-1,0 1,-2 0,0-1,-1 1,-3-14,3 24,-1 1,0-1,0 1,0 0,-1 0,0-1,-1 2,1-1,-1 0,0 1,-1 0,0 0,0 0,0 0,-1 1,1 0,-1 0,-1 0,1 1,-1 0,1 0,-2 1,3 1,0 0,-1 1,1 0,-1 0,1 0,-1 1,1 0,-1 0,1 0,-1 1,1 0,-1 0,1 0,0 1,-1-1,1 1,0 1,0-1,0 1,0 0,1 0,-1 0,1 0,-3 3,-87 105,84-92,1 0,0 0,1 1,2 0,0 0,1 0,0 1,2 0,1 0,0 0,2 0,0 0,1 0,2 0,0 0,1 0,1 0,1-1,0 0,2 0,0-1,2 0,0 0,1-1,0-1,2 0,6 7,-10-17,0 0,0-1,1 0,0-1,0 0,0 0,0-1,1 0,0-1,-1-1,1 1,1-2,-1 1,0-2,0 1,0-2,0 1,1-2,-1 1,0-1,-1-1,1 0,0-1,-1 0,1 0,-1-1,14-7</inkml:trace>
  <inkml:trace contextRef="#ctx0" brushRef="#br0" timeOffset="1533.807">1355 1006,'-20'37,"-21"33,4 2,2 2,-13 46,41-96,1 0,2 0,0 1,2 0,0-1,2 1,0 0,2 0,2 7,-2-26,0 1,1-1,0 0,0 0,0 0,1-1,0 1,0-1,1 0,-1 0,1 0,0-1,0 1,1-1,-1 0,1-1,0 1,0-1,0 0,0-1,0 0,1 0,-1 0,1-1,0 1,-1-2,1 1,0-1,0 0,-1 0,1-1,0 0,-1 0,1 0,-1-1,1 0,-1-1,0 1,1-1,-1 0,-1-1,1 1,0-1,-1 0,0-1,0 1,0-1,-1 0,1 0,2-5,-1-8</inkml:trace>
  <inkml:trace contextRef="#ctx0" brushRef="#br0" timeOffset="1777.923">1073 1401,'38'-5,"23"-1,5 0,-3 1,-8 1,-8 2,-8 1,-6 1,-3 0,-7 0</inkml:trace>
  <inkml:trace contextRef="#ctx0" brushRef="#br0" timeOffset="2295.138">1807 1061,'18'-9,"-7"2,0 1,1 0,-1 0,1 1,1 1,-1 0,0 1,1 0,0 1,0 0,0 1,0 0,1 1,-13 1,0-1,1 0,-1 1,0-1,0 1,0-1,0 1,1-1,-1 1,0 0,0 0,0-1,0 1,0 0,0 0,-1 0,1 0,0 0,0 0,-1 0,1 1,-1-1,1 0,-1 0,1 0,-1 1,0-1,1 0,-1 0,0 1,0-1,0 0,0 1,0-1,0 0,-1 1,1-1,0 0,0 0,-1 0,1 1,-1-1,0 0,0 1,-31 51,17-34,9-13,0 1,0 0,1 0,0 0,0 1,1 0,0-1,0 1,1 1,0-1,0 1,1 0,2-7,0 0,1-1,-1 1,0 0,1 0,-1 0,1-1,0 1,0 0,0-1,0 1,0 0,0-1,0 1,0-1,0 0,1 1,-1-1,1 0,-1 0,1 0,-1 0,1 0,-1 0,1 0,0-1,0 1,-1 0,1-1,0 0,0 1,0-1,0 0,0 0,67 2,68-44,-120 34</inkml:trace>
  <inkml:trace contextRef="#ctx0" brushRef="#br0" timeOffset="3415.413">2794 751,'-12'-1,"-1"0,0 2,0-1,0 1,0 1,0 1,1 0,-1 0,1 1,0 1,0 0,0 0,1 1,-1 1,-3 3,3-2,-1 0,1 1,0 1,1 0,0 0,1 1,0 0,1 1,0 0,1 1,0 0,1 0,0 1,1 0,1 0,0 0,1 0,-1 7,5-13,1-1,0 1,0-1,1 1,0-1,0 0,1 1,0-1,0-1,1 1,-1 0,1-1,1 0,-1 0,1 0,1 0,-1-1,1 0,-1 0,1 0,1-1,-1 0,1 0,-1 0,1-1,0 0,0-1,1 0,-1 0,0 0,1-1,-1 0,1 0,0-1,-1 0,1 0,-1-1,1 0,-1 0,1-1,-1 0,3-1,11-3,1-1,-1 0,-1-2,0-1,0 0,12-9,-3 2</inkml:trace>
  <inkml:trace contextRef="#ctx0" brushRef="#br0" timeOffset="3717.115">3387 639,'-32'33,"2"2,1 1,1 1,2 2,2 0,2 2,-16 70,37-109,0 1,1 0,0 0,-1 0,1 0,0 0,0 0,1 0,-1 0,0 0,1-1,0 1,0 0,0 0,0 0,0-1,0 1,1-1,0 1,-1-1,1 1,0-1,0 0,0 0,0 0,0 0,1 0,-1-1,1 1,-1-1,1 1,-1-1,1 0,0 0,0 0,2 0,8 0,0-1,0 0,0-1,-1-1,1 0,0-1,-1 0,1-1,-1 0,0-1,0 0,-1-1,3-2,9-3,-8 5,0 0,-1-1,1-1,-2-1,1 0,-1 0,0-1,-1-1,0 0,-1-1,0 0,-1-1,-1 0,0-1,0 0,-1 0,-1 0,-1-1,4-12,-8 22,-1 1,0-1,-1 0,1 0,-1 0,0 0,0 1,-1-1,1 0,-1 0,0 1,0-1,-1 0,1 1,-1-1,0 1,0-1,-1 1,1 0,-1 0,0 0,0 1,0-1,-1 1,1-1,-1 1,0 0,0 0,0 1,0-1,0 1,-1 0,1 0,-1 0,1 1,-1 0,0 0,0 0,1 0,-4 1,0-2,-1 1,1 1,-1-1,1 1,-1 1,0 0,1 0,-1 1,1 0,0 0,0 1,-8 3,-9 8</inkml:trace>
  <inkml:trace contextRef="#ctx0" brushRef="#br0" timeOffset="4066.22">4121 667,'-18'13,"1"1,0 1,1 1,0 1,2 0,0 0,1 2,0-1,2 2,-9 18,19-33,1 1,0 0,0-1,0 1,0-1,1 1,0-1,0 0,0 1,1-1,0 0,0 0,0 0,1 0,0 0,0 0,0-1,0 1,1-1,-1 0,1 0,0 0,1-1,-1 1,0-1,1 0,0 0,0-1,0 1,0-1,0 0,4 0,61 50,-67-48,0-1,-1 0,1 1,-1 0,1-1,-1 1,0 0,-1 0,1 0,-1 1,0-1,0 0,0 0,0 1,-1-1,1 1,-1-1,-1 0,1 1,0-1,-1 0,0 1,0-1,0 0,-1 0,0 0,1 0,-1 0,0 0,-1 0,1-1,-1 1,0-1,0 1,0-1,0 0,0 0,-1-1,1 1,-4 1,-14 10,-2 0,0-2,-1 0,0-2,0-1,-19 5,-5-11,26-7</inkml:trace>
  <inkml:trace contextRef="#ctx0" brushRef="#br0" timeOffset="4382.86">4855 469,'-54'54,"2"2,3 3,2 1,3 2,-27 52,62-97,1 1,0 0,1 0,1 1,1 0,1 0,0 0,1 1,0 17,3-28,0 0,1 0,0 0,0 0,1 0,1 0,-1 0,1 0,0-1,1 1,0-1,1 0,-1 0,2 0,-1-1,1 0,0 0,0 0,1-1,0 0,6 4,-3-3,0 0,1-1,0 0,0-1,0 0,0 0,1-2,0 1,-1-2,1 1,0-2,1 1,-1-2,0 1,0-2,0 0,0 0,10-3,3-3</inkml:trace>
  <inkml:trace contextRef="#ctx0" brushRef="#br0" timeOffset="5180.143">4855 1174,'23'-1,"-1"-1,1-2,-1 0,0-1,0-2,0 0,-1-1,0-1,-1-1,0-1,-1-1,0 0,0-2,11-11,88-122,-100 115,-18 32,0-1,1 1,-1-1,0 1,1-1,-1 1,0 0,0-1,0 0,1 1,-1-1,0 1,0-1,0 1,0-1,0 1,0-1,0 1,0-1,0 1,0-1,0 1,0-1,-1 0,1 1,0-1,0 1,0-1,-1 1,1 0,0-1,-1 1,1-1,0 1,-1-1,1 1,-1 0,1-1,-1 1,1 0,0 0,-1-1,1 1,-1 0,1 0,-1 0,0-1,1 1,-1 0,1 0,-1 0,1 0,-1 0,1 0,-1 0,1 0,-1 0,1 0,-1 1,0-1,-6 3,1 0,-1 0,1 1,0 0,0 0,0 1,0 0,1 0,0 0,0 0,0 1,0 0,1 0,0 0,1 0,-1 1,1 0,0-1,1 1,0 0,0 1,-1 5,1-7,-1 0,1 1,0 0,1-1,0 1,0 0,0-1,1 1,0 0,0 0,0 0,1-1,0 1,1 0,-1-1,1 1,1-1,-1 1,1-1,0 0,1 0,-1-1,1 1,0 0,0-1,1 0,0 0,0-1,0 1,3 1,4-1,0 1,1-2,0 0,-1 0,2-1,-1-1,0 0,0-1,1 0,-1-1,1-1,-1 0,0-1,0 0,1-1,-1 0,-1-1,1-1,-1 0,0 0,0-2,0 1,6-6,6-9,-1-2,-1 0,-1-1,-1-2,-1 0,-1-1,-1 0,10-27,-25 51,0 0,-1 1,1 0,-1-1,1 1,-1-1,0 1,0-1,0 0,0 1,-1-1,1 0,-1 0,0 1,0-1,1 0,-2 0,1 0,0 1,-1-1,1 0,-1 0,-36 32,32-25,1 0,-1 0,1 1,0 0,0 0,1 0,0 0,0 0,0 1,0-1,1 1,0 0,0-1,0 1,1 0,0 0,0 0,1 1,0-1,0 0,0 0,0 0,1 0,0 0,1 0,-1 0,1 0,0 0,1-1,-1 1,1-1,0 1,0-1,1 0,1 1,0-2,2 0,-1 0,0-1,1 1,-1-1,1-1,0 1,0-1,0-1,0 1,0-1,1 0,-1-1,0 0,0 0,1 0,-1-1,0 0,0-1,0 1,3-2,140-67,19-56,-150 108,-1-1,-1 0,-1-2,-1 1,13-24,-27 43,0 0,1 0,-1 0,0 0,0 0,0 0,0-1,0 1,0 0,0-1,0 1,-1-1,1 1,-1 0,1-1,-1 0,1 1,-1-1,0 1,0-1,1 1,-1-1,-1 0,1 1,0-1,0 1,0-1,-1 1,1-1,-1 0,1 1,-1 0,0-1,0 1,1-1,-1 1,0 0,0 0,0-1,0 1,-1 0,1 0,0 0,0 0,-1 0,0 0,-6 4,1 0,0 0,1 1,-1 0,1 0,-1 1,1 0,1 0,-1 0,1 1,0 0,0 0,0 0,1 1,0-1,-2 6,-60 129,64-134,1-1,0 1,0-1,0 1,0 0,1-1,1 1,-1 0,1-1,0 1,0-1,1 1,0-1,0 1,0-1,1 0,0 0,0 0,1 0,0-1,3 5,-2-4,1 0,0-1,0 0,0 0,1 0,-1-1,1 0,0 0,0-1,1 1,-1-2,1 1,-1-1,1 0,0-1,0 0,0 0,0 0,0-1,0 0,0-1,-1 0,1 0,7-3,3-2</inkml:trace>
  <inkml:trace contextRef="#ctx0" brushRef="#br0" timeOffset="5619.764">6831 441,'-56'120,"6"2,-15 64,58-165,0 0,2 0,0 0,1 1,2-1,0 1,1 0,1 0,1-1,1 1,1 0,1-1,3 7,-3-21,1 0,-1-1,2 1,-1-1,1 0,0-1,0 1,0-1,1-1,0 1,0-1,0 0,0 0,1-1,-1 0,1-1,0 1,0-1,0-1,0 0,0 0,0 0,0-1,1 0,-1-1,0 0,0 0,0-1,0 0,0 0,-1-1,1 0,1-1,-7 3,1 1,0-1,0-1,-1 1,1 0,-1-1,1 1,-1-1,0 0,1 0,-1 0,0 0,0 0,0 0,-1 0,1-1,0 1,-1-1,0 1,1-1,-1 0,0 0,0-11</inkml:trace>
  <inkml:trace contextRef="#ctx0" brushRef="#br0" timeOffset="5814.74">6491 921,'39'4,"26"3,8-1,1-1,-3-1,-9-2,-5-1,-7-5,-3-3,-5 1,-4 0,-4-2,-3-1,-2 2,-6-3,-2 0,-5 1</inkml:trace>
  <inkml:trace contextRef="#ctx0" brushRef="#br0" timeOffset="6069.58">7282 497,'42'93,"-15"-43,-3 2,-2 0,-2 2,-2 0,-3 1,-3 0,-1 1,-4 1,-1 10,-4-55,-1 1,-1 0,0-1,-1 1,0-1,-1 1,0-1,-1 0,-1 0,0 0,0 0,-1 0,-1-1,0 0,0 0,-1-1,-1 0,1 0,-2 0,1-1,-1 0,-1-1,-8 7,-10-1,4-1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50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76,'39'-5,"27"-1,6 0,-3 1,-9 1,-10 2,-9-4,-6-1,-4 1,-3 1,-2 2,1 1,-1 1,1-4,0-1,-4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50.6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51,'43'-5,"34"-2,8-4,0 0,-11 1,-17 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30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1 506,'476'-83,"-194"41,514-88,-43 16,239-17,-964 129,147-1,-174 3,1 0,-1 0,0 0,1 0,-1 0,0 0,0 0,1 0,-1 1,0-1,0 0,1 1,-1-1,0 1,0 0,0-1,0 1,0 0,0 0,0-1,0 1,0 0,0 0,0 0,-1 0,1 0,0 0,-1 1,1-1,0 0,-1 0,0 0,1 0,-1 1,0-1,1 0,-1 1,0 0,-6 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3:51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1017,'34'-10,"29"-3,10 1,-3 2,-9 3,-14 3</inkml:trace>
  <inkml:trace contextRef="#ctx0" brushRef="#br0" timeOffset="1050.859">451 1243,'441'-236,"-407"217,-14 9,1-1,-2-1,0 0,0-2,-1 0,-1-1,0 0,-1-2,-1 0,12-17,-26 32,1 1,0-1,-1 0,1 0,-1 0,0 0,1-1,-1 1,0 0,0 0,-1-1,1 1,0 0,-1-1,0 1,1-1,-1 1,0-1,0 1,0-1,-1 1,1 0,-1-1,1 1,-1-1,0 1,0 0,0 0,0-1,0 1,0 0,-1 0,1 0,-1 0,1 0,-1 0,0 1,0-1,0 1,0-1,0 1,0 0,0-1,0 1,0 0,-1 0,1 1,0-1,-1 0,1 1,-1 0,1-1,-1 1,1 0,0 0,-1 0,1 1,-1-1,1 1,-2 0,-7 4,0 1,0 1,1 0,0 0,0 1,0 1,1-1,1 1,-1 1,2 0,-1 0,1 0,1 1,0 0,0 1,1-1,0 4,1-10,1 1,1-1,-1 1,1 0,0 0,0 0,0 0,1 0,0 0,0 0,1 1,0-1,0 0,0 0,1 1,0-1,0 0,1 0,-1 0,1 0,1 0,-1 0,1-1,0 1,0-1,1 0,-1 0,1 0,0 0,1-1,-1 1,1-1,0 0,0 0,0-1,0 0,2 1,9 0,1-1,0 0,0-2,0 0,1 0,-1-2,0 0,0-1,0-1,0 0,-1-1,1-1,-1-1,0 0,0-1,-1-1,0 0,0-1,8-8,10-4,-2-2,-1-1,-1-2,0 0,-3-2,0-1,21-31,-44 56,1 0,-1 0,0 0,-1 0,1-1,-1 1,1-1,-2 1,1-1,0 0,-1 0,0 0,0 0,0 0,-1 0,1 0,-1 0,-1 0,1 0,-1 0,0 0,0 0,0 0,0 0,-2 0,0 4,0 1,0-1,-1 1,1 0,0 0,0 1,-1-1,1 1,0-1,0 1,0 0,0 0,0 1,0-1,0 0,0 1,0 0,0 0,1 0,-1 0,1 0,0 0,-1 1,1-1,0 1,0 0,1-1,-1 1,0 0,1 0,-4 4,0 0,0 0,1 0,0 1,0-1,1 1,0 0,1 0,-1 0,1 1,1-1,0 0,0 1,0-1,1 1,1-1,-1 1,1-1,1 0,0 1,0-1,0 0,1 0,0 0,1 0,0-1,0 0,0 1,1-1,0-1,1 1,2 2,-1-4,1 0,0 0,0-1,1 0,-1-1,1 0,-1 0,1-1,0 0,0 0,0-1,1 0,-1-1,0 0,0 0,7-2,9-4,-1-1,0-2,0 0,-1-1,-1-2,1 0,-2-1,0-2,3-3,-8 7,-1-1,0-1,-1 0,0-1,-1 0,0-1,-2-1,0 0,0 0,-2-1,0 0,-1-1,2-8,-8 23,-1 1,0-1,0 0,0 1,0-1,-1 0,1 1,-1-1,1 0,-1 0,0 0,0 1,0-1,-1 0,1 0,-1 0,1 1,-1-1,0 0,0 1,0-1,0 1,-1-1,1 1,-1-1,1 1,-1 0,0 0,0 0,0 0,0 0,0 0,-1 0,1 1,0-1,-1 1,1 0,-1 0,0 0,1 0,-1 0,0 0,1 1,-1-1,0 1,0 0,0 0,0 0,1 0,-1 0,0 1,0-1,1 1,-1 0,0 0,0 0,-10 9,1-1,0 2,1 0,0 0,1 1,0 0,1 1,1 0,0 0,0 1,1 0,1 1,1-1,0 1,1 0,0 0,0 11,1-14,1 1,0-1,1 1,1-1,0 1,1-1,0 1,1-1,0 1,1-1,0 0,1 0,2 3,-4-8,1-1,0 0,0-1,1 1,-1 0,1-1,1 0,-1 0,1 0,0 0,0-1,0 0,0 0,1 0,0-1,0 0,0 0,0 0,0-1,0 0,1 0,-1 0,1-1,-1 0,5 0,37-9,-29 1</inkml:trace>
  <inkml:trace contextRef="#ctx0" brushRef="#br0" timeOffset="1456.61">2173 339,'247'-16,"-245"15,0 1,0-1,1 1,-1-1,0 1,1 0,-1 0,0 0,0 1,1-1,-1 0,0 1,0-1,0 1,1 0,-1 0,0 0,0 0,0 0,0 0,-1 1,1-1,0 0,0 1,-1 0,1-1,-1 1,1 0,-1 0,0 0,0 0,0 0,0 0,0 0,0 0,0 0,-1 0,1 1,-1-1,0 0,0 0,1 1,-2-1,1 0,0 0,0 1,-1-1,1 0,-1 0,0 2,-36 53,33-53,0 1,0-1,0 1,1-1,-1 1,1 0,0 0,1 0,-1 1,1-1,0 1,0-1,1 1,-1 0,2-1,-1 1,0 0,1 0,0 0,0 0,1-1,0 1,0 0,0 0,3-2,-1 0,1 0,0-1,0 0,0 0,0 0,1 0,-1-1,1 1,0-1,0 0,0-1,0 1,0-1,0 0,0 0,0-1,0 1,0-1,1 0,-1-1,0 1,0-1,0 0,0 0,0-1,0 0,0 1,0-1,2-2,2 2,17-4</inkml:trace>
  <inkml:trace contextRef="#ctx0" brushRef="#br0" timeOffset="4220.843">3104 565,'-25'5,"1"0,0 1,0 1,0 1,1 2,0 0,1 1,0 2,1 0,0 1,1 1,-1 2,14-11,1 0,0 0,0 1,0 0,1 0,0 0,0 0,1 1,0-1,1 1,-1 1,1-1,1 0,0 1,0-1,0 1,1-1,1 1,-1 0,1 0,1-1,0 1,0 0,1-1,0 1,0-1,1 0,0 1,0-1,1-1,0 1,0 0,1-1,0 0,1 0,-1 0,1-1,0 0,1 0,0-1,2 2,7-1,0 0,1-2,-1 0,1-1,0 0,0-2,0 0,0-1,0 0,0-1,0-1,0-1,-1-1,1 0,-1-1,0-1,0 0,-1-1,6-4,124-69,-118 62</inkml:trace>
  <inkml:trace contextRef="#ctx0" brushRef="#br0" timeOffset="4590.506">3754 509,'-26'18,"1"2,1 0,1 2,1 0,1 2,1 0,1 1,1 1,0 3,16-26,-1 0,1 0,0 0,0 1,1-1,-1 0,1 1,-1-1,1 1,0 0,1-1,-1 1,1 0,-1-1,1 1,0 0,0 0,1 0,-1-1,1 1,0 0,0-1,0 1,0-1,1 1,-1-1,1 1,0-1,0 0,0 0,1 0,-1 0,1 0,-1-1,1 1,0-1,0 0,0 0,0 0,1 0,-1 0,0 0,1-1,-1 0,2 0,17 2,2-1,-1-1,0-1,0-1,0-1,0-2,0 0,-1-1,0-1,0-1,13-6,-24 7,0 1,0-2,0 1,-1-2,0 1,0-1,0-1,-2 0,1 0,-1-1,3-4,-8 10,0 1,-1-1,0 0,1 0,-2 0,1 0,0 0,-1 0,0 0,0 0,0-1,0 1,-1 0,1-1,-1 1,0 0,-1-1,1 1,-1-1,0 1,0 0,0 0,0 0,-1 0,0-1,0 2,0-1,0 0,-1 0,1 1,-1-1,0 1,-3-3,-2 0,-1 1,0 0,1 1,-2-1,1 2,0-1,-1 2,0-1,0 1,0 0,0 1,0 0,0 1,0 0,0 1,0 0,0 0,0 1,1 0,-1 1,0 0,1 1,0 0,0 0,0 1,0 0,1 1,-4 2,-7 7</inkml:trace>
  <inkml:trace contextRef="#ctx0" brushRef="#br0" timeOffset="4968.413">4487 509,'-50'14,"1"2,0 3,2 1,-27 17,71-37,1 1,-1-1,1 1,0 0,-1 0,1 0,0 0,0 0,-1 0,1 0,0 1,0-1,0 1,1-1,-1 1,0 0,0 0,1 0,-1 0,1 0,0 0,0 0,0 1,0-1,0 0,0 1,0-1,1 0,-1 1,1-1,0 1,0-1,0 1,0-1,0 1,0-1,1 1,-1-1,1 0,0 1,-1-1,1 0,1 2,6 2,0-1,1 0,0 0,0 0,0-1,1-1,-1 0,1 0,0 0,-1-2,7 2,8 2,-16-3,10 1,-1 1,1 0,0 2,-1 0,-1 1,1 1,-1 0,10 8,-24-15,0 1,0 0,0-1,1 1,-2 0,1 1,0-1,0 0,-1 0,1 1,-1-1,0 1,0-1,1 1,-2 0,1-1,0 1,-1 0,1 0,-1-1,0 1,0 0,0 0,0 0,0-1,-1 1,1 0,-1 0,0-1,1 1,-2 0,1-1,0 1,0-1,-1 1,1-1,-1 0,0 1,-5 5,1-1,-1 0,0 0,0-1,-1 1,0-2,0 1,0-1,-1 0,-5 1,-134 34,123-39</inkml:trace>
  <inkml:trace contextRef="#ctx0" brushRef="#br0" timeOffset="6220.691">4769 1017,'137'-94,"-4"-5,29-35,-97 67,-65 67,0 0,-1 0,1 0,-1 0,1 0,0 0,-1 0,1 0,0 0,-1-1,1 1,-1 0,1 0,0 0,-1 0,1 0,0-1,-1 1,1 0,0 0,0-1,-1 1,1 0,0 0,-1-1,1 1,0 0,0-1,0 1,0 0,-1-1,1 1,0 0,0-1,0 1,0 0,0-1,0 1,0-1,0 1,0 0,0-1,0 1,0-1,0 1,0 0,0-1,0 1,0 0,1-1,-1 1,0 0,0-1,0 1,1 0,-1-1,0 1,0 0,-31 16,19-7,0 0,0 0,1 2,1-1,0 1,0 1,1 0,0 0,1 0,1 1,0 1,1-1,0 1,1 0,0 0,2 1,-1-1,2 1,-1 5,5-11,0-1,1 0,0 1,0-1,1 0,0-1,0 1,1-1,0 1,0-1,1-1,0 1,0-1,0 0,1 0,0-1,0 0,0 0,1-1,0 0,0 0,0-1,0 0,0 0,1-1,-1 0,1 0,0-1,-1 0,1-1,0 0,2 0,12-3,1 0,-1-2,0 0,0-2,-1 0,1-1,-2-2,1 0,-2-1,1-2,-2 0,1 0,-2-2,0-1,5-6,-16 16,3-1,0-1,-1 0,0 0,0-1,-1 0,0 0,-1-1,0 0,-1 0,0-1,0 0,-1 0,0 0,-1-1,-1 1,0-1,0 0,-1-3,-2 13,0-1,0 1,0 0,-1 0,1-1,-1 1,1 0,-1 0,0 0,0 0,0 0,0 0,0 0,-1 0,1 0,-1 1,1-1,-1 0,1 1,-1-1,0 1,0 0,0-1,0 1,0 0,0 0,0 0,0 1,0-1,0 0,0 1,-1 0,1-1,0 1,0 0,-1 0,1 0,0 0,0 1,-1-1,1 0,0 1,0 0,0-1,0 1,0 0,0 0,0 0,0 1,0-1,0 0,0 1,1-1,-1 1,1 0,-1 0,-8 4,1 1,0 0,0 1,1 0,0 1,0-1,1 1,0 1,-1 3,5-9,1 0,-1 0,1 0,0 0,0 0,1 0,-1 1,1-1,0 1,0-1,0 1,1-1,0 1,-1 0,2-1,-1 1,0-1,1 1,0-1,0 1,1-1,-1 1,1-1,1 2,0-2,0-1,0 1,0-1,1 0,-1 0,1-1,-1 1,1-1,0 1,0-1,1-1,-1 1,0 0,0-1,1 0,-1 0,1 0,-1-1,1 0,-1 0,1 0,-1 0,4-1,103-24,82-82,-99 48,-80 52,-1 0,0-1,0-1,0 0,-1 0,-1-1,0-1,0 0,-1 0,0-1,-1 0,0-1,-1 0,0 0,-2-1,1 0,3-13,-10 26,1 0,-1 0,1 0,-1 0,0 0,1-1,-1 1,0 0,0 0,0 0,0-1,0 1,0 0,-1 0,1 0,0-1,0 1,-1 0,1 0,-1 0,1 0,-1 0,0 0,1 0,-1 0,0 0,0 0,1 0,-1 0,0 0,0 1,0-1,0 0,0 1,0-1,0 1,0-1,0 1,-1-1,1 1,0 0,0 0,0-1,-1 1,1 0,0 0,0 0,0 0,-1 0,1 1,0-1,0 0,0 0,0 1,-1-1,1 1,0-1,0 1,0 0,-13 8,1 1,0 1,1 0,0 0,1 1,0 1,1 0,1 1,0-1,0 2,0 3,0-2,1 1,0-1,2 2,0-1,1 1,0 0,1 0,2 0,0 1,0-1,2 1,0-1,2 0,2 17,-2-25,0 0,0-1,1 1,1-1,-1 0,1 0,1 0,0 0,0-1,1 0,0 0,0 0,1-1,0 0,0 0,1 0,0-1,0 0,0-1,1 0,0 0,0-1,0 0,0-1,1 0,-1 0,1-1,0 0,0-1,-1 0,1 0,0-1,0-1,5 0,42-28,-43 18</inkml:trace>
  <inkml:trace contextRef="#ctx0" brushRef="#br0" timeOffset="6554.446">6886 283,'-12'23,"-34"56,4 3,3 1,-3 22,36-89,2 0,0 0,0 0,2 1,0-1,0 1,2 0,0-1,2 9,2-14,0 0,1-1,1 1,0-1,0 0,1-1,0 0,0 0,1 0,0-1,1-1,0 1,0-1,1 0,3 1,2 2,0-1,1-1,0 0,0-1,0-1,1 0,0-2,0 0,1 0,-1-2,1 0,-14-1,-1 0,0 0,1-1,-1 1,1-1,-1 0,1 0,-1 0,1-1,-1 1,0-1,1 0,-1 0,0 0,1 0,-1 0,0-1,0 1,0-1,0 0,0 0,0 0,-1-1,1 1,-1 0,0-1,1 0,-1 1,0-1,-1 0,1 0,0 0,-1-1,0 1,0 0,0 0,0-1,0 1,0-1,-1 1,0 0,0-1,0 1,0-1,0 1,-1-1,1 1,-1-1,-1-1,-9-13</inkml:trace>
  <inkml:trace contextRef="#ctx0" brushRef="#br0" timeOffset="6789.901">6350 565,'43'0,"34"0,8 0,-1 0,-5 0,-6 0,-6 0,-9 0,-6 0,-6 0,-7 0,-4 0,-9 0</inkml:trace>
  <inkml:trace contextRef="#ctx0" brushRef="#br0" timeOffset="7026.067">7620 0,'45'125,"-5"2,-6 1,16 120,-42-192,-2-30,0 1,-2 0,-1 0,-1 0,-1 0,-2 0,0 0,-2 0,-1 0,-1 0,-1-1,-2 0,0 0,-2 0,-4 6,0-14,-1 0,0-1,-1-1,0-1,-2 0,0-1,0-1,-1-1,-1 0,0-2,0 0,-1-1,-1-1,1-1,-12 1,-17 8,7-4</inkml:trace>
  <inkml:trace contextRef="#ctx0" brushRef="#br0" timeOffset="7622.931">5136 142,'-37'66,"3"1,3 2,3 0,3 3,-11 56,24-77,1 1,4 1,1 0,3 0,2 0,3 0,1 1,0-27,1 1,2-1,0-1,2 1,0-1,2 0,1-1,1 0,1-1,2 0,0-1,1-1,1-1,7 7,-15-20,1 1,0-1,0 0,0-1,1-1,0 1,1-2,-1 1,1-2,0 0,3 1,14 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13.70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0 540,'54'-33,"-2"-2,-1-3,-2-1,-1-3,-3-1,-1-3,9-16,-47 56,-1 0,0-1,0 1,0-1,-1 0,0 0,-1-1,1 1,-2-1,1 0,-1 0,0 0,0 0,-1 0,0 0,-1 0,0 0,0 0,-1-1,1 1,-2 0,1 0,-3-5,4 12,0 1,0-1,0 0,-1 1,1-1,0 0,0 1,0-1,-1 0,1 1,0-1,-1 1,1-1,-1 1,1-1,0 1,-1-1,1 1,-1-1,0 1,1 0,-1-1,1 1,-1 0,1-1,-1 1,0 0,1 0,-1-1,0 1,1 0,-1 0,0 0,1 0,-1 0,0 0,1 0,-1 0,0 0,1 1,-1-1,0 0,1 0,-1 1,1-1,-1 0,0 0,1 1,-1-1,1 1,-1-1,1 1,-1-1,1 1,-1-1,1 1,0-1,-1 1,1-1,0 1,-1 0,1-1,-15 42,12 200,31 285,-29-453,-3 0,-4 0,-3-1,-3 0,-13 38,23-94,-1 0,-1 0,0-1,-1 1,-1-1,0-1,-1 1,-1-2,0 1,-1-1,-1-1,0 0,-1 0,0-2,-1 1,0-2,0 0,-2 0,-9 4,21-13,1 0,-1-1,1 1,-1 0,0-1,1 0,-1 0,1 0,-1 0,0-1,1 1,-1-1,1 0,-1 0,1 0,-1-1,1 1,0-1,0 1,0-1,0 0,0-1,0 1,0 0,1-1,-1 0,1 1,0-1,0 0,0 0,0 0,0 0,0-1,1 1,0-1,0 1,0 0,0-1,0 0,1 1,-1-4,-1-8,1 1,0-1,1 1,1-1,0 1,1 0,0-1,1 1,1 0,1 0,-1 1,2-1,0 1,1 0,1-1,15-23,2 1,1 1,2 2,13-13,-15 21,2 1,0 2,1 0,1 2,1 1,3 0,-20 12,1 1,0 1,0 0,0 0,0 2,1 0,0 0,0 2,-1 0,1 1,15 1,-7 0</inkml:trace>
  <inkml:trace contextRef="#ctx0" brushRef="#br0" timeOffset="267.484">1015 708,'-37'30,"2"1,1 1,1 3,1 0,3 2,1 1,-8 16,32-49,-1 0,1 1,1-1,-1 1,1 0,0 0,0 0,0 1,1-1,0 0,1 1,-1 0,1-1,0 1,1 0,0 0,0-1,0 1,1 0,0 0,0-1,1 1,0-1,0 1,0-1,1 0,0 0,0 0,0 0,1 0,0-1,0 1,1-1,-1 0,1 0,0-1,1 0,1 2,0-3,-1 0,1 0,0-1,-1 0,1 0,0-1,0 0,1 0,-1-1,0 0,0 0,0 0,0-1,0 0,0 0,0-1,0 0,0 0,-1-1,1 0,-1 0,1 0,-1-1,0 0,-1 0,1-1,-1 1,1-1,-1-1,-1 1,1 0,-1-1,0 0,0 0,-1 0,0-1,0 1,0-1,-1 0,0 0,0 0,-1 0,0 0,0 0,-1 0,1 0,-2 0,1 0,-1-2,-3-4,-1 0,0 1,0 0,-1 0,-1 0,0 0,-1 1,0 1,-1-1,0 1,0 1,-1 0,0 0,-1 1,0 0,0 1,-1 0,0 1,0 0,0 1,-13-4,5 4</inkml:trace>
  <inkml:trace contextRef="#ctx0" brushRef="#br0" timeOffset="649.189">1298 934,'-4'10,"1"1,0-1,0 1,1 0,0 0,1 0,0 0,1 0,0 0,1 0,0 0,1 0,0 0,1-1,0 1,1-1,0 1,0-1,6 8,-5-13,0-1,0 0,1 0,-1-1,1 0,0 0,0 0,0 0,0-1,1 0,-1-1,0 1,1-1,0-1,-1 1,1-1,-1 0,1 0,-1-1,1 0,-1 0,1-1,-1 1,1-1,-1-1,0 1,0-1,0 0,-1-1,1 1,-1-1,0 0,0-1,0 1,4-5,4-7,-1-1,-1 0,0 0,-1-1,-1-1,-1 0,0 0,-1 0,-1-3,6-63,-11 61</inkml:trace>
  <inkml:trace contextRef="#ctx0" brushRef="#br0" timeOffset="1064.488">1749 1188,'166'-247,"-165"247,-1 0,1 1,0-1,0 1,0-1,0 1,-1-1,1 1,0-1,0 1,-1 0,1-1,0 1,-1 0,1 0,-1 0,1-1,-1 1,1 0,-1 0,0 0,1 0,-1 0,0 0,0 0,0 0,0 0,0 0,0 0,0 0,0 0,0 0,0 0,0 0,0-1,-1 1,1 0,-1 0,1 0,0 0,-1 0,1 0,-1-1,0 1,0 0,1 2,-1 1,0 0,0 1,1-1,-1 0,1 0,0 1,0-1,0 0,1 0,0 1,-1-1,1 0,1 0,-1 0,1 0,-1 0,1 0,0-1,1 1,-1 0,1-1,-1 0,1 1,0-1,0-1,1 1,-1 0,0-1,1 1,0-1,-1 0,1 0,0-1,0 1,0-1,0 0,0 0,1 0,6-3,-1 0,1-1,-1 0,0-1,0 0,0-1,-1 0,0 0,0-1,0-1,0 1,-1-1,0-1,-1 1,0-1,5-7,0 2,86-122,-89 117</inkml:trace>
  <inkml:trace contextRef="#ctx0" brushRef="#br0" timeOffset="1511.578">2483 850,'-21'29,"0"1,2 0,2 2,1 0,1 1,1 1,3 0,-2 10,11-41,1 1,-1 0,1-1,0 1,1 0,-1-1,0 1,1 0,0 0,0-1,0 1,1 0,-1 0,1-1,0 1,0 0,0-1,0 1,1-1,0 1,-1-1,1 0,0 1,1-1,-1 0,0-1,1 1,0 0,0-1,-1 1,2-1,-1 0,0 0,0 0,1 0,-1-1,1 1,-1-1,1 0,-1 0,1 0,1-1,7-1,1-1,-1-1,0 0,0-1,0 0,0-1,0 0,-1-1,0 0,0-1,-1 0,0-1,0 0,-1-1,0 0,0 0,-1-1,0 0,-1 0,0-1,4-9,19-27,-2-2,-2 0,-3-2,-2-1,14-51,-29 86,0 0,-1 0,-1-1,0 1,-2-1,0 0,-1 0,-1 0,0 0,-1 0,-2 1,1-1,-2 0,0 1,-2 0,1 0,-2 0,0 1,-1 0,-1 0,0 1,-8-9,12 19,-1 0,1 1,0 0,-1 0,0 0,0 1,-1-1,1 1,0 1,-1 0,0 0,1 0,-1 0,0 1,0 0,0 1,0 0,0 0,0 0,0 1,0 0,0 0,0 1,1 0,-1 0,0 0,1 1,0 0,0 0,0 1,0 0,0 0,1 0,-1 1,1-1,-1 3,-4 4,1 1,0 0,1 0,1 1,0 0,0 0,1 1,1-1,0 1,1 1,1-1,0 1,1-1,1 1,0 0,0 0,2-1,0 1,1 0,0 0,1-1,1 0,0 1,1-1,0-1,1 1,1-1,0 0,1 0,8 10,14 10,2-1,1-1,1-1,1-2,2-2,1-1,1-2,1-2,24 9,141 45,-179-69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12.60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74 78,'-11'20,"0"1,2 0,0 0,2 1,0 0,1 1,2-1,0 1,1 4,2-23,1 0,-1 1,1-1,0 0,0 1,1-1,-1 0,1 0,0 1,0-1,0 0,1 0,-1 0,1 0,0 0,0-1,1 1,-1 0,1-1,-1 0,1 1,0-1,1 0,-1-1,0 1,1-1,-1 1,1-1,0 0,0 0,0-1,0 1,0-1,0 0,0 0,1 0,-1 0,4-1,8-1,0-2,0 0,-1-1,1 0,-1-1,0-1,0 0,-1-1,1-1,-2 0,8-6,-15 10,123-111,-98 81,-30 33,0 0,-1 0,1 0,0 0,0 0,0 0,1 0,-1 0,0 1,0-1,0 0,1 1,-1-1,0 1,1-1,-1 1,0-1,1 1,-1 0,0 0,1 0,-1 0,1 0,-1 0,0 0,1 0,-1 0,0 1,1-1,-1 1,0-1,1 1,-1-1,0 1,0 0,1 0,-1-1,0 1,0 0,0 0,0 0,0 0,0 0,-1 1,1-1,0 0,0 0,-1 0,1 1,-1-1,1 0,-1 1,0-1,1 0,-1 1,0-1,0 1,0-1,0 1,63 121,-60-119,0 0,0 0,1 0,-1-1,1 1,0-1,0 0,0 0,1 0,-1-1,1 0,-1 0,1 0,0 0,0 0,-1-1,1 0,0 0,0-1,1 1,-1-1,0 0,0 0,0-1,0 1,1-2,8-2,-1-1,0-1,-1 0,1-1,-1 0,-1-1,1 0,-1-1,-1 0,1-1,-2 0,1 0,-2-1,1 0,-1-1,-1 0,0 0,-1-1,0 0,-1 0,-1 0,0 0,0-1,-1 0,-1 0,0-4,-9-45,0 57</inkml:trace>
  <inkml:trace contextRef="#ctx0" brushRef="#br0" timeOffset="281.128">1034 388,'71'-37,"-2"-2,-2-4,61-50,-66 14,-61 76,0 1,0-1,0 0,-1 1,1-1,-1 0,0 0,1 1,-1-1,-1 0,1 0,0 1,-1-1,1 0,-1 0,0 1,0-1,0 1,0-1,0 1,-1-1,1 1,-1 0,1-1,-1 1,0 0,0 0,0 0,0 0,0 1,-1-1,1 1,-3-2,-3 0,-1 0,1 1,-1 0,0 1,0-1,1 2,-1-1,0 1,0 1,0 0,0 0,0 0,1 1,-1 0,1 1,-1 0,1 1,0-1,0 2,0-1,1 1,0 0,0 0,0 1,0 0,1 0,0 1,0 0,1 0,0 0,0 1,-3 7,1-6,2 0,-1 0,1 1,1-1,0 1,0 0,1 1,0-1,1 1,0-1,1 1,0 0,0-1,1 1,1 0,0 0,0-1,1 1,1-1,-1 1,2-1,-1 0,2 0,1 2,4 3,1 0,0-1,1-1,1 0,0 0,1-1,0-1,0-1,2 0,-1 0,1-2,0 0,1-1,0 0,0-2,1 0,-1-1,1 0,0-2,0 0,0-1,0 0,0-2,0 0,0-1,18-5,-7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10.49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1099,'59'-23,"0"-3,-2-3,-1-2,-2-2,-1-3,4-7,-3 3,-3-3,-1-2,-3-2,-1-2,-3-2,-2-2,-3-2,-1-1,-4-2,-1-1,-4-2,-21 44,0 0,-2-1,0 0,-1 0,-1 0,-1 0,0-8,-1 22,-1-1,0 1,0 0,0 0,0-1,-1 1,0 0,0 0,0-1,0 1,-1 0,0 0,1 0,-1 1,-1-1,1 0,0 1,-1-1,0 1,0 0,0 0,0 0,0 0,-1 1,1-1,-1 1,0 0,0 0,0 0,0 1,0-1,0 1,-4-1,-3 2,-1 1,0 1,1 0,-1 0,1 1,0 0,-1 1,2 0,-1 1,0 0,1 1,0 0,1 1,-1 0,1 0,0 1,1 0,-4 5,-26 25,1 1,1 2,3 2,1 1,-9 20,29-42,1 0,2 0,0 1,1 0,1 1,1 0,1 0,2 0,0 1,1-1,2 1,2 23,-1-37,1 0,0 0,0-1,1 1,1 0,0-1,0 0,1 0,1 0,-1-1,1 1,1-1,0-1,0 1,1-1,0-1,0 1,1-1,0-1,0 1,0-2,1 1,0-1,0-1,1 0,-1 0,1-1,-1 0,1-1,2 0,7 1,0-1,0 0,0-2,0 0,0-1,0-2,-1 1,1-2,-1-1,1-1,-1 0,-1-1,0-1,0-1,0 0,-1-2,0 0,-1 0,0-2,-1 0,-1-1,0 0,5-8,0 3,-8 37,-10 4,-2-15,0 0,1 0,0 0,0 0,1 1,0-1,0-1,0 1,1 0,0 0,0 0,1-1,0 1,0-1,0 0,1 0,0 0,0-1,1 1,0-1,0 0,0 0,0 0,1-1,-1 0,6 2,-2-2,1-1,0 0,-1-1,1 0,1-1,-1 0,0-1,0 1,0-2,0 0,0 0,0-1,0 0,0-1,0 0,-1 0,1-1,-1 0,0-1,0 0,2-2,17-12,0-2,-2-1,0 0,-2-2,15-19,-7 3,-3 0,-1-2,-2-2,14-31,-25 42,-2 1,-1-2,-1 0,-2 0,-1-1,-2 0,-1 0,-2-1,-2 1,-1-1,-2-2,3 37,-1 0,1 0,-1-1,0 1,0 0,0-1,0 1,0-1,0 1,0 0,0-1,0 1,-1 0,1-1,0 1,-1 0,1 0,-1-1,0 1,1 0,-1 0,0 0,0 0,1 0,-1 0,0 0,0 0,0 0,-1 0,1 0,0 1,0-1,0 0,0 1,-1-1,1 1,0-1,-1 1,1 0,0-1,-1 1,1 0,0 0,-1 0,1 0,0 0,-1 1,1-1,0 0,-1 0,1 1,0-1,-1 1,1-1,0 1,0 0,0 0,0-1,-1 1,1 0,0 0,0 0,-8 10,1 1,0 0,1 0,0 1,1 0,1 0,0 1,0-1,1 1,1 0,1 0,0 0,0 12,-2-5,-22 432,-28-107,29-241,31-120,2-3</inkml:trace>
  <inkml:trace contextRef="#ctx0" brushRef="#br0" timeOffset="311.926">1948 506,'-350'289,"337"-279,8-6,0-1,0 1,0 0,0 0,1 0,0 1,0 0,0 0,0 0,1 0,0 0,0 1,0-1,1 1,-1 2,4-5,1 0,0-1,0 1,0 0,0 0,1-1,-1 0,1 1,-1-1,1 0,0 0,0 0,0-1,0 1,0-1,0 1,0-1,0 0,1 0,-1-1,0 1,1-1,-1 0,1 1,1-2,17 5,-7-3,1 0,-1 1,0 0,0 1,0 1,-1 0,1 1,-1 1,0 0,-1 1,1 1,-1 0,-1 0,1 2,-2-1,1 1,-1 1,7 9,2 5,-12-22</inkml:trace>
  <inkml:trace contextRef="#ctx0" brushRef="#br0" timeOffset="667.671">2174 1015,'42'-7,"1"-2,-1-2,-1-2,0-2,0-1,-2-2,0-2,-2-1,21-16,-54 35,0 0,0-1,-1 1,1-1,-1 0,0 0,1 0,-1 0,-1 0,1-1,0 1,-1-1,0 0,0 0,0 0,0 0,0 0,-1 0,0 0,0 0,0-1,0 1,-1 0,0-1,0 1,0-1,0 1,-1 0,1-1,-1 1,0 0,0 0,-1-1,0 1,1 0,-1 0,-1 0,1 1,-2-3,-3 1,0 1,0-1,0 2,-1-1,1 1,-1 0,0 0,0 1,0 0,0 1,-1 0,1 0,0 1,-1 0,1 0,0 1,0 0,-1 0,1 1,0 0,0 0,0 1,0 1,-8 2,0 1,0 1,0 1,1 0,0 1,1 0,0 1,1 1,0 0,-5 9,10-14,2 0,-1 0,1 1,0-1,1 2,0-1,0 1,1-1,0 1,0 0,1 1,0-1,1 1,0-1,0 1,1 0,0-1,1 1,0 0,1 0,0 0,0-1,1 1,1-1,-1 1,1-1,1 0,0 0,0 0,1 0,0-1,0 0,1 0,0 0,1 0,7 4,1-1,0-1,1 0,0 0,1-2,-1 0,2-1,-1 0,1-2,0 0,0-1,0-1,1-1,-1 0,6-1,-17-2,-1 0,1 0,0 0,-1-1,1 0,-1-1,1 1,-1-1,0 0,0-1,0 0,-1 0,1 0,-1 0,0-1,4-4,7-5</inkml:trace>
  <inkml:trace contextRef="#ctx0" brushRef="#br0" timeOffset="1128.922">1242 309,'10'14,"8"5,5 0,-1-9,-4-6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07.96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170 474,'27'9,"0"-1,0-2,1 0,-1-2,1-1,0-1,0-1,0-2,0 0,0-2,0-2,-1 0,0-2,0 0,0-2,-1-1,12-7,-5-7,-1 0,-1-2,-1-2,-1 0,-2-2,-1-1,-2-2,6-10,-24 36,0-1,-1 1,1-1,-2 0,1 0,-2 0,1-1,-1 0,0 1,0-1,-1 0,-1 0,1 0,-2-1,1 1,-1 0,-1-5,1 13,0 0,0 0,-1 0,1 0,0 0,-1 0,1 0,-1 0,0 0,1 0,-1 0,0 0,1 0,-1 0,0 0,0 1,0-1,0 0,0 1,0-1,0 0,0 1,0-1,0 1,0 0,0-1,0 1,-1 0,1 0,0 0,0-1,0 1,0 0,0 1,-1-1,1 0,0 0,0 0,0 1,0-1,0 1,0-1,0 1,0-1,0 1,0-1,0 1,0 0,0 0,0-1,0 1,0 0,1 0,-1 0,0 0,1 0,-1 0,1 0,-45 60,-1 35,3 2,5 2,5 2,4 1,-60 173,70-217,-2-1,-2-1,-3-1,-3-1,-2-2,-2 0,-2-3,-3-1,-1-1,-3-3,-2-1,-5 1,42-39,1-1,-1 0,0 0,-1 0,1-1,-1 0,0-1,0 0,0 0,0-1,0 0,0 0,-1-1,1 0,-1 0,0-1,1 0,-6-1,12 0,0 0,0 0,0 0,0 0,1 0,-1-1,0 1,1 0,-1-1,1 0,-1 1,1-1,0 0,0 0,0 1,0-1,0 0,0 0,0 0,1 0,-1 0,1 0,-1-1,1 1,0 0,0 0,0 0,0 0,0 0,1 0,-1-1,0 1,1 0,0 0,-1 0,1 0,0 0,0 0,0 1,1-1,46-75,-26 50,2 1,1 1,1 2,0 0,2 2,1 0,1 2,0 2,1 1,1 1,1 1,27-6,-54 17,1 1,0 0,0 0,1 1,-1 0,0 0,0 1,1 0,-1 0,0 1,0 0,1 0,-1 0,0 1,0 0,0 1,-1-1,1 2,-1-1,1 0,-1 1,0 0,0 1,-1-1,1 1,-1 0,0 1,1 0,27 45,-26-37,0-1,1-1,0 1,1-2,0 1,1-1,1 0,-1-1,2-1,-1 1,1-2,1 0,0 0,0-1,2 1,-3-5,0 0,0-1,0 0,0-1,0 0,1-1,-1-1,0 1,0-2,0 0,0 0,0-1,0-1,1-1,7 0</inkml:trace>
  <inkml:trace contextRef="#ctx0" brushRef="#br0" timeOffset="320.284">1243 1094,'-13'19,"-9"6,2 2,1 1,1 0,1 2,2 0,1 0,1 1,1 3,11-30,0 0,-1 1,1-1,1 0,-1 1,1 0,0-1,0 1,0-1,0 1,1-1,0 1,0-1,0 0,0 1,1-1,0 0,0 0,0 0,0 0,0 0,1 0,0-1,0 1,0-1,0 0,1 0,-1 0,1 0,-1 0,1-1,0 0,0 0,0 0,1 0,-1 0,0-1,1 0,1 0,14 2,0 0,0-2,0 0,0-2,0 0,0-1,0-1,-1-1,1-1,-1 0,0-2,0 0,-1-1,0-1,-1 0,1-2,-2 0,0-1,11-10,-19 17,-1-2,0 1,0-1,-1 0,1 0,-1-1,-1 0,0 0,0 0,0-1,-1 1,-1-1,1 0,-1-1,-1 1,0 0,0-1,-1 1,0-1,-1 1,1-1,-2 0,0 1,0-1,-1 1,0-1,0 1,-1 0,0 0,-1 0,0 0,-2-2,1 4,-1 1,0-1,0 1,-1 1,1-1,-1 1,-1 0,1 0,-1 1,0 0,0 1,0 0,0 0,0 0,-1 1,1 0,-1 1,0 0,1 0,-1 1,0 0,1 1,-1 0,-2 0,-14 5</inkml:trace>
  <inkml:trace contextRef="#ctx0" brushRef="#br0" timeOffset="689.919">1892 1207,'-17'20,"0"0,2 1,0 0,1 2,2-1,0 2,1-1,-7 25,16-43,1-1,-1 1,1 1,0-1,0 0,1 0,-1 0,1 0,0 1,1-1,-1 0,1 0,0 0,0 0,1 0,0 0,-1 0,2 0,-1 0,0-1,1 1,0-1,0 0,0 0,1 0,-1 0,1 0,0-1,0 0,0 0,1 0,-1 0,1-1,-1 1,1-1,0 0,0-1,0 1,0-1,4 1,0-2,1 1,-1-1,1-1,-1 0,0 0,1-1,-1 0,0-1,0 0,0 0,-1-1,1 0,-1-1,0 1,0-2,0 1,-1-1,0 0,0-1,0 0,-1 0,0 0,-1 0,1-1,-1 0,-1-1,1 1,-2-1,1 1,-1-1,0 0,-1-1,0 1,-1 0,0 0,0-1,-1 1,0-5,2 3,-1-1,0 0,0 1,-1-1,-1 0,0 1,-1-1,0 0,0 1,-1 0,-1-1,0 1,-1 0,0 1,0-1,-1 1,0 0,-1 1,0 0,-1 0,0 0,-6-4,-40-18,29 20</inkml:trace>
  <inkml:trace contextRef="#ctx0" brushRef="#br0" timeOffset="1051.421">2429 755,'-50'316,"31"-161,11-103,2 1,2 0,3 0,4 32,-3-84,-1 0,1-1,0 1,-1 0,1 0,0 0,0 0,-1-1,1 1,0 0,0 0,0 0,0 0,0 0,0-1,1 1,-1 0,0 0,0 0,1 0,-1-1,0 1,1 0,-1 0,1-1,-1 1,1 0,-1 0,1-1,-1 1,1-1,0 1,-1-1,1 1,0-1,0 1,-1-1,1 1,0-1,0 0,0 0,-1 1,1-1,0 0,0 0,0 0,0 0,0 0,-1 0,1 0,0 0,0 0,0 0,0-1,0 1,-1 0,1 0,0-1,0 1,-1-1,1 1,0-1,0 1,-1-1,1 1,0-1,-1 0,1 1,0-2,47-54,-34 35</inkml:trace>
  <inkml:trace contextRef="#ctx0" brushRef="#br0" timeOffset="1340.868">2767 981,'-266'205,"257"-197,4-6,1 1,0 0,0 1,0-1,0 1,0 0,1 0,0 0,-1 0,2 0,-1 1,0-1,1 1,0 0,0 0,0 0,3-3,0 0,-1 0,1 0,0 0,0 0,1 0,-1 0,0-1,1 1,-1 0,1-1,-1 0,1 1,-1-1,1 0,0 0,0 0,0 0,0 0,0 0,0 0,0-1,0 1,0-1,0 1,0-1,0 0,1 0,-1 0,11 4,61 14,-63-17,0 0,1 1,-2 1,1-1,0 1,0 1,-1 0,0 1,0 0,0 0,-1 1,1 0,-1 1,-1 0,1 1,-1-1,-1 2,1-1,-1 1,4 7,-2 4,-8-15,0-2,1 1,0 0,0 0,0 0,0-1,0 1,1-1,-1 0,1 1,0-1,0 0,0-1,0 1,1-1,-1 1,2 0,13 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15.93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198 0,'0'34,"5"49,1 15,0 1,-1-7,-1-14,3-11,0-12,0-11,-2-7,-2-6,-1-3,-1-2,-1 0,0 0,-5-4,-2-6</inkml:trace>
  <inkml:trace contextRef="#ctx0" brushRef="#br0" timeOffset="215.288">0 508,'44'-19,"32"-11,9-6,0 4,-11 7,-12 8,-7 6,-9 6,-7 4,-5 6,-4 3,-2-1,-6 5,-1-2,-5-1</inkml:trace>
  <inkml:trace contextRef="#ctx0" brushRef="#br0" timeOffset="573.819">791 480,'-5'16,"0"-1,2 1,0 0,0 0,2 1,0-1,1 0,0 0,1 0,1 1,1-1,0-1,1 1,1 0,0-1,2 0,-1 0,5 5,-9-17,1 0,0 0,0 0,0-1,0 0,1 1,-1-1,1 0,-1-1,1 1,-1 0,1-1,0 0,0 0,0 0,0-1,0 1,0-1,0 0,0 0,0 0,0-1,0 1,0-1,0 0,-1 0,1 0,0-1,103-52,-77 33,-1-1,-1-2,-1-1,-1-1,-2-1,5-8,-11 27,-25 42,4-23,1-8,1 0,0 0,0 1,0-1,0 1,0-1,1 1,0-1,-1 1,1-1,0 1,1-1,-1 1,1-1,0 1,0-1,0 0,0 1,0-1,1 0,-1 0,1 0,0 0,0 0,0 0,0 0,1-1,-1 1,1-1,0 1,-1-1,1 0,0 0,0-1,1 1,-1 0,0-1,0 0,1 0,-1 0,1 0,-1-1,1 1,8-4,-1 0,1-1,-1-1,0 1,-1-2,1 0,-1 0,0 0,-1-2,0 1,0-1,0 0,-1-1,0 0,-1 0,0-1,0 0,-1 0,-1 0,1-1,-1-2,34-66,-28 60</inkml:trace>
  <inkml:trace contextRef="#ctx0" brushRef="#br0" timeOffset="866.929">1779 367,'-17'35,"2"1,1 1,2 0,2 0,1 1,2 0,1 10,5-44,1 1,-1-1,1 1,0-1,0 0,1 1,-1-1,1 0,0 1,0-1,1 0,-1 0,1 0,0 0,0 0,0 0,0-1,1 1,0-1,0 1,0-1,0 0,0 0,0-1,1 1,-1 0,1-1,0 0,0 0,0 0,0-1,0 1,0-1,0 0,1 0,-1 0,0-1,1 1,-1-1,0 0,1 0,1-1,3 0,0-1,-1 0,1-1,0 1,-1-2,0 1,0-1,0 0,0-1,-1 0,1 0,-1-1,-1 0,1 0,-1 0,0-1,0 0,-1 0,0-1,0 1,-1-1,0 0,0 0,-1-1,0 1,0-1,-1 1,0-1,-1 0,0 0,0-3,0 2,-1 0,0 1,-1-1,0 0,-1 1,0-1,0 1,-1-1,0 1,-1 0,0 0,0 1,-1-1,0 1,0 0,-1 0,0 0,-1 1,1 0,-1 0,-6-4,-11-7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19.50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28 378,'-4'39,"2"21,3 6,5-8,1-14</inkml:trace>
  <inkml:trace contextRef="#ctx0" brushRef="#br0" timeOffset="247.082">1 11,'9'-4,"4"-3</inkml:trace>
  <inkml:trace contextRef="#ctx0" brushRef="#br0" timeOffset="397.032">255 463,'3'16,"1"-1,1 1,0-1,1 0,0 0,2 0,0-1,0 0,1-1,1 0,0 0,9 8,-17-20,-1 0,1 1,-1-1,1 0,0 0,0 0,-1 0,1-1,0 1,0 0,0-1,0 1,0-1,0 0,0 0,0 0,0 0,0 0,0 0,0 0,-1 0,1-1,0 1,0-1,0 0,0 1,0-1,-1 0,1 0,0 0,-1 0,1 0,0-1,-1 1,0 0,1-1,-1 1,0-1,0 1,1-1,-1 0,-1 0,2 0,32-84,-33 83,2-4,-1 0,0-1,0 1,-1-1,0 0,-1 1,1-1,-1 0,-1 0,0 1,0-1,0 0,-1 1,0 0,0-1,-1 1,0 0,0 0,-1 0,0 0,0 1,0 0,-1 0,0 0,0 0,-1 1,0-1,0 2,0-1,0 0,-1 1,1 1,-1-1,0 1,0 0,-1 0,1 1,-2 0,-14 0</inkml:trace>
  <inkml:trace contextRef="#ctx0" brushRef="#br0" timeOffset="747.918">565 660,'245'-260,"-216"237,-23 44,-12 0,3-10,0-1,0 1,1-1,0 1,1 0,0 0,1 0,0 0,1 0,0 0,0-8,-1-1,1 1,0-1,1 1,-1-1,0 0,1 0,-1 0,1 0,0 0,-1 0,1 0,0 0,0-1,0 1,0-1,1 0,-1 1,0-1,1 0,-1 0,1 0,-1-1,1 1,-1-1,1 1,-1-1,1 0,-1 0,1 0,0 0,-1 0,1-1,-1 1,1-1,0 0,88-34,-10-34,-66 52</inkml:trace>
  <inkml:trace contextRef="#ctx0" brushRef="#br0" timeOffset="1103.789">1468 152,'-22'17,"1"2,0 0,1 1,1 1,1 0,0 2,2 0,1 1,-9 19,22-40,1 0,-1 0,1 1,0-1,0 0,0 1,0-1,1 0,-1 1,1-1,0 1,0-1,0 0,1 1,-1-1,1 1,0-1,0 0,0 1,0-1,0 0,1 0,0 0,-1 0,1 0,0 0,0-1,1 1,-1 0,0-1,1 0,0 0,0 1,68 18,-63-20,0 0,-1 0,1 1,-1 0,1 1,-1 0,0 0,1 0,-2 1,1 0,0 0,-1 1,0 0,0 0,0 0,-4-2,-1 0,1-1,-1 1,1 0,-1 0,0 0,0 0,-1 0,1 0,0 0,-1 0,0 0,0 0,0 0,0 0,0 0,-1 0,1 0,-1 0,0 0,0 0,0 0,0 0,-1 0,1 0,-1-1,1 1,-1-1,0 1,0-1,0 0,0 1,-1-1,1 0,-2 0,-4 5,0 0,0-1,-1-1,1 1,-1-1,-1-1,1 0,0 0,-1-1,-4 1,-16 1,4-3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17.85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355 536,'-24'3,"1"1,0 1,0 1,1 2,0 0,0 1,1 1,-10 6,30-15,0-1,-1 1,1-1,-1 1,1-1,0 1,-1 0,1 0,0-1,0 1,-1 0,1 0,0 0,0 1,0-1,0 0,1 0,-1 0,0 1,0-1,1 0,-1 1,1-1,-1 1,1-1,-1 1,1-1,0 1,0-1,0 1,0-1,0 1,0-1,0 1,1-1,-1 1,0-1,1 0,-1 1,1-1,-1 1,1-1,0 0,0 1,0-1,-1 0,1 0,0 0,1 0,-1 0,0 0,0 0,0 0,1 0,-1 0,0-1,1 1,-1-1,0 1,1-1,-1 1,1-1,-1 0,1 1,-1-1,1 0,143 17,-128-15,-13-2,1-1,0 1,-1 0,1 0,-1 0,1 1,0 0,-1 0,1 0,-1 0,1 1,-1-1,0 1,0 0,1 0,-2 1,1-1,0 1,0 0,-1 0,1 1,-1-1,0 0,0 1,-1 0,1 0,-1 0,1 0,-1 0,0 0,-1 1,1-1,-1 0,0 1,0 0,0-1,-1 1,-5 11,-1-1,-1 1,0-1,-1 0,-1-1,0 0,-1-1,0 1,-1-2,-1 0,0 0,-1-1,0 0,0-1,-1-1,0 0,-6 1,-18 18,16-11,6-4,0-1,-1 0,-1-2,1 0,-1 0,-1-2,-2 1,-3-6,6-5</inkml:trace>
  <inkml:trace contextRef="#ctx0" brushRef="#br0" timeOffset="270.919">693 677,'-20'43,"2"1,2 0,2 1,2 0,-5 36,16-78,0 0,0 0,0 0,0 0,1 0,-1 0,1 1,0-1,0 0,0 0,0 0,1 1,-1-1,1 0,0 0,0 0,0 0,0 0,0 0,1 0,-1-1,1 1,0 0,0-1,0 1,0-1,0 0,0 0,1 1,-1-1,1-1,0 1,-1 0,1-1,0 1,0-1,0 0,0 0,0 0,0-1,0 1,0-1,2 1,5-4,0 0,-1-1,1 0,-1 0,0-1,0 0,0 0,-1-1,0-1,0 1,-1-1,0-1,0 1,0-1,-1 0,0-1,-1 1,0-1,0 0,-1-1,0 1,0-1,-1 0,-1 0,0 0,0 0,0-3,-1 4,-1 0,1 0,-1 0,-1 1,0-1,0 0,-1 0,0 0,0 1,-1-1,0 1,0 0,-1 0,0 0,-1 0,0 1,0-1,0 1,-1 1,0-1,-1 1,1 0,-7-4,-11-8</inkml:trace>
  <inkml:trace contextRef="#ctx0" brushRef="#br0" timeOffset="650.741">1230 0,'-22'72,"3"1,3 1,4 1,3 0,3 0,3 23,-14 185,12-222,4-31,-2-1,-1 1,-1-1,-2 0,-5 15,2-21</inkml:trace>
  <inkml:trace contextRef="#ctx0" brushRef="#br0" timeOffset="934.143">1314 762,'-4'13,"1"0,1 0,0 0,1 0,0 1,1-1,1 0,0 1,0-1,1 0,1 0,1 0,0 0,0-1,1 1,1-1,3 6,-7-15,0-1,0 1,0 0,0-1,0 1,1-1,-1 0,1 0,0 0,-1 0,1 0,0-1,0 1,0-1,0 0,1 0,-1 0,0 0,0-1,1 1,-1-1,0 0,1 0,-1 0,0 0,1 0,-1-1,0 0,0 1,1-1,-1-1,0 1,0 0,0-1,0 1,-1-1,2-1,7-3,0-2,-1 1,0-2,-1 1,0-1,0 0,-1-1,0 0,2-5,73-156,-75 143,0 4</inkml:trace>
  <inkml:trace contextRef="#ctx0" brushRef="#br0" timeOffset="1254.318">2076 0,'-74'615,"62"-293,13-239,-12-22,5-56</inkml:trace>
  <inkml:trace contextRef="#ctx0" brushRef="#br0" timeOffset="1452.61">1653 649,'53'-15,"27"-4,4 1,-2 3,-10 5,-8 3,-10 4,-10 2,-6 1,-7 0,-2 1,-2 0,-1 4,-4 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34.1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709 29,'-25'-1,"-1"1,1 1,0 1,-1 2,1 0,0 2,1 0,0 2,0 0,0 2,1 1,1 1,0 0,-12 10,11-3,1 1,0 0,2 2,0 0,2 2,0 0,2 1,0 0,2 2,1-1,-4 16,-9 28,4 1,3 1,2 2,5-1,-2 38,12-95,0 0,1 0,1-1,0 1,1 0,0 0,2-1,0 1,1-1,0 0,1 0,1 0,0-1,1 0,0 0,2 0,-1-1,2 0,-1-1,2 0,0-1,0 0,1 0,0-1,1-1,0 0,0-1,13 6,11-3,0-2,0-1,1-2,0-2,1-1,-1-2,34-3,-6-3,-1-3,-1-2,0-3,0-3,-1-3,-1-3,-1-2,-2-3,19-13,-36 17,-1-2,-1-2,-2-2,-1-1,-1-2,-1-2,-2-1,3-7,-16 17,-1 0,-1-2,-1 0,-2 0,-1-2,-1 0,-1 0,-2-1,-1-1,-1 1,-2-2,2-26,-7 38,-2 1,0-1,-2 0,0 1,-1 0,-1 0,0 0,-2 0,0 1,-1 0,-1 0,-1 1,0 0,-1 1,-1 0,0 1,-1 0,-1 1,0 1,-1 0,-1 0,0 2,0 0,-1 1,-1 1,1 0,-1 1,-1 1,0 1,0 1,-7-1,-17 0,0 2,0 2,-1 2,1 2,0 1,0 3,0 1,1 2,0 3,1 0,0 3,1 2,1 1,0 2,1 1,-12 12,-6 2</inkml:trace>
  <inkml:trace contextRef="#ctx0" brushRef="#br0" timeOffset="482.12">624 453,'9'5,"9"1,1 0</inkml:trace>
  <inkml:trace contextRef="#ctx0" brushRef="#br0" timeOffset="748.872">1160 396,'5'15,"6"4,2-1</inkml:trace>
  <inkml:trace contextRef="#ctx0" brushRef="#br0" timeOffset="1151.816">539 820,'2'0,"0"-1,-1 1,1 0,0 0,-1 1,1-1,0 0,-1 0,1 1,-1-1,1 1,-1 0,1-1,-1 1,1 0,-1 0,1 0,-1 0,0 0,0 0,0 0,1 0,-1 1,0-1,0 0,-1 1,1-1,0 0,0 1,0 0,2 3,1 0,4 6,-1-1,1 1,1-1,0-1,0 0,1 0,0 0,1-2,0 1,0-1,1-1,-1 0,1 0,1-2,-1 1,1-1,11 1,23 0,1-3,-1-2,1-2,41-7,71-37,-153 43,0 0,-1-1,1 1,-1-2,0 1,0-1,0 0,-1 0,0 0,0-1,0 0,0 0,-1 0,0-1,-1 1,1-1,-1 0,0 0,-1 0,1-6,1-13,-3 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0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323 123,'-20'43,"-15"44,-2 15,5-3,4-10,6-11,2-8,4-7,1-9,2-4,-1-6,2-6,-2-4,1-3,3-3,-1 0,1-6</inkml:trace>
  <inkml:trace contextRef="#ctx0" brushRef="#br0" timeOffset="387.161">266 67,'1'64,"2"1,3-1,4-1,1 1,19 54,-18-84,1 0,1-1,2 0,1-2,14 19,-30-47,1-1,-1 1,0-1,1 1,0-1,0 0,-1 0,1 0,1 0,-1 0,0 0,0 0,1-1,-1 1,1-1,-1 0,1 1,-1-1,1-1,0 1,0 0,0-1,-1 1,1-1,0 0,0 0,0 0,0 0,-1 0,1-1,0 1,0-1,0 0,-1 0,1 0,0 0,-1 0,1-1,-1 1,0-1,1 1,1-3,11-15,0-1,-1-1,-1-1,-1 1,-1-2,-1 0,-1 0,-1 0,-2-1,0 0,2-23,5-23,-4 0,-3-1,-4 0,-3-38,-12 47,7 63,1 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8T23:49:36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32,'21'70,"-19"-56,6 317,-10-209,2 489,0-622</inkml:trace>
  <inkml:trace contextRef="#ctx0" brushRef="#br0" timeOffset="3233.627">933 88,'-12'-10,"0"1,-1 0,1 1,-2 0,1 1,-1 0,0 2,0-1,-1 2,0 0,0 0,0 2,0-1,0 2,0 0,0 1,-1 1,1 0,-2 1,4 1,0 0,0 1,0 0,0 1,1 0,0 1,0 0,0 1,1 1,0 0,0 0,1 1,0 0,1 1,0 0,0 0,1 1,1 0,0 1,0 0,1 0,0 0,1 0,1 1,0 0,1 0,-1 4,3-9,-1 0,1 0,0 0,1 0,0 0,0 0,0 0,1 0,1-1,-1 1,1 0,1 0,-1-1,1 0,0 1,1-1,0 0,0 0,1-1,-1 1,1-1,1 0,-1-1,1 1,0-1,0 0,1 0,0-1,-1 0,1 0,1-1,3 2,3-1,0-1,0-1,0 0,0-1,1-1,-1 0,0 0,0-2,1 0,-1 0,0-1,-1-1,1-1,-1 0,0 0,0-1,0-1,-1 0,7-6,-1 1,-1-1,-1-1,0 0,0-2,-2 1,0-2,0 0,-2-1,0 0,-1-1,-1 0,5-15,4-68,-19 102,0 1,0-1,0 0,-1 1,1-1,0 0,0 1,-1-1,1 0,0 0,0 1,-1-1,1 0,0 0,-1 0,1 1,0-1,-1 0,1 0,0 0,-1 0,1 0,0 0,-1 1,1-1,-1 0,1 0,0 0,-1 0,1-1,0 1,-1 0,1 0,-1 0,1 0,0 0,-1 0,1 0,0-1,-1 1,1 0,0 0,-1-1,1 1,0 0,0 0,-1-1,1 1,0 0,0-1,0 1,-1 0,1-1,0 1,0 0,0-1,0 1,0 0,0-1,0 1,-1 0,1-1,0 1,0-1,0 1,1-1,-18 28,5 8,2 1,1 0,2 0,1 1,1 11,-1 306,8-202,3-102,1-33</inkml:trace>
  <inkml:trace contextRef="#ctx0" brushRef="#br0" timeOffset="3499.66">1298 709,'-9'38,"-4"18,6-1,4-15,7-13,3-13</inkml:trace>
  <inkml:trace contextRef="#ctx0" brushRef="#br0" timeOffset="3921.369">1722 3,'-11'405,"-2"-305,-4 34,6-1,5 31,12-58,1-89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3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57,'-7'29,"1"0,1 1,2-1,1 1,1-1,2 1,1 0,2 4,-5-31,1 0,0-1,1 1,-1 0,0-1,1 1,0 0,-1-1,1 1,0-1,0 1,1-1,-1 1,0-1,1 0,-1 1,1-1,0 0,0 0,0 0,0-1,0 1,0 0,1-1,-1 1,0-1,1 0,-1 0,1 0,-1 0,1 0,0-1,-1 1,1-1,0 1,-1-1,1 0,0 0,0-1,0 1,9-4,0-1,-1 0,1 0,-1-1,0-1,0 0,-1-1,0 0,-1 0,1-1,-2 0,1-1,-1 1,1-4,66-62,-72 73,-1 1,1 0,-1-1,1 1,0 0,-1 1,1-1,0 0,0 1,0-1,0 1,-1 0,1 0,0 0,0 0,0 1,0-1,0 1,-1 0,1 0,0 0,-1 0,1 0,0 0,-1 1,1-1,-1 1,0 0,0-1,0 1,0 0,0 1,0-1,0 0,0 0,-1 1,1-1,0 3,49 37,-45-41,1-1,-1 0,0 1,0-2,1 1,-1-1,0 0,0 0,0-1,0 0,0 0,-1 0,1-1,0 0,-1 0,0 0,0 0,0-1,0 0,0 0,-1-1,1 1,-1-1,-1 0,1 0,-1 0,1 0,-2-1,1 0,0 1,-1-1,0 0,0-1,14-36,-10 25</inkml:trace>
  <inkml:trace contextRef="#ctx0" brushRef="#br0" timeOffset="315.732">871 311,'33'-14,"0"-1,-1-1,-1-3,0 0,-2-2,0-1,8-9,-34 29,0 0,0 0,0-1,0 1,0-1,-1 1,0-1,1 0,-1 0,0 0,0 0,0 0,-1 0,1-1,-1 1,0 0,0-1,0 1,0-1,-1 1,1-1,-1 0,0 1,0-1,0 0,-1 1,1-1,-1 1,0-1,0 1,0-1,0 1,-1-1,1 1,-1 0,0 0,0 0,0 0,0 0,-1 0,1 1,-1-1,0 1,0-1,-5 0,0 0,0 1,0 0,0 0,0 1,-1 0,1 0,0 1,0 0,-1 1,1 0,0 0,0 1,0-1,0 2,0-1,0 1,0 1,1-1,0 1,0 1,0-1,0 1,1 0,-1 1,1-1,1 1,-1 1,1-1,0 1,0 0,1 0,0 0,0 0,1 1,0 0,0 0,1 0,0 0,0 0,1 0,0 7,-2-6,1 0,1 1,-1-1,2 1,-1 0,2-1,-1 1,1 0,0-1,1 1,0-1,1 0,0 0,0 1,1-2,0 1,1 0,0-1,0 0,1 0,0-1,0 1,1-1,0-1,0 1,3 1,7 2,-1-1,1-1,1-1,-1 0,1-1,0-1,1-1,-1 0,20 0,-10-1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0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99,'-15'21,"0"0,2 1,1 1,0 0,2 0,1 1,1 1,0 0,1 6,5-27,1 0,-1 0,1 0,0 1,0-1,0 0,1 0,-1 0,1 1,0-1,1 0,-1 1,1-1,-1 0,1 0,1 0,-1 0,0 0,1 0,0 0,0 0,0-1,1 1,-1 0,1-1,0 0,-1 0,2 0,-1 0,0 0,0-1,1 1,0-1,-1 0,1 0,0 0,0-1,0 1,0-1,0 0,1 0,5-4,0 1,1-2,-1 1,0-2,-1 1,1-1,-1-1,0 1,0-2,0 1,-1-1,0 0,-1-1,1 0,-1 0,-1-1,0 0,0 0,-1 0,0-1,0 0,-1 0,-1 0,2-4,-2 8,0-1,0 0,-1 0,0-1,0 1,-1 0,0-1,0 1,0-1,-1 1,0-1,-1 1,0 0,0-1,0 1,-1 0,0-1,-1 1,0 0,0 0,0 1,-1-1,0 1,0 0,0 0,-1 0,0 0,0 1,-3-2,4 3,0 0,0 0,-1 1,0-1,0 1,0 0,0 1,0-1,0 1,-1 0,1 1,-1-1,1 1,-1 0,0 0,1 1,-1 0,0 0,0 0,-3 1,-13 3</inkml:trace>
  <inkml:trace contextRef="#ctx0" brushRef="#br0" timeOffset="1651.994">541 14,'-11'17,"1"0,1 2,0-1,1 1,1 0,1 0,1 1,0 0,2 0,0 0,1 5,2-22,0-1,0 0,0 0,1 1,-1-1,0 0,1 0,0 0,-1 1,1-1,0 0,0 0,0 0,1 0,-1-1,0 1,1 0,-1 0,1-1,-1 1,1-1,0 1,0-1,0 0,0 0,0 0,0 0,0 0,0 0,0 0,0-1,0 1,1-1,-1 0,0 1,0-1,1 0,-1 0,0-1,2 1,4-1,-1-1,0 1,0-1,0 0,0-1,0 0,-1 0,1 0,-1-1,0 0,0 0,1-2,127-156,-131 161,0-1,-1 1,1 0,0 0,-1 0,1 1,0-1,0 1,0-1,0 1,0 0,0 0,-1 0,1 1,0-1,0 1,0-1,0 1,-1 0,1 0,0 0,-1 0,1 1,-1-1,1 1,-1 0,1-1,-1 1,0 0,0 0,0 0,0 1,-1-1,1 0,0 1,-1-1,0 1,0 0,1-1,-2 1,1 0,0 0,0 0,-1 0,20 26,-19-26,1 0,0 0,0 0,0 0,0 0,1 0,-1 0,1-1,0 1,-1-1,1 0,0 0,1 0,-1 0,0-1,0 1,1-1,-1 0,1 0,-1 0,1 0,-1-1,1 1,0-1,-1 0,1 0,-1 0,1-1,0 1,-1-1,1 0,-1 0,6-4,0-1,-1-1,0 1,0-1,-1-1,0 1,0-1,-1 0,0-1,0 0,-1 0,0 0,-1 0,0-1,0 0,-1 0,0 0,-1 0,0 0,0-7,3-5,2 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0,'-5'39,"3"17,2 4,2-9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6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0,'-11'417,"18"-117,9-150,-11-111,-7-25</inkml:trace>
  <inkml:trace contextRef="#ctx0" brushRef="#br0" timeOffset="434.532">0 593,'488'29,"-240"-31,-245 2,1 0,-1-1,0 0,0 1,0-1,1 0,-1-1,0 1,-1-1,1 1,0-1,0 0,-1 0,1 0,-1 0,1 0,-1-1,0 1,0-1,0 0,0 1,0-1,-1 0,0 0,1 0,-1 0,0 0,0 0,0-1,-1 1,1 0,-1 0,0-1,0 1,0 0,0-1,-1 1,1-2,0 0,-1 1,0-1,0 0,0 1,-1-1,1 1,-1-1,0 1,0 0,-1 0,1 0,-1 0,0 0,0 0,0 1,-1 0,1-1,-1 1,0 0,0 1,0-1,0 1,0 0,-3-2,1 3,-1 0,1 0,0 0,0 1,0 0,-1 0,1 0,0 1,0 0,0 0,0 1,0 0,0 0,0 0,0 1,1-1,-1 1,1 1,0-1,0 1,0 0,-3 4,-2 1,0 0,1 1,1 0,0 1,0 0,1 0,1 0,-1 1,2 0,-2 5,3-9,1 0,-1 0,1 0,1 0,0 1,0-1,0 1,1-1,0 1,1 0,0 0,1-1,-1 1,2 0,-1-1,1 1,0-1,1 0,0 1,1-1,-1 0,1-1,1 1,0-1,0 0,0 0,12 5,0-1,1 0,0-1,0-2,1 1,0-2,1-1,0 0,-1-2,2 0,-1-1,0-1,1-1,-1 0,1-2,-1-1,3 0,9 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5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 1,'-9'19,"2"1,1 0,0 0,1 1,2-1,0 1,1 0,1 0,1 0,0 0,4 18,-3-36,-1 0,1 0,0-1,0 1,0 0,1-1,-1 1,0-1,1 1,0-1,-1 0,1 0,0 1,0-1,0-1,1 1,-1 0,0 0,1-1,-1 1,1-1,-1 0,1 0,0 0,-1 0,1 0,0-1,0 1,0-1,-1 0,1 0,0 0,0 0,1 0,4-2,-1 1,1-1,0 0,-1-1,1 0,-1 0,0 0,0-1,0 0,0-1,4-3,133-107,-141 113,1 0,0 1,0-1,0 1,-1 0,1 0,0 1,0-1,1 1,-1 0,0 0,0 0,0 0,0 1,0 0,0 0,0 0,0 0,-1 0,1 1,0 0,-1 0,1 0,-1 0,0 0,1 1,-1-1,0 1,0 0,-1 0,1 0,-1 0,1 1,-1-1,0 1,0-1,0 3,0-2,0 0,0 0,0-1,0 1,1-1,0 0,0 1,0-1,0 0,0-1,0 1,1 0,-1-1,1 0,0 0,0 0,0 0,-1-1,2 1,-1-1,0 0,0 0,0-1,1 1,-1-1,0 0,0 0,1-1,-1 1,0-1,0 0,0 0,0 0,1 0,0-1,4-6,1 1,-1-1,0-1,-1 1,1-2,-2 1,0-1,0 0,0-1,-1 1,-1-1,0 0,-1-1,0 1,0-1,0-8,1-5</inkml:trace>
  <inkml:trace contextRef="#ctx0" brushRef="#br0" timeOffset="311.342">889 480,'5'-29,"6"-23,7-13,4-1,3 7,-2 9,0 7,0 12,-3 6,0 7,-4 2,0 4,2 4,3 3,-2 7,1 8,-4 8,-4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4:54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48,'-7'-6,"0"1,0 0,0 1,-1-1,0 1,1 1,-2 0,1 0,0 0,-1 1,1 1,-1-1,1 1,-1 1,0-1,1 2,-1-1,0 1,1 0,-1 1,1 0,-1 0,1 1,0 0,0 1,0-1,1 2,-1-1,1 1,0 0,0 0,0 1,1 0,0 0,-2 4,-1-3,0 1,1 0,0 0,0 1,1 0,0 0,0 1,1 0,1 0,0 1,0-1,1 1,0 0,1 0,0 0,1 1,0-1,1 1,0 0,1-1,0 1,2 10,3-14,1-1,0 0,0 0,1-1,-1 0,1 0,1 0,-1-1,1 0,0-1,0 0,0 0,0 0,1-1,0 0,-1-1,1 0,0-1,0 1,2-1,59 4,-39-4</inkml:trace>
  <inkml:trace contextRef="#ctx0" brushRef="#br0" timeOffset="373.984">952 20,'-56'22,"0"3,1 3,2 2,-18 14,-11 29,80-70,0-1,0 1,0 0,0-1,1 1,-1 0,1 0,0 0,-1 0,2 0,-1 0,0 0,1 1,-1-1,1 0,0 0,0 0,0 1,0-1,1 0,-1 0,1 0,0 1,0-1,0 0,0 0,1 0,-1-1,1 1,0 0,1 1,1 1,0-1,0 0,1 0,0 0,0 0,0-1,0 1,1-1,-1-1,1 1,0-1,0 0,0 0,0-1,0 1,0-1,0-1,0 1,0-1,1 0,-1-1,0 1,0-1,0 0,0-1,0 0,0 0,0 0,1-1,15-6,-1-1,0-1,0 0,-1-2,-1-1,0 0,2-4,172-207,-193 225,0-1,1 1,-1 0,0-1,0 1,1-1,-1 1,0 0,0-1,1 1,-1 0,0-1,1 1,-1 0,1-1,-1 1,0 0,1 0,-1-1,1 1,-1 0,1 0,-1 0,0 0,1 0,-1 0,1 0,-1 0,1 0,-1 0,1 0,-1 0,1 0,-1 0,1 0,-1 0,0 0,1 0,-1 1,1-1,-1 0,1 0,-1 1,0-1,1 0,-1 0,0 1,1-1,-1 1,0-1,1 0,-1 1,0-1,0 1,1-1,-1 1,6 32,-4-19,-2-13,1 13,1-1,0 1,1-1,0 0,1 0,1 0,0 0,0-1,1 0,1 0,0 0,1-1,0 0,1-1,0 1,0-2,11 9,-2-6,-3-2</inkml:trace>
  <inkml:trace contextRef="#ctx0" brushRef="#br0" timeOffset="724.391">1460 387,'143'-259,"-116"226,-27 32,0 1,1-1,-1 1,1-1,-1 1,0 0,1-1,0 1,-1-1,1 1,-1 0,1-1,-1 1,1 0,0 0,-1 0,1-1,-1 1,1 0,0 0,-1 0,1 0,0 0,-1 0,1 0,0 0,-1 0,1 0,0 1,-1-1,1 0,-1 0,1 1,0-1,-1 0,1 1,-1-1,1 0,-1 1,1-1,-1 1,0-1,1 1,-1-1,1 1,-1-1,0 1,1-1,-1 1,0 0,0-1,1 1,-1 0,0-1,0 1,0-1,0 2,6 53,-7-51,0 1,0-1,1 0,0 0,0 0,0 0,0 0,0 1,1-1,0 0,0 0,0 0,0 0,1 0,0-1,-1 1,1 0,1-1,-1 1,0-1,1 0,0 1,0-1,0 0,0-1,0 1,0-1,1 1,-1-1,1 0,3 1,0-4,1 0,-1 0,0-1,0 0,0-1,0 0,0 0,0 0,-1-1,1 0,-1 0,0 0,0-1,-1 0,1 0,-1-1,-1 1,1-1,-1 0,4-6,7-5,27-27,-29 33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2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59 445,'79'-15,"-2"-3,0-4,-1-4,-2-2,-1-4,-1-3,-2-3,32-25,-90 54,1 0,-2 0,1-2,-1 1,-1-2,0 1,-1-1,0-1,0-1,-8 12,-1 1,1-1,-1 0,1 0,-1 0,0 1,0-1,0 0,0 0,0 0,0 1,0-1,-1 0,1 0,-1 0,1 1,-1-1,0 0,0 1,0-1,1 1,-1-1,-1 1,1-1,0 1,0 0,-1-1,1 1,0 0,-1 0,1 0,-1 0,0 0,1 0,-1 1,0-1,1 0,-1 1,0-1,0 1,1 0,-1 0,0 0,0 0,0 0,1 0,-1 0,0 0,0 1,0-1,1 1,-1-1,0 1,1 0,-1-1,0 1,1 0,-2 1,-15 9,1 1,0 1,0 1,2 0,0 1,0 0,1 1,1 1,1 0,1 1,0 0,1 0,1 2,1-1,-2 7,-18 49,4 1,3 0,3 2,4 0,3 1,0 70,2-22,3-15,-6-1,-25 107,32-201,0 0,-1 0,-1-1,0 0,-1 0,-1-1,-1 0,-7 9,14-20,0 0,0 0,0-1,0 1,-1-1,1 0,-1 0,0 0,0 0,0-1,0 0,0 0,0 0,-1 0,1 0,-1-1,0 0,1 0,-1 0,0-1,1 1,-1-1,0 0,0-1,1 1,-1-1,0 0,1 0,-1 0,1-1,-1 0,1 0,-4-2,-2-3,1-1,1-1,-1 1,2-1,-1-1,1 0,0 0,1 0,0 0,1-1,0 0,1 0,-1-3,-4-8,-4-8,0-1,2-1,2 0,1 0,1-1,2 0,1 0,2-1,1-28,2 55,1 0,-1 0,1 0,0 0,1 0,0 0,0 1,0-1,1 1,0 0,0 0,1 0,-1 1,1-1,0 1,1 0,-1 1,1-1,0 1,0 0,1 1,-1-1,1 1,0 1,-1-1,1 1,0 0,1 1,-1-1,0 2,0-1,0 1,4 0,41-6,0-2,-1-2,0-3,0-2,24-11,97-58,-171 83,0 0,0 0,-1 0,1 0,0 0,0 0,0 0,1 0,-1 0,0 0,0 0,0 1,1-1,-1 0,0 1,1-1,-1 1,1-1,-1 1,0 0,1 0,-1 0,1 0,-1 0,1 0,-1 0,0 0,1 0,-1 1,1-1,-1 1,0-1,1 1,-1-1,0 1,1 0,-1-1,0 1,0 0,0 0,0 0,0 0,0 0,0 0,0 0,0 1,5 119,-5-22,5-74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0,'-37'5,"15"-3,0 1,0 1,0 1,0 1,1 1,0 0,-1 3,20-10,0 1,0 0,0 0,0 0,1 0,-1 0,0 0,1 0,-1 1,1-1,-1 0,1 1,-1 0,1-1,0 1,0 0,0-1,0 1,0 0,1 0,-1 0,0 0,1 0,-1 0,1 0,0 0,0 0,-1 0,2 0,-1 0,0 0,0 0,0 0,1 0,-1 0,1 0,0 0,0-1,-1 1,1 0,0 0,1 0,-1-1,0 1,0-1,1 1,0 0,70 43,-64-42,0 0,-1 1,0 0,0 0,0 1,0 0,0 0,-1 0,0 1,0 0,-1 0,4 5,-8-9,1 1,-1 0,0-1,0 1,0 0,0 0,0 0,-1 0,0 0,1 0,-1 0,0 0,0 0,0 0,-1-1,1 1,-1 0,0 0,0 0,0 0,0 0,0-1,0 1,-1 0,1-1,-1 0,0 1,0-1,0 0,0 0,0 0,0 0,-1 0,0 1,-94 46,-22-29,119-20,1 0,-1 0,0 1,0-1,1 0,-1 0,0 1,1-1,-1 0,0 0,0 1,1-1,-1 0,0 1,0-1,0 0,0 1,0-1,1 0,-1 1,0-1,0 0,0 1,0-1,0 1,0-1,0 0,0 1,0-1,0 0,0 1,0-1,-1 1,1-1,0 0,0 1,0-1,0 0,-1 1,1-1,0 0,0 0,-1 1,1-1,0 0,0 1,-1-1,1 0,0 0,-1 0,1 1,0-1,-1 0,1 0,0 0,-1 0,1 0,13 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9T01:05:24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57 408,'167'-17,"63"-12,-118 18,-88 11</inkml:trace>
  <inkml:trace contextRef="#ctx0" brushRef="#br0" timeOffset="234.112">1 662,'43'5,"34"-3,13-3,1 0,-11-5,-8-2,-13 1,-15 2</inkml:trace>
  <inkml:trace contextRef="#ctx0" brushRef="#br0" timeOffset="863.749">678 1170,'433'-480,"-44"-18,-248 326,-140 171,-1 0,1 0,-1 0,1 0,-1 0,1 0,-1 0,1 0,0 0,0 0,0 0,-1 1,1-1,0 0,0 0,0 1,0-1,0 1,0-1,0 1,0-1,1 1,-1-1,0 1,0 0,0 0,0 0,1 0,-1 0,0 0,0 0,0 0,0 0,1 0,-1 1,0-1,0 0,0 1,0-1,0 1,0-1,0 1,0 0,0-1,0 1,0 0,0 0,0 0,-1-1,1 1,0 0,0 0,-1 0,1 1,5 141,-8-91,0 1,0-3,2 1,2-1,2 1,4 3,-5-38,6 65,-9-79,0 0,-1 0,1 0,0 0,-1 0,0 0,1 0,-1 0,0 0,0 0,0 0,0 0,-1-1,1 1,0 0,-1-1,1 1,-1-1,0 1,1-1,-1 0,0 0,0 0,0 0,0 0,0 0,0 0,0-1,0 1,0-1,0 1,0-1,0 0,-2 0,-13-1,1-1,0 0,0-1,0-1,0-1,1 0,-1-1,1-1,1 0,-3-2,-10-4,-24-8,-1 1,-1 3,-45-9,-10 6,80 17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7262-338B-43DD-B723-1D399B106AF4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89A728-E572-47E2-AE05-0F70427E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E79-4A7A-4B81-9AD9-BE6D51B1ACA4}" type="datetime1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Dugger</a:t>
            </a:r>
            <a:r>
              <a:rPr lang="en-US"/>
              <a:t>, July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502-792B-441D-B0F2-A782367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591-4911-4CE1-BDE5-CA73653BD6D3}" type="datetime1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FEBF-12D9-4B63-80C9-AC2EC862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28D-0069-4B42-9B8B-E46199A80FA9}" type="datetime1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38B-F386-4A81-A6E2-2FEF158B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4F41-63FC-44E3-9837-CE29A46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2713-2856-4600-B412-1CF3AF4A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586-AFFA-4359-9FD6-92186449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949-BF25-4CC5-B166-C0017BB5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373-B8CB-4528-BCAA-F54F84A4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7EEE-DD79-47C0-A320-9B1F19EC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2A-1B7B-42C3-A39C-FE196C8B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265-C3E0-431A-B61E-8F6A1C53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4D2D-A6EE-4899-973F-CF8FF9C9D12F}" type="datetime1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499-14B1-4141-8B47-F388188B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CC6-7C5C-4374-8AA6-54E1C09F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F2A-3A1D-469E-B517-0152047D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DEB-0BAB-4ECB-8983-C9D26F3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1F-3D33-44D6-86C2-81BA1FAE5932}" type="datetime1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E403-7565-40BD-ABD8-67E88CCE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8B0-7373-4C28-9177-1F6F76DE4BD9}" type="datetime1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DC3-70DB-4631-B147-E2A4DDB8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FB66-6DEC-42E3-BD7A-9E7788CA7E89}" type="datetime1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851A-17E4-44F0-B24B-C4EAC964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6C-41B5-486A-B60B-B7A9740CAFD5}" type="datetime1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758-DE6A-4F7F-A0AE-317DE9E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B636-6578-4011-ACD9-3D2DD7B42BDB}" type="datetime1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C33-9BFB-4386-B4D4-3309C16D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9FC-2D94-4786-B5DE-1B6CE5DB61E4}" type="datetime1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3E05-C0C9-45C9-9148-9BDAD060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E426-7615-4347-BDE6-297B8C55BF23}" type="datetime1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C6C-8356-449D-9991-A8B1E3F9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54E38-6604-42F9-97BF-AA3C0DE934F2}" type="datetime1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153400" y="59436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74FC-11B3-447D-95B5-72066D98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56E51-531B-42E0-A7F1-1459E859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6.xml"/><Relationship Id="rId17" Type="http://schemas.openxmlformats.org/officeDocument/2006/relationships/image" Target="../media/image10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6.png"/><Relationship Id="rId14" Type="http://schemas.openxmlformats.org/officeDocument/2006/relationships/customXml" Target="../ink/ink7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7.xml"/><Relationship Id="rId21" Type="http://schemas.openxmlformats.org/officeDocument/2006/relationships/image" Target="../media/image13.png"/><Relationship Id="rId42" Type="http://schemas.openxmlformats.org/officeDocument/2006/relationships/customXml" Target="../ink/ink175.xml"/><Relationship Id="rId47" Type="http://schemas.openxmlformats.org/officeDocument/2006/relationships/image" Target="../media/image27.png"/><Relationship Id="rId63" Type="http://schemas.openxmlformats.org/officeDocument/2006/relationships/image" Target="../media/image35.png"/><Relationship Id="rId68" Type="http://schemas.openxmlformats.org/officeDocument/2006/relationships/customXml" Target="../ink/ink187.xml"/><Relationship Id="rId84" Type="http://schemas.openxmlformats.org/officeDocument/2006/relationships/customXml" Target="../ink/ink195.xml"/><Relationship Id="rId89" Type="http://schemas.openxmlformats.org/officeDocument/2006/relationships/image" Target="../media/image48.png"/><Relationship Id="rId16" Type="http://schemas.openxmlformats.org/officeDocument/2006/relationships/customXml" Target="../ink/ink162.xml"/><Relationship Id="rId11" Type="http://schemas.openxmlformats.org/officeDocument/2006/relationships/image" Target="../media/image7.png"/><Relationship Id="rId32" Type="http://schemas.openxmlformats.org/officeDocument/2006/relationships/customXml" Target="../ink/ink170.xml"/><Relationship Id="rId37" Type="http://schemas.openxmlformats.org/officeDocument/2006/relationships/image" Target="../media/image22.png"/><Relationship Id="rId53" Type="http://schemas.openxmlformats.org/officeDocument/2006/relationships/image" Target="../media/image30.png"/><Relationship Id="rId58" Type="http://schemas.openxmlformats.org/officeDocument/2006/relationships/customXml" Target="../ink/ink183.xml"/><Relationship Id="rId74" Type="http://schemas.openxmlformats.org/officeDocument/2006/relationships/customXml" Target="../ink/ink190.xml"/><Relationship Id="rId79" Type="http://schemas.openxmlformats.org/officeDocument/2006/relationships/image" Target="../media/image43.png"/><Relationship Id="rId5" Type="http://schemas.openxmlformats.org/officeDocument/2006/relationships/image" Target="../media/image4.png"/><Relationship Id="rId90" Type="http://schemas.openxmlformats.org/officeDocument/2006/relationships/customXml" Target="../ink/ink198.xml"/><Relationship Id="rId95" Type="http://schemas.openxmlformats.org/officeDocument/2006/relationships/image" Target="../media/image36.png"/><Relationship Id="rId22" Type="http://schemas.openxmlformats.org/officeDocument/2006/relationships/customXml" Target="../ink/ink165.xml"/><Relationship Id="rId27" Type="http://schemas.openxmlformats.org/officeDocument/2006/relationships/image" Target="../media/image16.png"/><Relationship Id="rId43" Type="http://schemas.openxmlformats.org/officeDocument/2006/relationships/image" Target="../media/image25.png"/><Relationship Id="rId48" Type="http://schemas.openxmlformats.org/officeDocument/2006/relationships/customXml" Target="../ink/ink178.xml"/><Relationship Id="rId64" Type="http://schemas.openxmlformats.org/officeDocument/2006/relationships/customXml" Target="../ink/ink186.xml"/><Relationship Id="rId69" Type="http://schemas.openxmlformats.org/officeDocument/2006/relationships/image" Target="../media/image38.png"/><Relationship Id="rId8" Type="http://schemas.openxmlformats.org/officeDocument/2006/relationships/customXml" Target="../ink/ink158.xml"/><Relationship Id="rId51" Type="http://schemas.openxmlformats.org/officeDocument/2006/relationships/image" Target="../media/image29.png"/><Relationship Id="rId72" Type="http://schemas.openxmlformats.org/officeDocument/2006/relationships/customXml" Target="../ink/ink189.xml"/><Relationship Id="rId80" Type="http://schemas.openxmlformats.org/officeDocument/2006/relationships/customXml" Target="../ink/ink193.xml"/><Relationship Id="rId85" Type="http://schemas.openxmlformats.org/officeDocument/2006/relationships/image" Target="../media/image46.png"/><Relationship Id="rId93" Type="http://schemas.openxmlformats.org/officeDocument/2006/relationships/image" Target="../media/image50.png"/><Relationship Id="rId3" Type="http://schemas.openxmlformats.org/officeDocument/2006/relationships/image" Target="../media/image3.png"/><Relationship Id="rId12" Type="http://schemas.openxmlformats.org/officeDocument/2006/relationships/customXml" Target="../ink/ink160.xml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173.xml"/><Relationship Id="rId46" Type="http://schemas.openxmlformats.org/officeDocument/2006/relationships/customXml" Target="../ink/ink177.xml"/><Relationship Id="rId59" Type="http://schemas.openxmlformats.org/officeDocument/2006/relationships/image" Target="../media/image33.png"/><Relationship Id="rId67" Type="http://schemas.openxmlformats.org/officeDocument/2006/relationships/image" Target="../media/image37.png"/><Relationship Id="rId20" Type="http://schemas.openxmlformats.org/officeDocument/2006/relationships/customXml" Target="../ink/ink164.xml"/><Relationship Id="rId41" Type="http://schemas.openxmlformats.org/officeDocument/2006/relationships/image" Target="../media/image24.png"/><Relationship Id="rId54" Type="http://schemas.openxmlformats.org/officeDocument/2006/relationships/customXml" Target="../ink/ink181.xml"/><Relationship Id="rId62" Type="http://schemas.openxmlformats.org/officeDocument/2006/relationships/customXml" Target="../ink/ink185.xml"/><Relationship Id="rId70" Type="http://schemas.openxmlformats.org/officeDocument/2006/relationships/customXml" Target="../ink/ink188.xml"/><Relationship Id="rId75" Type="http://schemas.openxmlformats.org/officeDocument/2006/relationships/image" Target="../media/image41.png"/><Relationship Id="rId83" Type="http://schemas.openxmlformats.org/officeDocument/2006/relationships/image" Target="../media/image45.png"/><Relationship Id="rId88" Type="http://schemas.openxmlformats.org/officeDocument/2006/relationships/customXml" Target="../ink/ink197.xml"/><Relationship Id="rId91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7.xml"/><Relationship Id="rId15" Type="http://schemas.openxmlformats.org/officeDocument/2006/relationships/image" Target="../media/image9.png"/><Relationship Id="rId23" Type="http://schemas.openxmlformats.org/officeDocument/2006/relationships/image" Target="../media/image14.png"/><Relationship Id="rId28" Type="http://schemas.openxmlformats.org/officeDocument/2006/relationships/customXml" Target="../ink/ink168.xml"/><Relationship Id="rId36" Type="http://schemas.openxmlformats.org/officeDocument/2006/relationships/customXml" Target="../ink/ink172.xml"/><Relationship Id="rId49" Type="http://schemas.openxmlformats.org/officeDocument/2006/relationships/image" Target="../media/image28.png"/><Relationship Id="rId57" Type="http://schemas.openxmlformats.org/officeDocument/2006/relationships/image" Target="../media/image32.png"/><Relationship Id="rId10" Type="http://schemas.openxmlformats.org/officeDocument/2006/relationships/customXml" Target="../ink/ink159.xml"/><Relationship Id="rId31" Type="http://schemas.openxmlformats.org/officeDocument/2006/relationships/image" Target="../media/image18.png"/><Relationship Id="rId44" Type="http://schemas.openxmlformats.org/officeDocument/2006/relationships/customXml" Target="../ink/ink176.xml"/><Relationship Id="rId52" Type="http://schemas.openxmlformats.org/officeDocument/2006/relationships/customXml" Target="../ink/ink180.xml"/><Relationship Id="rId60" Type="http://schemas.openxmlformats.org/officeDocument/2006/relationships/customXml" Target="../ink/ink184.xml"/><Relationship Id="rId73" Type="http://schemas.openxmlformats.org/officeDocument/2006/relationships/image" Target="../media/image40.png"/><Relationship Id="rId78" Type="http://schemas.openxmlformats.org/officeDocument/2006/relationships/customXml" Target="../ink/ink192.xml"/><Relationship Id="rId81" Type="http://schemas.openxmlformats.org/officeDocument/2006/relationships/image" Target="../media/image44.png"/><Relationship Id="rId86" Type="http://schemas.openxmlformats.org/officeDocument/2006/relationships/customXml" Target="../ink/ink196.xml"/><Relationship Id="rId94" Type="http://schemas.openxmlformats.org/officeDocument/2006/relationships/customXml" Target="../ink/ink200.xml"/><Relationship Id="rId4" Type="http://schemas.openxmlformats.org/officeDocument/2006/relationships/customXml" Target="../ink/ink156.xml"/><Relationship Id="rId9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customXml" Target="../ink/ink163.xml"/><Relationship Id="rId39" Type="http://schemas.openxmlformats.org/officeDocument/2006/relationships/image" Target="../media/image23.png"/><Relationship Id="rId34" Type="http://schemas.openxmlformats.org/officeDocument/2006/relationships/customXml" Target="../ink/ink171.xml"/><Relationship Id="rId50" Type="http://schemas.openxmlformats.org/officeDocument/2006/relationships/customXml" Target="../ink/ink179.xml"/><Relationship Id="rId55" Type="http://schemas.openxmlformats.org/officeDocument/2006/relationships/image" Target="../media/image31.png"/><Relationship Id="rId76" Type="http://schemas.openxmlformats.org/officeDocument/2006/relationships/customXml" Target="../ink/ink191.xml"/><Relationship Id="rId7" Type="http://schemas.openxmlformats.org/officeDocument/2006/relationships/image" Target="../media/image5.png"/><Relationship Id="rId71" Type="http://schemas.openxmlformats.org/officeDocument/2006/relationships/image" Target="../media/image39.png"/><Relationship Id="rId92" Type="http://schemas.openxmlformats.org/officeDocument/2006/relationships/customXml" Target="../ink/ink199.xml"/><Relationship Id="rId2" Type="http://schemas.openxmlformats.org/officeDocument/2006/relationships/customXml" Target="../ink/ink155.xml"/><Relationship Id="rId29" Type="http://schemas.openxmlformats.org/officeDocument/2006/relationships/image" Target="../media/image17.png"/><Relationship Id="rId24" Type="http://schemas.openxmlformats.org/officeDocument/2006/relationships/customXml" Target="../ink/ink166.xml"/><Relationship Id="rId40" Type="http://schemas.openxmlformats.org/officeDocument/2006/relationships/customXml" Target="../ink/ink174.xml"/><Relationship Id="rId45" Type="http://schemas.openxmlformats.org/officeDocument/2006/relationships/image" Target="../media/image26.png"/><Relationship Id="rId87" Type="http://schemas.openxmlformats.org/officeDocument/2006/relationships/image" Target="../media/image47.png"/><Relationship Id="rId61" Type="http://schemas.openxmlformats.org/officeDocument/2006/relationships/image" Target="../media/image34.png"/><Relationship Id="rId82" Type="http://schemas.openxmlformats.org/officeDocument/2006/relationships/customXml" Target="../ink/ink194.xml"/><Relationship Id="rId19" Type="http://schemas.openxmlformats.org/officeDocument/2006/relationships/image" Target="../media/image12.png"/><Relationship Id="rId14" Type="http://schemas.openxmlformats.org/officeDocument/2006/relationships/customXml" Target="../ink/ink161.xml"/><Relationship Id="rId30" Type="http://schemas.openxmlformats.org/officeDocument/2006/relationships/customXml" Target="../ink/ink169.xml"/><Relationship Id="rId35" Type="http://schemas.openxmlformats.org/officeDocument/2006/relationships/image" Target="../media/image20.png"/><Relationship Id="rId56" Type="http://schemas.openxmlformats.org/officeDocument/2006/relationships/customXml" Target="../ink/ink182.xml"/><Relationship Id="rId77" Type="http://schemas.openxmlformats.org/officeDocument/2006/relationships/image" Target="../media/image42.png"/></Relationships>
</file>

<file path=ppt/slides/_rels/slide10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8.png"/><Relationship Id="rId21" Type="http://schemas.openxmlformats.org/officeDocument/2006/relationships/image" Target="../media/image582.png"/><Relationship Id="rId42" Type="http://schemas.openxmlformats.org/officeDocument/2006/relationships/customXml" Target="../ink/ink5096.xml"/><Relationship Id="rId63" Type="http://schemas.openxmlformats.org/officeDocument/2006/relationships/image" Target="../media/image604.png"/><Relationship Id="rId84" Type="http://schemas.openxmlformats.org/officeDocument/2006/relationships/customXml" Target="../ink/ink5117.xml"/><Relationship Id="rId138" Type="http://schemas.openxmlformats.org/officeDocument/2006/relationships/customXml" Target="../ink/ink5145.xml"/><Relationship Id="rId159" Type="http://schemas.openxmlformats.org/officeDocument/2006/relationships/customXml" Target="../ink/ink5156.xml"/><Relationship Id="rId170" Type="http://schemas.openxmlformats.org/officeDocument/2006/relationships/image" Target="../media/image687.png"/><Relationship Id="rId191" Type="http://schemas.openxmlformats.org/officeDocument/2006/relationships/customXml" Target="../ink/ink5172.xml"/><Relationship Id="rId107" Type="http://schemas.openxmlformats.org/officeDocument/2006/relationships/image" Target="../media/image623.png"/><Relationship Id="rId11" Type="http://schemas.openxmlformats.org/officeDocument/2006/relationships/image" Target="../media/image577.png"/><Relationship Id="rId32" Type="http://schemas.openxmlformats.org/officeDocument/2006/relationships/customXml" Target="../ink/ink5091.xml"/><Relationship Id="rId53" Type="http://schemas.openxmlformats.org/officeDocument/2006/relationships/image" Target="../media/image599.png"/><Relationship Id="rId74" Type="http://schemas.openxmlformats.org/officeDocument/2006/relationships/customXml" Target="../ink/ink5112.xml"/><Relationship Id="rId128" Type="http://schemas.openxmlformats.org/officeDocument/2006/relationships/customXml" Target="../ink/ink5140.xml"/><Relationship Id="rId149" Type="http://schemas.openxmlformats.org/officeDocument/2006/relationships/customXml" Target="../ink/ink5151.xml"/><Relationship Id="rId5" Type="http://schemas.openxmlformats.org/officeDocument/2006/relationships/image" Target="../media/image574.png"/><Relationship Id="rId95" Type="http://schemas.openxmlformats.org/officeDocument/2006/relationships/customXml" Target="../ink/ink5123.xml"/><Relationship Id="rId160" Type="http://schemas.openxmlformats.org/officeDocument/2006/relationships/image" Target="../media/image649.png"/><Relationship Id="rId181" Type="http://schemas.openxmlformats.org/officeDocument/2006/relationships/customXml" Target="../ink/ink5167.xml"/><Relationship Id="rId22" Type="http://schemas.openxmlformats.org/officeDocument/2006/relationships/customXml" Target="../ink/ink5086.xml"/><Relationship Id="rId43" Type="http://schemas.openxmlformats.org/officeDocument/2006/relationships/image" Target="../media/image594.png"/><Relationship Id="rId64" Type="http://schemas.openxmlformats.org/officeDocument/2006/relationships/customXml" Target="../ink/ink5107.xml"/><Relationship Id="rId118" Type="http://schemas.openxmlformats.org/officeDocument/2006/relationships/customXml" Target="../ink/ink5135.xml"/><Relationship Id="rId139" Type="http://schemas.openxmlformats.org/officeDocument/2006/relationships/image" Target="../media/image639.png"/><Relationship Id="rId85" Type="http://schemas.openxmlformats.org/officeDocument/2006/relationships/customXml" Target="../ink/ink5118.xml"/><Relationship Id="rId150" Type="http://schemas.openxmlformats.org/officeDocument/2006/relationships/image" Target="../media/image644.png"/><Relationship Id="rId171" Type="http://schemas.openxmlformats.org/officeDocument/2006/relationships/customXml" Target="../ink/ink5162.xml"/><Relationship Id="rId192" Type="http://schemas.openxmlformats.org/officeDocument/2006/relationships/image" Target="../media/image710.png"/><Relationship Id="rId12" Type="http://schemas.openxmlformats.org/officeDocument/2006/relationships/customXml" Target="../ink/ink5081.xml"/><Relationship Id="rId33" Type="http://schemas.openxmlformats.org/officeDocument/2006/relationships/image" Target="../media/image589.png"/><Relationship Id="rId108" Type="http://schemas.openxmlformats.org/officeDocument/2006/relationships/customXml" Target="../ink/ink5130.xml"/><Relationship Id="rId129" Type="http://schemas.openxmlformats.org/officeDocument/2006/relationships/image" Target="../media/image634.png"/><Relationship Id="rId54" Type="http://schemas.openxmlformats.org/officeDocument/2006/relationships/customXml" Target="../ink/ink5102.xml"/><Relationship Id="rId75" Type="http://schemas.openxmlformats.org/officeDocument/2006/relationships/image" Target="../media/image610.png"/><Relationship Id="rId96" Type="http://schemas.openxmlformats.org/officeDocument/2006/relationships/image" Target="../media/image618.png"/><Relationship Id="rId140" Type="http://schemas.openxmlformats.org/officeDocument/2006/relationships/customXml" Target="../ink/ink5146.xml"/><Relationship Id="rId161" Type="http://schemas.openxmlformats.org/officeDocument/2006/relationships/customXml" Target="../ink/ink5157.xml"/><Relationship Id="rId182" Type="http://schemas.openxmlformats.org/officeDocument/2006/relationships/image" Target="../media/image705.png"/><Relationship Id="rId6" Type="http://schemas.openxmlformats.org/officeDocument/2006/relationships/customXml" Target="../ink/ink5078.xml"/><Relationship Id="rId23" Type="http://schemas.openxmlformats.org/officeDocument/2006/relationships/image" Target="../media/image583.png"/><Relationship Id="rId119" Type="http://schemas.openxmlformats.org/officeDocument/2006/relationships/image" Target="../media/image629.png"/><Relationship Id="rId44" Type="http://schemas.openxmlformats.org/officeDocument/2006/relationships/customXml" Target="../ink/ink5097.xml"/><Relationship Id="rId65" Type="http://schemas.openxmlformats.org/officeDocument/2006/relationships/image" Target="../media/image605.png"/><Relationship Id="rId86" Type="http://schemas.openxmlformats.org/officeDocument/2006/relationships/image" Target="../media/image614.png"/><Relationship Id="rId130" Type="http://schemas.openxmlformats.org/officeDocument/2006/relationships/customXml" Target="../ink/ink5141.xml"/><Relationship Id="rId151" Type="http://schemas.openxmlformats.org/officeDocument/2006/relationships/customXml" Target="../ink/ink5152.xml"/><Relationship Id="rId172" Type="http://schemas.openxmlformats.org/officeDocument/2006/relationships/image" Target="../media/image700.png"/><Relationship Id="rId193" Type="http://schemas.openxmlformats.org/officeDocument/2006/relationships/customXml" Target="../ink/ink5173.xml"/><Relationship Id="rId13" Type="http://schemas.openxmlformats.org/officeDocument/2006/relationships/image" Target="../media/image578.png"/><Relationship Id="rId109" Type="http://schemas.openxmlformats.org/officeDocument/2006/relationships/image" Target="../media/image624.png"/><Relationship Id="rId34" Type="http://schemas.openxmlformats.org/officeDocument/2006/relationships/customXml" Target="../ink/ink5092.xml"/><Relationship Id="rId50" Type="http://schemas.openxmlformats.org/officeDocument/2006/relationships/customXml" Target="../ink/ink5100.xml"/><Relationship Id="rId55" Type="http://schemas.openxmlformats.org/officeDocument/2006/relationships/image" Target="../media/image600.png"/><Relationship Id="rId76" Type="http://schemas.openxmlformats.org/officeDocument/2006/relationships/customXml" Target="../ink/ink5113.xml"/><Relationship Id="rId97" Type="http://schemas.openxmlformats.org/officeDocument/2006/relationships/customXml" Target="../ink/ink5124.xml"/><Relationship Id="rId104" Type="http://schemas.openxmlformats.org/officeDocument/2006/relationships/customXml" Target="../ink/ink5128.xml"/><Relationship Id="rId120" Type="http://schemas.openxmlformats.org/officeDocument/2006/relationships/customXml" Target="../ink/ink5136.xml"/><Relationship Id="rId125" Type="http://schemas.openxmlformats.org/officeDocument/2006/relationships/image" Target="../media/image632.png"/><Relationship Id="rId141" Type="http://schemas.openxmlformats.org/officeDocument/2006/relationships/image" Target="../media/image640.png"/><Relationship Id="rId146" Type="http://schemas.openxmlformats.org/officeDocument/2006/relationships/customXml" Target="../ink/ink5149.xml"/><Relationship Id="rId167" Type="http://schemas.openxmlformats.org/officeDocument/2006/relationships/customXml" Target="../ink/ink5160.xml"/><Relationship Id="rId188" Type="http://schemas.openxmlformats.org/officeDocument/2006/relationships/image" Target="../media/image708.png"/><Relationship Id="rId7" Type="http://schemas.openxmlformats.org/officeDocument/2006/relationships/image" Target="../media/image575.png"/><Relationship Id="rId71" Type="http://schemas.openxmlformats.org/officeDocument/2006/relationships/image" Target="../media/image608.png"/><Relationship Id="rId92" Type="http://schemas.openxmlformats.org/officeDocument/2006/relationships/image" Target="../media/image53.png"/><Relationship Id="rId162" Type="http://schemas.openxmlformats.org/officeDocument/2006/relationships/image" Target="../media/image696.png"/><Relationship Id="rId183" Type="http://schemas.openxmlformats.org/officeDocument/2006/relationships/customXml" Target="../ink/ink5168.xml"/><Relationship Id="rId2" Type="http://schemas.openxmlformats.org/officeDocument/2006/relationships/customXml" Target="../ink/ink5076.xml"/><Relationship Id="rId29" Type="http://schemas.openxmlformats.org/officeDocument/2006/relationships/image" Target="../media/image586.png"/><Relationship Id="rId24" Type="http://schemas.openxmlformats.org/officeDocument/2006/relationships/customXml" Target="../ink/ink5087.xml"/><Relationship Id="rId40" Type="http://schemas.openxmlformats.org/officeDocument/2006/relationships/customXml" Target="../ink/ink5095.xml"/><Relationship Id="rId45" Type="http://schemas.openxmlformats.org/officeDocument/2006/relationships/image" Target="../media/image595.png"/><Relationship Id="rId66" Type="http://schemas.openxmlformats.org/officeDocument/2006/relationships/customXml" Target="../ink/ink5108.xml"/><Relationship Id="rId87" Type="http://schemas.openxmlformats.org/officeDocument/2006/relationships/customXml" Target="../ink/ink5119.xml"/><Relationship Id="rId110" Type="http://schemas.openxmlformats.org/officeDocument/2006/relationships/customXml" Target="../ink/ink5131.xml"/><Relationship Id="rId115" Type="http://schemas.openxmlformats.org/officeDocument/2006/relationships/image" Target="../media/image627.png"/><Relationship Id="rId131" Type="http://schemas.openxmlformats.org/officeDocument/2006/relationships/image" Target="../media/image635.png"/><Relationship Id="rId136" Type="http://schemas.openxmlformats.org/officeDocument/2006/relationships/customXml" Target="../ink/ink5144.xml"/><Relationship Id="rId157" Type="http://schemas.openxmlformats.org/officeDocument/2006/relationships/customXml" Target="../ink/ink5155.xml"/><Relationship Id="rId178" Type="http://schemas.openxmlformats.org/officeDocument/2006/relationships/image" Target="../media/image703.png"/><Relationship Id="rId61" Type="http://schemas.openxmlformats.org/officeDocument/2006/relationships/image" Target="../media/image603.png"/><Relationship Id="rId82" Type="http://schemas.openxmlformats.org/officeDocument/2006/relationships/customXml" Target="../ink/ink5116.xml"/><Relationship Id="rId152" Type="http://schemas.openxmlformats.org/officeDocument/2006/relationships/image" Target="../media/image645.png"/><Relationship Id="rId173" Type="http://schemas.openxmlformats.org/officeDocument/2006/relationships/customXml" Target="../ink/ink5163.xml"/><Relationship Id="rId194" Type="http://schemas.openxmlformats.org/officeDocument/2006/relationships/image" Target="../media/image711.png"/><Relationship Id="rId19" Type="http://schemas.openxmlformats.org/officeDocument/2006/relationships/image" Target="../media/image581.png"/><Relationship Id="rId14" Type="http://schemas.openxmlformats.org/officeDocument/2006/relationships/customXml" Target="../ink/ink5082.xml"/><Relationship Id="rId30" Type="http://schemas.openxmlformats.org/officeDocument/2006/relationships/customXml" Target="../ink/ink5090.xml"/><Relationship Id="rId35" Type="http://schemas.openxmlformats.org/officeDocument/2006/relationships/image" Target="../media/image590.png"/><Relationship Id="rId56" Type="http://schemas.openxmlformats.org/officeDocument/2006/relationships/customXml" Target="../ink/ink5103.xml"/><Relationship Id="rId77" Type="http://schemas.openxmlformats.org/officeDocument/2006/relationships/image" Target="../media/image611.png"/><Relationship Id="rId100" Type="http://schemas.openxmlformats.org/officeDocument/2006/relationships/customXml" Target="../ink/ink5126.xml"/><Relationship Id="rId105" Type="http://schemas.openxmlformats.org/officeDocument/2006/relationships/image" Target="../media/image622.png"/><Relationship Id="rId126" Type="http://schemas.openxmlformats.org/officeDocument/2006/relationships/customXml" Target="../ink/ink5139.xml"/><Relationship Id="rId147" Type="http://schemas.openxmlformats.org/officeDocument/2006/relationships/customXml" Target="../ink/ink5150.xml"/><Relationship Id="rId168" Type="http://schemas.openxmlformats.org/officeDocument/2006/relationships/image" Target="../media/image699.png"/><Relationship Id="rId8" Type="http://schemas.openxmlformats.org/officeDocument/2006/relationships/customXml" Target="../ink/ink5079.xml"/><Relationship Id="rId51" Type="http://schemas.openxmlformats.org/officeDocument/2006/relationships/image" Target="../media/image598.png"/><Relationship Id="rId72" Type="http://schemas.openxmlformats.org/officeDocument/2006/relationships/customXml" Target="../ink/ink5111.xml"/><Relationship Id="rId93" Type="http://schemas.openxmlformats.org/officeDocument/2006/relationships/customXml" Target="../ink/ink5122.xml"/><Relationship Id="rId98" Type="http://schemas.openxmlformats.org/officeDocument/2006/relationships/image" Target="../media/image619.png"/><Relationship Id="rId121" Type="http://schemas.openxmlformats.org/officeDocument/2006/relationships/image" Target="../media/image630.png"/><Relationship Id="rId142" Type="http://schemas.openxmlformats.org/officeDocument/2006/relationships/customXml" Target="../ink/ink5147.xml"/><Relationship Id="rId163" Type="http://schemas.openxmlformats.org/officeDocument/2006/relationships/customXml" Target="../ink/ink5158.xml"/><Relationship Id="rId184" Type="http://schemas.openxmlformats.org/officeDocument/2006/relationships/image" Target="../media/image706.png"/><Relationship Id="rId189" Type="http://schemas.openxmlformats.org/officeDocument/2006/relationships/customXml" Target="../ink/ink5171.xml"/><Relationship Id="rId3" Type="http://schemas.openxmlformats.org/officeDocument/2006/relationships/image" Target="../media/image573.png"/><Relationship Id="rId25" Type="http://schemas.openxmlformats.org/officeDocument/2006/relationships/image" Target="../media/image584.png"/><Relationship Id="rId46" Type="http://schemas.openxmlformats.org/officeDocument/2006/relationships/customXml" Target="../ink/ink5098.xml"/><Relationship Id="rId67" Type="http://schemas.openxmlformats.org/officeDocument/2006/relationships/image" Target="../media/image606.png"/><Relationship Id="rId116" Type="http://schemas.openxmlformats.org/officeDocument/2006/relationships/customXml" Target="../ink/ink5134.xml"/><Relationship Id="rId137" Type="http://schemas.openxmlformats.org/officeDocument/2006/relationships/image" Target="../media/image638.png"/><Relationship Id="rId158" Type="http://schemas.openxmlformats.org/officeDocument/2006/relationships/image" Target="../media/image648.png"/><Relationship Id="rId20" Type="http://schemas.openxmlformats.org/officeDocument/2006/relationships/customXml" Target="../ink/ink5085.xml"/><Relationship Id="rId41" Type="http://schemas.openxmlformats.org/officeDocument/2006/relationships/image" Target="../media/image593.png"/><Relationship Id="rId62" Type="http://schemas.openxmlformats.org/officeDocument/2006/relationships/customXml" Target="../ink/ink5106.xml"/><Relationship Id="rId83" Type="http://schemas.openxmlformats.org/officeDocument/2006/relationships/image" Target="../media/image525.png"/><Relationship Id="rId88" Type="http://schemas.openxmlformats.org/officeDocument/2006/relationships/image" Target="../media/image615.png"/><Relationship Id="rId111" Type="http://schemas.openxmlformats.org/officeDocument/2006/relationships/image" Target="../media/image625.png"/><Relationship Id="rId132" Type="http://schemas.openxmlformats.org/officeDocument/2006/relationships/customXml" Target="../ink/ink5142.xml"/><Relationship Id="rId153" Type="http://schemas.openxmlformats.org/officeDocument/2006/relationships/customXml" Target="../ink/ink5153.xml"/><Relationship Id="rId174" Type="http://schemas.openxmlformats.org/officeDocument/2006/relationships/image" Target="../media/image701.png"/><Relationship Id="rId179" Type="http://schemas.openxmlformats.org/officeDocument/2006/relationships/customXml" Target="../ink/ink5166.xml"/><Relationship Id="rId190" Type="http://schemas.openxmlformats.org/officeDocument/2006/relationships/image" Target="../media/image709.png"/><Relationship Id="rId15" Type="http://schemas.openxmlformats.org/officeDocument/2006/relationships/image" Target="../media/image579.png"/><Relationship Id="rId36" Type="http://schemas.openxmlformats.org/officeDocument/2006/relationships/customXml" Target="../ink/ink5093.xml"/><Relationship Id="rId57" Type="http://schemas.openxmlformats.org/officeDocument/2006/relationships/image" Target="../media/image601.png"/><Relationship Id="rId106" Type="http://schemas.openxmlformats.org/officeDocument/2006/relationships/customXml" Target="../ink/ink5129.xml"/><Relationship Id="rId127" Type="http://schemas.openxmlformats.org/officeDocument/2006/relationships/image" Target="../media/image633.png"/><Relationship Id="rId10" Type="http://schemas.openxmlformats.org/officeDocument/2006/relationships/customXml" Target="../ink/ink5080.xml"/><Relationship Id="rId31" Type="http://schemas.openxmlformats.org/officeDocument/2006/relationships/image" Target="../media/image587.png"/><Relationship Id="rId52" Type="http://schemas.openxmlformats.org/officeDocument/2006/relationships/customXml" Target="../ink/ink5101.xml"/><Relationship Id="rId73" Type="http://schemas.openxmlformats.org/officeDocument/2006/relationships/image" Target="../media/image609.png"/><Relationship Id="rId78" Type="http://schemas.openxmlformats.org/officeDocument/2006/relationships/customXml" Target="../ink/ink5114.xml"/><Relationship Id="rId94" Type="http://schemas.openxmlformats.org/officeDocument/2006/relationships/image" Target="../media/image617.png"/><Relationship Id="rId99" Type="http://schemas.openxmlformats.org/officeDocument/2006/relationships/customXml" Target="../ink/ink5125.xml"/><Relationship Id="rId101" Type="http://schemas.openxmlformats.org/officeDocument/2006/relationships/image" Target="../media/image620.png"/><Relationship Id="rId122" Type="http://schemas.openxmlformats.org/officeDocument/2006/relationships/customXml" Target="../ink/ink5137.xml"/><Relationship Id="rId143" Type="http://schemas.openxmlformats.org/officeDocument/2006/relationships/image" Target="../media/image641.png"/><Relationship Id="rId148" Type="http://schemas.openxmlformats.org/officeDocument/2006/relationships/image" Target="../media/image643.png"/><Relationship Id="rId164" Type="http://schemas.openxmlformats.org/officeDocument/2006/relationships/image" Target="../media/image697.png"/><Relationship Id="rId169" Type="http://schemas.openxmlformats.org/officeDocument/2006/relationships/customXml" Target="../ink/ink5161.xml"/><Relationship Id="rId185" Type="http://schemas.openxmlformats.org/officeDocument/2006/relationships/customXml" Target="../ink/ink5169.xml"/><Relationship Id="rId4" Type="http://schemas.openxmlformats.org/officeDocument/2006/relationships/customXml" Target="../ink/ink5077.xml"/><Relationship Id="rId9" Type="http://schemas.openxmlformats.org/officeDocument/2006/relationships/image" Target="../media/image576.png"/><Relationship Id="rId180" Type="http://schemas.openxmlformats.org/officeDocument/2006/relationships/image" Target="../media/image704.png"/><Relationship Id="rId26" Type="http://schemas.openxmlformats.org/officeDocument/2006/relationships/customXml" Target="../ink/ink5088.xml"/><Relationship Id="rId47" Type="http://schemas.openxmlformats.org/officeDocument/2006/relationships/image" Target="../media/image596.png"/><Relationship Id="rId68" Type="http://schemas.openxmlformats.org/officeDocument/2006/relationships/customXml" Target="../ink/ink5109.xml"/><Relationship Id="rId89" Type="http://schemas.openxmlformats.org/officeDocument/2006/relationships/customXml" Target="../ink/ink5120.xml"/><Relationship Id="rId112" Type="http://schemas.openxmlformats.org/officeDocument/2006/relationships/customXml" Target="../ink/ink5132.xml"/><Relationship Id="rId133" Type="http://schemas.openxmlformats.org/officeDocument/2006/relationships/image" Target="../media/image636.png"/><Relationship Id="rId154" Type="http://schemas.openxmlformats.org/officeDocument/2006/relationships/image" Target="../media/image646.png"/><Relationship Id="rId175" Type="http://schemas.openxmlformats.org/officeDocument/2006/relationships/customXml" Target="../ink/ink5164.xml"/><Relationship Id="rId16" Type="http://schemas.openxmlformats.org/officeDocument/2006/relationships/customXml" Target="../ink/ink5083.xml"/><Relationship Id="rId37" Type="http://schemas.openxmlformats.org/officeDocument/2006/relationships/image" Target="../media/image591.png"/><Relationship Id="rId58" Type="http://schemas.openxmlformats.org/officeDocument/2006/relationships/customXml" Target="../ink/ink5104.xml"/><Relationship Id="rId79" Type="http://schemas.openxmlformats.org/officeDocument/2006/relationships/image" Target="../media/image612.png"/><Relationship Id="rId102" Type="http://schemas.openxmlformats.org/officeDocument/2006/relationships/customXml" Target="../ink/ink5127.xml"/><Relationship Id="rId123" Type="http://schemas.openxmlformats.org/officeDocument/2006/relationships/image" Target="../media/image631.png"/><Relationship Id="rId144" Type="http://schemas.openxmlformats.org/officeDocument/2006/relationships/customXml" Target="../ink/ink5148.xml"/><Relationship Id="rId90" Type="http://schemas.openxmlformats.org/officeDocument/2006/relationships/image" Target="../media/image616.png"/><Relationship Id="rId165" Type="http://schemas.openxmlformats.org/officeDocument/2006/relationships/customXml" Target="../ink/ink5159.xml"/><Relationship Id="rId186" Type="http://schemas.openxmlformats.org/officeDocument/2006/relationships/image" Target="../media/image707.png"/><Relationship Id="rId27" Type="http://schemas.openxmlformats.org/officeDocument/2006/relationships/image" Target="../media/image585.png"/><Relationship Id="rId48" Type="http://schemas.openxmlformats.org/officeDocument/2006/relationships/customXml" Target="../ink/ink5099.xml"/><Relationship Id="rId69" Type="http://schemas.openxmlformats.org/officeDocument/2006/relationships/image" Target="../media/image607.png"/><Relationship Id="rId113" Type="http://schemas.openxmlformats.org/officeDocument/2006/relationships/image" Target="../media/image626.png"/><Relationship Id="rId134" Type="http://schemas.openxmlformats.org/officeDocument/2006/relationships/customXml" Target="../ink/ink5143.xml"/><Relationship Id="rId80" Type="http://schemas.openxmlformats.org/officeDocument/2006/relationships/customXml" Target="../ink/ink5115.xml"/><Relationship Id="rId155" Type="http://schemas.openxmlformats.org/officeDocument/2006/relationships/customXml" Target="../ink/ink5154.xml"/><Relationship Id="rId176" Type="http://schemas.openxmlformats.org/officeDocument/2006/relationships/image" Target="../media/image702.png"/><Relationship Id="rId17" Type="http://schemas.openxmlformats.org/officeDocument/2006/relationships/image" Target="../media/image580.png"/><Relationship Id="rId38" Type="http://schemas.openxmlformats.org/officeDocument/2006/relationships/customXml" Target="../ink/ink5094.xml"/><Relationship Id="rId59" Type="http://schemas.openxmlformats.org/officeDocument/2006/relationships/image" Target="../media/image602.png"/><Relationship Id="rId103" Type="http://schemas.openxmlformats.org/officeDocument/2006/relationships/image" Target="../media/image621.png"/><Relationship Id="rId124" Type="http://schemas.openxmlformats.org/officeDocument/2006/relationships/customXml" Target="../ink/ink5138.xml"/><Relationship Id="rId70" Type="http://schemas.openxmlformats.org/officeDocument/2006/relationships/customXml" Target="../ink/ink5110.xml"/><Relationship Id="rId91" Type="http://schemas.openxmlformats.org/officeDocument/2006/relationships/customXml" Target="../ink/ink5121.xml"/><Relationship Id="rId145" Type="http://schemas.openxmlformats.org/officeDocument/2006/relationships/image" Target="../media/image642.png"/><Relationship Id="rId166" Type="http://schemas.openxmlformats.org/officeDocument/2006/relationships/image" Target="../media/image698.png"/><Relationship Id="rId187" Type="http://schemas.openxmlformats.org/officeDocument/2006/relationships/customXml" Target="../ink/ink5170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5089.xml"/><Relationship Id="rId49" Type="http://schemas.openxmlformats.org/officeDocument/2006/relationships/image" Target="../media/image597.png"/><Relationship Id="rId114" Type="http://schemas.openxmlformats.org/officeDocument/2006/relationships/customXml" Target="../ink/ink5133.xml"/><Relationship Id="rId60" Type="http://schemas.openxmlformats.org/officeDocument/2006/relationships/customXml" Target="../ink/ink5105.xml"/><Relationship Id="rId81" Type="http://schemas.openxmlformats.org/officeDocument/2006/relationships/image" Target="../media/image613.png"/><Relationship Id="rId135" Type="http://schemas.openxmlformats.org/officeDocument/2006/relationships/image" Target="../media/image637.png"/><Relationship Id="rId156" Type="http://schemas.openxmlformats.org/officeDocument/2006/relationships/image" Target="../media/image647.png"/><Relationship Id="rId177" Type="http://schemas.openxmlformats.org/officeDocument/2006/relationships/customXml" Target="../ink/ink5165.xml"/><Relationship Id="rId18" Type="http://schemas.openxmlformats.org/officeDocument/2006/relationships/customXml" Target="../ink/ink5084.xml"/><Relationship Id="rId39" Type="http://schemas.openxmlformats.org/officeDocument/2006/relationships/image" Target="../media/image592.png"/></Relationships>
</file>

<file path=ppt/slides/_rels/slide10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8.png"/><Relationship Id="rId21" Type="http://schemas.openxmlformats.org/officeDocument/2006/relationships/image" Target="../media/image582.png"/><Relationship Id="rId42" Type="http://schemas.openxmlformats.org/officeDocument/2006/relationships/customXml" Target="../ink/ink5194.xml"/><Relationship Id="rId63" Type="http://schemas.openxmlformats.org/officeDocument/2006/relationships/image" Target="../media/image604.png"/><Relationship Id="rId84" Type="http://schemas.openxmlformats.org/officeDocument/2006/relationships/customXml" Target="../ink/ink5215.xml"/><Relationship Id="rId138" Type="http://schemas.openxmlformats.org/officeDocument/2006/relationships/customXml" Target="../ink/ink5243.xml"/><Relationship Id="rId159" Type="http://schemas.openxmlformats.org/officeDocument/2006/relationships/customXml" Target="../ink/ink5254.xml"/><Relationship Id="rId170" Type="http://schemas.openxmlformats.org/officeDocument/2006/relationships/image" Target="../media/image687.png"/><Relationship Id="rId191" Type="http://schemas.openxmlformats.org/officeDocument/2006/relationships/customXml" Target="../ink/ink5270.xml"/><Relationship Id="rId205" Type="http://schemas.openxmlformats.org/officeDocument/2006/relationships/customXml" Target="../ink/ink5277.xml"/><Relationship Id="rId107" Type="http://schemas.openxmlformats.org/officeDocument/2006/relationships/image" Target="../media/image623.png"/><Relationship Id="rId11" Type="http://schemas.openxmlformats.org/officeDocument/2006/relationships/image" Target="../media/image577.png"/><Relationship Id="rId32" Type="http://schemas.openxmlformats.org/officeDocument/2006/relationships/customXml" Target="../ink/ink5189.xml"/><Relationship Id="rId53" Type="http://schemas.openxmlformats.org/officeDocument/2006/relationships/image" Target="../media/image599.png"/><Relationship Id="rId74" Type="http://schemas.openxmlformats.org/officeDocument/2006/relationships/customXml" Target="../ink/ink5210.xml"/><Relationship Id="rId128" Type="http://schemas.openxmlformats.org/officeDocument/2006/relationships/customXml" Target="../ink/ink5238.xml"/><Relationship Id="rId149" Type="http://schemas.openxmlformats.org/officeDocument/2006/relationships/customXml" Target="../ink/ink5249.xml"/><Relationship Id="rId5" Type="http://schemas.openxmlformats.org/officeDocument/2006/relationships/image" Target="../media/image574.png"/><Relationship Id="rId95" Type="http://schemas.openxmlformats.org/officeDocument/2006/relationships/customXml" Target="../ink/ink5221.xml"/><Relationship Id="rId160" Type="http://schemas.openxmlformats.org/officeDocument/2006/relationships/image" Target="../media/image649.png"/><Relationship Id="rId181" Type="http://schemas.openxmlformats.org/officeDocument/2006/relationships/customXml" Target="../ink/ink5265.xml"/><Relationship Id="rId22" Type="http://schemas.openxmlformats.org/officeDocument/2006/relationships/customXml" Target="../ink/ink5184.xml"/><Relationship Id="rId43" Type="http://schemas.openxmlformats.org/officeDocument/2006/relationships/image" Target="../media/image594.png"/><Relationship Id="rId64" Type="http://schemas.openxmlformats.org/officeDocument/2006/relationships/customXml" Target="../ink/ink5205.xml"/><Relationship Id="rId118" Type="http://schemas.openxmlformats.org/officeDocument/2006/relationships/customXml" Target="../ink/ink5233.xml"/><Relationship Id="rId139" Type="http://schemas.openxmlformats.org/officeDocument/2006/relationships/image" Target="../media/image639.png"/><Relationship Id="rId85" Type="http://schemas.openxmlformats.org/officeDocument/2006/relationships/customXml" Target="../ink/ink5216.xml"/><Relationship Id="rId150" Type="http://schemas.openxmlformats.org/officeDocument/2006/relationships/image" Target="../media/image644.png"/><Relationship Id="rId171" Type="http://schemas.openxmlformats.org/officeDocument/2006/relationships/customXml" Target="../ink/ink5260.xml"/><Relationship Id="rId192" Type="http://schemas.openxmlformats.org/officeDocument/2006/relationships/image" Target="../media/image710.png"/><Relationship Id="rId206" Type="http://schemas.openxmlformats.org/officeDocument/2006/relationships/image" Target="../media/image717.png"/><Relationship Id="rId12" Type="http://schemas.openxmlformats.org/officeDocument/2006/relationships/customXml" Target="../ink/ink5179.xml"/><Relationship Id="rId33" Type="http://schemas.openxmlformats.org/officeDocument/2006/relationships/image" Target="../media/image589.png"/><Relationship Id="rId108" Type="http://schemas.openxmlformats.org/officeDocument/2006/relationships/customXml" Target="../ink/ink5228.xml"/><Relationship Id="rId129" Type="http://schemas.openxmlformats.org/officeDocument/2006/relationships/image" Target="../media/image634.png"/><Relationship Id="rId54" Type="http://schemas.openxmlformats.org/officeDocument/2006/relationships/customXml" Target="../ink/ink5200.xml"/><Relationship Id="rId75" Type="http://schemas.openxmlformats.org/officeDocument/2006/relationships/image" Target="../media/image610.png"/><Relationship Id="rId96" Type="http://schemas.openxmlformats.org/officeDocument/2006/relationships/image" Target="../media/image618.png"/><Relationship Id="rId140" Type="http://schemas.openxmlformats.org/officeDocument/2006/relationships/customXml" Target="../ink/ink5244.xml"/><Relationship Id="rId161" Type="http://schemas.openxmlformats.org/officeDocument/2006/relationships/customXml" Target="../ink/ink5255.xml"/><Relationship Id="rId182" Type="http://schemas.openxmlformats.org/officeDocument/2006/relationships/image" Target="../media/image705.png"/><Relationship Id="rId6" Type="http://schemas.openxmlformats.org/officeDocument/2006/relationships/customXml" Target="../ink/ink5176.xml"/><Relationship Id="rId23" Type="http://schemas.openxmlformats.org/officeDocument/2006/relationships/image" Target="../media/image583.png"/><Relationship Id="rId119" Type="http://schemas.openxmlformats.org/officeDocument/2006/relationships/image" Target="../media/image629.png"/><Relationship Id="rId44" Type="http://schemas.openxmlformats.org/officeDocument/2006/relationships/customXml" Target="../ink/ink5195.xml"/><Relationship Id="rId65" Type="http://schemas.openxmlformats.org/officeDocument/2006/relationships/image" Target="../media/image605.png"/><Relationship Id="rId86" Type="http://schemas.openxmlformats.org/officeDocument/2006/relationships/image" Target="../media/image614.png"/><Relationship Id="rId130" Type="http://schemas.openxmlformats.org/officeDocument/2006/relationships/customXml" Target="../ink/ink5239.xml"/><Relationship Id="rId151" Type="http://schemas.openxmlformats.org/officeDocument/2006/relationships/customXml" Target="../ink/ink5250.xml"/><Relationship Id="rId172" Type="http://schemas.openxmlformats.org/officeDocument/2006/relationships/image" Target="../media/image700.png"/><Relationship Id="rId193" Type="http://schemas.openxmlformats.org/officeDocument/2006/relationships/customXml" Target="../ink/ink5271.xml"/><Relationship Id="rId207" Type="http://schemas.openxmlformats.org/officeDocument/2006/relationships/customXml" Target="../ink/ink5278.xml"/><Relationship Id="rId13" Type="http://schemas.openxmlformats.org/officeDocument/2006/relationships/image" Target="../media/image578.png"/><Relationship Id="rId109" Type="http://schemas.openxmlformats.org/officeDocument/2006/relationships/image" Target="../media/image624.png"/><Relationship Id="rId34" Type="http://schemas.openxmlformats.org/officeDocument/2006/relationships/customXml" Target="../ink/ink5190.xml"/><Relationship Id="rId55" Type="http://schemas.openxmlformats.org/officeDocument/2006/relationships/image" Target="../media/image600.png"/><Relationship Id="rId76" Type="http://schemas.openxmlformats.org/officeDocument/2006/relationships/customXml" Target="../ink/ink5211.xml"/><Relationship Id="rId97" Type="http://schemas.openxmlformats.org/officeDocument/2006/relationships/customXml" Target="../ink/ink5222.xml"/><Relationship Id="rId120" Type="http://schemas.openxmlformats.org/officeDocument/2006/relationships/customXml" Target="../ink/ink5234.xml"/><Relationship Id="rId141" Type="http://schemas.openxmlformats.org/officeDocument/2006/relationships/image" Target="../media/image640.png"/><Relationship Id="rId7" Type="http://schemas.openxmlformats.org/officeDocument/2006/relationships/image" Target="../media/image575.png"/><Relationship Id="rId162" Type="http://schemas.openxmlformats.org/officeDocument/2006/relationships/image" Target="../media/image696.png"/><Relationship Id="rId183" Type="http://schemas.openxmlformats.org/officeDocument/2006/relationships/customXml" Target="../ink/ink5266.xml"/><Relationship Id="rId24" Type="http://schemas.openxmlformats.org/officeDocument/2006/relationships/customXml" Target="../ink/ink5185.xml"/><Relationship Id="rId40" Type="http://schemas.openxmlformats.org/officeDocument/2006/relationships/customXml" Target="../ink/ink5193.xml"/><Relationship Id="rId45" Type="http://schemas.openxmlformats.org/officeDocument/2006/relationships/image" Target="../media/image595.png"/><Relationship Id="rId66" Type="http://schemas.openxmlformats.org/officeDocument/2006/relationships/customXml" Target="../ink/ink5206.xml"/><Relationship Id="rId87" Type="http://schemas.openxmlformats.org/officeDocument/2006/relationships/customXml" Target="../ink/ink5217.xml"/><Relationship Id="rId110" Type="http://schemas.openxmlformats.org/officeDocument/2006/relationships/customXml" Target="../ink/ink5229.xml"/><Relationship Id="rId115" Type="http://schemas.openxmlformats.org/officeDocument/2006/relationships/image" Target="../media/image627.png"/><Relationship Id="rId131" Type="http://schemas.openxmlformats.org/officeDocument/2006/relationships/image" Target="../media/image635.png"/><Relationship Id="rId136" Type="http://schemas.openxmlformats.org/officeDocument/2006/relationships/customXml" Target="../ink/ink5242.xml"/><Relationship Id="rId157" Type="http://schemas.openxmlformats.org/officeDocument/2006/relationships/customXml" Target="../ink/ink5253.xml"/><Relationship Id="rId178" Type="http://schemas.openxmlformats.org/officeDocument/2006/relationships/image" Target="../media/image703.png"/><Relationship Id="rId61" Type="http://schemas.openxmlformats.org/officeDocument/2006/relationships/image" Target="../media/image603.png"/><Relationship Id="rId82" Type="http://schemas.openxmlformats.org/officeDocument/2006/relationships/customXml" Target="../ink/ink5214.xml"/><Relationship Id="rId152" Type="http://schemas.openxmlformats.org/officeDocument/2006/relationships/image" Target="../media/image645.png"/><Relationship Id="rId173" Type="http://schemas.openxmlformats.org/officeDocument/2006/relationships/customXml" Target="../ink/ink5261.xml"/><Relationship Id="rId194" Type="http://schemas.openxmlformats.org/officeDocument/2006/relationships/image" Target="../media/image711.png"/><Relationship Id="rId199" Type="http://schemas.openxmlformats.org/officeDocument/2006/relationships/customXml" Target="../ink/ink5274.xml"/><Relationship Id="rId203" Type="http://schemas.openxmlformats.org/officeDocument/2006/relationships/customXml" Target="../ink/ink5276.xml"/><Relationship Id="rId208" Type="http://schemas.openxmlformats.org/officeDocument/2006/relationships/image" Target="../media/image718.png"/><Relationship Id="rId19" Type="http://schemas.openxmlformats.org/officeDocument/2006/relationships/image" Target="../media/image581.png"/><Relationship Id="rId14" Type="http://schemas.openxmlformats.org/officeDocument/2006/relationships/customXml" Target="../ink/ink5180.xml"/><Relationship Id="rId30" Type="http://schemas.openxmlformats.org/officeDocument/2006/relationships/customXml" Target="../ink/ink5188.xml"/><Relationship Id="rId35" Type="http://schemas.openxmlformats.org/officeDocument/2006/relationships/image" Target="../media/image590.png"/><Relationship Id="rId56" Type="http://schemas.openxmlformats.org/officeDocument/2006/relationships/customXml" Target="../ink/ink5201.xml"/><Relationship Id="rId77" Type="http://schemas.openxmlformats.org/officeDocument/2006/relationships/image" Target="../media/image611.png"/><Relationship Id="rId100" Type="http://schemas.openxmlformats.org/officeDocument/2006/relationships/customXml" Target="../ink/ink5224.xml"/><Relationship Id="rId105" Type="http://schemas.openxmlformats.org/officeDocument/2006/relationships/image" Target="../media/image622.png"/><Relationship Id="rId126" Type="http://schemas.openxmlformats.org/officeDocument/2006/relationships/customXml" Target="../ink/ink5237.xml"/><Relationship Id="rId147" Type="http://schemas.openxmlformats.org/officeDocument/2006/relationships/customXml" Target="../ink/ink5248.xml"/><Relationship Id="rId168" Type="http://schemas.openxmlformats.org/officeDocument/2006/relationships/image" Target="../media/image699.png"/><Relationship Id="rId8" Type="http://schemas.openxmlformats.org/officeDocument/2006/relationships/customXml" Target="../ink/ink5177.xml"/><Relationship Id="rId51" Type="http://schemas.openxmlformats.org/officeDocument/2006/relationships/image" Target="../media/image598.png"/><Relationship Id="rId72" Type="http://schemas.openxmlformats.org/officeDocument/2006/relationships/customXml" Target="../ink/ink5209.xml"/><Relationship Id="rId93" Type="http://schemas.openxmlformats.org/officeDocument/2006/relationships/customXml" Target="../ink/ink5220.xml"/><Relationship Id="rId98" Type="http://schemas.openxmlformats.org/officeDocument/2006/relationships/image" Target="../media/image619.png"/><Relationship Id="rId121" Type="http://schemas.openxmlformats.org/officeDocument/2006/relationships/image" Target="../media/image630.png"/><Relationship Id="rId142" Type="http://schemas.openxmlformats.org/officeDocument/2006/relationships/customXml" Target="../ink/ink5245.xml"/><Relationship Id="rId163" Type="http://schemas.openxmlformats.org/officeDocument/2006/relationships/customXml" Target="../ink/ink5256.xml"/><Relationship Id="rId184" Type="http://schemas.openxmlformats.org/officeDocument/2006/relationships/image" Target="../media/image706.png"/><Relationship Id="rId189" Type="http://schemas.openxmlformats.org/officeDocument/2006/relationships/customXml" Target="../ink/ink5269.xml"/><Relationship Id="rId3" Type="http://schemas.openxmlformats.org/officeDocument/2006/relationships/image" Target="../media/image573.png"/><Relationship Id="rId25" Type="http://schemas.openxmlformats.org/officeDocument/2006/relationships/image" Target="../media/image584.png"/><Relationship Id="rId46" Type="http://schemas.openxmlformats.org/officeDocument/2006/relationships/customXml" Target="../ink/ink5196.xml"/><Relationship Id="rId67" Type="http://schemas.openxmlformats.org/officeDocument/2006/relationships/image" Target="../media/image606.png"/><Relationship Id="rId116" Type="http://schemas.openxmlformats.org/officeDocument/2006/relationships/customXml" Target="../ink/ink5232.xml"/><Relationship Id="rId137" Type="http://schemas.openxmlformats.org/officeDocument/2006/relationships/image" Target="../media/image638.png"/><Relationship Id="rId158" Type="http://schemas.openxmlformats.org/officeDocument/2006/relationships/image" Target="../media/image648.png"/><Relationship Id="rId20" Type="http://schemas.openxmlformats.org/officeDocument/2006/relationships/customXml" Target="../ink/ink5183.xml"/><Relationship Id="rId41" Type="http://schemas.openxmlformats.org/officeDocument/2006/relationships/image" Target="../media/image593.png"/><Relationship Id="rId62" Type="http://schemas.openxmlformats.org/officeDocument/2006/relationships/customXml" Target="../ink/ink5204.xml"/><Relationship Id="rId83" Type="http://schemas.openxmlformats.org/officeDocument/2006/relationships/image" Target="../media/image525.png"/><Relationship Id="rId88" Type="http://schemas.openxmlformats.org/officeDocument/2006/relationships/image" Target="../media/image615.png"/><Relationship Id="rId111" Type="http://schemas.openxmlformats.org/officeDocument/2006/relationships/image" Target="../media/image625.png"/><Relationship Id="rId132" Type="http://schemas.openxmlformats.org/officeDocument/2006/relationships/customXml" Target="../ink/ink5240.xml"/><Relationship Id="rId153" Type="http://schemas.openxmlformats.org/officeDocument/2006/relationships/customXml" Target="../ink/ink5251.xml"/><Relationship Id="rId174" Type="http://schemas.openxmlformats.org/officeDocument/2006/relationships/image" Target="../media/image701.png"/><Relationship Id="rId179" Type="http://schemas.openxmlformats.org/officeDocument/2006/relationships/customXml" Target="../ink/ink5264.xml"/><Relationship Id="rId195" Type="http://schemas.openxmlformats.org/officeDocument/2006/relationships/customXml" Target="../ink/ink5272.xml"/><Relationship Id="rId190" Type="http://schemas.openxmlformats.org/officeDocument/2006/relationships/image" Target="../media/image709.png"/><Relationship Id="rId204" Type="http://schemas.openxmlformats.org/officeDocument/2006/relationships/image" Target="../media/image716.png"/><Relationship Id="rId15" Type="http://schemas.openxmlformats.org/officeDocument/2006/relationships/image" Target="../media/image579.png"/><Relationship Id="rId36" Type="http://schemas.openxmlformats.org/officeDocument/2006/relationships/customXml" Target="../ink/ink5191.xml"/><Relationship Id="rId57" Type="http://schemas.openxmlformats.org/officeDocument/2006/relationships/image" Target="../media/image601.png"/><Relationship Id="rId106" Type="http://schemas.openxmlformats.org/officeDocument/2006/relationships/customXml" Target="../ink/ink5227.xml"/><Relationship Id="rId127" Type="http://schemas.openxmlformats.org/officeDocument/2006/relationships/image" Target="../media/image633.png"/><Relationship Id="rId10" Type="http://schemas.openxmlformats.org/officeDocument/2006/relationships/customXml" Target="../ink/ink5178.xml"/><Relationship Id="rId31" Type="http://schemas.openxmlformats.org/officeDocument/2006/relationships/image" Target="../media/image587.png"/><Relationship Id="rId52" Type="http://schemas.openxmlformats.org/officeDocument/2006/relationships/customXml" Target="../ink/ink5199.xml"/><Relationship Id="rId73" Type="http://schemas.openxmlformats.org/officeDocument/2006/relationships/image" Target="../media/image609.png"/><Relationship Id="rId78" Type="http://schemas.openxmlformats.org/officeDocument/2006/relationships/customXml" Target="../ink/ink5212.xml"/><Relationship Id="rId94" Type="http://schemas.openxmlformats.org/officeDocument/2006/relationships/image" Target="../media/image617.png"/><Relationship Id="rId99" Type="http://schemas.openxmlformats.org/officeDocument/2006/relationships/customXml" Target="../ink/ink5223.xml"/><Relationship Id="rId101" Type="http://schemas.openxmlformats.org/officeDocument/2006/relationships/image" Target="../media/image620.png"/><Relationship Id="rId122" Type="http://schemas.openxmlformats.org/officeDocument/2006/relationships/customXml" Target="../ink/ink5235.xml"/><Relationship Id="rId143" Type="http://schemas.openxmlformats.org/officeDocument/2006/relationships/image" Target="../media/image641.png"/><Relationship Id="rId148" Type="http://schemas.openxmlformats.org/officeDocument/2006/relationships/image" Target="../media/image643.png"/><Relationship Id="rId164" Type="http://schemas.openxmlformats.org/officeDocument/2006/relationships/image" Target="../media/image697.png"/><Relationship Id="rId169" Type="http://schemas.openxmlformats.org/officeDocument/2006/relationships/customXml" Target="../ink/ink5259.xml"/><Relationship Id="rId185" Type="http://schemas.openxmlformats.org/officeDocument/2006/relationships/customXml" Target="../ink/ink5267.xml"/><Relationship Id="rId4" Type="http://schemas.openxmlformats.org/officeDocument/2006/relationships/customXml" Target="../ink/ink5175.xml"/><Relationship Id="rId9" Type="http://schemas.openxmlformats.org/officeDocument/2006/relationships/image" Target="../media/image576.png"/><Relationship Id="rId180" Type="http://schemas.openxmlformats.org/officeDocument/2006/relationships/image" Target="../media/image704.png"/><Relationship Id="rId26" Type="http://schemas.openxmlformats.org/officeDocument/2006/relationships/customXml" Target="../ink/ink5186.xml"/><Relationship Id="rId47" Type="http://schemas.openxmlformats.org/officeDocument/2006/relationships/image" Target="../media/image596.png"/><Relationship Id="rId68" Type="http://schemas.openxmlformats.org/officeDocument/2006/relationships/customXml" Target="../ink/ink5207.xml"/><Relationship Id="rId89" Type="http://schemas.openxmlformats.org/officeDocument/2006/relationships/customXml" Target="../ink/ink5218.xml"/><Relationship Id="rId112" Type="http://schemas.openxmlformats.org/officeDocument/2006/relationships/customXml" Target="../ink/ink5230.xml"/><Relationship Id="rId133" Type="http://schemas.openxmlformats.org/officeDocument/2006/relationships/image" Target="../media/image636.png"/><Relationship Id="rId154" Type="http://schemas.openxmlformats.org/officeDocument/2006/relationships/image" Target="../media/image646.png"/><Relationship Id="rId175" Type="http://schemas.openxmlformats.org/officeDocument/2006/relationships/customXml" Target="../ink/ink5262.xml"/><Relationship Id="rId196" Type="http://schemas.openxmlformats.org/officeDocument/2006/relationships/image" Target="../media/image712.png"/><Relationship Id="rId200" Type="http://schemas.openxmlformats.org/officeDocument/2006/relationships/image" Target="../media/image714.png"/><Relationship Id="rId16" Type="http://schemas.openxmlformats.org/officeDocument/2006/relationships/customXml" Target="../ink/ink5181.xml"/><Relationship Id="rId37" Type="http://schemas.openxmlformats.org/officeDocument/2006/relationships/image" Target="../media/image591.png"/><Relationship Id="rId58" Type="http://schemas.openxmlformats.org/officeDocument/2006/relationships/customXml" Target="../ink/ink5202.xml"/><Relationship Id="rId79" Type="http://schemas.openxmlformats.org/officeDocument/2006/relationships/image" Target="../media/image612.png"/><Relationship Id="rId102" Type="http://schemas.openxmlformats.org/officeDocument/2006/relationships/customXml" Target="../ink/ink5225.xml"/><Relationship Id="rId123" Type="http://schemas.openxmlformats.org/officeDocument/2006/relationships/image" Target="../media/image631.png"/><Relationship Id="rId144" Type="http://schemas.openxmlformats.org/officeDocument/2006/relationships/customXml" Target="../ink/ink5246.xml"/><Relationship Id="rId90" Type="http://schemas.openxmlformats.org/officeDocument/2006/relationships/image" Target="../media/image616.png"/><Relationship Id="rId165" Type="http://schemas.openxmlformats.org/officeDocument/2006/relationships/customXml" Target="../ink/ink5257.xml"/><Relationship Id="rId186" Type="http://schemas.openxmlformats.org/officeDocument/2006/relationships/image" Target="../media/image707.png"/><Relationship Id="rId27" Type="http://schemas.openxmlformats.org/officeDocument/2006/relationships/image" Target="../media/image585.png"/><Relationship Id="rId48" Type="http://schemas.openxmlformats.org/officeDocument/2006/relationships/customXml" Target="../ink/ink5197.xml"/><Relationship Id="rId69" Type="http://schemas.openxmlformats.org/officeDocument/2006/relationships/image" Target="../media/image607.png"/><Relationship Id="rId113" Type="http://schemas.openxmlformats.org/officeDocument/2006/relationships/image" Target="../media/image626.png"/><Relationship Id="rId134" Type="http://schemas.openxmlformats.org/officeDocument/2006/relationships/customXml" Target="../ink/ink5241.xml"/><Relationship Id="rId80" Type="http://schemas.openxmlformats.org/officeDocument/2006/relationships/customXml" Target="../ink/ink5213.xml"/><Relationship Id="rId155" Type="http://schemas.openxmlformats.org/officeDocument/2006/relationships/customXml" Target="../ink/ink5252.xml"/><Relationship Id="rId176" Type="http://schemas.openxmlformats.org/officeDocument/2006/relationships/image" Target="../media/image702.png"/><Relationship Id="rId197" Type="http://schemas.openxmlformats.org/officeDocument/2006/relationships/customXml" Target="../ink/ink5273.xml"/><Relationship Id="rId201" Type="http://schemas.openxmlformats.org/officeDocument/2006/relationships/customXml" Target="../ink/ink5275.xml"/><Relationship Id="rId17" Type="http://schemas.openxmlformats.org/officeDocument/2006/relationships/image" Target="../media/image580.png"/><Relationship Id="rId38" Type="http://schemas.openxmlformats.org/officeDocument/2006/relationships/customXml" Target="../ink/ink5192.xml"/><Relationship Id="rId59" Type="http://schemas.openxmlformats.org/officeDocument/2006/relationships/image" Target="../media/image602.png"/><Relationship Id="rId103" Type="http://schemas.openxmlformats.org/officeDocument/2006/relationships/image" Target="../media/image621.png"/><Relationship Id="rId124" Type="http://schemas.openxmlformats.org/officeDocument/2006/relationships/customXml" Target="../ink/ink5236.xml"/><Relationship Id="rId70" Type="http://schemas.openxmlformats.org/officeDocument/2006/relationships/customXml" Target="../ink/ink5208.xml"/><Relationship Id="rId91" Type="http://schemas.openxmlformats.org/officeDocument/2006/relationships/customXml" Target="../ink/ink5219.xml"/><Relationship Id="rId145" Type="http://schemas.openxmlformats.org/officeDocument/2006/relationships/image" Target="../media/image642.png"/><Relationship Id="rId166" Type="http://schemas.openxmlformats.org/officeDocument/2006/relationships/image" Target="../media/image698.png"/><Relationship Id="rId187" Type="http://schemas.openxmlformats.org/officeDocument/2006/relationships/customXml" Target="../ink/ink5268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5187.xml"/><Relationship Id="rId49" Type="http://schemas.openxmlformats.org/officeDocument/2006/relationships/image" Target="../media/image597.png"/><Relationship Id="rId114" Type="http://schemas.openxmlformats.org/officeDocument/2006/relationships/customXml" Target="../ink/ink5231.xml"/><Relationship Id="rId60" Type="http://schemas.openxmlformats.org/officeDocument/2006/relationships/customXml" Target="../ink/ink5203.xml"/><Relationship Id="rId81" Type="http://schemas.openxmlformats.org/officeDocument/2006/relationships/image" Target="../media/image613.png"/><Relationship Id="rId135" Type="http://schemas.openxmlformats.org/officeDocument/2006/relationships/image" Target="../media/image637.png"/><Relationship Id="rId156" Type="http://schemas.openxmlformats.org/officeDocument/2006/relationships/image" Target="../media/image647.png"/><Relationship Id="rId177" Type="http://schemas.openxmlformats.org/officeDocument/2006/relationships/customXml" Target="../ink/ink5263.xml"/><Relationship Id="rId198" Type="http://schemas.openxmlformats.org/officeDocument/2006/relationships/image" Target="../media/image713.png"/><Relationship Id="rId202" Type="http://schemas.openxmlformats.org/officeDocument/2006/relationships/image" Target="../media/image715.png"/><Relationship Id="rId18" Type="http://schemas.openxmlformats.org/officeDocument/2006/relationships/customXml" Target="../ink/ink5182.xml"/><Relationship Id="rId39" Type="http://schemas.openxmlformats.org/officeDocument/2006/relationships/image" Target="../media/image592.png"/><Relationship Id="rId50" Type="http://schemas.openxmlformats.org/officeDocument/2006/relationships/customXml" Target="../ink/ink5198.xml"/><Relationship Id="rId104" Type="http://schemas.openxmlformats.org/officeDocument/2006/relationships/customXml" Target="../ink/ink5226.xml"/><Relationship Id="rId125" Type="http://schemas.openxmlformats.org/officeDocument/2006/relationships/image" Target="../media/image632.png"/><Relationship Id="rId146" Type="http://schemas.openxmlformats.org/officeDocument/2006/relationships/customXml" Target="../ink/ink5247.xml"/><Relationship Id="rId167" Type="http://schemas.openxmlformats.org/officeDocument/2006/relationships/customXml" Target="../ink/ink5258.xml"/><Relationship Id="rId188" Type="http://schemas.openxmlformats.org/officeDocument/2006/relationships/image" Target="../media/image708.png"/><Relationship Id="rId71" Type="http://schemas.openxmlformats.org/officeDocument/2006/relationships/image" Target="../media/image608.png"/><Relationship Id="rId92" Type="http://schemas.openxmlformats.org/officeDocument/2006/relationships/image" Target="../media/image53.png"/><Relationship Id="rId2" Type="http://schemas.openxmlformats.org/officeDocument/2006/relationships/customXml" Target="../ink/ink5174.xml"/><Relationship Id="rId29" Type="http://schemas.openxmlformats.org/officeDocument/2006/relationships/image" Target="../media/image586.png"/></Relationships>
</file>

<file path=ppt/slides/_rels/slide10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8.png"/><Relationship Id="rId21" Type="http://schemas.openxmlformats.org/officeDocument/2006/relationships/image" Target="../media/image582.png"/><Relationship Id="rId42" Type="http://schemas.openxmlformats.org/officeDocument/2006/relationships/customXml" Target="../ink/ink5299.xml"/><Relationship Id="rId63" Type="http://schemas.openxmlformats.org/officeDocument/2006/relationships/image" Target="../media/image604.png"/><Relationship Id="rId84" Type="http://schemas.openxmlformats.org/officeDocument/2006/relationships/customXml" Target="../ink/ink5320.xml"/><Relationship Id="rId138" Type="http://schemas.openxmlformats.org/officeDocument/2006/relationships/customXml" Target="../ink/ink5348.xml"/><Relationship Id="rId159" Type="http://schemas.openxmlformats.org/officeDocument/2006/relationships/customXml" Target="../ink/ink5359.xml"/><Relationship Id="rId170" Type="http://schemas.openxmlformats.org/officeDocument/2006/relationships/image" Target="../media/image687.png"/><Relationship Id="rId191" Type="http://schemas.openxmlformats.org/officeDocument/2006/relationships/customXml" Target="../ink/ink5375.xml"/><Relationship Id="rId205" Type="http://schemas.openxmlformats.org/officeDocument/2006/relationships/customXml" Target="../ink/ink5382.xml"/><Relationship Id="rId107" Type="http://schemas.openxmlformats.org/officeDocument/2006/relationships/image" Target="../media/image623.png"/><Relationship Id="rId11" Type="http://schemas.openxmlformats.org/officeDocument/2006/relationships/image" Target="../media/image577.png"/><Relationship Id="rId32" Type="http://schemas.openxmlformats.org/officeDocument/2006/relationships/customXml" Target="../ink/ink5294.xml"/><Relationship Id="rId53" Type="http://schemas.openxmlformats.org/officeDocument/2006/relationships/image" Target="../media/image599.png"/><Relationship Id="rId74" Type="http://schemas.openxmlformats.org/officeDocument/2006/relationships/customXml" Target="../ink/ink5315.xml"/><Relationship Id="rId128" Type="http://schemas.openxmlformats.org/officeDocument/2006/relationships/customXml" Target="../ink/ink5343.xml"/><Relationship Id="rId149" Type="http://schemas.openxmlformats.org/officeDocument/2006/relationships/customXml" Target="../ink/ink5354.xml"/><Relationship Id="rId5" Type="http://schemas.openxmlformats.org/officeDocument/2006/relationships/image" Target="../media/image574.png"/><Relationship Id="rId95" Type="http://schemas.openxmlformats.org/officeDocument/2006/relationships/customXml" Target="../ink/ink5326.xml"/><Relationship Id="rId160" Type="http://schemas.openxmlformats.org/officeDocument/2006/relationships/image" Target="../media/image649.png"/><Relationship Id="rId181" Type="http://schemas.openxmlformats.org/officeDocument/2006/relationships/customXml" Target="../ink/ink5370.xml"/><Relationship Id="rId22" Type="http://schemas.openxmlformats.org/officeDocument/2006/relationships/customXml" Target="../ink/ink5289.xml"/><Relationship Id="rId43" Type="http://schemas.openxmlformats.org/officeDocument/2006/relationships/image" Target="../media/image594.png"/><Relationship Id="rId64" Type="http://schemas.openxmlformats.org/officeDocument/2006/relationships/customXml" Target="../ink/ink5310.xml"/><Relationship Id="rId118" Type="http://schemas.openxmlformats.org/officeDocument/2006/relationships/customXml" Target="../ink/ink5338.xml"/><Relationship Id="rId139" Type="http://schemas.openxmlformats.org/officeDocument/2006/relationships/image" Target="../media/image639.png"/><Relationship Id="rId85" Type="http://schemas.openxmlformats.org/officeDocument/2006/relationships/customXml" Target="../ink/ink5321.xml"/><Relationship Id="rId150" Type="http://schemas.openxmlformats.org/officeDocument/2006/relationships/image" Target="../media/image644.png"/><Relationship Id="rId171" Type="http://schemas.openxmlformats.org/officeDocument/2006/relationships/customXml" Target="../ink/ink5365.xml"/><Relationship Id="rId192" Type="http://schemas.openxmlformats.org/officeDocument/2006/relationships/image" Target="../media/image710.png"/><Relationship Id="rId206" Type="http://schemas.openxmlformats.org/officeDocument/2006/relationships/image" Target="../media/image717.png"/><Relationship Id="rId12" Type="http://schemas.openxmlformats.org/officeDocument/2006/relationships/customXml" Target="../ink/ink5284.xml"/><Relationship Id="rId33" Type="http://schemas.openxmlformats.org/officeDocument/2006/relationships/image" Target="../media/image589.png"/><Relationship Id="rId108" Type="http://schemas.openxmlformats.org/officeDocument/2006/relationships/customXml" Target="../ink/ink5333.xml"/><Relationship Id="rId129" Type="http://schemas.openxmlformats.org/officeDocument/2006/relationships/image" Target="../media/image634.png"/><Relationship Id="rId54" Type="http://schemas.openxmlformats.org/officeDocument/2006/relationships/customXml" Target="../ink/ink5305.xml"/><Relationship Id="rId75" Type="http://schemas.openxmlformats.org/officeDocument/2006/relationships/image" Target="../media/image610.png"/><Relationship Id="rId96" Type="http://schemas.openxmlformats.org/officeDocument/2006/relationships/image" Target="../media/image618.png"/><Relationship Id="rId140" Type="http://schemas.openxmlformats.org/officeDocument/2006/relationships/customXml" Target="../ink/ink5349.xml"/><Relationship Id="rId161" Type="http://schemas.openxmlformats.org/officeDocument/2006/relationships/customXml" Target="../ink/ink5360.xml"/><Relationship Id="rId182" Type="http://schemas.openxmlformats.org/officeDocument/2006/relationships/image" Target="../media/image705.png"/><Relationship Id="rId6" Type="http://schemas.openxmlformats.org/officeDocument/2006/relationships/customXml" Target="../ink/ink5281.xml"/><Relationship Id="rId23" Type="http://schemas.openxmlformats.org/officeDocument/2006/relationships/image" Target="../media/image583.png"/><Relationship Id="rId119" Type="http://schemas.openxmlformats.org/officeDocument/2006/relationships/image" Target="../media/image629.png"/><Relationship Id="rId44" Type="http://schemas.openxmlformats.org/officeDocument/2006/relationships/customXml" Target="../ink/ink5300.xml"/><Relationship Id="rId65" Type="http://schemas.openxmlformats.org/officeDocument/2006/relationships/image" Target="../media/image605.png"/><Relationship Id="rId86" Type="http://schemas.openxmlformats.org/officeDocument/2006/relationships/image" Target="../media/image614.png"/><Relationship Id="rId130" Type="http://schemas.openxmlformats.org/officeDocument/2006/relationships/customXml" Target="../ink/ink5344.xml"/><Relationship Id="rId151" Type="http://schemas.openxmlformats.org/officeDocument/2006/relationships/customXml" Target="../ink/ink5355.xml"/><Relationship Id="rId172" Type="http://schemas.openxmlformats.org/officeDocument/2006/relationships/image" Target="../media/image700.png"/><Relationship Id="rId193" Type="http://schemas.openxmlformats.org/officeDocument/2006/relationships/customXml" Target="../ink/ink5376.xml"/><Relationship Id="rId207" Type="http://schemas.openxmlformats.org/officeDocument/2006/relationships/customXml" Target="../ink/ink5383.xml"/><Relationship Id="rId13" Type="http://schemas.openxmlformats.org/officeDocument/2006/relationships/image" Target="../media/image578.png"/><Relationship Id="rId109" Type="http://schemas.openxmlformats.org/officeDocument/2006/relationships/image" Target="../media/image624.png"/><Relationship Id="rId34" Type="http://schemas.openxmlformats.org/officeDocument/2006/relationships/customXml" Target="../ink/ink5295.xml"/><Relationship Id="rId55" Type="http://schemas.openxmlformats.org/officeDocument/2006/relationships/image" Target="../media/image600.png"/><Relationship Id="rId76" Type="http://schemas.openxmlformats.org/officeDocument/2006/relationships/customXml" Target="../ink/ink5316.xml"/><Relationship Id="rId97" Type="http://schemas.openxmlformats.org/officeDocument/2006/relationships/customXml" Target="../ink/ink5327.xml"/><Relationship Id="rId120" Type="http://schemas.openxmlformats.org/officeDocument/2006/relationships/customXml" Target="../ink/ink5339.xml"/><Relationship Id="rId141" Type="http://schemas.openxmlformats.org/officeDocument/2006/relationships/image" Target="../media/image640.png"/><Relationship Id="rId7" Type="http://schemas.openxmlformats.org/officeDocument/2006/relationships/image" Target="../media/image575.png"/><Relationship Id="rId162" Type="http://schemas.openxmlformats.org/officeDocument/2006/relationships/image" Target="../media/image696.png"/><Relationship Id="rId183" Type="http://schemas.openxmlformats.org/officeDocument/2006/relationships/customXml" Target="../ink/ink5371.xml"/><Relationship Id="rId24" Type="http://schemas.openxmlformats.org/officeDocument/2006/relationships/customXml" Target="../ink/ink5290.xml"/><Relationship Id="rId45" Type="http://schemas.openxmlformats.org/officeDocument/2006/relationships/image" Target="../media/image595.png"/><Relationship Id="rId66" Type="http://schemas.openxmlformats.org/officeDocument/2006/relationships/customXml" Target="../ink/ink5311.xml"/><Relationship Id="rId87" Type="http://schemas.openxmlformats.org/officeDocument/2006/relationships/customXml" Target="../ink/ink5322.xml"/><Relationship Id="rId110" Type="http://schemas.openxmlformats.org/officeDocument/2006/relationships/customXml" Target="../ink/ink5334.xml"/><Relationship Id="rId131" Type="http://schemas.openxmlformats.org/officeDocument/2006/relationships/image" Target="../media/image635.png"/><Relationship Id="rId61" Type="http://schemas.openxmlformats.org/officeDocument/2006/relationships/image" Target="../media/image603.png"/><Relationship Id="rId82" Type="http://schemas.openxmlformats.org/officeDocument/2006/relationships/customXml" Target="../ink/ink5319.xml"/><Relationship Id="rId152" Type="http://schemas.openxmlformats.org/officeDocument/2006/relationships/image" Target="../media/image645.png"/><Relationship Id="rId173" Type="http://schemas.openxmlformats.org/officeDocument/2006/relationships/customXml" Target="../ink/ink5366.xml"/><Relationship Id="rId194" Type="http://schemas.openxmlformats.org/officeDocument/2006/relationships/image" Target="../media/image711.png"/><Relationship Id="rId199" Type="http://schemas.openxmlformats.org/officeDocument/2006/relationships/customXml" Target="../ink/ink5379.xml"/><Relationship Id="rId203" Type="http://schemas.openxmlformats.org/officeDocument/2006/relationships/customXml" Target="../ink/ink5381.xml"/><Relationship Id="rId208" Type="http://schemas.openxmlformats.org/officeDocument/2006/relationships/image" Target="../media/image718.png"/><Relationship Id="rId19" Type="http://schemas.openxmlformats.org/officeDocument/2006/relationships/image" Target="../media/image581.png"/><Relationship Id="rId14" Type="http://schemas.openxmlformats.org/officeDocument/2006/relationships/customXml" Target="../ink/ink5285.xml"/><Relationship Id="rId30" Type="http://schemas.openxmlformats.org/officeDocument/2006/relationships/customXml" Target="../ink/ink5293.xml"/><Relationship Id="rId35" Type="http://schemas.openxmlformats.org/officeDocument/2006/relationships/image" Target="../media/image590.png"/><Relationship Id="rId56" Type="http://schemas.openxmlformats.org/officeDocument/2006/relationships/customXml" Target="../ink/ink5306.xml"/><Relationship Id="rId77" Type="http://schemas.openxmlformats.org/officeDocument/2006/relationships/image" Target="../media/image611.png"/><Relationship Id="rId100" Type="http://schemas.openxmlformats.org/officeDocument/2006/relationships/customXml" Target="../ink/ink5329.xml"/><Relationship Id="rId105" Type="http://schemas.openxmlformats.org/officeDocument/2006/relationships/image" Target="../media/image622.png"/><Relationship Id="rId126" Type="http://schemas.openxmlformats.org/officeDocument/2006/relationships/customXml" Target="../ink/ink5342.xml"/><Relationship Id="rId147" Type="http://schemas.openxmlformats.org/officeDocument/2006/relationships/customXml" Target="../ink/ink5353.xml"/><Relationship Id="rId168" Type="http://schemas.openxmlformats.org/officeDocument/2006/relationships/image" Target="../media/image699.png"/><Relationship Id="rId8" Type="http://schemas.openxmlformats.org/officeDocument/2006/relationships/customXml" Target="../ink/ink5282.xml"/><Relationship Id="rId51" Type="http://schemas.openxmlformats.org/officeDocument/2006/relationships/image" Target="../media/image598.png"/><Relationship Id="rId72" Type="http://schemas.openxmlformats.org/officeDocument/2006/relationships/customXml" Target="../ink/ink5314.xml"/><Relationship Id="rId93" Type="http://schemas.openxmlformats.org/officeDocument/2006/relationships/customXml" Target="../ink/ink5325.xml"/><Relationship Id="rId98" Type="http://schemas.openxmlformats.org/officeDocument/2006/relationships/image" Target="../media/image619.png"/><Relationship Id="rId121" Type="http://schemas.openxmlformats.org/officeDocument/2006/relationships/image" Target="../media/image630.png"/><Relationship Id="rId142" Type="http://schemas.openxmlformats.org/officeDocument/2006/relationships/customXml" Target="../ink/ink5350.xml"/><Relationship Id="rId163" Type="http://schemas.openxmlformats.org/officeDocument/2006/relationships/customXml" Target="../ink/ink5361.xml"/><Relationship Id="rId184" Type="http://schemas.openxmlformats.org/officeDocument/2006/relationships/image" Target="../media/image706.png"/><Relationship Id="rId189" Type="http://schemas.openxmlformats.org/officeDocument/2006/relationships/customXml" Target="../ink/ink5374.xml"/><Relationship Id="rId3" Type="http://schemas.openxmlformats.org/officeDocument/2006/relationships/image" Target="../media/image573.png"/><Relationship Id="rId25" Type="http://schemas.openxmlformats.org/officeDocument/2006/relationships/image" Target="../media/image584.png"/><Relationship Id="rId46" Type="http://schemas.openxmlformats.org/officeDocument/2006/relationships/customXml" Target="../ink/ink5301.xml"/><Relationship Id="rId67" Type="http://schemas.openxmlformats.org/officeDocument/2006/relationships/image" Target="../media/image606.png"/><Relationship Id="rId116" Type="http://schemas.openxmlformats.org/officeDocument/2006/relationships/customXml" Target="../ink/ink5337.xml"/><Relationship Id="rId137" Type="http://schemas.openxmlformats.org/officeDocument/2006/relationships/image" Target="../media/image638.png"/><Relationship Id="rId158" Type="http://schemas.openxmlformats.org/officeDocument/2006/relationships/image" Target="../media/image648.png"/><Relationship Id="rId20" Type="http://schemas.openxmlformats.org/officeDocument/2006/relationships/customXml" Target="../ink/ink5288.xml"/><Relationship Id="rId41" Type="http://schemas.openxmlformats.org/officeDocument/2006/relationships/image" Target="../media/image593.png"/><Relationship Id="rId62" Type="http://schemas.openxmlformats.org/officeDocument/2006/relationships/customXml" Target="../ink/ink5309.xml"/><Relationship Id="rId83" Type="http://schemas.openxmlformats.org/officeDocument/2006/relationships/image" Target="../media/image525.png"/><Relationship Id="rId88" Type="http://schemas.openxmlformats.org/officeDocument/2006/relationships/image" Target="../media/image615.png"/><Relationship Id="rId111" Type="http://schemas.openxmlformats.org/officeDocument/2006/relationships/image" Target="../media/image625.png"/><Relationship Id="rId132" Type="http://schemas.openxmlformats.org/officeDocument/2006/relationships/customXml" Target="../ink/ink5345.xml"/><Relationship Id="rId153" Type="http://schemas.openxmlformats.org/officeDocument/2006/relationships/customXml" Target="../ink/ink5356.xml"/><Relationship Id="rId174" Type="http://schemas.openxmlformats.org/officeDocument/2006/relationships/image" Target="../media/image701.png"/><Relationship Id="rId179" Type="http://schemas.openxmlformats.org/officeDocument/2006/relationships/customXml" Target="../ink/ink5369.xml"/><Relationship Id="rId195" Type="http://schemas.openxmlformats.org/officeDocument/2006/relationships/customXml" Target="../ink/ink5377.xml"/><Relationship Id="rId209" Type="http://schemas.openxmlformats.org/officeDocument/2006/relationships/customXml" Target="../ink/ink5384.xml"/><Relationship Id="rId190" Type="http://schemas.openxmlformats.org/officeDocument/2006/relationships/image" Target="../media/image709.png"/><Relationship Id="rId204" Type="http://schemas.openxmlformats.org/officeDocument/2006/relationships/image" Target="../media/image716.png"/><Relationship Id="rId15" Type="http://schemas.openxmlformats.org/officeDocument/2006/relationships/image" Target="../media/image579.png"/><Relationship Id="rId36" Type="http://schemas.openxmlformats.org/officeDocument/2006/relationships/customXml" Target="../ink/ink5296.xml"/><Relationship Id="rId57" Type="http://schemas.openxmlformats.org/officeDocument/2006/relationships/image" Target="../media/image601.png"/><Relationship Id="rId106" Type="http://schemas.openxmlformats.org/officeDocument/2006/relationships/customXml" Target="../ink/ink5332.xml"/><Relationship Id="rId127" Type="http://schemas.openxmlformats.org/officeDocument/2006/relationships/image" Target="../media/image633.png"/><Relationship Id="rId10" Type="http://schemas.openxmlformats.org/officeDocument/2006/relationships/customXml" Target="../ink/ink5283.xml"/><Relationship Id="rId31" Type="http://schemas.openxmlformats.org/officeDocument/2006/relationships/image" Target="../media/image587.png"/><Relationship Id="rId52" Type="http://schemas.openxmlformats.org/officeDocument/2006/relationships/customXml" Target="../ink/ink5304.xml"/><Relationship Id="rId73" Type="http://schemas.openxmlformats.org/officeDocument/2006/relationships/image" Target="../media/image609.png"/><Relationship Id="rId78" Type="http://schemas.openxmlformats.org/officeDocument/2006/relationships/customXml" Target="../ink/ink5317.xml"/><Relationship Id="rId94" Type="http://schemas.openxmlformats.org/officeDocument/2006/relationships/image" Target="../media/image617.png"/><Relationship Id="rId99" Type="http://schemas.openxmlformats.org/officeDocument/2006/relationships/customXml" Target="../ink/ink5328.xml"/><Relationship Id="rId101" Type="http://schemas.openxmlformats.org/officeDocument/2006/relationships/image" Target="../media/image620.png"/><Relationship Id="rId122" Type="http://schemas.openxmlformats.org/officeDocument/2006/relationships/customXml" Target="../ink/ink5340.xml"/><Relationship Id="rId143" Type="http://schemas.openxmlformats.org/officeDocument/2006/relationships/image" Target="../media/image641.png"/><Relationship Id="rId148" Type="http://schemas.openxmlformats.org/officeDocument/2006/relationships/image" Target="../media/image643.png"/><Relationship Id="rId164" Type="http://schemas.openxmlformats.org/officeDocument/2006/relationships/image" Target="../media/image697.png"/><Relationship Id="rId169" Type="http://schemas.openxmlformats.org/officeDocument/2006/relationships/customXml" Target="../ink/ink5364.xml"/><Relationship Id="rId185" Type="http://schemas.openxmlformats.org/officeDocument/2006/relationships/customXml" Target="../ink/ink5372.xml"/><Relationship Id="rId4" Type="http://schemas.openxmlformats.org/officeDocument/2006/relationships/customXml" Target="../ink/ink5280.xml"/><Relationship Id="rId9" Type="http://schemas.openxmlformats.org/officeDocument/2006/relationships/image" Target="../media/image576.png"/><Relationship Id="rId180" Type="http://schemas.openxmlformats.org/officeDocument/2006/relationships/image" Target="../media/image704.png"/><Relationship Id="rId210" Type="http://schemas.openxmlformats.org/officeDocument/2006/relationships/image" Target="../media/image719.png"/><Relationship Id="rId26" Type="http://schemas.openxmlformats.org/officeDocument/2006/relationships/customXml" Target="../ink/ink5291.xml"/><Relationship Id="rId47" Type="http://schemas.openxmlformats.org/officeDocument/2006/relationships/image" Target="../media/image596.png"/><Relationship Id="rId68" Type="http://schemas.openxmlformats.org/officeDocument/2006/relationships/customXml" Target="../ink/ink5312.xml"/><Relationship Id="rId89" Type="http://schemas.openxmlformats.org/officeDocument/2006/relationships/customXml" Target="../ink/ink5323.xml"/><Relationship Id="rId112" Type="http://schemas.openxmlformats.org/officeDocument/2006/relationships/customXml" Target="../ink/ink5335.xml"/><Relationship Id="rId133" Type="http://schemas.openxmlformats.org/officeDocument/2006/relationships/image" Target="../media/image636.png"/><Relationship Id="rId154" Type="http://schemas.openxmlformats.org/officeDocument/2006/relationships/image" Target="../media/image646.png"/><Relationship Id="rId175" Type="http://schemas.openxmlformats.org/officeDocument/2006/relationships/customXml" Target="../ink/ink5367.xml"/><Relationship Id="rId196" Type="http://schemas.openxmlformats.org/officeDocument/2006/relationships/image" Target="../media/image712.png"/><Relationship Id="rId200" Type="http://schemas.openxmlformats.org/officeDocument/2006/relationships/image" Target="../media/image714.png"/><Relationship Id="rId16" Type="http://schemas.openxmlformats.org/officeDocument/2006/relationships/customXml" Target="../ink/ink5286.xml"/><Relationship Id="rId37" Type="http://schemas.openxmlformats.org/officeDocument/2006/relationships/image" Target="../media/image591.png"/><Relationship Id="rId58" Type="http://schemas.openxmlformats.org/officeDocument/2006/relationships/customXml" Target="../ink/ink5307.xml"/><Relationship Id="rId79" Type="http://schemas.openxmlformats.org/officeDocument/2006/relationships/image" Target="../media/image612.png"/><Relationship Id="rId102" Type="http://schemas.openxmlformats.org/officeDocument/2006/relationships/customXml" Target="../ink/ink5330.xml"/><Relationship Id="rId123" Type="http://schemas.openxmlformats.org/officeDocument/2006/relationships/image" Target="../media/image631.png"/><Relationship Id="rId144" Type="http://schemas.openxmlformats.org/officeDocument/2006/relationships/customXml" Target="../ink/ink5351.xml"/><Relationship Id="rId90" Type="http://schemas.openxmlformats.org/officeDocument/2006/relationships/image" Target="../media/image616.png"/><Relationship Id="rId165" Type="http://schemas.openxmlformats.org/officeDocument/2006/relationships/customXml" Target="../ink/ink5362.xml"/><Relationship Id="rId186" Type="http://schemas.openxmlformats.org/officeDocument/2006/relationships/image" Target="../media/image707.png"/><Relationship Id="rId211" Type="http://schemas.openxmlformats.org/officeDocument/2006/relationships/customXml" Target="../ink/ink5385.xml"/><Relationship Id="rId27" Type="http://schemas.openxmlformats.org/officeDocument/2006/relationships/image" Target="../media/image585.png"/><Relationship Id="rId48" Type="http://schemas.openxmlformats.org/officeDocument/2006/relationships/customXml" Target="../ink/ink5302.xml"/><Relationship Id="rId69" Type="http://schemas.openxmlformats.org/officeDocument/2006/relationships/image" Target="../media/image607.png"/><Relationship Id="rId113" Type="http://schemas.openxmlformats.org/officeDocument/2006/relationships/image" Target="../media/image626.png"/><Relationship Id="rId134" Type="http://schemas.openxmlformats.org/officeDocument/2006/relationships/customXml" Target="../ink/ink5346.xml"/><Relationship Id="rId80" Type="http://schemas.openxmlformats.org/officeDocument/2006/relationships/customXml" Target="../ink/ink5318.xml"/><Relationship Id="rId155" Type="http://schemas.openxmlformats.org/officeDocument/2006/relationships/customXml" Target="../ink/ink5357.xml"/><Relationship Id="rId176" Type="http://schemas.openxmlformats.org/officeDocument/2006/relationships/image" Target="../media/image702.png"/><Relationship Id="rId197" Type="http://schemas.openxmlformats.org/officeDocument/2006/relationships/customXml" Target="../ink/ink5378.xml"/><Relationship Id="rId201" Type="http://schemas.openxmlformats.org/officeDocument/2006/relationships/customXml" Target="../ink/ink5380.xml"/><Relationship Id="rId17" Type="http://schemas.openxmlformats.org/officeDocument/2006/relationships/image" Target="../media/image580.png"/><Relationship Id="rId38" Type="http://schemas.openxmlformats.org/officeDocument/2006/relationships/customXml" Target="../ink/ink5297.xml"/><Relationship Id="rId59" Type="http://schemas.openxmlformats.org/officeDocument/2006/relationships/image" Target="../media/image602.png"/><Relationship Id="rId103" Type="http://schemas.openxmlformats.org/officeDocument/2006/relationships/image" Target="../media/image621.png"/><Relationship Id="rId124" Type="http://schemas.openxmlformats.org/officeDocument/2006/relationships/customXml" Target="../ink/ink5341.xml"/><Relationship Id="rId70" Type="http://schemas.openxmlformats.org/officeDocument/2006/relationships/customXml" Target="../ink/ink5313.xml"/><Relationship Id="rId91" Type="http://schemas.openxmlformats.org/officeDocument/2006/relationships/customXml" Target="../ink/ink5324.xml"/><Relationship Id="rId145" Type="http://schemas.openxmlformats.org/officeDocument/2006/relationships/image" Target="../media/image642.png"/><Relationship Id="rId166" Type="http://schemas.openxmlformats.org/officeDocument/2006/relationships/image" Target="../media/image698.png"/><Relationship Id="rId187" Type="http://schemas.openxmlformats.org/officeDocument/2006/relationships/customXml" Target="../ink/ink5373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720.png"/><Relationship Id="rId28" Type="http://schemas.openxmlformats.org/officeDocument/2006/relationships/customXml" Target="../ink/ink5292.xml"/><Relationship Id="rId49" Type="http://schemas.openxmlformats.org/officeDocument/2006/relationships/image" Target="../media/image597.png"/><Relationship Id="rId114" Type="http://schemas.openxmlformats.org/officeDocument/2006/relationships/customXml" Target="../ink/ink5336.xml"/><Relationship Id="rId60" Type="http://schemas.openxmlformats.org/officeDocument/2006/relationships/customXml" Target="../ink/ink5308.xml"/><Relationship Id="rId81" Type="http://schemas.openxmlformats.org/officeDocument/2006/relationships/image" Target="../media/image613.png"/><Relationship Id="rId135" Type="http://schemas.openxmlformats.org/officeDocument/2006/relationships/image" Target="../media/image637.png"/><Relationship Id="rId156" Type="http://schemas.openxmlformats.org/officeDocument/2006/relationships/image" Target="../media/image647.png"/><Relationship Id="rId177" Type="http://schemas.openxmlformats.org/officeDocument/2006/relationships/customXml" Target="../ink/ink5368.xml"/><Relationship Id="rId198" Type="http://schemas.openxmlformats.org/officeDocument/2006/relationships/image" Target="../media/image713.png"/><Relationship Id="rId202" Type="http://schemas.openxmlformats.org/officeDocument/2006/relationships/image" Target="../media/image715.png"/><Relationship Id="rId18" Type="http://schemas.openxmlformats.org/officeDocument/2006/relationships/customXml" Target="../ink/ink5287.xml"/><Relationship Id="rId39" Type="http://schemas.openxmlformats.org/officeDocument/2006/relationships/image" Target="../media/image592.png"/><Relationship Id="rId50" Type="http://schemas.openxmlformats.org/officeDocument/2006/relationships/customXml" Target="../ink/ink5303.xml"/><Relationship Id="rId104" Type="http://schemas.openxmlformats.org/officeDocument/2006/relationships/customXml" Target="../ink/ink5331.xml"/><Relationship Id="rId125" Type="http://schemas.openxmlformats.org/officeDocument/2006/relationships/image" Target="../media/image632.png"/><Relationship Id="rId146" Type="http://schemas.openxmlformats.org/officeDocument/2006/relationships/customXml" Target="../ink/ink5352.xml"/><Relationship Id="rId167" Type="http://schemas.openxmlformats.org/officeDocument/2006/relationships/customXml" Target="../ink/ink5363.xml"/><Relationship Id="rId188" Type="http://schemas.openxmlformats.org/officeDocument/2006/relationships/image" Target="../media/image708.png"/><Relationship Id="rId71" Type="http://schemas.openxmlformats.org/officeDocument/2006/relationships/image" Target="../media/image608.png"/><Relationship Id="rId92" Type="http://schemas.openxmlformats.org/officeDocument/2006/relationships/image" Target="../media/image53.png"/><Relationship Id="rId2" Type="http://schemas.openxmlformats.org/officeDocument/2006/relationships/customXml" Target="../ink/ink5279.xml"/><Relationship Id="rId29" Type="http://schemas.openxmlformats.org/officeDocument/2006/relationships/image" Target="../media/image586.png"/><Relationship Id="rId40" Type="http://schemas.openxmlformats.org/officeDocument/2006/relationships/customXml" Target="../ink/ink5298.xml"/><Relationship Id="rId115" Type="http://schemas.openxmlformats.org/officeDocument/2006/relationships/image" Target="../media/image627.png"/><Relationship Id="rId136" Type="http://schemas.openxmlformats.org/officeDocument/2006/relationships/customXml" Target="../ink/ink5347.xml"/><Relationship Id="rId157" Type="http://schemas.openxmlformats.org/officeDocument/2006/relationships/customXml" Target="../ink/ink5358.xml"/><Relationship Id="rId178" Type="http://schemas.openxmlformats.org/officeDocument/2006/relationships/image" Target="../media/image703.png"/></Relationships>
</file>

<file path=ppt/slides/_rels/slide10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8.png"/><Relationship Id="rId21" Type="http://schemas.openxmlformats.org/officeDocument/2006/relationships/image" Target="../media/image582.png"/><Relationship Id="rId42" Type="http://schemas.openxmlformats.org/officeDocument/2006/relationships/customXml" Target="../ink/ink5406.xml"/><Relationship Id="rId63" Type="http://schemas.openxmlformats.org/officeDocument/2006/relationships/image" Target="../media/image604.png"/><Relationship Id="rId84" Type="http://schemas.openxmlformats.org/officeDocument/2006/relationships/customXml" Target="../ink/ink5427.xml"/><Relationship Id="rId138" Type="http://schemas.openxmlformats.org/officeDocument/2006/relationships/customXml" Target="../ink/ink5455.xml"/><Relationship Id="rId159" Type="http://schemas.openxmlformats.org/officeDocument/2006/relationships/customXml" Target="../ink/ink5466.xml"/><Relationship Id="rId170" Type="http://schemas.openxmlformats.org/officeDocument/2006/relationships/image" Target="../media/image687.png"/><Relationship Id="rId191" Type="http://schemas.openxmlformats.org/officeDocument/2006/relationships/customXml" Target="../ink/ink5482.xml"/><Relationship Id="rId205" Type="http://schemas.openxmlformats.org/officeDocument/2006/relationships/customXml" Target="../ink/ink5489.xml"/><Relationship Id="rId226" Type="http://schemas.openxmlformats.org/officeDocument/2006/relationships/image" Target="../media/image727.png"/><Relationship Id="rId107" Type="http://schemas.openxmlformats.org/officeDocument/2006/relationships/image" Target="../media/image623.png"/><Relationship Id="rId11" Type="http://schemas.openxmlformats.org/officeDocument/2006/relationships/image" Target="../media/image577.png"/><Relationship Id="rId32" Type="http://schemas.openxmlformats.org/officeDocument/2006/relationships/customXml" Target="../ink/ink5401.xml"/><Relationship Id="rId53" Type="http://schemas.openxmlformats.org/officeDocument/2006/relationships/image" Target="../media/image599.png"/><Relationship Id="rId74" Type="http://schemas.openxmlformats.org/officeDocument/2006/relationships/customXml" Target="../ink/ink5422.xml"/><Relationship Id="rId128" Type="http://schemas.openxmlformats.org/officeDocument/2006/relationships/customXml" Target="../ink/ink5450.xml"/><Relationship Id="rId149" Type="http://schemas.openxmlformats.org/officeDocument/2006/relationships/customXml" Target="../ink/ink5461.xml"/><Relationship Id="rId5" Type="http://schemas.openxmlformats.org/officeDocument/2006/relationships/image" Target="../media/image574.png"/><Relationship Id="rId95" Type="http://schemas.openxmlformats.org/officeDocument/2006/relationships/customXml" Target="../ink/ink5433.xml"/><Relationship Id="rId160" Type="http://schemas.openxmlformats.org/officeDocument/2006/relationships/image" Target="../media/image649.png"/><Relationship Id="rId181" Type="http://schemas.openxmlformats.org/officeDocument/2006/relationships/customXml" Target="../ink/ink5477.xml"/><Relationship Id="rId216" Type="http://schemas.openxmlformats.org/officeDocument/2006/relationships/image" Target="../media/image722.png"/><Relationship Id="rId22" Type="http://schemas.openxmlformats.org/officeDocument/2006/relationships/customXml" Target="../ink/ink5396.xml"/><Relationship Id="rId43" Type="http://schemas.openxmlformats.org/officeDocument/2006/relationships/image" Target="../media/image594.png"/><Relationship Id="rId64" Type="http://schemas.openxmlformats.org/officeDocument/2006/relationships/customXml" Target="../ink/ink5417.xml"/><Relationship Id="rId118" Type="http://schemas.openxmlformats.org/officeDocument/2006/relationships/customXml" Target="../ink/ink5445.xml"/><Relationship Id="rId139" Type="http://schemas.openxmlformats.org/officeDocument/2006/relationships/image" Target="../media/image639.png"/><Relationship Id="rId85" Type="http://schemas.openxmlformats.org/officeDocument/2006/relationships/customXml" Target="../ink/ink5428.xml"/><Relationship Id="rId150" Type="http://schemas.openxmlformats.org/officeDocument/2006/relationships/image" Target="../media/image644.png"/><Relationship Id="rId171" Type="http://schemas.openxmlformats.org/officeDocument/2006/relationships/customXml" Target="../ink/ink5472.xml"/><Relationship Id="rId192" Type="http://schemas.openxmlformats.org/officeDocument/2006/relationships/image" Target="../media/image710.png"/><Relationship Id="rId206" Type="http://schemas.openxmlformats.org/officeDocument/2006/relationships/image" Target="../media/image717.png"/><Relationship Id="rId227" Type="http://schemas.openxmlformats.org/officeDocument/2006/relationships/customXml" Target="../ink/ink5500.xml"/><Relationship Id="rId12" Type="http://schemas.openxmlformats.org/officeDocument/2006/relationships/customXml" Target="../ink/ink5391.xml"/><Relationship Id="rId33" Type="http://schemas.openxmlformats.org/officeDocument/2006/relationships/image" Target="../media/image589.png"/><Relationship Id="rId108" Type="http://schemas.openxmlformats.org/officeDocument/2006/relationships/customXml" Target="../ink/ink5440.xml"/><Relationship Id="rId129" Type="http://schemas.openxmlformats.org/officeDocument/2006/relationships/image" Target="../media/image634.png"/><Relationship Id="rId54" Type="http://schemas.openxmlformats.org/officeDocument/2006/relationships/customXml" Target="../ink/ink5412.xml"/><Relationship Id="rId75" Type="http://schemas.openxmlformats.org/officeDocument/2006/relationships/image" Target="../media/image610.png"/><Relationship Id="rId96" Type="http://schemas.openxmlformats.org/officeDocument/2006/relationships/image" Target="../media/image618.png"/><Relationship Id="rId140" Type="http://schemas.openxmlformats.org/officeDocument/2006/relationships/customXml" Target="../ink/ink5456.xml"/><Relationship Id="rId161" Type="http://schemas.openxmlformats.org/officeDocument/2006/relationships/customXml" Target="../ink/ink5467.xml"/><Relationship Id="rId182" Type="http://schemas.openxmlformats.org/officeDocument/2006/relationships/image" Target="../media/image705.png"/><Relationship Id="rId217" Type="http://schemas.openxmlformats.org/officeDocument/2006/relationships/customXml" Target="../ink/ink5495.xml"/><Relationship Id="rId6" Type="http://schemas.openxmlformats.org/officeDocument/2006/relationships/customXml" Target="../ink/ink5388.xml"/><Relationship Id="rId23" Type="http://schemas.openxmlformats.org/officeDocument/2006/relationships/image" Target="../media/image583.png"/><Relationship Id="rId119" Type="http://schemas.openxmlformats.org/officeDocument/2006/relationships/image" Target="../media/image629.png"/><Relationship Id="rId44" Type="http://schemas.openxmlformats.org/officeDocument/2006/relationships/customXml" Target="../ink/ink5407.xml"/><Relationship Id="rId65" Type="http://schemas.openxmlformats.org/officeDocument/2006/relationships/image" Target="../media/image605.png"/><Relationship Id="rId86" Type="http://schemas.openxmlformats.org/officeDocument/2006/relationships/image" Target="../media/image614.png"/><Relationship Id="rId130" Type="http://schemas.openxmlformats.org/officeDocument/2006/relationships/customXml" Target="../ink/ink5451.xml"/><Relationship Id="rId151" Type="http://schemas.openxmlformats.org/officeDocument/2006/relationships/customXml" Target="../ink/ink5462.xml"/><Relationship Id="rId172" Type="http://schemas.openxmlformats.org/officeDocument/2006/relationships/image" Target="../media/image700.png"/><Relationship Id="rId193" Type="http://schemas.openxmlformats.org/officeDocument/2006/relationships/customXml" Target="../ink/ink5483.xml"/><Relationship Id="rId207" Type="http://schemas.openxmlformats.org/officeDocument/2006/relationships/customXml" Target="../ink/ink5490.xml"/><Relationship Id="rId228" Type="http://schemas.openxmlformats.org/officeDocument/2006/relationships/image" Target="../media/image728.png"/><Relationship Id="rId13" Type="http://schemas.openxmlformats.org/officeDocument/2006/relationships/image" Target="../media/image578.png"/><Relationship Id="rId109" Type="http://schemas.openxmlformats.org/officeDocument/2006/relationships/image" Target="../media/image624.png"/><Relationship Id="rId34" Type="http://schemas.openxmlformats.org/officeDocument/2006/relationships/customXml" Target="../ink/ink5402.xml"/><Relationship Id="rId55" Type="http://schemas.openxmlformats.org/officeDocument/2006/relationships/image" Target="../media/image600.png"/><Relationship Id="rId76" Type="http://schemas.openxmlformats.org/officeDocument/2006/relationships/customXml" Target="../ink/ink5423.xml"/><Relationship Id="rId97" Type="http://schemas.openxmlformats.org/officeDocument/2006/relationships/customXml" Target="../ink/ink5434.xml"/><Relationship Id="rId120" Type="http://schemas.openxmlformats.org/officeDocument/2006/relationships/customXml" Target="../ink/ink5446.xml"/><Relationship Id="rId141" Type="http://schemas.openxmlformats.org/officeDocument/2006/relationships/image" Target="../media/image640.png"/><Relationship Id="rId7" Type="http://schemas.openxmlformats.org/officeDocument/2006/relationships/image" Target="../media/image575.png"/><Relationship Id="rId162" Type="http://schemas.openxmlformats.org/officeDocument/2006/relationships/image" Target="../media/image696.png"/><Relationship Id="rId183" Type="http://schemas.openxmlformats.org/officeDocument/2006/relationships/customXml" Target="../ink/ink5478.xml"/><Relationship Id="rId218" Type="http://schemas.openxmlformats.org/officeDocument/2006/relationships/image" Target="../media/image723.png"/><Relationship Id="rId24" Type="http://schemas.openxmlformats.org/officeDocument/2006/relationships/customXml" Target="../ink/ink5397.xml"/><Relationship Id="rId45" Type="http://schemas.openxmlformats.org/officeDocument/2006/relationships/image" Target="../media/image595.png"/><Relationship Id="rId66" Type="http://schemas.openxmlformats.org/officeDocument/2006/relationships/customXml" Target="../ink/ink5418.xml"/><Relationship Id="rId87" Type="http://schemas.openxmlformats.org/officeDocument/2006/relationships/customXml" Target="../ink/ink5429.xml"/><Relationship Id="rId110" Type="http://schemas.openxmlformats.org/officeDocument/2006/relationships/customXml" Target="../ink/ink5441.xml"/><Relationship Id="rId131" Type="http://schemas.openxmlformats.org/officeDocument/2006/relationships/image" Target="../media/image635.png"/><Relationship Id="rId152" Type="http://schemas.openxmlformats.org/officeDocument/2006/relationships/image" Target="../media/image645.png"/><Relationship Id="rId173" Type="http://schemas.openxmlformats.org/officeDocument/2006/relationships/customXml" Target="../ink/ink5473.xml"/><Relationship Id="rId194" Type="http://schemas.openxmlformats.org/officeDocument/2006/relationships/image" Target="../media/image711.png"/><Relationship Id="rId208" Type="http://schemas.openxmlformats.org/officeDocument/2006/relationships/image" Target="../media/image718.png"/><Relationship Id="rId14" Type="http://schemas.openxmlformats.org/officeDocument/2006/relationships/customXml" Target="../ink/ink5392.xml"/><Relationship Id="rId35" Type="http://schemas.openxmlformats.org/officeDocument/2006/relationships/image" Target="../media/image590.png"/><Relationship Id="rId56" Type="http://schemas.openxmlformats.org/officeDocument/2006/relationships/customXml" Target="../ink/ink5413.xml"/><Relationship Id="rId77" Type="http://schemas.openxmlformats.org/officeDocument/2006/relationships/image" Target="../media/image611.png"/><Relationship Id="rId100" Type="http://schemas.openxmlformats.org/officeDocument/2006/relationships/customXml" Target="../ink/ink5436.xml"/><Relationship Id="rId8" Type="http://schemas.openxmlformats.org/officeDocument/2006/relationships/customXml" Target="../ink/ink5389.xml"/><Relationship Id="rId98" Type="http://schemas.openxmlformats.org/officeDocument/2006/relationships/image" Target="../media/image619.png"/><Relationship Id="rId121" Type="http://schemas.openxmlformats.org/officeDocument/2006/relationships/image" Target="../media/image630.png"/><Relationship Id="rId142" Type="http://schemas.openxmlformats.org/officeDocument/2006/relationships/customXml" Target="../ink/ink5457.xml"/><Relationship Id="rId163" Type="http://schemas.openxmlformats.org/officeDocument/2006/relationships/customXml" Target="../ink/ink5468.xml"/><Relationship Id="rId184" Type="http://schemas.openxmlformats.org/officeDocument/2006/relationships/image" Target="../media/image706.png"/><Relationship Id="rId219" Type="http://schemas.openxmlformats.org/officeDocument/2006/relationships/customXml" Target="../ink/ink5496.xml"/><Relationship Id="rId3" Type="http://schemas.openxmlformats.org/officeDocument/2006/relationships/image" Target="../media/image573.png"/><Relationship Id="rId214" Type="http://schemas.openxmlformats.org/officeDocument/2006/relationships/image" Target="../media/image721.png"/><Relationship Id="rId25" Type="http://schemas.openxmlformats.org/officeDocument/2006/relationships/image" Target="../media/image584.png"/><Relationship Id="rId46" Type="http://schemas.openxmlformats.org/officeDocument/2006/relationships/customXml" Target="../ink/ink5408.xml"/><Relationship Id="rId67" Type="http://schemas.openxmlformats.org/officeDocument/2006/relationships/image" Target="../media/image606.png"/><Relationship Id="rId116" Type="http://schemas.openxmlformats.org/officeDocument/2006/relationships/customXml" Target="../ink/ink5444.xml"/><Relationship Id="rId137" Type="http://schemas.openxmlformats.org/officeDocument/2006/relationships/image" Target="../media/image638.png"/><Relationship Id="rId158" Type="http://schemas.openxmlformats.org/officeDocument/2006/relationships/image" Target="../media/image648.png"/><Relationship Id="rId20" Type="http://schemas.openxmlformats.org/officeDocument/2006/relationships/customXml" Target="../ink/ink5395.xml"/><Relationship Id="rId41" Type="http://schemas.openxmlformats.org/officeDocument/2006/relationships/image" Target="../media/image593.png"/><Relationship Id="rId62" Type="http://schemas.openxmlformats.org/officeDocument/2006/relationships/customXml" Target="../ink/ink5416.xml"/><Relationship Id="rId83" Type="http://schemas.openxmlformats.org/officeDocument/2006/relationships/image" Target="../media/image525.png"/><Relationship Id="rId88" Type="http://schemas.openxmlformats.org/officeDocument/2006/relationships/image" Target="../media/image615.png"/><Relationship Id="rId111" Type="http://schemas.openxmlformats.org/officeDocument/2006/relationships/image" Target="../media/image625.png"/><Relationship Id="rId132" Type="http://schemas.openxmlformats.org/officeDocument/2006/relationships/customXml" Target="../ink/ink5452.xml"/><Relationship Id="rId153" Type="http://schemas.openxmlformats.org/officeDocument/2006/relationships/customXml" Target="../ink/ink5463.xml"/><Relationship Id="rId174" Type="http://schemas.openxmlformats.org/officeDocument/2006/relationships/image" Target="../media/image701.png"/><Relationship Id="rId179" Type="http://schemas.openxmlformats.org/officeDocument/2006/relationships/customXml" Target="../ink/ink5476.xml"/><Relationship Id="rId195" Type="http://schemas.openxmlformats.org/officeDocument/2006/relationships/customXml" Target="../ink/ink5484.xml"/><Relationship Id="rId209" Type="http://schemas.openxmlformats.org/officeDocument/2006/relationships/customXml" Target="../ink/ink5491.xml"/><Relationship Id="rId190" Type="http://schemas.openxmlformats.org/officeDocument/2006/relationships/image" Target="../media/image709.png"/><Relationship Id="rId204" Type="http://schemas.openxmlformats.org/officeDocument/2006/relationships/image" Target="../media/image716.png"/><Relationship Id="rId220" Type="http://schemas.openxmlformats.org/officeDocument/2006/relationships/image" Target="../media/image724.png"/><Relationship Id="rId225" Type="http://schemas.openxmlformats.org/officeDocument/2006/relationships/customXml" Target="../ink/ink5499.xml"/><Relationship Id="rId15" Type="http://schemas.openxmlformats.org/officeDocument/2006/relationships/image" Target="../media/image579.png"/><Relationship Id="rId36" Type="http://schemas.openxmlformats.org/officeDocument/2006/relationships/customXml" Target="../ink/ink5403.xml"/><Relationship Id="rId57" Type="http://schemas.openxmlformats.org/officeDocument/2006/relationships/image" Target="../media/image601.png"/><Relationship Id="rId106" Type="http://schemas.openxmlformats.org/officeDocument/2006/relationships/customXml" Target="../ink/ink5439.xml"/><Relationship Id="rId127" Type="http://schemas.openxmlformats.org/officeDocument/2006/relationships/image" Target="../media/image633.png"/><Relationship Id="rId10" Type="http://schemas.openxmlformats.org/officeDocument/2006/relationships/customXml" Target="../ink/ink5390.xml"/><Relationship Id="rId31" Type="http://schemas.openxmlformats.org/officeDocument/2006/relationships/image" Target="../media/image587.png"/><Relationship Id="rId52" Type="http://schemas.openxmlformats.org/officeDocument/2006/relationships/customXml" Target="../ink/ink5411.xml"/><Relationship Id="rId73" Type="http://schemas.openxmlformats.org/officeDocument/2006/relationships/image" Target="../media/image609.png"/><Relationship Id="rId78" Type="http://schemas.openxmlformats.org/officeDocument/2006/relationships/customXml" Target="../ink/ink5424.xml"/><Relationship Id="rId94" Type="http://schemas.openxmlformats.org/officeDocument/2006/relationships/image" Target="../media/image617.png"/><Relationship Id="rId99" Type="http://schemas.openxmlformats.org/officeDocument/2006/relationships/customXml" Target="../ink/ink5435.xml"/><Relationship Id="rId101" Type="http://schemas.openxmlformats.org/officeDocument/2006/relationships/image" Target="../media/image620.png"/><Relationship Id="rId122" Type="http://schemas.openxmlformats.org/officeDocument/2006/relationships/customXml" Target="../ink/ink5447.xml"/><Relationship Id="rId143" Type="http://schemas.openxmlformats.org/officeDocument/2006/relationships/image" Target="../media/image641.png"/><Relationship Id="rId148" Type="http://schemas.openxmlformats.org/officeDocument/2006/relationships/image" Target="../media/image643.png"/><Relationship Id="rId164" Type="http://schemas.openxmlformats.org/officeDocument/2006/relationships/image" Target="../media/image697.png"/><Relationship Id="rId169" Type="http://schemas.openxmlformats.org/officeDocument/2006/relationships/customXml" Target="../ink/ink5471.xml"/><Relationship Id="rId185" Type="http://schemas.openxmlformats.org/officeDocument/2006/relationships/customXml" Target="../ink/ink5479.xml"/><Relationship Id="rId4" Type="http://schemas.openxmlformats.org/officeDocument/2006/relationships/customXml" Target="../ink/ink5387.xml"/><Relationship Id="rId9" Type="http://schemas.openxmlformats.org/officeDocument/2006/relationships/image" Target="../media/image576.png"/><Relationship Id="rId180" Type="http://schemas.openxmlformats.org/officeDocument/2006/relationships/image" Target="../media/image704.png"/><Relationship Id="rId210" Type="http://schemas.openxmlformats.org/officeDocument/2006/relationships/image" Target="../media/image719.png"/><Relationship Id="rId215" Type="http://schemas.openxmlformats.org/officeDocument/2006/relationships/customXml" Target="../ink/ink5494.xml"/><Relationship Id="rId26" Type="http://schemas.openxmlformats.org/officeDocument/2006/relationships/customXml" Target="../ink/ink5398.xml"/><Relationship Id="rId47" Type="http://schemas.openxmlformats.org/officeDocument/2006/relationships/image" Target="../media/image596.png"/><Relationship Id="rId68" Type="http://schemas.openxmlformats.org/officeDocument/2006/relationships/customXml" Target="../ink/ink5419.xml"/><Relationship Id="rId89" Type="http://schemas.openxmlformats.org/officeDocument/2006/relationships/customXml" Target="../ink/ink5430.xml"/><Relationship Id="rId112" Type="http://schemas.openxmlformats.org/officeDocument/2006/relationships/customXml" Target="../ink/ink5442.xml"/><Relationship Id="rId133" Type="http://schemas.openxmlformats.org/officeDocument/2006/relationships/image" Target="../media/image636.png"/><Relationship Id="rId154" Type="http://schemas.openxmlformats.org/officeDocument/2006/relationships/image" Target="../media/image646.png"/><Relationship Id="rId175" Type="http://schemas.openxmlformats.org/officeDocument/2006/relationships/customXml" Target="../ink/ink5474.xml"/><Relationship Id="rId196" Type="http://schemas.openxmlformats.org/officeDocument/2006/relationships/image" Target="../media/image712.png"/><Relationship Id="rId200" Type="http://schemas.openxmlformats.org/officeDocument/2006/relationships/image" Target="../media/image714.png"/><Relationship Id="rId16" Type="http://schemas.openxmlformats.org/officeDocument/2006/relationships/customXml" Target="../ink/ink5393.xml"/><Relationship Id="rId221" Type="http://schemas.openxmlformats.org/officeDocument/2006/relationships/customXml" Target="../ink/ink5497.xml"/><Relationship Id="rId37" Type="http://schemas.openxmlformats.org/officeDocument/2006/relationships/image" Target="../media/image591.png"/><Relationship Id="rId58" Type="http://schemas.openxmlformats.org/officeDocument/2006/relationships/customXml" Target="../ink/ink5414.xml"/><Relationship Id="rId79" Type="http://schemas.openxmlformats.org/officeDocument/2006/relationships/image" Target="../media/image612.png"/><Relationship Id="rId102" Type="http://schemas.openxmlformats.org/officeDocument/2006/relationships/customXml" Target="../ink/ink5437.xml"/><Relationship Id="rId123" Type="http://schemas.openxmlformats.org/officeDocument/2006/relationships/image" Target="../media/image631.png"/><Relationship Id="rId144" Type="http://schemas.openxmlformats.org/officeDocument/2006/relationships/customXml" Target="../ink/ink5458.xml"/><Relationship Id="rId90" Type="http://schemas.openxmlformats.org/officeDocument/2006/relationships/image" Target="../media/image616.png"/><Relationship Id="rId165" Type="http://schemas.openxmlformats.org/officeDocument/2006/relationships/customXml" Target="../ink/ink5469.xml"/><Relationship Id="rId186" Type="http://schemas.openxmlformats.org/officeDocument/2006/relationships/image" Target="../media/image707.png"/><Relationship Id="rId211" Type="http://schemas.openxmlformats.org/officeDocument/2006/relationships/customXml" Target="../ink/ink5492.xml"/><Relationship Id="rId27" Type="http://schemas.openxmlformats.org/officeDocument/2006/relationships/image" Target="../media/image585.png"/><Relationship Id="rId48" Type="http://schemas.openxmlformats.org/officeDocument/2006/relationships/customXml" Target="../ink/ink5409.xml"/><Relationship Id="rId69" Type="http://schemas.openxmlformats.org/officeDocument/2006/relationships/image" Target="../media/image607.png"/><Relationship Id="rId113" Type="http://schemas.openxmlformats.org/officeDocument/2006/relationships/image" Target="../media/image626.png"/><Relationship Id="rId134" Type="http://schemas.openxmlformats.org/officeDocument/2006/relationships/customXml" Target="../ink/ink5453.xml"/><Relationship Id="rId80" Type="http://schemas.openxmlformats.org/officeDocument/2006/relationships/customXml" Target="../ink/ink5425.xml"/><Relationship Id="rId155" Type="http://schemas.openxmlformats.org/officeDocument/2006/relationships/customXml" Target="../ink/ink5464.xml"/><Relationship Id="rId176" Type="http://schemas.openxmlformats.org/officeDocument/2006/relationships/image" Target="../media/image702.png"/><Relationship Id="rId197" Type="http://schemas.openxmlformats.org/officeDocument/2006/relationships/customXml" Target="../ink/ink5485.xml"/><Relationship Id="rId201" Type="http://schemas.openxmlformats.org/officeDocument/2006/relationships/customXml" Target="../ink/ink5487.xml"/><Relationship Id="rId222" Type="http://schemas.openxmlformats.org/officeDocument/2006/relationships/image" Target="../media/image725.png"/><Relationship Id="rId17" Type="http://schemas.openxmlformats.org/officeDocument/2006/relationships/image" Target="../media/image580.png"/><Relationship Id="rId38" Type="http://schemas.openxmlformats.org/officeDocument/2006/relationships/customXml" Target="../ink/ink5404.xml"/><Relationship Id="rId59" Type="http://schemas.openxmlformats.org/officeDocument/2006/relationships/image" Target="../media/image602.png"/><Relationship Id="rId103" Type="http://schemas.openxmlformats.org/officeDocument/2006/relationships/image" Target="../media/image621.png"/><Relationship Id="rId124" Type="http://schemas.openxmlformats.org/officeDocument/2006/relationships/customXml" Target="../ink/ink5448.xml"/><Relationship Id="rId70" Type="http://schemas.openxmlformats.org/officeDocument/2006/relationships/customXml" Target="../ink/ink5420.xml"/><Relationship Id="rId91" Type="http://schemas.openxmlformats.org/officeDocument/2006/relationships/customXml" Target="../ink/ink5431.xml"/><Relationship Id="rId145" Type="http://schemas.openxmlformats.org/officeDocument/2006/relationships/image" Target="../media/image642.png"/><Relationship Id="rId166" Type="http://schemas.openxmlformats.org/officeDocument/2006/relationships/image" Target="../media/image698.png"/><Relationship Id="rId187" Type="http://schemas.openxmlformats.org/officeDocument/2006/relationships/customXml" Target="../ink/ink5480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720.png"/><Relationship Id="rId28" Type="http://schemas.openxmlformats.org/officeDocument/2006/relationships/customXml" Target="../ink/ink5399.xml"/><Relationship Id="rId49" Type="http://schemas.openxmlformats.org/officeDocument/2006/relationships/image" Target="../media/image597.png"/><Relationship Id="rId114" Type="http://schemas.openxmlformats.org/officeDocument/2006/relationships/customXml" Target="../ink/ink5443.xml"/><Relationship Id="rId60" Type="http://schemas.openxmlformats.org/officeDocument/2006/relationships/customXml" Target="../ink/ink5415.xml"/><Relationship Id="rId81" Type="http://schemas.openxmlformats.org/officeDocument/2006/relationships/image" Target="../media/image613.png"/><Relationship Id="rId135" Type="http://schemas.openxmlformats.org/officeDocument/2006/relationships/image" Target="../media/image637.png"/><Relationship Id="rId156" Type="http://schemas.openxmlformats.org/officeDocument/2006/relationships/image" Target="../media/image647.png"/><Relationship Id="rId177" Type="http://schemas.openxmlformats.org/officeDocument/2006/relationships/customXml" Target="../ink/ink5475.xml"/><Relationship Id="rId198" Type="http://schemas.openxmlformats.org/officeDocument/2006/relationships/image" Target="../media/image713.png"/><Relationship Id="rId202" Type="http://schemas.openxmlformats.org/officeDocument/2006/relationships/image" Target="../media/image715.png"/><Relationship Id="rId223" Type="http://schemas.openxmlformats.org/officeDocument/2006/relationships/customXml" Target="../ink/ink5498.xml"/><Relationship Id="rId18" Type="http://schemas.openxmlformats.org/officeDocument/2006/relationships/customXml" Target="../ink/ink5394.xml"/><Relationship Id="rId39" Type="http://schemas.openxmlformats.org/officeDocument/2006/relationships/image" Target="../media/image592.png"/><Relationship Id="rId50" Type="http://schemas.openxmlformats.org/officeDocument/2006/relationships/customXml" Target="../ink/ink5410.xml"/><Relationship Id="rId104" Type="http://schemas.openxmlformats.org/officeDocument/2006/relationships/customXml" Target="../ink/ink5438.xml"/><Relationship Id="rId125" Type="http://schemas.openxmlformats.org/officeDocument/2006/relationships/image" Target="../media/image632.png"/><Relationship Id="rId146" Type="http://schemas.openxmlformats.org/officeDocument/2006/relationships/customXml" Target="../ink/ink5459.xml"/><Relationship Id="rId167" Type="http://schemas.openxmlformats.org/officeDocument/2006/relationships/customXml" Target="../ink/ink5470.xml"/><Relationship Id="rId188" Type="http://schemas.openxmlformats.org/officeDocument/2006/relationships/image" Target="../media/image708.png"/><Relationship Id="rId71" Type="http://schemas.openxmlformats.org/officeDocument/2006/relationships/image" Target="../media/image608.png"/><Relationship Id="rId92" Type="http://schemas.openxmlformats.org/officeDocument/2006/relationships/image" Target="../media/image53.png"/><Relationship Id="rId213" Type="http://schemas.openxmlformats.org/officeDocument/2006/relationships/customXml" Target="../ink/ink5493.xml"/><Relationship Id="rId2" Type="http://schemas.openxmlformats.org/officeDocument/2006/relationships/customXml" Target="../ink/ink5386.xml"/><Relationship Id="rId29" Type="http://schemas.openxmlformats.org/officeDocument/2006/relationships/image" Target="../media/image586.png"/><Relationship Id="rId40" Type="http://schemas.openxmlformats.org/officeDocument/2006/relationships/customXml" Target="../ink/ink5405.xml"/><Relationship Id="rId115" Type="http://schemas.openxmlformats.org/officeDocument/2006/relationships/image" Target="../media/image627.png"/><Relationship Id="rId136" Type="http://schemas.openxmlformats.org/officeDocument/2006/relationships/customXml" Target="../ink/ink5454.xml"/><Relationship Id="rId157" Type="http://schemas.openxmlformats.org/officeDocument/2006/relationships/customXml" Target="../ink/ink5465.xml"/><Relationship Id="rId178" Type="http://schemas.openxmlformats.org/officeDocument/2006/relationships/image" Target="../media/image703.png"/><Relationship Id="rId61" Type="http://schemas.openxmlformats.org/officeDocument/2006/relationships/image" Target="../media/image603.png"/><Relationship Id="rId82" Type="http://schemas.openxmlformats.org/officeDocument/2006/relationships/customXml" Target="../ink/ink5426.xml"/><Relationship Id="rId199" Type="http://schemas.openxmlformats.org/officeDocument/2006/relationships/customXml" Target="../ink/ink5486.xml"/><Relationship Id="rId203" Type="http://schemas.openxmlformats.org/officeDocument/2006/relationships/customXml" Target="../ink/ink5488.xml"/><Relationship Id="rId19" Type="http://schemas.openxmlformats.org/officeDocument/2006/relationships/image" Target="../media/image581.png"/><Relationship Id="rId224" Type="http://schemas.openxmlformats.org/officeDocument/2006/relationships/image" Target="../media/image726.png"/><Relationship Id="rId30" Type="http://schemas.openxmlformats.org/officeDocument/2006/relationships/customXml" Target="../ink/ink5400.xml"/><Relationship Id="rId105" Type="http://schemas.openxmlformats.org/officeDocument/2006/relationships/image" Target="../media/image622.png"/><Relationship Id="rId126" Type="http://schemas.openxmlformats.org/officeDocument/2006/relationships/customXml" Target="../ink/ink5449.xml"/><Relationship Id="rId147" Type="http://schemas.openxmlformats.org/officeDocument/2006/relationships/customXml" Target="../ink/ink5460.xml"/><Relationship Id="rId168" Type="http://schemas.openxmlformats.org/officeDocument/2006/relationships/image" Target="../media/image699.png"/><Relationship Id="rId51" Type="http://schemas.openxmlformats.org/officeDocument/2006/relationships/image" Target="../media/image598.png"/><Relationship Id="rId72" Type="http://schemas.openxmlformats.org/officeDocument/2006/relationships/customXml" Target="../ink/ink5421.xml"/><Relationship Id="rId93" Type="http://schemas.openxmlformats.org/officeDocument/2006/relationships/customXml" Target="../ink/ink5432.xml"/><Relationship Id="rId189" Type="http://schemas.openxmlformats.org/officeDocument/2006/relationships/customXml" Target="../ink/ink548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3.xml"/><Relationship Id="rId21" Type="http://schemas.openxmlformats.org/officeDocument/2006/relationships/image" Target="../media/image13.png"/><Relationship Id="rId42" Type="http://schemas.openxmlformats.org/officeDocument/2006/relationships/customXml" Target="../ink/ink221.xml"/><Relationship Id="rId47" Type="http://schemas.openxmlformats.org/officeDocument/2006/relationships/image" Target="../media/image27.png"/><Relationship Id="rId63" Type="http://schemas.openxmlformats.org/officeDocument/2006/relationships/image" Target="../media/image35.png"/><Relationship Id="rId68" Type="http://schemas.openxmlformats.org/officeDocument/2006/relationships/customXml" Target="../ink/ink233.xml"/><Relationship Id="rId84" Type="http://schemas.openxmlformats.org/officeDocument/2006/relationships/customXml" Target="../ink/ink241.xml"/><Relationship Id="rId89" Type="http://schemas.openxmlformats.org/officeDocument/2006/relationships/image" Target="../media/image48.png"/><Relationship Id="rId112" Type="http://schemas.openxmlformats.org/officeDocument/2006/relationships/image" Target="../media/image59.png"/><Relationship Id="rId16" Type="http://schemas.openxmlformats.org/officeDocument/2006/relationships/customXml" Target="../ink/ink208.xml"/><Relationship Id="rId107" Type="http://schemas.openxmlformats.org/officeDocument/2006/relationships/customXml" Target="../ink/ink253.xml"/><Relationship Id="rId11" Type="http://schemas.openxmlformats.org/officeDocument/2006/relationships/image" Target="../media/image7.png"/><Relationship Id="rId32" Type="http://schemas.openxmlformats.org/officeDocument/2006/relationships/customXml" Target="../ink/ink216.xml"/><Relationship Id="rId37" Type="http://schemas.openxmlformats.org/officeDocument/2006/relationships/image" Target="../media/image22.png"/><Relationship Id="rId53" Type="http://schemas.openxmlformats.org/officeDocument/2006/relationships/image" Target="../media/image30.png"/><Relationship Id="rId58" Type="http://schemas.openxmlformats.org/officeDocument/2006/relationships/customXml" Target="../ink/ink229.xml"/><Relationship Id="rId74" Type="http://schemas.openxmlformats.org/officeDocument/2006/relationships/customXml" Target="../ink/ink236.xml"/><Relationship Id="rId79" Type="http://schemas.openxmlformats.org/officeDocument/2006/relationships/image" Target="../media/image43.png"/><Relationship Id="rId102" Type="http://schemas.openxmlformats.org/officeDocument/2006/relationships/customXml" Target="../ink/ink250.xml"/><Relationship Id="rId5" Type="http://schemas.openxmlformats.org/officeDocument/2006/relationships/image" Target="../media/image4.png"/><Relationship Id="rId90" Type="http://schemas.openxmlformats.org/officeDocument/2006/relationships/customXml" Target="../ink/ink244.xml"/><Relationship Id="rId95" Type="http://schemas.openxmlformats.org/officeDocument/2006/relationships/image" Target="../media/image51.png"/><Relationship Id="rId22" Type="http://schemas.openxmlformats.org/officeDocument/2006/relationships/customXml" Target="../ink/ink211.xml"/><Relationship Id="rId27" Type="http://schemas.openxmlformats.org/officeDocument/2006/relationships/image" Target="../media/image16.png"/><Relationship Id="rId43" Type="http://schemas.openxmlformats.org/officeDocument/2006/relationships/image" Target="../media/image25.png"/><Relationship Id="rId48" Type="http://schemas.openxmlformats.org/officeDocument/2006/relationships/customXml" Target="../ink/ink224.xml"/><Relationship Id="rId64" Type="http://schemas.openxmlformats.org/officeDocument/2006/relationships/customXml" Target="../ink/ink232.xml"/><Relationship Id="rId69" Type="http://schemas.openxmlformats.org/officeDocument/2006/relationships/image" Target="../media/image38.png"/><Relationship Id="rId113" Type="http://schemas.openxmlformats.org/officeDocument/2006/relationships/customXml" Target="../ink/ink256.xml"/><Relationship Id="rId80" Type="http://schemas.openxmlformats.org/officeDocument/2006/relationships/customXml" Target="../ink/ink239.xml"/><Relationship Id="rId85" Type="http://schemas.openxmlformats.org/officeDocument/2006/relationships/image" Target="../media/image46.png"/><Relationship Id="rId12" Type="http://schemas.openxmlformats.org/officeDocument/2006/relationships/customXml" Target="../ink/ink206.xml"/><Relationship Id="rId17" Type="http://schemas.openxmlformats.org/officeDocument/2006/relationships/image" Target="../media/image10.png"/><Relationship Id="rId33" Type="http://schemas.openxmlformats.org/officeDocument/2006/relationships/image" Target="../media/image19.png"/><Relationship Id="rId38" Type="http://schemas.openxmlformats.org/officeDocument/2006/relationships/customXml" Target="../ink/ink219.xml"/><Relationship Id="rId59" Type="http://schemas.openxmlformats.org/officeDocument/2006/relationships/image" Target="../media/image33.png"/><Relationship Id="rId103" Type="http://schemas.openxmlformats.org/officeDocument/2006/relationships/customXml" Target="../ink/ink251.xml"/><Relationship Id="rId108" Type="http://schemas.openxmlformats.org/officeDocument/2006/relationships/image" Target="../media/image57.png"/><Relationship Id="rId54" Type="http://schemas.openxmlformats.org/officeDocument/2006/relationships/customXml" Target="../ink/ink227.xml"/><Relationship Id="rId70" Type="http://schemas.openxmlformats.org/officeDocument/2006/relationships/customXml" Target="../ink/ink234.xml"/><Relationship Id="rId75" Type="http://schemas.openxmlformats.org/officeDocument/2006/relationships/image" Target="../media/image41.png"/><Relationship Id="rId91" Type="http://schemas.openxmlformats.org/officeDocument/2006/relationships/image" Target="../media/image49.png"/><Relationship Id="rId96" Type="http://schemas.openxmlformats.org/officeDocument/2006/relationships/customXml" Target="../ink/ink2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3.xml"/><Relationship Id="rId15" Type="http://schemas.openxmlformats.org/officeDocument/2006/relationships/image" Target="../media/image9.png"/><Relationship Id="rId23" Type="http://schemas.openxmlformats.org/officeDocument/2006/relationships/image" Target="../media/image14.png"/><Relationship Id="rId28" Type="http://schemas.openxmlformats.org/officeDocument/2006/relationships/customXml" Target="../ink/ink214.xml"/><Relationship Id="rId36" Type="http://schemas.openxmlformats.org/officeDocument/2006/relationships/customXml" Target="../ink/ink218.xml"/><Relationship Id="rId49" Type="http://schemas.openxmlformats.org/officeDocument/2006/relationships/image" Target="../media/image28.png"/><Relationship Id="rId57" Type="http://schemas.openxmlformats.org/officeDocument/2006/relationships/image" Target="../media/image32.png"/><Relationship Id="rId106" Type="http://schemas.openxmlformats.org/officeDocument/2006/relationships/image" Target="../media/image56.png"/><Relationship Id="rId114" Type="http://schemas.openxmlformats.org/officeDocument/2006/relationships/image" Target="../media/image36.png"/><Relationship Id="rId10" Type="http://schemas.openxmlformats.org/officeDocument/2006/relationships/customXml" Target="../ink/ink205.xml"/><Relationship Id="rId31" Type="http://schemas.openxmlformats.org/officeDocument/2006/relationships/image" Target="../media/image18.png"/><Relationship Id="rId44" Type="http://schemas.openxmlformats.org/officeDocument/2006/relationships/customXml" Target="../ink/ink222.xml"/><Relationship Id="rId52" Type="http://schemas.openxmlformats.org/officeDocument/2006/relationships/customXml" Target="../ink/ink226.xml"/><Relationship Id="rId60" Type="http://schemas.openxmlformats.org/officeDocument/2006/relationships/customXml" Target="../ink/ink230.xml"/><Relationship Id="rId73" Type="http://schemas.openxmlformats.org/officeDocument/2006/relationships/image" Target="../media/image40.png"/><Relationship Id="rId78" Type="http://schemas.openxmlformats.org/officeDocument/2006/relationships/customXml" Target="../ink/ink238.xml"/><Relationship Id="rId81" Type="http://schemas.openxmlformats.org/officeDocument/2006/relationships/image" Target="../media/image44.png"/><Relationship Id="rId86" Type="http://schemas.openxmlformats.org/officeDocument/2006/relationships/customXml" Target="../ink/ink242.xml"/><Relationship Id="rId94" Type="http://schemas.openxmlformats.org/officeDocument/2006/relationships/customXml" Target="../ink/ink246.xml"/><Relationship Id="rId99" Type="http://schemas.openxmlformats.org/officeDocument/2006/relationships/image" Target="../media/image53.png"/><Relationship Id="rId101" Type="http://schemas.openxmlformats.org/officeDocument/2006/relationships/image" Target="../media/image54.png"/><Relationship Id="rId4" Type="http://schemas.openxmlformats.org/officeDocument/2006/relationships/customXml" Target="../ink/ink202.xml"/><Relationship Id="rId9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customXml" Target="../ink/ink209.xml"/><Relationship Id="rId39" Type="http://schemas.openxmlformats.org/officeDocument/2006/relationships/image" Target="../media/image23.png"/><Relationship Id="rId109" Type="http://schemas.openxmlformats.org/officeDocument/2006/relationships/customXml" Target="../ink/ink254.xml"/><Relationship Id="rId34" Type="http://schemas.openxmlformats.org/officeDocument/2006/relationships/customXml" Target="../ink/ink217.xml"/><Relationship Id="rId50" Type="http://schemas.openxmlformats.org/officeDocument/2006/relationships/customXml" Target="../ink/ink225.xml"/><Relationship Id="rId55" Type="http://schemas.openxmlformats.org/officeDocument/2006/relationships/image" Target="../media/image31.png"/><Relationship Id="rId76" Type="http://schemas.openxmlformats.org/officeDocument/2006/relationships/customXml" Target="../ink/ink237.xml"/><Relationship Id="rId97" Type="http://schemas.openxmlformats.org/officeDocument/2006/relationships/image" Target="../media/image52.png"/><Relationship Id="rId104" Type="http://schemas.openxmlformats.org/officeDocument/2006/relationships/image" Target="../media/image55.png"/><Relationship Id="rId7" Type="http://schemas.openxmlformats.org/officeDocument/2006/relationships/image" Target="../media/image5.png"/><Relationship Id="rId71" Type="http://schemas.openxmlformats.org/officeDocument/2006/relationships/image" Target="../media/image39.png"/><Relationship Id="rId92" Type="http://schemas.openxmlformats.org/officeDocument/2006/relationships/customXml" Target="../ink/ink245.xml"/><Relationship Id="rId2" Type="http://schemas.openxmlformats.org/officeDocument/2006/relationships/customXml" Target="../ink/ink201.xml"/><Relationship Id="rId29" Type="http://schemas.openxmlformats.org/officeDocument/2006/relationships/image" Target="../media/image17.png"/><Relationship Id="rId24" Type="http://schemas.openxmlformats.org/officeDocument/2006/relationships/customXml" Target="../ink/ink212.xml"/><Relationship Id="rId40" Type="http://schemas.openxmlformats.org/officeDocument/2006/relationships/customXml" Target="../ink/ink220.xml"/><Relationship Id="rId45" Type="http://schemas.openxmlformats.org/officeDocument/2006/relationships/image" Target="../media/image26.png"/><Relationship Id="rId87" Type="http://schemas.openxmlformats.org/officeDocument/2006/relationships/image" Target="../media/image47.png"/><Relationship Id="rId110" Type="http://schemas.openxmlformats.org/officeDocument/2006/relationships/image" Target="../media/image58.png"/><Relationship Id="rId61" Type="http://schemas.openxmlformats.org/officeDocument/2006/relationships/image" Target="../media/image34.png"/><Relationship Id="rId82" Type="http://schemas.openxmlformats.org/officeDocument/2006/relationships/customXml" Target="../ink/ink240.xml"/><Relationship Id="rId19" Type="http://schemas.openxmlformats.org/officeDocument/2006/relationships/image" Target="../media/image12.png"/><Relationship Id="rId14" Type="http://schemas.openxmlformats.org/officeDocument/2006/relationships/customXml" Target="../ink/ink207.xml"/><Relationship Id="rId30" Type="http://schemas.openxmlformats.org/officeDocument/2006/relationships/customXml" Target="../ink/ink215.xml"/><Relationship Id="rId35" Type="http://schemas.openxmlformats.org/officeDocument/2006/relationships/image" Target="../media/image20.png"/><Relationship Id="rId56" Type="http://schemas.openxmlformats.org/officeDocument/2006/relationships/customXml" Target="../ink/ink228.xml"/><Relationship Id="rId77" Type="http://schemas.openxmlformats.org/officeDocument/2006/relationships/image" Target="../media/image42.png"/><Relationship Id="rId100" Type="http://schemas.openxmlformats.org/officeDocument/2006/relationships/customXml" Target="../ink/ink249.xml"/><Relationship Id="rId105" Type="http://schemas.openxmlformats.org/officeDocument/2006/relationships/customXml" Target="../ink/ink252.xml"/><Relationship Id="rId8" Type="http://schemas.openxmlformats.org/officeDocument/2006/relationships/customXml" Target="../ink/ink204.xml"/><Relationship Id="rId51" Type="http://schemas.openxmlformats.org/officeDocument/2006/relationships/image" Target="../media/image29.png"/><Relationship Id="rId72" Type="http://schemas.openxmlformats.org/officeDocument/2006/relationships/customXml" Target="../ink/ink235.xml"/><Relationship Id="rId93" Type="http://schemas.openxmlformats.org/officeDocument/2006/relationships/image" Target="../media/image50.png"/><Relationship Id="rId98" Type="http://schemas.openxmlformats.org/officeDocument/2006/relationships/customXml" Target="../ink/ink248.xml"/><Relationship Id="rId3" Type="http://schemas.openxmlformats.org/officeDocument/2006/relationships/image" Target="../media/image3.png"/><Relationship Id="rId25" Type="http://schemas.openxmlformats.org/officeDocument/2006/relationships/image" Target="../media/image15.png"/><Relationship Id="rId46" Type="http://schemas.openxmlformats.org/officeDocument/2006/relationships/customXml" Target="../ink/ink223.xml"/><Relationship Id="rId67" Type="http://schemas.openxmlformats.org/officeDocument/2006/relationships/image" Target="../media/image37.png"/><Relationship Id="rId20" Type="http://schemas.openxmlformats.org/officeDocument/2006/relationships/customXml" Target="../ink/ink210.xml"/><Relationship Id="rId41" Type="http://schemas.openxmlformats.org/officeDocument/2006/relationships/image" Target="../media/image24.png"/><Relationship Id="rId62" Type="http://schemas.openxmlformats.org/officeDocument/2006/relationships/customXml" Target="../ink/ink231.xml"/><Relationship Id="rId83" Type="http://schemas.openxmlformats.org/officeDocument/2006/relationships/image" Target="../media/image45.png"/><Relationship Id="rId88" Type="http://schemas.openxmlformats.org/officeDocument/2006/relationships/customXml" Target="../ink/ink243.xml"/><Relationship Id="rId111" Type="http://schemas.openxmlformats.org/officeDocument/2006/relationships/customXml" Target="../ink/ink25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0.xml"/><Relationship Id="rId13" Type="http://schemas.openxmlformats.org/officeDocument/2006/relationships/image" Target="../media/image65.png"/><Relationship Id="rId18" Type="http://schemas.openxmlformats.org/officeDocument/2006/relationships/customXml" Target="../ink/ink265.xml"/><Relationship Id="rId3" Type="http://schemas.openxmlformats.org/officeDocument/2006/relationships/image" Target="../media/image60.png"/><Relationship Id="rId21" Type="http://schemas.openxmlformats.org/officeDocument/2006/relationships/image" Target="../media/image69.png"/><Relationship Id="rId7" Type="http://schemas.openxmlformats.org/officeDocument/2006/relationships/image" Target="../media/image62.png"/><Relationship Id="rId12" Type="http://schemas.openxmlformats.org/officeDocument/2006/relationships/customXml" Target="../ink/ink262.xml"/><Relationship Id="rId17" Type="http://schemas.openxmlformats.org/officeDocument/2006/relationships/image" Target="../media/image67.png"/><Relationship Id="rId25" Type="http://schemas.openxmlformats.org/officeDocument/2006/relationships/image" Target="../media/image71.png"/><Relationship Id="rId2" Type="http://schemas.openxmlformats.org/officeDocument/2006/relationships/customXml" Target="../ink/ink257.xml"/><Relationship Id="rId16" Type="http://schemas.openxmlformats.org/officeDocument/2006/relationships/customXml" Target="../ink/ink264.xml"/><Relationship Id="rId20" Type="http://schemas.openxmlformats.org/officeDocument/2006/relationships/customXml" Target="../ink/ink26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9.xml"/><Relationship Id="rId11" Type="http://schemas.openxmlformats.org/officeDocument/2006/relationships/image" Target="../media/image64.png"/><Relationship Id="rId24" Type="http://schemas.openxmlformats.org/officeDocument/2006/relationships/customXml" Target="../ink/ink268.xml"/><Relationship Id="rId5" Type="http://schemas.openxmlformats.org/officeDocument/2006/relationships/image" Target="../media/image61.png"/><Relationship Id="rId15" Type="http://schemas.openxmlformats.org/officeDocument/2006/relationships/image" Target="../media/image66.png"/><Relationship Id="rId23" Type="http://schemas.openxmlformats.org/officeDocument/2006/relationships/image" Target="../media/image70.png"/><Relationship Id="rId10" Type="http://schemas.openxmlformats.org/officeDocument/2006/relationships/customXml" Target="../ink/ink261.xml"/><Relationship Id="rId19" Type="http://schemas.openxmlformats.org/officeDocument/2006/relationships/image" Target="../media/image68.png"/><Relationship Id="rId4" Type="http://schemas.openxmlformats.org/officeDocument/2006/relationships/customXml" Target="../ink/ink258.xml"/><Relationship Id="rId9" Type="http://schemas.openxmlformats.org/officeDocument/2006/relationships/image" Target="../media/image63.png"/><Relationship Id="rId14" Type="http://schemas.openxmlformats.org/officeDocument/2006/relationships/customXml" Target="../ink/ink263.xml"/><Relationship Id="rId22" Type="http://schemas.openxmlformats.org/officeDocument/2006/relationships/customXml" Target="../ink/ink26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8" Type="http://schemas.openxmlformats.org/officeDocument/2006/relationships/customXml" Target="../ink/ink277.xml"/><Relationship Id="rId26" Type="http://schemas.openxmlformats.org/officeDocument/2006/relationships/customXml" Target="../ink/ink281.xml"/><Relationship Id="rId39" Type="http://schemas.openxmlformats.org/officeDocument/2006/relationships/image" Target="../media/image78.png"/><Relationship Id="rId21" Type="http://schemas.openxmlformats.org/officeDocument/2006/relationships/image" Target="../media/image69.png"/><Relationship Id="rId34" Type="http://schemas.openxmlformats.org/officeDocument/2006/relationships/customXml" Target="../ink/ink285.xml"/><Relationship Id="rId7" Type="http://schemas.openxmlformats.org/officeDocument/2006/relationships/image" Target="../media/image62.png"/><Relationship Id="rId12" Type="http://schemas.openxmlformats.org/officeDocument/2006/relationships/customXml" Target="../ink/ink274.xml"/><Relationship Id="rId17" Type="http://schemas.openxmlformats.org/officeDocument/2006/relationships/image" Target="../media/image67.png"/><Relationship Id="rId25" Type="http://schemas.openxmlformats.org/officeDocument/2006/relationships/image" Target="../media/image71.png"/><Relationship Id="rId33" Type="http://schemas.openxmlformats.org/officeDocument/2006/relationships/image" Target="../media/image75.png"/><Relationship Id="rId38" Type="http://schemas.openxmlformats.org/officeDocument/2006/relationships/customXml" Target="../ink/ink287.xml"/><Relationship Id="rId2" Type="http://schemas.openxmlformats.org/officeDocument/2006/relationships/customXml" Target="../ink/ink269.xml"/><Relationship Id="rId16" Type="http://schemas.openxmlformats.org/officeDocument/2006/relationships/customXml" Target="../ink/ink276.xml"/><Relationship Id="rId20" Type="http://schemas.openxmlformats.org/officeDocument/2006/relationships/customXml" Target="../ink/ink278.xml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1.xml"/><Relationship Id="rId11" Type="http://schemas.openxmlformats.org/officeDocument/2006/relationships/image" Target="../media/image64.png"/><Relationship Id="rId24" Type="http://schemas.openxmlformats.org/officeDocument/2006/relationships/customXml" Target="../ink/ink280.xml"/><Relationship Id="rId32" Type="http://schemas.openxmlformats.org/officeDocument/2006/relationships/customXml" Target="../ink/ink284.xml"/><Relationship Id="rId37" Type="http://schemas.openxmlformats.org/officeDocument/2006/relationships/image" Target="../media/image77.png"/><Relationship Id="rId5" Type="http://schemas.openxmlformats.org/officeDocument/2006/relationships/image" Target="../media/image61.png"/><Relationship Id="rId15" Type="http://schemas.openxmlformats.org/officeDocument/2006/relationships/image" Target="../media/image66.png"/><Relationship Id="rId23" Type="http://schemas.openxmlformats.org/officeDocument/2006/relationships/image" Target="../media/image70.png"/><Relationship Id="rId28" Type="http://schemas.openxmlformats.org/officeDocument/2006/relationships/customXml" Target="../ink/ink282.xml"/><Relationship Id="rId36" Type="http://schemas.openxmlformats.org/officeDocument/2006/relationships/customXml" Target="../ink/ink286.xml"/><Relationship Id="rId10" Type="http://schemas.openxmlformats.org/officeDocument/2006/relationships/customXml" Target="../ink/ink273.xml"/><Relationship Id="rId19" Type="http://schemas.openxmlformats.org/officeDocument/2006/relationships/image" Target="../media/image68.png"/><Relationship Id="rId31" Type="http://schemas.openxmlformats.org/officeDocument/2006/relationships/image" Target="../media/image74.png"/><Relationship Id="rId4" Type="http://schemas.openxmlformats.org/officeDocument/2006/relationships/customXml" Target="../ink/ink270.xml"/><Relationship Id="rId9" Type="http://schemas.openxmlformats.org/officeDocument/2006/relationships/image" Target="../media/image63.png"/><Relationship Id="rId14" Type="http://schemas.openxmlformats.org/officeDocument/2006/relationships/customXml" Target="../ink/ink275.xml"/><Relationship Id="rId22" Type="http://schemas.openxmlformats.org/officeDocument/2006/relationships/customXml" Target="../ink/ink279.xml"/><Relationship Id="rId27" Type="http://schemas.openxmlformats.org/officeDocument/2006/relationships/image" Target="../media/image72.png"/><Relationship Id="rId30" Type="http://schemas.openxmlformats.org/officeDocument/2006/relationships/customXml" Target="../ink/ink283.xml"/><Relationship Id="rId35" Type="http://schemas.openxmlformats.org/officeDocument/2006/relationships/image" Target="../media/image76.png"/><Relationship Id="rId8" Type="http://schemas.openxmlformats.org/officeDocument/2006/relationships/customXml" Target="../ink/ink272.xml"/><Relationship Id="rId3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8" Type="http://schemas.openxmlformats.org/officeDocument/2006/relationships/customXml" Target="../ink/ink296.xml"/><Relationship Id="rId26" Type="http://schemas.openxmlformats.org/officeDocument/2006/relationships/customXml" Target="../ink/ink300.xml"/><Relationship Id="rId39" Type="http://schemas.openxmlformats.org/officeDocument/2006/relationships/image" Target="../media/image78.png"/><Relationship Id="rId21" Type="http://schemas.openxmlformats.org/officeDocument/2006/relationships/image" Target="../media/image69.png"/><Relationship Id="rId34" Type="http://schemas.openxmlformats.org/officeDocument/2006/relationships/customXml" Target="../ink/ink304.xml"/><Relationship Id="rId42" Type="http://schemas.openxmlformats.org/officeDocument/2006/relationships/customXml" Target="../ink/ink308.xml"/><Relationship Id="rId47" Type="http://schemas.openxmlformats.org/officeDocument/2006/relationships/image" Target="../media/image53.png"/><Relationship Id="rId50" Type="http://schemas.openxmlformats.org/officeDocument/2006/relationships/customXml" Target="../ink/ink312.xml"/><Relationship Id="rId55" Type="http://schemas.openxmlformats.org/officeDocument/2006/relationships/image" Target="../media/image85.png"/><Relationship Id="rId7" Type="http://schemas.openxmlformats.org/officeDocument/2006/relationships/image" Target="../media/image62.png"/><Relationship Id="rId2" Type="http://schemas.openxmlformats.org/officeDocument/2006/relationships/customXml" Target="../ink/ink288.xml"/><Relationship Id="rId16" Type="http://schemas.openxmlformats.org/officeDocument/2006/relationships/customXml" Target="../ink/ink295.xml"/><Relationship Id="rId29" Type="http://schemas.openxmlformats.org/officeDocument/2006/relationships/image" Target="../media/image73.png"/><Relationship Id="rId11" Type="http://schemas.openxmlformats.org/officeDocument/2006/relationships/image" Target="../media/image64.png"/><Relationship Id="rId24" Type="http://schemas.openxmlformats.org/officeDocument/2006/relationships/customXml" Target="../ink/ink299.xml"/><Relationship Id="rId32" Type="http://schemas.openxmlformats.org/officeDocument/2006/relationships/customXml" Target="../ink/ink303.xml"/><Relationship Id="rId37" Type="http://schemas.openxmlformats.org/officeDocument/2006/relationships/image" Target="../media/image77.png"/><Relationship Id="rId40" Type="http://schemas.openxmlformats.org/officeDocument/2006/relationships/customXml" Target="../ink/ink307.xml"/><Relationship Id="rId45" Type="http://schemas.openxmlformats.org/officeDocument/2006/relationships/image" Target="../media/image81.png"/><Relationship Id="rId53" Type="http://schemas.openxmlformats.org/officeDocument/2006/relationships/image" Target="../media/image84.png"/><Relationship Id="rId58" Type="http://schemas.openxmlformats.org/officeDocument/2006/relationships/customXml" Target="../ink/ink316.xml"/><Relationship Id="rId5" Type="http://schemas.openxmlformats.org/officeDocument/2006/relationships/image" Target="../media/image61.png"/><Relationship Id="rId19" Type="http://schemas.openxmlformats.org/officeDocument/2006/relationships/image" Target="../media/image68.png"/><Relationship Id="rId4" Type="http://schemas.openxmlformats.org/officeDocument/2006/relationships/customXml" Target="../ink/ink289.xml"/><Relationship Id="rId9" Type="http://schemas.openxmlformats.org/officeDocument/2006/relationships/image" Target="../media/image63.png"/><Relationship Id="rId14" Type="http://schemas.openxmlformats.org/officeDocument/2006/relationships/customXml" Target="../ink/ink294.xml"/><Relationship Id="rId22" Type="http://schemas.openxmlformats.org/officeDocument/2006/relationships/customXml" Target="../ink/ink298.xml"/><Relationship Id="rId27" Type="http://schemas.openxmlformats.org/officeDocument/2006/relationships/image" Target="../media/image72.png"/><Relationship Id="rId30" Type="http://schemas.openxmlformats.org/officeDocument/2006/relationships/customXml" Target="../ink/ink302.xml"/><Relationship Id="rId35" Type="http://schemas.openxmlformats.org/officeDocument/2006/relationships/image" Target="../media/image76.png"/><Relationship Id="rId43" Type="http://schemas.openxmlformats.org/officeDocument/2006/relationships/image" Target="../media/image80.png"/><Relationship Id="rId48" Type="http://schemas.openxmlformats.org/officeDocument/2006/relationships/customXml" Target="../ink/ink311.xml"/><Relationship Id="rId56" Type="http://schemas.openxmlformats.org/officeDocument/2006/relationships/customXml" Target="../ink/ink315.xml"/><Relationship Id="rId8" Type="http://schemas.openxmlformats.org/officeDocument/2006/relationships/customXml" Target="../ink/ink291.xml"/><Relationship Id="rId51" Type="http://schemas.openxmlformats.org/officeDocument/2006/relationships/image" Target="../media/image83.png"/><Relationship Id="rId3" Type="http://schemas.openxmlformats.org/officeDocument/2006/relationships/image" Target="../media/image60.png"/><Relationship Id="rId12" Type="http://schemas.openxmlformats.org/officeDocument/2006/relationships/customXml" Target="../ink/ink293.xml"/><Relationship Id="rId17" Type="http://schemas.openxmlformats.org/officeDocument/2006/relationships/image" Target="../media/image67.png"/><Relationship Id="rId25" Type="http://schemas.openxmlformats.org/officeDocument/2006/relationships/image" Target="../media/image71.png"/><Relationship Id="rId33" Type="http://schemas.openxmlformats.org/officeDocument/2006/relationships/image" Target="../media/image75.png"/><Relationship Id="rId38" Type="http://schemas.openxmlformats.org/officeDocument/2006/relationships/customXml" Target="../ink/ink306.xml"/><Relationship Id="rId46" Type="http://schemas.openxmlformats.org/officeDocument/2006/relationships/customXml" Target="../ink/ink310.xml"/><Relationship Id="rId59" Type="http://schemas.openxmlformats.org/officeDocument/2006/relationships/image" Target="../media/image87.png"/><Relationship Id="rId20" Type="http://schemas.openxmlformats.org/officeDocument/2006/relationships/customXml" Target="../ink/ink297.xml"/><Relationship Id="rId41" Type="http://schemas.openxmlformats.org/officeDocument/2006/relationships/image" Target="../media/image79.png"/><Relationship Id="rId54" Type="http://schemas.openxmlformats.org/officeDocument/2006/relationships/customXml" Target="../ink/ink3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0.xml"/><Relationship Id="rId15" Type="http://schemas.openxmlformats.org/officeDocument/2006/relationships/image" Target="../media/image66.png"/><Relationship Id="rId23" Type="http://schemas.openxmlformats.org/officeDocument/2006/relationships/image" Target="../media/image70.png"/><Relationship Id="rId28" Type="http://schemas.openxmlformats.org/officeDocument/2006/relationships/customXml" Target="../ink/ink301.xml"/><Relationship Id="rId36" Type="http://schemas.openxmlformats.org/officeDocument/2006/relationships/customXml" Target="../ink/ink305.xml"/><Relationship Id="rId49" Type="http://schemas.openxmlformats.org/officeDocument/2006/relationships/image" Target="../media/image82.png"/><Relationship Id="rId57" Type="http://schemas.openxmlformats.org/officeDocument/2006/relationships/image" Target="../media/image86.png"/><Relationship Id="rId10" Type="http://schemas.openxmlformats.org/officeDocument/2006/relationships/customXml" Target="../ink/ink292.xml"/><Relationship Id="rId31" Type="http://schemas.openxmlformats.org/officeDocument/2006/relationships/image" Target="../media/image74.png"/><Relationship Id="rId44" Type="http://schemas.openxmlformats.org/officeDocument/2006/relationships/customXml" Target="../ink/ink309.xml"/><Relationship Id="rId52" Type="http://schemas.openxmlformats.org/officeDocument/2006/relationships/customXml" Target="../ink/ink313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29.xml"/><Relationship Id="rId21" Type="http://schemas.openxmlformats.org/officeDocument/2006/relationships/image" Target="../media/image69.png"/><Relationship Id="rId34" Type="http://schemas.openxmlformats.org/officeDocument/2006/relationships/customXml" Target="../ink/ink333.xml"/><Relationship Id="rId42" Type="http://schemas.openxmlformats.org/officeDocument/2006/relationships/customXml" Target="../ink/ink337.xml"/><Relationship Id="rId47" Type="http://schemas.openxmlformats.org/officeDocument/2006/relationships/image" Target="../media/image53.png"/><Relationship Id="rId50" Type="http://schemas.openxmlformats.org/officeDocument/2006/relationships/customXml" Target="../ink/ink341.xml"/><Relationship Id="rId55" Type="http://schemas.openxmlformats.org/officeDocument/2006/relationships/image" Target="../media/image85.png"/><Relationship Id="rId63" Type="http://schemas.openxmlformats.org/officeDocument/2006/relationships/image" Target="../media/image89.png"/><Relationship Id="rId7" Type="http://schemas.openxmlformats.org/officeDocument/2006/relationships/image" Target="../media/image62.png"/><Relationship Id="rId2" Type="http://schemas.openxmlformats.org/officeDocument/2006/relationships/customXml" Target="../ink/ink317.xml"/><Relationship Id="rId16" Type="http://schemas.openxmlformats.org/officeDocument/2006/relationships/customXml" Target="../ink/ink324.xml"/><Relationship Id="rId29" Type="http://schemas.openxmlformats.org/officeDocument/2006/relationships/image" Target="../media/image73.png"/><Relationship Id="rId11" Type="http://schemas.openxmlformats.org/officeDocument/2006/relationships/image" Target="../media/image64.png"/><Relationship Id="rId24" Type="http://schemas.openxmlformats.org/officeDocument/2006/relationships/customXml" Target="../ink/ink328.xml"/><Relationship Id="rId32" Type="http://schemas.openxmlformats.org/officeDocument/2006/relationships/customXml" Target="../ink/ink332.xml"/><Relationship Id="rId37" Type="http://schemas.openxmlformats.org/officeDocument/2006/relationships/image" Target="../media/image77.png"/><Relationship Id="rId40" Type="http://schemas.openxmlformats.org/officeDocument/2006/relationships/customXml" Target="../ink/ink336.xml"/><Relationship Id="rId45" Type="http://schemas.openxmlformats.org/officeDocument/2006/relationships/image" Target="../media/image81.png"/><Relationship Id="rId53" Type="http://schemas.openxmlformats.org/officeDocument/2006/relationships/image" Target="../media/image84.png"/><Relationship Id="rId58" Type="http://schemas.openxmlformats.org/officeDocument/2006/relationships/customXml" Target="../ink/ink345.xml"/><Relationship Id="rId5" Type="http://schemas.openxmlformats.org/officeDocument/2006/relationships/image" Target="../media/image61.png"/><Relationship Id="rId61" Type="http://schemas.openxmlformats.org/officeDocument/2006/relationships/image" Target="../media/image88.png"/><Relationship Id="rId19" Type="http://schemas.openxmlformats.org/officeDocument/2006/relationships/image" Target="../media/image68.png"/><Relationship Id="rId14" Type="http://schemas.openxmlformats.org/officeDocument/2006/relationships/customXml" Target="../ink/ink323.xml"/><Relationship Id="rId22" Type="http://schemas.openxmlformats.org/officeDocument/2006/relationships/customXml" Target="../ink/ink327.xml"/><Relationship Id="rId27" Type="http://schemas.openxmlformats.org/officeDocument/2006/relationships/image" Target="../media/image72.png"/><Relationship Id="rId30" Type="http://schemas.openxmlformats.org/officeDocument/2006/relationships/customXml" Target="../ink/ink331.xml"/><Relationship Id="rId35" Type="http://schemas.openxmlformats.org/officeDocument/2006/relationships/image" Target="../media/image76.png"/><Relationship Id="rId43" Type="http://schemas.openxmlformats.org/officeDocument/2006/relationships/image" Target="../media/image80.png"/><Relationship Id="rId48" Type="http://schemas.openxmlformats.org/officeDocument/2006/relationships/customXml" Target="../ink/ink340.xml"/><Relationship Id="rId56" Type="http://schemas.openxmlformats.org/officeDocument/2006/relationships/customXml" Target="../ink/ink344.xml"/><Relationship Id="rId64" Type="http://schemas.openxmlformats.org/officeDocument/2006/relationships/customXml" Target="../ink/ink348.xml"/><Relationship Id="rId8" Type="http://schemas.openxmlformats.org/officeDocument/2006/relationships/customXml" Target="../ink/ink320.xml"/><Relationship Id="rId51" Type="http://schemas.openxmlformats.org/officeDocument/2006/relationships/image" Target="../media/image83.png"/><Relationship Id="rId3" Type="http://schemas.openxmlformats.org/officeDocument/2006/relationships/image" Target="../media/image60.png"/><Relationship Id="rId12" Type="http://schemas.openxmlformats.org/officeDocument/2006/relationships/customXml" Target="../ink/ink322.xml"/><Relationship Id="rId17" Type="http://schemas.openxmlformats.org/officeDocument/2006/relationships/image" Target="../media/image67.png"/><Relationship Id="rId25" Type="http://schemas.openxmlformats.org/officeDocument/2006/relationships/image" Target="../media/image71.png"/><Relationship Id="rId33" Type="http://schemas.openxmlformats.org/officeDocument/2006/relationships/image" Target="../media/image75.png"/><Relationship Id="rId38" Type="http://schemas.openxmlformats.org/officeDocument/2006/relationships/customXml" Target="../ink/ink335.xml"/><Relationship Id="rId46" Type="http://schemas.openxmlformats.org/officeDocument/2006/relationships/customXml" Target="../ink/ink339.xml"/><Relationship Id="rId59" Type="http://schemas.openxmlformats.org/officeDocument/2006/relationships/image" Target="../media/image87.png"/><Relationship Id="rId20" Type="http://schemas.openxmlformats.org/officeDocument/2006/relationships/customXml" Target="../ink/ink326.xml"/><Relationship Id="rId41" Type="http://schemas.openxmlformats.org/officeDocument/2006/relationships/image" Target="../media/image79.png"/><Relationship Id="rId54" Type="http://schemas.openxmlformats.org/officeDocument/2006/relationships/customXml" Target="../ink/ink343.xml"/><Relationship Id="rId62" Type="http://schemas.openxmlformats.org/officeDocument/2006/relationships/customXml" Target="../ink/ink3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9.xml"/><Relationship Id="rId15" Type="http://schemas.openxmlformats.org/officeDocument/2006/relationships/image" Target="../media/image66.png"/><Relationship Id="rId23" Type="http://schemas.openxmlformats.org/officeDocument/2006/relationships/image" Target="../media/image70.png"/><Relationship Id="rId28" Type="http://schemas.openxmlformats.org/officeDocument/2006/relationships/customXml" Target="../ink/ink330.xml"/><Relationship Id="rId36" Type="http://schemas.openxmlformats.org/officeDocument/2006/relationships/customXml" Target="../ink/ink334.xml"/><Relationship Id="rId49" Type="http://schemas.openxmlformats.org/officeDocument/2006/relationships/image" Target="../media/image82.png"/><Relationship Id="rId57" Type="http://schemas.openxmlformats.org/officeDocument/2006/relationships/image" Target="../media/image86.png"/><Relationship Id="rId10" Type="http://schemas.openxmlformats.org/officeDocument/2006/relationships/customXml" Target="../ink/ink321.xml"/><Relationship Id="rId31" Type="http://schemas.openxmlformats.org/officeDocument/2006/relationships/image" Target="../media/image74.png"/><Relationship Id="rId44" Type="http://schemas.openxmlformats.org/officeDocument/2006/relationships/customXml" Target="../ink/ink338.xml"/><Relationship Id="rId52" Type="http://schemas.openxmlformats.org/officeDocument/2006/relationships/customXml" Target="../ink/ink342.xml"/><Relationship Id="rId60" Type="http://schemas.openxmlformats.org/officeDocument/2006/relationships/customXml" Target="../ink/ink346.xml"/><Relationship Id="rId65" Type="http://schemas.openxmlformats.org/officeDocument/2006/relationships/image" Target="../media/image90.png"/><Relationship Id="rId4" Type="http://schemas.openxmlformats.org/officeDocument/2006/relationships/customXml" Target="../ink/ink318.xml"/><Relationship Id="rId9" Type="http://schemas.openxmlformats.org/officeDocument/2006/relationships/image" Target="../media/image63.png"/><Relationship Id="rId13" Type="http://schemas.openxmlformats.org/officeDocument/2006/relationships/image" Target="../media/image65.png"/><Relationship Id="rId18" Type="http://schemas.openxmlformats.org/officeDocument/2006/relationships/customXml" Target="../ink/ink325.xml"/><Relationship Id="rId39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61.xml"/><Relationship Id="rId21" Type="http://schemas.openxmlformats.org/officeDocument/2006/relationships/image" Target="../media/image69.png"/><Relationship Id="rId42" Type="http://schemas.openxmlformats.org/officeDocument/2006/relationships/customXml" Target="../ink/ink369.xml"/><Relationship Id="rId47" Type="http://schemas.openxmlformats.org/officeDocument/2006/relationships/image" Target="../media/image53.png"/><Relationship Id="rId63" Type="http://schemas.openxmlformats.org/officeDocument/2006/relationships/image" Target="../media/image89.png"/><Relationship Id="rId68" Type="http://schemas.openxmlformats.org/officeDocument/2006/relationships/customXml" Target="../ink/ink382.xml"/><Relationship Id="rId84" Type="http://schemas.openxmlformats.org/officeDocument/2006/relationships/customXml" Target="../ink/ink390.xml"/><Relationship Id="rId89" Type="http://schemas.openxmlformats.org/officeDocument/2006/relationships/image" Target="../media/image102.png"/><Relationship Id="rId16" Type="http://schemas.openxmlformats.org/officeDocument/2006/relationships/customXml" Target="../ink/ink356.xml"/><Relationship Id="rId11" Type="http://schemas.openxmlformats.org/officeDocument/2006/relationships/image" Target="../media/image64.png"/><Relationship Id="rId32" Type="http://schemas.openxmlformats.org/officeDocument/2006/relationships/customXml" Target="../ink/ink364.xml"/><Relationship Id="rId37" Type="http://schemas.openxmlformats.org/officeDocument/2006/relationships/image" Target="../media/image77.png"/><Relationship Id="rId53" Type="http://schemas.openxmlformats.org/officeDocument/2006/relationships/image" Target="../media/image84.png"/><Relationship Id="rId58" Type="http://schemas.openxmlformats.org/officeDocument/2006/relationships/customXml" Target="../ink/ink377.xml"/><Relationship Id="rId74" Type="http://schemas.openxmlformats.org/officeDocument/2006/relationships/customXml" Target="../ink/ink385.xml"/><Relationship Id="rId79" Type="http://schemas.openxmlformats.org/officeDocument/2006/relationships/image" Target="../media/image97.png"/><Relationship Id="rId5" Type="http://schemas.openxmlformats.org/officeDocument/2006/relationships/image" Target="../media/image61.png"/><Relationship Id="rId90" Type="http://schemas.openxmlformats.org/officeDocument/2006/relationships/customXml" Target="../ink/ink393.xml"/><Relationship Id="rId95" Type="http://schemas.openxmlformats.org/officeDocument/2006/relationships/image" Target="../media/image105.png"/><Relationship Id="rId22" Type="http://schemas.openxmlformats.org/officeDocument/2006/relationships/customXml" Target="../ink/ink359.xml"/><Relationship Id="rId27" Type="http://schemas.openxmlformats.org/officeDocument/2006/relationships/image" Target="../media/image72.png"/><Relationship Id="rId43" Type="http://schemas.openxmlformats.org/officeDocument/2006/relationships/image" Target="../media/image80.png"/><Relationship Id="rId48" Type="http://schemas.openxmlformats.org/officeDocument/2006/relationships/customXml" Target="../ink/ink372.xml"/><Relationship Id="rId64" Type="http://schemas.openxmlformats.org/officeDocument/2006/relationships/customXml" Target="../ink/ink380.xml"/><Relationship Id="rId69" Type="http://schemas.openxmlformats.org/officeDocument/2006/relationships/image" Target="../media/image92.png"/><Relationship Id="rId80" Type="http://schemas.openxmlformats.org/officeDocument/2006/relationships/customXml" Target="../ink/ink388.xml"/><Relationship Id="rId85" Type="http://schemas.openxmlformats.org/officeDocument/2006/relationships/image" Target="../media/image100.png"/><Relationship Id="rId12" Type="http://schemas.openxmlformats.org/officeDocument/2006/relationships/customXml" Target="../ink/ink354.xml"/><Relationship Id="rId17" Type="http://schemas.openxmlformats.org/officeDocument/2006/relationships/image" Target="../media/image67.png"/><Relationship Id="rId25" Type="http://schemas.openxmlformats.org/officeDocument/2006/relationships/image" Target="../media/image71.png"/><Relationship Id="rId33" Type="http://schemas.openxmlformats.org/officeDocument/2006/relationships/image" Target="../media/image75.png"/><Relationship Id="rId38" Type="http://schemas.openxmlformats.org/officeDocument/2006/relationships/customXml" Target="../ink/ink367.xml"/><Relationship Id="rId46" Type="http://schemas.openxmlformats.org/officeDocument/2006/relationships/customXml" Target="../ink/ink371.xml"/><Relationship Id="rId59" Type="http://schemas.openxmlformats.org/officeDocument/2006/relationships/image" Target="../media/image87.png"/><Relationship Id="rId67" Type="http://schemas.openxmlformats.org/officeDocument/2006/relationships/image" Target="../media/image91.png"/><Relationship Id="rId20" Type="http://schemas.openxmlformats.org/officeDocument/2006/relationships/customXml" Target="../ink/ink358.xml"/><Relationship Id="rId41" Type="http://schemas.openxmlformats.org/officeDocument/2006/relationships/image" Target="../media/image79.png"/><Relationship Id="rId54" Type="http://schemas.openxmlformats.org/officeDocument/2006/relationships/customXml" Target="../ink/ink375.xml"/><Relationship Id="rId62" Type="http://schemas.openxmlformats.org/officeDocument/2006/relationships/customXml" Target="../ink/ink379.xml"/><Relationship Id="rId70" Type="http://schemas.openxmlformats.org/officeDocument/2006/relationships/customXml" Target="../ink/ink383.xml"/><Relationship Id="rId75" Type="http://schemas.openxmlformats.org/officeDocument/2006/relationships/image" Target="../media/image95.png"/><Relationship Id="rId83" Type="http://schemas.openxmlformats.org/officeDocument/2006/relationships/image" Target="../media/image99.png"/><Relationship Id="rId88" Type="http://schemas.openxmlformats.org/officeDocument/2006/relationships/customXml" Target="../ink/ink392.xml"/><Relationship Id="rId91" Type="http://schemas.openxmlformats.org/officeDocument/2006/relationships/image" Target="../media/image103.png"/><Relationship Id="rId96" Type="http://schemas.openxmlformats.org/officeDocument/2006/relationships/customXml" Target="../ink/ink39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1.xml"/><Relationship Id="rId15" Type="http://schemas.openxmlformats.org/officeDocument/2006/relationships/image" Target="../media/image66.png"/><Relationship Id="rId23" Type="http://schemas.openxmlformats.org/officeDocument/2006/relationships/image" Target="../media/image70.png"/><Relationship Id="rId28" Type="http://schemas.openxmlformats.org/officeDocument/2006/relationships/customXml" Target="../ink/ink362.xml"/><Relationship Id="rId36" Type="http://schemas.openxmlformats.org/officeDocument/2006/relationships/customXml" Target="../ink/ink366.xml"/><Relationship Id="rId49" Type="http://schemas.openxmlformats.org/officeDocument/2006/relationships/image" Target="../media/image82.png"/><Relationship Id="rId57" Type="http://schemas.openxmlformats.org/officeDocument/2006/relationships/image" Target="../media/image86.png"/><Relationship Id="rId10" Type="http://schemas.openxmlformats.org/officeDocument/2006/relationships/customXml" Target="../ink/ink353.xml"/><Relationship Id="rId31" Type="http://schemas.openxmlformats.org/officeDocument/2006/relationships/image" Target="../media/image74.png"/><Relationship Id="rId44" Type="http://schemas.openxmlformats.org/officeDocument/2006/relationships/customXml" Target="../ink/ink370.xml"/><Relationship Id="rId52" Type="http://schemas.openxmlformats.org/officeDocument/2006/relationships/customXml" Target="../ink/ink374.xml"/><Relationship Id="rId60" Type="http://schemas.openxmlformats.org/officeDocument/2006/relationships/customXml" Target="../ink/ink378.xml"/><Relationship Id="rId65" Type="http://schemas.openxmlformats.org/officeDocument/2006/relationships/image" Target="../media/image90.png"/><Relationship Id="rId73" Type="http://schemas.openxmlformats.org/officeDocument/2006/relationships/image" Target="../media/image94.png"/><Relationship Id="rId78" Type="http://schemas.openxmlformats.org/officeDocument/2006/relationships/customXml" Target="../ink/ink387.xml"/><Relationship Id="rId81" Type="http://schemas.openxmlformats.org/officeDocument/2006/relationships/image" Target="../media/image98.png"/><Relationship Id="rId86" Type="http://schemas.openxmlformats.org/officeDocument/2006/relationships/customXml" Target="../ink/ink391.xml"/><Relationship Id="rId94" Type="http://schemas.openxmlformats.org/officeDocument/2006/relationships/customXml" Target="../ink/ink395.xml"/><Relationship Id="rId99" Type="http://schemas.openxmlformats.org/officeDocument/2006/relationships/image" Target="../media/image107.png"/><Relationship Id="rId101" Type="http://schemas.openxmlformats.org/officeDocument/2006/relationships/image" Target="../media/image108.png"/><Relationship Id="rId4" Type="http://schemas.openxmlformats.org/officeDocument/2006/relationships/customXml" Target="../ink/ink350.xml"/><Relationship Id="rId9" Type="http://schemas.openxmlformats.org/officeDocument/2006/relationships/image" Target="../media/image63.png"/><Relationship Id="rId13" Type="http://schemas.openxmlformats.org/officeDocument/2006/relationships/image" Target="../media/image65.png"/><Relationship Id="rId18" Type="http://schemas.openxmlformats.org/officeDocument/2006/relationships/customXml" Target="../ink/ink357.xml"/><Relationship Id="rId39" Type="http://schemas.openxmlformats.org/officeDocument/2006/relationships/image" Target="../media/image78.png"/><Relationship Id="rId34" Type="http://schemas.openxmlformats.org/officeDocument/2006/relationships/customXml" Target="../ink/ink365.xml"/><Relationship Id="rId50" Type="http://schemas.openxmlformats.org/officeDocument/2006/relationships/customXml" Target="../ink/ink373.xml"/><Relationship Id="rId55" Type="http://schemas.openxmlformats.org/officeDocument/2006/relationships/image" Target="../media/image85.png"/><Relationship Id="rId76" Type="http://schemas.openxmlformats.org/officeDocument/2006/relationships/customXml" Target="../ink/ink386.xml"/><Relationship Id="rId97" Type="http://schemas.openxmlformats.org/officeDocument/2006/relationships/image" Target="../media/image106.png"/><Relationship Id="rId7" Type="http://schemas.openxmlformats.org/officeDocument/2006/relationships/image" Target="../media/image62.png"/><Relationship Id="rId71" Type="http://schemas.openxmlformats.org/officeDocument/2006/relationships/image" Target="../media/image93.png"/><Relationship Id="rId92" Type="http://schemas.openxmlformats.org/officeDocument/2006/relationships/customXml" Target="../ink/ink394.xml"/><Relationship Id="rId2" Type="http://schemas.openxmlformats.org/officeDocument/2006/relationships/customXml" Target="../ink/ink349.xml"/><Relationship Id="rId29" Type="http://schemas.openxmlformats.org/officeDocument/2006/relationships/image" Target="../media/image73.png"/><Relationship Id="rId24" Type="http://schemas.openxmlformats.org/officeDocument/2006/relationships/customXml" Target="../ink/ink360.xml"/><Relationship Id="rId40" Type="http://schemas.openxmlformats.org/officeDocument/2006/relationships/customXml" Target="../ink/ink368.xml"/><Relationship Id="rId45" Type="http://schemas.openxmlformats.org/officeDocument/2006/relationships/image" Target="../media/image81.png"/><Relationship Id="rId66" Type="http://schemas.openxmlformats.org/officeDocument/2006/relationships/customXml" Target="../ink/ink381.xml"/><Relationship Id="rId87" Type="http://schemas.openxmlformats.org/officeDocument/2006/relationships/image" Target="../media/image101.png"/><Relationship Id="rId61" Type="http://schemas.openxmlformats.org/officeDocument/2006/relationships/image" Target="../media/image88.png"/><Relationship Id="rId82" Type="http://schemas.openxmlformats.org/officeDocument/2006/relationships/customXml" Target="../ink/ink389.xml"/><Relationship Id="rId19" Type="http://schemas.openxmlformats.org/officeDocument/2006/relationships/image" Target="../media/image68.png"/><Relationship Id="rId14" Type="http://schemas.openxmlformats.org/officeDocument/2006/relationships/customXml" Target="../ink/ink355.xml"/><Relationship Id="rId30" Type="http://schemas.openxmlformats.org/officeDocument/2006/relationships/customXml" Target="../ink/ink363.xml"/><Relationship Id="rId35" Type="http://schemas.openxmlformats.org/officeDocument/2006/relationships/image" Target="../media/image76.png"/><Relationship Id="rId56" Type="http://schemas.openxmlformats.org/officeDocument/2006/relationships/customXml" Target="../ink/ink376.xml"/><Relationship Id="rId77" Type="http://schemas.openxmlformats.org/officeDocument/2006/relationships/image" Target="../media/image96.png"/><Relationship Id="rId100" Type="http://schemas.openxmlformats.org/officeDocument/2006/relationships/customXml" Target="../ink/ink398.xml"/><Relationship Id="rId8" Type="http://schemas.openxmlformats.org/officeDocument/2006/relationships/customXml" Target="../ink/ink352.xml"/><Relationship Id="rId51" Type="http://schemas.openxmlformats.org/officeDocument/2006/relationships/image" Target="../media/image83.png"/><Relationship Id="rId72" Type="http://schemas.openxmlformats.org/officeDocument/2006/relationships/customXml" Target="../ink/ink384.xml"/><Relationship Id="rId93" Type="http://schemas.openxmlformats.org/officeDocument/2006/relationships/image" Target="../media/image104.png"/><Relationship Id="rId98" Type="http://schemas.openxmlformats.org/officeDocument/2006/relationships/customXml" Target="../ink/ink397.xml"/><Relationship Id="rId3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11.xml"/><Relationship Id="rId21" Type="http://schemas.openxmlformats.org/officeDocument/2006/relationships/image" Target="../media/image69.png"/><Relationship Id="rId42" Type="http://schemas.openxmlformats.org/officeDocument/2006/relationships/customXml" Target="../ink/ink419.xml"/><Relationship Id="rId47" Type="http://schemas.openxmlformats.org/officeDocument/2006/relationships/image" Target="../media/image53.png"/><Relationship Id="rId63" Type="http://schemas.openxmlformats.org/officeDocument/2006/relationships/image" Target="../media/image89.png"/><Relationship Id="rId68" Type="http://schemas.openxmlformats.org/officeDocument/2006/relationships/customXml" Target="../ink/ink432.xml"/><Relationship Id="rId84" Type="http://schemas.openxmlformats.org/officeDocument/2006/relationships/customXml" Target="../ink/ink440.xml"/><Relationship Id="rId89" Type="http://schemas.openxmlformats.org/officeDocument/2006/relationships/image" Target="../media/image102.png"/><Relationship Id="rId16" Type="http://schemas.openxmlformats.org/officeDocument/2006/relationships/customXml" Target="../ink/ink406.xml"/><Relationship Id="rId107" Type="http://schemas.openxmlformats.org/officeDocument/2006/relationships/image" Target="../media/image111.png"/><Relationship Id="rId11" Type="http://schemas.openxmlformats.org/officeDocument/2006/relationships/image" Target="../media/image64.png"/><Relationship Id="rId32" Type="http://schemas.openxmlformats.org/officeDocument/2006/relationships/customXml" Target="../ink/ink414.xml"/><Relationship Id="rId37" Type="http://schemas.openxmlformats.org/officeDocument/2006/relationships/image" Target="../media/image77.png"/><Relationship Id="rId53" Type="http://schemas.openxmlformats.org/officeDocument/2006/relationships/image" Target="../media/image84.png"/><Relationship Id="rId58" Type="http://schemas.openxmlformats.org/officeDocument/2006/relationships/customXml" Target="../ink/ink427.xml"/><Relationship Id="rId74" Type="http://schemas.openxmlformats.org/officeDocument/2006/relationships/customXml" Target="../ink/ink435.xml"/><Relationship Id="rId79" Type="http://schemas.openxmlformats.org/officeDocument/2006/relationships/image" Target="../media/image97.png"/><Relationship Id="rId102" Type="http://schemas.openxmlformats.org/officeDocument/2006/relationships/customXml" Target="../ink/ink449.xml"/><Relationship Id="rId5" Type="http://schemas.openxmlformats.org/officeDocument/2006/relationships/image" Target="../media/image61.png"/><Relationship Id="rId90" Type="http://schemas.openxmlformats.org/officeDocument/2006/relationships/customXml" Target="../ink/ink443.xml"/><Relationship Id="rId95" Type="http://schemas.openxmlformats.org/officeDocument/2006/relationships/image" Target="../media/image105.png"/><Relationship Id="rId22" Type="http://schemas.openxmlformats.org/officeDocument/2006/relationships/customXml" Target="../ink/ink409.xml"/><Relationship Id="rId27" Type="http://schemas.openxmlformats.org/officeDocument/2006/relationships/image" Target="../media/image72.png"/><Relationship Id="rId43" Type="http://schemas.openxmlformats.org/officeDocument/2006/relationships/image" Target="../media/image80.png"/><Relationship Id="rId48" Type="http://schemas.openxmlformats.org/officeDocument/2006/relationships/customXml" Target="../ink/ink422.xml"/><Relationship Id="rId64" Type="http://schemas.openxmlformats.org/officeDocument/2006/relationships/customXml" Target="../ink/ink430.xml"/><Relationship Id="rId69" Type="http://schemas.openxmlformats.org/officeDocument/2006/relationships/image" Target="../media/image92.png"/><Relationship Id="rId80" Type="http://schemas.openxmlformats.org/officeDocument/2006/relationships/customXml" Target="../ink/ink438.xml"/><Relationship Id="rId85" Type="http://schemas.openxmlformats.org/officeDocument/2006/relationships/image" Target="../media/image100.png"/><Relationship Id="rId12" Type="http://schemas.openxmlformats.org/officeDocument/2006/relationships/customXml" Target="../ink/ink404.xml"/><Relationship Id="rId17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customXml" Target="../ink/ink417.xml"/><Relationship Id="rId59" Type="http://schemas.openxmlformats.org/officeDocument/2006/relationships/image" Target="../media/image87.png"/><Relationship Id="rId103" Type="http://schemas.openxmlformats.org/officeDocument/2006/relationships/image" Target="../media/image109.png"/><Relationship Id="rId108" Type="http://schemas.openxmlformats.org/officeDocument/2006/relationships/customXml" Target="../ink/ink452.xml"/><Relationship Id="rId54" Type="http://schemas.openxmlformats.org/officeDocument/2006/relationships/customXml" Target="../ink/ink425.xml"/><Relationship Id="rId70" Type="http://schemas.openxmlformats.org/officeDocument/2006/relationships/customXml" Target="../ink/ink433.xml"/><Relationship Id="rId75" Type="http://schemas.openxmlformats.org/officeDocument/2006/relationships/image" Target="../media/image95.png"/><Relationship Id="rId91" Type="http://schemas.openxmlformats.org/officeDocument/2006/relationships/image" Target="../media/image103.png"/><Relationship Id="rId96" Type="http://schemas.openxmlformats.org/officeDocument/2006/relationships/customXml" Target="../ink/ink4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1.xml"/><Relationship Id="rId15" Type="http://schemas.openxmlformats.org/officeDocument/2006/relationships/image" Target="../media/image66.png"/><Relationship Id="rId23" Type="http://schemas.openxmlformats.org/officeDocument/2006/relationships/image" Target="../media/image70.png"/><Relationship Id="rId28" Type="http://schemas.openxmlformats.org/officeDocument/2006/relationships/customXml" Target="../ink/ink412.xml"/><Relationship Id="rId36" Type="http://schemas.openxmlformats.org/officeDocument/2006/relationships/customXml" Target="../ink/ink416.xml"/><Relationship Id="rId49" Type="http://schemas.openxmlformats.org/officeDocument/2006/relationships/image" Target="../media/image82.png"/><Relationship Id="rId57" Type="http://schemas.openxmlformats.org/officeDocument/2006/relationships/image" Target="../media/image86.png"/><Relationship Id="rId106" Type="http://schemas.openxmlformats.org/officeDocument/2006/relationships/customXml" Target="../ink/ink451.xml"/><Relationship Id="rId10" Type="http://schemas.openxmlformats.org/officeDocument/2006/relationships/customXml" Target="../ink/ink403.xml"/><Relationship Id="rId31" Type="http://schemas.openxmlformats.org/officeDocument/2006/relationships/image" Target="../media/image74.png"/><Relationship Id="rId44" Type="http://schemas.openxmlformats.org/officeDocument/2006/relationships/customXml" Target="../ink/ink420.xml"/><Relationship Id="rId52" Type="http://schemas.openxmlformats.org/officeDocument/2006/relationships/customXml" Target="../ink/ink424.xml"/><Relationship Id="rId60" Type="http://schemas.openxmlformats.org/officeDocument/2006/relationships/customXml" Target="../ink/ink428.xml"/><Relationship Id="rId65" Type="http://schemas.openxmlformats.org/officeDocument/2006/relationships/image" Target="../media/image90.png"/><Relationship Id="rId73" Type="http://schemas.openxmlformats.org/officeDocument/2006/relationships/image" Target="../media/image94.png"/><Relationship Id="rId78" Type="http://schemas.openxmlformats.org/officeDocument/2006/relationships/customXml" Target="../ink/ink437.xml"/><Relationship Id="rId81" Type="http://schemas.openxmlformats.org/officeDocument/2006/relationships/image" Target="../media/image98.png"/><Relationship Id="rId86" Type="http://schemas.openxmlformats.org/officeDocument/2006/relationships/customXml" Target="../ink/ink441.xml"/><Relationship Id="rId94" Type="http://schemas.openxmlformats.org/officeDocument/2006/relationships/customXml" Target="../ink/ink445.xml"/><Relationship Id="rId99" Type="http://schemas.openxmlformats.org/officeDocument/2006/relationships/image" Target="../media/image107.png"/><Relationship Id="rId101" Type="http://schemas.openxmlformats.org/officeDocument/2006/relationships/image" Target="../media/image108.png"/><Relationship Id="rId4" Type="http://schemas.openxmlformats.org/officeDocument/2006/relationships/customXml" Target="../ink/ink400.xml"/><Relationship Id="rId9" Type="http://schemas.openxmlformats.org/officeDocument/2006/relationships/image" Target="../media/image63.png"/><Relationship Id="rId13" Type="http://schemas.openxmlformats.org/officeDocument/2006/relationships/image" Target="../media/image65.png"/><Relationship Id="rId18" Type="http://schemas.openxmlformats.org/officeDocument/2006/relationships/customXml" Target="../ink/ink407.xml"/><Relationship Id="rId39" Type="http://schemas.openxmlformats.org/officeDocument/2006/relationships/image" Target="../media/image78.png"/><Relationship Id="rId109" Type="http://schemas.openxmlformats.org/officeDocument/2006/relationships/image" Target="../media/image112.png"/><Relationship Id="rId34" Type="http://schemas.openxmlformats.org/officeDocument/2006/relationships/customXml" Target="../ink/ink415.xml"/><Relationship Id="rId50" Type="http://schemas.openxmlformats.org/officeDocument/2006/relationships/customXml" Target="../ink/ink423.xml"/><Relationship Id="rId55" Type="http://schemas.openxmlformats.org/officeDocument/2006/relationships/image" Target="../media/image85.png"/><Relationship Id="rId76" Type="http://schemas.openxmlformats.org/officeDocument/2006/relationships/customXml" Target="../ink/ink436.xml"/><Relationship Id="rId97" Type="http://schemas.openxmlformats.org/officeDocument/2006/relationships/image" Target="../media/image106.png"/><Relationship Id="rId104" Type="http://schemas.openxmlformats.org/officeDocument/2006/relationships/customXml" Target="../ink/ink450.xml"/><Relationship Id="rId7" Type="http://schemas.openxmlformats.org/officeDocument/2006/relationships/image" Target="../media/image62.png"/><Relationship Id="rId71" Type="http://schemas.openxmlformats.org/officeDocument/2006/relationships/image" Target="../media/image93.png"/><Relationship Id="rId92" Type="http://schemas.openxmlformats.org/officeDocument/2006/relationships/customXml" Target="../ink/ink444.xml"/><Relationship Id="rId2" Type="http://schemas.openxmlformats.org/officeDocument/2006/relationships/customXml" Target="../ink/ink399.xml"/><Relationship Id="rId29" Type="http://schemas.openxmlformats.org/officeDocument/2006/relationships/image" Target="../media/image73.png"/><Relationship Id="rId24" Type="http://schemas.openxmlformats.org/officeDocument/2006/relationships/customXml" Target="../ink/ink410.xml"/><Relationship Id="rId40" Type="http://schemas.openxmlformats.org/officeDocument/2006/relationships/customXml" Target="../ink/ink418.xml"/><Relationship Id="rId45" Type="http://schemas.openxmlformats.org/officeDocument/2006/relationships/image" Target="../media/image81.png"/><Relationship Id="rId66" Type="http://schemas.openxmlformats.org/officeDocument/2006/relationships/customXml" Target="../ink/ink431.xml"/><Relationship Id="rId87" Type="http://schemas.openxmlformats.org/officeDocument/2006/relationships/image" Target="../media/image101.png"/><Relationship Id="rId61" Type="http://schemas.openxmlformats.org/officeDocument/2006/relationships/image" Target="../media/image88.png"/><Relationship Id="rId82" Type="http://schemas.openxmlformats.org/officeDocument/2006/relationships/customXml" Target="../ink/ink439.xml"/><Relationship Id="rId19" Type="http://schemas.openxmlformats.org/officeDocument/2006/relationships/image" Target="../media/image68.png"/><Relationship Id="rId14" Type="http://schemas.openxmlformats.org/officeDocument/2006/relationships/customXml" Target="../ink/ink405.xml"/><Relationship Id="rId30" Type="http://schemas.openxmlformats.org/officeDocument/2006/relationships/customXml" Target="../ink/ink413.xml"/><Relationship Id="rId35" Type="http://schemas.openxmlformats.org/officeDocument/2006/relationships/image" Target="../media/image76.png"/><Relationship Id="rId56" Type="http://schemas.openxmlformats.org/officeDocument/2006/relationships/customXml" Target="../ink/ink426.xml"/><Relationship Id="rId77" Type="http://schemas.openxmlformats.org/officeDocument/2006/relationships/image" Target="../media/image96.png"/><Relationship Id="rId100" Type="http://schemas.openxmlformats.org/officeDocument/2006/relationships/customXml" Target="../ink/ink448.xml"/><Relationship Id="rId105" Type="http://schemas.openxmlformats.org/officeDocument/2006/relationships/image" Target="../media/image110.png"/><Relationship Id="rId8" Type="http://schemas.openxmlformats.org/officeDocument/2006/relationships/customXml" Target="../ink/ink402.xml"/><Relationship Id="rId51" Type="http://schemas.openxmlformats.org/officeDocument/2006/relationships/image" Target="../media/image83.png"/><Relationship Id="rId72" Type="http://schemas.openxmlformats.org/officeDocument/2006/relationships/customXml" Target="../ink/ink434.xml"/><Relationship Id="rId93" Type="http://schemas.openxmlformats.org/officeDocument/2006/relationships/image" Target="../media/image104.png"/><Relationship Id="rId98" Type="http://schemas.openxmlformats.org/officeDocument/2006/relationships/customXml" Target="../ink/ink447.xml"/><Relationship Id="rId3" Type="http://schemas.openxmlformats.org/officeDocument/2006/relationships/image" Target="../media/image60.png"/><Relationship Id="rId25" Type="http://schemas.openxmlformats.org/officeDocument/2006/relationships/image" Target="../media/image71.png"/><Relationship Id="rId46" Type="http://schemas.openxmlformats.org/officeDocument/2006/relationships/customXml" Target="../ink/ink421.xml"/><Relationship Id="rId67" Type="http://schemas.openxmlformats.org/officeDocument/2006/relationships/image" Target="../media/image91.png"/><Relationship Id="rId20" Type="http://schemas.openxmlformats.org/officeDocument/2006/relationships/customXml" Target="../ink/ink408.xml"/><Relationship Id="rId41" Type="http://schemas.openxmlformats.org/officeDocument/2006/relationships/image" Target="../media/image79.png"/><Relationship Id="rId62" Type="http://schemas.openxmlformats.org/officeDocument/2006/relationships/customXml" Target="../ink/ink429.xml"/><Relationship Id="rId83" Type="http://schemas.openxmlformats.org/officeDocument/2006/relationships/image" Target="../media/image99.png"/><Relationship Id="rId88" Type="http://schemas.openxmlformats.org/officeDocument/2006/relationships/customXml" Target="../ink/ink44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65.xml"/><Relationship Id="rId21" Type="http://schemas.openxmlformats.org/officeDocument/2006/relationships/image" Target="../media/image69.png"/><Relationship Id="rId42" Type="http://schemas.openxmlformats.org/officeDocument/2006/relationships/customXml" Target="../ink/ink473.xml"/><Relationship Id="rId47" Type="http://schemas.openxmlformats.org/officeDocument/2006/relationships/image" Target="../media/image53.png"/><Relationship Id="rId63" Type="http://schemas.openxmlformats.org/officeDocument/2006/relationships/image" Target="../media/image89.png"/><Relationship Id="rId68" Type="http://schemas.openxmlformats.org/officeDocument/2006/relationships/customXml" Target="../ink/ink486.xml"/><Relationship Id="rId84" Type="http://schemas.openxmlformats.org/officeDocument/2006/relationships/customXml" Target="../ink/ink494.xml"/><Relationship Id="rId89" Type="http://schemas.openxmlformats.org/officeDocument/2006/relationships/image" Target="../media/image102.png"/><Relationship Id="rId16" Type="http://schemas.openxmlformats.org/officeDocument/2006/relationships/customXml" Target="../ink/ink460.xml"/><Relationship Id="rId107" Type="http://schemas.openxmlformats.org/officeDocument/2006/relationships/image" Target="../media/image111.png"/><Relationship Id="rId11" Type="http://schemas.openxmlformats.org/officeDocument/2006/relationships/image" Target="../media/image64.png"/><Relationship Id="rId32" Type="http://schemas.openxmlformats.org/officeDocument/2006/relationships/customXml" Target="../ink/ink468.xml"/><Relationship Id="rId37" Type="http://schemas.openxmlformats.org/officeDocument/2006/relationships/image" Target="../media/image77.png"/><Relationship Id="rId53" Type="http://schemas.openxmlformats.org/officeDocument/2006/relationships/image" Target="../media/image84.png"/><Relationship Id="rId58" Type="http://schemas.openxmlformats.org/officeDocument/2006/relationships/customXml" Target="../ink/ink481.xml"/><Relationship Id="rId74" Type="http://schemas.openxmlformats.org/officeDocument/2006/relationships/customXml" Target="../ink/ink489.xml"/><Relationship Id="rId79" Type="http://schemas.openxmlformats.org/officeDocument/2006/relationships/image" Target="../media/image97.png"/><Relationship Id="rId102" Type="http://schemas.openxmlformats.org/officeDocument/2006/relationships/customXml" Target="../ink/ink503.xml"/><Relationship Id="rId5" Type="http://schemas.openxmlformats.org/officeDocument/2006/relationships/image" Target="../media/image61.png"/><Relationship Id="rId90" Type="http://schemas.openxmlformats.org/officeDocument/2006/relationships/customXml" Target="../ink/ink497.xml"/><Relationship Id="rId95" Type="http://schemas.openxmlformats.org/officeDocument/2006/relationships/image" Target="../media/image105.png"/><Relationship Id="rId22" Type="http://schemas.openxmlformats.org/officeDocument/2006/relationships/customXml" Target="../ink/ink463.xml"/><Relationship Id="rId27" Type="http://schemas.openxmlformats.org/officeDocument/2006/relationships/image" Target="../media/image72.png"/><Relationship Id="rId43" Type="http://schemas.openxmlformats.org/officeDocument/2006/relationships/image" Target="../media/image80.png"/><Relationship Id="rId48" Type="http://schemas.openxmlformats.org/officeDocument/2006/relationships/customXml" Target="../ink/ink476.xml"/><Relationship Id="rId64" Type="http://schemas.openxmlformats.org/officeDocument/2006/relationships/customXml" Target="../ink/ink484.xml"/><Relationship Id="rId69" Type="http://schemas.openxmlformats.org/officeDocument/2006/relationships/image" Target="../media/image92.png"/><Relationship Id="rId80" Type="http://schemas.openxmlformats.org/officeDocument/2006/relationships/customXml" Target="../ink/ink492.xml"/><Relationship Id="rId85" Type="http://schemas.openxmlformats.org/officeDocument/2006/relationships/image" Target="../media/image100.png"/><Relationship Id="rId12" Type="http://schemas.openxmlformats.org/officeDocument/2006/relationships/customXml" Target="../ink/ink458.xml"/><Relationship Id="rId17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customXml" Target="../ink/ink471.xml"/><Relationship Id="rId59" Type="http://schemas.openxmlformats.org/officeDocument/2006/relationships/image" Target="../media/image87.png"/><Relationship Id="rId103" Type="http://schemas.openxmlformats.org/officeDocument/2006/relationships/image" Target="../media/image109.png"/><Relationship Id="rId108" Type="http://schemas.openxmlformats.org/officeDocument/2006/relationships/customXml" Target="../ink/ink506.xml"/><Relationship Id="rId54" Type="http://schemas.openxmlformats.org/officeDocument/2006/relationships/customXml" Target="../ink/ink479.xml"/><Relationship Id="rId70" Type="http://schemas.openxmlformats.org/officeDocument/2006/relationships/customXml" Target="../ink/ink487.xml"/><Relationship Id="rId75" Type="http://schemas.openxmlformats.org/officeDocument/2006/relationships/image" Target="../media/image95.png"/><Relationship Id="rId91" Type="http://schemas.openxmlformats.org/officeDocument/2006/relationships/image" Target="../media/image103.png"/><Relationship Id="rId96" Type="http://schemas.openxmlformats.org/officeDocument/2006/relationships/customXml" Target="../ink/ink50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5.xml"/><Relationship Id="rId15" Type="http://schemas.openxmlformats.org/officeDocument/2006/relationships/image" Target="../media/image66.png"/><Relationship Id="rId23" Type="http://schemas.openxmlformats.org/officeDocument/2006/relationships/image" Target="../media/image70.png"/><Relationship Id="rId28" Type="http://schemas.openxmlformats.org/officeDocument/2006/relationships/customXml" Target="../ink/ink466.xml"/><Relationship Id="rId36" Type="http://schemas.openxmlformats.org/officeDocument/2006/relationships/customXml" Target="../ink/ink470.xml"/><Relationship Id="rId49" Type="http://schemas.openxmlformats.org/officeDocument/2006/relationships/image" Target="../media/image82.png"/><Relationship Id="rId57" Type="http://schemas.openxmlformats.org/officeDocument/2006/relationships/image" Target="../media/image86.png"/><Relationship Id="rId106" Type="http://schemas.openxmlformats.org/officeDocument/2006/relationships/customXml" Target="../ink/ink505.xml"/><Relationship Id="rId10" Type="http://schemas.openxmlformats.org/officeDocument/2006/relationships/customXml" Target="../ink/ink457.xml"/><Relationship Id="rId31" Type="http://schemas.openxmlformats.org/officeDocument/2006/relationships/image" Target="../media/image74.png"/><Relationship Id="rId44" Type="http://schemas.openxmlformats.org/officeDocument/2006/relationships/customXml" Target="../ink/ink474.xml"/><Relationship Id="rId52" Type="http://schemas.openxmlformats.org/officeDocument/2006/relationships/customXml" Target="../ink/ink478.xml"/><Relationship Id="rId60" Type="http://schemas.openxmlformats.org/officeDocument/2006/relationships/customXml" Target="../ink/ink482.xml"/><Relationship Id="rId65" Type="http://schemas.openxmlformats.org/officeDocument/2006/relationships/image" Target="../media/image90.png"/><Relationship Id="rId73" Type="http://schemas.openxmlformats.org/officeDocument/2006/relationships/image" Target="../media/image94.png"/><Relationship Id="rId78" Type="http://schemas.openxmlformats.org/officeDocument/2006/relationships/customXml" Target="../ink/ink491.xml"/><Relationship Id="rId81" Type="http://schemas.openxmlformats.org/officeDocument/2006/relationships/image" Target="../media/image98.png"/><Relationship Id="rId86" Type="http://schemas.openxmlformats.org/officeDocument/2006/relationships/customXml" Target="../ink/ink495.xml"/><Relationship Id="rId94" Type="http://schemas.openxmlformats.org/officeDocument/2006/relationships/customXml" Target="../ink/ink499.xml"/><Relationship Id="rId99" Type="http://schemas.openxmlformats.org/officeDocument/2006/relationships/image" Target="../media/image107.png"/><Relationship Id="rId101" Type="http://schemas.openxmlformats.org/officeDocument/2006/relationships/image" Target="../media/image108.png"/><Relationship Id="rId4" Type="http://schemas.openxmlformats.org/officeDocument/2006/relationships/customXml" Target="../ink/ink454.xml"/><Relationship Id="rId9" Type="http://schemas.openxmlformats.org/officeDocument/2006/relationships/image" Target="../media/image63.png"/><Relationship Id="rId13" Type="http://schemas.openxmlformats.org/officeDocument/2006/relationships/image" Target="../media/image65.png"/><Relationship Id="rId18" Type="http://schemas.openxmlformats.org/officeDocument/2006/relationships/customXml" Target="../ink/ink461.xml"/><Relationship Id="rId39" Type="http://schemas.openxmlformats.org/officeDocument/2006/relationships/image" Target="../media/image78.png"/><Relationship Id="rId109" Type="http://schemas.openxmlformats.org/officeDocument/2006/relationships/image" Target="../media/image112.png"/><Relationship Id="rId34" Type="http://schemas.openxmlformats.org/officeDocument/2006/relationships/customXml" Target="../ink/ink469.xml"/><Relationship Id="rId50" Type="http://schemas.openxmlformats.org/officeDocument/2006/relationships/customXml" Target="../ink/ink477.xml"/><Relationship Id="rId55" Type="http://schemas.openxmlformats.org/officeDocument/2006/relationships/image" Target="../media/image85.png"/><Relationship Id="rId76" Type="http://schemas.openxmlformats.org/officeDocument/2006/relationships/customXml" Target="../ink/ink490.xml"/><Relationship Id="rId97" Type="http://schemas.openxmlformats.org/officeDocument/2006/relationships/image" Target="../media/image106.png"/><Relationship Id="rId104" Type="http://schemas.openxmlformats.org/officeDocument/2006/relationships/customXml" Target="../ink/ink504.xml"/><Relationship Id="rId7" Type="http://schemas.openxmlformats.org/officeDocument/2006/relationships/image" Target="../media/image62.png"/><Relationship Id="rId71" Type="http://schemas.openxmlformats.org/officeDocument/2006/relationships/image" Target="../media/image93.png"/><Relationship Id="rId92" Type="http://schemas.openxmlformats.org/officeDocument/2006/relationships/customXml" Target="../ink/ink498.xml"/><Relationship Id="rId2" Type="http://schemas.openxmlformats.org/officeDocument/2006/relationships/customXml" Target="../ink/ink453.xml"/><Relationship Id="rId29" Type="http://schemas.openxmlformats.org/officeDocument/2006/relationships/image" Target="../media/image73.png"/><Relationship Id="rId24" Type="http://schemas.openxmlformats.org/officeDocument/2006/relationships/customXml" Target="../ink/ink464.xml"/><Relationship Id="rId40" Type="http://schemas.openxmlformats.org/officeDocument/2006/relationships/customXml" Target="../ink/ink472.xml"/><Relationship Id="rId45" Type="http://schemas.openxmlformats.org/officeDocument/2006/relationships/image" Target="../media/image81.png"/><Relationship Id="rId66" Type="http://schemas.openxmlformats.org/officeDocument/2006/relationships/customXml" Target="../ink/ink485.xml"/><Relationship Id="rId87" Type="http://schemas.openxmlformats.org/officeDocument/2006/relationships/image" Target="../media/image101.png"/><Relationship Id="rId110" Type="http://schemas.openxmlformats.org/officeDocument/2006/relationships/customXml" Target="../ink/ink507.xml"/><Relationship Id="rId61" Type="http://schemas.openxmlformats.org/officeDocument/2006/relationships/image" Target="../media/image88.png"/><Relationship Id="rId82" Type="http://schemas.openxmlformats.org/officeDocument/2006/relationships/customXml" Target="../ink/ink493.xml"/><Relationship Id="rId19" Type="http://schemas.openxmlformats.org/officeDocument/2006/relationships/image" Target="../media/image68.png"/><Relationship Id="rId14" Type="http://schemas.openxmlformats.org/officeDocument/2006/relationships/customXml" Target="../ink/ink459.xml"/><Relationship Id="rId30" Type="http://schemas.openxmlformats.org/officeDocument/2006/relationships/customXml" Target="../ink/ink467.xml"/><Relationship Id="rId35" Type="http://schemas.openxmlformats.org/officeDocument/2006/relationships/image" Target="../media/image76.png"/><Relationship Id="rId56" Type="http://schemas.openxmlformats.org/officeDocument/2006/relationships/customXml" Target="../ink/ink480.xml"/><Relationship Id="rId77" Type="http://schemas.openxmlformats.org/officeDocument/2006/relationships/image" Target="../media/image96.png"/><Relationship Id="rId100" Type="http://schemas.openxmlformats.org/officeDocument/2006/relationships/customXml" Target="../ink/ink502.xml"/><Relationship Id="rId105" Type="http://schemas.openxmlformats.org/officeDocument/2006/relationships/image" Target="../media/image110.png"/><Relationship Id="rId8" Type="http://schemas.openxmlformats.org/officeDocument/2006/relationships/customXml" Target="../ink/ink456.xml"/><Relationship Id="rId51" Type="http://schemas.openxmlformats.org/officeDocument/2006/relationships/image" Target="../media/image83.png"/><Relationship Id="rId72" Type="http://schemas.openxmlformats.org/officeDocument/2006/relationships/customXml" Target="../ink/ink488.xml"/><Relationship Id="rId93" Type="http://schemas.openxmlformats.org/officeDocument/2006/relationships/image" Target="../media/image104.png"/><Relationship Id="rId98" Type="http://schemas.openxmlformats.org/officeDocument/2006/relationships/customXml" Target="../ink/ink501.xml"/><Relationship Id="rId3" Type="http://schemas.openxmlformats.org/officeDocument/2006/relationships/image" Target="../media/image60.png"/><Relationship Id="rId25" Type="http://schemas.openxmlformats.org/officeDocument/2006/relationships/image" Target="../media/image71.png"/><Relationship Id="rId46" Type="http://schemas.openxmlformats.org/officeDocument/2006/relationships/customXml" Target="../ink/ink475.xml"/><Relationship Id="rId67" Type="http://schemas.openxmlformats.org/officeDocument/2006/relationships/image" Target="../media/image91.png"/><Relationship Id="rId20" Type="http://schemas.openxmlformats.org/officeDocument/2006/relationships/customXml" Target="../ink/ink462.xml"/><Relationship Id="rId41" Type="http://schemas.openxmlformats.org/officeDocument/2006/relationships/image" Target="../media/image79.png"/><Relationship Id="rId62" Type="http://schemas.openxmlformats.org/officeDocument/2006/relationships/customXml" Target="../ink/ink483.xml"/><Relationship Id="rId83" Type="http://schemas.openxmlformats.org/officeDocument/2006/relationships/image" Target="../media/image99.png"/><Relationship Id="rId88" Type="http://schemas.openxmlformats.org/officeDocument/2006/relationships/customXml" Target="../ink/ink496.xml"/><Relationship Id="rId111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20.xml"/><Relationship Id="rId117" Type="http://schemas.openxmlformats.org/officeDocument/2006/relationships/image" Target="../media/image116.png"/><Relationship Id="rId21" Type="http://schemas.openxmlformats.org/officeDocument/2006/relationships/image" Target="../media/image69.png"/><Relationship Id="rId42" Type="http://schemas.openxmlformats.org/officeDocument/2006/relationships/customXml" Target="../ink/ink528.xml"/><Relationship Id="rId47" Type="http://schemas.openxmlformats.org/officeDocument/2006/relationships/image" Target="../media/image53.png"/><Relationship Id="rId63" Type="http://schemas.openxmlformats.org/officeDocument/2006/relationships/image" Target="../media/image89.png"/><Relationship Id="rId68" Type="http://schemas.openxmlformats.org/officeDocument/2006/relationships/customXml" Target="../ink/ink541.xml"/><Relationship Id="rId84" Type="http://schemas.openxmlformats.org/officeDocument/2006/relationships/customXml" Target="../ink/ink549.xml"/><Relationship Id="rId89" Type="http://schemas.openxmlformats.org/officeDocument/2006/relationships/image" Target="../media/image102.png"/><Relationship Id="rId112" Type="http://schemas.openxmlformats.org/officeDocument/2006/relationships/customXml" Target="../ink/ink563.xml"/><Relationship Id="rId16" Type="http://schemas.openxmlformats.org/officeDocument/2006/relationships/customXml" Target="../ink/ink515.xml"/><Relationship Id="rId107" Type="http://schemas.openxmlformats.org/officeDocument/2006/relationships/image" Target="../media/image111.png"/><Relationship Id="rId11" Type="http://schemas.openxmlformats.org/officeDocument/2006/relationships/image" Target="../media/image64.png"/><Relationship Id="rId32" Type="http://schemas.openxmlformats.org/officeDocument/2006/relationships/customXml" Target="../ink/ink523.xml"/><Relationship Id="rId37" Type="http://schemas.openxmlformats.org/officeDocument/2006/relationships/image" Target="../media/image77.png"/><Relationship Id="rId53" Type="http://schemas.openxmlformats.org/officeDocument/2006/relationships/image" Target="../media/image84.png"/><Relationship Id="rId58" Type="http://schemas.openxmlformats.org/officeDocument/2006/relationships/customXml" Target="../ink/ink536.xml"/><Relationship Id="rId74" Type="http://schemas.openxmlformats.org/officeDocument/2006/relationships/customXml" Target="../ink/ink544.xml"/><Relationship Id="rId79" Type="http://schemas.openxmlformats.org/officeDocument/2006/relationships/image" Target="../media/image97.png"/><Relationship Id="rId102" Type="http://schemas.openxmlformats.org/officeDocument/2006/relationships/customXml" Target="../ink/ink558.xml"/><Relationship Id="rId123" Type="http://schemas.openxmlformats.org/officeDocument/2006/relationships/image" Target="../media/image119.png"/><Relationship Id="rId5" Type="http://schemas.openxmlformats.org/officeDocument/2006/relationships/image" Target="../media/image61.png"/><Relationship Id="rId90" Type="http://schemas.openxmlformats.org/officeDocument/2006/relationships/customXml" Target="../ink/ink552.xml"/><Relationship Id="rId95" Type="http://schemas.openxmlformats.org/officeDocument/2006/relationships/image" Target="../media/image105.png"/><Relationship Id="rId22" Type="http://schemas.openxmlformats.org/officeDocument/2006/relationships/customXml" Target="../ink/ink518.xml"/><Relationship Id="rId27" Type="http://schemas.openxmlformats.org/officeDocument/2006/relationships/image" Target="../media/image72.png"/><Relationship Id="rId43" Type="http://schemas.openxmlformats.org/officeDocument/2006/relationships/image" Target="../media/image80.png"/><Relationship Id="rId48" Type="http://schemas.openxmlformats.org/officeDocument/2006/relationships/customXml" Target="../ink/ink531.xml"/><Relationship Id="rId64" Type="http://schemas.openxmlformats.org/officeDocument/2006/relationships/customXml" Target="../ink/ink539.xml"/><Relationship Id="rId69" Type="http://schemas.openxmlformats.org/officeDocument/2006/relationships/image" Target="../media/image92.png"/><Relationship Id="rId113" Type="http://schemas.openxmlformats.org/officeDocument/2006/relationships/image" Target="../media/image114.png"/><Relationship Id="rId118" Type="http://schemas.openxmlformats.org/officeDocument/2006/relationships/customXml" Target="../ink/ink566.xml"/><Relationship Id="rId80" Type="http://schemas.openxmlformats.org/officeDocument/2006/relationships/customXml" Target="../ink/ink547.xml"/><Relationship Id="rId85" Type="http://schemas.openxmlformats.org/officeDocument/2006/relationships/image" Target="../media/image100.png"/><Relationship Id="rId12" Type="http://schemas.openxmlformats.org/officeDocument/2006/relationships/customXml" Target="../ink/ink513.xml"/><Relationship Id="rId17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customXml" Target="../ink/ink526.xml"/><Relationship Id="rId59" Type="http://schemas.openxmlformats.org/officeDocument/2006/relationships/image" Target="../media/image87.png"/><Relationship Id="rId103" Type="http://schemas.openxmlformats.org/officeDocument/2006/relationships/image" Target="../media/image109.png"/><Relationship Id="rId108" Type="http://schemas.openxmlformats.org/officeDocument/2006/relationships/customXml" Target="../ink/ink561.xml"/><Relationship Id="rId54" Type="http://schemas.openxmlformats.org/officeDocument/2006/relationships/customXml" Target="../ink/ink534.xml"/><Relationship Id="rId70" Type="http://schemas.openxmlformats.org/officeDocument/2006/relationships/customXml" Target="../ink/ink542.xml"/><Relationship Id="rId75" Type="http://schemas.openxmlformats.org/officeDocument/2006/relationships/image" Target="../media/image95.png"/><Relationship Id="rId91" Type="http://schemas.openxmlformats.org/officeDocument/2006/relationships/image" Target="../media/image103.png"/><Relationship Id="rId96" Type="http://schemas.openxmlformats.org/officeDocument/2006/relationships/customXml" Target="../ink/ink55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0.xml"/><Relationship Id="rId23" Type="http://schemas.openxmlformats.org/officeDocument/2006/relationships/image" Target="../media/image70.png"/><Relationship Id="rId28" Type="http://schemas.openxmlformats.org/officeDocument/2006/relationships/customXml" Target="../ink/ink521.xml"/><Relationship Id="rId49" Type="http://schemas.openxmlformats.org/officeDocument/2006/relationships/image" Target="../media/image82.png"/><Relationship Id="rId114" Type="http://schemas.openxmlformats.org/officeDocument/2006/relationships/customXml" Target="../ink/ink564.xml"/><Relationship Id="rId119" Type="http://schemas.openxmlformats.org/officeDocument/2006/relationships/image" Target="../media/image117.png"/><Relationship Id="rId44" Type="http://schemas.openxmlformats.org/officeDocument/2006/relationships/customXml" Target="../ink/ink529.xml"/><Relationship Id="rId60" Type="http://schemas.openxmlformats.org/officeDocument/2006/relationships/customXml" Target="../ink/ink537.xml"/><Relationship Id="rId65" Type="http://schemas.openxmlformats.org/officeDocument/2006/relationships/image" Target="../media/image90.png"/><Relationship Id="rId81" Type="http://schemas.openxmlformats.org/officeDocument/2006/relationships/image" Target="../media/image98.png"/><Relationship Id="rId86" Type="http://schemas.openxmlformats.org/officeDocument/2006/relationships/customXml" Target="../ink/ink550.xml"/><Relationship Id="rId4" Type="http://schemas.openxmlformats.org/officeDocument/2006/relationships/customXml" Target="../ink/ink509.xml"/><Relationship Id="rId9" Type="http://schemas.openxmlformats.org/officeDocument/2006/relationships/image" Target="../media/image63.png"/><Relationship Id="rId13" Type="http://schemas.openxmlformats.org/officeDocument/2006/relationships/image" Target="../media/image65.png"/><Relationship Id="rId18" Type="http://schemas.openxmlformats.org/officeDocument/2006/relationships/customXml" Target="../ink/ink516.xml"/><Relationship Id="rId39" Type="http://schemas.openxmlformats.org/officeDocument/2006/relationships/image" Target="../media/image78.png"/><Relationship Id="rId109" Type="http://schemas.openxmlformats.org/officeDocument/2006/relationships/image" Target="../media/image112.png"/><Relationship Id="rId34" Type="http://schemas.openxmlformats.org/officeDocument/2006/relationships/customXml" Target="../ink/ink524.xml"/><Relationship Id="rId50" Type="http://schemas.openxmlformats.org/officeDocument/2006/relationships/customXml" Target="../ink/ink532.xml"/><Relationship Id="rId55" Type="http://schemas.openxmlformats.org/officeDocument/2006/relationships/image" Target="../media/image85.png"/><Relationship Id="rId76" Type="http://schemas.openxmlformats.org/officeDocument/2006/relationships/customXml" Target="../ink/ink545.xml"/><Relationship Id="rId97" Type="http://schemas.openxmlformats.org/officeDocument/2006/relationships/image" Target="../media/image106.png"/><Relationship Id="rId104" Type="http://schemas.openxmlformats.org/officeDocument/2006/relationships/customXml" Target="../ink/ink559.xml"/><Relationship Id="rId120" Type="http://schemas.openxmlformats.org/officeDocument/2006/relationships/customXml" Target="../ink/ink567.xml"/><Relationship Id="rId7" Type="http://schemas.openxmlformats.org/officeDocument/2006/relationships/image" Target="../media/image62.png"/><Relationship Id="rId71" Type="http://schemas.openxmlformats.org/officeDocument/2006/relationships/image" Target="../media/image93.png"/><Relationship Id="rId92" Type="http://schemas.openxmlformats.org/officeDocument/2006/relationships/customXml" Target="../ink/ink553.xml"/><Relationship Id="rId2" Type="http://schemas.openxmlformats.org/officeDocument/2006/relationships/customXml" Target="../ink/ink508.xml"/><Relationship Id="rId29" Type="http://schemas.openxmlformats.org/officeDocument/2006/relationships/image" Target="../media/image73.png"/><Relationship Id="rId24" Type="http://schemas.openxmlformats.org/officeDocument/2006/relationships/customXml" Target="../ink/ink519.xml"/><Relationship Id="rId40" Type="http://schemas.openxmlformats.org/officeDocument/2006/relationships/customXml" Target="../ink/ink527.xml"/><Relationship Id="rId45" Type="http://schemas.openxmlformats.org/officeDocument/2006/relationships/image" Target="../media/image81.png"/><Relationship Id="rId66" Type="http://schemas.openxmlformats.org/officeDocument/2006/relationships/customXml" Target="../ink/ink540.xml"/><Relationship Id="rId87" Type="http://schemas.openxmlformats.org/officeDocument/2006/relationships/image" Target="../media/image101.png"/><Relationship Id="rId110" Type="http://schemas.openxmlformats.org/officeDocument/2006/relationships/customXml" Target="../ink/ink562.xml"/><Relationship Id="rId115" Type="http://schemas.openxmlformats.org/officeDocument/2006/relationships/image" Target="../media/image115.png"/><Relationship Id="rId61" Type="http://schemas.openxmlformats.org/officeDocument/2006/relationships/image" Target="../media/image88.png"/><Relationship Id="rId82" Type="http://schemas.openxmlformats.org/officeDocument/2006/relationships/customXml" Target="../ink/ink548.xml"/><Relationship Id="rId19" Type="http://schemas.openxmlformats.org/officeDocument/2006/relationships/image" Target="../media/image68.png"/><Relationship Id="rId14" Type="http://schemas.openxmlformats.org/officeDocument/2006/relationships/customXml" Target="../ink/ink514.xml"/><Relationship Id="rId30" Type="http://schemas.openxmlformats.org/officeDocument/2006/relationships/customXml" Target="../ink/ink522.xml"/><Relationship Id="rId35" Type="http://schemas.openxmlformats.org/officeDocument/2006/relationships/image" Target="../media/image76.png"/><Relationship Id="rId56" Type="http://schemas.openxmlformats.org/officeDocument/2006/relationships/customXml" Target="../ink/ink535.xml"/><Relationship Id="rId77" Type="http://schemas.openxmlformats.org/officeDocument/2006/relationships/image" Target="../media/image96.png"/><Relationship Id="rId100" Type="http://schemas.openxmlformats.org/officeDocument/2006/relationships/customXml" Target="../ink/ink557.xml"/><Relationship Id="rId105" Type="http://schemas.openxmlformats.org/officeDocument/2006/relationships/image" Target="../media/image110.png"/><Relationship Id="rId8" Type="http://schemas.openxmlformats.org/officeDocument/2006/relationships/customXml" Target="../ink/ink511.xml"/><Relationship Id="rId51" Type="http://schemas.openxmlformats.org/officeDocument/2006/relationships/image" Target="../media/image83.png"/><Relationship Id="rId72" Type="http://schemas.openxmlformats.org/officeDocument/2006/relationships/customXml" Target="../ink/ink543.xml"/><Relationship Id="rId93" Type="http://schemas.openxmlformats.org/officeDocument/2006/relationships/image" Target="../media/image104.png"/><Relationship Id="rId98" Type="http://schemas.openxmlformats.org/officeDocument/2006/relationships/customXml" Target="../ink/ink556.xml"/><Relationship Id="rId121" Type="http://schemas.openxmlformats.org/officeDocument/2006/relationships/image" Target="../media/image118.png"/><Relationship Id="rId3" Type="http://schemas.openxmlformats.org/officeDocument/2006/relationships/image" Target="../media/image60.png"/><Relationship Id="rId25" Type="http://schemas.openxmlformats.org/officeDocument/2006/relationships/image" Target="../media/image71.png"/><Relationship Id="rId46" Type="http://schemas.openxmlformats.org/officeDocument/2006/relationships/customXml" Target="../ink/ink530.xml"/><Relationship Id="rId67" Type="http://schemas.openxmlformats.org/officeDocument/2006/relationships/image" Target="../media/image91.png"/><Relationship Id="rId116" Type="http://schemas.openxmlformats.org/officeDocument/2006/relationships/customXml" Target="../ink/ink565.xml"/><Relationship Id="rId20" Type="http://schemas.openxmlformats.org/officeDocument/2006/relationships/customXml" Target="../ink/ink517.xml"/><Relationship Id="rId41" Type="http://schemas.openxmlformats.org/officeDocument/2006/relationships/image" Target="../media/image79.png"/><Relationship Id="rId62" Type="http://schemas.openxmlformats.org/officeDocument/2006/relationships/customXml" Target="../ink/ink538.xml"/><Relationship Id="rId83" Type="http://schemas.openxmlformats.org/officeDocument/2006/relationships/image" Target="../media/image99.png"/><Relationship Id="rId88" Type="http://schemas.openxmlformats.org/officeDocument/2006/relationships/customXml" Target="../ink/ink551.xml"/><Relationship Id="rId111" Type="http://schemas.openxmlformats.org/officeDocument/2006/relationships/image" Target="../media/image113.png"/><Relationship Id="rId15" Type="http://schemas.openxmlformats.org/officeDocument/2006/relationships/image" Target="../media/image66.png"/><Relationship Id="rId36" Type="http://schemas.openxmlformats.org/officeDocument/2006/relationships/customXml" Target="../ink/ink525.xml"/><Relationship Id="rId57" Type="http://schemas.openxmlformats.org/officeDocument/2006/relationships/image" Target="../media/image86.png"/><Relationship Id="rId106" Type="http://schemas.openxmlformats.org/officeDocument/2006/relationships/customXml" Target="../ink/ink560.xml"/><Relationship Id="rId10" Type="http://schemas.openxmlformats.org/officeDocument/2006/relationships/customXml" Target="../ink/ink512.xml"/><Relationship Id="rId31" Type="http://schemas.openxmlformats.org/officeDocument/2006/relationships/image" Target="../media/image74.png"/><Relationship Id="rId52" Type="http://schemas.openxmlformats.org/officeDocument/2006/relationships/customXml" Target="../ink/ink533.xml"/><Relationship Id="rId73" Type="http://schemas.openxmlformats.org/officeDocument/2006/relationships/image" Target="../media/image94.png"/><Relationship Id="rId78" Type="http://schemas.openxmlformats.org/officeDocument/2006/relationships/customXml" Target="../ink/ink546.xml"/><Relationship Id="rId94" Type="http://schemas.openxmlformats.org/officeDocument/2006/relationships/customXml" Target="../ink/ink554.xml"/><Relationship Id="rId99" Type="http://schemas.openxmlformats.org/officeDocument/2006/relationships/image" Target="../media/image107.png"/><Relationship Id="rId101" Type="http://schemas.openxmlformats.org/officeDocument/2006/relationships/image" Target="../media/image108.png"/><Relationship Id="rId122" Type="http://schemas.openxmlformats.org/officeDocument/2006/relationships/customXml" Target="../ink/ink56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8.png"/><Relationship Id="rId18" Type="http://schemas.openxmlformats.org/officeDocument/2006/relationships/customXml" Target="../ink/ink17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4.xml"/><Relationship Id="rId17" Type="http://schemas.openxmlformats.org/officeDocument/2006/relationships/image" Target="../media/image10.png"/><Relationship Id="rId2" Type="http://schemas.openxmlformats.org/officeDocument/2006/relationships/customXml" Target="../ink/ink9.xml"/><Relationship Id="rId16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13.xml"/><Relationship Id="rId19" Type="http://schemas.openxmlformats.org/officeDocument/2006/relationships/image" Target="../media/image11.png"/><Relationship Id="rId4" Type="http://schemas.openxmlformats.org/officeDocument/2006/relationships/customXml" Target="../ink/ink10.xml"/><Relationship Id="rId9" Type="http://schemas.openxmlformats.org/officeDocument/2006/relationships/image" Target="../media/image6.png"/><Relationship Id="rId14" Type="http://schemas.openxmlformats.org/officeDocument/2006/relationships/customXml" Target="../ink/ink15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png"/><Relationship Id="rId21" Type="http://schemas.openxmlformats.org/officeDocument/2006/relationships/image" Target="../media/image69.png"/><Relationship Id="rId42" Type="http://schemas.openxmlformats.org/officeDocument/2006/relationships/customXml" Target="../ink/ink589.xml"/><Relationship Id="rId63" Type="http://schemas.openxmlformats.org/officeDocument/2006/relationships/image" Target="../media/image89.png"/><Relationship Id="rId84" Type="http://schemas.openxmlformats.org/officeDocument/2006/relationships/customXml" Target="../ink/ink610.xml"/><Relationship Id="rId138" Type="http://schemas.openxmlformats.org/officeDocument/2006/relationships/customXml" Target="../ink/ink637.xml"/><Relationship Id="rId107" Type="http://schemas.openxmlformats.org/officeDocument/2006/relationships/image" Target="../media/image111.png"/><Relationship Id="rId11" Type="http://schemas.openxmlformats.org/officeDocument/2006/relationships/image" Target="../media/image64.png"/><Relationship Id="rId32" Type="http://schemas.openxmlformats.org/officeDocument/2006/relationships/customXml" Target="../ink/ink584.xml"/><Relationship Id="rId53" Type="http://schemas.openxmlformats.org/officeDocument/2006/relationships/image" Target="../media/image84.png"/><Relationship Id="rId74" Type="http://schemas.openxmlformats.org/officeDocument/2006/relationships/customXml" Target="../ink/ink605.xml"/><Relationship Id="rId128" Type="http://schemas.openxmlformats.org/officeDocument/2006/relationships/customXml" Target="../ink/ink632.xml"/><Relationship Id="rId149" Type="http://schemas.openxmlformats.org/officeDocument/2006/relationships/image" Target="../media/image132.png"/><Relationship Id="rId5" Type="http://schemas.openxmlformats.org/officeDocument/2006/relationships/image" Target="../media/image61.png"/><Relationship Id="rId95" Type="http://schemas.openxmlformats.org/officeDocument/2006/relationships/image" Target="../media/image105.png"/><Relationship Id="rId22" Type="http://schemas.openxmlformats.org/officeDocument/2006/relationships/customXml" Target="../ink/ink579.xml"/><Relationship Id="rId27" Type="http://schemas.openxmlformats.org/officeDocument/2006/relationships/image" Target="../media/image72.png"/><Relationship Id="rId43" Type="http://schemas.openxmlformats.org/officeDocument/2006/relationships/image" Target="../media/image80.png"/><Relationship Id="rId48" Type="http://schemas.openxmlformats.org/officeDocument/2006/relationships/customXml" Target="../ink/ink592.xml"/><Relationship Id="rId64" Type="http://schemas.openxmlformats.org/officeDocument/2006/relationships/customXml" Target="../ink/ink600.xml"/><Relationship Id="rId69" Type="http://schemas.openxmlformats.org/officeDocument/2006/relationships/image" Target="../media/image92.png"/><Relationship Id="rId113" Type="http://schemas.openxmlformats.org/officeDocument/2006/relationships/image" Target="../media/image114.png"/><Relationship Id="rId118" Type="http://schemas.openxmlformats.org/officeDocument/2006/relationships/customXml" Target="../ink/ink627.xml"/><Relationship Id="rId134" Type="http://schemas.openxmlformats.org/officeDocument/2006/relationships/customXml" Target="../ink/ink635.xml"/><Relationship Id="rId139" Type="http://schemas.openxmlformats.org/officeDocument/2006/relationships/image" Target="../media/image127.png"/><Relationship Id="rId80" Type="http://schemas.openxmlformats.org/officeDocument/2006/relationships/customXml" Target="../ink/ink608.xml"/><Relationship Id="rId85" Type="http://schemas.openxmlformats.org/officeDocument/2006/relationships/image" Target="../media/image100.png"/><Relationship Id="rId12" Type="http://schemas.openxmlformats.org/officeDocument/2006/relationships/customXml" Target="../ink/ink574.xml"/><Relationship Id="rId17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customXml" Target="../ink/ink587.xml"/><Relationship Id="rId59" Type="http://schemas.openxmlformats.org/officeDocument/2006/relationships/image" Target="../media/image87.png"/><Relationship Id="rId103" Type="http://schemas.openxmlformats.org/officeDocument/2006/relationships/image" Target="../media/image109.png"/><Relationship Id="rId108" Type="http://schemas.openxmlformats.org/officeDocument/2006/relationships/customXml" Target="../ink/ink622.xml"/><Relationship Id="rId124" Type="http://schemas.openxmlformats.org/officeDocument/2006/relationships/customXml" Target="../ink/ink630.xml"/><Relationship Id="rId129" Type="http://schemas.openxmlformats.org/officeDocument/2006/relationships/image" Target="../media/image122.png"/><Relationship Id="rId54" Type="http://schemas.openxmlformats.org/officeDocument/2006/relationships/customXml" Target="../ink/ink595.xml"/><Relationship Id="rId70" Type="http://schemas.openxmlformats.org/officeDocument/2006/relationships/customXml" Target="../ink/ink603.xml"/><Relationship Id="rId75" Type="http://schemas.openxmlformats.org/officeDocument/2006/relationships/image" Target="../media/image95.png"/><Relationship Id="rId91" Type="http://schemas.openxmlformats.org/officeDocument/2006/relationships/image" Target="../media/image103.png"/><Relationship Id="rId96" Type="http://schemas.openxmlformats.org/officeDocument/2006/relationships/customXml" Target="../ink/ink616.xml"/><Relationship Id="rId140" Type="http://schemas.openxmlformats.org/officeDocument/2006/relationships/customXml" Target="../ink/ink638.xml"/><Relationship Id="rId145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1.xml"/><Relationship Id="rId23" Type="http://schemas.openxmlformats.org/officeDocument/2006/relationships/image" Target="../media/image70.png"/><Relationship Id="rId28" Type="http://schemas.openxmlformats.org/officeDocument/2006/relationships/customXml" Target="../ink/ink582.xml"/><Relationship Id="rId49" Type="http://schemas.openxmlformats.org/officeDocument/2006/relationships/image" Target="../media/image82.png"/><Relationship Id="rId114" Type="http://schemas.openxmlformats.org/officeDocument/2006/relationships/customXml" Target="../ink/ink625.xml"/><Relationship Id="rId119" Type="http://schemas.openxmlformats.org/officeDocument/2006/relationships/image" Target="../media/image117.png"/><Relationship Id="rId44" Type="http://schemas.openxmlformats.org/officeDocument/2006/relationships/customXml" Target="../ink/ink590.xml"/><Relationship Id="rId60" Type="http://schemas.openxmlformats.org/officeDocument/2006/relationships/customXml" Target="../ink/ink598.xml"/><Relationship Id="rId65" Type="http://schemas.openxmlformats.org/officeDocument/2006/relationships/image" Target="../media/image90.png"/><Relationship Id="rId81" Type="http://schemas.openxmlformats.org/officeDocument/2006/relationships/image" Target="../media/image98.png"/><Relationship Id="rId86" Type="http://schemas.openxmlformats.org/officeDocument/2006/relationships/customXml" Target="../ink/ink611.xml"/><Relationship Id="rId130" Type="http://schemas.openxmlformats.org/officeDocument/2006/relationships/customXml" Target="../ink/ink633.xml"/><Relationship Id="rId135" Type="http://schemas.openxmlformats.org/officeDocument/2006/relationships/image" Target="../media/image125.png"/><Relationship Id="rId13" Type="http://schemas.openxmlformats.org/officeDocument/2006/relationships/image" Target="../media/image65.png"/><Relationship Id="rId18" Type="http://schemas.openxmlformats.org/officeDocument/2006/relationships/customXml" Target="../ink/ink577.xml"/><Relationship Id="rId39" Type="http://schemas.openxmlformats.org/officeDocument/2006/relationships/image" Target="../media/image78.png"/><Relationship Id="rId109" Type="http://schemas.openxmlformats.org/officeDocument/2006/relationships/image" Target="../media/image112.png"/><Relationship Id="rId34" Type="http://schemas.openxmlformats.org/officeDocument/2006/relationships/customXml" Target="../ink/ink585.xml"/><Relationship Id="rId50" Type="http://schemas.openxmlformats.org/officeDocument/2006/relationships/customXml" Target="../ink/ink593.xml"/><Relationship Id="rId55" Type="http://schemas.openxmlformats.org/officeDocument/2006/relationships/image" Target="../media/image85.png"/><Relationship Id="rId76" Type="http://schemas.openxmlformats.org/officeDocument/2006/relationships/customXml" Target="../ink/ink606.xml"/><Relationship Id="rId97" Type="http://schemas.openxmlformats.org/officeDocument/2006/relationships/image" Target="../media/image106.png"/><Relationship Id="rId104" Type="http://schemas.openxmlformats.org/officeDocument/2006/relationships/customXml" Target="../ink/ink620.xml"/><Relationship Id="rId120" Type="http://schemas.openxmlformats.org/officeDocument/2006/relationships/customXml" Target="../ink/ink628.xml"/><Relationship Id="rId125" Type="http://schemas.openxmlformats.org/officeDocument/2006/relationships/image" Target="../media/image120.png"/><Relationship Id="rId141" Type="http://schemas.openxmlformats.org/officeDocument/2006/relationships/image" Target="../media/image128.png"/><Relationship Id="rId146" Type="http://schemas.openxmlformats.org/officeDocument/2006/relationships/customXml" Target="../ink/ink641.xml"/><Relationship Id="rId7" Type="http://schemas.openxmlformats.org/officeDocument/2006/relationships/image" Target="../media/image62.png"/><Relationship Id="rId71" Type="http://schemas.openxmlformats.org/officeDocument/2006/relationships/image" Target="../media/image93.png"/><Relationship Id="rId92" Type="http://schemas.openxmlformats.org/officeDocument/2006/relationships/customXml" Target="../ink/ink614.xml"/><Relationship Id="rId2" Type="http://schemas.openxmlformats.org/officeDocument/2006/relationships/customXml" Target="../ink/ink569.xml"/><Relationship Id="rId29" Type="http://schemas.openxmlformats.org/officeDocument/2006/relationships/image" Target="../media/image73.png"/><Relationship Id="rId24" Type="http://schemas.openxmlformats.org/officeDocument/2006/relationships/customXml" Target="../ink/ink580.xml"/><Relationship Id="rId40" Type="http://schemas.openxmlformats.org/officeDocument/2006/relationships/customXml" Target="../ink/ink588.xml"/><Relationship Id="rId45" Type="http://schemas.openxmlformats.org/officeDocument/2006/relationships/image" Target="../media/image81.png"/><Relationship Id="rId66" Type="http://schemas.openxmlformats.org/officeDocument/2006/relationships/customXml" Target="../ink/ink601.xml"/><Relationship Id="rId87" Type="http://schemas.openxmlformats.org/officeDocument/2006/relationships/image" Target="../media/image101.png"/><Relationship Id="rId110" Type="http://schemas.openxmlformats.org/officeDocument/2006/relationships/customXml" Target="../ink/ink623.xml"/><Relationship Id="rId115" Type="http://schemas.openxmlformats.org/officeDocument/2006/relationships/image" Target="../media/image115.png"/><Relationship Id="rId131" Type="http://schemas.openxmlformats.org/officeDocument/2006/relationships/image" Target="../media/image123.png"/><Relationship Id="rId136" Type="http://schemas.openxmlformats.org/officeDocument/2006/relationships/customXml" Target="../ink/ink636.xml"/><Relationship Id="rId61" Type="http://schemas.openxmlformats.org/officeDocument/2006/relationships/image" Target="../media/image88.png"/><Relationship Id="rId82" Type="http://schemas.openxmlformats.org/officeDocument/2006/relationships/customXml" Target="../ink/ink609.xml"/><Relationship Id="rId19" Type="http://schemas.openxmlformats.org/officeDocument/2006/relationships/image" Target="../media/image68.png"/><Relationship Id="rId14" Type="http://schemas.openxmlformats.org/officeDocument/2006/relationships/customXml" Target="../ink/ink575.xml"/><Relationship Id="rId30" Type="http://schemas.openxmlformats.org/officeDocument/2006/relationships/customXml" Target="../ink/ink583.xml"/><Relationship Id="rId35" Type="http://schemas.openxmlformats.org/officeDocument/2006/relationships/image" Target="../media/image76.png"/><Relationship Id="rId56" Type="http://schemas.openxmlformats.org/officeDocument/2006/relationships/customXml" Target="../ink/ink596.xml"/><Relationship Id="rId77" Type="http://schemas.openxmlformats.org/officeDocument/2006/relationships/image" Target="../media/image96.png"/><Relationship Id="rId100" Type="http://schemas.openxmlformats.org/officeDocument/2006/relationships/customXml" Target="../ink/ink618.xml"/><Relationship Id="rId105" Type="http://schemas.openxmlformats.org/officeDocument/2006/relationships/image" Target="../media/image110.png"/><Relationship Id="rId126" Type="http://schemas.openxmlformats.org/officeDocument/2006/relationships/customXml" Target="../ink/ink631.xml"/><Relationship Id="rId147" Type="http://schemas.openxmlformats.org/officeDocument/2006/relationships/image" Target="../media/image131.png"/><Relationship Id="rId8" Type="http://schemas.openxmlformats.org/officeDocument/2006/relationships/customXml" Target="../ink/ink572.xml"/><Relationship Id="rId51" Type="http://schemas.openxmlformats.org/officeDocument/2006/relationships/image" Target="../media/image83.png"/><Relationship Id="rId72" Type="http://schemas.openxmlformats.org/officeDocument/2006/relationships/customXml" Target="../ink/ink604.xml"/><Relationship Id="rId93" Type="http://schemas.openxmlformats.org/officeDocument/2006/relationships/image" Target="../media/image104.png"/><Relationship Id="rId98" Type="http://schemas.openxmlformats.org/officeDocument/2006/relationships/customXml" Target="../ink/ink617.xml"/><Relationship Id="rId121" Type="http://schemas.openxmlformats.org/officeDocument/2006/relationships/image" Target="../media/image118.png"/><Relationship Id="rId142" Type="http://schemas.openxmlformats.org/officeDocument/2006/relationships/customXml" Target="../ink/ink639.xml"/><Relationship Id="rId3" Type="http://schemas.openxmlformats.org/officeDocument/2006/relationships/image" Target="../media/image60.png"/><Relationship Id="rId25" Type="http://schemas.openxmlformats.org/officeDocument/2006/relationships/image" Target="../media/image71.png"/><Relationship Id="rId46" Type="http://schemas.openxmlformats.org/officeDocument/2006/relationships/customXml" Target="../ink/ink591.xml"/><Relationship Id="rId67" Type="http://schemas.openxmlformats.org/officeDocument/2006/relationships/image" Target="../media/image91.png"/><Relationship Id="rId116" Type="http://schemas.openxmlformats.org/officeDocument/2006/relationships/customXml" Target="../ink/ink626.xml"/><Relationship Id="rId137" Type="http://schemas.openxmlformats.org/officeDocument/2006/relationships/image" Target="../media/image126.png"/><Relationship Id="rId20" Type="http://schemas.openxmlformats.org/officeDocument/2006/relationships/customXml" Target="../ink/ink578.xml"/><Relationship Id="rId41" Type="http://schemas.openxmlformats.org/officeDocument/2006/relationships/image" Target="../media/image79.png"/><Relationship Id="rId62" Type="http://schemas.openxmlformats.org/officeDocument/2006/relationships/customXml" Target="../ink/ink599.xml"/><Relationship Id="rId83" Type="http://schemas.openxmlformats.org/officeDocument/2006/relationships/image" Target="../media/image99.png"/><Relationship Id="rId88" Type="http://schemas.openxmlformats.org/officeDocument/2006/relationships/customXml" Target="../ink/ink612.xml"/><Relationship Id="rId111" Type="http://schemas.openxmlformats.org/officeDocument/2006/relationships/image" Target="../media/image113.png"/><Relationship Id="rId132" Type="http://schemas.openxmlformats.org/officeDocument/2006/relationships/customXml" Target="../ink/ink634.xml"/><Relationship Id="rId15" Type="http://schemas.openxmlformats.org/officeDocument/2006/relationships/image" Target="../media/image66.png"/><Relationship Id="rId36" Type="http://schemas.openxmlformats.org/officeDocument/2006/relationships/customXml" Target="../ink/ink586.xml"/><Relationship Id="rId57" Type="http://schemas.openxmlformats.org/officeDocument/2006/relationships/image" Target="../media/image86.png"/><Relationship Id="rId106" Type="http://schemas.openxmlformats.org/officeDocument/2006/relationships/customXml" Target="../ink/ink621.xml"/><Relationship Id="rId127" Type="http://schemas.openxmlformats.org/officeDocument/2006/relationships/image" Target="../media/image121.png"/><Relationship Id="rId10" Type="http://schemas.openxmlformats.org/officeDocument/2006/relationships/customXml" Target="../ink/ink573.xml"/><Relationship Id="rId31" Type="http://schemas.openxmlformats.org/officeDocument/2006/relationships/image" Target="../media/image74.png"/><Relationship Id="rId52" Type="http://schemas.openxmlformats.org/officeDocument/2006/relationships/customXml" Target="../ink/ink594.xml"/><Relationship Id="rId73" Type="http://schemas.openxmlformats.org/officeDocument/2006/relationships/image" Target="../media/image94.png"/><Relationship Id="rId78" Type="http://schemas.openxmlformats.org/officeDocument/2006/relationships/customXml" Target="../ink/ink607.xml"/><Relationship Id="rId94" Type="http://schemas.openxmlformats.org/officeDocument/2006/relationships/customXml" Target="../ink/ink615.xml"/><Relationship Id="rId99" Type="http://schemas.openxmlformats.org/officeDocument/2006/relationships/image" Target="../media/image107.png"/><Relationship Id="rId101" Type="http://schemas.openxmlformats.org/officeDocument/2006/relationships/image" Target="../media/image108.png"/><Relationship Id="rId122" Type="http://schemas.openxmlformats.org/officeDocument/2006/relationships/customXml" Target="../ink/ink629.xml"/><Relationship Id="rId143" Type="http://schemas.openxmlformats.org/officeDocument/2006/relationships/image" Target="../media/image129.png"/><Relationship Id="rId148" Type="http://schemas.openxmlformats.org/officeDocument/2006/relationships/customXml" Target="../ink/ink642.xml"/><Relationship Id="rId4" Type="http://schemas.openxmlformats.org/officeDocument/2006/relationships/customXml" Target="../ink/ink570.xml"/><Relationship Id="rId9" Type="http://schemas.openxmlformats.org/officeDocument/2006/relationships/image" Target="../media/image63.png"/><Relationship Id="rId26" Type="http://schemas.openxmlformats.org/officeDocument/2006/relationships/customXml" Target="../ink/ink581.xml"/><Relationship Id="rId47" Type="http://schemas.openxmlformats.org/officeDocument/2006/relationships/image" Target="../media/image53.png"/><Relationship Id="rId68" Type="http://schemas.openxmlformats.org/officeDocument/2006/relationships/customXml" Target="../ink/ink602.xml"/><Relationship Id="rId89" Type="http://schemas.openxmlformats.org/officeDocument/2006/relationships/image" Target="../media/image102.png"/><Relationship Id="rId112" Type="http://schemas.openxmlformats.org/officeDocument/2006/relationships/customXml" Target="../ink/ink624.xml"/><Relationship Id="rId133" Type="http://schemas.openxmlformats.org/officeDocument/2006/relationships/image" Target="../media/image124.png"/><Relationship Id="rId16" Type="http://schemas.openxmlformats.org/officeDocument/2006/relationships/customXml" Target="../ink/ink576.xml"/><Relationship Id="rId37" Type="http://schemas.openxmlformats.org/officeDocument/2006/relationships/image" Target="../media/image77.png"/><Relationship Id="rId58" Type="http://schemas.openxmlformats.org/officeDocument/2006/relationships/customXml" Target="../ink/ink597.xml"/><Relationship Id="rId79" Type="http://schemas.openxmlformats.org/officeDocument/2006/relationships/image" Target="../media/image97.png"/><Relationship Id="rId102" Type="http://schemas.openxmlformats.org/officeDocument/2006/relationships/customXml" Target="../ink/ink619.xml"/><Relationship Id="rId123" Type="http://schemas.openxmlformats.org/officeDocument/2006/relationships/image" Target="../media/image119.png"/><Relationship Id="rId144" Type="http://schemas.openxmlformats.org/officeDocument/2006/relationships/customXml" Target="../ink/ink640.xml"/><Relationship Id="rId90" Type="http://schemas.openxmlformats.org/officeDocument/2006/relationships/customXml" Target="../ink/ink613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png"/><Relationship Id="rId21" Type="http://schemas.openxmlformats.org/officeDocument/2006/relationships/image" Target="../media/image69.png"/><Relationship Id="rId42" Type="http://schemas.openxmlformats.org/officeDocument/2006/relationships/customXml" Target="../ink/ink663.xml"/><Relationship Id="rId63" Type="http://schemas.openxmlformats.org/officeDocument/2006/relationships/image" Target="../media/image89.png"/><Relationship Id="rId84" Type="http://schemas.openxmlformats.org/officeDocument/2006/relationships/customXml" Target="../ink/ink684.xml"/><Relationship Id="rId138" Type="http://schemas.openxmlformats.org/officeDocument/2006/relationships/customXml" Target="../ink/ink711.xml"/><Relationship Id="rId107" Type="http://schemas.openxmlformats.org/officeDocument/2006/relationships/image" Target="../media/image111.png"/><Relationship Id="rId11" Type="http://schemas.openxmlformats.org/officeDocument/2006/relationships/image" Target="../media/image64.png"/><Relationship Id="rId32" Type="http://schemas.openxmlformats.org/officeDocument/2006/relationships/customXml" Target="../ink/ink658.xml"/><Relationship Id="rId53" Type="http://schemas.openxmlformats.org/officeDocument/2006/relationships/image" Target="../media/image84.png"/><Relationship Id="rId74" Type="http://schemas.openxmlformats.org/officeDocument/2006/relationships/customXml" Target="../ink/ink679.xml"/><Relationship Id="rId128" Type="http://schemas.openxmlformats.org/officeDocument/2006/relationships/customXml" Target="../ink/ink706.xml"/><Relationship Id="rId149" Type="http://schemas.openxmlformats.org/officeDocument/2006/relationships/image" Target="../media/image132.png"/><Relationship Id="rId5" Type="http://schemas.openxmlformats.org/officeDocument/2006/relationships/image" Target="../media/image61.png"/><Relationship Id="rId95" Type="http://schemas.openxmlformats.org/officeDocument/2006/relationships/image" Target="../media/image105.png"/><Relationship Id="rId22" Type="http://schemas.openxmlformats.org/officeDocument/2006/relationships/customXml" Target="../ink/ink653.xml"/><Relationship Id="rId43" Type="http://schemas.openxmlformats.org/officeDocument/2006/relationships/image" Target="../media/image80.png"/><Relationship Id="rId64" Type="http://schemas.openxmlformats.org/officeDocument/2006/relationships/customXml" Target="../ink/ink674.xml"/><Relationship Id="rId118" Type="http://schemas.openxmlformats.org/officeDocument/2006/relationships/customXml" Target="../ink/ink701.xml"/><Relationship Id="rId139" Type="http://schemas.openxmlformats.org/officeDocument/2006/relationships/image" Target="../media/image127.png"/><Relationship Id="rId80" Type="http://schemas.openxmlformats.org/officeDocument/2006/relationships/customXml" Target="../ink/ink682.xml"/><Relationship Id="rId85" Type="http://schemas.openxmlformats.org/officeDocument/2006/relationships/image" Target="../media/image100.png"/><Relationship Id="rId150" Type="http://schemas.openxmlformats.org/officeDocument/2006/relationships/customXml" Target="../ink/ink717.xml"/><Relationship Id="rId155" Type="http://schemas.openxmlformats.org/officeDocument/2006/relationships/customXml" Target="../ink/ink720.xml"/><Relationship Id="rId12" Type="http://schemas.openxmlformats.org/officeDocument/2006/relationships/customXml" Target="../ink/ink648.xml"/><Relationship Id="rId17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customXml" Target="../ink/ink661.xml"/><Relationship Id="rId59" Type="http://schemas.openxmlformats.org/officeDocument/2006/relationships/image" Target="../media/image87.png"/><Relationship Id="rId103" Type="http://schemas.openxmlformats.org/officeDocument/2006/relationships/image" Target="../media/image109.png"/><Relationship Id="rId108" Type="http://schemas.openxmlformats.org/officeDocument/2006/relationships/customXml" Target="../ink/ink696.xml"/><Relationship Id="rId124" Type="http://schemas.openxmlformats.org/officeDocument/2006/relationships/customXml" Target="../ink/ink704.xml"/><Relationship Id="rId129" Type="http://schemas.openxmlformats.org/officeDocument/2006/relationships/image" Target="../media/image122.png"/><Relationship Id="rId54" Type="http://schemas.openxmlformats.org/officeDocument/2006/relationships/customXml" Target="../ink/ink669.xml"/><Relationship Id="rId70" Type="http://schemas.openxmlformats.org/officeDocument/2006/relationships/customXml" Target="../ink/ink677.xml"/><Relationship Id="rId75" Type="http://schemas.openxmlformats.org/officeDocument/2006/relationships/image" Target="../media/image95.png"/><Relationship Id="rId91" Type="http://schemas.openxmlformats.org/officeDocument/2006/relationships/image" Target="../media/image103.png"/><Relationship Id="rId96" Type="http://schemas.openxmlformats.org/officeDocument/2006/relationships/customXml" Target="../ink/ink690.xml"/><Relationship Id="rId140" Type="http://schemas.openxmlformats.org/officeDocument/2006/relationships/customXml" Target="../ink/ink712.xml"/><Relationship Id="rId145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5.xml"/><Relationship Id="rId23" Type="http://schemas.openxmlformats.org/officeDocument/2006/relationships/image" Target="../media/image70.png"/><Relationship Id="rId28" Type="http://schemas.openxmlformats.org/officeDocument/2006/relationships/customXml" Target="../ink/ink656.xml"/><Relationship Id="rId49" Type="http://schemas.openxmlformats.org/officeDocument/2006/relationships/image" Target="../media/image82.png"/><Relationship Id="rId114" Type="http://schemas.openxmlformats.org/officeDocument/2006/relationships/customXml" Target="../ink/ink699.xml"/><Relationship Id="rId119" Type="http://schemas.openxmlformats.org/officeDocument/2006/relationships/image" Target="../media/image117.png"/><Relationship Id="rId44" Type="http://schemas.openxmlformats.org/officeDocument/2006/relationships/customXml" Target="../ink/ink664.xml"/><Relationship Id="rId60" Type="http://schemas.openxmlformats.org/officeDocument/2006/relationships/customXml" Target="../ink/ink672.xml"/><Relationship Id="rId65" Type="http://schemas.openxmlformats.org/officeDocument/2006/relationships/image" Target="../media/image90.png"/><Relationship Id="rId81" Type="http://schemas.openxmlformats.org/officeDocument/2006/relationships/image" Target="../media/image98.png"/><Relationship Id="rId86" Type="http://schemas.openxmlformats.org/officeDocument/2006/relationships/customXml" Target="../ink/ink685.xml"/><Relationship Id="rId130" Type="http://schemas.openxmlformats.org/officeDocument/2006/relationships/customXml" Target="../ink/ink707.xml"/><Relationship Id="rId135" Type="http://schemas.openxmlformats.org/officeDocument/2006/relationships/image" Target="../media/image125.png"/><Relationship Id="rId151" Type="http://schemas.openxmlformats.org/officeDocument/2006/relationships/image" Target="../media/image133.png"/><Relationship Id="rId156" Type="http://schemas.openxmlformats.org/officeDocument/2006/relationships/image" Target="../media/image135.png"/><Relationship Id="rId13" Type="http://schemas.openxmlformats.org/officeDocument/2006/relationships/image" Target="../media/image65.png"/><Relationship Id="rId18" Type="http://schemas.openxmlformats.org/officeDocument/2006/relationships/customXml" Target="../ink/ink651.xml"/><Relationship Id="rId39" Type="http://schemas.openxmlformats.org/officeDocument/2006/relationships/image" Target="../media/image78.png"/><Relationship Id="rId109" Type="http://schemas.openxmlformats.org/officeDocument/2006/relationships/image" Target="../media/image112.png"/><Relationship Id="rId34" Type="http://schemas.openxmlformats.org/officeDocument/2006/relationships/customXml" Target="../ink/ink659.xml"/><Relationship Id="rId50" Type="http://schemas.openxmlformats.org/officeDocument/2006/relationships/customXml" Target="../ink/ink667.xml"/><Relationship Id="rId55" Type="http://schemas.openxmlformats.org/officeDocument/2006/relationships/image" Target="../media/image85.png"/><Relationship Id="rId76" Type="http://schemas.openxmlformats.org/officeDocument/2006/relationships/customXml" Target="../ink/ink680.xml"/><Relationship Id="rId97" Type="http://schemas.openxmlformats.org/officeDocument/2006/relationships/image" Target="../media/image106.png"/><Relationship Id="rId104" Type="http://schemas.openxmlformats.org/officeDocument/2006/relationships/customXml" Target="../ink/ink694.xml"/><Relationship Id="rId120" Type="http://schemas.openxmlformats.org/officeDocument/2006/relationships/customXml" Target="../ink/ink702.xml"/><Relationship Id="rId125" Type="http://schemas.openxmlformats.org/officeDocument/2006/relationships/image" Target="../media/image120.png"/><Relationship Id="rId141" Type="http://schemas.openxmlformats.org/officeDocument/2006/relationships/image" Target="../media/image128.png"/><Relationship Id="rId146" Type="http://schemas.openxmlformats.org/officeDocument/2006/relationships/customXml" Target="../ink/ink715.xml"/><Relationship Id="rId7" Type="http://schemas.openxmlformats.org/officeDocument/2006/relationships/image" Target="../media/image62.png"/><Relationship Id="rId71" Type="http://schemas.openxmlformats.org/officeDocument/2006/relationships/image" Target="../media/image93.png"/><Relationship Id="rId92" Type="http://schemas.openxmlformats.org/officeDocument/2006/relationships/customXml" Target="../ink/ink688.xml"/><Relationship Id="rId2" Type="http://schemas.openxmlformats.org/officeDocument/2006/relationships/customXml" Target="../ink/ink643.xml"/><Relationship Id="rId29" Type="http://schemas.openxmlformats.org/officeDocument/2006/relationships/image" Target="../media/image73.png"/><Relationship Id="rId24" Type="http://schemas.openxmlformats.org/officeDocument/2006/relationships/customXml" Target="../ink/ink654.xml"/><Relationship Id="rId40" Type="http://schemas.openxmlformats.org/officeDocument/2006/relationships/customXml" Target="../ink/ink662.xml"/><Relationship Id="rId45" Type="http://schemas.openxmlformats.org/officeDocument/2006/relationships/image" Target="../media/image81.png"/><Relationship Id="rId66" Type="http://schemas.openxmlformats.org/officeDocument/2006/relationships/customXml" Target="../ink/ink675.xml"/><Relationship Id="rId87" Type="http://schemas.openxmlformats.org/officeDocument/2006/relationships/image" Target="../media/image101.png"/><Relationship Id="rId110" Type="http://schemas.openxmlformats.org/officeDocument/2006/relationships/customXml" Target="../ink/ink697.xml"/><Relationship Id="rId115" Type="http://schemas.openxmlformats.org/officeDocument/2006/relationships/image" Target="../media/image115.png"/><Relationship Id="rId131" Type="http://schemas.openxmlformats.org/officeDocument/2006/relationships/image" Target="../media/image123.png"/><Relationship Id="rId136" Type="http://schemas.openxmlformats.org/officeDocument/2006/relationships/customXml" Target="../ink/ink710.xml"/><Relationship Id="rId157" Type="http://schemas.openxmlformats.org/officeDocument/2006/relationships/customXml" Target="../ink/ink721.xml"/><Relationship Id="rId61" Type="http://schemas.openxmlformats.org/officeDocument/2006/relationships/image" Target="../media/image88.png"/><Relationship Id="rId82" Type="http://schemas.openxmlformats.org/officeDocument/2006/relationships/customXml" Target="../ink/ink683.xml"/><Relationship Id="rId152" Type="http://schemas.openxmlformats.org/officeDocument/2006/relationships/customXml" Target="../ink/ink718.xml"/><Relationship Id="rId19" Type="http://schemas.openxmlformats.org/officeDocument/2006/relationships/image" Target="../media/image68.png"/><Relationship Id="rId14" Type="http://schemas.openxmlformats.org/officeDocument/2006/relationships/customXml" Target="../ink/ink649.xml"/><Relationship Id="rId30" Type="http://schemas.openxmlformats.org/officeDocument/2006/relationships/customXml" Target="../ink/ink657.xml"/><Relationship Id="rId35" Type="http://schemas.openxmlformats.org/officeDocument/2006/relationships/image" Target="../media/image76.png"/><Relationship Id="rId56" Type="http://schemas.openxmlformats.org/officeDocument/2006/relationships/customXml" Target="../ink/ink670.xml"/><Relationship Id="rId77" Type="http://schemas.openxmlformats.org/officeDocument/2006/relationships/image" Target="../media/image96.png"/><Relationship Id="rId100" Type="http://schemas.openxmlformats.org/officeDocument/2006/relationships/customXml" Target="../ink/ink692.xml"/><Relationship Id="rId105" Type="http://schemas.openxmlformats.org/officeDocument/2006/relationships/image" Target="../media/image110.png"/><Relationship Id="rId126" Type="http://schemas.openxmlformats.org/officeDocument/2006/relationships/customXml" Target="../ink/ink705.xml"/><Relationship Id="rId147" Type="http://schemas.openxmlformats.org/officeDocument/2006/relationships/image" Target="../media/image131.png"/><Relationship Id="rId8" Type="http://schemas.openxmlformats.org/officeDocument/2006/relationships/customXml" Target="../ink/ink646.xml"/><Relationship Id="rId51" Type="http://schemas.openxmlformats.org/officeDocument/2006/relationships/image" Target="../media/image83.png"/><Relationship Id="rId72" Type="http://schemas.openxmlformats.org/officeDocument/2006/relationships/customXml" Target="../ink/ink678.xml"/><Relationship Id="rId93" Type="http://schemas.openxmlformats.org/officeDocument/2006/relationships/image" Target="../media/image104.png"/><Relationship Id="rId98" Type="http://schemas.openxmlformats.org/officeDocument/2006/relationships/customXml" Target="../ink/ink691.xml"/><Relationship Id="rId121" Type="http://schemas.openxmlformats.org/officeDocument/2006/relationships/image" Target="../media/image118.png"/><Relationship Id="rId142" Type="http://schemas.openxmlformats.org/officeDocument/2006/relationships/customXml" Target="../ink/ink713.xml"/><Relationship Id="rId3" Type="http://schemas.openxmlformats.org/officeDocument/2006/relationships/image" Target="../media/image60.png"/><Relationship Id="rId25" Type="http://schemas.openxmlformats.org/officeDocument/2006/relationships/image" Target="../media/image71.png"/><Relationship Id="rId46" Type="http://schemas.openxmlformats.org/officeDocument/2006/relationships/customXml" Target="../ink/ink665.xml"/><Relationship Id="rId67" Type="http://schemas.openxmlformats.org/officeDocument/2006/relationships/image" Target="../media/image91.png"/><Relationship Id="rId116" Type="http://schemas.openxmlformats.org/officeDocument/2006/relationships/customXml" Target="../ink/ink700.xml"/><Relationship Id="rId137" Type="http://schemas.openxmlformats.org/officeDocument/2006/relationships/image" Target="../media/image126.png"/><Relationship Id="rId158" Type="http://schemas.openxmlformats.org/officeDocument/2006/relationships/image" Target="../media/image136.png"/><Relationship Id="rId20" Type="http://schemas.openxmlformats.org/officeDocument/2006/relationships/customXml" Target="../ink/ink652.xml"/><Relationship Id="rId41" Type="http://schemas.openxmlformats.org/officeDocument/2006/relationships/image" Target="../media/image79.png"/><Relationship Id="rId62" Type="http://schemas.openxmlformats.org/officeDocument/2006/relationships/customXml" Target="../ink/ink673.xml"/><Relationship Id="rId83" Type="http://schemas.openxmlformats.org/officeDocument/2006/relationships/image" Target="../media/image99.png"/><Relationship Id="rId88" Type="http://schemas.openxmlformats.org/officeDocument/2006/relationships/customXml" Target="../ink/ink686.xml"/><Relationship Id="rId111" Type="http://schemas.openxmlformats.org/officeDocument/2006/relationships/image" Target="../media/image113.png"/><Relationship Id="rId132" Type="http://schemas.openxmlformats.org/officeDocument/2006/relationships/customXml" Target="../ink/ink708.xml"/><Relationship Id="rId153" Type="http://schemas.openxmlformats.org/officeDocument/2006/relationships/image" Target="../media/image134.png"/><Relationship Id="rId15" Type="http://schemas.openxmlformats.org/officeDocument/2006/relationships/image" Target="../media/image66.png"/><Relationship Id="rId36" Type="http://schemas.openxmlformats.org/officeDocument/2006/relationships/customXml" Target="../ink/ink660.xml"/><Relationship Id="rId57" Type="http://schemas.openxmlformats.org/officeDocument/2006/relationships/image" Target="../media/image86.png"/><Relationship Id="rId106" Type="http://schemas.openxmlformats.org/officeDocument/2006/relationships/customXml" Target="../ink/ink695.xml"/><Relationship Id="rId127" Type="http://schemas.openxmlformats.org/officeDocument/2006/relationships/image" Target="../media/image121.png"/><Relationship Id="rId10" Type="http://schemas.openxmlformats.org/officeDocument/2006/relationships/customXml" Target="../ink/ink647.xml"/><Relationship Id="rId31" Type="http://schemas.openxmlformats.org/officeDocument/2006/relationships/image" Target="../media/image74.png"/><Relationship Id="rId52" Type="http://schemas.openxmlformats.org/officeDocument/2006/relationships/customXml" Target="../ink/ink668.xml"/><Relationship Id="rId73" Type="http://schemas.openxmlformats.org/officeDocument/2006/relationships/image" Target="../media/image94.png"/><Relationship Id="rId78" Type="http://schemas.openxmlformats.org/officeDocument/2006/relationships/customXml" Target="../ink/ink681.xml"/><Relationship Id="rId94" Type="http://schemas.openxmlformats.org/officeDocument/2006/relationships/customXml" Target="../ink/ink689.xml"/><Relationship Id="rId99" Type="http://schemas.openxmlformats.org/officeDocument/2006/relationships/image" Target="../media/image107.png"/><Relationship Id="rId101" Type="http://schemas.openxmlformats.org/officeDocument/2006/relationships/image" Target="../media/image108.png"/><Relationship Id="rId122" Type="http://schemas.openxmlformats.org/officeDocument/2006/relationships/customXml" Target="../ink/ink703.xml"/><Relationship Id="rId143" Type="http://schemas.openxmlformats.org/officeDocument/2006/relationships/image" Target="../media/image129.png"/><Relationship Id="rId148" Type="http://schemas.openxmlformats.org/officeDocument/2006/relationships/customXml" Target="../ink/ink716.xml"/><Relationship Id="rId4" Type="http://schemas.openxmlformats.org/officeDocument/2006/relationships/customXml" Target="../ink/ink644.xml"/><Relationship Id="rId9" Type="http://schemas.openxmlformats.org/officeDocument/2006/relationships/image" Target="../media/image63.png"/><Relationship Id="rId26" Type="http://schemas.openxmlformats.org/officeDocument/2006/relationships/customXml" Target="../ink/ink655.xml"/><Relationship Id="rId47" Type="http://schemas.openxmlformats.org/officeDocument/2006/relationships/image" Target="../media/image53.png"/><Relationship Id="rId68" Type="http://schemas.openxmlformats.org/officeDocument/2006/relationships/customXml" Target="../ink/ink676.xml"/><Relationship Id="rId89" Type="http://schemas.openxmlformats.org/officeDocument/2006/relationships/image" Target="../media/image102.png"/><Relationship Id="rId112" Type="http://schemas.openxmlformats.org/officeDocument/2006/relationships/customXml" Target="../ink/ink698.xml"/><Relationship Id="rId133" Type="http://schemas.openxmlformats.org/officeDocument/2006/relationships/image" Target="../media/image124.png"/><Relationship Id="rId154" Type="http://schemas.openxmlformats.org/officeDocument/2006/relationships/customXml" Target="../ink/ink719.xml"/><Relationship Id="rId16" Type="http://schemas.openxmlformats.org/officeDocument/2006/relationships/customXml" Target="../ink/ink650.xml"/><Relationship Id="rId37" Type="http://schemas.openxmlformats.org/officeDocument/2006/relationships/image" Target="../media/image77.png"/><Relationship Id="rId58" Type="http://schemas.openxmlformats.org/officeDocument/2006/relationships/customXml" Target="../ink/ink671.xml"/><Relationship Id="rId79" Type="http://schemas.openxmlformats.org/officeDocument/2006/relationships/image" Target="../media/image97.png"/><Relationship Id="rId102" Type="http://schemas.openxmlformats.org/officeDocument/2006/relationships/customXml" Target="../ink/ink693.xml"/><Relationship Id="rId123" Type="http://schemas.openxmlformats.org/officeDocument/2006/relationships/image" Target="../media/image119.png"/><Relationship Id="rId144" Type="http://schemas.openxmlformats.org/officeDocument/2006/relationships/customXml" Target="../ink/ink714.xml"/><Relationship Id="rId90" Type="http://schemas.openxmlformats.org/officeDocument/2006/relationships/customXml" Target="../ink/ink687.xml"/><Relationship Id="rId27" Type="http://schemas.openxmlformats.org/officeDocument/2006/relationships/image" Target="../media/image72.png"/><Relationship Id="rId48" Type="http://schemas.openxmlformats.org/officeDocument/2006/relationships/customXml" Target="../ink/ink666.xml"/><Relationship Id="rId69" Type="http://schemas.openxmlformats.org/officeDocument/2006/relationships/image" Target="../media/image92.png"/><Relationship Id="rId113" Type="http://schemas.openxmlformats.org/officeDocument/2006/relationships/image" Target="../media/image114.png"/><Relationship Id="rId134" Type="http://schemas.openxmlformats.org/officeDocument/2006/relationships/customXml" Target="../ink/ink709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png"/><Relationship Id="rId21" Type="http://schemas.openxmlformats.org/officeDocument/2006/relationships/image" Target="../media/image69.png"/><Relationship Id="rId42" Type="http://schemas.openxmlformats.org/officeDocument/2006/relationships/customXml" Target="../ink/ink742.xml"/><Relationship Id="rId63" Type="http://schemas.openxmlformats.org/officeDocument/2006/relationships/image" Target="../media/image89.png"/><Relationship Id="rId84" Type="http://schemas.openxmlformats.org/officeDocument/2006/relationships/customXml" Target="../ink/ink763.xml"/><Relationship Id="rId138" Type="http://schemas.openxmlformats.org/officeDocument/2006/relationships/customXml" Target="../ink/ink790.xml"/><Relationship Id="rId159" Type="http://schemas.openxmlformats.org/officeDocument/2006/relationships/customXml" Target="../ink/ink801.xml"/><Relationship Id="rId107" Type="http://schemas.openxmlformats.org/officeDocument/2006/relationships/image" Target="../media/image111.png"/><Relationship Id="rId11" Type="http://schemas.openxmlformats.org/officeDocument/2006/relationships/image" Target="../media/image64.png"/><Relationship Id="rId32" Type="http://schemas.openxmlformats.org/officeDocument/2006/relationships/customXml" Target="../ink/ink737.xml"/><Relationship Id="rId53" Type="http://schemas.openxmlformats.org/officeDocument/2006/relationships/image" Target="../media/image84.png"/><Relationship Id="rId74" Type="http://schemas.openxmlformats.org/officeDocument/2006/relationships/customXml" Target="../ink/ink758.xml"/><Relationship Id="rId128" Type="http://schemas.openxmlformats.org/officeDocument/2006/relationships/customXml" Target="../ink/ink785.xml"/><Relationship Id="rId149" Type="http://schemas.openxmlformats.org/officeDocument/2006/relationships/image" Target="../media/image132.png"/><Relationship Id="rId5" Type="http://schemas.openxmlformats.org/officeDocument/2006/relationships/image" Target="../media/image61.png"/><Relationship Id="rId95" Type="http://schemas.openxmlformats.org/officeDocument/2006/relationships/image" Target="../media/image105.png"/><Relationship Id="rId160" Type="http://schemas.openxmlformats.org/officeDocument/2006/relationships/image" Target="../media/image137.png"/><Relationship Id="rId22" Type="http://schemas.openxmlformats.org/officeDocument/2006/relationships/customXml" Target="../ink/ink732.xml"/><Relationship Id="rId43" Type="http://schemas.openxmlformats.org/officeDocument/2006/relationships/image" Target="../media/image80.png"/><Relationship Id="rId64" Type="http://schemas.openxmlformats.org/officeDocument/2006/relationships/customXml" Target="../ink/ink753.xml"/><Relationship Id="rId118" Type="http://schemas.openxmlformats.org/officeDocument/2006/relationships/customXml" Target="../ink/ink780.xml"/><Relationship Id="rId139" Type="http://schemas.openxmlformats.org/officeDocument/2006/relationships/image" Target="../media/image127.png"/><Relationship Id="rId85" Type="http://schemas.openxmlformats.org/officeDocument/2006/relationships/image" Target="../media/image100.png"/><Relationship Id="rId150" Type="http://schemas.openxmlformats.org/officeDocument/2006/relationships/customXml" Target="../ink/ink796.xml"/><Relationship Id="rId12" Type="http://schemas.openxmlformats.org/officeDocument/2006/relationships/customXml" Target="../ink/ink727.xml"/><Relationship Id="rId17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customXml" Target="../ink/ink740.xml"/><Relationship Id="rId59" Type="http://schemas.openxmlformats.org/officeDocument/2006/relationships/image" Target="../media/image87.png"/><Relationship Id="rId103" Type="http://schemas.openxmlformats.org/officeDocument/2006/relationships/image" Target="../media/image109.png"/><Relationship Id="rId108" Type="http://schemas.openxmlformats.org/officeDocument/2006/relationships/customXml" Target="../ink/ink775.xml"/><Relationship Id="rId124" Type="http://schemas.openxmlformats.org/officeDocument/2006/relationships/customXml" Target="../ink/ink783.xml"/><Relationship Id="rId129" Type="http://schemas.openxmlformats.org/officeDocument/2006/relationships/image" Target="../media/image122.png"/><Relationship Id="rId54" Type="http://schemas.openxmlformats.org/officeDocument/2006/relationships/customXml" Target="../ink/ink748.xml"/><Relationship Id="rId70" Type="http://schemas.openxmlformats.org/officeDocument/2006/relationships/customXml" Target="../ink/ink756.xml"/><Relationship Id="rId75" Type="http://schemas.openxmlformats.org/officeDocument/2006/relationships/image" Target="../media/image95.png"/><Relationship Id="rId91" Type="http://schemas.openxmlformats.org/officeDocument/2006/relationships/image" Target="../media/image103.png"/><Relationship Id="rId96" Type="http://schemas.openxmlformats.org/officeDocument/2006/relationships/customXml" Target="../ink/ink769.xml"/><Relationship Id="rId140" Type="http://schemas.openxmlformats.org/officeDocument/2006/relationships/customXml" Target="../ink/ink791.xml"/><Relationship Id="rId145" Type="http://schemas.openxmlformats.org/officeDocument/2006/relationships/image" Target="../media/image130.png"/><Relationship Id="rId161" Type="http://schemas.openxmlformats.org/officeDocument/2006/relationships/customXml" Target="../ink/ink802.xml"/><Relationship Id="rId16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4.xml"/><Relationship Id="rId23" Type="http://schemas.openxmlformats.org/officeDocument/2006/relationships/image" Target="../media/image70.png"/><Relationship Id="rId28" Type="http://schemas.openxmlformats.org/officeDocument/2006/relationships/customXml" Target="../ink/ink735.xml"/><Relationship Id="rId49" Type="http://schemas.openxmlformats.org/officeDocument/2006/relationships/image" Target="../media/image82.png"/><Relationship Id="rId114" Type="http://schemas.openxmlformats.org/officeDocument/2006/relationships/customXml" Target="../ink/ink778.xml"/><Relationship Id="rId119" Type="http://schemas.openxmlformats.org/officeDocument/2006/relationships/image" Target="../media/image117.png"/><Relationship Id="rId44" Type="http://schemas.openxmlformats.org/officeDocument/2006/relationships/customXml" Target="../ink/ink743.xml"/><Relationship Id="rId60" Type="http://schemas.openxmlformats.org/officeDocument/2006/relationships/customXml" Target="../ink/ink751.xml"/><Relationship Id="rId65" Type="http://schemas.openxmlformats.org/officeDocument/2006/relationships/image" Target="../media/image90.png"/><Relationship Id="rId81" Type="http://schemas.openxmlformats.org/officeDocument/2006/relationships/image" Target="../media/image98.png"/><Relationship Id="rId86" Type="http://schemas.openxmlformats.org/officeDocument/2006/relationships/customXml" Target="../ink/ink764.xml"/><Relationship Id="rId130" Type="http://schemas.openxmlformats.org/officeDocument/2006/relationships/customXml" Target="../ink/ink786.xml"/><Relationship Id="rId135" Type="http://schemas.openxmlformats.org/officeDocument/2006/relationships/image" Target="../media/image125.png"/><Relationship Id="rId151" Type="http://schemas.openxmlformats.org/officeDocument/2006/relationships/image" Target="../media/image133.png"/><Relationship Id="rId156" Type="http://schemas.openxmlformats.org/officeDocument/2006/relationships/image" Target="../media/image135.png"/><Relationship Id="rId13" Type="http://schemas.openxmlformats.org/officeDocument/2006/relationships/image" Target="../media/image65.png"/><Relationship Id="rId18" Type="http://schemas.openxmlformats.org/officeDocument/2006/relationships/customXml" Target="../ink/ink730.xml"/><Relationship Id="rId39" Type="http://schemas.openxmlformats.org/officeDocument/2006/relationships/image" Target="../media/image78.png"/><Relationship Id="rId109" Type="http://schemas.openxmlformats.org/officeDocument/2006/relationships/image" Target="../media/image112.png"/><Relationship Id="rId34" Type="http://schemas.openxmlformats.org/officeDocument/2006/relationships/customXml" Target="../ink/ink738.xml"/><Relationship Id="rId50" Type="http://schemas.openxmlformats.org/officeDocument/2006/relationships/customXml" Target="../ink/ink746.xml"/><Relationship Id="rId55" Type="http://schemas.openxmlformats.org/officeDocument/2006/relationships/image" Target="../media/image85.png"/><Relationship Id="rId76" Type="http://schemas.openxmlformats.org/officeDocument/2006/relationships/customXml" Target="../ink/ink759.xml"/><Relationship Id="rId97" Type="http://schemas.openxmlformats.org/officeDocument/2006/relationships/image" Target="../media/image106.png"/><Relationship Id="rId104" Type="http://schemas.openxmlformats.org/officeDocument/2006/relationships/customXml" Target="../ink/ink773.xml"/><Relationship Id="rId120" Type="http://schemas.openxmlformats.org/officeDocument/2006/relationships/customXml" Target="../ink/ink781.xml"/><Relationship Id="rId125" Type="http://schemas.openxmlformats.org/officeDocument/2006/relationships/image" Target="../media/image120.png"/><Relationship Id="rId141" Type="http://schemas.openxmlformats.org/officeDocument/2006/relationships/image" Target="../media/image128.png"/><Relationship Id="rId146" Type="http://schemas.openxmlformats.org/officeDocument/2006/relationships/customXml" Target="../ink/ink794.xml"/><Relationship Id="rId167" Type="http://schemas.openxmlformats.org/officeDocument/2006/relationships/customXml" Target="../ink/ink805.xml"/><Relationship Id="rId7" Type="http://schemas.openxmlformats.org/officeDocument/2006/relationships/image" Target="../media/image62.png"/><Relationship Id="rId71" Type="http://schemas.openxmlformats.org/officeDocument/2006/relationships/image" Target="../media/image93.png"/><Relationship Id="rId92" Type="http://schemas.openxmlformats.org/officeDocument/2006/relationships/customXml" Target="../ink/ink767.xml"/><Relationship Id="rId162" Type="http://schemas.openxmlformats.org/officeDocument/2006/relationships/image" Target="../media/image138.png"/><Relationship Id="rId2" Type="http://schemas.openxmlformats.org/officeDocument/2006/relationships/customXml" Target="../ink/ink722.xml"/><Relationship Id="rId29" Type="http://schemas.openxmlformats.org/officeDocument/2006/relationships/image" Target="../media/image73.png"/><Relationship Id="rId24" Type="http://schemas.openxmlformats.org/officeDocument/2006/relationships/customXml" Target="../ink/ink733.xml"/><Relationship Id="rId40" Type="http://schemas.openxmlformats.org/officeDocument/2006/relationships/customXml" Target="../ink/ink741.xml"/><Relationship Id="rId45" Type="http://schemas.openxmlformats.org/officeDocument/2006/relationships/image" Target="../media/image81.png"/><Relationship Id="rId66" Type="http://schemas.openxmlformats.org/officeDocument/2006/relationships/customXml" Target="../ink/ink754.xml"/><Relationship Id="rId87" Type="http://schemas.openxmlformats.org/officeDocument/2006/relationships/image" Target="../media/image101.png"/><Relationship Id="rId110" Type="http://schemas.openxmlformats.org/officeDocument/2006/relationships/customXml" Target="../ink/ink776.xml"/><Relationship Id="rId115" Type="http://schemas.openxmlformats.org/officeDocument/2006/relationships/image" Target="../media/image115.png"/><Relationship Id="rId131" Type="http://schemas.openxmlformats.org/officeDocument/2006/relationships/image" Target="../media/image123.png"/><Relationship Id="rId136" Type="http://schemas.openxmlformats.org/officeDocument/2006/relationships/customXml" Target="../ink/ink789.xml"/><Relationship Id="rId157" Type="http://schemas.openxmlformats.org/officeDocument/2006/relationships/customXml" Target="../ink/ink800.xml"/><Relationship Id="rId61" Type="http://schemas.openxmlformats.org/officeDocument/2006/relationships/image" Target="../media/image88.png"/><Relationship Id="rId82" Type="http://schemas.openxmlformats.org/officeDocument/2006/relationships/customXml" Target="../ink/ink762.xml"/><Relationship Id="rId152" Type="http://schemas.openxmlformats.org/officeDocument/2006/relationships/customXml" Target="../ink/ink797.xml"/><Relationship Id="rId19" Type="http://schemas.openxmlformats.org/officeDocument/2006/relationships/image" Target="../media/image68.png"/><Relationship Id="rId14" Type="http://schemas.openxmlformats.org/officeDocument/2006/relationships/customXml" Target="../ink/ink728.xml"/><Relationship Id="rId30" Type="http://schemas.openxmlformats.org/officeDocument/2006/relationships/customXml" Target="../ink/ink736.xml"/><Relationship Id="rId35" Type="http://schemas.openxmlformats.org/officeDocument/2006/relationships/image" Target="../media/image76.png"/><Relationship Id="rId56" Type="http://schemas.openxmlformats.org/officeDocument/2006/relationships/customXml" Target="../ink/ink749.xml"/><Relationship Id="rId77" Type="http://schemas.openxmlformats.org/officeDocument/2006/relationships/image" Target="../media/image96.png"/><Relationship Id="rId100" Type="http://schemas.openxmlformats.org/officeDocument/2006/relationships/customXml" Target="../ink/ink771.xml"/><Relationship Id="rId105" Type="http://schemas.openxmlformats.org/officeDocument/2006/relationships/image" Target="../media/image110.png"/><Relationship Id="rId126" Type="http://schemas.openxmlformats.org/officeDocument/2006/relationships/customXml" Target="../ink/ink784.xml"/><Relationship Id="rId147" Type="http://schemas.openxmlformats.org/officeDocument/2006/relationships/image" Target="../media/image131.png"/><Relationship Id="rId168" Type="http://schemas.openxmlformats.org/officeDocument/2006/relationships/image" Target="../media/image141.png"/><Relationship Id="rId8" Type="http://schemas.openxmlformats.org/officeDocument/2006/relationships/customXml" Target="../ink/ink725.xml"/><Relationship Id="rId51" Type="http://schemas.openxmlformats.org/officeDocument/2006/relationships/image" Target="../media/image83.png"/><Relationship Id="rId72" Type="http://schemas.openxmlformats.org/officeDocument/2006/relationships/customXml" Target="../ink/ink757.xml"/><Relationship Id="rId93" Type="http://schemas.openxmlformats.org/officeDocument/2006/relationships/image" Target="../media/image104.png"/><Relationship Id="rId98" Type="http://schemas.openxmlformats.org/officeDocument/2006/relationships/customXml" Target="../ink/ink770.xml"/><Relationship Id="rId121" Type="http://schemas.openxmlformats.org/officeDocument/2006/relationships/image" Target="../media/image118.png"/><Relationship Id="rId142" Type="http://schemas.openxmlformats.org/officeDocument/2006/relationships/customXml" Target="../ink/ink792.xml"/><Relationship Id="rId163" Type="http://schemas.openxmlformats.org/officeDocument/2006/relationships/customXml" Target="../ink/ink803.xml"/><Relationship Id="rId3" Type="http://schemas.openxmlformats.org/officeDocument/2006/relationships/image" Target="../media/image60.png"/><Relationship Id="rId25" Type="http://schemas.openxmlformats.org/officeDocument/2006/relationships/image" Target="../media/image71.png"/><Relationship Id="rId46" Type="http://schemas.openxmlformats.org/officeDocument/2006/relationships/customXml" Target="../ink/ink744.xml"/><Relationship Id="rId67" Type="http://schemas.openxmlformats.org/officeDocument/2006/relationships/image" Target="../media/image91.png"/><Relationship Id="rId116" Type="http://schemas.openxmlformats.org/officeDocument/2006/relationships/customXml" Target="../ink/ink779.xml"/><Relationship Id="rId137" Type="http://schemas.openxmlformats.org/officeDocument/2006/relationships/image" Target="../media/image126.png"/><Relationship Id="rId158" Type="http://schemas.openxmlformats.org/officeDocument/2006/relationships/image" Target="../media/image136.png"/><Relationship Id="rId20" Type="http://schemas.openxmlformats.org/officeDocument/2006/relationships/customXml" Target="../ink/ink731.xml"/><Relationship Id="rId41" Type="http://schemas.openxmlformats.org/officeDocument/2006/relationships/image" Target="../media/image79.png"/><Relationship Id="rId62" Type="http://schemas.openxmlformats.org/officeDocument/2006/relationships/customXml" Target="../ink/ink752.xml"/><Relationship Id="rId83" Type="http://schemas.openxmlformats.org/officeDocument/2006/relationships/image" Target="../media/image99.png"/><Relationship Id="rId88" Type="http://schemas.openxmlformats.org/officeDocument/2006/relationships/customXml" Target="../ink/ink765.xml"/><Relationship Id="rId111" Type="http://schemas.openxmlformats.org/officeDocument/2006/relationships/image" Target="../media/image113.png"/><Relationship Id="rId132" Type="http://schemas.openxmlformats.org/officeDocument/2006/relationships/customXml" Target="../ink/ink787.xml"/><Relationship Id="rId153" Type="http://schemas.openxmlformats.org/officeDocument/2006/relationships/image" Target="../media/image134.png"/><Relationship Id="rId15" Type="http://schemas.openxmlformats.org/officeDocument/2006/relationships/image" Target="../media/image66.png"/><Relationship Id="rId36" Type="http://schemas.openxmlformats.org/officeDocument/2006/relationships/customXml" Target="../ink/ink739.xml"/><Relationship Id="rId57" Type="http://schemas.openxmlformats.org/officeDocument/2006/relationships/image" Target="../media/image86.png"/><Relationship Id="rId106" Type="http://schemas.openxmlformats.org/officeDocument/2006/relationships/customXml" Target="../ink/ink774.xml"/><Relationship Id="rId127" Type="http://schemas.openxmlformats.org/officeDocument/2006/relationships/image" Target="../media/image121.png"/><Relationship Id="rId10" Type="http://schemas.openxmlformats.org/officeDocument/2006/relationships/customXml" Target="../ink/ink726.xml"/><Relationship Id="rId31" Type="http://schemas.openxmlformats.org/officeDocument/2006/relationships/image" Target="../media/image74.png"/><Relationship Id="rId52" Type="http://schemas.openxmlformats.org/officeDocument/2006/relationships/customXml" Target="../ink/ink747.xml"/><Relationship Id="rId73" Type="http://schemas.openxmlformats.org/officeDocument/2006/relationships/image" Target="../media/image94.png"/><Relationship Id="rId78" Type="http://schemas.openxmlformats.org/officeDocument/2006/relationships/customXml" Target="../ink/ink760.xml"/><Relationship Id="rId94" Type="http://schemas.openxmlformats.org/officeDocument/2006/relationships/customXml" Target="../ink/ink768.xml"/><Relationship Id="rId99" Type="http://schemas.openxmlformats.org/officeDocument/2006/relationships/image" Target="../media/image107.png"/><Relationship Id="rId101" Type="http://schemas.openxmlformats.org/officeDocument/2006/relationships/image" Target="../media/image108.png"/><Relationship Id="rId122" Type="http://schemas.openxmlformats.org/officeDocument/2006/relationships/customXml" Target="../ink/ink782.xml"/><Relationship Id="rId143" Type="http://schemas.openxmlformats.org/officeDocument/2006/relationships/image" Target="../media/image129.png"/><Relationship Id="rId148" Type="http://schemas.openxmlformats.org/officeDocument/2006/relationships/customXml" Target="../ink/ink795.xml"/><Relationship Id="rId164" Type="http://schemas.openxmlformats.org/officeDocument/2006/relationships/image" Target="../media/image139.png"/><Relationship Id="rId4" Type="http://schemas.openxmlformats.org/officeDocument/2006/relationships/customXml" Target="../ink/ink723.xml"/><Relationship Id="rId9" Type="http://schemas.openxmlformats.org/officeDocument/2006/relationships/image" Target="../media/image63.png"/><Relationship Id="rId26" Type="http://schemas.openxmlformats.org/officeDocument/2006/relationships/customXml" Target="../ink/ink734.xml"/><Relationship Id="rId47" Type="http://schemas.openxmlformats.org/officeDocument/2006/relationships/image" Target="../media/image53.png"/><Relationship Id="rId68" Type="http://schemas.openxmlformats.org/officeDocument/2006/relationships/customXml" Target="../ink/ink755.xml"/><Relationship Id="rId89" Type="http://schemas.openxmlformats.org/officeDocument/2006/relationships/image" Target="../media/image102.png"/><Relationship Id="rId112" Type="http://schemas.openxmlformats.org/officeDocument/2006/relationships/customXml" Target="../ink/ink777.xml"/><Relationship Id="rId133" Type="http://schemas.openxmlformats.org/officeDocument/2006/relationships/image" Target="../media/image124.png"/><Relationship Id="rId154" Type="http://schemas.openxmlformats.org/officeDocument/2006/relationships/customXml" Target="../ink/ink798.xml"/><Relationship Id="rId16" Type="http://schemas.openxmlformats.org/officeDocument/2006/relationships/customXml" Target="../ink/ink729.xml"/><Relationship Id="rId37" Type="http://schemas.openxmlformats.org/officeDocument/2006/relationships/image" Target="../media/image77.png"/><Relationship Id="rId58" Type="http://schemas.openxmlformats.org/officeDocument/2006/relationships/customXml" Target="../ink/ink750.xml"/><Relationship Id="rId79" Type="http://schemas.openxmlformats.org/officeDocument/2006/relationships/image" Target="../media/image97.png"/><Relationship Id="rId102" Type="http://schemas.openxmlformats.org/officeDocument/2006/relationships/customXml" Target="../ink/ink772.xml"/><Relationship Id="rId123" Type="http://schemas.openxmlformats.org/officeDocument/2006/relationships/image" Target="../media/image119.png"/><Relationship Id="rId144" Type="http://schemas.openxmlformats.org/officeDocument/2006/relationships/customXml" Target="../ink/ink793.xml"/><Relationship Id="rId90" Type="http://schemas.openxmlformats.org/officeDocument/2006/relationships/customXml" Target="../ink/ink766.xml"/><Relationship Id="rId165" Type="http://schemas.openxmlformats.org/officeDocument/2006/relationships/customXml" Target="../ink/ink804.xml"/><Relationship Id="rId27" Type="http://schemas.openxmlformats.org/officeDocument/2006/relationships/image" Target="../media/image72.png"/><Relationship Id="rId48" Type="http://schemas.openxmlformats.org/officeDocument/2006/relationships/customXml" Target="../ink/ink745.xml"/><Relationship Id="rId69" Type="http://schemas.openxmlformats.org/officeDocument/2006/relationships/image" Target="../media/image92.png"/><Relationship Id="rId113" Type="http://schemas.openxmlformats.org/officeDocument/2006/relationships/image" Target="../media/image114.png"/><Relationship Id="rId134" Type="http://schemas.openxmlformats.org/officeDocument/2006/relationships/customXml" Target="../ink/ink788.xml"/><Relationship Id="rId80" Type="http://schemas.openxmlformats.org/officeDocument/2006/relationships/customXml" Target="../ink/ink761.xml"/><Relationship Id="rId155" Type="http://schemas.openxmlformats.org/officeDocument/2006/relationships/customXml" Target="../ink/ink799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png"/><Relationship Id="rId21" Type="http://schemas.openxmlformats.org/officeDocument/2006/relationships/image" Target="../media/image69.png"/><Relationship Id="rId42" Type="http://schemas.openxmlformats.org/officeDocument/2006/relationships/customXml" Target="../ink/ink826.xml"/><Relationship Id="rId63" Type="http://schemas.openxmlformats.org/officeDocument/2006/relationships/image" Target="../media/image89.png"/><Relationship Id="rId84" Type="http://schemas.openxmlformats.org/officeDocument/2006/relationships/customXml" Target="../ink/ink847.xml"/><Relationship Id="rId138" Type="http://schemas.openxmlformats.org/officeDocument/2006/relationships/customXml" Target="../ink/ink874.xml"/><Relationship Id="rId159" Type="http://schemas.openxmlformats.org/officeDocument/2006/relationships/customXml" Target="../ink/ink885.xml"/><Relationship Id="rId170" Type="http://schemas.openxmlformats.org/officeDocument/2006/relationships/image" Target="../media/image142.png"/><Relationship Id="rId107" Type="http://schemas.openxmlformats.org/officeDocument/2006/relationships/image" Target="../media/image111.png"/><Relationship Id="rId11" Type="http://schemas.openxmlformats.org/officeDocument/2006/relationships/image" Target="../media/image64.png"/><Relationship Id="rId32" Type="http://schemas.openxmlformats.org/officeDocument/2006/relationships/customXml" Target="../ink/ink821.xml"/><Relationship Id="rId53" Type="http://schemas.openxmlformats.org/officeDocument/2006/relationships/image" Target="../media/image84.png"/><Relationship Id="rId74" Type="http://schemas.openxmlformats.org/officeDocument/2006/relationships/customXml" Target="../ink/ink842.xml"/><Relationship Id="rId128" Type="http://schemas.openxmlformats.org/officeDocument/2006/relationships/customXml" Target="../ink/ink869.xml"/><Relationship Id="rId149" Type="http://schemas.openxmlformats.org/officeDocument/2006/relationships/image" Target="../media/image132.png"/><Relationship Id="rId5" Type="http://schemas.openxmlformats.org/officeDocument/2006/relationships/image" Target="../media/image61.png"/><Relationship Id="rId95" Type="http://schemas.openxmlformats.org/officeDocument/2006/relationships/image" Target="../media/image105.png"/><Relationship Id="rId160" Type="http://schemas.openxmlformats.org/officeDocument/2006/relationships/image" Target="../media/image137.png"/><Relationship Id="rId181" Type="http://schemas.openxmlformats.org/officeDocument/2006/relationships/customXml" Target="../ink/ink896.xml"/><Relationship Id="rId22" Type="http://schemas.openxmlformats.org/officeDocument/2006/relationships/customXml" Target="../ink/ink816.xml"/><Relationship Id="rId43" Type="http://schemas.openxmlformats.org/officeDocument/2006/relationships/image" Target="../media/image80.png"/><Relationship Id="rId64" Type="http://schemas.openxmlformats.org/officeDocument/2006/relationships/customXml" Target="../ink/ink837.xml"/><Relationship Id="rId118" Type="http://schemas.openxmlformats.org/officeDocument/2006/relationships/customXml" Target="../ink/ink864.xml"/><Relationship Id="rId139" Type="http://schemas.openxmlformats.org/officeDocument/2006/relationships/image" Target="../media/image127.png"/><Relationship Id="rId85" Type="http://schemas.openxmlformats.org/officeDocument/2006/relationships/image" Target="../media/image100.png"/><Relationship Id="rId150" Type="http://schemas.openxmlformats.org/officeDocument/2006/relationships/customXml" Target="../ink/ink880.xml"/><Relationship Id="rId171" Type="http://schemas.openxmlformats.org/officeDocument/2006/relationships/customXml" Target="../ink/ink891.xml"/><Relationship Id="rId12" Type="http://schemas.openxmlformats.org/officeDocument/2006/relationships/customXml" Target="../ink/ink811.xml"/><Relationship Id="rId33" Type="http://schemas.openxmlformats.org/officeDocument/2006/relationships/image" Target="../media/image75.png"/><Relationship Id="rId108" Type="http://schemas.openxmlformats.org/officeDocument/2006/relationships/customXml" Target="../ink/ink859.xml"/><Relationship Id="rId129" Type="http://schemas.openxmlformats.org/officeDocument/2006/relationships/image" Target="../media/image122.png"/><Relationship Id="rId54" Type="http://schemas.openxmlformats.org/officeDocument/2006/relationships/customXml" Target="../ink/ink832.xml"/><Relationship Id="rId75" Type="http://schemas.openxmlformats.org/officeDocument/2006/relationships/image" Target="../media/image95.png"/><Relationship Id="rId96" Type="http://schemas.openxmlformats.org/officeDocument/2006/relationships/customXml" Target="../ink/ink853.xml"/><Relationship Id="rId140" Type="http://schemas.openxmlformats.org/officeDocument/2006/relationships/customXml" Target="../ink/ink875.xml"/><Relationship Id="rId161" Type="http://schemas.openxmlformats.org/officeDocument/2006/relationships/customXml" Target="../ink/ink886.xml"/><Relationship Id="rId182" Type="http://schemas.openxmlformats.org/officeDocument/2006/relationships/image" Target="../media/image148.png"/><Relationship Id="rId6" Type="http://schemas.openxmlformats.org/officeDocument/2006/relationships/customXml" Target="../ink/ink808.xml"/><Relationship Id="rId23" Type="http://schemas.openxmlformats.org/officeDocument/2006/relationships/image" Target="../media/image70.png"/><Relationship Id="rId119" Type="http://schemas.openxmlformats.org/officeDocument/2006/relationships/image" Target="../media/image117.png"/><Relationship Id="rId44" Type="http://schemas.openxmlformats.org/officeDocument/2006/relationships/customXml" Target="../ink/ink827.xml"/><Relationship Id="rId60" Type="http://schemas.openxmlformats.org/officeDocument/2006/relationships/customXml" Target="../ink/ink835.xml"/><Relationship Id="rId65" Type="http://schemas.openxmlformats.org/officeDocument/2006/relationships/image" Target="../media/image90.png"/><Relationship Id="rId81" Type="http://schemas.openxmlformats.org/officeDocument/2006/relationships/image" Target="../media/image98.png"/><Relationship Id="rId86" Type="http://schemas.openxmlformats.org/officeDocument/2006/relationships/customXml" Target="../ink/ink848.xml"/><Relationship Id="rId130" Type="http://schemas.openxmlformats.org/officeDocument/2006/relationships/customXml" Target="../ink/ink870.xml"/><Relationship Id="rId135" Type="http://schemas.openxmlformats.org/officeDocument/2006/relationships/image" Target="../media/image125.png"/><Relationship Id="rId151" Type="http://schemas.openxmlformats.org/officeDocument/2006/relationships/image" Target="../media/image133.png"/><Relationship Id="rId156" Type="http://schemas.openxmlformats.org/officeDocument/2006/relationships/image" Target="../media/image135.png"/><Relationship Id="rId177" Type="http://schemas.openxmlformats.org/officeDocument/2006/relationships/customXml" Target="../ink/ink894.xml"/><Relationship Id="rId172" Type="http://schemas.openxmlformats.org/officeDocument/2006/relationships/image" Target="../media/image143.png"/><Relationship Id="rId13" Type="http://schemas.openxmlformats.org/officeDocument/2006/relationships/image" Target="../media/image65.png"/><Relationship Id="rId18" Type="http://schemas.openxmlformats.org/officeDocument/2006/relationships/customXml" Target="../ink/ink814.xml"/><Relationship Id="rId39" Type="http://schemas.openxmlformats.org/officeDocument/2006/relationships/image" Target="../media/image78.png"/><Relationship Id="rId109" Type="http://schemas.openxmlformats.org/officeDocument/2006/relationships/image" Target="../media/image112.png"/><Relationship Id="rId34" Type="http://schemas.openxmlformats.org/officeDocument/2006/relationships/customXml" Target="../ink/ink822.xml"/><Relationship Id="rId50" Type="http://schemas.openxmlformats.org/officeDocument/2006/relationships/customXml" Target="../ink/ink830.xml"/><Relationship Id="rId55" Type="http://schemas.openxmlformats.org/officeDocument/2006/relationships/image" Target="../media/image85.png"/><Relationship Id="rId76" Type="http://schemas.openxmlformats.org/officeDocument/2006/relationships/customXml" Target="../ink/ink843.xml"/><Relationship Id="rId97" Type="http://schemas.openxmlformats.org/officeDocument/2006/relationships/image" Target="../media/image106.png"/><Relationship Id="rId104" Type="http://schemas.openxmlformats.org/officeDocument/2006/relationships/customXml" Target="../ink/ink857.xml"/><Relationship Id="rId120" Type="http://schemas.openxmlformats.org/officeDocument/2006/relationships/customXml" Target="../ink/ink865.xml"/><Relationship Id="rId125" Type="http://schemas.openxmlformats.org/officeDocument/2006/relationships/image" Target="../media/image120.png"/><Relationship Id="rId141" Type="http://schemas.openxmlformats.org/officeDocument/2006/relationships/image" Target="../media/image128.png"/><Relationship Id="rId146" Type="http://schemas.openxmlformats.org/officeDocument/2006/relationships/customXml" Target="../ink/ink878.xml"/><Relationship Id="rId167" Type="http://schemas.openxmlformats.org/officeDocument/2006/relationships/customXml" Target="../ink/ink889.xml"/><Relationship Id="rId7" Type="http://schemas.openxmlformats.org/officeDocument/2006/relationships/image" Target="../media/image62.png"/><Relationship Id="rId71" Type="http://schemas.openxmlformats.org/officeDocument/2006/relationships/image" Target="../media/image93.png"/><Relationship Id="rId92" Type="http://schemas.openxmlformats.org/officeDocument/2006/relationships/customXml" Target="../ink/ink851.xml"/><Relationship Id="rId162" Type="http://schemas.openxmlformats.org/officeDocument/2006/relationships/image" Target="../media/image138.png"/><Relationship Id="rId2" Type="http://schemas.openxmlformats.org/officeDocument/2006/relationships/customXml" Target="../ink/ink806.xml"/><Relationship Id="rId29" Type="http://schemas.openxmlformats.org/officeDocument/2006/relationships/image" Target="../media/image73.png"/><Relationship Id="rId24" Type="http://schemas.openxmlformats.org/officeDocument/2006/relationships/customXml" Target="../ink/ink817.xml"/><Relationship Id="rId40" Type="http://schemas.openxmlformats.org/officeDocument/2006/relationships/customXml" Target="../ink/ink825.xml"/><Relationship Id="rId45" Type="http://schemas.openxmlformats.org/officeDocument/2006/relationships/image" Target="../media/image81.png"/><Relationship Id="rId66" Type="http://schemas.openxmlformats.org/officeDocument/2006/relationships/customXml" Target="../ink/ink838.xml"/><Relationship Id="rId87" Type="http://schemas.openxmlformats.org/officeDocument/2006/relationships/image" Target="../media/image101.png"/><Relationship Id="rId110" Type="http://schemas.openxmlformats.org/officeDocument/2006/relationships/customXml" Target="../ink/ink860.xml"/><Relationship Id="rId115" Type="http://schemas.openxmlformats.org/officeDocument/2006/relationships/image" Target="../media/image115.png"/><Relationship Id="rId131" Type="http://schemas.openxmlformats.org/officeDocument/2006/relationships/image" Target="../media/image123.png"/><Relationship Id="rId136" Type="http://schemas.openxmlformats.org/officeDocument/2006/relationships/customXml" Target="../ink/ink873.xml"/><Relationship Id="rId157" Type="http://schemas.openxmlformats.org/officeDocument/2006/relationships/customXml" Target="../ink/ink884.xml"/><Relationship Id="rId178" Type="http://schemas.openxmlformats.org/officeDocument/2006/relationships/image" Target="../media/image146.png"/><Relationship Id="rId61" Type="http://schemas.openxmlformats.org/officeDocument/2006/relationships/image" Target="../media/image88.png"/><Relationship Id="rId82" Type="http://schemas.openxmlformats.org/officeDocument/2006/relationships/customXml" Target="../ink/ink846.xml"/><Relationship Id="rId152" Type="http://schemas.openxmlformats.org/officeDocument/2006/relationships/customXml" Target="../ink/ink881.xml"/><Relationship Id="rId173" Type="http://schemas.openxmlformats.org/officeDocument/2006/relationships/customXml" Target="../ink/ink892.xml"/><Relationship Id="rId19" Type="http://schemas.openxmlformats.org/officeDocument/2006/relationships/image" Target="../media/image68.png"/><Relationship Id="rId14" Type="http://schemas.openxmlformats.org/officeDocument/2006/relationships/customXml" Target="../ink/ink812.xml"/><Relationship Id="rId30" Type="http://schemas.openxmlformats.org/officeDocument/2006/relationships/customXml" Target="../ink/ink820.xml"/><Relationship Id="rId35" Type="http://schemas.openxmlformats.org/officeDocument/2006/relationships/image" Target="../media/image76.png"/><Relationship Id="rId56" Type="http://schemas.openxmlformats.org/officeDocument/2006/relationships/customXml" Target="../ink/ink833.xml"/><Relationship Id="rId77" Type="http://schemas.openxmlformats.org/officeDocument/2006/relationships/image" Target="../media/image96.png"/><Relationship Id="rId100" Type="http://schemas.openxmlformats.org/officeDocument/2006/relationships/customXml" Target="../ink/ink855.xml"/><Relationship Id="rId105" Type="http://schemas.openxmlformats.org/officeDocument/2006/relationships/image" Target="../media/image110.png"/><Relationship Id="rId126" Type="http://schemas.openxmlformats.org/officeDocument/2006/relationships/customXml" Target="../ink/ink868.xml"/><Relationship Id="rId147" Type="http://schemas.openxmlformats.org/officeDocument/2006/relationships/image" Target="../media/image131.png"/><Relationship Id="rId168" Type="http://schemas.openxmlformats.org/officeDocument/2006/relationships/image" Target="../media/image141.png"/><Relationship Id="rId8" Type="http://schemas.openxmlformats.org/officeDocument/2006/relationships/customXml" Target="../ink/ink809.xml"/><Relationship Id="rId51" Type="http://schemas.openxmlformats.org/officeDocument/2006/relationships/image" Target="../media/image83.png"/><Relationship Id="rId72" Type="http://schemas.openxmlformats.org/officeDocument/2006/relationships/customXml" Target="../ink/ink841.xml"/><Relationship Id="rId93" Type="http://schemas.openxmlformats.org/officeDocument/2006/relationships/image" Target="../media/image104.png"/><Relationship Id="rId98" Type="http://schemas.openxmlformats.org/officeDocument/2006/relationships/customXml" Target="../ink/ink854.xml"/><Relationship Id="rId121" Type="http://schemas.openxmlformats.org/officeDocument/2006/relationships/image" Target="../media/image118.png"/><Relationship Id="rId142" Type="http://schemas.openxmlformats.org/officeDocument/2006/relationships/customXml" Target="../ink/ink876.xml"/><Relationship Id="rId163" Type="http://schemas.openxmlformats.org/officeDocument/2006/relationships/customXml" Target="../ink/ink887.xml"/><Relationship Id="rId3" Type="http://schemas.openxmlformats.org/officeDocument/2006/relationships/image" Target="../media/image60.png"/><Relationship Id="rId25" Type="http://schemas.openxmlformats.org/officeDocument/2006/relationships/image" Target="../media/image71.png"/><Relationship Id="rId46" Type="http://schemas.openxmlformats.org/officeDocument/2006/relationships/customXml" Target="../ink/ink828.xml"/><Relationship Id="rId67" Type="http://schemas.openxmlformats.org/officeDocument/2006/relationships/image" Target="../media/image91.png"/><Relationship Id="rId116" Type="http://schemas.openxmlformats.org/officeDocument/2006/relationships/customXml" Target="../ink/ink863.xml"/><Relationship Id="rId137" Type="http://schemas.openxmlformats.org/officeDocument/2006/relationships/image" Target="../media/image126.png"/><Relationship Id="rId158" Type="http://schemas.openxmlformats.org/officeDocument/2006/relationships/image" Target="../media/image136.png"/><Relationship Id="rId20" Type="http://schemas.openxmlformats.org/officeDocument/2006/relationships/customXml" Target="../ink/ink815.xml"/><Relationship Id="rId41" Type="http://schemas.openxmlformats.org/officeDocument/2006/relationships/image" Target="../media/image79.png"/><Relationship Id="rId62" Type="http://schemas.openxmlformats.org/officeDocument/2006/relationships/customXml" Target="../ink/ink836.xml"/><Relationship Id="rId83" Type="http://schemas.openxmlformats.org/officeDocument/2006/relationships/image" Target="../media/image99.png"/><Relationship Id="rId88" Type="http://schemas.openxmlformats.org/officeDocument/2006/relationships/customXml" Target="../ink/ink849.xml"/><Relationship Id="rId111" Type="http://schemas.openxmlformats.org/officeDocument/2006/relationships/image" Target="../media/image113.png"/><Relationship Id="rId132" Type="http://schemas.openxmlformats.org/officeDocument/2006/relationships/customXml" Target="../ink/ink871.xml"/><Relationship Id="rId153" Type="http://schemas.openxmlformats.org/officeDocument/2006/relationships/image" Target="../media/image134.png"/><Relationship Id="rId174" Type="http://schemas.openxmlformats.org/officeDocument/2006/relationships/image" Target="../media/image144.png"/><Relationship Id="rId179" Type="http://schemas.openxmlformats.org/officeDocument/2006/relationships/customXml" Target="../ink/ink895.xml"/><Relationship Id="rId15" Type="http://schemas.openxmlformats.org/officeDocument/2006/relationships/image" Target="../media/image66.png"/><Relationship Id="rId36" Type="http://schemas.openxmlformats.org/officeDocument/2006/relationships/customXml" Target="../ink/ink823.xml"/><Relationship Id="rId57" Type="http://schemas.openxmlformats.org/officeDocument/2006/relationships/image" Target="../media/image86.png"/><Relationship Id="rId106" Type="http://schemas.openxmlformats.org/officeDocument/2006/relationships/customXml" Target="../ink/ink858.xml"/><Relationship Id="rId127" Type="http://schemas.openxmlformats.org/officeDocument/2006/relationships/image" Target="../media/image121.png"/><Relationship Id="rId10" Type="http://schemas.openxmlformats.org/officeDocument/2006/relationships/customXml" Target="../ink/ink810.xml"/><Relationship Id="rId31" Type="http://schemas.openxmlformats.org/officeDocument/2006/relationships/image" Target="../media/image74.png"/><Relationship Id="rId52" Type="http://schemas.openxmlformats.org/officeDocument/2006/relationships/customXml" Target="../ink/ink831.xml"/><Relationship Id="rId73" Type="http://schemas.openxmlformats.org/officeDocument/2006/relationships/image" Target="../media/image94.png"/><Relationship Id="rId78" Type="http://schemas.openxmlformats.org/officeDocument/2006/relationships/customXml" Target="../ink/ink844.xml"/><Relationship Id="rId94" Type="http://schemas.openxmlformats.org/officeDocument/2006/relationships/customXml" Target="../ink/ink852.xml"/><Relationship Id="rId99" Type="http://schemas.openxmlformats.org/officeDocument/2006/relationships/image" Target="../media/image107.png"/><Relationship Id="rId101" Type="http://schemas.openxmlformats.org/officeDocument/2006/relationships/image" Target="../media/image108.png"/><Relationship Id="rId122" Type="http://schemas.openxmlformats.org/officeDocument/2006/relationships/customXml" Target="../ink/ink866.xml"/><Relationship Id="rId143" Type="http://schemas.openxmlformats.org/officeDocument/2006/relationships/image" Target="../media/image129.png"/><Relationship Id="rId148" Type="http://schemas.openxmlformats.org/officeDocument/2006/relationships/customXml" Target="../ink/ink879.xml"/><Relationship Id="rId164" Type="http://schemas.openxmlformats.org/officeDocument/2006/relationships/image" Target="../media/image139.png"/><Relationship Id="rId169" Type="http://schemas.openxmlformats.org/officeDocument/2006/relationships/customXml" Target="../ink/ink890.xml"/><Relationship Id="rId4" Type="http://schemas.openxmlformats.org/officeDocument/2006/relationships/customXml" Target="../ink/ink807.xml"/><Relationship Id="rId9" Type="http://schemas.openxmlformats.org/officeDocument/2006/relationships/image" Target="../media/image63.png"/><Relationship Id="rId180" Type="http://schemas.openxmlformats.org/officeDocument/2006/relationships/image" Target="../media/image147.png"/><Relationship Id="rId26" Type="http://schemas.openxmlformats.org/officeDocument/2006/relationships/customXml" Target="../ink/ink818.xml"/><Relationship Id="rId47" Type="http://schemas.openxmlformats.org/officeDocument/2006/relationships/image" Target="../media/image53.png"/><Relationship Id="rId68" Type="http://schemas.openxmlformats.org/officeDocument/2006/relationships/customXml" Target="../ink/ink839.xml"/><Relationship Id="rId89" Type="http://schemas.openxmlformats.org/officeDocument/2006/relationships/image" Target="../media/image102.png"/><Relationship Id="rId112" Type="http://schemas.openxmlformats.org/officeDocument/2006/relationships/customXml" Target="../ink/ink861.xml"/><Relationship Id="rId133" Type="http://schemas.openxmlformats.org/officeDocument/2006/relationships/image" Target="../media/image124.png"/><Relationship Id="rId154" Type="http://schemas.openxmlformats.org/officeDocument/2006/relationships/customXml" Target="../ink/ink882.xml"/><Relationship Id="rId175" Type="http://schemas.openxmlformats.org/officeDocument/2006/relationships/customXml" Target="../ink/ink893.xml"/><Relationship Id="rId16" Type="http://schemas.openxmlformats.org/officeDocument/2006/relationships/customXml" Target="../ink/ink813.xml"/><Relationship Id="rId37" Type="http://schemas.openxmlformats.org/officeDocument/2006/relationships/image" Target="../media/image77.png"/><Relationship Id="rId58" Type="http://schemas.openxmlformats.org/officeDocument/2006/relationships/customXml" Target="../ink/ink834.xml"/><Relationship Id="rId79" Type="http://schemas.openxmlformats.org/officeDocument/2006/relationships/image" Target="../media/image97.png"/><Relationship Id="rId102" Type="http://schemas.openxmlformats.org/officeDocument/2006/relationships/customXml" Target="../ink/ink856.xml"/><Relationship Id="rId123" Type="http://schemas.openxmlformats.org/officeDocument/2006/relationships/image" Target="../media/image119.png"/><Relationship Id="rId144" Type="http://schemas.openxmlformats.org/officeDocument/2006/relationships/customXml" Target="../ink/ink877.xml"/><Relationship Id="rId90" Type="http://schemas.openxmlformats.org/officeDocument/2006/relationships/customXml" Target="../ink/ink850.xml"/><Relationship Id="rId165" Type="http://schemas.openxmlformats.org/officeDocument/2006/relationships/customXml" Target="../ink/ink888.xml"/><Relationship Id="rId27" Type="http://schemas.openxmlformats.org/officeDocument/2006/relationships/image" Target="../media/image72.png"/><Relationship Id="rId48" Type="http://schemas.openxmlformats.org/officeDocument/2006/relationships/customXml" Target="../ink/ink829.xml"/><Relationship Id="rId69" Type="http://schemas.openxmlformats.org/officeDocument/2006/relationships/image" Target="../media/image92.png"/><Relationship Id="rId113" Type="http://schemas.openxmlformats.org/officeDocument/2006/relationships/image" Target="../media/image114.png"/><Relationship Id="rId134" Type="http://schemas.openxmlformats.org/officeDocument/2006/relationships/customXml" Target="../ink/ink872.xml"/><Relationship Id="rId80" Type="http://schemas.openxmlformats.org/officeDocument/2006/relationships/customXml" Target="../ink/ink845.xml"/><Relationship Id="rId155" Type="http://schemas.openxmlformats.org/officeDocument/2006/relationships/customXml" Target="../ink/ink883.xml"/><Relationship Id="rId176" Type="http://schemas.openxmlformats.org/officeDocument/2006/relationships/image" Target="../media/image145.png"/><Relationship Id="rId17" Type="http://schemas.openxmlformats.org/officeDocument/2006/relationships/image" Target="../media/image67.png"/><Relationship Id="rId38" Type="http://schemas.openxmlformats.org/officeDocument/2006/relationships/customXml" Target="../ink/ink824.xml"/><Relationship Id="rId59" Type="http://schemas.openxmlformats.org/officeDocument/2006/relationships/image" Target="../media/image87.png"/><Relationship Id="rId103" Type="http://schemas.openxmlformats.org/officeDocument/2006/relationships/image" Target="../media/image109.png"/><Relationship Id="rId124" Type="http://schemas.openxmlformats.org/officeDocument/2006/relationships/customXml" Target="../ink/ink867.xml"/><Relationship Id="rId70" Type="http://schemas.openxmlformats.org/officeDocument/2006/relationships/customXml" Target="../ink/ink840.xml"/><Relationship Id="rId91" Type="http://schemas.openxmlformats.org/officeDocument/2006/relationships/image" Target="../media/image103.png"/><Relationship Id="rId145" Type="http://schemas.openxmlformats.org/officeDocument/2006/relationships/image" Target="../media/image130.png"/><Relationship Id="rId16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819.xml"/><Relationship Id="rId49" Type="http://schemas.openxmlformats.org/officeDocument/2006/relationships/image" Target="../media/image82.png"/><Relationship Id="rId114" Type="http://schemas.openxmlformats.org/officeDocument/2006/relationships/customXml" Target="../ink/ink862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png"/><Relationship Id="rId21" Type="http://schemas.openxmlformats.org/officeDocument/2006/relationships/image" Target="../media/image69.png"/><Relationship Id="rId42" Type="http://schemas.openxmlformats.org/officeDocument/2006/relationships/customXml" Target="../ink/ink917.xml"/><Relationship Id="rId63" Type="http://schemas.openxmlformats.org/officeDocument/2006/relationships/image" Target="../media/image89.png"/><Relationship Id="rId84" Type="http://schemas.openxmlformats.org/officeDocument/2006/relationships/customXml" Target="../ink/ink938.xml"/><Relationship Id="rId138" Type="http://schemas.openxmlformats.org/officeDocument/2006/relationships/customXml" Target="../ink/ink965.xml"/><Relationship Id="rId159" Type="http://schemas.openxmlformats.org/officeDocument/2006/relationships/customXml" Target="../ink/ink976.xml"/><Relationship Id="rId170" Type="http://schemas.openxmlformats.org/officeDocument/2006/relationships/image" Target="../media/image142.png"/><Relationship Id="rId107" Type="http://schemas.openxmlformats.org/officeDocument/2006/relationships/image" Target="../media/image111.png"/><Relationship Id="rId11" Type="http://schemas.openxmlformats.org/officeDocument/2006/relationships/image" Target="../media/image64.png"/><Relationship Id="rId32" Type="http://schemas.openxmlformats.org/officeDocument/2006/relationships/customXml" Target="../ink/ink912.xml"/><Relationship Id="rId53" Type="http://schemas.openxmlformats.org/officeDocument/2006/relationships/image" Target="../media/image84.png"/><Relationship Id="rId74" Type="http://schemas.openxmlformats.org/officeDocument/2006/relationships/customXml" Target="../ink/ink933.xml"/><Relationship Id="rId128" Type="http://schemas.openxmlformats.org/officeDocument/2006/relationships/customXml" Target="../ink/ink960.xml"/><Relationship Id="rId149" Type="http://schemas.openxmlformats.org/officeDocument/2006/relationships/image" Target="../media/image132.png"/><Relationship Id="rId5" Type="http://schemas.openxmlformats.org/officeDocument/2006/relationships/image" Target="../media/image61.png"/><Relationship Id="rId95" Type="http://schemas.openxmlformats.org/officeDocument/2006/relationships/image" Target="../media/image105.png"/><Relationship Id="rId160" Type="http://schemas.openxmlformats.org/officeDocument/2006/relationships/image" Target="../media/image137.png"/><Relationship Id="rId181" Type="http://schemas.openxmlformats.org/officeDocument/2006/relationships/customXml" Target="../ink/ink987.xml"/><Relationship Id="rId22" Type="http://schemas.openxmlformats.org/officeDocument/2006/relationships/customXml" Target="../ink/ink907.xml"/><Relationship Id="rId43" Type="http://schemas.openxmlformats.org/officeDocument/2006/relationships/image" Target="../media/image80.png"/><Relationship Id="rId64" Type="http://schemas.openxmlformats.org/officeDocument/2006/relationships/customXml" Target="../ink/ink928.xml"/><Relationship Id="rId118" Type="http://schemas.openxmlformats.org/officeDocument/2006/relationships/customXml" Target="../ink/ink955.xml"/><Relationship Id="rId139" Type="http://schemas.openxmlformats.org/officeDocument/2006/relationships/image" Target="../media/image127.png"/><Relationship Id="rId85" Type="http://schemas.openxmlformats.org/officeDocument/2006/relationships/image" Target="../media/image100.png"/><Relationship Id="rId150" Type="http://schemas.openxmlformats.org/officeDocument/2006/relationships/customXml" Target="../ink/ink971.xml"/><Relationship Id="rId171" Type="http://schemas.openxmlformats.org/officeDocument/2006/relationships/customXml" Target="../ink/ink982.xml"/><Relationship Id="rId12" Type="http://schemas.openxmlformats.org/officeDocument/2006/relationships/customXml" Target="../ink/ink902.xml"/><Relationship Id="rId33" Type="http://schemas.openxmlformats.org/officeDocument/2006/relationships/image" Target="../media/image75.png"/><Relationship Id="rId108" Type="http://schemas.openxmlformats.org/officeDocument/2006/relationships/customXml" Target="../ink/ink950.xml"/><Relationship Id="rId129" Type="http://schemas.openxmlformats.org/officeDocument/2006/relationships/image" Target="../media/image122.png"/><Relationship Id="rId54" Type="http://schemas.openxmlformats.org/officeDocument/2006/relationships/customXml" Target="../ink/ink923.xml"/><Relationship Id="rId75" Type="http://schemas.openxmlformats.org/officeDocument/2006/relationships/image" Target="../media/image95.png"/><Relationship Id="rId96" Type="http://schemas.openxmlformats.org/officeDocument/2006/relationships/customXml" Target="../ink/ink944.xml"/><Relationship Id="rId140" Type="http://schemas.openxmlformats.org/officeDocument/2006/relationships/customXml" Target="../ink/ink966.xml"/><Relationship Id="rId161" Type="http://schemas.openxmlformats.org/officeDocument/2006/relationships/customXml" Target="../ink/ink977.xml"/><Relationship Id="rId182" Type="http://schemas.openxmlformats.org/officeDocument/2006/relationships/image" Target="../media/image148.png"/><Relationship Id="rId6" Type="http://schemas.openxmlformats.org/officeDocument/2006/relationships/customXml" Target="../ink/ink899.xml"/><Relationship Id="rId23" Type="http://schemas.openxmlformats.org/officeDocument/2006/relationships/image" Target="../media/image70.png"/><Relationship Id="rId119" Type="http://schemas.openxmlformats.org/officeDocument/2006/relationships/image" Target="../media/image117.png"/><Relationship Id="rId44" Type="http://schemas.openxmlformats.org/officeDocument/2006/relationships/customXml" Target="../ink/ink918.xml"/><Relationship Id="rId60" Type="http://schemas.openxmlformats.org/officeDocument/2006/relationships/customXml" Target="../ink/ink926.xml"/><Relationship Id="rId65" Type="http://schemas.openxmlformats.org/officeDocument/2006/relationships/image" Target="../media/image90.png"/><Relationship Id="rId81" Type="http://schemas.openxmlformats.org/officeDocument/2006/relationships/image" Target="../media/image98.png"/><Relationship Id="rId86" Type="http://schemas.openxmlformats.org/officeDocument/2006/relationships/customXml" Target="../ink/ink939.xml"/><Relationship Id="rId130" Type="http://schemas.openxmlformats.org/officeDocument/2006/relationships/customXml" Target="../ink/ink961.xml"/><Relationship Id="rId135" Type="http://schemas.openxmlformats.org/officeDocument/2006/relationships/image" Target="../media/image125.png"/><Relationship Id="rId151" Type="http://schemas.openxmlformats.org/officeDocument/2006/relationships/image" Target="../media/image133.png"/><Relationship Id="rId156" Type="http://schemas.openxmlformats.org/officeDocument/2006/relationships/image" Target="../media/image135.png"/><Relationship Id="rId177" Type="http://schemas.openxmlformats.org/officeDocument/2006/relationships/customXml" Target="../ink/ink985.xml"/><Relationship Id="rId172" Type="http://schemas.openxmlformats.org/officeDocument/2006/relationships/image" Target="../media/image143.png"/><Relationship Id="rId13" Type="http://schemas.openxmlformats.org/officeDocument/2006/relationships/image" Target="../media/image65.png"/><Relationship Id="rId18" Type="http://schemas.openxmlformats.org/officeDocument/2006/relationships/customXml" Target="../ink/ink905.xml"/><Relationship Id="rId39" Type="http://schemas.openxmlformats.org/officeDocument/2006/relationships/image" Target="../media/image78.png"/><Relationship Id="rId109" Type="http://schemas.openxmlformats.org/officeDocument/2006/relationships/image" Target="../media/image112.png"/><Relationship Id="rId34" Type="http://schemas.openxmlformats.org/officeDocument/2006/relationships/customXml" Target="../ink/ink913.xml"/><Relationship Id="rId50" Type="http://schemas.openxmlformats.org/officeDocument/2006/relationships/customXml" Target="../ink/ink921.xml"/><Relationship Id="rId55" Type="http://schemas.openxmlformats.org/officeDocument/2006/relationships/image" Target="../media/image85.png"/><Relationship Id="rId76" Type="http://schemas.openxmlformats.org/officeDocument/2006/relationships/customXml" Target="../ink/ink934.xml"/><Relationship Id="rId97" Type="http://schemas.openxmlformats.org/officeDocument/2006/relationships/image" Target="../media/image106.png"/><Relationship Id="rId104" Type="http://schemas.openxmlformats.org/officeDocument/2006/relationships/customXml" Target="../ink/ink948.xml"/><Relationship Id="rId120" Type="http://schemas.openxmlformats.org/officeDocument/2006/relationships/customXml" Target="../ink/ink956.xml"/><Relationship Id="rId125" Type="http://schemas.openxmlformats.org/officeDocument/2006/relationships/image" Target="../media/image120.png"/><Relationship Id="rId141" Type="http://schemas.openxmlformats.org/officeDocument/2006/relationships/image" Target="../media/image128.png"/><Relationship Id="rId146" Type="http://schemas.openxmlformats.org/officeDocument/2006/relationships/customXml" Target="../ink/ink969.xml"/><Relationship Id="rId167" Type="http://schemas.openxmlformats.org/officeDocument/2006/relationships/customXml" Target="../ink/ink980.xml"/><Relationship Id="rId7" Type="http://schemas.openxmlformats.org/officeDocument/2006/relationships/image" Target="../media/image62.png"/><Relationship Id="rId71" Type="http://schemas.openxmlformats.org/officeDocument/2006/relationships/image" Target="../media/image93.png"/><Relationship Id="rId92" Type="http://schemas.openxmlformats.org/officeDocument/2006/relationships/customXml" Target="../ink/ink942.xml"/><Relationship Id="rId162" Type="http://schemas.openxmlformats.org/officeDocument/2006/relationships/image" Target="../media/image138.png"/><Relationship Id="rId183" Type="http://schemas.openxmlformats.org/officeDocument/2006/relationships/customXml" Target="../ink/ink988.xml"/><Relationship Id="rId2" Type="http://schemas.openxmlformats.org/officeDocument/2006/relationships/customXml" Target="../ink/ink897.xml"/><Relationship Id="rId29" Type="http://schemas.openxmlformats.org/officeDocument/2006/relationships/image" Target="../media/image73.png"/><Relationship Id="rId24" Type="http://schemas.openxmlformats.org/officeDocument/2006/relationships/customXml" Target="../ink/ink908.xml"/><Relationship Id="rId40" Type="http://schemas.openxmlformats.org/officeDocument/2006/relationships/customXml" Target="../ink/ink916.xml"/><Relationship Id="rId45" Type="http://schemas.openxmlformats.org/officeDocument/2006/relationships/image" Target="../media/image81.png"/><Relationship Id="rId66" Type="http://schemas.openxmlformats.org/officeDocument/2006/relationships/customXml" Target="../ink/ink929.xml"/><Relationship Id="rId87" Type="http://schemas.openxmlformats.org/officeDocument/2006/relationships/image" Target="../media/image101.png"/><Relationship Id="rId110" Type="http://schemas.openxmlformats.org/officeDocument/2006/relationships/customXml" Target="../ink/ink951.xml"/><Relationship Id="rId115" Type="http://schemas.openxmlformats.org/officeDocument/2006/relationships/image" Target="../media/image115.png"/><Relationship Id="rId131" Type="http://schemas.openxmlformats.org/officeDocument/2006/relationships/image" Target="../media/image123.png"/><Relationship Id="rId136" Type="http://schemas.openxmlformats.org/officeDocument/2006/relationships/customXml" Target="../ink/ink964.xml"/><Relationship Id="rId157" Type="http://schemas.openxmlformats.org/officeDocument/2006/relationships/customXml" Target="../ink/ink975.xml"/><Relationship Id="rId178" Type="http://schemas.openxmlformats.org/officeDocument/2006/relationships/image" Target="../media/image146.png"/><Relationship Id="rId61" Type="http://schemas.openxmlformats.org/officeDocument/2006/relationships/image" Target="../media/image88.png"/><Relationship Id="rId82" Type="http://schemas.openxmlformats.org/officeDocument/2006/relationships/customXml" Target="../ink/ink937.xml"/><Relationship Id="rId152" Type="http://schemas.openxmlformats.org/officeDocument/2006/relationships/customXml" Target="../ink/ink972.xml"/><Relationship Id="rId173" Type="http://schemas.openxmlformats.org/officeDocument/2006/relationships/customXml" Target="../ink/ink983.xml"/><Relationship Id="rId19" Type="http://schemas.openxmlformats.org/officeDocument/2006/relationships/image" Target="../media/image68.png"/><Relationship Id="rId14" Type="http://schemas.openxmlformats.org/officeDocument/2006/relationships/customXml" Target="../ink/ink903.xml"/><Relationship Id="rId30" Type="http://schemas.openxmlformats.org/officeDocument/2006/relationships/customXml" Target="../ink/ink911.xml"/><Relationship Id="rId35" Type="http://schemas.openxmlformats.org/officeDocument/2006/relationships/image" Target="../media/image76.png"/><Relationship Id="rId56" Type="http://schemas.openxmlformats.org/officeDocument/2006/relationships/customXml" Target="../ink/ink924.xml"/><Relationship Id="rId77" Type="http://schemas.openxmlformats.org/officeDocument/2006/relationships/image" Target="../media/image96.png"/><Relationship Id="rId100" Type="http://schemas.openxmlformats.org/officeDocument/2006/relationships/customXml" Target="../ink/ink946.xml"/><Relationship Id="rId105" Type="http://schemas.openxmlformats.org/officeDocument/2006/relationships/image" Target="../media/image110.png"/><Relationship Id="rId126" Type="http://schemas.openxmlformats.org/officeDocument/2006/relationships/customXml" Target="../ink/ink959.xml"/><Relationship Id="rId147" Type="http://schemas.openxmlformats.org/officeDocument/2006/relationships/image" Target="../media/image131.png"/><Relationship Id="rId168" Type="http://schemas.openxmlformats.org/officeDocument/2006/relationships/image" Target="../media/image141.png"/><Relationship Id="rId8" Type="http://schemas.openxmlformats.org/officeDocument/2006/relationships/customXml" Target="../ink/ink900.xml"/><Relationship Id="rId51" Type="http://schemas.openxmlformats.org/officeDocument/2006/relationships/image" Target="../media/image83.png"/><Relationship Id="rId72" Type="http://schemas.openxmlformats.org/officeDocument/2006/relationships/customXml" Target="../ink/ink932.xml"/><Relationship Id="rId93" Type="http://schemas.openxmlformats.org/officeDocument/2006/relationships/image" Target="../media/image104.png"/><Relationship Id="rId98" Type="http://schemas.openxmlformats.org/officeDocument/2006/relationships/customXml" Target="../ink/ink945.xml"/><Relationship Id="rId121" Type="http://schemas.openxmlformats.org/officeDocument/2006/relationships/image" Target="../media/image118.png"/><Relationship Id="rId142" Type="http://schemas.openxmlformats.org/officeDocument/2006/relationships/customXml" Target="../ink/ink967.xml"/><Relationship Id="rId163" Type="http://schemas.openxmlformats.org/officeDocument/2006/relationships/customXml" Target="../ink/ink978.xml"/><Relationship Id="rId184" Type="http://schemas.openxmlformats.org/officeDocument/2006/relationships/image" Target="../media/image149.png"/><Relationship Id="rId3" Type="http://schemas.openxmlformats.org/officeDocument/2006/relationships/image" Target="../media/image60.png"/><Relationship Id="rId25" Type="http://schemas.openxmlformats.org/officeDocument/2006/relationships/image" Target="../media/image71.png"/><Relationship Id="rId46" Type="http://schemas.openxmlformats.org/officeDocument/2006/relationships/customXml" Target="../ink/ink919.xml"/><Relationship Id="rId67" Type="http://schemas.openxmlformats.org/officeDocument/2006/relationships/image" Target="../media/image91.png"/><Relationship Id="rId116" Type="http://schemas.openxmlformats.org/officeDocument/2006/relationships/customXml" Target="../ink/ink954.xml"/><Relationship Id="rId137" Type="http://schemas.openxmlformats.org/officeDocument/2006/relationships/image" Target="../media/image126.png"/><Relationship Id="rId158" Type="http://schemas.openxmlformats.org/officeDocument/2006/relationships/image" Target="../media/image136.png"/><Relationship Id="rId20" Type="http://schemas.openxmlformats.org/officeDocument/2006/relationships/customXml" Target="../ink/ink906.xml"/><Relationship Id="rId41" Type="http://schemas.openxmlformats.org/officeDocument/2006/relationships/image" Target="../media/image79.png"/><Relationship Id="rId62" Type="http://schemas.openxmlformats.org/officeDocument/2006/relationships/customXml" Target="../ink/ink927.xml"/><Relationship Id="rId83" Type="http://schemas.openxmlformats.org/officeDocument/2006/relationships/image" Target="../media/image99.png"/><Relationship Id="rId88" Type="http://schemas.openxmlformats.org/officeDocument/2006/relationships/customXml" Target="../ink/ink940.xml"/><Relationship Id="rId111" Type="http://schemas.openxmlformats.org/officeDocument/2006/relationships/image" Target="../media/image113.png"/><Relationship Id="rId132" Type="http://schemas.openxmlformats.org/officeDocument/2006/relationships/customXml" Target="../ink/ink962.xml"/><Relationship Id="rId153" Type="http://schemas.openxmlformats.org/officeDocument/2006/relationships/image" Target="../media/image134.png"/><Relationship Id="rId174" Type="http://schemas.openxmlformats.org/officeDocument/2006/relationships/image" Target="../media/image144.png"/><Relationship Id="rId179" Type="http://schemas.openxmlformats.org/officeDocument/2006/relationships/customXml" Target="../ink/ink986.xml"/><Relationship Id="rId15" Type="http://schemas.openxmlformats.org/officeDocument/2006/relationships/image" Target="../media/image66.png"/><Relationship Id="rId36" Type="http://schemas.openxmlformats.org/officeDocument/2006/relationships/customXml" Target="../ink/ink914.xml"/><Relationship Id="rId57" Type="http://schemas.openxmlformats.org/officeDocument/2006/relationships/image" Target="../media/image86.png"/><Relationship Id="rId106" Type="http://schemas.openxmlformats.org/officeDocument/2006/relationships/customXml" Target="../ink/ink949.xml"/><Relationship Id="rId127" Type="http://schemas.openxmlformats.org/officeDocument/2006/relationships/image" Target="../media/image121.png"/><Relationship Id="rId10" Type="http://schemas.openxmlformats.org/officeDocument/2006/relationships/customXml" Target="../ink/ink901.xml"/><Relationship Id="rId31" Type="http://schemas.openxmlformats.org/officeDocument/2006/relationships/image" Target="../media/image74.png"/><Relationship Id="rId52" Type="http://schemas.openxmlformats.org/officeDocument/2006/relationships/customXml" Target="../ink/ink922.xml"/><Relationship Id="rId73" Type="http://schemas.openxmlformats.org/officeDocument/2006/relationships/image" Target="../media/image94.png"/><Relationship Id="rId78" Type="http://schemas.openxmlformats.org/officeDocument/2006/relationships/customXml" Target="../ink/ink935.xml"/><Relationship Id="rId94" Type="http://schemas.openxmlformats.org/officeDocument/2006/relationships/customXml" Target="../ink/ink943.xml"/><Relationship Id="rId99" Type="http://schemas.openxmlformats.org/officeDocument/2006/relationships/image" Target="../media/image107.png"/><Relationship Id="rId101" Type="http://schemas.openxmlformats.org/officeDocument/2006/relationships/image" Target="../media/image108.png"/><Relationship Id="rId122" Type="http://schemas.openxmlformats.org/officeDocument/2006/relationships/customXml" Target="../ink/ink957.xml"/><Relationship Id="rId143" Type="http://schemas.openxmlformats.org/officeDocument/2006/relationships/image" Target="../media/image129.png"/><Relationship Id="rId148" Type="http://schemas.openxmlformats.org/officeDocument/2006/relationships/customXml" Target="../ink/ink970.xml"/><Relationship Id="rId164" Type="http://schemas.openxmlformats.org/officeDocument/2006/relationships/image" Target="../media/image139.png"/><Relationship Id="rId169" Type="http://schemas.openxmlformats.org/officeDocument/2006/relationships/customXml" Target="../ink/ink981.xml"/><Relationship Id="rId4" Type="http://schemas.openxmlformats.org/officeDocument/2006/relationships/customXml" Target="../ink/ink898.xml"/><Relationship Id="rId9" Type="http://schemas.openxmlformats.org/officeDocument/2006/relationships/image" Target="../media/image63.png"/><Relationship Id="rId180" Type="http://schemas.openxmlformats.org/officeDocument/2006/relationships/image" Target="../media/image147.png"/><Relationship Id="rId26" Type="http://schemas.openxmlformats.org/officeDocument/2006/relationships/customXml" Target="../ink/ink909.xml"/><Relationship Id="rId47" Type="http://schemas.openxmlformats.org/officeDocument/2006/relationships/image" Target="../media/image53.png"/><Relationship Id="rId68" Type="http://schemas.openxmlformats.org/officeDocument/2006/relationships/customXml" Target="../ink/ink930.xml"/><Relationship Id="rId89" Type="http://schemas.openxmlformats.org/officeDocument/2006/relationships/image" Target="../media/image102.png"/><Relationship Id="rId112" Type="http://schemas.openxmlformats.org/officeDocument/2006/relationships/customXml" Target="../ink/ink952.xml"/><Relationship Id="rId133" Type="http://schemas.openxmlformats.org/officeDocument/2006/relationships/image" Target="../media/image124.png"/><Relationship Id="rId154" Type="http://schemas.openxmlformats.org/officeDocument/2006/relationships/customXml" Target="../ink/ink973.xml"/><Relationship Id="rId175" Type="http://schemas.openxmlformats.org/officeDocument/2006/relationships/customXml" Target="../ink/ink984.xml"/><Relationship Id="rId16" Type="http://schemas.openxmlformats.org/officeDocument/2006/relationships/customXml" Target="../ink/ink904.xml"/><Relationship Id="rId37" Type="http://schemas.openxmlformats.org/officeDocument/2006/relationships/image" Target="../media/image77.png"/><Relationship Id="rId58" Type="http://schemas.openxmlformats.org/officeDocument/2006/relationships/customXml" Target="../ink/ink925.xml"/><Relationship Id="rId79" Type="http://schemas.openxmlformats.org/officeDocument/2006/relationships/image" Target="../media/image97.png"/><Relationship Id="rId102" Type="http://schemas.openxmlformats.org/officeDocument/2006/relationships/customXml" Target="../ink/ink947.xml"/><Relationship Id="rId123" Type="http://schemas.openxmlformats.org/officeDocument/2006/relationships/image" Target="../media/image119.png"/><Relationship Id="rId144" Type="http://schemas.openxmlformats.org/officeDocument/2006/relationships/customXml" Target="../ink/ink968.xml"/><Relationship Id="rId90" Type="http://schemas.openxmlformats.org/officeDocument/2006/relationships/customXml" Target="../ink/ink941.xml"/><Relationship Id="rId165" Type="http://schemas.openxmlformats.org/officeDocument/2006/relationships/customXml" Target="../ink/ink979.xml"/><Relationship Id="rId27" Type="http://schemas.openxmlformats.org/officeDocument/2006/relationships/image" Target="../media/image72.png"/><Relationship Id="rId48" Type="http://schemas.openxmlformats.org/officeDocument/2006/relationships/customXml" Target="../ink/ink920.xml"/><Relationship Id="rId69" Type="http://schemas.openxmlformats.org/officeDocument/2006/relationships/image" Target="../media/image92.png"/><Relationship Id="rId113" Type="http://schemas.openxmlformats.org/officeDocument/2006/relationships/image" Target="../media/image114.png"/><Relationship Id="rId134" Type="http://schemas.openxmlformats.org/officeDocument/2006/relationships/customXml" Target="../ink/ink963.xml"/><Relationship Id="rId80" Type="http://schemas.openxmlformats.org/officeDocument/2006/relationships/customXml" Target="../ink/ink936.xml"/><Relationship Id="rId155" Type="http://schemas.openxmlformats.org/officeDocument/2006/relationships/customXml" Target="../ink/ink974.xml"/><Relationship Id="rId176" Type="http://schemas.openxmlformats.org/officeDocument/2006/relationships/image" Target="../media/image145.png"/><Relationship Id="rId17" Type="http://schemas.openxmlformats.org/officeDocument/2006/relationships/image" Target="../media/image67.png"/><Relationship Id="rId38" Type="http://schemas.openxmlformats.org/officeDocument/2006/relationships/customXml" Target="../ink/ink915.xml"/><Relationship Id="rId59" Type="http://schemas.openxmlformats.org/officeDocument/2006/relationships/image" Target="../media/image87.png"/><Relationship Id="rId103" Type="http://schemas.openxmlformats.org/officeDocument/2006/relationships/image" Target="../media/image109.png"/><Relationship Id="rId124" Type="http://schemas.openxmlformats.org/officeDocument/2006/relationships/customXml" Target="../ink/ink958.xml"/><Relationship Id="rId70" Type="http://schemas.openxmlformats.org/officeDocument/2006/relationships/customXml" Target="../ink/ink931.xml"/><Relationship Id="rId91" Type="http://schemas.openxmlformats.org/officeDocument/2006/relationships/image" Target="../media/image103.png"/><Relationship Id="rId145" Type="http://schemas.openxmlformats.org/officeDocument/2006/relationships/image" Target="../media/image130.png"/><Relationship Id="rId16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910.xml"/><Relationship Id="rId49" Type="http://schemas.openxmlformats.org/officeDocument/2006/relationships/image" Target="../media/image82.png"/><Relationship Id="rId114" Type="http://schemas.openxmlformats.org/officeDocument/2006/relationships/customXml" Target="../ink/ink95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92.xml"/><Relationship Id="rId13" Type="http://schemas.openxmlformats.org/officeDocument/2006/relationships/image" Target="../media/image154.png"/><Relationship Id="rId18" Type="http://schemas.openxmlformats.org/officeDocument/2006/relationships/customXml" Target="../ink/ink997.xml"/><Relationship Id="rId3" Type="http://schemas.openxmlformats.org/officeDocument/2006/relationships/image" Target="../media/image150.png"/><Relationship Id="rId21" Type="http://schemas.openxmlformats.org/officeDocument/2006/relationships/image" Target="../media/image158.png"/><Relationship Id="rId7" Type="http://schemas.openxmlformats.org/officeDocument/2006/relationships/image" Target="../media/image152.png"/><Relationship Id="rId12" Type="http://schemas.openxmlformats.org/officeDocument/2006/relationships/customXml" Target="../ink/ink994.xml"/><Relationship Id="rId17" Type="http://schemas.openxmlformats.org/officeDocument/2006/relationships/image" Target="../media/image156.png"/><Relationship Id="rId25" Type="http://schemas.openxmlformats.org/officeDocument/2006/relationships/image" Target="../media/image160.png"/><Relationship Id="rId2" Type="http://schemas.openxmlformats.org/officeDocument/2006/relationships/customXml" Target="../ink/ink989.xml"/><Relationship Id="rId16" Type="http://schemas.openxmlformats.org/officeDocument/2006/relationships/customXml" Target="../ink/ink996.xml"/><Relationship Id="rId20" Type="http://schemas.openxmlformats.org/officeDocument/2006/relationships/customXml" Target="../ink/ink99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91.xml"/><Relationship Id="rId11" Type="http://schemas.openxmlformats.org/officeDocument/2006/relationships/image" Target="../media/image53.png"/><Relationship Id="rId24" Type="http://schemas.openxmlformats.org/officeDocument/2006/relationships/customXml" Target="../ink/ink1000.xml"/><Relationship Id="rId5" Type="http://schemas.openxmlformats.org/officeDocument/2006/relationships/image" Target="../media/image151.png"/><Relationship Id="rId15" Type="http://schemas.openxmlformats.org/officeDocument/2006/relationships/image" Target="../media/image155.png"/><Relationship Id="rId23" Type="http://schemas.openxmlformats.org/officeDocument/2006/relationships/image" Target="../media/image159.png"/><Relationship Id="rId10" Type="http://schemas.openxmlformats.org/officeDocument/2006/relationships/customXml" Target="../ink/ink993.xml"/><Relationship Id="rId19" Type="http://schemas.openxmlformats.org/officeDocument/2006/relationships/image" Target="../media/image157.png"/><Relationship Id="rId4" Type="http://schemas.openxmlformats.org/officeDocument/2006/relationships/customXml" Target="../ink/ink990.xml"/><Relationship Id="rId9" Type="http://schemas.openxmlformats.org/officeDocument/2006/relationships/image" Target="../media/image153.png"/><Relationship Id="rId14" Type="http://schemas.openxmlformats.org/officeDocument/2006/relationships/customXml" Target="../ink/ink995.xml"/><Relationship Id="rId22" Type="http://schemas.openxmlformats.org/officeDocument/2006/relationships/customXml" Target="../ink/ink999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13.xml"/><Relationship Id="rId21" Type="http://schemas.openxmlformats.org/officeDocument/2006/relationships/image" Target="../media/image158.png"/><Relationship Id="rId42" Type="http://schemas.openxmlformats.org/officeDocument/2006/relationships/customXml" Target="../ink/ink1021.xml"/><Relationship Id="rId47" Type="http://schemas.openxmlformats.org/officeDocument/2006/relationships/image" Target="../media/image171.png"/><Relationship Id="rId63" Type="http://schemas.openxmlformats.org/officeDocument/2006/relationships/image" Target="../media/image179.png"/><Relationship Id="rId68" Type="http://schemas.openxmlformats.org/officeDocument/2006/relationships/image" Target="../media/image181.png"/><Relationship Id="rId2" Type="http://schemas.openxmlformats.org/officeDocument/2006/relationships/customXml" Target="../ink/ink1001.xml"/><Relationship Id="rId16" Type="http://schemas.openxmlformats.org/officeDocument/2006/relationships/customXml" Target="../ink/ink1008.xml"/><Relationship Id="rId29" Type="http://schemas.openxmlformats.org/officeDocument/2006/relationships/image" Target="../media/image162.png"/><Relationship Id="rId11" Type="http://schemas.openxmlformats.org/officeDocument/2006/relationships/image" Target="../media/image53.png"/><Relationship Id="rId24" Type="http://schemas.openxmlformats.org/officeDocument/2006/relationships/customXml" Target="../ink/ink1012.xml"/><Relationship Id="rId32" Type="http://schemas.openxmlformats.org/officeDocument/2006/relationships/customXml" Target="../ink/ink1016.xml"/><Relationship Id="rId37" Type="http://schemas.openxmlformats.org/officeDocument/2006/relationships/image" Target="../media/image166.png"/><Relationship Id="rId40" Type="http://schemas.openxmlformats.org/officeDocument/2006/relationships/customXml" Target="../ink/ink1020.xml"/><Relationship Id="rId45" Type="http://schemas.openxmlformats.org/officeDocument/2006/relationships/image" Target="../media/image170.png"/><Relationship Id="rId53" Type="http://schemas.openxmlformats.org/officeDocument/2006/relationships/image" Target="../media/image174.png"/><Relationship Id="rId58" Type="http://schemas.openxmlformats.org/officeDocument/2006/relationships/customXml" Target="../ink/ink1029.xml"/><Relationship Id="rId66" Type="http://schemas.openxmlformats.org/officeDocument/2006/relationships/image" Target="../media/image180.png"/><Relationship Id="rId74" Type="http://schemas.openxmlformats.org/officeDocument/2006/relationships/customXml" Target="../ink/ink1038.xml"/><Relationship Id="rId5" Type="http://schemas.openxmlformats.org/officeDocument/2006/relationships/image" Target="../media/image151.png"/><Relationship Id="rId61" Type="http://schemas.openxmlformats.org/officeDocument/2006/relationships/image" Target="../media/image178.png"/><Relationship Id="rId19" Type="http://schemas.openxmlformats.org/officeDocument/2006/relationships/image" Target="../media/image157.png"/><Relationship Id="rId14" Type="http://schemas.openxmlformats.org/officeDocument/2006/relationships/customXml" Target="../ink/ink1007.xml"/><Relationship Id="rId22" Type="http://schemas.openxmlformats.org/officeDocument/2006/relationships/customXml" Target="../ink/ink1011.xml"/><Relationship Id="rId27" Type="http://schemas.openxmlformats.org/officeDocument/2006/relationships/image" Target="../media/image161.png"/><Relationship Id="rId30" Type="http://schemas.openxmlformats.org/officeDocument/2006/relationships/customXml" Target="../ink/ink1015.xml"/><Relationship Id="rId35" Type="http://schemas.openxmlformats.org/officeDocument/2006/relationships/image" Target="../media/image165.png"/><Relationship Id="rId43" Type="http://schemas.openxmlformats.org/officeDocument/2006/relationships/image" Target="../media/image169.png"/><Relationship Id="rId48" Type="http://schemas.openxmlformats.org/officeDocument/2006/relationships/customXml" Target="../ink/ink1024.xml"/><Relationship Id="rId56" Type="http://schemas.openxmlformats.org/officeDocument/2006/relationships/customXml" Target="../ink/ink1028.xml"/><Relationship Id="rId64" Type="http://schemas.openxmlformats.org/officeDocument/2006/relationships/customXml" Target="../ink/ink1032.xml"/><Relationship Id="rId69" Type="http://schemas.openxmlformats.org/officeDocument/2006/relationships/customXml" Target="../ink/ink1035.xml"/><Relationship Id="rId8" Type="http://schemas.openxmlformats.org/officeDocument/2006/relationships/customXml" Target="../ink/ink1004.xml"/><Relationship Id="rId51" Type="http://schemas.openxmlformats.org/officeDocument/2006/relationships/image" Target="../media/image173.png"/><Relationship Id="rId72" Type="http://schemas.openxmlformats.org/officeDocument/2006/relationships/customXml" Target="../ink/ink1037.xml"/><Relationship Id="rId3" Type="http://schemas.openxmlformats.org/officeDocument/2006/relationships/image" Target="../media/image150.png"/><Relationship Id="rId12" Type="http://schemas.openxmlformats.org/officeDocument/2006/relationships/customXml" Target="../ink/ink1006.xml"/><Relationship Id="rId17" Type="http://schemas.openxmlformats.org/officeDocument/2006/relationships/image" Target="../media/image156.png"/><Relationship Id="rId25" Type="http://schemas.openxmlformats.org/officeDocument/2006/relationships/image" Target="../media/image160.png"/><Relationship Id="rId33" Type="http://schemas.openxmlformats.org/officeDocument/2006/relationships/image" Target="../media/image164.png"/><Relationship Id="rId38" Type="http://schemas.openxmlformats.org/officeDocument/2006/relationships/customXml" Target="../ink/ink1019.xml"/><Relationship Id="rId46" Type="http://schemas.openxmlformats.org/officeDocument/2006/relationships/customXml" Target="../ink/ink1023.xml"/><Relationship Id="rId59" Type="http://schemas.openxmlformats.org/officeDocument/2006/relationships/image" Target="../media/image177.png"/><Relationship Id="rId67" Type="http://schemas.openxmlformats.org/officeDocument/2006/relationships/customXml" Target="../ink/ink1034.xml"/><Relationship Id="rId20" Type="http://schemas.openxmlformats.org/officeDocument/2006/relationships/customXml" Target="../ink/ink1010.xml"/><Relationship Id="rId41" Type="http://schemas.openxmlformats.org/officeDocument/2006/relationships/image" Target="../media/image168.png"/><Relationship Id="rId54" Type="http://schemas.openxmlformats.org/officeDocument/2006/relationships/customXml" Target="../ink/ink1027.xml"/><Relationship Id="rId62" Type="http://schemas.openxmlformats.org/officeDocument/2006/relationships/customXml" Target="../ink/ink1031.xml"/><Relationship Id="rId70" Type="http://schemas.openxmlformats.org/officeDocument/2006/relationships/image" Target="../media/image182.png"/><Relationship Id="rId75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03.xml"/><Relationship Id="rId15" Type="http://schemas.openxmlformats.org/officeDocument/2006/relationships/image" Target="../media/image155.png"/><Relationship Id="rId23" Type="http://schemas.openxmlformats.org/officeDocument/2006/relationships/image" Target="../media/image159.png"/><Relationship Id="rId28" Type="http://schemas.openxmlformats.org/officeDocument/2006/relationships/customXml" Target="../ink/ink1014.xml"/><Relationship Id="rId36" Type="http://schemas.openxmlformats.org/officeDocument/2006/relationships/customXml" Target="../ink/ink1018.xml"/><Relationship Id="rId49" Type="http://schemas.openxmlformats.org/officeDocument/2006/relationships/image" Target="../media/image172.png"/><Relationship Id="rId57" Type="http://schemas.openxmlformats.org/officeDocument/2006/relationships/image" Target="../media/image176.png"/><Relationship Id="rId10" Type="http://schemas.openxmlformats.org/officeDocument/2006/relationships/customXml" Target="../ink/ink1005.xml"/><Relationship Id="rId31" Type="http://schemas.openxmlformats.org/officeDocument/2006/relationships/image" Target="../media/image163.png"/><Relationship Id="rId44" Type="http://schemas.openxmlformats.org/officeDocument/2006/relationships/customXml" Target="../ink/ink1022.xml"/><Relationship Id="rId52" Type="http://schemas.openxmlformats.org/officeDocument/2006/relationships/customXml" Target="../ink/ink1026.xml"/><Relationship Id="rId60" Type="http://schemas.openxmlformats.org/officeDocument/2006/relationships/customXml" Target="../ink/ink1030.xml"/><Relationship Id="rId65" Type="http://schemas.openxmlformats.org/officeDocument/2006/relationships/customXml" Target="../ink/ink1033.xml"/><Relationship Id="rId73" Type="http://schemas.openxmlformats.org/officeDocument/2006/relationships/image" Target="../media/image183.png"/><Relationship Id="rId4" Type="http://schemas.openxmlformats.org/officeDocument/2006/relationships/customXml" Target="../ink/ink1002.xml"/><Relationship Id="rId9" Type="http://schemas.openxmlformats.org/officeDocument/2006/relationships/image" Target="../media/image153.png"/><Relationship Id="rId13" Type="http://schemas.openxmlformats.org/officeDocument/2006/relationships/image" Target="../media/image154.png"/><Relationship Id="rId18" Type="http://schemas.openxmlformats.org/officeDocument/2006/relationships/customXml" Target="../ink/ink1009.xml"/><Relationship Id="rId39" Type="http://schemas.openxmlformats.org/officeDocument/2006/relationships/image" Target="../media/image167.png"/><Relationship Id="rId34" Type="http://schemas.openxmlformats.org/officeDocument/2006/relationships/customXml" Target="../ink/ink1017.xml"/><Relationship Id="rId50" Type="http://schemas.openxmlformats.org/officeDocument/2006/relationships/customXml" Target="../ink/ink1025.xml"/><Relationship Id="rId55" Type="http://schemas.openxmlformats.org/officeDocument/2006/relationships/image" Target="../media/image175.png"/><Relationship Id="rId7" Type="http://schemas.openxmlformats.org/officeDocument/2006/relationships/image" Target="../media/image152.png"/><Relationship Id="rId71" Type="http://schemas.openxmlformats.org/officeDocument/2006/relationships/customXml" Target="../ink/ink1036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51.xml"/><Relationship Id="rId21" Type="http://schemas.openxmlformats.org/officeDocument/2006/relationships/image" Target="../media/image158.png"/><Relationship Id="rId42" Type="http://schemas.openxmlformats.org/officeDocument/2006/relationships/customXml" Target="../ink/ink1059.xml"/><Relationship Id="rId47" Type="http://schemas.openxmlformats.org/officeDocument/2006/relationships/image" Target="../media/image171.png"/><Relationship Id="rId63" Type="http://schemas.openxmlformats.org/officeDocument/2006/relationships/image" Target="../media/image179.png"/><Relationship Id="rId68" Type="http://schemas.openxmlformats.org/officeDocument/2006/relationships/image" Target="../media/image181.png"/><Relationship Id="rId84" Type="http://schemas.openxmlformats.org/officeDocument/2006/relationships/customXml" Target="../ink/ink1081.xml"/><Relationship Id="rId89" Type="http://schemas.openxmlformats.org/officeDocument/2006/relationships/image" Target="../media/image191.png"/><Relationship Id="rId16" Type="http://schemas.openxmlformats.org/officeDocument/2006/relationships/customXml" Target="../ink/ink1046.xml"/><Relationship Id="rId11" Type="http://schemas.openxmlformats.org/officeDocument/2006/relationships/image" Target="../media/image53.png"/><Relationship Id="rId32" Type="http://schemas.openxmlformats.org/officeDocument/2006/relationships/customXml" Target="../ink/ink1054.xml"/><Relationship Id="rId37" Type="http://schemas.openxmlformats.org/officeDocument/2006/relationships/image" Target="../media/image166.png"/><Relationship Id="rId53" Type="http://schemas.openxmlformats.org/officeDocument/2006/relationships/image" Target="../media/image174.png"/><Relationship Id="rId58" Type="http://schemas.openxmlformats.org/officeDocument/2006/relationships/customXml" Target="../ink/ink1067.xml"/><Relationship Id="rId74" Type="http://schemas.openxmlformats.org/officeDocument/2006/relationships/customXml" Target="../ink/ink1076.xml"/><Relationship Id="rId79" Type="http://schemas.openxmlformats.org/officeDocument/2006/relationships/image" Target="../media/image186.png"/><Relationship Id="rId102" Type="http://schemas.openxmlformats.org/officeDocument/2006/relationships/customXml" Target="../ink/ink1090.xml"/><Relationship Id="rId5" Type="http://schemas.openxmlformats.org/officeDocument/2006/relationships/image" Target="../media/image151.png"/><Relationship Id="rId90" Type="http://schemas.openxmlformats.org/officeDocument/2006/relationships/customXml" Target="../ink/ink1084.xml"/><Relationship Id="rId95" Type="http://schemas.openxmlformats.org/officeDocument/2006/relationships/image" Target="../media/image194.png"/><Relationship Id="rId22" Type="http://schemas.openxmlformats.org/officeDocument/2006/relationships/customXml" Target="../ink/ink1049.xml"/><Relationship Id="rId27" Type="http://schemas.openxmlformats.org/officeDocument/2006/relationships/image" Target="../media/image161.png"/><Relationship Id="rId43" Type="http://schemas.openxmlformats.org/officeDocument/2006/relationships/image" Target="../media/image169.png"/><Relationship Id="rId48" Type="http://schemas.openxmlformats.org/officeDocument/2006/relationships/customXml" Target="../ink/ink1062.xml"/><Relationship Id="rId64" Type="http://schemas.openxmlformats.org/officeDocument/2006/relationships/customXml" Target="../ink/ink1070.xml"/><Relationship Id="rId69" Type="http://schemas.openxmlformats.org/officeDocument/2006/relationships/customXml" Target="../ink/ink1073.xml"/><Relationship Id="rId80" Type="http://schemas.openxmlformats.org/officeDocument/2006/relationships/customXml" Target="../ink/ink1079.xml"/><Relationship Id="rId85" Type="http://schemas.openxmlformats.org/officeDocument/2006/relationships/image" Target="../media/image189.png"/><Relationship Id="rId12" Type="http://schemas.openxmlformats.org/officeDocument/2006/relationships/customXml" Target="../ink/ink1044.xml"/><Relationship Id="rId17" Type="http://schemas.openxmlformats.org/officeDocument/2006/relationships/image" Target="../media/image156.png"/><Relationship Id="rId25" Type="http://schemas.openxmlformats.org/officeDocument/2006/relationships/image" Target="../media/image160.png"/><Relationship Id="rId33" Type="http://schemas.openxmlformats.org/officeDocument/2006/relationships/image" Target="../media/image164.png"/><Relationship Id="rId38" Type="http://schemas.openxmlformats.org/officeDocument/2006/relationships/customXml" Target="../ink/ink1057.xml"/><Relationship Id="rId46" Type="http://schemas.openxmlformats.org/officeDocument/2006/relationships/customXml" Target="../ink/ink1061.xml"/><Relationship Id="rId59" Type="http://schemas.openxmlformats.org/officeDocument/2006/relationships/image" Target="../media/image177.png"/><Relationship Id="rId67" Type="http://schemas.openxmlformats.org/officeDocument/2006/relationships/customXml" Target="../ink/ink1072.xml"/><Relationship Id="rId103" Type="http://schemas.openxmlformats.org/officeDocument/2006/relationships/image" Target="../media/image198.png"/><Relationship Id="rId20" Type="http://schemas.openxmlformats.org/officeDocument/2006/relationships/customXml" Target="../ink/ink1048.xml"/><Relationship Id="rId41" Type="http://schemas.openxmlformats.org/officeDocument/2006/relationships/image" Target="../media/image168.png"/><Relationship Id="rId54" Type="http://schemas.openxmlformats.org/officeDocument/2006/relationships/customXml" Target="../ink/ink1065.xml"/><Relationship Id="rId62" Type="http://schemas.openxmlformats.org/officeDocument/2006/relationships/customXml" Target="../ink/ink1069.xml"/><Relationship Id="rId70" Type="http://schemas.openxmlformats.org/officeDocument/2006/relationships/image" Target="../media/image182.png"/><Relationship Id="rId75" Type="http://schemas.openxmlformats.org/officeDocument/2006/relationships/image" Target="../media/image184.png"/><Relationship Id="rId83" Type="http://schemas.openxmlformats.org/officeDocument/2006/relationships/image" Target="../media/image188.png"/><Relationship Id="rId88" Type="http://schemas.openxmlformats.org/officeDocument/2006/relationships/customXml" Target="../ink/ink1083.xml"/><Relationship Id="rId91" Type="http://schemas.openxmlformats.org/officeDocument/2006/relationships/image" Target="../media/image192.png"/><Relationship Id="rId96" Type="http://schemas.openxmlformats.org/officeDocument/2006/relationships/customXml" Target="../ink/ink108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41.xml"/><Relationship Id="rId15" Type="http://schemas.openxmlformats.org/officeDocument/2006/relationships/image" Target="../media/image155.png"/><Relationship Id="rId23" Type="http://schemas.openxmlformats.org/officeDocument/2006/relationships/image" Target="../media/image159.png"/><Relationship Id="rId28" Type="http://schemas.openxmlformats.org/officeDocument/2006/relationships/customXml" Target="../ink/ink1052.xml"/><Relationship Id="rId36" Type="http://schemas.openxmlformats.org/officeDocument/2006/relationships/customXml" Target="../ink/ink1056.xml"/><Relationship Id="rId49" Type="http://schemas.openxmlformats.org/officeDocument/2006/relationships/image" Target="../media/image172.png"/><Relationship Id="rId57" Type="http://schemas.openxmlformats.org/officeDocument/2006/relationships/image" Target="../media/image176.png"/><Relationship Id="rId10" Type="http://schemas.openxmlformats.org/officeDocument/2006/relationships/customXml" Target="../ink/ink1043.xml"/><Relationship Id="rId31" Type="http://schemas.openxmlformats.org/officeDocument/2006/relationships/image" Target="../media/image163.png"/><Relationship Id="rId44" Type="http://schemas.openxmlformats.org/officeDocument/2006/relationships/customXml" Target="../ink/ink1060.xml"/><Relationship Id="rId52" Type="http://schemas.openxmlformats.org/officeDocument/2006/relationships/customXml" Target="../ink/ink1064.xml"/><Relationship Id="rId60" Type="http://schemas.openxmlformats.org/officeDocument/2006/relationships/customXml" Target="../ink/ink1068.xml"/><Relationship Id="rId65" Type="http://schemas.openxmlformats.org/officeDocument/2006/relationships/customXml" Target="../ink/ink1071.xml"/><Relationship Id="rId73" Type="http://schemas.openxmlformats.org/officeDocument/2006/relationships/image" Target="../media/image183.png"/><Relationship Id="rId78" Type="http://schemas.openxmlformats.org/officeDocument/2006/relationships/customXml" Target="../ink/ink1078.xml"/><Relationship Id="rId81" Type="http://schemas.openxmlformats.org/officeDocument/2006/relationships/image" Target="../media/image187.png"/><Relationship Id="rId86" Type="http://schemas.openxmlformats.org/officeDocument/2006/relationships/customXml" Target="../ink/ink1082.xml"/><Relationship Id="rId94" Type="http://schemas.openxmlformats.org/officeDocument/2006/relationships/customXml" Target="../ink/ink1086.xml"/><Relationship Id="rId99" Type="http://schemas.openxmlformats.org/officeDocument/2006/relationships/image" Target="../media/image196.png"/><Relationship Id="rId101" Type="http://schemas.openxmlformats.org/officeDocument/2006/relationships/image" Target="../media/image197.png"/><Relationship Id="rId4" Type="http://schemas.openxmlformats.org/officeDocument/2006/relationships/customXml" Target="../ink/ink1040.xml"/><Relationship Id="rId9" Type="http://schemas.openxmlformats.org/officeDocument/2006/relationships/image" Target="../media/image153.png"/><Relationship Id="rId13" Type="http://schemas.openxmlformats.org/officeDocument/2006/relationships/image" Target="../media/image154.png"/><Relationship Id="rId18" Type="http://schemas.openxmlformats.org/officeDocument/2006/relationships/customXml" Target="../ink/ink1047.xml"/><Relationship Id="rId39" Type="http://schemas.openxmlformats.org/officeDocument/2006/relationships/image" Target="../media/image167.png"/><Relationship Id="rId34" Type="http://schemas.openxmlformats.org/officeDocument/2006/relationships/customXml" Target="../ink/ink1055.xml"/><Relationship Id="rId50" Type="http://schemas.openxmlformats.org/officeDocument/2006/relationships/customXml" Target="../ink/ink1063.xml"/><Relationship Id="rId55" Type="http://schemas.openxmlformats.org/officeDocument/2006/relationships/image" Target="../media/image175.png"/><Relationship Id="rId76" Type="http://schemas.openxmlformats.org/officeDocument/2006/relationships/customXml" Target="../ink/ink1077.xml"/><Relationship Id="rId97" Type="http://schemas.openxmlformats.org/officeDocument/2006/relationships/image" Target="../media/image195.png"/><Relationship Id="rId7" Type="http://schemas.openxmlformats.org/officeDocument/2006/relationships/image" Target="../media/image152.png"/><Relationship Id="rId71" Type="http://schemas.openxmlformats.org/officeDocument/2006/relationships/customXml" Target="../ink/ink1074.xml"/><Relationship Id="rId92" Type="http://schemas.openxmlformats.org/officeDocument/2006/relationships/customXml" Target="../ink/ink1085.xml"/><Relationship Id="rId2" Type="http://schemas.openxmlformats.org/officeDocument/2006/relationships/customXml" Target="../ink/ink1039.xml"/><Relationship Id="rId29" Type="http://schemas.openxmlformats.org/officeDocument/2006/relationships/image" Target="../media/image162.png"/><Relationship Id="rId24" Type="http://schemas.openxmlformats.org/officeDocument/2006/relationships/customXml" Target="../ink/ink1050.xml"/><Relationship Id="rId40" Type="http://schemas.openxmlformats.org/officeDocument/2006/relationships/customXml" Target="../ink/ink1058.xml"/><Relationship Id="rId45" Type="http://schemas.openxmlformats.org/officeDocument/2006/relationships/image" Target="../media/image170.png"/><Relationship Id="rId66" Type="http://schemas.openxmlformats.org/officeDocument/2006/relationships/image" Target="../media/image180.png"/><Relationship Id="rId87" Type="http://schemas.openxmlformats.org/officeDocument/2006/relationships/image" Target="../media/image190.png"/><Relationship Id="rId61" Type="http://schemas.openxmlformats.org/officeDocument/2006/relationships/image" Target="../media/image178.png"/><Relationship Id="rId82" Type="http://schemas.openxmlformats.org/officeDocument/2006/relationships/customXml" Target="../ink/ink1080.xml"/><Relationship Id="rId19" Type="http://schemas.openxmlformats.org/officeDocument/2006/relationships/image" Target="../media/image157.png"/><Relationship Id="rId14" Type="http://schemas.openxmlformats.org/officeDocument/2006/relationships/customXml" Target="../ink/ink1045.xml"/><Relationship Id="rId30" Type="http://schemas.openxmlformats.org/officeDocument/2006/relationships/customXml" Target="../ink/ink1053.xml"/><Relationship Id="rId35" Type="http://schemas.openxmlformats.org/officeDocument/2006/relationships/image" Target="../media/image165.png"/><Relationship Id="rId56" Type="http://schemas.openxmlformats.org/officeDocument/2006/relationships/customXml" Target="../ink/ink1066.xml"/><Relationship Id="rId77" Type="http://schemas.openxmlformats.org/officeDocument/2006/relationships/image" Target="../media/image185.png"/><Relationship Id="rId100" Type="http://schemas.openxmlformats.org/officeDocument/2006/relationships/customXml" Target="../ink/ink1089.xml"/><Relationship Id="rId8" Type="http://schemas.openxmlformats.org/officeDocument/2006/relationships/customXml" Target="../ink/ink1042.xml"/><Relationship Id="rId51" Type="http://schemas.openxmlformats.org/officeDocument/2006/relationships/image" Target="../media/image173.png"/><Relationship Id="rId72" Type="http://schemas.openxmlformats.org/officeDocument/2006/relationships/customXml" Target="../ink/ink1075.xml"/><Relationship Id="rId93" Type="http://schemas.openxmlformats.org/officeDocument/2006/relationships/image" Target="../media/image193.png"/><Relationship Id="rId98" Type="http://schemas.openxmlformats.org/officeDocument/2006/relationships/customXml" Target="../ink/ink1088.xml"/><Relationship Id="rId3" Type="http://schemas.openxmlformats.org/officeDocument/2006/relationships/image" Target="../media/image150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03.xml"/><Relationship Id="rId21" Type="http://schemas.openxmlformats.org/officeDocument/2006/relationships/image" Target="../media/image158.png"/><Relationship Id="rId42" Type="http://schemas.openxmlformats.org/officeDocument/2006/relationships/customXml" Target="../ink/ink1111.xml"/><Relationship Id="rId47" Type="http://schemas.openxmlformats.org/officeDocument/2006/relationships/image" Target="../media/image171.png"/><Relationship Id="rId63" Type="http://schemas.openxmlformats.org/officeDocument/2006/relationships/image" Target="../media/image179.png"/><Relationship Id="rId68" Type="http://schemas.openxmlformats.org/officeDocument/2006/relationships/image" Target="../media/image181.png"/><Relationship Id="rId84" Type="http://schemas.openxmlformats.org/officeDocument/2006/relationships/customXml" Target="../ink/ink1133.xml"/><Relationship Id="rId89" Type="http://schemas.openxmlformats.org/officeDocument/2006/relationships/image" Target="../media/image191.png"/><Relationship Id="rId16" Type="http://schemas.openxmlformats.org/officeDocument/2006/relationships/customXml" Target="../ink/ink1098.xml"/><Relationship Id="rId107" Type="http://schemas.openxmlformats.org/officeDocument/2006/relationships/image" Target="../media/image200.png"/><Relationship Id="rId11" Type="http://schemas.openxmlformats.org/officeDocument/2006/relationships/image" Target="../media/image53.png"/><Relationship Id="rId32" Type="http://schemas.openxmlformats.org/officeDocument/2006/relationships/customXml" Target="../ink/ink1106.xml"/><Relationship Id="rId37" Type="http://schemas.openxmlformats.org/officeDocument/2006/relationships/image" Target="../media/image166.png"/><Relationship Id="rId53" Type="http://schemas.openxmlformats.org/officeDocument/2006/relationships/image" Target="../media/image174.png"/><Relationship Id="rId58" Type="http://schemas.openxmlformats.org/officeDocument/2006/relationships/customXml" Target="../ink/ink1119.xml"/><Relationship Id="rId74" Type="http://schemas.openxmlformats.org/officeDocument/2006/relationships/customXml" Target="../ink/ink1128.xml"/><Relationship Id="rId79" Type="http://schemas.openxmlformats.org/officeDocument/2006/relationships/image" Target="../media/image186.png"/><Relationship Id="rId102" Type="http://schemas.openxmlformats.org/officeDocument/2006/relationships/customXml" Target="../ink/ink1142.xml"/><Relationship Id="rId5" Type="http://schemas.openxmlformats.org/officeDocument/2006/relationships/image" Target="../media/image151.png"/><Relationship Id="rId90" Type="http://schemas.openxmlformats.org/officeDocument/2006/relationships/customXml" Target="../ink/ink1136.xml"/><Relationship Id="rId95" Type="http://schemas.openxmlformats.org/officeDocument/2006/relationships/image" Target="../media/image194.png"/><Relationship Id="rId22" Type="http://schemas.openxmlformats.org/officeDocument/2006/relationships/customXml" Target="../ink/ink1101.xml"/><Relationship Id="rId27" Type="http://schemas.openxmlformats.org/officeDocument/2006/relationships/image" Target="../media/image161.png"/><Relationship Id="rId43" Type="http://schemas.openxmlformats.org/officeDocument/2006/relationships/image" Target="../media/image169.png"/><Relationship Id="rId48" Type="http://schemas.openxmlformats.org/officeDocument/2006/relationships/customXml" Target="../ink/ink1114.xml"/><Relationship Id="rId64" Type="http://schemas.openxmlformats.org/officeDocument/2006/relationships/customXml" Target="../ink/ink1122.xml"/><Relationship Id="rId69" Type="http://schemas.openxmlformats.org/officeDocument/2006/relationships/customXml" Target="../ink/ink1125.xml"/><Relationship Id="rId80" Type="http://schemas.openxmlformats.org/officeDocument/2006/relationships/customXml" Target="../ink/ink1131.xml"/><Relationship Id="rId85" Type="http://schemas.openxmlformats.org/officeDocument/2006/relationships/image" Target="../media/image189.png"/><Relationship Id="rId12" Type="http://schemas.openxmlformats.org/officeDocument/2006/relationships/customXml" Target="../ink/ink1096.xml"/><Relationship Id="rId17" Type="http://schemas.openxmlformats.org/officeDocument/2006/relationships/image" Target="../media/image156.png"/><Relationship Id="rId33" Type="http://schemas.openxmlformats.org/officeDocument/2006/relationships/image" Target="../media/image164.png"/><Relationship Id="rId38" Type="http://schemas.openxmlformats.org/officeDocument/2006/relationships/customXml" Target="../ink/ink1109.xml"/><Relationship Id="rId59" Type="http://schemas.openxmlformats.org/officeDocument/2006/relationships/image" Target="../media/image177.png"/><Relationship Id="rId103" Type="http://schemas.openxmlformats.org/officeDocument/2006/relationships/image" Target="../media/image198.png"/><Relationship Id="rId108" Type="http://schemas.openxmlformats.org/officeDocument/2006/relationships/customXml" Target="../ink/ink1145.xml"/><Relationship Id="rId54" Type="http://schemas.openxmlformats.org/officeDocument/2006/relationships/customXml" Target="../ink/ink1117.xml"/><Relationship Id="rId70" Type="http://schemas.openxmlformats.org/officeDocument/2006/relationships/image" Target="../media/image182.png"/><Relationship Id="rId75" Type="http://schemas.openxmlformats.org/officeDocument/2006/relationships/image" Target="../media/image184.png"/><Relationship Id="rId91" Type="http://schemas.openxmlformats.org/officeDocument/2006/relationships/image" Target="../media/image192.png"/><Relationship Id="rId96" Type="http://schemas.openxmlformats.org/officeDocument/2006/relationships/customXml" Target="../ink/ink113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93.xml"/><Relationship Id="rId15" Type="http://schemas.openxmlformats.org/officeDocument/2006/relationships/image" Target="../media/image155.png"/><Relationship Id="rId23" Type="http://schemas.openxmlformats.org/officeDocument/2006/relationships/image" Target="../media/image159.png"/><Relationship Id="rId28" Type="http://schemas.openxmlformats.org/officeDocument/2006/relationships/customXml" Target="../ink/ink1104.xml"/><Relationship Id="rId36" Type="http://schemas.openxmlformats.org/officeDocument/2006/relationships/customXml" Target="../ink/ink1108.xml"/><Relationship Id="rId49" Type="http://schemas.openxmlformats.org/officeDocument/2006/relationships/image" Target="../media/image172.png"/><Relationship Id="rId57" Type="http://schemas.openxmlformats.org/officeDocument/2006/relationships/image" Target="../media/image176.png"/><Relationship Id="rId106" Type="http://schemas.openxmlformats.org/officeDocument/2006/relationships/customXml" Target="../ink/ink1144.xml"/><Relationship Id="rId10" Type="http://schemas.openxmlformats.org/officeDocument/2006/relationships/customXml" Target="../ink/ink1095.xml"/><Relationship Id="rId31" Type="http://schemas.openxmlformats.org/officeDocument/2006/relationships/image" Target="../media/image163.png"/><Relationship Id="rId44" Type="http://schemas.openxmlformats.org/officeDocument/2006/relationships/customXml" Target="../ink/ink1112.xml"/><Relationship Id="rId52" Type="http://schemas.openxmlformats.org/officeDocument/2006/relationships/customXml" Target="../ink/ink1116.xml"/><Relationship Id="rId60" Type="http://schemas.openxmlformats.org/officeDocument/2006/relationships/customXml" Target="../ink/ink1120.xml"/><Relationship Id="rId65" Type="http://schemas.openxmlformats.org/officeDocument/2006/relationships/customXml" Target="../ink/ink1123.xml"/><Relationship Id="rId73" Type="http://schemas.openxmlformats.org/officeDocument/2006/relationships/image" Target="../media/image183.png"/><Relationship Id="rId78" Type="http://schemas.openxmlformats.org/officeDocument/2006/relationships/customXml" Target="../ink/ink1130.xml"/><Relationship Id="rId81" Type="http://schemas.openxmlformats.org/officeDocument/2006/relationships/image" Target="../media/image187.png"/><Relationship Id="rId86" Type="http://schemas.openxmlformats.org/officeDocument/2006/relationships/customXml" Target="../ink/ink1134.xml"/><Relationship Id="rId94" Type="http://schemas.openxmlformats.org/officeDocument/2006/relationships/customXml" Target="../ink/ink1138.xml"/><Relationship Id="rId99" Type="http://schemas.openxmlformats.org/officeDocument/2006/relationships/image" Target="../media/image196.png"/><Relationship Id="rId101" Type="http://schemas.openxmlformats.org/officeDocument/2006/relationships/image" Target="../media/image197.png"/><Relationship Id="rId4" Type="http://schemas.openxmlformats.org/officeDocument/2006/relationships/customXml" Target="../ink/ink1092.xml"/><Relationship Id="rId9" Type="http://schemas.openxmlformats.org/officeDocument/2006/relationships/image" Target="../media/image153.png"/><Relationship Id="rId13" Type="http://schemas.openxmlformats.org/officeDocument/2006/relationships/image" Target="../media/image154.png"/><Relationship Id="rId18" Type="http://schemas.openxmlformats.org/officeDocument/2006/relationships/customXml" Target="../ink/ink1099.xml"/><Relationship Id="rId39" Type="http://schemas.openxmlformats.org/officeDocument/2006/relationships/image" Target="../media/image167.png"/><Relationship Id="rId109" Type="http://schemas.openxmlformats.org/officeDocument/2006/relationships/image" Target="../media/image201.png"/><Relationship Id="rId34" Type="http://schemas.openxmlformats.org/officeDocument/2006/relationships/customXml" Target="../ink/ink1107.xml"/><Relationship Id="rId50" Type="http://schemas.openxmlformats.org/officeDocument/2006/relationships/customXml" Target="../ink/ink1115.xml"/><Relationship Id="rId55" Type="http://schemas.openxmlformats.org/officeDocument/2006/relationships/image" Target="../media/image175.png"/><Relationship Id="rId76" Type="http://schemas.openxmlformats.org/officeDocument/2006/relationships/customXml" Target="../ink/ink1129.xml"/><Relationship Id="rId97" Type="http://schemas.openxmlformats.org/officeDocument/2006/relationships/image" Target="../media/image195.png"/><Relationship Id="rId104" Type="http://schemas.openxmlformats.org/officeDocument/2006/relationships/customXml" Target="../ink/ink1143.xml"/><Relationship Id="rId7" Type="http://schemas.openxmlformats.org/officeDocument/2006/relationships/image" Target="../media/image152.png"/><Relationship Id="rId71" Type="http://schemas.openxmlformats.org/officeDocument/2006/relationships/customXml" Target="../ink/ink1126.xml"/><Relationship Id="rId92" Type="http://schemas.openxmlformats.org/officeDocument/2006/relationships/customXml" Target="../ink/ink1137.xml"/><Relationship Id="rId2" Type="http://schemas.openxmlformats.org/officeDocument/2006/relationships/customXml" Target="../ink/ink1091.xml"/><Relationship Id="rId29" Type="http://schemas.openxmlformats.org/officeDocument/2006/relationships/image" Target="../media/image162.png"/><Relationship Id="rId24" Type="http://schemas.openxmlformats.org/officeDocument/2006/relationships/customXml" Target="../ink/ink1102.xml"/><Relationship Id="rId40" Type="http://schemas.openxmlformats.org/officeDocument/2006/relationships/customXml" Target="../ink/ink1110.xml"/><Relationship Id="rId45" Type="http://schemas.openxmlformats.org/officeDocument/2006/relationships/image" Target="../media/image170.png"/><Relationship Id="rId66" Type="http://schemas.openxmlformats.org/officeDocument/2006/relationships/image" Target="../media/image180.png"/><Relationship Id="rId87" Type="http://schemas.openxmlformats.org/officeDocument/2006/relationships/image" Target="../media/image190.png"/><Relationship Id="rId110" Type="http://schemas.openxmlformats.org/officeDocument/2006/relationships/customXml" Target="../ink/ink1146.xml"/><Relationship Id="rId61" Type="http://schemas.openxmlformats.org/officeDocument/2006/relationships/image" Target="../media/image178.png"/><Relationship Id="rId82" Type="http://schemas.openxmlformats.org/officeDocument/2006/relationships/customXml" Target="../ink/ink1132.xml"/><Relationship Id="rId19" Type="http://schemas.openxmlformats.org/officeDocument/2006/relationships/image" Target="../media/image157.png"/><Relationship Id="rId14" Type="http://schemas.openxmlformats.org/officeDocument/2006/relationships/customXml" Target="../ink/ink1097.xml"/><Relationship Id="rId30" Type="http://schemas.openxmlformats.org/officeDocument/2006/relationships/customXml" Target="../ink/ink1105.xml"/><Relationship Id="rId35" Type="http://schemas.openxmlformats.org/officeDocument/2006/relationships/image" Target="../media/image165.png"/><Relationship Id="rId56" Type="http://schemas.openxmlformats.org/officeDocument/2006/relationships/customXml" Target="../ink/ink1118.xml"/><Relationship Id="rId77" Type="http://schemas.openxmlformats.org/officeDocument/2006/relationships/image" Target="../media/image185.png"/><Relationship Id="rId100" Type="http://schemas.openxmlformats.org/officeDocument/2006/relationships/customXml" Target="../ink/ink1141.xml"/><Relationship Id="rId105" Type="http://schemas.openxmlformats.org/officeDocument/2006/relationships/image" Target="../media/image199.png"/><Relationship Id="rId8" Type="http://schemas.openxmlformats.org/officeDocument/2006/relationships/customXml" Target="../ink/ink1094.xml"/><Relationship Id="rId51" Type="http://schemas.openxmlformats.org/officeDocument/2006/relationships/image" Target="../media/image173.png"/><Relationship Id="rId72" Type="http://schemas.openxmlformats.org/officeDocument/2006/relationships/customXml" Target="../ink/ink1127.xml"/><Relationship Id="rId93" Type="http://schemas.openxmlformats.org/officeDocument/2006/relationships/image" Target="../media/image193.png"/><Relationship Id="rId98" Type="http://schemas.openxmlformats.org/officeDocument/2006/relationships/customXml" Target="../ink/ink1140.xml"/><Relationship Id="rId3" Type="http://schemas.openxmlformats.org/officeDocument/2006/relationships/image" Target="../media/image150.png"/><Relationship Id="rId25" Type="http://schemas.openxmlformats.org/officeDocument/2006/relationships/image" Target="../media/image160.png"/><Relationship Id="rId46" Type="http://schemas.openxmlformats.org/officeDocument/2006/relationships/customXml" Target="../ink/ink1113.xml"/><Relationship Id="rId67" Type="http://schemas.openxmlformats.org/officeDocument/2006/relationships/customXml" Target="../ink/ink1124.xml"/><Relationship Id="rId20" Type="http://schemas.openxmlformats.org/officeDocument/2006/relationships/customXml" Target="../ink/ink1100.xml"/><Relationship Id="rId41" Type="http://schemas.openxmlformats.org/officeDocument/2006/relationships/image" Target="../media/image168.png"/><Relationship Id="rId62" Type="http://schemas.openxmlformats.org/officeDocument/2006/relationships/customXml" Target="../ink/ink1121.xml"/><Relationship Id="rId83" Type="http://schemas.openxmlformats.org/officeDocument/2006/relationships/image" Target="../media/image188.png"/><Relationship Id="rId88" Type="http://schemas.openxmlformats.org/officeDocument/2006/relationships/customXml" Target="../ink/ink1135.xml"/><Relationship Id="rId111" Type="http://schemas.openxmlformats.org/officeDocument/2006/relationships/image" Target="../media/image202.pn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59.xml"/><Relationship Id="rId117" Type="http://schemas.openxmlformats.org/officeDocument/2006/relationships/image" Target="../media/image205.png"/><Relationship Id="rId21" Type="http://schemas.openxmlformats.org/officeDocument/2006/relationships/image" Target="../media/image158.png"/><Relationship Id="rId42" Type="http://schemas.openxmlformats.org/officeDocument/2006/relationships/customXml" Target="../ink/ink1167.xml"/><Relationship Id="rId47" Type="http://schemas.openxmlformats.org/officeDocument/2006/relationships/image" Target="../media/image171.png"/><Relationship Id="rId63" Type="http://schemas.openxmlformats.org/officeDocument/2006/relationships/image" Target="../media/image179.png"/><Relationship Id="rId68" Type="http://schemas.openxmlformats.org/officeDocument/2006/relationships/image" Target="../media/image181.png"/><Relationship Id="rId84" Type="http://schemas.openxmlformats.org/officeDocument/2006/relationships/customXml" Target="../ink/ink1189.xml"/><Relationship Id="rId89" Type="http://schemas.openxmlformats.org/officeDocument/2006/relationships/image" Target="../media/image191.png"/><Relationship Id="rId112" Type="http://schemas.openxmlformats.org/officeDocument/2006/relationships/customXml" Target="../ink/ink1203.xml"/><Relationship Id="rId16" Type="http://schemas.openxmlformats.org/officeDocument/2006/relationships/customXml" Target="../ink/ink1154.xml"/><Relationship Id="rId107" Type="http://schemas.openxmlformats.org/officeDocument/2006/relationships/image" Target="../media/image200.png"/><Relationship Id="rId11" Type="http://schemas.openxmlformats.org/officeDocument/2006/relationships/image" Target="../media/image53.png"/><Relationship Id="rId32" Type="http://schemas.openxmlformats.org/officeDocument/2006/relationships/customXml" Target="../ink/ink1162.xml"/><Relationship Id="rId37" Type="http://schemas.openxmlformats.org/officeDocument/2006/relationships/image" Target="../media/image166.png"/><Relationship Id="rId53" Type="http://schemas.openxmlformats.org/officeDocument/2006/relationships/image" Target="../media/image174.png"/><Relationship Id="rId58" Type="http://schemas.openxmlformats.org/officeDocument/2006/relationships/customXml" Target="../ink/ink1175.xml"/><Relationship Id="rId74" Type="http://schemas.openxmlformats.org/officeDocument/2006/relationships/customXml" Target="../ink/ink1184.xml"/><Relationship Id="rId79" Type="http://schemas.openxmlformats.org/officeDocument/2006/relationships/image" Target="../media/image186.png"/><Relationship Id="rId102" Type="http://schemas.openxmlformats.org/officeDocument/2006/relationships/customXml" Target="../ink/ink1198.xml"/><Relationship Id="rId5" Type="http://schemas.openxmlformats.org/officeDocument/2006/relationships/image" Target="../media/image151.png"/><Relationship Id="rId90" Type="http://schemas.openxmlformats.org/officeDocument/2006/relationships/customXml" Target="../ink/ink1192.xml"/><Relationship Id="rId95" Type="http://schemas.openxmlformats.org/officeDocument/2006/relationships/image" Target="../media/image194.png"/><Relationship Id="rId22" Type="http://schemas.openxmlformats.org/officeDocument/2006/relationships/customXml" Target="../ink/ink1157.xml"/><Relationship Id="rId27" Type="http://schemas.openxmlformats.org/officeDocument/2006/relationships/image" Target="../media/image161.png"/><Relationship Id="rId43" Type="http://schemas.openxmlformats.org/officeDocument/2006/relationships/image" Target="../media/image169.png"/><Relationship Id="rId48" Type="http://schemas.openxmlformats.org/officeDocument/2006/relationships/customXml" Target="../ink/ink1170.xml"/><Relationship Id="rId64" Type="http://schemas.openxmlformats.org/officeDocument/2006/relationships/customXml" Target="../ink/ink1178.xml"/><Relationship Id="rId69" Type="http://schemas.openxmlformats.org/officeDocument/2006/relationships/customXml" Target="../ink/ink1181.xml"/><Relationship Id="rId113" Type="http://schemas.openxmlformats.org/officeDocument/2006/relationships/image" Target="../media/image203.png"/><Relationship Id="rId118" Type="http://schemas.openxmlformats.org/officeDocument/2006/relationships/customXml" Target="../ink/ink1206.xml"/><Relationship Id="rId80" Type="http://schemas.openxmlformats.org/officeDocument/2006/relationships/customXml" Target="../ink/ink1187.xml"/><Relationship Id="rId85" Type="http://schemas.openxmlformats.org/officeDocument/2006/relationships/image" Target="../media/image189.png"/><Relationship Id="rId12" Type="http://schemas.openxmlformats.org/officeDocument/2006/relationships/customXml" Target="../ink/ink1152.xml"/><Relationship Id="rId17" Type="http://schemas.openxmlformats.org/officeDocument/2006/relationships/image" Target="../media/image156.png"/><Relationship Id="rId33" Type="http://schemas.openxmlformats.org/officeDocument/2006/relationships/image" Target="../media/image164.png"/><Relationship Id="rId38" Type="http://schemas.openxmlformats.org/officeDocument/2006/relationships/customXml" Target="../ink/ink1165.xml"/><Relationship Id="rId59" Type="http://schemas.openxmlformats.org/officeDocument/2006/relationships/image" Target="../media/image177.png"/><Relationship Id="rId103" Type="http://schemas.openxmlformats.org/officeDocument/2006/relationships/image" Target="../media/image198.png"/><Relationship Id="rId108" Type="http://schemas.openxmlformats.org/officeDocument/2006/relationships/customXml" Target="../ink/ink1201.xml"/><Relationship Id="rId54" Type="http://schemas.openxmlformats.org/officeDocument/2006/relationships/customXml" Target="../ink/ink1173.xml"/><Relationship Id="rId70" Type="http://schemas.openxmlformats.org/officeDocument/2006/relationships/image" Target="../media/image182.png"/><Relationship Id="rId75" Type="http://schemas.openxmlformats.org/officeDocument/2006/relationships/image" Target="../media/image184.png"/><Relationship Id="rId91" Type="http://schemas.openxmlformats.org/officeDocument/2006/relationships/image" Target="../media/image192.png"/><Relationship Id="rId96" Type="http://schemas.openxmlformats.org/officeDocument/2006/relationships/customXml" Target="../ink/ink11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49.xml"/><Relationship Id="rId23" Type="http://schemas.openxmlformats.org/officeDocument/2006/relationships/image" Target="../media/image159.png"/><Relationship Id="rId28" Type="http://schemas.openxmlformats.org/officeDocument/2006/relationships/customXml" Target="../ink/ink1160.xml"/><Relationship Id="rId49" Type="http://schemas.openxmlformats.org/officeDocument/2006/relationships/image" Target="../media/image172.png"/><Relationship Id="rId114" Type="http://schemas.openxmlformats.org/officeDocument/2006/relationships/customXml" Target="../ink/ink1204.xml"/><Relationship Id="rId119" Type="http://schemas.openxmlformats.org/officeDocument/2006/relationships/image" Target="../media/image206.png"/><Relationship Id="rId44" Type="http://schemas.openxmlformats.org/officeDocument/2006/relationships/customXml" Target="../ink/ink1168.xml"/><Relationship Id="rId60" Type="http://schemas.openxmlformats.org/officeDocument/2006/relationships/customXml" Target="../ink/ink1176.xml"/><Relationship Id="rId65" Type="http://schemas.openxmlformats.org/officeDocument/2006/relationships/customXml" Target="../ink/ink1179.xml"/><Relationship Id="rId81" Type="http://schemas.openxmlformats.org/officeDocument/2006/relationships/image" Target="../media/image187.png"/><Relationship Id="rId86" Type="http://schemas.openxmlformats.org/officeDocument/2006/relationships/customXml" Target="../ink/ink1190.xml"/><Relationship Id="rId4" Type="http://schemas.openxmlformats.org/officeDocument/2006/relationships/customXml" Target="../ink/ink1148.xml"/><Relationship Id="rId9" Type="http://schemas.openxmlformats.org/officeDocument/2006/relationships/image" Target="../media/image153.png"/><Relationship Id="rId13" Type="http://schemas.openxmlformats.org/officeDocument/2006/relationships/image" Target="../media/image154.png"/><Relationship Id="rId18" Type="http://schemas.openxmlformats.org/officeDocument/2006/relationships/customXml" Target="../ink/ink1155.xml"/><Relationship Id="rId39" Type="http://schemas.openxmlformats.org/officeDocument/2006/relationships/image" Target="../media/image167.png"/><Relationship Id="rId109" Type="http://schemas.openxmlformats.org/officeDocument/2006/relationships/image" Target="../media/image201.png"/><Relationship Id="rId34" Type="http://schemas.openxmlformats.org/officeDocument/2006/relationships/customXml" Target="../ink/ink1163.xml"/><Relationship Id="rId50" Type="http://schemas.openxmlformats.org/officeDocument/2006/relationships/customXml" Target="../ink/ink1171.xml"/><Relationship Id="rId55" Type="http://schemas.openxmlformats.org/officeDocument/2006/relationships/image" Target="../media/image175.png"/><Relationship Id="rId76" Type="http://schemas.openxmlformats.org/officeDocument/2006/relationships/customXml" Target="../ink/ink1185.xml"/><Relationship Id="rId97" Type="http://schemas.openxmlformats.org/officeDocument/2006/relationships/image" Target="../media/image195.png"/><Relationship Id="rId104" Type="http://schemas.openxmlformats.org/officeDocument/2006/relationships/customXml" Target="../ink/ink1199.xml"/><Relationship Id="rId120" Type="http://schemas.openxmlformats.org/officeDocument/2006/relationships/customXml" Target="../ink/ink1207.xml"/><Relationship Id="rId7" Type="http://schemas.openxmlformats.org/officeDocument/2006/relationships/image" Target="../media/image152.png"/><Relationship Id="rId71" Type="http://schemas.openxmlformats.org/officeDocument/2006/relationships/customXml" Target="../ink/ink1182.xml"/><Relationship Id="rId92" Type="http://schemas.openxmlformats.org/officeDocument/2006/relationships/customXml" Target="../ink/ink1193.xml"/><Relationship Id="rId2" Type="http://schemas.openxmlformats.org/officeDocument/2006/relationships/customXml" Target="../ink/ink1147.xml"/><Relationship Id="rId29" Type="http://schemas.openxmlformats.org/officeDocument/2006/relationships/image" Target="../media/image162.png"/><Relationship Id="rId24" Type="http://schemas.openxmlformats.org/officeDocument/2006/relationships/customXml" Target="../ink/ink1158.xml"/><Relationship Id="rId40" Type="http://schemas.openxmlformats.org/officeDocument/2006/relationships/customXml" Target="../ink/ink1166.xml"/><Relationship Id="rId45" Type="http://schemas.openxmlformats.org/officeDocument/2006/relationships/image" Target="../media/image170.png"/><Relationship Id="rId66" Type="http://schemas.openxmlformats.org/officeDocument/2006/relationships/image" Target="../media/image180.png"/><Relationship Id="rId87" Type="http://schemas.openxmlformats.org/officeDocument/2006/relationships/image" Target="../media/image190.png"/><Relationship Id="rId110" Type="http://schemas.openxmlformats.org/officeDocument/2006/relationships/customXml" Target="../ink/ink1202.xml"/><Relationship Id="rId115" Type="http://schemas.openxmlformats.org/officeDocument/2006/relationships/image" Target="../media/image204.png"/><Relationship Id="rId61" Type="http://schemas.openxmlformats.org/officeDocument/2006/relationships/image" Target="../media/image178.png"/><Relationship Id="rId82" Type="http://schemas.openxmlformats.org/officeDocument/2006/relationships/customXml" Target="../ink/ink1188.xml"/><Relationship Id="rId19" Type="http://schemas.openxmlformats.org/officeDocument/2006/relationships/image" Target="../media/image157.png"/><Relationship Id="rId14" Type="http://schemas.openxmlformats.org/officeDocument/2006/relationships/customXml" Target="../ink/ink1153.xml"/><Relationship Id="rId30" Type="http://schemas.openxmlformats.org/officeDocument/2006/relationships/customXml" Target="../ink/ink1161.xml"/><Relationship Id="rId35" Type="http://schemas.openxmlformats.org/officeDocument/2006/relationships/image" Target="../media/image165.png"/><Relationship Id="rId56" Type="http://schemas.openxmlformats.org/officeDocument/2006/relationships/customXml" Target="../ink/ink1174.xml"/><Relationship Id="rId77" Type="http://schemas.openxmlformats.org/officeDocument/2006/relationships/image" Target="../media/image185.png"/><Relationship Id="rId100" Type="http://schemas.openxmlformats.org/officeDocument/2006/relationships/customXml" Target="../ink/ink1197.xml"/><Relationship Id="rId105" Type="http://schemas.openxmlformats.org/officeDocument/2006/relationships/image" Target="../media/image199.png"/><Relationship Id="rId8" Type="http://schemas.openxmlformats.org/officeDocument/2006/relationships/customXml" Target="../ink/ink1150.xml"/><Relationship Id="rId51" Type="http://schemas.openxmlformats.org/officeDocument/2006/relationships/image" Target="../media/image173.png"/><Relationship Id="rId72" Type="http://schemas.openxmlformats.org/officeDocument/2006/relationships/customXml" Target="../ink/ink1183.xml"/><Relationship Id="rId93" Type="http://schemas.openxmlformats.org/officeDocument/2006/relationships/image" Target="../media/image193.png"/><Relationship Id="rId98" Type="http://schemas.openxmlformats.org/officeDocument/2006/relationships/customXml" Target="../ink/ink1196.xml"/><Relationship Id="rId121" Type="http://schemas.openxmlformats.org/officeDocument/2006/relationships/image" Target="../media/image207.png"/><Relationship Id="rId3" Type="http://schemas.openxmlformats.org/officeDocument/2006/relationships/image" Target="../media/image150.png"/><Relationship Id="rId25" Type="http://schemas.openxmlformats.org/officeDocument/2006/relationships/image" Target="../media/image160.png"/><Relationship Id="rId46" Type="http://schemas.openxmlformats.org/officeDocument/2006/relationships/customXml" Target="../ink/ink1169.xml"/><Relationship Id="rId67" Type="http://schemas.openxmlformats.org/officeDocument/2006/relationships/customXml" Target="../ink/ink1180.xml"/><Relationship Id="rId116" Type="http://schemas.openxmlformats.org/officeDocument/2006/relationships/customXml" Target="../ink/ink1205.xml"/><Relationship Id="rId20" Type="http://schemas.openxmlformats.org/officeDocument/2006/relationships/customXml" Target="../ink/ink1156.xml"/><Relationship Id="rId41" Type="http://schemas.openxmlformats.org/officeDocument/2006/relationships/image" Target="../media/image168.png"/><Relationship Id="rId62" Type="http://schemas.openxmlformats.org/officeDocument/2006/relationships/customXml" Target="../ink/ink1177.xml"/><Relationship Id="rId83" Type="http://schemas.openxmlformats.org/officeDocument/2006/relationships/image" Target="../media/image188.png"/><Relationship Id="rId88" Type="http://schemas.openxmlformats.org/officeDocument/2006/relationships/customXml" Target="../ink/ink1191.xml"/><Relationship Id="rId111" Type="http://schemas.openxmlformats.org/officeDocument/2006/relationships/image" Target="../media/image202.png"/><Relationship Id="rId15" Type="http://schemas.openxmlformats.org/officeDocument/2006/relationships/image" Target="../media/image155.png"/><Relationship Id="rId36" Type="http://schemas.openxmlformats.org/officeDocument/2006/relationships/customXml" Target="../ink/ink1164.xml"/><Relationship Id="rId57" Type="http://schemas.openxmlformats.org/officeDocument/2006/relationships/image" Target="../media/image176.png"/><Relationship Id="rId106" Type="http://schemas.openxmlformats.org/officeDocument/2006/relationships/customXml" Target="../ink/ink1200.xml"/><Relationship Id="rId10" Type="http://schemas.openxmlformats.org/officeDocument/2006/relationships/customXml" Target="../ink/ink1151.xml"/><Relationship Id="rId31" Type="http://schemas.openxmlformats.org/officeDocument/2006/relationships/image" Target="../media/image163.png"/><Relationship Id="rId52" Type="http://schemas.openxmlformats.org/officeDocument/2006/relationships/customXml" Target="../ink/ink1172.xml"/><Relationship Id="rId73" Type="http://schemas.openxmlformats.org/officeDocument/2006/relationships/image" Target="../media/image183.png"/><Relationship Id="rId78" Type="http://schemas.openxmlformats.org/officeDocument/2006/relationships/customXml" Target="../ink/ink1186.xml"/><Relationship Id="rId94" Type="http://schemas.openxmlformats.org/officeDocument/2006/relationships/customXml" Target="../ink/ink1194.xml"/><Relationship Id="rId99" Type="http://schemas.openxmlformats.org/officeDocument/2006/relationships/image" Target="../media/image196.png"/><Relationship Id="rId101" Type="http://schemas.openxmlformats.org/officeDocument/2006/relationships/image" Target="../media/image19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8.png"/><Relationship Id="rId18" Type="http://schemas.openxmlformats.org/officeDocument/2006/relationships/customXml" Target="../ink/ink26.xml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customXml" Target="../ink/ink23.xml"/><Relationship Id="rId17" Type="http://schemas.openxmlformats.org/officeDocument/2006/relationships/image" Target="../media/image10.png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20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22.xml"/><Relationship Id="rId19" Type="http://schemas.openxmlformats.org/officeDocument/2006/relationships/image" Target="../media/image12.png"/><Relationship Id="rId4" Type="http://schemas.openxmlformats.org/officeDocument/2006/relationships/customXml" Target="../ink/ink19.xml"/><Relationship Id="rId9" Type="http://schemas.openxmlformats.org/officeDocument/2006/relationships/image" Target="../media/image6.png"/><Relationship Id="rId14" Type="http://schemas.openxmlformats.org/officeDocument/2006/relationships/customXml" Target="../ink/ink24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5.png"/><Relationship Id="rId21" Type="http://schemas.openxmlformats.org/officeDocument/2006/relationships/image" Target="../media/image158.png"/><Relationship Id="rId42" Type="http://schemas.openxmlformats.org/officeDocument/2006/relationships/customXml" Target="../ink/ink1228.xml"/><Relationship Id="rId47" Type="http://schemas.openxmlformats.org/officeDocument/2006/relationships/image" Target="../media/image171.png"/><Relationship Id="rId63" Type="http://schemas.openxmlformats.org/officeDocument/2006/relationships/image" Target="../media/image179.png"/><Relationship Id="rId68" Type="http://schemas.openxmlformats.org/officeDocument/2006/relationships/image" Target="../media/image181.png"/><Relationship Id="rId84" Type="http://schemas.openxmlformats.org/officeDocument/2006/relationships/customXml" Target="../ink/ink1250.xml"/><Relationship Id="rId89" Type="http://schemas.openxmlformats.org/officeDocument/2006/relationships/image" Target="../media/image191.png"/><Relationship Id="rId112" Type="http://schemas.openxmlformats.org/officeDocument/2006/relationships/customXml" Target="../ink/ink1264.xml"/><Relationship Id="rId16" Type="http://schemas.openxmlformats.org/officeDocument/2006/relationships/customXml" Target="../ink/ink1215.xml"/><Relationship Id="rId107" Type="http://schemas.openxmlformats.org/officeDocument/2006/relationships/image" Target="../media/image200.png"/><Relationship Id="rId11" Type="http://schemas.openxmlformats.org/officeDocument/2006/relationships/image" Target="../media/image53.png"/><Relationship Id="rId32" Type="http://schemas.openxmlformats.org/officeDocument/2006/relationships/customXml" Target="../ink/ink1223.xml"/><Relationship Id="rId37" Type="http://schemas.openxmlformats.org/officeDocument/2006/relationships/image" Target="../media/image166.png"/><Relationship Id="rId53" Type="http://schemas.openxmlformats.org/officeDocument/2006/relationships/image" Target="../media/image174.png"/><Relationship Id="rId58" Type="http://schemas.openxmlformats.org/officeDocument/2006/relationships/customXml" Target="../ink/ink1236.xml"/><Relationship Id="rId74" Type="http://schemas.openxmlformats.org/officeDocument/2006/relationships/customXml" Target="../ink/ink1245.xml"/><Relationship Id="rId79" Type="http://schemas.openxmlformats.org/officeDocument/2006/relationships/image" Target="../media/image186.png"/><Relationship Id="rId102" Type="http://schemas.openxmlformats.org/officeDocument/2006/relationships/customXml" Target="../ink/ink1259.xml"/><Relationship Id="rId123" Type="http://schemas.openxmlformats.org/officeDocument/2006/relationships/image" Target="../media/image208.png"/><Relationship Id="rId128" Type="http://schemas.openxmlformats.org/officeDocument/2006/relationships/customXml" Target="../ink/ink1272.xml"/><Relationship Id="rId5" Type="http://schemas.openxmlformats.org/officeDocument/2006/relationships/image" Target="../media/image151.png"/><Relationship Id="rId90" Type="http://schemas.openxmlformats.org/officeDocument/2006/relationships/customXml" Target="../ink/ink1253.xml"/><Relationship Id="rId95" Type="http://schemas.openxmlformats.org/officeDocument/2006/relationships/image" Target="../media/image194.png"/><Relationship Id="rId22" Type="http://schemas.openxmlformats.org/officeDocument/2006/relationships/customXml" Target="../ink/ink1218.xml"/><Relationship Id="rId27" Type="http://schemas.openxmlformats.org/officeDocument/2006/relationships/image" Target="../media/image161.png"/><Relationship Id="rId43" Type="http://schemas.openxmlformats.org/officeDocument/2006/relationships/image" Target="../media/image169.png"/><Relationship Id="rId48" Type="http://schemas.openxmlformats.org/officeDocument/2006/relationships/customXml" Target="../ink/ink1231.xml"/><Relationship Id="rId64" Type="http://schemas.openxmlformats.org/officeDocument/2006/relationships/customXml" Target="../ink/ink1239.xml"/><Relationship Id="rId69" Type="http://schemas.openxmlformats.org/officeDocument/2006/relationships/customXml" Target="../ink/ink1242.xml"/><Relationship Id="rId113" Type="http://schemas.openxmlformats.org/officeDocument/2006/relationships/image" Target="../media/image203.png"/><Relationship Id="rId118" Type="http://schemas.openxmlformats.org/officeDocument/2006/relationships/customXml" Target="../ink/ink1267.xml"/><Relationship Id="rId80" Type="http://schemas.openxmlformats.org/officeDocument/2006/relationships/customXml" Target="../ink/ink1248.xml"/><Relationship Id="rId85" Type="http://schemas.openxmlformats.org/officeDocument/2006/relationships/image" Target="../media/image189.png"/><Relationship Id="rId12" Type="http://schemas.openxmlformats.org/officeDocument/2006/relationships/customXml" Target="../ink/ink1213.xml"/><Relationship Id="rId17" Type="http://schemas.openxmlformats.org/officeDocument/2006/relationships/image" Target="../media/image156.png"/><Relationship Id="rId33" Type="http://schemas.openxmlformats.org/officeDocument/2006/relationships/image" Target="../media/image164.png"/><Relationship Id="rId38" Type="http://schemas.openxmlformats.org/officeDocument/2006/relationships/customXml" Target="../ink/ink1226.xml"/><Relationship Id="rId59" Type="http://schemas.openxmlformats.org/officeDocument/2006/relationships/image" Target="../media/image177.png"/><Relationship Id="rId103" Type="http://schemas.openxmlformats.org/officeDocument/2006/relationships/image" Target="../media/image198.png"/><Relationship Id="rId108" Type="http://schemas.openxmlformats.org/officeDocument/2006/relationships/customXml" Target="../ink/ink1262.xml"/><Relationship Id="rId124" Type="http://schemas.openxmlformats.org/officeDocument/2006/relationships/customXml" Target="../ink/ink1270.xml"/><Relationship Id="rId129" Type="http://schemas.openxmlformats.org/officeDocument/2006/relationships/image" Target="../media/image211.png"/><Relationship Id="rId54" Type="http://schemas.openxmlformats.org/officeDocument/2006/relationships/customXml" Target="../ink/ink1234.xml"/><Relationship Id="rId70" Type="http://schemas.openxmlformats.org/officeDocument/2006/relationships/image" Target="../media/image182.png"/><Relationship Id="rId75" Type="http://schemas.openxmlformats.org/officeDocument/2006/relationships/image" Target="../media/image184.png"/><Relationship Id="rId91" Type="http://schemas.openxmlformats.org/officeDocument/2006/relationships/image" Target="../media/image192.png"/><Relationship Id="rId96" Type="http://schemas.openxmlformats.org/officeDocument/2006/relationships/customXml" Target="../ink/ink125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10.xml"/><Relationship Id="rId23" Type="http://schemas.openxmlformats.org/officeDocument/2006/relationships/image" Target="../media/image159.png"/><Relationship Id="rId28" Type="http://schemas.openxmlformats.org/officeDocument/2006/relationships/customXml" Target="../ink/ink1221.xml"/><Relationship Id="rId49" Type="http://schemas.openxmlformats.org/officeDocument/2006/relationships/image" Target="../media/image172.png"/><Relationship Id="rId114" Type="http://schemas.openxmlformats.org/officeDocument/2006/relationships/customXml" Target="../ink/ink1265.xml"/><Relationship Id="rId119" Type="http://schemas.openxmlformats.org/officeDocument/2006/relationships/image" Target="../media/image206.png"/><Relationship Id="rId44" Type="http://schemas.openxmlformats.org/officeDocument/2006/relationships/customXml" Target="../ink/ink1229.xml"/><Relationship Id="rId60" Type="http://schemas.openxmlformats.org/officeDocument/2006/relationships/customXml" Target="../ink/ink1237.xml"/><Relationship Id="rId65" Type="http://schemas.openxmlformats.org/officeDocument/2006/relationships/customXml" Target="../ink/ink1240.xml"/><Relationship Id="rId81" Type="http://schemas.openxmlformats.org/officeDocument/2006/relationships/image" Target="../media/image187.png"/><Relationship Id="rId86" Type="http://schemas.openxmlformats.org/officeDocument/2006/relationships/customXml" Target="../ink/ink1251.xml"/><Relationship Id="rId130" Type="http://schemas.openxmlformats.org/officeDocument/2006/relationships/customXml" Target="../ink/ink1273.xml"/><Relationship Id="rId13" Type="http://schemas.openxmlformats.org/officeDocument/2006/relationships/image" Target="../media/image154.png"/><Relationship Id="rId18" Type="http://schemas.openxmlformats.org/officeDocument/2006/relationships/customXml" Target="../ink/ink1216.xml"/><Relationship Id="rId39" Type="http://schemas.openxmlformats.org/officeDocument/2006/relationships/image" Target="../media/image167.png"/><Relationship Id="rId109" Type="http://schemas.openxmlformats.org/officeDocument/2006/relationships/image" Target="../media/image201.png"/><Relationship Id="rId34" Type="http://schemas.openxmlformats.org/officeDocument/2006/relationships/customXml" Target="../ink/ink1224.xml"/><Relationship Id="rId50" Type="http://schemas.openxmlformats.org/officeDocument/2006/relationships/customXml" Target="../ink/ink1232.xml"/><Relationship Id="rId55" Type="http://schemas.openxmlformats.org/officeDocument/2006/relationships/image" Target="../media/image175.png"/><Relationship Id="rId76" Type="http://schemas.openxmlformats.org/officeDocument/2006/relationships/customXml" Target="../ink/ink1246.xml"/><Relationship Id="rId97" Type="http://schemas.openxmlformats.org/officeDocument/2006/relationships/image" Target="../media/image195.png"/><Relationship Id="rId104" Type="http://schemas.openxmlformats.org/officeDocument/2006/relationships/customXml" Target="../ink/ink1260.xml"/><Relationship Id="rId120" Type="http://schemas.openxmlformats.org/officeDocument/2006/relationships/customXml" Target="../ink/ink1268.xml"/><Relationship Id="rId125" Type="http://schemas.openxmlformats.org/officeDocument/2006/relationships/image" Target="../media/image209.png"/><Relationship Id="rId7" Type="http://schemas.openxmlformats.org/officeDocument/2006/relationships/image" Target="../media/image152.png"/><Relationship Id="rId71" Type="http://schemas.openxmlformats.org/officeDocument/2006/relationships/customXml" Target="../ink/ink1243.xml"/><Relationship Id="rId92" Type="http://schemas.openxmlformats.org/officeDocument/2006/relationships/customXml" Target="../ink/ink1254.xml"/><Relationship Id="rId2" Type="http://schemas.openxmlformats.org/officeDocument/2006/relationships/customXml" Target="../ink/ink1208.xml"/><Relationship Id="rId29" Type="http://schemas.openxmlformats.org/officeDocument/2006/relationships/image" Target="../media/image162.png"/><Relationship Id="rId24" Type="http://schemas.openxmlformats.org/officeDocument/2006/relationships/customXml" Target="../ink/ink1219.xml"/><Relationship Id="rId40" Type="http://schemas.openxmlformats.org/officeDocument/2006/relationships/customXml" Target="../ink/ink1227.xml"/><Relationship Id="rId45" Type="http://schemas.openxmlformats.org/officeDocument/2006/relationships/image" Target="../media/image170.png"/><Relationship Id="rId66" Type="http://schemas.openxmlformats.org/officeDocument/2006/relationships/image" Target="../media/image180.png"/><Relationship Id="rId87" Type="http://schemas.openxmlformats.org/officeDocument/2006/relationships/image" Target="../media/image190.png"/><Relationship Id="rId110" Type="http://schemas.openxmlformats.org/officeDocument/2006/relationships/customXml" Target="../ink/ink1263.xml"/><Relationship Id="rId115" Type="http://schemas.openxmlformats.org/officeDocument/2006/relationships/image" Target="../media/image204.png"/><Relationship Id="rId131" Type="http://schemas.openxmlformats.org/officeDocument/2006/relationships/image" Target="../media/image212.png"/><Relationship Id="rId61" Type="http://schemas.openxmlformats.org/officeDocument/2006/relationships/image" Target="../media/image178.png"/><Relationship Id="rId82" Type="http://schemas.openxmlformats.org/officeDocument/2006/relationships/customXml" Target="../ink/ink1249.xml"/><Relationship Id="rId19" Type="http://schemas.openxmlformats.org/officeDocument/2006/relationships/image" Target="../media/image157.png"/><Relationship Id="rId14" Type="http://schemas.openxmlformats.org/officeDocument/2006/relationships/customXml" Target="../ink/ink1214.xml"/><Relationship Id="rId30" Type="http://schemas.openxmlformats.org/officeDocument/2006/relationships/customXml" Target="../ink/ink1222.xml"/><Relationship Id="rId35" Type="http://schemas.openxmlformats.org/officeDocument/2006/relationships/image" Target="../media/image165.png"/><Relationship Id="rId56" Type="http://schemas.openxmlformats.org/officeDocument/2006/relationships/customXml" Target="../ink/ink1235.xml"/><Relationship Id="rId77" Type="http://schemas.openxmlformats.org/officeDocument/2006/relationships/image" Target="../media/image185.png"/><Relationship Id="rId100" Type="http://schemas.openxmlformats.org/officeDocument/2006/relationships/customXml" Target="../ink/ink1258.xml"/><Relationship Id="rId105" Type="http://schemas.openxmlformats.org/officeDocument/2006/relationships/image" Target="../media/image199.png"/><Relationship Id="rId126" Type="http://schemas.openxmlformats.org/officeDocument/2006/relationships/customXml" Target="../ink/ink1271.xml"/><Relationship Id="rId8" Type="http://schemas.openxmlformats.org/officeDocument/2006/relationships/customXml" Target="../ink/ink1211.xml"/><Relationship Id="rId51" Type="http://schemas.openxmlformats.org/officeDocument/2006/relationships/image" Target="../media/image173.png"/><Relationship Id="rId72" Type="http://schemas.openxmlformats.org/officeDocument/2006/relationships/customXml" Target="../ink/ink1244.xml"/><Relationship Id="rId93" Type="http://schemas.openxmlformats.org/officeDocument/2006/relationships/image" Target="../media/image193.png"/><Relationship Id="rId98" Type="http://schemas.openxmlformats.org/officeDocument/2006/relationships/customXml" Target="../ink/ink1257.xml"/><Relationship Id="rId121" Type="http://schemas.openxmlformats.org/officeDocument/2006/relationships/image" Target="../media/image207.png"/><Relationship Id="rId3" Type="http://schemas.openxmlformats.org/officeDocument/2006/relationships/image" Target="../media/image150.png"/><Relationship Id="rId25" Type="http://schemas.openxmlformats.org/officeDocument/2006/relationships/image" Target="../media/image160.png"/><Relationship Id="rId46" Type="http://schemas.openxmlformats.org/officeDocument/2006/relationships/customXml" Target="../ink/ink1230.xml"/><Relationship Id="rId67" Type="http://schemas.openxmlformats.org/officeDocument/2006/relationships/customXml" Target="../ink/ink1241.xml"/><Relationship Id="rId116" Type="http://schemas.openxmlformats.org/officeDocument/2006/relationships/customXml" Target="../ink/ink1266.xml"/><Relationship Id="rId20" Type="http://schemas.openxmlformats.org/officeDocument/2006/relationships/customXml" Target="../ink/ink1217.xml"/><Relationship Id="rId41" Type="http://schemas.openxmlformats.org/officeDocument/2006/relationships/image" Target="../media/image168.png"/><Relationship Id="rId62" Type="http://schemas.openxmlformats.org/officeDocument/2006/relationships/customXml" Target="../ink/ink1238.xml"/><Relationship Id="rId83" Type="http://schemas.openxmlformats.org/officeDocument/2006/relationships/image" Target="../media/image188.png"/><Relationship Id="rId88" Type="http://schemas.openxmlformats.org/officeDocument/2006/relationships/customXml" Target="../ink/ink1252.xml"/><Relationship Id="rId111" Type="http://schemas.openxmlformats.org/officeDocument/2006/relationships/image" Target="../media/image202.png"/><Relationship Id="rId15" Type="http://schemas.openxmlformats.org/officeDocument/2006/relationships/image" Target="../media/image155.png"/><Relationship Id="rId36" Type="http://schemas.openxmlformats.org/officeDocument/2006/relationships/customXml" Target="../ink/ink1225.xml"/><Relationship Id="rId57" Type="http://schemas.openxmlformats.org/officeDocument/2006/relationships/image" Target="../media/image176.png"/><Relationship Id="rId106" Type="http://schemas.openxmlformats.org/officeDocument/2006/relationships/customXml" Target="../ink/ink1261.xml"/><Relationship Id="rId127" Type="http://schemas.openxmlformats.org/officeDocument/2006/relationships/image" Target="../media/image210.png"/><Relationship Id="rId10" Type="http://schemas.openxmlformats.org/officeDocument/2006/relationships/customXml" Target="../ink/ink1212.xml"/><Relationship Id="rId31" Type="http://schemas.openxmlformats.org/officeDocument/2006/relationships/image" Target="../media/image163.png"/><Relationship Id="rId52" Type="http://schemas.openxmlformats.org/officeDocument/2006/relationships/customXml" Target="../ink/ink1233.xml"/><Relationship Id="rId73" Type="http://schemas.openxmlformats.org/officeDocument/2006/relationships/image" Target="../media/image183.png"/><Relationship Id="rId78" Type="http://schemas.openxmlformats.org/officeDocument/2006/relationships/customXml" Target="../ink/ink1247.xml"/><Relationship Id="rId94" Type="http://schemas.openxmlformats.org/officeDocument/2006/relationships/customXml" Target="../ink/ink1255.xml"/><Relationship Id="rId99" Type="http://schemas.openxmlformats.org/officeDocument/2006/relationships/image" Target="../media/image196.png"/><Relationship Id="rId101" Type="http://schemas.openxmlformats.org/officeDocument/2006/relationships/image" Target="../media/image197.png"/><Relationship Id="rId122" Type="http://schemas.openxmlformats.org/officeDocument/2006/relationships/customXml" Target="../ink/ink1269.xml"/><Relationship Id="rId4" Type="http://schemas.openxmlformats.org/officeDocument/2006/relationships/customXml" Target="../ink/ink1209.xml"/><Relationship Id="rId9" Type="http://schemas.openxmlformats.org/officeDocument/2006/relationships/image" Target="../media/image153.png"/><Relationship Id="rId26" Type="http://schemas.openxmlformats.org/officeDocument/2006/relationships/customXml" Target="../ink/ink1220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5.png"/><Relationship Id="rId21" Type="http://schemas.openxmlformats.org/officeDocument/2006/relationships/image" Target="../media/image158.png"/><Relationship Id="rId42" Type="http://schemas.openxmlformats.org/officeDocument/2006/relationships/customXml" Target="../ink/ink1294.xml"/><Relationship Id="rId63" Type="http://schemas.openxmlformats.org/officeDocument/2006/relationships/image" Target="../media/image179.png"/><Relationship Id="rId84" Type="http://schemas.openxmlformats.org/officeDocument/2006/relationships/customXml" Target="../ink/ink1316.xml"/><Relationship Id="rId138" Type="http://schemas.openxmlformats.org/officeDocument/2006/relationships/customXml" Target="../ink/ink1343.xml"/><Relationship Id="rId107" Type="http://schemas.openxmlformats.org/officeDocument/2006/relationships/image" Target="../media/image200.png"/><Relationship Id="rId11" Type="http://schemas.openxmlformats.org/officeDocument/2006/relationships/image" Target="../media/image53.png"/><Relationship Id="rId32" Type="http://schemas.openxmlformats.org/officeDocument/2006/relationships/customXml" Target="../ink/ink1289.xml"/><Relationship Id="rId53" Type="http://schemas.openxmlformats.org/officeDocument/2006/relationships/image" Target="../media/image174.png"/><Relationship Id="rId74" Type="http://schemas.openxmlformats.org/officeDocument/2006/relationships/customXml" Target="../ink/ink1311.xml"/><Relationship Id="rId128" Type="http://schemas.openxmlformats.org/officeDocument/2006/relationships/customXml" Target="../ink/ink1338.xml"/><Relationship Id="rId149" Type="http://schemas.openxmlformats.org/officeDocument/2006/relationships/image" Target="../media/image221.png"/><Relationship Id="rId5" Type="http://schemas.openxmlformats.org/officeDocument/2006/relationships/image" Target="../media/image151.png"/><Relationship Id="rId95" Type="http://schemas.openxmlformats.org/officeDocument/2006/relationships/image" Target="../media/image194.png"/><Relationship Id="rId22" Type="http://schemas.openxmlformats.org/officeDocument/2006/relationships/customXml" Target="../ink/ink1284.xml"/><Relationship Id="rId27" Type="http://schemas.openxmlformats.org/officeDocument/2006/relationships/image" Target="../media/image161.png"/><Relationship Id="rId43" Type="http://schemas.openxmlformats.org/officeDocument/2006/relationships/image" Target="../media/image169.png"/><Relationship Id="rId48" Type="http://schemas.openxmlformats.org/officeDocument/2006/relationships/customXml" Target="../ink/ink1297.xml"/><Relationship Id="rId64" Type="http://schemas.openxmlformats.org/officeDocument/2006/relationships/customXml" Target="../ink/ink1305.xml"/><Relationship Id="rId69" Type="http://schemas.openxmlformats.org/officeDocument/2006/relationships/customXml" Target="../ink/ink1308.xml"/><Relationship Id="rId113" Type="http://schemas.openxmlformats.org/officeDocument/2006/relationships/image" Target="../media/image203.png"/><Relationship Id="rId118" Type="http://schemas.openxmlformats.org/officeDocument/2006/relationships/customXml" Target="../ink/ink1333.xml"/><Relationship Id="rId134" Type="http://schemas.openxmlformats.org/officeDocument/2006/relationships/customXml" Target="../ink/ink1341.xml"/><Relationship Id="rId139" Type="http://schemas.openxmlformats.org/officeDocument/2006/relationships/image" Target="../media/image216.png"/><Relationship Id="rId80" Type="http://schemas.openxmlformats.org/officeDocument/2006/relationships/customXml" Target="../ink/ink1314.xml"/><Relationship Id="rId85" Type="http://schemas.openxmlformats.org/officeDocument/2006/relationships/image" Target="../media/image189.png"/><Relationship Id="rId150" Type="http://schemas.openxmlformats.org/officeDocument/2006/relationships/customXml" Target="../ink/ink1349.xml"/><Relationship Id="rId155" Type="http://schemas.openxmlformats.org/officeDocument/2006/relationships/image" Target="../media/image224.png"/><Relationship Id="rId12" Type="http://schemas.openxmlformats.org/officeDocument/2006/relationships/customXml" Target="../ink/ink1279.xml"/><Relationship Id="rId17" Type="http://schemas.openxmlformats.org/officeDocument/2006/relationships/image" Target="../media/image156.png"/><Relationship Id="rId33" Type="http://schemas.openxmlformats.org/officeDocument/2006/relationships/image" Target="../media/image164.png"/><Relationship Id="rId38" Type="http://schemas.openxmlformats.org/officeDocument/2006/relationships/customXml" Target="../ink/ink1292.xml"/><Relationship Id="rId59" Type="http://schemas.openxmlformats.org/officeDocument/2006/relationships/image" Target="../media/image177.png"/><Relationship Id="rId103" Type="http://schemas.openxmlformats.org/officeDocument/2006/relationships/image" Target="../media/image198.png"/><Relationship Id="rId108" Type="http://schemas.openxmlformats.org/officeDocument/2006/relationships/customXml" Target="../ink/ink1328.xml"/><Relationship Id="rId124" Type="http://schemas.openxmlformats.org/officeDocument/2006/relationships/customXml" Target="../ink/ink1336.xml"/><Relationship Id="rId129" Type="http://schemas.openxmlformats.org/officeDocument/2006/relationships/image" Target="../media/image211.png"/><Relationship Id="rId54" Type="http://schemas.openxmlformats.org/officeDocument/2006/relationships/customXml" Target="../ink/ink1300.xml"/><Relationship Id="rId70" Type="http://schemas.openxmlformats.org/officeDocument/2006/relationships/image" Target="../media/image182.png"/><Relationship Id="rId75" Type="http://schemas.openxmlformats.org/officeDocument/2006/relationships/image" Target="../media/image184.png"/><Relationship Id="rId91" Type="http://schemas.openxmlformats.org/officeDocument/2006/relationships/image" Target="../media/image192.png"/><Relationship Id="rId96" Type="http://schemas.openxmlformats.org/officeDocument/2006/relationships/customXml" Target="../ink/ink1322.xml"/><Relationship Id="rId140" Type="http://schemas.openxmlformats.org/officeDocument/2006/relationships/customXml" Target="../ink/ink1344.xml"/><Relationship Id="rId145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76.xml"/><Relationship Id="rId23" Type="http://schemas.openxmlformats.org/officeDocument/2006/relationships/image" Target="../media/image159.png"/><Relationship Id="rId28" Type="http://schemas.openxmlformats.org/officeDocument/2006/relationships/customXml" Target="../ink/ink1287.xml"/><Relationship Id="rId49" Type="http://schemas.openxmlformats.org/officeDocument/2006/relationships/image" Target="../media/image172.png"/><Relationship Id="rId114" Type="http://schemas.openxmlformats.org/officeDocument/2006/relationships/customXml" Target="../ink/ink1331.xml"/><Relationship Id="rId119" Type="http://schemas.openxmlformats.org/officeDocument/2006/relationships/image" Target="../media/image206.png"/><Relationship Id="rId44" Type="http://schemas.openxmlformats.org/officeDocument/2006/relationships/customXml" Target="../ink/ink1295.xml"/><Relationship Id="rId60" Type="http://schemas.openxmlformats.org/officeDocument/2006/relationships/customXml" Target="../ink/ink1303.xml"/><Relationship Id="rId65" Type="http://schemas.openxmlformats.org/officeDocument/2006/relationships/customXml" Target="../ink/ink1306.xml"/><Relationship Id="rId81" Type="http://schemas.openxmlformats.org/officeDocument/2006/relationships/image" Target="../media/image187.png"/><Relationship Id="rId86" Type="http://schemas.openxmlformats.org/officeDocument/2006/relationships/customXml" Target="../ink/ink1317.xml"/><Relationship Id="rId130" Type="http://schemas.openxmlformats.org/officeDocument/2006/relationships/customXml" Target="../ink/ink1339.xml"/><Relationship Id="rId135" Type="http://schemas.openxmlformats.org/officeDocument/2006/relationships/image" Target="../media/image214.png"/><Relationship Id="rId151" Type="http://schemas.openxmlformats.org/officeDocument/2006/relationships/image" Target="../media/image222.png"/><Relationship Id="rId13" Type="http://schemas.openxmlformats.org/officeDocument/2006/relationships/image" Target="../media/image154.png"/><Relationship Id="rId18" Type="http://schemas.openxmlformats.org/officeDocument/2006/relationships/customXml" Target="../ink/ink1282.xml"/><Relationship Id="rId39" Type="http://schemas.openxmlformats.org/officeDocument/2006/relationships/image" Target="../media/image167.png"/><Relationship Id="rId109" Type="http://schemas.openxmlformats.org/officeDocument/2006/relationships/image" Target="../media/image201.png"/><Relationship Id="rId34" Type="http://schemas.openxmlformats.org/officeDocument/2006/relationships/customXml" Target="../ink/ink1290.xml"/><Relationship Id="rId50" Type="http://schemas.openxmlformats.org/officeDocument/2006/relationships/customXml" Target="../ink/ink1298.xml"/><Relationship Id="rId55" Type="http://schemas.openxmlformats.org/officeDocument/2006/relationships/image" Target="../media/image175.png"/><Relationship Id="rId76" Type="http://schemas.openxmlformats.org/officeDocument/2006/relationships/customXml" Target="../ink/ink1312.xml"/><Relationship Id="rId97" Type="http://schemas.openxmlformats.org/officeDocument/2006/relationships/image" Target="../media/image195.png"/><Relationship Id="rId104" Type="http://schemas.openxmlformats.org/officeDocument/2006/relationships/customXml" Target="../ink/ink1326.xml"/><Relationship Id="rId120" Type="http://schemas.openxmlformats.org/officeDocument/2006/relationships/customXml" Target="../ink/ink1334.xml"/><Relationship Id="rId125" Type="http://schemas.openxmlformats.org/officeDocument/2006/relationships/image" Target="../media/image209.png"/><Relationship Id="rId141" Type="http://schemas.openxmlformats.org/officeDocument/2006/relationships/image" Target="../media/image217.png"/><Relationship Id="rId146" Type="http://schemas.openxmlformats.org/officeDocument/2006/relationships/customXml" Target="../ink/ink1347.xml"/><Relationship Id="rId7" Type="http://schemas.openxmlformats.org/officeDocument/2006/relationships/image" Target="../media/image152.png"/><Relationship Id="rId71" Type="http://schemas.openxmlformats.org/officeDocument/2006/relationships/customXml" Target="../ink/ink1309.xml"/><Relationship Id="rId92" Type="http://schemas.openxmlformats.org/officeDocument/2006/relationships/customXml" Target="../ink/ink1320.xml"/><Relationship Id="rId2" Type="http://schemas.openxmlformats.org/officeDocument/2006/relationships/customXml" Target="../ink/ink1274.xml"/><Relationship Id="rId29" Type="http://schemas.openxmlformats.org/officeDocument/2006/relationships/image" Target="../media/image162.png"/><Relationship Id="rId24" Type="http://schemas.openxmlformats.org/officeDocument/2006/relationships/customXml" Target="../ink/ink1285.xml"/><Relationship Id="rId40" Type="http://schemas.openxmlformats.org/officeDocument/2006/relationships/customXml" Target="../ink/ink1293.xml"/><Relationship Id="rId45" Type="http://schemas.openxmlformats.org/officeDocument/2006/relationships/image" Target="../media/image170.png"/><Relationship Id="rId66" Type="http://schemas.openxmlformats.org/officeDocument/2006/relationships/image" Target="../media/image180.png"/><Relationship Id="rId87" Type="http://schemas.openxmlformats.org/officeDocument/2006/relationships/image" Target="../media/image190.png"/><Relationship Id="rId110" Type="http://schemas.openxmlformats.org/officeDocument/2006/relationships/customXml" Target="../ink/ink1329.xml"/><Relationship Id="rId115" Type="http://schemas.openxmlformats.org/officeDocument/2006/relationships/image" Target="../media/image204.png"/><Relationship Id="rId131" Type="http://schemas.openxmlformats.org/officeDocument/2006/relationships/image" Target="../media/image212.png"/><Relationship Id="rId136" Type="http://schemas.openxmlformats.org/officeDocument/2006/relationships/customXml" Target="../ink/ink1342.xml"/><Relationship Id="rId61" Type="http://schemas.openxmlformats.org/officeDocument/2006/relationships/image" Target="../media/image178.png"/><Relationship Id="rId82" Type="http://schemas.openxmlformats.org/officeDocument/2006/relationships/customXml" Target="../ink/ink1315.xml"/><Relationship Id="rId152" Type="http://schemas.openxmlformats.org/officeDocument/2006/relationships/customXml" Target="../ink/ink1350.xml"/><Relationship Id="rId19" Type="http://schemas.openxmlformats.org/officeDocument/2006/relationships/image" Target="../media/image157.png"/><Relationship Id="rId14" Type="http://schemas.openxmlformats.org/officeDocument/2006/relationships/customXml" Target="../ink/ink1280.xml"/><Relationship Id="rId30" Type="http://schemas.openxmlformats.org/officeDocument/2006/relationships/customXml" Target="../ink/ink1288.xml"/><Relationship Id="rId35" Type="http://schemas.openxmlformats.org/officeDocument/2006/relationships/image" Target="../media/image165.png"/><Relationship Id="rId56" Type="http://schemas.openxmlformats.org/officeDocument/2006/relationships/customXml" Target="../ink/ink1301.xml"/><Relationship Id="rId77" Type="http://schemas.openxmlformats.org/officeDocument/2006/relationships/image" Target="../media/image185.png"/><Relationship Id="rId100" Type="http://schemas.openxmlformats.org/officeDocument/2006/relationships/customXml" Target="../ink/ink1324.xml"/><Relationship Id="rId105" Type="http://schemas.openxmlformats.org/officeDocument/2006/relationships/image" Target="../media/image199.png"/><Relationship Id="rId126" Type="http://schemas.openxmlformats.org/officeDocument/2006/relationships/customXml" Target="../ink/ink1337.xml"/><Relationship Id="rId147" Type="http://schemas.openxmlformats.org/officeDocument/2006/relationships/image" Target="../media/image220.png"/><Relationship Id="rId8" Type="http://schemas.openxmlformats.org/officeDocument/2006/relationships/customXml" Target="../ink/ink1277.xml"/><Relationship Id="rId51" Type="http://schemas.openxmlformats.org/officeDocument/2006/relationships/image" Target="../media/image173.png"/><Relationship Id="rId72" Type="http://schemas.openxmlformats.org/officeDocument/2006/relationships/customXml" Target="../ink/ink1310.xml"/><Relationship Id="rId93" Type="http://schemas.openxmlformats.org/officeDocument/2006/relationships/image" Target="../media/image193.png"/><Relationship Id="rId98" Type="http://schemas.openxmlformats.org/officeDocument/2006/relationships/customXml" Target="../ink/ink1323.xml"/><Relationship Id="rId121" Type="http://schemas.openxmlformats.org/officeDocument/2006/relationships/image" Target="../media/image207.png"/><Relationship Id="rId142" Type="http://schemas.openxmlformats.org/officeDocument/2006/relationships/customXml" Target="../ink/ink1345.xml"/><Relationship Id="rId3" Type="http://schemas.openxmlformats.org/officeDocument/2006/relationships/image" Target="../media/image150.png"/><Relationship Id="rId25" Type="http://schemas.openxmlformats.org/officeDocument/2006/relationships/image" Target="../media/image160.png"/><Relationship Id="rId46" Type="http://schemas.openxmlformats.org/officeDocument/2006/relationships/customXml" Target="../ink/ink1296.xml"/><Relationship Id="rId67" Type="http://schemas.openxmlformats.org/officeDocument/2006/relationships/customXml" Target="../ink/ink1307.xml"/><Relationship Id="rId116" Type="http://schemas.openxmlformats.org/officeDocument/2006/relationships/customXml" Target="../ink/ink1332.xml"/><Relationship Id="rId137" Type="http://schemas.openxmlformats.org/officeDocument/2006/relationships/image" Target="../media/image215.png"/><Relationship Id="rId20" Type="http://schemas.openxmlformats.org/officeDocument/2006/relationships/customXml" Target="../ink/ink1283.xml"/><Relationship Id="rId41" Type="http://schemas.openxmlformats.org/officeDocument/2006/relationships/image" Target="../media/image168.png"/><Relationship Id="rId62" Type="http://schemas.openxmlformats.org/officeDocument/2006/relationships/customXml" Target="../ink/ink1304.xml"/><Relationship Id="rId83" Type="http://schemas.openxmlformats.org/officeDocument/2006/relationships/image" Target="../media/image188.png"/><Relationship Id="rId88" Type="http://schemas.openxmlformats.org/officeDocument/2006/relationships/customXml" Target="../ink/ink1318.xml"/><Relationship Id="rId111" Type="http://schemas.openxmlformats.org/officeDocument/2006/relationships/image" Target="../media/image202.png"/><Relationship Id="rId132" Type="http://schemas.openxmlformats.org/officeDocument/2006/relationships/customXml" Target="../ink/ink1340.xml"/><Relationship Id="rId153" Type="http://schemas.openxmlformats.org/officeDocument/2006/relationships/image" Target="../media/image223.png"/><Relationship Id="rId15" Type="http://schemas.openxmlformats.org/officeDocument/2006/relationships/image" Target="../media/image155.png"/><Relationship Id="rId36" Type="http://schemas.openxmlformats.org/officeDocument/2006/relationships/customXml" Target="../ink/ink1291.xml"/><Relationship Id="rId57" Type="http://schemas.openxmlformats.org/officeDocument/2006/relationships/image" Target="../media/image176.png"/><Relationship Id="rId106" Type="http://schemas.openxmlformats.org/officeDocument/2006/relationships/customXml" Target="../ink/ink1327.xml"/><Relationship Id="rId127" Type="http://schemas.openxmlformats.org/officeDocument/2006/relationships/image" Target="../media/image210.png"/><Relationship Id="rId10" Type="http://schemas.openxmlformats.org/officeDocument/2006/relationships/customXml" Target="../ink/ink1278.xml"/><Relationship Id="rId31" Type="http://schemas.openxmlformats.org/officeDocument/2006/relationships/image" Target="../media/image163.png"/><Relationship Id="rId52" Type="http://schemas.openxmlformats.org/officeDocument/2006/relationships/customXml" Target="../ink/ink1299.xml"/><Relationship Id="rId73" Type="http://schemas.openxmlformats.org/officeDocument/2006/relationships/image" Target="../media/image183.png"/><Relationship Id="rId78" Type="http://schemas.openxmlformats.org/officeDocument/2006/relationships/customXml" Target="../ink/ink1313.xml"/><Relationship Id="rId94" Type="http://schemas.openxmlformats.org/officeDocument/2006/relationships/customXml" Target="../ink/ink1321.xml"/><Relationship Id="rId99" Type="http://schemas.openxmlformats.org/officeDocument/2006/relationships/image" Target="../media/image196.png"/><Relationship Id="rId101" Type="http://schemas.openxmlformats.org/officeDocument/2006/relationships/image" Target="../media/image197.png"/><Relationship Id="rId122" Type="http://schemas.openxmlformats.org/officeDocument/2006/relationships/customXml" Target="../ink/ink1335.xml"/><Relationship Id="rId143" Type="http://schemas.openxmlformats.org/officeDocument/2006/relationships/image" Target="../media/image218.png"/><Relationship Id="rId148" Type="http://schemas.openxmlformats.org/officeDocument/2006/relationships/customXml" Target="../ink/ink1348.xml"/><Relationship Id="rId4" Type="http://schemas.openxmlformats.org/officeDocument/2006/relationships/customXml" Target="../ink/ink1275.xml"/><Relationship Id="rId9" Type="http://schemas.openxmlformats.org/officeDocument/2006/relationships/image" Target="../media/image153.png"/><Relationship Id="rId26" Type="http://schemas.openxmlformats.org/officeDocument/2006/relationships/customXml" Target="../ink/ink1286.xml"/><Relationship Id="rId47" Type="http://schemas.openxmlformats.org/officeDocument/2006/relationships/image" Target="../media/image171.png"/><Relationship Id="rId68" Type="http://schemas.openxmlformats.org/officeDocument/2006/relationships/image" Target="../media/image181.png"/><Relationship Id="rId89" Type="http://schemas.openxmlformats.org/officeDocument/2006/relationships/image" Target="../media/image191.png"/><Relationship Id="rId112" Type="http://schemas.openxmlformats.org/officeDocument/2006/relationships/customXml" Target="../ink/ink1330.xml"/><Relationship Id="rId133" Type="http://schemas.openxmlformats.org/officeDocument/2006/relationships/image" Target="../media/image213.png"/><Relationship Id="rId154" Type="http://schemas.openxmlformats.org/officeDocument/2006/relationships/customXml" Target="../ink/ink1351.xml"/><Relationship Id="rId16" Type="http://schemas.openxmlformats.org/officeDocument/2006/relationships/customXml" Target="../ink/ink1281.xml"/><Relationship Id="rId37" Type="http://schemas.openxmlformats.org/officeDocument/2006/relationships/image" Target="../media/image166.png"/><Relationship Id="rId58" Type="http://schemas.openxmlformats.org/officeDocument/2006/relationships/customXml" Target="../ink/ink1302.xml"/><Relationship Id="rId79" Type="http://schemas.openxmlformats.org/officeDocument/2006/relationships/image" Target="../media/image186.png"/><Relationship Id="rId102" Type="http://schemas.openxmlformats.org/officeDocument/2006/relationships/customXml" Target="../ink/ink1325.xml"/><Relationship Id="rId123" Type="http://schemas.openxmlformats.org/officeDocument/2006/relationships/image" Target="../media/image208.png"/><Relationship Id="rId144" Type="http://schemas.openxmlformats.org/officeDocument/2006/relationships/customXml" Target="../ink/ink1346.xml"/><Relationship Id="rId90" Type="http://schemas.openxmlformats.org/officeDocument/2006/relationships/customXml" Target="../ink/ink1319.xml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5.png"/><Relationship Id="rId21" Type="http://schemas.openxmlformats.org/officeDocument/2006/relationships/image" Target="../media/image158.png"/><Relationship Id="rId42" Type="http://schemas.openxmlformats.org/officeDocument/2006/relationships/customXml" Target="../ink/ink1372.xml"/><Relationship Id="rId63" Type="http://schemas.openxmlformats.org/officeDocument/2006/relationships/image" Target="../media/image179.png"/><Relationship Id="rId84" Type="http://schemas.openxmlformats.org/officeDocument/2006/relationships/customXml" Target="../ink/ink1394.xml"/><Relationship Id="rId138" Type="http://schemas.openxmlformats.org/officeDocument/2006/relationships/customXml" Target="../ink/ink1421.xml"/><Relationship Id="rId107" Type="http://schemas.openxmlformats.org/officeDocument/2006/relationships/image" Target="../media/image200.png"/><Relationship Id="rId11" Type="http://schemas.openxmlformats.org/officeDocument/2006/relationships/image" Target="../media/image53.png"/><Relationship Id="rId32" Type="http://schemas.openxmlformats.org/officeDocument/2006/relationships/customXml" Target="../ink/ink1367.xml"/><Relationship Id="rId53" Type="http://schemas.openxmlformats.org/officeDocument/2006/relationships/image" Target="../media/image174.png"/><Relationship Id="rId74" Type="http://schemas.openxmlformats.org/officeDocument/2006/relationships/customXml" Target="../ink/ink1389.xml"/><Relationship Id="rId128" Type="http://schemas.openxmlformats.org/officeDocument/2006/relationships/customXml" Target="../ink/ink1416.xml"/><Relationship Id="rId149" Type="http://schemas.openxmlformats.org/officeDocument/2006/relationships/image" Target="../media/image221.png"/><Relationship Id="rId5" Type="http://schemas.openxmlformats.org/officeDocument/2006/relationships/image" Target="../media/image151.png"/><Relationship Id="rId95" Type="http://schemas.openxmlformats.org/officeDocument/2006/relationships/image" Target="../media/image194.png"/><Relationship Id="rId22" Type="http://schemas.openxmlformats.org/officeDocument/2006/relationships/customXml" Target="../ink/ink1362.xml"/><Relationship Id="rId43" Type="http://schemas.openxmlformats.org/officeDocument/2006/relationships/image" Target="../media/image169.png"/><Relationship Id="rId64" Type="http://schemas.openxmlformats.org/officeDocument/2006/relationships/customXml" Target="../ink/ink1383.xml"/><Relationship Id="rId118" Type="http://schemas.openxmlformats.org/officeDocument/2006/relationships/customXml" Target="../ink/ink1411.xml"/><Relationship Id="rId139" Type="http://schemas.openxmlformats.org/officeDocument/2006/relationships/image" Target="../media/image216.png"/><Relationship Id="rId80" Type="http://schemas.openxmlformats.org/officeDocument/2006/relationships/customXml" Target="../ink/ink1392.xml"/><Relationship Id="rId85" Type="http://schemas.openxmlformats.org/officeDocument/2006/relationships/image" Target="../media/image189.png"/><Relationship Id="rId150" Type="http://schemas.openxmlformats.org/officeDocument/2006/relationships/customXml" Target="../ink/ink1427.xml"/><Relationship Id="rId155" Type="http://schemas.openxmlformats.org/officeDocument/2006/relationships/image" Target="../media/image224.png"/><Relationship Id="rId12" Type="http://schemas.openxmlformats.org/officeDocument/2006/relationships/customXml" Target="../ink/ink1357.xml"/><Relationship Id="rId17" Type="http://schemas.openxmlformats.org/officeDocument/2006/relationships/image" Target="../media/image156.png"/><Relationship Id="rId33" Type="http://schemas.openxmlformats.org/officeDocument/2006/relationships/image" Target="../media/image164.png"/><Relationship Id="rId38" Type="http://schemas.openxmlformats.org/officeDocument/2006/relationships/customXml" Target="../ink/ink1370.xml"/><Relationship Id="rId59" Type="http://schemas.openxmlformats.org/officeDocument/2006/relationships/image" Target="../media/image177.png"/><Relationship Id="rId103" Type="http://schemas.openxmlformats.org/officeDocument/2006/relationships/image" Target="../media/image198.png"/><Relationship Id="rId108" Type="http://schemas.openxmlformats.org/officeDocument/2006/relationships/customXml" Target="../ink/ink1406.xml"/><Relationship Id="rId124" Type="http://schemas.openxmlformats.org/officeDocument/2006/relationships/customXml" Target="../ink/ink1414.xml"/><Relationship Id="rId129" Type="http://schemas.openxmlformats.org/officeDocument/2006/relationships/image" Target="../media/image211.png"/><Relationship Id="rId54" Type="http://schemas.openxmlformats.org/officeDocument/2006/relationships/customXml" Target="../ink/ink1378.xml"/><Relationship Id="rId70" Type="http://schemas.openxmlformats.org/officeDocument/2006/relationships/image" Target="../media/image182.png"/><Relationship Id="rId75" Type="http://schemas.openxmlformats.org/officeDocument/2006/relationships/image" Target="../media/image184.png"/><Relationship Id="rId91" Type="http://schemas.openxmlformats.org/officeDocument/2006/relationships/image" Target="../media/image192.png"/><Relationship Id="rId96" Type="http://schemas.openxmlformats.org/officeDocument/2006/relationships/customXml" Target="../ink/ink1400.xml"/><Relationship Id="rId140" Type="http://schemas.openxmlformats.org/officeDocument/2006/relationships/customXml" Target="../ink/ink1422.xml"/><Relationship Id="rId145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54.xml"/><Relationship Id="rId23" Type="http://schemas.openxmlformats.org/officeDocument/2006/relationships/image" Target="../media/image159.png"/><Relationship Id="rId28" Type="http://schemas.openxmlformats.org/officeDocument/2006/relationships/customXml" Target="../ink/ink1365.xml"/><Relationship Id="rId49" Type="http://schemas.openxmlformats.org/officeDocument/2006/relationships/image" Target="../media/image172.png"/><Relationship Id="rId114" Type="http://schemas.openxmlformats.org/officeDocument/2006/relationships/customXml" Target="../ink/ink1409.xml"/><Relationship Id="rId119" Type="http://schemas.openxmlformats.org/officeDocument/2006/relationships/image" Target="../media/image206.png"/><Relationship Id="rId44" Type="http://schemas.openxmlformats.org/officeDocument/2006/relationships/customXml" Target="../ink/ink1373.xml"/><Relationship Id="rId60" Type="http://schemas.openxmlformats.org/officeDocument/2006/relationships/customXml" Target="../ink/ink1381.xml"/><Relationship Id="rId65" Type="http://schemas.openxmlformats.org/officeDocument/2006/relationships/customXml" Target="../ink/ink1384.xml"/><Relationship Id="rId81" Type="http://schemas.openxmlformats.org/officeDocument/2006/relationships/image" Target="../media/image187.png"/><Relationship Id="rId86" Type="http://schemas.openxmlformats.org/officeDocument/2006/relationships/customXml" Target="../ink/ink1395.xml"/><Relationship Id="rId130" Type="http://schemas.openxmlformats.org/officeDocument/2006/relationships/customXml" Target="../ink/ink1417.xml"/><Relationship Id="rId135" Type="http://schemas.openxmlformats.org/officeDocument/2006/relationships/image" Target="../media/image214.png"/><Relationship Id="rId151" Type="http://schemas.openxmlformats.org/officeDocument/2006/relationships/image" Target="../media/image222.png"/><Relationship Id="rId156" Type="http://schemas.openxmlformats.org/officeDocument/2006/relationships/customXml" Target="../ink/ink1430.xml"/><Relationship Id="rId13" Type="http://schemas.openxmlformats.org/officeDocument/2006/relationships/image" Target="../media/image154.png"/><Relationship Id="rId18" Type="http://schemas.openxmlformats.org/officeDocument/2006/relationships/customXml" Target="../ink/ink1360.xml"/><Relationship Id="rId39" Type="http://schemas.openxmlformats.org/officeDocument/2006/relationships/image" Target="../media/image167.png"/><Relationship Id="rId109" Type="http://schemas.openxmlformats.org/officeDocument/2006/relationships/image" Target="../media/image201.png"/><Relationship Id="rId34" Type="http://schemas.openxmlformats.org/officeDocument/2006/relationships/customXml" Target="../ink/ink1368.xml"/><Relationship Id="rId50" Type="http://schemas.openxmlformats.org/officeDocument/2006/relationships/customXml" Target="../ink/ink1376.xml"/><Relationship Id="rId55" Type="http://schemas.openxmlformats.org/officeDocument/2006/relationships/image" Target="../media/image175.png"/><Relationship Id="rId76" Type="http://schemas.openxmlformats.org/officeDocument/2006/relationships/customXml" Target="../ink/ink1390.xml"/><Relationship Id="rId97" Type="http://schemas.openxmlformats.org/officeDocument/2006/relationships/image" Target="../media/image195.png"/><Relationship Id="rId104" Type="http://schemas.openxmlformats.org/officeDocument/2006/relationships/customXml" Target="../ink/ink1404.xml"/><Relationship Id="rId120" Type="http://schemas.openxmlformats.org/officeDocument/2006/relationships/customXml" Target="../ink/ink1412.xml"/><Relationship Id="rId125" Type="http://schemas.openxmlformats.org/officeDocument/2006/relationships/image" Target="../media/image209.png"/><Relationship Id="rId141" Type="http://schemas.openxmlformats.org/officeDocument/2006/relationships/image" Target="../media/image217.png"/><Relationship Id="rId146" Type="http://schemas.openxmlformats.org/officeDocument/2006/relationships/customXml" Target="../ink/ink1425.xml"/><Relationship Id="rId7" Type="http://schemas.openxmlformats.org/officeDocument/2006/relationships/image" Target="../media/image152.png"/><Relationship Id="rId71" Type="http://schemas.openxmlformats.org/officeDocument/2006/relationships/customXml" Target="../ink/ink1387.xml"/><Relationship Id="rId92" Type="http://schemas.openxmlformats.org/officeDocument/2006/relationships/customXml" Target="../ink/ink1398.xml"/><Relationship Id="rId2" Type="http://schemas.openxmlformats.org/officeDocument/2006/relationships/customXml" Target="../ink/ink1352.xml"/><Relationship Id="rId29" Type="http://schemas.openxmlformats.org/officeDocument/2006/relationships/image" Target="../media/image162.png"/><Relationship Id="rId24" Type="http://schemas.openxmlformats.org/officeDocument/2006/relationships/customXml" Target="../ink/ink1363.xml"/><Relationship Id="rId40" Type="http://schemas.openxmlformats.org/officeDocument/2006/relationships/customXml" Target="../ink/ink1371.xml"/><Relationship Id="rId45" Type="http://schemas.openxmlformats.org/officeDocument/2006/relationships/image" Target="../media/image170.png"/><Relationship Id="rId66" Type="http://schemas.openxmlformats.org/officeDocument/2006/relationships/image" Target="../media/image180.png"/><Relationship Id="rId87" Type="http://schemas.openxmlformats.org/officeDocument/2006/relationships/image" Target="../media/image190.png"/><Relationship Id="rId110" Type="http://schemas.openxmlformats.org/officeDocument/2006/relationships/customXml" Target="../ink/ink1407.xml"/><Relationship Id="rId115" Type="http://schemas.openxmlformats.org/officeDocument/2006/relationships/image" Target="../media/image204.png"/><Relationship Id="rId131" Type="http://schemas.openxmlformats.org/officeDocument/2006/relationships/image" Target="../media/image212.png"/><Relationship Id="rId136" Type="http://schemas.openxmlformats.org/officeDocument/2006/relationships/customXml" Target="../ink/ink1420.xml"/><Relationship Id="rId157" Type="http://schemas.openxmlformats.org/officeDocument/2006/relationships/image" Target="../media/image225.png"/><Relationship Id="rId61" Type="http://schemas.openxmlformats.org/officeDocument/2006/relationships/image" Target="../media/image178.png"/><Relationship Id="rId82" Type="http://schemas.openxmlformats.org/officeDocument/2006/relationships/customXml" Target="../ink/ink1393.xml"/><Relationship Id="rId152" Type="http://schemas.openxmlformats.org/officeDocument/2006/relationships/customXml" Target="../ink/ink1428.xml"/><Relationship Id="rId19" Type="http://schemas.openxmlformats.org/officeDocument/2006/relationships/image" Target="../media/image157.png"/><Relationship Id="rId14" Type="http://schemas.openxmlformats.org/officeDocument/2006/relationships/customXml" Target="../ink/ink1358.xml"/><Relationship Id="rId30" Type="http://schemas.openxmlformats.org/officeDocument/2006/relationships/customXml" Target="../ink/ink1366.xml"/><Relationship Id="rId35" Type="http://schemas.openxmlformats.org/officeDocument/2006/relationships/image" Target="../media/image165.png"/><Relationship Id="rId56" Type="http://schemas.openxmlformats.org/officeDocument/2006/relationships/customXml" Target="../ink/ink1379.xml"/><Relationship Id="rId77" Type="http://schemas.openxmlformats.org/officeDocument/2006/relationships/image" Target="../media/image185.png"/><Relationship Id="rId100" Type="http://schemas.openxmlformats.org/officeDocument/2006/relationships/customXml" Target="../ink/ink1402.xml"/><Relationship Id="rId105" Type="http://schemas.openxmlformats.org/officeDocument/2006/relationships/image" Target="../media/image199.png"/><Relationship Id="rId126" Type="http://schemas.openxmlformats.org/officeDocument/2006/relationships/customXml" Target="../ink/ink1415.xml"/><Relationship Id="rId147" Type="http://schemas.openxmlformats.org/officeDocument/2006/relationships/image" Target="../media/image220.png"/><Relationship Id="rId8" Type="http://schemas.openxmlformats.org/officeDocument/2006/relationships/customXml" Target="../ink/ink1355.xml"/><Relationship Id="rId51" Type="http://schemas.openxmlformats.org/officeDocument/2006/relationships/image" Target="../media/image173.png"/><Relationship Id="rId72" Type="http://schemas.openxmlformats.org/officeDocument/2006/relationships/customXml" Target="../ink/ink1388.xml"/><Relationship Id="rId93" Type="http://schemas.openxmlformats.org/officeDocument/2006/relationships/image" Target="../media/image193.png"/><Relationship Id="rId98" Type="http://schemas.openxmlformats.org/officeDocument/2006/relationships/customXml" Target="../ink/ink1401.xml"/><Relationship Id="rId121" Type="http://schemas.openxmlformats.org/officeDocument/2006/relationships/image" Target="../media/image207.png"/><Relationship Id="rId142" Type="http://schemas.openxmlformats.org/officeDocument/2006/relationships/customXml" Target="../ink/ink1423.xml"/><Relationship Id="rId3" Type="http://schemas.openxmlformats.org/officeDocument/2006/relationships/image" Target="../media/image150.png"/><Relationship Id="rId25" Type="http://schemas.openxmlformats.org/officeDocument/2006/relationships/image" Target="../media/image160.png"/><Relationship Id="rId46" Type="http://schemas.openxmlformats.org/officeDocument/2006/relationships/customXml" Target="../ink/ink1374.xml"/><Relationship Id="rId67" Type="http://schemas.openxmlformats.org/officeDocument/2006/relationships/customXml" Target="../ink/ink1385.xml"/><Relationship Id="rId116" Type="http://schemas.openxmlformats.org/officeDocument/2006/relationships/customXml" Target="../ink/ink1410.xml"/><Relationship Id="rId137" Type="http://schemas.openxmlformats.org/officeDocument/2006/relationships/image" Target="../media/image215.png"/><Relationship Id="rId20" Type="http://schemas.openxmlformats.org/officeDocument/2006/relationships/customXml" Target="../ink/ink1361.xml"/><Relationship Id="rId41" Type="http://schemas.openxmlformats.org/officeDocument/2006/relationships/image" Target="../media/image168.png"/><Relationship Id="rId62" Type="http://schemas.openxmlformats.org/officeDocument/2006/relationships/customXml" Target="../ink/ink1382.xml"/><Relationship Id="rId83" Type="http://schemas.openxmlformats.org/officeDocument/2006/relationships/image" Target="../media/image188.png"/><Relationship Id="rId88" Type="http://schemas.openxmlformats.org/officeDocument/2006/relationships/customXml" Target="../ink/ink1396.xml"/><Relationship Id="rId111" Type="http://schemas.openxmlformats.org/officeDocument/2006/relationships/image" Target="../media/image202.png"/><Relationship Id="rId132" Type="http://schemas.openxmlformats.org/officeDocument/2006/relationships/customXml" Target="../ink/ink1418.xml"/><Relationship Id="rId153" Type="http://schemas.openxmlformats.org/officeDocument/2006/relationships/image" Target="../media/image223.png"/><Relationship Id="rId15" Type="http://schemas.openxmlformats.org/officeDocument/2006/relationships/image" Target="../media/image155.png"/><Relationship Id="rId36" Type="http://schemas.openxmlformats.org/officeDocument/2006/relationships/customXml" Target="../ink/ink1369.xml"/><Relationship Id="rId57" Type="http://schemas.openxmlformats.org/officeDocument/2006/relationships/image" Target="../media/image176.png"/><Relationship Id="rId106" Type="http://schemas.openxmlformats.org/officeDocument/2006/relationships/customXml" Target="../ink/ink1405.xml"/><Relationship Id="rId127" Type="http://schemas.openxmlformats.org/officeDocument/2006/relationships/image" Target="../media/image210.png"/><Relationship Id="rId10" Type="http://schemas.openxmlformats.org/officeDocument/2006/relationships/customXml" Target="../ink/ink1356.xml"/><Relationship Id="rId31" Type="http://schemas.openxmlformats.org/officeDocument/2006/relationships/image" Target="../media/image163.png"/><Relationship Id="rId52" Type="http://schemas.openxmlformats.org/officeDocument/2006/relationships/customXml" Target="../ink/ink1377.xml"/><Relationship Id="rId73" Type="http://schemas.openxmlformats.org/officeDocument/2006/relationships/image" Target="../media/image183.png"/><Relationship Id="rId78" Type="http://schemas.openxmlformats.org/officeDocument/2006/relationships/customXml" Target="../ink/ink1391.xml"/><Relationship Id="rId94" Type="http://schemas.openxmlformats.org/officeDocument/2006/relationships/customXml" Target="../ink/ink1399.xml"/><Relationship Id="rId99" Type="http://schemas.openxmlformats.org/officeDocument/2006/relationships/image" Target="../media/image196.png"/><Relationship Id="rId101" Type="http://schemas.openxmlformats.org/officeDocument/2006/relationships/image" Target="../media/image197.png"/><Relationship Id="rId122" Type="http://schemas.openxmlformats.org/officeDocument/2006/relationships/customXml" Target="../ink/ink1413.xml"/><Relationship Id="rId143" Type="http://schemas.openxmlformats.org/officeDocument/2006/relationships/image" Target="../media/image218.png"/><Relationship Id="rId148" Type="http://schemas.openxmlformats.org/officeDocument/2006/relationships/customXml" Target="../ink/ink1426.xml"/><Relationship Id="rId4" Type="http://schemas.openxmlformats.org/officeDocument/2006/relationships/customXml" Target="../ink/ink1353.xml"/><Relationship Id="rId9" Type="http://schemas.openxmlformats.org/officeDocument/2006/relationships/image" Target="../media/image153.png"/><Relationship Id="rId26" Type="http://schemas.openxmlformats.org/officeDocument/2006/relationships/customXml" Target="../ink/ink1364.xml"/><Relationship Id="rId47" Type="http://schemas.openxmlformats.org/officeDocument/2006/relationships/image" Target="../media/image171.png"/><Relationship Id="rId68" Type="http://schemas.openxmlformats.org/officeDocument/2006/relationships/image" Target="../media/image181.png"/><Relationship Id="rId89" Type="http://schemas.openxmlformats.org/officeDocument/2006/relationships/image" Target="../media/image191.png"/><Relationship Id="rId112" Type="http://schemas.openxmlformats.org/officeDocument/2006/relationships/customXml" Target="../ink/ink1408.xml"/><Relationship Id="rId133" Type="http://schemas.openxmlformats.org/officeDocument/2006/relationships/image" Target="../media/image213.png"/><Relationship Id="rId154" Type="http://schemas.openxmlformats.org/officeDocument/2006/relationships/customXml" Target="../ink/ink1429.xml"/><Relationship Id="rId16" Type="http://schemas.openxmlformats.org/officeDocument/2006/relationships/customXml" Target="../ink/ink1359.xml"/><Relationship Id="rId37" Type="http://schemas.openxmlformats.org/officeDocument/2006/relationships/image" Target="../media/image166.png"/><Relationship Id="rId58" Type="http://schemas.openxmlformats.org/officeDocument/2006/relationships/customXml" Target="../ink/ink1380.xml"/><Relationship Id="rId79" Type="http://schemas.openxmlformats.org/officeDocument/2006/relationships/image" Target="../media/image186.png"/><Relationship Id="rId102" Type="http://schemas.openxmlformats.org/officeDocument/2006/relationships/customXml" Target="../ink/ink1403.xml"/><Relationship Id="rId123" Type="http://schemas.openxmlformats.org/officeDocument/2006/relationships/image" Target="../media/image208.png"/><Relationship Id="rId144" Type="http://schemas.openxmlformats.org/officeDocument/2006/relationships/customXml" Target="../ink/ink1424.xml"/><Relationship Id="rId90" Type="http://schemas.openxmlformats.org/officeDocument/2006/relationships/customXml" Target="../ink/ink1397.xml"/><Relationship Id="rId27" Type="http://schemas.openxmlformats.org/officeDocument/2006/relationships/image" Target="../media/image161.png"/><Relationship Id="rId48" Type="http://schemas.openxmlformats.org/officeDocument/2006/relationships/customXml" Target="../ink/ink1375.xml"/><Relationship Id="rId69" Type="http://schemas.openxmlformats.org/officeDocument/2006/relationships/customXml" Target="../ink/ink1386.xml"/><Relationship Id="rId113" Type="http://schemas.openxmlformats.org/officeDocument/2006/relationships/image" Target="../media/image203.png"/><Relationship Id="rId134" Type="http://schemas.openxmlformats.org/officeDocument/2006/relationships/customXml" Target="../ink/ink1419.xml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5.png"/><Relationship Id="rId21" Type="http://schemas.openxmlformats.org/officeDocument/2006/relationships/image" Target="../media/image158.png"/><Relationship Id="rId42" Type="http://schemas.openxmlformats.org/officeDocument/2006/relationships/customXml" Target="../ink/ink1451.xml"/><Relationship Id="rId63" Type="http://schemas.openxmlformats.org/officeDocument/2006/relationships/image" Target="../media/image179.png"/><Relationship Id="rId84" Type="http://schemas.openxmlformats.org/officeDocument/2006/relationships/customXml" Target="../ink/ink1473.xml"/><Relationship Id="rId138" Type="http://schemas.openxmlformats.org/officeDocument/2006/relationships/customXml" Target="../ink/ink1500.xml"/><Relationship Id="rId159" Type="http://schemas.openxmlformats.org/officeDocument/2006/relationships/image" Target="../media/image226.png"/><Relationship Id="rId107" Type="http://schemas.openxmlformats.org/officeDocument/2006/relationships/image" Target="../media/image200.png"/><Relationship Id="rId11" Type="http://schemas.openxmlformats.org/officeDocument/2006/relationships/image" Target="../media/image53.png"/><Relationship Id="rId32" Type="http://schemas.openxmlformats.org/officeDocument/2006/relationships/customXml" Target="../ink/ink1446.xml"/><Relationship Id="rId53" Type="http://schemas.openxmlformats.org/officeDocument/2006/relationships/image" Target="../media/image174.png"/><Relationship Id="rId74" Type="http://schemas.openxmlformats.org/officeDocument/2006/relationships/customXml" Target="../ink/ink1468.xml"/><Relationship Id="rId128" Type="http://schemas.openxmlformats.org/officeDocument/2006/relationships/customXml" Target="../ink/ink1495.xml"/><Relationship Id="rId149" Type="http://schemas.openxmlformats.org/officeDocument/2006/relationships/image" Target="../media/image221.png"/><Relationship Id="rId5" Type="http://schemas.openxmlformats.org/officeDocument/2006/relationships/image" Target="../media/image151.png"/><Relationship Id="rId95" Type="http://schemas.openxmlformats.org/officeDocument/2006/relationships/image" Target="../media/image194.png"/><Relationship Id="rId160" Type="http://schemas.openxmlformats.org/officeDocument/2006/relationships/customXml" Target="../ink/ink1511.xml"/><Relationship Id="rId22" Type="http://schemas.openxmlformats.org/officeDocument/2006/relationships/customXml" Target="../ink/ink1441.xml"/><Relationship Id="rId43" Type="http://schemas.openxmlformats.org/officeDocument/2006/relationships/image" Target="../media/image169.png"/><Relationship Id="rId64" Type="http://schemas.openxmlformats.org/officeDocument/2006/relationships/customXml" Target="../ink/ink1462.xml"/><Relationship Id="rId118" Type="http://schemas.openxmlformats.org/officeDocument/2006/relationships/customXml" Target="../ink/ink1490.xml"/><Relationship Id="rId139" Type="http://schemas.openxmlformats.org/officeDocument/2006/relationships/image" Target="../media/image216.png"/><Relationship Id="rId85" Type="http://schemas.openxmlformats.org/officeDocument/2006/relationships/image" Target="../media/image189.png"/><Relationship Id="rId150" Type="http://schemas.openxmlformats.org/officeDocument/2006/relationships/customXml" Target="../ink/ink1506.xml"/><Relationship Id="rId12" Type="http://schemas.openxmlformats.org/officeDocument/2006/relationships/customXml" Target="../ink/ink1436.xml"/><Relationship Id="rId17" Type="http://schemas.openxmlformats.org/officeDocument/2006/relationships/image" Target="../media/image156.png"/><Relationship Id="rId33" Type="http://schemas.openxmlformats.org/officeDocument/2006/relationships/image" Target="../media/image164.png"/><Relationship Id="rId38" Type="http://schemas.openxmlformats.org/officeDocument/2006/relationships/customXml" Target="../ink/ink1449.xml"/><Relationship Id="rId59" Type="http://schemas.openxmlformats.org/officeDocument/2006/relationships/image" Target="../media/image177.png"/><Relationship Id="rId103" Type="http://schemas.openxmlformats.org/officeDocument/2006/relationships/image" Target="../media/image198.png"/><Relationship Id="rId108" Type="http://schemas.openxmlformats.org/officeDocument/2006/relationships/customXml" Target="../ink/ink1485.xml"/><Relationship Id="rId124" Type="http://schemas.openxmlformats.org/officeDocument/2006/relationships/customXml" Target="../ink/ink1493.xml"/><Relationship Id="rId129" Type="http://schemas.openxmlformats.org/officeDocument/2006/relationships/image" Target="../media/image211.png"/><Relationship Id="rId54" Type="http://schemas.openxmlformats.org/officeDocument/2006/relationships/customXml" Target="../ink/ink1457.xml"/><Relationship Id="rId70" Type="http://schemas.openxmlformats.org/officeDocument/2006/relationships/image" Target="../media/image182.png"/><Relationship Id="rId75" Type="http://schemas.openxmlformats.org/officeDocument/2006/relationships/image" Target="../media/image184.png"/><Relationship Id="rId91" Type="http://schemas.openxmlformats.org/officeDocument/2006/relationships/image" Target="../media/image192.png"/><Relationship Id="rId96" Type="http://schemas.openxmlformats.org/officeDocument/2006/relationships/customXml" Target="../ink/ink1479.xml"/><Relationship Id="rId140" Type="http://schemas.openxmlformats.org/officeDocument/2006/relationships/customXml" Target="../ink/ink1501.xml"/><Relationship Id="rId145" Type="http://schemas.openxmlformats.org/officeDocument/2006/relationships/image" Target="../media/image219.png"/><Relationship Id="rId161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33.xml"/><Relationship Id="rId23" Type="http://schemas.openxmlformats.org/officeDocument/2006/relationships/image" Target="../media/image159.png"/><Relationship Id="rId28" Type="http://schemas.openxmlformats.org/officeDocument/2006/relationships/customXml" Target="../ink/ink1444.xml"/><Relationship Id="rId49" Type="http://schemas.openxmlformats.org/officeDocument/2006/relationships/image" Target="../media/image172.png"/><Relationship Id="rId114" Type="http://schemas.openxmlformats.org/officeDocument/2006/relationships/customXml" Target="../ink/ink1488.xml"/><Relationship Id="rId119" Type="http://schemas.openxmlformats.org/officeDocument/2006/relationships/image" Target="../media/image206.png"/><Relationship Id="rId44" Type="http://schemas.openxmlformats.org/officeDocument/2006/relationships/customXml" Target="../ink/ink1452.xml"/><Relationship Id="rId60" Type="http://schemas.openxmlformats.org/officeDocument/2006/relationships/customXml" Target="../ink/ink1460.xml"/><Relationship Id="rId65" Type="http://schemas.openxmlformats.org/officeDocument/2006/relationships/customXml" Target="../ink/ink1463.xml"/><Relationship Id="rId81" Type="http://schemas.openxmlformats.org/officeDocument/2006/relationships/image" Target="../media/image187.png"/><Relationship Id="rId86" Type="http://schemas.openxmlformats.org/officeDocument/2006/relationships/customXml" Target="../ink/ink1474.xml"/><Relationship Id="rId130" Type="http://schemas.openxmlformats.org/officeDocument/2006/relationships/customXml" Target="../ink/ink1496.xml"/><Relationship Id="rId135" Type="http://schemas.openxmlformats.org/officeDocument/2006/relationships/image" Target="../media/image214.png"/><Relationship Id="rId151" Type="http://schemas.openxmlformats.org/officeDocument/2006/relationships/image" Target="../media/image222.png"/><Relationship Id="rId156" Type="http://schemas.openxmlformats.org/officeDocument/2006/relationships/customXml" Target="../ink/ink1509.xml"/><Relationship Id="rId13" Type="http://schemas.openxmlformats.org/officeDocument/2006/relationships/image" Target="../media/image154.png"/><Relationship Id="rId18" Type="http://schemas.openxmlformats.org/officeDocument/2006/relationships/customXml" Target="../ink/ink1439.xml"/><Relationship Id="rId39" Type="http://schemas.openxmlformats.org/officeDocument/2006/relationships/image" Target="../media/image167.png"/><Relationship Id="rId109" Type="http://schemas.openxmlformats.org/officeDocument/2006/relationships/image" Target="../media/image201.png"/><Relationship Id="rId34" Type="http://schemas.openxmlformats.org/officeDocument/2006/relationships/customXml" Target="../ink/ink1447.xml"/><Relationship Id="rId50" Type="http://schemas.openxmlformats.org/officeDocument/2006/relationships/customXml" Target="../ink/ink1455.xml"/><Relationship Id="rId55" Type="http://schemas.openxmlformats.org/officeDocument/2006/relationships/image" Target="../media/image175.png"/><Relationship Id="rId76" Type="http://schemas.openxmlformats.org/officeDocument/2006/relationships/customXml" Target="../ink/ink1469.xml"/><Relationship Id="rId97" Type="http://schemas.openxmlformats.org/officeDocument/2006/relationships/image" Target="../media/image195.png"/><Relationship Id="rId104" Type="http://schemas.openxmlformats.org/officeDocument/2006/relationships/customXml" Target="../ink/ink1483.xml"/><Relationship Id="rId120" Type="http://schemas.openxmlformats.org/officeDocument/2006/relationships/customXml" Target="../ink/ink1491.xml"/><Relationship Id="rId125" Type="http://schemas.openxmlformats.org/officeDocument/2006/relationships/image" Target="../media/image209.png"/><Relationship Id="rId141" Type="http://schemas.openxmlformats.org/officeDocument/2006/relationships/image" Target="../media/image217.png"/><Relationship Id="rId146" Type="http://schemas.openxmlformats.org/officeDocument/2006/relationships/customXml" Target="../ink/ink1504.xml"/><Relationship Id="rId7" Type="http://schemas.openxmlformats.org/officeDocument/2006/relationships/image" Target="../media/image152.png"/><Relationship Id="rId71" Type="http://schemas.openxmlformats.org/officeDocument/2006/relationships/customXml" Target="../ink/ink1466.xml"/><Relationship Id="rId92" Type="http://schemas.openxmlformats.org/officeDocument/2006/relationships/customXml" Target="../ink/ink1477.xml"/><Relationship Id="rId2" Type="http://schemas.openxmlformats.org/officeDocument/2006/relationships/customXml" Target="../ink/ink1431.xml"/><Relationship Id="rId29" Type="http://schemas.openxmlformats.org/officeDocument/2006/relationships/image" Target="../media/image162.png"/><Relationship Id="rId24" Type="http://schemas.openxmlformats.org/officeDocument/2006/relationships/customXml" Target="../ink/ink1442.xml"/><Relationship Id="rId40" Type="http://schemas.openxmlformats.org/officeDocument/2006/relationships/customXml" Target="../ink/ink1450.xml"/><Relationship Id="rId45" Type="http://schemas.openxmlformats.org/officeDocument/2006/relationships/image" Target="../media/image170.png"/><Relationship Id="rId66" Type="http://schemas.openxmlformats.org/officeDocument/2006/relationships/image" Target="../media/image180.png"/><Relationship Id="rId87" Type="http://schemas.openxmlformats.org/officeDocument/2006/relationships/image" Target="../media/image190.png"/><Relationship Id="rId110" Type="http://schemas.openxmlformats.org/officeDocument/2006/relationships/customXml" Target="../ink/ink1486.xml"/><Relationship Id="rId115" Type="http://schemas.openxmlformats.org/officeDocument/2006/relationships/image" Target="../media/image204.png"/><Relationship Id="rId131" Type="http://schemas.openxmlformats.org/officeDocument/2006/relationships/image" Target="../media/image212.png"/><Relationship Id="rId136" Type="http://schemas.openxmlformats.org/officeDocument/2006/relationships/customXml" Target="../ink/ink1499.xml"/><Relationship Id="rId157" Type="http://schemas.openxmlformats.org/officeDocument/2006/relationships/image" Target="../media/image225.png"/><Relationship Id="rId61" Type="http://schemas.openxmlformats.org/officeDocument/2006/relationships/image" Target="../media/image178.png"/><Relationship Id="rId82" Type="http://schemas.openxmlformats.org/officeDocument/2006/relationships/customXml" Target="../ink/ink1472.xml"/><Relationship Id="rId152" Type="http://schemas.openxmlformats.org/officeDocument/2006/relationships/customXml" Target="../ink/ink1507.xml"/><Relationship Id="rId19" Type="http://schemas.openxmlformats.org/officeDocument/2006/relationships/image" Target="../media/image157.png"/><Relationship Id="rId14" Type="http://schemas.openxmlformats.org/officeDocument/2006/relationships/customXml" Target="../ink/ink1437.xml"/><Relationship Id="rId30" Type="http://schemas.openxmlformats.org/officeDocument/2006/relationships/customXml" Target="../ink/ink1445.xml"/><Relationship Id="rId35" Type="http://schemas.openxmlformats.org/officeDocument/2006/relationships/image" Target="../media/image165.png"/><Relationship Id="rId56" Type="http://schemas.openxmlformats.org/officeDocument/2006/relationships/customXml" Target="../ink/ink1458.xml"/><Relationship Id="rId77" Type="http://schemas.openxmlformats.org/officeDocument/2006/relationships/image" Target="../media/image185.png"/><Relationship Id="rId100" Type="http://schemas.openxmlformats.org/officeDocument/2006/relationships/customXml" Target="../ink/ink1481.xml"/><Relationship Id="rId105" Type="http://schemas.openxmlformats.org/officeDocument/2006/relationships/image" Target="../media/image199.png"/><Relationship Id="rId126" Type="http://schemas.openxmlformats.org/officeDocument/2006/relationships/customXml" Target="../ink/ink1494.xml"/><Relationship Id="rId147" Type="http://schemas.openxmlformats.org/officeDocument/2006/relationships/image" Target="../media/image220.png"/><Relationship Id="rId8" Type="http://schemas.openxmlformats.org/officeDocument/2006/relationships/customXml" Target="../ink/ink1434.xml"/><Relationship Id="rId51" Type="http://schemas.openxmlformats.org/officeDocument/2006/relationships/image" Target="../media/image173.png"/><Relationship Id="rId72" Type="http://schemas.openxmlformats.org/officeDocument/2006/relationships/customXml" Target="../ink/ink1467.xml"/><Relationship Id="rId93" Type="http://schemas.openxmlformats.org/officeDocument/2006/relationships/image" Target="../media/image193.png"/><Relationship Id="rId98" Type="http://schemas.openxmlformats.org/officeDocument/2006/relationships/customXml" Target="../ink/ink1480.xml"/><Relationship Id="rId121" Type="http://schemas.openxmlformats.org/officeDocument/2006/relationships/image" Target="../media/image207.png"/><Relationship Id="rId142" Type="http://schemas.openxmlformats.org/officeDocument/2006/relationships/customXml" Target="../ink/ink1502.xml"/><Relationship Id="rId3" Type="http://schemas.openxmlformats.org/officeDocument/2006/relationships/image" Target="../media/image150.png"/><Relationship Id="rId25" Type="http://schemas.openxmlformats.org/officeDocument/2006/relationships/image" Target="../media/image160.png"/><Relationship Id="rId46" Type="http://schemas.openxmlformats.org/officeDocument/2006/relationships/customXml" Target="../ink/ink1453.xml"/><Relationship Id="rId67" Type="http://schemas.openxmlformats.org/officeDocument/2006/relationships/customXml" Target="../ink/ink1464.xml"/><Relationship Id="rId116" Type="http://schemas.openxmlformats.org/officeDocument/2006/relationships/customXml" Target="../ink/ink1489.xml"/><Relationship Id="rId137" Type="http://schemas.openxmlformats.org/officeDocument/2006/relationships/image" Target="../media/image215.png"/><Relationship Id="rId158" Type="http://schemas.openxmlformats.org/officeDocument/2006/relationships/customXml" Target="../ink/ink1510.xml"/><Relationship Id="rId20" Type="http://schemas.openxmlformats.org/officeDocument/2006/relationships/customXml" Target="../ink/ink1440.xml"/><Relationship Id="rId41" Type="http://schemas.openxmlformats.org/officeDocument/2006/relationships/image" Target="../media/image168.png"/><Relationship Id="rId62" Type="http://schemas.openxmlformats.org/officeDocument/2006/relationships/customXml" Target="../ink/ink1461.xml"/><Relationship Id="rId83" Type="http://schemas.openxmlformats.org/officeDocument/2006/relationships/image" Target="../media/image188.png"/><Relationship Id="rId88" Type="http://schemas.openxmlformats.org/officeDocument/2006/relationships/customXml" Target="../ink/ink1475.xml"/><Relationship Id="rId111" Type="http://schemas.openxmlformats.org/officeDocument/2006/relationships/image" Target="../media/image202.png"/><Relationship Id="rId132" Type="http://schemas.openxmlformats.org/officeDocument/2006/relationships/customXml" Target="../ink/ink1497.xml"/><Relationship Id="rId153" Type="http://schemas.openxmlformats.org/officeDocument/2006/relationships/image" Target="../media/image223.png"/><Relationship Id="rId15" Type="http://schemas.openxmlformats.org/officeDocument/2006/relationships/image" Target="../media/image155.png"/><Relationship Id="rId36" Type="http://schemas.openxmlformats.org/officeDocument/2006/relationships/customXml" Target="../ink/ink1448.xml"/><Relationship Id="rId57" Type="http://schemas.openxmlformats.org/officeDocument/2006/relationships/image" Target="../media/image176.png"/><Relationship Id="rId106" Type="http://schemas.openxmlformats.org/officeDocument/2006/relationships/customXml" Target="../ink/ink1484.xml"/><Relationship Id="rId127" Type="http://schemas.openxmlformats.org/officeDocument/2006/relationships/image" Target="../media/image210.png"/><Relationship Id="rId10" Type="http://schemas.openxmlformats.org/officeDocument/2006/relationships/customXml" Target="../ink/ink1435.xml"/><Relationship Id="rId31" Type="http://schemas.openxmlformats.org/officeDocument/2006/relationships/image" Target="../media/image163.png"/><Relationship Id="rId52" Type="http://schemas.openxmlformats.org/officeDocument/2006/relationships/customXml" Target="../ink/ink1456.xml"/><Relationship Id="rId73" Type="http://schemas.openxmlformats.org/officeDocument/2006/relationships/image" Target="../media/image183.png"/><Relationship Id="rId78" Type="http://schemas.openxmlformats.org/officeDocument/2006/relationships/customXml" Target="../ink/ink1470.xml"/><Relationship Id="rId94" Type="http://schemas.openxmlformats.org/officeDocument/2006/relationships/customXml" Target="../ink/ink1478.xml"/><Relationship Id="rId99" Type="http://schemas.openxmlformats.org/officeDocument/2006/relationships/image" Target="../media/image196.png"/><Relationship Id="rId101" Type="http://schemas.openxmlformats.org/officeDocument/2006/relationships/image" Target="../media/image197.png"/><Relationship Id="rId122" Type="http://schemas.openxmlformats.org/officeDocument/2006/relationships/customXml" Target="../ink/ink1492.xml"/><Relationship Id="rId143" Type="http://schemas.openxmlformats.org/officeDocument/2006/relationships/image" Target="../media/image218.png"/><Relationship Id="rId148" Type="http://schemas.openxmlformats.org/officeDocument/2006/relationships/customXml" Target="../ink/ink1505.xml"/><Relationship Id="rId4" Type="http://schemas.openxmlformats.org/officeDocument/2006/relationships/customXml" Target="../ink/ink1432.xml"/><Relationship Id="rId9" Type="http://schemas.openxmlformats.org/officeDocument/2006/relationships/image" Target="../media/image153.png"/><Relationship Id="rId26" Type="http://schemas.openxmlformats.org/officeDocument/2006/relationships/customXml" Target="../ink/ink1443.xml"/><Relationship Id="rId47" Type="http://schemas.openxmlformats.org/officeDocument/2006/relationships/image" Target="../media/image171.png"/><Relationship Id="rId68" Type="http://schemas.openxmlformats.org/officeDocument/2006/relationships/image" Target="../media/image181.png"/><Relationship Id="rId89" Type="http://schemas.openxmlformats.org/officeDocument/2006/relationships/image" Target="../media/image191.png"/><Relationship Id="rId112" Type="http://schemas.openxmlformats.org/officeDocument/2006/relationships/customXml" Target="../ink/ink1487.xml"/><Relationship Id="rId133" Type="http://schemas.openxmlformats.org/officeDocument/2006/relationships/image" Target="../media/image213.png"/><Relationship Id="rId154" Type="http://schemas.openxmlformats.org/officeDocument/2006/relationships/customXml" Target="../ink/ink1508.xml"/><Relationship Id="rId16" Type="http://schemas.openxmlformats.org/officeDocument/2006/relationships/customXml" Target="../ink/ink1438.xml"/><Relationship Id="rId37" Type="http://schemas.openxmlformats.org/officeDocument/2006/relationships/image" Target="../media/image166.png"/><Relationship Id="rId58" Type="http://schemas.openxmlformats.org/officeDocument/2006/relationships/customXml" Target="../ink/ink1459.xml"/><Relationship Id="rId79" Type="http://schemas.openxmlformats.org/officeDocument/2006/relationships/image" Target="../media/image186.png"/><Relationship Id="rId102" Type="http://schemas.openxmlformats.org/officeDocument/2006/relationships/customXml" Target="../ink/ink1482.xml"/><Relationship Id="rId123" Type="http://schemas.openxmlformats.org/officeDocument/2006/relationships/image" Target="../media/image208.png"/><Relationship Id="rId144" Type="http://schemas.openxmlformats.org/officeDocument/2006/relationships/customXml" Target="../ink/ink1503.xml"/><Relationship Id="rId90" Type="http://schemas.openxmlformats.org/officeDocument/2006/relationships/customXml" Target="../ink/ink1476.xml"/><Relationship Id="rId27" Type="http://schemas.openxmlformats.org/officeDocument/2006/relationships/image" Target="../media/image161.png"/><Relationship Id="rId48" Type="http://schemas.openxmlformats.org/officeDocument/2006/relationships/customXml" Target="../ink/ink1454.xml"/><Relationship Id="rId69" Type="http://schemas.openxmlformats.org/officeDocument/2006/relationships/customXml" Target="../ink/ink1465.xml"/><Relationship Id="rId113" Type="http://schemas.openxmlformats.org/officeDocument/2006/relationships/image" Target="../media/image203.png"/><Relationship Id="rId134" Type="http://schemas.openxmlformats.org/officeDocument/2006/relationships/customXml" Target="../ink/ink1498.xml"/><Relationship Id="rId80" Type="http://schemas.openxmlformats.org/officeDocument/2006/relationships/customXml" Target="../ink/ink1471.xml"/><Relationship Id="rId155" Type="http://schemas.openxmlformats.org/officeDocument/2006/relationships/image" Target="../media/image224.png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5.png"/><Relationship Id="rId21" Type="http://schemas.openxmlformats.org/officeDocument/2006/relationships/image" Target="../media/image158.png"/><Relationship Id="rId42" Type="http://schemas.openxmlformats.org/officeDocument/2006/relationships/customXml" Target="../ink/ink1532.xml"/><Relationship Id="rId63" Type="http://schemas.openxmlformats.org/officeDocument/2006/relationships/image" Target="../media/image179.png"/><Relationship Id="rId84" Type="http://schemas.openxmlformats.org/officeDocument/2006/relationships/customXml" Target="../ink/ink1554.xml"/><Relationship Id="rId138" Type="http://schemas.openxmlformats.org/officeDocument/2006/relationships/customXml" Target="../ink/ink1581.xml"/><Relationship Id="rId159" Type="http://schemas.openxmlformats.org/officeDocument/2006/relationships/image" Target="../media/image226.png"/><Relationship Id="rId170" Type="http://schemas.openxmlformats.org/officeDocument/2006/relationships/customXml" Target="../ink/ink1597.xml"/><Relationship Id="rId107" Type="http://schemas.openxmlformats.org/officeDocument/2006/relationships/image" Target="../media/image200.png"/><Relationship Id="rId11" Type="http://schemas.openxmlformats.org/officeDocument/2006/relationships/image" Target="../media/image53.png"/><Relationship Id="rId32" Type="http://schemas.openxmlformats.org/officeDocument/2006/relationships/customXml" Target="../ink/ink1527.xml"/><Relationship Id="rId53" Type="http://schemas.openxmlformats.org/officeDocument/2006/relationships/image" Target="../media/image174.png"/><Relationship Id="rId74" Type="http://schemas.openxmlformats.org/officeDocument/2006/relationships/customXml" Target="../ink/ink1549.xml"/><Relationship Id="rId128" Type="http://schemas.openxmlformats.org/officeDocument/2006/relationships/customXml" Target="../ink/ink1576.xml"/><Relationship Id="rId149" Type="http://schemas.openxmlformats.org/officeDocument/2006/relationships/image" Target="../media/image221.png"/><Relationship Id="rId5" Type="http://schemas.openxmlformats.org/officeDocument/2006/relationships/image" Target="../media/image151.png"/><Relationship Id="rId95" Type="http://schemas.openxmlformats.org/officeDocument/2006/relationships/image" Target="../media/image194.png"/><Relationship Id="rId160" Type="http://schemas.openxmlformats.org/officeDocument/2006/relationships/customXml" Target="../ink/ink1592.xml"/><Relationship Id="rId22" Type="http://schemas.openxmlformats.org/officeDocument/2006/relationships/customXml" Target="../ink/ink1522.xml"/><Relationship Id="rId43" Type="http://schemas.openxmlformats.org/officeDocument/2006/relationships/image" Target="../media/image169.png"/><Relationship Id="rId64" Type="http://schemas.openxmlformats.org/officeDocument/2006/relationships/customXml" Target="../ink/ink1543.xml"/><Relationship Id="rId118" Type="http://schemas.openxmlformats.org/officeDocument/2006/relationships/customXml" Target="../ink/ink1571.xml"/><Relationship Id="rId139" Type="http://schemas.openxmlformats.org/officeDocument/2006/relationships/image" Target="../media/image216.png"/><Relationship Id="rId85" Type="http://schemas.openxmlformats.org/officeDocument/2006/relationships/image" Target="../media/image189.png"/><Relationship Id="rId150" Type="http://schemas.openxmlformats.org/officeDocument/2006/relationships/customXml" Target="../ink/ink1587.xml"/><Relationship Id="rId171" Type="http://schemas.openxmlformats.org/officeDocument/2006/relationships/image" Target="../media/image232.png"/><Relationship Id="rId12" Type="http://schemas.openxmlformats.org/officeDocument/2006/relationships/customXml" Target="../ink/ink1517.xml"/><Relationship Id="rId33" Type="http://schemas.openxmlformats.org/officeDocument/2006/relationships/image" Target="../media/image164.png"/><Relationship Id="rId108" Type="http://schemas.openxmlformats.org/officeDocument/2006/relationships/customXml" Target="../ink/ink1566.xml"/><Relationship Id="rId129" Type="http://schemas.openxmlformats.org/officeDocument/2006/relationships/image" Target="../media/image211.png"/><Relationship Id="rId54" Type="http://schemas.openxmlformats.org/officeDocument/2006/relationships/customXml" Target="../ink/ink1538.xml"/><Relationship Id="rId75" Type="http://schemas.openxmlformats.org/officeDocument/2006/relationships/image" Target="../media/image184.png"/><Relationship Id="rId96" Type="http://schemas.openxmlformats.org/officeDocument/2006/relationships/customXml" Target="../ink/ink1560.xml"/><Relationship Id="rId140" Type="http://schemas.openxmlformats.org/officeDocument/2006/relationships/customXml" Target="../ink/ink1582.xml"/><Relationship Id="rId161" Type="http://schemas.openxmlformats.org/officeDocument/2006/relationships/image" Target="../media/image227.png"/><Relationship Id="rId6" Type="http://schemas.openxmlformats.org/officeDocument/2006/relationships/customXml" Target="../ink/ink1514.xml"/><Relationship Id="rId23" Type="http://schemas.openxmlformats.org/officeDocument/2006/relationships/image" Target="../media/image159.png"/><Relationship Id="rId28" Type="http://schemas.openxmlformats.org/officeDocument/2006/relationships/customXml" Target="../ink/ink1525.xml"/><Relationship Id="rId49" Type="http://schemas.openxmlformats.org/officeDocument/2006/relationships/image" Target="../media/image172.png"/><Relationship Id="rId114" Type="http://schemas.openxmlformats.org/officeDocument/2006/relationships/customXml" Target="../ink/ink1569.xml"/><Relationship Id="rId119" Type="http://schemas.openxmlformats.org/officeDocument/2006/relationships/image" Target="../media/image206.png"/><Relationship Id="rId44" Type="http://schemas.openxmlformats.org/officeDocument/2006/relationships/customXml" Target="../ink/ink1533.xml"/><Relationship Id="rId60" Type="http://schemas.openxmlformats.org/officeDocument/2006/relationships/customXml" Target="../ink/ink1541.xml"/><Relationship Id="rId65" Type="http://schemas.openxmlformats.org/officeDocument/2006/relationships/customXml" Target="../ink/ink1544.xml"/><Relationship Id="rId81" Type="http://schemas.openxmlformats.org/officeDocument/2006/relationships/image" Target="../media/image187.png"/><Relationship Id="rId86" Type="http://schemas.openxmlformats.org/officeDocument/2006/relationships/customXml" Target="../ink/ink1555.xml"/><Relationship Id="rId130" Type="http://schemas.openxmlformats.org/officeDocument/2006/relationships/customXml" Target="../ink/ink1577.xml"/><Relationship Id="rId135" Type="http://schemas.openxmlformats.org/officeDocument/2006/relationships/image" Target="../media/image214.png"/><Relationship Id="rId151" Type="http://schemas.openxmlformats.org/officeDocument/2006/relationships/image" Target="../media/image222.png"/><Relationship Id="rId156" Type="http://schemas.openxmlformats.org/officeDocument/2006/relationships/customXml" Target="../ink/ink1590.xml"/><Relationship Id="rId177" Type="http://schemas.openxmlformats.org/officeDocument/2006/relationships/image" Target="../media/image235.png"/><Relationship Id="rId172" Type="http://schemas.openxmlformats.org/officeDocument/2006/relationships/customXml" Target="../ink/ink1598.xml"/><Relationship Id="rId13" Type="http://schemas.openxmlformats.org/officeDocument/2006/relationships/image" Target="../media/image154.png"/><Relationship Id="rId18" Type="http://schemas.openxmlformats.org/officeDocument/2006/relationships/customXml" Target="../ink/ink1520.xml"/><Relationship Id="rId39" Type="http://schemas.openxmlformats.org/officeDocument/2006/relationships/image" Target="../media/image167.png"/><Relationship Id="rId109" Type="http://schemas.openxmlformats.org/officeDocument/2006/relationships/image" Target="../media/image201.png"/><Relationship Id="rId34" Type="http://schemas.openxmlformats.org/officeDocument/2006/relationships/customXml" Target="../ink/ink1528.xml"/><Relationship Id="rId50" Type="http://schemas.openxmlformats.org/officeDocument/2006/relationships/customXml" Target="../ink/ink1536.xml"/><Relationship Id="rId55" Type="http://schemas.openxmlformats.org/officeDocument/2006/relationships/image" Target="../media/image175.png"/><Relationship Id="rId76" Type="http://schemas.openxmlformats.org/officeDocument/2006/relationships/customXml" Target="../ink/ink1550.xml"/><Relationship Id="rId97" Type="http://schemas.openxmlformats.org/officeDocument/2006/relationships/image" Target="../media/image195.png"/><Relationship Id="rId104" Type="http://schemas.openxmlformats.org/officeDocument/2006/relationships/customXml" Target="../ink/ink1564.xml"/><Relationship Id="rId120" Type="http://schemas.openxmlformats.org/officeDocument/2006/relationships/customXml" Target="../ink/ink1572.xml"/><Relationship Id="rId125" Type="http://schemas.openxmlformats.org/officeDocument/2006/relationships/image" Target="../media/image209.png"/><Relationship Id="rId141" Type="http://schemas.openxmlformats.org/officeDocument/2006/relationships/image" Target="../media/image217.png"/><Relationship Id="rId146" Type="http://schemas.openxmlformats.org/officeDocument/2006/relationships/customXml" Target="../ink/ink1585.xml"/><Relationship Id="rId167" Type="http://schemas.openxmlformats.org/officeDocument/2006/relationships/image" Target="../media/image230.png"/><Relationship Id="rId7" Type="http://schemas.openxmlformats.org/officeDocument/2006/relationships/image" Target="../media/image152.png"/><Relationship Id="rId71" Type="http://schemas.openxmlformats.org/officeDocument/2006/relationships/customXml" Target="../ink/ink1547.xml"/><Relationship Id="rId92" Type="http://schemas.openxmlformats.org/officeDocument/2006/relationships/customXml" Target="../ink/ink1558.xml"/><Relationship Id="rId162" Type="http://schemas.openxmlformats.org/officeDocument/2006/relationships/customXml" Target="../ink/ink1593.xml"/><Relationship Id="rId2" Type="http://schemas.openxmlformats.org/officeDocument/2006/relationships/customXml" Target="../ink/ink1512.xml"/><Relationship Id="rId29" Type="http://schemas.openxmlformats.org/officeDocument/2006/relationships/image" Target="../media/image162.png"/><Relationship Id="rId24" Type="http://schemas.openxmlformats.org/officeDocument/2006/relationships/customXml" Target="../ink/ink1523.xml"/><Relationship Id="rId40" Type="http://schemas.openxmlformats.org/officeDocument/2006/relationships/customXml" Target="../ink/ink1531.xml"/><Relationship Id="rId45" Type="http://schemas.openxmlformats.org/officeDocument/2006/relationships/image" Target="../media/image170.png"/><Relationship Id="rId66" Type="http://schemas.openxmlformats.org/officeDocument/2006/relationships/image" Target="../media/image180.png"/><Relationship Id="rId87" Type="http://schemas.openxmlformats.org/officeDocument/2006/relationships/image" Target="../media/image190.png"/><Relationship Id="rId110" Type="http://schemas.openxmlformats.org/officeDocument/2006/relationships/customXml" Target="../ink/ink1567.xml"/><Relationship Id="rId115" Type="http://schemas.openxmlformats.org/officeDocument/2006/relationships/image" Target="../media/image204.png"/><Relationship Id="rId131" Type="http://schemas.openxmlformats.org/officeDocument/2006/relationships/image" Target="../media/image212.png"/><Relationship Id="rId136" Type="http://schemas.openxmlformats.org/officeDocument/2006/relationships/customXml" Target="../ink/ink1580.xml"/><Relationship Id="rId157" Type="http://schemas.openxmlformats.org/officeDocument/2006/relationships/image" Target="../media/image225.png"/><Relationship Id="rId61" Type="http://schemas.openxmlformats.org/officeDocument/2006/relationships/image" Target="../media/image178.png"/><Relationship Id="rId82" Type="http://schemas.openxmlformats.org/officeDocument/2006/relationships/customXml" Target="../ink/ink1553.xml"/><Relationship Id="rId152" Type="http://schemas.openxmlformats.org/officeDocument/2006/relationships/customXml" Target="../ink/ink1588.xml"/><Relationship Id="rId173" Type="http://schemas.openxmlformats.org/officeDocument/2006/relationships/image" Target="../media/image233.png"/><Relationship Id="rId19" Type="http://schemas.openxmlformats.org/officeDocument/2006/relationships/image" Target="../media/image157.png"/><Relationship Id="rId14" Type="http://schemas.openxmlformats.org/officeDocument/2006/relationships/customXml" Target="../ink/ink1518.xml"/><Relationship Id="rId30" Type="http://schemas.openxmlformats.org/officeDocument/2006/relationships/customXml" Target="../ink/ink1526.xml"/><Relationship Id="rId35" Type="http://schemas.openxmlformats.org/officeDocument/2006/relationships/image" Target="../media/image165.png"/><Relationship Id="rId56" Type="http://schemas.openxmlformats.org/officeDocument/2006/relationships/customXml" Target="../ink/ink1539.xml"/><Relationship Id="rId77" Type="http://schemas.openxmlformats.org/officeDocument/2006/relationships/image" Target="../media/image185.png"/><Relationship Id="rId100" Type="http://schemas.openxmlformats.org/officeDocument/2006/relationships/customXml" Target="../ink/ink1562.xml"/><Relationship Id="rId105" Type="http://schemas.openxmlformats.org/officeDocument/2006/relationships/image" Target="../media/image199.png"/><Relationship Id="rId126" Type="http://schemas.openxmlformats.org/officeDocument/2006/relationships/customXml" Target="../ink/ink1575.xml"/><Relationship Id="rId147" Type="http://schemas.openxmlformats.org/officeDocument/2006/relationships/image" Target="../media/image220.png"/><Relationship Id="rId168" Type="http://schemas.openxmlformats.org/officeDocument/2006/relationships/customXml" Target="../ink/ink1596.xml"/><Relationship Id="rId8" Type="http://schemas.openxmlformats.org/officeDocument/2006/relationships/customXml" Target="../ink/ink1515.xml"/><Relationship Id="rId51" Type="http://schemas.openxmlformats.org/officeDocument/2006/relationships/image" Target="../media/image173.png"/><Relationship Id="rId72" Type="http://schemas.openxmlformats.org/officeDocument/2006/relationships/customXml" Target="../ink/ink1548.xml"/><Relationship Id="rId93" Type="http://schemas.openxmlformats.org/officeDocument/2006/relationships/image" Target="../media/image193.png"/><Relationship Id="rId98" Type="http://schemas.openxmlformats.org/officeDocument/2006/relationships/customXml" Target="../ink/ink1561.xml"/><Relationship Id="rId121" Type="http://schemas.openxmlformats.org/officeDocument/2006/relationships/image" Target="../media/image207.png"/><Relationship Id="rId142" Type="http://schemas.openxmlformats.org/officeDocument/2006/relationships/customXml" Target="../ink/ink1583.xml"/><Relationship Id="rId163" Type="http://schemas.openxmlformats.org/officeDocument/2006/relationships/image" Target="../media/image228.png"/><Relationship Id="rId3" Type="http://schemas.openxmlformats.org/officeDocument/2006/relationships/image" Target="../media/image150.png"/><Relationship Id="rId25" Type="http://schemas.openxmlformats.org/officeDocument/2006/relationships/image" Target="../media/image160.png"/><Relationship Id="rId46" Type="http://schemas.openxmlformats.org/officeDocument/2006/relationships/customXml" Target="../ink/ink1534.xml"/><Relationship Id="rId67" Type="http://schemas.openxmlformats.org/officeDocument/2006/relationships/customXml" Target="../ink/ink1545.xml"/><Relationship Id="rId116" Type="http://schemas.openxmlformats.org/officeDocument/2006/relationships/customXml" Target="../ink/ink1570.xml"/><Relationship Id="rId137" Type="http://schemas.openxmlformats.org/officeDocument/2006/relationships/image" Target="../media/image215.png"/><Relationship Id="rId158" Type="http://schemas.openxmlformats.org/officeDocument/2006/relationships/customXml" Target="../ink/ink1591.xml"/><Relationship Id="rId20" Type="http://schemas.openxmlformats.org/officeDocument/2006/relationships/customXml" Target="../ink/ink1521.xml"/><Relationship Id="rId41" Type="http://schemas.openxmlformats.org/officeDocument/2006/relationships/image" Target="../media/image168.png"/><Relationship Id="rId62" Type="http://schemas.openxmlformats.org/officeDocument/2006/relationships/customXml" Target="../ink/ink1542.xml"/><Relationship Id="rId83" Type="http://schemas.openxmlformats.org/officeDocument/2006/relationships/image" Target="../media/image188.png"/><Relationship Id="rId88" Type="http://schemas.openxmlformats.org/officeDocument/2006/relationships/customXml" Target="../ink/ink1556.xml"/><Relationship Id="rId111" Type="http://schemas.openxmlformats.org/officeDocument/2006/relationships/image" Target="../media/image202.png"/><Relationship Id="rId132" Type="http://schemas.openxmlformats.org/officeDocument/2006/relationships/customXml" Target="../ink/ink1578.xml"/><Relationship Id="rId153" Type="http://schemas.openxmlformats.org/officeDocument/2006/relationships/image" Target="../media/image223.png"/><Relationship Id="rId174" Type="http://schemas.openxmlformats.org/officeDocument/2006/relationships/customXml" Target="../ink/ink1599.xml"/><Relationship Id="rId15" Type="http://schemas.openxmlformats.org/officeDocument/2006/relationships/image" Target="../media/image155.png"/><Relationship Id="rId36" Type="http://schemas.openxmlformats.org/officeDocument/2006/relationships/customXml" Target="../ink/ink1529.xml"/><Relationship Id="rId57" Type="http://schemas.openxmlformats.org/officeDocument/2006/relationships/image" Target="../media/image176.png"/><Relationship Id="rId106" Type="http://schemas.openxmlformats.org/officeDocument/2006/relationships/customXml" Target="../ink/ink1565.xml"/><Relationship Id="rId127" Type="http://schemas.openxmlformats.org/officeDocument/2006/relationships/image" Target="../media/image210.png"/><Relationship Id="rId10" Type="http://schemas.openxmlformats.org/officeDocument/2006/relationships/customXml" Target="../ink/ink1516.xml"/><Relationship Id="rId31" Type="http://schemas.openxmlformats.org/officeDocument/2006/relationships/image" Target="../media/image163.png"/><Relationship Id="rId52" Type="http://schemas.openxmlformats.org/officeDocument/2006/relationships/customXml" Target="../ink/ink1537.xml"/><Relationship Id="rId73" Type="http://schemas.openxmlformats.org/officeDocument/2006/relationships/image" Target="../media/image183.png"/><Relationship Id="rId78" Type="http://schemas.openxmlformats.org/officeDocument/2006/relationships/customXml" Target="../ink/ink1551.xml"/><Relationship Id="rId94" Type="http://schemas.openxmlformats.org/officeDocument/2006/relationships/customXml" Target="../ink/ink1559.xml"/><Relationship Id="rId99" Type="http://schemas.openxmlformats.org/officeDocument/2006/relationships/image" Target="../media/image196.png"/><Relationship Id="rId101" Type="http://schemas.openxmlformats.org/officeDocument/2006/relationships/image" Target="../media/image197.png"/><Relationship Id="rId122" Type="http://schemas.openxmlformats.org/officeDocument/2006/relationships/customXml" Target="../ink/ink1573.xml"/><Relationship Id="rId143" Type="http://schemas.openxmlformats.org/officeDocument/2006/relationships/image" Target="../media/image218.png"/><Relationship Id="rId148" Type="http://schemas.openxmlformats.org/officeDocument/2006/relationships/customXml" Target="../ink/ink1586.xml"/><Relationship Id="rId164" Type="http://schemas.openxmlformats.org/officeDocument/2006/relationships/customXml" Target="../ink/ink1594.xml"/><Relationship Id="rId169" Type="http://schemas.openxmlformats.org/officeDocument/2006/relationships/image" Target="../media/image231.png"/><Relationship Id="rId4" Type="http://schemas.openxmlformats.org/officeDocument/2006/relationships/customXml" Target="../ink/ink1513.xml"/><Relationship Id="rId9" Type="http://schemas.openxmlformats.org/officeDocument/2006/relationships/image" Target="../media/image153.png"/><Relationship Id="rId26" Type="http://schemas.openxmlformats.org/officeDocument/2006/relationships/customXml" Target="../ink/ink1524.xml"/><Relationship Id="rId47" Type="http://schemas.openxmlformats.org/officeDocument/2006/relationships/image" Target="../media/image171.png"/><Relationship Id="rId68" Type="http://schemas.openxmlformats.org/officeDocument/2006/relationships/image" Target="../media/image181.png"/><Relationship Id="rId89" Type="http://schemas.openxmlformats.org/officeDocument/2006/relationships/image" Target="../media/image191.png"/><Relationship Id="rId112" Type="http://schemas.openxmlformats.org/officeDocument/2006/relationships/customXml" Target="../ink/ink1568.xml"/><Relationship Id="rId133" Type="http://schemas.openxmlformats.org/officeDocument/2006/relationships/image" Target="../media/image213.png"/><Relationship Id="rId154" Type="http://schemas.openxmlformats.org/officeDocument/2006/relationships/customXml" Target="../ink/ink1589.xml"/><Relationship Id="rId175" Type="http://schemas.openxmlformats.org/officeDocument/2006/relationships/image" Target="../media/image234.png"/><Relationship Id="rId16" Type="http://schemas.openxmlformats.org/officeDocument/2006/relationships/customXml" Target="../ink/ink1519.xml"/><Relationship Id="rId37" Type="http://schemas.openxmlformats.org/officeDocument/2006/relationships/image" Target="../media/image166.png"/><Relationship Id="rId58" Type="http://schemas.openxmlformats.org/officeDocument/2006/relationships/customXml" Target="../ink/ink1540.xml"/><Relationship Id="rId79" Type="http://schemas.openxmlformats.org/officeDocument/2006/relationships/image" Target="../media/image186.png"/><Relationship Id="rId102" Type="http://schemas.openxmlformats.org/officeDocument/2006/relationships/customXml" Target="../ink/ink1563.xml"/><Relationship Id="rId123" Type="http://schemas.openxmlformats.org/officeDocument/2006/relationships/image" Target="../media/image208.png"/><Relationship Id="rId144" Type="http://schemas.openxmlformats.org/officeDocument/2006/relationships/customXml" Target="../ink/ink1584.xml"/><Relationship Id="rId90" Type="http://schemas.openxmlformats.org/officeDocument/2006/relationships/customXml" Target="../ink/ink1557.xml"/><Relationship Id="rId165" Type="http://schemas.openxmlformats.org/officeDocument/2006/relationships/image" Target="../media/image229.png"/><Relationship Id="rId27" Type="http://schemas.openxmlformats.org/officeDocument/2006/relationships/image" Target="../media/image161.png"/><Relationship Id="rId48" Type="http://schemas.openxmlformats.org/officeDocument/2006/relationships/customXml" Target="../ink/ink1535.xml"/><Relationship Id="rId69" Type="http://schemas.openxmlformats.org/officeDocument/2006/relationships/customXml" Target="../ink/ink1546.xml"/><Relationship Id="rId113" Type="http://schemas.openxmlformats.org/officeDocument/2006/relationships/image" Target="../media/image203.png"/><Relationship Id="rId134" Type="http://schemas.openxmlformats.org/officeDocument/2006/relationships/customXml" Target="../ink/ink1579.xml"/><Relationship Id="rId80" Type="http://schemas.openxmlformats.org/officeDocument/2006/relationships/customXml" Target="../ink/ink1552.xml"/><Relationship Id="rId155" Type="http://schemas.openxmlformats.org/officeDocument/2006/relationships/image" Target="../media/image224.png"/><Relationship Id="rId176" Type="http://schemas.openxmlformats.org/officeDocument/2006/relationships/customXml" Target="../ink/ink1600.xml"/><Relationship Id="rId17" Type="http://schemas.openxmlformats.org/officeDocument/2006/relationships/image" Target="../media/image156.png"/><Relationship Id="rId38" Type="http://schemas.openxmlformats.org/officeDocument/2006/relationships/customXml" Target="../ink/ink1530.xml"/><Relationship Id="rId59" Type="http://schemas.openxmlformats.org/officeDocument/2006/relationships/image" Target="../media/image177.png"/><Relationship Id="rId103" Type="http://schemas.openxmlformats.org/officeDocument/2006/relationships/image" Target="../media/image198.png"/><Relationship Id="rId124" Type="http://schemas.openxmlformats.org/officeDocument/2006/relationships/customXml" Target="../ink/ink1574.xml"/><Relationship Id="rId70" Type="http://schemas.openxmlformats.org/officeDocument/2006/relationships/image" Target="../media/image182.png"/><Relationship Id="rId91" Type="http://schemas.openxmlformats.org/officeDocument/2006/relationships/image" Target="../media/image192.png"/><Relationship Id="rId145" Type="http://schemas.openxmlformats.org/officeDocument/2006/relationships/image" Target="../media/image219.png"/><Relationship Id="rId166" Type="http://schemas.openxmlformats.org/officeDocument/2006/relationships/customXml" Target="../ink/ink159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5.png"/><Relationship Id="rId21" Type="http://schemas.openxmlformats.org/officeDocument/2006/relationships/image" Target="../media/image158.png"/><Relationship Id="rId42" Type="http://schemas.openxmlformats.org/officeDocument/2006/relationships/customXml" Target="../ink/ink1621.xml"/><Relationship Id="rId63" Type="http://schemas.openxmlformats.org/officeDocument/2006/relationships/image" Target="../media/image179.png"/><Relationship Id="rId84" Type="http://schemas.openxmlformats.org/officeDocument/2006/relationships/customXml" Target="../ink/ink1643.xml"/><Relationship Id="rId138" Type="http://schemas.openxmlformats.org/officeDocument/2006/relationships/customXml" Target="../ink/ink1670.xml"/><Relationship Id="rId159" Type="http://schemas.openxmlformats.org/officeDocument/2006/relationships/image" Target="../media/image226.png"/><Relationship Id="rId170" Type="http://schemas.openxmlformats.org/officeDocument/2006/relationships/customXml" Target="../ink/ink1686.xml"/><Relationship Id="rId191" Type="http://schemas.openxmlformats.org/officeDocument/2006/relationships/customXml" Target="../ink/ink1697.xml"/><Relationship Id="rId107" Type="http://schemas.openxmlformats.org/officeDocument/2006/relationships/image" Target="../media/image200.png"/><Relationship Id="rId11" Type="http://schemas.openxmlformats.org/officeDocument/2006/relationships/image" Target="../media/image53.png"/><Relationship Id="rId32" Type="http://schemas.openxmlformats.org/officeDocument/2006/relationships/customXml" Target="../ink/ink1616.xml"/><Relationship Id="rId53" Type="http://schemas.openxmlformats.org/officeDocument/2006/relationships/image" Target="../media/image174.png"/><Relationship Id="rId74" Type="http://schemas.openxmlformats.org/officeDocument/2006/relationships/customXml" Target="../ink/ink1638.xml"/><Relationship Id="rId128" Type="http://schemas.openxmlformats.org/officeDocument/2006/relationships/customXml" Target="../ink/ink1665.xml"/><Relationship Id="rId149" Type="http://schemas.openxmlformats.org/officeDocument/2006/relationships/image" Target="../media/image221.png"/><Relationship Id="rId5" Type="http://schemas.openxmlformats.org/officeDocument/2006/relationships/image" Target="../media/image151.png"/><Relationship Id="rId95" Type="http://schemas.openxmlformats.org/officeDocument/2006/relationships/image" Target="../media/image194.png"/><Relationship Id="rId160" Type="http://schemas.openxmlformats.org/officeDocument/2006/relationships/customXml" Target="../ink/ink1681.xml"/><Relationship Id="rId181" Type="http://schemas.openxmlformats.org/officeDocument/2006/relationships/image" Target="../media/image237.png"/><Relationship Id="rId22" Type="http://schemas.openxmlformats.org/officeDocument/2006/relationships/customXml" Target="../ink/ink1611.xml"/><Relationship Id="rId43" Type="http://schemas.openxmlformats.org/officeDocument/2006/relationships/image" Target="../media/image169.png"/><Relationship Id="rId64" Type="http://schemas.openxmlformats.org/officeDocument/2006/relationships/customXml" Target="../ink/ink1632.xml"/><Relationship Id="rId118" Type="http://schemas.openxmlformats.org/officeDocument/2006/relationships/customXml" Target="../ink/ink1660.xml"/><Relationship Id="rId139" Type="http://schemas.openxmlformats.org/officeDocument/2006/relationships/image" Target="../media/image216.png"/><Relationship Id="rId85" Type="http://schemas.openxmlformats.org/officeDocument/2006/relationships/image" Target="../media/image189.png"/><Relationship Id="rId150" Type="http://schemas.openxmlformats.org/officeDocument/2006/relationships/customXml" Target="../ink/ink1676.xml"/><Relationship Id="rId171" Type="http://schemas.openxmlformats.org/officeDocument/2006/relationships/image" Target="../media/image232.png"/><Relationship Id="rId192" Type="http://schemas.openxmlformats.org/officeDocument/2006/relationships/image" Target="../media/image242.png"/><Relationship Id="rId12" Type="http://schemas.openxmlformats.org/officeDocument/2006/relationships/customXml" Target="../ink/ink1606.xml"/><Relationship Id="rId33" Type="http://schemas.openxmlformats.org/officeDocument/2006/relationships/image" Target="../media/image164.png"/><Relationship Id="rId108" Type="http://schemas.openxmlformats.org/officeDocument/2006/relationships/customXml" Target="../ink/ink1655.xml"/><Relationship Id="rId129" Type="http://schemas.openxmlformats.org/officeDocument/2006/relationships/image" Target="../media/image211.png"/><Relationship Id="rId54" Type="http://schemas.openxmlformats.org/officeDocument/2006/relationships/customXml" Target="../ink/ink1627.xml"/><Relationship Id="rId75" Type="http://schemas.openxmlformats.org/officeDocument/2006/relationships/image" Target="../media/image184.png"/><Relationship Id="rId96" Type="http://schemas.openxmlformats.org/officeDocument/2006/relationships/customXml" Target="../ink/ink1649.xml"/><Relationship Id="rId140" Type="http://schemas.openxmlformats.org/officeDocument/2006/relationships/customXml" Target="../ink/ink1671.xml"/><Relationship Id="rId161" Type="http://schemas.openxmlformats.org/officeDocument/2006/relationships/image" Target="../media/image227.png"/><Relationship Id="rId182" Type="http://schemas.openxmlformats.org/officeDocument/2006/relationships/customXml" Target="../ink/ink1692.xml"/><Relationship Id="rId6" Type="http://schemas.openxmlformats.org/officeDocument/2006/relationships/customXml" Target="../ink/ink1603.xml"/><Relationship Id="rId23" Type="http://schemas.openxmlformats.org/officeDocument/2006/relationships/image" Target="../media/image159.png"/><Relationship Id="rId119" Type="http://schemas.openxmlformats.org/officeDocument/2006/relationships/image" Target="../media/image206.png"/><Relationship Id="rId44" Type="http://schemas.openxmlformats.org/officeDocument/2006/relationships/customXml" Target="../ink/ink1622.xml"/><Relationship Id="rId65" Type="http://schemas.openxmlformats.org/officeDocument/2006/relationships/customXml" Target="../ink/ink1633.xml"/><Relationship Id="rId86" Type="http://schemas.openxmlformats.org/officeDocument/2006/relationships/customXml" Target="../ink/ink1644.xml"/><Relationship Id="rId130" Type="http://schemas.openxmlformats.org/officeDocument/2006/relationships/customXml" Target="../ink/ink1666.xml"/><Relationship Id="rId151" Type="http://schemas.openxmlformats.org/officeDocument/2006/relationships/image" Target="../media/image222.png"/><Relationship Id="rId172" Type="http://schemas.openxmlformats.org/officeDocument/2006/relationships/customXml" Target="../ink/ink1687.xml"/><Relationship Id="rId13" Type="http://schemas.openxmlformats.org/officeDocument/2006/relationships/image" Target="../media/image154.png"/><Relationship Id="rId18" Type="http://schemas.openxmlformats.org/officeDocument/2006/relationships/customXml" Target="../ink/ink1609.xml"/><Relationship Id="rId39" Type="http://schemas.openxmlformats.org/officeDocument/2006/relationships/image" Target="../media/image167.png"/><Relationship Id="rId109" Type="http://schemas.openxmlformats.org/officeDocument/2006/relationships/image" Target="../media/image201.png"/><Relationship Id="rId34" Type="http://schemas.openxmlformats.org/officeDocument/2006/relationships/customXml" Target="../ink/ink1617.xml"/><Relationship Id="rId50" Type="http://schemas.openxmlformats.org/officeDocument/2006/relationships/customXml" Target="../ink/ink1625.xml"/><Relationship Id="rId55" Type="http://schemas.openxmlformats.org/officeDocument/2006/relationships/image" Target="../media/image175.png"/><Relationship Id="rId76" Type="http://schemas.openxmlformats.org/officeDocument/2006/relationships/customXml" Target="../ink/ink1639.xml"/><Relationship Id="rId97" Type="http://schemas.openxmlformats.org/officeDocument/2006/relationships/image" Target="../media/image195.png"/><Relationship Id="rId104" Type="http://schemas.openxmlformats.org/officeDocument/2006/relationships/customXml" Target="../ink/ink1653.xml"/><Relationship Id="rId120" Type="http://schemas.openxmlformats.org/officeDocument/2006/relationships/customXml" Target="../ink/ink1661.xml"/><Relationship Id="rId125" Type="http://schemas.openxmlformats.org/officeDocument/2006/relationships/image" Target="../media/image209.png"/><Relationship Id="rId141" Type="http://schemas.openxmlformats.org/officeDocument/2006/relationships/image" Target="../media/image217.png"/><Relationship Id="rId146" Type="http://schemas.openxmlformats.org/officeDocument/2006/relationships/customXml" Target="../ink/ink1674.xml"/><Relationship Id="rId167" Type="http://schemas.openxmlformats.org/officeDocument/2006/relationships/image" Target="../media/image230.png"/><Relationship Id="rId188" Type="http://schemas.openxmlformats.org/officeDocument/2006/relationships/image" Target="../media/image240.png"/><Relationship Id="rId7" Type="http://schemas.openxmlformats.org/officeDocument/2006/relationships/image" Target="../media/image152.png"/><Relationship Id="rId71" Type="http://schemas.openxmlformats.org/officeDocument/2006/relationships/customXml" Target="../ink/ink1636.xml"/><Relationship Id="rId92" Type="http://schemas.openxmlformats.org/officeDocument/2006/relationships/customXml" Target="../ink/ink1647.xml"/><Relationship Id="rId162" Type="http://schemas.openxmlformats.org/officeDocument/2006/relationships/customXml" Target="../ink/ink1682.xml"/><Relationship Id="rId183" Type="http://schemas.openxmlformats.org/officeDocument/2006/relationships/customXml" Target="../ink/ink1693.xml"/><Relationship Id="rId2" Type="http://schemas.openxmlformats.org/officeDocument/2006/relationships/customXml" Target="../ink/ink1601.xml"/><Relationship Id="rId29" Type="http://schemas.openxmlformats.org/officeDocument/2006/relationships/image" Target="../media/image162.png"/><Relationship Id="rId24" Type="http://schemas.openxmlformats.org/officeDocument/2006/relationships/customXml" Target="../ink/ink1612.xml"/><Relationship Id="rId40" Type="http://schemas.openxmlformats.org/officeDocument/2006/relationships/customXml" Target="../ink/ink1620.xml"/><Relationship Id="rId45" Type="http://schemas.openxmlformats.org/officeDocument/2006/relationships/image" Target="../media/image170.png"/><Relationship Id="rId66" Type="http://schemas.openxmlformats.org/officeDocument/2006/relationships/image" Target="../media/image180.png"/><Relationship Id="rId87" Type="http://schemas.openxmlformats.org/officeDocument/2006/relationships/image" Target="../media/image190.png"/><Relationship Id="rId110" Type="http://schemas.openxmlformats.org/officeDocument/2006/relationships/customXml" Target="../ink/ink1656.xml"/><Relationship Id="rId115" Type="http://schemas.openxmlformats.org/officeDocument/2006/relationships/image" Target="../media/image204.png"/><Relationship Id="rId131" Type="http://schemas.openxmlformats.org/officeDocument/2006/relationships/image" Target="../media/image212.png"/><Relationship Id="rId136" Type="http://schemas.openxmlformats.org/officeDocument/2006/relationships/customXml" Target="../ink/ink1669.xml"/><Relationship Id="rId157" Type="http://schemas.openxmlformats.org/officeDocument/2006/relationships/image" Target="../media/image225.png"/><Relationship Id="rId178" Type="http://schemas.openxmlformats.org/officeDocument/2006/relationships/customXml" Target="../ink/ink1690.xml"/><Relationship Id="rId61" Type="http://schemas.openxmlformats.org/officeDocument/2006/relationships/image" Target="../media/image178.png"/><Relationship Id="rId82" Type="http://schemas.openxmlformats.org/officeDocument/2006/relationships/customXml" Target="../ink/ink1642.xml"/><Relationship Id="rId152" Type="http://schemas.openxmlformats.org/officeDocument/2006/relationships/customXml" Target="../ink/ink1677.xml"/><Relationship Id="rId173" Type="http://schemas.openxmlformats.org/officeDocument/2006/relationships/image" Target="../media/image233.png"/><Relationship Id="rId19" Type="http://schemas.openxmlformats.org/officeDocument/2006/relationships/image" Target="../media/image157.png"/><Relationship Id="rId14" Type="http://schemas.openxmlformats.org/officeDocument/2006/relationships/customXml" Target="../ink/ink1607.xml"/><Relationship Id="rId30" Type="http://schemas.openxmlformats.org/officeDocument/2006/relationships/customXml" Target="../ink/ink1615.xml"/><Relationship Id="rId35" Type="http://schemas.openxmlformats.org/officeDocument/2006/relationships/image" Target="../media/image165.png"/><Relationship Id="rId56" Type="http://schemas.openxmlformats.org/officeDocument/2006/relationships/customXml" Target="../ink/ink1628.xml"/><Relationship Id="rId77" Type="http://schemas.openxmlformats.org/officeDocument/2006/relationships/image" Target="../media/image185.png"/><Relationship Id="rId100" Type="http://schemas.openxmlformats.org/officeDocument/2006/relationships/customXml" Target="../ink/ink1651.xml"/><Relationship Id="rId105" Type="http://schemas.openxmlformats.org/officeDocument/2006/relationships/image" Target="../media/image199.png"/><Relationship Id="rId126" Type="http://schemas.openxmlformats.org/officeDocument/2006/relationships/customXml" Target="../ink/ink1664.xml"/><Relationship Id="rId147" Type="http://schemas.openxmlformats.org/officeDocument/2006/relationships/image" Target="../media/image220.png"/><Relationship Id="rId168" Type="http://schemas.openxmlformats.org/officeDocument/2006/relationships/customXml" Target="../ink/ink1685.xml"/><Relationship Id="rId8" Type="http://schemas.openxmlformats.org/officeDocument/2006/relationships/customXml" Target="../ink/ink1604.xml"/><Relationship Id="rId51" Type="http://schemas.openxmlformats.org/officeDocument/2006/relationships/image" Target="../media/image173.png"/><Relationship Id="rId72" Type="http://schemas.openxmlformats.org/officeDocument/2006/relationships/customXml" Target="../ink/ink1637.xml"/><Relationship Id="rId93" Type="http://schemas.openxmlformats.org/officeDocument/2006/relationships/image" Target="../media/image193.png"/><Relationship Id="rId98" Type="http://schemas.openxmlformats.org/officeDocument/2006/relationships/customXml" Target="../ink/ink1650.xml"/><Relationship Id="rId121" Type="http://schemas.openxmlformats.org/officeDocument/2006/relationships/image" Target="../media/image207.png"/><Relationship Id="rId142" Type="http://schemas.openxmlformats.org/officeDocument/2006/relationships/customXml" Target="../ink/ink1672.xml"/><Relationship Id="rId163" Type="http://schemas.openxmlformats.org/officeDocument/2006/relationships/image" Target="../media/image228.png"/><Relationship Id="rId184" Type="http://schemas.openxmlformats.org/officeDocument/2006/relationships/image" Target="../media/image238.png"/><Relationship Id="rId189" Type="http://schemas.openxmlformats.org/officeDocument/2006/relationships/customXml" Target="../ink/ink1696.xml"/><Relationship Id="rId3" Type="http://schemas.openxmlformats.org/officeDocument/2006/relationships/image" Target="../media/image150.png"/><Relationship Id="rId25" Type="http://schemas.openxmlformats.org/officeDocument/2006/relationships/image" Target="../media/image160.png"/><Relationship Id="rId46" Type="http://schemas.openxmlformats.org/officeDocument/2006/relationships/customXml" Target="../ink/ink1623.xml"/><Relationship Id="rId67" Type="http://schemas.openxmlformats.org/officeDocument/2006/relationships/customXml" Target="../ink/ink1634.xml"/><Relationship Id="rId116" Type="http://schemas.openxmlformats.org/officeDocument/2006/relationships/customXml" Target="../ink/ink1659.xml"/><Relationship Id="rId137" Type="http://schemas.openxmlformats.org/officeDocument/2006/relationships/image" Target="../media/image215.png"/><Relationship Id="rId158" Type="http://schemas.openxmlformats.org/officeDocument/2006/relationships/customXml" Target="../ink/ink1680.xml"/><Relationship Id="rId20" Type="http://schemas.openxmlformats.org/officeDocument/2006/relationships/customXml" Target="../ink/ink1610.xml"/><Relationship Id="rId41" Type="http://schemas.openxmlformats.org/officeDocument/2006/relationships/image" Target="../media/image168.png"/><Relationship Id="rId62" Type="http://schemas.openxmlformats.org/officeDocument/2006/relationships/customXml" Target="../ink/ink1631.xml"/><Relationship Id="rId83" Type="http://schemas.openxmlformats.org/officeDocument/2006/relationships/image" Target="../media/image188.png"/><Relationship Id="rId88" Type="http://schemas.openxmlformats.org/officeDocument/2006/relationships/customXml" Target="../ink/ink1645.xml"/><Relationship Id="rId111" Type="http://schemas.openxmlformats.org/officeDocument/2006/relationships/image" Target="../media/image202.png"/><Relationship Id="rId132" Type="http://schemas.openxmlformats.org/officeDocument/2006/relationships/customXml" Target="../ink/ink1667.xml"/><Relationship Id="rId153" Type="http://schemas.openxmlformats.org/officeDocument/2006/relationships/image" Target="../media/image223.png"/><Relationship Id="rId174" Type="http://schemas.openxmlformats.org/officeDocument/2006/relationships/customXml" Target="../ink/ink1688.xml"/><Relationship Id="rId179" Type="http://schemas.openxmlformats.org/officeDocument/2006/relationships/image" Target="../media/image236.png"/><Relationship Id="rId190" Type="http://schemas.openxmlformats.org/officeDocument/2006/relationships/image" Target="../media/image241.png"/><Relationship Id="rId15" Type="http://schemas.openxmlformats.org/officeDocument/2006/relationships/image" Target="../media/image155.png"/><Relationship Id="rId36" Type="http://schemas.openxmlformats.org/officeDocument/2006/relationships/customXml" Target="../ink/ink1618.xml"/><Relationship Id="rId57" Type="http://schemas.openxmlformats.org/officeDocument/2006/relationships/image" Target="../media/image176.png"/><Relationship Id="rId106" Type="http://schemas.openxmlformats.org/officeDocument/2006/relationships/customXml" Target="../ink/ink1654.xml"/><Relationship Id="rId127" Type="http://schemas.openxmlformats.org/officeDocument/2006/relationships/image" Target="../media/image210.png"/><Relationship Id="rId10" Type="http://schemas.openxmlformats.org/officeDocument/2006/relationships/customXml" Target="../ink/ink1605.xml"/><Relationship Id="rId31" Type="http://schemas.openxmlformats.org/officeDocument/2006/relationships/image" Target="../media/image163.png"/><Relationship Id="rId52" Type="http://schemas.openxmlformats.org/officeDocument/2006/relationships/customXml" Target="../ink/ink1626.xml"/><Relationship Id="rId73" Type="http://schemas.openxmlformats.org/officeDocument/2006/relationships/image" Target="../media/image183.png"/><Relationship Id="rId78" Type="http://schemas.openxmlformats.org/officeDocument/2006/relationships/customXml" Target="../ink/ink1640.xml"/><Relationship Id="rId94" Type="http://schemas.openxmlformats.org/officeDocument/2006/relationships/customXml" Target="../ink/ink1648.xml"/><Relationship Id="rId99" Type="http://schemas.openxmlformats.org/officeDocument/2006/relationships/image" Target="../media/image196.png"/><Relationship Id="rId101" Type="http://schemas.openxmlformats.org/officeDocument/2006/relationships/image" Target="../media/image197.png"/><Relationship Id="rId122" Type="http://schemas.openxmlformats.org/officeDocument/2006/relationships/customXml" Target="../ink/ink1662.xml"/><Relationship Id="rId143" Type="http://schemas.openxmlformats.org/officeDocument/2006/relationships/image" Target="../media/image218.png"/><Relationship Id="rId148" Type="http://schemas.openxmlformats.org/officeDocument/2006/relationships/customXml" Target="../ink/ink1675.xml"/><Relationship Id="rId164" Type="http://schemas.openxmlformats.org/officeDocument/2006/relationships/customXml" Target="../ink/ink1683.xml"/><Relationship Id="rId169" Type="http://schemas.openxmlformats.org/officeDocument/2006/relationships/image" Target="../media/image231.png"/><Relationship Id="rId185" Type="http://schemas.openxmlformats.org/officeDocument/2006/relationships/customXml" Target="../ink/ink1694.xml"/><Relationship Id="rId4" Type="http://schemas.openxmlformats.org/officeDocument/2006/relationships/customXml" Target="../ink/ink1602.xml"/><Relationship Id="rId9" Type="http://schemas.openxmlformats.org/officeDocument/2006/relationships/image" Target="../media/image153.png"/><Relationship Id="rId180" Type="http://schemas.openxmlformats.org/officeDocument/2006/relationships/customXml" Target="../ink/ink1691.xml"/><Relationship Id="rId26" Type="http://schemas.openxmlformats.org/officeDocument/2006/relationships/customXml" Target="../ink/ink1613.xml"/><Relationship Id="rId47" Type="http://schemas.openxmlformats.org/officeDocument/2006/relationships/image" Target="../media/image171.png"/><Relationship Id="rId68" Type="http://schemas.openxmlformats.org/officeDocument/2006/relationships/image" Target="../media/image181.png"/><Relationship Id="rId89" Type="http://schemas.openxmlformats.org/officeDocument/2006/relationships/image" Target="../media/image191.png"/><Relationship Id="rId112" Type="http://schemas.openxmlformats.org/officeDocument/2006/relationships/customXml" Target="../ink/ink1657.xml"/><Relationship Id="rId133" Type="http://schemas.openxmlformats.org/officeDocument/2006/relationships/image" Target="../media/image213.png"/><Relationship Id="rId154" Type="http://schemas.openxmlformats.org/officeDocument/2006/relationships/customXml" Target="../ink/ink1678.xml"/><Relationship Id="rId175" Type="http://schemas.openxmlformats.org/officeDocument/2006/relationships/image" Target="../media/image234.png"/><Relationship Id="rId16" Type="http://schemas.openxmlformats.org/officeDocument/2006/relationships/customXml" Target="../ink/ink1608.xml"/><Relationship Id="rId37" Type="http://schemas.openxmlformats.org/officeDocument/2006/relationships/image" Target="../media/image166.png"/><Relationship Id="rId58" Type="http://schemas.openxmlformats.org/officeDocument/2006/relationships/customXml" Target="../ink/ink1629.xml"/><Relationship Id="rId79" Type="http://schemas.openxmlformats.org/officeDocument/2006/relationships/image" Target="../media/image186.png"/><Relationship Id="rId102" Type="http://schemas.openxmlformats.org/officeDocument/2006/relationships/customXml" Target="../ink/ink1652.xml"/><Relationship Id="rId123" Type="http://schemas.openxmlformats.org/officeDocument/2006/relationships/image" Target="../media/image208.png"/><Relationship Id="rId144" Type="http://schemas.openxmlformats.org/officeDocument/2006/relationships/customXml" Target="../ink/ink1673.xml"/><Relationship Id="rId90" Type="http://schemas.openxmlformats.org/officeDocument/2006/relationships/customXml" Target="../ink/ink1646.xml"/><Relationship Id="rId165" Type="http://schemas.openxmlformats.org/officeDocument/2006/relationships/image" Target="../media/image229.png"/><Relationship Id="rId186" Type="http://schemas.openxmlformats.org/officeDocument/2006/relationships/image" Target="../media/image239.png"/><Relationship Id="rId27" Type="http://schemas.openxmlformats.org/officeDocument/2006/relationships/image" Target="../media/image161.png"/><Relationship Id="rId48" Type="http://schemas.openxmlformats.org/officeDocument/2006/relationships/customXml" Target="../ink/ink1624.xml"/><Relationship Id="rId69" Type="http://schemas.openxmlformats.org/officeDocument/2006/relationships/customXml" Target="../ink/ink1635.xml"/><Relationship Id="rId113" Type="http://schemas.openxmlformats.org/officeDocument/2006/relationships/image" Target="../media/image203.png"/><Relationship Id="rId134" Type="http://schemas.openxmlformats.org/officeDocument/2006/relationships/customXml" Target="../ink/ink1668.xml"/><Relationship Id="rId80" Type="http://schemas.openxmlformats.org/officeDocument/2006/relationships/customXml" Target="../ink/ink1641.xml"/><Relationship Id="rId155" Type="http://schemas.openxmlformats.org/officeDocument/2006/relationships/image" Target="../media/image224.png"/><Relationship Id="rId176" Type="http://schemas.openxmlformats.org/officeDocument/2006/relationships/customXml" Target="../ink/ink1689.xml"/><Relationship Id="rId17" Type="http://schemas.openxmlformats.org/officeDocument/2006/relationships/image" Target="../media/image156.png"/><Relationship Id="rId38" Type="http://schemas.openxmlformats.org/officeDocument/2006/relationships/customXml" Target="../ink/ink1619.xml"/><Relationship Id="rId59" Type="http://schemas.openxmlformats.org/officeDocument/2006/relationships/image" Target="../media/image177.png"/><Relationship Id="rId103" Type="http://schemas.openxmlformats.org/officeDocument/2006/relationships/image" Target="../media/image198.png"/><Relationship Id="rId124" Type="http://schemas.openxmlformats.org/officeDocument/2006/relationships/customXml" Target="../ink/ink1663.xml"/><Relationship Id="rId70" Type="http://schemas.openxmlformats.org/officeDocument/2006/relationships/image" Target="../media/image182.png"/><Relationship Id="rId91" Type="http://schemas.openxmlformats.org/officeDocument/2006/relationships/image" Target="../media/image192.png"/><Relationship Id="rId145" Type="http://schemas.openxmlformats.org/officeDocument/2006/relationships/image" Target="../media/image219.png"/><Relationship Id="rId166" Type="http://schemas.openxmlformats.org/officeDocument/2006/relationships/customXml" Target="../ink/ink1684.xml"/><Relationship Id="rId187" Type="http://schemas.openxmlformats.org/officeDocument/2006/relationships/customXml" Target="../ink/ink1695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614.xml"/><Relationship Id="rId49" Type="http://schemas.openxmlformats.org/officeDocument/2006/relationships/image" Target="../media/image172.png"/><Relationship Id="rId114" Type="http://schemas.openxmlformats.org/officeDocument/2006/relationships/customXml" Target="../ink/ink1658.xml"/><Relationship Id="rId60" Type="http://schemas.openxmlformats.org/officeDocument/2006/relationships/customXml" Target="../ink/ink1630.xml"/><Relationship Id="rId81" Type="http://schemas.openxmlformats.org/officeDocument/2006/relationships/image" Target="../media/image187.png"/><Relationship Id="rId135" Type="http://schemas.openxmlformats.org/officeDocument/2006/relationships/image" Target="../media/image214.png"/><Relationship Id="rId156" Type="http://schemas.openxmlformats.org/officeDocument/2006/relationships/customXml" Target="../ink/ink1679.xml"/><Relationship Id="rId177" Type="http://schemas.openxmlformats.org/officeDocument/2006/relationships/image" Target="../media/image235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7.png"/><Relationship Id="rId18" Type="http://schemas.openxmlformats.org/officeDocument/2006/relationships/customXml" Target="../ink/ink1706.xml"/><Relationship Id="rId26" Type="http://schemas.openxmlformats.org/officeDocument/2006/relationships/customXml" Target="../ink/ink1710.xml"/><Relationship Id="rId3" Type="http://schemas.openxmlformats.org/officeDocument/2006/relationships/image" Target="../media/image243.png"/><Relationship Id="rId21" Type="http://schemas.openxmlformats.org/officeDocument/2006/relationships/image" Target="../media/image251.png"/><Relationship Id="rId7" Type="http://schemas.openxmlformats.org/officeDocument/2006/relationships/image" Target="../media/image245.png"/><Relationship Id="rId12" Type="http://schemas.openxmlformats.org/officeDocument/2006/relationships/customXml" Target="../ink/ink1703.xml"/><Relationship Id="rId17" Type="http://schemas.openxmlformats.org/officeDocument/2006/relationships/image" Target="../media/image249.png"/><Relationship Id="rId25" Type="http://schemas.openxmlformats.org/officeDocument/2006/relationships/image" Target="../media/image253.png"/><Relationship Id="rId33" Type="http://schemas.openxmlformats.org/officeDocument/2006/relationships/image" Target="../media/image257.png"/><Relationship Id="rId2" Type="http://schemas.openxmlformats.org/officeDocument/2006/relationships/customXml" Target="../ink/ink1698.xml"/><Relationship Id="rId16" Type="http://schemas.openxmlformats.org/officeDocument/2006/relationships/customXml" Target="../ink/ink1705.xml"/><Relationship Id="rId20" Type="http://schemas.openxmlformats.org/officeDocument/2006/relationships/customXml" Target="../ink/ink1707.xml"/><Relationship Id="rId29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00.xml"/><Relationship Id="rId11" Type="http://schemas.openxmlformats.org/officeDocument/2006/relationships/image" Target="../media/image246.png"/><Relationship Id="rId24" Type="http://schemas.openxmlformats.org/officeDocument/2006/relationships/customXml" Target="../ink/ink1709.xml"/><Relationship Id="rId32" Type="http://schemas.openxmlformats.org/officeDocument/2006/relationships/customXml" Target="../ink/ink1713.xml"/><Relationship Id="rId5" Type="http://schemas.openxmlformats.org/officeDocument/2006/relationships/image" Target="../media/image244.png"/><Relationship Id="rId15" Type="http://schemas.openxmlformats.org/officeDocument/2006/relationships/image" Target="../media/image248.png"/><Relationship Id="rId23" Type="http://schemas.openxmlformats.org/officeDocument/2006/relationships/image" Target="../media/image252.png"/><Relationship Id="rId28" Type="http://schemas.openxmlformats.org/officeDocument/2006/relationships/customXml" Target="../ink/ink1711.xml"/><Relationship Id="rId10" Type="http://schemas.openxmlformats.org/officeDocument/2006/relationships/customXml" Target="../ink/ink1702.xml"/><Relationship Id="rId19" Type="http://schemas.openxmlformats.org/officeDocument/2006/relationships/image" Target="../media/image250.png"/><Relationship Id="rId31" Type="http://schemas.openxmlformats.org/officeDocument/2006/relationships/image" Target="../media/image256.png"/><Relationship Id="rId4" Type="http://schemas.openxmlformats.org/officeDocument/2006/relationships/customXml" Target="../ink/ink1699.xml"/><Relationship Id="rId9" Type="http://schemas.openxmlformats.org/officeDocument/2006/relationships/image" Target="../media/image53.png"/><Relationship Id="rId14" Type="http://schemas.openxmlformats.org/officeDocument/2006/relationships/customXml" Target="../ink/ink1704.xml"/><Relationship Id="rId22" Type="http://schemas.openxmlformats.org/officeDocument/2006/relationships/customXml" Target="../ink/ink1708.xml"/><Relationship Id="rId27" Type="http://schemas.openxmlformats.org/officeDocument/2006/relationships/image" Target="../media/image254.png"/><Relationship Id="rId30" Type="http://schemas.openxmlformats.org/officeDocument/2006/relationships/customXml" Target="../ink/ink1712.xml"/><Relationship Id="rId8" Type="http://schemas.openxmlformats.org/officeDocument/2006/relationships/customXml" Target="../ink/ink1701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7.png"/><Relationship Id="rId18" Type="http://schemas.openxmlformats.org/officeDocument/2006/relationships/customXml" Target="../ink/ink1722.xml"/><Relationship Id="rId26" Type="http://schemas.openxmlformats.org/officeDocument/2006/relationships/customXml" Target="../ink/ink1726.xml"/><Relationship Id="rId39" Type="http://schemas.openxmlformats.org/officeDocument/2006/relationships/image" Target="../media/image260.png"/><Relationship Id="rId21" Type="http://schemas.openxmlformats.org/officeDocument/2006/relationships/image" Target="../media/image251.png"/><Relationship Id="rId34" Type="http://schemas.openxmlformats.org/officeDocument/2006/relationships/customXml" Target="../ink/ink1730.xml"/><Relationship Id="rId42" Type="http://schemas.openxmlformats.org/officeDocument/2006/relationships/customXml" Target="../ink/ink1734.xml"/><Relationship Id="rId47" Type="http://schemas.openxmlformats.org/officeDocument/2006/relationships/image" Target="../media/image264.png"/><Relationship Id="rId50" Type="http://schemas.openxmlformats.org/officeDocument/2006/relationships/customXml" Target="../ink/ink1738.xml"/><Relationship Id="rId7" Type="http://schemas.openxmlformats.org/officeDocument/2006/relationships/image" Target="../media/image245.png"/><Relationship Id="rId2" Type="http://schemas.openxmlformats.org/officeDocument/2006/relationships/customXml" Target="../ink/ink1714.xml"/><Relationship Id="rId16" Type="http://schemas.openxmlformats.org/officeDocument/2006/relationships/customXml" Target="../ink/ink1721.xml"/><Relationship Id="rId29" Type="http://schemas.openxmlformats.org/officeDocument/2006/relationships/image" Target="../media/image255.png"/><Relationship Id="rId11" Type="http://schemas.openxmlformats.org/officeDocument/2006/relationships/image" Target="../media/image246.png"/><Relationship Id="rId24" Type="http://schemas.openxmlformats.org/officeDocument/2006/relationships/customXml" Target="../ink/ink1725.xml"/><Relationship Id="rId32" Type="http://schemas.openxmlformats.org/officeDocument/2006/relationships/customXml" Target="../ink/ink1729.xml"/><Relationship Id="rId37" Type="http://schemas.openxmlformats.org/officeDocument/2006/relationships/image" Target="../media/image259.png"/><Relationship Id="rId40" Type="http://schemas.openxmlformats.org/officeDocument/2006/relationships/customXml" Target="../ink/ink1733.xml"/><Relationship Id="rId45" Type="http://schemas.openxmlformats.org/officeDocument/2006/relationships/image" Target="../media/image263.png"/><Relationship Id="rId53" Type="http://schemas.openxmlformats.org/officeDocument/2006/relationships/image" Target="../media/image267.png"/><Relationship Id="rId5" Type="http://schemas.openxmlformats.org/officeDocument/2006/relationships/image" Target="../media/image244.png"/><Relationship Id="rId10" Type="http://schemas.openxmlformats.org/officeDocument/2006/relationships/customXml" Target="../ink/ink1718.xml"/><Relationship Id="rId19" Type="http://schemas.openxmlformats.org/officeDocument/2006/relationships/image" Target="../media/image250.png"/><Relationship Id="rId31" Type="http://schemas.openxmlformats.org/officeDocument/2006/relationships/image" Target="../media/image256.png"/><Relationship Id="rId44" Type="http://schemas.openxmlformats.org/officeDocument/2006/relationships/customXml" Target="../ink/ink1735.xml"/><Relationship Id="rId52" Type="http://schemas.openxmlformats.org/officeDocument/2006/relationships/customXml" Target="../ink/ink1739.xml"/><Relationship Id="rId4" Type="http://schemas.openxmlformats.org/officeDocument/2006/relationships/customXml" Target="../ink/ink1715.xml"/><Relationship Id="rId9" Type="http://schemas.openxmlformats.org/officeDocument/2006/relationships/image" Target="../media/image53.png"/><Relationship Id="rId14" Type="http://schemas.openxmlformats.org/officeDocument/2006/relationships/customXml" Target="../ink/ink1720.xml"/><Relationship Id="rId22" Type="http://schemas.openxmlformats.org/officeDocument/2006/relationships/customXml" Target="../ink/ink1724.xml"/><Relationship Id="rId27" Type="http://schemas.openxmlformats.org/officeDocument/2006/relationships/image" Target="../media/image254.png"/><Relationship Id="rId30" Type="http://schemas.openxmlformats.org/officeDocument/2006/relationships/customXml" Target="../ink/ink1728.xml"/><Relationship Id="rId35" Type="http://schemas.openxmlformats.org/officeDocument/2006/relationships/image" Target="../media/image258.png"/><Relationship Id="rId43" Type="http://schemas.openxmlformats.org/officeDocument/2006/relationships/image" Target="../media/image262.png"/><Relationship Id="rId48" Type="http://schemas.openxmlformats.org/officeDocument/2006/relationships/customXml" Target="../ink/ink1737.xml"/><Relationship Id="rId8" Type="http://schemas.openxmlformats.org/officeDocument/2006/relationships/customXml" Target="../ink/ink1717.xml"/><Relationship Id="rId51" Type="http://schemas.openxmlformats.org/officeDocument/2006/relationships/image" Target="../media/image266.png"/><Relationship Id="rId3" Type="http://schemas.openxmlformats.org/officeDocument/2006/relationships/image" Target="../media/image243.png"/><Relationship Id="rId12" Type="http://schemas.openxmlformats.org/officeDocument/2006/relationships/customXml" Target="../ink/ink1719.xml"/><Relationship Id="rId17" Type="http://schemas.openxmlformats.org/officeDocument/2006/relationships/image" Target="../media/image249.png"/><Relationship Id="rId25" Type="http://schemas.openxmlformats.org/officeDocument/2006/relationships/image" Target="../media/image253.png"/><Relationship Id="rId33" Type="http://schemas.openxmlformats.org/officeDocument/2006/relationships/image" Target="../media/image257.png"/><Relationship Id="rId38" Type="http://schemas.openxmlformats.org/officeDocument/2006/relationships/customXml" Target="../ink/ink1732.xml"/><Relationship Id="rId46" Type="http://schemas.openxmlformats.org/officeDocument/2006/relationships/customXml" Target="../ink/ink1736.xml"/><Relationship Id="rId20" Type="http://schemas.openxmlformats.org/officeDocument/2006/relationships/customXml" Target="../ink/ink1723.xml"/><Relationship Id="rId41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16.xml"/><Relationship Id="rId15" Type="http://schemas.openxmlformats.org/officeDocument/2006/relationships/image" Target="../media/image248.png"/><Relationship Id="rId23" Type="http://schemas.openxmlformats.org/officeDocument/2006/relationships/image" Target="../media/image252.png"/><Relationship Id="rId28" Type="http://schemas.openxmlformats.org/officeDocument/2006/relationships/customXml" Target="../ink/ink1727.xml"/><Relationship Id="rId36" Type="http://schemas.openxmlformats.org/officeDocument/2006/relationships/customXml" Target="../ink/ink1731.xml"/><Relationship Id="rId49" Type="http://schemas.openxmlformats.org/officeDocument/2006/relationships/image" Target="../media/image265.png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52.xml"/><Relationship Id="rId21" Type="http://schemas.openxmlformats.org/officeDocument/2006/relationships/image" Target="../media/image251.png"/><Relationship Id="rId42" Type="http://schemas.openxmlformats.org/officeDocument/2006/relationships/customXml" Target="../ink/ink1760.xml"/><Relationship Id="rId47" Type="http://schemas.openxmlformats.org/officeDocument/2006/relationships/image" Target="../media/image264.png"/><Relationship Id="rId63" Type="http://schemas.openxmlformats.org/officeDocument/2006/relationships/image" Target="../media/image272.png"/><Relationship Id="rId68" Type="http://schemas.openxmlformats.org/officeDocument/2006/relationships/customXml" Target="../ink/ink1773.xml"/><Relationship Id="rId84" Type="http://schemas.openxmlformats.org/officeDocument/2006/relationships/customXml" Target="../ink/ink1781.xml"/><Relationship Id="rId89" Type="http://schemas.openxmlformats.org/officeDocument/2006/relationships/image" Target="../media/image285.png"/><Relationship Id="rId16" Type="http://schemas.openxmlformats.org/officeDocument/2006/relationships/customXml" Target="../ink/ink1747.xml"/><Relationship Id="rId11" Type="http://schemas.openxmlformats.org/officeDocument/2006/relationships/image" Target="../media/image246.png"/><Relationship Id="rId32" Type="http://schemas.openxmlformats.org/officeDocument/2006/relationships/customXml" Target="../ink/ink1755.xml"/><Relationship Id="rId37" Type="http://schemas.openxmlformats.org/officeDocument/2006/relationships/image" Target="../media/image259.png"/><Relationship Id="rId53" Type="http://schemas.openxmlformats.org/officeDocument/2006/relationships/image" Target="../media/image267.png"/><Relationship Id="rId58" Type="http://schemas.openxmlformats.org/officeDocument/2006/relationships/customXml" Target="../ink/ink1768.xml"/><Relationship Id="rId74" Type="http://schemas.openxmlformats.org/officeDocument/2006/relationships/customXml" Target="../ink/ink1776.xml"/><Relationship Id="rId79" Type="http://schemas.openxmlformats.org/officeDocument/2006/relationships/image" Target="../media/image280.png"/><Relationship Id="rId5" Type="http://schemas.openxmlformats.org/officeDocument/2006/relationships/image" Target="../media/image244.png"/><Relationship Id="rId90" Type="http://schemas.openxmlformats.org/officeDocument/2006/relationships/customXml" Target="../ink/ink1784.xml"/><Relationship Id="rId22" Type="http://schemas.openxmlformats.org/officeDocument/2006/relationships/customXml" Target="../ink/ink1750.xml"/><Relationship Id="rId27" Type="http://schemas.openxmlformats.org/officeDocument/2006/relationships/image" Target="../media/image254.png"/><Relationship Id="rId43" Type="http://schemas.openxmlformats.org/officeDocument/2006/relationships/image" Target="../media/image262.png"/><Relationship Id="rId48" Type="http://schemas.openxmlformats.org/officeDocument/2006/relationships/customXml" Target="../ink/ink1763.xml"/><Relationship Id="rId64" Type="http://schemas.openxmlformats.org/officeDocument/2006/relationships/customXml" Target="../ink/ink1771.xml"/><Relationship Id="rId69" Type="http://schemas.openxmlformats.org/officeDocument/2006/relationships/image" Target="../media/image275.png"/><Relationship Id="rId8" Type="http://schemas.openxmlformats.org/officeDocument/2006/relationships/customXml" Target="../ink/ink1743.xml"/><Relationship Id="rId51" Type="http://schemas.openxmlformats.org/officeDocument/2006/relationships/image" Target="../media/image266.png"/><Relationship Id="rId72" Type="http://schemas.openxmlformats.org/officeDocument/2006/relationships/customXml" Target="../ink/ink1775.xml"/><Relationship Id="rId80" Type="http://schemas.openxmlformats.org/officeDocument/2006/relationships/customXml" Target="../ink/ink1779.xml"/><Relationship Id="rId85" Type="http://schemas.openxmlformats.org/officeDocument/2006/relationships/image" Target="../media/image283.png"/><Relationship Id="rId93" Type="http://schemas.openxmlformats.org/officeDocument/2006/relationships/image" Target="../media/image287.png"/><Relationship Id="rId3" Type="http://schemas.openxmlformats.org/officeDocument/2006/relationships/image" Target="../media/image243.png"/><Relationship Id="rId12" Type="http://schemas.openxmlformats.org/officeDocument/2006/relationships/customXml" Target="../ink/ink1745.xml"/><Relationship Id="rId17" Type="http://schemas.openxmlformats.org/officeDocument/2006/relationships/image" Target="../media/image249.png"/><Relationship Id="rId25" Type="http://schemas.openxmlformats.org/officeDocument/2006/relationships/image" Target="../media/image253.png"/><Relationship Id="rId33" Type="http://schemas.openxmlformats.org/officeDocument/2006/relationships/image" Target="../media/image257.png"/><Relationship Id="rId38" Type="http://schemas.openxmlformats.org/officeDocument/2006/relationships/customXml" Target="../ink/ink1758.xml"/><Relationship Id="rId46" Type="http://schemas.openxmlformats.org/officeDocument/2006/relationships/customXml" Target="../ink/ink1762.xml"/><Relationship Id="rId59" Type="http://schemas.openxmlformats.org/officeDocument/2006/relationships/image" Target="../media/image270.png"/><Relationship Id="rId67" Type="http://schemas.openxmlformats.org/officeDocument/2006/relationships/image" Target="../media/image274.png"/><Relationship Id="rId20" Type="http://schemas.openxmlformats.org/officeDocument/2006/relationships/customXml" Target="../ink/ink1749.xml"/><Relationship Id="rId41" Type="http://schemas.openxmlformats.org/officeDocument/2006/relationships/image" Target="../media/image261.png"/><Relationship Id="rId54" Type="http://schemas.openxmlformats.org/officeDocument/2006/relationships/customXml" Target="../ink/ink1766.xml"/><Relationship Id="rId62" Type="http://schemas.openxmlformats.org/officeDocument/2006/relationships/customXml" Target="../ink/ink1770.xml"/><Relationship Id="rId70" Type="http://schemas.openxmlformats.org/officeDocument/2006/relationships/customXml" Target="../ink/ink1774.xml"/><Relationship Id="rId75" Type="http://schemas.openxmlformats.org/officeDocument/2006/relationships/image" Target="../media/image278.png"/><Relationship Id="rId83" Type="http://schemas.openxmlformats.org/officeDocument/2006/relationships/image" Target="../media/image282.png"/><Relationship Id="rId88" Type="http://schemas.openxmlformats.org/officeDocument/2006/relationships/customXml" Target="../ink/ink1783.xml"/><Relationship Id="rId91" Type="http://schemas.openxmlformats.org/officeDocument/2006/relationships/image" Target="../media/image28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42.xml"/><Relationship Id="rId15" Type="http://schemas.openxmlformats.org/officeDocument/2006/relationships/image" Target="../media/image248.png"/><Relationship Id="rId23" Type="http://schemas.openxmlformats.org/officeDocument/2006/relationships/image" Target="../media/image252.png"/><Relationship Id="rId28" Type="http://schemas.openxmlformats.org/officeDocument/2006/relationships/customXml" Target="../ink/ink1753.xml"/><Relationship Id="rId36" Type="http://schemas.openxmlformats.org/officeDocument/2006/relationships/customXml" Target="../ink/ink1757.xml"/><Relationship Id="rId49" Type="http://schemas.openxmlformats.org/officeDocument/2006/relationships/image" Target="../media/image265.png"/><Relationship Id="rId57" Type="http://schemas.openxmlformats.org/officeDocument/2006/relationships/image" Target="../media/image269.png"/><Relationship Id="rId10" Type="http://schemas.openxmlformats.org/officeDocument/2006/relationships/customXml" Target="../ink/ink1744.xml"/><Relationship Id="rId31" Type="http://schemas.openxmlformats.org/officeDocument/2006/relationships/image" Target="../media/image256.png"/><Relationship Id="rId44" Type="http://schemas.openxmlformats.org/officeDocument/2006/relationships/customXml" Target="../ink/ink1761.xml"/><Relationship Id="rId52" Type="http://schemas.openxmlformats.org/officeDocument/2006/relationships/customXml" Target="../ink/ink1765.xml"/><Relationship Id="rId60" Type="http://schemas.openxmlformats.org/officeDocument/2006/relationships/customXml" Target="../ink/ink1769.xml"/><Relationship Id="rId65" Type="http://schemas.openxmlformats.org/officeDocument/2006/relationships/image" Target="../media/image273.png"/><Relationship Id="rId73" Type="http://schemas.openxmlformats.org/officeDocument/2006/relationships/image" Target="../media/image277.png"/><Relationship Id="rId78" Type="http://schemas.openxmlformats.org/officeDocument/2006/relationships/customXml" Target="../ink/ink1778.xml"/><Relationship Id="rId81" Type="http://schemas.openxmlformats.org/officeDocument/2006/relationships/image" Target="../media/image281.png"/><Relationship Id="rId86" Type="http://schemas.openxmlformats.org/officeDocument/2006/relationships/customXml" Target="../ink/ink1782.xml"/><Relationship Id="rId4" Type="http://schemas.openxmlformats.org/officeDocument/2006/relationships/customXml" Target="../ink/ink1741.xml"/><Relationship Id="rId9" Type="http://schemas.openxmlformats.org/officeDocument/2006/relationships/image" Target="../media/image53.png"/><Relationship Id="rId13" Type="http://schemas.openxmlformats.org/officeDocument/2006/relationships/image" Target="../media/image247.png"/><Relationship Id="rId18" Type="http://schemas.openxmlformats.org/officeDocument/2006/relationships/customXml" Target="../ink/ink1748.xml"/><Relationship Id="rId39" Type="http://schemas.openxmlformats.org/officeDocument/2006/relationships/image" Target="../media/image260.png"/><Relationship Id="rId34" Type="http://schemas.openxmlformats.org/officeDocument/2006/relationships/customXml" Target="../ink/ink1756.xml"/><Relationship Id="rId50" Type="http://schemas.openxmlformats.org/officeDocument/2006/relationships/customXml" Target="../ink/ink1764.xml"/><Relationship Id="rId55" Type="http://schemas.openxmlformats.org/officeDocument/2006/relationships/image" Target="../media/image268.png"/><Relationship Id="rId76" Type="http://schemas.openxmlformats.org/officeDocument/2006/relationships/customXml" Target="../ink/ink1777.xml"/><Relationship Id="rId7" Type="http://schemas.openxmlformats.org/officeDocument/2006/relationships/image" Target="../media/image245.png"/><Relationship Id="rId71" Type="http://schemas.openxmlformats.org/officeDocument/2006/relationships/image" Target="../media/image276.png"/><Relationship Id="rId92" Type="http://schemas.openxmlformats.org/officeDocument/2006/relationships/customXml" Target="../ink/ink1785.xml"/><Relationship Id="rId2" Type="http://schemas.openxmlformats.org/officeDocument/2006/relationships/customXml" Target="../ink/ink1740.xml"/><Relationship Id="rId29" Type="http://schemas.openxmlformats.org/officeDocument/2006/relationships/image" Target="../media/image255.png"/><Relationship Id="rId24" Type="http://schemas.openxmlformats.org/officeDocument/2006/relationships/customXml" Target="../ink/ink1751.xml"/><Relationship Id="rId40" Type="http://schemas.openxmlformats.org/officeDocument/2006/relationships/customXml" Target="../ink/ink1759.xml"/><Relationship Id="rId45" Type="http://schemas.openxmlformats.org/officeDocument/2006/relationships/image" Target="../media/image263.png"/><Relationship Id="rId66" Type="http://schemas.openxmlformats.org/officeDocument/2006/relationships/customXml" Target="../ink/ink1772.xml"/><Relationship Id="rId87" Type="http://schemas.openxmlformats.org/officeDocument/2006/relationships/image" Target="../media/image284.png"/><Relationship Id="rId61" Type="http://schemas.openxmlformats.org/officeDocument/2006/relationships/image" Target="../media/image271.png"/><Relationship Id="rId82" Type="http://schemas.openxmlformats.org/officeDocument/2006/relationships/customXml" Target="../ink/ink1780.xml"/><Relationship Id="rId19" Type="http://schemas.openxmlformats.org/officeDocument/2006/relationships/image" Target="../media/image250.png"/><Relationship Id="rId14" Type="http://schemas.openxmlformats.org/officeDocument/2006/relationships/customXml" Target="../ink/ink1746.xml"/><Relationship Id="rId30" Type="http://schemas.openxmlformats.org/officeDocument/2006/relationships/customXml" Target="../ink/ink1754.xml"/><Relationship Id="rId35" Type="http://schemas.openxmlformats.org/officeDocument/2006/relationships/image" Target="../media/image258.png"/><Relationship Id="rId56" Type="http://schemas.openxmlformats.org/officeDocument/2006/relationships/customXml" Target="../ink/ink1767.xml"/><Relationship Id="rId77" Type="http://schemas.openxmlformats.org/officeDocument/2006/relationships/image" Target="../media/image279.png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98.xml"/><Relationship Id="rId117" Type="http://schemas.openxmlformats.org/officeDocument/2006/relationships/customXml" Target="../ink/ink1844.xml"/><Relationship Id="rId21" Type="http://schemas.openxmlformats.org/officeDocument/2006/relationships/image" Target="../media/image251.png"/><Relationship Id="rId42" Type="http://schemas.openxmlformats.org/officeDocument/2006/relationships/customXml" Target="../ink/ink1806.xml"/><Relationship Id="rId47" Type="http://schemas.openxmlformats.org/officeDocument/2006/relationships/image" Target="../media/image264.png"/><Relationship Id="rId63" Type="http://schemas.openxmlformats.org/officeDocument/2006/relationships/image" Target="../media/image272.png"/><Relationship Id="rId68" Type="http://schemas.openxmlformats.org/officeDocument/2006/relationships/customXml" Target="../ink/ink1819.xml"/><Relationship Id="rId84" Type="http://schemas.openxmlformats.org/officeDocument/2006/relationships/customXml" Target="../ink/ink1827.xml"/><Relationship Id="rId89" Type="http://schemas.openxmlformats.org/officeDocument/2006/relationships/image" Target="../media/image285.png"/><Relationship Id="rId112" Type="http://schemas.openxmlformats.org/officeDocument/2006/relationships/image" Target="../media/image296.png"/><Relationship Id="rId16" Type="http://schemas.openxmlformats.org/officeDocument/2006/relationships/customXml" Target="../ink/ink1793.xml"/><Relationship Id="rId107" Type="http://schemas.openxmlformats.org/officeDocument/2006/relationships/image" Target="../media/image294.png"/><Relationship Id="rId11" Type="http://schemas.openxmlformats.org/officeDocument/2006/relationships/image" Target="../media/image246.png"/><Relationship Id="rId32" Type="http://schemas.openxmlformats.org/officeDocument/2006/relationships/customXml" Target="../ink/ink1801.xml"/><Relationship Id="rId37" Type="http://schemas.openxmlformats.org/officeDocument/2006/relationships/image" Target="../media/image259.png"/><Relationship Id="rId53" Type="http://schemas.openxmlformats.org/officeDocument/2006/relationships/image" Target="../media/image267.png"/><Relationship Id="rId58" Type="http://schemas.openxmlformats.org/officeDocument/2006/relationships/customXml" Target="../ink/ink1814.xml"/><Relationship Id="rId74" Type="http://schemas.openxmlformats.org/officeDocument/2006/relationships/customXml" Target="../ink/ink1822.xml"/><Relationship Id="rId79" Type="http://schemas.openxmlformats.org/officeDocument/2006/relationships/image" Target="../media/image280.png"/><Relationship Id="rId102" Type="http://schemas.openxmlformats.org/officeDocument/2006/relationships/customXml" Target="../ink/ink1836.xml"/><Relationship Id="rId5" Type="http://schemas.openxmlformats.org/officeDocument/2006/relationships/image" Target="../media/image244.png"/><Relationship Id="rId90" Type="http://schemas.openxmlformats.org/officeDocument/2006/relationships/customXml" Target="../ink/ink1830.xml"/><Relationship Id="rId95" Type="http://schemas.openxmlformats.org/officeDocument/2006/relationships/image" Target="../media/image288.png"/><Relationship Id="rId22" Type="http://schemas.openxmlformats.org/officeDocument/2006/relationships/customXml" Target="../ink/ink1796.xml"/><Relationship Id="rId27" Type="http://schemas.openxmlformats.org/officeDocument/2006/relationships/image" Target="../media/image254.png"/><Relationship Id="rId43" Type="http://schemas.openxmlformats.org/officeDocument/2006/relationships/image" Target="../media/image262.png"/><Relationship Id="rId48" Type="http://schemas.openxmlformats.org/officeDocument/2006/relationships/customXml" Target="../ink/ink1809.xml"/><Relationship Id="rId64" Type="http://schemas.openxmlformats.org/officeDocument/2006/relationships/customXml" Target="../ink/ink1817.xml"/><Relationship Id="rId69" Type="http://schemas.openxmlformats.org/officeDocument/2006/relationships/image" Target="../media/image275.png"/><Relationship Id="rId113" Type="http://schemas.openxmlformats.org/officeDocument/2006/relationships/customXml" Target="../ink/ink1842.xml"/><Relationship Id="rId118" Type="http://schemas.openxmlformats.org/officeDocument/2006/relationships/image" Target="../media/image299.png"/><Relationship Id="rId80" Type="http://schemas.openxmlformats.org/officeDocument/2006/relationships/customXml" Target="../ink/ink1825.xml"/><Relationship Id="rId85" Type="http://schemas.openxmlformats.org/officeDocument/2006/relationships/image" Target="../media/image283.png"/><Relationship Id="rId12" Type="http://schemas.openxmlformats.org/officeDocument/2006/relationships/customXml" Target="../ink/ink1791.xml"/><Relationship Id="rId17" Type="http://schemas.openxmlformats.org/officeDocument/2006/relationships/image" Target="../media/image249.png"/><Relationship Id="rId33" Type="http://schemas.openxmlformats.org/officeDocument/2006/relationships/image" Target="../media/image257.png"/><Relationship Id="rId38" Type="http://schemas.openxmlformats.org/officeDocument/2006/relationships/customXml" Target="../ink/ink1804.xml"/><Relationship Id="rId59" Type="http://schemas.openxmlformats.org/officeDocument/2006/relationships/image" Target="../media/image270.png"/><Relationship Id="rId103" Type="http://schemas.openxmlformats.org/officeDocument/2006/relationships/image" Target="../media/image292.png"/><Relationship Id="rId108" Type="http://schemas.openxmlformats.org/officeDocument/2006/relationships/customXml" Target="../ink/ink1839.xml"/><Relationship Id="rId54" Type="http://schemas.openxmlformats.org/officeDocument/2006/relationships/customXml" Target="../ink/ink1812.xml"/><Relationship Id="rId70" Type="http://schemas.openxmlformats.org/officeDocument/2006/relationships/customXml" Target="../ink/ink1820.xml"/><Relationship Id="rId75" Type="http://schemas.openxmlformats.org/officeDocument/2006/relationships/image" Target="../media/image278.png"/><Relationship Id="rId91" Type="http://schemas.openxmlformats.org/officeDocument/2006/relationships/image" Target="../media/image286.png"/><Relationship Id="rId96" Type="http://schemas.openxmlformats.org/officeDocument/2006/relationships/customXml" Target="../ink/ink18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88.xml"/><Relationship Id="rId23" Type="http://schemas.openxmlformats.org/officeDocument/2006/relationships/image" Target="../media/image252.png"/><Relationship Id="rId28" Type="http://schemas.openxmlformats.org/officeDocument/2006/relationships/customXml" Target="../ink/ink1799.xml"/><Relationship Id="rId49" Type="http://schemas.openxmlformats.org/officeDocument/2006/relationships/image" Target="../media/image265.png"/><Relationship Id="rId114" Type="http://schemas.openxmlformats.org/officeDocument/2006/relationships/image" Target="../media/image297.png"/><Relationship Id="rId119" Type="http://schemas.openxmlformats.org/officeDocument/2006/relationships/customXml" Target="../ink/ink1845.xml"/><Relationship Id="rId10" Type="http://schemas.openxmlformats.org/officeDocument/2006/relationships/customXml" Target="../ink/ink1790.xml"/><Relationship Id="rId31" Type="http://schemas.openxmlformats.org/officeDocument/2006/relationships/image" Target="../media/image256.png"/><Relationship Id="rId44" Type="http://schemas.openxmlformats.org/officeDocument/2006/relationships/customXml" Target="../ink/ink1807.xml"/><Relationship Id="rId52" Type="http://schemas.openxmlformats.org/officeDocument/2006/relationships/customXml" Target="../ink/ink1811.xml"/><Relationship Id="rId60" Type="http://schemas.openxmlformats.org/officeDocument/2006/relationships/customXml" Target="../ink/ink1815.xml"/><Relationship Id="rId65" Type="http://schemas.openxmlformats.org/officeDocument/2006/relationships/image" Target="../media/image273.png"/><Relationship Id="rId73" Type="http://schemas.openxmlformats.org/officeDocument/2006/relationships/image" Target="../media/image277.png"/><Relationship Id="rId78" Type="http://schemas.openxmlformats.org/officeDocument/2006/relationships/customXml" Target="../ink/ink1824.xml"/><Relationship Id="rId81" Type="http://schemas.openxmlformats.org/officeDocument/2006/relationships/image" Target="../media/image281.png"/><Relationship Id="rId86" Type="http://schemas.openxmlformats.org/officeDocument/2006/relationships/customXml" Target="../ink/ink1828.xml"/><Relationship Id="rId94" Type="http://schemas.openxmlformats.org/officeDocument/2006/relationships/customXml" Target="../ink/ink1832.xml"/><Relationship Id="rId99" Type="http://schemas.openxmlformats.org/officeDocument/2006/relationships/image" Target="../media/image290.png"/><Relationship Id="rId101" Type="http://schemas.openxmlformats.org/officeDocument/2006/relationships/image" Target="../media/image291.png"/><Relationship Id="rId4" Type="http://schemas.openxmlformats.org/officeDocument/2006/relationships/customXml" Target="../ink/ink1787.xml"/><Relationship Id="rId9" Type="http://schemas.openxmlformats.org/officeDocument/2006/relationships/image" Target="../media/image53.png"/><Relationship Id="rId13" Type="http://schemas.openxmlformats.org/officeDocument/2006/relationships/image" Target="../media/image247.png"/><Relationship Id="rId18" Type="http://schemas.openxmlformats.org/officeDocument/2006/relationships/customXml" Target="../ink/ink1794.xml"/><Relationship Id="rId39" Type="http://schemas.openxmlformats.org/officeDocument/2006/relationships/image" Target="../media/image260.png"/><Relationship Id="rId109" Type="http://schemas.openxmlformats.org/officeDocument/2006/relationships/image" Target="../media/image295.png"/><Relationship Id="rId34" Type="http://schemas.openxmlformats.org/officeDocument/2006/relationships/customXml" Target="../ink/ink1802.xml"/><Relationship Id="rId50" Type="http://schemas.openxmlformats.org/officeDocument/2006/relationships/customXml" Target="../ink/ink1810.xml"/><Relationship Id="rId55" Type="http://schemas.openxmlformats.org/officeDocument/2006/relationships/image" Target="../media/image268.png"/><Relationship Id="rId76" Type="http://schemas.openxmlformats.org/officeDocument/2006/relationships/customXml" Target="../ink/ink1823.xml"/><Relationship Id="rId97" Type="http://schemas.openxmlformats.org/officeDocument/2006/relationships/image" Target="../media/image289.png"/><Relationship Id="rId104" Type="http://schemas.openxmlformats.org/officeDocument/2006/relationships/customXml" Target="../ink/ink1837.xml"/><Relationship Id="rId120" Type="http://schemas.openxmlformats.org/officeDocument/2006/relationships/image" Target="../media/image300.png"/><Relationship Id="rId7" Type="http://schemas.openxmlformats.org/officeDocument/2006/relationships/image" Target="../media/image245.png"/><Relationship Id="rId71" Type="http://schemas.openxmlformats.org/officeDocument/2006/relationships/image" Target="../media/image276.png"/><Relationship Id="rId92" Type="http://schemas.openxmlformats.org/officeDocument/2006/relationships/customXml" Target="../ink/ink1831.xml"/><Relationship Id="rId2" Type="http://schemas.openxmlformats.org/officeDocument/2006/relationships/customXml" Target="../ink/ink1786.xml"/><Relationship Id="rId29" Type="http://schemas.openxmlformats.org/officeDocument/2006/relationships/image" Target="../media/image255.png"/><Relationship Id="rId24" Type="http://schemas.openxmlformats.org/officeDocument/2006/relationships/customXml" Target="../ink/ink1797.xml"/><Relationship Id="rId40" Type="http://schemas.openxmlformats.org/officeDocument/2006/relationships/customXml" Target="../ink/ink1805.xml"/><Relationship Id="rId45" Type="http://schemas.openxmlformats.org/officeDocument/2006/relationships/image" Target="../media/image263.png"/><Relationship Id="rId66" Type="http://schemas.openxmlformats.org/officeDocument/2006/relationships/customXml" Target="../ink/ink1818.xml"/><Relationship Id="rId87" Type="http://schemas.openxmlformats.org/officeDocument/2006/relationships/image" Target="../media/image284.png"/><Relationship Id="rId110" Type="http://schemas.openxmlformats.org/officeDocument/2006/relationships/customXml" Target="../ink/ink1840.xml"/><Relationship Id="rId115" Type="http://schemas.openxmlformats.org/officeDocument/2006/relationships/customXml" Target="../ink/ink1843.xml"/><Relationship Id="rId61" Type="http://schemas.openxmlformats.org/officeDocument/2006/relationships/image" Target="../media/image271.png"/><Relationship Id="rId82" Type="http://schemas.openxmlformats.org/officeDocument/2006/relationships/customXml" Target="../ink/ink1826.xml"/><Relationship Id="rId19" Type="http://schemas.openxmlformats.org/officeDocument/2006/relationships/image" Target="../media/image250.png"/><Relationship Id="rId14" Type="http://schemas.openxmlformats.org/officeDocument/2006/relationships/customXml" Target="../ink/ink1792.xml"/><Relationship Id="rId30" Type="http://schemas.openxmlformats.org/officeDocument/2006/relationships/customXml" Target="../ink/ink1800.xml"/><Relationship Id="rId35" Type="http://schemas.openxmlformats.org/officeDocument/2006/relationships/image" Target="../media/image258.png"/><Relationship Id="rId56" Type="http://schemas.openxmlformats.org/officeDocument/2006/relationships/customXml" Target="../ink/ink1813.xml"/><Relationship Id="rId77" Type="http://schemas.openxmlformats.org/officeDocument/2006/relationships/image" Target="../media/image279.png"/><Relationship Id="rId100" Type="http://schemas.openxmlformats.org/officeDocument/2006/relationships/customXml" Target="../ink/ink1835.xml"/><Relationship Id="rId105" Type="http://schemas.openxmlformats.org/officeDocument/2006/relationships/image" Target="../media/image293.png"/><Relationship Id="rId8" Type="http://schemas.openxmlformats.org/officeDocument/2006/relationships/customXml" Target="../ink/ink1789.xml"/><Relationship Id="rId51" Type="http://schemas.openxmlformats.org/officeDocument/2006/relationships/image" Target="../media/image266.png"/><Relationship Id="rId72" Type="http://schemas.openxmlformats.org/officeDocument/2006/relationships/customXml" Target="../ink/ink1821.xml"/><Relationship Id="rId93" Type="http://schemas.openxmlformats.org/officeDocument/2006/relationships/image" Target="../media/image287.png"/><Relationship Id="rId98" Type="http://schemas.openxmlformats.org/officeDocument/2006/relationships/customXml" Target="../ink/ink1834.xml"/><Relationship Id="rId3" Type="http://schemas.openxmlformats.org/officeDocument/2006/relationships/image" Target="../media/image243.png"/><Relationship Id="rId25" Type="http://schemas.openxmlformats.org/officeDocument/2006/relationships/image" Target="../media/image253.png"/><Relationship Id="rId46" Type="http://schemas.openxmlformats.org/officeDocument/2006/relationships/customXml" Target="../ink/ink1808.xml"/><Relationship Id="rId67" Type="http://schemas.openxmlformats.org/officeDocument/2006/relationships/image" Target="../media/image274.png"/><Relationship Id="rId116" Type="http://schemas.openxmlformats.org/officeDocument/2006/relationships/image" Target="../media/image298.png"/><Relationship Id="rId20" Type="http://schemas.openxmlformats.org/officeDocument/2006/relationships/customXml" Target="../ink/ink1795.xml"/><Relationship Id="rId41" Type="http://schemas.openxmlformats.org/officeDocument/2006/relationships/image" Target="../media/image261.png"/><Relationship Id="rId62" Type="http://schemas.openxmlformats.org/officeDocument/2006/relationships/customXml" Target="../ink/ink1816.xml"/><Relationship Id="rId83" Type="http://schemas.openxmlformats.org/officeDocument/2006/relationships/image" Target="../media/image282.png"/><Relationship Id="rId88" Type="http://schemas.openxmlformats.org/officeDocument/2006/relationships/customXml" Target="../ink/ink1829.xml"/><Relationship Id="rId111" Type="http://schemas.openxmlformats.org/officeDocument/2006/relationships/customXml" Target="../ink/ink1841.xml"/><Relationship Id="rId15" Type="http://schemas.openxmlformats.org/officeDocument/2006/relationships/image" Target="../media/image248.png"/><Relationship Id="rId36" Type="http://schemas.openxmlformats.org/officeDocument/2006/relationships/customXml" Target="../ink/ink1803.xml"/><Relationship Id="rId57" Type="http://schemas.openxmlformats.org/officeDocument/2006/relationships/image" Target="../media/image269.png"/><Relationship Id="rId106" Type="http://schemas.openxmlformats.org/officeDocument/2006/relationships/customXml" Target="../ink/ink18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8.png"/><Relationship Id="rId18" Type="http://schemas.openxmlformats.org/officeDocument/2006/relationships/customXml" Target="../ink/ink36.xml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customXml" Target="../ink/ink33.xml"/><Relationship Id="rId17" Type="http://schemas.openxmlformats.org/officeDocument/2006/relationships/image" Target="../media/image10.png"/><Relationship Id="rId2" Type="http://schemas.openxmlformats.org/officeDocument/2006/relationships/customXml" Target="../ink/ink28.xml"/><Relationship Id="rId16" Type="http://schemas.openxmlformats.org/officeDocument/2006/relationships/customXml" Target="../ink/ink35.xml"/><Relationship Id="rId20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4.png"/><Relationship Id="rId10" Type="http://schemas.openxmlformats.org/officeDocument/2006/relationships/customXml" Target="../ink/ink32.xml"/><Relationship Id="rId19" Type="http://schemas.openxmlformats.org/officeDocument/2006/relationships/image" Target="../media/image12.png"/><Relationship Id="rId4" Type="http://schemas.openxmlformats.org/officeDocument/2006/relationships/customXml" Target="../ink/ink29.xml"/><Relationship Id="rId9" Type="http://schemas.openxmlformats.org/officeDocument/2006/relationships/image" Target="../media/image6.png"/><Relationship Id="rId14" Type="http://schemas.openxmlformats.org/officeDocument/2006/relationships/customXml" Target="../ink/ink34.xml"/><Relationship Id="rId22" Type="http://schemas.openxmlformats.org/officeDocument/2006/relationships/customXml" Target="../ink/ink38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58.xml"/><Relationship Id="rId117" Type="http://schemas.openxmlformats.org/officeDocument/2006/relationships/customXml" Target="../ink/ink1904.xml"/><Relationship Id="rId21" Type="http://schemas.openxmlformats.org/officeDocument/2006/relationships/image" Target="../media/image251.png"/><Relationship Id="rId42" Type="http://schemas.openxmlformats.org/officeDocument/2006/relationships/customXml" Target="../ink/ink1866.xml"/><Relationship Id="rId47" Type="http://schemas.openxmlformats.org/officeDocument/2006/relationships/image" Target="../media/image264.png"/><Relationship Id="rId63" Type="http://schemas.openxmlformats.org/officeDocument/2006/relationships/image" Target="../media/image272.png"/><Relationship Id="rId68" Type="http://schemas.openxmlformats.org/officeDocument/2006/relationships/customXml" Target="../ink/ink1879.xml"/><Relationship Id="rId84" Type="http://schemas.openxmlformats.org/officeDocument/2006/relationships/customXml" Target="../ink/ink1887.xml"/><Relationship Id="rId89" Type="http://schemas.openxmlformats.org/officeDocument/2006/relationships/image" Target="../media/image285.png"/><Relationship Id="rId112" Type="http://schemas.openxmlformats.org/officeDocument/2006/relationships/image" Target="../media/image296.png"/><Relationship Id="rId16" Type="http://schemas.openxmlformats.org/officeDocument/2006/relationships/customXml" Target="../ink/ink1853.xml"/><Relationship Id="rId107" Type="http://schemas.openxmlformats.org/officeDocument/2006/relationships/image" Target="../media/image294.png"/><Relationship Id="rId11" Type="http://schemas.openxmlformats.org/officeDocument/2006/relationships/image" Target="../media/image246.png"/><Relationship Id="rId32" Type="http://schemas.openxmlformats.org/officeDocument/2006/relationships/customXml" Target="../ink/ink1861.xml"/><Relationship Id="rId37" Type="http://schemas.openxmlformats.org/officeDocument/2006/relationships/image" Target="../media/image259.png"/><Relationship Id="rId53" Type="http://schemas.openxmlformats.org/officeDocument/2006/relationships/image" Target="../media/image267.png"/><Relationship Id="rId58" Type="http://schemas.openxmlformats.org/officeDocument/2006/relationships/customXml" Target="../ink/ink1874.xml"/><Relationship Id="rId74" Type="http://schemas.openxmlformats.org/officeDocument/2006/relationships/customXml" Target="../ink/ink1882.xml"/><Relationship Id="rId79" Type="http://schemas.openxmlformats.org/officeDocument/2006/relationships/image" Target="../media/image280.png"/><Relationship Id="rId102" Type="http://schemas.openxmlformats.org/officeDocument/2006/relationships/customXml" Target="../ink/ink1896.xml"/><Relationship Id="rId5" Type="http://schemas.openxmlformats.org/officeDocument/2006/relationships/image" Target="../media/image244.png"/><Relationship Id="rId90" Type="http://schemas.openxmlformats.org/officeDocument/2006/relationships/customXml" Target="../ink/ink1890.xml"/><Relationship Id="rId95" Type="http://schemas.openxmlformats.org/officeDocument/2006/relationships/image" Target="../media/image288.png"/><Relationship Id="rId22" Type="http://schemas.openxmlformats.org/officeDocument/2006/relationships/customXml" Target="../ink/ink1856.xml"/><Relationship Id="rId27" Type="http://schemas.openxmlformats.org/officeDocument/2006/relationships/image" Target="../media/image254.png"/><Relationship Id="rId43" Type="http://schemas.openxmlformats.org/officeDocument/2006/relationships/image" Target="../media/image262.png"/><Relationship Id="rId48" Type="http://schemas.openxmlformats.org/officeDocument/2006/relationships/customXml" Target="../ink/ink1869.xml"/><Relationship Id="rId64" Type="http://schemas.openxmlformats.org/officeDocument/2006/relationships/customXml" Target="../ink/ink1877.xml"/><Relationship Id="rId69" Type="http://schemas.openxmlformats.org/officeDocument/2006/relationships/image" Target="../media/image275.png"/><Relationship Id="rId113" Type="http://schemas.openxmlformats.org/officeDocument/2006/relationships/customXml" Target="../ink/ink1902.xml"/><Relationship Id="rId118" Type="http://schemas.openxmlformats.org/officeDocument/2006/relationships/image" Target="../media/image299.png"/><Relationship Id="rId80" Type="http://schemas.openxmlformats.org/officeDocument/2006/relationships/customXml" Target="../ink/ink1885.xml"/><Relationship Id="rId85" Type="http://schemas.openxmlformats.org/officeDocument/2006/relationships/image" Target="../media/image283.png"/><Relationship Id="rId12" Type="http://schemas.openxmlformats.org/officeDocument/2006/relationships/customXml" Target="../ink/ink1851.xml"/><Relationship Id="rId17" Type="http://schemas.openxmlformats.org/officeDocument/2006/relationships/image" Target="../media/image249.png"/><Relationship Id="rId33" Type="http://schemas.openxmlformats.org/officeDocument/2006/relationships/image" Target="../media/image257.png"/><Relationship Id="rId38" Type="http://schemas.openxmlformats.org/officeDocument/2006/relationships/customXml" Target="../ink/ink1864.xml"/><Relationship Id="rId59" Type="http://schemas.openxmlformats.org/officeDocument/2006/relationships/image" Target="../media/image270.png"/><Relationship Id="rId103" Type="http://schemas.openxmlformats.org/officeDocument/2006/relationships/image" Target="../media/image292.png"/><Relationship Id="rId108" Type="http://schemas.openxmlformats.org/officeDocument/2006/relationships/customXml" Target="../ink/ink1899.xml"/><Relationship Id="rId54" Type="http://schemas.openxmlformats.org/officeDocument/2006/relationships/customXml" Target="../ink/ink1872.xml"/><Relationship Id="rId70" Type="http://schemas.openxmlformats.org/officeDocument/2006/relationships/customXml" Target="../ink/ink1880.xml"/><Relationship Id="rId75" Type="http://schemas.openxmlformats.org/officeDocument/2006/relationships/image" Target="../media/image278.png"/><Relationship Id="rId91" Type="http://schemas.openxmlformats.org/officeDocument/2006/relationships/image" Target="../media/image286.png"/><Relationship Id="rId96" Type="http://schemas.openxmlformats.org/officeDocument/2006/relationships/customXml" Target="../ink/ink189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48.xml"/><Relationship Id="rId23" Type="http://schemas.openxmlformats.org/officeDocument/2006/relationships/image" Target="../media/image252.png"/><Relationship Id="rId28" Type="http://schemas.openxmlformats.org/officeDocument/2006/relationships/customXml" Target="../ink/ink1859.xml"/><Relationship Id="rId49" Type="http://schemas.openxmlformats.org/officeDocument/2006/relationships/image" Target="../media/image265.png"/><Relationship Id="rId114" Type="http://schemas.openxmlformats.org/officeDocument/2006/relationships/image" Target="../media/image297.png"/><Relationship Id="rId119" Type="http://schemas.openxmlformats.org/officeDocument/2006/relationships/customXml" Target="../ink/ink1905.xml"/><Relationship Id="rId10" Type="http://schemas.openxmlformats.org/officeDocument/2006/relationships/customXml" Target="../ink/ink1850.xml"/><Relationship Id="rId31" Type="http://schemas.openxmlformats.org/officeDocument/2006/relationships/image" Target="../media/image256.png"/><Relationship Id="rId44" Type="http://schemas.openxmlformats.org/officeDocument/2006/relationships/customXml" Target="../ink/ink1867.xml"/><Relationship Id="rId52" Type="http://schemas.openxmlformats.org/officeDocument/2006/relationships/customXml" Target="../ink/ink1871.xml"/><Relationship Id="rId60" Type="http://schemas.openxmlformats.org/officeDocument/2006/relationships/customXml" Target="../ink/ink1875.xml"/><Relationship Id="rId65" Type="http://schemas.openxmlformats.org/officeDocument/2006/relationships/image" Target="../media/image273.png"/><Relationship Id="rId73" Type="http://schemas.openxmlformats.org/officeDocument/2006/relationships/image" Target="../media/image277.png"/><Relationship Id="rId78" Type="http://schemas.openxmlformats.org/officeDocument/2006/relationships/customXml" Target="../ink/ink1884.xml"/><Relationship Id="rId81" Type="http://schemas.openxmlformats.org/officeDocument/2006/relationships/image" Target="../media/image281.png"/><Relationship Id="rId86" Type="http://schemas.openxmlformats.org/officeDocument/2006/relationships/customXml" Target="../ink/ink1888.xml"/><Relationship Id="rId94" Type="http://schemas.openxmlformats.org/officeDocument/2006/relationships/customXml" Target="../ink/ink1892.xml"/><Relationship Id="rId99" Type="http://schemas.openxmlformats.org/officeDocument/2006/relationships/image" Target="../media/image290.png"/><Relationship Id="rId101" Type="http://schemas.openxmlformats.org/officeDocument/2006/relationships/image" Target="../media/image291.png"/><Relationship Id="rId4" Type="http://schemas.openxmlformats.org/officeDocument/2006/relationships/customXml" Target="../ink/ink1847.xml"/><Relationship Id="rId9" Type="http://schemas.openxmlformats.org/officeDocument/2006/relationships/image" Target="../media/image53.png"/><Relationship Id="rId13" Type="http://schemas.openxmlformats.org/officeDocument/2006/relationships/image" Target="../media/image247.png"/><Relationship Id="rId18" Type="http://schemas.openxmlformats.org/officeDocument/2006/relationships/customXml" Target="../ink/ink1854.xml"/><Relationship Id="rId39" Type="http://schemas.openxmlformats.org/officeDocument/2006/relationships/image" Target="../media/image260.png"/><Relationship Id="rId109" Type="http://schemas.openxmlformats.org/officeDocument/2006/relationships/image" Target="../media/image295.png"/><Relationship Id="rId34" Type="http://schemas.openxmlformats.org/officeDocument/2006/relationships/customXml" Target="../ink/ink1862.xml"/><Relationship Id="rId50" Type="http://schemas.openxmlformats.org/officeDocument/2006/relationships/customXml" Target="../ink/ink1870.xml"/><Relationship Id="rId55" Type="http://schemas.openxmlformats.org/officeDocument/2006/relationships/image" Target="../media/image268.png"/><Relationship Id="rId76" Type="http://schemas.openxmlformats.org/officeDocument/2006/relationships/customXml" Target="../ink/ink1883.xml"/><Relationship Id="rId97" Type="http://schemas.openxmlformats.org/officeDocument/2006/relationships/image" Target="../media/image289.png"/><Relationship Id="rId104" Type="http://schemas.openxmlformats.org/officeDocument/2006/relationships/customXml" Target="../ink/ink1897.xml"/><Relationship Id="rId120" Type="http://schemas.openxmlformats.org/officeDocument/2006/relationships/image" Target="../media/image300.png"/><Relationship Id="rId7" Type="http://schemas.openxmlformats.org/officeDocument/2006/relationships/image" Target="../media/image245.png"/><Relationship Id="rId71" Type="http://schemas.openxmlformats.org/officeDocument/2006/relationships/image" Target="../media/image276.png"/><Relationship Id="rId92" Type="http://schemas.openxmlformats.org/officeDocument/2006/relationships/customXml" Target="../ink/ink1891.xml"/><Relationship Id="rId2" Type="http://schemas.openxmlformats.org/officeDocument/2006/relationships/customXml" Target="../ink/ink1846.xml"/><Relationship Id="rId29" Type="http://schemas.openxmlformats.org/officeDocument/2006/relationships/image" Target="../media/image255.png"/><Relationship Id="rId24" Type="http://schemas.openxmlformats.org/officeDocument/2006/relationships/customXml" Target="../ink/ink1857.xml"/><Relationship Id="rId40" Type="http://schemas.openxmlformats.org/officeDocument/2006/relationships/customXml" Target="../ink/ink1865.xml"/><Relationship Id="rId45" Type="http://schemas.openxmlformats.org/officeDocument/2006/relationships/image" Target="../media/image263.png"/><Relationship Id="rId66" Type="http://schemas.openxmlformats.org/officeDocument/2006/relationships/customXml" Target="../ink/ink1878.xml"/><Relationship Id="rId87" Type="http://schemas.openxmlformats.org/officeDocument/2006/relationships/image" Target="../media/image284.png"/><Relationship Id="rId110" Type="http://schemas.openxmlformats.org/officeDocument/2006/relationships/customXml" Target="../ink/ink1900.xml"/><Relationship Id="rId115" Type="http://schemas.openxmlformats.org/officeDocument/2006/relationships/customXml" Target="../ink/ink1903.xml"/><Relationship Id="rId61" Type="http://schemas.openxmlformats.org/officeDocument/2006/relationships/image" Target="../media/image271.png"/><Relationship Id="rId82" Type="http://schemas.openxmlformats.org/officeDocument/2006/relationships/customXml" Target="../ink/ink1886.xml"/><Relationship Id="rId19" Type="http://schemas.openxmlformats.org/officeDocument/2006/relationships/image" Target="../media/image250.png"/><Relationship Id="rId14" Type="http://schemas.openxmlformats.org/officeDocument/2006/relationships/customXml" Target="../ink/ink1852.xml"/><Relationship Id="rId30" Type="http://schemas.openxmlformats.org/officeDocument/2006/relationships/customXml" Target="../ink/ink1860.xml"/><Relationship Id="rId35" Type="http://schemas.openxmlformats.org/officeDocument/2006/relationships/image" Target="../media/image258.png"/><Relationship Id="rId56" Type="http://schemas.openxmlformats.org/officeDocument/2006/relationships/customXml" Target="../ink/ink1873.xml"/><Relationship Id="rId77" Type="http://schemas.openxmlformats.org/officeDocument/2006/relationships/image" Target="../media/image279.png"/><Relationship Id="rId100" Type="http://schemas.openxmlformats.org/officeDocument/2006/relationships/customXml" Target="../ink/ink1895.xml"/><Relationship Id="rId105" Type="http://schemas.openxmlformats.org/officeDocument/2006/relationships/image" Target="../media/image293.png"/><Relationship Id="rId8" Type="http://schemas.openxmlformats.org/officeDocument/2006/relationships/customXml" Target="../ink/ink1849.xml"/><Relationship Id="rId51" Type="http://schemas.openxmlformats.org/officeDocument/2006/relationships/image" Target="../media/image266.png"/><Relationship Id="rId72" Type="http://schemas.openxmlformats.org/officeDocument/2006/relationships/customXml" Target="../ink/ink1881.xml"/><Relationship Id="rId93" Type="http://schemas.openxmlformats.org/officeDocument/2006/relationships/image" Target="../media/image287.png"/><Relationship Id="rId98" Type="http://schemas.openxmlformats.org/officeDocument/2006/relationships/customXml" Target="../ink/ink1894.xml"/><Relationship Id="rId3" Type="http://schemas.openxmlformats.org/officeDocument/2006/relationships/image" Target="../media/image243.png"/><Relationship Id="rId25" Type="http://schemas.openxmlformats.org/officeDocument/2006/relationships/image" Target="../media/image253.png"/><Relationship Id="rId46" Type="http://schemas.openxmlformats.org/officeDocument/2006/relationships/customXml" Target="../ink/ink1868.xml"/><Relationship Id="rId67" Type="http://schemas.openxmlformats.org/officeDocument/2006/relationships/image" Target="../media/image274.png"/><Relationship Id="rId116" Type="http://schemas.openxmlformats.org/officeDocument/2006/relationships/image" Target="../media/image298.png"/><Relationship Id="rId20" Type="http://schemas.openxmlformats.org/officeDocument/2006/relationships/customXml" Target="../ink/ink1855.xml"/><Relationship Id="rId41" Type="http://schemas.openxmlformats.org/officeDocument/2006/relationships/image" Target="../media/image261.png"/><Relationship Id="rId62" Type="http://schemas.openxmlformats.org/officeDocument/2006/relationships/customXml" Target="../ink/ink1876.xml"/><Relationship Id="rId83" Type="http://schemas.openxmlformats.org/officeDocument/2006/relationships/image" Target="../media/image282.png"/><Relationship Id="rId88" Type="http://schemas.openxmlformats.org/officeDocument/2006/relationships/customXml" Target="../ink/ink1889.xml"/><Relationship Id="rId111" Type="http://schemas.openxmlformats.org/officeDocument/2006/relationships/customXml" Target="../ink/ink1901.xml"/><Relationship Id="rId15" Type="http://schemas.openxmlformats.org/officeDocument/2006/relationships/image" Target="../media/image248.png"/><Relationship Id="rId36" Type="http://schemas.openxmlformats.org/officeDocument/2006/relationships/customXml" Target="../ink/ink1863.xml"/><Relationship Id="rId57" Type="http://schemas.openxmlformats.org/officeDocument/2006/relationships/image" Target="../media/image269.png"/><Relationship Id="rId106" Type="http://schemas.openxmlformats.org/officeDocument/2006/relationships/customXml" Target="../ink/ink189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customXml" Target="../ink/ink190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6.png"/><Relationship Id="rId18" Type="http://schemas.openxmlformats.org/officeDocument/2006/relationships/customXml" Target="../ink/ink1915.xml"/><Relationship Id="rId26" Type="http://schemas.openxmlformats.org/officeDocument/2006/relationships/customXml" Target="../ink/ink1919.xml"/><Relationship Id="rId39" Type="http://schemas.openxmlformats.org/officeDocument/2006/relationships/image" Target="../media/image319.png"/><Relationship Id="rId21" Type="http://schemas.openxmlformats.org/officeDocument/2006/relationships/image" Target="../media/image310.png"/><Relationship Id="rId34" Type="http://schemas.openxmlformats.org/officeDocument/2006/relationships/customXml" Target="../ink/ink1923.xml"/><Relationship Id="rId7" Type="http://schemas.openxmlformats.org/officeDocument/2006/relationships/image" Target="../media/image303.png"/><Relationship Id="rId12" Type="http://schemas.openxmlformats.org/officeDocument/2006/relationships/customXml" Target="../ink/ink1912.xml"/><Relationship Id="rId17" Type="http://schemas.openxmlformats.org/officeDocument/2006/relationships/image" Target="../media/image308.png"/><Relationship Id="rId25" Type="http://schemas.openxmlformats.org/officeDocument/2006/relationships/image" Target="../media/image312.png"/><Relationship Id="rId33" Type="http://schemas.openxmlformats.org/officeDocument/2006/relationships/image" Target="../media/image316.png"/><Relationship Id="rId38" Type="http://schemas.openxmlformats.org/officeDocument/2006/relationships/customXml" Target="../ink/ink1925.xml"/><Relationship Id="rId2" Type="http://schemas.openxmlformats.org/officeDocument/2006/relationships/customXml" Target="../ink/ink1907.xml"/><Relationship Id="rId16" Type="http://schemas.openxmlformats.org/officeDocument/2006/relationships/customXml" Target="../ink/ink1914.xml"/><Relationship Id="rId20" Type="http://schemas.openxmlformats.org/officeDocument/2006/relationships/customXml" Target="../ink/ink1916.xml"/><Relationship Id="rId29" Type="http://schemas.openxmlformats.org/officeDocument/2006/relationships/image" Target="../media/image3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09.xml"/><Relationship Id="rId11" Type="http://schemas.openxmlformats.org/officeDocument/2006/relationships/image" Target="../media/image305.png"/><Relationship Id="rId24" Type="http://schemas.openxmlformats.org/officeDocument/2006/relationships/customXml" Target="../ink/ink1918.xml"/><Relationship Id="rId32" Type="http://schemas.openxmlformats.org/officeDocument/2006/relationships/customXml" Target="../ink/ink1922.xml"/><Relationship Id="rId37" Type="http://schemas.openxmlformats.org/officeDocument/2006/relationships/image" Target="../media/image318.png"/><Relationship Id="rId5" Type="http://schemas.openxmlformats.org/officeDocument/2006/relationships/image" Target="../media/image302.png"/><Relationship Id="rId15" Type="http://schemas.openxmlformats.org/officeDocument/2006/relationships/image" Target="../media/image307.png"/><Relationship Id="rId23" Type="http://schemas.openxmlformats.org/officeDocument/2006/relationships/image" Target="../media/image311.png"/><Relationship Id="rId28" Type="http://schemas.openxmlformats.org/officeDocument/2006/relationships/customXml" Target="../ink/ink1920.xml"/><Relationship Id="rId36" Type="http://schemas.openxmlformats.org/officeDocument/2006/relationships/customXml" Target="../ink/ink1924.xml"/><Relationship Id="rId10" Type="http://schemas.openxmlformats.org/officeDocument/2006/relationships/customXml" Target="../ink/ink1911.xml"/><Relationship Id="rId19" Type="http://schemas.openxmlformats.org/officeDocument/2006/relationships/image" Target="../media/image309.png"/><Relationship Id="rId31" Type="http://schemas.openxmlformats.org/officeDocument/2006/relationships/image" Target="../media/image315.png"/><Relationship Id="rId4" Type="http://schemas.openxmlformats.org/officeDocument/2006/relationships/customXml" Target="../ink/ink1908.xml"/><Relationship Id="rId9" Type="http://schemas.openxmlformats.org/officeDocument/2006/relationships/image" Target="../media/image304.png"/><Relationship Id="rId14" Type="http://schemas.openxmlformats.org/officeDocument/2006/relationships/customXml" Target="../ink/ink1913.xml"/><Relationship Id="rId22" Type="http://schemas.openxmlformats.org/officeDocument/2006/relationships/customXml" Target="../ink/ink1917.xml"/><Relationship Id="rId27" Type="http://schemas.openxmlformats.org/officeDocument/2006/relationships/image" Target="../media/image313.png"/><Relationship Id="rId30" Type="http://schemas.openxmlformats.org/officeDocument/2006/relationships/customXml" Target="../ink/ink1921.xml"/><Relationship Id="rId35" Type="http://schemas.openxmlformats.org/officeDocument/2006/relationships/image" Target="../media/image317.png"/><Relationship Id="rId8" Type="http://schemas.openxmlformats.org/officeDocument/2006/relationships/customXml" Target="../ink/ink1910.xml"/><Relationship Id="rId3" Type="http://schemas.openxmlformats.org/officeDocument/2006/relationships/image" Target="../media/image301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6.png"/><Relationship Id="rId18" Type="http://schemas.openxmlformats.org/officeDocument/2006/relationships/customXml" Target="../ink/ink1934.xml"/><Relationship Id="rId26" Type="http://schemas.openxmlformats.org/officeDocument/2006/relationships/customXml" Target="../ink/ink1938.xml"/><Relationship Id="rId39" Type="http://schemas.openxmlformats.org/officeDocument/2006/relationships/image" Target="../media/image319.png"/><Relationship Id="rId21" Type="http://schemas.openxmlformats.org/officeDocument/2006/relationships/image" Target="../media/image310.png"/><Relationship Id="rId34" Type="http://schemas.openxmlformats.org/officeDocument/2006/relationships/customXml" Target="../ink/ink1942.xml"/><Relationship Id="rId42" Type="http://schemas.openxmlformats.org/officeDocument/2006/relationships/customXml" Target="../ink/ink1946.xml"/><Relationship Id="rId47" Type="http://schemas.openxmlformats.org/officeDocument/2006/relationships/image" Target="../media/image323.png"/><Relationship Id="rId50" Type="http://schemas.openxmlformats.org/officeDocument/2006/relationships/customXml" Target="../ink/ink1950.xml"/><Relationship Id="rId7" Type="http://schemas.openxmlformats.org/officeDocument/2006/relationships/image" Target="../media/image303.png"/><Relationship Id="rId2" Type="http://schemas.openxmlformats.org/officeDocument/2006/relationships/customXml" Target="../ink/ink1926.xml"/><Relationship Id="rId16" Type="http://schemas.openxmlformats.org/officeDocument/2006/relationships/customXml" Target="../ink/ink1933.xml"/><Relationship Id="rId29" Type="http://schemas.openxmlformats.org/officeDocument/2006/relationships/image" Target="../media/image314.png"/><Relationship Id="rId11" Type="http://schemas.openxmlformats.org/officeDocument/2006/relationships/image" Target="../media/image305.png"/><Relationship Id="rId24" Type="http://schemas.openxmlformats.org/officeDocument/2006/relationships/customXml" Target="../ink/ink1937.xml"/><Relationship Id="rId32" Type="http://schemas.openxmlformats.org/officeDocument/2006/relationships/customXml" Target="../ink/ink1941.xml"/><Relationship Id="rId37" Type="http://schemas.openxmlformats.org/officeDocument/2006/relationships/image" Target="../media/image318.png"/><Relationship Id="rId40" Type="http://schemas.openxmlformats.org/officeDocument/2006/relationships/customXml" Target="../ink/ink1945.xml"/><Relationship Id="rId45" Type="http://schemas.openxmlformats.org/officeDocument/2006/relationships/image" Target="../media/image322.png"/><Relationship Id="rId5" Type="http://schemas.openxmlformats.org/officeDocument/2006/relationships/image" Target="../media/image302.png"/><Relationship Id="rId15" Type="http://schemas.openxmlformats.org/officeDocument/2006/relationships/image" Target="../media/image307.png"/><Relationship Id="rId23" Type="http://schemas.openxmlformats.org/officeDocument/2006/relationships/image" Target="../media/image311.png"/><Relationship Id="rId28" Type="http://schemas.openxmlformats.org/officeDocument/2006/relationships/customXml" Target="../ink/ink1939.xml"/><Relationship Id="rId36" Type="http://schemas.openxmlformats.org/officeDocument/2006/relationships/customXml" Target="../ink/ink1943.xml"/><Relationship Id="rId49" Type="http://schemas.openxmlformats.org/officeDocument/2006/relationships/image" Target="../media/image324.png"/><Relationship Id="rId10" Type="http://schemas.openxmlformats.org/officeDocument/2006/relationships/customXml" Target="../ink/ink1930.xml"/><Relationship Id="rId19" Type="http://schemas.openxmlformats.org/officeDocument/2006/relationships/image" Target="../media/image309.png"/><Relationship Id="rId31" Type="http://schemas.openxmlformats.org/officeDocument/2006/relationships/image" Target="../media/image315.png"/><Relationship Id="rId44" Type="http://schemas.openxmlformats.org/officeDocument/2006/relationships/customXml" Target="../ink/ink1947.xml"/><Relationship Id="rId4" Type="http://schemas.openxmlformats.org/officeDocument/2006/relationships/customXml" Target="../ink/ink1927.xml"/><Relationship Id="rId9" Type="http://schemas.openxmlformats.org/officeDocument/2006/relationships/image" Target="../media/image304.png"/><Relationship Id="rId14" Type="http://schemas.openxmlformats.org/officeDocument/2006/relationships/customXml" Target="../ink/ink1932.xml"/><Relationship Id="rId22" Type="http://schemas.openxmlformats.org/officeDocument/2006/relationships/customXml" Target="../ink/ink1936.xml"/><Relationship Id="rId27" Type="http://schemas.openxmlformats.org/officeDocument/2006/relationships/image" Target="../media/image313.png"/><Relationship Id="rId30" Type="http://schemas.openxmlformats.org/officeDocument/2006/relationships/customXml" Target="../ink/ink1940.xml"/><Relationship Id="rId35" Type="http://schemas.openxmlformats.org/officeDocument/2006/relationships/image" Target="../media/image317.png"/><Relationship Id="rId43" Type="http://schemas.openxmlformats.org/officeDocument/2006/relationships/image" Target="../media/image321.png"/><Relationship Id="rId48" Type="http://schemas.openxmlformats.org/officeDocument/2006/relationships/customXml" Target="../ink/ink1949.xml"/><Relationship Id="rId8" Type="http://schemas.openxmlformats.org/officeDocument/2006/relationships/customXml" Target="../ink/ink1929.xml"/><Relationship Id="rId51" Type="http://schemas.openxmlformats.org/officeDocument/2006/relationships/image" Target="../media/image325.png"/><Relationship Id="rId3" Type="http://schemas.openxmlformats.org/officeDocument/2006/relationships/image" Target="../media/image301.png"/><Relationship Id="rId12" Type="http://schemas.openxmlformats.org/officeDocument/2006/relationships/customXml" Target="../ink/ink1931.xml"/><Relationship Id="rId17" Type="http://schemas.openxmlformats.org/officeDocument/2006/relationships/image" Target="../media/image308.png"/><Relationship Id="rId25" Type="http://schemas.openxmlformats.org/officeDocument/2006/relationships/image" Target="../media/image312.png"/><Relationship Id="rId33" Type="http://schemas.openxmlformats.org/officeDocument/2006/relationships/image" Target="../media/image316.png"/><Relationship Id="rId38" Type="http://schemas.openxmlformats.org/officeDocument/2006/relationships/customXml" Target="../ink/ink1944.xml"/><Relationship Id="rId46" Type="http://schemas.openxmlformats.org/officeDocument/2006/relationships/customXml" Target="../ink/ink1948.xml"/><Relationship Id="rId20" Type="http://schemas.openxmlformats.org/officeDocument/2006/relationships/customXml" Target="../ink/ink1935.xml"/><Relationship Id="rId41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28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6.png"/><Relationship Id="rId18" Type="http://schemas.openxmlformats.org/officeDocument/2006/relationships/customXml" Target="../ink/ink1959.xml"/><Relationship Id="rId26" Type="http://schemas.openxmlformats.org/officeDocument/2006/relationships/customXml" Target="../ink/ink1963.xml"/><Relationship Id="rId39" Type="http://schemas.openxmlformats.org/officeDocument/2006/relationships/image" Target="../media/image319.png"/><Relationship Id="rId21" Type="http://schemas.openxmlformats.org/officeDocument/2006/relationships/image" Target="../media/image310.png"/><Relationship Id="rId34" Type="http://schemas.openxmlformats.org/officeDocument/2006/relationships/customXml" Target="../ink/ink1967.xml"/><Relationship Id="rId42" Type="http://schemas.openxmlformats.org/officeDocument/2006/relationships/customXml" Target="../ink/ink1971.xml"/><Relationship Id="rId47" Type="http://schemas.openxmlformats.org/officeDocument/2006/relationships/image" Target="../media/image323.png"/><Relationship Id="rId50" Type="http://schemas.openxmlformats.org/officeDocument/2006/relationships/customXml" Target="../ink/ink1975.xml"/><Relationship Id="rId55" Type="http://schemas.openxmlformats.org/officeDocument/2006/relationships/image" Target="../media/image327.png"/><Relationship Id="rId7" Type="http://schemas.openxmlformats.org/officeDocument/2006/relationships/image" Target="../media/image303.png"/><Relationship Id="rId2" Type="http://schemas.openxmlformats.org/officeDocument/2006/relationships/customXml" Target="../ink/ink1951.xml"/><Relationship Id="rId16" Type="http://schemas.openxmlformats.org/officeDocument/2006/relationships/customXml" Target="../ink/ink1958.xml"/><Relationship Id="rId29" Type="http://schemas.openxmlformats.org/officeDocument/2006/relationships/image" Target="../media/image314.png"/><Relationship Id="rId11" Type="http://schemas.openxmlformats.org/officeDocument/2006/relationships/image" Target="../media/image305.png"/><Relationship Id="rId24" Type="http://schemas.openxmlformats.org/officeDocument/2006/relationships/customXml" Target="../ink/ink1962.xml"/><Relationship Id="rId32" Type="http://schemas.openxmlformats.org/officeDocument/2006/relationships/customXml" Target="../ink/ink1966.xml"/><Relationship Id="rId37" Type="http://schemas.openxmlformats.org/officeDocument/2006/relationships/image" Target="../media/image318.png"/><Relationship Id="rId40" Type="http://schemas.openxmlformats.org/officeDocument/2006/relationships/customXml" Target="../ink/ink1970.xml"/><Relationship Id="rId45" Type="http://schemas.openxmlformats.org/officeDocument/2006/relationships/image" Target="../media/image322.png"/><Relationship Id="rId53" Type="http://schemas.openxmlformats.org/officeDocument/2006/relationships/image" Target="../media/image326.png"/><Relationship Id="rId5" Type="http://schemas.openxmlformats.org/officeDocument/2006/relationships/image" Target="../media/image302.png"/><Relationship Id="rId19" Type="http://schemas.openxmlformats.org/officeDocument/2006/relationships/image" Target="../media/image309.png"/><Relationship Id="rId4" Type="http://schemas.openxmlformats.org/officeDocument/2006/relationships/customXml" Target="../ink/ink1952.xml"/><Relationship Id="rId9" Type="http://schemas.openxmlformats.org/officeDocument/2006/relationships/image" Target="../media/image304.png"/><Relationship Id="rId14" Type="http://schemas.openxmlformats.org/officeDocument/2006/relationships/customXml" Target="../ink/ink1957.xml"/><Relationship Id="rId22" Type="http://schemas.openxmlformats.org/officeDocument/2006/relationships/customXml" Target="../ink/ink1961.xml"/><Relationship Id="rId27" Type="http://schemas.openxmlformats.org/officeDocument/2006/relationships/image" Target="../media/image313.png"/><Relationship Id="rId30" Type="http://schemas.openxmlformats.org/officeDocument/2006/relationships/customXml" Target="../ink/ink1965.xml"/><Relationship Id="rId35" Type="http://schemas.openxmlformats.org/officeDocument/2006/relationships/image" Target="../media/image317.png"/><Relationship Id="rId43" Type="http://schemas.openxmlformats.org/officeDocument/2006/relationships/image" Target="../media/image321.png"/><Relationship Id="rId48" Type="http://schemas.openxmlformats.org/officeDocument/2006/relationships/customXml" Target="../ink/ink1974.xml"/><Relationship Id="rId56" Type="http://schemas.openxmlformats.org/officeDocument/2006/relationships/customXml" Target="../ink/ink1978.xml"/><Relationship Id="rId8" Type="http://schemas.openxmlformats.org/officeDocument/2006/relationships/customXml" Target="../ink/ink1954.xml"/><Relationship Id="rId51" Type="http://schemas.openxmlformats.org/officeDocument/2006/relationships/image" Target="../media/image325.png"/><Relationship Id="rId3" Type="http://schemas.openxmlformats.org/officeDocument/2006/relationships/image" Target="../media/image301.png"/><Relationship Id="rId12" Type="http://schemas.openxmlformats.org/officeDocument/2006/relationships/customXml" Target="../ink/ink1956.xml"/><Relationship Id="rId17" Type="http://schemas.openxmlformats.org/officeDocument/2006/relationships/image" Target="../media/image308.png"/><Relationship Id="rId25" Type="http://schemas.openxmlformats.org/officeDocument/2006/relationships/image" Target="../media/image312.png"/><Relationship Id="rId33" Type="http://schemas.openxmlformats.org/officeDocument/2006/relationships/image" Target="../media/image316.png"/><Relationship Id="rId38" Type="http://schemas.openxmlformats.org/officeDocument/2006/relationships/customXml" Target="../ink/ink1969.xml"/><Relationship Id="rId46" Type="http://schemas.openxmlformats.org/officeDocument/2006/relationships/customXml" Target="../ink/ink1973.xml"/><Relationship Id="rId20" Type="http://schemas.openxmlformats.org/officeDocument/2006/relationships/customXml" Target="../ink/ink1960.xml"/><Relationship Id="rId41" Type="http://schemas.openxmlformats.org/officeDocument/2006/relationships/image" Target="../media/image320.png"/><Relationship Id="rId54" Type="http://schemas.openxmlformats.org/officeDocument/2006/relationships/customXml" Target="../ink/ink197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53.xml"/><Relationship Id="rId15" Type="http://schemas.openxmlformats.org/officeDocument/2006/relationships/image" Target="../media/image307.png"/><Relationship Id="rId23" Type="http://schemas.openxmlformats.org/officeDocument/2006/relationships/image" Target="../media/image311.png"/><Relationship Id="rId28" Type="http://schemas.openxmlformats.org/officeDocument/2006/relationships/customXml" Target="../ink/ink1964.xml"/><Relationship Id="rId36" Type="http://schemas.openxmlformats.org/officeDocument/2006/relationships/customXml" Target="../ink/ink1968.xml"/><Relationship Id="rId49" Type="http://schemas.openxmlformats.org/officeDocument/2006/relationships/image" Target="../media/image324.png"/><Relationship Id="rId57" Type="http://schemas.openxmlformats.org/officeDocument/2006/relationships/image" Target="../media/image328.png"/><Relationship Id="rId10" Type="http://schemas.openxmlformats.org/officeDocument/2006/relationships/customXml" Target="../ink/ink1955.xml"/><Relationship Id="rId31" Type="http://schemas.openxmlformats.org/officeDocument/2006/relationships/image" Target="../media/image315.png"/><Relationship Id="rId44" Type="http://schemas.openxmlformats.org/officeDocument/2006/relationships/customXml" Target="../ink/ink1972.xml"/><Relationship Id="rId52" Type="http://schemas.openxmlformats.org/officeDocument/2006/relationships/customXml" Target="../ink/ink1976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6.png"/><Relationship Id="rId18" Type="http://schemas.openxmlformats.org/officeDocument/2006/relationships/customXml" Target="../ink/ink1987.xml"/><Relationship Id="rId26" Type="http://schemas.openxmlformats.org/officeDocument/2006/relationships/customXml" Target="../ink/ink1991.xml"/><Relationship Id="rId39" Type="http://schemas.openxmlformats.org/officeDocument/2006/relationships/image" Target="../media/image319.png"/><Relationship Id="rId21" Type="http://schemas.openxmlformats.org/officeDocument/2006/relationships/image" Target="../media/image310.png"/><Relationship Id="rId34" Type="http://schemas.openxmlformats.org/officeDocument/2006/relationships/customXml" Target="../ink/ink1995.xml"/><Relationship Id="rId42" Type="http://schemas.openxmlformats.org/officeDocument/2006/relationships/customXml" Target="../ink/ink1999.xml"/><Relationship Id="rId47" Type="http://schemas.openxmlformats.org/officeDocument/2006/relationships/image" Target="../media/image323.png"/><Relationship Id="rId50" Type="http://schemas.openxmlformats.org/officeDocument/2006/relationships/customXml" Target="../ink/ink2003.xml"/><Relationship Id="rId55" Type="http://schemas.openxmlformats.org/officeDocument/2006/relationships/image" Target="../media/image327.png"/><Relationship Id="rId7" Type="http://schemas.openxmlformats.org/officeDocument/2006/relationships/image" Target="../media/image303.png"/><Relationship Id="rId2" Type="http://schemas.openxmlformats.org/officeDocument/2006/relationships/customXml" Target="../ink/ink1979.xml"/><Relationship Id="rId16" Type="http://schemas.openxmlformats.org/officeDocument/2006/relationships/customXml" Target="../ink/ink1986.xml"/><Relationship Id="rId29" Type="http://schemas.openxmlformats.org/officeDocument/2006/relationships/image" Target="../media/image314.png"/><Relationship Id="rId11" Type="http://schemas.openxmlformats.org/officeDocument/2006/relationships/image" Target="../media/image305.png"/><Relationship Id="rId24" Type="http://schemas.openxmlformats.org/officeDocument/2006/relationships/customXml" Target="../ink/ink1990.xml"/><Relationship Id="rId32" Type="http://schemas.openxmlformats.org/officeDocument/2006/relationships/customXml" Target="../ink/ink1994.xml"/><Relationship Id="rId37" Type="http://schemas.openxmlformats.org/officeDocument/2006/relationships/image" Target="../media/image318.png"/><Relationship Id="rId40" Type="http://schemas.openxmlformats.org/officeDocument/2006/relationships/customXml" Target="../ink/ink1998.xml"/><Relationship Id="rId45" Type="http://schemas.openxmlformats.org/officeDocument/2006/relationships/image" Target="../media/image322.png"/><Relationship Id="rId53" Type="http://schemas.openxmlformats.org/officeDocument/2006/relationships/image" Target="../media/image326.png"/><Relationship Id="rId58" Type="http://schemas.openxmlformats.org/officeDocument/2006/relationships/customXml" Target="../ink/ink2007.xml"/><Relationship Id="rId5" Type="http://schemas.openxmlformats.org/officeDocument/2006/relationships/image" Target="../media/image302.png"/><Relationship Id="rId19" Type="http://schemas.openxmlformats.org/officeDocument/2006/relationships/image" Target="../media/image309.png"/><Relationship Id="rId4" Type="http://schemas.openxmlformats.org/officeDocument/2006/relationships/customXml" Target="../ink/ink1980.xml"/><Relationship Id="rId9" Type="http://schemas.openxmlformats.org/officeDocument/2006/relationships/image" Target="../media/image304.png"/><Relationship Id="rId14" Type="http://schemas.openxmlformats.org/officeDocument/2006/relationships/customXml" Target="../ink/ink1985.xml"/><Relationship Id="rId22" Type="http://schemas.openxmlformats.org/officeDocument/2006/relationships/customXml" Target="../ink/ink1989.xml"/><Relationship Id="rId27" Type="http://schemas.openxmlformats.org/officeDocument/2006/relationships/image" Target="../media/image313.png"/><Relationship Id="rId30" Type="http://schemas.openxmlformats.org/officeDocument/2006/relationships/customXml" Target="../ink/ink1993.xml"/><Relationship Id="rId35" Type="http://schemas.openxmlformats.org/officeDocument/2006/relationships/image" Target="../media/image317.png"/><Relationship Id="rId43" Type="http://schemas.openxmlformats.org/officeDocument/2006/relationships/image" Target="../media/image321.png"/><Relationship Id="rId48" Type="http://schemas.openxmlformats.org/officeDocument/2006/relationships/customXml" Target="../ink/ink2002.xml"/><Relationship Id="rId56" Type="http://schemas.openxmlformats.org/officeDocument/2006/relationships/customXml" Target="../ink/ink2006.xml"/><Relationship Id="rId8" Type="http://schemas.openxmlformats.org/officeDocument/2006/relationships/customXml" Target="../ink/ink1982.xml"/><Relationship Id="rId51" Type="http://schemas.openxmlformats.org/officeDocument/2006/relationships/image" Target="../media/image325.png"/><Relationship Id="rId3" Type="http://schemas.openxmlformats.org/officeDocument/2006/relationships/image" Target="../media/image301.png"/><Relationship Id="rId12" Type="http://schemas.openxmlformats.org/officeDocument/2006/relationships/customXml" Target="../ink/ink1984.xml"/><Relationship Id="rId17" Type="http://schemas.openxmlformats.org/officeDocument/2006/relationships/image" Target="../media/image308.png"/><Relationship Id="rId25" Type="http://schemas.openxmlformats.org/officeDocument/2006/relationships/image" Target="../media/image312.png"/><Relationship Id="rId33" Type="http://schemas.openxmlformats.org/officeDocument/2006/relationships/image" Target="../media/image316.png"/><Relationship Id="rId38" Type="http://schemas.openxmlformats.org/officeDocument/2006/relationships/customXml" Target="../ink/ink1997.xml"/><Relationship Id="rId46" Type="http://schemas.openxmlformats.org/officeDocument/2006/relationships/customXml" Target="../ink/ink2001.xml"/><Relationship Id="rId59" Type="http://schemas.openxmlformats.org/officeDocument/2006/relationships/image" Target="../media/image329.png"/><Relationship Id="rId20" Type="http://schemas.openxmlformats.org/officeDocument/2006/relationships/customXml" Target="../ink/ink1988.xml"/><Relationship Id="rId41" Type="http://schemas.openxmlformats.org/officeDocument/2006/relationships/image" Target="../media/image320.png"/><Relationship Id="rId54" Type="http://schemas.openxmlformats.org/officeDocument/2006/relationships/customXml" Target="../ink/ink200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81.xml"/><Relationship Id="rId15" Type="http://schemas.openxmlformats.org/officeDocument/2006/relationships/image" Target="../media/image307.png"/><Relationship Id="rId23" Type="http://schemas.openxmlformats.org/officeDocument/2006/relationships/image" Target="../media/image311.png"/><Relationship Id="rId28" Type="http://schemas.openxmlformats.org/officeDocument/2006/relationships/customXml" Target="../ink/ink1992.xml"/><Relationship Id="rId36" Type="http://schemas.openxmlformats.org/officeDocument/2006/relationships/customXml" Target="../ink/ink1996.xml"/><Relationship Id="rId49" Type="http://schemas.openxmlformats.org/officeDocument/2006/relationships/image" Target="../media/image324.png"/><Relationship Id="rId57" Type="http://schemas.openxmlformats.org/officeDocument/2006/relationships/image" Target="../media/image328.png"/><Relationship Id="rId10" Type="http://schemas.openxmlformats.org/officeDocument/2006/relationships/customXml" Target="../ink/ink1983.xml"/><Relationship Id="rId31" Type="http://schemas.openxmlformats.org/officeDocument/2006/relationships/image" Target="../media/image315.png"/><Relationship Id="rId44" Type="http://schemas.openxmlformats.org/officeDocument/2006/relationships/customXml" Target="../ink/ink2000.xml"/><Relationship Id="rId52" Type="http://schemas.openxmlformats.org/officeDocument/2006/relationships/customXml" Target="../ink/ink2004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6.png"/><Relationship Id="rId18" Type="http://schemas.openxmlformats.org/officeDocument/2006/relationships/customXml" Target="../ink/ink2016.xml"/><Relationship Id="rId26" Type="http://schemas.openxmlformats.org/officeDocument/2006/relationships/customXml" Target="../ink/ink2020.xml"/><Relationship Id="rId39" Type="http://schemas.openxmlformats.org/officeDocument/2006/relationships/image" Target="../media/image319.png"/><Relationship Id="rId21" Type="http://schemas.openxmlformats.org/officeDocument/2006/relationships/image" Target="../media/image310.png"/><Relationship Id="rId34" Type="http://schemas.openxmlformats.org/officeDocument/2006/relationships/customXml" Target="../ink/ink2024.xml"/><Relationship Id="rId42" Type="http://schemas.openxmlformats.org/officeDocument/2006/relationships/customXml" Target="../ink/ink2028.xml"/><Relationship Id="rId47" Type="http://schemas.openxmlformats.org/officeDocument/2006/relationships/image" Target="../media/image323.png"/><Relationship Id="rId50" Type="http://schemas.openxmlformats.org/officeDocument/2006/relationships/customXml" Target="../ink/ink2032.xml"/><Relationship Id="rId55" Type="http://schemas.openxmlformats.org/officeDocument/2006/relationships/image" Target="../media/image327.png"/><Relationship Id="rId63" Type="http://schemas.openxmlformats.org/officeDocument/2006/relationships/image" Target="../media/image331.png"/><Relationship Id="rId7" Type="http://schemas.openxmlformats.org/officeDocument/2006/relationships/image" Target="../media/image303.png"/><Relationship Id="rId2" Type="http://schemas.openxmlformats.org/officeDocument/2006/relationships/customXml" Target="../ink/ink2008.xml"/><Relationship Id="rId16" Type="http://schemas.openxmlformats.org/officeDocument/2006/relationships/customXml" Target="../ink/ink2015.xml"/><Relationship Id="rId29" Type="http://schemas.openxmlformats.org/officeDocument/2006/relationships/image" Target="../media/image314.png"/><Relationship Id="rId11" Type="http://schemas.openxmlformats.org/officeDocument/2006/relationships/image" Target="../media/image305.png"/><Relationship Id="rId24" Type="http://schemas.openxmlformats.org/officeDocument/2006/relationships/customXml" Target="../ink/ink2019.xml"/><Relationship Id="rId32" Type="http://schemas.openxmlformats.org/officeDocument/2006/relationships/customXml" Target="../ink/ink2023.xml"/><Relationship Id="rId37" Type="http://schemas.openxmlformats.org/officeDocument/2006/relationships/image" Target="../media/image318.png"/><Relationship Id="rId40" Type="http://schemas.openxmlformats.org/officeDocument/2006/relationships/customXml" Target="../ink/ink2027.xml"/><Relationship Id="rId45" Type="http://schemas.openxmlformats.org/officeDocument/2006/relationships/image" Target="../media/image322.png"/><Relationship Id="rId53" Type="http://schemas.openxmlformats.org/officeDocument/2006/relationships/image" Target="../media/image326.png"/><Relationship Id="rId58" Type="http://schemas.openxmlformats.org/officeDocument/2006/relationships/customXml" Target="../ink/ink2036.xml"/><Relationship Id="rId5" Type="http://schemas.openxmlformats.org/officeDocument/2006/relationships/image" Target="../media/image302.png"/><Relationship Id="rId61" Type="http://schemas.openxmlformats.org/officeDocument/2006/relationships/image" Target="../media/image330.png"/><Relationship Id="rId19" Type="http://schemas.openxmlformats.org/officeDocument/2006/relationships/image" Target="../media/image309.png"/><Relationship Id="rId14" Type="http://schemas.openxmlformats.org/officeDocument/2006/relationships/customXml" Target="../ink/ink2014.xml"/><Relationship Id="rId22" Type="http://schemas.openxmlformats.org/officeDocument/2006/relationships/customXml" Target="../ink/ink2018.xml"/><Relationship Id="rId27" Type="http://schemas.openxmlformats.org/officeDocument/2006/relationships/image" Target="../media/image313.png"/><Relationship Id="rId30" Type="http://schemas.openxmlformats.org/officeDocument/2006/relationships/customXml" Target="../ink/ink2022.xml"/><Relationship Id="rId35" Type="http://schemas.openxmlformats.org/officeDocument/2006/relationships/image" Target="../media/image317.png"/><Relationship Id="rId43" Type="http://schemas.openxmlformats.org/officeDocument/2006/relationships/image" Target="../media/image321.png"/><Relationship Id="rId48" Type="http://schemas.openxmlformats.org/officeDocument/2006/relationships/customXml" Target="../ink/ink2031.xml"/><Relationship Id="rId56" Type="http://schemas.openxmlformats.org/officeDocument/2006/relationships/customXml" Target="../ink/ink2035.xml"/><Relationship Id="rId8" Type="http://schemas.openxmlformats.org/officeDocument/2006/relationships/customXml" Target="../ink/ink2011.xml"/><Relationship Id="rId51" Type="http://schemas.openxmlformats.org/officeDocument/2006/relationships/image" Target="../media/image325.png"/><Relationship Id="rId3" Type="http://schemas.openxmlformats.org/officeDocument/2006/relationships/image" Target="../media/image301.png"/><Relationship Id="rId12" Type="http://schemas.openxmlformats.org/officeDocument/2006/relationships/customXml" Target="../ink/ink2013.xml"/><Relationship Id="rId17" Type="http://schemas.openxmlformats.org/officeDocument/2006/relationships/image" Target="../media/image308.png"/><Relationship Id="rId25" Type="http://schemas.openxmlformats.org/officeDocument/2006/relationships/image" Target="../media/image312.png"/><Relationship Id="rId33" Type="http://schemas.openxmlformats.org/officeDocument/2006/relationships/image" Target="../media/image316.png"/><Relationship Id="rId38" Type="http://schemas.openxmlformats.org/officeDocument/2006/relationships/customXml" Target="../ink/ink2026.xml"/><Relationship Id="rId46" Type="http://schemas.openxmlformats.org/officeDocument/2006/relationships/customXml" Target="../ink/ink2030.xml"/><Relationship Id="rId59" Type="http://schemas.openxmlformats.org/officeDocument/2006/relationships/image" Target="../media/image329.png"/><Relationship Id="rId20" Type="http://schemas.openxmlformats.org/officeDocument/2006/relationships/customXml" Target="../ink/ink2017.xml"/><Relationship Id="rId41" Type="http://schemas.openxmlformats.org/officeDocument/2006/relationships/image" Target="../media/image320.png"/><Relationship Id="rId54" Type="http://schemas.openxmlformats.org/officeDocument/2006/relationships/customXml" Target="../ink/ink2034.xml"/><Relationship Id="rId62" Type="http://schemas.openxmlformats.org/officeDocument/2006/relationships/customXml" Target="../ink/ink20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10.xml"/><Relationship Id="rId15" Type="http://schemas.openxmlformats.org/officeDocument/2006/relationships/image" Target="../media/image307.png"/><Relationship Id="rId23" Type="http://schemas.openxmlformats.org/officeDocument/2006/relationships/image" Target="../media/image311.png"/><Relationship Id="rId28" Type="http://schemas.openxmlformats.org/officeDocument/2006/relationships/customXml" Target="../ink/ink2021.xml"/><Relationship Id="rId36" Type="http://schemas.openxmlformats.org/officeDocument/2006/relationships/customXml" Target="../ink/ink2025.xml"/><Relationship Id="rId49" Type="http://schemas.openxmlformats.org/officeDocument/2006/relationships/image" Target="../media/image324.png"/><Relationship Id="rId57" Type="http://schemas.openxmlformats.org/officeDocument/2006/relationships/image" Target="../media/image328.png"/><Relationship Id="rId10" Type="http://schemas.openxmlformats.org/officeDocument/2006/relationships/customXml" Target="../ink/ink2012.xml"/><Relationship Id="rId31" Type="http://schemas.openxmlformats.org/officeDocument/2006/relationships/image" Target="../media/image315.png"/><Relationship Id="rId44" Type="http://schemas.openxmlformats.org/officeDocument/2006/relationships/customXml" Target="../ink/ink2029.xml"/><Relationship Id="rId52" Type="http://schemas.openxmlformats.org/officeDocument/2006/relationships/customXml" Target="../ink/ink2033.xml"/><Relationship Id="rId60" Type="http://schemas.openxmlformats.org/officeDocument/2006/relationships/customXml" Target="../ink/ink2037.xml"/><Relationship Id="rId4" Type="http://schemas.openxmlformats.org/officeDocument/2006/relationships/customXml" Target="../ink/ink2009.xml"/><Relationship Id="rId9" Type="http://schemas.openxmlformats.org/officeDocument/2006/relationships/image" Target="../media/image304.png"/></Relationships>
</file>

<file path=ppt/slides/_rels/slide4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51.xml"/><Relationship Id="rId21" Type="http://schemas.openxmlformats.org/officeDocument/2006/relationships/image" Target="../media/image310.png"/><Relationship Id="rId34" Type="http://schemas.openxmlformats.org/officeDocument/2006/relationships/customXml" Target="../ink/ink2055.xml"/><Relationship Id="rId42" Type="http://schemas.openxmlformats.org/officeDocument/2006/relationships/customXml" Target="../ink/ink2059.xml"/><Relationship Id="rId47" Type="http://schemas.openxmlformats.org/officeDocument/2006/relationships/image" Target="../media/image323.png"/><Relationship Id="rId50" Type="http://schemas.openxmlformats.org/officeDocument/2006/relationships/customXml" Target="../ink/ink2063.xml"/><Relationship Id="rId55" Type="http://schemas.openxmlformats.org/officeDocument/2006/relationships/image" Target="../media/image327.png"/><Relationship Id="rId63" Type="http://schemas.openxmlformats.org/officeDocument/2006/relationships/image" Target="../media/image331.png"/><Relationship Id="rId7" Type="http://schemas.openxmlformats.org/officeDocument/2006/relationships/image" Target="../media/image303.png"/><Relationship Id="rId2" Type="http://schemas.openxmlformats.org/officeDocument/2006/relationships/customXml" Target="../ink/ink2039.xml"/><Relationship Id="rId16" Type="http://schemas.openxmlformats.org/officeDocument/2006/relationships/customXml" Target="../ink/ink2046.xml"/><Relationship Id="rId29" Type="http://schemas.openxmlformats.org/officeDocument/2006/relationships/image" Target="../media/image314.png"/><Relationship Id="rId11" Type="http://schemas.openxmlformats.org/officeDocument/2006/relationships/image" Target="../media/image305.png"/><Relationship Id="rId24" Type="http://schemas.openxmlformats.org/officeDocument/2006/relationships/customXml" Target="../ink/ink2050.xml"/><Relationship Id="rId32" Type="http://schemas.openxmlformats.org/officeDocument/2006/relationships/customXml" Target="../ink/ink2054.xml"/><Relationship Id="rId37" Type="http://schemas.openxmlformats.org/officeDocument/2006/relationships/image" Target="../media/image318.png"/><Relationship Id="rId40" Type="http://schemas.openxmlformats.org/officeDocument/2006/relationships/customXml" Target="../ink/ink2058.xml"/><Relationship Id="rId45" Type="http://schemas.openxmlformats.org/officeDocument/2006/relationships/image" Target="../media/image322.png"/><Relationship Id="rId53" Type="http://schemas.openxmlformats.org/officeDocument/2006/relationships/image" Target="../media/image326.png"/><Relationship Id="rId58" Type="http://schemas.openxmlformats.org/officeDocument/2006/relationships/customXml" Target="../ink/ink2067.xml"/><Relationship Id="rId66" Type="http://schemas.openxmlformats.org/officeDocument/2006/relationships/customXml" Target="../ink/ink2071.xml"/><Relationship Id="rId5" Type="http://schemas.openxmlformats.org/officeDocument/2006/relationships/image" Target="../media/image302.png"/><Relationship Id="rId61" Type="http://schemas.openxmlformats.org/officeDocument/2006/relationships/image" Target="../media/image330.png"/><Relationship Id="rId19" Type="http://schemas.openxmlformats.org/officeDocument/2006/relationships/image" Target="../media/image309.png"/><Relationship Id="rId14" Type="http://schemas.openxmlformats.org/officeDocument/2006/relationships/customXml" Target="../ink/ink2045.xml"/><Relationship Id="rId22" Type="http://schemas.openxmlformats.org/officeDocument/2006/relationships/customXml" Target="../ink/ink2049.xml"/><Relationship Id="rId27" Type="http://schemas.openxmlformats.org/officeDocument/2006/relationships/image" Target="../media/image313.png"/><Relationship Id="rId30" Type="http://schemas.openxmlformats.org/officeDocument/2006/relationships/customXml" Target="../ink/ink2053.xml"/><Relationship Id="rId35" Type="http://schemas.openxmlformats.org/officeDocument/2006/relationships/image" Target="../media/image317.png"/><Relationship Id="rId43" Type="http://schemas.openxmlformats.org/officeDocument/2006/relationships/image" Target="../media/image321.png"/><Relationship Id="rId48" Type="http://schemas.openxmlformats.org/officeDocument/2006/relationships/customXml" Target="../ink/ink2062.xml"/><Relationship Id="rId56" Type="http://schemas.openxmlformats.org/officeDocument/2006/relationships/customXml" Target="../ink/ink2066.xml"/><Relationship Id="rId64" Type="http://schemas.openxmlformats.org/officeDocument/2006/relationships/customXml" Target="../ink/ink2070.xml"/><Relationship Id="rId8" Type="http://schemas.openxmlformats.org/officeDocument/2006/relationships/customXml" Target="../ink/ink2042.xml"/><Relationship Id="rId51" Type="http://schemas.openxmlformats.org/officeDocument/2006/relationships/image" Target="../media/image325.png"/><Relationship Id="rId3" Type="http://schemas.openxmlformats.org/officeDocument/2006/relationships/image" Target="../media/image301.png"/><Relationship Id="rId12" Type="http://schemas.openxmlformats.org/officeDocument/2006/relationships/customXml" Target="../ink/ink2044.xml"/><Relationship Id="rId17" Type="http://schemas.openxmlformats.org/officeDocument/2006/relationships/image" Target="../media/image308.png"/><Relationship Id="rId25" Type="http://schemas.openxmlformats.org/officeDocument/2006/relationships/image" Target="../media/image312.png"/><Relationship Id="rId33" Type="http://schemas.openxmlformats.org/officeDocument/2006/relationships/image" Target="../media/image316.png"/><Relationship Id="rId38" Type="http://schemas.openxmlformats.org/officeDocument/2006/relationships/customXml" Target="../ink/ink2057.xml"/><Relationship Id="rId46" Type="http://schemas.openxmlformats.org/officeDocument/2006/relationships/customXml" Target="../ink/ink2061.xml"/><Relationship Id="rId59" Type="http://schemas.openxmlformats.org/officeDocument/2006/relationships/image" Target="../media/image329.png"/><Relationship Id="rId67" Type="http://schemas.openxmlformats.org/officeDocument/2006/relationships/image" Target="../media/image333.png"/><Relationship Id="rId20" Type="http://schemas.openxmlformats.org/officeDocument/2006/relationships/customXml" Target="../ink/ink2048.xml"/><Relationship Id="rId41" Type="http://schemas.openxmlformats.org/officeDocument/2006/relationships/image" Target="../media/image320.png"/><Relationship Id="rId54" Type="http://schemas.openxmlformats.org/officeDocument/2006/relationships/customXml" Target="../ink/ink2065.xml"/><Relationship Id="rId62" Type="http://schemas.openxmlformats.org/officeDocument/2006/relationships/customXml" Target="../ink/ink20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41.xml"/><Relationship Id="rId15" Type="http://schemas.openxmlformats.org/officeDocument/2006/relationships/image" Target="../media/image307.png"/><Relationship Id="rId23" Type="http://schemas.openxmlformats.org/officeDocument/2006/relationships/image" Target="../media/image311.png"/><Relationship Id="rId28" Type="http://schemas.openxmlformats.org/officeDocument/2006/relationships/customXml" Target="../ink/ink2052.xml"/><Relationship Id="rId36" Type="http://schemas.openxmlformats.org/officeDocument/2006/relationships/customXml" Target="../ink/ink2056.xml"/><Relationship Id="rId49" Type="http://schemas.openxmlformats.org/officeDocument/2006/relationships/image" Target="../media/image324.png"/><Relationship Id="rId57" Type="http://schemas.openxmlformats.org/officeDocument/2006/relationships/image" Target="../media/image328.png"/><Relationship Id="rId10" Type="http://schemas.openxmlformats.org/officeDocument/2006/relationships/customXml" Target="../ink/ink2043.xml"/><Relationship Id="rId31" Type="http://schemas.openxmlformats.org/officeDocument/2006/relationships/image" Target="../media/image315.png"/><Relationship Id="rId44" Type="http://schemas.openxmlformats.org/officeDocument/2006/relationships/customXml" Target="../ink/ink2060.xml"/><Relationship Id="rId52" Type="http://schemas.openxmlformats.org/officeDocument/2006/relationships/customXml" Target="../ink/ink2064.xml"/><Relationship Id="rId60" Type="http://schemas.openxmlformats.org/officeDocument/2006/relationships/customXml" Target="../ink/ink2068.xml"/><Relationship Id="rId65" Type="http://schemas.openxmlformats.org/officeDocument/2006/relationships/image" Target="../media/image332.png"/><Relationship Id="rId4" Type="http://schemas.openxmlformats.org/officeDocument/2006/relationships/customXml" Target="../ink/ink2040.xml"/><Relationship Id="rId9" Type="http://schemas.openxmlformats.org/officeDocument/2006/relationships/image" Target="../media/image304.png"/><Relationship Id="rId13" Type="http://schemas.openxmlformats.org/officeDocument/2006/relationships/image" Target="../media/image306.png"/><Relationship Id="rId18" Type="http://schemas.openxmlformats.org/officeDocument/2006/relationships/customXml" Target="../ink/ink2047.xml"/><Relationship Id="rId39" Type="http://schemas.openxmlformats.org/officeDocument/2006/relationships/image" Target="../media/image319.png"/></Relationships>
</file>

<file path=ppt/slides/_rels/slide4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84.xml"/><Relationship Id="rId21" Type="http://schemas.openxmlformats.org/officeDocument/2006/relationships/image" Target="../media/image310.png"/><Relationship Id="rId42" Type="http://schemas.openxmlformats.org/officeDocument/2006/relationships/customXml" Target="../ink/ink2092.xml"/><Relationship Id="rId47" Type="http://schemas.openxmlformats.org/officeDocument/2006/relationships/image" Target="../media/image323.png"/><Relationship Id="rId63" Type="http://schemas.openxmlformats.org/officeDocument/2006/relationships/image" Target="../media/image331.png"/><Relationship Id="rId68" Type="http://schemas.openxmlformats.org/officeDocument/2006/relationships/customXml" Target="../ink/ink2105.xml"/><Relationship Id="rId16" Type="http://schemas.openxmlformats.org/officeDocument/2006/relationships/customXml" Target="../ink/ink2079.xml"/><Relationship Id="rId11" Type="http://schemas.openxmlformats.org/officeDocument/2006/relationships/image" Target="../media/image305.png"/><Relationship Id="rId32" Type="http://schemas.openxmlformats.org/officeDocument/2006/relationships/customXml" Target="../ink/ink2087.xml"/><Relationship Id="rId37" Type="http://schemas.openxmlformats.org/officeDocument/2006/relationships/image" Target="../media/image318.png"/><Relationship Id="rId53" Type="http://schemas.openxmlformats.org/officeDocument/2006/relationships/image" Target="../media/image326.png"/><Relationship Id="rId58" Type="http://schemas.openxmlformats.org/officeDocument/2006/relationships/customXml" Target="../ink/ink2100.xml"/><Relationship Id="rId74" Type="http://schemas.openxmlformats.org/officeDocument/2006/relationships/customXml" Target="../ink/ink2108.xml"/><Relationship Id="rId79" Type="http://schemas.openxmlformats.org/officeDocument/2006/relationships/image" Target="../media/image339.png"/><Relationship Id="rId5" Type="http://schemas.openxmlformats.org/officeDocument/2006/relationships/image" Target="../media/image302.png"/><Relationship Id="rId61" Type="http://schemas.openxmlformats.org/officeDocument/2006/relationships/image" Target="../media/image330.png"/><Relationship Id="rId19" Type="http://schemas.openxmlformats.org/officeDocument/2006/relationships/image" Target="../media/image309.png"/><Relationship Id="rId14" Type="http://schemas.openxmlformats.org/officeDocument/2006/relationships/customXml" Target="../ink/ink2078.xml"/><Relationship Id="rId22" Type="http://schemas.openxmlformats.org/officeDocument/2006/relationships/customXml" Target="../ink/ink2082.xml"/><Relationship Id="rId27" Type="http://schemas.openxmlformats.org/officeDocument/2006/relationships/image" Target="../media/image313.png"/><Relationship Id="rId30" Type="http://schemas.openxmlformats.org/officeDocument/2006/relationships/customXml" Target="../ink/ink2086.xml"/><Relationship Id="rId35" Type="http://schemas.openxmlformats.org/officeDocument/2006/relationships/image" Target="../media/image317.png"/><Relationship Id="rId43" Type="http://schemas.openxmlformats.org/officeDocument/2006/relationships/image" Target="../media/image321.png"/><Relationship Id="rId48" Type="http://schemas.openxmlformats.org/officeDocument/2006/relationships/customXml" Target="../ink/ink2095.xml"/><Relationship Id="rId56" Type="http://schemas.openxmlformats.org/officeDocument/2006/relationships/customXml" Target="../ink/ink2099.xml"/><Relationship Id="rId64" Type="http://schemas.openxmlformats.org/officeDocument/2006/relationships/customXml" Target="../ink/ink2103.xml"/><Relationship Id="rId69" Type="http://schemas.openxmlformats.org/officeDocument/2006/relationships/image" Target="../media/image334.png"/><Relationship Id="rId77" Type="http://schemas.openxmlformats.org/officeDocument/2006/relationships/image" Target="../media/image338.png"/><Relationship Id="rId8" Type="http://schemas.openxmlformats.org/officeDocument/2006/relationships/customXml" Target="../ink/ink2075.xml"/><Relationship Id="rId51" Type="http://schemas.openxmlformats.org/officeDocument/2006/relationships/image" Target="../media/image325.png"/><Relationship Id="rId72" Type="http://schemas.openxmlformats.org/officeDocument/2006/relationships/customXml" Target="../ink/ink2107.xml"/><Relationship Id="rId80" Type="http://schemas.openxmlformats.org/officeDocument/2006/relationships/customXml" Target="../ink/ink2111.xml"/><Relationship Id="rId3" Type="http://schemas.openxmlformats.org/officeDocument/2006/relationships/image" Target="../media/image301.png"/><Relationship Id="rId12" Type="http://schemas.openxmlformats.org/officeDocument/2006/relationships/customXml" Target="../ink/ink2077.xml"/><Relationship Id="rId17" Type="http://schemas.openxmlformats.org/officeDocument/2006/relationships/image" Target="../media/image308.png"/><Relationship Id="rId25" Type="http://schemas.openxmlformats.org/officeDocument/2006/relationships/image" Target="../media/image312.png"/><Relationship Id="rId33" Type="http://schemas.openxmlformats.org/officeDocument/2006/relationships/image" Target="../media/image316.png"/><Relationship Id="rId38" Type="http://schemas.openxmlformats.org/officeDocument/2006/relationships/customXml" Target="../ink/ink2090.xml"/><Relationship Id="rId46" Type="http://schemas.openxmlformats.org/officeDocument/2006/relationships/customXml" Target="../ink/ink2094.xml"/><Relationship Id="rId59" Type="http://schemas.openxmlformats.org/officeDocument/2006/relationships/image" Target="../media/image329.png"/><Relationship Id="rId67" Type="http://schemas.openxmlformats.org/officeDocument/2006/relationships/image" Target="../media/image333.png"/><Relationship Id="rId20" Type="http://schemas.openxmlformats.org/officeDocument/2006/relationships/customXml" Target="../ink/ink2081.xml"/><Relationship Id="rId41" Type="http://schemas.openxmlformats.org/officeDocument/2006/relationships/image" Target="../media/image320.png"/><Relationship Id="rId54" Type="http://schemas.openxmlformats.org/officeDocument/2006/relationships/customXml" Target="../ink/ink2098.xml"/><Relationship Id="rId62" Type="http://schemas.openxmlformats.org/officeDocument/2006/relationships/customXml" Target="../ink/ink2102.xml"/><Relationship Id="rId70" Type="http://schemas.openxmlformats.org/officeDocument/2006/relationships/customXml" Target="../ink/ink2106.xml"/><Relationship Id="rId75" Type="http://schemas.openxmlformats.org/officeDocument/2006/relationships/image" Target="../media/image3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74.xml"/><Relationship Id="rId15" Type="http://schemas.openxmlformats.org/officeDocument/2006/relationships/image" Target="../media/image307.png"/><Relationship Id="rId23" Type="http://schemas.openxmlformats.org/officeDocument/2006/relationships/image" Target="../media/image311.png"/><Relationship Id="rId28" Type="http://schemas.openxmlformats.org/officeDocument/2006/relationships/customXml" Target="../ink/ink2085.xml"/><Relationship Id="rId36" Type="http://schemas.openxmlformats.org/officeDocument/2006/relationships/customXml" Target="../ink/ink2089.xml"/><Relationship Id="rId49" Type="http://schemas.openxmlformats.org/officeDocument/2006/relationships/image" Target="../media/image324.png"/><Relationship Id="rId57" Type="http://schemas.openxmlformats.org/officeDocument/2006/relationships/image" Target="../media/image328.png"/><Relationship Id="rId10" Type="http://schemas.openxmlformats.org/officeDocument/2006/relationships/customXml" Target="../ink/ink2076.xml"/><Relationship Id="rId31" Type="http://schemas.openxmlformats.org/officeDocument/2006/relationships/image" Target="../media/image315.png"/><Relationship Id="rId44" Type="http://schemas.openxmlformats.org/officeDocument/2006/relationships/customXml" Target="../ink/ink2093.xml"/><Relationship Id="rId52" Type="http://schemas.openxmlformats.org/officeDocument/2006/relationships/customXml" Target="../ink/ink2097.xml"/><Relationship Id="rId60" Type="http://schemas.openxmlformats.org/officeDocument/2006/relationships/customXml" Target="../ink/ink2101.xml"/><Relationship Id="rId65" Type="http://schemas.openxmlformats.org/officeDocument/2006/relationships/image" Target="../media/image332.png"/><Relationship Id="rId73" Type="http://schemas.openxmlformats.org/officeDocument/2006/relationships/image" Target="../media/image336.png"/><Relationship Id="rId78" Type="http://schemas.openxmlformats.org/officeDocument/2006/relationships/customXml" Target="../ink/ink2110.xml"/><Relationship Id="rId81" Type="http://schemas.openxmlformats.org/officeDocument/2006/relationships/image" Target="../media/image340.png"/><Relationship Id="rId4" Type="http://schemas.openxmlformats.org/officeDocument/2006/relationships/customXml" Target="../ink/ink2073.xml"/><Relationship Id="rId9" Type="http://schemas.openxmlformats.org/officeDocument/2006/relationships/image" Target="../media/image304.png"/><Relationship Id="rId13" Type="http://schemas.openxmlformats.org/officeDocument/2006/relationships/image" Target="../media/image306.png"/><Relationship Id="rId18" Type="http://schemas.openxmlformats.org/officeDocument/2006/relationships/customXml" Target="../ink/ink2080.xml"/><Relationship Id="rId39" Type="http://schemas.openxmlformats.org/officeDocument/2006/relationships/image" Target="../media/image319.png"/><Relationship Id="rId34" Type="http://schemas.openxmlformats.org/officeDocument/2006/relationships/customXml" Target="../ink/ink2088.xml"/><Relationship Id="rId50" Type="http://schemas.openxmlformats.org/officeDocument/2006/relationships/customXml" Target="../ink/ink2096.xml"/><Relationship Id="rId55" Type="http://schemas.openxmlformats.org/officeDocument/2006/relationships/image" Target="../media/image327.png"/><Relationship Id="rId76" Type="http://schemas.openxmlformats.org/officeDocument/2006/relationships/customXml" Target="../ink/ink2109.xml"/><Relationship Id="rId7" Type="http://schemas.openxmlformats.org/officeDocument/2006/relationships/image" Target="../media/image303.png"/><Relationship Id="rId71" Type="http://schemas.openxmlformats.org/officeDocument/2006/relationships/image" Target="../media/image335.png"/><Relationship Id="rId2" Type="http://schemas.openxmlformats.org/officeDocument/2006/relationships/customXml" Target="../ink/ink2072.xml"/><Relationship Id="rId29" Type="http://schemas.openxmlformats.org/officeDocument/2006/relationships/image" Target="../media/image314.png"/><Relationship Id="rId24" Type="http://schemas.openxmlformats.org/officeDocument/2006/relationships/customXml" Target="../ink/ink2083.xml"/><Relationship Id="rId40" Type="http://schemas.openxmlformats.org/officeDocument/2006/relationships/customXml" Target="../ink/ink2091.xml"/><Relationship Id="rId45" Type="http://schemas.openxmlformats.org/officeDocument/2006/relationships/image" Target="../media/image322.png"/><Relationship Id="rId66" Type="http://schemas.openxmlformats.org/officeDocument/2006/relationships/customXml" Target="../ink/ink2104.xml"/></Relationships>
</file>

<file path=ppt/slides/_rels/slide4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24.xml"/><Relationship Id="rId21" Type="http://schemas.openxmlformats.org/officeDocument/2006/relationships/image" Target="../media/image310.png"/><Relationship Id="rId42" Type="http://schemas.openxmlformats.org/officeDocument/2006/relationships/customXml" Target="../ink/ink2132.xml"/><Relationship Id="rId47" Type="http://schemas.openxmlformats.org/officeDocument/2006/relationships/image" Target="../media/image323.png"/><Relationship Id="rId63" Type="http://schemas.openxmlformats.org/officeDocument/2006/relationships/image" Target="../media/image331.png"/><Relationship Id="rId68" Type="http://schemas.openxmlformats.org/officeDocument/2006/relationships/customXml" Target="../ink/ink2145.xml"/><Relationship Id="rId84" Type="http://schemas.openxmlformats.org/officeDocument/2006/relationships/customXml" Target="../ink/ink2153.xml"/><Relationship Id="rId89" Type="http://schemas.openxmlformats.org/officeDocument/2006/relationships/image" Target="../media/image344.png"/><Relationship Id="rId16" Type="http://schemas.openxmlformats.org/officeDocument/2006/relationships/customXml" Target="../ink/ink2119.xml"/><Relationship Id="rId11" Type="http://schemas.openxmlformats.org/officeDocument/2006/relationships/image" Target="../media/image305.png"/><Relationship Id="rId32" Type="http://schemas.openxmlformats.org/officeDocument/2006/relationships/customXml" Target="../ink/ink2127.xml"/><Relationship Id="rId37" Type="http://schemas.openxmlformats.org/officeDocument/2006/relationships/image" Target="../media/image318.png"/><Relationship Id="rId53" Type="http://schemas.openxmlformats.org/officeDocument/2006/relationships/image" Target="../media/image326.png"/><Relationship Id="rId58" Type="http://schemas.openxmlformats.org/officeDocument/2006/relationships/customXml" Target="../ink/ink2140.xml"/><Relationship Id="rId74" Type="http://schemas.openxmlformats.org/officeDocument/2006/relationships/customXml" Target="../ink/ink2148.xml"/><Relationship Id="rId79" Type="http://schemas.openxmlformats.org/officeDocument/2006/relationships/image" Target="../media/image339.png"/><Relationship Id="rId5" Type="http://schemas.openxmlformats.org/officeDocument/2006/relationships/image" Target="../media/image302.png"/><Relationship Id="rId90" Type="http://schemas.openxmlformats.org/officeDocument/2006/relationships/customXml" Target="../ink/ink2156.xml"/><Relationship Id="rId14" Type="http://schemas.openxmlformats.org/officeDocument/2006/relationships/customXml" Target="../ink/ink2118.xml"/><Relationship Id="rId22" Type="http://schemas.openxmlformats.org/officeDocument/2006/relationships/customXml" Target="../ink/ink2122.xml"/><Relationship Id="rId27" Type="http://schemas.openxmlformats.org/officeDocument/2006/relationships/image" Target="../media/image313.png"/><Relationship Id="rId30" Type="http://schemas.openxmlformats.org/officeDocument/2006/relationships/customXml" Target="../ink/ink2126.xml"/><Relationship Id="rId35" Type="http://schemas.openxmlformats.org/officeDocument/2006/relationships/image" Target="../media/image317.png"/><Relationship Id="rId43" Type="http://schemas.openxmlformats.org/officeDocument/2006/relationships/image" Target="../media/image321.png"/><Relationship Id="rId48" Type="http://schemas.openxmlformats.org/officeDocument/2006/relationships/customXml" Target="../ink/ink2135.xml"/><Relationship Id="rId56" Type="http://schemas.openxmlformats.org/officeDocument/2006/relationships/customXml" Target="../ink/ink2139.xml"/><Relationship Id="rId64" Type="http://schemas.openxmlformats.org/officeDocument/2006/relationships/customXml" Target="../ink/ink2143.xml"/><Relationship Id="rId69" Type="http://schemas.openxmlformats.org/officeDocument/2006/relationships/image" Target="../media/image334.png"/><Relationship Id="rId77" Type="http://schemas.openxmlformats.org/officeDocument/2006/relationships/image" Target="../media/image338.png"/><Relationship Id="rId8" Type="http://schemas.openxmlformats.org/officeDocument/2006/relationships/customXml" Target="../ink/ink2115.xml"/><Relationship Id="rId51" Type="http://schemas.openxmlformats.org/officeDocument/2006/relationships/image" Target="../media/image325.png"/><Relationship Id="rId72" Type="http://schemas.openxmlformats.org/officeDocument/2006/relationships/customXml" Target="../ink/ink2147.xml"/><Relationship Id="rId80" Type="http://schemas.openxmlformats.org/officeDocument/2006/relationships/customXml" Target="../ink/ink2151.xml"/><Relationship Id="rId85" Type="http://schemas.openxmlformats.org/officeDocument/2006/relationships/image" Target="../media/image342.png"/><Relationship Id="rId3" Type="http://schemas.openxmlformats.org/officeDocument/2006/relationships/image" Target="../media/image301.png"/><Relationship Id="rId12" Type="http://schemas.openxmlformats.org/officeDocument/2006/relationships/customXml" Target="../ink/ink2117.xml"/><Relationship Id="rId17" Type="http://schemas.openxmlformats.org/officeDocument/2006/relationships/image" Target="../media/image308.png"/><Relationship Id="rId25" Type="http://schemas.openxmlformats.org/officeDocument/2006/relationships/image" Target="../media/image312.png"/><Relationship Id="rId33" Type="http://schemas.openxmlformats.org/officeDocument/2006/relationships/image" Target="../media/image316.png"/><Relationship Id="rId38" Type="http://schemas.openxmlformats.org/officeDocument/2006/relationships/customXml" Target="../ink/ink2130.xml"/><Relationship Id="rId46" Type="http://schemas.openxmlformats.org/officeDocument/2006/relationships/customXml" Target="../ink/ink2134.xml"/><Relationship Id="rId59" Type="http://schemas.openxmlformats.org/officeDocument/2006/relationships/image" Target="../media/image329.png"/><Relationship Id="rId67" Type="http://schemas.openxmlformats.org/officeDocument/2006/relationships/image" Target="../media/image333.png"/><Relationship Id="rId20" Type="http://schemas.openxmlformats.org/officeDocument/2006/relationships/customXml" Target="../ink/ink2121.xml"/><Relationship Id="rId41" Type="http://schemas.openxmlformats.org/officeDocument/2006/relationships/image" Target="../media/image320.png"/><Relationship Id="rId54" Type="http://schemas.openxmlformats.org/officeDocument/2006/relationships/customXml" Target="../ink/ink2138.xml"/><Relationship Id="rId62" Type="http://schemas.openxmlformats.org/officeDocument/2006/relationships/customXml" Target="../ink/ink2142.xml"/><Relationship Id="rId70" Type="http://schemas.openxmlformats.org/officeDocument/2006/relationships/customXml" Target="../ink/ink2146.xml"/><Relationship Id="rId75" Type="http://schemas.openxmlformats.org/officeDocument/2006/relationships/image" Target="../media/image337.png"/><Relationship Id="rId83" Type="http://schemas.openxmlformats.org/officeDocument/2006/relationships/image" Target="../media/image341.png"/><Relationship Id="rId88" Type="http://schemas.openxmlformats.org/officeDocument/2006/relationships/customXml" Target="../ink/ink2155.xml"/><Relationship Id="rId91" Type="http://schemas.openxmlformats.org/officeDocument/2006/relationships/image" Target="../media/image34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14.xml"/><Relationship Id="rId15" Type="http://schemas.openxmlformats.org/officeDocument/2006/relationships/image" Target="../media/image307.png"/><Relationship Id="rId23" Type="http://schemas.openxmlformats.org/officeDocument/2006/relationships/image" Target="../media/image311.png"/><Relationship Id="rId28" Type="http://schemas.openxmlformats.org/officeDocument/2006/relationships/customXml" Target="../ink/ink2125.xml"/><Relationship Id="rId36" Type="http://schemas.openxmlformats.org/officeDocument/2006/relationships/customXml" Target="../ink/ink2129.xml"/><Relationship Id="rId49" Type="http://schemas.openxmlformats.org/officeDocument/2006/relationships/image" Target="../media/image324.png"/><Relationship Id="rId57" Type="http://schemas.openxmlformats.org/officeDocument/2006/relationships/image" Target="../media/image328.png"/><Relationship Id="rId10" Type="http://schemas.openxmlformats.org/officeDocument/2006/relationships/customXml" Target="../ink/ink2116.xml"/><Relationship Id="rId31" Type="http://schemas.openxmlformats.org/officeDocument/2006/relationships/image" Target="../media/image315.png"/><Relationship Id="rId44" Type="http://schemas.openxmlformats.org/officeDocument/2006/relationships/customXml" Target="../ink/ink2133.xml"/><Relationship Id="rId52" Type="http://schemas.openxmlformats.org/officeDocument/2006/relationships/customXml" Target="../ink/ink2137.xml"/><Relationship Id="rId60" Type="http://schemas.openxmlformats.org/officeDocument/2006/relationships/customXml" Target="../ink/ink2141.xml"/><Relationship Id="rId65" Type="http://schemas.openxmlformats.org/officeDocument/2006/relationships/image" Target="../media/image332.png"/><Relationship Id="rId73" Type="http://schemas.openxmlformats.org/officeDocument/2006/relationships/image" Target="../media/image336.png"/><Relationship Id="rId78" Type="http://schemas.openxmlformats.org/officeDocument/2006/relationships/customXml" Target="../ink/ink2150.xml"/><Relationship Id="rId81" Type="http://schemas.openxmlformats.org/officeDocument/2006/relationships/image" Target="../media/image340.png"/><Relationship Id="rId86" Type="http://schemas.openxmlformats.org/officeDocument/2006/relationships/customXml" Target="../ink/ink2154.xml"/><Relationship Id="rId4" Type="http://schemas.openxmlformats.org/officeDocument/2006/relationships/customXml" Target="../ink/ink2113.xml"/><Relationship Id="rId9" Type="http://schemas.openxmlformats.org/officeDocument/2006/relationships/image" Target="../media/image304.png"/><Relationship Id="rId13" Type="http://schemas.openxmlformats.org/officeDocument/2006/relationships/image" Target="../media/image306.png"/><Relationship Id="rId18" Type="http://schemas.openxmlformats.org/officeDocument/2006/relationships/customXml" Target="../ink/ink2120.xml"/><Relationship Id="rId39" Type="http://schemas.openxmlformats.org/officeDocument/2006/relationships/image" Target="../media/image319.png"/><Relationship Id="rId34" Type="http://schemas.openxmlformats.org/officeDocument/2006/relationships/customXml" Target="../ink/ink2128.xml"/><Relationship Id="rId50" Type="http://schemas.openxmlformats.org/officeDocument/2006/relationships/customXml" Target="../ink/ink2136.xml"/><Relationship Id="rId55" Type="http://schemas.openxmlformats.org/officeDocument/2006/relationships/image" Target="../media/image327.png"/><Relationship Id="rId76" Type="http://schemas.openxmlformats.org/officeDocument/2006/relationships/customXml" Target="../ink/ink2149.xml"/><Relationship Id="rId7" Type="http://schemas.openxmlformats.org/officeDocument/2006/relationships/image" Target="../media/image303.png"/><Relationship Id="rId71" Type="http://schemas.openxmlformats.org/officeDocument/2006/relationships/image" Target="../media/image335.png"/><Relationship Id="rId2" Type="http://schemas.openxmlformats.org/officeDocument/2006/relationships/customXml" Target="../ink/ink2112.xml"/><Relationship Id="rId29" Type="http://schemas.openxmlformats.org/officeDocument/2006/relationships/image" Target="../media/image314.png"/><Relationship Id="rId24" Type="http://schemas.openxmlformats.org/officeDocument/2006/relationships/customXml" Target="../ink/ink2123.xml"/><Relationship Id="rId40" Type="http://schemas.openxmlformats.org/officeDocument/2006/relationships/customXml" Target="../ink/ink2131.xml"/><Relationship Id="rId45" Type="http://schemas.openxmlformats.org/officeDocument/2006/relationships/image" Target="../media/image322.png"/><Relationship Id="rId66" Type="http://schemas.openxmlformats.org/officeDocument/2006/relationships/customXml" Target="../ink/ink2144.xml"/><Relationship Id="rId87" Type="http://schemas.openxmlformats.org/officeDocument/2006/relationships/image" Target="../media/image343.png"/><Relationship Id="rId61" Type="http://schemas.openxmlformats.org/officeDocument/2006/relationships/image" Target="../media/image330.png"/><Relationship Id="rId82" Type="http://schemas.openxmlformats.org/officeDocument/2006/relationships/customXml" Target="../ink/ink2152.xml"/><Relationship Id="rId19" Type="http://schemas.openxmlformats.org/officeDocument/2006/relationships/image" Target="../media/image30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47.xml"/><Relationship Id="rId26" Type="http://schemas.openxmlformats.org/officeDocument/2006/relationships/customXml" Target="../ink/ink51.xml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34" Type="http://schemas.openxmlformats.org/officeDocument/2006/relationships/customXml" Target="../ink/ink55.xml"/><Relationship Id="rId7" Type="http://schemas.openxmlformats.org/officeDocument/2006/relationships/image" Target="../media/image5.png"/><Relationship Id="rId12" Type="http://schemas.openxmlformats.org/officeDocument/2006/relationships/customXml" Target="../ink/ink44.xml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2" Type="http://schemas.openxmlformats.org/officeDocument/2006/relationships/customXml" Target="../ink/ink39.xml"/><Relationship Id="rId16" Type="http://schemas.openxmlformats.org/officeDocument/2006/relationships/customXml" Target="../ink/ink46.xml"/><Relationship Id="rId20" Type="http://schemas.openxmlformats.org/officeDocument/2006/relationships/customXml" Target="../ink/ink48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11" Type="http://schemas.openxmlformats.org/officeDocument/2006/relationships/image" Target="../media/image7.png"/><Relationship Id="rId24" Type="http://schemas.openxmlformats.org/officeDocument/2006/relationships/customXml" Target="../ink/ink50.xml"/><Relationship Id="rId32" Type="http://schemas.openxmlformats.org/officeDocument/2006/relationships/customXml" Target="../ink/ink54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4.png"/><Relationship Id="rId28" Type="http://schemas.openxmlformats.org/officeDocument/2006/relationships/customXml" Target="../ink/ink52.xml"/><Relationship Id="rId10" Type="http://schemas.openxmlformats.org/officeDocument/2006/relationships/customXml" Target="../ink/ink43.xml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" Type="http://schemas.openxmlformats.org/officeDocument/2006/relationships/customXml" Target="../ink/ink40.xml"/><Relationship Id="rId9" Type="http://schemas.openxmlformats.org/officeDocument/2006/relationships/image" Target="../media/image6.png"/><Relationship Id="rId14" Type="http://schemas.openxmlformats.org/officeDocument/2006/relationships/customXml" Target="../ink/ink45.xml"/><Relationship Id="rId22" Type="http://schemas.openxmlformats.org/officeDocument/2006/relationships/customXml" Target="../ink/ink49.xml"/><Relationship Id="rId27" Type="http://schemas.openxmlformats.org/officeDocument/2006/relationships/image" Target="../media/image16.png"/><Relationship Id="rId30" Type="http://schemas.openxmlformats.org/officeDocument/2006/relationships/customXml" Target="../ink/ink53.xml"/><Relationship Id="rId35" Type="http://schemas.openxmlformats.org/officeDocument/2006/relationships/image" Target="../media/image20.png"/><Relationship Id="rId8" Type="http://schemas.openxmlformats.org/officeDocument/2006/relationships/customXml" Target="../ink/ink42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1.png"/><Relationship Id="rId18" Type="http://schemas.openxmlformats.org/officeDocument/2006/relationships/customXml" Target="../ink/ink2165.xml"/><Relationship Id="rId26" Type="http://schemas.openxmlformats.org/officeDocument/2006/relationships/customXml" Target="../ink/ink2169.xml"/><Relationship Id="rId39" Type="http://schemas.openxmlformats.org/officeDocument/2006/relationships/image" Target="../media/image363.png"/><Relationship Id="rId21" Type="http://schemas.openxmlformats.org/officeDocument/2006/relationships/image" Target="../media/image355.png"/><Relationship Id="rId34" Type="http://schemas.openxmlformats.org/officeDocument/2006/relationships/customXml" Target="../ink/ink2173.xml"/><Relationship Id="rId7" Type="http://schemas.openxmlformats.org/officeDocument/2006/relationships/image" Target="../media/image348.png"/><Relationship Id="rId2" Type="http://schemas.openxmlformats.org/officeDocument/2006/relationships/customXml" Target="../ink/ink2157.xml"/><Relationship Id="rId16" Type="http://schemas.openxmlformats.org/officeDocument/2006/relationships/customXml" Target="../ink/ink2164.xml"/><Relationship Id="rId20" Type="http://schemas.openxmlformats.org/officeDocument/2006/relationships/customXml" Target="../ink/ink2166.xml"/><Relationship Id="rId29" Type="http://schemas.openxmlformats.org/officeDocument/2006/relationships/image" Target="../media/image359.png"/><Relationship Id="rId41" Type="http://schemas.openxmlformats.org/officeDocument/2006/relationships/image" Target="../media/image3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59.xml"/><Relationship Id="rId11" Type="http://schemas.openxmlformats.org/officeDocument/2006/relationships/image" Target="../media/image350.png"/><Relationship Id="rId24" Type="http://schemas.openxmlformats.org/officeDocument/2006/relationships/customXml" Target="../ink/ink2168.xml"/><Relationship Id="rId32" Type="http://schemas.openxmlformats.org/officeDocument/2006/relationships/customXml" Target="../ink/ink2172.xml"/><Relationship Id="rId37" Type="http://schemas.openxmlformats.org/officeDocument/2006/relationships/image" Target="../media/image53.png"/><Relationship Id="rId40" Type="http://schemas.openxmlformats.org/officeDocument/2006/relationships/customXml" Target="../ink/ink2176.xml"/><Relationship Id="rId5" Type="http://schemas.openxmlformats.org/officeDocument/2006/relationships/image" Target="../media/image347.png"/><Relationship Id="rId15" Type="http://schemas.openxmlformats.org/officeDocument/2006/relationships/image" Target="../media/image352.png"/><Relationship Id="rId23" Type="http://schemas.openxmlformats.org/officeDocument/2006/relationships/image" Target="../media/image356.png"/><Relationship Id="rId28" Type="http://schemas.openxmlformats.org/officeDocument/2006/relationships/customXml" Target="../ink/ink2170.xml"/><Relationship Id="rId36" Type="http://schemas.openxmlformats.org/officeDocument/2006/relationships/customXml" Target="../ink/ink2174.xml"/><Relationship Id="rId10" Type="http://schemas.openxmlformats.org/officeDocument/2006/relationships/customXml" Target="../ink/ink2161.xml"/><Relationship Id="rId19" Type="http://schemas.openxmlformats.org/officeDocument/2006/relationships/image" Target="../media/image354.png"/><Relationship Id="rId31" Type="http://schemas.openxmlformats.org/officeDocument/2006/relationships/image" Target="../media/image360.png"/><Relationship Id="rId4" Type="http://schemas.openxmlformats.org/officeDocument/2006/relationships/customXml" Target="../ink/ink2158.xml"/><Relationship Id="rId9" Type="http://schemas.openxmlformats.org/officeDocument/2006/relationships/image" Target="../media/image349.png"/><Relationship Id="rId14" Type="http://schemas.openxmlformats.org/officeDocument/2006/relationships/customXml" Target="../ink/ink2163.xml"/><Relationship Id="rId22" Type="http://schemas.openxmlformats.org/officeDocument/2006/relationships/customXml" Target="../ink/ink2167.xml"/><Relationship Id="rId27" Type="http://schemas.openxmlformats.org/officeDocument/2006/relationships/image" Target="../media/image358.png"/><Relationship Id="rId30" Type="http://schemas.openxmlformats.org/officeDocument/2006/relationships/customXml" Target="../ink/ink2171.xml"/><Relationship Id="rId35" Type="http://schemas.openxmlformats.org/officeDocument/2006/relationships/image" Target="../media/image362.png"/><Relationship Id="rId8" Type="http://schemas.openxmlformats.org/officeDocument/2006/relationships/customXml" Target="../ink/ink2160.xml"/><Relationship Id="rId3" Type="http://schemas.openxmlformats.org/officeDocument/2006/relationships/image" Target="../media/image346.png"/><Relationship Id="rId12" Type="http://schemas.openxmlformats.org/officeDocument/2006/relationships/customXml" Target="../ink/ink2162.xml"/><Relationship Id="rId17" Type="http://schemas.openxmlformats.org/officeDocument/2006/relationships/image" Target="../media/image353.png"/><Relationship Id="rId25" Type="http://schemas.openxmlformats.org/officeDocument/2006/relationships/image" Target="../media/image357.png"/><Relationship Id="rId33" Type="http://schemas.openxmlformats.org/officeDocument/2006/relationships/image" Target="../media/image361.png"/><Relationship Id="rId38" Type="http://schemas.openxmlformats.org/officeDocument/2006/relationships/customXml" Target="../ink/ink2175.xml"/></Relationships>
</file>

<file path=ppt/slides/_rels/slide5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89.xml"/><Relationship Id="rId21" Type="http://schemas.openxmlformats.org/officeDocument/2006/relationships/image" Target="../media/image355.png"/><Relationship Id="rId34" Type="http://schemas.openxmlformats.org/officeDocument/2006/relationships/customXml" Target="../ink/ink2193.xml"/><Relationship Id="rId42" Type="http://schemas.openxmlformats.org/officeDocument/2006/relationships/customXml" Target="../ink/ink2197.xml"/><Relationship Id="rId47" Type="http://schemas.openxmlformats.org/officeDocument/2006/relationships/image" Target="../media/image367.png"/><Relationship Id="rId50" Type="http://schemas.openxmlformats.org/officeDocument/2006/relationships/customXml" Target="../ink/ink2201.xml"/><Relationship Id="rId55" Type="http://schemas.openxmlformats.org/officeDocument/2006/relationships/image" Target="../media/image371.png"/><Relationship Id="rId63" Type="http://schemas.openxmlformats.org/officeDocument/2006/relationships/image" Target="../media/image375.png"/><Relationship Id="rId7" Type="http://schemas.openxmlformats.org/officeDocument/2006/relationships/image" Target="../media/image348.png"/><Relationship Id="rId2" Type="http://schemas.openxmlformats.org/officeDocument/2006/relationships/customXml" Target="../ink/ink2177.xml"/><Relationship Id="rId16" Type="http://schemas.openxmlformats.org/officeDocument/2006/relationships/customXml" Target="../ink/ink2184.xml"/><Relationship Id="rId29" Type="http://schemas.openxmlformats.org/officeDocument/2006/relationships/image" Target="../media/image359.png"/><Relationship Id="rId11" Type="http://schemas.openxmlformats.org/officeDocument/2006/relationships/image" Target="../media/image350.png"/><Relationship Id="rId24" Type="http://schemas.openxmlformats.org/officeDocument/2006/relationships/customXml" Target="../ink/ink2188.xml"/><Relationship Id="rId32" Type="http://schemas.openxmlformats.org/officeDocument/2006/relationships/customXml" Target="../ink/ink2192.xml"/><Relationship Id="rId37" Type="http://schemas.openxmlformats.org/officeDocument/2006/relationships/image" Target="../media/image53.png"/><Relationship Id="rId40" Type="http://schemas.openxmlformats.org/officeDocument/2006/relationships/customXml" Target="../ink/ink2196.xml"/><Relationship Id="rId45" Type="http://schemas.openxmlformats.org/officeDocument/2006/relationships/image" Target="../media/image366.png"/><Relationship Id="rId53" Type="http://schemas.openxmlformats.org/officeDocument/2006/relationships/image" Target="../media/image370.png"/><Relationship Id="rId58" Type="http://schemas.openxmlformats.org/officeDocument/2006/relationships/customXml" Target="../ink/ink2205.xml"/><Relationship Id="rId5" Type="http://schemas.openxmlformats.org/officeDocument/2006/relationships/image" Target="../media/image347.png"/><Relationship Id="rId61" Type="http://schemas.openxmlformats.org/officeDocument/2006/relationships/image" Target="../media/image374.png"/><Relationship Id="rId19" Type="http://schemas.openxmlformats.org/officeDocument/2006/relationships/image" Target="../media/image354.png"/><Relationship Id="rId14" Type="http://schemas.openxmlformats.org/officeDocument/2006/relationships/customXml" Target="../ink/ink2183.xml"/><Relationship Id="rId22" Type="http://schemas.openxmlformats.org/officeDocument/2006/relationships/customXml" Target="../ink/ink2187.xml"/><Relationship Id="rId27" Type="http://schemas.openxmlformats.org/officeDocument/2006/relationships/image" Target="../media/image358.png"/><Relationship Id="rId30" Type="http://schemas.openxmlformats.org/officeDocument/2006/relationships/customXml" Target="../ink/ink2191.xml"/><Relationship Id="rId35" Type="http://schemas.openxmlformats.org/officeDocument/2006/relationships/image" Target="../media/image362.png"/><Relationship Id="rId43" Type="http://schemas.openxmlformats.org/officeDocument/2006/relationships/image" Target="../media/image365.png"/><Relationship Id="rId48" Type="http://schemas.openxmlformats.org/officeDocument/2006/relationships/customXml" Target="../ink/ink2200.xml"/><Relationship Id="rId56" Type="http://schemas.openxmlformats.org/officeDocument/2006/relationships/customXml" Target="../ink/ink2204.xml"/><Relationship Id="rId64" Type="http://schemas.openxmlformats.org/officeDocument/2006/relationships/customXml" Target="../ink/ink2208.xml"/><Relationship Id="rId8" Type="http://schemas.openxmlformats.org/officeDocument/2006/relationships/customXml" Target="../ink/ink2180.xml"/><Relationship Id="rId51" Type="http://schemas.openxmlformats.org/officeDocument/2006/relationships/image" Target="../media/image369.png"/><Relationship Id="rId3" Type="http://schemas.openxmlformats.org/officeDocument/2006/relationships/image" Target="../media/image346.png"/><Relationship Id="rId12" Type="http://schemas.openxmlformats.org/officeDocument/2006/relationships/customXml" Target="../ink/ink2182.xml"/><Relationship Id="rId17" Type="http://schemas.openxmlformats.org/officeDocument/2006/relationships/image" Target="../media/image353.png"/><Relationship Id="rId25" Type="http://schemas.openxmlformats.org/officeDocument/2006/relationships/image" Target="../media/image357.png"/><Relationship Id="rId33" Type="http://schemas.openxmlformats.org/officeDocument/2006/relationships/image" Target="../media/image361.png"/><Relationship Id="rId38" Type="http://schemas.openxmlformats.org/officeDocument/2006/relationships/customXml" Target="../ink/ink2195.xml"/><Relationship Id="rId46" Type="http://schemas.openxmlformats.org/officeDocument/2006/relationships/customXml" Target="../ink/ink2199.xml"/><Relationship Id="rId59" Type="http://schemas.openxmlformats.org/officeDocument/2006/relationships/image" Target="../media/image373.png"/><Relationship Id="rId20" Type="http://schemas.openxmlformats.org/officeDocument/2006/relationships/customXml" Target="../ink/ink2186.xml"/><Relationship Id="rId41" Type="http://schemas.openxmlformats.org/officeDocument/2006/relationships/image" Target="../media/image364.png"/><Relationship Id="rId54" Type="http://schemas.openxmlformats.org/officeDocument/2006/relationships/customXml" Target="../ink/ink2203.xml"/><Relationship Id="rId62" Type="http://schemas.openxmlformats.org/officeDocument/2006/relationships/customXml" Target="../ink/ink220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79.xml"/><Relationship Id="rId15" Type="http://schemas.openxmlformats.org/officeDocument/2006/relationships/image" Target="../media/image352.png"/><Relationship Id="rId23" Type="http://schemas.openxmlformats.org/officeDocument/2006/relationships/image" Target="../media/image356.png"/><Relationship Id="rId28" Type="http://schemas.openxmlformats.org/officeDocument/2006/relationships/customXml" Target="../ink/ink2190.xml"/><Relationship Id="rId36" Type="http://schemas.openxmlformats.org/officeDocument/2006/relationships/customXml" Target="../ink/ink2194.xml"/><Relationship Id="rId49" Type="http://schemas.openxmlformats.org/officeDocument/2006/relationships/image" Target="../media/image368.png"/><Relationship Id="rId57" Type="http://schemas.openxmlformats.org/officeDocument/2006/relationships/image" Target="../media/image372.png"/><Relationship Id="rId10" Type="http://schemas.openxmlformats.org/officeDocument/2006/relationships/customXml" Target="../ink/ink2181.xml"/><Relationship Id="rId31" Type="http://schemas.openxmlformats.org/officeDocument/2006/relationships/image" Target="../media/image360.png"/><Relationship Id="rId44" Type="http://schemas.openxmlformats.org/officeDocument/2006/relationships/customXml" Target="../ink/ink2198.xml"/><Relationship Id="rId52" Type="http://schemas.openxmlformats.org/officeDocument/2006/relationships/customXml" Target="../ink/ink2202.xml"/><Relationship Id="rId60" Type="http://schemas.openxmlformats.org/officeDocument/2006/relationships/customXml" Target="../ink/ink2206.xml"/><Relationship Id="rId65" Type="http://schemas.openxmlformats.org/officeDocument/2006/relationships/image" Target="../media/image376.png"/><Relationship Id="rId4" Type="http://schemas.openxmlformats.org/officeDocument/2006/relationships/customXml" Target="../ink/ink2178.xml"/><Relationship Id="rId9" Type="http://schemas.openxmlformats.org/officeDocument/2006/relationships/image" Target="../media/image349.png"/><Relationship Id="rId13" Type="http://schemas.openxmlformats.org/officeDocument/2006/relationships/image" Target="../media/image351.png"/><Relationship Id="rId18" Type="http://schemas.openxmlformats.org/officeDocument/2006/relationships/customXml" Target="../ink/ink2185.xml"/><Relationship Id="rId39" Type="http://schemas.openxmlformats.org/officeDocument/2006/relationships/image" Target="../media/image363.png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21.xml"/><Relationship Id="rId21" Type="http://schemas.openxmlformats.org/officeDocument/2006/relationships/image" Target="../media/image355.png"/><Relationship Id="rId42" Type="http://schemas.openxmlformats.org/officeDocument/2006/relationships/customXml" Target="../ink/ink2229.xml"/><Relationship Id="rId47" Type="http://schemas.openxmlformats.org/officeDocument/2006/relationships/image" Target="../media/image367.png"/><Relationship Id="rId63" Type="http://schemas.openxmlformats.org/officeDocument/2006/relationships/image" Target="../media/image375.png"/><Relationship Id="rId68" Type="http://schemas.openxmlformats.org/officeDocument/2006/relationships/customXml" Target="../ink/ink2242.xml"/><Relationship Id="rId84" Type="http://schemas.openxmlformats.org/officeDocument/2006/relationships/customXml" Target="../ink/ink2250.xml"/><Relationship Id="rId89" Type="http://schemas.openxmlformats.org/officeDocument/2006/relationships/image" Target="../media/image182.png"/><Relationship Id="rId16" Type="http://schemas.openxmlformats.org/officeDocument/2006/relationships/customXml" Target="../ink/ink2216.xml"/><Relationship Id="rId11" Type="http://schemas.openxmlformats.org/officeDocument/2006/relationships/image" Target="../media/image350.png"/><Relationship Id="rId32" Type="http://schemas.openxmlformats.org/officeDocument/2006/relationships/customXml" Target="../ink/ink2224.xml"/><Relationship Id="rId37" Type="http://schemas.openxmlformats.org/officeDocument/2006/relationships/image" Target="../media/image53.png"/><Relationship Id="rId53" Type="http://schemas.openxmlformats.org/officeDocument/2006/relationships/image" Target="../media/image370.png"/><Relationship Id="rId58" Type="http://schemas.openxmlformats.org/officeDocument/2006/relationships/customXml" Target="../ink/ink2237.xml"/><Relationship Id="rId74" Type="http://schemas.openxmlformats.org/officeDocument/2006/relationships/customXml" Target="../ink/ink2245.xml"/><Relationship Id="rId79" Type="http://schemas.openxmlformats.org/officeDocument/2006/relationships/image" Target="../media/image383.png"/><Relationship Id="rId5" Type="http://schemas.openxmlformats.org/officeDocument/2006/relationships/image" Target="../media/image347.png"/><Relationship Id="rId90" Type="http://schemas.openxmlformats.org/officeDocument/2006/relationships/customXml" Target="../ink/ink2253.xml"/><Relationship Id="rId95" Type="http://schemas.openxmlformats.org/officeDocument/2006/relationships/image" Target="../media/image390.png"/><Relationship Id="rId22" Type="http://schemas.openxmlformats.org/officeDocument/2006/relationships/customXml" Target="../ink/ink2219.xml"/><Relationship Id="rId27" Type="http://schemas.openxmlformats.org/officeDocument/2006/relationships/image" Target="../media/image358.png"/><Relationship Id="rId43" Type="http://schemas.openxmlformats.org/officeDocument/2006/relationships/image" Target="../media/image365.png"/><Relationship Id="rId48" Type="http://schemas.openxmlformats.org/officeDocument/2006/relationships/customXml" Target="../ink/ink2232.xml"/><Relationship Id="rId64" Type="http://schemas.openxmlformats.org/officeDocument/2006/relationships/customXml" Target="../ink/ink2240.xml"/><Relationship Id="rId69" Type="http://schemas.openxmlformats.org/officeDocument/2006/relationships/image" Target="../media/image378.png"/><Relationship Id="rId8" Type="http://schemas.openxmlformats.org/officeDocument/2006/relationships/customXml" Target="../ink/ink2212.xml"/><Relationship Id="rId51" Type="http://schemas.openxmlformats.org/officeDocument/2006/relationships/image" Target="../media/image369.png"/><Relationship Id="rId72" Type="http://schemas.openxmlformats.org/officeDocument/2006/relationships/customXml" Target="../ink/ink2244.xml"/><Relationship Id="rId80" Type="http://schemas.openxmlformats.org/officeDocument/2006/relationships/customXml" Target="../ink/ink2248.xml"/><Relationship Id="rId85" Type="http://schemas.openxmlformats.org/officeDocument/2006/relationships/image" Target="../media/image386.png"/><Relationship Id="rId93" Type="http://schemas.openxmlformats.org/officeDocument/2006/relationships/image" Target="../media/image389.png"/><Relationship Id="rId3" Type="http://schemas.openxmlformats.org/officeDocument/2006/relationships/image" Target="../media/image346.png"/><Relationship Id="rId12" Type="http://schemas.openxmlformats.org/officeDocument/2006/relationships/customXml" Target="../ink/ink2214.xml"/><Relationship Id="rId17" Type="http://schemas.openxmlformats.org/officeDocument/2006/relationships/image" Target="../media/image353.png"/><Relationship Id="rId25" Type="http://schemas.openxmlformats.org/officeDocument/2006/relationships/image" Target="../media/image357.png"/><Relationship Id="rId33" Type="http://schemas.openxmlformats.org/officeDocument/2006/relationships/image" Target="../media/image361.png"/><Relationship Id="rId38" Type="http://schemas.openxmlformats.org/officeDocument/2006/relationships/customXml" Target="../ink/ink2227.xml"/><Relationship Id="rId46" Type="http://schemas.openxmlformats.org/officeDocument/2006/relationships/customXml" Target="../ink/ink2231.xml"/><Relationship Id="rId59" Type="http://schemas.openxmlformats.org/officeDocument/2006/relationships/image" Target="../media/image373.png"/><Relationship Id="rId67" Type="http://schemas.openxmlformats.org/officeDocument/2006/relationships/image" Target="../media/image377.png"/><Relationship Id="rId20" Type="http://schemas.openxmlformats.org/officeDocument/2006/relationships/customXml" Target="../ink/ink2218.xml"/><Relationship Id="rId41" Type="http://schemas.openxmlformats.org/officeDocument/2006/relationships/image" Target="../media/image364.png"/><Relationship Id="rId54" Type="http://schemas.openxmlformats.org/officeDocument/2006/relationships/customXml" Target="../ink/ink2235.xml"/><Relationship Id="rId62" Type="http://schemas.openxmlformats.org/officeDocument/2006/relationships/customXml" Target="../ink/ink2239.xml"/><Relationship Id="rId70" Type="http://schemas.openxmlformats.org/officeDocument/2006/relationships/customXml" Target="../ink/ink2243.xml"/><Relationship Id="rId75" Type="http://schemas.openxmlformats.org/officeDocument/2006/relationships/image" Target="../media/image381.png"/><Relationship Id="rId83" Type="http://schemas.openxmlformats.org/officeDocument/2006/relationships/image" Target="../media/image385.png"/><Relationship Id="rId88" Type="http://schemas.openxmlformats.org/officeDocument/2006/relationships/customXml" Target="../ink/ink2252.xml"/><Relationship Id="rId91" Type="http://schemas.openxmlformats.org/officeDocument/2006/relationships/image" Target="../media/image38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11.xml"/><Relationship Id="rId15" Type="http://schemas.openxmlformats.org/officeDocument/2006/relationships/image" Target="../media/image352.png"/><Relationship Id="rId23" Type="http://schemas.openxmlformats.org/officeDocument/2006/relationships/image" Target="../media/image356.png"/><Relationship Id="rId28" Type="http://schemas.openxmlformats.org/officeDocument/2006/relationships/customXml" Target="../ink/ink2222.xml"/><Relationship Id="rId36" Type="http://schemas.openxmlformats.org/officeDocument/2006/relationships/customXml" Target="../ink/ink2226.xml"/><Relationship Id="rId49" Type="http://schemas.openxmlformats.org/officeDocument/2006/relationships/image" Target="../media/image368.png"/><Relationship Id="rId57" Type="http://schemas.openxmlformats.org/officeDocument/2006/relationships/image" Target="../media/image372.png"/><Relationship Id="rId10" Type="http://schemas.openxmlformats.org/officeDocument/2006/relationships/customXml" Target="../ink/ink2213.xml"/><Relationship Id="rId31" Type="http://schemas.openxmlformats.org/officeDocument/2006/relationships/image" Target="../media/image360.png"/><Relationship Id="rId44" Type="http://schemas.openxmlformats.org/officeDocument/2006/relationships/customXml" Target="../ink/ink2230.xml"/><Relationship Id="rId52" Type="http://schemas.openxmlformats.org/officeDocument/2006/relationships/customXml" Target="../ink/ink2234.xml"/><Relationship Id="rId60" Type="http://schemas.openxmlformats.org/officeDocument/2006/relationships/customXml" Target="../ink/ink2238.xml"/><Relationship Id="rId65" Type="http://schemas.openxmlformats.org/officeDocument/2006/relationships/image" Target="../media/image376.png"/><Relationship Id="rId73" Type="http://schemas.openxmlformats.org/officeDocument/2006/relationships/image" Target="../media/image380.png"/><Relationship Id="rId78" Type="http://schemas.openxmlformats.org/officeDocument/2006/relationships/customXml" Target="../ink/ink2247.xml"/><Relationship Id="rId81" Type="http://schemas.openxmlformats.org/officeDocument/2006/relationships/image" Target="../media/image384.png"/><Relationship Id="rId86" Type="http://schemas.openxmlformats.org/officeDocument/2006/relationships/customXml" Target="../ink/ink2251.xml"/><Relationship Id="rId94" Type="http://schemas.openxmlformats.org/officeDocument/2006/relationships/customXml" Target="../ink/ink2255.xml"/><Relationship Id="rId4" Type="http://schemas.openxmlformats.org/officeDocument/2006/relationships/customXml" Target="../ink/ink2210.xml"/><Relationship Id="rId9" Type="http://schemas.openxmlformats.org/officeDocument/2006/relationships/image" Target="../media/image349.png"/><Relationship Id="rId13" Type="http://schemas.openxmlformats.org/officeDocument/2006/relationships/image" Target="../media/image351.png"/><Relationship Id="rId18" Type="http://schemas.openxmlformats.org/officeDocument/2006/relationships/customXml" Target="../ink/ink2217.xml"/><Relationship Id="rId39" Type="http://schemas.openxmlformats.org/officeDocument/2006/relationships/image" Target="../media/image363.png"/><Relationship Id="rId34" Type="http://schemas.openxmlformats.org/officeDocument/2006/relationships/customXml" Target="../ink/ink2225.xml"/><Relationship Id="rId50" Type="http://schemas.openxmlformats.org/officeDocument/2006/relationships/customXml" Target="../ink/ink2233.xml"/><Relationship Id="rId55" Type="http://schemas.openxmlformats.org/officeDocument/2006/relationships/image" Target="../media/image371.png"/><Relationship Id="rId76" Type="http://schemas.openxmlformats.org/officeDocument/2006/relationships/customXml" Target="../ink/ink2246.xml"/><Relationship Id="rId7" Type="http://schemas.openxmlformats.org/officeDocument/2006/relationships/image" Target="../media/image348.png"/><Relationship Id="rId71" Type="http://schemas.openxmlformats.org/officeDocument/2006/relationships/image" Target="../media/image379.png"/><Relationship Id="rId92" Type="http://schemas.openxmlformats.org/officeDocument/2006/relationships/customXml" Target="../ink/ink2254.xml"/><Relationship Id="rId2" Type="http://schemas.openxmlformats.org/officeDocument/2006/relationships/customXml" Target="../ink/ink2209.xml"/><Relationship Id="rId29" Type="http://schemas.openxmlformats.org/officeDocument/2006/relationships/image" Target="../media/image359.png"/><Relationship Id="rId24" Type="http://schemas.openxmlformats.org/officeDocument/2006/relationships/customXml" Target="../ink/ink2220.xml"/><Relationship Id="rId40" Type="http://schemas.openxmlformats.org/officeDocument/2006/relationships/customXml" Target="../ink/ink2228.xml"/><Relationship Id="rId45" Type="http://schemas.openxmlformats.org/officeDocument/2006/relationships/image" Target="../media/image366.png"/><Relationship Id="rId66" Type="http://schemas.openxmlformats.org/officeDocument/2006/relationships/customXml" Target="../ink/ink2241.xml"/><Relationship Id="rId87" Type="http://schemas.openxmlformats.org/officeDocument/2006/relationships/image" Target="../media/image387.png"/><Relationship Id="rId61" Type="http://schemas.openxmlformats.org/officeDocument/2006/relationships/image" Target="../media/image374.png"/><Relationship Id="rId82" Type="http://schemas.openxmlformats.org/officeDocument/2006/relationships/customXml" Target="../ink/ink2249.xml"/><Relationship Id="rId19" Type="http://schemas.openxmlformats.org/officeDocument/2006/relationships/image" Target="../media/image354.png"/><Relationship Id="rId14" Type="http://schemas.openxmlformats.org/officeDocument/2006/relationships/customXml" Target="../ink/ink2215.xml"/><Relationship Id="rId30" Type="http://schemas.openxmlformats.org/officeDocument/2006/relationships/customXml" Target="../ink/ink2223.xml"/><Relationship Id="rId35" Type="http://schemas.openxmlformats.org/officeDocument/2006/relationships/image" Target="../media/image362.png"/><Relationship Id="rId56" Type="http://schemas.openxmlformats.org/officeDocument/2006/relationships/customXml" Target="../ink/ink2236.xml"/><Relationship Id="rId77" Type="http://schemas.openxmlformats.org/officeDocument/2006/relationships/image" Target="../media/image382.png"/></Relationships>
</file>

<file path=ppt/slides/_rels/slide5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68.xml"/><Relationship Id="rId21" Type="http://schemas.openxmlformats.org/officeDocument/2006/relationships/image" Target="../media/image355.png"/><Relationship Id="rId42" Type="http://schemas.openxmlformats.org/officeDocument/2006/relationships/customXml" Target="../ink/ink2276.xml"/><Relationship Id="rId47" Type="http://schemas.openxmlformats.org/officeDocument/2006/relationships/image" Target="../media/image367.png"/><Relationship Id="rId63" Type="http://schemas.openxmlformats.org/officeDocument/2006/relationships/image" Target="../media/image375.png"/><Relationship Id="rId68" Type="http://schemas.openxmlformats.org/officeDocument/2006/relationships/customXml" Target="../ink/ink2289.xml"/><Relationship Id="rId84" Type="http://schemas.openxmlformats.org/officeDocument/2006/relationships/customXml" Target="../ink/ink2297.xml"/><Relationship Id="rId89" Type="http://schemas.openxmlformats.org/officeDocument/2006/relationships/image" Target="../media/image182.png"/><Relationship Id="rId112" Type="http://schemas.openxmlformats.org/officeDocument/2006/relationships/image" Target="../media/image398.png"/><Relationship Id="rId16" Type="http://schemas.openxmlformats.org/officeDocument/2006/relationships/customXml" Target="../ink/ink2263.xml"/><Relationship Id="rId107" Type="http://schemas.openxmlformats.org/officeDocument/2006/relationships/customXml" Target="../ink/ink2309.xml"/><Relationship Id="rId11" Type="http://schemas.openxmlformats.org/officeDocument/2006/relationships/image" Target="../media/image350.png"/><Relationship Id="rId32" Type="http://schemas.openxmlformats.org/officeDocument/2006/relationships/customXml" Target="../ink/ink2271.xml"/><Relationship Id="rId37" Type="http://schemas.openxmlformats.org/officeDocument/2006/relationships/image" Target="../media/image53.png"/><Relationship Id="rId53" Type="http://schemas.openxmlformats.org/officeDocument/2006/relationships/image" Target="../media/image370.png"/><Relationship Id="rId58" Type="http://schemas.openxmlformats.org/officeDocument/2006/relationships/customXml" Target="../ink/ink2284.xml"/><Relationship Id="rId74" Type="http://schemas.openxmlformats.org/officeDocument/2006/relationships/customXml" Target="../ink/ink2292.xml"/><Relationship Id="rId79" Type="http://schemas.openxmlformats.org/officeDocument/2006/relationships/image" Target="../media/image383.png"/><Relationship Id="rId102" Type="http://schemas.openxmlformats.org/officeDocument/2006/relationships/image" Target="../media/image393.png"/><Relationship Id="rId5" Type="http://schemas.openxmlformats.org/officeDocument/2006/relationships/image" Target="../media/image347.png"/><Relationship Id="rId90" Type="http://schemas.openxmlformats.org/officeDocument/2006/relationships/customXml" Target="../ink/ink2300.xml"/><Relationship Id="rId95" Type="http://schemas.openxmlformats.org/officeDocument/2006/relationships/image" Target="../media/image390.png"/><Relationship Id="rId22" Type="http://schemas.openxmlformats.org/officeDocument/2006/relationships/customXml" Target="../ink/ink2266.xml"/><Relationship Id="rId27" Type="http://schemas.openxmlformats.org/officeDocument/2006/relationships/image" Target="../media/image358.png"/><Relationship Id="rId43" Type="http://schemas.openxmlformats.org/officeDocument/2006/relationships/image" Target="../media/image365.png"/><Relationship Id="rId48" Type="http://schemas.openxmlformats.org/officeDocument/2006/relationships/customXml" Target="../ink/ink2279.xml"/><Relationship Id="rId64" Type="http://schemas.openxmlformats.org/officeDocument/2006/relationships/customXml" Target="../ink/ink2287.xml"/><Relationship Id="rId69" Type="http://schemas.openxmlformats.org/officeDocument/2006/relationships/image" Target="../media/image378.png"/><Relationship Id="rId113" Type="http://schemas.openxmlformats.org/officeDocument/2006/relationships/customXml" Target="../ink/ink2312.xml"/><Relationship Id="rId80" Type="http://schemas.openxmlformats.org/officeDocument/2006/relationships/customXml" Target="../ink/ink2295.xml"/><Relationship Id="rId85" Type="http://schemas.openxmlformats.org/officeDocument/2006/relationships/image" Target="../media/image386.png"/><Relationship Id="rId12" Type="http://schemas.openxmlformats.org/officeDocument/2006/relationships/customXml" Target="../ink/ink2261.xml"/><Relationship Id="rId17" Type="http://schemas.openxmlformats.org/officeDocument/2006/relationships/image" Target="../media/image353.png"/><Relationship Id="rId33" Type="http://schemas.openxmlformats.org/officeDocument/2006/relationships/image" Target="../media/image361.png"/><Relationship Id="rId38" Type="http://schemas.openxmlformats.org/officeDocument/2006/relationships/customXml" Target="../ink/ink2274.xml"/><Relationship Id="rId59" Type="http://schemas.openxmlformats.org/officeDocument/2006/relationships/image" Target="../media/image373.png"/><Relationship Id="rId103" Type="http://schemas.openxmlformats.org/officeDocument/2006/relationships/customXml" Target="../ink/ink2307.xml"/><Relationship Id="rId108" Type="http://schemas.openxmlformats.org/officeDocument/2006/relationships/image" Target="../media/image396.png"/><Relationship Id="rId54" Type="http://schemas.openxmlformats.org/officeDocument/2006/relationships/customXml" Target="../ink/ink2282.xml"/><Relationship Id="rId70" Type="http://schemas.openxmlformats.org/officeDocument/2006/relationships/customXml" Target="../ink/ink2290.xml"/><Relationship Id="rId75" Type="http://schemas.openxmlformats.org/officeDocument/2006/relationships/image" Target="../media/image381.png"/><Relationship Id="rId91" Type="http://schemas.openxmlformats.org/officeDocument/2006/relationships/image" Target="../media/image388.png"/><Relationship Id="rId96" Type="http://schemas.openxmlformats.org/officeDocument/2006/relationships/customXml" Target="../ink/ink230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58.xml"/><Relationship Id="rId15" Type="http://schemas.openxmlformats.org/officeDocument/2006/relationships/image" Target="../media/image352.png"/><Relationship Id="rId23" Type="http://schemas.openxmlformats.org/officeDocument/2006/relationships/image" Target="../media/image356.png"/><Relationship Id="rId28" Type="http://schemas.openxmlformats.org/officeDocument/2006/relationships/customXml" Target="../ink/ink2269.xml"/><Relationship Id="rId36" Type="http://schemas.openxmlformats.org/officeDocument/2006/relationships/customXml" Target="../ink/ink2273.xml"/><Relationship Id="rId49" Type="http://schemas.openxmlformats.org/officeDocument/2006/relationships/image" Target="../media/image368.png"/><Relationship Id="rId57" Type="http://schemas.openxmlformats.org/officeDocument/2006/relationships/image" Target="../media/image372.png"/><Relationship Id="rId106" Type="http://schemas.openxmlformats.org/officeDocument/2006/relationships/image" Target="../media/image395.png"/><Relationship Id="rId114" Type="http://schemas.openxmlformats.org/officeDocument/2006/relationships/image" Target="../media/image399.png"/><Relationship Id="rId10" Type="http://schemas.openxmlformats.org/officeDocument/2006/relationships/customXml" Target="../ink/ink2260.xml"/><Relationship Id="rId31" Type="http://schemas.openxmlformats.org/officeDocument/2006/relationships/image" Target="../media/image360.png"/><Relationship Id="rId44" Type="http://schemas.openxmlformats.org/officeDocument/2006/relationships/customXml" Target="../ink/ink2277.xml"/><Relationship Id="rId52" Type="http://schemas.openxmlformats.org/officeDocument/2006/relationships/customXml" Target="../ink/ink2281.xml"/><Relationship Id="rId60" Type="http://schemas.openxmlformats.org/officeDocument/2006/relationships/customXml" Target="../ink/ink2285.xml"/><Relationship Id="rId65" Type="http://schemas.openxmlformats.org/officeDocument/2006/relationships/image" Target="../media/image376.png"/><Relationship Id="rId73" Type="http://schemas.openxmlformats.org/officeDocument/2006/relationships/image" Target="../media/image380.png"/><Relationship Id="rId78" Type="http://schemas.openxmlformats.org/officeDocument/2006/relationships/customXml" Target="../ink/ink2294.xml"/><Relationship Id="rId81" Type="http://schemas.openxmlformats.org/officeDocument/2006/relationships/image" Target="../media/image384.png"/><Relationship Id="rId86" Type="http://schemas.openxmlformats.org/officeDocument/2006/relationships/customXml" Target="../ink/ink2298.xml"/><Relationship Id="rId94" Type="http://schemas.openxmlformats.org/officeDocument/2006/relationships/customXml" Target="../ink/ink2302.xml"/><Relationship Id="rId99" Type="http://schemas.openxmlformats.org/officeDocument/2006/relationships/customXml" Target="../ink/ink2305.xml"/><Relationship Id="rId101" Type="http://schemas.openxmlformats.org/officeDocument/2006/relationships/customXml" Target="../ink/ink2306.xml"/><Relationship Id="rId4" Type="http://schemas.openxmlformats.org/officeDocument/2006/relationships/customXml" Target="../ink/ink2257.xml"/><Relationship Id="rId9" Type="http://schemas.openxmlformats.org/officeDocument/2006/relationships/image" Target="../media/image349.png"/><Relationship Id="rId13" Type="http://schemas.openxmlformats.org/officeDocument/2006/relationships/image" Target="../media/image351.png"/><Relationship Id="rId18" Type="http://schemas.openxmlformats.org/officeDocument/2006/relationships/customXml" Target="../ink/ink2264.xml"/><Relationship Id="rId39" Type="http://schemas.openxmlformats.org/officeDocument/2006/relationships/image" Target="../media/image363.png"/><Relationship Id="rId109" Type="http://schemas.openxmlformats.org/officeDocument/2006/relationships/customXml" Target="../ink/ink2310.xml"/><Relationship Id="rId34" Type="http://schemas.openxmlformats.org/officeDocument/2006/relationships/customXml" Target="../ink/ink2272.xml"/><Relationship Id="rId50" Type="http://schemas.openxmlformats.org/officeDocument/2006/relationships/customXml" Target="../ink/ink2280.xml"/><Relationship Id="rId55" Type="http://schemas.openxmlformats.org/officeDocument/2006/relationships/image" Target="../media/image371.png"/><Relationship Id="rId76" Type="http://schemas.openxmlformats.org/officeDocument/2006/relationships/customXml" Target="../ink/ink2293.xml"/><Relationship Id="rId97" Type="http://schemas.openxmlformats.org/officeDocument/2006/relationships/customXml" Target="../ink/ink2304.xml"/><Relationship Id="rId104" Type="http://schemas.openxmlformats.org/officeDocument/2006/relationships/image" Target="../media/image394.png"/><Relationship Id="rId7" Type="http://schemas.openxmlformats.org/officeDocument/2006/relationships/image" Target="../media/image348.png"/><Relationship Id="rId71" Type="http://schemas.openxmlformats.org/officeDocument/2006/relationships/image" Target="../media/image379.png"/><Relationship Id="rId92" Type="http://schemas.openxmlformats.org/officeDocument/2006/relationships/customXml" Target="../ink/ink2301.xml"/><Relationship Id="rId2" Type="http://schemas.openxmlformats.org/officeDocument/2006/relationships/customXml" Target="../ink/ink2256.xml"/><Relationship Id="rId29" Type="http://schemas.openxmlformats.org/officeDocument/2006/relationships/image" Target="../media/image359.png"/><Relationship Id="rId24" Type="http://schemas.openxmlformats.org/officeDocument/2006/relationships/customXml" Target="../ink/ink2267.xml"/><Relationship Id="rId40" Type="http://schemas.openxmlformats.org/officeDocument/2006/relationships/customXml" Target="../ink/ink2275.xml"/><Relationship Id="rId45" Type="http://schemas.openxmlformats.org/officeDocument/2006/relationships/image" Target="../media/image366.png"/><Relationship Id="rId66" Type="http://schemas.openxmlformats.org/officeDocument/2006/relationships/customXml" Target="../ink/ink2288.xml"/><Relationship Id="rId87" Type="http://schemas.openxmlformats.org/officeDocument/2006/relationships/image" Target="../media/image387.png"/><Relationship Id="rId110" Type="http://schemas.openxmlformats.org/officeDocument/2006/relationships/image" Target="../media/image397.png"/><Relationship Id="rId61" Type="http://schemas.openxmlformats.org/officeDocument/2006/relationships/image" Target="../media/image374.png"/><Relationship Id="rId82" Type="http://schemas.openxmlformats.org/officeDocument/2006/relationships/customXml" Target="../ink/ink2296.xml"/><Relationship Id="rId19" Type="http://schemas.openxmlformats.org/officeDocument/2006/relationships/image" Target="../media/image354.png"/><Relationship Id="rId14" Type="http://schemas.openxmlformats.org/officeDocument/2006/relationships/customXml" Target="../ink/ink2262.xml"/><Relationship Id="rId30" Type="http://schemas.openxmlformats.org/officeDocument/2006/relationships/customXml" Target="../ink/ink2270.xml"/><Relationship Id="rId35" Type="http://schemas.openxmlformats.org/officeDocument/2006/relationships/image" Target="../media/image362.png"/><Relationship Id="rId56" Type="http://schemas.openxmlformats.org/officeDocument/2006/relationships/customXml" Target="../ink/ink2283.xml"/><Relationship Id="rId77" Type="http://schemas.openxmlformats.org/officeDocument/2006/relationships/image" Target="../media/image382.png"/><Relationship Id="rId100" Type="http://schemas.openxmlformats.org/officeDocument/2006/relationships/image" Target="../media/image392.png"/><Relationship Id="rId105" Type="http://schemas.openxmlformats.org/officeDocument/2006/relationships/customXml" Target="../ink/ink2308.xml"/><Relationship Id="rId8" Type="http://schemas.openxmlformats.org/officeDocument/2006/relationships/customXml" Target="../ink/ink2259.xml"/><Relationship Id="rId51" Type="http://schemas.openxmlformats.org/officeDocument/2006/relationships/image" Target="../media/image369.png"/><Relationship Id="rId72" Type="http://schemas.openxmlformats.org/officeDocument/2006/relationships/customXml" Target="../ink/ink2291.xml"/><Relationship Id="rId93" Type="http://schemas.openxmlformats.org/officeDocument/2006/relationships/image" Target="../media/image389.png"/><Relationship Id="rId98" Type="http://schemas.openxmlformats.org/officeDocument/2006/relationships/image" Target="../media/image391.png"/><Relationship Id="rId3" Type="http://schemas.openxmlformats.org/officeDocument/2006/relationships/image" Target="../media/image346.png"/><Relationship Id="rId25" Type="http://schemas.openxmlformats.org/officeDocument/2006/relationships/image" Target="../media/image357.png"/><Relationship Id="rId46" Type="http://schemas.openxmlformats.org/officeDocument/2006/relationships/customXml" Target="../ink/ink2278.xml"/><Relationship Id="rId67" Type="http://schemas.openxmlformats.org/officeDocument/2006/relationships/image" Target="../media/image377.png"/><Relationship Id="rId20" Type="http://schemas.openxmlformats.org/officeDocument/2006/relationships/customXml" Target="../ink/ink2265.xml"/><Relationship Id="rId41" Type="http://schemas.openxmlformats.org/officeDocument/2006/relationships/image" Target="../media/image364.png"/><Relationship Id="rId62" Type="http://schemas.openxmlformats.org/officeDocument/2006/relationships/customXml" Target="../ink/ink2286.xml"/><Relationship Id="rId83" Type="http://schemas.openxmlformats.org/officeDocument/2006/relationships/image" Target="../media/image385.png"/><Relationship Id="rId88" Type="http://schemas.openxmlformats.org/officeDocument/2006/relationships/customXml" Target="../ink/ink2299.xml"/><Relationship Id="rId111" Type="http://schemas.openxmlformats.org/officeDocument/2006/relationships/customXml" Target="../ink/ink2311.xml"/></Relationships>
</file>

<file path=ppt/slides/_rels/slide5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25.xml"/><Relationship Id="rId117" Type="http://schemas.openxmlformats.org/officeDocument/2006/relationships/customXml" Target="../ink/ink2371.xml"/><Relationship Id="rId21" Type="http://schemas.openxmlformats.org/officeDocument/2006/relationships/image" Target="../media/image355.png"/><Relationship Id="rId42" Type="http://schemas.openxmlformats.org/officeDocument/2006/relationships/customXml" Target="../ink/ink2333.xml"/><Relationship Id="rId47" Type="http://schemas.openxmlformats.org/officeDocument/2006/relationships/image" Target="../media/image367.png"/><Relationship Id="rId63" Type="http://schemas.openxmlformats.org/officeDocument/2006/relationships/image" Target="../media/image375.png"/><Relationship Id="rId68" Type="http://schemas.openxmlformats.org/officeDocument/2006/relationships/customXml" Target="../ink/ink2346.xml"/><Relationship Id="rId84" Type="http://schemas.openxmlformats.org/officeDocument/2006/relationships/customXml" Target="../ink/ink2354.xml"/><Relationship Id="rId89" Type="http://schemas.openxmlformats.org/officeDocument/2006/relationships/image" Target="../media/image182.png"/><Relationship Id="rId112" Type="http://schemas.openxmlformats.org/officeDocument/2006/relationships/image" Target="../media/image398.png"/><Relationship Id="rId16" Type="http://schemas.openxmlformats.org/officeDocument/2006/relationships/customXml" Target="../ink/ink2320.xml"/><Relationship Id="rId107" Type="http://schemas.openxmlformats.org/officeDocument/2006/relationships/customXml" Target="../ink/ink2366.xml"/><Relationship Id="rId11" Type="http://schemas.openxmlformats.org/officeDocument/2006/relationships/image" Target="../media/image350.png"/><Relationship Id="rId32" Type="http://schemas.openxmlformats.org/officeDocument/2006/relationships/customXml" Target="../ink/ink2328.xml"/><Relationship Id="rId37" Type="http://schemas.openxmlformats.org/officeDocument/2006/relationships/image" Target="../media/image53.png"/><Relationship Id="rId53" Type="http://schemas.openxmlformats.org/officeDocument/2006/relationships/image" Target="../media/image370.png"/><Relationship Id="rId58" Type="http://schemas.openxmlformats.org/officeDocument/2006/relationships/customXml" Target="../ink/ink2341.xml"/><Relationship Id="rId74" Type="http://schemas.openxmlformats.org/officeDocument/2006/relationships/customXml" Target="../ink/ink2349.xml"/><Relationship Id="rId79" Type="http://schemas.openxmlformats.org/officeDocument/2006/relationships/image" Target="../media/image383.png"/><Relationship Id="rId102" Type="http://schemas.openxmlformats.org/officeDocument/2006/relationships/image" Target="../media/image393.png"/><Relationship Id="rId123" Type="http://schemas.openxmlformats.org/officeDocument/2006/relationships/customXml" Target="../ink/ink2374.xml"/><Relationship Id="rId5" Type="http://schemas.openxmlformats.org/officeDocument/2006/relationships/image" Target="../media/image347.png"/><Relationship Id="rId90" Type="http://schemas.openxmlformats.org/officeDocument/2006/relationships/customXml" Target="../ink/ink2357.xml"/><Relationship Id="rId95" Type="http://schemas.openxmlformats.org/officeDocument/2006/relationships/image" Target="../media/image390.png"/><Relationship Id="rId22" Type="http://schemas.openxmlformats.org/officeDocument/2006/relationships/customXml" Target="../ink/ink2323.xml"/><Relationship Id="rId27" Type="http://schemas.openxmlformats.org/officeDocument/2006/relationships/image" Target="../media/image358.png"/><Relationship Id="rId43" Type="http://schemas.openxmlformats.org/officeDocument/2006/relationships/image" Target="../media/image365.png"/><Relationship Id="rId48" Type="http://schemas.openxmlformats.org/officeDocument/2006/relationships/customXml" Target="../ink/ink2336.xml"/><Relationship Id="rId64" Type="http://schemas.openxmlformats.org/officeDocument/2006/relationships/customXml" Target="../ink/ink2344.xml"/><Relationship Id="rId69" Type="http://schemas.openxmlformats.org/officeDocument/2006/relationships/image" Target="../media/image378.png"/><Relationship Id="rId113" Type="http://schemas.openxmlformats.org/officeDocument/2006/relationships/customXml" Target="../ink/ink2369.xml"/><Relationship Id="rId118" Type="http://schemas.openxmlformats.org/officeDocument/2006/relationships/image" Target="../media/image401.png"/><Relationship Id="rId80" Type="http://schemas.openxmlformats.org/officeDocument/2006/relationships/customXml" Target="../ink/ink2352.xml"/><Relationship Id="rId85" Type="http://schemas.openxmlformats.org/officeDocument/2006/relationships/image" Target="../media/image386.png"/><Relationship Id="rId12" Type="http://schemas.openxmlformats.org/officeDocument/2006/relationships/customXml" Target="../ink/ink2318.xml"/><Relationship Id="rId17" Type="http://schemas.openxmlformats.org/officeDocument/2006/relationships/image" Target="../media/image353.png"/><Relationship Id="rId33" Type="http://schemas.openxmlformats.org/officeDocument/2006/relationships/image" Target="../media/image361.png"/><Relationship Id="rId38" Type="http://schemas.openxmlformats.org/officeDocument/2006/relationships/customXml" Target="../ink/ink2331.xml"/><Relationship Id="rId59" Type="http://schemas.openxmlformats.org/officeDocument/2006/relationships/image" Target="../media/image373.png"/><Relationship Id="rId103" Type="http://schemas.openxmlformats.org/officeDocument/2006/relationships/customXml" Target="../ink/ink2364.xml"/><Relationship Id="rId108" Type="http://schemas.openxmlformats.org/officeDocument/2006/relationships/image" Target="../media/image396.png"/><Relationship Id="rId124" Type="http://schemas.openxmlformats.org/officeDocument/2006/relationships/image" Target="../media/image404.png"/><Relationship Id="rId54" Type="http://schemas.openxmlformats.org/officeDocument/2006/relationships/customXml" Target="../ink/ink2339.xml"/><Relationship Id="rId70" Type="http://schemas.openxmlformats.org/officeDocument/2006/relationships/customXml" Target="../ink/ink2347.xml"/><Relationship Id="rId75" Type="http://schemas.openxmlformats.org/officeDocument/2006/relationships/image" Target="../media/image381.png"/><Relationship Id="rId91" Type="http://schemas.openxmlformats.org/officeDocument/2006/relationships/image" Target="../media/image388.png"/><Relationship Id="rId96" Type="http://schemas.openxmlformats.org/officeDocument/2006/relationships/customXml" Target="../ink/ink23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15.xml"/><Relationship Id="rId23" Type="http://schemas.openxmlformats.org/officeDocument/2006/relationships/image" Target="../media/image356.png"/><Relationship Id="rId28" Type="http://schemas.openxmlformats.org/officeDocument/2006/relationships/customXml" Target="../ink/ink2326.xml"/><Relationship Id="rId49" Type="http://schemas.openxmlformats.org/officeDocument/2006/relationships/image" Target="../media/image368.png"/><Relationship Id="rId114" Type="http://schemas.openxmlformats.org/officeDocument/2006/relationships/image" Target="../media/image399.png"/><Relationship Id="rId119" Type="http://schemas.openxmlformats.org/officeDocument/2006/relationships/customXml" Target="../ink/ink2372.xml"/><Relationship Id="rId44" Type="http://schemas.openxmlformats.org/officeDocument/2006/relationships/customXml" Target="../ink/ink2334.xml"/><Relationship Id="rId60" Type="http://schemas.openxmlformats.org/officeDocument/2006/relationships/customXml" Target="../ink/ink2342.xml"/><Relationship Id="rId65" Type="http://schemas.openxmlformats.org/officeDocument/2006/relationships/image" Target="../media/image376.png"/><Relationship Id="rId81" Type="http://schemas.openxmlformats.org/officeDocument/2006/relationships/image" Target="../media/image384.png"/><Relationship Id="rId86" Type="http://schemas.openxmlformats.org/officeDocument/2006/relationships/customXml" Target="../ink/ink2355.xml"/><Relationship Id="rId13" Type="http://schemas.openxmlformats.org/officeDocument/2006/relationships/image" Target="../media/image351.png"/><Relationship Id="rId18" Type="http://schemas.openxmlformats.org/officeDocument/2006/relationships/customXml" Target="../ink/ink2321.xml"/><Relationship Id="rId39" Type="http://schemas.openxmlformats.org/officeDocument/2006/relationships/image" Target="../media/image363.png"/><Relationship Id="rId109" Type="http://schemas.openxmlformats.org/officeDocument/2006/relationships/customXml" Target="../ink/ink2367.xml"/><Relationship Id="rId34" Type="http://schemas.openxmlformats.org/officeDocument/2006/relationships/customXml" Target="../ink/ink2329.xml"/><Relationship Id="rId50" Type="http://schemas.openxmlformats.org/officeDocument/2006/relationships/customXml" Target="../ink/ink2337.xml"/><Relationship Id="rId55" Type="http://schemas.openxmlformats.org/officeDocument/2006/relationships/image" Target="../media/image371.png"/><Relationship Id="rId76" Type="http://schemas.openxmlformats.org/officeDocument/2006/relationships/customXml" Target="../ink/ink2350.xml"/><Relationship Id="rId97" Type="http://schemas.openxmlformats.org/officeDocument/2006/relationships/customXml" Target="../ink/ink2361.xml"/><Relationship Id="rId104" Type="http://schemas.openxmlformats.org/officeDocument/2006/relationships/image" Target="../media/image394.png"/><Relationship Id="rId120" Type="http://schemas.openxmlformats.org/officeDocument/2006/relationships/image" Target="../media/image402.png"/><Relationship Id="rId125" Type="http://schemas.openxmlformats.org/officeDocument/2006/relationships/customXml" Target="../ink/ink2375.xml"/><Relationship Id="rId7" Type="http://schemas.openxmlformats.org/officeDocument/2006/relationships/image" Target="../media/image348.png"/><Relationship Id="rId71" Type="http://schemas.openxmlformats.org/officeDocument/2006/relationships/image" Target="../media/image379.png"/><Relationship Id="rId92" Type="http://schemas.openxmlformats.org/officeDocument/2006/relationships/customXml" Target="../ink/ink2358.xml"/><Relationship Id="rId2" Type="http://schemas.openxmlformats.org/officeDocument/2006/relationships/customXml" Target="../ink/ink2313.xml"/><Relationship Id="rId29" Type="http://schemas.openxmlformats.org/officeDocument/2006/relationships/image" Target="../media/image359.png"/><Relationship Id="rId24" Type="http://schemas.openxmlformats.org/officeDocument/2006/relationships/customXml" Target="../ink/ink2324.xml"/><Relationship Id="rId40" Type="http://schemas.openxmlformats.org/officeDocument/2006/relationships/customXml" Target="../ink/ink2332.xml"/><Relationship Id="rId45" Type="http://schemas.openxmlformats.org/officeDocument/2006/relationships/image" Target="../media/image366.png"/><Relationship Id="rId66" Type="http://schemas.openxmlformats.org/officeDocument/2006/relationships/customXml" Target="../ink/ink2345.xml"/><Relationship Id="rId87" Type="http://schemas.openxmlformats.org/officeDocument/2006/relationships/image" Target="../media/image387.png"/><Relationship Id="rId110" Type="http://schemas.openxmlformats.org/officeDocument/2006/relationships/image" Target="../media/image397.png"/><Relationship Id="rId115" Type="http://schemas.openxmlformats.org/officeDocument/2006/relationships/customXml" Target="../ink/ink2370.xml"/><Relationship Id="rId61" Type="http://schemas.openxmlformats.org/officeDocument/2006/relationships/image" Target="../media/image374.png"/><Relationship Id="rId82" Type="http://schemas.openxmlformats.org/officeDocument/2006/relationships/customXml" Target="../ink/ink2353.xml"/><Relationship Id="rId19" Type="http://schemas.openxmlformats.org/officeDocument/2006/relationships/image" Target="../media/image354.png"/><Relationship Id="rId14" Type="http://schemas.openxmlformats.org/officeDocument/2006/relationships/customXml" Target="../ink/ink2319.xml"/><Relationship Id="rId30" Type="http://schemas.openxmlformats.org/officeDocument/2006/relationships/customXml" Target="../ink/ink2327.xml"/><Relationship Id="rId35" Type="http://schemas.openxmlformats.org/officeDocument/2006/relationships/image" Target="../media/image362.png"/><Relationship Id="rId56" Type="http://schemas.openxmlformats.org/officeDocument/2006/relationships/customXml" Target="../ink/ink2340.xml"/><Relationship Id="rId77" Type="http://schemas.openxmlformats.org/officeDocument/2006/relationships/image" Target="../media/image382.png"/><Relationship Id="rId100" Type="http://schemas.openxmlformats.org/officeDocument/2006/relationships/image" Target="../media/image392.png"/><Relationship Id="rId105" Type="http://schemas.openxmlformats.org/officeDocument/2006/relationships/customXml" Target="../ink/ink2365.xml"/><Relationship Id="rId126" Type="http://schemas.openxmlformats.org/officeDocument/2006/relationships/image" Target="../media/image405.png"/><Relationship Id="rId8" Type="http://schemas.openxmlformats.org/officeDocument/2006/relationships/customXml" Target="../ink/ink2316.xml"/><Relationship Id="rId51" Type="http://schemas.openxmlformats.org/officeDocument/2006/relationships/image" Target="../media/image369.png"/><Relationship Id="rId72" Type="http://schemas.openxmlformats.org/officeDocument/2006/relationships/customXml" Target="../ink/ink2348.xml"/><Relationship Id="rId93" Type="http://schemas.openxmlformats.org/officeDocument/2006/relationships/image" Target="../media/image389.png"/><Relationship Id="rId98" Type="http://schemas.openxmlformats.org/officeDocument/2006/relationships/image" Target="../media/image391.png"/><Relationship Id="rId121" Type="http://schemas.openxmlformats.org/officeDocument/2006/relationships/customXml" Target="../ink/ink2373.xml"/><Relationship Id="rId3" Type="http://schemas.openxmlformats.org/officeDocument/2006/relationships/image" Target="../media/image346.png"/><Relationship Id="rId25" Type="http://schemas.openxmlformats.org/officeDocument/2006/relationships/image" Target="../media/image357.png"/><Relationship Id="rId46" Type="http://schemas.openxmlformats.org/officeDocument/2006/relationships/customXml" Target="../ink/ink2335.xml"/><Relationship Id="rId67" Type="http://schemas.openxmlformats.org/officeDocument/2006/relationships/image" Target="../media/image377.png"/><Relationship Id="rId116" Type="http://schemas.openxmlformats.org/officeDocument/2006/relationships/image" Target="../media/image400.png"/><Relationship Id="rId20" Type="http://schemas.openxmlformats.org/officeDocument/2006/relationships/customXml" Target="../ink/ink2322.xml"/><Relationship Id="rId41" Type="http://schemas.openxmlformats.org/officeDocument/2006/relationships/image" Target="../media/image364.png"/><Relationship Id="rId62" Type="http://schemas.openxmlformats.org/officeDocument/2006/relationships/customXml" Target="../ink/ink2343.xml"/><Relationship Id="rId83" Type="http://schemas.openxmlformats.org/officeDocument/2006/relationships/image" Target="../media/image385.png"/><Relationship Id="rId88" Type="http://schemas.openxmlformats.org/officeDocument/2006/relationships/customXml" Target="../ink/ink2356.xml"/><Relationship Id="rId111" Type="http://schemas.openxmlformats.org/officeDocument/2006/relationships/customXml" Target="../ink/ink2368.xml"/><Relationship Id="rId15" Type="http://schemas.openxmlformats.org/officeDocument/2006/relationships/image" Target="../media/image352.png"/><Relationship Id="rId36" Type="http://schemas.openxmlformats.org/officeDocument/2006/relationships/customXml" Target="../ink/ink2330.xml"/><Relationship Id="rId57" Type="http://schemas.openxmlformats.org/officeDocument/2006/relationships/image" Target="../media/image372.png"/><Relationship Id="rId106" Type="http://schemas.openxmlformats.org/officeDocument/2006/relationships/image" Target="../media/image395.png"/><Relationship Id="rId10" Type="http://schemas.openxmlformats.org/officeDocument/2006/relationships/customXml" Target="../ink/ink2317.xml"/><Relationship Id="rId31" Type="http://schemas.openxmlformats.org/officeDocument/2006/relationships/image" Target="../media/image360.png"/><Relationship Id="rId52" Type="http://schemas.openxmlformats.org/officeDocument/2006/relationships/customXml" Target="../ink/ink2338.xml"/><Relationship Id="rId73" Type="http://schemas.openxmlformats.org/officeDocument/2006/relationships/image" Target="../media/image380.png"/><Relationship Id="rId78" Type="http://schemas.openxmlformats.org/officeDocument/2006/relationships/customXml" Target="../ink/ink2351.xml"/><Relationship Id="rId94" Type="http://schemas.openxmlformats.org/officeDocument/2006/relationships/customXml" Target="../ink/ink2359.xml"/><Relationship Id="rId99" Type="http://schemas.openxmlformats.org/officeDocument/2006/relationships/customXml" Target="../ink/ink2362.xml"/><Relationship Id="rId101" Type="http://schemas.openxmlformats.org/officeDocument/2006/relationships/customXml" Target="../ink/ink2363.xml"/><Relationship Id="rId122" Type="http://schemas.openxmlformats.org/officeDocument/2006/relationships/image" Target="../media/image403.png"/><Relationship Id="rId4" Type="http://schemas.openxmlformats.org/officeDocument/2006/relationships/customXml" Target="../ink/ink2314.xml"/><Relationship Id="rId9" Type="http://schemas.openxmlformats.org/officeDocument/2006/relationships/image" Target="../media/image349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0.png"/><Relationship Id="rId18" Type="http://schemas.openxmlformats.org/officeDocument/2006/relationships/customXml" Target="../ink/ink2384.xml"/><Relationship Id="rId26" Type="http://schemas.openxmlformats.org/officeDocument/2006/relationships/customXml" Target="../ink/ink2389.xml"/><Relationship Id="rId39" Type="http://schemas.openxmlformats.org/officeDocument/2006/relationships/image" Target="../media/image420.png"/><Relationship Id="rId21" Type="http://schemas.openxmlformats.org/officeDocument/2006/relationships/customXml" Target="../ink/ink2386.xml"/><Relationship Id="rId34" Type="http://schemas.openxmlformats.org/officeDocument/2006/relationships/image" Target="../media/image380.png"/><Relationship Id="rId7" Type="http://schemas.openxmlformats.org/officeDocument/2006/relationships/image" Target="../media/image53.png"/><Relationship Id="rId12" Type="http://schemas.openxmlformats.org/officeDocument/2006/relationships/customXml" Target="../ink/ink2381.xml"/><Relationship Id="rId17" Type="http://schemas.openxmlformats.org/officeDocument/2006/relationships/image" Target="../media/image412.png"/><Relationship Id="rId25" Type="http://schemas.openxmlformats.org/officeDocument/2006/relationships/image" Target="../media/image415.png"/><Relationship Id="rId33" Type="http://schemas.openxmlformats.org/officeDocument/2006/relationships/customXml" Target="../ink/ink2393.xml"/><Relationship Id="rId38" Type="http://schemas.openxmlformats.org/officeDocument/2006/relationships/customXml" Target="../ink/ink2396.xml"/><Relationship Id="rId2" Type="http://schemas.openxmlformats.org/officeDocument/2006/relationships/customXml" Target="../ink/ink2376.xml"/><Relationship Id="rId16" Type="http://schemas.openxmlformats.org/officeDocument/2006/relationships/customXml" Target="../ink/ink2383.xml"/><Relationship Id="rId20" Type="http://schemas.openxmlformats.org/officeDocument/2006/relationships/image" Target="../media/image413.png"/><Relationship Id="rId29" Type="http://schemas.openxmlformats.org/officeDocument/2006/relationships/customXml" Target="../ink/ink23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78.xml"/><Relationship Id="rId11" Type="http://schemas.openxmlformats.org/officeDocument/2006/relationships/image" Target="../media/image409.png"/><Relationship Id="rId24" Type="http://schemas.openxmlformats.org/officeDocument/2006/relationships/customXml" Target="../ink/ink2388.xml"/><Relationship Id="rId32" Type="http://schemas.openxmlformats.org/officeDocument/2006/relationships/image" Target="../media/image418.png"/><Relationship Id="rId37" Type="http://schemas.openxmlformats.org/officeDocument/2006/relationships/image" Target="../media/image419.png"/><Relationship Id="rId5" Type="http://schemas.openxmlformats.org/officeDocument/2006/relationships/image" Target="../media/image407.png"/><Relationship Id="rId15" Type="http://schemas.openxmlformats.org/officeDocument/2006/relationships/image" Target="../media/image411.png"/><Relationship Id="rId23" Type="http://schemas.openxmlformats.org/officeDocument/2006/relationships/image" Target="../media/image414.png"/><Relationship Id="rId28" Type="http://schemas.openxmlformats.org/officeDocument/2006/relationships/customXml" Target="../ink/ink2390.xml"/><Relationship Id="rId36" Type="http://schemas.openxmlformats.org/officeDocument/2006/relationships/customXml" Target="../ink/ink2395.xml"/><Relationship Id="rId10" Type="http://schemas.openxmlformats.org/officeDocument/2006/relationships/customXml" Target="../ink/ink2380.xml"/><Relationship Id="rId19" Type="http://schemas.openxmlformats.org/officeDocument/2006/relationships/customXml" Target="../ink/ink2385.xml"/><Relationship Id="rId31" Type="http://schemas.openxmlformats.org/officeDocument/2006/relationships/customXml" Target="../ink/ink2392.xml"/><Relationship Id="rId4" Type="http://schemas.openxmlformats.org/officeDocument/2006/relationships/customXml" Target="../ink/ink2377.xml"/><Relationship Id="rId9" Type="http://schemas.openxmlformats.org/officeDocument/2006/relationships/image" Target="../media/image408.png"/><Relationship Id="rId14" Type="http://schemas.openxmlformats.org/officeDocument/2006/relationships/customXml" Target="../ink/ink2382.xml"/><Relationship Id="rId22" Type="http://schemas.openxmlformats.org/officeDocument/2006/relationships/customXml" Target="../ink/ink2387.xml"/><Relationship Id="rId27" Type="http://schemas.openxmlformats.org/officeDocument/2006/relationships/image" Target="../media/image416.png"/><Relationship Id="rId30" Type="http://schemas.openxmlformats.org/officeDocument/2006/relationships/image" Target="../media/image417.png"/><Relationship Id="rId35" Type="http://schemas.openxmlformats.org/officeDocument/2006/relationships/customXml" Target="../ink/ink2394.xml"/><Relationship Id="rId8" Type="http://schemas.openxmlformats.org/officeDocument/2006/relationships/customXml" Target="../ink/ink2379.xml"/><Relationship Id="rId3" Type="http://schemas.openxmlformats.org/officeDocument/2006/relationships/image" Target="../media/image406.png"/></Relationships>
</file>

<file path=ppt/slides/_rels/slide5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10.xml"/><Relationship Id="rId21" Type="http://schemas.openxmlformats.org/officeDocument/2006/relationships/customXml" Target="../ink/ink2407.xml"/><Relationship Id="rId42" Type="http://schemas.openxmlformats.org/officeDocument/2006/relationships/customXml" Target="../ink/ink2419.xml"/><Relationship Id="rId47" Type="http://schemas.openxmlformats.org/officeDocument/2006/relationships/image" Target="../media/image424.png"/><Relationship Id="rId63" Type="http://schemas.openxmlformats.org/officeDocument/2006/relationships/image" Target="../media/image432.png"/><Relationship Id="rId68" Type="http://schemas.openxmlformats.org/officeDocument/2006/relationships/customXml" Target="../ink/ink2432.xml"/><Relationship Id="rId7" Type="http://schemas.openxmlformats.org/officeDocument/2006/relationships/image" Target="../media/image53.png"/><Relationship Id="rId2" Type="http://schemas.openxmlformats.org/officeDocument/2006/relationships/customXml" Target="../ink/ink2397.xml"/><Relationship Id="rId16" Type="http://schemas.openxmlformats.org/officeDocument/2006/relationships/customXml" Target="../ink/ink2404.xml"/><Relationship Id="rId29" Type="http://schemas.openxmlformats.org/officeDocument/2006/relationships/customXml" Target="../ink/ink2412.xml"/><Relationship Id="rId11" Type="http://schemas.openxmlformats.org/officeDocument/2006/relationships/image" Target="../media/image409.png"/><Relationship Id="rId24" Type="http://schemas.openxmlformats.org/officeDocument/2006/relationships/customXml" Target="../ink/ink2409.xml"/><Relationship Id="rId32" Type="http://schemas.openxmlformats.org/officeDocument/2006/relationships/image" Target="../media/image418.png"/><Relationship Id="rId37" Type="http://schemas.openxmlformats.org/officeDocument/2006/relationships/image" Target="../media/image419.png"/><Relationship Id="rId40" Type="http://schemas.openxmlformats.org/officeDocument/2006/relationships/customXml" Target="../ink/ink2418.xml"/><Relationship Id="rId45" Type="http://schemas.openxmlformats.org/officeDocument/2006/relationships/image" Target="../media/image423.png"/><Relationship Id="rId53" Type="http://schemas.openxmlformats.org/officeDocument/2006/relationships/image" Target="../media/image427.png"/><Relationship Id="rId58" Type="http://schemas.openxmlformats.org/officeDocument/2006/relationships/customXml" Target="../ink/ink2427.xml"/><Relationship Id="rId66" Type="http://schemas.openxmlformats.org/officeDocument/2006/relationships/customXml" Target="../ink/ink2431.xml"/><Relationship Id="rId5" Type="http://schemas.openxmlformats.org/officeDocument/2006/relationships/image" Target="../media/image407.png"/><Relationship Id="rId61" Type="http://schemas.openxmlformats.org/officeDocument/2006/relationships/image" Target="../media/image431.png"/><Relationship Id="rId19" Type="http://schemas.openxmlformats.org/officeDocument/2006/relationships/customXml" Target="../ink/ink2406.xml"/><Relationship Id="rId14" Type="http://schemas.openxmlformats.org/officeDocument/2006/relationships/customXml" Target="../ink/ink2403.xml"/><Relationship Id="rId22" Type="http://schemas.openxmlformats.org/officeDocument/2006/relationships/customXml" Target="../ink/ink2408.xml"/><Relationship Id="rId27" Type="http://schemas.openxmlformats.org/officeDocument/2006/relationships/image" Target="../media/image416.png"/><Relationship Id="rId30" Type="http://schemas.openxmlformats.org/officeDocument/2006/relationships/image" Target="../media/image417.png"/><Relationship Id="rId35" Type="http://schemas.openxmlformats.org/officeDocument/2006/relationships/customXml" Target="../ink/ink2415.xml"/><Relationship Id="rId43" Type="http://schemas.openxmlformats.org/officeDocument/2006/relationships/image" Target="../media/image422.png"/><Relationship Id="rId48" Type="http://schemas.openxmlformats.org/officeDocument/2006/relationships/customXml" Target="../ink/ink2422.xml"/><Relationship Id="rId56" Type="http://schemas.openxmlformats.org/officeDocument/2006/relationships/customXml" Target="../ink/ink2426.xml"/><Relationship Id="rId64" Type="http://schemas.openxmlformats.org/officeDocument/2006/relationships/customXml" Target="../ink/ink2430.xml"/><Relationship Id="rId69" Type="http://schemas.openxmlformats.org/officeDocument/2006/relationships/image" Target="../media/image435.png"/><Relationship Id="rId8" Type="http://schemas.openxmlformats.org/officeDocument/2006/relationships/customXml" Target="../ink/ink2400.xml"/><Relationship Id="rId51" Type="http://schemas.openxmlformats.org/officeDocument/2006/relationships/image" Target="../media/image426.png"/><Relationship Id="rId3" Type="http://schemas.openxmlformats.org/officeDocument/2006/relationships/image" Target="../media/image406.png"/><Relationship Id="rId12" Type="http://schemas.openxmlformats.org/officeDocument/2006/relationships/customXml" Target="../ink/ink2402.xml"/><Relationship Id="rId17" Type="http://schemas.openxmlformats.org/officeDocument/2006/relationships/image" Target="../media/image412.png"/><Relationship Id="rId25" Type="http://schemas.openxmlformats.org/officeDocument/2006/relationships/image" Target="../media/image415.png"/><Relationship Id="rId33" Type="http://schemas.openxmlformats.org/officeDocument/2006/relationships/customXml" Target="../ink/ink2414.xml"/><Relationship Id="rId38" Type="http://schemas.openxmlformats.org/officeDocument/2006/relationships/customXml" Target="../ink/ink2417.xml"/><Relationship Id="rId46" Type="http://schemas.openxmlformats.org/officeDocument/2006/relationships/customXml" Target="../ink/ink2421.xml"/><Relationship Id="rId59" Type="http://schemas.openxmlformats.org/officeDocument/2006/relationships/image" Target="../media/image430.png"/><Relationship Id="rId67" Type="http://schemas.openxmlformats.org/officeDocument/2006/relationships/image" Target="../media/image434.png"/><Relationship Id="rId20" Type="http://schemas.openxmlformats.org/officeDocument/2006/relationships/image" Target="../media/image413.png"/><Relationship Id="rId41" Type="http://schemas.openxmlformats.org/officeDocument/2006/relationships/image" Target="../media/image421.png"/><Relationship Id="rId54" Type="http://schemas.openxmlformats.org/officeDocument/2006/relationships/customXml" Target="../ink/ink2425.xml"/><Relationship Id="rId62" Type="http://schemas.openxmlformats.org/officeDocument/2006/relationships/customXml" Target="../ink/ink24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99.xml"/><Relationship Id="rId15" Type="http://schemas.openxmlformats.org/officeDocument/2006/relationships/image" Target="../media/image411.png"/><Relationship Id="rId23" Type="http://schemas.openxmlformats.org/officeDocument/2006/relationships/image" Target="../media/image414.png"/><Relationship Id="rId28" Type="http://schemas.openxmlformats.org/officeDocument/2006/relationships/customXml" Target="../ink/ink2411.xml"/><Relationship Id="rId36" Type="http://schemas.openxmlformats.org/officeDocument/2006/relationships/customXml" Target="../ink/ink2416.xml"/><Relationship Id="rId49" Type="http://schemas.openxmlformats.org/officeDocument/2006/relationships/image" Target="../media/image425.png"/><Relationship Id="rId57" Type="http://schemas.openxmlformats.org/officeDocument/2006/relationships/image" Target="../media/image429.png"/><Relationship Id="rId10" Type="http://schemas.openxmlformats.org/officeDocument/2006/relationships/customXml" Target="../ink/ink2401.xml"/><Relationship Id="rId31" Type="http://schemas.openxmlformats.org/officeDocument/2006/relationships/customXml" Target="../ink/ink2413.xml"/><Relationship Id="rId44" Type="http://schemas.openxmlformats.org/officeDocument/2006/relationships/customXml" Target="../ink/ink2420.xml"/><Relationship Id="rId52" Type="http://schemas.openxmlformats.org/officeDocument/2006/relationships/customXml" Target="../ink/ink2424.xml"/><Relationship Id="rId60" Type="http://schemas.openxmlformats.org/officeDocument/2006/relationships/customXml" Target="../ink/ink2428.xml"/><Relationship Id="rId65" Type="http://schemas.openxmlformats.org/officeDocument/2006/relationships/image" Target="../media/image433.png"/><Relationship Id="rId4" Type="http://schemas.openxmlformats.org/officeDocument/2006/relationships/customXml" Target="../ink/ink2398.xml"/><Relationship Id="rId9" Type="http://schemas.openxmlformats.org/officeDocument/2006/relationships/image" Target="../media/image408.png"/><Relationship Id="rId13" Type="http://schemas.openxmlformats.org/officeDocument/2006/relationships/image" Target="../media/image410.png"/><Relationship Id="rId18" Type="http://schemas.openxmlformats.org/officeDocument/2006/relationships/customXml" Target="../ink/ink2405.xml"/><Relationship Id="rId39" Type="http://schemas.openxmlformats.org/officeDocument/2006/relationships/image" Target="../media/image420.png"/><Relationship Id="rId34" Type="http://schemas.openxmlformats.org/officeDocument/2006/relationships/image" Target="../media/image380.png"/><Relationship Id="rId50" Type="http://schemas.openxmlformats.org/officeDocument/2006/relationships/customXml" Target="../ink/ink2423.xml"/><Relationship Id="rId55" Type="http://schemas.openxmlformats.org/officeDocument/2006/relationships/image" Target="../media/image428.png"/></Relationships>
</file>

<file path=ppt/slides/_rels/slide5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46.xml"/><Relationship Id="rId21" Type="http://schemas.openxmlformats.org/officeDocument/2006/relationships/customXml" Target="../ink/ink2443.xml"/><Relationship Id="rId42" Type="http://schemas.openxmlformats.org/officeDocument/2006/relationships/customXml" Target="../ink/ink2455.xml"/><Relationship Id="rId47" Type="http://schemas.openxmlformats.org/officeDocument/2006/relationships/image" Target="../media/image424.png"/><Relationship Id="rId63" Type="http://schemas.openxmlformats.org/officeDocument/2006/relationships/image" Target="../media/image432.png"/><Relationship Id="rId68" Type="http://schemas.openxmlformats.org/officeDocument/2006/relationships/customXml" Target="../ink/ink2468.xml"/><Relationship Id="rId7" Type="http://schemas.openxmlformats.org/officeDocument/2006/relationships/image" Target="../media/image53.png"/><Relationship Id="rId71" Type="http://schemas.openxmlformats.org/officeDocument/2006/relationships/image" Target="../media/image436.png"/><Relationship Id="rId2" Type="http://schemas.openxmlformats.org/officeDocument/2006/relationships/customXml" Target="../ink/ink2433.xml"/><Relationship Id="rId16" Type="http://schemas.openxmlformats.org/officeDocument/2006/relationships/customXml" Target="../ink/ink2440.xml"/><Relationship Id="rId29" Type="http://schemas.openxmlformats.org/officeDocument/2006/relationships/customXml" Target="../ink/ink2448.xml"/><Relationship Id="rId11" Type="http://schemas.openxmlformats.org/officeDocument/2006/relationships/image" Target="../media/image409.png"/><Relationship Id="rId24" Type="http://schemas.openxmlformats.org/officeDocument/2006/relationships/customXml" Target="../ink/ink2445.xml"/><Relationship Id="rId32" Type="http://schemas.openxmlformats.org/officeDocument/2006/relationships/image" Target="../media/image418.png"/><Relationship Id="rId37" Type="http://schemas.openxmlformats.org/officeDocument/2006/relationships/image" Target="../media/image419.png"/><Relationship Id="rId40" Type="http://schemas.openxmlformats.org/officeDocument/2006/relationships/customXml" Target="../ink/ink2454.xml"/><Relationship Id="rId45" Type="http://schemas.openxmlformats.org/officeDocument/2006/relationships/image" Target="../media/image423.png"/><Relationship Id="rId53" Type="http://schemas.openxmlformats.org/officeDocument/2006/relationships/image" Target="../media/image427.png"/><Relationship Id="rId58" Type="http://schemas.openxmlformats.org/officeDocument/2006/relationships/customXml" Target="../ink/ink2463.xml"/><Relationship Id="rId66" Type="http://schemas.openxmlformats.org/officeDocument/2006/relationships/customXml" Target="../ink/ink2467.xml"/><Relationship Id="rId5" Type="http://schemas.openxmlformats.org/officeDocument/2006/relationships/image" Target="../media/image407.png"/><Relationship Id="rId61" Type="http://schemas.openxmlformats.org/officeDocument/2006/relationships/image" Target="../media/image431.png"/><Relationship Id="rId19" Type="http://schemas.openxmlformats.org/officeDocument/2006/relationships/customXml" Target="../ink/ink2442.xml"/><Relationship Id="rId14" Type="http://schemas.openxmlformats.org/officeDocument/2006/relationships/customXml" Target="../ink/ink2439.xml"/><Relationship Id="rId22" Type="http://schemas.openxmlformats.org/officeDocument/2006/relationships/customXml" Target="../ink/ink2444.xml"/><Relationship Id="rId27" Type="http://schemas.openxmlformats.org/officeDocument/2006/relationships/image" Target="../media/image416.png"/><Relationship Id="rId30" Type="http://schemas.openxmlformats.org/officeDocument/2006/relationships/image" Target="../media/image417.png"/><Relationship Id="rId35" Type="http://schemas.openxmlformats.org/officeDocument/2006/relationships/customXml" Target="../ink/ink2451.xml"/><Relationship Id="rId43" Type="http://schemas.openxmlformats.org/officeDocument/2006/relationships/image" Target="../media/image422.png"/><Relationship Id="rId48" Type="http://schemas.openxmlformats.org/officeDocument/2006/relationships/customXml" Target="../ink/ink2458.xml"/><Relationship Id="rId56" Type="http://schemas.openxmlformats.org/officeDocument/2006/relationships/customXml" Target="../ink/ink2462.xml"/><Relationship Id="rId64" Type="http://schemas.openxmlformats.org/officeDocument/2006/relationships/customXml" Target="../ink/ink2466.xml"/><Relationship Id="rId69" Type="http://schemas.openxmlformats.org/officeDocument/2006/relationships/image" Target="../media/image435.png"/><Relationship Id="rId8" Type="http://schemas.openxmlformats.org/officeDocument/2006/relationships/customXml" Target="../ink/ink2436.xml"/><Relationship Id="rId51" Type="http://schemas.openxmlformats.org/officeDocument/2006/relationships/image" Target="../media/image426.png"/><Relationship Id="rId3" Type="http://schemas.openxmlformats.org/officeDocument/2006/relationships/image" Target="../media/image406.png"/><Relationship Id="rId12" Type="http://schemas.openxmlformats.org/officeDocument/2006/relationships/customXml" Target="../ink/ink2438.xml"/><Relationship Id="rId17" Type="http://schemas.openxmlformats.org/officeDocument/2006/relationships/image" Target="../media/image412.png"/><Relationship Id="rId25" Type="http://schemas.openxmlformats.org/officeDocument/2006/relationships/image" Target="../media/image415.png"/><Relationship Id="rId33" Type="http://schemas.openxmlformats.org/officeDocument/2006/relationships/customXml" Target="../ink/ink2450.xml"/><Relationship Id="rId38" Type="http://schemas.openxmlformats.org/officeDocument/2006/relationships/customXml" Target="../ink/ink2453.xml"/><Relationship Id="rId46" Type="http://schemas.openxmlformats.org/officeDocument/2006/relationships/customXml" Target="../ink/ink2457.xml"/><Relationship Id="rId59" Type="http://schemas.openxmlformats.org/officeDocument/2006/relationships/image" Target="../media/image430.png"/><Relationship Id="rId67" Type="http://schemas.openxmlformats.org/officeDocument/2006/relationships/image" Target="../media/image434.png"/><Relationship Id="rId20" Type="http://schemas.openxmlformats.org/officeDocument/2006/relationships/image" Target="../media/image413.png"/><Relationship Id="rId41" Type="http://schemas.openxmlformats.org/officeDocument/2006/relationships/image" Target="../media/image421.png"/><Relationship Id="rId54" Type="http://schemas.openxmlformats.org/officeDocument/2006/relationships/customXml" Target="../ink/ink2461.xml"/><Relationship Id="rId62" Type="http://schemas.openxmlformats.org/officeDocument/2006/relationships/customXml" Target="../ink/ink2465.xml"/><Relationship Id="rId70" Type="http://schemas.openxmlformats.org/officeDocument/2006/relationships/customXml" Target="../ink/ink24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35.xml"/><Relationship Id="rId15" Type="http://schemas.openxmlformats.org/officeDocument/2006/relationships/image" Target="../media/image411.png"/><Relationship Id="rId23" Type="http://schemas.openxmlformats.org/officeDocument/2006/relationships/image" Target="../media/image414.png"/><Relationship Id="rId28" Type="http://schemas.openxmlformats.org/officeDocument/2006/relationships/customXml" Target="../ink/ink2447.xml"/><Relationship Id="rId36" Type="http://schemas.openxmlformats.org/officeDocument/2006/relationships/customXml" Target="../ink/ink2452.xml"/><Relationship Id="rId49" Type="http://schemas.openxmlformats.org/officeDocument/2006/relationships/image" Target="../media/image425.png"/><Relationship Id="rId57" Type="http://schemas.openxmlformats.org/officeDocument/2006/relationships/image" Target="../media/image429.png"/><Relationship Id="rId10" Type="http://schemas.openxmlformats.org/officeDocument/2006/relationships/customXml" Target="../ink/ink2437.xml"/><Relationship Id="rId31" Type="http://schemas.openxmlformats.org/officeDocument/2006/relationships/customXml" Target="../ink/ink2449.xml"/><Relationship Id="rId44" Type="http://schemas.openxmlformats.org/officeDocument/2006/relationships/customXml" Target="../ink/ink2456.xml"/><Relationship Id="rId52" Type="http://schemas.openxmlformats.org/officeDocument/2006/relationships/customXml" Target="../ink/ink2460.xml"/><Relationship Id="rId60" Type="http://schemas.openxmlformats.org/officeDocument/2006/relationships/customXml" Target="../ink/ink2464.xml"/><Relationship Id="rId65" Type="http://schemas.openxmlformats.org/officeDocument/2006/relationships/image" Target="../media/image433.png"/><Relationship Id="rId4" Type="http://schemas.openxmlformats.org/officeDocument/2006/relationships/customXml" Target="../ink/ink2434.xml"/><Relationship Id="rId9" Type="http://schemas.openxmlformats.org/officeDocument/2006/relationships/image" Target="../media/image408.png"/><Relationship Id="rId13" Type="http://schemas.openxmlformats.org/officeDocument/2006/relationships/image" Target="../media/image410.png"/><Relationship Id="rId18" Type="http://schemas.openxmlformats.org/officeDocument/2006/relationships/customXml" Target="../ink/ink2441.xml"/><Relationship Id="rId39" Type="http://schemas.openxmlformats.org/officeDocument/2006/relationships/image" Target="../media/image420.png"/><Relationship Id="rId34" Type="http://schemas.openxmlformats.org/officeDocument/2006/relationships/image" Target="../media/image380.png"/><Relationship Id="rId50" Type="http://schemas.openxmlformats.org/officeDocument/2006/relationships/customXml" Target="../ink/ink2459.xml"/><Relationship Id="rId55" Type="http://schemas.openxmlformats.org/officeDocument/2006/relationships/image" Target="../media/image428.png"/></Relationships>
</file>

<file path=ppt/slides/_rels/slide5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83.xml"/><Relationship Id="rId21" Type="http://schemas.openxmlformats.org/officeDocument/2006/relationships/customXml" Target="../ink/ink2480.xml"/><Relationship Id="rId42" Type="http://schemas.openxmlformats.org/officeDocument/2006/relationships/customXml" Target="../ink/ink2492.xml"/><Relationship Id="rId47" Type="http://schemas.openxmlformats.org/officeDocument/2006/relationships/image" Target="../media/image424.png"/><Relationship Id="rId63" Type="http://schemas.openxmlformats.org/officeDocument/2006/relationships/image" Target="../media/image432.png"/><Relationship Id="rId68" Type="http://schemas.openxmlformats.org/officeDocument/2006/relationships/customXml" Target="../ink/ink2505.xml"/><Relationship Id="rId2" Type="http://schemas.openxmlformats.org/officeDocument/2006/relationships/customXml" Target="../ink/ink2470.xml"/><Relationship Id="rId16" Type="http://schemas.openxmlformats.org/officeDocument/2006/relationships/customXml" Target="../ink/ink2477.xml"/><Relationship Id="rId29" Type="http://schemas.openxmlformats.org/officeDocument/2006/relationships/customXml" Target="../ink/ink2485.xml"/><Relationship Id="rId11" Type="http://schemas.openxmlformats.org/officeDocument/2006/relationships/image" Target="../media/image409.png"/><Relationship Id="rId24" Type="http://schemas.openxmlformats.org/officeDocument/2006/relationships/customXml" Target="../ink/ink2482.xml"/><Relationship Id="rId32" Type="http://schemas.openxmlformats.org/officeDocument/2006/relationships/image" Target="../media/image418.png"/><Relationship Id="rId37" Type="http://schemas.openxmlformats.org/officeDocument/2006/relationships/image" Target="../media/image419.png"/><Relationship Id="rId40" Type="http://schemas.openxmlformats.org/officeDocument/2006/relationships/customXml" Target="../ink/ink2491.xml"/><Relationship Id="rId45" Type="http://schemas.openxmlformats.org/officeDocument/2006/relationships/image" Target="../media/image423.png"/><Relationship Id="rId53" Type="http://schemas.openxmlformats.org/officeDocument/2006/relationships/image" Target="../media/image427.png"/><Relationship Id="rId58" Type="http://schemas.openxmlformats.org/officeDocument/2006/relationships/customXml" Target="../ink/ink2500.xml"/><Relationship Id="rId66" Type="http://schemas.openxmlformats.org/officeDocument/2006/relationships/customXml" Target="../ink/ink2504.xml"/><Relationship Id="rId5" Type="http://schemas.openxmlformats.org/officeDocument/2006/relationships/image" Target="../media/image407.png"/><Relationship Id="rId61" Type="http://schemas.openxmlformats.org/officeDocument/2006/relationships/image" Target="../media/image431.png"/><Relationship Id="rId19" Type="http://schemas.openxmlformats.org/officeDocument/2006/relationships/customXml" Target="../ink/ink2479.xml"/><Relationship Id="rId14" Type="http://schemas.openxmlformats.org/officeDocument/2006/relationships/customXml" Target="../ink/ink2476.xml"/><Relationship Id="rId22" Type="http://schemas.openxmlformats.org/officeDocument/2006/relationships/customXml" Target="../ink/ink2481.xml"/><Relationship Id="rId27" Type="http://schemas.openxmlformats.org/officeDocument/2006/relationships/image" Target="../media/image416.png"/><Relationship Id="rId30" Type="http://schemas.openxmlformats.org/officeDocument/2006/relationships/image" Target="../media/image417.png"/><Relationship Id="rId35" Type="http://schemas.openxmlformats.org/officeDocument/2006/relationships/customXml" Target="../ink/ink2488.xml"/><Relationship Id="rId43" Type="http://schemas.openxmlformats.org/officeDocument/2006/relationships/image" Target="../media/image422.png"/><Relationship Id="rId48" Type="http://schemas.openxmlformats.org/officeDocument/2006/relationships/customXml" Target="../ink/ink2495.xml"/><Relationship Id="rId56" Type="http://schemas.openxmlformats.org/officeDocument/2006/relationships/customXml" Target="../ink/ink2499.xml"/><Relationship Id="rId64" Type="http://schemas.openxmlformats.org/officeDocument/2006/relationships/customXml" Target="../ink/ink2503.xml"/><Relationship Id="rId69" Type="http://schemas.openxmlformats.org/officeDocument/2006/relationships/image" Target="../media/image435.png"/><Relationship Id="rId8" Type="http://schemas.openxmlformats.org/officeDocument/2006/relationships/customXml" Target="../ink/ink2473.xml"/><Relationship Id="rId51" Type="http://schemas.openxmlformats.org/officeDocument/2006/relationships/image" Target="../media/image426.png"/><Relationship Id="rId72" Type="http://schemas.openxmlformats.org/officeDocument/2006/relationships/customXml" Target="../ink/ink2507.xml"/><Relationship Id="rId3" Type="http://schemas.openxmlformats.org/officeDocument/2006/relationships/image" Target="../media/image406.png"/><Relationship Id="rId12" Type="http://schemas.openxmlformats.org/officeDocument/2006/relationships/customXml" Target="../ink/ink2475.xml"/><Relationship Id="rId17" Type="http://schemas.openxmlformats.org/officeDocument/2006/relationships/image" Target="../media/image412.png"/><Relationship Id="rId25" Type="http://schemas.openxmlformats.org/officeDocument/2006/relationships/image" Target="../media/image415.png"/><Relationship Id="rId33" Type="http://schemas.openxmlformats.org/officeDocument/2006/relationships/customXml" Target="../ink/ink2487.xml"/><Relationship Id="rId38" Type="http://schemas.openxmlformats.org/officeDocument/2006/relationships/customXml" Target="../ink/ink2490.xml"/><Relationship Id="rId46" Type="http://schemas.openxmlformats.org/officeDocument/2006/relationships/customXml" Target="../ink/ink2494.xml"/><Relationship Id="rId59" Type="http://schemas.openxmlformats.org/officeDocument/2006/relationships/image" Target="../media/image430.png"/><Relationship Id="rId67" Type="http://schemas.openxmlformats.org/officeDocument/2006/relationships/image" Target="../media/image434.png"/><Relationship Id="rId20" Type="http://schemas.openxmlformats.org/officeDocument/2006/relationships/image" Target="../media/image413.png"/><Relationship Id="rId41" Type="http://schemas.openxmlformats.org/officeDocument/2006/relationships/image" Target="../media/image421.png"/><Relationship Id="rId54" Type="http://schemas.openxmlformats.org/officeDocument/2006/relationships/customXml" Target="../ink/ink2498.xml"/><Relationship Id="rId62" Type="http://schemas.openxmlformats.org/officeDocument/2006/relationships/customXml" Target="../ink/ink2502.xml"/><Relationship Id="rId70" Type="http://schemas.openxmlformats.org/officeDocument/2006/relationships/customXml" Target="../ink/ink250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72.xml"/><Relationship Id="rId15" Type="http://schemas.openxmlformats.org/officeDocument/2006/relationships/image" Target="../media/image411.png"/><Relationship Id="rId23" Type="http://schemas.openxmlformats.org/officeDocument/2006/relationships/image" Target="../media/image414.png"/><Relationship Id="rId28" Type="http://schemas.openxmlformats.org/officeDocument/2006/relationships/customXml" Target="../ink/ink2484.xml"/><Relationship Id="rId36" Type="http://schemas.openxmlformats.org/officeDocument/2006/relationships/customXml" Target="../ink/ink2489.xml"/><Relationship Id="rId49" Type="http://schemas.openxmlformats.org/officeDocument/2006/relationships/image" Target="../media/image425.png"/><Relationship Id="rId57" Type="http://schemas.openxmlformats.org/officeDocument/2006/relationships/image" Target="../media/image429.png"/><Relationship Id="rId10" Type="http://schemas.openxmlformats.org/officeDocument/2006/relationships/customXml" Target="../ink/ink2474.xml"/><Relationship Id="rId31" Type="http://schemas.openxmlformats.org/officeDocument/2006/relationships/customXml" Target="../ink/ink2486.xml"/><Relationship Id="rId44" Type="http://schemas.openxmlformats.org/officeDocument/2006/relationships/customXml" Target="../ink/ink2493.xml"/><Relationship Id="rId52" Type="http://schemas.openxmlformats.org/officeDocument/2006/relationships/customXml" Target="../ink/ink2497.xml"/><Relationship Id="rId60" Type="http://schemas.openxmlformats.org/officeDocument/2006/relationships/customXml" Target="../ink/ink2501.xml"/><Relationship Id="rId65" Type="http://schemas.openxmlformats.org/officeDocument/2006/relationships/image" Target="../media/image433.png"/><Relationship Id="rId73" Type="http://schemas.openxmlformats.org/officeDocument/2006/relationships/image" Target="../media/image437.png"/><Relationship Id="rId4" Type="http://schemas.openxmlformats.org/officeDocument/2006/relationships/customXml" Target="../ink/ink2471.xml"/><Relationship Id="rId9" Type="http://schemas.openxmlformats.org/officeDocument/2006/relationships/image" Target="../media/image408.png"/><Relationship Id="rId13" Type="http://schemas.openxmlformats.org/officeDocument/2006/relationships/image" Target="../media/image410.png"/><Relationship Id="rId18" Type="http://schemas.openxmlformats.org/officeDocument/2006/relationships/customXml" Target="../ink/ink2478.xml"/><Relationship Id="rId39" Type="http://schemas.openxmlformats.org/officeDocument/2006/relationships/image" Target="../media/image420.png"/><Relationship Id="rId34" Type="http://schemas.openxmlformats.org/officeDocument/2006/relationships/image" Target="../media/image380.png"/><Relationship Id="rId50" Type="http://schemas.openxmlformats.org/officeDocument/2006/relationships/customXml" Target="../ink/ink2496.xml"/><Relationship Id="rId55" Type="http://schemas.openxmlformats.org/officeDocument/2006/relationships/image" Target="../media/image428.png"/><Relationship Id="rId7" Type="http://schemas.openxmlformats.org/officeDocument/2006/relationships/image" Target="../media/image53.png"/><Relationship Id="rId71" Type="http://schemas.openxmlformats.org/officeDocument/2006/relationships/image" Target="../media/image436.png"/></Relationships>
</file>

<file path=ppt/slides/_rels/slide5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21.xml"/><Relationship Id="rId21" Type="http://schemas.openxmlformats.org/officeDocument/2006/relationships/customXml" Target="../ink/ink2518.xml"/><Relationship Id="rId42" Type="http://schemas.openxmlformats.org/officeDocument/2006/relationships/customXml" Target="../ink/ink2530.xml"/><Relationship Id="rId47" Type="http://schemas.openxmlformats.org/officeDocument/2006/relationships/image" Target="../media/image424.png"/><Relationship Id="rId63" Type="http://schemas.openxmlformats.org/officeDocument/2006/relationships/image" Target="../media/image432.png"/><Relationship Id="rId68" Type="http://schemas.openxmlformats.org/officeDocument/2006/relationships/customXml" Target="../ink/ink2543.xml"/><Relationship Id="rId2" Type="http://schemas.openxmlformats.org/officeDocument/2006/relationships/customXml" Target="../ink/ink2508.xml"/><Relationship Id="rId16" Type="http://schemas.openxmlformats.org/officeDocument/2006/relationships/customXml" Target="../ink/ink2515.xml"/><Relationship Id="rId29" Type="http://schemas.openxmlformats.org/officeDocument/2006/relationships/customXml" Target="../ink/ink2523.xml"/><Relationship Id="rId11" Type="http://schemas.openxmlformats.org/officeDocument/2006/relationships/image" Target="../media/image409.png"/><Relationship Id="rId24" Type="http://schemas.openxmlformats.org/officeDocument/2006/relationships/customXml" Target="../ink/ink2520.xml"/><Relationship Id="rId32" Type="http://schemas.openxmlformats.org/officeDocument/2006/relationships/image" Target="../media/image418.png"/><Relationship Id="rId37" Type="http://schemas.openxmlformats.org/officeDocument/2006/relationships/image" Target="../media/image419.png"/><Relationship Id="rId40" Type="http://schemas.openxmlformats.org/officeDocument/2006/relationships/customXml" Target="../ink/ink2529.xml"/><Relationship Id="rId45" Type="http://schemas.openxmlformats.org/officeDocument/2006/relationships/image" Target="../media/image423.png"/><Relationship Id="rId53" Type="http://schemas.openxmlformats.org/officeDocument/2006/relationships/image" Target="../media/image427.png"/><Relationship Id="rId58" Type="http://schemas.openxmlformats.org/officeDocument/2006/relationships/customXml" Target="../ink/ink2538.xml"/><Relationship Id="rId66" Type="http://schemas.openxmlformats.org/officeDocument/2006/relationships/customXml" Target="../ink/ink2542.xml"/><Relationship Id="rId74" Type="http://schemas.openxmlformats.org/officeDocument/2006/relationships/customXml" Target="../ink/ink2546.xml"/><Relationship Id="rId5" Type="http://schemas.openxmlformats.org/officeDocument/2006/relationships/image" Target="../media/image407.png"/><Relationship Id="rId61" Type="http://schemas.openxmlformats.org/officeDocument/2006/relationships/image" Target="../media/image431.png"/><Relationship Id="rId19" Type="http://schemas.openxmlformats.org/officeDocument/2006/relationships/customXml" Target="../ink/ink2517.xml"/><Relationship Id="rId14" Type="http://schemas.openxmlformats.org/officeDocument/2006/relationships/customXml" Target="../ink/ink2514.xml"/><Relationship Id="rId22" Type="http://schemas.openxmlformats.org/officeDocument/2006/relationships/customXml" Target="../ink/ink2519.xml"/><Relationship Id="rId27" Type="http://schemas.openxmlformats.org/officeDocument/2006/relationships/image" Target="../media/image416.png"/><Relationship Id="rId30" Type="http://schemas.openxmlformats.org/officeDocument/2006/relationships/image" Target="../media/image417.png"/><Relationship Id="rId35" Type="http://schemas.openxmlformats.org/officeDocument/2006/relationships/customXml" Target="../ink/ink2526.xml"/><Relationship Id="rId43" Type="http://schemas.openxmlformats.org/officeDocument/2006/relationships/image" Target="../media/image422.png"/><Relationship Id="rId48" Type="http://schemas.openxmlformats.org/officeDocument/2006/relationships/customXml" Target="../ink/ink2533.xml"/><Relationship Id="rId56" Type="http://schemas.openxmlformats.org/officeDocument/2006/relationships/customXml" Target="../ink/ink2537.xml"/><Relationship Id="rId64" Type="http://schemas.openxmlformats.org/officeDocument/2006/relationships/customXml" Target="../ink/ink2541.xml"/><Relationship Id="rId69" Type="http://schemas.openxmlformats.org/officeDocument/2006/relationships/image" Target="../media/image435.png"/><Relationship Id="rId8" Type="http://schemas.openxmlformats.org/officeDocument/2006/relationships/customXml" Target="../ink/ink2511.xml"/><Relationship Id="rId51" Type="http://schemas.openxmlformats.org/officeDocument/2006/relationships/image" Target="../media/image426.png"/><Relationship Id="rId72" Type="http://schemas.openxmlformats.org/officeDocument/2006/relationships/customXml" Target="../ink/ink2545.xml"/><Relationship Id="rId3" Type="http://schemas.openxmlformats.org/officeDocument/2006/relationships/image" Target="../media/image406.png"/><Relationship Id="rId12" Type="http://schemas.openxmlformats.org/officeDocument/2006/relationships/customXml" Target="../ink/ink2513.xml"/><Relationship Id="rId17" Type="http://schemas.openxmlformats.org/officeDocument/2006/relationships/image" Target="../media/image412.png"/><Relationship Id="rId25" Type="http://schemas.openxmlformats.org/officeDocument/2006/relationships/image" Target="../media/image415.png"/><Relationship Id="rId33" Type="http://schemas.openxmlformats.org/officeDocument/2006/relationships/customXml" Target="../ink/ink2525.xml"/><Relationship Id="rId38" Type="http://schemas.openxmlformats.org/officeDocument/2006/relationships/customXml" Target="../ink/ink2528.xml"/><Relationship Id="rId46" Type="http://schemas.openxmlformats.org/officeDocument/2006/relationships/customXml" Target="../ink/ink2532.xml"/><Relationship Id="rId59" Type="http://schemas.openxmlformats.org/officeDocument/2006/relationships/image" Target="../media/image430.png"/><Relationship Id="rId67" Type="http://schemas.openxmlformats.org/officeDocument/2006/relationships/image" Target="../media/image434.png"/><Relationship Id="rId20" Type="http://schemas.openxmlformats.org/officeDocument/2006/relationships/image" Target="../media/image413.png"/><Relationship Id="rId41" Type="http://schemas.openxmlformats.org/officeDocument/2006/relationships/image" Target="../media/image421.png"/><Relationship Id="rId54" Type="http://schemas.openxmlformats.org/officeDocument/2006/relationships/customXml" Target="../ink/ink2536.xml"/><Relationship Id="rId62" Type="http://schemas.openxmlformats.org/officeDocument/2006/relationships/customXml" Target="../ink/ink2540.xml"/><Relationship Id="rId70" Type="http://schemas.openxmlformats.org/officeDocument/2006/relationships/customXml" Target="../ink/ink2544.xml"/><Relationship Id="rId75" Type="http://schemas.openxmlformats.org/officeDocument/2006/relationships/image" Target="../media/image4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10.xml"/><Relationship Id="rId15" Type="http://schemas.openxmlformats.org/officeDocument/2006/relationships/image" Target="../media/image411.png"/><Relationship Id="rId23" Type="http://schemas.openxmlformats.org/officeDocument/2006/relationships/image" Target="../media/image414.png"/><Relationship Id="rId28" Type="http://schemas.openxmlformats.org/officeDocument/2006/relationships/customXml" Target="../ink/ink2522.xml"/><Relationship Id="rId36" Type="http://schemas.openxmlformats.org/officeDocument/2006/relationships/customXml" Target="../ink/ink2527.xml"/><Relationship Id="rId49" Type="http://schemas.openxmlformats.org/officeDocument/2006/relationships/image" Target="../media/image425.png"/><Relationship Id="rId57" Type="http://schemas.openxmlformats.org/officeDocument/2006/relationships/image" Target="../media/image429.png"/><Relationship Id="rId10" Type="http://schemas.openxmlformats.org/officeDocument/2006/relationships/customXml" Target="../ink/ink2512.xml"/><Relationship Id="rId31" Type="http://schemas.openxmlformats.org/officeDocument/2006/relationships/customXml" Target="../ink/ink2524.xml"/><Relationship Id="rId44" Type="http://schemas.openxmlformats.org/officeDocument/2006/relationships/customXml" Target="../ink/ink2531.xml"/><Relationship Id="rId52" Type="http://schemas.openxmlformats.org/officeDocument/2006/relationships/customXml" Target="../ink/ink2535.xml"/><Relationship Id="rId60" Type="http://schemas.openxmlformats.org/officeDocument/2006/relationships/customXml" Target="../ink/ink2539.xml"/><Relationship Id="rId65" Type="http://schemas.openxmlformats.org/officeDocument/2006/relationships/image" Target="../media/image433.png"/><Relationship Id="rId73" Type="http://schemas.openxmlformats.org/officeDocument/2006/relationships/image" Target="../media/image437.png"/><Relationship Id="rId4" Type="http://schemas.openxmlformats.org/officeDocument/2006/relationships/customXml" Target="../ink/ink2509.xml"/><Relationship Id="rId9" Type="http://schemas.openxmlformats.org/officeDocument/2006/relationships/image" Target="../media/image408.png"/><Relationship Id="rId13" Type="http://schemas.openxmlformats.org/officeDocument/2006/relationships/image" Target="../media/image410.png"/><Relationship Id="rId18" Type="http://schemas.openxmlformats.org/officeDocument/2006/relationships/customXml" Target="../ink/ink2516.xml"/><Relationship Id="rId39" Type="http://schemas.openxmlformats.org/officeDocument/2006/relationships/image" Target="../media/image420.png"/><Relationship Id="rId34" Type="http://schemas.openxmlformats.org/officeDocument/2006/relationships/image" Target="../media/image380.png"/><Relationship Id="rId50" Type="http://schemas.openxmlformats.org/officeDocument/2006/relationships/customXml" Target="../ink/ink2534.xml"/><Relationship Id="rId55" Type="http://schemas.openxmlformats.org/officeDocument/2006/relationships/image" Target="../media/image428.png"/><Relationship Id="rId7" Type="http://schemas.openxmlformats.org/officeDocument/2006/relationships/image" Target="../media/image53.png"/><Relationship Id="rId71" Type="http://schemas.openxmlformats.org/officeDocument/2006/relationships/image" Target="../media/image43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64.xml"/><Relationship Id="rId26" Type="http://schemas.openxmlformats.org/officeDocument/2006/relationships/customXml" Target="../ink/ink68.xml"/><Relationship Id="rId21" Type="http://schemas.openxmlformats.org/officeDocument/2006/relationships/image" Target="../media/image13.png"/><Relationship Id="rId34" Type="http://schemas.openxmlformats.org/officeDocument/2006/relationships/customXml" Target="../ink/ink72.xml"/><Relationship Id="rId7" Type="http://schemas.openxmlformats.org/officeDocument/2006/relationships/image" Target="../media/image5.png"/><Relationship Id="rId12" Type="http://schemas.openxmlformats.org/officeDocument/2006/relationships/customXml" Target="../ink/ink61.xml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2" Type="http://schemas.openxmlformats.org/officeDocument/2006/relationships/customXml" Target="../ink/ink56.xml"/><Relationship Id="rId16" Type="http://schemas.openxmlformats.org/officeDocument/2006/relationships/customXml" Target="../ink/ink63.xml"/><Relationship Id="rId20" Type="http://schemas.openxmlformats.org/officeDocument/2006/relationships/customXml" Target="../ink/ink65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8.xml"/><Relationship Id="rId11" Type="http://schemas.openxmlformats.org/officeDocument/2006/relationships/image" Target="../media/image7.png"/><Relationship Id="rId24" Type="http://schemas.openxmlformats.org/officeDocument/2006/relationships/customXml" Target="../ink/ink67.xml"/><Relationship Id="rId32" Type="http://schemas.openxmlformats.org/officeDocument/2006/relationships/customXml" Target="../ink/ink71.xml"/><Relationship Id="rId37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4.png"/><Relationship Id="rId28" Type="http://schemas.openxmlformats.org/officeDocument/2006/relationships/customXml" Target="../ink/ink69.xml"/><Relationship Id="rId36" Type="http://schemas.openxmlformats.org/officeDocument/2006/relationships/customXml" Target="../ink/ink73.xml"/><Relationship Id="rId10" Type="http://schemas.openxmlformats.org/officeDocument/2006/relationships/customXml" Target="../ink/ink60.xml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" Type="http://schemas.openxmlformats.org/officeDocument/2006/relationships/customXml" Target="../ink/ink57.xml"/><Relationship Id="rId9" Type="http://schemas.openxmlformats.org/officeDocument/2006/relationships/image" Target="../media/image6.png"/><Relationship Id="rId14" Type="http://schemas.openxmlformats.org/officeDocument/2006/relationships/customXml" Target="../ink/ink62.xml"/><Relationship Id="rId22" Type="http://schemas.openxmlformats.org/officeDocument/2006/relationships/customXml" Target="../ink/ink66.xml"/><Relationship Id="rId27" Type="http://schemas.openxmlformats.org/officeDocument/2006/relationships/image" Target="../media/image16.png"/><Relationship Id="rId30" Type="http://schemas.openxmlformats.org/officeDocument/2006/relationships/customXml" Target="../ink/ink70.xml"/><Relationship Id="rId35" Type="http://schemas.openxmlformats.org/officeDocument/2006/relationships/image" Target="../media/image20.png"/><Relationship Id="rId8" Type="http://schemas.openxmlformats.org/officeDocument/2006/relationships/customXml" Target="../ink/ink59.xml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60.xml"/><Relationship Id="rId21" Type="http://schemas.openxmlformats.org/officeDocument/2006/relationships/customXml" Target="../ink/ink2557.xml"/><Relationship Id="rId42" Type="http://schemas.openxmlformats.org/officeDocument/2006/relationships/customXml" Target="../ink/ink2569.xml"/><Relationship Id="rId47" Type="http://schemas.openxmlformats.org/officeDocument/2006/relationships/image" Target="../media/image424.png"/><Relationship Id="rId63" Type="http://schemas.openxmlformats.org/officeDocument/2006/relationships/image" Target="../media/image432.png"/><Relationship Id="rId68" Type="http://schemas.openxmlformats.org/officeDocument/2006/relationships/customXml" Target="../ink/ink2582.xml"/><Relationship Id="rId16" Type="http://schemas.openxmlformats.org/officeDocument/2006/relationships/customXml" Target="../ink/ink2554.xml"/><Relationship Id="rId11" Type="http://schemas.openxmlformats.org/officeDocument/2006/relationships/image" Target="../media/image409.png"/><Relationship Id="rId24" Type="http://schemas.openxmlformats.org/officeDocument/2006/relationships/customXml" Target="../ink/ink2559.xml"/><Relationship Id="rId32" Type="http://schemas.openxmlformats.org/officeDocument/2006/relationships/image" Target="../media/image418.png"/><Relationship Id="rId37" Type="http://schemas.openxmlformats.org/officeDocument/2006/relationships/image" Target="../media/image419.png"/><Relationship Id="rId40" Type="http://schemas.openxmlformats.org/officeDocument/2006/relationships/customXml" Target="../ink/ink2568.xml"/><Relationship Id="rId45" Type="http://schemas.openxmlformats.org/officeDocument/2006/relationships/image" Target="../media/image423.png"/><Relationship Id="rId53" Type="http://schemas.openxmlformats.org/officeDocument/2006/relationships/image" Target="../media/image427.png"/><Relationship Id="rId58" Type="http://schemas.openxmlformats.org/officeDocument/2006/relationships/customXml" Target="../ink/ink2577.xml"/><Relationship Id="rId66" Type="http://schemas.openxmlformats.org/officeDocument/2006/relationships/customXml" Target="../ink/ink2581.xml"/><Relationship Id="rId74" Type="http://schemas.openxmlformats.org/officeDocument/2006/relationships/customXml" Target="../ink/ink2585.xml"/><Relationship Id="rId5" Type="http://schemas.openxmlformats.org/officeDocument/2006/relationships/image" Target="../media/image407.png"/><Relationship Id="rId61" Type="http://schemas.openxmlformats.org/officeDocument/2006/relationships/image" Target="../media/image431.png"/><Relationship Id="rId19" Type="http://schemas.openxmlformats.org/officeDocument/2006/relationships/customXml" Target="../ink/ink2556.xml"/><Relationship Id="rId14" Type="http://schemas.openxmlformats.org/officeDocument/2006/relationships/customXml" Target="../ink/ink2553.xml"/><Relationship Id="rId22" Type="http://schemas.openxmlformats.org/officeDocument/2006/relationships/customXml" Target="../ink/ink2558.xml"/><Relationship Id="rId27" Type="http://schemas.openxmlformats.org/officeDocument/2006/relationships/image" Target="../media/image416.png"/><Relationship Id="rId30" Type="http://schemas.openxmlformats.org/officeDocument/2006/relationships/image" Target="../media/image417.png"/><Relationship Id="rId35" Type="http://schemas.openxmlformats.org/officeDocument/2006/relationships/customXml" Target="../ink/ink2565.xml"/><Relationship Id="rId43" Type="http://schemas.openxmlformats.org/officeDocument/2006/relationships/image" Target="../media/image422.png"/><Relationship Id="rId48" Type="http://schemas.openxmlformats.org/officeDocument/2006/relationships/customXml" Target="../ink/ink2572.xml"/><Relationship Id="rId56" Type="http://schemas.openxmlformats.org/officeDocument/2006/relationships/customXml" Target="../ink/ink2576.xml"/><Relationship Id="rId64" Type="http://schemas.openxmlformats.org/officeDocument/2006/relationships/customXml" Target="../ink/ink2580.xml"/><Relationship Id="rId69" Type="http://schemas.openxmlformats.org/officeDocument/2006/relationships/image" Target="../media/image435.png"/><Relationship Id="rId77" Type="http://schemas.openxmlformats.org/officeDocument/2006/relationships/image" Target="../media/image439.png"/><Relationship Id="rId8" Type="http://schemas.openxmlformats.org/officeDocument/2006/relationships/customXml" Target="../ink/ink2550.xml"/><Relationship Id="rId51" Type="http://schemas.openxmlformats.org/officeDocument/2006/relationships/image" Target="../media/image426.png"/><Relationship Id="rId72" Type="http://schemas.openxmlformats.org/officeDocument/2006/relationships/customXml" Target="../ink/ink2584.xml"/><Relationship Id="rId3" Type="http://schemas.openxmlformats.org/officeDocument/2006/relationships/image" Target="../media/image406.png"/><Relationship Id="rId12" Type="http://schemas.openxmlformats.org/officeDocument/2006/relationships/customXml" Target="../ink/ink2552.xml"/><Relationship Id="rId17" Type="http://schemas.openxmlformats.org/officeDocument/2006/relationships/image" Target="../media/image412.png"/><Relationship Id="rId25" Type="http://schemas.openxmlformats.org/officeDocument/2006/relationships/image" Target="../media/image415.png"/><Relationship Id="rId33" Type="http://schemas.openxmlformats.org/officeDocument/2006/relationships/customXml" Target="../ink/ink2564.xml"/><Relationship Id="rId38" Type="http://schemas.openxmlformats.org/officeDocument/2006/relationships/customXml" Target="../ink/ink2567.xml"/><Relationship Id="rId46" Type="http://schemas.openxmlformats.org/officeDocument/2006/relationships/customXml" Target="../ink/ink2571.xml"/><Relationship Id="rId59" Type="http://schemas.openxmlformats.org/officeDocument/2006/relationships/image" Target="../media/image430.png"/><Relationship Id="rId67" Type="http://schemas.openxmlformats.org/officeDocument/2006/relationships/image" Target="../media/image434.png"/><Relationship Id="rId20" Type="http://schemas.openxmlformats.org/officeDocument/2006/relationships/image" Target="../media/image413.png"/><Relationship Id="rId41" Type="http://schemas.openxmlformats.org/officeDocument/2006/relationships/image" Target="../media/image421.png"/><Relationship Id="rId54" Type="http://schemas.openxmlformats.org/officeDocument/2006/relationships/customXml" Target="../ink/ink2575.xml"/><Relationship Id="rId62" Type="http://schemas.openxmlformats.org/officeDocument/2006/relationships/customXml" Target="../ink/ink2579.xml"/><Relationship Id="rId70" Type="http://schemas.openxmlformats.org/officeDocument/2006/relationships/customXml" Target="../ink/ink2583.xml"/><Relationship Id="rId75" Type="http://schemas.openxmlformats.org/officeDocument/2006/relationships/image" Target="../media/image4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49.xml"/><Relationship Id="rId15" Type="http://schemas.openxmlformats.org/officeDocument/2006/relationships/image" Target="../media/image411.png"/><Relationship Id="rId23" Type="http://schemas.openxmlformats.org/officeDocument/2006/relationships/image" Target="../media/image414.png"/><Relationship Id="rId28" Type="http://schemas.openxmlformats.org/officeDocument/2006/relationships/customXml" Target="../ink/ink2561.xml"/><Relationship Id="rId36" Type="http://schemas.openxmlformats.org/officeDocument/2006/relationships/customXml" Target="../ink/ink2566.xml"/><Relationship Id="rId49" Type="http://schemas.openxmlformats.org/officeDocument/2006/relationships/image" Target="../media/image425.png"/><Relationship Id="rId57" Type="http://schemas.openxmlformats.org/officeDocument/2006/relationships/image" Target="../media/image429.png"/><Relationship Id="rId10" Type="http://schemas.openxmlformats.org/officeDocument/2006/relationships/customXml" Target="../ink/ink2551.xml"/><Relationship Id="rId31" Type="http://schemas.openxmlformats.org/officeDocument/2006/relationships/customXml" Target="../ink/ink2563.xml"/><Relationship Id="rId44" Type="http://schemas.openxmlformats.org/officeDocument/2006/relationships/customXml" Target="../ink/ink2570.xml"/><Relationship Id="rId52" Type="http://schemas.openxmlformats.org/officeDocument/2006/relationships/customXml" Target="../ink/ink2574.xml"/><Relationship Id="rId60" Type="http://schemas.openxmlformats.org/officeDocument/2006/relationships/customXml" Target="../ink/ink2578.xml"/><Relationship Id="rId65" Type="http://schemas.openxmlformats.org/officeDocument/2006/relationships/image" Target="../media/image433.png"/><Relationship Id="rId73" Type="http://schemas.openxmlformats.org/officeDocument/2006/relationships/image" Target="../media/image437.png"/><Relationship Id="rId4" Type="http://schemas.openxmlformats.org/officeDocument/2006/relationships/customXml" Target="../ink/ink2548.xml"/><Relationship Id="rId9" Type="http://schemas.openxmlformats.org/officeDocument/2006/relationships/image" Target="../media/image408.png"/><Relationship Id="rId13" Type="http://schemas.openxmlformats.org/officeDocument/2006/relationships/image" Target="../media/image410.png"/><Relationship Id="rId18" Type="http://schemas.openxmlformats.org/officeDocument/2006/relationships/customXml" Target="../ink/ink2555.xml"/><Relationship Id="rId39" Type="http://schemas.openxmlformats.org/officeDocument/2006/relationships/image" Target="../media/image420.png"/><Relationship Id="rId34" Type="http://schemas.openxmlformats.org/officeDocument/2006/relationships/image" Target="../media/image380.png"/><Relationship Id="rId50" Type="http://schemas.openxmlformats.org/officeDocument/2006/relationships/customXml" Target="../ink/ink2573.xml"/><Relationship Id="rId55" Type="http://schemas.openxmlformats.org/officeDocument/2006/relationships/image" Target="../media/image428.png"/><Relationship Id="rId76" Type="http://schemas.openxmlformats.org/officeDocument/2006/relationships/customXml" Target="../ink/ink2586.xml"/><Relationship Id="rId7" Type="http://schemas.openxmlformats.org/officeDocument/2006/relationships/image" Target="../media/image53.png"/><Relationship Id="rId71" Type="http://schemas.openxmlformats.org/officeDocument/2006/relationships/image" Target="../media/image436.png"/><Relationship Id="rId2" Type="http://schemas.openxmlformats.org/officeDocument/2006/relationships/customXml" Target="../ink/ink2547.xml"/><Relationship Id="rId29" Type="http://schemas.openxmlformats.org/officeDocument/2006/relationships/customXml" Target="../ink/ink2562.xml"/></Relationships>
</file>

<file path=ppt/slides/_rels/slide6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00.xml"/><Relationship Id="rId21" Type="http://schemas.openxmlformats.org/officeDocument/2006/relationships/customXml" Target="../ink/ink2597.xml"/><Relationship Id="rId42" Type="http://schemas.openxmlformats.org/officeDocument/2006/relationships/customXml" Target="../ink/ink2609.xml"/><Relationship Id="rId47" Type="http://schemas.openxmlformats.org/officeDocument/2006/relationships/image" Target="../media/image424.png"/><Relationship Id="rId63" Type="http://schemas.openxmlformats.org/officeDocument/2006/relationships/image" Target="../media/image432.png"/><Relationship Id="rId68" Type="http://schemas.openxmlformats.org/officeDocument/2006/relationships/customXml" Target="../ink/ink2622.xml"/><Relationship Id="rId84" Type="http://schemas.openxmlformats.org/officeDocument/2006/relationships/customXml" Target="../ink/ink2630.xml"/><Relationship Id="rId89" Type="http://schemas.openxmlformats.org/officeDocument/2006/relationships/image" Target="../media/image445.png"/><Relationship Id="rId16" Type="http://schemas.openxmlformats.org/officeDocument/2006/relationships/customXml" Target="../ink/ink2594.xml"/><Relationship Id="rId11" Type="http://schemas.openxmlformats.org/officeDocument/2006/relationships/image" Target="../media/image409.png"/><Relationship Id="rId32" Type="http://schemas.openxmlformats.org/officeDocument/2006/relationships/image" Target="../media/image418.png"/><Relationship Id="rId37" Type="http://schemas.openxmlformats.org/officeDocument/2006/relationships/image" Target="../media/image419.png"/><Relationship Id="rId53" Type="http://schemas.openxmlformats.org/officeDocument/2006/relationships/image" Target="../media/image427.png"/><Relationship Id="rId58" Type="http://schemas.openxmlformats.org/officeDocument/2006/relationships/customXml" Target="../ink/ink2617.xml"/><Relationship Id="rId74" Type="http://schemas.openxmlformats.org/officeDocument/2006/relationships/customXml" Target="../ink/ink2625.xml"/><Relationship Id="rId79" Type="http://schemas.openxmlformats.org/officeDocument/2006/relationships/image" Target="../media/image440.png"/><Relationship Id="rId5" Type="http://schemas.openxmlformats.org/officeDocument/2006/relationships/image" Target="../media/image407.png"/><Relationship Id="rId90" Type="http://schemas.openxmlformats.org/officeDocument/2006/relationships/customXml" Target="../ink/ink2633.xml"/><Relationship Id="rId95" Type="http://schemas.openxmlformats.org/officeDocument/2006/relationships/image" Target="../media/image448.png"/><Relationship Id="rId22" Type="http://schemas.openxmlformats.org/officeDocument/2006/relationships/customXml" Target="../ink/ink2598.xml"/><Relationship Id="rId27" Type="http://schemas.openxmlformats.org/officeDocument/2006/relationships/image" Target="../media/image416.png"/><Relationship Id="rId43" Type="http://schemas.openxmlformats.org/officeDocument/2006/relationships/image" Target="../media/image422.png"/><Relationship Id="rId48" Type="http://schemas.openxmlformats.org/officeDocument/2006/relationships/customXml" Target="../ink/ink2612.xml"/><Relationship Id="rId64" Type="http://schemas.openxmlformats.org/officeDocument/2006/relationships/customXml" Target="../ink/ink2620.xml"/><Relationship Id="rId69" Type="http://schemas.openxmlformats.org/officeDocument/2006/relationships/image" Target="../media/image435.png"/><Relationship Id="rId80" Type="http://schemas.openxmlformats.org/officeDocument/2006/relationships/customXml" Target="../ink/ink2628.xml"/><Relationship Id="rId85" Type="http://schemas.openxmlformats.org/officeDocument/2006/relationships/image" Target="../media/image443.png"/><Relationship Id="rId3" Type="http://schemas.openxmlformats.org/officeDocument/2006/relationships/image" Target="../media/image406.png"/><Relationship Id="rId12" Type="http://schemas.openxmlformats.org/officeDocument/2006/relationships/customXml" Target="../ink/ink2592.xml"/><Relationship Id="rId17" Type="http://schemas.openxmlformats.org/officeDocument/2006/relationships/image" Target="../media/image412.png"/><Relationship Id="rId25" Type="http://schemas.openxmlformats.org/officeDocument/2006/relationships/image" Target="../media/image415.png"/><Relationship Id="rId33" Type="http://schemas.openxmlformats.org/officeDocument/2006/relationships/customXml" Target="../ink/ink2604.xml"/><Relationship Id="rId38" Type="http://schemas.openxmlformats.org/officeDocument/2006/relationships/customXml" Target="../ink/ink2607.xml"/><Relationship Id="rId46" Type="http://schemas.openxmlformats.org/officeDocument/2006/relationships/customXml" Target="../ink/ink2611.xml"/><Relationship Id="rId59" Type="http://schemas.openxmlformats.org/officeDocument/2006/relationships/image" Target="../media/image430.png"/><Relationship Id="rId67" Type="http://schemas.openxmlformats.org/officeDocument/2006/relationships/image" Target="../media/image434.png"/><Relationship Id="rId20" Type="http://schemas.openxmlformats.org/officeDocument/2006/relationships/image" Target="../media/image413.png"/><Relationship Id="rId41" Type="http://schemas.openxmlformats.org/officeDocument/2006/relationships/image" Target="../media/image421.png"/><Relationship Id="rId54" Type="http://schemas.openxmlformats.org/officeDocument/2006/relationships/customXml" Target="../ink/ink2615.xml"/><Relationship Id="rId62" Type="http://schemas.openxmlformats.org/officeDocument/2006/relationships/customXml" Target="../ink/ink2619.xml"/><Relationship Id="rId70" Type="http://schemas.openxmlformats.org/officeDocument/2006/relationships/customXml" Target="../ink/ink2623.xml"/><Relationship Id="rId75" Type="http://schemas.openxmlformats.org/officeDocument/2006/relationships/image" Target="../media/image438.png"/><Relationship Id="rId83" Type="http://schemas.openxmlformats.org/officeDocument/2006/relationships/image" Target="../media/image442.png"/><Relationship Id="rId88" Type="http://schemas.openxmlformats.org/officeDocument/2006/relationships/customXml" Target="../ink/ink2632.xml"/><Relationship Id="rId91" Type="http://schemas.openxmlformats.org/officeDocument/2006/relationships/image" Target="../media/image446.png"/><Relationship Id="rId96" Type="http://schemas.openxmlformats.org/officeDocument/2006/relationships/customXml" Target="../ink/ink26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89.xml"/><Relationship Id="rId15" Type="http://schemas.openxmlformats.org/officeDocument/2006/relationships/image" Target="../media/image411.png"/><Relationship Id="rId23" Type="http://schemas.openxmlformats.org/officeDocument/2006/relationships/image" Target="../media/image414.png"/><Relationship Id="rId28" Type="http://schemas.openxmlformats.org/officeDocument/2006/relationships/customXml" Target="../ink/ink2601.xml"/><Relationship Id="rId36" Type="http://schemas.openxmlformats.org/officeDocument/2006/relationships/customXml" Target="../ink/ink2606.xml"/><Relationship Id="rId49" Type="http://schemas.openxmlformats.org/officeDocument/2006/relationships/image" Target="../media/image425.png"/><Relationship Id="rId57" Type="http://schemas.openxmlformats.org/officeDocument/2006/relationships/image" Target="../media/image429.png"/><Relationship Id="rId10" Type="http://schemas.openxmlformats.org/officeDocument/2006/relationships/customXml" Target="../ink/ink2591.xml"/><Relationship Id="rId31" Type="http://schemas.openxmlformats.org/officeDocument/2006/relationships/customXml" Target="../ink/ink2603.xml"/><Relationship Id="rId44" Type="http://schemas.openxmlformats.org/officeDocument/2006/relationships/customXml" Target="../ink/ink2610.xml"/><Relationship Id="rId52" Type="http://schemas.openxmlformats.org/officeDocument/2006/relationships/customXml" Target="../ink/ink2614.xml"/><Relationship Id="rId60" Type="http://schemas.openxmlformats.org/officeDocument/2006/relationships/customXml" Target="../ink/ink2618.xml"/><Relationship Id="rId65" Type="http://schemas.openxmlformats.org/officeDocument/2006/relationships/image" Target="../media/image433.png"/><Relationship Id="rId73" Type="http://schemas.openxmlformats.org/officeDocument/2006/relationships/image" Target="../media/image437.png"/><Relationship Id="rId78" Type="http://schemas.openxmlformats.org/officeDocument/2006/relationships/customXml" Target="../ink/ink2627.xml"/><Relationship Id="rId81" Type="http://schemas.openxmlformats.org/officeDocument/2006/relationships/image" Target="../media/image441.png"/><Relationship Id="rId86" Type="http://schemas.openxmlformats.org/officeDocument/2006/relationships/customXml" Target="../ink/ink2631.xml"/><Relationship Id="rId94" Type="http://schemas.openxmlformats.org/officeDocument/2006/relationships/customXml" Target="../ink/ink2635.xml"/><Relationship Id="rId4" Type="http://schemas.openxmlformats.org/officeDocument/2006/relationships/customXml" Target="../ink/ink2588.xml"/><Relationship Id="rId9" Type="http://schemas.openxmlformats.org/officeDocument/2006/relationships/image" Target="../media/image408.png"/><Relationship Id="rId13" Type="http://schemas.openxmlformats.org/officeDocument/2006/relationships/image" Target="../media/image410.png"/><Relationship Id="rId18" Type="http://schemas.openxmlformats.org/officeDocument/2006/relationships/customXml" Target="../ink/ink2595.xml"/><Relationship Id="rId39" Type="http://schemas.openxmlformats.org/officeDocument/2006/relationships/image" Target="../media/image420.png"/><Relationship Id="rId34" Type="http://schemas.openxmlformats.org/officeDocument/2006/relationships/image" Target="../media/image380.png"/><Relationship Id="rId50" Type="http://schemas.openxmlformats.org/officeDocument/2006/relationships/customXml" Target="../ink/ink2613.xml"/><Relationship Id="rId55" Type="http://schemas.openxmlformats.org/officeDocument/2006/relationships/image" Target="../media/image428.png"/><Relationship Id="rId76" Type="http://schemas.openxmlformats.org/officeDocument/2006/relationships/customXml" Target="../ink/ink2626.xml"/><Relationship Id="rId97" Type="http://schemas.openxmlformats.org/officeDocument/2006/relationships/image" Target="../media/image449.png"/><Relationship Id="rId7" Type="http://schemas.openxmlformats.org/officeDocument/2006/relationships/image" Target="../media/image53.png"/><Relationship Id="rId71" Type="http://schemas.openxmlformats.org/officeDocument/2006/relationships/image" Target="../media/image436.png"/><Relationship Id="rId92" Type="http://schemas.openxmlformats.org/officeDocument/2006/relationships/customXml" Target="../ink/ink2634.xml"/><Relationship Id="rId2" Type="http://schemas.openxmlformats.org/officeDocument/2006/relationships/customXml" Target="../ink/ink2587.xml"/><Relationship Id="rId29" Type="http://schemas.openxmlformats.org/officeDocument/2006/relationships/customXml" Target="../ink/ink2602.xml"/><Relationship Id="rId24" Type="http://schemas.openxmlformats.org/officeDocument/2006/relationships/customXml" Target="../ink/ink2599.xml"/><Relationship Id="rId40" Type="http://schemas.openxmlformats.org/officeDocument/2006/relationships/customXml" Target="../ink/ink2608.xml"/><Relationship Id="rId45" Type="http://schemas.openxmlformats.org/officeDocument/2006/relationships/image" Target="../media/image423.png"/><Relationship Id="rId66" Type="http://schemas.openxmlformats.org/officeDocument/2006/relationships/customXml" Target="../ink/ink2621.xml"/><Relationship Id="rId87" Type="http://schemas.openxmlformats.org/officeDocument/2006/relationships/image" Target="../media/image444.png"/><Relationship Id="rId61" Type="http://schemas.openxmlformats.org/officeDocument/2006/relationships/image" Target="../media/image431.png"/><Relationship Id="rId82" Type="http://schemas.openxmlformats.org/officeDocument/2006/relationships/customXml" Target="../ink/ink2629.xml"/><Relationship Id="rId19" Type="http://schemas.openxmlformats.org/officeDocument/2006/relationships/customXml" Target="../ink/ink2596.xml"/><Relationship Id="rId14" Type="http://schemas.openxmlformats.org/officeDocument/2006/relationships/customXml" Target="../ink/ink2593.xml"/><Relationship Id="rId30" Type="http://schemas.openxmlformats.org/officeDocument/2006/relationships/image" Target="../media/image417.png"/><Relationship Id="rId35" Type="http://schemas.openxmlformats.org/officeDocument/2006/relationships/customXml" Target="../ink/ink2605.xml"/><Relationship Id="rId56" Type="http://schemas.openxmlformats.org/officeDocument/2006/relationships/customXml" Target="../ink/ink2616.xml"/><Relationship Id="rId77" Type="http://schemas.openxmlformats.org/officeDocument/2006/relationships/image" Target="../media/image439.png"/><Relationship Id="rId8" Type="http://schemas.openxmlformats.org/officeDocument/2006/relationships/customXml" Target="../ink/ink2590.xml"/><Relationship Id="rId51" Type="http://schemas.openxmlformats.org/officeDocument/2006/relationships/image" Target="../media/image426.png"/><Relationship Id="rId72" Type="http://schemas.openxmlformats.org/officeDocument/2006/relationships/customXml" Target="../ink/ink2624.xml"/><Relationship Id="rId93" Type="http://schemas.openxmlformats.org/officeDocument/2006/relationships/image" Target="../media/image447.png"/></Relationships>
</file>

<file path=ppt/slides/_rels/slide6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50.xml"/><Relationship Id="rId117" Type="http://schemas.openxmlformats.org/officeDocument/2006/relationships/image" Target="../media/image458.png"/><Relationship Id="rId21" Type="http://schemas.openxmlformats.org/officeDocument/2006/relationships/customXml" Target="../ink/ink2647.xml"/><Relationship Id="rId42" Type="http://schemas.openxmlformats.org/officeDocument/2006/relationships/customXml" Target="../ink/ink2659.xml"/><Relationship Id="rId47" Type="http://schemas.openxmlformats.org/officeDocument/2006/relationships/image" Target="../media/image424.png"/><Relationship Id="rId63" Type="http://schemas.openxmlformats.org/officeDocument/2006/relationships/image" Target="../media/image432.png"/><Relationship Id="rId68" Type="http://schemas.openxmlformats.org/officeDocument/2006/relationships/customXml" Target="../ink/ink2672.xml"/><Relationship Id="rId84" Type="http://schemas.openxmlformats.org/officeDocument/2006/relationships/customXml" Target="../ink/ink2680.xml"/><Relationship Id="rId89" Type="http://schemas.openxmlformats.org/officeDocument/2006/relationships/image" Target="../media/image445.png"/><Relationship Id="rId112" Type="http://schemas.openxmlformats.org/officeDocument/2006/relationships/customXml" Target="../ink/ink2694.xml"/><Relationship Id="rId16" Type="http://schemas.openxmlformats.org/officeDocument/2006/relationships/customXml" Target="../ink/ink2644.xml"/><Relationship Id="rId107" Type="http://schemas.openxmlformats.org/officeDocument/2006/relationships/image" Target="../media/image454.png"/><Relationship Id="rId11" Type="http://schemas.openxmlformats.org/officeDocument/2006/relationships/image" Target="../media/image409.png"/><Relationship Id="rId32" Type="http://schemas.openxmlformats.org/officeDocument/2006/relationships/image" Target="../media/image418.png"/><Relationship Id="rId37" Type="http://schemas.openxmlformats.org/officeDocument/2006/relationships/image" Target="../media/image419.png"/><Relationship Id="rId53" Type="http://schemas.openxmlformats.org/officeDocument/2006/relationships/image" Target="../media/image427.png"/><Relationship Id="rId58" Type="http://schemas.openxmlformats.org/officeDocument/2006/relationships/customXml" Target="../ink/ink2667.xml"/><Relationship Id="rId74" Type="http://schemas.openxmlformats.org/officeDocument/2006/relationships/customXml" Target="../ink/ink2675.xml"/><Relationship Id="rId79" Type="http://schemas.openxmlformats.org/officeDocument/2006/relationships/image" Target="../media/image440.png"/><Relationship Id="rId102" Type="http://schemas.openxmlformats.org/officeDocument/2006/relationships/customXml" Target="../ink/ink2689.xml"/><Relationship Id="rId123" Type="http://schemas.openxmlformats.org/officeDocument/2006/relationships/customXml" Target="../ink/ink2700.xml"/><Relationship Id="rId5" Type="http://schemas.openxmlformats.org/officeDocument/2006/relationships/image" Target="../media/image407.png"/><Relationship Id="rId90" Type="http://schemas.openxmlformats.org/officeDocument/2006/relationships/customXml" Target="../ink/ink2683.xml"/><Relationship Id="rId95" Type="http://schemas.openxmlformats.org/officeDocument/2006/relationships/image" Target="../media/image448.png"/><Relationship Id="rId22" Type="http://schemas.openxmlformats.org/officeDocument/2006/relationships/customXml" Target="../ink/ink2648.xml"/><Relationship Id="rId27" Type="http://schemas.openxmlformats.org/officeDocument/2006/relationships/image" Target="../media/image416.png"/><Relationship Id="rId43" Type="http://schemas.openxmlformats.org/officeDocument/2006/relationships/image" Target="../media/image422.png"/><Relationship Id="rId48" Type="http://schemas.openxmlformats.org/officeDocument/2006/relationships/customXml" Target="../ink/ink2662.xml"/><Relationship Id="rId64" Type="http://schemas.openxmlformats.org/officeDocument/2006/relationships/customXml" Target="../ink/ink2670.xml"/><Relationship Id="rId69" Type="http://schemas.openxmlformats.org/officeDocument/2006/relationships/image" Target="../media/image435.png"/><Relationship Id="rId113" Type="http://schemas.openxmlformats.org/officeDocument/2006/relationships/image" Target="../media/image457.png"/><Relationship Id="rId118" Type="http://schemas.openxmlformats.org/officeDocument/2006/relationships/customXml" Target="../ink/ink2697.xml"/><Relationship Id="rId80" Type="http://schemas.openxmlformats.org/officeDocument/2006/relationships/customXml" Target="../ink/ink2678.xml"/><Relationship Id="rId85" Type="http://schemas.openxmlformats.org/officeDocument/2006/relationships/image" Target="../media/image443.png"/><Relationship Id="rId12" Type="http://schemas.openxmlformats.org/officeDocument/2006/relationships/customXml" Target="../ink/ink2642.xml"/><Relationship Id="rId17" Type="http://schemas.openxmlformats.org/officeDocument/2006/relationships/image" Target="../media/image412.png"/><Relationship Id="rId33" Type="http://schemas.openxmlformats.org/officeDocument/2006/relationships/customXml" Target="../ink/ink2654.xml"/><Relationship Id="rId38" Type="http://schemas.openxmlformats.org/officeDocument/2006/relationships/customXml" Target="../ink/ink2657.xml"/><Relationship Id="rId59" Type="http://schemas.openxmlformats.org/officeDocument/2006/relationships/image" Target="../media/image430.png"/><Relationship Id="rId103" Type="http://schemas.openxmlformats.org/officeDocument/2006/relationships/image" Target="../media/image452.png"/><Relationship Id="rId108" Type="http://schemas.openxmlformats.org/officeDocument/2006/relationships/customXml" Target="../ink/ink2692.xml"/><Relationship Id="rId124" Type="http://schemas.openxmlformats.org/officeDocument/2006/relationships/image" Target="../media/image461.png"/><Relationship Id="rId54" Type="http://schemas.openxmlformats.org/officeDocument/2006/relationships/customXml" Target="../ink/ink2665.xml"/><Relationship Id="rId70" Type="http://schemas.openxmlformats.org/officeDocument/2006/relationships/customXml" Target="../ink/ink2673.xml"/><Relationship Id="rId75" Type="http://schemas.openxmlformats.org/officeDocument/2006/relationships/image" Target="../media/image438.png"/><Relationship Id="rId91" Type="http://schemas.openxmlformats.org/officeDocument/2006/relationships/image" Target="../media/image446.png"/><Relationship Id="rId96" Type="http://schemas.openxmlformats.org/officeDocument/2006/relationships/customXml" Target="../ink/ink268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39.xml"/><Relationship Id="rId23" Type="http://schemas.openxmlformats.org/officeDocument/2006/relationships/image" Target="../media/image414.png"/><Relationship Id="rId28" Type="http://schemas.openxmlformats.org/officeDocument/2006/relationships/customXml" Target="../ink/ink2651.xml"/><Relationship Id="rId49" Type="http://schemas.openxmlformats.org/officeDocument/2006/relationships/image" Target="../media/image425.png"/><Relationship Id="rId114" Type="http://schemas.openxmlformats.org/officeDocument/2006/relationships/customXml" Target="../ink/ink2695.xml"/><Relationship Id="rId119" Type="http://schemas.openxmlformats.org/officeDocument/2006/relationships/customXml" Target="../ink/ink2698.xml"/><Relationship Id="rId44" Type="http://schemas.openxmlformats.org/officeDocument/2006/relationships/customXml" Target="../ink/ink2660.xml"/><Relationship Id="rId60" Type="http://schemas.openxmlformats.org/officeDocument/2006/relationships/customXml" Target="../ink/ink2668.xml"/><Relationship Id="rId65" Type="http://schemas.openxmlformats.org/officeDocument/2006/relationships/image" Target="../media/image433.png"/><Relationship Id="rId81" Type="http://schemas.openxmlformats.org/officeDocument/2006/relationships/image" Target="../media/image441.png"/><Relationship Id="rId86" Type="http://schemas.openxmlformats.org/officeDocument/2006/relationships/customXml" Target="../ink/ink2681.xml"/><Relationship Id="rId13" Type="http://schemas.openxmlformats.org/officeDocument/2006/relationships/image" Target="../media/image410.png"/><Relationship Id="rId18" Type="http://schemas.openxmlformats.org/officeDocument/2006/relationships/customXml" Target="../ink/ink2645.xml"/><Relationship Id="rId39" Type="http://schemas.openxmlformats.org/officeDocument/2006/relationships/image" Target="../media/image420.png"/><Relationship Id="rId109" Type="http://schemas.openxmlformats.org/officeDocument/2006/relationships/image" Target="../media/image455.png"/><Relationship Id="rId34" Type="http://schemas.openxmlformats.org/officeDocument/2006/relationships/image" Target="../media/image380.png"/><Relationship Id="rId50" Type="http://schemas.openxmlformats.org/officeDocument/2006/relationships/customXml" Target="../ink/ink2663.xml"/><Relationship Id="rId55" Type="http://schemas.openxmlformats.org/officeDocument/2006/relationships/image" Target="../media/image428.png"/><Relationship Id="rId76" Type="http://schemas.openxmlformats.org/officeDocument/2006/relationships/customXml" Target="../ink/ink2676.xml"/><Relationship Id="rId97" Type="http://schemas.openxmlformats.org/officeDocument/2006/relationships/image" Target="../media/image449.png"/><Relationship Id="rId104" Type="http://schemas.openxmlformats.org/officeDocument/2006/relationships/customXml" Target="../ink/ink2690.xml"/><Relationship Id="rId120" Type="http://schemas.openxmlformats.org/officeDocument/2006/relationships/image" Target="../media/image459.png"/><Relationship Id="rId125" Type="http://schemas.openxmlformats.org/officeDocument/2006/relationships/customXml" Target="../ink/ink2701.xml"/><Relationship Id="rId7" Type="http://schemas.openxmlformats.org/officeDocument/2006/relationships/image" Target="../media/image53.png"/><Relationship Id="rId71" Type="http://schemas.openxmlformats.org/officeDocument/2006/relationships/image" Target="../media/image436.png"/><Relationship Id="rId92" Type="http://schemas.openxmlformats.org/officeDocument/2006/relationships/customXml" Target="../ink/ink2684.xml"/><Relationship Id="rId2" Type="http://schemas.openxmlformats.org/officeDocument/2006/relationships/customXml" Target="../ink/ink2637.xml"/><Relationship Id="rId29" Type="http://schemas.openxmlformats.org/officeDocument/2006/relationships/customXml" Target="../ink/ink2652.xml"/><Relationship Id="rId24" Type="http://schemas.openxmlformats.org/officeDocument/2006/relationships/customXml" Target="../ink/ink2649.xml"/><Relationship Id="rId40" Type="http://schemas.openxmlformats.org/officeDocument/2006/relationships/customXml" Target="../ink/ink2658.xml"/><Relationship Id="rId45" Type="http://schemas.openxmlformats.org/officeDocument/2006/relationships/image" Target="../media/image423.png"/><Relationship Id="rId66" Type="http://schemas.openxmlformats.org/officeDocument/2006/relationships/customXml" Target="../ink/ink2671.xml"/><Relationship Id="rId87" Type="http://schemas.openxmlformats.org/officeDocument/2006/relationships/image" Target="../media/image444.png"/><Relationship Id="rId110" Type="http://schemas.openxmlformats.org/officeDocument/2006/relationships/customXml" Target="../ink/ink2693.xml"/><Relationship Id="rId115" Type="http://schemas.openxmlformats.org/officeDocument/2006/relationships/image" Target="../media/image104.png"/><Relationship Id="rId61" Type="http://schemas.openxmlformats.org/officeDocument/2006/relationships/image" Target="../media/image431.png"/><Relationship Id="rId82" Type="http://schemas.openxmlformats.org/officeDocument/2006/relationships/customXml" Target="../ink/ink2679.xml"/><Relationship Id="rId19" Type="http://schemas.openxmlformats.org/officeDocument/2006/relationships/customXml" Target="../ink/ink2646.xml"/><Relationship Id="rId14" Type="http://schemas.openxmlformats.org/officeDocument/2006/relationships/customXml" Target="../ink/ink2643.xml"/><Relationship Id="rId30" Type="http://schemas.openxmlformats.org/officeDocument/2006/relationships/image" Target="../media/image417.png"/><Relationship Id="rId35" Type="http://schemas.openxmlformats.org/officeDocument/2006/relationships/customXml" Target="../ink/ink2655.xml"/><Relationship Id="rId56" Type="http://schemas.openxmlformats.org/officeDocument/2006/relationships/customXml" Target="../ink/ink2666.xml"/><Relationship Id="rId77" Type="http://schemas.openxmlformats.org/officeDocument/2006/relationships/image" Target="../media/image439.png"/><Relationship Id="rId100" Type="http://schemas.openxmlformats.org/officeDocument/2006/relationships/customXml" Target="../ink/ink2688.xml"/><Relationship Id="rId105" Type="http://schemas.openxmlformats.org/officeDocument/2006/relationships/image" Target="../media/image453.png"/><Relationship Id="rId126" Type="http://schemas.openxmlformats.org/officeDocument/2006/relationships/image" Target="../media/image462.png"/><Relationship Id="rId8" Type="http://schemas.openxmlformats.org/officeDocument/2006/relationships/customXml" Target="../ink/ink2640.xml"/><Relationship Id="rId51" Type="http://schemas.openxmlformats.org/officeDocument/2006/relationships/image" Target="../media/image426.png"/><Relationship Id="rId72" Type="http://schemas.openxmlformats.org/officeDocument/2006/relationships/customXml" Target="../ink/ink2674.xml"/><Relationship Id="rId93" Type="http://schemas.openxmlformats.org/officeDocument/2006/relationships/image" Target="../media/image447.png"/><Relationship Id="rId98" Type="http://schemas.openxmlformats.org/officeDocument/2006/relationships/customXml" Target="../ink/ink2687.xml"/><Relationship Id="rId121" Type="http://schemas.openxmlformats.org/officeDocument/2006/relationships/customXml" Target="../ink/ink2699.xml"/><Relationship Id="rId3" Type="http://schemas.openxmlformats.org/officeDocument/2006/relationships/image" Target="../media/image406.png"/><Relationship Id="rId25" Type="http://schemas.openxmlformats.org/officeDocument/2006/relationships/image" Target="../media/image415.png"/><Relationship Id="rId46" Type="http://schemas.openxmlformats.org/officeDocument/2006/relationships/customXml" Target="../ink/ink2661.xml"/><Relationship Id="rId67" Type="http://schemas.openxmlformats.org/officeDocument/2006/relationships/image" Target="../media/image434.png"/><Relationship Id="rId116" Type="http://schemas.openxmlformats.org/officeDocument/2006/relationships/customXml" Target="../ink/ink2696.xml"/><Relationship Id="rId20" Type="http://schemas.openxmlformats.org/officeDocument/2006/relationships/image" Target="../media/image413.png"/><Relationship Id="rId41" Type="http://schemas.openxmlformats.org/officeDocument/2006/relationships/image" Target="../media/image421.png"/><Relationship Id="rId62" Type="http://schemas.openxmlformats.org/officeDocument/2006/relationships/customXml" Target="../ink/ink2669.xml"/><Relationship Id="rId83" Type="http://schemas.openxmlformats.org/officeDocument/2006/relationships/image" Target="../media/image442.png"/><Relationship Id="rId88" Type="http://schemas.openxmlformats.org/officeDocument/2006/relationships/customXml" Target="../ink/ink2682.xml"/><Relationship Id="rId111" Type="http://schemas.openxmlformats.org/officeDocument/2006/relationships/image" Target="../media/image456.png"/><Relationship Id="rId15" Type="http://schemas.openxmlformats.org/officeDocument/2006/relationships/image" Target="../media/image411.png"/><Relationship Id="rId36" Type="http://schemas.openxmlformats.org/officeDocument/2006/relationships/customXml" Target="../ink/ink2656.xml"/><Relationship Id="rId57" Type="http://schemas.openxmlformats.org/officeDocument/2006/relationships/image" Target="../media/image429.png"/><Relationship Id="rId106" Type="http://schemas.openxmlformats.org/officeDocument/2006/relationships/customXml" Target="../ink/ink2691.xml"/><Relationship Id="rId127" Type="http://schemas.openxmlformats.org/officeDocument/2006/relationships/customXml" Target="../ink/ink2702.xml"/><Relationship Id="rId10" Type="http://schemas.openxmlformats.org/officeDocument/2006/relationships/customXml" Target="../ink/ink2641.xml"/><Relationship Id="rId31" Type="http://schemas.openxmlformats.org/officeDocument/2006/relationships/customXml" Target="../ink/ink2653.xml"/><Relationship Id="rId52" Type="http://schemas.openxmlformats.org/officeDocument/2006/relationships/customXml" Target="../ink/ink2664.xml"/><Relationship Id="rId73" Type="http://schemas.openxmlformats.org/officeDocument/2006/relationships/image" Target="../media/image437.png"/><Relationship Id="rId78" Type="http://schemas.openxmlformats.org/officeDocument/2006/relationships/customXml" Target="../ink/ink2677.xml"/><Relationship Id="rId94" Type="http://schemas.openxmlformats.org/officeDocument/2006/relationships/customXml" Target="../ink/ink2685.xml"/><Relationship Id="rId99" Type="http://schemas.openxmlformats.org/officeDocument/2006/relationships/image" Target="../media/image450.png"/><Relationship Id="rId101" Type="http://schemas.openxmlformats.org/officeDocument/2006/relationships/image" Target="../media/image451.png"/><Relationship Id="rId122" Type="http://schemas.openxmlformats.org/officeDocument/2006/relationships/image" Target="../media/image460.png"/><Relationship Id="rId4" Type="http://schemas.openxmlformats.org/officeDocument/2006/relationships/customXml" Target="../ink/ink2638.xml"/><Relationship Id="rId9" Type="http://schemas.openxmlformats.org/officeDocument/2006/relationships/image" Target="../media/image408.png"/></Relationships>
</file>

<file path=ppt/slides/_rels/slide6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58.png"/><Relationship Id="rId21" Type="http://schemas.openxmlformats.org/officeDocument/2006/relationships/customXml" Target="../ink/ink2713.xml"/><Relationship Id="rId42" Type="http://schemas.openxmlformats.org/officeDocument/2006/relationships/customXml" Target="../ink/ink2725.xml"/><Relationship Id="rId63" Type="http://schemas.openxmlformats.org/officeDocument/2006/relationships/image" Target="../media/image432.png"/><Relationship Id="rId84" Type="http://schemas.openxmlformats.org/officeDocument/2006/relationships/customXml" Target="../ink/ink2746.xml"/><Relationship Id="rId16" Type="http://schemas.openxmlformats.org/officeDocument/2006/relationships/customXml" Target="../ink/ink2710.xml"/><Relationship Id="rId107" Type="http://schemas.openxmlformats.org/officeDocument/2006/relationships/image" Target="../media/image454.png"/><Relationship Id="rId11" Type="http://schemas.openxmlformats.org/officeDocument/2006/relationships/image" Target="../media/image409.png"/><Relationship Id="rId32" Type="http://schemas.openxmlformats.org/officeDocument/2006/relationships/image" Target="../media/image418.png"/><Relationship Id="rId37" Type="http://schemas.openxmlformats.org/officeDocument/2006/relationships/image" Target="../media/image419.png"/><Relationship Id="rId53" Type="http://schemas.openxmlformats.org/officeDocument/2006/relationships/image" Target="../media/image427.png"/><Relationship Id="rId58" Type="http://schemas.openxmlformats.org/officeDocument/2006/relationships/customXml" Target="../ink/ink2733.xml"/><Relationship Id="rId74" Type="http://schemas.openxmlformats.org/officeDocument/2006/relationships/customXml" Target="../ink/ink2741.xml"/><Relationship Id="rId79" Type="http://schemas.openxmlformats.org/officeDocument/2006/relationships/image" Target="../media/image440.png"/><Relationship Id="rId102" Type="http://schemas.openxmlformats.org/officeDocument/2006/relationships/customXml" Target="../ink/ink2755.xml"/><Relationship Id="rId123" Type="http://schemas.openxmlformats.org/officeDocument/2006/relationships/customXml" Target="../ink/ink2766.xml"/><Relationship Id="rId128" Type="http://schemas.openxmlformats.org/officeDocument/2006/relationships/customXml" Target="../ink/ink2769.xml"/><Relationship Id="rId5" Type="http://schemas.openxmlformats.org/officeDocument/2006/relationships/image" Target="../media/image407.png"/><Relationship Id="rId90" Type="http://schemas.openxmlformats.org/officeDocument/2006/relationships/customXml" Target="../ink/ink2749.xml"/><Relationship Id="rId95" Type="http://schemas.openxmlformats.org/officeDocument/2006/relationships/image" Target="../media/image448.png"/><Relationship Id="rId22" Type="http://schemas.openxmlformats.org/officeDocument/2006/relationships/customXml" Target="../ink/ink2714.xml"/><Relationship Id="rId27" Type="http://schemas.openxmlformats.org/officeDocument/2006/relationships/image" Target="../media/image416.png"/><Relationship Id="rId43" Type="http://schemas.openxmlformats.org/officeDocument/2006/relationships/image" Target="../media/image422.png"/><Relationship Id="rId48" Type="http://schemas.openxmlformats.org/officeDocument/2006/relationships/customXml" Target="../ink/ink2728.xml"/><Relationship Id="rId64" Type="http://schemas.openxmlformats.org/officeDocument/2006/relationships/customXml" Target="../ink/ink2736.xml"/><Relationship Id="rId69" Type="http://schemas.openxmlformats.org/officeDocument/2006/relationships/image" Target="../media/image435.png"/><Relationship Id="rId113" Type="http://schemas.openxmlformats.org/officeDocument/2006/relationships/image" Target="../media/image457.png"/><Relationship Id="rId118" Type="http://schemas.openxmlformats.org/officeDocument/2006/relationships/customXml" Target="../ink/ink2763.xml"/><Relationship Id="rId134" Type="http://schemas.openxmlformats.org/officeDocument/2006/relationships/customXml" Target="../ink/ink2772.xml"/><Relationship Id="rId80" Type="http://schemas.openxmlformats.org/officeDocument/2006/relationships/customXml" Target="../ink/ink2744.xml"/><Relationship Id="rId85" Type="http://schemas.openxmlformats.org/officeDocument/2006/relationships/image" Target="../media/image443.png"/><Relationship Id="rId12" Type="http://schemas.openxmlformats.org/officeDocument/2006/relationships/customXml" Target="../ink/ink2708.xml"/><Relationship Id="rId17" Type="http://schemas.openxmlformats.org/officeDocument/2006/relationships/image" Target="../media/image412.png"/><Relationship Id="rId33" Type="http://schemas.openxmlformats.org/officeDocument/2006/relationships/customXml" Target="../ink/ink2720.xml"/><Relationship Id="rId38" Type="http://schemas.openxmlformats.org/officeDocument/2006/relationships/customXml" Target="../ink/ink2723.xml"/><Relationship Id="rId59" Type="http://schemas.openxmlformats.org/officeDocument/2006/relationships/image" Target="../media/image430.png"/><Relationship Id="rId103" Type="http://schemas.openxmlformats.org/officeDocument/2006/relationships/image" Target="../media/image452.png"/><Relationship Id="rId108" Type="http://schemas.openxmlformats.org/officeDocument/2006/relationships/customXml" Target="../ink/ink2758.xml"/><Relationship Id="rId124" Type="http://schemas.openxmlformats.org/officeDocument/2006/relationships/image" Target="../media/image461.png"/><Relationship Id="rId129" Type="http://schemas.openxmlformats.org/officeDocument/2006/relationships/image" Target="../media/image463.png"/><Relationship Id="rId54" Type="http://schemas.openxmlformats.org/officeDocument/2006/relationships/customXml" Target="../ink/ink2731.xml"/><Relationship Id="rId70" Type="http://schemas.openxmlformats.org/officeDocument/2006/relationships/customXml" Target="../ink/ink2739.xml"/><Relationship Id="rId75" Type="http://schemas.openxmlformats.org/officeDocument/2006/relationships/image" Target="../media/image438.png"/><Relationship Id="rId91" Type="http://schemas.openxmlformats.org/officeDocument/2006/relationships/image" Target="../media/image446.png"/><Relationship Id="rId96" Type="http://schemas.openxmlformats.org/officeDocument/2006/relationships/customXml" Target="../ink/ink27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05.xml"/><Relationship Id="rId23" Type="http://schemas.openxmlformats.org/officeDocument/2006/relationships/image" Target="../media/image414.png"/><Relationship Id="rId28" Type="http://schemas.openxmlformats.org/officeDocument/2006/relationships/customXml" Target="../ink/ink2717.xml"/><Relationship Id="rId49" Type="http://schemas.openxmlformats.org/officeDocument/2006/relationships/image" Target="../media/image425.png"/><Relationship Id="rId114" Type="http://schemas.openxmlformats.org/officeDocument/2006/relationships/customXml" Target="../ink/ink2761.xml"/><Relationship Id="rId119" Type="http://schemas.openxmlformats.org/officeDocument/2006/relationships/customXml" Target="../ink/ink2764.xml"/><Relationship Id="rId44" Type="http://schemas.openxmlformats.org/officeDocument/2006/relationships/customXml" Target="../ink/ink2726.xml"/><Relationship Id="rId60" Type="http://schemas.openxmlformats.org/officeDocument/2006/relationships/customXml" Target="../ink/ink2734.xml"/><Relationship Id="rId65" Type="http://schemas.openxmlformats.org/officeDocument/2006/relationships/image" Target="../media/image433.png"/><Relationship Id="rId81" Type="http://schemas.openxmlformats.org/officeDocument/2006/relationships/image" Target="../media/image441.png"/><Relationship Id="rId86" Type="http://schemas.openxmlformats.org/officeDocument/2006/relationships/customXml" Target="../ink/ink2747.xml"/><Relationship Id="rId130" Type="http://schemas.openxmlformats.org/officeDocument/2006/relationships/customXml" Target="../ink/ink2770.xml"/><Relationship Id="rId135" Type="http://schemas.openxmlformats.org/officeDocument/2006/relationships/image" Target="../media/image466.png"/><Relationship Id="rId13" Type="http://schemas.openxmlformats.org/officeDocument/2006/relationships/image" Target="../media/image410.png"/><Relationship Id="rId18" Type="http://schemas.openxmlformats.org/officeDocument/2006/relationships/customXml" Target="../ink/ink2711.xml"/><Relationship Id="rId39" Type="http://schemas.openxmlformats.org/officeDocument/2006/relationships/image" Target="../media/image420.png"/><Relationship Id="rId109" Type="http://schemas.openxmlformats.org/officeDocument/2006/relationships/image" Target="../media/image455.png"/><Relationship Id="rId34" Type="http://schemas.openxmlformats.org/officeDocument/2006/relationships/image" Target="../media/image380.png"/><Relationship Id="rId50" Type="http://schemas.openxmlformats.org/officeDocument/2006/relationships/customXml" Target="../ink/ink2729.xml"/><Relationship Id="rId55" Type="http://schemas.openxmlformats.org/officeDocument/2006/relationships/image" Target="../media/image428.png"/><Relationship Id="rId76" Type="http://schemas.openxmlformats.org/officeDocument/2006/relationships/customXml" Target="../ink/ink2742.xml"/><Relationship Id="rId97" Type="http://schemas.openxmlformats.org/officeDocument/2006/relationships/image" Target="../media/image449.png"/><Relationship Id="rId104" Type="http://schemas.openxmlformats.org/officeDocument/2006/relationships/customXml" Target="../ink/ink2756.xml"/><Relationship Id="rId120" Type="http://schemas.openxmlformats.org/officeDocument/2006/relationships/image" Target="../media/image459.png"/><Relationship Id="rId125" Type="http://schemas.openxmlformats.org/officeDocument/2006/relationships/customXml" Target="../ink/ink2767.xml"/><Relationship Id="rId7" Type="http://schemas.openxmlformats.org/officeDocument/2006/relationships/image" Target="../media/image53.png"/><Relationship Id="rId71" Type="http://schemas.openxmlformats.org/officeDocument/2006/relationships/image" Target="../media/image436.png"/><Relationship Id="rId92" Type="http://schemas.openxmlformats.org/officeDocument/2006/relationships/customXml" Target="../ink/ink2750.xml"/><Relationship Id="rId2" Type="http://schemas.openxmlformats.org/officeDocument/2006/relationships/customXml" Target="../ink/ink2703.xml"/><Relationship Id="rId29" Type="http://schemas.openxmlformats.org/officeDocument/2006/relationships/customXml" Target="../ink/ink2718.xml"/><Relationship Id="rId24" Type="http://schemas.openxmlformats.org/officeDocument/2006/relationships/customXml" Target="../ink/ink2715.xml"/><Relationship Id="rId40" Type="http://schemas.openxmlformats.org/officeDocument/2006/relationships/customXml" Target="../ink/ink2724.xml"/><Relationship Id="rId45" Type="http://schemas.openxmlformats.org/officeDocument/2006/relationships/image" Target="../media/image423.png"/><Relationship Id="rId66" Type="http://schemas.openxmlformats.org/officeDocument/2006/relationships/customXml" Target="../ink/ink2737.xml"/><Relationship Id="rId87" Type="http://schemas.openxmlformats.org/officeDocument/2006/relationships/image" Target="../media/image444.png"/><Relationship Id="rId110" Type="http://schemas.openxmlformats.org/officeDocument/2006/relationships/customXml" Target="../ink/ink2759.xml"/><Relationship Id="rId115" Type="http://schemas.openxmlformats.org/officeDocument/2006/relationships/image" Target="../media/image104.png"/><Relationship Id="rId131" Type="http://schemas.openxmlformats.org/officeDocument/2006/relationships/image" Target="../media/image464.png"/><Relationship Id="rId61" Type="http://schemas.openxmlformats.org/officeDocument/2006/relationships/image" Target="../media/image431.png"/><Relationship Id="rId82" Type="http://schemas.openxmlformats.org/officeDocument/2006/relationships/customXml" Target="../ink/ink2745.xml"/><Relationship Id="rId19" Type="http://schemas.openxmlformats.org/officeDocument/2006/relationships/customXml" Target="../ink/ink2712.xml"/><Relationship Id="rId14" Type="http://schemas.openxmlformats.org/officeDocument/2006/relationships/customXml" Target="../ink/ink2709.xml"/><Relationship Id="rId30" Type="http://schemas.openxmlformats.org/officeDocument/2006/relationships/image" Target="../media/image417.png"/><Relationship Id="rId35" Type="http://schemas.openxmlformats.org/officeDocument/2006/relationships/customXml" Target="../ink/ink2721.xml"/><Relationship Id="rId56" Type="http://schemas.openxmlformats.org/officeDocument/2006/relationships/customXml" Target="../ink/ink2732.xml"/><Relationship Id="rId77" Type="http://schemas.openxmlformats.org/officeDocument/2006/relationships/image" Target="../media/image439.png"/><Relationship Id="rId100" Type="http://schemas.openxmlformats.org/officeDocument/2006/relationships/customXml" Target="../ink/ink2754.xml"/><Relationship Id="rId105" Type="http://schemas.openxmlformats.org/officeDocument/2006/relationships/image" Target="../media/image453.png"/><Relationship Id="rId126" Type="http://schemas.openxmlformats.org/officeDocument/2006/relationships/image" Target="../media/image462.png"/><Relationship Id="rId8" Type="http://schemas.openxmlformats.org/officeDocument/2006/relationships/customXml" Target="../ink/ink2706.xml"/><Relationship Id="rId51" Type="http://schemas.openxmlformats.org/officeDocument/2006/relationships/image" Target="../media/image426.png"/><Relationship Id="rId72" Type="http://schemas.openxmlformats.org/officeDocument/2006/relationships/customXml" Target="../ink/ink2740.xml"/><Relationship Id="rId93" Type="http://schemas.openxmlformats.org/officeDocument/2006/relationships/image" Target="../media/image447.png"/><Relationship Id="rId98" Type="http://schemas.openxmlformats.org/officeDocument/2006/relationships/customXml" Target="../ink/ink2753.xml"/><Relationship Id="rId121" Type="http://schemas.openxmlformats.org/officeDocument/2006/relationships/customXml" Target="../ink/ink2765.xml"/><Relationship Id="rId3" Type="http://schemas.openxmlformats.org/officeDocument/2006/relationships/image" Target="../media/image406.png"/><Relationship Id="rId25" Type="http://schemas.openxmlformats.org/officeDocument/2006/relationships/image" Target="../media/image415.png"/><Relationship Id="rId46" Type="http://schemas.openxmlformats.org/officeDocument/2006/relationships/customXml" Target="../ink/ink2727.xml"/><Relationship Id="rId67" Type="http://schemas.openxmlformats.org/officeDocument/2006/relationships/image" Target="../media/image434.png"/><Relationship Id="rId116" Type="http://schemas.openxmlformats.org/officeDocument/2006/relationships/customXml" Target="../ink/ink2762.xml"/><Relationship Id="rId20" Type="http://schemas.openxmlformats.org/officeDocument/2006/relationships/image" Target="../media/image413.png"/><Relationship Id="rId41" Type="http://schemas.openxmlformats.org/officeDocument/2006/relationships/image" Target="../media/image421.png"/><Relationship Id="rId62" Type="http://schemas.openxmlformats.org/officeDocument/2006/relationships/customXml" Target="../ink/ink2735.xml"/><Relationship Id="rId83" Type="http://schemas.openxmlformats.org/officeDocument/2006/relationships/image" Target="../media/image442.png"/><Relationship Id="rId88" Type="http://schemas.openxmlformats.org/officeDocument/2006/relationships/customXml" Target="../ink/ink2748.xml"/><Relationship Id="rId111" Type="http://schemas.openxmlformats.org/officeDocument/2006/relationships/image" Target="../media/image456.png"/><Relationship Id="rId132" Type="http://schemas.openxmlformats.org/officeDocument/2006/relationships/customXml" Target="../ink/ink2771.xml"/><Relationship Id="rId15" Type="http://schemas.openxmlformats.org/officeDocument/2006/relationships/image" Target="../media/image411.png"/><Relationship Id="rId36" Type="http://schemas.openxmlformats.org/officeDocument/2006/relationships/customXml" Target="../ink/ink2722.xml"/><Relationship Id="rId57" Type="http://schemas.openxmlformats.org/officeDocument/2006/relationships/image" Target="../media/image429.png"/><Relationship Id="rId106" Type="http://schemas.openxmlformats.org/officeDocument/2006/relationships/customXml" Target="../ink/ink2757.xml"/><Relationship Id="rId127" Type="http://schemas.openxmlformats.org/officeDocument/2006/relationships/customXml" Target="../ink/ink2768.xml"/><Relationship Id="rId10" Type="http://schemas.openxmlformats.org/officeDocument/2006/relationships/customXml" Target="../ink/ink2707.xml"/><Relationship Id="rId31" Type="http://schemas.openxmlformats.org/officeDocument/2006/relationships/customXml" Target="../ink/ink2719.xml"/><Relationship Id="rId52" Type="http://schemas.openxmlformats.org/officeDocument/2006/relationships/customXml" Target="../ink/ink2730.xml"/><Relationship Id="rId73" Type="http://schemas.openxmlformats.org/officeDocument/2006/relationships/image" Target="../media/image437.png"/><Relationship Id="rId78" Type="http://schemas.openxmlformats.org/officeDocument/2006/relationships/customXml" Target="../ink/ink2743.xml"/><Relationship Id="rId94" Type="http://schemas.openxmlformats.org/officeDocument/2006/relationships/customXml" Target="../ink/ink2751.xml"/><Relationship Id="rId99" Type="http://schemas.openxmlformats.org/officeDocument/2006/relationships/image" Target="../media/image450.png"/><Relationship Id="rId101" Type="http://schemas.openxmlformats.org/officeDocument/2006/relationships/image" Target="../media/image451.png"/><Relationship Id="rId122" Type="http://schemas.openxmlformats.org/officeDocument/2006/relationships/image" Target="../media/image460.png"/><Relationship Id="rId4" Type="http://schemas.openxmlformats.org/officeDocument/2006/relationships/customXml" Target="../ink/ink2704.xml"/><Relationship Id="rId9" Type="http://schemas.openxmlformats.org/officeDocument/2006/relationships/image" Target="../media/image408.png"/><Relationship Id="rId26" Type="http://schemas.openxmlformats.org/officeDocument/2006/relationships/customXml" Target="../ink/ink2716.xml"/><Relationship Id="rId47" Type="http://schemas.openxmlformats.org/officeDocument/2006/relationships/image" Target="../media/image424.png"/><Relationship Id="rId68" Type="http://schemas.openxmlformats.org/officeDocument/2006/relationships/customXml" Target="../ink/ink2738.xml"/><Relationship Id="rId89" Type="http://schemas.openxmlformats.org/officeDocument/2006/relationships/image" Target="../media/image445.png"/><Relationship Id="rId112" Type="http://schemas.openxmlformats.org/officeDocument/2006/relationships/customXml" Target="../ink/ink2760.xml"/><Relationship Id="rId133" Type="http://schemas.openxmlformats.org/officeDocument/2006/relationships/image" Target="../media/image465.png"/></Relationships>
</file>

<file path=ppt/slides/_rels/slide6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86.xml"/><Relationship Id="rId21" Type="http://schemas.openxmlformats.org/officeDocument/2006/relationships/customXml" Target="../ink/ink2783.xml"/><Relationship Id="rId42" Type="http://schemas.openxmlformats.org/officeDocument/2006/relationships/customXml" Target="../ink/ink2795.xml"/><Relationship Id="rId47" Type="http://schemas.openxmlformats.org/officeDocument/2006/relationships/image" Target="../media/image424.png"/><Relationship Id="rId63" Type="http://schemas.openxmlformats.org/officeDocument/2006/relationships/image" Target="../media/image432.png"/><Relationship Id="rId68" Type="http://schemas.openxmlformats.org/officeDocument/2006/relationships/customXml" Target="../ink/ink2808.xml"/><Relationship Id="rId16" Type="http://schemas.openxmlformats.org/officeDocument/2006/relationships/customXml" Target="../ink/ink2780.xml"/><Relationship Id="rId11" Type="http://schemas.openxmlformats.org/officeDocument/2006/relationships/image" Target="../media/image409.png"/><Relationship Id="rId32" Type="http://schemas.openxmlformats.org/officeDocument/2006/relationships/image" Target="../media/image418.png"/><Relationship Id="rId37" Type="http://schemas.openxmlformats.org/officeDocument/2006/relationships/image" Target="../media/image419.png"/><Relationship Id="rId53" Type="http://schemas.openxmlformats.org/officeDocument/2006/relationships/image" Target="../media/image427.png"/><Relationship Id="rId58" Type="http://schemas.openxmlformats.org/officeDocument/2006/relationships/customXml" Target="../ink/ink2803.xml"/><Relationship Id="rId74" Type="http://schemas.openxmlformats.org/officeDocument/2006/relationships/customXml" Target="../ink/ink2811.xml"/><Relationship Id="rId79" Type="http://schemas.openxmlformats.org/officeDocument/2006/relationships/image" Target="../media/image469.png"/><Relationship Id="rId5" Type="http://schemas.openxmlformats.org/officeDocument/2006/relationships/image" Target="../media/image407.png"/><Relationship Id="rId61" Type="http://schemas.openxmlformats.org/officeDocument/2006/relationships/image" Target="../media/image431.png"/><Relationship Id="rId19" Type="http://schemas.openxmlformats.org/officeDocument/2006/relationships/customXml" Target="../ink/ink2782.xml"/><Relationship Id="rId14" Type="http://schemas.openxmlformats.org/officeDocument/2006/relationships/customXml" Target="../ink/ink2779.xml"/><Relationship Id="rId22" Type="http://schemas.openxmlformats.org/officeDocument/2006/relationships/customXml" Target="../ink/ink2784.xml"/><Relationship Id="rId27" Type="http://schemas.openxmlformats.org/officeDocument/2006/relationships/image" Target="../media/image416.png"/><Relationship Id="rId30" Type="http://schemas.openxmlformats.org/officeDocument/2006/relationships/image" Target="../media/image417.png"/><Relationship Id="rId35" Type="http://schemas.openxmlformats.org/officeDocument/2006/relationships/customXml" Target="../ink/ink2791.xml"/><Relationship Id="rId43" Type="http://schemas.openxmlformats.org/officeDocument/2006/relationships/image" Target="../media/image422.png"/><Relationship Id="rId48" Type="http://schemas.openxmlformats.org/officeDocument/2006/relationships/customXml" Target="../ink/ink2798.xml"/><Relationship Id="rId56" Type="http://schemas.openxmlformats.org/officeDocument/2006/relationships/customXml" Target="../ink/ink2802.xml"/><Relationship Id="rId64" Type="http://schemas.openxmlformats.org/officeDocument/2006/relationships/customXml" Target="../ink/ink2806.xml"/><Relationship Id="rId69" Type="http://schemas.openxmlformats.org/officeDocument/2006/relationships/image" Target="../media/image435.png"/><Relationship Id="rId77" Type="http://schemas.openxmlformats.org/officeDocument/2006/relationships/image" Target="../media/image468.png"/><Relationship Id="rId8" Type="http://schemas.openxmlformats.org/officeDocument/2006/relationships/customXml" Target="../ink/ink2776.xml"/><Relationship Id="rId51" Type="http://schemas.openxmlformats.org/officeDocument/2006/relationships/image" Target="../media/image426.png"/><Relationship Id="rId72" Type="http://schemas.openxmlformats.org/officeDocument/2006/relationships/customXml" Target="../ink/ink2810.xml"/><Relationship Id="rId80" Type="http://schemas.openxmlformats.org/officeDocument/2006/relationships/customXml" Target="../ink/ink2814.xml"/><Relationship Id="rId3" Type="http://schemas.openxmlformats.org/officeDocument/2006/relationships/image" Target="../media/image406.png"/><Relationship Id="rId12" Type="http://schemas.openxmlformats.org/officeDocument/2006/relationships/customXml" Target="../ink/ink2778.xml"/><Relationship Id="rId17" Type="http://schemas.openxmlformats.org/officeDocument/2006/relationships/image" Target="../media/image412.png"/><Relationship Id="rId25" Type="http://schemas.openxmlformats.org/officeDocument/2006/relationships/image" Target="../media/image415.png"/><Relationship Id="rId33" Type="http://schemas.openxmlformats.org/officeDocument/2006/relationships/customXml" Target="../ink/ink2790.xml"/><Relationship Id="rId38" Type="http://schemas.openxmlformats.org/officeDocument/2006/relationships/customXml" Target="../ink/ink2793.xml"/><Relationship Id="rId46" Type="http://schemas.openxmlformats.org/officeDocument/2006/relationships/customXml" Target="../ink/ink2797.xml"/><Relationship Id="rId59" Type="http://schemas.openxmlformats.org/officeDocument/2006/relationships/image" Target="../media/image430.png"/><Relationship Id="rId67" Type="http://schemas.openxmlformats.org/officeDocument/2006/relationships/image" Target="../media/image434.png"/><Relationship Id="rId20" Type="http://schemas.openxmlformats.org/officeDocument/2006/relationships/image" Target="../media/image413.png"/><Relationship Id="rId41" Type="http://schemas.openxmlformats.org/officeDocument/2006/relationships/image" Target="../media/image421.png"/><Relationship Id="rId54" Type="http://schemas.openxmlformats.org/officeDocument/2006/relationships/customXml" Target="../ink/ink2801.xml"/><Relationship Id="rId62" Type="http://schemas.openxmlformats.org/officeDocument/2006/relationships/customXml" Target="../ink/ink2805.xml"/><Relationship Id="rId70" Type="http://schemas.openxmlformats.org/officeDocument/2006/relationships/customXml" Target="../ink/ink2809.xml"/><Relationship Id="rId75" Type="http://schemas.openxmlformats.org/officeDocument/2006/relationships/image" Target="../media/image46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75.xml"/><Relationship Id="rId15" Type="http://schemas.openxmlformats.org/officeDocument/2006/relationships/image" Target="../media/image411.png"/><Relationship Id="rId23" Type="http://schemas.openxmlformats.org/officeDocument/2006/relationships/image" Target="../media/image414.png"/><Relationship Id="rId28" Type="http://schemas.openxmlformats.org/officeDocument/2006/relationships/customXml" Target="../ink/ink2787.xml"/><Relationship Id="rId36" Type="http://schemas.openxmlformats.org/officeDocument/2006/relationships/customXml" Target="../ink/ink2792.xml"/><Relationship Id="rId49" Type="http://schemas.openxmlformats.org/officeDocument/2006/relationships/image" Target="../media/image425.png"/><Relationship Id="rId57" Type="http://schemas.openxmlformats.org/officeDocument/2006/relationships/image" Target="../media/image429.png"/><Relationship Id="rId10" Type="http://schemas.openxmlformats.org/officeDocument/2006/relationships/customXml" Target="../ink/ink2777.xml"/><Relationship Id="rId31" Type="http://schemas.openxmlformats.org/officeDocument/2006/relationships/customXml" Target="../ink/ink2789.xml"/><Relationship Id="rId44" Type="http://schemas.openxmlformats.org/officeDocument/2006/relationships/customXml" Target="../ink/ink2796.xml"/><Relationship Id="rId52" Type="http://schemas.openxmlformats.org/officeDocument/2006/relationships/customXml" Target="../ink/ink2800.xml"/><Relationship Id="rId60" Type="http://schemas.openxmlformats.org/officeDocument/2006/relationships/customXml" Target="../ink/ink2804.xml"/><Relationship Id="rId65" Type="http://schemas.openxmlformats.org/officeDocument/2006/relationships/image" Target="../media/image433.png"/><Relationship Id="rId73" Type="http://schemas.openxmlformats.org/officeDocument/2006/relationships/image" Target="../media/image437.png"/><Relationship Id="rId78" Type="http://schemas.openxmlformats.org/officeDocument/2006/relationships/customXml" Target="../ink/ink2813.xml"/><Relationship Id="rId81" Type="http://schemas.openxmlformats.org/officeDocument/2006/relationships/image" Target="../media/image470.png"/><Relationship Id="rId4" Type="http://schemas.openxmlformats.org/officeDocument/2006/relationships/customXml" Target="../ink/ink2774.xml"/><Relationship Id="rId9" Type="http://schemas.openxmlformats.org/officeDocument/2006/relationships/image" Target="../media/image408.png"/><Relationship Id="rId13" Type="http://schemas.openxmlformats.org/officeDocument/2006/relationships/image" Target="../media/image410.png"/><Relationship Id="rId18" Type="http://schemas.openxmlformats.org/officeDocument/2006/relationships/customXml" Target="../ink/ink2781.xml"/><Relationship Id="rId39" Type="http://schemas.openxmlformats.org/officeDocument/2006/relationships/image" Target="../media/image420.png"/><Relationship Id="rId34" Type="http://schemas.openxmlformats.org/officeDocument/2006/relationships/image" Target="../media/image380.png"/><Relationship Id="rId50" Type="http://schemas.openxmlformats.org/officeDocument/2006/relationships/customXml" Target="../ink/ink2799.xml"/><Relationship Id="rId55" Type="http://schemas.openxmlformats.org/officeDocument/2006/relationships/image" Target="../media/image428.png"/><Relationship Id="rId76" Type="http://schemas.openxmlformats.org/officeDocument/2006/relationships/customXml" Target="../ink/ink2812.xml"/><Relationship Id="rId7" Type="http://schemas.openxmlformats.org/officeDocument/2006/relationships/image" Target="../media/image53.png"/><Relationship Id="rId71" Type="http://schemas.openxmlformats.org/officeDocument/2006/relationships/image" Target="../media/image436.png"/><Relationship Id="rId2" Type="http://schemas.openxmlformats.org/officeDocument/2006/relationships/customXml" Target="../ink/ink2773.xml"/><Relationship Id="rId29" Type="http://schemas.openxmlformats.org/officeDocument/2006/relationships/customXml" Target="../ink/ink2788.xml"/><Relationship Id="rId24" Type="http://schemas.openxmlformats.org/officeDocument/2006/relationships/customXml" Target="../ink/ink2785.xml"/><Relationship Id="rId40" Type="http://schemas.openxmlformats.org/officeDocument/2006/relationships/customXml" Target="../ink/ink2794.xml"/><Relationship Id="rId45" Type="http://schemas.openxmlformats.org/officeDocument/2006/relationships/image" Target="../media/image423.png"/><Relationship Id="rId66" Type="http://schemas.openxmlformats.org/officeDocument/2006/relationships/customXml" Target="../ink/ink2807.xml"/></Relationships>
</file>

<file path=ppt/slides/_rels/slide6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28.xml"/><Relationship Id="rId21" Type="http://schemas.openxmlformats.org/officeDocument/2006/relationships/customXml" Target="../ink/ink2825.xml"/><Relationship Id="rId42" Type="http://schemas.openxmlformats.org/officeDocument/2006/relationships/customXml" Target="../ink/ink2837.xml"/><Relationship Id="rId47" Type="http://schemas.openxmlformats.org/officeDocument/2006/relationships/image" Target="../media/image424.png"/><Relationship Id="rId63" Type="http://schemas.openxmlformats.org/officeDocument/2006/relationships/image" Target="../media/image432.png"/><Relationship Id="rId68" Type="http://schemas.openxmlformats.org/officeDocument/2006/relationships/customXml" Target="../ink/ink2850.xml"/><Relationship Id="rId84" Type="http://schemas.openxmlformats.org/officeDocument/2006/relationships/customXml" Target="../ink/ink2858.xml"/><Relationship Id="rId89" Type="http://schemas.openxmlformats.org/officeDocument/2006/relationships/image" Target="../media/image474.png"/><Relationship Id="rId16" Type="http://schemas.openxmlformats.org/officeDocument/2006/relationships/customXml" Target="../ink/ink2822.xml"/><Relationship Id="rId11" Type="http://schemas.openxmlformats.org/officeDocument/2006/relationships/image" Target="../media/image409.png"/><Relationship Id="rId32" Type="http://schemas.openxmlformats.org/officeDocument/2006/relationships/image" Target="../media/image418.png"/><Relationship Id="rId37" Type="http://schemas.openxmlformats.org/officeDocument/2006/relationships/image" Target="../media/image419.png"/><Relationship Id="rId53" Type="http://schemas.openxmlformats.org/officeDocument/2006/relationships/image" Target="../media/image427.png"/><Relationship Id="rId58" Type="http://schemas.openxmlformats.org/officeDocument/2006/relationships/customXml" Target="../ink/ink2845.xml"/><Relationship Id="rId74" Type="http://schemas.openxmlformats.org/officeDocument/2006/relationships/customXml" Target="../ink/ink2853.xml"/><Relationship Id="rId79" Type="http://schemas.openxmlformats.org/officeDocument/2006/relationships/image" Target="../media/image469.png"/><Relationship Id="rId5" Type="http://schemas.openxmlformats.org/officeDocument/2006/relationships/image" Target="../media/image407.png"/><Relationship Id="rId14" Type="http://schemas.openxmlformats.org/officeDocument/2006/relationships/customXml" Target="../ink/ink2821.xml"/><Relationship Id="rId22" Type="http://schemas.openxmlformats.org/officeDocument/2006/relationships/customXml" Target="../ink/ink2826.xml"/><Relationship Id="rId27" Type="http://schemas.openxmlformats.org/officeDocument/2006/relationships/image" Target="../media/image416.png"/><Relationship Id="rId30" Type="http://schemas.openxmlformats.org/officeDocument/2006/relationships/image" Target="../media/image417.png"/><Relationship Id="rId35" Type="http://schemas.openxmlformats.org/officeDocument/2006/relationships/customXml" Target="../ink/ink2833.xml"/><Relationship Id="rId43" Type="http://schemas.openxmlformats.org/officeDocument/2006/relationships/image" Target="../media/image422.png"/><Relationship Id="rId48" Type="http://schemas.openxmlformats.org/officeDocument/2006/relationships/customXml" Target="../ink/ink2840.xml"/><Relationship Id="rId56" Type="http://schemas.openxmlformats.org/officeDocument/2006/relationships/customXml" Target="../ink/ink2844.xml"/><Relationship Id="rId64" Type="http://schemas.openxmlformats.org/officeDocument/2006/relationships/customXml" Target="../ink/ink2848.xml"/><Relationship Id="rId69" Type="http://schemas.openxmlformats.org/officeDocument/2006/relationships/image" Target="../media/image435.png"/><Relationship Id="rId77" Type="http://schemas.openxmlformats.org/officeDocument/2006/relationships/image" Target="../media/image468.png"/><Relationship Id="rId8" Type="http://schemas.openxmlformats.org/officeDocument/2006/relationships/customXml" Target="../ink/ink2818.xml"/><Relationship Id="rId51" Type="http://schemas.openxmlformats.org/officeDocument/2006/relationships/image" Target="../media/image426.png"/><Relationship Id="rId72" Type="http://schemas.openxmlformats.org/officeDocument/2006/relationships/customXml" Target="../ink/ink2852.xml"/><Relationship Id="rId80" Type="http://schemas.openxmlformats.org/officeDocument/2006/relationships/customXml" Target="../ink/ink2856.xml"/><Relationship Id="rId85" Type="http://schemas.openxmlformats.org/officeDocument/2006/relationships/image" Target="../media/image472.png"/><Relationship Id="rId3" Type="http://schemas.openxmlformats.org/officeDocument/2006/relationships/image" Target="../media/image406.png"/><Relationship Id="rId12" Type="http://schemas.openxmlformats.org/officeDocument/2006/relationships/customXml" Target="../ink/ink2820.xml"/><Relationship Id="rId17" Type="http://schemas.openxmlformats.org/officeDocument/2006/relationships/image" Target="../media/image412.png"/><Relationship Id="rId25" Type="http://schemas.openxmlformats.org/officeDocument/2006/relationships/image" Target="../media/image415.png"/><Relationship Id="rId33" Type="http://schemas.openxmlformats.org/officeDocument/2006/relationships/customXml" Target="../ink/ink2832.xml"/><Relationship Id="rId38" Type="http://schemas.openxmlformats.org/officeDocument/2006/relationships/customXml" Target="../ink/ink2835.xml"/><Relationship Id="rId46" Type="http://schemas.openxmlformats.org/officeDocument/2006/relationships/customXml" Target="../ink/ink2839.xml"/><Relationship Id="rId59" Type="http://schemas.openxmlformats.org/officeDocument/2006/relationships/image" Target="../media/image430.png"/><Relationship Id="rId67" Type="http://schemas.openxmlformats.org/officeDocument/2006/relationships/image" Target="../media/image434.png"/><Relationship Id="rId20" Type="http://schemas.openxmlformats.org/officeDocument/2006/relationships/image" Target="../media/image413.png"/><Relationship Id="rId41" Type="http://schemas.openxmlformats.org/officeDocument/2006/relationships/image" Target="../media/image421.png"/><Relationship Id="rId54" Type="http://schemas.openxmlformats.org/officeDocument/2006/relationships/customXml" Target="../ink/ink2843.xml"/><Relationship Id="rId62" Type="http://schemas.openxmlformats.org/officeDocument/2006/relationships/customXml" Target="../ink/ink2847.xml"/><Relationship Id="rId70" Type="http://schemas.openxmlformats.org/officeDocument/2006/relationships/customXml" Target="../ink/ink2851.xml"/><Relationship Id="rId75" Type="http://schemas.openxmlformats.org/officeDocument/2006/relationships/image" Target="../media/image467.png"/><Relationship Id="rId83" Type="http://schemas.openxmlformats.org/officeDocument/2006/relationships/image" Target="../media/image471.png"/><Relationship Id="rId88" Type="http://schemas.openxmlformats.org/officeDocument/2006/relationships/customXml" Target="../ink/ink28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17.xml"/><Relationship Id="rId15" Type="http://schemas.openxmlformats.org/officeDocument/2006/relationships/image" Target="../media/image411.png"/><Relationship Id="rId23" Type="http://schemas.openxmlformats.org/officeDocument/2006/relationships/image" Target="../media/image414.png"/><Relationship Id="rId28" Type="http://schemas.openxmlformats.org/officeDocument/2006/relationships/customXml" Target="../ink/ink2829.xml"/><Relationship Id="rId36" Type="http://schemas.openxmlformats.org/officeDocument/2006/relationships/customXml" Target="../ink/ink2834.xml"/><Relationship Id="rId49" Type="http://schemas.openxmlformats.org/officeDocument/2006/relationships/image" Target="../media/image425.png"/><Relationship Id="rId57" Type="http://schemas.openxmlformats.org/officeDocument/2006/relationships/image" Target="../media/image429.png"/><Relationship Id="rId10" Type="http://schemas.openxmlformats.org/officeDocument/2006/relationships/customXml" Target="../ink/ink2819.xml"/><Relationship Id="rId31" Type="http://schemas.openxmlformats.org/officeDocument/2006/relationships/customXml" Target="../ink/ink2831.xml"/><Relationship Id="rId44" Type="http://schemas.openxmlformats.org/officeDocument/2006/relationships/customXml" Target="../ink/ink2838.xml"/><Relationship Id="rId52" Type="http://schemas.openxmlformats.org/officeDocument/2006/relationships/customXml" Target="../ink/ink2842.xml"/><Relationship Id="rId60" Type="http://schemas.openxmlformats.org/officeDocument/2006/relationships/customXml" Target="../ink/ink2846.xml"/><Relationship Id="rId65" Type="http://schemas.openxmlformats.org/officeDocument/2006/relationships/image" Target="../media/image433.png"/><Relationship Id="rId73" Type="http://schemas.openxmlformats.org/officeDocument/2006/relationships/image" Target="../media/image437.png"/><Relationship Id="rId78" Type="http://schemas.openxmlformats.org/officeDocument/2006/relationships/customXml" Target="../ink/ink2855.xml"/><Relationship Id="rId81" Type="http://schemas.openxmlformats.org/officeDocument/2006/relationships/image" Target="../media/image470.png"/><Relationship Id="rId86" Type="http://schemas.openxmlformats.org/officeDocument/2006/relationships/customXml" Target="../ink/ink2859.xml"/><Relationship Id="rId4" Type="http://schemas.openxmlformats.org/officeDocument/2006/relationships/customXml" Target="../ink/ink2816.xml"/><Relationship Id="rId9" Type="http://schemas.openxmlformats.org/officeDocument/2006/relationships/image" Target="../media/image408.png"/><Relationship Id="rId13" Type="http://schemas.openxmlformats.org/officeDocument/2006/relationships/image" Target="../media/image410.png"/><Relationship Id="rId18" Type="http://schemas.openxmlformats.org/officeDocument/2006/relationships/customXml" Target="../ink/ink2823.xml"/><Relationship Id="rId39" Type="http://schemas.openxmlformats.org/officeDocument/2006/relationships/image" Target="../media/image420.png"/><Relationship Id="rId34" Type="http://schemas.openxmlformats.org/officeDocument/2006/relationships/image" Target="../media/image380.png"/><Relationship Id="rId50" Type="http://schemas.openxmlformats.org/officeDocument/2006/relationships/customXml" Target="../ink/ink2841.xml"/><Relationship Id="rId55" Type="http://schemas.openxmlformats.org/officeDocument/2006/relationships/image" Target="../media/image428.png"/><Relationship Id="rId76" Type="http://schemas.openxmlformats.org/officeDocument/2006/relationships/customXml" Target="../ink/ink2854.xml"/><Relationship Id="rId7" Type="http://schemas.openxmlformats.org/officeDocument/2006/relationships/image" Target="../media/image53.png"/><Relationship Id="rId71" Type="http://schemas.openxmlformats.org/officeDocument/2006/relationships/image" Target="../media/image436.png"/><Relationship Id="rId2" Type="http://schemas.openxmlformats.org/officeDocument/2006/relationships/customXml" Target="../ink/ink2815.xml"/><Relationship Id="rId29" Type="http://schemas.openxmlformats.org/officeDocument/2006/relationships/customXml" Target="../ink/ink2830.xml"/><Relationship Id="rId24" Type="http://schemas.openxmlformats.org/officeDocument/2006/relationships/customXml" Target="../ink/ink2827.xml"/><Relationship Id="rId40" Type="http://schemas.openxmlformats.org/officeDocument/2006/relationships/customXml" Target="../ink/ink2836.xml"/><Relationship Id="rId45" Type="http://schemas.openxmlformats.org/officeDocument/2006/relationships/image" Target="../media/image423.png"/><Relationship Id="rId66" Type="http://schemas.openxmlformats.org/officeDocument/2006/relationships/customXml" Target="../ink/ink2849.xml"/><Relationship Id="rId87" Type="http://schemas.openxmlformats.org/officeDocument/2006/relationships/image" Target="../media/image473.png"/><Relationship Id="rId61" Type="http://schemas.openxmlformats.org/officeDocument/2006/relationships/image" Target="../media/image431.png"/><Relationship Id="rId82" Type="http://schemas.openxmlformats.org/officeDocument/2006/relationships/customXml" Target="../ink/ink2857.xml"/><Relationship Id="rId19" Type="http://schemas.openxmlformats.org/officeDocument/2006/relationships/customXml" Target="../ink/ink2824.xml"/></Relationships>
</file>

<file path=ppt/slides/_rels/slide6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74.xml"/><Relationship Id="rId21" Type="http://schemas.openxmlformats.org/officeDocument/2006/relationships/customXml" Target="../ink/ink2871.xml"/><Relationship Id="rId42" Type="http://schemas.openxmlformats.org/officeDocument/2006/relationships/customXml" Target="../ink/ink2883.xml"/><Relationship Id="rId47" Type="http://schemas.openxmlformats.org/officeDocument/2006/relationships/image" Target="../media/image424.png"/><Relationship Id="rId63" Type="http://schemas.openxmlformats.org/officeDocument/2006/relationships/image" Target="../media/image432.png"/><Relationship Id="rId68" Type="http://schemas.openxmlformats.org/officeDocument/2006/relationships/customXml" Target="../ink/ink2896.xml"/><Relationship Id="rId84" Type="http://schemas.openxmlformats.org/officeDocument/2006/relationships/customXml" Target="../ink/ink2904.xml"/><Relationship Id="rId89" Type="http://schemas.openxmlformats.org/officeDocument/2006/relationships/image" Target="../media/image474.png"/><Relationship Id="rId16" Type="http://schemas.openxmlformats.org/officeDocument/2006/relationships/customXml" Target="../ink/ink2868.xml"/><Relationship Id="rId11" Type="http://schemas.openxmlformats.org/officeDocument/2006/relationships/image" Target="../media/image409.png"/><Relationship Id="rId32" Type="http://schemas.openxmlformats.org/officeDocument/2006/relationships/image" Target="../media/image418.png"/><Relationship Id="rId37" Type="http://schemas.openxmlformats.org/officeDocument/2006/relationships/image" Target="../media/image419.png"/><Relationship Id="rId53" Type="http://schemas.openxmlformats.org/officeDocument/2006/relationships/image" Target="../media/image427.png"/><Relationship Id="rId58" Type="http://schemas.openxmlformats.org/officeDocument/2006/relationships/customXml" Target="../ink/ink2891.xml"/><Relationship Id="rId74" Type="http://schemas.openxmlformats.org/officeDocument/2006/relationships/customXml" Target="../ink/ink2899.xml"/><Relationship Id="rId79" Type="http://schemas.openxmlformats.org/officeDocument/2006/relationships/image" Target="../media/image469.png"/><Relationship Id="rId5" Type="http://schemas.openxmlformats.org/officeDocument/2006/relationships/image" Target="../media/image407.png"/><Relationship Id="rId90" Type="http://schemas.openxmlformats.org/officeDocument/2006/relationships/customXml" Target="../ink/ink2907.xml"/><Relationship Id="rId95" Type="http://schemas.openxmlformats.org/officeDocument/2006/relationships/image" Target="../media/image477.png"/><Relationship Id="rId22" Type="http://schemas.openxmlformats.org/officeDocument/2006/relationships/customXml" Target="../ink/ink2872.xml"/><Relationship Id="rId27" Type="http://schemas.openxmlformats.org/officeDocument/2006/relationships/image" Target="../media/image416.png"/><Relationship Id="rId43" Type="http://schemas.openxmlformats.org/officeDocument/2006/relationships/image" Target="../media/image422.png"/><Relationship Id="rId48" Type="http://schemas.openxmlformats.org/officeDocument/2006/relationships/customXml" Target="../ink/ink2886.xml"/><Relationship Id="rId64" Type="http://schemas.openxmlformats.org/officeDocument/2006/relationships/customXml" Target="../ink/ink2894.xml"/><Relationship Id="rId69" Type="http://schemas.openxmlformats.org/officeDocument/2006/relationships/image" Target="../media/image435.png"/><Relationship Id="rId80" Type="http://schemas.openxmlformats.org/officeDocument/2006/relationships/customXml" Target="../ink/ink2902.xml"/><Relationship Id="rId85" Type="http://schemas.openxmlformats.org/officeDocument/2006/relationships/image" Target="../media/image472.png"/><Relationship Id="rId3" Type="http://schemas.openxmlformats.org/officeDocument/2006/relationships/image" Target="../media/image406.png"/><Relationship Id="rId12" Type="http://schemas.openxmlformats.org/officeDocument/2006/relationships/customXml" Target="../ink/ink2866.xml"/><Relationship Id="rId17" Type="http://schemas.openxmlformats.org/officeDocument/2006/relationships/image" Target="../media/image412.png"/><Relationship Id="rId25" Type="http://schemas.openxmlformats.org/officeDocument/2006/relationships/image" Target="../media/image415.png"/><Relationship Id="rId33" Type="http://schemas.openxmlformats.org/officeDocument/2006/relationships/customXml" Target="../ink/ink2878.xml"/><Relationship Id="rId38" Type="http://schemas.openxmlformats.org/officeDocument/2006/relationships/customXml" Target="../ink/ink2881.xml"/><Relationship Id="rId46" Type="http://schemas.openxmlformats.org/officeDocument/2006/relationships/customXml" Target="../ink/ink2885.xml"/><Relationship Id="rId59" Type="http://schemas.openxmlformats.org/officeDocument/2006/relationships/image" Target="../media/image430.png"/><Relationship Id="rId67" Type="http://schemas.openxmlformats.org/officeDocument/2006/relationships/image" Target="../media/image434.png"/><Relationship Id="rId20" Type="http://schemas.openxmlformats.org/officeDocument/2006/relationships/image" Target="../media/image413.png"/><Relationship Id="rId41" Type="http://schemas.openxmlformats.org/officeDocument/2006/relationships/image" Target="../media/image421.png"/><Relationship Id="rId54" Type="http://schemas.openxmlformats.org/officeDocument/2006/relationships/customXml" Target="../ink/ink2889.xml"/><Relationship Id="rId62" Type="http://schemas.openxmlformats.org/officeDocument/2006/relationships/customXml" Target="../ink/ink2893.xml"/><Relationship Id="rId70" Type="http://schemas.openxmlformats.org/officeDocument/2006/relationships/customXml" Target="../ink/ink2897.xml"/><Relationship Id="rId75" Type="http://schemas.openxmlformats.org/officeDocument/2006/relationships/image" Target="../media/image467.png"/><Relationship Id="rId83" Type="http://schemas.openxmlformats.org/officeDocument/2006/relationships/image" Target="../media/image471.png"/><Relationship Id="rId88" Type="http://schemas.openxmlformats.org/officeDocument/2006/relationships/customXml" Target="../ink/ink2906.xml"/><Relationship Id="rId91" Type="http://schemas.openxmlformats.org/officeDocument/2006/relationships/image" Target="../media/image475.png"/><Relationship Id="rId96" Type="http://schemas.openxmlformats.org/officeDocument/2006/relationships/customXml" Target="../ink/ink29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63.xml"/><Relationship Id="rId15" Type="http://schemas.openxmlformats.org/officeDocument/2006/relationships/image" Target="../media/image411.png"/><Relationship Id="rId23" Type="http://schemas.openxmlformats.org/officeDocument/2006/relationships/image" Target="../media/image414.png"/><Relationship Id="rId28" Type="http://schemas.openxmlformats.org/officeDocument/2006/relationships/customXml" Target="../ink/ink2875.xml"/><Relationship Id="rId36" Type="http://schemas.openxmlformats.org/officeDocument/2006/relationships/customXml" Target="../ink/ink2880.xml"/><Relationship Id="rId49" Type="http://schemas.openxmlformats.org/officeDocument/2006/relationships/image" Target="../media/image425.png"/><Relationship Id="rId57" Type="http://schemas.openxmlformats.org/officeDocument/2006/relationships/image" Target="../media/image429.png"/><Relationship Id="rId10" Type="http://schemas.openxmlformats.org/officeDocument/2006/relationships/customXml" Target="../ink/ink2865.xml"/><Relationship Id="rId31" Type="http://schemas.openxmlformats.org/officeDocument/2006/relationships/customXml" Target="../ink/ink2877.xml"/><Relationship Id="rId44" Type="http://schemas.openxmlformats.org/officeDocument/2006/relationships/customXml" Target="../ink/ink2884.xml"/><Relationship Id="rId52" Type="http://schemas.openxmlformats.org/officeDocument/2006/relationships/customXml" Target="../ink/ink2888.xml"/><Relationship Id="rId60" Type="http://schemas.openxmlformats.org/officeDocument/2006/relationships/customXml" Target="../ink/ink2892.xml"/><Relationship Id="rId65" Type="http://schemas.openxmlformats.org/officeDocument/2006/relationships/image" Target="../media/image433.png"/><Relationship Id="rId73" Type="http://schemas.openxmlformats.org/officeDocument/2006/relationships/image" Target="../media/image437.png"/><Relationship Id="rId78" Type="http://schemas.openxmlformats.org/officeDocument/2006/relationships/customXml" Target="../ink/ink2901.xml"/><Relationship Id="rId81" Type="http://schemas.openxmlformats.org/officeDocument/2006/relationships/image" Target="../media/image470.png"/><Relationship Id="rId86" Type="http://schemas.openxmlformats.org/officeDocument/2006/relationships/customXml" Target="../ink/ink2905.xml"/><Relationship Id="rId94" Type="http://schemas.openxmlformats.org/officeDocument/2006/relationships/customXml" Target="../ink/ink2909.xml"/><Relationship Id="rId4" Type="http://schemas.openxmlformats.org/officeDocument/2006/relationships/customXml" Target="../ink/ink2862.xml"/><Relationship Id="rId9" Type="http://schemas.openxmlformats.org/officeDocument/2006/relationships/image" Target="../media/image408.png"/><Relationship Id="rId13" Type="http://schemas.openxmlformats.org/officeDocument/2006/relationships/image" Target="../media/image410.png"/><Relationship Id="rId18" Type="http://schemas.openxmlformats.org/officeDocument/2006/relationships/customXml" Target="../ink/ink2869.xml"/><Relationship Id="rId39" Type="http://schemas.openxmlformats.org/officeDocument/2006/relationships/image" Target="../media/image420.png"/><Relationship Id="rId34" Type="http://schemas.openxmlformats.org/officeDocument/2006/relationships/image" Target="../media/image380.png"/><Relationship Id="rId50" Type="http://schemas.openxmlformats.org/officeDocument/2006/relationships/customXml" Target="../ink/ink2887.xml"/><Relationship Id="rId55" Type="http://schemas.openxmlformats.org/officeDocument/2006/relationships/image" Target="../media/image428.png"/><Relationship Id="rId76" Type="http://schemas.openxmlformats.org/officeDocument/2006/relationships/customXml" Target="../ink/ink2900.xml"/><Relationship Id="rId97" Type="http://schemas.openxmlformats.org/officeDocument/2006/relationships/image" Target="../media/image478.png"/><Relationship Id="rId7" Type="http://schemas.openxmlformats.org/officeDocument/2006/relationships/image" Target="../media/image53.png"/><Relationship Id="rId71" Type="http://schemas.openxmlformats.org/officeDocument/2006/relationships/image" Target="../media/image436.png"/><Relationship Id="rId92" Type="http://schemas.openxmlformats.org/officeDocument/2006/relationships/customXml" Target="../ink/ink2908.xml"/><Relationship Id="rId2" Type="http://schemas.openxmlformats.org/officeDocument/2006/relationships/customXml" Target="../ink/ink2861.xml"/><Relationship Id="rId29" Type="http://schemas.openxmlformats.org/officeDocument/2006/relationships/customXml" Target="../ink/ink2876.xml"/><Relationship Id="rId24" Type="http://schemas.openxmlformats.org/officeDocument/2006/relationships/customXml" Target="../ink/ink2873.xml"/><Relationship Id="rId40" Type="http://schemas.openxmlformats.org/officeDocument/2006/relationships/customXml" Target="../ink/ink2882.xml"/><Relationship Id="rId45" Type="http://schemas.openxmlformats.org/officeDocument/2006/relationships/image" Target="../media/image423.png"/><Relationship Id="rId66" Type="http://schemas.openxmlformats.org/officeDocument/2006/relationships/customXml" Target="../ink/ink2895.xml"/><Relationship Id="rId87" Type="http://schemas.openxmlformats.org/officeDocument/2006/relationships/image" Target="../media/image473.png"/><Relationship Id="rId61" Type="http://schemas.openxmlformats.org/officeDocument/2006/relationships/image" Target="../media/image431.png"/><Relationship Id="rId82" Type="http://schemas.openxmlformats.org/officeDocument/2006/relationships/customXml" Target="../ink/ink2903.xml"/><Relationship Id="rId19" Type="http://schemas.openxmlformats.org/officeDocument/2006/relationships/customXml" Target="../ink/ink2870.xml"/><Relationship Id="rId14" Type="http://schemas.openxmlformats.org/officeDocument/2006/relationships/customXml" Target="../ink/ink2867.xml"/><Relationship Id="rId30" Type="http://schemas.openxmlformats.org/officeDocument/2006/relationships/image" Target="../media/image417.png"/><Relationship Id="rId35" Type="http://schemas.openxmlformats.org/officeDocument/2006/relationships/customXml" Target="../ink/ink2879.xml"/><Relationship Id="rId56" Type="http://schemas.openxmlformats.org/officeDocument/2006/relationships/customXml" Target="../ink/ink2890.xml"/><Relationship Id="rId77" Type="http://schemas.openxmlformats.org/officeDocument/2006/relationships/image" Target="../media/image468.png"/><Relationship Id="rId8" Type="http://schemas.openxmlformats.org/officeDocument/2006/relationships/customXml" Target="../ink/ink2864.xml"/><Relationship Id="rId51" Type="http://schemas.openxmlformats.org/officeDocument/2006/relationships/image" Target="../media/image426.png"/><Relationship Id="rId72" Type="http://schemas.openxmlformats.org/officeDocument/2006/relationships/customXml" Target="../ink/ink2898.xml"/><Relationship Id="rId93" Type="http://schemas.openxmlformats.org/officeDocument/2006/relationships/image" Target="../media/image476.png"/></Relationships>
</file>

<file path=ppt/slides/_rels/slide6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24.xml"/><Relationship Id="rId21" Type="http://schemas.openxmlformats.org/officeDocument/2006/relationships/customXml" Target="../ink/ink2921.xml"/><Relationship Id="rId42" Type="http://schemas.openxmlformats.org/officeDocument/2006/relationships/customXml" Target="../ink/ink2933.xml"/><Relationship Id="rId47" Type="http://schemas.openxmlformats.org/officeDocument/2006/relationships/image" Target="../media/image424.png"/><Relationship Id="rId63" Type="http://schemas.openxmlformats.org/officeDocument/2006/relationships/image" Target="../media/image432.png"/><Relationship Id="rId68" Type="http://schemas.openxmlformats.org/officeDocument/2006/relationships/customXml" Target="../ink/ink2946.xml"/><Relationship Id="rId84" Type="http://schemas.openxmlformats.org/officeDocument/2006/relationships/customXml" Target="../ink/ink2954.xml"/><Relationship Id="rId89" Type="http://schemas.openxmlformats.org/officeDocument/2006/relationships/image" Target="../media/image474.png"/><Relationship Id="rId16" Type="http://schemas.openxmlformats.org/officeDocument/2006/relationships/customXml" Target="../ink/ink2918.xml"/><Relationship Id="rId11" Type="http://schemas.openxmlformats.org/officeDocument/2006/relationships/image" Target="../media/image409.png"/><Relationship Id="rId32" Type="http://schemas.openxmlformats.org/officeDocument/2006/relationships/image" Target="../media/image418.png"/><Relationship Id="rId37" Type="http://schemas.openxmlformats.org/officeDocument/2006/relationships/image" Target="../media/image419.png"/><Relationship Id="rId53" Type="http://schemas.openxmlformats.org/officeDocument/2006/relationships/image" Target="../media/image427.png"/><Relationship Id="rId58" Type="http://schemas.openxmlformats.org/officeDocument/2006/relationships/customXml" Target="../ink/ink2941.xml"/><Relationship Id="rId74" Type="http://schemas.openxmlformats.org/officeDocument/2006/relationships/customXml" Target="../ink/ink2949.xml"/><Relationship Id="rId79" Type="http://schemas.openxmlformats.org/officeDocument/2006/relationships/image" Target="../media/image469.png"/><Relationship Id="rId5" Type="http://schemas.openxmlformats.org/officeDocument/2006/relationships/image" Target="../media/image407.png"/><Relationship Id="rId90" Type="http://schemas.openxmlformats.org/officeDocument/2006/relationships/customXml" Target="../ink/ink2957.xml"/><Relationship Id="rId95" Type="http://schemas.openxmlformats.org/officeDocument/2006/relationships/image" Target="../media/image477.png"/><Relationship Id="rId22" Type="http://schemas.openxmlformats.org/officeDocument/2006/relationships/customXml" Target="../ink/ink2922.xml"/><Relationship Id="rId27" Type="http://schemas.openxmlformats.org/officeDocument/2006/relationships/image" Target="../media/image416.png"/><Relationship Id="rId43" Type="http://schemas.openxmlformats.org/officeDocument/2006/relationships/image" Target="../media/image422.png"/><Relationship Id="rId48" Type="http://schemas.openxmlformats.org/officeDocument/2006/relationships/customXml" Target="../ink/ink2936.xml"/><Relationship Id="rId64" Type="http://schemas.openxmlformats.org/officeDocument/2006/relationships/customXml" Target="../ink/ink2944.xml"/><Relationship Id="rId69" Type="http://schemas.openxmlformats.org/officeDocument/2006/relationships/image" Target="../media/image435.png"/><Relationship Id="rId80" Type="http://schemas.openxmlformats.org/officeDocument/2006/relationships/customXml" Target="../ink/ink2952.xml"/><Relationship Id="rId85" Type="http://schemas.openxmlformats.org/officeDocument/2006/relationships/image" Target="../media/image472.png"/><Relationship Id="rId12" Type="http://schemas.openxmlformats.org/officeDocument/2006/relationships/customXml" Target="../ink/ink2916.xml"/><Relationship Id="rId17" Type="http://schemas.openxmlformats.org/officeDocument/2006/relationships/image" Target="../media/image412.png"/><Relationship Id="rId25" Type="http://schemas.openxmlformats.org/officeDocument/2006/relationships/image" Target="../media/image415.png"/><Relationship Id="rId33" Type="http://schemas.openxmlformats.org/officeDocument/2006/relationships/customXml" Target="../ink/ink2928.xml"/><Relationship Id="rId38" Type="http://schemas.openxmlformats.org/officeDocument/2006/relationships/customXml" Target="../ink/ink2931.xml"/><Relationship Id="rId46" Type="http://schemas.openxmlformats.org/officeDocument/2006/relationships/customXml" Target="../ink/ink2935.xml"/><Relationship Id="rId59" Type="http://schemas.openxmlformats.org/officeDocument/2006/relationships/image" Target="../media/image430.png"/><Relationship Id="rId67" Type="http://schemas.openxmlformats.org/officeDocument/2006/relationships/image" Target="../media/image434.png"/><Relationship Id="rId20" Type="http://schemas.openxmlformats.org/officeDocument/2006/relationships/image" Target="../media/image413.png"/><Relationship Id="rId41" Type="http://schemas.openxmlformats.org/officeDocument/2006/relationships/image" Target="../media/image421.png"/><Relationship Id="rId54" Type="http://schemas.openxmlformats.org/officeDocument/2006/relationships/customXml" Target="../ink/ink2939.xml"/><Relationship Id="rId62" Type="http://schemas.openxmlformats.org/officeDocument/2006/relationships/customXml" Target="../ink/ink2943.xml"/><Relationship Id="rId70" Type="http://schemas.openxmlformats.org/officeDocument/2006/relationships/customXml" Target="../ink/ink2947.xml"/><Relationship Id="rId75" Type="http://schemas.openxmlformats.org/officeDocument/2006/relationships/image" Target="../media/image467.png"/><Relationship Id="rId83" Type="http://schemas.openxmlformats.org/officeDocument/2006/relationships/image" Target="../media/image471.png"/><Relationship Id="rId88" Type="http://schemas.openxmlformats.org/officeDocument/2006/relationships/customXml" Target="../ink/ink2956.xml"/><Relationship Id="rId91" Type="http://schemas.openxmlformats.org/officeDocument/2006/relationships/image" Target="../media/image475.png"/><Relationship Id="rId96" Type="http://schemas.openxmlformats.org/officeDocument/2006/relationships/customXml" Target="../ink/ink29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13.xml"/><Relationship Id="rId15" Type="http://schemas.openxmlformats.org/officeDocument/2006/relationships/image" Target="../media/image411.png"/><Relationship Id="rId23" Type="http://schemas.openxmlformats.org/officeDocument/2006/relationships/image" Target="../media/image414.png"/><Relationship Id="rId28" Type="http://schemas.openxmlformats.org/officeDocument/2006/relationships/customXml" Target="../ink/ink2925.xml"/><Relationship Id="rId36" Type="http://schemas.openxmlformats.org/officeDocument/2006/relationships/customXml" Target="../ink/ink2930.xml"/><Relationship Id="rId49" Type="http://schemas.openxmlformats.org/officeDocument/2006/relationships/image" Target="../media/image425.png"/><Relationship Id="rId57" Type="http://schemas.openxmlformats.org/officeDocument/2006/relationships/image" Target="../media/image429.png"/><Relationship Id="rId10" Type="http://schemas.openxmlformats.org/officeDocument/2006/relationships/customXml" Target="../ink/ink2915.xml"/><Relationship Id="rId31" Type="http://schemas.openxmlformats.org/officeDocument/2006/relationships/customXml" Target="../ink/ink2927.xml"/><Relationship Id="rId44" Type="http://schemas.openxmlformats.org/officeDocument/2006/relationships/customXml" Target="../ink/ink2934.xml"/><Relationship Id="rId52" Type="http://schemas.openxmlformats.org/officeDocument/2006/relationships/customXml" Target="../ink/ink2938.xml"/><Relationship Id="rId60" Type="http://schemas.openxmlformats.org/officeDocument/2006/relationships/customXml" Target="../ink/ink2942.xml"/><Relationship Id="rId65" Type="http://schemas.openxmlformats.org/officeDocument/2006/relationships/image" Target="../media/image433.png"/><Relationship Id="rId73" Type="http://schemas.openxmlformats.org/officeDocument/2006/relationships/image" Target="../media/image437.png"/><Relationship Id="rId78" Type="http://schemas.openxmlformats.org/officeDocument/2006/relationships/customXml" Target="../ink/ink2951.xml"/><Relationship Id="rId81" Type="http://schemas.openxmlformats.org/officeDocument/2006/relationships/image" Target="../media/image470.png"/><Relationship Id="rId86" Type="http://schemas.openxmlformats.org/officeDocument/2006/relationships/customXml" Target="../ink/ink2955.xml"/><Relationship Id="rId94" Type="http://schemas.openxmlformats.org/officeDocument/2006/relationships/customXml" Target="../ink/ink2959.xml"/><Relationship Id="rId99" Type="http://schemas.openxmlformats.org/officeDocument/2006/relationships/image" Target="../media/image479.png"/><Relationship Id="rId101" Type="http://schemas.openxmlformats.org/officeDocument/2006/relationships/image" Target="../media/image480.png"/><Relationship Id="rId4" Type="http://schemas.openxmlformats.org/officeDocument/2006/relationships/customXml" Target="../ink/ink2912.xml"/><Relationship Id="rId9" Type="http://schemas.openxmlformats.org/officeDocument/2006/relationships/image" Target="../media/image408.png"/><Relationship Id="rId13" Type="http://schemas.openxmlformats.org/officeDocument/2006/relationships/image" Target="../media/image410.png"/><Relationship Id="rId18" Type="http://schemas.openxmlformats.org/officeDocument/2006/relationships/customXml" Target="../ink/ink2919.xml"/><Relationship Id="rId39" Type="http://schemas.openxmlformats.org/officeDocument/2006/relationships/image" Target="../media/image420.png"/><Relationship Id="rId34" Type="http://schemas.openxmlformats.org/officeDocument/2006/relationships/image" Target="../media/image380.png"/><Relationship Id="rId50" Type="http://schemas.openxmlformats.org/officeDocument/2006/relationships/customXml" Target="../ink/ink2937.xml"/><Relationship Id="rId55" Type="http://schemas.openxmlformats.org/officeDocument/2006/relationships/image" Target="../media/image428.png"/><Relationship Id="rId76" Type="http://schemas.openxmlformats.org/officeDocument/2006/relationships/customXml" Target="../ink/ink2950.xml"/><Relationship Id="rId97" Type="http://schemas.openxmlformats.org/officeDocument/2006/relationships/image" Target="../media/image478.png"/><Relationship Id="rId7" Type="http://schemas.openxmlformats.org/officeDocument/2006/relationships/image" Target="../media/image53.png"/><Relationship Id="rId71" Type="http://schemas.openxmlformats.org/officeDocument/2006/relationships/image" Target="../media/image436.png"/><Relationship Id="rId92" Type="http://schemas.openxmlformats.org/officeDocument/2006/relationships/customXml" Target="../ink/ink2958.xml"/><Relationship Id="rId2" Type="http://schemas.openxmlformats.org/officeDocument/2006/relationships/customXml" Target="../ink/ink2911.xml"/><Relationship Id="rId29" Type="http://schemas.openxmlformats.org/officeDocument/2006/relationships/customXml" Target="../ink/ink2926.xml"/><Relationship Id="rId24" Type="http://schemas.openxmlformats.org/officeDocument/2006/relationships/customXml" Target="../ink/ink2923.xml"/><Relationship Id="rId40" Type="http://schemas.openxmlformats.org/officeDocument/2006/relationships/customXml" Target="../ink/ink2932.xml"/><Relationship Id="rId45" Type="http://schemas.openxmlformats.org/officeDocument/2006/relationships/image" Target="../media/image423.png"/><Relationship Id="rId66" Type="http://schemas.openxmlformats.org/officeDocument/2006/relationships/customXml" Target="../ink/ink2945.xml"/><Relationship Id="rId87" Type="http://schemas.openxmlformats.org/officeDocument/2006/relationships/image" Target="../media/image473.png"/><Relationship Id="rId61" Type="http://schemas.openxmlformats.org/officeDocument/2006/relationships/image" Target="../media/image431.png"/><Relationship Id="rId82" Type="http://schemas.openxmlformats.org/officeDocument/2006/relationships/customXml" Target="../ink/ink2953.xml"/><Relationship Id="rId19" Type="http://schemas.openxmlformats.org/officeDocument/2006/relationships/customXml" Target="../ink/ink2920.xml"/><Relationship Id="rId14" Type="http://schemas.openxmlformats.org/officeDocument/2006/relationships/customXml" Target="../ink/ink2917.xml"/><Relationship Id="rId30" Type="http://schemas.openxmlformats.org/officeDocument/2006/relationships/image" Target="../media/image417.png"/><Relationship Id="rId35" Type="http://schemas.openxmlformats.org/officeDocument/2006/relationships/customXml" Target="../ink/ink2929.xml"/><Relationship Id="rId56" Type="http://schemas.openxmlformats.org/officeDocument/2006/relationships/customXml" Target="../ink/ink2940.xml"/><Relationship Id="rId77" Type="http://schemas.openxmlformats.org/officeDocument/2006/relationships/image" Target="../media/image468.png"/><Relationship Id="rId100" Type="http://schemas.openxmlformats.org/officeDocument/2006/relationships/customXml" Target="../ink/ink2962.xml"/><Relationship Id="rId8" Type="http://schemas.openxmlformats.org/officeDocument/2006/relationships/customXml" Target="../ink/ink2914.xml"/><Relationship Id="rId51" Type="http://schemas.openxmlformats.org/officeDocument/2006/relationships/image" Target="../media/image426.png"/><Relationship Id="rId72" Type="http://schemas.openxmlformats.org/officeDocument/2006/relationships/customXml" Target="../ink/ink2948.xml"/><Relationship Id="rId93" Type="http://schemas.openxmlformats.org/officeDocument/2006/relationships/image" Target="../media/image476.png"/><Relationship Id="rId98" Type="http://schemas.openxmlformats.org/officeDocument/2006/relationships/customXml" Target="../ink/ink2961.xml"/><Relationship Id="rId3" Type="http://schemas.openxmlformats.org/officeDocument/2006/relationships/image" Target="../media/image406.png"/></Relationships>
</file>

<file path=ppt/slides/_rels/slide6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8.png"/><Relationship Id="rId21" Type="http://schemas.openxmlformats.org/officeDocument/2006/relationships/customXml" Target="../ink/ink2973.xml"/><Relationship Id="rId42" Type="http://schemas.openxmlformats.org/officeDocument/2006/relationships/customXml" Target="../ink/ink2985.xml"/><Relationship Id="rId63" Type="http://schemas.openxmlformats.org/officeDocument/2006/relationships/image" Target="../media/image432.png"/><Relationship Id="rId84" Type="http://schemas.openxmlformats.org/officeDocument/2006/relationships/customXml" Target="../ink/ink3006.xml"/><Relationship Id="rId138" Type="http://schemas.openxmlformats.org/officeDocument/2006/relationships/image" Target="../media/image498.png"/><Relationship Id="rId107" Type="http://schemas.openxmlformats.org/officeDocument/2006/relationships/image" Target="../media/image483.png"/><Relationship Id="rId11" Type="http://schemas.openxmlformats.org/officeDocument/2006/relationships/image" Target="../media/image409.png"/><Relationship Id="rId32" Type="http://schemas.openxmlformats.org/officeDocument/2006/relationships/image" Target="../media/image418.png"/><Relationship Id="rId53" Type="http://schemas.openxmlformats.org/officeDocument/2006/relationships/image" Target="../media/image427.png"/><Relationship Id="rId74" Type="http://schemas.openxmlformats.org/officeDocument/2006/relationships/customXml" Target="../ink/ink3001.xml"/><Relationship Id="rId128" Type="http://schemas.openxmlformats.org/officeDocument/2006/relationships/image" Target="../media/image493.png"/><Relationship Id="rId149" Type="http://schemas.openxmlformats.org/officeDocument/2006/relationships/customXml" Target="../ink/ink3039.xml"/><Relationship Id="rId5" Type="http://schemas.openxmlformats.org/officeDocument/2006/relationships/image" Target="../media/image407.png"/><Relationship Id="rId95" Type="http://schemas.openxmlformats.org/officeDocument/2006/relationships/image" Target="../media/image477.png"/><Relationship Id="rId22" Type="http://schemas.openxmlformats.org/officeDocument/2006/relationships/customXml" Target="../ink/ink2974.xml"/><Relationship Id="rId27" Type="http://schemas.openxmlformats.org/officeDocument/2006/relationships/image" Target="../media/image416.png"/><Relationship Id="rId43" Type="http://schemas.openxmlformats.org/officeDocument/2006/relationships/image" Target="../media/image422.png"/><Relationship Id="rId48" Type="http://schemas.openxmlformats.org/officeDocument/2006/relationships/customXml" Target="../ink/ink2988.xml"/><Relationship Id="rId64" Type="http://schemas.openxmlformats.org/officeDocument/2006/relationships/customXml" Target="../ink/ink2996.xml"/><Relationship Id="rId69" Type="http://schemas.openxmlformats.org/officeDocument/2006/relationships/image" Target="../media/image435.png"/><Relationship Id="rId113" Type="http://schemas.openxmlformats.org/officeDocument/2006/relationships/image" Target="../media/image486.png"/><Relationship Id="rId118" Type="http://schemas.openxmlformats.org/officeDocument/2006/relationships/customXml" Target="../ink/ink3023.xml"/><Relationship Id="rId134" Type="http://schemas.openxmlformats.org/officeDocument/2006/relationships/image" Target="../media/image496.png"/><Relationship Id="rId139" Type="http://schemas.openxmlformats.org/officeDocument/2006/relationships/customXml" Target="../ink/ink3034.xml"/><Relationship Id="rId80" Type="http://schemas.openxmlformats.org/officeDocument/2006/relationships/customXml" Target="../ink/ink3004.xml"/><Relationship Id="rId85" Type="http://schemas.openxmlformats.org/officeDocument/2006/relationships/image" Target="../media/image472.png"/><Relationship Id="rId150" Type="http://schemas.openxmlformats.org/officeDocument/2006/relationships/image" Target="../media/image504.png"/><Relationship Id="rId12" Type="http://schemas.openxmlformats.org/officeDocument/2006/relationships/customXml" Target="../ink/ink2968.xml"/><Relationship Id="rId17" Type="http://schemas.openxmlformats.org/officeDocument/2006/relationships/image" Target="../media/image412.png"/><Relationship Id="rId33" Type="http://schemas.openxmlformats.org/officeDocument/2006/relationships/customXml" Target="../ink/ink2980.xml"/><Relationship Id="rId38" Type="http://schemas.openxmlformats.org/officeDocument/2006/relationships/customXml" Target="../ink/ink2983.xml"/><Relationship Id="rId59" Type="http://schemas.openxmlformats.org/officeDocument/2006/relationships/image" Target="../media/image430.png"/><Relationship Id="rId103" Type="http://schemas.openxmlformats.org/officeDocument/2006/relationships/image" Target="../media/image481.png"/><Relationship Id="rId108" Type="http://schemas.openxmlformats.org/officeDocument/2006/relationships/customXml" Target="../ink/ink3018.xml"/><Relationship Id="rId124" Type="http://schemas.openxmlformats.org/officeDocument/2006/relationships/image" Target="../media/image491.png"/><Relationship Id="rId129" Type="http://schemas.openxmlformats.org/officeDocument/2006/relationships/customXml" Target="../ink/ink3029.xml"/><Relationship Id="rId54" Type="http://schemas.openxmlformats.org/officeDocument/2006/relationships/customXml" Target="../ink/ink2991.xml"/><Relationship Id="rId70" Type="http://schemas.openxmlformats.org/officeDocument/2006/relationships/customXml" Target="../ink/ink2999.xml"/><Relationship Id="rId75" Type="http://schemas.openxmlformats.org/officeDocument/2006/relationships/image" Target="../media/image467.png"/><Relationship Id="rId91" Type="http://schemas.openxmlformats.org/officeDocument/2006/relationships/image" Target="../media/image475.png"/><Relationship Id="rId96" Type="http://schemas.openxmlformats.org/officeDocument/2006/relationships/customXml" Target="../ink/ink3012.xml"/><Relationship Id="rId140" Type="http://schemas.openxmlformats.org/officeDocument/2006/relationships/image" Target="../media/image499.png"/><Relationship Id="rId145" Type="http://schemas.openxmlformats.org/officeDocument/2006/relationships/customXml" Target="../ink/ink30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65.xml"/><Relationship Id="rId23" Type="http://schemas.openxmlformats.org/officeDocument/2006/relationships/image" Target="../media/image414.png"/><Relationship Id="rId28" Type="http://schemas.openxmlformats.org/officeDocument/2006/relationships/customXml" Target="../ink/ink2977.xml"/><Relationship Id="rId49" Type="http://schemas.openxmlformats.org/officeDocument/2006/relationships/image" Target="../media/image425.png"/><Relationship Id="rId114" Type="http://schemas.openxmlformats.org/officeDocument/2006/relationships/customXml" Target="../ink/ink3021.xml"/><Relationship Id="rId119" Type="http://schemas.openxmlformats.org/officeDocument/2006/relationships/customXml" Target="../ink/ink3024.xml"/><Relationship Id="rId44" Type="http://schemas.openxmlformats.org/officeDocument/2006/relationships/customXml" Target="../ink/ink2986.xml"/><Relationship Id="rId60" Type="http://schemas.openxmlformats.org/officeDocument/2006/relationships/customXml" Target="../ink/ink2994.xml"/><Relationship Id="rId65" Type="http://schemas.openxmlformats.org/officeDocument/2006/relationships/image" Target="../media/image433.png"/><Relationship Id="rId81" Type="http://schemas.openxmlformats.org/officeDocument/2006/relationships/image" Target="../media/image470.png"/><Relationship Id="rId86" Type="http://schemas.openxmlformats.org/officeDocument/2006/relationships/customXml" Target="../ink/ink3007.xml"/><Relationship Id="rId130" Type="http://schemas.openxmlformats.org/officeDocument/2006/relationships/image" Target="../media/image494.png"/><Relationship Id="rId135" Type="http://schemas.openxmlformats.org/officeDocument/2006/relationships/customXml" Target="../ink/ink3032.xml"/><Relationship Id="rId13" Type="http://schemas.openxmlformats.org/officeDocument/2006/relationships/image" Target="../media/image410.png"/><Relationship Id="rId18" Type="http://schemas.openxmlformats.org/officeDocument/2006/relationships/customXml" Target="../ink/ink2971.xml"/><Relationship Id="rId39" Type="http://schemas.openxmlformats.org/officeDocument/2006/relationships/image" Target="../media/image420.png"/><Relationship Id="rId109" Type="http://schemas.openxmlformats.org/officeDocument/2006/relationships/image" Target="../media/image484.png"/><Relationship Id="rId34" Type="http://schemas.openxmlformats.org/officeDocument/2006/relationships/image" Target="../media/image380.png"/><Relationship Id="rId50" Type="http://schemas.openxmlformats.org/officeDocument/2006/relationships/customXml" Target="../ink/ink2989.xml"/><Relationship Id="rId55" Type="http://schemas.openxmlformats.org/officeDocument/2006/relationships/image" Target="../media/image428.png"/><Relationship Id="rId76" Type="http://schemas.openxmlformats.org/officeDocument/2006/relationships/customXml" Target="../ink/ink3002.xml"/><Relationship Id="rId97" Type="http://schemas.openxmlformats.org/officeDocument/2006/relationships/image" Target="../media/image478.png"/><Relationship Id="rId104" Type="http://schemas.openxmlformats.org/officeDocument/2006/relationships/customXml" Target="../ink/ink3016.xml"/><Relationship Id="rId120" Type="http://schemas.openxmlformats.org/officeDocument/2006/relationships/image" Target="../media/image489.png"/><Relationship Id="rId125" Type="http://schemas.openxmlformats.org/officeDocument/2006/relationships/customXml" Target="../ink/ink3027.xml"/><Relationship Id="rId141" Type="http://schemas.openxmlformats.org/officeDocument/2006/relationships/customXml" Target="../ink/ink3035.xml"/><Relationship Id="rId146" Type="http://schemas.openxmlformats.org/officeDocument/2006/relationships/image" Target="../media/image502.png"/><Relationship Id="rId7" Type="http://schemas.openxmlformats.org/officeDocument/2006/relationships/image" Target="../media/image53.png"/><Relationship Id="rId71" Type="http://schemas.openxmlformats.org/officeDocument/2006/relationships/image" Target="../media/image436.png"/><Relationship Id="rId92" Type="http://schemas.openxmlformats.org/officeDocument/2006/relationships/customXml" Target="../ink/ink3010.xml"/><Relationship Id="rId2" Type="http://schemas.openxmlformats.org/officeDocument/2006/relationships/customXml" Target="../ink/ink2963.xml"/><Relationship Id="rId29" Type="http://schemas.openxmlformats.org/officeDocument/2006/relationships/customXml" Target="../ink/ink2978.xml"/><Relationship Id="rId24" Type="http://schemas.openxmlformats.org/officeDocument/2006/relationships/customXml" Target="../ink/ink2975.xml"/><Relationship Id="rId40" Type="http://schemas.openxmlformats.org/officeDocument/2006/relationships/customXml" Target="../ink/ink2984.xml"/><Relationship Id="rId45" Type="http://schemas.openxmlformats.org/officeDocument/2006/relationships/image" Target="../media/image423.png"/><Relationship Id="rId66" Type="http://schemas.openxmlformats.org/officeDocument/2006/relationships/customXml" Target="../ink/ink2997.xml"/><Relationship Id="rId87" Type="http://schemas.openxmlformats.org/officeDocument/2006/relationships/image" Target="../media/image473.png"/><Relationship Id="rId110" Type="http://schemas.openxmlformats.org/officeDocument/2006/relationships/customXml" Target="../ink/ink3019.xml"/><Relationship Id="rId115" Type="http://schemas.openxmlformats.org/officeDocument/2006/relationships/image" Target="../media/image487.png"/><Relationship Id="rId131" Type="http://schemas.openxmlformats.org/officeDocument/2006/relationships/customXml" Target="../ink/ink3030.xml"/><Relationship Id="rId136" Type="http://schemas.openxmlformats.org/officeDocument/2006/relationships/image" Target="../media/image497.png"/><Relationship Id="rId61" Type="http://schemas.openxmlformats.org/officeDocument/2006/relationships/image" Target="../media/image431.png"/><Relationship Id="rId82" Type="http://schemas.openxmlformats.org/officeDocument/2006/relationships/customXml" Target="../ink/ink3005.xml"/><Relationship Id="rId19" Type="http://schemas.openxmlformats.org/officeDocument/2006/relationships/customXml" Target="../ink/ink2972.xml"/><Relationship Id="rId14" Type="http://schemas.openxmlformats.org/officeDocument/2006/relationships/customXml" Target="../ink/ink2969.xml"/><Relationship Id="rId30" Type="http://schemas.openxmlformats.org/officeDocument/2006/relationships/image" Target="../media/image417.png"/><Relationship Id="rId35" Type="http://schemas.openxmlformats.org/officeDocument/2006/relationships/customXml" Target="../ink/ink2981.xml"/><Relationship Id="rId56" Type="http://schemas.openxmlformats.org/officeDocument/2006/relationships/customXml" Target="../ink/ink2992.xml"/><Relationship Id="rId77" Type="http://schemas.openxmlformats.org/officeDocument/2006/relationships/image" Target="../media/image468.png"/><Relationship Id="rId100" Type="http://schemas.openxmlformats.org/officeDocument/2006/relationships/customXml" Target="../ink/ink3014.xml"/><Relationship Id="rId105" Type="http://schemas.openxmlformats.org/officeDocument/2006/relationships/image" Target="../media/image482.png"/><Relationship Id="rId126" Type="http://schemas.openxmlformats.org/officeDocument/2006/relationships/image" Target="../media/image492.png"/><Relationship Id="rId147" Type="http://schemas.openxmlformats.org/officeDocument/2006/relationships/customXml" Target="../ink/ink3038.xml"/><Relationship Id="rId8" Type="http://schemas.openxmlformats.org/officeDocument/2006/relationships/customXml" Target="../ink/ink2966.xml"/><Relationship Id="rId51" Type="http://schemas.openxmlformats.org/officeDocument/2006/relationships/image" Target="../media/image426.png"/><Relationship Id="rId72" Type="http://schemas.openxmlformats.org/officeDocument/2006/relationships/customXml" Target="../ink/ink3000.xml"/><Relationship Id="rId93" Type="http://schemas.openxmlformats.org/officeDocument/2006/relationships/image" Target="../media/image476.png"/><Relationship Id="rId98" Type="http://schemas.openxmlformats.org/officeDocument/2006/relationships/customXml" Target="../ink/ink3013.xml"/><Relationship Id="rId121" Type="http://schemas.openxmlformats.org/officeDocument/2006/relationships/customXml" Target="../ink/ink3025.xml"/><Relationship Id="rId142" Type="http://schemas.openxmlformats.org/officeDocument/2006/relationships/image" Target="../media/image500.png"/><Relationship Id="rId3" Type="http://schemas.openxmlformats.org/officeDocument/2006/relationships/image" Target="../media/image406.png"/><Relationship Id="rId25" Type="http://schemas.openxmlformats.org/officeDocument/2006/relationships/image" Target="../media/image415.png"/><Relationship Id="rId46" Type="http://schemas.openxmlformats.org/officeDocument/2006/relationships/customXml" Target="../ink/ink2987.xml"/><Relationship Id="rId67" Type="http://schemas.openxmlformats.org/officeDocument/2006/relationships/image" Target="../media/image434.png"/><Relationship Id="rId116" Type="http://schemas.openxmlformats.org/officeDocument/2006/relationships/customXml" Target="../ink/ink3022.xml"/><Relationship Id="rId137" Type="http://schemas.openxmlformats.org/officeDocument/2006/relationships/customXml" Target="../ink/ink3033.xml"/><Relationship Id="rId20" Type="http://schemas.openxmlformats.org/officeDocument/2006/relationships/image" Target="../media/image413.png"/><Relationship Id="rId41" Type="http://schemas.openxmlformats.org/officeDocument/2006/relationships/image" Target="../media/image421.png"/><Relationship Id="rId62" Type="http://schemas.openxmlformats.org/officeDocument/2006/relationships/customXml" Target="../ink/ink2995.xml"/><Relationship Id="rId83" Type="http://schemas.openxmlformats.org/officeDocument/2006/relationships/image" Target="../media/image471.png"/><Relationship Id="rId88" Type="http://schemas.openxmlformats.org/officeDocument/2006/relationships/customXml" Target="../ink/ink3008.xml"/><Relationship Id="rId111" Type="http://schemas.openxmlformats.org/officeDocument/2006/relationships/image" Target="../media/image485.png"/><Relationship Id="rId132" Type="http://schemas.openxmlformats.org/officeDocument/2006/relationships/image" Target="../media/image495.png"/><Relationship Id="rId15" Type="http://schemas.openxmlformats.org/officeDocument/2006/relationships/image" Target="../media/image411.png"/><Relationship Id="rId36" Type="http://schemas.openxmlformats.org/officeDocument/2006/relationships/customXml" Target="../ink/ink2982.xml"/><Relationship Id="rId57" Type="http://schemas.openxmlformats.org/officeDocument/2006/relationships/image" Target="../media/image429.png"/><Relationship Id="rId106" Type="http://schemas.openxmlformats.org/officeDocument/2006/relationships/customXml" Target="../ink/ink3017.xml"/><Relationship Id="rId127" Type="http://schemas.openxmlformats.org/officeDocument/2006/relationships/customXml" Target="../ink/ink3028.xml"/><Relationship Id="rId10" Type="http://schemas.openxmlformats.org/officeDocument/2006/relationships/customXml" Target="../ink/ink2967.xml"/><Relationship Id="rId31" Type="http://schemas.openxmlformats.org/officeDocument/2006/relationships/customXml" Target="../ink/ink2979.xml"/><Relationship Id="rId52" Type="http://schemas.openxmlformats.org/officeDocument/2006/relationships/customXml" Target="../ink/ink2990.xml"/><Relationship Id="rId73" Type="http://schemas.openxmlformats.org/officeDocument/2006/relationships/image" Target="../media/image437.png"/><Relationship Id="rId78" Type="http://schemas.openxmlformats.org/officeDocument/2006/relationships/customXml" Target="../ink/ink3003.xml"/><Relationship Id="rId94" Type="http://schemas.openxmlformats.org/officeDocument/2006/relationships/customXml" Target="../ink/ink3011.xml"/><Relationship Id="rId99" Type="http://schemas.openxmlformats.org/officeDocument/2006/relationships/image" Target="../media/image479.png"/><Relationship Id="rId101" Type="http://schemas.openxmlformats.org/officeDocument/2006/relationships/image" Target="../media/image480.png"/><Relationship Id="rId122" Type="http://schemas.openxmlformats.org/officeDocument/2006/relationships/image" Target="../media/image490.png"/><Relationship Id="rId143" Type="http://schemas.openxmlformats.org/officeDocument/2006/relationships/customXml" Target="../ink/ink3036.xml"/><Relationship Id="rId148" Type="http://schemas.openxmlformats.org/officeDocument/2006/relationships/image" Target="../media/image503.png"/><Relationship Id="rId4" Type="http://schemas.openxmlformats.org/officeDocument/2006/relationships/customXml" Target="../ink/ink2964.xml"/><Relationship Id="rId9" Type="http://schemas.openxmlformats.org/officeDocument/2006/relationships/image" Target="../media/image408.png"/><Relationship Id="rId26" Type="http://schemas.openxmlformats.org/officeDocument/2006/relationships/customXml" Target="../ink/ink2976.xml"/><Relationship Id="rId47" Type="http://schemas.openxmlformats.org/officeDocument/2006/relationships/image" Target="../media/image424.png"/><Relationship Id="rId68" Type="http://schemas.openxmlformats.org/officeDocument/2006/relationships/customXml" Target="../ink/ink2998.xml"/><Relationship Id="rId89" Type="http://schemas.openxmlformats.org/officeDocument/2006/relationships/image" Target="../media/image474.png"/><Relationship Id="rId112" Type="http://schemas.openxmlformats.org/officeDocument/2006/relationships/customXml" Target="../ink/ink3020.xml"/><Relationship Id="rId133" Type="http://schemas.openxmlformats.org/officeDocument/2006/relationships/customXml" Target="../ink/ink3031.xml"/><Relationship Id="rId16" Type="http://schemas.openxmlformats.org/officeDocument/2006/relationships/customXml" Target="../ink/ink2970.xml"/><Relationship Id="rId37" Type="http://schemas.openxmlformats.org/officeDocument/2006/relationships/image" Target="../media/image419.png"/><Relationship Id="rId58" Type="http://schemas.openxmlformats.org/officeDocument/2006/relationships/customXml" Target="../ink/ink2993.xml"/><Relationship Id="rId79" Type="http://schemas.openxmlformats.org/officeDocument/2006/relationships/image" Target="../media/image469.png"/><Relationship Id="rId102" Type="http://schemas.openxmlformats.org/officeDocument/2006/relationships/customXml" Target="../ink/ink3015.xml"/><Relationship Id="rId123" Type="http://schemas.openxmlformats.org/officeDocument/2006/relationships/customXml" Target="../ink/ink3026.xml"/><Relationship Id="rId144" Type="http://schemas.openxmlformats.org/officeDocument/2006/relationships/image" Target="../media/image501.png"/><Relationship Id="rId90" Type="http://schemas.openxmlformats.org/officeDocument/2006/relationships/customXml" Target="../ink/ink3009.xml"/></Relationships>
</file>

<file path=ppt/slides/_rels/slide6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053.xml"/><Relationship Id="rId21" Type="http://schemas.openxmlformats.org/officeDocument/2006/relationships/customXml" Target="../ink/ink3050.xml"/><Relationship Id="rId42" Type="http://schemas.openxmlformats.org/officeDocument/2006/relationships/customXml" Target="../ink/ink3062.xml"/><Relationship Id="rId47" Type="http://schemas.openxmlformats.org/officeDocument/2006/relationships/image" Target="../media/image424.png"/><Relationship Id="rId63" Type="http://schemas.openxmlformats.org/officeDocument/2006/relationships/image" Target="../media/image432.png"/><Relationship Id="rId68" Type="http://schemas.openxmlformats.org/officeDocument/2006/relationships/customXml" Target="../ink/ink3075.xml"/><Relationship Id="rId84" Type="http://schemas.openxmlformats.org/officeDocument/2006/relationships/customXml" Target="../ink/ink3083.xml"/><Relationship Id="rId16" Type="http://schemas.openxmlformats.org/officeDocument/2006/relationships/customXml" Target="../ink/ink3047.xml"/><Relationship Id="rId11" Type="http://schemas.openxmlformats.org/officeDocument/2006/relationships/image" Target="../media/image409.png"/><Relationship Id="rId32" Type="http://schemas.openxmlformats.org/officeDocument/2006/relationships/image" Target="../media/image418.png"/><Relationship Id="rId37" Type="http://schemas.openxmlformats.org/officeDocument/2006/relationships/image" Target="../media/image419.png"/><Relationship Id="rId53" Type="http://schemas.openxmlformats.org/officeDocument/2006/relationships/image" Target="../media/image427.png"/><Relationship Id="rId58" Type="http://schemas.openxmlformats.org/officeDocument/2006/relationships/customXml" Target="../ink/ink3070.xml"/><Relationship Id="rId74" Type="http://schemas.openxmlformats.org/officeDocument/2006/relationships/customXml" Target="../ink/ink3078.xml"/><Relationship Id="rId79" Type="http://schemas.openxmlformats.org/officeDocument/2006/relationships/image" Target="../media/image469.png"/><Relationship Id="rId5" Type="http://schemas.openxmlformats.org/officeDocument/2006/relationships/image" Target="../media/image407.png"/><Relationship Id="rId19" Type="http://schemas.openxmlformats.org/officeDocument/2006/relationships/customXml" Target="../ink/ink3049.xml"/><Relationship Id="rId14" Type="http://schemas.openxmlformats.org/officeDocument/2006/relationships/customXml" Target="../ink/ink3046.xml"/><Relationship Id="rId22" Type="http://schemas.openxmlformats.org/officeDocument/2006/relationships/customXml" Target="../ink/ink3051.xml"/><Relationship Id="rId27" Type="http://schemas.openxmlformats.org/officeDocument/2006/relationships/image" Target="../media/image416.png"/><Relationship Id="rId30" Type="http://schemas.openxmlformats.org/officeDocument/2006/relationships/image" Target="../media/image417.png"/><Relationship Id="rId35" Type="http://schemas.openxmlformats.org/officeDocument/2006/relationships/customXml" Target="../ink/ink3058.xml"/><Relationship Id="rId43" Type="http://schemas.openxmlformats.org/officeDocument/2006/relationships/image" Target="../media/image422.png"/><Relationship Id="rId48" Type="http://schemas.openxmlformats.org/officeDocument/2006/relationships/customXml" Target="../ink/ink3065.xml"/><Relationship Id="rId56" Type="http://schemas.openxmlformats.org/officeDocument/2006/relationships/customXml" Target="../ink/ink3069.xml"/><Relationship Id="rId64" Type="http://schemas.openxmlformats.org/officeDocument/2006/relationships/customXml" Target="../ink/ink3073.xml"/><Relationship Id="rId69" Type="http://schemas.openxmlformats.org/officeDocument/2006/relationships/image" Target="../media/image435.png"/><Relationship Id="rId77" Type="http://schemas.openxmlformats.org/officeDocument/2006/relationships/image" Target="../media/image468.png"/><Relationship Id="rId8" Type="http://schemas.openxmlformats.org/officeDocument/2006/relationships/customXml" Target="../ink/ink3043.xml"/><Relationship Id="rId51" Type="http://schemas.openxmlformats.org/officeDocument/2006/relationships/image" Target="../media/image426.png"/><Relationship Id="rId72" Type="http://schemas.openxmlformats.org/officeDocument/2006/relationships/customXml" Target="../ink/ink3077.xml"/><Relationship Id="rId80" Type="http://schemas.openxmlformats.org/officeDocument/2006/relationships/customXml" Target="../ink/ink3081.xml"/><Relationship Id="rId85" Type="http://schemas.openxmlformats.org/officeDocument/2006/relationships/image" Target="../media/image506.png"/><Relationship Id="rId3" Type="http://schemas.openxmlformats.org/officeDocument/2006/relationships/image" Target="../media/image406.png"/><Relationship Id="rId12" Type="http://schemas.openxmlformats.org/officeDocument/2006/relationships/customXml" Target="../ink/ink3045.xml"/><Relationship Id="rId17" Type="http://schemas.openxmlformats.org/officeDocument/2006/relationships/image" Target="../media/image412.png"/><Relationship Id="rId25" Type="http://schemas.openxmlformats.org/officeDocument/2006/relationships/image" Target="../media/image415.png"/><Relationship Id="rId33" Type="http://schemas.openxmlformats.org/officeDocument/2006/relationships/customXml" Target="../ink/ink3057.xml"/><Relationship Id="rId38" Type="http://schemas.openxmlformats.org/officeDocument/2006/relationships/customXml" Target="../ink/ink3060.xml"/><Relationship Id="rId46" Type="http://schemas.openxmlformats.org/officeDocument/2006/relationships/customXml" Target="../ink/ink3064.xml"/><Relationship Id="rId59" Type="http://schemas.openxmlformats.org/officeDocument/2006/relationships/image" Target="../media/image430.png"/><Relationship Id="rId67" Type="http://schemas.openxmlformats.org/officeDocument/2006/relationships/image" Target="../media/image434.png"/><Relationship Id="rId20" Type="http://schemas.openxmlformats.org/officeDocument/2006/relationships/image" Target="../media/image413.png"/><Relationship Id="rId41" Type="http://schemas.openxmlformats.org/officeDocument/2006/relationships/image" Target="../media/image421.png"/><Relationship Id="rId54" Type="http://schemas.openxmlformats.org/officeDocument/2006/relationships/customXml" Target="../ink/ink3068.xml"/><Relationship Id="rId62" Type="http://schemas.openxmlformats.org/officeDocument/2006/relationships/customXml" Target="../ink/ink3072.xml"/><Relationship Id="rId70" Type="http://schemas.openxmlformats.org/officeDocument/2006/relationships/customXml" Target="../ink/ink3076.xml"/><Relationship Id="rId75" Type="http://schemas.openxmlformats.org/officeDocument/2006/relationships/image" Target="../media/image467.png"/><Relationship Id="rId83" Type="http://schemas.openxmlformats.org/officeDocument/2006/relationships/image" Target="../media/image50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42.xml"/><Relationship Id="rId15" Type="http://schemas.openxmlformats.org/officeDocument/2006/relationships/image" Target="../media/image411.png"/><Relationship Id="rId23" Type="http://schemas.openxmlformats.org/officeDocument/2006/relationships/image" Target="../media/image414.png"/><Relationship Id="rId28" Type="http://schemas.openxmlformats.org/officeDocument/2006/relationships/customXml" Target="../ink/ink3054.xml"/><Relationship Id="rId36" Type="http://schemas.openxmlformats.org/officeDocument/2006/relationships/customXml" Target="../ink/ink3059.xml"/><Relationship Id="rId49" Type="http://schemas.openxmlformats.org/officeDocument/2006/relationships/image" Target="../media/image425.png"/><Relationship Id="rId57" Type="http://schemas.openxmlformats.org/officeDocument/2006/relationships/image" Target="../media/image429.png"/><Relationship Id="rId10" Type="http://schemas.openxmlformats.org/officeDocument/2006/relationships/customXml" Target="../ink/ink3044.xml"/><Relationship Id="rId31" Type="http://schemas.openxmlformats.org/officeDocument/2006/relationships/customXml" Target="../ink/ink3056.xml"/><Relationship Id="rId44" Type="http://schemas.openxmlformats.org/officeDocument/2006/relationships/customXml" Target="../ink/ink3063.xml"/><Relationship Id="rId52" Type="http://schemas.openxmlformats.org/officeDocument/2006/relationships/customXml" Target="../ink/ink3067.xml"/><Relationship Id="rId60" Type="http://schemas.openxmlformats.org/officeDocument/2006/relationships/customXml" Target="../ink/ink3071.xml"/><Relationship Id="rId65" Type="http://schemas.openxmlformats.org/officeDocument/2006/relationships/image" Target="../media/image433.png"/><Relationship Id="rId73" Type="http://schemas.openxmlformats.org/officeDocument/2006/relationships/image" Target="../media/image437.png"/><Relationship Id="rId78" Type="http://schemas.openxmlformats.org/officeDocument/2006/relationships/customXml" Target="../ink/ink3080.xml"/><Relationship Id="rId81" Type="http://schemas.openxmlformats.org/officeDocument/2006/relationships/image" Target="../media/image470.png"/><Relationship Id="rId86" Type="http://schemas.openxmlformats.org/officeDocument/2006/relationships/customXml" Target="../ink/ink3084.xml"/><Relationship Id="rId4" Type="http://schemas.openxmlformats.org/officeDocument/2006/relationships/customXml" Target="../ink/ink3041.xml"/><Relationship Id="rId9" Type="http://schemas.openxmlformats.org/officeDocument/2006/relationships/image" Target="../media/image408.png"/><Relationship Id="rId13" Type="http://schemas.openxmlformats.org/officeDocument/2006/relationships/image" Target="../media/image410.png"/><Relationship Id="rId18" Type="http://schemas.openxmlformats.org/officeDocument/2006/relationships/customXml" Target="../ink/ink3048.xml"/><Relationship Id="rId39" Type="http://schemas.openxmlformats.org/officeDocument/2006/relationships/image" Target="../media/image420.png"/><Relationship Id="rId34" Type="http://schemas.openxmlformats.org/officeDocument/2006/relationships/image" Target="../media/image380.png"/><Relationship Id="rId50" Type="http://schemas.openxmlformats.org/officeDocument/2006/relationships/customXml" Target="../ink/ink3066.xml"/><Relationship Id="rId55" Type="http://schemas.openxmlformats.org/officeDocument/2006/relationships/image" Target="../media/image428.png"/><Relationship Id="rId76" Type="http://schemas.openxmlformats.org/officeDocument/2006/relationships/customXml" Target="../ink/ink3079.xml"/><Relationship Id="rId7" Type="http://schemas.openxmlformats.org/officeDocument/2006/relationships/image" Target="../media/image53.png"/><Relationship Id="rId71" Type="http://schemas.openxmlformats.org/officeDocument/2006/relationships/image" Target="../media/image436.png"/><Relationship Id="rId2" Type="http://schemas.openxmlformats.org/officeDocument/2006/relationships/customXml" Target="../ink/ink3040.xml"/><Relationship Id="rId29" Type="http://schemas.openxmlformats.org/officeDocument/2006/relationships/customXml" Target="../ink/ink3055.xml"/><Relationship Id="rId24" Type="http://schemas.openxmlformats.org/officeDocument/2006/relationships/customXml" Target="../ink/ink3052.xml"/><Relationship Id="rId40" Type="http://schemas.openxmlformats.org/officeDocument/2006/relationships/customXml" Target="../ink/ink3061.xml"/><Relationship Id="rId45" Type="http://schemas.openxmlformats.org/officeDocument/2006/relationships/image" Target="../media/image423.png"/><Relationship Id="rId66" Type="http://schemas.openxmlformats.org/officeDocument/2006/relationships/customXml" Target="../ink/ink3074.xml"/><Relationship Id="rId87" Type="http://schemas.openxmlformats.org/officeDocument/2006/relationships/image" Target="../media/image507.png"/><Relationship Id="rId61" Type="http://schemas.openxmlformats.org/officeDocument/2006/relationships/image" Target="../media/image431.png"/><Relationship Id="rId82" Type="http://schemas.openxmlformats.org/officeDocument/2006/relationships/customXml" Target="../ink/ink308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82.xml"/><Relationship Id="rId26" Type="http://schemas.openxmlformats.org/officeDocument/2006/relationships/customXml" Target="../ink/ink86.xml"/><Relationship Id="rId21" Type="http://schemas.openxmlformats.org/officeDocument/2006/relationships/image" Target="../media/image13.png"/><Relationship Id="rId34" Type="http://schemas.openxmlformats.org/officeDocument/2006/relationships/customXml" Target="../ink/ink90.xml"/><Relationship Id="rId7" Type="http://schemas.openxmlformats.org/officeDocument/2006/relationships/image" Target="../media/image5.png"/><Relationship Id="rId12" Type="http://schemas.openxmlformats.org/officeDocument/2006/relationships/customXml" Target="../ink/ink79.xml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2" Type="http://schemas.openxmlformats.org/officeDocument/2006/relationships/customXml" Target="../ink/ink74.xml"/><Relationship Id="rId16" Type="http://schemas.openxmlformats.org/officeDocument/2006/relationships/customXml" Target="../ink/ink81.xml"/><Relationship Id="rId20" Type="http://schemas.openxmlformats.org/officeDocument/2006/relationships/customXml" Target="../ink/ink83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6.xml"/><Relationship Id="rId11" Type="http://schemas.openxmlformats.org/officeDocument/2006/relationships/image" Target="../media/image7.png"/><Relationship Id="rId24" Type="http://schemas.openxmlformats.org/officeDocument/2006/relationships/customXml" Target="../ink/ink85.xml"/><Relationship Id="rId32" Type="http://schemas.openxmlformats.org/officeDocument/2006/relationships/customXml" Target="../ink/ink89.xml"/><Relationship Id="rId37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4.png"/><Relationship Id="rId28" Type="http://schemas.openxmlformats.org/officeDocument/2006/relationships/customXml" Target="../ink/ink87.xml"/><Relationship Id="rId36" Type="http://schemas.openxmlformats.org/officeDocument/2006/relationships/customXml" Target="../ink/ink91.xml"/><Relationship Id="rId10" Type="http://schemas.openxmlformats.org/officeDocument/2006/relationships/customXml" Target="../ink/ink78.xml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" Type="http://schemas.openxmlformats.org/officeDocument/2006/relationships/customXml" Target="../ink/ink75.xml"/><Relationship Id="rId9" Type="http://schemas.openxmlformats.org/officeDocument/2006/relationships/image" Target="../media/image6.png"/><Relationship Id="rId14" Type="http://schemas.openxmlformats.org/officeDocument/2006/relationships/customXml" Target="../ink/ink80.xml"/><Relationship Id="rId22" Type="http://schemas.openxmlformats.org/officeDocument/2006/relationships/customXml" Target="../ink/ink84.xml"/><Relationship Id="rId27" Type="http://schemas.openxmlformats.org/officeDocument/2006/relationships/image" Target="../media/image16.png"/><Relationship Id="rId30" Type="http://schemas.openxmlformats.org/officeDocument/2006/relationships/customXml" Target="../ink/ink88.xml"/><Relationship Id="rId35" Type="http://schemas.openxmlformats.org/officeDocument/2006/relationships/image" Target="../media/image20.png"/><Relationship Id="rId8" Type="http://schemas.openxmlformats.org/officeDocument/2006/relationships/customXml" Target="../ink/ink77.xml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098.xml"/><Relationship Id="rId21" Type="http://schemas.openxmlformats.org/officeDocument/2006/relationships/customXml" Target="../ink/ink3095.xml"/><Relationship Id="rId42" Type="http://schemas.openxmlformats.org/officeDocument/2006/relationships/customXml" Target="../ink/ink3107.xml"/><Relationship Id="rId47" Type="http://schemas.openxmlformats.org/officeDocument/2006/relationships/image" Target="../media/image424.png"/><Relationship Id="rId63" Type="http://schemas.openxmlformats.org/officeDocument/2006/relationships/image" Target="../media/image432.png"/><Relationship Id="rId68" Type="http://schemas.openxmlformats.org/officeDocument/2006/relationships/customXml" Target="../ink/ink3120.xml"/><Relationship Id="rId84" Type="http://schemas.openxmlformats.org/officeDocument/2006/relationships/customXml" Target="../ink/ink3128.xml"/><Relationship Id="rId89" Type="http://schemas.openxmlformats.org/officeDocument/2006/relationships/image" Target="../media/image508.png"/><Relationship Id="rId16" Type="http://schemas.openxmlformats.org/officeDocument/2006/relationships/customXml" Target="../ink/ink3092.xml"/><Relationship Id="rId11" Type="http://schemas.openxmlformats.org/officeDocument/2006/relationships/image" Target="../media/image409.png"/><Relationship Id="rId32" Type="http://schemas.openxmlformats.org/officeDocument/2006/relationships/image" Target="../media/image418.png"/><Relationship Id="rId37" Type="http://schemas.openxmlformats.org/officeDocument/2006/relationships/image" Target="../media/image419.png"/><Relationship Id="rId53" Type="http://schemas.openxmlformats.org/officeDocument/2006/relationships/image" Target="../media/image427.png"/><Relationship Id="rId58" Type="http://schemas.openxmlformats.org/officeDocument/2006/relationships/customXml" Target="../ink/ink3115.xml"/><Relationship Id="rId74" Type="http://schemas.openxmlformats.org/officeDocument/2006/relationships/customXml" Target="../ink/ink3123.xml"/><Relationship Id="rId79" Type="http://schemas.openxmlformats.org/officeDocument/2006/relationships/image" Target="../media/image469.png"/><Relationship Id="rId5" Type="http://schemas.openxmlformats.org/officeDocument/2006/relationships/image" Target="../media/image407.png"/><Relationship Id="rId90" Type="http://schemas.openxmlformats.org/officeDocument/2006/relationships/customXml" Target="../ink/ink3131.xml"/><Relationship Id="rId95" Type="http://schemas.openxmlformats.org/officeDocument/2006/relationships/image" Target="../media/image511.png"/><Relationship Id="rId22" Type="http://schemas.openxmlformats.org/officeDocument/2006/relationships/customXml" Target="../ink/ink3096.xml"/><Relationship Id="rId27" Type="http://schemas.openxmlformats.org/officeDocument/2006/relationships/image" Target="../media/image416.png"/><Relationship Id="rId43" Type="http://schemas.openxmlformats.org/officeDocument/2006/relationships/image" Target="../media/image422.png"/><Relationship Id="rId48" Type="http://schemas.openxmlformats.org/officeDocument/2006/relationships/customXml" Target="../ink/ink3110.xml"/><Relationship Id="rId64" Type="http://schemas.openxmlformats.org/officeDocument/2006/relationships/customXml" Target="../ink/ink3118.xml"/><Relationship Id="rId69" Type="http://schemas.openxmlformats.org/officeDocument/2006/relationships/image" Target="../media/image435.png"/><Relationship Id="rId8" Type="http://schemas.openxmlformats.org/officeDocument/2006/relationships/customXml" Target="../ink/ink3088.xml"/><Relationship Id="rId51" Type="http://schemas.openxmlformats.org/officeDocument/2006/relationships/image" Target="../media/image426.png"/><Relationship Id="rId72" Type="http://schemas.openxmlformats.org/officeDocument/2006/relationships/customXml" Target="../ink/ink3122.xml"/><Relationship Id="rId80" Type="http://schemas.openxmlformats.org/officeDocument/2006/relationships/customXml" Target="../ink/ink3126.xml"/><Relationship Id="rId85" Type="http://schemas.openxmlformats.org/officeDocument/2006/relationships/image" Target="../media/image506.png"/><Relationship Id="rId93" Type="http://schemas.openxmlformats.org/officeDocument/2006/relationships/image" Target="../media/image510.png"/><Relationship Id="rId3" Type="http://schemas.openxmlformats.org/officeDocument/2006/relationships/image" Target="../media/image406.png"/><Relationship Id="rId12" Type="http://schemas.openxmlformats.org/officeDocument/2006/relationships/customXml" Target="../ink/ink3090.xml"/><Relationship Id="rId17" Type="http://schemas.openxmlformats.org/officeDocument/2006/relationships/image" Target="../media/image412.png"/><Relationship Id="rId25" Type="http://schemas.openxmlformats.org/officeDocument/2006/relationships/image" Target="../media/image415.png"/><Relationship Id="rId33" Type="http://schemas.openxmlformats.org/officeDocument/2006/relationships/customXml" Target="../ink/ink3102.xml"/><Relationship Id="rId38" Type="http://schemas.openxmlformats.org/officeDocument/2006/relationships/customXml" Target="../ink/ink3105.xml"/><Relationship Id="rId46" Type="http://schemas.openxmlformats.org/officeDocument/2006/relationships/customXml" Target="../ink/ink3109.xml"/><Relationship Id="rId59" Type="http://schemas.openxmlformats.org/officeDocument/2006/relationships/image" Target="../media/image430.png"/><Relationship Id="rId67" Type="http://schemas.openxmlformats.org/officeDocument/2006/relationships/image" Target="../media/image434.png"/><Relationship Id="rId20" Type="http://schemas.openxmlformats.org/officeDocument/2006/relationships/image" Target="../media/image413.png"/><Relationship Id="rId41" Type="http://schemas.openxmlformats.org/officeDocument/2006/relationships/image" Target="../media/image421.png"/><Relationship Id="rId54" Type="http://schemas.openxmlformats.org/officeDocument/2006/relationships/customXml" Target="../ink/ink3113.xml"/><Relationship Id="rId62" Type="http://schemas.openxmlformats.org/officeDocument/2006/relationships/customXml" Target="../ink/ink3117.xml"/><Relationship Id="rId70" Type="http://schemas.openxmlformats.org/officeDocument/2006/relationships/customXml" Target="../ink/ink3121.xml"/><Relationship Id="rId75" Type="http://schemas.openxmlformats.org/officeDocument/2006/relationships/image" Target="../media/image467.png"/><Relationship Id="rId83" Type="http://schemas.openxmlformats.org/officeDocument/2006/relationships/image" Target="../media/image505.png"/><Relationship Id="rId88" Type="http://schemas.openxmlformats.org/officeDocument/2006/relationships/customXml" Target="../ink/ink3130.xml"/><Relationship Id="rId91" Type="http://schemas.openxmlformats.org/officeDocument/2006/relationships/image" Target="../media/image50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87.xml"/><Relationship Id="rId15" Type="http://schemas.openxmlformats.org/officeDocument/2006/relationships/image" Target="../media/image411.png"/><Relationship Id="rId23" Type="http://schemas.openxmlformats.org/officeDocument/2006/relationships/image" Target="../media/image414.png"/><Relationship Id="rId28" Type="http://schemas.openxmlformats.org/officeDocument/2006/relationships/customXml" Target="../ink/ink3099.xml"/><Relationship Id="rId36" Type="http://schemas.openxmlformats.org/officeDocument/2006/relationships/customXml" Target="../ink/ink3104.xml"/><Relationship Id="rId49" Type="http://schemas.openxmlformats.org/officeDocument/2006/relationships/image" Target="../media/image425.png"/><Relationship Id="rId57" Type="http://schemas.openxmlformats.org/officeDocument/2006/relationships/image" Target="../media/image429.png"/><Relationship Id="rId10" Type="http://schemas.openxmlformats.org/officeDocument/2006/relationships/customXml" Target="../ink/ink3089.xml"/><Relationship Id="rId31" Type="http://schemas.openxmlformats.org/officeDocument/2006/relationships/customXml" Target="../ink/ink3101.xml"/><Relationship Id="rId44" Type="http://schemas.openxmlformats.org/officeDocument/2006/relationships/customXml" Target="../ink/ink3108.xml"/><Relationship Id="rId52" Type="http://schemas.openxmlformats.org/officeDocument/2006/relationships/customXml" Target="../ink/ink3112.xml"/><Relationship Id="rId60" Type="http://schemas.openxmlformats.org/officeDocument/2006/relationships/customXml" Target="../ink/ink3116.xml"/><Relationship Id="rId65" Type="http://schemas.openxmlformats.org/officeDocument/2006/relationships/image" Target="../media/image433.png"/><Relationship Id="rId73" Type="http://schemas.openxmlformats.org/officeDocument/2006/relationships/image" Target="../media/image437.png"/><Relationship Id="rId78" Type="http://schemas.openxmlformats.org/officeDocument/2006/relationships/customXml" Target="../ink/ink3125.xml"/><Relationship Id="rId81" Type="http://schemas.openxmlformats.org/officeDocument/2006/relationships/image" Target="../media/image470.png"/><Relationship Id="rId86" Type="http://schemas.openxmlformats.org/officeDocument/2006/relationships/customXml" Target="../ink/ink3129.xml"/><Relationship Id="rId94" Type="http://schemas.openxmlformats.org/officeDocument/2006/relationships/customXml" Target="../ink/ink3133.xml"/><Relationship Id="rId4" Type="http://schemas.openxmlformats.org/officeDocument/2006/relationships/customXml" Target="../ink/ink3086.xml"/><Relationship Id="rId9" Type="http://schemas.openxmlformats.org/officeDocument/2006/relationships/image" Target="../media/image408.png"/><Relationship Id="rId13" Type="http://schemas.openxmlformats.org/officeDocument/2006/relationships/image" Target="../media/image410.png"/><Relationship Id="rId18" Type="http://schemas.openxmlformats.org/officeDocument/2006/relationships/customXml" Target="../ink/ink3093.xml"/><Relationship Id="rId39" Type="http://schemas.openxmlformats.org/officeDocument/2006/relationships/image" Target="../media/image420.png"/><Relationship Id="rId34" Type="http://schemas.openxmlformats.org/officeDocument/2006/relationships/image" Target="../media/image380.png"/><Relationship Id="rId50" Type="http://schemas.openxmlformats.org/officeDocument/2006/relationships/customXml" Target="../ink/ink3111.xml"/><Relationship Id="rId55" Type="http://schemas.openxmlformats.org/officeDocument/2006/relationships/image" Target="../media/image428.png"/><Relationship Id="rId76" Type="http://schemas.openxmlformats.org/officeDocument/2006/relationships/customXml" Target="../ink/ink3124.xml"/><Relationship Id="rId7" Type="http://schemas.openxmlformats.org/officeDocument/2006/relationships/image" Target="../media/image53.png"/><Relationship Id="rId71" Type="http://schemas.openxmlformats.org/officeDocument/2006/relationships/image" Target="../media/image436.png"/><Relationship Id="rId92" Type="http://schemas.openxmlformats.org/officeDocument/2006/relationships/customXml" Target="../ink/ink3132.xml"/><Relationship Id="rId2" Type="http://schemas.openxmlformats.org/officeDocument/2006/relationships/customXml" Target="../ink/ink3085.xml"/><Relationship Id="rId29" Type="http://schemas.openxmlformats.org/officeDocument/2006/relationships/customXml" Target="../ink/ink3100.xml"/><Relationship Id="rId24" Type="http://schemas.openxmlformats.org/officeDocument/2006/relationships/customXml" Target="../ink/ink3097.xml"/><Relationship Id="rId40" Type="http://schemas.openxmlformats.org/officeDocument/2006/relationships/customXml" Target="../ink/ink3106.xml"/><Relationship Id="rId45" Type="http://schemas.openxmlformats.org/officeDocument/2006/relationships/image" Target="../media/image423.png"/><Relationship Id="rId66" Type="http://schemas.openxmlformats.org/officeDocument/2006/relationships/customXml" Target="../ink/ink3119.xml"/><Relationship Id="rId87" Type="http://schemas.openxmlformats.org/officeDocument/2006/relationships/image" Target="../media/image507.png"/><Relationship Id="rId61" Type="http://schemas.openxmlformats.org/officeDocument/2006/relationships/image" Target="../media/image431.png"/><Relationship Id="rId82" Type="http://schemas.openxmlformats.org/officeDocument/2006/relationships/customXml" Target="../ink/ink3127.xml"/><Relationship Id="rId19" Type="http://schemas.openxmlformats.org/officeDocument/2006/relationships/customXml" Target="../ink/ink3094.xml"/><Relationship Id="rId14" Type="http://schemas.openxmlformats.org/officeDocument/2006/relationships/customXml" Target="../ink/ink3091.xml"/><Relationship Id="rId30" Type="http://schemas.openxmlformats.org/officeDocument/2006/relationships/image" Target="../media/image417.png"/><Relationship Id="rId35" Type="http://schemas.openxmlformats.org/officeDocument/2006/relationships/customXml" Target="../ink/ink3103.xml"/><Relationship Id="rId56" Type="http://schemas.openxmlformats.org/officeDocument/2006/relationships/customXml" Target="../ink/ink3114.xml"/><Relationship Id="rId77" Type="http://schemas.openxmlformats.org/officeDocument/2006/relationships/image" Target="../media/image468.png"/></Relationships>
</file>

<file path=ppt/slides/_rels/slide7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47.xml"/><Relationship Id="rId21" Type="http://schemas.openxmlformats.org/officeDocument/2006/relationships/customXml" Target="../ink/ink3144.xml"/><Relationship Id="rId42" Type="http://schemas.openxmlformats.org/officeDocument/2006/relationships/customXml" Target="../ink/ink3156.xml"/><Relationship Id="rId47" Type="http://schemas.openxmlformats.org/officeDocument/2006/relationships/image" Target="../media/image424.png"/><Relationship Id="rId63" Type="http://schemas.openxmlformats.org/officeDocument/2006/relationships/image" Target="../media/image432.png"/><Relationship Id="rId68" Type="http://schemas.openxmlformats.org/officeDocument/2006/relationships/customXml" Target="../ink/ink3169.xml"/><Relationship Id="rId84" Type="http://schemas.openxmlformats.org/officeDocument/2006/relationships/customXml" Target="../ink/ink3177.xml"/><Relationship Id="rId89" Type="http://schemas.openxmlformats.org/officeDocument/2006/relationships/image" Target="../media/image508.png"/><Relationship Id="rId16" Type="http://schemas.openxmlformats.org/officeDocument/2006/relationships/customXml" Target="../ink/ink3141.xml"/><Relationship Id="rId107" Type="http://schemas.openxmlformats.org/officeDocument/2006/relationships/image" Target="../media/image517.png"/><Relationship Id="rId11" Type="http://schemas.openxmlformats.org/officeDocument/2006/relationships/image" Target="../media/image409.png"/><Relationship Id="rId32" Type="http://schemas.openxmlformats.org/officeDocument/2006/relationships/image" Target="../media/image418.png"/><Relationship Id="rId37" Type="http://schemas.openxmlformats.org/officeDocument/2006/relationships/image" Target="../media/image419.png"/><Relationship Id="rId53" Type="http://schemas.openxmlformats.org/officeDocument/2006/relationships/image" Target="../media/image427.png"/><Relationship Id="rId58" Type="http://schemas.openxmlformats.org/officeDocument/2006/relationships/customXml" Target="../ink/ink3164.xml"/><Relationship Id="rId74" Type="http://schemas.openxmlformats.org/officeDocument/2006/relationships/customXml" Target="../ink/ink3172.xml"/><Relationship Id="rId79" Type="http://schemas.openxmlformats.org/officeDocument/2006/relationships/image" Target="../media/image469.png"/><Relationship Id="rId102" Type="http://schemas.openxmlformats.org/officeDocument/2006/relationships/customXml" Target="../ink/ink3186.xml"/><Relationship Id="rId5" Type="http://schemas.openxmlformats.org/officeDocument/2006/relationships/image" Target="../media/image407.png"/><Relationship Id="rId90" Type="http://schemas.openxmlformats.org/officeDocument/2006/relationships/customXml" Target="../ink/ink3180.xml"/><Relationship Id="rId95" Type="http://schemas.openxmlformats.org/officeDocument/2006/relationships/image" Target="../media/image511.png"/><Relationship Id="rId22" Type="http://schemas.openxmlformats.org/officeDocument/2006/relationships/customXml" Target="../ink/ink3145.xml"/><Relationship Id="rId27" Type="http://schemas.openxmlformats.org/officeDocument/2006/relationships/image" Target="../media/image416.png"/><Relationship Id="rId43" Type="http://schemas.openxmlformats.org/officeDocument/2006/relationships/image" Target="../media/image422.png"/><Relationship Id="rId48" Type="http://schemas.openxmlformats.org/officeDocument/2006/relationships/customXml" Target="../ink/ink3159.xml"/><Relationship Id="rId64" Type="http://schemas.openxmlformats.org/officeDocument/2006/relationships/customXml" Target="../ink/ink3167.xml"/><Relationship Id="rId69" Type="http://schemas.openxmlformats.org/officeDocument/2006/relationships/image" Target="../media/image435.png"/><Relationship Id="rId80" Type="http://schemas.openxmlformats.org/officeDocument/2006/relationships/customXml" Target="../ink/ink3175.xml"/><Relationship Id="rId85" Type="http://schemas.openxmlformats.org/officeDocument/2006/relationships/image" Target="../media/image506.png"/><Relationship Id="rId12" Type="http://schemas.openxmlformats.org/officeDocument/2006/relationships/customXml" Target="../ink/ink3139.xml"/><Relationship Id="rId17" Type="http://schemas.openxmlformats.org/officeDocument/2006/relationships/image" Target="../media/image412.png"/><Relationship Id="rId33" Type="http://schemas.openxmlformats.org/officeDocument/2006/relationships/customXml" Target="../ink/ink3151.xml"/><Relationship Id="rId38" Type="http://schemas.openxmlformats.org/officeDocument/2006/relationships/customXml" Target="../ink/ink3154.xml"/><Relationship Id="rId59" Type="http://schemas.openxmlformats.org/officeDocument/2006/relationships/image" Target="../media/image430.png"/><Relationship Id="rId103" Type="http://schemas.openxmlformats.org/officeDocument/2006/relationships/image" Target="../media/image515.png"/><Relationship Id="rId108" Type="http://schemas.openxmlformats.org/officeDocument/2006/relationships/customXml" Target="../ink/ink3189.xml"/><Relationship Id="rId54" Type="http://schemas.openxmlformats.org/officeDocument/2006/relationships/customXml" Target="../ink/ink3162.xml"/><Relationship Id="rId70" Type="http://schemas.openxmlformats.org/officeDocument/2006/relationships/customXml" Target="../ink/ink3170.xml"/><Relationship Id="rId75" Type="http://schemas.openxmlformats.org/officeDocument/2006/relationships/image" Target="../media/image467.png"/><Relationship Id="rId91" Type="http://schemas.openxmlformats.org/officeDocument/2006/relationships/image" Target="../media/image509.png"/><Relationship Id="rId96" Type="http://schemas.openxmlformats.org/officeDocument/2006/relationships/customXml" Target="../ink/ink318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36.xml"/><Relationship Id="rId15" Type="http://schemas.openxmlformats.org/officeDocument/2006/relationships/image" Target="../media/image411.png"/><Relationship Id="rId23" Type="http://schemas.openxmlformats.org/officeDocument/2006/relationships/image" Target="../media/image414.png"/><Relationship Id="rId28" Type="http://schemas.openxmlformats.org/officeDocument/2006/relationships/customXml" Target="../ink/ink3148.xml"/><Relationship Id="rId36" Type="http://schemas.openxmlformats.org/officeDocument/2006/relationships/customXml" Target="../ink/ink3153.xml"/><Relationship Id="rId49" Type="http://schemas.openxmlformats.org/officeDocument/2006/relationships/image" Target="../media/image425.png"/><Relationship Id="rId57" Type="http://schemas.openxmlformats.org/officeDocument/2006/relationships/image" Target="../media/image429.png"/><Relationship Id="rId106" Type="http://schemas.openxmlformats.org/officeDocument/2006/relationships/customXml" Target="../ink/ink3188.xml"/><Relationship Id="rId10" Type="http://schemas.openxmlformats.org/officeDocument/2006/relationships/customXml" Target="../ink/ink3138.xml"/><Relationship Id="rId31" Type="http://schemas.openxmlformats.org/officeDocument/2006/relationships/customXml" Target="../ink/ink3150.xml"/><Relationship Id="rId44" Type="http://schemas.openxmlformats.org/officeDocument/2006/relationships/customXml" Target="../ink/ink3157.xml"/><Relationship Id="rId52" Type="http://schemas.openxmlformats.org/officeDocument/2006/relationships/customXml" Target="../ink/ink3161.xml"/><Relationship Id="rId60" Type="http://schemas.openxmlformats.org/officeDocument/2006/relationships/customXml" Target="../ink/ink3165.xml"/><Relationship Id="rId65" Type="http://schemas.openxmlformats.org/officeDocument/2006/relationships/image" Target="../media/image433.png"/><Relationship Id="rId73" Type="http://schemas.openxmlformats.org/officeDocument/2006/relationships/image" Target="../media/image437.png"/><Relationship Id="rId78" Type="http://schemas.openxmlformats.org/officeDocument/2006/relationships/customXml" Target="../ink/ink3174.xml"/><Relationship Id="rId81" Type="http://schemas.openxmlformats.org/officeDocument/2006/relationships/image" Target="../media/image470.png"/><Relationship Id="rId86" Type="http://schemas.openxmlformats.org/officeDocument/2006/relationships/customXml" Target="../ink/ink3178.xml"/><Relationship Id="rId94" Type="http://schemas.openxmlformats.org/officeDocument/2006/relationships/customXml" Target="../ink/ink3182.xml"/><Relationship Id="rId99" Type="http://schemas.openxmlformats.org/officeDocument/2006/relationships/image" Target="../media/image513.png"/><Relationship Id="rId101" Type="http://schemas.openxmlformats.org/officeDocument/2006/relationships/image" Target="../media/image514.png"/><Relationship Id="rId4" Type="http://schemas.openxmlformats.org/officeDocument/2006/relationships/customXml" Target="../ink/ink3135.xml"/><Relationship Id="rId9" Type="http://schemas.openxmlformats.org/officeDocument/2006/relationships/image" Target="../media/image408.png"/><Relationship Id="rId13" Type="http://schemas.openxmlformats.org/officeDocument/2006/relationships/image" Target="../media/image410.png"/><Relationship Id="rId18" Type="http://schemas.openxmlformats.org/officeDocument/2006/relationships/customXml" Target="../ink/ink3142.xml"/><Relationship Id="rId39" Type="http://schemas.openxmlformats.org/officeDocument/2006/relationships/image" Target="../media/image420.png"/><Relationship Id="rId109" Type="http://schemas.openxmlformats.org/officeDocument/2006/relationships/image" Target="../media/image518.png"/><Relationship Id="rId34" Type="http://schemas.openxmlformats.org/officeDocument/2006/relationships/image" Target="../media/image380.png"/><Relationship Id="rId50" Type="http://schemas.openxmlformats.org/officeDocument/2006/relationships/customXml" Target="../ink/ink3160.xml"/><Relationship Id="rId55" Type="http://schemas.openxmlformats.org/officeDocument/2006/relationships/image" Target="../media/image428.png"/><Relationship Id="rId76" Type="http://schemas.openxmlformats.org/officeDocument/2006/relationships/customXml" Target="../ink/ink3173.xml"/><Relationship Id="rId97" Type="http://schemas.openxmlformats.org/officeDocument/2006/relationships/image" Target="../media/image512.png"/><Relationship Id="rId104" Type="http://schemas.openxmlformats.org/officeDocument/2006/relationships/customXml" Target="../ink/ink3187.xml"/><Relationship Id="rId7" Type="http://schemas.openxmlformats.org/officeDocument/2006/relationships/image" Target="../media/image53.png"/><Relationship Id="rId71" Type="http://schemas.openxmlformats.org/officeDocument/2006/relationships/image" Target="../media/image436.png"/><Relationship Id="rId92" Type="http://schemas.openxmlformats.org/officeDocument/2006/relationships/customXml" Target="../ink/ink3181.xml"/><Relationship Id="rId2" Type="http://schemas.openxmlformats.org/officeDocument/2006/relationships/customXml" Target="../ink/ink3134.xml"/><Relationship Id="rId29" Type="http://schemas.openxmlformats.org/officeDocument/2006/relationships/customXml" Target="../ink/ink3149.xml"/><Relationship Id="rId24" Type="http://schemas.openxmlformats.org/officeDocument/2006/relationships/customXml" Target="../ink/ink3146.xml"/><Relationship Id="rId40" Type="http://schemas.openxmlformats.org/officeDocument/2006/relationships/customXml" Target="../ink/ink3155.xml"/><Relationship Id="rId45" Type="http://schemas.openxmlformats.org/officeDocument/2006/relationships/image" Target="../media/image423.png"/><Relationship Id="rId66" Type="http://schemas.openxmlformats.org/officeDocument/2006/relationships/customXml" Target="../ink/ink3168.xml"/><Relationship Id="rId87" Type="http://schemas.openxmlformats.org/officeDocument/2006/relationships/image" Target="../media/image507.png"/><Relationship Id="rId61" Type="http://schemas.openxmlformats.org/officeDocument/2006/relationships/image" Target="../media/image431.png"/><Relationship Id="rId82" Type="http://schemas.openxmlformats.org/officeDocument/2006/relationships/customXml" Target="../ink/ink3176.xml"/><Relationship Id="rId19" Type="http://schemas.openxmlformats.org/officeDocument/2006/relationships/customXml" Target="../ink/ink3143.xml"/><Relationship Id="rId14" Type="http://schemas.openxmlformats.org/officeDocument/2006/relationships/customXml" Target="../ink/ink3140.xml"/><Relationship Id="rId30" Type="http://schemas.openxmlformats.org/officeDocument/2006/relationships/image" Target="../media/image417.png"/><Relationship Id="rId35" Type="http://schemas.openxmlformats.org/officeDocument/2006/relationships/customXml" Target="../ink/ink3152.xml"/><Relationship Id="rId56" Type="http://schemas.openxmlformats.org/officeDocument/2006/relationships/customXml" Target="../ink/ink3163.xml"/><Relationship Id="rId77" Type="http://schemas.openxmlformats.org/officeDocument/2006/relationships/image" Target="../media/image468.png"/><Relationship Id="rId100" Type="http://schemas.openxmlformats.org/officeDocument/2006/relationships/customXml" Target="../ink/ink3185.xml"/><Relationship Id="rId105" Type="http://schemas.openxmlformats.org/officeDocument/2006/relationships/image" Target="../media/image516.png"/><Relationship Id="rId8" Type="http://schemas.openxmlformats.org/officeDocument/2006/relationships/customXml" Target="../ink/ink3137.xml"/><Relationship Id="rId51" Type="http://schemas.openxmlformats.org/officeDocument/2006/relationships/image" Target="../media/image426.png"/><Relationship Id="rId72" Type="http://schemas.openxmlformats.org/officeDocument/2006/relationships/customXml" Target="../ink/ink3171.xml"/><Relationship Id="rId93" Type="http://schemas.openxmlformats.org/officeDocument/2006/relationships/image" Target="../media/image510.png"/><Relationship Id="rId98" Type="http://schemas.openxmlformats.org/officeDocument/2006/relationships/customXml" Target="../ink/ink3184.xml"/><Relationship Id="rId3" Type="http://schemas.openxmlformats.org/officeDocument/2006/relationships/image" Target="../media/image406.png"/><Relationship Id="rId25" Type="http://schemas.openxmlformats.org/officeDocument/2006/relationships/image" Target="../media/image415.png"/><Relationship Id="rId46" Type="http://schemas.openxmlformats.org/officeDocument/2006/relationships/customXml" Target="../ink/ink3158.xml"/><Relationship Id="rId67" Type="http://schemas.openxmlformats.org/officeDocument/2006/relationships/image" Target="../media/image434.png"/><Relationship Id="rId20" Type="http://schemas.openxmlformats.org/officeDocument/2006/relationships/image" Target="../media/image413.png"/><Relationship Id="rId41" Type="http://schemas.openxmlformats.org/officeDocument/2006/relationships/image" Target="../media/image421.png"/><Relationship Id="rId62" Type="http://schemas.openxmlformats.org/officeDocument/2006/relationships/customXml" Target="../ink/ink3166.xml"/><Relationship Id="rId83" Type="http://schemas.openxmlformats.org/officeDocument/2006/relationships/image" Target="../media/image505.png"/><Relationship Id="rId88" Type="http://schemas.openxmlformats.org/officeDocument/2006/relationships/customXml" Target="../ink/ink3179.xml"/></Relationships>
</file>

<file path=ppt/slides/_rels/slide7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203.xml"/><Relationship Id="rId21" Type="http://schemas.openxmlformats.org/officeDocument/2006/relationships/customXml" Target="../ink/ink3200.xml"/><Relationship Id="rId42" Type="http://schemas.openxmlformats.org/officeDocument/2006/relationships/customXml" Target="../ink/ink3212.xml"/><Relationship Id="rId47" Type="http://schemas.openxmlformats.org/officeDocument/2006/relationships/image" Target="../media/image424.png"/><Relationship Id="rId63" Type="http://schemas.openxmlformats.org/officeDocument/2006/relationships/image" Target="../media/image432.png"/><Relationship Id="rId68" Type="http://schemas.openxmlformats.org/officeDocument/2006/relationships/customXml" Target="../ink/ink3225.xml"/><Relationship Id="rId84" Type="http://schemas.openxmlformats.org/officeDocument/2006/relationships/customXml" Target="../ink/ink3233.xml"/><Relationship Id="rId89" Type="http://schemas.openxmlformats.org/officeDocument/2006/relationships/image" Target="../media/image508.png"/><Relationship Id="rId112" Type="http://schemas.openxmlformats.org/officeDocument/2006/relationships/customXml" Target="../ink/ink3247.xml"/><Relationship Id="rId16" Type="http://schemas.openxmlformats.org/officeDocument/2006/relationships/customXml" Target="../ink/ink3197.xml"/><Relationship Id="rId107" Type="http://schemas.openxmlformats.org/officeDocument/2006/relationships/image" Target="../media/image517.png"/><Relationship Id="rId11" Type="http://schemas.openxmlformats.org/officeDocument/2006/relationships/image" Target="../media/image409.png"/><Relationship Id="rId32" Type="http://schemas.openxmlformats.org/officeDocument/2006/relationships/image" Target="../media/image418.png"/><Relationship Id="rId37" Type="http://schemas.openxmlformats.org/officeDocument/2006/relationships/image" Target="../media/image419.png"/><Relationship Id="rId53" Type="http://schemas.openxmlformats.org/officeDocument/2006/relationships/image" Target="../media/image427.png"/><Relationship Id="rId58" Type="http://schemas.openxmlformats.org/officeDocument/2006/relationships/customXml" Target="../ink/ink3220.xml"/><Relationship Id="rId74" Type="http://schemas.openxmlformats.org/officeDocument/2006/relationships/customXml" Target="../ink/ink3228.xml"/><Relationship Id="rId79" Type="http://schemas.openxmlformats.org/officeDocument/2006/relationships/image" Target="../media/image469.png"/><Relationship Id="rId102" Type="http://schemas.openxmlformats.org/officeDocument/2006/relationships/customXml" Target="../ink/ink3242.xml"/><Relationship Id="rId5" Type="http://schemas.openxmlformats.org/officeDocument/2006/relationships/image" Target="../media/image407.png"/><Relationship Id="rId90" Type="http://schemas.openxmlformats.org/officeDocument/2006/relationships/customXml" Target="../ink/ink3236.xml"/><Relationship Id="rId95" Type="http://schemas.openxmlformats.org/officeDocument/2006/relationships/image" Target="../media/image511.png"/><Relationship Id="rId22" Type="http://schemas.openxmlformats.org/officeDocument/2006/relationships/customXml" Target="../ink/ink3201.xml"/><Relationship Id="rId27" Type="http://schemas.openxmlformats.org/officeDocument/2006/relationships/image" Target="../media/image416.png"/><Relationship Id="rId43" Type="http://schemas.openxmlformats.org/officeDocument/2006/relationships/image" Target="../media/image422.png"/><Relationship Id="rId48" Type="http://schemas.openxmlformats.org/officeDocument/2006/relationships/customXml" Target="../ink/ink3215.xml"/><Relationship Id="rId64" Type="http://schemas.openxmlformats.org/officeDocument/2006/relationships/customXml" Target="../ink/ink3223.xml"/><Relationship Id="rId69" Type="http://schemas.openxmlformats.org/officeDocument/2006/relationships/image" Target="../media/image435.png"/><Relationship Id="rId113" Type="http://schemas.openxmlformats.org/officeDocument/2006/relationships/image" Target="../media/image520.png"/><Relationship Id="rId80" Type="http://schemas.openxmlformats.org/officeDocument/2006/relationships/customXml" Target="../ink/ink3231.xml"/><Relationship Id="rId85" Type="http://schemas.openxmlformats.org/officeDocument/2006/relationships/image" Target="../media/image506.png"/><Relationship Id="rId12" Type="http://schemas.openxmlformats.org/officeDocument/2006/relationships/customXml" Target="../ink/ink3195.xml"/><Relationship Id="rId17" Type="http://schemas.openxmlformats.org/officeDocument/2006/relationships/image" Target="../media/image412.png"/><Relationship Id="rId33" Type="http://schemas.openxmlformats.org/officeDocument/2006/relationships/customXml" Target="../ink/ink3207.xml"/><Relationship Id="rId38" Type="http://schemas.openxmlformats.org/officeDocument/2006/relationships/customXml" Target="../ink/ink3210.xml"/><Relationship Id="rId59" Type="http://schemas.openxmlformats.org/officeDocument/2006/relationships/image" Target="../media/image430.png"/><Relationship Id="rId103" Type="http://schemas.openxmlformats.org/officeDocument/2006/relationships/image" Target="../media/image515.png"/><Relationship Id="rId108" Type="http://schemas.openxmlformats.org/officeDocument/2006/relationships/customXml" Target="../ink/ink3245.xml"/><Relationship Id="rId54" Type="http://schemas.openxmlformats.org/officeDocument/2006/relationships/customXml" Target="../ink/ink3218.xml"/><Relationship Id="rId70" Type="http://schemas.openxmlformats.org/officeDocument/2006/relationships/customXml" Target="../ink/ink3226.xml"/><Relationship Id="rId75" Type="http://schemas.openxmlformats.org/officeDocument/2006/relationships/image" Target="../media/image467.png"/><Relationship Id="rId91" Type="http://schemas.openxmlformats.org/officeDocument/2006/relationships/image" Target="../media/image509.png"/><Relationship Id="rId96" Type="http://schemas.openxmlformats.org/officeDocument/2006/relationships/customXml" Target="../ink/ink323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92.xml"/><Relationship Id="rId15" Type="http://schemas.openxmlformats.org/officeDocument/2006/relationships/image" Target="../media/image411.png"/><Relationship Id="rId23" Type="http://schemas.openxmlformats.org/officeDocument/2006/relationships/image" Target="../media/image414.png"/><Relationship Id="rId28" Type="http://schemas.openxmlformats.org/officeDocument/2006/relationships/customXml" Target="../ink/ink3204.xml"/><Relationship Id="rId36" Type="http://schemas.openxmlformats.org/officeDocument/2006/relationships/customXml" Target="../ink/ink3209.xml"/><Relationship Id="rId49" Type="http://schemas.openxmlformats.org/officeDocument/2006/relationships/image" Target="../media/image425.png"/><Relationship Id="rId57" Type="http://schemas.openxmlformats.org/officeDocument/2006/relationships/image" Target="../media/image429.png"/><Relationship Id="rId106" Type="http://schemas.openxmlformats.org/officeDocument/2006/relationships/customXml" Target="../ink/ink3244.xml"/><Relationship Id="rId10" Type="http://schemas.openxmlformats.org/officeDocument/2006/relationships/customXml" Target="../ink/ink3194.xml"/><Relationship Id="rId31" Type="http://schemas.openxmlformats.org/officeDocument/2006/relationships/customXml" Target="../ink/ink3206.xml"/><Relationship Id="rId44" Type="http://schemas.openxmlformats.org/officeDocument/2006/relationships/customXml" Target="../ink/ink3213.xml"/><Relationship Id="rId52" Type="http://schemas.openxmlformats.org/officeDocument/2006/relationships/customXml" Target="../ink/ink3217.xml"/><Relationship Id="rId60" Type="http://schemas.openxmlformats.org/officeDocument/2006/relationships/customXml" Target="../ink/ink3221.xml"/><Relationship Id="rId65" Type="http://schemas.openxmlformats.org/officeDocument/2006/relationships/image" Target="../media/image433.png"/><Relationship Id="rId73" Type="http://schemas.openxmlformats.org/officeDocument/2006/relationships/image" Target="../media/image437.png"/><Relationship Id="rId78" Type="http://schemas.openxmlformats.org/officeDocument/2006/relationships/customXml" Target="../ink/ink3230.xml"/><Relationship Id="rId81" Type="http://schemas.openxmlformats.org/officeDocument/2006/relationships/image" Target="../media/image470.png"/><Relationship Id="rId86" Type="http://schemas.openxmlformats.org/officeDocument/2006/relationships/customXml" Target="../ink/ink3234.xml"/><Relationship Id="rId94" Type="http://schemas.openxmlformats.org/officeDocument/2006/relationships/customXml" Target="../ink/ink3238.xml"/><Relationship Id="rId99" Type="http://schemas.openxmlformats.org/officeDocument/2006/relationships/image" Target="../media/image513.png"/><Relationship Id="rId101" Type="http://schemas.openxmlformats.org/officeDocument/2006/relationships/image" Target="../media/image514.png"/><Relationship Id="rId4" Type="http://schemas.openxmlformats.org/officeDocument/2006/relationships/customXml" Target="../ink/ink3191.xml"/><Relationship Id="rId9" Type="http://schemas.openxmlformats.org/officeDocument/2006/relationships/image" Target="../media/image408.png"/><Relationship Id="rId13" Type="http://schemas.openxmlformats.org/officeDocument/2006/relationships/image" Target="../media/image410.png"/><Relationship Id="rId18" Type="http://schemas.openxmlformats.org/officeDocument/2006/relationships/customXml" Target="../ink/ink3198.xml"/><Relationship Id="rId39" Type="http://schemas.openxmlformats.org/officeDocument/2006/relationships/image" Target="../media/image420.png"/><Relationship Id="rId109" Type="http://schemas.openxmlformats.org/officeDocument/2006/relationships/image" Target="../media/image518.png"/><Relationship Id="rId34" Type="http://schemas.openxmlformats.org/officeDocument/2006/relationships/image" Target="../media/image380.png"/><Relationship Id="rId50" Type="http://schemas.openxmlformats.org/officeDocument/2006/relationships/customXml" Target="../ink/ink3216.xml"/><Relationship Id="rId55" Type="http://schemas.openxmlformats.org/officeDocument/2006/relationships/image" Target="../media/image428.png"/><Relationship Id="rId76" Type="http://schemas.openxmlformats.org/officeDocument/2006/relationships/customXml" Target="../ink/ink3229.xml"/><Relationship Id="rId97" Type="http://schemas.openxmlformats.org/officeDocument/2006/relationships/image" Target="../media/image512.png"/><Relationship Id="rId104" Type="http://schemas.openxmlformats.org/officeDocument/2006/relationships/customXml" Target="../ink/ink3243.xml"/><Relationship Id="rId7" Type="http://schemas.openxmlformats.org/officeDocument/2006/relationships/image" Target="../media/image53.png"/><Relationship Id="rId71" Type="http://schemas.openxmlformats.org/officeDocument/2006/relationships/image" Target="../media/image436.png"/><Relationship Id="rId92" Type="http://schemas.openxmlformats.org/officeDocument/2006/relationships/customXml" Target="../ink/ink3237.xml"/><Relationship Id="rId2" Type="http://schemas.openxmlformats.org/officeDocument/2006/relationships/customXml" Target="../ink/ink3190.xml"/><Relationship Id="rId29" Type="http://schemas.openxmlformats.org/officeDocument/2006/relationships/customXml" Target="../ink/ink3205.xml"/><Relationship Id="rId24" Type="http://schemas.openxmlformats.org/officeDocument/2006/relationships/customXml" Target="../ink/ink3202.xml"/><Relationship Id="rId40" Type="http://schemas.openxmlformats.org/officeDocument/2006/relationships/customXml" Target="../ink/ink3211.xml"/><Relationship Id="rId45" Type="http://schemas.openxmlformats.org/officeDocument/2006/relationships/image" Target="../media/image423.png"/><Relationship Id="rId66" Type="http://schemas.openxmlformats.org/officeDocument/2006/relationships/customXml" Target="../ink/ink3224.xml"/><Relationship Id="rId87" Type="http://schemas.openxmlformats.org/officeDocument/2006/relationships/image" Target="../media/image507.png"/><Relationship Id="rId110" Type="http://schemas.openxmlformats.org/officeDocument/2006/relationships/customXml" Target="../ink/ink3246.xml"/><Relationship Id="rId61" Type="http://schemas.openxmlformats.org/officeDocument/2006/relationships/image" Target="../media/image431.png"/><Relationship Id="rId82" Type="http://schemas.openxmlformats.org/officeDocument/2006/relationships/customXml" Target="../ink/ink3232.xml"/><Relationship Id="rId19" Type="http://schemas.openxmlformats.org/officeDocument/2006/relationships/customXml" Target="../ink/ink3199.xml"/><Relationship Id="rId14" Type="http://schemas.openxmlformats.org/officeDocument/2006/relationships/customXml" Target="../ink/ink3196.xml"/><Relationship Id="rId30" Type="http://schemas.openxmlformats.org/officeDocument/2006/relationships/image" Target="../media/image417.png"/><Relationship Id="rId35" Type="http://schemas.openxmlformats.org/officeDocument/2006/relationships/customXml" Target="../ink/ink3208.xml"/><Relationship Id="rId56" Type="http://schemas.openxmlformats.org/officeDocument/2006/relationships/customXml" Target="../ink/ink3219.xml"/><Relationship Id="rId77" Type="http://schemas.openxmlformats.org/officeDocument/2006/relationships/image" Target="../media/image468.png"/><Relationship Id="rId100" Type="http://schemas.openxmlformats.org/officeDocument/2006/relationships/customXml" Target="../ink/ink3241.xml"/><Relationship Id="rId105" Type="http://schemas.openxmlformats.org/officeDocument/2006/relationships/image" Target="../media/image516.png"/><Relationship Id="rId8" Type="http://schemas.openxmlformats.org/officeDocument/2006/relationships/customXml" Target="../ink/ink3193.xml"/><Relationship Id="rId51" Type="http://schemas.openxmlformats.org/officeDocument/2006/relationships/image" Target="../media/image426.png"/><Relationship Id="rId72" Type="http://schemas.openxmlformats.org/officeDocument/2006/relationships/customXml" Target="../ink/ink3227.xml"/><Relationship Id="rId93" Type="http://schemas.openxmlformats.org/officeDocument/2006/relationships/image" Target="../media/image510.png"/><Relationship Id="rId98" Type="http://schemas.openxmlformats.org/officeDocument/2006/relationships/customXml" Target="../ink/ink3240.xml"/><Relationship Id="rId3" Type="http://schemas.openxmlformats.org/officeDocument/2006/relationships/image" Target="../media/image406.png"/><Relationship Id="rId25" Type="http://schemas.openxmlformats.org/officeDocument/2006/relationships/image" Target="../media/image415.png"/><Relationship Id="rId46" Type="http://schemas.openxmlformats.org/officeDocument/2006/relationships/customXml" Target="../ink/ink3214.xml"/><Relationship Id="rId67" Type="http://schemas.openxmlformats.org/officeDocument/2006/relationships/image" Target="../media/image434.png"/><Relationship Id="rId20" Type="http://schemas.openxmlformats.org/officeDocument/2006/relationships/image" Target="../media/image413.png"/><Relationship Id="rId41" Type="http://schemas.openxmlformats.org/officeDocument/2006/relationships/image" Target="../media/image421.png"/><Relationship Id="rId62" Type="http://schemas.openxmlformats.org/officeDocument/2006/relationships/customXml" Target="../ink/ink3222.xml"/><Relationship Id="rId83" Type="http://schemas.openxmlformats.org/officeDocument/2006/relationships/image" Target="../media/image505.png"/><Relationship Id="rId88" Type="http://schemas.openxmlformats.org/officeDocument/2006/relationships/customXml" Target="../ink/ink3235.xml"/><Relationship Id="rId111" Type="http://schemas.openxmlformats.org/officeDocument/2006/relationships/image" Target="../media/image519.png"/></Relationships>
</file>

<file path=ppt/slides/_rels/slide7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2.png"/><Relationship Id="rId21" Type="http://schemas.openxmlformats.org/officeDocument/2006/relationships/customXml" Target="../ink/ink3258.xml"/><Relationship Id="rId42" Type="http://schemas.openxmlformats.org/officeDocument/2006/relationships/customXml" Target="../ink/ink3270.xml"/><Relationship Id="rId47" Type="http://schemas.openxmlformats.org/officeDocument/2006/relationships/image" Target="../media/image424.png"/><Relationship Id="rId63" Type="http://schemas.openxmlformats.org/officeDocument/2006/relationships/image" Target="../media/image432.png"/><Relationship Id="rId68" Type="http://schemas.openxmlformats.org/officeDocument/2006/relationships/customXml" Target="../ink/ink3283.xml"/><Relationship Id="rId84" Type="http://schemas.openxmlformats.org/officeDocument/2006/relationships/customXml" Target="../ink/ink3291.xml"/><Relationship Id="rId89" Type="http://schemas.openxmlformats.org/officeDocument/2006/relationships/image" Target="../media/image508.png"/><Relationship Id="rId112" Type="http://schemas.openxmlformats.org/officeDocument/2006/relationships/customXml" Target="../ink/ink3305.xml"/><Relationship Id="rId16" Type="http://schemas.openxmlformats.org/officeDocument/2006/relationships/customXml" Target="../ink/ink3255.xml"/><Relationship Id="rId107" Type="http://schemas.openxmlformats.org/officeDocument/2006/relationships/image" Target="../media/image517.png"/><Relationship Id="rId11" Type="http://schemas.openxmlformats.org/officeDocument/2006/relationships/image" Target="../media/image409.png"/><Relationship Id="rId32" Type="http://schemas.openxmlformats.org/officeDocument/2006/relationships/image" Target="../media/image418.png"/><Relationship Id="rId37" Type="http://schemas.openxmlformats.org/officeDocument/2006/relationships/image" Target="../media/image419.png"/><Relationship Id="rId53" Type="http://schemas.openxmlformats.org/officeDocument/2006/relationships/image" Target="../media/image427.png"/><Relationship Id="rId58" Type="http://schemas.openxmlformats.org/officeDocument/2006/relationships/customXml" Target="../ink/ink3278.xml"/><Relationship Id="rId74" Type="http://schemas.openxmlformats.org/officeDocument/2006/relationships/customXml" Target="../ink/ink3286.xml"/><Relationship Id="rId79" Type="http://schemas.openxmlformats.org/officeDocument/2006/relationships/image" Target="../media/image469.png"/><Relationship Id="rId102" Type="http://schemas.openxmlformats.org/officeDocument/2006/relationships/customXml" Target="../ink/ink3300.xml"/><Relationship Id="rId123" Type="http://schemas.openxmlformats.org/officeDocument/2006/relationships/image" Target="../media/image525.png"/><Relationship Id="rId128" Type="http://schemas.openxmlformats.org/officeDocument/2006/relationships/customXml" Target="../ink/ink3313.xml"/><Relationship Id="rId5" Type="http://schemas.openxmlformats.org/officeDocument/2006/relationships/image" Target="../media/image407.png"/><Relationship Id="rId90" Type="http://schemas.openxmlformats.org/officeDocument/2006/relationships/customXml" Target="../ink/ink3294.xml"/><Relationship Id="rId95" Type="http://schemas.openxmlformats.org/officeDocument/2006/relationships/image" Target="../media/image511.png"/><Relationship Id="rId22" Type="http://schemas.openxmlformats.org/officeDocument/2006/relationships/customXml" Target="../ink/ink3259.xml"/><Relationship Id="rId27" Type="http://schemas.openxmlformats.org/officeDocument/2006/relationships/image" Target="../media/image416.png"/><Relationship Id="rId43" Type="http://schemas.openxmlformats.org/officeDocument/2006/relationships/image" Target="../media/image422.png"/><Relationship Id="rId48" Type="http://schemas.openxmlformats.org/officeDocument/2006/relationships/customXml" Target="../ink/ink3273.xml"/><Relationship Id="rId64" Type="http://schemas.openxmlformats.org/officeDocument/2006/relationships/customXml" Target="../ink/ink3281.xml"/><Relationship Id="rId69" Type="http://schemas.openxmlformats.org/officeDocument/2006/relationships/image" Target="../media/image435.png"/><Relationship Id="rId113" Type="http://schemas.openxmlformats.org/officeDocument/2006/relationships/image" Target="../media/image520.png"/><Relationship Id="rId118" Type="http://schemas.openxmlformats.org/officeDocument/2006/relationships/customXml" Target="../ink/ink3308.xml"/><Relationship Id="rId80" Type="http://schemas.openxmlformats.org/officeDocument/2006/relationships/customXml" Target="../ink/ink3289.xml"/><Relationship Id="rId85" Type="http://schemas.openxmlformats.org/officeDocument/2006/relationships/image" Target="../media/image506.png"/><Relationship Id="rId12" Type="http://schemas.openxmlformats.org/officeDocument/2006/relationships/customXml" Target="../ink/ink3253.xml"/><Relationship Id="rId17" Type="http://schemas.openxmlformats.org/officeDocument/2006/relationships/image" Target="../media/image412.png"/><Relationship Id="rId33" Type="http://schemas.openxmlformats.org/officeDocument/2006/relationships/customXml" Target="../ink/ink3265.xml"/><Relationship Id="rId38" Type="http://schemas.openxmlformats.org/officeDocument/2006/relationships/customXml" Target="../ink/ink3268.xml"/><Relationship Id="rId59" Type="http://schemas.openxmlformats.org/officeDocument/2006/relationships/image" Target="../media/image430.png"/><Relationship Id="rId103" Type="http://schemas.openxmlformats.org/officeDocument/2006/relationships/image" Target="../media/image515.png"/><Relationship Id="rId108" Type="http://schemas.openxmlformats.org/officeDocument/2006/relationships/customXml" Target="../ink/ink3303.xml"/><Relationship Id="rId124" Type="http://schemas.openxmlformats.org/officeDocument/2006/relationships/customXml" Target="../ink/ink3311.xml"/><Relationship Id="rId129" Type="http://schemas.openxmlformats.org/officeDocument/2006/relationships/image" Target="../media/image528.png"/><Relationship Id="rId54" Type="http://schemas.openxmlformats.org/officeDocument/2006/relationships/customXml" Target="../ink/ink3276.xml"/><Relationship Id="rId70" Type="http://schemas.openxmlformats.org/officeDocument/2006/relationships/customXml" Target="../ink/ink3284.xml"/><Relationship Id="rId75" Type="http://schemas.openxmlformats.org/officeDocument/2006/relationships/image" Target="../media/image467.png"/><Relationship Id="rId91" Type="http://schemas.openxmlformats.org/officeDocument/2006/relationships/image" Target="../media/image509.png"/><Relationship Id="rId96" Type="http://schemas.openxmlformats.org/officeDocument/2006/relationships/customXml" Target="../ink/ink329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50.xml"/><Relationship Id="rId23" Type="http://schemas.openxmlformats.org/officeDocument/2006/relationships/image" Target="../media/image414.png"/><Relationship Id="rId28" Type="http://schemas.openxmlformats.org/officeDocument/2006/relationships/customXml" Target="../ink/ink3262.xml"/><Relationship Id="rId49" Type="http://schemas.openxmlformats.org/officeDocument/2006/relationships/image" Target="../media/image425.png"/><Relationship Id="rId114" Type="http://schemas.openxmlformats.org/officeDocument/2006/relationships/customXml" Target="../ink/ink3306.xml"/><Relationship Id="rId119" Type="http://schemas.openxmlformats.org/officeDocument/2006/relationships/image" Target="../media/image523.png"/><Relationship Id="rId44" Type="http://schemas.openxmlformats.org/officeDocument/2006/relationships/customXml" Target="../ink/ink3271.xml"/><Relationship Id="rId60" Type="http://schemas.openxmlformats.org/officeDocument/2006/relationships/customXml" Target="../ink/ink3279.xml"/><Relationship Id="rId65" Type="http://schemas.openxmlformats.org/officeDocument/2006/relationships/image" Target="../media/image433.png"/><Relationship Id="rId81" Type="http://schemas.openxmlformats.org/officeDocument/2006/relationships/image" Target="../media/image470.png"/><Relationship Id="rId86" Type="http://schemas.openxmlformats.org/officeDocument/2006/relationships/customXml" Target="../ink/ink3292.xml"/><Relationship Id="rId13" Type="http://schemas.openxmlformats.org/officeDocument/2006/relationships/image" Target="../media/image410.png"/><Relationship Id="rId18" Type="http://schemas.openxmlformats.org/officeDocument/2006/relationships/customXml" Target="../ink/ink3256.xml"/><Relationship Id="rId39" Type="http://schemas.openxmlformats.org/officeDocument/2006/relationships/image" Target="../media/image420.png"/><Relationship Id="rId109" Type="http://schemas.openxmlformats.org/officeDocument/2006/relationships/image" Target="../media/image518.png"/><Relationship Id="rId34" Type="http://schemas.openxmlformats.org/officeDocument/2006/relationships/image" Target="../media/image380.png"/><Relationship Id="rId50" Type="http://schemas.openxmlformats.org/officeDocument/2006/relationships/customXml" Target="../ink/ink3274.xml"/><Relationship Id="rId55" Type="http://schemas.openxmlformats.org/officeDocument/2006/relationships/image" Target="../media/image428.png"/><Relationship Id="rId76" Type="http://schemas.openxmlformats.org/officeDocument/2006/relationships/customXml" Target="../ink/ink3287.xml"/><Relationship Id="rId97" Type="http://schemas.openxmlformats.org/officeDocument/2006/relationships/image" Target="../media/image512.png"/><Relationship Id="rId104" Type="http://schemas.openxmlformats.org/officeDocument/2006/relationships/customXml" Target="../ink/ink3301.xml"/><Relationship Id="rId120" Type="http://schemas.openxmlformats.org/officeDocument/2006/relationships/customXml" Target="../ink/ink3309.xml"/><Relationship Id="rId125" Type="http://schemas.openxmlformats.org/officeDocument/2006/relationships/image" Target="../media/image526.png"/><Relationship Id="rId7" Type="http://schemas.openxmlformats.org/officeDocument/2006/relationships/image" Target="../media/image53.png"/><Relationship Id="rId71" Type="http://schemas.openxmlformats.org/officeDocument/2006/relationships/image" Target="../media/image436.png"/><Relationship Id="rId92" Type="http://schemas.openxmlformats.org/officeDocument/2006/relationships/customXml" Target="../ink/ink3295.xml"/><Relationship Id="rId2" Type="http://schemas.openxmlformats.org/officeDocument/2006/relationships/customXml" Target="../ink/ink3248.xml"/><Relationship Id="rId29" Type="http://schemas.openxmlformats.org/officeDocument/2006/relationships/customXml" Target="../ink/ink3263.xml"/><Relationship Id="rId24" Type="http://schemas.openxmlformats.org/officeDocument/2006/relationships/customXml" Target="../ink/ink3260.xml"/><Relationship Id="rId40" Type="http://schemas.openxmlformats.org/officeDocument/2006/relationships/customXml" Target="../ink/ink3269.xml"/><Relationship Id="rId45" Type="http://schemas.openxmlformats.org/officeDocument/2006/relationships/image" Target="../media/image423.png"/><Relationship Id="rId66" Type="http://schemas.openxmlformats.org/officeDocument/2006/relationships/customXml" Target="../ink/ink3282.xml"/><Relationship Id="rId87" Type="http://schemas.openxmlformats.org/officeDocument/2006/relationships/image" Target="../media/image507.png"/><Relationship Id="rId110" Type="http://schemas.openxmlformats.org/officeDocument/2006/relationships/customXml" Target="../ink/ink3304.xml"/><Relationship Id="rId115" Type="http://schemas.openxmlformats.org/officeDocument/2006/relationships/image" Target="../media/image521.png"/><Relationship Id="rId61" Type="http://schemas.openxmlformats.org/officeDocument/2006/relationships/image" Target="../media/image431.png"/><Relationship Id="rId82" Type="http://schemas.openxmlformats.org/officeDocument/2006/relationships/customXml" Target="../ink/ink3290.xml"/><Relationship Id="rId19" Type="http://schemas.openxmlformats.org/officeDocument/2006/relationships/customXml" Target="../ink/ink3257.xml"/><Relationship Id="rId14" Type="http://schemas.openxmlformats.org/officeDocument/2006/relationships/customXml" Target="../ink/ink3254.xml"/><Relationship Id="rId30" Type="http://schemas.openxmlformats.org/officeDocument/2006/relationships/image" Target="../media/image417.png"/><Relationship Id="rId35" Type="http://schemas.openxmlformats.org/officeDocument/2006/relationships/customXml" Target="../ink/ink3266.xml"/><Relationship Id="rId56" Type="http://schemas.openxmlformats.org/officeDocument/2006/relationships/customXml" Target="../ink/ink3277.xml"/><Relationship Id="rId77" Type="http://schemas.openxmlformats.org/officeDocument/2006/relationships/image" Target="../media/image468.png"/><Relationship Id="rId100" Type="http://schemas.openxmlformats.org/officeDocument/2006/relationships/customXml" Target="../ink/ink3299.xml"/><Relationship Id="rId105" Type="http://schemas.openxmlformats.org/officeDocument/2006/relationships/image" Target="../media/image516.png"/><Relationship Id="rId126" Type="http://schemas.openxmlformats.org/officeDocument/2006/relationships/customXml" Target="../ink/ink3312.xml"/><Relationship Id="rId8" Type="http://schemas.openxmlformats.org/officeDocument/2006/relationships/customXml" Target="../ink/ink3251.xml"/><Relationship Id="rId51" Type="http://schemas.openxmlformats.org/officeDocument/2006/relationships/image" Target="../media/image426.png"/><Relationship Id="rId72" Type="http://schemas.openxmlformats.org/officeDocument/2006/relationships/customXml" Target="../ink/ink3285.xml"/><Relationship Id="rId93" Type="http://schemas.openxmlformats.org/officeDocument/2006/relationships/image" Target="../media/image510.png"/><Relationship Id="rId98" Type="http://schemas.openxmlformats.org/officeDocument/2006/relationships/customXml" Target="../ink/ink3298.xml"/><Relationship Id="rId121" Type="http://schemas.openxmlformats.org/officeDocument/2006/relationships/image" Target="../media/image524.png"/><Relationship Id="rId3" Type="http://schemas.openxmlformats.org/officeDocument/2006/relationships/image" Target="../media/image406.png"/><Relationship Id="rId25" Type="http://schemas.openxmlformats.org/officeDocument/2006/relationships/image" Target="../media/image415.png"/><Relationship Id="rId46" Type="http://schemas.openxmlformats.org/officeDocument/2006/relationships/customXml" Target="../ink/ink3272.xml"/><Relationship Id="rId67" Type="http://schemas.openxmlformats.org/officeDocument/2006/relationships/image" Target="../media/image434.png"/><Relationship Id="rId116" Type="http://schemas.openxmlformats.org/officeDocument/2006/relationships/customXml" Target="../ink/ink3307.xml"/><Relationship Id="rId20" Type="http://schemas.openxmlformats.org/officeDocument/2006/relationships/image" Target="../media/image413.png"/><Relationship Id="rId41" Type="http://schemas.openxmlformats.org/officeDocument/2006/relationships/image" Target="../media/image421.png"/><Relationship Id="rId62" Type="http://schemas.openxmlformats.org/officeDocument/2006/relationships/customXml" Target="../ink/ink3280.xml"/><Relationship Id="rId83" Type="http://schemas.openxmlformats.org/officeDocument/2006/relationships/image" Target="../media/image505.png"/><Relationship Id="rId88" Type="http://schemas.openxmlformats.org/officeDocument/2006/relationships/customXml" Target="../ink/ink3293.xml"/><Relationship Id="rId111" Type="http://schemas.openxmlformats.org/officeDocument/2006/relationships/image" Target="../media/image519.png"/><Relationship Id="rId15" Type="http://schemas.openxmlformats.org/officeDocument/2006/relationships/image" Target="../media/image411.png"/><Relationship Id="rId36" Type="http://schemas.openxmlformats.org/officeDocument/2006/relationships/customXml" Target="../ink/ink3267.xml"/><Relationship Id="rId57" Type="http://schemas.openxmlformats.org/officeDocument/2006/relationships/image" Target="../media/image429.png"/><Relationship Id="rId106" Type="http://schemas.openxmlformats.org/officeDocument/2006/relationships/customXml" Target="../ink/ink3302.xml"/><Relationship Id="rId127" Type="http://schemas.openxmlformats.org/officeDocument/2006/relationships/image" Target="../media/image527.png"/><Relationship Id="rId10" Type="http://schemas.openxmlformats.org/officeDocument/2006/relationships/customXml" Target="../ink/ink3252.xml"/><Relationship Id="rId31" Type="http://schemas.openxmlformats.org/officeDocument/2006/relationships/customXml" Target="../ink/ink3264.xml"/><Relationship Id="rId52" Type="http://schemas.openxmlformats.org/officeDocument/2006/relationships/customXml" Target="../ink/ink3275.xml"/><Relationship Id="rId73" Type="http://schemas.openxmlformats.org/officeDocument/2006/relationships/image" Target="../media/image437.png"/><Relationship Id="rId78" Type="http://schemas.openxmlformats.org/officeDocument/2006/relationships/customXml" Target="../ink/ink3288.xml"/><Relationship Id="rId94" Type="http://schemas.openxmlformats.org/officeDocument/2006/relationships/customXml" Target="../ink/ink3296.xml"/><Relationship Id="rId99" Type="http://schemas.openxmlformats.org/officeDocument/2006/relationships/image" Target="../media/image513.png"/><Relationship Id="rId101" Type="http://schemas.openxmlformats.org/officeDocument/2006/relationships/image" Target="../media/image514.png"/><Relationship Id="rId122" Type="http://schemas.openxmlformats.org/officeDocument/2006/relationships/customXml" Target="../ink/ink3310.xml"/><Relationship Id="rId4" Type="http://schemas.openxmlformats.org/officeDocument/2006/relationships/customXml" Target="../ink/ink3249.xml"/><Relationship Id="rId9" Type="http://schemas.openxmlformats.org/officeDocument/2006/relationships/image" Target="../media/image408.png"/><Relationship Id="rId26" Type="http://schemas.openxmlformats.org/officeDocument/2006/relationships/customXml" Target="../ink/ink3261.xml"/></Relationships>
</file>

<file path=ppt/slides/_rels/slide7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2.png"/><Relationship Id="rId21" Type="http://schemas.openxmlformats.org/officeDocument/2006/relationships/customXml" Target="../ink/ink3324.xml"/><Relationship Id="rId42" Type="http://schemas.openxmlformats.org/officeDocument/2006/relationships/customXml" Target="../ink/ink3336.xml"/><Relationship Id="rId63" Type="http://schemas.openxmlformats.org/officeDocument/2006/relationships/image" Target="../media/image432.png"/><Relationship Id="rId84" Type="http://schemas.openxmlformats.org/officeDocument/2006/relationships/customXml" Target="../ink/ink3357.xml"/><Relationship Id="rId138" Type="http://schemas.openxmlformats.org/officeDocument/2006/relationships/customXml" Target="../ink/ink3384.xml"/><Relationship Id="rId16" Type="http://schemas.openxmlformats.org/officeDocument/2006/relationships/customXml" Target="../ink/ink3321.xml"/><Relationship Id="rId107" Type="http://schemas.openxmlformats.org/officeDocument/2006/relationships/image" Target="../media/image517.png"/><Relationship Id="rId11" Type="http://schemas.openxmlformats.org/officeDocument/2006/relationships/image" Target="../media/image409.png"/><Relationship Id="rId32" Type="http://schemas.openxmlformats.org/officeDocument/2006/relationships/image" Target="../media/image418.png"/><Relationship Id="rId37" Type="http://schemas.openxmlformats.org/officeDocument/2006/relationships/image" Target="../media/image419.png"/><Relationship Id="rId53" Type="http://schemas.openxmlformats.org/officeDocument/2006/relationships/image" Target="../media/image427.png"/><Relationship Id="rId58" Type="http://schemas.openxmlformats.org/officeDocument/2006/relationships/customXml" Target="../ink/ink3344.xml"/><Relationship Id="rId74" Type="http://schemas.openxmlformats.org/officeDocument/2006/relationships/customXml" Target="../ink/ink3352.xml"/><Relationship Id="rId79" Type="http://schemas.openxmlformats.org/officeDocument/2006/relationships/image" Target="../media/image469.png"/><Relationship Id="rId102" Type="http://schemas.openxmlformats.org/officeDocument/2006/relationships/customXml" Target="../ink/ink3366.xml"/><Relationship Id="rId123" Type="http://schemas.openxmlformats.org/officeDocument/2006/relationships/image" Target="../media/image525.png"/><Relationship Id="rId128" Type="http://schemas.openxmlformats.org/officeDocument/2006/relationships/customXml" Target="../ink/ink3379.xml"/><Relationship Id="rId5" Type="http://schemas.openxmlformats.org/officeDocument/2006/relationships/image" Target="../media/image407.png"/><Relationship Id="rId90" Type="http://schemas.openxmlformats.org/officeDocument/2006/relationships/customXml" Target="../ink/ink3360.xml"/><Relationship Id="rId95" Type="http://schemas.openxmlformats.org/officeDocument/2006/relationships/image" Target="../media/image511.png"/><Relationship Id="rId22" Type="http://schemas.openxmlformats.org/officeDocument/2006/relationships/customXml" Target="../ink/ink3325.xml"/><Relationship Id="rId27" Type="http://schemas.openxmlformats.org/officeDocument/2006/relationships/image" Target="../media/image416.png"/><Relationship Id="rId43" Type="http://schemas.openxmlformats.org/officeDocument/2006/relationships/image" Target="../media/image422.png"/><Relationship Id="rId48" Type="http://schemas.openxmlformats.org/officeDocument/2006/relationships/customXml" Target="../ink/ink3339.xml"/><Relationship Id="rId64" Type="http://schemas.openxmlformats.org/officeDocument/2006/relationships/customXml" Target="../ink/ink3347.xml"/><Relationship Id="rId69" Type="http://schemas.openxmlformats.org/officeDocument/2006/relationships/image" Target="../media/image435.png"/><Relationship Id="rId113" Type="http://schemas.openxmlformats.org/officeDocument/2006/relationships/image" Target="../media/image520.png"/><Relationship Id="rId118" Type="http://schemas.openxmlformats.org/officeDocument/2006/relationships/customXml" Target="../ink/ink3374.xml"/><Relationship Id="rId134" Type="http://schemas.openxmlformats.org/officeDocument/2006/relationships/customXml" Target="../ink/ink3382.xml"/><Relationship Id="rId139" Type="http://schemas.openxmlformats.org/officeDocument/2006/relationships/image" Target="../media/image533.png"/><Relationship Id="rId80" Type="http://schemas.openxmlformats.org/officeDocument/2006/relationships/customXml" Target="../ink/ink3355.xml"/><Relationship Id="rId85" Type="http://schemas.openxmlformats.org/officeDocument/2006/relationships/image" Target="../media/image506.png"/><Relationship Id="rId12" Type="http://schemas.openxmlformats.org/officeDocument/2006/relationships/customXml" Target="../ink/ink3319.xml"/><Relationship Id="rId17" Type="http://schemas.openxmlformats.org/officeDocument/2006/relationships/image" Target="../media/image412.png"/><Relationship Id="rId33" Type="http://schemas.openxmlformats.org/officeDocument/2006/relationships/customXml" Target="../ink/ink3331.xml"/><Relationship Id="rId38" Type="http://schemas.openxmlformats.org/officeDocument/2006/relationships/customXml" Target="../ink/ink3334.xml"/><Relationship Id="rId59" Type="http://schemas.openxmlformats.org/officeDocument/2006/relationships/image" Target="../media/image430.png"/><Relationship Id="rId103" Type="http://schemas.openxmlformats.org/officeDocument/2006/relationships/image" Target="../media/image515.png"/><Relationship Id="rId108" Type="http://schemas.openxmlformats.org/officeDocument/2006/relationships/customXml" Target="../ink/ink3369.xml"/><Relationship Id="rId124" Type="http://schemas.openxmlformats.org/officeDocument/2006/relationships/customXml" Target="../ink/ink3377.xml"/><Relationship Id="rId129" Type="http://schemas.openxmlformats.org/officeDocument/2006/relationships/image" Target="../media/image528.png"/><Relationship Id="rId54" Type="http://schemas.openxmlformats.org/officeDocument/2006/relationships/customXml" Target="../ink/ink3342.xml"/><Relationship Id="rId70" Type="http://schemas.openxmlformats.org/officeDocument/2006/relationships/customXml" Target="../ink/ink3350.xml"/><Relationship Id="rId75" Type="http://schemas.openxmlformats.org/officeDocument/2006/relationships/image" Target="../media/image467.png"/><Relationship Id="rId91" Type="http://schemas.openxmlformats.org/officeDocument/2006/relationships/image" Target="../media/image509.png"/><Relationship Id="rId96" Type="http://schemas.openxmlformats.org/officeDocument/2006/relationships/customXml" Target="../ink/ink336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16.xml"/><Relationship Id="rId23" Type="http://schemas.openxmlformats.org/officeDocument/2006/relationships/image" Target="../media/image414.png"/><Relationship Id="rId28" Type="http://schemas.openxmlformats.org/officeDocument/2006/relationships/customXml" Target="../ink/ink3328.xml"/><Relationship Id="rId49" Type="http://schemas.openxmlformats.org/officeDocument/2006/relationships/image" Target="../media/image425.png"/><Relationship Id="rId114" Type="http://schemas.openxmlformats.org/officeDocument/2006/relationships/customXml" Target="../ink/ink3372.xml"/><Relationship Id="rId119" Type="http://schemas.openxmlformats.org/officeDocument/2006/relationships/image" Target="../media/image523.png"/><Relationship Id="rId44" Type="http://schemas.openxmlformats.org/officeDocument/2006/relationships/customXml" Target="../ink/ink3337.xml"/><Relationship Id="rId60" Type="http://schemas.openxmlformats.org/officeDocument/2006/relationships/customXml" Target="../ink/ink3345.xml"/><Relationship Id="rId65" Type="http://schemas.openxmlformats.org/officeDocument/2006/relationships/image" Target="../media/image433.png"/><Relationship Id="rId81" Type="http://schemas.openxmlformats.org/officeDocument/2006/relationships/image" Target="../media/image470.png"/><Relationship Id="rId86" Type="http://schemas.openxmlformats.org/officeDocument/2006/relationships/customXml" Target="../ink/ink3358.xml"/><Relationship Id="rId130" Type="http://schemas.openxmlformats.org/officeDocument/2006/relationships/customXml" Target="../ink/ink3380.xml"/><Relationship Id="rId135" Type="http://schemas.openxmlformats.org/officeDocument/2006/relationships/image" Target="../media/image531.png"/><Relationship Id="rId13" Type="http://schemas.openxmlformats.org/officeDocument/2006/relationships/image" Target="../media/image410.png"/><Relationship Id="rId18" Type="http://schemas.openxmlformats.org/officeDocument/2006/relationships/customXml" Target="../ink/ink3322.xml"/><Relationship Id="rId39" Type="http://schemas.openxmlformats.org/officeDocument/2006/relationships/image" Target="../media/image420.png"/><Relationship Id="rId109" Type="http://schemas.openxmlformats.org/officeDocument/2006/relationships/image" Target="../media/image518.png"/><Relationship Id="rId34" Type="http://schemas.openxmlformats.org/officeDocument/2006/relationships/image" Target="../media/image380.png"/><Relationship Id="rId50" Type="http://schemas.openxmlformats.org/officeDocument/2006/relationships/customXml" Target="../ink/ink3340.xml"/><Relationship Id="rId55" Type="http://schemas.openxmlformats.org/officeDocument/2006/relationships/image" Target="../media/image428.png"/><Relationship Id="rId76" Type="http://schemas.openxmlformats.org/officeDocument/2006/relationships/customXml" Target="../ink/ink3353.xml"/><Relationship Id="rId97" Type="http://schemas.openxmlformats.org/officeDocument/2006/relationships/image" Target="../media/image512.png"/><Relationship Id="rId104" Type="http://schemas.openxmlformats.org/officeDocument/2006/relationships/customXml" Target="../ink/ink3367.xml"/><Relationship Id="rId120" Type="http://schemas.openxmlformats.org/officeDocument/2006/relationships/customXml" Target="../ink/ink3375.xml"/><Relationship Id="rId125" Type="http://schemas.openxmlformats.org/officeDocument/2006/relationships/image" Target="../media/image526.png"/><Relationship Id="rId7" Type="http://schemas.openxmlformats.org/officeDocument/2006/relationships/image" Target="../media/image53.png"/><Relationship Id="rId71" Type="http://schemas.openxmlformats.org/officeDocument/2006/relationships/image" Target="../media/image436.png"/><Relationship Id="rId92" Type="http://schemas.openxmlformats.org/officeDocument/2006/relationships/customXml" Target="../ink/ink3361.xml"/><Relationship Id="rId2" Type="http://schemas.openxmlformats.org/officeDocument/2006/relationships/customXml" Target="../ink/ink3314.xml"/><Relationship Id="rId29" Type="http://schemas.openxmlformats.org/officeDocument/2006/relationships/customXml" Target="../ink/ink3329.xml"/><Relationship Id="rId24" Type="http://schemas.openxmlformats.org/officeDocument/2006/relationships/customXml" Target="../ink/ink3326.xml"/><Relationship Id="rId40" Type="http://schemas.openxmlformats.org/officeDocument/2006/relationships/customXml" Target="../ink/ink3335.xml"/><Relationship Id="rId45" Type="http://schemas.openxmlformats.org/officeDocument/2006/relationships/image" Target="../media/image423.png"/><Relationship Id="rId66" Type="http://schemas.openxmlformats.org/officeDocument/2006/relationships/customXml" Target="../ink/ink3348.xml"/><Relationship Id="rId87" Type="http://schemas.openxmlformats.org/officeDocument/2006/relationships/image" Target="../media/image507.png"/><Relationship Id="rId110" Type="http://schemas.openxmlformats.org/officeDocument/2006/relationships/customXml" Target="../ink/ink3370.xml"/><Relationship Id="rId115" Type="http://schemas.openxmlformats.org/officeDocument/2006/relationships/image" Target="../media/image521.png"/><Relationship Id="rId131" Type="http://schemas.openxmlformats.org/officeDocument/2006/relationships/image" Target="../media/image529.png"/><Relationship Id="rId136" Type="http://schemas.openxmlformats.org/officeDocument/2006/relationships/customXml" Target="../ink/ink3383.xml"/><Relationship Id="rId61" Type="http://schemas.openxmlformats.org/officeDocument/2006/relationships/image" Target="../media/image431.png"/><Relationship Id="rId82" Type="http://schemas.openxmlformats.org/officeDocument/2006/relationships/customXml" Target="../ink/ink3356.xml"/><Relationship Id="rId19" Type="http://schemas.openxmlformats.org/officeDocument/2006/relationships/customXml" Target="../ink/ink3323.xml"/><Relationship Id="rId14" Type="http://schemas.openxmlformats.org/officeDocument/2006/relationships/customXml" Target="../ink/ink3320.xml"/><Relationship Id="rId30" Type="http://schemas.openxmlformats.org/officeDocument/2006/relationships/image" Target="../media/image417.png"/><Relationship Id="rId35" Type="http://schemas.openxmlformats.org/officeDocument/2006/relationships/customXml" Target="../ink/ink3332.xml"/><Relationship Id="rId56" Type="http://schemas.openxmlformats.org/officeDocument/2006/relationships/customXml" Target="../ink/ink3343.xml"/><Relationship Id="rId77" Type="http://schemas.openxmlformats.org/officeDocument/2006/relationships/image" Target="../media/image468.png"/><Relationship Id="rId100" Type="http://schemas.openxmlformats.org/officeDocument/2006/relationships/customXml" Target="../ink/ink3365.xml"/><Relationship Id="rId105" Type="http://schemas.openxmlformats.org/officeDocument/2006/relationships/image" Target="../media/image516.png"/><Relationship Id="rId126" Type="http://schemas.openxmlformats.org/officeDocument/2006/relationships/customXml" Target="../ink/ink3378.xml"/><Relationship Id="rId8" Type="http://schemas.openxmlformats.org/officeDocument/2006/relationships/customXml" Target="../ink/ink3317.xml"/><Relationship Id="rId51" Type="http://schemas.openxmlformats.org/officeDocument/2006/relationships/image" Target="../media/image426.png"/><Relationship Id="rId72" Type="http://schemas.openxmlformats.org/officeDocument/2006/relationships/customXml" Target="../ink/ink3351.xml"/><Relationship Id="rId93" Type="http://schemas.openxmlformats.org/officeDocument/2006/relationships/image" Target="../media/image510.png"/><Relationship Id="rId98" Type="http://schemas.openxmlformats.org/officeDocument/2006/relationships/customXml" Target="../ink/ink3364.xml"/><Relationship Id="rId121" Type="http://schemas.openxmlformats.org/officeDocument/2006/relationships/image" Target="../media/image524.png"/><Relationship Id="rId3" Type="http://schemas.openxmlformats.org/officeDocument/2006/relationships/image" Target="../media/image406.png"/><Relationship Id="rId25" Type="http://schemas.openxmlformats.org/officeDocument/2006/relationships/image" Target="../media/image415.png"/><Relationship Id="rId46" Type="http://schemas.openxmlformats.org/officeDocument/2006/relationships/customXml" Target="../ink/ink3338.xml"/><Relationship Id="rId67" Type="http://schemas.openxmlformats.org/officeDocument/2006/relationships/image" Target="../media/image434.png"/><Relationship Id="rId116" Type="http://schemas.openxmlformats.org/officeDocument/2006/relationships/customXml" Target="../ink/ink3373.xml"/><Relationship Id="rId137" Type="http://schemas.openxmlformats.org/officeDocument/2006/relationships/image" Target="../media/image532.png"/><Relationship Id="rId20" Type="http://schemas.openxmlformats.org/officeDocument/2006/relationships/image" Target="../media/image413.png"/><Relationship Id="rId41" Type="http://schemas.openxmlformats.org/officeDocument/2006/relationships/image" Target="../media/image421.png"/><Relationship Id="rId62" Type="http://schemas.openxmlformats.org/officeDocument/2006/relationships/customXml" Target="../ink/ink3346.xml"/><Relationship Id="rId83" Type="http://schemas.openxmlformats.org/officeDocument/2006/relationships/image" Target="../media/image505.png"/><Relationship Id="rId88" Type="http://schemas.openxmlformats.org/officeDocument/2006/relationships/customXml" Target="../ink/ink3359.xml"/><Relationship Id="rId111" Type="http://schemas.openxmlformats.org/officeDocument/2006/relationships/image" Target="../media/image519.png"/><Relationship Id="rId132" Type="http://schemas.openxmlformats.org/officeDocument/2006/relationships/customXml" Target="../ink/ink3381.xml"/><Relationship Id="rId15" Type="http://schemas.openxmlformats.org/officeDocument/2006/relationships/image" Target="../media/image411.png"/><Relationship Id="rId36" Type="http://schemas.openxmlformats.org/officeDocument/2006/relationships/customXml" Target="../ink/ink3333.xml"/><Relationship Id="rId57" Type="http://schemas.openxmlformats.org/officeDocument/2006/relationships/image" Target="../media/image429.png"/><Relationship Id="rId106" Type="http://schemas.openxmlformats.org/officeDocument/2006/relationships/customXml" Target="../ink/ink3368.xml"/><Relationship Id="rId127" Type="http://schemas.openxmlformats.org/officeDocument/2006/relationships/image" Target="../media/image527.png"/><Relationship Id="rId10" Type="http://schemas.openxmlformats.org/officeDocument/2006/relationships/customXml" Target="../ink/ink3318.xml"/><Relationship Id="rId31" Type="http://schemas.openxmlformats.org/officeDocument/2006/relationships/customXml" Target="../ink/ink3330.xml"/><Relationship Id="rId52" Type="http://schemas.openxmlformats.org/officeDocument/2006/relationships/customXml" Target="../ink/ink3341.xml"/><Relationship Id="rId73" Type="http://schemas.openxmlformats.org/officeDocument/2006/relationships/image" Target="../media/image437.png"/><Relationship Id="rId78" Type="http://schemas.openxmlformats.org/officeDocument/2006/relationships/customXml" Target="../ink/ink3354.xml"/><Relationship Id="rId94" Type="http://schemas.openxmlformats.org/officeDocument/2006/relationships/customXml" Target="../ink/ink3362.xml"/><Relationship Id="rId99" Type="http://schemas.openxmlformats.org/officeDocument/2006/relationships/image" Target="../media/image513.png"/><Relationship Id="rId101" Type="http://schemas.openxmlformats.org/officeDocument/2006/relationships/image" Target="../media/image514.png"/><Relationship Id="rId122" Type="http://schemas.openxmlformats.org/officeDocument/2006/relationships/customXml" Target="../ink/ink3376.xml"/><Relationship Id="rId4" Type="http://schemas.openxmlformats.org/officeDocument/2006/relationships/customXml" Target="../ink/ink3315.xml"/><Relationship Id="rId9" Type="http://schemas.openxmlformats.org/officeDocument/2006/relationships/image" Target="../media/image408.png"/><Relationship Id="rId26" Type="http://schemas.openxmlformats.org/officeDocument/2006/relationships/customXml" Target="../ink/ink3327.xml"/><Relationship Id="rId47" Type="http://schemas.openxmlformats.org/officeDocument/2006/relationships/image" Target="../media/image424.png"/><Relationship Id="rId68" Type="http://schemas.openxmlformats.org/officeDocument/2006/relationships/customXml" Target="../ink/ink3349.xml"/><Relationship Id="rId89" Type="http://schemas.openxmlformats.org/officeDocument/2006/relationships/image" Target="../media/image508.png"/><Relationship Id="rId112" Type="http://schemas.openxmlformats.org/officeDocument/2006/relationships/customXml" Target="../ink/ink3371.xml"/><Relationship Id="rId133" Type="http://schemas.openxmlformats.org/officeDocument/2006/relationships/image" Target="../media/image530.png"/></Relationships>
</file>

<file path=ppt/slides/_rels/slide7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2.png"/><Relationship Id="rId21" Type="http://schemas.openxmlformats.org/officeDocument/2006/relationships/customXml" Target="../ink/ink3395.xml"/><Relationship Id="rId42" Type="http://schemas.openxmlformats.org/officeDocument/2006/relationships/customXml" Target="../ink/ink3407.xml"/><Relationship Id="rId63" Type="http://schemas.openxmlformats.org/officeDocument/2006/relationships/image" Target="../media/image432.png"/><Relationship Id="rId84" Type="http://schemas.openxmlformats.org/officeDocument/2006/relationships/customXml" Target="../ink/ink3428.xml"/><Relationship Id="rId138" Type="http://schemas.openxmlformats.org/officeDocument/2006/relationships/customXml" Target="../ink/ink3455.xml"/><Relationship Id="rId107" Type="http://schemas.openxmlformats.org/officeDocument/2006/relationships/image" Target="../media/image517.png"/><Relationship Id="rId11" Type="http://schemas.openxmlformats.org/officeDocument/2006/relationships/image" Target="../media/image409.png"/><Relationship Id="rId32" Type="http://schemas.openxmlformats.org/officeDocument/2006/relationships/image" Target="../media/image418.png"/><Relationship Id="rId53" Type="http://schemas.openxmlformats.org/officeDocument/2006/relationships/image" Target="../media/image427.png"/><Relationship Id="rId74" Type="http://schemas.openxmlformats.org/officeDocument/2006/relationships/customXml" Target="../ink/ink3423.xml"/><Relationship Id="rId128" Type="http://schemas.openxmlformats.org/officeDocument/2006/relationships/customXml" Target="../ink/ink3450.xml"/><Relationship Id="rId149" Type="http://schemas.openxmlformats.org/officeDocument/2006/relationships/image" Target="../media/image538.png"/><Relationship Id="rId5" Type="http://schemas.openxmlformats.org/officeDocument/2006/relationships/image" Target="../media/image407.png"/><Relationship Id="rId95" Type="http://schemas.openxmlformats.org/officeDocument/2006/relationships/image" Target="../media/image511.png"/><Relationship Id="rId22" Type="http://schemas.openxmlformats.org/officeDocument/2006/relationships/customXml" Target="../ink/ink3396.xml"/><Relationship Id="rId43" Type="http://schemas.openxmlformats.org/officeDocument/2006/relationships/image" Target="../media/image422.png"/><Relationship Id="rId64" Type="http://schemas.openxmlformats.org/officeDocument/2006/relationships/customXml" Target="../ink/ink3418.xml"/><Relationship Id="rId118" Type="http://schemas.openxmlformats.org/officeDocument/2006/relationships/customXml" Target="../ink/ink3445.xml"/><Relationship Id="rId139" Type="http://schemas.openxmlformats.org/officeDocument/2006/relationships/image" Target="../media/image533.png"/><Relationship Id="rId80" Type="http://schemas.openxmlformats.org/officeDocument/2006/relationships/customXml" Target="../ink/ink3426.xml"/><Relationship Id="rId85" Type="http://schemas.openxmlformats.org/officeDocument/2006/relationships/image" Target="../media/image506.png"/><Relationship Id="rId150" Type="http://schemas.openxmlformats.org/officeDocument/2006/relationships/customXml" Target="../ink/ink3461.xml"/><Relationship Id="rId155" Type="http://schemas.openxmlformats.org/officeDocument/2006/relationships/image" Target="../media/image541.png"/><Relationship Id="rId12" Type="http://schemas.openxmlformats.org/officeDocument/2006/relationships/customXml" Target="../ink/ink3390.xml"/><Relationship Id="rId17" Type="http://schemas.openxmlformats.org/officeDocument/2006/relationships/image" Target="../media/image412.png"/><Relationship Id="rId33" Type="http://schemas.openxmlformats.org/officeDocument/2006/relationships/customXml" Target="../ink/ink3402.xml"/><Relationship Id="rId38" Type="http://schemas.openxmlformats.org/officeDocument/2006/relationships/customXml" Target="../ink/ink3405.xml"/><Relationship Id="rId59" Type="http://schemas.openxmlformats.org/officeDocument/2006/relationships/image" Target="../media/image430.png"/><Relationship Id="rId103" Type="http://schemas.openxmlformats.org/officeDocument/2006/relationships/image" Target="../media/image515.png"/><Relationship Id="rId108" Type="http://schemas.openxmlformats.org/officeDocument/2006/relationships/customXml" Target="../ink/ink3440.xml"/><Relationship Id="rId124" Type="http://schemas.openxmlformats.org/officeDocument/2006/relationships/customXml" Target="../ink/ink3448.xml"/><Relationship Id="rId129" Type="http://schemas.openxmlformats.org/officeDocument/2006/relationships/image" Target="../media/image528.png"/><Relationship Id="rId54" Type="http://schemas.openxmlformats.org/officeDocument/2006/relationships/customXml" Target="../ink/ink3413.xml"/><Relationship Id="rId70" Type="http://schemas.openxmlformats.org/officeDocument/2006/relationships/customXml" Target="../ink/ink3421.xml"/><Relationship Id="rId75" Type="http://schemas.openxmlformats.org/officeDocument/2006/relationships/image" Target="../media/image467.png"/><Relationship Id="rId91" Type="http://schemas.openxmlformats.org/officeDocument/2006/relationships/image" Target="../media/image509.png"/><Relationship Id="rId96" Type="http://schemas.openxmlformats.org/officeDocument/2006/relationships/customXml" Target="../ink/ink3434.xml"/><Relationship Id="rId140" Type="http://schemas.openxmlformats.org/officeDocument/2006/relationships/customXml" Target="../ink/ink3456.xml"/><Relationship Id="rId145" Type="http://schemas.openxmlformats.org/officeDocument/2006/relationships/image" Target="../media/image5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87.xml"/><Relationship Id="rId23" Type="http://schemas.openxmlformats.org/officeDocument/2006/relationships/image" Target="../media/image414.png"/><Relationship Id="rId28" Type="http://schemas.openxmlformats.org/officeDocument/2006/relationships/customXml" Target="../ink/ink3399.xml"/><Relationship Id="rId49" Type="http://schemas.openxmlformats.org/officeDocument/2006/relationships/image" Target="../media/image425.png"/><Relationship Id="rId114" Type="http://schemas.openxmlformats.org/officeDocument/2006/relationships/customXml" Target="../ink/ink3443.xml"/><Relationship Id="rId119" Type="http://schemas.openxmlformats.org/officeDocument/2006/relationships/image" Target="../media/image523.png"/><Relationship Id="rId44" Type="http://schemas.openxmlformats.org/officeDocument/2006/relationships/customXml" Target="../ink/ink3408.xml"/><Relationship Id="rId60" Type="http://schemas.openxmlformats.org/officeDocument/2006/relationships/customXml" Target="../ink/ink3416.xml"/><Relationship Id="rId65" Type="http://schemas.openxmlformats.org/officeDocument/2006/relationships/image" Target="../media/image433.png"/><Relationship Id="rId81" Type="http://schemas.openxmlformats.org/officeDocument/2006/relationships/image" Target="../media/image470.png"/><Relationship Id="rId86" Type="http://schemas.openxmlformats.org/officeDocument/2006/relationships/customXml" Target="../ink/ink3429.xml"/><Relationship Id="rId130" Type="http://schemas.openxmlformats.org/officeDocument/2006/relationships/customXml" Target="../ink/ink3451.xml"/><Relationship Id="rId135" Type="http://schemas.openxmlformats.org/officeDocument/2006/relationships/image" Target="../media/image531.png"/><Relationship Id="rId151" Type="http://schemas.openxmlformats.org/officeDocument/2006/relationships/image" Target="../media/image539.png"/><Relationship Id="rId156" Type="http://schemas.openxmlformats.org/officeDocument/2006/relationships/customXml" Target="../ink/ink3464.xml"/><Relationship Id="rId13" Type="http://schemas.openxmlformats.org/officeDocument/2006/relationships/image" Target="../media/image410.png"/><Relationship Id="rId18" Type="http://schemas.openxmlformats.org/officeDocument/2006/relationships/customXml" Target="../ink/ink3393.xml"/><Relationship Id="rId39" Type="http://schemas.openxmlformats.org/officeDocument/2006/relationships/image" Target="../media/image420.png"/><Relationship Id="rId109" Type="http://schemas.openxmlformats.org/officeDocument/2006/relationships/image" Target="../media/image518.png"/><Relationship Id="rId34" Type="http://schemas.openxmlformats.org/officeDocument/2006/relationships/image" Target="../media/image380.png"/><Relationship Id="rId50" Type="http://schemas.openxmlformats.org/officeDocument/2006/relationships/customXml" Target="../ink/ink3411.xml"/><Relationship Id="rId55" Type="http://schemas.openxmlformats.org/officeDocument/2006/relationships/image" Target="../media/image428.png"/><Relationship Id="rId76" Type="http://schemas.openxmlformats.org/officeDocument/2006/relationships/customXml" Target="../ink/ink3424.xml"/><Relationship Id="rId97" Type="http://schemas.openxmlformats.org/officeDocument/2006/relationships/image" Target="../media/image512.png"/><Relationship Id="rId104" Type="http://schemas.openxmlformats.org/officeDocument/2006/relationships/customXml" Target="../ink/ink3438.xml"/><Relationship Id="rId120" Type="http://schemas.openxmlformats.org/officeDocument/2006/relationships/customXml" Target="../ink/ink3446.xml"/><Relationship Id="rId125" Type="http://schemas.openxmlformats.org/officeDocument/2006/relationships/image" Target="../media/image526.png"/><Relationship Id="rId141" Type="http://schemas.openxmlformats.org/officeDocument/2006/relationships/image" Target="../media/image534.png"/><Relationship Id="rId146" Type="http://schemas.openxmlformats.org/officeDocument/2006/relationships/customXml" Target="../ink/ink3459.xml"/><Relationship Id="rId7" Type="http://schemas.openxmlformats.org/officeDocument/2006/relationships/image" Target="../media/image53.png"/><Relationship Id="rId71" Type="http://schemas.openxmlformats.org/officeDocument/2006/relationships/image" Target="../media/image436.png"/><Relationship Id="rId92" Type="http://schemas.openxmlformats.org/officeDocument/2006/relationships/customXml" Target="../ink/ink3432.xml"/><Relationship Id="rId2" Type="http://schemas.openxmlformats.org/officeDocument/2006/relationships/customXml" Target="../ink/ink3385.xml"/><Relationship Id="rId29" Type="http://schemas.openxmlformats.org/officeDocument/2006/relationships/customXml" Target="../ink/ink3400.xml"/><Relationship Id="rId24" Type="http://schemas.openxmlformats.org/officeDocument/2006/relationships/customXml" Target="../ink/ink3397.xml"/><Relationship Id="rId40" Type="http://schemas.openxmlformats.org/officeDocument/2006/relationships/customXml" Target="../ink/ink3406.xml"/><Relationship Id="rId45" Type="http://schemas.openxmlformats.org/officeDocument/2006/relationships/image" Target="../media/image423.png"/><Relationship Id="rId66" Type="http://schemas.openxmlformats.org/officeDocument/2006/relationships/customXml" Target="../ink/ink3419.xml"/><Relationship Id="rId87" Type="http://schemas.openxmlformats.org/officeDocument/2006/relationships/image" Target="../media/image507.png"/><Relationship Id="rId110" Type="http://schemas.openxmlformats.org/officeDocument/2006/relationships/customXml" Target="../ink/ink3441.xml"/><Relationship Id="rId115" Type="http://schemas.openxmlformats.org/officeDocument/2006/relationships/image" Target="../media/image521.png"/><Relationship Id="rId131" Type="http://schemas.openxmlformats.org/officeDocument/2006/relationships/image" Target="../media/image529.png"/><Relationship Id="rId136" Type="http://schemas.openxmlformats.org/officeDocument/2006/relationships/customXml" Target="../ink/ink3454.xml"/><Relationship Id="rId157" Type="http://schemas.openxmlformats.org/officeDocument/2006/relationships/image" Target="../media/image542.png"/><Relationship Id="rId61" Type="http://schemas.openxmlformats.org/officeDocument/2006/relationships/image" Target="../media/image431.png"/><Relationship Id="rId82" Type="http://schemas.openxmlformats.org/officeDocument/2006/relationships/customXml" Target="../ink/ink3427.xml"/><Relationship Id="rId152" Type="http://schemas.openxmlformats.org/officeDocument/2006/relationships/customXml" Target="../ink/ink3462.xml"/><Relationship Id="rId19" Type="http://schemas.openxmlformats.org/officeDocument/2006/relationships/customXml" Target="../ink/ink3394.xml"/><Relationship Id="rId14" Type="http://schemas.openxmlformats.org/officeDocument/2006/relationships/customXml" Target="../ink/ink3391.xml"/><Relationship Id="rId30" Type="http://schemas.openxmlformats.org/officeDocument/2006/relationships/image" Target="../media/image417.png"/><Relationship Id="rId35" Type="http://schemas.openxmlformats.org/officeDocument/2006/relationships/customXml" Target="../ink/ink3403.xml"/><Relationship Id="rId56" Type="http://schemas.openxmlformats.org/officeDocument/2006/relationships/customXml" Target="../ink/ink3414.xml"/><Relationship Id="rId77" Type="http://schemas.openxmlformats.org/officeDocument/2006/relationships/image" Target="../media/image468.png"/><Relationship Id="rId100" Type="http://schemas.openxmlformats.org/officeDocument/2006/relationships/customXml" Target="../ink/ink3436.xml"/><Relationship Id="rId105" Type="http://schemas.openxmlformats.org/officeDocument/2006/relationships/image" Target="../media/image516.png"/><Relationship Id="rId126" Type="http://schemas.openxmlformats.org/officeDocument/2006/relationships/customXml" Target="../ink/ink3449.xml"/><Relationship Id="rId147" Type="http://schemas.openxmlformats.org/officeDocument/2006/relationships/image" Target="../media/image537.png"/><Relationship Id="rId8" Type="http://schemas.openxmlformats.org/officeDocument/2006/relationships/customXml" Target="../ink/ink3388.xml"/><Relationship Id="rId51" Type="http://schemas.openxmlformats.org/officeDocument/2006/relationships/image" Target="../media/image426.png"/><Relationship Id="rId72" Type="http://schemas.openxmlformats.org/officeDocument/2006/relationships/customXml" Target="../ink/ink3422.xml"/><Relationship Id="rId93" Type="http://schemas.openxmlformats.org/officeDocument/2006/relationships/image" Target="../media/image510.png"/><Relationship Id="rId98" Type="http://schemas.openxmlformats.org/officeDocument/2006/relationships/customXml" Target="../ink/ink3435.xml"/><Relationship Id="rId121" Type="http://schemas.openxmlformats.org/officeDocument/2006/relationships/image" Target="../media/image524.png"/><Relationship Id="rId142" Type="http://schemas.openxmlformats.org/officeDocument/2006/relationships/customXml" Target="../ink/ink3457.xml"/><Relationship Id="rId3" Type="http://schemas.openxmlformats.org/officeDocument/2006/relationships/image" Target="../media/image406.png"/><Relationship Id="rId25" Type="http://schemas.openxmlformats.org/officeDocument/2006/relationships/image" Target="../media/image415.png"/><Relationship Id="rId46" Type="http://schemas.openxmlformats.org/officeDocument/2006/relationships/customXml" Target="../ink/ink3409.xml"/><Relationship Id="rId67" Type="http://schemas.openxmlformats.org/officeDocument/2006/relationships/image" Target="../media/image434.png"/><Relationship Id="rId116" Type="http://schemas.openxmlformats.org/officeDocument/2006/relationships/customXml" Target="../ink/ink3444.xml"/><Relationship Id="rId137" Type="http://schemas.openxmlformats.org/officeDocument/2006/relationships/image" Target="../media/image532.png"/><Relationship Id="rId20" Type="http://schemas.openxmlformats.org/officeDocument/2006/relationships/image" Target="../media/image413.png"/><Relationship Id="rId41" Type="http://schemas.openxmlformats.org/officeDocument/2006/relationships/image" Target="../media/image421.png"/><Relationship Id="rId62" Type="http://schemas.openxmlformats.org/officeDocument/2006/relationships/customXml" Target="../ink/ink3417.xml"/><Relationship Id="rId83" Type="http://schemas.openxmlformats.org/officeDocument/2006/relationships/image" Target="../media/image505.png"/><Relationship Id="rId88" Type="http://schemas.openxmlformats.org/officeDocument/2006/relationships/customXml" Target="../ink/ink3430.xml"/><Relationship Id="rId111" Type="http://schemas.openxmlformats.org/officeDocument/2006/relationships/image" Target="../media/image519.png"/><Relationship Id="rId132" Type="http://schemas.openxmlformats.org/officeDocument/2006/relationships/customXml" Target="../ink/ink3452.xml"/><Relationship Id="rId153" Type="http://schemas.openxmlformats.org/officeDocument/2006/relationships/image" Target="../media/image540.png"/><Relationship Id="rId15" Type="http://schemas.openxmlformats.org/officeDocument/2006/relationships/image" Target="../media/image411.png"/><Relationship Id="rId36" Type="http://schemas.openxmlformats.org/officeDocument/2006/relationships/customXml" Target="../ink/ink3404.xml"/><Relationship Id="rId57" Type="http://schemas.openxmlformats.org/officeDocument/2006/relationships/image" Target="../media/image429.png"/><Relationship Id="rId106" Type="http://schemas.openxmlformats.org/officeDocument/2006/relationships/customXml" Target="../ink/ink3439.xml"/><Relationship Id="rId127" Type="http://schemas.openxmlformats.org/officeDocument/2006/relationships/image" Target="../media/image527.png"/><Relationship Id="rId10" Type="http://schemas.openxmlformats.org/officeDocument/2006/relationships/customXml" Target="../ink/ink3389.xml"/><Relationship Id="rId31" Type="http://schemas.openxmlformats.org/officeDocument/2006/relationships/customXml" Target="../ink/ink3401.xml"/><Relationship Id="rId52" Type="http://schemas.openxmlformats.org/officeDocument/2006/relationships/customXml" Target="../ink/ink3412.xml"/><Relationship Id="rId73" Type="http://schemas.openxmlformats.org/officeDocument/2006/relationships/image" Target="../media/image437.png"/><Relationship Id="rId78" Type="http://schemas.openxmlformats.org/officeDocument/2006/relationships/customXml" Target="../ink/ink3425.xml"/><Relationship Id="rId94" Type="http://schemas.openxmlformats.org/officeDocument/2006/relationships/customXml" Target="../ink/ink3433.xml"/><Relationship Id="rId99" Type="http://schemas.openxmlformats.org/officeDocument/2006/relationships/image" Target="../media/image513.png"/><Relationship Id="rId101" Type="http://schemas.openxmlformats.org/officeDocument/2006/relationships/image" Target="../media/image514.png"/><Relationship Id="rId122" Type="http://schemas.openxmlformats.org/officeDocument/2006/relationships/customXml" Target="../ink/ink3447.xml"/><Relationship Id="rId143" Type="http://schemas.openxmlformats.org/officeDocument/2006/relationships/image" Target="../media/image535.png"/><Relationship Id="rId148" Type="http://schemas.openxmlformats.org/officeDocument/2006/relationships/customXml" Target="../ink/ink3460.xml"/><Relationship Id="rId4" Type="http://schemas.openxmlformats.org/officeDocument/2006/relationships/customXml" Target="../ink/ink3386.xml"/><Relationship Id="rId9" Type="http://schemas.openxmlformats.org/officeDocument/2006/relationships/image" Target="../media/image408.png"/><Relationship Id="rId26" Type="http://schemas.openxmlformats.org/officeDocument/2006/relationships/customXml" Target="../ink/ink3398.xml"/><Relationship Id="rId47" Type="http://schemas.openxmlformats.org/officeDocument/2006/relationships/image" Target="../media/image424.png"/><Relationship Id="rId68" Type="http://schemas.openxmlformats.org/officeDocument/2006/relationships/customXml" Target="../ink/ink3420.xml"/><Relationship Id="rId89" Type="http://schemas.openxmlformats.org/officeDocument/2006/relationships/image" Target="../media/image508.png"/><Relationship Id="rId112" Type="http://schemas.openxmlformats.org/officeDocument/2006/relationships/customXml" Target="../ink/ink3442.xml"/><Relationship Id="rId133" Type="http://schemas.openxmlformats.org/officeDocument/2006/relationships/image" Target="../media/image530.png"/><Relationship Id="rId154" Type="http://schemas.openxmlformats.org/officeDocument/2006/relationships/customXml" Target="../ink/ink3463.xml"/><Relationship Id="rId16" Type="http://schemas.openxmlformats.org/officeDocument/2006/relationships/customXml" Target="../ink/ink3392.xml"/><Relationship Id="rId37" Type="http://schemas.openxmlformats.org/officeDocument/2006/relationships/image" Target="../media/image419.png"/><Relationship Id="rId58" Type="http://schemas.openxmlformats.org/officeDocument/2006/relationships/customXml" Target="../ink/ink3415.xml"/><Relationship Id="rId79" Type="http://schemas.openxmlformats.org/officeDocument/2006/relationships/image" Target="../media/image469.png"/><Relationship Id="rId102" Type="http://schemas.openxmlformats.org/officeDocument/2006/relationships/customXml" Target="../ink/ink3437.xml"/><Relationship Id="rId123" Type="http://schemas.openxmlformats.org/officeDocument/2006/relationships/image" Target="../media/image525.png"/><Relationship Id="rId144" Type="http://schemas.openxmlformats.org/officeDocument/2006/relationships/customXml" Target="../ink/ink3458.xml"/><Relationship Id="rId90" Type="http://schemas.openxmlformats.org/officeDocument/2006/relationships/customXml" Target="../ink/ink3431.xml"/><Relationship Id="rId27" Type="http://schemas.openxmlformats.org/officeDocument/2006/relationships/image" Target="../media/image416.png"/><Relationship Id="rId48" Type="http://schemas.openxmlformats.org/officeDocument/2006/relationships/customXml" Target="../ink/ink3410.xml"/><Relationship Id="rId69" Type="http://schemas.openxmlformats.org/officeDocument/2006/relationships/image" Target="../media/image435.png"/><Relationship Id="rId113" Type="http://schemas.openxmlformats.org/officeDocument/2006/relationships/image" Target="../media/image520.png"/><Relationship Id="rId134" Type="http://schemas.openxmlformats.org/officeDocument/2006/relationships/customXml" Target="../ink/ink3453.xml"/></Relationships>
</file>

<file path=ppt/slides/_rels/slide7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2.png"/><Relationship Id="rId21" Type="http://schemas.openxmlformats.org/officeDocument/2006/relationships/customXml" Target="../ink/ink3475.xml"/><Relationship Id="rId42" Type="http://schemas.openxmlformats.org/officeDocument/2006/relationships/customXml" Target="../ink/ink3487.xml"/><Relationship Id="rId63" Type="http://schemas.openxmlformats.org/officeDocument/2006/relationships/image" Target="../media/image432.png"/><Relationship Id="rId84" Type="http://schemas.openxmlformats.org/officeDocument/2006/relationships/customXml" Target="../ink/ink3508.xml"/><Relationship Id="rId138" Type="http://schemas.openxmlformats.org/officeDocument/2006/relationships/customXml" Target="../ink/ink3535.xml"/><Relationship Id="rId159" Type="http://schemas.openxmlformats.org/officeDocument/2006/relationships/image" Target="../media/image543.png"/><Relationship Id="rId170" Type="http://schemas.openxmlformats.org/officeDocument/2006/relationships/image" Target="../media/image548.png"/><Relationship Id="rId107" Type="http://schemas.openxmlformats.org/officeDocument/2006/relationships/image" Target="../media/image517.png"/><Relationship Id="rId11" Type="http://schemas.openxmlformats.org/officeDocument/2006/relationships/image" Target="../media/image409.png"/><Relationship Id="rId32" Type="http://schemas.openxmlformats.org/officeDocument/2006/relationships/image" Target="../media/image418.png"/><Relationship Id="rId53" Type="http://schemas.openxmlformats.org/officeDocument/2006/relationships/image" Target="../media/image427.png"/><Relationship Id="rId74" Type="http://schemas.openxmlformats.org/officeDocument/2006/relationships/customXml" Target="../ink/ink3503.xml"/><Relationship Id="rId128" Type="http://schemas.openxmlformats.org/officeDocument/2006/relationships/customXml" Target="../ink/ink3530.xml"/><Relationship Id="rId149" Type="http://schemas.openxmlformats.org/officeDocument/2006/relationships/image" Target="../media/image538.png"/><Relationship Id="rId5" Type="http://schemas.openxmlformats.org/officeDocument/2006/relationships/image" Target="../media/image407.png"/><Relationship Id="rId95" Type="http://schemas.openxmlformats.org/officeDocument/2006/relationships/image" Target="../media/image511.png"/><Relationship Id="rId160" Type="http://schemas.openxmlformats.org/officeDocument/2006/relationships/customXml" Target="../ink/ink3546.xml"/><Relationship Id="rId181" Type="http://schemas.openxmlformats.org/officeDocument/2006/relationships/customXml" Target="../ink/ink3557.xml"/><Relationship Id="rId22" Type="http://schemas.openxmlformats.org/officeDocument/2006/relationships/customXml" Target="../ink/ink3476.xml"/><Relationship Id="rId43" Type="http://schemas.openxmlformats.org/officeDocument/2006/relationships/image" Target="../media/image422.png"/><Relationship Id="rId64" Type="http://schemas.openxmlformats.org/officeDocument/2006/relationships/customXml" Target="../ink/ink3498.xml"/><Relationship Id="rId118" Type="http://schemas.openxmlformats.org/officeDocument/2006/relationships/customXml" Target="../ink/ink3525.xml"/><Relationship Id="rId139" Type="http://schemas.openxmlformats.org/officeDocument/2006/relationships/image" Target="../media/image533.png"/><Relationship Id="rId85" Type="http://schemas.openxmlformats.org/officeDocument/2006/relationships/image" Target="../media/image506.png"/><Relationship Id="rId150" Type="http://schemas.openxmlformats.org/officeDocument/2006/relationships/customXml" Target="../ink/ink3541.xml"/><Relationship Id="rId171" Type="http://schemas.openxmlformats.org/officeDocument/2006/relationships/customXml" Target="../ink/ink3552.xml"/><Relationship Id="rId12" Type="http://schemas.openxmlformats.org/officeDocument/2006/relationships/customXml" Target="../ink/ink3470.xml"/><Relationship Id="rId33" Type="http://schemas.openxmlformats.org/officeDocument/2006/relationships/customXml" Target="../ink/ink3482.xml"/><Relationship Id="rId108" Type="http://schemas.openxmlformats.org/officeDocument/2006/relationships/customXml" Target="../ink/ink3520.xml"/><Relationship Id="rId129" Type="http://schemas.openxmlformats.org/officeDocument/2006/relationships/image" Target="../media/image528.png"/><Relationship Id="rId54" Type="http://schemas.openxmlformats.org/officeDocument/2006/relationships/customXml" Target="../ink/ink3493.xml"/><Relationship Id="rId75" Type="http://schemas.openxmlformats.org/officeDocument/2006/relationships/image" Target="../media/image467.png"/><Relationship Id="rId96" Type="http://schemas.openxmlformats.org/officeDocument/2006/relationships/customXml" Target="../ink/ink3514.xml"/><Relationship Id="rId140" Type="http://schemas.openxmlformats.org/officeDocument/2006/relationships/customXml" Target="../ink/ink3536.xml"/><Relationship Id="rId161" Type="http://schemas.openxmlformats.org/officeDocument/2006/relationships/customXml" Target="../ink/ink3547.xml"/><Relationship Id="rId182" Type="http://schemas.openxmlformats.org/officeDocument/2006/relationships/image" Target="../media/image554.png"/><Relationship Id="rId6" Type="http://schemas.openxmlformats.org/officeDocument/2006/relationships/customXml" Target="../ink/ink3467.xml"/><Relationship Id="rId23" Type="http://schemas.openxmlformats.org/officeDocument/2006/relationships/image" Target="../media/image414.png"/><Relationship Id="rId119" Type="http://schemas.openxmlformats.org/officeDocument/2006/relationships/image" Target="../media/image523.png"/><Relationship Id="rId44" Type="http://schemas.openxmlformats.org/officeDocument/2006/relationships/customXml" Target="../ink/ink3488.xml"/><Relationship Id="rId60" Type="http://schemas.openxmlformats.org/officeDocument/2006/relationships/customXml" Target="../ink/ink3496.xml"/><Relationship Id="rId65" Type="http://schemas.openxmlformats.org/officeDocument/2006/relationships/image" Target="../media/image433.png"/><Relationship Id="rId81" Type="http://schemas.openxmlformats.org/officeDocument/2006/relationships/image" Target="../media/image470.png"/><Relationship Id="rId86" Type="http://schemas.openxmlformats.org/officeDocument/2006/relationships/customXml" Target="../ink/ink3509.xml"/><Relationship Id="rId130" Type="http://schemas.openxmlformats.org/officeDocument/2006/relationships/customXml" Target="../ink/ink3531.xml"/><Relationship Id="rId135" Type="http://schemas.openxmlformats.org/officeDocument/2006/relationships/image" Target="../media/image531.png"/><Relationship Id="rId151" Type="http://schemas.openxmlformats.org/officeDocument/2006/relationships/image" Target="../media/image539.png"/><Relationship Id="rId156" Type="http://schemas.openxmlformats.org/officeDocument/2006/relationships/customXml" Target="../ink/ink3544.xml"/><Relationship Id="rId177" Type="http://schemas.openxmlformats.org/officeDocument/2006/relationships/customXml" Target="../ink/ink3555.xml"/><Relationship Id="rId172" Type="http://schemas.openxmlformats.org/officeDocument/2006/relationships/image" Target="../media/image549.png"/><Relationship Id="rId13" Type="http://schemas.openxmlformats.org/officeDocument/2006/relationships/image" Target="../media/image410.png"/><Relationship Id="rId18" Type="http://schemas.openxmlformats.org/officeDocument/2006/relationships/customXml" Target="../ink/ink3473.xml"/><Relationship Id="rId39" Type="http://schemas.openxmlformats.org/officeDocument/2006/relationships/image" Target="../media/image420.png"/><Relationship Id="rId109" Type="http://schemas.openxmlformats.org/officeDocument/2006/relationships/image" Target="../media/image518.png"/><Relationship Id="rId34" Type="http://schemas.openxmlformats.org/officeDocument/2006/relationships/image" Target="../media/image380.png"/><Relationship Id="rId50" Type="http://schemas.openxmlformats.org/officeDocument/2006/relationships/customXml" Target="../ink/ink3491.xml"/><Relationship Id="rId55" Type="http://schemas.openxmlformats.org/officeDocument/2006/relationships/image" Target="../media/image428.png"/><Relationship Id="rId76" Type="http://schemas.openxmlformats.org/officeDocument/2006/relationships/customXml" Target="../ink/ink3504.xml"/><Relationship Id="rId97" Type="http://schemas.openxmlformats.org/officeDocument/2006/relationships/image" Target="../media/image512.png"/><Relationship Id="rId104" Type="http://schemas.openxmlformats.org/officeDocument/2006/relationships/customXml" Target="../ink/ink3518.xml"/><Relationship Id="rId120" Type="http://schemas.openxmlformats.org/officeDocument/2006/relationships/customXml" Target="../ink/ink3526.xml"/><Relationship Id="rId125" Type="http://schemas.openxmlformats.org/officeDocument/2006/relationships/image" Target="../media/image526.png"/><Relationship Id="rId141" Type="http://schemas.openxmlformats.org/officeDocument/2006/relationships/image" Target="../media/image534.png"/><Relationship Id="rId146" Type="http://schemas.openxmlformats.org/officeDocument/2006/relationships/customXml" Target="../ink/ink3539.xml"/><Relationship Id="rId167" Type="http://schemas.openxmlformats.org/officeDocument/2006/relationships/customXml" Target="../ink/ink3550.xml"/><Relationship Id="rId7" Type="http://schemas.openxmlformats.org/officeDocument/2006/relationships/image" Target="../media/image53.png"/><Relationship Id="rId71" Type="http://schemas.openxmlformats.org/officeDocument/2006/relationships/image" Target="../media/image436.png"/><Relationship Id="rId92" Type="http://schemas.openxmlformats.org/officeDocument/2006/relationships/customXml" Target="../ink/ink3512.xml"/><Relationship Id="rId162" Type="http://schemas.openxmlformats.org/officeDocument/2006/relationships/image" Target="../media/image544.png"/><Relationship Id="rId183" Type="http://schemas.openxmlformats.org/officeDocument/2006/relationships/customXml" Target="../ink/ink3558.xml"/><Relationship Id="rId2" Type="http://schemas.openxmlformats.org/officeDocument/2006/relationships/customXml" Target="../ink/ink3465.xml"/><Relationship Id="rId29" Type="http://schemas.openxmlformats.org/officeDocument/2006/relationships/customXml" Target="../ink/ink3480.xml"/><Relationship Id="rId24" Type="http://schemas.openxmlformats.org/officeDocument/2006/relationships/customXml" Target="../ink/ink3477.xml"/><Relationship Id="rId40" Type="http://schemas.openxmlformats.org/officeDocument/2006/relationships/customXml" Target="../ink/ink3486.xml"/><Relationship Id="rId45" Type="http://schemas.openxmlformats.org/officeDocument/2006/relationships/image" Target="../media/image423.png"/><Relationship Id="rId66" Type="http://schemas.openxmlformats.org/officeDocument/2006/relationships/customXml" Target="../ink/ink3499.xml"/><Relationship Id="rId87" Type="http://schemas.openxmlformats.org/officeDocument/2006/relationships/image" Target="../media/image507.png"/><Relationship Id="rId110" Type="http://schemas.openxmlformats.org/officeDocument/2006/relationships/customXml" Target="../ink/ink3521.xml"/><Relationship Id="rId115" Type="http://schemas.openxmlformats.org/officeDocument/2006/relationships/image" Target="../media/image521.png"/><Relationship Id="rId131" Type="http://schemas.openxmlformats.org/officeDocument/2006/relationships/image" Target="../media/image529.png"/><Relationship Id="rId136" Type="http://schemas.openxmlformats.org/officeDocument/2006/relationships/customXml" Target="../ink/ink3534.xml"/><Relationship Id="rId157" Type="http://schemas.openxmlformats.org/officeDocument/2006/relationships/image" Target="../media/image542.png"/><Relationship Id="rId178" Type="http://schemas.openxmlformats.org/officeDocument/2006/relationships/image" Target="../media/image552.png"/><Relationship Id="rId61" Type="http://schemas.openxmlformats.org/officeDocument/2006/relationships/image" Target="../media/image431.png"/><Relationship Id="rId82" Type="http://schemas.openxmlformats.org/officeDocument/2006/relationships/customXml" Target="../ink/ink3507.xml"/><Relationship Id="rId152" Type="http://schemas.openxmlformats.org/officeDocument/2006/relationships/customXml" Target="../ink/ink3542.xml"/><Relationship Id="rId173" Type="http://schemas.openxmlformats.org/officeDocument/2006/relationships/customXml" Target="../ink/ink3553.xml"/><Relationship Id="rId19" Type="http://schemas.openxmlformats.org/officeDocument/2006/relationships/customXml" Target="../ink/ink3474.xml"/><Relationship Id="rId14" Type="http://schemas.openxmlformats.org/officeDocument/2006/relationships/customXml" Target="../ink/ink3471.xml"/><Relationship Id="rId30" Type="http://schemas.openxmlformats.org/officeDocument/2006/relationships/image" Target="../media/image417.png"/><Relationship Id="rId35" Type="http://schemas.openxmlformats.org/officeDocument/2006/relationships/customXml" Target="../ink/ink3483.xml"/><Relationship Id="rId56" Type="http://schemas.openxmlformats.org/officeDocument/2006/relationships/customXml" Target="../ink/ink3494.xml"/><Relationship Id="rId77" Type="http://schemas.openxmlformats.org/officeDocument/2006/relationships/image" Target="../media/image468.png"/><Relationship Id="rId100" Type="http://schemas.openxmlformats.org/officeDocument/2006/relationships/customXml" Target="../ink/ink3516.xml"/><Relationship Id="rId105" Type="http://schemas.openxmlformats.org/officeDocument/2006/relationships/image" Target="../media/image516.png"/><Relationship Id="rId126" Type="http://schemas.openxmlformats.org/officeDocument/2006/relationships/customXml" Target="../ink/ink3529.xml"/><Relationship Id="rId147" Type="http://schemas.openxmlformats.org/officeDocument/2006/relationships/image" Target="../media/image537.png"/><Relationship Id="rId168" Type="http://schemas.openxmlformats.org/officeDocument/2006/relationships/image" Target="../media/image547.png"/><Relationship Id="rId8" Type="http://schemas.openxmlformats.org/officeDocument/2006/relationships/customXml" Target="../ink/ink3468.xml"/><Relationship Id="rId51" Type="http://schemas.openxmlformats.org/officeDocument/2006/relationships/image" Target="../media/image426.png"/><Relationship Id="rId72" Type="http://schemas.openxmlformats.org/officeDocument/2006/relationships/customXml" Target="../ink/ink3502.xml"/><Relationship Id="rId93" Type="http://schemas.openxmlformats.org/officeDocument/2006/relationships/image" Target="../media/image510.png"/><Relationship Id="rId98" Type="http://schemas.openxmlformats.org/officeDocument/2006/relationships/customXml" Target="../ink/ink3515.xml"/><Relationship Id="rId121" Type="http://schemas.openxmlformats.org/officeDocument/2006/relationships/image" Target="../media/image524.png"/><Relationship Id="rId142" Type="http://schemas.openxmlformats.org/officeDocument/2006/relationships/customXml" Target="../ink/ink3537.xml"/><Relationship Id="rId163" Type="http://schemas.openxmlformats.org/officeDocument/2006/relationships/customXml" Target="../ink/ink3548.xml"/><Relationship Id="rId184" Type="http://schemas.openxmlformats.org/officeDocument/2006/relationships/image" Target="../media/image555.png"/><Relationship Id="rId3" Type="http://schemas.openxmlformats.org/officeDocument/2006/relationships/image" Target="../media/image406.png"/><Relationship Id="rId25" Type="http://schemas.openxmlformats.org/officeDocument/2006/relationships/image" Target="../media/image415.png"/><Relationship Id="rId46" Type="http://schemas.openxmlformats.org/officeDocument/2006/relationships/customXml" Target="../ink/ink3489.xml"/><Relationship Id="rId67" Type="http://schemas.openxmlformats.org/officeDocument/2006/relationships/image" Target="../media/image434.png"/><Relationship Id="rId116" Type="http://schemas.openxmlformats.org/officeDocument/2006/relationships/customXml" Target="../ink/ink3524.xml"/><Relationship Id="rId137" Type="http://schemas.openxmlformats.org/officeDocument/2006/relationships/image" Target="../media/image532.png"/><Relationship Id="rId158" Type="http://schemas.openxmlformats.org/officeDocument/2006/relationships/customXml" Target="../ink/ink3545.xml"/><Relationship Id="rId20" Type="http://schemas.openxmlformats.org/officeDocument/2006/relationships/image" Target="../media/image413.png"/><Relationship Id="rId41" Type="http://schemas.openxmlformats.org/officeDocument/2006/relationships/image" Target="../media/image421.png"/><Relationship Id="rId62" Type="http://schemas.openxmlformats.org/officeDocument/2006/relationships/customXml" Target="../ink/ink3497.xml"/><Relationship Id="rId83" Type="http://schemas.openxmlformats.org/officeDocument/2006/relationships/image" Target="../media/image505.png"/><Relationship Id="rId88" Type="http://schemas.openxmlformats.org/officeDocument/2006/relationships/customXml" Target="../ink/ink3510.xml"/><Relationship Id="rId111" Type="http://schemas.openxmlformats.org/officeDocument/2006/relationships/image" Target="../media/image519.png"/><Relationship Id="rId132" Type="http://schemas.openxmlformats.org/officeDocument/2006/relationships/customXml" Target="../ink/ink3532.xml"/><Relationship Id="rId153" Type="http://schemas.openxmlformats.org/officeDocument/2006/relationships/image" Target="../media/image540.png"/><Relationship Id="rId174" Type="http://schemas.openxmlformats.org/officeDocument/2006/relationships/image" Target="../media/image550.png"/><Relationship Id="rId179" Type="http://schemas.openxmlformats.org/officeDocument/2006/relationships/customXml" Target="../ink/ink3556.xml"/><Relationship Id="rId15" Type="http://schemas.openxmlformats.org/officeDocument/2006/relationships/image" Target="../media/image411.png"/><Relationship Id="rId36" Type="http://schemas.openxmlformats.org/officeDocument/2006/relationships/customXml" Target="../ink/ink3484.xml"/><Relationship Id="rId57" Type="http://schemas.openxmlformats.org/officeDocument/2006/relationships/image" Target="../media/image429.png"/><Relationship Id="rId106" Type="http://schemas.openxmlformats.org/officeDocument/2006/relationships/customXml" Target="../ink/ink3519.xml"/><Relationship Id="rId127" Type="http://schemas.openxmlformats.org/officeDocument/2006/relationships/image" Target="../media/image527.png"/><Relationship Id="rId10" Type="http://schemas.openxmlformats.org/officeDocument/2006/relationships/customXml" Target="../ink/ink3469.xml"/><Relationship Id="rId31" Type="http://schemas.openxmlformats.org/officeDocument/2006/relationships/customXml" Target="../ink/ink3481.xml"/><Relationship Id="rId52" Type="http://schemas.openxmlformats.org/officeDocument/2006/relationships/customXml" Target="../ink/ink3492.xml"/><Relationship Id="rId73" Type="http://schemas.openxmlformats.org/officeDocument/2006/relationships/image" Target="../media/image437.png"/><Relationship Id="rId78" Type="http://schemas.openxmlformats.org/officeDocument/2006/relationships/customXml" Target="../ink/ink3505.xml"/><Relationship Id="rId94" Type="http://schemas.openxmlformats.org/officeDocument/2006/relationships/customXml" Target="../ink/ink3513.xml"/><Relationship Id="rId99" Type="http://schemas.openxmlformats.org/officeDocument/2006/relationships/image" Target="../media/image513.png"/><Relationship Id="rId101" Type="http://schemas.openxmlformats.org/officeDocument/2006/relationships/image" Target="../media/image514.png"/><Relationship Id="rId122" Type="http://schemas.openxmlformats.org/officeDocument/2006/relationships/customXml" Target="../ink/ink3527.xml"/><Relationship Id="rId143" Type="http://schemas.openxmlformats.org/officeDocument/2006/relationships/image" Target="../media/image535.png"/><Relationship Id="rId148" Type="http://schemas.openxmlformats.org/officeDocument/2006/relationships/customXml" Target="../ink/ink3540.xml"/><Relationship Id="rId164" Type="http://schemas.openxmlformats.org/officeDocument/2006/relationships/image" Target="../media/image545.png"/><Relationship Id="rId169" Type="http://schemas.openxmlformats.org/officeDocument/2006/relationships/customXml" Target="../ink/ink3551.xml"/><Relationship Id="rId4" Type="http://schemas.openxmlformats.org/officeDocument/2006/relationships/customXml" Target="../ink/ink3466.xml"/><Relationship Id="rId9" Type="http://schemas.openxmlformats.org/officeDocument/2006/relationships/image" Target="../media/image408.png"/><Relationship Id="rId180" Type="http://schemas.openxmlformats.org/officeDocument/2006/relationships/image" Target="../media/image553.png"/><Relationship Id="rId26" Type="http://schemas.openxmlformats.org/officeDocument/2006/relationships/customXml" Target="../ink/ink3478.xml"/><Relationship Id="rId47" Type="http://schemas.openxmlformats.org/officeDocument/2006/relationships/image" Target="../media/image424.png"/><Relationship Id="rId68" Type="http://schemas.openxmlformats.org/officeDocument/2006/relationships/customXml" Target="../ink/ink3500.xml"/><Relationship Id="rId89" Type="http://schemas.openxmlformats.org/officeDocument/2006/relationships/image" Target="../media/image508.png"/><Relationship Id="rId112" Type="http://schemas.openxmlformats.org/officeDocument/2006/relationships/customXml" Target="../ink/ink3522.xml"/><Relationship Id="rId133" Type="http://schemas.openxmlformats.org/officeDocument/2006/relationships/image" Target="../media/image530.png"/><Relationship Id="rId154" Type="http://schemas.openxmlformats.org/officeDocument/2006/relationships/customXml" Target="../ink/ink3543.xml"/><Relationship Id="rId175" Type="http://schemas.openxmlformats.org/officeDocument/2006/relationships/customXml" Target="../ink/ink3554.xml"/><Relationship Id="rId16" Type="http://schemas.openxmlformats.org/officeDocument/2006/relationships/customXml" Target="../ink/ink3472.xml"/><Relationship Id="rId37" Type="http://schemas.openxmlformats.org/officeDocument/2006/relationships/image" Target="../media/image419.png"/><Relationship Id="rId58" Type="http://schemas.openxmlformats.org/officeDocument/2006/relationships/customXml" Target="../ink/ink3495.xml"/><Relationship Id="rId79" Type="http://schemas.openxmlformats.org/officeDocument/2006/relationships/image" Target="../media/image469.png"/><Relationship Id="rId102" Type="http://schemas.openxmlformats.org/officeDocument/2006/relationships/customXml" Target="../ink/ink3517.xml"/><Relationship Id="rId123" Type="http://schemas.openxmlformats.org/officeDocument/2006/relationships/image" Target="../media/image525.png"/><Relationship Id="rId144" Type="http://schemas.openxmlformats.org/officeDocument/2006/relationships/customXml" Target="../ink/ink3538.xml"/><Relationship Id="rId90" Type="http://schemas.openxmlformats.org/officeDocument/2006/relationships/customXml" Target="../ink/ink3511.xml"/><Relationship Id="rId165" Type="http://schemas.openxmlformats.org/officeDocument/2006/relationships/customXml" Target="../ink/ink3549.xml"/><Relationship Id="rId27" Type="http://schemas.openxmlformats.org/officeDocument/2006/relationships/image" Target="../media/image416.png"/><Relationship Id="rId48" Type="http://schemas.openxmlformats.org/officeDocument/2006/relationships/customXml" Target="../ink/ink3490.xml"/><Relationship Id="rId69" Type="http://schemas.openxmlformats.org/officeDocument/2006/relationships/image" Target="../media/image435.png"/><Relationship Id="rId113" Type="http://schemas.openxmlformats.org/officeDocument/2006/relationships/image" Target="../media/image520.png"/><Relationship Id="rId134" Type="http://schemas.openxmlformats.org/officeDocument/2006/relationships/customXml" Target="../ink/ink3533.xml"/><Relationship Id="rId80" Type="http://schemas.openxmlformats.org/officeDocument/2006/relationships/customXml" Target="../ink/ink3506.xml"/><Relationship Id="rId155" Type="http://schemas.openxmlformats.org/officeDocument/2006/relationships/image" Target="../media/image541.png"/><Relationship Id="rId176" Type="http://schemas.openxmlformats.org/officeDocument/2006/relationships/image" Target="../media/image551.png"/><Relationship Id="rId17" Type="http://schemas.openxmlformats.org/officeDocument/2006/relationships/image" Target="../media/image412.png"/><Relationship Id="rId38" Type="http://schemas.openxmlformats.org/officeDocument/2006/relationships/customXml" Target="../ink/ink3485.xml"/><Relationship Id="rId59" Type="http://schemas.openxmlformats.org/officeDocument/2006/relationships/image" Target="../media/image430.png"/><Relationship Id="rId103" Type="http://schemas.openxmlformats.org/officeDocument/2006/relationships/image" Target="../media/image515.png"/><Relationship Id="rId124" Type="http://schemas.openxmlformats.org/officeDocument/2006/relationships/customXml" Target="../ink/ink3528.xml"/><Relationship Id="rId70" Type="http://schemas.openxmlformats.org/officeDocument/2006/relationships/customXml" Target="../ink/ink3501.xml"/><Relationship Id="rId91" Type="http://schemas.openxmlformats.org/officeDocument/2006/relationships/image" Target="../media/image509.png"/><Relationship Id="rId145" Type="http://schemas.openxmlformats.org/officeDocument/2006/relationships/image" Target="../media/image536.png"/><Relationship Id="rId166" Type="http://schemas.openxmlformats.org/officeDocument/2006/relationships/image" Target="../media/image546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479.xml"/><Relationship Id="rId49" Type="http://schemas.openxmlformats.org/officeDocument/2006/relationships/image" Target="../media/image425.png"/><Relationship Id="rId114" Type="http://schemas.openxmlformats.org/officeDocument/2006/relationships/customXml" Target="../ink/ink3523.xml"/></Relationships>
</file>

<file path=ppt/slides/_rels/slide7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2.png"/><Relationship Id="rId21" Type="http://schemas.openxmlformats.org/officeDocument/2006/relationships/customXml" Target="../ink/ink3569.xml"/><Relationship Id="rId42" Type="http://schemas.openxmlformats.org/officeDocument/2006/relationships/customXml" Target="../ink/ink3581.xml"/><Relationship Id="rId63" Type="http://schemas.openxmlformats.org/officeDocument/2006/relationships/image" Target="../media/image432.png"/><Relationship Id="rId84" Type="http://schemas.openxmlformats.org/officeDocument/2006/relationships/customXml" Target="../ink/ink3602.xml"/><Relationship Id="rId138" Type="http://schemas.openxmlformats.org/officeDocument/2006/relationships/customXml" Target="../ink/ink3629.xml"/><Relationship Id="rId159" Type="http://schemas.openxmlformats.org/officeDocument/2006/relationships/image" Target="../media/image543.png"/><Relationship Id="rId170" Type="http://schemas.openxmlformats.org/officeDocument/2006/relationships/image" Target="../media/image548.png"/><Relationship Id="rId107" Type="http://schemas.openxmlformats.org/officeDocument/2006/relationships/image" Target="../media/image517.png"/><Relationship Id="rId11" Type="http://schemas.openxmlformats.org/officeDocument/2006/relationships/image" Target="../media/image409.png"/><Relationship Id="rId32" Type="http://schemas.openxmlformats.org/officeDocument/2006/relationships/image" Target="../media/image418.png"/><Relationship Id="rId53" Type="http://schemas.openxmlformats.org/officeDocument/2006/relationships/image" Target="../media/image427.png"/><Relationship Id="rId74" Type="http://schemas.openxmlformats.org/officeDocument/2006/relationships/customXml" Target="../ink/ink3597.xml"/><Relationship Id="rId128" Type="http://schemas.openxmlformats.org/officeDocument/2006/relationships/customXml" Target="../ink/ink3624.xml"/><Relationship Id="rId149" Type="http://schemas.openxmlformats.org/officeDocument/2006/relationships/image" Target="../media/image538.png"/><Relationship Id="rId5" Type="http://schemas.openxmlformats.org/officeDocument/2006/relationships/image" Target="../media/image407.png"/><Relationship Id="rId95" Type="http://schemas.openxmlformats.org/officeDocument/2006/relationships/image" Target="../media/image511.png"/><Relationship Id="rId160" Type="http://schemas.openxmlformats.org/officeDocument/2006/relationships/customXml" Target="../ink/ink3640.xml"/><Relationship Id="rId181" Type="http://schemas.openxmlformats.org/officeDocument/2006/relationships/customXml" Target="../ink/ink3651.xml"/><Relationship Id="rId22" Type="http://schemas.openxmlformats.org/officeDocument/2006/relationships/customXml" Target="../ink/ink3570.xml"/><Relationship Id="rId43" Type="http://schemas.openxmlformats.org/officeDocument/2006/relationships/image" Target="../media/image422.png"/><Relationship Id="rId64" Type="http://schemas.openxmlformats.org/officeDocument/2006/relationships/customXml" Target="../ink/ink3592.xml"/><Relationship Id="rId118" Type="http://schemas.openxmlformats.org/officeDocument/2006/relationships/customXml" Target="../ink/ink3619.xml"/><Relationship Id="rId139" Type="http://schemas.openxmlformats.org/officeDocument/2006/relationships/image" Target="../media/image533.png"/><Relationship Id="rId85" Type="http://schemas.openxmlformats.org/officeDocument/2006/relationships/image" Target="../media/image506.png"/><Relationship Id="rId150" Type="http://schemas.openxmlformats.org/officeDocument/2006/relationships/customXml" Target="../ink/ink3635.xml"/><Relationship Id="rId171" Type="http://schemas.openxmlformats.org/officeDocument/2006/relationships/customXml" Target="../ink/ink3646.xml"/><Relationship Id="rId12" Type="http://schemas.openxmlformats.org/officeDocument/2006/relationships/customXml" Target="../ink/ink3564.xml"/><Relationship Id="rId33" Type="http://schemas.openxmlformats.org/officeDocument/2006/relationships/customXml" Target="../ink/ink3576.xml"/><Relationship Id="rId108" Type="http://schemas.openxmlformats.org/officeDocument/2006/relationships/customXml" Target="../ink/ink3614.xml"/><Relationship Id="rId129" Type="http://schemas.openxmlformats.org/officeDocument/2006/relationships/image" Target="../media/image528.png"/><Relationship Id="rId54" Type="http://schemas.openxmlformats.org/officeDocument/2006/relationships/customXml" Target="../ink/ink3587.xml"/><Relationship Id="rId75" Type="http://schemas.openxmlformats.org/officeDocument/2006/relationships/image" Target="../media/image467.png"/><Relationship Id="rId96" Type="http://schemas.openxmlformats.org/officeDocument/2006/relationships/customXml" Target="../ink/ink3608.xml"/><Relationship Id="rId140" Type="http://schemas.openxmlformats.org/officeDocument/2006/relationships/customXml" Target="../ink/ink3630.xml"/><Relationship Id="rId161" Type="http://schemas.openxmlformats.org/officeDocument/2006/relationships/customXml" Target="../ink/ink3641.xml"/><Relationship Id="rId182" Type="http://schemas.openxmlformats.org/officeDocument/2006/relationships/image" Target="../media/image554.png"/><Relationship Id="rId6" Type="http://schemas.openxmlformats.org/officeDocument/2006/relationships/customXml" Target="../ink/ink3561.xml"/><Relationship Id="rId23" Type="http://schemas.openxmlformats.org/officeDocument/2006/relationships/image" Target="../media/image414.png"/><Relationship Id="rId119" Type="http://schemas.openxmlformats.org/officeDocument/2006/relationships/image" Target="../media/image523.png"/><Relationship Id="rId44" Type="http://schemas.openxmlformats.org/officeDocument/2006/relationships/customXml" Target="../ink/ink3582.xml"/><Relationship Id="rId65" Type="http://schemas.openxmlformats.org/officeDocument/2006/relationships/image" Target="../media/image433.png"/><Relationship Id="rId86" Type="http://schemas.openxmlformats.org/officeDocument/2006/relationships/customXml" Target="../ink/ink3603.xml"/><Relationship Id="rId130" Type="http://schemas.openxmlformats.org/officeDocument/2006/relationships/customXml" Target="../ink/ink3625.xml"/><Relationship Id="rId151" Type="http://schemas.openxmlformats.org/officeDocument/2006/relationships/image" Target="../media/image539.png"/><Relationship Id="rId172" Type="http://schemas.openxmlformats.org/officeDocument/2006/relationships/image" Target="../media/image549.png"/><Relationship Id="rId13" Type="http://schemas.openxmlformats.org/officeDocument/2006/relationships/image" Target="../media/image410.png"/><Relationship Id="rId18" Type="http://schemas.openxmlformats.org/officeDocument/2006/relationships/customXml" Target="../ink/ink3567.xml"/><Relationship Id="rId39" Type="http://schemas.openxmlformats.org/officeDocument/2006/relationships/image" Target="../media/image420.png"/><Relationship Id="rId109" Type="http://schemas.openxmlformats.org/officeDocument/2006/relationships/image" Target="../media/image518.png"/><Relationship Id="rId34" Type="http://schemas.openxmlformats.org/officeDocument/2006/relationships/image" Target="../media/image380.png"/><Relationship Id="rId50" Type="http://schemas.openxmlformats.org/officeDocument/2006/relationships/customXml" Target="../ink/ink3585.xml"/><Relationship Id="rId55" Type="http://schemas.openxmlformats.org/officeDocument/2006/relationships/image" Target="../media/image428.png"/><Relationship Id="rId76" Type="http://schemas.openxmlformats.org/officeDocument/2006/relationships/customXml" Target="../ink/ink3598.xml"/><Relationship Id="rId97" Type="http://schemas.openxmlformats.org/officeDocument/2006/relationships/image" Target="../media/image512.png"/><Relationship Id="rId104" Type="http://schemas.openxmlformats.org/officeDocument/2006/relationships/customXml" Target="../ink/ink3612.xml"/><Relationship Id="rId120" Type="http://schemas.openxmlformats.org/officeDocument/2006/relationships/customXml" Target="../ink/ink3620.xml"/><Relationship Id="rId125" Type="http://schemas.openxmlformats.org/officeDocument/2006/relationships/image" Target="../media/image526.png"/><Relationship Id="rId141" Type="http://schemas.openxmlformats.org/officeDocument/2006/relationships/image" Target="../media/image534.png"/><Relationship Id="rId146" Type="http://schemas.openxmlformats.org/officeDocument/2006/relationships/customXml" Target="../ink/ink3633.xml"/><Relationship Id="rId167" Type="http://schemas.openxmlformats.org/officeDocument/2006/relationships/customXml" Target="../ink/ink3644.xml"/><Relationship Id="rId188" Type="http://schemas.openxmlformats.org/officeDocument/2006/relationships/image" Target="../media/image557.png"/><Relationship Id="rId7" Type="http://schemas.openxmlformats.org/officeDocument/2006/relationships/image" Target="../media/image53.png"/><Relationship Id="rId71" Type="http://schemas.openxmlformats.org/officeDocument/2006/relationships/image" Target="../media/image436.png"/><Relationship Id="rId92" Type="http://schemas.openxmlformats.org/officeDocument/2006/relationships/customXml" Target="../ink/ink3606.xml"/><Relationship Id="rId162" Type="http://schemas.openxmlformats.org/officeDocument/2006/relationships/image" Target="../media/image544.png"/><Relationship Id="rId183" Type="http://schemas.openxmlformats.org/officeDocument/2006/relationships/customXml" Target="../ink/ink3652.xml"/><Relationship Id="rId2" Type="http://schemas.openxmlformats.org/officeDocument/2006/relationships/customXml" Target="../ink/ink3559.xml"/><Relationship Id="rId29" Type="http://schemas.openxmlformats.org/officeDocument/2006/relationships/customXml" Target="../ink/ink3574.xml"/><Relationship Id="rId24" Type="http://schemas.openxmlformats.org/officeDocument/2006/relationships/customXml" Target="../ink/ink3571.xml"/><Relationship Id="rId40" Type="http://schemas.openxmlformats.org/officeDocument/2006/relationships/customXml" Target="../ink/ink3580.xml"/><Relationship Id="rId45" Type="http://schemas.openxmlformats.org/officeDocument/2006/relationships/image" Target="../media/image423.png"/><Relationship Id="rId66" Type="http://schemas.openxmlformats.org/officeDocument/2006/relationships/customXml" Target="../ink/ink3593.xml"/><Relationship Id="rId87" Type="http://schemas.openxmlformats.org/officeDocument/2006/relationships/image" Target="../media/image507.png"/><Relationship Id="rId110" Type="http://schemas.openxmlformats.org/officeDocument/2006/relationships/customXml" Target="../ink/ink3615.xml"/><Relationship Id="rId115" Type="http://schemas.openxmlformats.org/officeDocument/2006/relationships/image" Target="../media/image521.png"/><Relationship Id="rId131" Type="http://schemas.openxmlformats.org/officeDocument/2006/relationships/image" Target="../media/image529.png"/><Relationship Id="rId136" Type="http://schemas.openxmlformats.org/officeDocument/2006/relationships/customXml" Target="../ink/ink3628.xml"/><Relationship Id="rId157" Type="http://schemas.openxmlformats.org/officeDocument/2006/relationships/image" Target="../media/image542.png"/><Relationship Id="rId178" Type="http://schemas.openxmlformats.org/officeDocument/2006/relationships/image" Target="../media/image552.png"/><Relationship Id="rId61" Type="http://schemas.openxmlformats.org/officeDocument/2006/relationships/image" Target="../media/image431.png"/><Relationship Id="rId82" Type="http://schemas.openxmlformats.org/officeDocument/2006/relationships/customXml" Target="../ink/ink3601.xml"/><Relationship Id="rId152" Type="http://schemas.openxmlformats.org/officeDocument/2006/relationships/customXml" Target="../ink/ink3636.xml"/><Relationship Id="rId173" Type="http://schemas.openxmlformats.org/officeDocument/2006/relationships/customXml" Target="../ink/ink3647.xml"/><Relationship Id="rId19" Type="http://schemas.openxmlformats.org/officeDocument/2006/relationships/customXml" Target="../ink/ink3568.xml"/><Relationship Id="rId14" Type="http://schemas.openxmlformats.org/officeDocument/2006/relationships/customXml" Target="../ink/ink3565.xml"/><Relationship Id="rId30" Type="http://schemas.openxmlformats.org/officeDocument/2006/relationships/image" Target="../media/image417.png"/><Relationship Id="rId35" Type="http://schemas.openxmlformats.org/officeDocument/2006/relationships/customXml" Target="../ink/ink3577.xml"/><Relationship Id="rId56" Type="http://schemas.openxmlformats.org/officeDocument/2006/relationships/customXml" Target="../ink/ink3588.xml"/><Relationship Id="rId77" Type="http://schemas.openxmlformats.org/officeDocument/2006/relationships/image" Target="../media/image468.png"/><Relationship Id="rId100" Type="http://schemas.openxmlformats.org/officeDocument/2006/relationships/customXml" Target="../ink/ink3610.xml"/><Relationship Id="rId105" Type="http://schemas.openxmlformats.org/officeDocument/2006/relationships/image" Target="../media/image516.png"/><Relationship Id="rId126" Type="http://schemas.openxmlformats.org/officeDocument/2006/relationships/customXml" Target="../ink/ink3623.xml"/><Relationship Id="rId147" Type="http://schemas.openxmlformats.org/officeDocument/2006/relationships/image" Target="../media/image537.png"/><Relationship Id="rId168" Type="http://schemas.openxmlformats.org/officeDocument/2006/relationships/image" Target="../media/image547.png"/><Relationship Id="rId8" Type="http://schemas.openxmlformats.org/officeDocument/2006/relationships/customXml" Target="../ink/ink3562.xml"/><Relationship Id="rId51" Type="http://schemas.openxmlformats.org/officeDocument/2006/relationships/image" Target="../media/image426.png"/><Relationship Id="rId72" Type="http://schemas.openxmlformats.org/officeDocument/2006/relationships/customXml" Target="../ink/ink3596.xml"/><Relationship Id="rId93" Type="http://schemas.openxmlformats.org/officeDocument/2006/relationships/image" Target="../media/image510.png"/><Relationship Id="rId98" Type="http://schemas.openxmlformats.org/officeDocument/2006/relationships/customXml" Target="../ink/ink3609.xml"/><Relationship Id="rId121" Type="http://schemas.openxmlformats.org/officeDocument/2006/relationships/image" Target="../media/image524.png"/><Relationship Id="rId142" Type="http://schemas.openxmlformats.org/officeDocument/2006/relationships/customXml" Target="../ink/ink3631.xml"/><Relationship Id="rId163" Type="http://schemas.openxmlformats.org/officeDocument/2006/relationships/customXml" Target="../ink/ink3642.xml"/><Relationship Id="rId184" Type="http://schemas.openxmlformats.org/officeDocument/2006/relationships/image" Target="../media/image555.png"/><Relationship Id="rId189" Type="http://schemas.openxmlformats.org/officeDocument/2006/relationships/customXml" Target="../ink/ink3655.xml"/><Relationship Id="rId3" Type="http://schemas.openxmlformats.org/officeDocument/2006/relationships/image" Target="../media/image406.png"/><Relationship Id="rId25" Type="http://schemas.openxmlformats.org/officeDocument/2006/relationships/image" Target="../media/image415.png"/><Relationship Id="rId46" Type="http://schemas.openxmlformats.org/officeDocument/2006/relationships/customXml" Target="../ink/ink3583.xml"/><Relationship Id="rId67" Type="http://schemas.openxmlformats.org/officeDocument/2006/relationships/image" Target="../media/image434.png"/><Relationship Id="rId116" Type="http://schemas.openxmlformats.org/officeDocument/2006/relationships/customXml" Target="../ink/ink3618.xml"/><Relationship Id="rId137" Type="http://schemas.openxmlformats.org/officeDocument/2006/relationships/image" Target="../media/image532.png"/><Relationship Id="rId158" Type="http://schemas.openxmlformats.org/officeDocument/2006/relationships/customXml" Target="../ink/ink3639.xml"/><Relationship Id="rId20" Type="http://schemas.openxmlformats.org/officeDocument/2006/relationships/image" Target="../media/image413.png"/><Relationship Id="rId41" Type="http://schemas.openxmlformats.org/officeDocument/2006/relationships/image" Target="../media/image421.png"/><Relationship Id="rId62" Type="http://schemas.openxmlformats.org/officeDocument/2006/relationships/customXml" Target="../ink/ink3591.xml"/><Relationship Id="rId83" Type="http://schemas.openxmlformats.org/officeDocument/2006/relationships/image" Target="../media/image505.png"/><Relationship Id="rId88" Type="http://schemas.openxmlformats.org/officeDocument/2006/relationships/customXml" Target="../ink/ink3604.xml"/><Relationship Id="rId111" Type="http://schemas.openxmlformats.org/officeDocument/2006/relationships/image" Target="../media/image519.png"/><Relationship Id="rId132" Type="http://schemas.openxmlformats.org/officeDocument/2006/relationships/customXml" Target="../ink/ink3626.xml"/><Relationship Id="rId153" Type="http://schemas.openxmlformats.org/officeDocument/2006/relationships/image" Target="../media/image540.png"/><Relationship Id="rId174" Type="http://schemas.openxmlformats.org/officeDocument/2006/relationships/image" Target="../media/image550.png"/><Relationship Id="rId179" Type="http://schemas.openxmlformats.org/officeDocument/2006/relationships/customXml" Target="../ink/ink3650.xml"/><Relationship Id="rId190" Type="http://schemas.openxmlformats.org/officeDocument/2006/relationships/image" Target="../media/image558.png"/><Relationship Id="rId15" Type="http://schemas.openxmlformats.org/officeDocument/2006/relationships/image" Target="../media/image411.png"/><Relationship Id="rId36" Type="http://schemas.openxmlformats.org/officeDocument/2006/relationships/customXml" Target="../ink/ink3578.xml"/><Relationship Id="rId57" Type="http://schemas.openxmlformats.org/officeDocument/2006/relationships/image" Target="../media/image429.png"/><Relationship Id="rId106" Type="http://schemas.openxmlformats.org/officeDocument/2006/relationships/customXml" Target="../ink/ink3613.xml"/><Relationship Id="rId127" Type="http://schemas.openxmlformats.org/officeDocument/2006/relationships/image" Target="../media/image527.png"/><Relationship Id="rId10" Type="http://schemas.openxmlformats.org/officeDocument/2006/relationships/customXml" Target="../ink/ink3563.xml"/><Relationship Id="rId31" Type="http://schemas.openxmlformats.org/officeDocument/2006/relationships/customXml" Target="../ink/ink3575.xml"/><Relationship Id="rId52" Type="http://schemas.openxmlformats.org/officeDocument/2006/relationships/customXml" Target="../ink/ink3586.xml"/><Relationship Id="rId73" Type="http://schemas.openxmlformats.org/officeDocument/2006/relationships/image" Target="../media/image437.png"/><Relationship Id="rId78" Type="http://schemas.openxmlformats.org/officeDocument/2006/relationships/customXml" Target="../ink/ink3599.xml"/><Relationship Id="rId94" Type="http://schemas.openxmlformats.org/officeDocument/2006/relationships/customXml" Target="../ink/ink3607.xml"/><Relationship Id="rId99" Type="http://schemas.openxmlformats.org/officeDocument/2006/relationships/image" Target="../media/image513.png"/><Relationship Id="rId101" Type="http://schemas.openxmlformats.org/officeDocument/2006/relationships/image" Target="../media/image514.png"/><Relationship Id="rId122" Type="http://schemas.openxmlformats.org/officeDocument/2006/relationships/customXml" Target="../ink/ink3621.xml"/><Relationship Id="rId143" Type="http://schemas.openxmlformats.org/officeDocument/2006/relationships/image" Target="../media/image535.png"/><Relationship Id="rId148" Type="http://schemas.openxmlformats.org/officeDocument/2006/relationships/customXml" Target="../ink/ink3634.xml"/><Relationship Id="rId164" Type="http://schemas.openxmlformats.org/officeDocument/2006/relationships/image" Target="../media/image545.png"/><Relationship Id="rId169" Type="http://schemas.openxmlformats.org/officeDocument/2006/relationships/customXml" Target="../ink/ink3645.xml"/><Relationship Id="rId185" Type="http://schemas.openxmlformats.org/officeDocument/2006/relationships/customXml" Target="../ink/ink3653.xml"/><Relationship Id="rId4" Type="http://schemas.openxmlformats.org/officeDocument/2006/relationships/customXml" Target="../ink/ink3560.xml"/><Relationship Id="rId9" Type="http://schemas.openxmlformats.org/officeDocument/2006/relationships/image" Target="../media/image408.png"/><Relationship Id="rId180" Type="http://schemas.openxmlformats.org/officeDocument/2006/relationships/image" Target="../media/image553.png"/><Relationship Id="rId26" Type="http://schemas.openxmlformats.org/officeDocument/2006/relationships/customXml" Target="../ink/ink3572.xml"/><Relationship Id="rId47" Type="http://schemas.openxmlformats.org/officeDocument/2006/relationships/image" Target="../media/image424.png"/><Relationship Id="rId68" Type="http://schemas.openxmlformats.org/officeDocument/2006/relationships/customXml" Target="../ink/ink3594.xml"/><Relationship Id="rId89" Type="http://schemas.openxmlformats.org/officeDocument/2006/relationships/image" Target="../media/image508.png"/><Relationship Id="rId112" Type="http://schemas.openxmlformats.org/officeDocument/2006/relationships/customXml" Target="../ink/ink3616.xml"/><Relationship Id="rId133" Type="http://schemas.openxmlformats.org/officeDocument/2006/relationships/image" Target="../media/image530.png"/><Relationship Id="rId154" Type="http://schemas.openxmlformats.org/officeDocument/2006/relationships/customXml" Target="../ink/ink3637.xml"/><Relationship Id="rId175" Type="http://schemas.openxmlformats.org/officeDocument/2006/relationships/customXml" Target="../ink/ink3648.xml"/><Relationship Id="rId16" Type="http://schemas.openxmlformats.org/officeDocument/2006/relationships/customXml" Target="../ink/ink3566.xml"/><Relationship Id="rId37" Type="http://schemas.openxmlformats.org/officeDocument/2006/relationships/image" Target="../media/image419.png"/><Relationship Id="rId58" Type="http://schemas.openxmlformats.org/officeDocument/2006/relationships/customXml" Target="../ink/ink3589.xml"/><Relationship Id="rId79" Type="http://schemas.openxmlformats.org/officeDocument/2006/relationships/image" Target="../media/image469.png"/><Relationship Id="rId102" Type="http://schemas.openxmlformats.org/officeDocument/2006/relationships/customXml" Target="../ink/ink3611.xml"/><Relationship Id="rId123" Type="http://schemas.openxmlformats.org/officeDocument/2006/relationships/image" Target="../media/image525.png"/><Relationship Id="rId144" Type="http://schemas.openxmlformats.org/officeDocument/2006/relationships/customXml" Target="../ink/ink3632.xml"/><Relationship Id="rId90" Type="http://schemas.openxmlformats.org/officeDocument/2006/relationships/customXml" Target="../ink/ink3605.xml"/><Relationship Id="rId165" Type="http://schemas.openxmlformats.org/officeDocument/2006/relationships/customXml" Target="../ink/ink3643.xml"/><Relationship Id="rId186" Type="http://schemas.openxmlformats.org/officeDocument/2006/relationships/image" Target="../media/image556.png"/><Relationship Id="rId27" Type="http://schemas.openxmlformats.org/officeDocument/2006/relationships/image" Target="../media/image416.png"/><Relationship Id="rId48" Type="http://schemas.openxmlformats.org/officeDocument/2006/relationships/customXml" Target="../ink/ink3584.xml"/><Relationship Id="rId69" Type="http://schemas.openxmlformats.org/officeDocument/2006/relationships/image" Target="../media/image435.png"/><Relationship Id="rId113" Type="http://schemas.openxmlformats.org/officeDocument/2006/relationships/image" Target="../media/image520.png"/><Relationship Id="rId134" Type="http://schemas.openxmlformats.org/officeDocument/2006/relationships/customXml" Target="../ink/ink3627.xml"/><Relationship Id="rId80" Type="http://schemas.openxmlformats.org/officeDocument/2006/relationships/customXml" Target="../ink/ink3600.xml"/><Relationship Id="rId155" Type="http://schemas.openxmlformats.org/officeDocument/2006/relationships/image" Target="../media/image541.png"/><Relationship Id="rId176" Type="http://schemas.openxmlformats.org/officeDocument/2006/relationships/image" Target="../media/image551.png"/><Relationship Id="rId17" Type="http://schemas.openxmlformats.org/officeDocument/2006/relationships/image" Target="../media/image412.png"/><Relationship Id="rId38" Type="http://schemas.openxmlformats.org/officeDocument/2006/relationships/customXml" Target="../ink/ink3579.xml"/><Relationship Id="rId59" Type="http://schemas.openxmlformats.org/officeDocument/2006/relationships/image" Target="../media/image430.png"/><Relationship Id="rId103" Type="http://schemas.openxmlformats.org/officeDocument/2006/relationships/image" Target="../media/image515.png"/><Relationship Id="rId124" Type="http://schemas.openxmlformats.org/officeDocument/2006/relationships/customXml" Target="../ink/ink3622.xml"/><Relationship Id="rId70" Type="http://schemas.openxmlformats.org/officeDocument/2006/relationships/customXml" Target="../ink/ink3595.xml"/><Relationship Id="rId91" Type="http://schemas.openxmlformats.org/officeDocument/2006/relationships/image" Target="../media/image509.png"/><Relationship Id="rId145" Type="http://schemas.openxmlformats.org/officeDocument/2006/relationships/image" Target="../media/image536.png"/><Relationship Id="rId166" Type="http://schemas.openxmlformats.org/officeDocument/2006/relationships/image" Target="../media/image546.png"/><Relationship Id="rId187" Type="http://schemas.openxmlformats.org/officeDocument/2006/relationships/customXml" Target="../ink/ink3654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573.xml"/><Relationship Id="rId49" Type="http://schemas.openxmlformats.org/officeDocument/2006/relationships/image" Target="../media/image425.png"/><Relationship Id="rId114" Type="http://schemas.openxmlformats.org/officeDocument/2006/relationships/customXml" Target="../ink/ink3617.xml"/><Relationship Id="rId60" Type="http://schemas.openxmlformats.org/officeDocument/2006/relationships/customXml" Target="../ink/ink3590.xml"/><Relationship Id="rId81" Type="http://schemas.openxmlformats.org/officeDocument/2006/relationships/image" Target="../media/image470.png"/><Relationship Id="rId135" Type="http://schemas.openxmlformats.org/officeDocument/2006/relationships/image" Target="../media/image531.png"/><Relationship Id="rId156" Type="http://schemas.openxmlformats.org/officeDocument/2006/relationships/customXml" Target="../ink/ink3638.xml"/><Relationship Id="rId177" Type="http://schemas.openxmlformats.org/officeDocument/2006/relationships/customXml" Target="../ink/ink3649.xml"/></Relationships>
</file>

<file path=ppt/slides/_rels/slide7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2.png"/><Relationship Id="rId21" Type="http://schemas.openxmlformats.org/officeDocument/2006/relationships/customXml" Target="../ink/ink3666.xml"/><Relationship Id="rId42" Type="http://schemas.openxmlformats.org/officeDocument/2006/relationships/customXml" Target="../ink/ink3678.xml"/><Relationship Id="rId63" Type="http://schemas.openxmlformats.org/officeDocument/2006/relationships/image" Target="../media/image432.png"/><Relationship Id="rId84" Type="http://schemas.openxmlformats.org/officeDocument/2006/relationships/customXml" Target="../ink/ink3699.xml"/><Relationship Id="rId138" Type="http://schemas.openxmlformats.org/officeDocument/2006/relationships/customXml" Target="../ink/ink3726.xml"/><Relationship Id="rId159" Type="http://schemas.openxmlformats.org/officeDocument/2006/relationships/image" Target="../media/image543.png"/><Relationship Id="rId170" Type="http://schemas.openxmlformats.org/officeDocument/2006/relationships/image" Target="../media/image548.png"/><Relationship Id="rId191" Type="http://schemas.openxmlformats.org/officeDocument/2006/relationships/customXml" Target="../ink/ink3753.xml"/><Relationship Id="rId205" Type="http://schemas.openxmlformats.org/officeDocument/2006/relationships/customXml" Target="../ink/ink3760.xml"/><Relationship Id="rId107" Type="http://schemas.openxmlformats.org/officeDocument/2006/relationships/image" Target="../media/image517.png"/><Relationship Id="rId11" Type="http://schemas.openxmlformats.org/officeDocument/2006/relationships/image" Target="../media/image409.png"/><Relationship Id="rId32" Type="http://schemas.openxmlformats.org/officeDocument/2006/relationships/image" Target="../media/image418.png"/><Relationship Id="rId53" Type="http://schemas.openxmlformats.org/officeDocument/2006/relationships/image" Target="../media/image427.png"/><Relationship Id="rId74" Type="http://schemas.openxmlformats.org/officeDocument/2006/relationships/customXml" Target="../ink/ink3694.xml"/><Relationship Id="rId128" Type="http://schemas.openxmlformats.org/officeDocument/2006/relationships/customXml" Target="../ink/ink3721.xml"/><Relationship Id="rId149" Type="http://schemas.openxmlformats.org/officeDocument/2006/relationships/image" Target="../media/image538.png"/><Relationship Id="rId5" Type="http://schemas.openxmlformats.org/officeDocument/2006/relationships/image" Target="../media/image407.png"/><Relationship Id="rId95" Type="http://schemas.openxmlformats.org/officeDocument/2006/relationships/image" Target="../media/image511.png"/><Relationship Id="rId160" Type="http://schemas.openxmlformats.org/officeDocument/2006/relationships/customXml" Target="../ink/ink3737.xml"/><Relationship Id="rId181" Type="http://schemas.openxmlformats.org/officeDocument/2006/relationships/customXml" Target="../ink/ink3748.xml"/><Relationship Id="rId22" Type="http://schemas.openxmlformats.org/officeDocument/2006/relationships/customXml" Target="../ink/ink3667.xml"/><Relationship Id="rId43" Type="http://schemas.openxmlformats.org/officeDocument/2006/relationships/image" Target="../media/image422.png"/><Relationship Id="rId64" Type="http://schemas.openxmlformats.org/officeDocument/2006/relationships/customXml" Target="../ink/ink3689.xml"/><Relationship Id="rId118" Type="http://schemas.openxmlformats.org/officeDocument/2006/relationships/customXml" Target="../ink/ink3716.xml"/><Relationship Id="rId139" Type="http://schemas.openxmlformats.org/officeDocument/2006/relationships/image" Target="../media/image533.png"/><Relationship Id="rId85" Type="http://schemas.openxmlformats.org/officeDocument/2006/relationships/image" Target="../media/image506.png"/><Relationship Id="rId150" Type="http://schemas.openxmlformats.org/officeDocument/2006/relationships/customXml" Target="../ink/ink3732.xml"/><Relationship Id="rId171" Type="http://schemas.openxmlformats.org/officeDocument/2006/relationships/customXml" Target="../ink/ink3743.xml"/><Relationship Id="rId192" Type="http://schemas.openxmlformats.org/officeDocument/2006/relationships/image" Target="../media/image559.png"/><Relationship Id="rId206" Type="http://schemas.openxmlformats.org/officeDocument/2006/relationships/image" Target="../media/image566.png"/><Relationship Id="rId12" Type="http://schemas.openxmlformats.org/officeDocument/2006/relationships/customXml" Target="../ink/ink3661.xml"/><Relationship Id="rId33" Type="http://schemas.openxmlformats.org/officeDocument/2006/relationships/customXml" Target="../ink/ink3673.xml"/><Relationship Id="rId108" Type="http://schemas.openxmlformats.org/officeDocument/2006/relationships/customXml" Target="../ink/ink3711.xml"/><Relationship Id="rId129" Type="http://schemas.openxmlformats.org/officeDocument/2006/relationships/image" Target="../media/image528.png"/><Relationship Id="rId54" Type="http://schemas.openxmlformats.org/officeDocument/2006/relationships/customXml" Target="../ink/ink3684.xml"/><Relationship Id="rId75" Type="http://schemas.openxmlformats.org/officeDocument/2006/relationships/image" Target="../media/image467.png"/><Relationship Id="rId96" Type="http://schemas.openxmlformats.org/officeDocument/2006/relationships/customXml" Target="../ink/ink3705.xml"/><Relationship Id="rId140" Type="http://schemas.openxmlformats.org/officeDocument/2006/relationships/customXml" Target="../ink/ink3727.xml"/><Relationship Id="rId161" Type="http://schemas.openxmlformats.org/officeDocument/2006/relationships/customXml" Target="../ink/ink3738.xml"/><Relationship Id="rId182" Type="http://schemas.openxmlformats.org/officeDocument/2006/relationships/image" Target="../media/image554.png"/><Relationship Id="rId6" Type="http://schemas.openxmlformats.org/officeDocument/2006/relationships/customXml" Target="../ink/ink3658.xml"/><Relationship Id="rId23" Type="http://schemas.openxmlformats.org/officeDocument/2006/relationships/image" Target="../media/image414.png"/><Relationship Id="rId119" Type="http://schemas.openxmlformats.org/officeDocument/2006/relationships/image" Target="../media/image523.png"/><Relationship Id="rId44" Type="http://schemas.openxmlformats.org/officeDocument/2006/relationships/customXml" Target="../ink/ink3679.xml"/><Relationship Id="rId65" Type="http://schemas.openxmlformats.org/officeDocument/2006/relationships/image" Target="../media/image433.png"/><Relationship Id="rId86" Type="http://schemas.openxmlformats.org/officeDocument/2006/relationships/customXml" Target="../ink/ink3700.xml"/><Relationship Id="rId130" Type="http://schemas.openxmlformats.org/officeDocument/2006/relationships/customXml" Target="../ink/ink3722.xml"/><Relationship Id="rId151" Type="http://schemas.openxmlformats.org/officeDocument/2006/relationships/image" Target="../media/image539.png"/><Relationship Id="rId172" Type="http://schemas.openxmlformats.org/officeDocument/2006/relationships/image" Target="../media/image549.png"/><Relationship Id="rId193" Type="http://schemas.openxmlformats.org/officeDocument/2006/relationships/customXml" Target="../ink/ink3754.xml"/><Relationship Id="rId207" Type="http://schemas.openxmlformats.org/officeDocument/2006/relationships/customXml" Target="../ink/ink3761.xml"/><Relationship Id="rId13" Type="http://schemas.openxmlformats.org/officeDocument/2006/relationships/image" Target="../media/image410.png"/><Relationship Id="rId109" Type="http://schemas.openxmlformats.org/officeDocument/2006/relationships/image" Target="../media/image518.png"/><Relationship Id="rId34" Type="http://schemas.openxmlformats.org/officeDocument/2006/relationships/image" Target="../media/image380.png"/><Relationship Id="rId55" Type="http://schemas.openxmlformats.org/officeDocument/2006/relationships/image" Target="../media/image428.png"/><Relationship Id="rId76" Type="http://schemas.openxmlformats.org/officeDocument/2006/relationships/customXml" Target="../ink/ink3695.xml"/><Relationship Id="rId97" Type="http://schemas.openxmlformats.org/officeDocument/2006/relationships/image" Target="../media/image512.png"/><Relationship Id="rId120" Type="http://schemas.openxmlformats.org/officeDocument/2006/relationships/customXml" Target="../ink/ink3717.xml"/><Relationship Id="rId141" Type="http://schemas.openxmlformats.org/officeDocument/2006/relationships/image" Target="../media/image534.png"/><Relationship Id="rId7" Type="http://schemas.openxmlformats.org/officeDocument/2006/relationships/image" Target="../media/image53.png"/><Relationship Id="rId162" Type="http://schemas.openxmlformats.org/officeDocument/2006/relationships/image" Target="../media/image544.png"/><Relationship Id="rId183" Type="http://schemas.openxmlformats.org/officeDocument/2006/relationships/customXml" Target="../ink/ink3749.xml"/><Relationship Id="rId24" Type="http://schemas.openxmlformats.org/officeDocument/2006/relationships/customXml" Target="../ink/ink3668.xml"/><Relationship Id="rId45" Type="http://schemas.openxmlformats.org/officeDocument/2006/relationships/image" Target="../media/image423.png"/><Relationship Id="rId66" Type="http://schemas.openxmlformats.org/officeDocument/2006/relationships/customXml" Target="../ink/ink3690.xml"/><Relationship Id="rId87" Type="http://schemas.openxmlformats.org/officeDocument/2006/relationships/image" Target="../media/image507.png"/><Relationship Id="rId110" Type="http://schemas.openxmlformats.org/officeDocument/2006/relationships/customXml" Target="../ink/ink3712.xml"/><Relationship Id="rId131" Type="http://schemas.openxmlformats.org/officeDocument/2006/relationships/image" Target="../media/image529.png"/><Relationship Id="rId61" Type="http://schemas.openxmlformats.org/officeDocument/2006/relationships/image" Target="../media/image431.png"/><Relationship Id="rId82" Type="http://schemas.openxmlformats.org/officeDocument/2006/relationships/customXml" Target="../ink/ink3698.xml"/><Relationship Id="rId152" Type="http://schemas.openxmlformats.org/officeDocument/2006/relationships/customXml" Target="../ink/ink3733.xml"/><Relationship Id="rId173" Type="http://schemas.openxmlformats.org/officeDocument/2006/relationships/customXml" Target="../ink/ink3744.xml"/><Relationship Id="rId194" Type="http://schemas.openxmlformats.org/officeDocument/2006/relationships/image" Target="../media/image560.png"/><Relationship Id="rId199" Type="http://schemas.openxmlformats.org/officeDocument/2006/relationships/customXml" Target="../ink/ink3757.xml"/><Relationship Id="rId203" Type="http://schemas.openxmlformats.org/officeDocument/2006/relationships/customXml" Target="../ink/ink3759.xml"/><Relationship Id="rId208" Type="http://schemas.openxmlformats.org/officeDocument/2006/relationships/image" Target="../media/image567.png"/><Relationship Id="rId19" Type="http://schemas.openxmlformats.org/officeDocument/2006/relationships/customXml" Target="../ink/ink3665.xml"/><Relationship Id="rId14" Type="http://schemas.openxmlformats.org/officeDocument/2006/relationships/customXml" Target="../ink/ink3662.xml"/><Relationship Id="rId30" Type="http://schemas.openxmlformats.org/officeDocument/2006/relationships/image" Target="../media/image417.png"/><Relationship Id="rId35" Type="http://schemas.openxmlformats.org/officeDocument/2006/relationships/customXml" Target="../ink/ink3674.xml"/><Relationship Id="rId56" Type="http://schemas.openxmlformats.org/officeDocument/2006/relationships/customXml" Target="../ink/ink3685.xml"/><Relationship Id="rId77" Type="http://schemas.openxmlformats.org/officeDocument/2006/relationships/image" Target="../media/image468.png"/><Relationship Id="rId100" Type="http://schemas.openxmlformats.org/officeDocument/2006/relationships/customXml" Target="../ink/ink3707.xml"/><Relationship Id="rId105" Type="http://schemas.openxmlformats.org/officeDocument/2006/relationships/image" Target="../media/image516.png"/><Relationship Id="rId126" Type="http://schemas.openxmlformats.org/officeDocument/2006/relationships/customXml" Target="../ink/ink3720.xml"/><Relationship Id="rId147" Type="http://schemas.openxmlformats.org/officeDocument/2006/relationships/image" Target="../media/image537.png"/><Relationship Id="rId168" Type="http://schemas.openxmlformats.org/officeDocument/2006/relationships/image" Target="../media/image547.png"/><Relationship Id="rId8" Type="http://schemas.openxmlformats.org/officeDocument/2006/relationships/customXml" Target="../ink/ink3659.xml"/><Relationship Id="rId51" Type="http://schemas.openxmlformats.org/officeDocument/2006/relationships/image" Target="../media/image426.png"/><Relationship Id="rId72" Type="http://schemas.openxmlformats.org/officeDocument/2006/relationships/customXml" Target="../ink/ink3693.xml"/><Relationship Id="rId93" Type="http://schemas.openxmlformats.org/officeDocument/2006/relationships/image" Target="../media/image510.png"/><Relationship Id="rId98" Type="http://schemas.openxmlformats.org/officeDocument/2006/relationships/customXml" Target="../ink/ink3706.xml"/><Relationship Id="rId121" Type="http://schemas.openxmlformats.org/officeDocument/2006/relationships/image" Target="../media/image524.png"/><Relationship Id="rId142" Type="http://schemas.openxmlformats.org/officeDocument/2006/relationships/customXml" Target="../ink/ink3728.xml"/><Relationship Id="rId163" Type="http://schemas.openxmlformats.org/officeDocument/2006/relationships/customXml" Target="../ink/ink3739.xml"/><Relationship Id="rId184" Type="http://schemas.openxmlformats.org/officeDocument/2006/relationships/image" Target="../media/image555.png"/><Relationship Id="rId189" Type="http://schemas.openxmlformats.org/officeDocument/2006/relationships/customXml" Target="../ink/ink3752.xml"/><Relationship Id="rId3" Type="http://schemas.openxmlformats.org/officeDocument/2006/relationships/image" Target="../media/image406.png"/><Relationship Id="rId25" Type="http://schemas.openxmlformats.org/officeDocument/2006/relationships/image" Target="../media/image415.png"/><Relationship Id="rId46" Type="http://schemas.openxmlformats.org/officeDocument/2006/relationships/customXml" Target="../ink/ink3680.xml"/><Relationship Id="rId67" Type="http://schemas.openxmlformats.org/officeDocument/2006/relationships/image" Target="../media/image434.png"/><Relationship Id="rId116" Type="http://schemas.openxmlformats.org/officeDocument/2006/relationships/customXml" Target="../ink/ink3715.xml"/><Relationship Id="rId137" Type="http://schemas.openxmlformats.org/officeDocument/2006/relationships/image" Target="../media/image532.png"/><Relationship Id="rId158" Type="http://schemas.openxmlformats.org/officeDocument/2006/relationships/customXml" Target="../ink/ink3736.xml"/><Relationship Id="rId20" Type="http://schemas.openxmlformats.org/officeDocument/2006/relationships/image" Target="../media/image413.png"/><Relationship Id="rId41" Type="http://schemas.openxmlformats.org/officeDocument/2006/relationships/image" Target="../media/image421.png"/><Relationship Id="rId62" Type="http://schemas.openxmlformats.org/officeDocument/2006/relationships/customXml" Target="../ink/ink3688.xml"/><Relationship Id="rId83" Type="http://schemas.openxmlformats.org/officeDocument/2006/relationships/image" Target="../media/image505.png"/><Relationship Id="rId88" Type="http://schemas.openxmlformats.org/officeDocument/2006/relationships/customXml" Target="../ink/ink3701.xml"/><Relationship Id="rId111" Type="http://schemas.openxmlformats.org/officeDocument/2006/relationships/image" Target="../media/image519.png"/><Relationship Id="rId132" Type="http://schemas.openxmlformats.org/officeDocument/2006/relationships/customXml" Target="../ink/ink3723.xml"/><Relationship Id="rId153" Type="http://schemas.openxmlformats.org/officeDocument/2006/relationships/image" Target="../media/image540.png"/><Relationship Id="rId174" Type="http://schemas.openxmlformats.org/officeDocument/2006/relationships/image" Target="../media/image550.png"/><Relationship Id="rId179" Type="http://schemas.openxmlformats.org/officeDocument/2006/relationships/customXml" Target="../ink/ink3747.xml"/><Relationship Id="rId195" Type="http://schemas.openxmlformats.org/officeDocument/2006/relationships/customXml" Target="../ink/ink3755.xml"/><Relationship Id="rId209" Type="http://schemas.openxmlformats.org/officeDocument/2006/relationships/customXml" Target="../ink/ink3762.xml"/><Relationship Id="rId190" Type="http://schemas.openxmlformats.org/officeDocument/2006/relationships/image" Target="../media/image558.png"/><Relationship Id="rId204" Type="http://schemas.openxmlformats.org/officeDocument/2006/relationships/image" Target="../media/image565.png"/><Relationship Id="rId15" Type="http://schemas.openxmlformats.org/officeDocument/2006/relationships/image" Target="../media/image411.png"/><Relationship Id="rId36" Type="http://schemas.openxmlformats.org/officeDocument/2006/relationships/customXml" Target="../ink/ink3675.xml"/><Relationship Id="rId57" Type="http://schemas.openxmlformats.org/officeDocument/2006/relationships/image" Target="../media/image429.png"/><Relationship Id="rId106" Type="http://schemas.openxmlformats.org/officeDocument/2006/relationships/customXml" Target="../ink/ink3710.xml"/><Relationship Id="rId127" Type="http://schemas.openxmlformats.org/officeDocument/2006/relationships/image" Target="../media/image527.png"/><Relationship Id="rId10" Type="http://schemas.openxmlformats.org/officeDocument/2006/relationships/customXml" Target="../ink/ink3660.xml"/><Relationship Id="rId31" Type="http://schemas.openxmlformats.org/officeDocument/2006/relationships/customXml" Target="../ink/ink3672.xml"/><Relationship Id="rId52" Type="http://schemas.openxmlformats.org/officeDocument/2006/relationships/customXml" Target="../ink/ink3683.xml"/><Relationship Id="rId73" Type="http://schemas.openxmlformats.org/officeDocument/2006/relationships/image" Target="../media/image437.png"/><Relationship Id="rId78" Type="http://schemas.openxmlformats.org/officeDocument/2006/relationships/customXml" Target="../ink/ink3696.xml"/><Relationship Id="rId94" Type="http://schemas.openxmlformats.org/officeDocument/2006/relationships/customXml" Target="../ink/ink3704.xml"/><Relationship Id="rId99" Type="http://schemas.openxmlformats.org/officeDocument/2006/relationships/image" Target="../media/image513.png"/><Relationship Id="rId101" Type="http://schemas.openxmlformats.org/officeDocument/2006/relationships/image" Target="../media/image514.png"/><Relationship Id="rId122" Type="http://schemas.openxmlformats.org/officeDocument/2006/relationships/customXml" Target="../ink/ink3718.xml"/><Relationship Id="rId143" Type="http://schemas.openxmlformats.org/officeDocument/2006/relationships/image" Target="../media/image535.png"/><Relationship Id="rId148" Type="http://schemas.openxmlformats.org/officeDocument/2006/relationships/customXml" Target="../ink/ink3731.xml"/><Relationship Id="rId164" Type="http://schemas.openxmlformats.org/officeDocument/2006/relationships/image" Target="../media/image545.png"/><Relationship Id="rId169" Type="http://schemas.openxmlformats.org/officeDocument/2006/relationships/customXml" Target="../ink/ink3742.xml"/><Relationship Id="rId185" Type="http://schemas.openxmlformats.org/officeDocument/2006/relationships/customXml" Target="../ink/ink3750.xml"/><Relationship Id="rId4" Type="http://schemas.openxmlformats.org/officeDocument/2006/relationships/customXml" Target="../ink/ink3657.xml"/><Relationship Id="rId9" Type="http://schemas.openxmlformats.org/officeDocument/2006/relationships/image" Target="../media/image408.png"/><Relationship Id="rId180" Type="http://schemas.openxmlformats.org/officeDocument/2006/relationships/image" Target="../media/image553.png"/><Relationship Id="rId210" Type="http://schemas.openxmlformats.org/officeDocument/2006/relationships/image" Target="../media/image568.png"/><Relationship Id="rId26" Type="http://schemas.openxmlformats.org/officeDocument/2006/relationships/customXml" Target="../ink/ink3669.xml"/><Relationship Id="rId47" Type="http://schemas.openxmlformats.org/officeDocument/2006/relationships/image" Target="../media/image424.png"/><Relationship Id="rId68" Type="http://schemas.openxmlformats.org/officeDocument/2006/relationships/customXml" Target="../ink/ink3691.xml"/><Relationship Id="rId89" Type="http://schemas.openxmlformats.org/officeDocument/2006/relationships/image" Target="../media/image508.png"/><Relationship Id="rId112" Type="http://schemas.openxmlformats.org/officeDocument/2006/relationships/customXml" Target="../ink/ink3713.xml"/><Relationship Id="rId133" Type="http://schemas.openxmlformats.org/officeDocument/2006/relationships/image" Target="../media/image530.png"/><Relationship Id="rId154" Type="http://schemas.openxmlformats.org/officeDocument/2006/relationships/customXml" Target="../ink/ink3734.xml"/><Relationship Id="rId175" Type="http://schemas.openxmlformats.org/officeDocument/2006/relationships/customXml" Target="../ink/ink3745.xml"/><Relationship Id="rId196" Type="http://schemas.openxmlformats.org/officeDocument/2006/relationships/image" Target="../media/image561.png"/><Relationship Id="rId200" Type="http://schemas.openxmlformats.org/officeDocument/2006/relationships/image" Target="../media/image563.png"/><Relationship Id="rId16" Type="http://schemas.openxmlformats.org/officeDocument/2006/relationships/customXml" Target="../ink/ink3663.xml"/><Relationship Id="rId37" Type="http://schemas.openxmlformats.org/officeDocument/2006/relationships/image" Target="../media/image419.png"/><Relationship Id="rId58" Type="http://schemas.openxmlformats.org/officeDocument/2006/relationships/customXml" Target="../ink/ink3686.xml"/><Relationship Id="rId79" Type="http://schemas.openxmlformats.org/officeDocument/2006/relationships/image" Target="../media/image469.png"/><Relationship Id="rId102" Type="http://schemas.openxmlformats.org/officeDocument/2006/relationships/customXml" Target="../ink/ink3708.xml"/><Relationship Id="rId123" Type="http://schemas.openxmlformats.org/officeDocument/2006/relationships/image" Target="../media/image525.png"/><Relationship Id="rId144" Type="http://schemas.openxmlformats.org/officeDocument/2006/relationships/customXml" Target="../ink/ink3729.xml"/><Relationship Id="rId90" Type="http://schemas.openxmlformats.org/officeDocument/2006/relationships/customXml" Target="../ink/ink3702.xml"/><Relationship Id="rId165" Type="http://schemas.openxmlformats.org/officeDocument/2006/relationships/customXml" Target="../ink/ink3740.xml"/><Relationship Id="rId186" Type="http://schemas.openxmlformats.org/officeDocument/2006/relationships/image" Target="../media/image556.png"/><Relationship Id="rId211" Type="http://schemas.openxmlformats.org/officeDocument/2006/relationships/customXml" Target="../ink/ink3763.xml"/><Relationship Id="rId27" Type="http://schemas.openxmlformats.org/officeDocument/2006/relationships/image" Target="../media/image416.png"/><Relationship Id="rId48" Type="http://schemas.openxmlformats.org/officeDocument/2006/relationships/customXml" Target="../ink/ink3681.xml"/><Relationship Id="rId69" Type="http://schemas.openxmlformats.org/officeDocument/2006/relationships/image" Target="../media/image435.png"/><Relationship Id="rId113" Type="http://schemas.openxmlformats.org/officeDocument/2006/relationships/image" Target="../media/image520.png"/><Relationship Id="rId134" Type="http://schemas.openxmlformats.org/officeDocument/2006/relationships/customXml" Target="../ink/ink3724.xml"/><Relationship Id="rId80" Type="http://schemas.openxmlformats.org/officeDocument/2006/relationships/customXml" Target="../ink/ink3697.xml"/><Relationship Id="rId155" Type="http://schemas.openxmlformats.org/officeDocument/2006/relationships/image" Target="../media/image541.png"/><Relationship Id="rId176" Type="http://schemas.openxmlformats.org/officeDocument/2006/relationships/image" Target="../media/image551.png"/><Relationship Id="rId197" Type="http://schemas.openxmlformats.org/officeDocument/2006/relationships/customXml" Target="../ink/ink3756.xml"/><Relationship Id="rId201" Type="http://schemas.openxmlformats.org/officeDocument/2006/relationships/customXml" Target="../ink/ink3758.xml"/><Relationship Id="rId17" Type="http://schemas.openxmlformats.org/officeDocument/2006/relationships/image" Target="../media/image412.png"/><Relationship Id="rId38" Type="http://schemas.openxmlformats.org/officeDocument/2006/relationships/customXml" Target="../ink/ink3676.xml"/><Relationship Id="rId59" Type="http://schemas.openxmlformats.org/officeDocument/2006/relationships/image" Target="../media/image430.png"/><Relationship Id="rId103" Type="http://schemas.openxmlformats.org/officeDocument/2006/relationships/image" Target="../media/image515.png"/><Relationship Id="rId124" Type="http://schemas.openxmlformats.org/officeDocument/2006/relationships/customXml" Target="../ink/ink3719.xml"/><Relationship Id="rId70" Type="http://schemas.openxmlformats.org/officeDocument/2006/relationships/customXml" Target="../ink/ink3692.xml"/><Relationship Id="rId91" Type="http://schemas.openxmlformats.org/officeDocument/2006/relationships/image" Target="../media/image509.png"/><Relationship Id="rId145" Type="http://schemas.openxmlformats.org/officeDocument/2006/relationships/image" Target="../media/image536.png"/><Relationship Id="rId166" Type="http://schemas.openxmlformats.org/officeDocument/2006/relationships/image" Target="../media/image546.png"/><Relationship Id="rId187" Type="http://schemas.openxmlformats.org/officeDocument/2006/relationships/customXml" Target="../ink/ink3751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569.png"/><Relationship Id="rId28" Type="http://schemas.openxmlformats.org/officeDocument/2006/relationships/customXml" Target="../ink/ink3670.xml"/><Relationship Id="rId49" Type="http://schemas.openxmlformats.org/officeDocument/2006/relationships/image" Target="../media/image425.png"/><Relationship Id="rId114" Type="http://schemas.openxmlformats.org/officeDocument/2006/relationships/customXml" Target="../ink/ink3714.xml"/><Relationship Id="rId60" Type="http://schemas.openxmlformats.org/officeDocument/2006/relationships/customXml" Target="../ink/ink3687.xml"/><Relationship Id="rId81" Type="http://schemas.openxmlformats.org/officeDocument/2006/relationships/image" Target="../media/image470.png"/><Relationship Id="rId135" Type="http://schemas.openxmlformats.org/officeDocument/2006/relationships/image" Target="../media/image531.png"/><Relationship Id="rId156" Type="http://schemas.openxmlformats.org/officeDocument/2006/relationships/customXml" Target="../ink/ink3735.xml"/><Relationship Id="rId177" Type="http://schemas.openxmlformats.org/officeDocument/2006/relationships/customXml" Target="../ink/ink3746.xml"/><Relationship Id="rId198" Type="http://schemas.openxmlformats.org/officeDocument/2006/relationships/image" Target="../media/image562.png"/><Relationship Id="rId202" Type="http://schemas.openxmlformats.org/officeDocument/2006/relationships/image" Target="../media/image564.png"/><Relationship Id="rId18" Type="http://schemas.openxmlformats.org/officeDocument/2006/relationships/customXml" Target="../ink/ink3664.xml"/><Relationship Id="rId39" Type="http://schemas.openxmlformats.org/officeDocument/2006/relationships/image" Target="../media/image420.png"/><Relationship Id="rId50" Type="http://schemas.openxmlformats.org/officeDocument/2006/relationships/customXml" Target="../ink/ink3682.xml"/><Relationship Id="rId104" Type="http://schemas.openxmlformats.org/officeDocument/2006/relationships/customXml" Target="../ink/ink3709.xml"/><Relationship Id="rId125" Type="http://schemas.openxmlformats.org/officeDocument/2006/relationships/image" Target="../media/image526.png"/><Relationship Id="rId146" Type="http://schemas.openxmlformats.org/officeDocument/2006/relationships/customXml" Target="../ink/ink3730.xml"/><Relationship Id="rId167" Type="http://schemas.openxmlformats.org/officeDocument/2006/relationships/customXml" Target="../ink/ink3741.xml"/><Relationship Id="rId188" Type="http://schemas.openxmlformats.org/officeDocument/2006/relationships/image" Target="../media/image557.png"/><Relationship Id="rId71" Type="http://schemas.openxmlformats.org/officeDocument/2006/relationships/image" Target="../media/image436.png"/><Relationship Id="rId92" Type="http://schemas.openxmlformats.org/officeDocument/2006/relationships/customXml" Target="../ink/ink3703.xml"/><Relationship Id="rId2" Type="http://schemas.openxmlformats.org/officeDocument/2006/relationships/customXml" Target="../ink/ink3656.xml"/><Relationship Id="rId29" Type="http://schemas.openxmlformats.org/officeDocument/2006/relationships/customXml" Target="../ink/ink3671.xml"/><Relationship Id="rId40" Type="http://schemas.openxmlformats.org/officeDocument/2006/relationships/customXml" Target="../ink/ink3677.xml"/><Relationship Id="rId115" Type="http://schemas.openxmlformats.org/officeDocument/2006/relationships/image" Target="../media/image521.png"/><Relationship Id="rId136" Type="http://schemas.openxmlformats.org/officeDocument/2006/relationships/customXml" Target="../ink/ink3725.xml"/><Relationship Id="rId157" Type="http://schemas.openxmlformats.org/officeDocument/2006/relationships/image" Target="../media/image542.png"/><Relationship Id="rId178" Type="http://schemas.openxmlformats.org/officeDocument/2006/relationships/image" Target="../media/image552.png"/></Relationships>
</file>

<file path=ppt/slides/_rels/slide7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2.png"/><Relationship Id="rId21" Type="http://schemas.openxmlformats.org/officeDocument/2006/relationships/customXml" Target="../ink/ink3774.xml"/><Relationship Id="rId42" Type="http://schemas.openxmlformats.org/officeDocument/2006/relationships/customXml" Target="../ink/ink3786.xml"/><Relationship Id="rId63" Type="http://schemas.openxmlformats.org/officeDocument/2006/relationships/image" Target="../media/image432.png"/><Relationship Id="rId84" Type="http://schemas.openxmlformats.org/officeDocument/2006/relationships/customXml" Target="../ink/ink3807.xml"/><Relationship Id="rId138" Type="http://schemas.openxmlformats.org/officeDocument/2006/relationships/customXml" Target="../ink/ink3834.xml"/><Relationship Id="rId159" Type="http://schemas.openxmlformats.org/officeDocument/2006/relationships/image" Target="../media/image543.png"/><Relationship Id="rId170" Type="http://schemas.openxmlformats.org/officeDocument/2006/relationships/image" Target="../media/image548.png"/><Relationship Id="rId191" Type="http://schemas.openxmlformats.org/officeDocument/2006/relationships/customXml" Target="../ink/ink3861.xml"/><Relationship Id="rId205" Type="http://schemas.openxmlformats.org/officeDocument/2006/relationships/customXml" Target="../ink/ink3868.xml"/><Relationship Id="rId107" Type="http://schemas.openxmlformats.org/officeDocument/2006/relationships/image" Target="../media/image517.png"/><Relationship Id="rId11" Type="http://schemas.openxmlformats.org/officeDocument/2006/relationships/image" Target="../media/image409.png"/><Relationship Id="rId32" Type="http://schemas.openxmlformats.org/officeDocument/2006/relationships/image" Target="../media/image418.png"/><Relationship Id="rId53" Type="http://schemas.openxmlformats.org/officeDocument/2006/relationships/image" Target="../media/image427.png"/><Relationship Id="rId74" Type="http://schemas.openxmlformats.org/officeDocument/2006/relationships/customXml" Target="../ink/ink3802.xml"/><Relationship Id="rId128" Type="http://schemas.openxmlformats.org/officeDocument/2006/relationships/customXml" Target="../ink/ink3829.xml"/><Relationship Id="rId149" Type="http://schemas.openxmlformats.org/officeDocument/2006/relationships/image" Target="../media/image538.png"/><Relationship Id="rId5" Type="http://schemas.openxmlformats.org/officeDocument/2006/relationships/image" Target="../media/image407.png"/><Relationship Id="rId95" Type="http://schemas.openxmlformats.org/officeDocument/2006/relationships/image" Target="../media/image511.png"/><Relationship Id="rId160" Type="http://schemas.openxmlformats.org/officeDocument/2006/relationships/customXml" Target="../ink/ink3845.xml"/><Relationship Id="rId181" Type="http://schemas.openxmlformats.org/officeDocument/2006/relationships/customXml" Target="../ink/ink3856.xml"/><Relationship Id="rId216" Type="http://schemas.openxmlformats.org/officeDocument/2006/relationships/image" Target="../media/image571.png"/><Relationship Id="rId22" Type="http://schemas.openxmlformats.org/officeDocument/2006/relationships/customXml" Target="../ink/ink3775.xml"/><Relationship Id="rId43" Type="http://schemas.openxmlformats.org/officeDocument/2006/relationships/image" Target="../media/image422.png"/><Relationship Id="rId64" Type="http://schemas.openxmlformats.org/officeDocument/2006/relationships/customXml" Target="../ink/ink3797.xml"/><Relationship Id="rId118" Type="http://schemas.openxmlformats.org/officeDocument/2006/relationships/customXml" Target="../ink/ink3824.xml"/><Relationship Id="rId139" Type="http://schemas.openxmlformats.org/officeDocument/2006/relationships/image" Target="../media/image533.png"/><Relationship Id="rId85" Type="http://schemas.openxmlformats.org/officeDocument/2006/relationships/image" Target="../media/image506.png"/><Relationship Id="rId150" Type="http://schemas.openxmlformats.org/officeDocument/2006/relationships/customXml" Target="../ink/ink3840.xml"/><Relationship Id="rId171" Type="http://schemas.openxmlformats.org/officeDocument/2006/relationships/customXml" Target="../ink/ink3851.xml"/><Relationship Id="rId192" Type="http://schemas.openxmlformats.org/officeDocument/2006/relationships/image" Target="../media/image559.png"/><Relationship Id="rId206" Type="http://schemas.openxmlformats.org/officeDocument/2006/relationships/image" Target="../media/image566.png"/><Relationship Id="rId12" Type="http://schemas.openxmlformats.org/officeDocument/2006/relationships/customXml" Target="../ink/ink3769.xml"/><Relationship Id="rId33" Type="http://schemas.openxmlformats.org/officeDocument/2006/relationships/customXml" Target="../ink/ink3781.xml"/><Relationship Id="rId108" Type="http://schemas.openxmlformats.org/officeDocument/2006/relationships/customXml" Target="../ink/ink3819.xml"/><Relationship Id="rId129" Type="http://schemas.openxmlformats.org/officeDocument/2006/relationships/image" Target="../media/image528.png"/><Relationship Id="rId54" Type="http://schemas.openxmlformats.org/officeDocument/2006/relationships/customXml" Target="../ink/ink3792.xml"/><Relationship Id="rId75" Type="http://schemas.openxmlformats.org/officeDocument/2006/relationships/image" Target="../media/image467.png"/><Relationship Id="rId96" Type="http://schemas.openxmlformats.org/officeDocument/2006/relationships/customXml" Target="../ink/ink3813.xml"/><Relationship Id="rId140" Type="http://schemas.openxmlformats.org/officeDocument/2006/relationships/customXml" Target="../ink/ink3835.xml"/><Relationship Id="rId161" Type="http://schemas.openxmlformats.org/officeDocument/2006/relationships/customXml" Target="../ink/ink3846.xml"/><Relationship Id="rId182" Type="http://schemas.openxmlformats.org/officeDocument/2006/relationships/image" Target="../media/image554.png"/><Relationship Id="rId6" Type="http://schemas.openxmlformats.org/officeDocument/2006/relationships/customXml" Target="../ink/ink3766.xml"/><Relationship Id="rId23" Type="http://schemas.openxmlformats.org/officeDocument/2006/relationships/image" Target="../media/image414.png"/><Relationship Id="rId119" Type="http://schemas.openxmlformats.org/officeDocument/2006/relationships/image" Target="../media/image523.png"/><Relationship Id="rId44" Type="http://schemas.openxmlformats.org/officeDocument/2006/relationships/customXml" Target="../ink/ink3787.xml"/><Relationship Id="rId65" Type="http://schemas.openxmlformats.org/officeDocument/2006/relationships/image" Target="../media/image433.png"/><Relationship Id="rId86" Type="http://schemas.openxmlformats.org/officeDocument/2006/relationships/customXml" Target="../ink/ink3808.xml"/><Relationship Id="rId130" Type="http://schemas.openxmlformats.org/officeDocument/2006/relationships/customXml" Target="../ink/ink3830.xml"/><Relationship Id="rId151" Type="http://schemas.openxmlformats.org/officeDocument/2006/relationships/image" Target="../media/image539.png"/><Relationship Id="rId172" Type="http://schemas.openxmlformats.org/officeDocument/2006/relationships/image" Target="../media/image549.png"/><Relationship Id="rId193" Type="http://schemas.openxmlformats.org/officeDocument/2006/relationships/customXml" Target="../ink/ink3862.xml"/><Relationship Id="rId207" Type="http://schemas.openxmlformats.org/officeDocument/2006/relationships/customXml" Target="../ink/ink3869.xml"/><Relationship Id="rId13" Type="http://schemas.openxmlformats.org/officeDocument/2006/relationships/image" Target="../media/image410.png"/><Relationship Id="rId109" Type="http://schemas.openxmlformats.org/officeDocument/2006/relationships/image" Target="../media/image518.png"/><Relationship Id="rId34" Type="http://schemas.openxmlformats.org/officeDocument/2006/relationships/image" Target="../media/image380.png"/><Relationship Id="rId55" Type="http://schemas.openxmlformats.org/officeDocument/2006/relationships/image" Target="../media/image428.png"/><Relationship Id="rId76" Type="http://schemas.openxmlformats.org/officeDocument/2006/relationships/customXml" Target="../ink/ink3803.xml"/><Relationship Id="rId97" Type="http://schemas.openxmlformats.org/officeDocument/2006/relationships/image" Target="../media/image512.png"/><Relationship Id="rId120" Type="http://schemas.openxmlformats.org/officeDocument/2006/relationships/customXml" Target="../ink/ink3825.xml"/><Relationship Id="rId141" Type="http://schemas.openxmlformats.org/officeDocument/2006/relationships/image" Target="../media/image534.png"/><Relationship Id="rId7" Type="http://schemas.openxmlformats.org/officeDocument/2006/relationships/image" Target="../media/image53.png"/><Relationship Id="rId162" Type="http://schemas.openxmlformats.org/officeDocument/2006/relationships/image" Target="../media/image544.png"/><Relationship Id="rId183" Type="http://schemas.openxmlformats.org/officeDocument/2006/relationships/customXml" Target="../ink/ink3857.xml"/><Relationship Id="rId24" Type="http://schemas.openxmlformats.org/officeDocument/2006/relationships/customXml" Target="../ink/ink3776.xml"/><Relationship Id="rId45" Type="http://schemas.openxmlformats.org/officeDocument/2006/relationships/image" Target="../media/image423.png"/><Relationship Id="rId66" Type="http://schemas.openxmlformats.org/officeDocument/2006/relationships/customXml" Target="../ink/ink3798.xml"/><Relationship Id="rId87" Type="http://schemas.openxmlformats.org/officeDocument/2006/relationships/image" Target="../media/image507.png"/><Relationship Id="rId110" Type="http://schemas.openxmlformats.org/officeDocument/2006/relationships/customXml" Target="../ink/ink3820.xml"/><Relationship Id="rId131" Type="http://schemas.openxmlformats.org/officeDocument/2006/relationships/image" Target="../media/image529.png"/><Relationship Id="rId152" Type="http://schemas.openxmlformats.org/officeDocument/2006/relationships/customXml" Target="../ink/ink3841.xml"/><Relationship Id="rId173" Type="http://schemas.openxmlformats.org/officeDocument/2006/relationships/customXml" Target="../ink/ink3852.xml"/><Relationship Id="rId194" Type="http://schemas.openxmlformats.org/officeDocument/2006/relationships/image" Target="../media/image560.png"/><Relationship Id="rId208" Type="http://schemas.openxmlformats.org/officeDocument/2006/relationships/image" Target="../media/image567.png"/><Relationship Id="rId19" Type="http://schemas.openxmlformats.org/officeDocument/2006/relationships/customXml" Target="../ink/ink3773.xml"/><Relationship Id="rId14" Type="http://schemas.openxmlformats.org/officeDocument/2006/relationships/customXml" Target="../ink/ink3770.xml"/><Relationship Id="rId30" Type="http://schemas.openxmlformats.org/officeDocument/2006/relationships/image" Target="../media/image417.png"/><Relationship Id="rId35" Type="http://schemas.openxmlformats.org/officeDocument/2006/relationships/customXml" Target="../ink/ink3782.xml"/><Relationship Id="rId56" Type="http://schemas.openxmlformats.org/officeDocument/2006/relationships/customXml" Target="../ink/ink3793.xml"/><Relationship Id="rId77" Type="http://schemas.openxmlformats.org/officeDocument/2006/relationships/image" Target="../media/image468.png"/><Relationship Id="rId100" Type="http://schemas.openxmlformats.org/officeDocument/2006/relationships/customXml" Target="../ink/ink3815.xml"/><Relationship Id="rId105" Type="http://schemas.openxmlformats.org/officeDocument/2006/relationships/image" Target="../media/image516.png"/><Relationship Id="rId126" Type="http://schemas.openxmlformats.org/officeDocument/2006/relationships/customXml" Target="../ink/ink3828.xml"/><Relationship Id="rId147" Type="http://schemas.openxmlformats.org/officeDocument/2006/relationships/image" Target="../media/image537.png"/><Relationship Id="rId168" Type="http://schemas.openxmlformats.org/officeDocument/2006/relationships/image" Target="../media/image547.png"/><Relationship Id="rId8" Type="http://schemas.openxmlformats.org/officeDocument/2006/relationships/customXml" Target="../ink/ink3767.xml"/><Relationship Id="rId51" Type="http://schemas.openxmlformats.org/officeDocument/2006/relationships/image" Target="../media/image426.png"/><Relationship Id="rId72" Type="http://schemas.openxmlformats.org/officeDocument/2006/relationships/customXml" Target="../ink/ink3801.xml"/><Relationship Id="rId93" Type="http://schemas.openxmlformats.org/officeDocument/2006/relationships/image" Target="../media/image510.png"/><Relationship Id="rId98" Type="http://schemas.openxmlformats.org/officeDocument/2006/relationships/customXml" Target="../ink/ink3814.xml"/><Relationship Id="rId121" Type="http://schemas.openxmlformats.org/officeDocument/2006/relationships/image" Target="../media/image524.png"/><Relationship Id="rId142" Type="http://schemas.openxmlformats.org/officeDocument/2006/relationships/customXml" Target="../ink/ink3836.xml"/><Relationship Id="rId163" Type="http://schemas.openxmlformats.org/officeDocument/2006/relationships/customXml" Target="../ink/ink3847.xml"/><Relationship Id="rId184" Type="http://schemas.openxmlformats.org/officeDocument/2006/relationships/image" Target="../media/image555.png"/><Relationship Id="rId189" Type="http://schemas.openxmlformats.org/officeDocument/2006/relationships/customXml" Target="../ink/ink3860.xml"/><Relationship Id="rId3" Type="http://schemas.openxmlformats.org/officeDocument/2006/relationships/image" Target="../media/image406.png"/><Relationship Id="rId214" Type="http://schemas.openxmlformats.org/officeDocument/2006/relationships/image" Target="../media/image570.png"/><Relationship Id="rId25" Type="http://schemas.openxmlformats.org/officeDocument/2006/relationships/image" Target="../media/image415.png"/><Relationship Id="rId46" Type="http://schemas.openxmlformats.org/officeDocument/2006/relationships/customXml" Target="../ink/ink3788.xml"/><Relationship Id="rId67" Type="http://schemas.openxmlformats.org/officeDocument/2006/relationships/image" Target="../media/image434.png"/><Relationship Id="rId116" Type="http://schemas.openxmlformats.org/officeDocument/2006/relationships/customXml" Target="../ink/ink3823.xml"/><Relationship Id="rId137" Type="http://schemas.openxmlformats.org/officeDocument/2006/relationships/image" Target="../media/image532.png"/><Relationship Id="rId158" Type="http://schemas.openxmlformats.org/officeDocument/2006/relationships/customXml" Target="../ink/ink3844.xml"/><Relationship Id="rId20" Type="http://schemas.openxmlformats.org/officeDocument/2006/relationships/image" Target="../media/image413.png"/><Relationship Id="rId41" Type="http://schemas.openxmlformats.org/officeDocument/2006/relationships/image" Target="../media/image421.png"/><Relationship Id="rId62" Type="http://schemas.openxmlformats.org/officeDocument/2006/relationships/customXml" Target="../ink/ink3796.xml"/><Relationship Id="rId83" Type="http://schemas.openxmlformats.org/officeDocument/2006/relationships/image" Target="../media/image505.png"/><Relationship Id="rId88" Type="http://schemas.openxmlformats.org/officeDocument/2006/relationships/customXml" Target="../ink/ink3809.xml"/><Relationship Id="rId111" Type="http://schemas.openxmlformats.org/officeDocument/2006/relationships/image" Target="../media/image519.png"/><Relationship Id="rId132" Type="http://schemas.openxmlformats.org/officeDocument/2006/relationships/customXml" Target="../ink/ink3831.xml"/><Relationship Id="rId153" Type="http://schemas.openxmlformats.org/officeDocument/2006/relationships/image" Target="../media/image540.png"/><Relationship Id="rId174" Type="http://schemas.openxmlformats.org/officeDocument/2006/relationships/image" Target="../media/image550.png"/><Relationship Id="rId179" Type="http://schemas.openxmlformats.org/officeDocument/2006/relationships/customXml" Target="../ink/ink3855.xml"/><Relationship Id="rId195" Type="http://schemas.openxmlformats.org/officeDocument/2006/relationships/customXml" Target="../ink/ink3863.xml"/><Relationship Id="rId209" Type="http://schemas.openxmlformats.org/officeDocument/2006/relationships/customXml" Target="../ink/ink3870.xml"/><Relationship Id="rId190" Type="http://schemas.openxmlformats.org/officeDocument/2006/relationships/image" Target="../media/image558.png"/><Relationship Id="rId204" Type="http://schemas.openxmlformats.org/officeDocument/2006/relationships/image" Target="../media/image565.png"/><Relationship Id="rId15" Type="http://schemas.openxmlformats.org/officeDocument/2006/relationships/image" Target="../media/image411.png"/><Relationship Id="rId36" Type="http://schemas.openxmlformats.org/officeDocument/2006/relationships/customXml" Target="../ink/ink3783.xml"/><Relationship Id="rId57" Type="http://schemas.openxmlformats.org/officeDocument/2006/relationships/image" Target="../media/image429.png"/><Relationship Id="rId106" Type="http://schemas.openxmlformats.org/officeDocument/2006/relationships/customXml" Target="../ink/ink3818.xml"/><Relationship Id="rId127" Type="http://schemas.openxmlformats.org/officeDocument/2006/relationships/image" Target="../media/image527.png"/><Relationship Id="rId10" Type="http://schemas.openxmlformats.org/officeDocument/2006/relationships/customXml" Target="../ink/ink3768.xml"/><Relationship Id="rId31" Type="http://schemas.openxmlformats.org/officeDocument/2006/relationships/customXml" Target="../ink/ink3780.xml"/><Relationship Id="rId52" Type="http://schemas.openxmlformats.org/officeDocument/2006/relationships/customXml" Target="../ink/ink3791.xml"/><Relationship Id="rId73" Type="http://schemas.openxmlformats.org/officeDocument/2006/relationships/image" Target="../media/image437.png"/><Relationship Id="rId78" Type="http://schemas.openxmlformats.org/officeDocument/2006/relationships/customXml" Target="../ink/ink3804.xml"/><Relationship Id="rId94" Type="http://schemas.openxmlformats.org/officeDocument/2006/relationships/customXml" Target="../ink/ink3812.xml"/><Relationship Id="rId99" Type="http://schemas.openxmlformats.org/officeDocument/2006/relationships/image" Target="../media/image513.png"/><Relationship Id="rId101" Type="http://schemas.openxmlformats.org/officeDocument/2006/relationships/image" Target="../media/image514.png"/><Relationship Id="rId122" Type="http://schemas.openxmlformats.org/officeDocument/2006/relationships/customXml" Target="../ink/ink3826.xml"/><Relationship Id="rId143" Type="http://schemas.openxmlformats.org/officeDocument/2006/relationships/image" Target="../media/image535.png"/><Relationship Id="rId148" Type="http://schemas.openxmlformats.org/officeDocument/2006/relationships/customXml" Target="../ink/ink3839.xml"/><Relationship Id="rId164" Type="http://schemas.openxmlformats.org/officeDocument/2006/relationships/image" Target="../media/image545.png"/><Relationship Id="rId169" Type="http://schemas.openxmlformats.org/officeDocument/2006/relationships/customXml" Target="../ink/ink3850.xml"/><Relationship Id="rId185" Type="http://schemas.openxmlformats.org/officeDocument/2006/relationships/customXml" Target="../ink/ink3858.xml"/><Relationship Id="rId4" Type="http://schemas.openxmlformats.org/officeDocument/2006/relationships/customXml" Target="../ink/ink3765.xml"/><Relationship Id="rId9" Type="http://schemas.openxmlformats.org/officeDocument/2006/relationships/image" Target="../media/image408.png"/><Relationship Id="rId180" Type="http://schemas.openxmlformats.org/officeDocument/2006/relationships/image" Target="../media/image553.png"/><Relationship Id="rId210" Type="http://schemas.openxmlformats.org/officeDocument/2006/relationships/image" Target="../media/image568.png"/><Relationship Id="rId215" Type="http://schemas.openxmlformats.org/officeDocument/2006/relationships/customXml" Target="../ink/ink3873.xml"/><Relationship Id="rId26" Type="http://schemas.openxmlformats.org/officeDocument/2006/relationships/customXml" Target="../ink/ink3777.xml"/><Relationship Id="rId47" Type="http://schemas.openxmlformats.org/officeDocument/2006/relationships/image" Target="../media/image424.png"/><Relationship Id="rId68" Type="http://schemas.openxmlformats.org/officeDocument/2006/relationships/customXml" Target="../ink/ink3799.xml"/><Relationship Id="rId89" Type="http://schemas.openxmlformats.org/officeDocument/2006/relationships/image" Target="../media/image508.png"/><Relationship Id="rId112" Type="http://schemas.openxmlformats.org/officeDocument/2006/relationships/customXml" Target="../ink/ink3821.xml"/><Relationship Id="rId133" Type="http://schemas.openxmlformats.org/officeDocument/2006/relationships/image" Target="../media/image530.png"/><Relationship Id="rId154" Type="http://schemas.openxmlformats.org/officeDocument/2006/relationships/customXml" Target="../ink/ink3842.xml"/><Relationship Id="rId175" Type="http://schemas.openxmlformats.org/officeDocument/2006/relationships/customXml" Target="../ink/ink3853.xml"/><Relationship Id="rId196" Type="http://schemas.openxmlformats.org/officeDocument/2006/relationships/image" Target="../media/image561.png"/><Relationship Id="rId200" Type="http://schemas.openxmlformats.org/officeDocument/2006/relationships/image" Target="../media/image563.png"/><Relationship Id="rId16" Type="http://schemas.openxmlformats.org/officeDocument/2006/relationships/customXml" Target="../ink/ink3771.xml"/><Relationship Id="rId37" Type="http://schemas.openxmlformats.org/officeDocument/2006/relationships/image" Target="../media/image419.png"/><Relationship Id="rId58" Type="http://schemas.openxmlformats.org/officeDocument/2006/relationships/customXml" Target="../ink/ink3794.xml"/><Relationship Id="rId79" Type="http://schemas.openxmlformats.org/officeDocument/2006/relationships/image" Target="../media/image469.png"/><Relationship Id="rId102" Type="http://schemas.openxmlformats.org/officeDocument/2006/relationships/customXml" Target="../ink/ink3816.xml"/><Relationship Id="rId123" Type="http://schemas.openxmlformats.org/officeDocument/2006/relationships/image" Target="../media/image525.png"/><Relationship Id="rId144" Type="http://schemas.openxmlformats.org/officeDocument/2006/relationships/customXml" Target="../ink/ink3837.xml"/><Relationship Id="rId90" Type="http://schemas.openxmlformats.org/officeDocument/2006/relationships/customXml" Target="../ink/ink3810.xml"/><Relationship Id="rId165" Type="http://schemas.openxmlformats.org/officeDocument/2006/relationships/customXml" Target="../ink/ink3848.xml"/><Relationship Id="rId186" Type="http://schemas.openxmlformats.org/officeDocument/2006/relationships/image" Target="../media/image556.png"/><Relationship Id="rId211" Type="http://schemas.openxmlformats.org/officeDocument/2006/relationships/customXml" Target="../ink/ink3871.xml"/><Relationship Id="rId27" Type="http://schemas.openxmlformats.org/officeDocument/2006/relationships/image" Target="../media/image416.png"/><Relationship Id="rId48" Type="http://schemas.openxmlformats.org/officeDocument/2006/relationships/customXml" Target="../ink/ink3789.xml"/><Relationship Id="rId69" Type="http://schemas.openxmlformats.org/officeDocument/2006/relationships/image" Target="../media/image435.png"/><Relationship Id="rId113" Type="http://schemas.openxmlformats.org/officeDocument/2006/relationships/image" Target="../media/image520.png"/><Relationship Id="rId134" Type="http://schemas.openxmlformats.org/officeDocument/2006/relationships/customXml" Target="../ink/ink3832.xml"/><Relationship Id="rId80" Type="http://schemas.openxmlformats.org/officeDocument/2006/relationships/customXml" Target="../ink/ink3805.xml"/><Relationship Id="rId155" Type="http://schemas.openxmlformats.org/officeDocument/2006/relationships/image" Target="../media/image541.png"/><Relationship Id="rId176" Type="http://schemas.openxmlformats.org/officeDocument/2006/relationships/image" Target="../media/image551.png"/><Relationship Id="rId197" Type="http://schemas.openxmlformats.org/officeDocument/2006/relationships/customXml" Target="../ink/ink3864.xml"/><Relationship Id="rId201" Type="http://schemas.openxmlformats.org/officeDocument/2006/relationships/customXml" Target="../ink/ink3866.xml"/><Relationship Id="rId17" Type="http://schemas.openxmlformats.org/officeDocument/2006/relationships/image" Target="../media/image412.png"/><Relationship Id="rId38" Type="http://schemas.openxmlformats.org/officeDocument/2006/relationships/customXml" Target="../ink/ink3784.xml"/><Relationship Id="rId59" Type="http://schemas.openxmlformats.org/officeDocument/2006/relationships/image" Target="../media/image430.png"/><Relationship Id="rId103" Type="http://schemas.openxmlformats.org/officeDocument/2006/relationships/image" Target="../media/image515.png"/><Relationship Id="rId124" Type="http://schemas.openxmlformats.org/officeDocument/2006/relationships/customXml" Target="../ink/ink3827.xml"/><Relationship Id="rId70" Type="http://schemas.openxmlformats.org/officeDocument/2006/relationships/customXml" Target="../ink/ink3800.xml"/><Relationship Id="rId91" Type="http://schemas.openxmlformats.org/officeDocument/2006/relationships/image" Target="../media/image509.png"/><Relationship Id="rId145" Type="http://schemas.openxmlformats.org/officeDocument/2006/relationships/image" Target="../media/image536.png"/><Relationship Id="rId166" Type="http://schemas.openxmlformats.org/officeDocument/2006/relationships/image" Target="../media/image546.png"/><Relationship Id="rId187" Type="http://schemas.openxmlformats.org/officeDocument/2006/relationships/customXml" Target="../ink/ink3859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569.png"/><Relationship Id="rId28" Type="http://schemas.openxmlformats.org/officeDocument/2006/relationships/customXml" Target="../ink/ink3778.xml"/><Relationship Id="rId49" Type="http://schemas.openxmlformats.org/officeDocument/2006/relationships/image" Target="../media/image425.png"/><Relationship Id="rId114" Type="http://schemas.openxmlformats.org/officeDocument/2006/relationships/customXml" Target="../ink/ink3822.xml"/><Relationship Id="rId60" Type="http://schemas.openxmlformats.org/officeDocument/2006/relationships/customXml" Target="../ink/ink3795.xml"/><Relationship Id="rId81" Type="http://schemas.openxmlformats.org/officeDocument/2006/relationships/image" Target="../media/image470.png"/><Relationship Id="rId135" Type="http://schemas.openxmlformats.org/officeDocument/2006/relationships/image" Target="../media/image531.png"/><Relationship Id="rId156" Type="http://schemas.openxmlformats.org/officeDocument/2006/relationships/customXml" Target="../ink/ink3843.xml"/><Relationship Id="rId177" Type="http://schemas.openxmlformats.org/officeDocument/2006/relationships/customXml" Target="../ink/ink3854.xml"/><Relationship Id="rId198" Type="http://schemas.openxmlformats.org/officeDocument/2006/relationships/image" Target="../media/image562.png"/><Relationship Id="rId202" Type="http://schemas.openxmlformats.org/officeDocument/2006/relationships/image" Target="../media/image564.png"/><Relationship Id="rId18" Type="http://schemas.openxmlformats.org/officeDocument/2006/relationships/customXml" Target="../ink/ink3772.xml"/><Relationship Id="rId39" Type="http://schemas.openxmlformats.org/officeDocument/2006/relationships/image" Target="../media/image420.png"/><Relationship Id="rId50" Type="http://schemas.openxmlformats.org/officeDocument/2006/relationships/customXml" Target="../ink/ink3790.xml"/><Relationship Id="rId104" Type="http://schemas.openxmlformats.org/officeDocument/2006/relationships/customXml" Target="../ink/ink3817.xml"/><Relationship Id="rId125" Type="http://schemas.openxmlformats.org/officeDocument/2006/relationships/image" Target="../media/image526.png"/><Relationship Id="rId146" Type="http://schemas.openxmlformats.org/officeDocument/2006/relationships/customXml" Target="../ink/ink3838.xml"/><Relationship Id="rId167" Type="http://schemas.openxmlformats.org/officeDocument/2006/relationships/customXml" Target="../ink/ink3849.xml"/><Relationship Id="rId188" Type="http://schemas.openxmlformats.org/officeDocument/2006/relationships/image" Target="../media/image557.png"/><Relationship Id="rId71" Type="http://schemas.openxmlformats.org/officeDocument/2006/relationships/image" Target="../media/image436.png"/><Relationship Id="rId92" Type="http://schemas.openxmlformats.org/officeDocument/2006/relationships/customXml" Target="../ink/ink3811.xml"/><Relationship Id="rId213" Type="http://schemas.openxmlformats.org/officeDocument/2006/relationships/customXml" Target="../ink/ink3872.xml"/><Relationship Id="rId2" Type="http://schemas.openxmlformats.org/officeDocument/2006/relationships/customXml" Target="../ink/ink3764.xml"/><Relationship Id="rId29" Type="http://schemas.openxmlformats.org/officeDocument/2006/relationships/customXml" Target="../ink/ink3779.xml"/><Relationship Id="rId40" Type="http://schemas.openxmlformats.org/officeDocument/2006/relationships/customXml" Target="../ink/ink3785.xml"/><Relationship Id="rId115" Type="http://schemas.openxmlformats.org/officeDocument/2006/relationships/image" Target="../media/image521.png"/><Relationship Id="rId136" Type="http://schemas.openxmlformats.org/officeDocument/2006/relationships/customXml" Target="../ink/ink3833.xml"/><Relationship Id="rId157" Type="http://schemas.openxmlformats.org/officeDocument/2006/relationships/image" Target="../media/image542.png"/><Relationship Id="rId178" Type="http://schemas.openxmlformats.org/officeDocument/2006/relationships/image" Target="../media/image552.png"/><Relationship Id="rId61" Type="http://schemas.openxmlformats.org/officeDocument/2006/relationships/image" Target="../media/image431.png"/><Relationship Id="rId82" Type="http://schemas.openxmlformats.org/officeDocument/2006/relationships/customXml" Target="../ink/ink3806.xml"/><Relationship Id="rId199" Type="http://schemas.openxmlformats.org/officeDocument/2006/relationships/customXml" Target="../ink/ink3865.xml"/><Relationship Id="rId203" Type="http://schemas.openxmlformats.org/officeDocument/2006/relationships/customXml" Target="../ink/ink386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100.xml"/><Relationship Id="rId26" Type="http://schemas.openxmlformats.org/officeDocument/2006/relationships/customXml" Target="../ink/ink104.xml"/><Relationship Id="rId39" Type="http://schemas.openxmlformats.org/officeDocument/2006/relationships/image" Target="../media/image23.png"/><Relationship Id="rId21" Type="http://schemas.openxmlformats.org/officeDocument/2006/relationships/image" Target="../media/image13.png"/><Relationship Id="rId34" Type="http://schemas.openxmlformats.org/officeDocument/2006/relationships/customXml" Target="../ink/ink108.xml"/><Relationship Id="rId42" Type="http://schemas.openxmlformats.org/officeDocument/2006/relationships/customXml" Target="../ink/ink112.xml"/><Relationship Id="rId47" Type="http://schemas.openxmlformats.org/officeDocument/2006/relationships/image" Target="../media/image27.png"/><Relationship Id="rId50" Type="http://schemas.openxmlformats.org/officeDocument/2006/relationships/customXml" Target="../ink/ink116.xml"/><Relationship Id="rId7" Type="http://schemas.openxmlformats.org/officeDocument/2006/relationships/image" Target="../media/image5.png"/><Relationship Id="rId2" Type="http://schemas.openxmlformats.org/officeDocument/2006/relationships/customXml" Target="../ink/ink92.xml"/><Relationship Id="rId16" Type="http://schemas.openxmlformats.org/officeDocument/2006/relationships/customXml" Target="../ink/ink99.xml"/><Relationship Id="rId29" Type="http://schemas.openxmlformats.org/officeDocument/2006/relationships/image" Target="../media/image17.png"/><Relationship Id="rId11" Type="http://schemas.openxmlformats.org/officeDocument/2006/relationships/image" Target="../media/image7.png"/><Relationship Id="rId24" Type="http://schemas.openxmlformats.org/officeDocument/2006/relationships/customXml" Target="../ink/ink103.xml"/><Relationship Id="rId32" Type="http://schemas.openxmlformats.org/officeDocument/2006/relationships/customXml" Target="../ink/ink107.xml"/><Relationship Id="rId37" Type="http://schemas.openxmlformats.org/officeDocument/2006/relationships/image" Target="../media/image22.png"/><Relationship Id="rId40" Type="http://schemas.openxmlformats.org/officeDocument/2006/relationships/customXml" Target="../ink/ink111.xml"/><Relationship Id="rId45" Type="http://schemas.openxmlformats.org/officeDocument/2006/relationships/image" Target="../media/image26.png"/><Relationship Id="rId53" Type="http://schemas.openxmlformats.org/officeDocument/2006/relationships/image" Target="../media/image30.png"/><Relationship Id="rId5" Type="http://schemas.openxmlformats.org/officeDocument/2006/relationships/image" Target="../media/image4.png"/><Relationship Id="rId10" Type="http://schemas.openxmlformats.org/officeDocument/2006/relationships/customXml" Target="../ink/ink96.xml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4" Type="http://schemas.openxmlformats.org/officeDocument/2006/relationships/customXml" Target="../ink/ink113.xml"/><Relationship Id="rId52" Type="http://schemas.openxmlformats.org/officeDocument/2006/relationships/customXml" Target="../ink/ink117.xml"/><Relationship Id="rId4" Type="http://schemas.openxmlformats.org/officeDocument/2006/relationships/customXml" Target="../ink/ink93.xml"/><Relationship Id="rId9" Type="http://schemas.openxmlformats.org/officeDocument/2006/relationships/image" Target="../media/image6.png"/><Relationship Id="rId14" Type="http://schemas.openxmlformats.org/officeDocument/2006/relationships/customXml" Target="../ink/ink98.xml"/><Relationship Id="rId22" Type="http://schemas.openxmlformats.org/officeDocument/2006/relationships/customXml" Target="../ink/ink102.xml"/><Relationship Id="rId27" Type="http://schemas.openxmlformats.org/officeDocument/2006/relationships/image" Target="../media/image16.png"/><Relationship Id="rId30" Type="http://schemas.openxmlformats.org/officeDocument/2006/relationships/customXml" Target="../ink/ink106.xml"/><Relationship Id="rId35" Type="http://schemas.openxmlformats.org/officeDocument/2006/relationships/image" Target="../media/image20.png"/><Relationship Id="rId43" Type="http://schemas.openxmlformats.org/officeDocument/2006/relationships/image" Target="../media/image25.png"/><Relationship Id="rId48" Type="http://schemas.openxmlformats.org/officeDocument/2006/relationships/customXml" Target="../ink/ink115.xml"/><Relationship Id="rId8" Type="http://schemas.openxmlformats.org/officeDocument/2006/relationships/customXml" Target="../ink/ink95.xml"/><Relationship Id="rId51" Type="http://schemas.openxmlformats.org/officeDocument/2006/relationships/image" Target="../media/image29.png"/><Relationship Id="rId3" Type="http://schemas.openxmlformats.org/officeDocument/2006/relationships/image" Target="../media/image3.png"/><Relationship Id="rId12" Type="http://schemas.openxmlformats.org/officeDocument/2006/relationships/customXml" Target="../ink/ink97.xml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110.xml"/><Relationship Id="rId46" Type="http://schemas.openxmlformats.org/officeDocument/2006/relationships/customXml" Target="../ink/ink114.xml"/><Relationship Id="rId20" Type="http://schemas.openxmlformats.org/officeDocument/2006/relationships/customXml" Target="../ink/ink101.xml"/><Relationship Id="rId41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4.xml"/><Relationship Id="rId15" Type="http://schemas.openxmlformats.org/officeDocument/2006/relationships/image" Target="../media/image9.png"/><Relationship Id="rId23" Type="http://schemas.openxmlformats.org/officeDocument/2006/relationships/image" Target="../media/image14.png"/><Relationship Id="rId28" Type="http://schemas.openxmlformats.org/officeDocument/2006/relationships/customXml" Target="../ink/ink105.xml"/><Relationship Id="rId36" Type="http://schemas.openxmlformats.org/officeDocument/2006/relationships/customXml" Target="../ink/ink109.xml"/><Relationship Id="rId49" Type="http://schemas.openxmlformats.org/officeDocument/2006/relationships/image" Target="../media/image28.png"/></Relationships>
</file>

<file path=ppt/slides/_rels/slide8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2.png"/><Relationship Id="rId21" Type="http://schemas.openxmlformats.org/officeDocument/2006/relationships/customXml" Target="../ink/ink3884.xml"/><Relationship Id="rId42" Type="http://schemas.openxmlformats.org/officeDocument/2006/relationships/customXml" Target="../ink/ink3896.xml"/><Relationship Id="rId63" Type="http://schemas.openxmlformats.org/officeDocument/2006/relationships/image" Target="../media/image432.png"/><Relationship Id="rId84" Type="http://schemas.openxmlformats.org/officeDocument/2006/relationships/customXml" Target="../ink/ink3917.xml"/><Relationship Id="rId138" Type="http://schemas.openxmlformats.org/officeDocument/2006/relationships/customXml" Target="../ink/ink3944.xml"/><Relationship Id="rId159" Type="http://schemas.openxmlformats.org/officeDocument/2006/relationships/image" Target="../media/image543.png"/><Relationship Id="rId170" Type="http://schemas.openxmlformats.org/officeDocument/2006/relationships/image" Target="../media/image548.png"/><Relationship Id="rId191" Type="http://schemas.openxmlformats.org/officeDocument/2006/relationships/customXml" Target="../ink/ink3971.xml"/><Relationship Id="rId205" Type="http://schemas.openxmlformats.org/officeDocument/2006/relationships/customXml" Target="../ink/ink3978.xml"/><Relationship Id="rId107" Type="http://schemas.openxmlformats.org/officeDocument/2006/relationships/image" Target="../media/image517.png"/><Relationship Id="rId11" Type="http://schemas.openxmlformats.org/officeDocument/2006/relationships/image" Target="../media/image409.png"/><Relationship Id="rId32" Type="http://schemas.openxmlformats.org/officeDocument/2006/relationships/image" Target="../media/image418.png"/><Relationship Id="rId53" Type="http://schemas.openxmlformats.org/officeDocument/2006/relationships/image" Target="../media/image427.png"/><Relationship Id="rId74" Type="http://schemas.openxmlformats.org/officeDocument/2006/relationships/customXml" Target="../ink/ink3912.xml"/><Relationship Id="rId128" Type="http://schemas.openxmlformats.org/officeDocument/2006/relationships/customXml" Target="../ink/ink3939.xml"/><Relationship Id="rId149" Type="http://schemas.openxmlformats.org/officeDocument/2006/relationships/image" Target="../media/image538.png"/><Relationship Id="rId5" Type="http://schemas.openxmlformats.org/officeDocument/2006/relationships/image" Target="../media/image407.png"/><Relationship Id="rId95" Type="http://schemas.openxmlformats.org/officeDocument/2006/relationships/image" Target="../media/image511.png"/><Relationship Id="rId160" Type="http://schemas.openxmlformats.org/officeDocument/2006/relationships/customXml" Target="../ink/ink3955.xml"/><Relationship Id="rId181" Type="http://schemas.openxmlformats.org/officeDocument/2006/relationships/customXml" Target="../ink/ink3966.xml"/><Relationship Id="rId216" Type="http://schemas.openxmlformats.org/officeDocument/2006/relationships/image" Target="../media/image571.png"/><Relationship Id="rId22" Type="http://schemas.openxmlformats.org/officeDocument/2006/relationships/customXml" Target="../ink/ink3885.xml"/><Relationship Id="rId43" Type="http://schemas.openxmlformats.org/officeDocument/2006/relationships/image" Target="../media/image422.png"/><Relationship Id="rId64" Type="http://schemas.openxmlformats.org/officeDocument/2006/relationships/customXml" Target="../ink/ink3907.xml"/><Relationship Id="rId118" Type="http://schemas.openxmlformats.org/officeDocument/2006/relationships/customXml" Target="../ink/ink3934.xml"/><Relationship Id="rId139" Type="http://schemas.openxmlformats.org/officeDocument/2006/relationships/image" Target="../media/image533.png"/><Relationship Id="rId85" Type="http://schemas.openxmlformats.org/officeDocument/2006/relationships/image" Target="../media/image506.png"/><Relationship Id="rId150" Type="http://schemas.openxmlformats.org/officeDocument/2006/relationships/customXml" Target="../ink/ink3950.xml"/><Relationship Id="rId171" Type="http://schemas.openxmlformats.org/officeDocument/2006/relationships/customXml" Target="../ink/ink3961.xml"/><Relationship Id="rId192" Type="http://schemas.openxmlformats.org/officeDocument/2006/relationships/image" Target="../media/image559.png"/><Relationship Id="rId206" Type="http://schemas.openxmlformats.org/officeDocument/2006/relationships/image" Target="../media/image566.png"/><Relationship Id="rId12" Type="http://schemas.openxmlformats.org/officeDocument/2006/relationships/customXml" Target="../ink/ink3879.xml"/><Relationship Id="rId33" Type="http://schemas.openxmlformats.org/officeDocument/2006/relationships/customXml" Target="../ink/ink3891.xml"/><Relationship Id="rId108" Type="http://schemas.openxmlformats.org/officeDocument/2006/relationships/customXml" Target="../ink/ink3929.xml"/><Relationship Id="rId129" Type="http://schemas.openxmlformats.org/officeDocument/2006/relationships/image" Target="../media/image528.png"/><Relationship Id="rId54" Type="http://schemas.openxmlformats.org/officeDocument/2006/relationships/customXml" Target="../ink/ink3902.xml"/><Relationship Id="rId75" Type="http://schemas.openxmlformats.org/officeDocument/2006/relationships/image" Target="../media/image467.png"/><Relationship Id="rId96" Type="http://schemas.openxmlformats.org/officeDocument/2006/relationships/customXml" Target="../ink/ink3923.xml"/><Relationship Id="rId140" Type="http://schemas.openxmlformats.org/officeDocument/2006/relationships/customXml" Target="../ink/ink3945.xml"/><Relationship Id="rId161" Type="http://schemas.openxmlformats.org/officeDocument/2006/relationships/customXml" Target="../ink/ink3956.xml"/><Relationship Id="rId182" Type="http://schemas.openxmlformats.org/officeDocument/2006/relationships/image" Target="../media/image554.png"/><Relationship Id="rId217" Type="http://schemas.openxmlformats.org/officeDocument/2006/relationships/customXml" Target="../ink/ink3984.xml"/><Relationship Id="rId6" Type="http://schemas.openxmlformats.org/officeDocument/2006/relationships/customXml" Target="../ink/ink3876.xml"/><Relationship Id="rId23" Type="http://schemas.openxmlformats.org/officeDocument/2006/relationships/image" Target="../media/image414.png"/><Relationship Id="rId119" Type="http://schemas.openxmlformats.org/officeDocument/2006/relationships/image" Target="../media/image523.png"/><Relationship Id="rId44" Type="http://schemas.openxmlformats.org/officeDocument/2006/relationships/customXml" Target="../ink/ink3897.xml"/><Relationship Id="rId65" Type="http://schemas.openxmlformats.org/officeDocument/2006/relationships/image" Target="../media/image433.png"/><Relationship Id="rId86" Type="http://schemas.openxmlformats.org/officeDocument/2006/relationships/customXml" Target="../ink/ink3918.xml"/><Relationship Id="rId130" Type="http://schemas.openxmlformats.org/officeDocument/2006/relationships/customXml" Target="../ink/ink3940.xml"/><Relationship Id="rId151" Type="http://schemas.openxmlformats.org/officeDocument/2006/relationships/image" Target="../media/image539.png"/><Relationship Id="rId172" Type="http://schemas.openxmlformats.org/officeDocument/2006/relationships/image" Target="../media/image549.png"/><Relationship Id="rId193" Type="http://schemas.openxmlformats.org/officeDocument/2006/relationships/customXml" Target="../ink/ink3972.xml"/><Relationship Id="rId207" Type="http://schemas.openxmlformats.org/officeDocument/2006/relationships/customXml" Target="../ink/ink3979.xml"/><Relationship Id="rId13" Type="http://schemas.openxmlformats.org/officeDocument/2006/relationships/image" Target="../media/image410.png"/><Relationship Id="rId109" Type="http://schemas.openxmlformats.org/officeDocument/2006/relationships/image" Target="../media/image518.png"/><Relationship Id="rId34" Type="http://schemas.openxmlformats.org/officeDocument/2006/relationships/image" Target="../media/image380.png"/><Relationship Id="rId55" Type="http://schemas.openxmlformats.org/officeDocument/2006/relationships/image" Target="../media/image428.png"/><Relationship Id="rId76" Type="http://schemas.openxmlformats.org/officeDocument/2006/relationships/customXml" Target="../ink/ink3913.xml"/><Relationship Id="rId97" Type="http://schemas.openxmlformats.org/officeDocument/2006/relationships/image" Target="../media/image512.png"/><Relationship Id="rId120" Type="http://schemas.openxmlformats.org/officeDocument/2006/relationships/customXml" Target="../ink/ink3935.xml"/><Relationship Id="rId141" Type="http://schemas.openxmlformats.org/officeDocument/2006/relationships/image" Target="../media/image534.png"/><Relationship Id="rId7" Type="http://schemas.openxmlformats.org/officeDocument/2006/relationships/image" Target="../media/image53.png"/><Relationship Id="rId162" Type="http://schemas.openxmlformats.org/officeDocument/2006/relationships/image" Target="../media/image544.png"/><Relationship Id="rId183" Type="http://schemas.openxmlformats.org/officeDocument/2006/relationships/customXml" Target="../ink/ink3967.xml"/><Relationship Id="rId218" Type="http://schemas.openxmlformats.org/officeDocument/2006/relationships/image" Target="../media/image572.png"/><Relationship Id="rId24" Type="http://schemas.openxmlformats.org/officeDocument/2006/relationships/customXml" Target="../ink/ink3886.xml"/><Relationship Id="rId45" Type="http://schemas.openxmlformats.org/officeDocument/2006/relationships/image" Target="../media/image423.png"/><Relationship Id="rId66" Type="http://schemas.openxmlformats.org/officeDocument/2006/relationships/customXml" Target="../ink/ink3908.xml"/><Relationship Id="rId87" Type="http://schemas.openxmlformats.org/officeDocument/2006/relationships/image" Target="../media/image507.png"/><Relationship Id="rId110" Type="http://schemas.openxmlformats.org/officeDocument/2006/relationships/customXml" Target="../ink/ink3930.xml"/><Relationship Id="rId131" Type="http://schemas.openxmlformats.org/officeDocument/2006/relationships/image" Target="../media/image529.png"/><Relationship Id="rId152" Type="http://schemas.openxmlformats.org/officeDocument/2006/relationships/customXml" Target="../ink/ink3951.xml"/><Relationship Id="rId173" Type="http://schemas.openxmlformats.org/officeDocument/2006/relationships/customXml" Target="../ink/ink3962.xml"/><Relationship Id="rId194" Type="http://schemas.openxmlformats.org/officeDocument/2006/relationships/image" Target="../media/image560.png"/><Relationship Id="rId208" Type="http://schemas.openxmlformats.org/officeDocument/2006/relationships/image" Target="../media/image567.png"/><Relationship Id="rId14" Type="http://schemas.openxmlformats.org/officeDocument/2006/relationships/customXml" Target="../ink/ink3880.xml"/><Relationship Id="rId30" Type="http://schemas.openxmlformats.org/officeDocument/2006/relationships/image" Target="../media/image417.png"/><Relationship Id="rId35" Type="http://schemas.openxmlformats.org/officeDocument/2006/relationships/customXml" Target="../ink/ink3892.xml"/><Relationship Id="rId56" Type="http://schemas.openxmlformats.org/officeDocument/2006/relationships/customXml" Target="../ink/ink3903.xml"/><Relationship Id="rId77" Type="http://schemas.openxmlformats.org/officeDocument/2006/relationships/image" Target="../media/image468.png"/><Relationship Id="rId100" Type="http://schemas.openxmlformats.org/officeDocument/2006/relationships/customXml" Target="../ink/ink3925.xml"/><Relationship Id="rId105" Type="http://schemas.openxmlformats.org/officeDocument/2006/relationships/image" Target="../media/image516.png"/><Relationship Id="rId126" Type="http://schemas.openxmlformats.org/officeDocument/2006/relationships/customXml" Target="../ink/ink3938.xml"/><Relationship Id="rId147" Type="http://schemas.openxmlformats.org/officeDocument/2006/relationships/image" Target="../media/image537.png"/><Relationship Id="rId168" Type="http://schemas.openxmlformats.org/officeDocument/2006/relationships/image" Target="../media/image547.png"/><Relationship Id="rId8" Type="http://schemas.openxmlformats.org/officeDocument/2006/relationships/customXml" Target="../ink/ink3877.xml"/><Relationship Id="rId51" Type="http://schemas.openxmlformats.org/officeDocument/2006/relationships/image" Target="../media/image426.png"/><Relationship Id="rId72" Type="http://schemas.openxmlformats.org/officeDocument/2006/relationships/customXml" Target="../ink/ink3911.xml"/><Relationship Id="rId93" Type="http://schemas.openxmlformats.org/officeDocument/2006/relationships/image" Target="../media/image510.png"/><Relationship Id="rId98" Type="http://schemas.openxmlformats.org/officeDocument/2006/relationships/customXml" Target="../ink/ink3924.xml"/><Relationship Id="rId121" Type="http://schemas.openxmlformats.org/officeDocument/2006/relationships/image" Target="../media/image524.png"/><Relationship Id="rId142" Type="http://schemas.openxmlformats.org/officeDocument/2006/relationships/customXml" Target="../ink/ink3946.xml"/><Relationship Id="rId163" Type="http://schemas.openxmlformats.org/officeDocument/2006/relationships/customXml" Target="../ink/ink3957.xml"/><Relationship Id="rId184" Type="http://schemas.openxmlformats.org/officeDocument/2006/relationships/image" Target="../media/image555.png"/><Relationship Id="rId189" Type="http://schemas.openxmlformats.org/officeDocument/2006/relationships/customXml" Target="../ink/ink3970.xml"/><Relationship Id="rId3" Type="http://schemas.openxmlformats.org/officeDocument/2006/relationships/image" Target="../media/image406.png"/><Relationship Id="rId214" Type="http://schemas.openxmlformats.org/officeDocument/2006/relationships/image" Target="../media/image570.png"/><Relationship Id="rId25" Type="http://schemas.openxmlformats.org/officeDocument/2006/relationships/image" Target="../media/image415.png"/><Relationship Id="rId46" Type="http://schemas.openxmlformats.org/officeDocument/2006/relationships/customXml" Target="../ink/ink3898.xml"/><Relationship Id="rId67" Type="http://schemas.openxmlformats.org/officeDocument/2006/relationships/image" Target="../media/image434.png"/><Relationship Id="rId116" Type="http://schemas.openxmlformats.org/officeDocument/2006/relationships/customXml" Target="../ink/ink3933.xml"/><Relationship Id="rId137" Type="http://schemas.openxmlformats.org/officeDocument/2006/relationships/image" Target="../media/image532.png"/><Relationship Id="rId158" Type="http://schemas.openxmlformats.org/officeDocument/2006/relationships/customXml" Target="../ink/ink3954.xml"/><Relationship Id="rId20" Type="http://schemas.openxmlformats.org/officeDocument/2006/relationships/image" Target="../media/image413.png"/><Relationship Id="rId41" Type="http://schemas.openxmlformats.org/officeDocument/2006/relationships/image" Target="../media/image421.png"/><Relationship Id="rId62" Type="http://schemas.openxmlformats.org/officeDocument/2006/relationships/customXml" Target="../ink/ink3906.xml"/><Relationship Id="rId83" Type="http://schemas.openxmlformats.org/officeDocument/2006/relationships/image" Target="../media/image505.png"/><Relationship Id="rId88" Type="http://schemas.openxmlformats.org/officeDocument/2006/relationships/customXml" Target="../ink/ink3919.xml"/><Relationship Id="rId111" Type="http://schemas.openxmlformats.org/officeDocument/2006/relationships/image" Target="../media/image519.png"/><Relationship Id="rId132" Type="http://schemas.openxmlformats.org/officeDocument/2006/relationships/customXml" Target="../ink/ink3941.xml"/><Relationship Id="rId153" Type="http://schemas.openxmlformats.org/officeDocument/2006/relationships/image" Target="../media/image540.png"/><Relationship Id="rId174" Type="http://schemas.openxmlformats.org/officeDocument/2006/relationships/image" Target="../media/image550.png"/><Relationship Id="rId179" Type="http://schemas.openxmlformats.org/officeDocument/2006/relationships/customXml" Target="../ink/ink3965.xml"/><Relationship Id="rId195" Type="http://schemas.openxmlformats.org/officeDocument/2006/relationships/customXml" Target="../ink/ink3973.xml"/><Relationship Id="rId209" Type="http://schemas.openxmlformats.org/officeDocument/2006/relationships/customXml" Target="../ink/ink3980.xml"/><Relationship Id="rId190" Type="http://schemas.openxmlformats.org/officeDocument/2006/relationships/image" Target="../media/image558.png"/><Relationship Id="rId204" Type="http://schemas.openxmlformats.org/officeDocument/2006/relationships/image" Target="../media/image565.png"/><Relationship Id="rId15" Type="http://schemas.openxmlformats.org/officeDocument/2006/relationships/image" Target="../media/image411.png"/><Relationship Id="rId36" Type="http://schemas.openxmlformats.org/officeDocument/2006/relationships/customXml" Target="../ink/ink3893.xml"/><Relationship Id="rId57" Type="http://schemas.openxmlformats.org/officeDocument/2006/relationships/image" Target="../media/image429.png"/><Relationship Id="rId106" Type="http://schemas.openxmlformats.org/officeDocument/2006/relationships/customXml" Target="../ink/ink3928.xml"/><Relationship Id="rId127" Type="http://schemas.openxmlformats.org/officeDocument/2006/relationships/image" Target="../media/image527.png"/><Relationship Id="rId10" Type="http://schemas.openxmlformats.org/officeDocument/2006/relationships/customXml" Target="../ink/ink3878.xml"/><Relationship Id="rId31" Type="http://schemas.openxmlformats.org/officeDocument/2006/relationships/customXml" Target="../ink/ink3890.xml"/><Relationship Id="rId52" Type="http://schemas.openxmlformats.org/officeDocument/2006/relationships/customXml" Target="../ink/ink3901.xml"/><Relationship Id="rId73" Type="http://schemas.openxmlformats.org/officeDocument/2006/relationships/image" Target="../media/image437.png"/><Relationship Id="rId78" Type="http://schemas.openxmlformats.org/officeDocument/2006/relationships/customXml" Target="../ink/ink3914.xml"/><Relationship Id="rId94" Type="http://schemas.openxmlformats.org/officeDocument/2006/relationships/customXml" Target="../ink/ink3922.xml"/><Relationship Id="rId99" Type="http://schemas.openxmlformats.org/officeDocument/2006/relationships/image" Target="../media/image513.png"/><Relationship Id="rId101" Type="http://schemas.openxmlformats.org/officeDocument/2006/relationships/image" Target="../media/image514.png"/><Relationship Id="rId122" Type="http://schemas.openxmlformats.org/officeDocument/2006/relationships/customXml" Target="../ink/ink3936.xml"/><Relationship Id="rId143" Type="http://schemas.openxmlformats.org/officeDocument/2006/relationships/image" Target="../media/image535.png"/><Relationship Id="rId148" Type="http://schemas.openxmlformats.org/officeDocument/2006/relationships/customXml" Target="../ink/ink3949.xml"/><Relationship Id="rId164" Type="http://schemas.openxmlformats.org/officeDocument/2006/relationships/image" Target="../media/image545.png"/><Relationship Id="rId169" Type="http://schemas.openxmlformats.org/officeDocument/2006/relationships/customXml" Target="../ink/ink3960.xml"/><Relationship Id="rId185" Type="http://schemas.openxmlformats.org/officeDocument/2006/relationships/customXml" Target="../ink/ink3968.xml"/><Relationship Id="rId4" Type="http://schemas.openxmlformats.org/officeDocument/2006/relationships/customXml" Target="../ink/ink3875.xml"/><Relationship Id="rId9" Type="http://schemas.openxmlformats.org/officeDocument/2006/relationships/image" Target="../media/image408.png"/><Relationship Id="rId180" Type="http://schemas.openxmlformats.org/officeDocument/2006/relationships/image" Target="../media/image553.png"/><Relationship Id="rId210" Type="http://schemas.openxmlformats.org/officeDocument/2006/relationships/image" Target="../media/image568.png"/><Relationship Id="rId215" Type="http://schemas.openxmlformats.org/officeDocument/2006/relationships/customXml" Target="../ink/ink3983.xml"/><Relationship Id="rId26" Type="http://schemas.openxmlformats.org/officeDocument/2006/relationships/customXml" Target="../ink/ink3887.xml"/><Relationship Id="rId47" Type="http://schemas.openxmlformats.org/officeDocument/2006/relationships/image" Target="../media/image424.png"/><Relationship Id="rId68" Type="http://schemas.openxmlformats.org/officeDocument/2006/relationships/customXml" Target="../ink/ink3909.xml"/><Relationship Id="rId89" Type="http://schemas.openxmlformats.org/officeDocument/2006/relationships/image" Target="../media/image508.png"/><Relationship Id="rId112" Type="http://schemas.openxmlformats.org/officeDocument/2006/relationships/customXml" Target="../ink/ink3931.xml"/><Relationship Id="rId133" Type="http://schemas.openxmlformats.org/officeDocument/2006/relationships/image" Target="../media/image530.png"/><Relationship Id="rId154" Type="http://schemas.openxmlformats.org/officeDocument/2006/relationships/customXml" Target="../ink/ink3952.xml"/><Relationship Id="rId175" Type="http://schemas.openxmlformats.org/officeDocument/2006/relationships/customXml" Target="../ink/ink3963.xml"/><Relationship Id="rId196" Type="http://schemas.openxmlformats.org/officeDocument/2006/relationships/image" Target="../media/image561.png"/><Relationship Id="rId200" Type="http://schemas.openxmlformats.org/officeDocument/2006/relationships/image" Target="../media/image563.png"/><Relationship Id="rId16" Type="http://schemas.openxmlformats.org/officeDocument/2006/relationships/customXml" Target="../ink/ink3881.xml"/><Relationship Id="rId37" Type="http://schemas.openxmlformats.org/officeDocument/2006/relationships/image" Target="../media/image419.png"/><Relationship Id="rId58" Type="http://schemas.openxmlformats.org/officeDocument/2006/relationships/customXml" Target="../ink/ink3904.xml"/><Relationship Id="rId79" Type="http://schemas.openxmlformats.org/officeDocument/2006/relationships/image" Target="../media/image469.png"/><Relationship Id="rId102" Type="http://schemas.openxmlformats.org/officeDocument/2006/relationships/customXml" Target="../ink/ink3926.xml"/><Relationship Id="rId123" Type="http://schemas.openxmlformats.org/officeDocument/2006/relationships/image" Target="../media/image525.png"/><Relationship Id="rId144" Type="http://schemas.openxmlformats.org/officeDocument/2006/relationships/customXml" Target="../ink/ink3947.xml"/><Relationship Id="rId90" Type="http://schemas.openxmlformats.org/officeDocument/2006/relationships/customXml" Target="../ink/ink3920.xml"/><Relationship Id="rId165" Type="http://schemas.openxmlformats.org/officeDocument/2006/relationships/customXml" Target="../ink/ink3958.xml"/><Relationship Id="rId186" Type="http://schemas.openxmlformats.org/officeDocument/2006/relationships/image" Target="../media/image556.png"/><Relationship Id="rId211" Type="http://schemas.openxmlformats.org/officeDocument/2006/relationships/customXml" Target="../ink/ink3981.xml"/><Relationship Id="rId27" Type="http://schemas.openxmlformats.org/officeDocument/2006/relationships/image" Target="../media/image416.png"/><Relationship Id="rId48" Type="http://schemas.openxmlformats.org/officeDocument/2006/relationships/customXml" Target="../ink/ink3899.xml"/><Relationship Id="rId69" Type="http://schemas.openxmlformats.org/officeDocument/2006/relationships/image" Target="../media/image435.png"/><Relationship Id="rId113" Type="http://schemas.openxmlformats.org/officeDocument/2006/relationships/image" Target="../media/image520.png"/><Relationship Id="rId134" Type="http://schemas.openxmlformats.org/officeDocument/2006/relationships/customXml" Target="../ink/ink3942.xml"/><Relationship Id="rId80" Type="http://schemas.openxmlformats.org/officeDocument/2006/relationships/customXml" Target="../ink/ink3915.xml"/><Relationship Id="rId155" Type="http://schemas.openxmlformats.org/officeDocument/2006/relationships/image" Target="../media/image541.png"/><Relationship Id="rId176" Type="http://schemas.openxmlformats.org/officeDocument/2006/relationships/image" Target="../media/image551.png"/><Relationship Id="rId197" Type="http://schemas.openxmlformats.org/officeDocument/2006/relationships/customXml" Target="../ink/ink3974.xml"/><Relationship Id="rId201" Type="http://schemas.openxmlformats.org/officeDocument/2006/relationships/customXml" Target="../ink/ink3976.xml"/><Relationship Id="rId17" Type="http://schemas.openxmlformats.org/officeDocument/2006/relationships/image" Target="../media/image412.png"/><Relationship Id="rId38" Type="http://schemas.openxmlformats.org/officeDocument/2006/relationships/customXml" Target="../ink/ink3894.xml"/><Relationship Id="rId59" Type="http://schemas.openxmlformats.org/officeDocument/2006/relationships/image" Target="../media/image430.png"/><Relationship Id="rId103" Type="http://schemas.openxmlformats.org/officeDocument/2006/relationships/image" Target="../media/image515.png"/><Relationship Id="rId124" Type="http://schemas.openxmlformats.org/officeDocument/2006/relationships/customXml" Target="../ink/ink3937.xml"/><Relationship Id="rId70" Type="http://schemas.openxmlformats.org/officeDocument/2006/relationships/customXml" Target="../ink/ink3910.xml"/><Relationship Id="rId91" Type="http://schemas.openxmlformats.org/officeDocument/2006/relationships/image" Target="../media/image509.png"/><Relationship Id="rId145" Type="http://schemas.openxmlformats.org/officeDocument/2006/relationships/image" Target="../media/image536.png"/><Relationship Id="rId166" Type="http://schemas.openxmlformats.org/officeDocument/2006/relationships/image" Target="../media/image546.png"/><Relationship Id="rId187" Type="http://schemas.openxmlformats.org/officeDocument/2006/relationships/customXml" Target="../ink/ink3969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569.png"/><Relationship Id="rId28" Type="http://schemas.openxmlformats.org/officeDocument/2006/relationships/customXml" Target="../ink/ink3888.xml"/><Relationship Id="rId49" Type="http://schemas.openxmlformats.org/officeDocument/2006/relationships/image" Target="../media/image425.png"/><Relationship Id="rId114" Type="http://schemas.openxmlformats.org/officeDocument/2006/relationships/customXml" Target="../ink/ink3932.xml"/><Relationship Id="rId60" Type="http://schemas.openxmlformats.org/officeDocument/2006/relationships/customXml" Target="../ink/ink3905.xml"/><Relationship Id="rId81" Type="http://schemas.openxmlformats.org/officeDocument/2006/relationships/image" Target="../media/image470.png"/><Relationship Id="rId135" Type="http://schemas.openxmlformats.org/officeDocument/2006/relationships/image" Target="../media/image531.png"/><Relationship Id="rId156" Type="http://schemas.openxmlformats.org/officeDocument/2006/relationships/customXml" Target="../ink/ink3953.xml"/><Relationship Id="rId177" Type="http://schemas.openxmlformats.org/officeDocument/2006/relationships/customXml" Target="../ink/ink3964.xml"/><Relationship Id="rId198" Type="http://schemas.openxmlformats.org/officeDocument/2006/relationships/image" Target="../media/image562.png"/><Relationship Id="rId202" Type="http://schemas.openxmlformats.org/officeDocument/2006/relationships/image" Target="../media/image564.png"/><Relationship Id="rId18" Type="http://schemas.openxmlformats.org/officeDocument/2006/relationships/customXml" Target="../ink/ink3882.xml"/><Relationship Id="rId39" Type="http://schemas.openxmlformats.org/officeDocument/2006/relationships/image" Target="../media/image420.png"/><Relationship Id="rId50" Type="http://schemas.openxmlformats.org/officeDocument/2006/relationships/customXml" Target="../ink/ink3900.xml"/><Relationship Id="rId104" Type="http://schemas.openxmlformats.org/officeDocument/2006/relationships/customXml" Target="../ink/ink3927.xml"/><Relationship Id="rId125" Type="http://schemas.openxmlformats.org/officeDocument/2006/relationships/image" Target="../media/image526.png"/><Relationship Id="rId146" Type="http://schemas.openxmlformats.org/officeDocument/2006/relationships/customXml" Target="../ink/ink3948.xml"/><Relationship Id="rId167" Type="http://schemas.openxmlformats.org/officeDocument/2006/relationships/customXml" Target="../ink/ink3959.xml"/><Relationship Id="rId188" Type="http://schemas.openxmlformats.org/officeDocument/2006/relationships/image" Target="../media/image557.png"/><Relationship Id="rId71" Type="http://schemas.openxmlformats.org/officeDocument/2006/relationships/image" Target="../media/image436.png"/><Relationship Id="rId92" Type="http://schemas.openxmlformats.org/officeDocument/2006/relationships/customXml" Target="../ink/ink3921.xml"/><Relationship Id="rId213" Type="http://schemas.openxmlformats.org/officeDocument/2006/relationships/customXml" Target="../ink/ink3982.xml"/><Relationship Id="rId2" Type="http://schemas.openxmlformats.org/officeDocument/2006/relationships/customXml" Target="../ink/ink3874.xml"/><Relationship Id="rId29" Type="http://schemas.openxmlformats.org/officeDocument/2006/relationships/customXml" Target="../ink/ink3889.xml"/><Relationship Id="rId40" Type="http://schemas.openxmlformats.org/officeDocument/2006/relationships/customXml" Target="../ink/ink3895.xml"/><Relationship Id="rId115" Type="http://schemas.openxmlformats.org/officeDocument/2006/relationships/image" Target="../media/image521.png"/><Relationship Id="rId136" Type="http://schemas.openxmlformats.org/officeDocument/2006/relationships/customXml" Target="../ink/ink3943.xml"/><Relationship Id="rId157" Type="http://schemas.openxmlformats.org/officeDocument/2006/relationships/image" Target="../media/image542.png"/><Relationship Id="rId178" Type="http://schemas.openxmlformats.org/officeDocument/2006/relationships/image" Target="../media/image552.png"/><Relationship Id="rId61" Type="http://schemas.openxmlformats.org/officeDocument/2006/relationships/image" Target="../media/image431.png"/><Relationship Id="rId82" Type="http://schemas.openxmlformats.org/officeDocument/2006/relationships/customXml" Target="../ink/ink3916.xml"/><Relationship Id="rId199" Type="http://schemas.openxmlformats.org/officeDocument/2006/relationships/customXml" Target="../ink/ink3975.xml"/><Relationship Id="rId203" Type="http://schemas.openxmlformats.org/officeDocument/2006/relationships/customXml" Target="../ink/ink3977.xml"/><Relationship Id="rId19" Type="http://schemas.openxmlformats.org/officeDocument/2006/relationships/customXml" Target="../ink/ink3883.xml"/></Relationships>
</file>

<file path=ppt/slides/_rels/slide8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8.png"/><Relationship Id="rId18" Type="http://schemas.openxmlformats.org/officeDocument/2006/relationships/customXml" Target="../ink/ink3993.xml"/><Relationship Id="rId26" Type="http://schemas.openxmlformats.org/officeDocument/2006/relationships/customXml" Target="../ink/ink3997.xml"/><Relationship Id="rId3" Type="http://schemas.openxmlformats.org/officeDocument/2006/relationships/image" Target="../media/image573.png"/><Relationship Id="rId21" Type="http://schemas.openxmlformats.org/officeDocument/2006/relationships/image" Target="../media/image582.png"/><Relationship Id="rId7" Type="http://schemas.openxmlformats.org/officeDocument/2006/relationships/image" Target="../media/image575.png"/><Relationship Id="rId12" Type="http://schemas.openxmlformats.org/officeDocument/2006/relationships/customXml" Target="../ink/ink3990.xml"/><Relationship Id="rId17" Type="http://schemas.openxmlformats.org/officeDocument/2006/relationships/image" Target="../media/image580.png"/><Relationship Id="rId25" Type="http://schemas.openxmlformats.org/officeDocument/2006/relationships/image" Target="../media/image584.png"/><Relationship Id="rId33" Type="http://schemas.openxmlformats.org/officeDocument/2006/relationships/image" Target="../media/image588.png"/><Relationship Id="rId2" Type="http://schemas.openxmlformats.org/officeDocument/2006/relationships/customXml" Target="../ink/ink3985.xml"/><Relationship Id="rId16" Type="http://schemas.openxmlformats.org/officeDocument/2006/relationships/customXml" Target="../ink/ink3992.xml"/><Relationship Id="rId20" Type="http://schemas.openxmlformats.org/officeDocument/2006/relationships/customXml" Target="../ink/ink3994.xml"/><Relationship Id="rId29" Type="http://schemas.openxmlformats.org/officeDocument/2006/relationships/image" Target="../media/image58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87.xml"/><Relationship Id="rId11" Type="http://schemas.openxmlformats.org/officeDocument/2006/relationships/image" Target="../media/image577.png"/><Relationship Id="rId24" Type="http://schemas.openxmlformats.org/officeDocument/2006/relationships/customXml" Target="../ink/ink3996.xml"/><Relationship Id="rId32" Type="http://schemas.openxmlformats.org/officeDocument/2006/relationships/customXml" Target="../ink/ink4000.xml"/><Relationship Id="rId5" Type="http://schemas.openxmlformats.org/officeDocument/2006/relationships/image" Target="../media/image574.png"/><Relationship Id="rId15" Type="http://schemas.openxmlformats.org/officeDocument/2006/relationships/image" Target="../media/image579.png"/><Relationship Id="rId23" Type="http://schemas.openxmlformats.org/officeDocument/2006/relationships/image" Target="../media/image583.png"/><Relationship Id="rId28" Type="http://schemas.openxmlformats.org/officeDocument/2006/relationships/customXml" Target="../ink/ink3998.xml"/><Relationship Id="rId10" Type="http://schemas.openxmlformats.org/officeDocument/2006/relationships/customXml" Target="../ink/ink3989.xml"/><Relationship Id="rId19" Type="http://schemas.openxmlformats.org/officeDocument/2006/relationships/image" Target="../media/image581.png"/><Relationship Id="rId31" Type="http://schemas.openxmlformats.org/officeDocument/2006/relationships/image" Target="../media/image587.png"/><Relationship Id="rId4" Type="http://schemas.openxmlformats.org/officeDocument/2006/relationships/customXml" Target="../ink/ink3986.xml"/><Relationship Id="rId9" Type="http://schemas.openxmlformats.org/officeDocument/2006/relationships/image" Target="../media/image576.png"/><Relationship Id="rId14" Type="http://schemas.openxmlformats.org/officeDocument/2006/relationships/customXml" Target="../ink/ink3991.xml"/><Relationship Id="rId22" Type="http://schemas.openxmlformats.org/officeDocument/2006/relationships/customXml" Target="../ink/ink3995.xml"/><Relationship Id="rId27" Type="http://schemas.openxmlformats.org/officeDocument/2006/relationships/image" Target="../media/image585.png"/><Relationship Id="rId30" Type="http://schemas.openxmlformats.org/officeDocument/2006/relationships/customXml" Target="../ink/ink3999.xml"/><Relationship Id="rId8" Type="http://schemas.openxmlformats.org/officeDocument/2006/relationships/customXml" Target="../ink/ink3988.xml"/></Relationships>
</file>

<file path=ppt/slides/_rels/slide8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8.png"/><Relationship Id="rId18" Type="http://schemas.openxmlformats.org/officeDocument/2006/relationships/customXml" Target="../ink/ink4009.xml"/><Relationship Id="rId26" Type="http://schemas.openxmlformats.org/officeDocument/2006/relationships/customXml" Target="../ink/ink4013.xml"/><Relationship Id="rId3" Type="http://schemas.openxmlformats.org/officeDocument/2006/relationships/image" Target="../media/image573.png"/><Relationship Id="rId21" Type="http://schemas.openxmlformats.org/officeDocument/2006/relationships/image" Target="../media/image582.png"/><Relationship Id="rId34" Type="http://schemas.openxmlformats.org/officeDocument/2006/relationships/customXml" Target="../ink/ink4017.xml"/><Relationship Id="rId7" Type="http://schemas.openxmlformats.org/officeDocument/2006/relationships/image" Target="../media/image575.png"/><Relationship Id="rId12" Type="http://schemas.openxmlformats.org/officeDocument/2006/relationships/customXml" Target="../ink/ink4006.xml"/><Relationship Id="rId17" Type="http://schemas.openxmlformats.org/officeDocument/2006/relationships/image" Target="../media/image580.png"/><Relationship Id="rId25" Type="http://schemas.openxmlformats.org/officeDocument/2006/relationships/image" Target="../media/image584.png"/><Relationship Id="rId33" Type="http://schemas.openxmlformats.org/officeDocument/2006/relationships/image" Target="../media/image589.png"/><Relationship Id="rId2" Type="http://schemas.openxmlformats.org/officeDocument/2006/relationships/customXml" Target="../ink/ink4001.xml"/><Relationship Id="rId16" Type="http://schemas.openxmlformats.org/officeDocument/2006/relationships/customXml" Target="../ink/ink4008.xml"/><Relationship Id="rId20" Type="http://schemas.openxmlformats.org/officeDocument/2006/relationships/customXml" Target="../ink/ink4010.xml"/><Relationship Id="rId29" Type="http://schemas.openxmlformats.org/officeDocument/2006/relationships/image" Target="../media/image58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03.xml"/><Relationship Id="rId11" Type="http://schemas.openxmlformats.org/officeDocument/2006/relationships/image" Target="../media/image577.png"/><Relationship Id="rId24" Type="http://schemas.openxmlformats.org/officeDocument/2006/relationships/customXml" Target="../ink/ink4012.xml"/><Relationship Id="rId32" Type="http://schemas.openxmlformats.org/officeDocument/2006/relationships/customXml" Target="../ink/ink4016.xml"/><Relationship Id="rId5" Type="http://schemas.openxmlformats.org/officeDocument/2006/relationships/image" Target="../media/image574.png"/><Relationship Id="rId15" Type="http://schemas.openxmlformats.org/officeDocument/2006/relationships/image" Target="../media/image579.png"/><Relationship Id="rId23" Type="http://schemas.openxmlformats.org/officeDocument/2006/relationships/image" Target="../media/image583.png"/><Relationship Id="rId28" Type="http://schemas.openxmlformats.org/officeDocument/2006/relationships/customXml" Target="../ink/ink4014.xml"/><Relationship Id="rId10" Type="http://schemas.openxmlformats.org/officeDocument/2006/relationships/customXml" Target="../ink/ink4005.xml"/><Relationship Id="rId19" Type="http://schemas.openxmlformats.org/officeDocument/2006/relationships/image" Target="../media/image581.png"/><Relationship Id="rId31" Type="http://schemas.openxmlformats.org/officeDocument/2006/relationships/image" Target="../media/image587.png"/><Relationship Id="rId4" Type="http://schemas.openxmlformats.org/officeDocument/2006/relationships/customXml" Target="../ink/ink4002.xml"/><Relationship Id="rId9" Type="http://schemas.openxmlformats.org/officeDocument/2006/relationships/image" Target="../media/image576.png"/><Relationship Id="rId14" Type="http://schemas.openxmlformats.org/officeDocument/2006/relationships/customXml" Target="../ink/ink4007.xml"/><Relationship Id="rId22" Type="http://schemas.openxmlformats.org/officeDocument/2006/relationships/customXml" Target="../ink/ink4011.xml"/><Relationship Id="rId27" Type="http://schemas.openxmlformats.org/officeDocument/2006/relationships/image" Target="../media/image585.png"/><Relationship Id="rId30" Type="http://schemas.openxmlformats.org/officeDocument/2006/relationships/customXml" Target="../ink/ink4015.xml"/><Relationship Id="rId35" Type="http://schemas.openxmlformats.org/officeDocument/2006/relationships/image" Target="../media/image590.png"/><Relationship Id="rId8" Type="http://schemas.openxmlformats.org/officeDocument/2006/relationships/customXml" Target="../ink/ink4004.xml"/></Relationships>
</file>

<file path=ppt/slides/_rels/slide8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8.png"/><Relationship Id="rId18" Type="http://schemas.openxmlformats.org/officeDocument/2006/relationships/customXml" Target="../ink/ink4026.xml"/><Relationship Id="rId26" Type="http://schemas.openxmlformats.org/officeDocument/2006/relationships/customXml" Target="../ink/ink4030.xml"/><Relationship Id="rId21" Type="http://schemas.openxmlformats.org/officeDocument/2006/relationships/image" Target="../media/image582.png"/><Relationship Id="rId34" Type="http://schemas.openxmlformats.org/officeDocument/2006/relationships/customXml" Target="../ink/ink4034.xml"/><Relationship Id="rId7" Type="http://schemas.openxmlformats.org/officeDocument/2006/relationships/image" Target="../media/image575.png"/><Relationship Id="rId12" Type="http://schemas.openxmlformats.org/officeDocument/2006/relationships/customXml" Target="../ink/ink4023.xml"/><Relationship Id="rId17" Type="http://schemas.openxmlformats.org/officeDocument/2006/relationships/image" Target="../media/image580.png"/><Relationship Id="rId25" Type="http://schemas.openxmlformats.org/officeDocument/2006/relationships/image" Target="../media/image584.png"/><Relationship Id="rId33" Type="http://schemas.openxmlformats.org/officeDocument/2006/relationships/image" Target="../media/image589.png"/><Relationship Id="rId2" Type="http://schemas.openxmlformats.org/officeDocument/2006/relationships/customXml" Target="../ink/ink4018.xml"/><Relationship Id="rId16" Type="http://schemas.openxmlformats.org/officeDocument/2006/relationships/customXml" Target="../ink/ink4025.xml"/><Relationship Id="rId20" Type="http://schemas.openxmlformats.org/officeDocument/2006/relationships/customXml" Target="../ink/ink4027.xml"/><Relationship Id="rId29" Type="http://schemas.openxmlformats.org/officeDocument/2006/relationships/image" Target="../media/image58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20.xml"/><Relationship Id="rId11" Type="http://schemas.openxmlformats.org/officeDocument/2006/relationships/image" Target="../media/image577.png"/><Relationship Id="rId24" Type="http://schemas.openxmlformats.org/officeDocument/2006/relationships/customXml" Target="../ink/ink4029.xml"/><Relationship Id="rId32" Type="http://schemas.openxmlformats.org/officeDocument/2006/relationships/customXml" Target="../ink/ink4033.xml"/><Relationship Id="rId37" Type="http://schemas.openxmlformats.org/officeDocument/2006/relationships/image" Target="../media/image591.png"/><Relationship Id="rId5" Type="http://schemas.openxmlformats.org/officeDocument/2006/relationships/image" Target="../media/image574.png"/><Relationship Id="rId15" Type="http://schemas.openxmlformats.org/officeDocument/2006/relationships/image" Target="../media/image579.png"/><Relationship Id="rId23" Type="http://schemas.openxmlformats.org/officeDocument/2006/relationships/image" Target="../media/image583.png"/><Relationship Id="rId28" Type="http://schemas.openxmlformats.org/officeDocument/2006/relationships/customXml" Target="../ink/ink4031.xml"/><Relationship Id="rId36" Type="http://schemas.openxmlformats.org/officeDocument/2006/relationships/customXml" Target="../ink/ink4035.xml"/><Relationship Id="rId10" Type="http://schemas.openxmlformats.org/officeDocument/2006/relationships/customXml" Target="../ink/ink4022.xml"/><Relationship Id="rId19" Type="http://schemas.openxmlformats.org/officeDocument/2006/relationships/image" Target="../media/image581.png"/><Relationship Id="rId31" Type="http://schemas.openxmlformats.org/officeDocument/2006/relationships/image" Target="../media/image587.png"/><Relationship Id="rId4" Type="http://schemas.openxmlformats.org/officeDocument/2006/relationships/customXml" Target="../ink/ink4019.xml"/><Relationship Id="rId9" Type="http://schemas.openxmlformats.org/officeDocument/2006/relationships/image" Target="../media/image576.png"/><Relationship Id="rId14" Type="http://schemas.openxmlformats.org/officeDocument/2006/relationships/customXml" Target="../ink/ink4024.xml"/><Relationship Id="rId22" Type="http://schemas.openxmlformats.org/officeDocument/2006/relationships/customXml" Target="../ink/ink4028.xml"/><Relationship Id="rId27" Type="http://schemas.openxmlformats.org/officeDocument/2006/relationships/image" Target="../media/image585.png"/><Relationship Id="rId30" Type="http://schemas.openxmlformats.org/officeDocument/2006/relationships/customXml" Target="../ink/ink4032.xml"/><Relationship Id="rId35" Type="http://schemas.openxmlformats.org/officeDocument/2006/relationships/image" Target="../media/image590.png"/><Relationship Id="rId8" Type="http://schemas.openxmlformats.org/officeDocument/2006/relationships/customXml" Target="../ink/ink4021.xml"/><Relationship Id="rId3" Type="http://schemas.openxmlformats.org/officeDocument/2006/relationships/image" Target="../media/image573.png"/></Relationships>
</file>

<file path=ppt/slides/_rels/slide8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8.png"/><Relationship Id="rId18" Type="http://schemas.openxmlformats.org/officeDocument/2006/relationships/customXml" Target="../ink/ink4044.xml"/><Relationship Id="rId26" Type="http://schemas.openxmlformats.org/officeDocument/2006/relationships/customXml" Target="../ink/ink4048.xml"/><Relationship Id="rId39" Type="http://schemas.openxmlformats.org/officeDocument/2006/relationships/image" Target="../media/image592.png"/><Relationship Id="rId21" Type="http://schemas.openxmlformats.org/officeDocument/2006/relationships/image" Target="../media/image582.png"/><Relationship Id="rId34" Type="http://schemas.openxmlformats.org/officeDocument/2006/relationships/customXml" Target="../ink/ink4052.xml"/><Relationship Id="rId7" Type="http://schemas.openxmlformats.org/officeDocument/2006/relationships/image" Target="../media/image575.png"/><Relationship Id="rId2" Type="http://schemas.openxmlformats.org/officeDocument/2006/relationships/customXml" Target="../ink/ink4036.xml"/><Relationship Id="rId16" Type="http://schemas.openxmlformats.org/officeDocument/2006/relationships/customXml" Target="../ink/ink4043.xml"/><Relationship Id="rId20" Type="http://schemas.openxmlformats.org/officeDocument/2006/relationships/customXml" Target="../ink/ink4045.xml"/><Relationship Id="rId29" Type="http://schemas.openxmlformats.org/officeDocument/2006/relationships/image" Target="../media/image586.png"/><Relationship Id="rId41" Type="http://schemas.openxmlformats.org/officeDocument/2006/relationships/image" Target="../media/image59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38.xml"/><Relationship Id="rId11" Type="http://schemas.openxmlformats.org/officeDocument/2006/relationships/image" Target="../media/image577.png"/><Relationship Id="rId24" Type="http://schemas.openxmlformats.org/officeDocument/2006/relationships/customXml" Target="../ink/ink4047.xml"/><Relationship Id="rId32" Type="http://schemas.openxmlformats.org/officeDocument/2006/relationships/customXml" Target="../ink/ink4051.xml"/><Relationship Id="rId37" Type="http://schemas.openxmlformats.org/officeDocument/2006/relationships/image" Target="../media/image591.png"/><Relationship Id="rId40" Type="http://schemas.openxmlformats.org/officeDocument/2006/relationships/customXml" Target="../ink/ink4055.xml"/><Relationship Id="rId5" Type="http://schemas.openxmlformats.org/officeDocument/2006/relationships/image" Target="../media/image574.png"/><Relationship Id="rId15" Type="http://schemas.openxmlformats.org/officeDocument/2006/relationships/image" Target="../media/image579.png"/><Relationship Id="rId23" Type="http://schemas.openxmlformats.org/officeDocument/2006/relationships/image" Target="../media/image583.png"/><Relationship Id="rId28" Type="http://schemas.openxmlformats.org/officeDocument/2006/relationships/customXml" Target="../ink/ink4049.xml"/><Relationship Id="rId36" Type="http://schemas.openxmlformats.org/officeDocument/2006/relationships/customXml" Target="../ink/ink4053.xml"/><Relationship Id="rId10" Type="http://schemas.openxmlformats.org/officeDocument/2006/relationships/customXml" Target="../ink/ink4040.xml"/><Relationship Id="rId19" Type="http://schemas.openxmlformats.org/officeDocument/2006/relationships/image" Target="../media/image581.png"/><Relationship Id="rId31" Type="http://schemas.openxmlformats.org/officeDocument/2006/relationships/image" Target="../media/image587.png"/><Relationship Id="rId4" Type="http://schemas.openxmlformats.org/officeDocument/2006/relationships/customXml" Target="../ink/ink4037.xml"/><Relationship Id="rId9" Type="http://schemas.openxmlformats.org/officeDocument/2006/relationships/image" Target="../media/image576.png"/><Relationship Id="rId14" Type="http://schemas.openxmlformats.org/officeDocument/2006/relationships/customXml" Target="../ink/ink4042.xml"/><Relationship Id="rId22" Type="http://schemas.openxmlformats.org/officeDocument/2006/relationships/customXml" Target="../ink/ink4046.xml"/><Relationship Id="rId27" Type="http://schemas.openxmlformats.org/officeDocument/2006/relationships/image" Target="../media/image585.png"/><Relationship Id="rId30" Type="http://schemas.openxmlformats.org/officeDocument/2006/relationships/customXml" Target="../ink/ink4050.xml"/><Relationship Id="rId35" Type="http://schemas.openxmlformats.org/officeDocument/2006/relationships/image" Target="../media/image590.png"/><Relationship Id="rId8" Type="http://schemas.openxmlformats.org/officeDocument/2006/relationships/customXml" Target="../ink/ink4039.xml"/><Relationship Id="rId3" Type="http://schemas.openxmlformats.org/officeDocument/2006/relationships/image" Target="../media/image573.png"/><Relationship Id="rId12" Type="http://schemas.openxmlformats.org/officeDocument/2006/relationships/customXml" Target="../ink/ink4041.xml"/><Relationship Id="rId17" Type="http://schemas.openxmlformats.org/officeDocument/2006/relationships/image" Target="../media/image580.png"/><Relationship Id="rId25" Type="http://schemas.openxmlformats.org/officeDocument/2006/relationships/image" Target="../media/image584.png"/><Relationship Id="rId33" Type="http://schemas.openxmlformats.org/officeDocument/2006/relationships/image" Target="../media/image589.png"/><Relationship Id="rId38" Type="http://schemas.openxmlformats.org/officeDocument/2006/relationships/customXml" Target="../ink/ink4054.xml"/></Relationships>
</file>

<file path=ppt/slides/_rels/slide8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8.png"/><Relationship Id="rId18" Type="http://schemas.openxmlformats.org/officeDocument/2006/relationships/customXml" Target="../ink/ink4064.xml"/><Relationship Id="rId26" Type="http://schemas.openxmlformats.org/officeDocument/2006/relationships/customXml" Target="../ink/ink4068.xml"/><Relationship Id="rId39" Type="http://schemas.openxmlformats.org/officeDocument/2006/relationships/image" Target="../media/image592.png"/><Relationship Id="rId21" Type="http://schemas.openxmlformats.org/officeDocument/2006/relationships/image" Target="../media/image582.png"/><Relationship Id="rId34" Type="http://schemas.openxmlformats.org/officeDocument/2006/relationships/customXml" Target="../ink/ink4072.xml"/><Relationship Id="rId42" Type="http://schemas.openxmlformats.org/officeDocument/2006/relationships/customXml" Target="../ink/ink4076.xml"/><Relationship Id="rId7" Type="http://schemas.openxmlformats.org/officeDocument/2006/relationships/image" Target="../media/image575.png"/><Relationship Id="rId2" Type="http://schemas.openxmlformats.org/officeDocument/2006/relationships/customXml" Target="../ink/ink4056.xml"/><Relationship Id="rId16" Type="http://schemas.openxmlformats.org/officeDocument/2006/relationships/customXml" Target="../ink/ink4063.xml"/><Relationship Id="rId20" Type="http://schemas.openxmlformats.org/officeDocument/2006/relationships/customXml" Target="../ink/ink4065.xml"/><Relationship Id="rId29" Type="http://schemas.openxmlformats.org/officeDocument/2006/relationships/image" Target="../media/image586.png"/><Relationship Id="rId41" Type="http://schemas.openxmlformats.org/officeDocument/2006/relationships/image" Target="../media/image59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58.xml"/><Relationship Id="rId11" Type="http://schemas.openxmlformats.org/officeDocument/2006/relationships/image" Target="../media/image577.png"/><Relationship Id="rId24" Type="http://schemas.openxmlformats.org/officeDocument/2006/relationships/customXml" Target="../ink/ink4067.xml"/><Relationship Id="rId32" Type="http://schemas.openxmlformats.org/officeDocument/2006/relationships/customXml" Target="../ink/ink4071.xml"/><Relationship Id="rId37" Type="http://schemas.openxmlformats.org/officeDocument/2006/relationships/image" Target="../media/image591.png"/><Relationship Id="rId40" Type="http://schemas.openxmlformats.org/officeDocument/2006/relationships/customXml" Target="../ink/ink4075.xml"/><Relationship Id="rId5" Type="http://schemas.openxmlformats.org/officeDocument/2006/relationships/image" Target="../media/image574.png"/><Relationship Id="rId15" Type="http://schemas.openxmlformats.org/officeDocument/2006/relationships/image" Target="../media/image579.png"/><Relationship Id="rId23" Type="http://schemas.openxmlformats.org/officeDocument/2006/relationships/image" Target="../media/image583.png"/><Relationship Id="rId28" Type="http://schemas.openxmlformats.org/officeDocument/2006/relationships/customXml" Target="../ink/ink4069.xml"/><Relationship Id="rId36" Type="http://schemas.openxmlformats.org/officeDocument/2006/relationships/customXml" Target="../ink/ink4073.xml"/><Relationship Id="rId10" Type="http://schemas.openxmlformats.org/officeDocument/2006/relationships/customXml" Target="../ink/ink4060.xml"/><Relationship Id="rId19" Type="http://schemas.openxmlformats.org/officeDocument/2006/relationships/image" Target="../media/image581.png"/><Relationship Id="rId31" Type="http://schemas.openxmlformats.org/officeDocument/2006/relationships/image" Target="../media/image587.png"/><Relationship Id="rId4" Type="http://schemas.openxmlformats.org/officeDocument/2006/relationships/customXml" Target="../ink/ink4057.xml"/><Relationship Id="rId9" Type="http://schemas.openxmlformats.org/officeDocument/2006/relationships/image" Target="../media/image576.png"/><Relationship Id="rId14" Type="http://schemas.openxmlformats.org/officeDocument/2006/relationships/customXml" Target="../ink/ink4062.xml"/><Relationship Id="rId22" Type="http://schemas.openxmlformats.org/officeDocument/2006/relationships/customXml" Target="../ink/ink4066.xml"/><Relationship Id="rId27" Type="http://schemas.openxmlformats.org/officeDocument/2006/relationships/image" Target="../media/image585.png"/><Relationship Id="rId30" Type="http://schemas.openxmlformats.org/officeDocument/2006/relationships/customXml" Target="../ink/ink4070.xml"/><Relationship Id="rId35" Type="http://schemas.openxmlformats.org/officeDocument/2006/relationships/image" Target="../media/image590.png"/><Relationship Id="rId43" Type="http://schemas.openxmlformats.org/officeDocument/2006/relationships/image" Target="../media/image594.png"/><Relationship Id="rId8" Type="http://schemas.openxmlformats.org/officeDocument/2006/relationships/customXml" Target="../ink/ink4059.xml"/><Relationship Id="rId3" Type="http://schemas.openxmlformats.org/officeDocument/2006/relationships/image" Target="../media/image573.png"/><Relationship Id="rId12" Type="http://schemas.openxmlformats.org/officeDocument/2006/relationships/customXml" Target="../ink/ink4061.xml"/><Relationship Id="rId17" Type="http://schemas.openxmlformats.org/officeDocument/2006/relationships/image" Target="../media/image580.png"/><Relationship Id="rId25" Type="http://schemas.openxmlformats.org/officeDocument/2006/relationships/image" Target="../media/image584.png"/><Relationship Id="rId33" Type="http://schemas.openxmlformats.org/officeDocument/2006/relationships/image" Target="../media/image589.png"/><Relationship Id="rId38" Type="http://schemas.openxmlformats.org/officeDocument/2006/relationships/customXml" Target="../ink/ink4074.xml"/></Relationships>
</file>

<file path=ppt/slides/_rels/slide8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8.png"/><Relationship Id="rId18" Type="http://schemas.openxmlformats.org/officeDocument/2006/relationships/customXml" Target="../ink/ink4085.xml"/><Relationship Id="rId26" Type="http://schemas.openxmlformats.org/officeDocument/2006/relationships/customXml" Target="../ink/ink4089.xml"/><Relationship Id="rId39" Type="http://schemas.openxmlformats.org/officeDocument/2006/relationships/image" Target="../media/image592.png"/><Relationship Id="rId21" Type="http://schemas.openxmlformats.org/officeDocument/2006/relationships/image" Target="../media/image582.png"/><Relationship Id="rId34" Type="http://schemas.openxmlformats.org/officeDocument/2006/relationships/customXml" Target="../ink/ink4093.xml"/><Relationship Id="rId42" Type="http://schemas.openxmlformats.org/officeDocument/2006/relationships/customXml" Target="../ink/ink4097.xml"/><Relationship Id="rId47" Type="http://schemas.openxmlformats.org/officeDocument/2006/relationships/image" Target="../media/image596.png"/><Relationship Id="rId7" Type="http://schemas.openxmlformats.org/officeDocument/2006/relationships/image" Target="../media/image575.png"/><Relationship Id="rId2" Type="http://schemas.openxmlformats.org/officeDocument/2006/relationships/customXml" Target="../ink/ink4077.xml"/><Relationship Id="rId16" Type="http://schemas.openxmlformats.org/officeDocument/2006/relationships/customXml" Target="../ink/ink4084.xml"/><Relationship Id="rId29" Type="http://schemas.openxmlformats.org/officeDocument/2006/relationships/image" Target="../media/image58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79.xml"/><Relationship Id="rId11" Type="http://schemas.openxmlformats.org/officeDocument/2006/relationships/image" Target="../media/image577.png"/><Relationship Id="rId24" Type="http://schemas.openxmlformats.org/officeDocument/2006/relationships/customXml" Target="../ink/ink4088.xml"/><Relationship Id="rId32" Type="http://schemas.openxmlformats.org/officeDocument/2006/relationships/customXml" Target="../ink/ink4092.xml"/><Relationship Id="rId37" Type="http://schemas.openxmlformats.org/officeDocument/2006/relationships/image" Target="../media/image591.png"/><Relationship Id="rId40" Type="http://schemas.openxmlformats.org/officeDocument/2006/relationships/customXml" Target="../ink/ink4096.xml"/><Relationship Id="rId45" Type="http://schemas.openxmlformats.org/officeDocument/2006/relationships/image" Target="../media/image595.png"/><Relationship Id="rId5" Type="http://schemas.openxmlformats.org/officeDocument/2006/relationships/image" Target="../media/image574.png"/><Relationship Id="rId15" Type="http://schemas.openxmlformats.org/officeDocument/2006/relationships/image" Target="../media/image579.png"/><Relationship Id="rId23" Type="http://schemas.openxmlformats.org/officeDocument/2006/relationships/image" Target="../media/image583.png"/><Relationship Id="rId28" Type="http://schemas.openxmlformats.org/officeDocument/2006/relationships/customXml" Target="../ink/ink4090.xml"/><Relationship Id="rId36" Type="http://schemas.openxmlformats.org/officeDocument/2006/relationships/customXml" Target="../ink/ink4094.xml"/><Relationship Id="rId10" Type="http://schemas.openxmlformats.org/officeDocument/2006/relationships/customXml" Target="../ink/ink4081.xml"/><Relationship Id="rId19" Type="http://schemas.openxmlformats.org/officeDocument/2006/relationships/image" Target="../media/image581.png"/><Relationship Id="rId31" Type="http://schemas.openxmlformats.org/officeDocument/2006/relationships/image" Target="../media/image587.png"/><Relationship Id="rId44" Type="http://schemas.openxmlformats.org/officeDocument/2006/relationships/customXml" Target="../ink/ink4098.xml"/><Relationship Id="rId4" Type="http://schemas.openxmlformats.org/officeDocument/2006/relationships/customXml" Target="../ink/ink4078.xml"/><Relationship Id="rId9" Type="http://schemas.openxmlformats.org/officeDocument/2006/relationships/image" Target="../media/image576.png"/><Relationship Id="rId14" Type="http://schemas.openxmlformats.org/officeDocument/2006/relationships/customXml" Target="../ink/ink4083.xml"/><Relationship Id="rId22" Type="http://schemas.openxmlformats.org/officeDocument/2006/relationships/customXml" Target="../ink/ink4087.xml"/><Relationship Id="rId27" Type="http://schemas.openxmlformats.org/officeDocument/2006/relationships/image" Target="../media/image585.png"/><Relationship Id="rId30" Type="http://schemas.openxmlformats.org/officeDocument/2006/relationships/customXml" Target="../ink/ink4091.xml"/><Relationship Id="rId35" Type="http://schemas.openxmlformats.org/officeDocument/2006/relationships/image" Target="../media/image590.png"/><Relationship Id="rId43" Type="http://schemas.openxmlformats.org/officeDocument/2006/relationships/image" Target="../media/image594.png"/><Relationship Id="rId8" Type="http://schemas.openxmlformats.org/officeDocument/2006/relationships/customXml" Target="../ink/ink4080.xml"/><Relationship Id="rId3" Type="http://schemas.openxmlformats.org/officeDocument/2006/relationships/image" Target="../media/image573.png"/><Relationship Id="rId12" Type="http://schemas.openxmlformats.org/officeDocument/2006/relationships/customXml" Target="../ink/ink4082.xml"/><Relationship Id="rId17" Type="http://schemas.openxmlformats.org/officeDocument/2006/relationships/image" Target="../media/image580.png"/><Relationship Id="rId25" Type="http://schemas.openxmlformats.org/officeDocument/2006/relationships/image" Target="../media/image584.png"/><Relationship Id="rId33" Type="http://schemas.openxmlformats.org/officeDocument/2006/relationships/image" Target="../media/image589.png"/><Relationship Id="rId38" Type="http://schemas.openxmlformats.org/officeDocument/2006/relationships/customXml" Target="../ink/ink4095.xml"/><Relationship Id="rId46" Type="http://schemas.openxmlformats.org/officeDocument/2006/relationships/customXml" Target="../ink/ink4099.xml"/><Relationship Id="rId20" Type="http://schemas.openxmlformats.org/officeDocument/2006/relationships/customXml" Target="../ink/ink4086.xml"/><Relationship Id="rId41" Type="http://schemas.openxmlformats.org/officeDocument/2006/relationships/image" Target="../media/image593.png"/></Relationships>
</file>

<file path=ppt/slides/_rels/slide8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112.xml"/><Relationship Id="rId21" Type="http://schemas.openxmlformats.org/officeDocument/2006/relationships/image" Target="../media/image582.png"/><Relationship Id="rId42" Type="http://schemas.openxmlformats.org/officeDocument/2006/relationships/customXml" Target="../ink/ink4120.xml"/><Relationship Id="rId47" Type="http://schemas.openxmlformats.org/officeDocument/2006/relationships/image" Target="../media/image596.png"/><Relationship Id="rId63" Type="http://schemas.openxmlformats.org/officeDocument/2006/relationships/image" Target="../media/image604.png"/><Relationship Id="rId68" Type="http://schemas.openxmlformats.org/officeDocument/2006/relationships/customXml" Target="../ink/ink4133.xml"/><Relationship Id="rId7" Type="http://schemas.openxmlformats.org/officeDocument/2006/relationships/image" Target="../media/image575.png"/><Relationship Id="rId71" Type="http://schemas.openxmlformats.org/officeDocument/2006/relationships/image" Target="../media/image608.png"/><Relationship Id="rId2" Type="http://schemas.openxmlformats.org/officeDocument/2006/relationships/customXml" Target="../ink/ink4100.xml"/><Relationship Id="rId16" Type="http://schemas.openxmlformats.org/officeDocument/2006/relationships/customXml" Target="../ink/ink4107.xml"/><Relationship Id="rId29" Type="http://schemas.openxmlformats.org/officeDocument/2006/relationships/image" Target="../media/image586.png"/><Relationship Id="rId11" Type="http://schemas.openxmlformats.org/officeDocument/2006/relationships/image" Target="../media/image577.png"/><Relationship Id="rId24" Type="http://schemas.openxmlformats.org/officeDocument/2006/relationships/customXml" Target="../ink/ink4111.xml"/><Relationship Id="rId32" Type="http://schemas.openxmlformats.org/officeDocument/2006/relationships/customXml" Target="../ink/ink4115.xml"/><Relationship Id="rId37" Type="http://schemas.openxmlformats.org/officeDocument/2006/relationships/image" Target="../media/image591.png"/><Relationship Id="rId40" Type="http://schemas.openxmlformats.org/officeDocument/2006/relationships/customXml" Target="../ink/ink4119.xml"/><Relationship Id="rId45" Type="http://schemas.openxmlformats.org/officeDocument/2006/relationships/image" Target="../media/image595.png"/><Relationship Id="rId53" Type="http://schemas.openxmlformats.org/officeDocument/2006/relationships/image" Target="../media/image599.png"/><Relationship Id="rId58" Type="http://schemas.openxmlformats.org/officeDocument/2006/relationships/customXml" Target="../ink/ink4128.xml"/><Relationship Id="rId66" Type="http://schemas.openxmlformats.org/officeDocument/2006/relationships/customXml" Target="../ink/ink4132.xml"/><Relationship Id="rId5" Type="http://schemas.openxmlformats.org/officeDocument/2006/relationships/image" Target="../media/image574.png"/><Relationship Id="rId61" Type="http://schemas.openxmlformats.org/officeDocument/2006/relationships/image" Target="../media/image603.png"/><Relationship Id="rId19" Type="http://schemas.openxmlformats.org/officeDocument/2006/relationships/image" Target="../media/image581.png"/><Relationship Id="rId14" Type="http://schemas.openxmlformats.org/officeDocument/2006/relationships/customXml" Target="../ink/ink4106.xml"/><Relationship Id="rId22" Type="http://schemas.openxmlformats.org/officeDocument/2006/relationships/customXml" Target="../ink/ink4110.xml"/><Relationship Id="rId27" Type="http://schemas.openxmlformats.org/officeDocument/2006/relationships/image" Target="../media/image585.png"/><Relationship Id="rId30" Type="http://schemas.openxmlformats.org/officeDocument/2006/relationships/customXml" Target="../ink/ink4114.xml"/><Relationship Id="rId35" Type="http://schemas.openxmlformats.org/officeDocument/2006/relationships/image" Target="../media/image590.png"/><Relationship Id="rId43" Type="http://schemas.openxmlformats.org/officeDocument/2006/relationships/image" Target="../media/image594.png"/><Relationship Id="rId48" Type="http://schemas.openxmlformats.org/officeDocument/2006/relationships/customXml" Target="../ink/ink4123.xml"/><Relationship Id="rId56" Type="http://schemas.openxmlformats.org/officeDocument/2006/relationships/customXml" Target="../ink/ink4127.xml"/><Relationship Id="rId64" Type="http://schemas.openxmlformats.org/officeDocument/2006/relationships/customXml" Target="../ink/ink4131.xml"/><Relationship Id="rId69" Type="http://schemas.openxmlformats.org/officeDocument/2006/relationships/image" Target="../media/image607.png"/><Relationship Id="rId8" Type="http://schemas.openxmlformats.org/officeDocument/2006/relationships/customXml" Target="../ink/ink4103.xml"/><Relationship Id="rId51" Type="http://schemas.openxmlformats.org/officeDocument/2006/relationships/image" Target="../media/image598.png"/><Relationship Id="rId3" Type="http://schemas.openxmlformats.org/officeDocument/2006/relationships/image" Target="../media/image573.png"/><Relationship Id="rId12" Type="http://schemas.openxmlformats.org/officeDocument/2006/relationships/customXml" Target="../ink/ink4105.xml"/><Relationship Id="rId17" Type="http://schemas.openxmlformats.org/officeDocument/2006/relationships/image" Target="../media/image580.png"/><Relationship Id="rId25" Type="http://schemas.openxmlformats.org/officeDocument/2006/relationships/image" Target="../media/image584.png"/><Relationship Id="rId33" Type="http://schemas.openxmlformats.org/officeDocument/2006/relationships/image" Target="../media/image589.png"/><Relationship Id="rId38" Type="http://schemas.openxmlformats.org/officeDocument/2006/relationships/customXml" Target="../ink/ink4118.xml"/><Relationship Id="rId46" Type="http://schemas.openxmlformats.org/officeDocument/2006/relationships/customXml" Target="../ink/ink4122.xml"/><Relationship Id="rId59" Type="http://schemas.openxmlformats.org/officeDocument/2006/relationships/image" Target="../media/image602.png"/><Relationship Id="rId67" Type="http://schemas.openxmlformats.org/officeDocument/2006/relationships/image" Target="../media/image606.png"/><Relationship Id="rId20" Type="http://schemas.openxmlformats.org/officeDocument/2006/relationships/customXml" Target="../ink/ink4109.xml"/><Relationship Id="rId41" Type="http://schemas.openxmlformats.org/officeDocument/2006/relationships/image" Target="../media/image593.png"/><Relationship Id="rId54" Type="http://schemas.openxmlformats.org/officeDocument/2006/relationships/customXml" Target="../ink/ink4126.xml"/><Relationship Id="rId62" Type="http://schemas.openxmlformats.org/officeDocument/2006/relationships/customXml" Target="../ink/ink4130.xml"/><Relationship Id="rId70" Type="http://schemas.openxmlformats.org/officeDocument/2006/relationships/customXml" Target="../ink/ink41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02.xml"/><Relationship Id="rId15" Type="http://schemas.openxmlformats.org/officeDocument/2006/relationships/image" Target="../media/image579.png"/><Relationship Id="rId23" Type="http://schemas.openxmlformats.org/officeDocument/2006/relationships/image" Target="../media/image583.png"/><Relationship Id="rId28" Type="http://schemas.openxmlformats.org/officeDocument/2006/relationships/customXml" Target="../ink/ink4113.xml"/><Relationship Id="rId36" Type="http://schemas.openxmlformats.org/officeDocument/2006/relationships/customXml" Target="../ink/ink4117.xml"/><Relationship Id="rId49" Type="http://schemas.openxmlformats.org/officeDocument/2006/relationships/image" Target="../media/image597.png"/><Relationship Id="rId57" Type="http://schemas.openxmlformats.org/officeDocument/2006/relationships/image" Target="../media/image601.png"/><Relationship Id="rId10" Type="http://schemas.openxmlformats.org/officeDocument/2006/relationships/customXml" Target="../ink/ink4104.xml"/><Relationship Id="rId31" Type="http://schemas.openxmlformats.org/officeDocument/2006/relationships/image" Target="../media/image587.png"/><Relationship Id="rId44" Type="http://schemas.openxmlformats.org/officeDocument/2006/relationships/customXml" Target="../ink/ink4121.xml"/><Relationship Id="rId52" Type="http://schemas.openxmlformats.org/officeDocument/2006/relationships/customXml" Target="../ink/ink4125.xml"/><Relationship Id="rId60" Type="http://schemas.openxmlformats.org/officeDocument/2006/relationships/customXml" Target="../ink/ink4129.xml"/><Relationship Id="rId65" Type="http://schemas.openxmlformats.org/officeDocument/2006/relationships/image" Target="../media/image605.png"/><Relationship Id="rId4" Type="http://schemas.openxmlformats.org/officeDocument/2006/relationships/customXml" Target="../ink/ink4101.xml"/><Relationship Id="rId9" Type="http://schemas.openxmlformats.org/officeDocument/2006/relationships/image" Target="../media/image576.png"/><Relationship Id="rId13" Type="http://schemas.openxmlformats.org/officeDocument/2006/relationships/image" Target="../media/image578.png"/><Relationship Id="rId18" Type="http://schemas.openxmlformats.org/officeDocument/2006/relationships/customXml" Target="../ink/ink4108.xml"/><Relationship Id="rId39" Type="http://schemas.openxmlformats.org/officeDocument/2006/relationships/image" Target="../media/image592.png"/><Relationship Id="rId34" Type="http://schemas.openxmlformats.org/officeDocument/2006/relationships/customXml" Target="../ink/ink4116.xml"/><Relationship Id="rId50" Type="http://schemas.openxmlformats.org/officeDocument/2006/relationships/customXml" Target="../ink/ink4124.xml"/><Relationship Id="rId55" Type="http://schemas.openxmlformats.org/officeDocument/2006/relationships/image" Target="../media/image600.png"/></Relationships>
</file>

<file path=ppt/slides/_rels/slide8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147.xml"/><Relationship Id="rId21" Type="http://schemas.openxmlformats.org/officeDocument/2006/relationships/image" Target="../media/image582.png"/><Relationship Id="rId42" Type="http://schemas.openxmlformats.org/officeDocument/2006/relationships/customXml" Target="../ink/ink4155.xml"/><Relationship Id="rId47" Type="http://schemas.openxmlformats.org/officeDocument/2006/relationships/image" Target="../media/image596.png"/><Relationship Id="rId63" Type="http://schemas.openxmlformats.org/officeDocument/2006/relationships/image" Target="../media/image604.png"/><Relationship Id="rId68" Type="http://schemas.openxmlformats.org/officeDocument/2006/relationships/customXml" Target="../ink/ink4168.xml"/><Relationship Id="rId16" Type="http://schemas.openxmlformats.org/officeDocument/2006/relationships/customXml" Target="../ink/ink4142.xml"/><Relationship Id="rId11" Type="http://schemas.openxmlformats.org/officeDocument/2006/relationships/image" Target="../media/image577.png"/><Relationship Id="rId32" Type="http://schemas.openxmlformats.org/officeDocument/2006/relationships/customXml" Target="../ink/ink4150.xml"/><Relationship Id="rId37" Type="http://schemas.openxmlformats.org/officeDocument/2006/relationships/image" Target="../media/image591.png"/><Relationship Id="rId53" Type="http://schemas.openxmlformats.org/officeDocument/2006/relationships/image" Target="../media/image599.png"/><Relationship Id="rId58" Type="http://schemas.openxmlformats.org/officeDocument/2006/relationships/customXml" Target="../ink/ink4163.xml"/><Relationship Id="rId74" Type="http://schemas.openxmlformats.org/officeDocument/2006/relationships/customXml" Target="../ink/ink4171.xml"/><Relationship Id="rId79" Type="http://schemas.openxmlformats.org/officeDocument/2006/relationships/image" Target="../media/image612.png"/><Relationship Id="rId5" Type="http://schemas.openxmlformats.org/officeDocument/2006/relationships/image" Target="../media/image574.png"/><Relationship Id="rId61" Type="http://schemas.openxmlformats.org/officeDocument/2006/relationships/image" Target="../media/image603.png"/><Relationship Id="rId19" Type="http://schemas.openxmlformats.org/officeDocument/2006/relationships/image" Target="../media/image581.png"/><Relationship Id="rId14" Type="http://schemas.openxmlformats.org/officeDocument/2006/relationships/customXml" Target="../ink/ink4141.xml"/><Relationship Id="rId22" Type="http://schemas.openxmlformats.org/officeDocument/2006/relationships/customXml" Target="../ink/ink4145.xml"/><Relationship Id="rId27" Type="http://schemas.openxmlformats.org/officeDocument/2006/relationships/image" Target="../media/image585.png"/><Relationship Id="rId30" Type="http://schemas.openxmlformats.org/officeDocument/2006/relationships/customXml" Target="../ink/ink4149.xml"/><Relationship Id="rId35" Type="http://schemas.openxmlformats.org/officeDocument/2006/relationships/image" Target="../media/image590.png"/><Relationship Id="rId43" Type="http://schemas.openxmlformats.org/officeDocument/2006/relationships/image" Target="../media/image594.png"/><Relationship Id="rId48" Type="http://schemas.openxmlformats.org/officeDocument/2006/relationships/customXml" Target="../ink/ink4158.xml"/><Relationship Id="rId56" Type="http://schemas.openxmlformats.org/officeDocument/2006/relationships/customXml" Target="../ink/ink4162.xml"/><Relationship Id="rId64" Type="http://schemas.openxmlformats.org/officeDocument/2006/relationships/customXml" Target="../ink/ink4166.xml"/><Relationship Id="rId69" Type="http://schemas.openxmlformats.org/officeDocument/2006/relationships/image" Target="../media/image607.png"/><Relationship Id="rId77" Type="http://schemas.openxmlformats.org/officeDocument/2006/relationships/image" Target="../media/image611.png"/><Relationship Id="rId8" Type="http://schemas.openxmlformats.org/officeDocument/2006/relationships/customXml" Target="../ink/ink4138.xml"/><Relationship Id="rId51" Type="http://schemas.openxmlformats.org/officeDocument/2006/relationships/image" Target="../media/image598.png"/><Relationship Id="rId72" Type="http://schemas.openxmlformats.org/officeDocument/2006/relationships/customXml" Target="../ink/ink4170.xml"/><Relationship Id="rId80" Type="http://schemas.openxmlformats.org/officeDocument/2006/relationships/customXml" Target="../ink/ink4174.xml"/><Relationship Id="rId3" Type="http://schemas.openxmlformats.org/officeDocument/2006/relationships/image" Target="../media/image573.png"/><Relationship Id="rId12" Type="http://schemas.openxmlformats.org/officeDocument/2006/relationships/customXml" Target="../ink/ink4140.xml"/><Relationship Id="rId17" Type="http://schemas.openxmlformats.org/officeDocument/2006/relationships/image" Target="../media/image580.png"/><Relationship Id="rId25" Type="http://schemas.openxmlformats.org/officeDocument/2006/relationships/image" Target="../media/image584.png"/><Relationship Id="rId33" Type="http://schemas.openxmlformats.org/officeDocument/2006/relationships/image" Target="../media/image589.png"/><Relationship Id="rId38" Type="http://schemas.openxmlformats.org/officeDocument/2006/relationships/customXml" Target="../ink/ink4153.xml"/><Relationship Id="rId46" Type="http://schemas.openxmlformats.org/officeDocument/2006/relationships/customXml" Target="../ink/ink4157.xml"/><Relationship Id="rId59" Type="http://schemas.openxmlformats.org/officeDocument/2006/relationships/image" Target="../media/image602.png"/><Relationship Id="rId67" Type="http://schemas.openxmlformats.org/officeDocument/2006/relationships/image" Target="../media/image606.png"/><Relationship Id="rId20" Type="http://schemas.openxmlformats.org/officeDocument/2006/relationships/customXml" Target="../ink/ink4144.xml"/><Relationship Id="rId41" Type="http://schemas.openxmlformats.org/officeDocument/2006/relationships/image" Target="../media/image593.png"/><Relationship Id="rId54" Type="http://schemas.openxmlformats.org/officeDocument/2006/relationships/customXml" Target="../ink/ink4161.xml"/><Relationship Id="rId62" Type="http://schemas.openxmlformats.org/officeDocument/2006/relationships/customXml" Target="../ink/ink4165.xml"/><Relationship Id="rId70" Type="http://schemas.openxmlformats.org/officeDocument/2006/relationships/customXml" Target="../ink/ink4169.xml"/><Relationship Id="rId75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37.xml"/><Relationship Id="rId15" Type="http://schemas.openxmlformats.org/officeDocument/2006/relationships/image" Target="../media/image579.png"/><Relationship Id="rId23" Type="http://schemas.openxmlformats.org/officeDocument/2006/relationships/image" Target="../media/image583.png"/><Relationship Id="rId28" Type="http://schemas.openxmlformats.org/officeDocument/2006/relationships/customXml" Target="../ink/ink4148.xml"/><Relationship Id="rId36" Type="http://schemas.openxmlformats.org/officeDocument/2006/relationships/customXml" Target="../ink/ink4152.xml"/><Relationship Id="rId49" Type="http://schemas.openxmlformats.org/officeDocument/2006/relationships/image" Target="../media/image597.png"/><Relationship Id="rId57" Type="http://schemas.openxmlformats.org/officeDocument/2006/relationships/image" Target="../media/image601.png"/><Relationship Id="rId10" Type="http://schemas.openxmlformats.org/officeDocument/2006/relationships/customXml" Target="../ink/ink4139.xml"/><Relationship Id="rId31" Type="http://schemas.openxmlformats.org/officeDocument/2006/relationships/image" Target="../media/image587.png"/><Relationship Id="rId44" Type="http://schemas.openxmlformats.org/officeDocument/2006/relationships/customXml" Target="../ink/ink4156.xml"/><Relationship Id="rId52" Type="http://schemas.openxmlformats.org/officeDocument/2006/relationships/customXml" Target="../ink/ink4160.xml"/><Relationship Id="rId60" Type="http://schemas.openxmlformats.org/officeDocument/2006/relationships/customXml" Target="../ink/ink4164.xml"/><Relationship Id="rId65" Type="http://schemas.openxmlformats.org/officeDocument/2006/relationships/image" Target="../media/image605.png"/><Relationship Id="rId73" Type="http://schemas.openxmlformats.org/officeDocument/2006/relationships/image" Target="../media/image609.png"/><Relationship Id="rId78" Type="http://schemas.openxmlformats.org/officeDocument/2006/relationships/customXml" Target="../ink/ink4173.xml"/><Relationship Id="rId81" Type="http://schemas.openxmlformats.org/officeDocument/2006/relationships/image" Target="../media/image613.png"/><Relationship Id="rId4" Type="http://schemas.openxmlformats.org/officeDocument/2006/relationships/customXml" Target="../ink/ink4136.xml"/><Relationship Id="rId9" Type="http://schemas.openxmlformats.org/officeDocument/2006/relationships/image" Target="../media/image576.png"/><Relationship Id="rId13" Type="http://schemas.openxmlformats.org/officeDocument/2006/relationships/image" Target="../media/image578.png"/><Relationship Id="rId18" Type="http://schemas.openxmlformats.org/officeDocument/2006/relationships/customXml" Target="../ink/ink4143.xml"/><Relationship Id="rId39" Type="http://schemas.openxmlformats.org/officeDocument/2006/relationships/image" Target="../media/image592.png"/><Relationship Id="rId34" Type="http://schemas.openxmlformats.org/officeDocument/2006/relationships/customXml" Target="../ink/ink4151.xml"/><Relationship Id="rId50" Type="http://schemas.openxmlformats.org/officeDocument/2006/relationships/customXml" Target="../ink/ink4159.xml"/><Relationship Id="rId55" Type="http://schemas.openxmlformats.org/officeDocument/2006/relationships/image" Target="../media/image600.png"/><Relationship Id="rId76" Type="http://schemas.openxmlformats.org/officeDocument/2006/relationships/customXml" Target="../ink/ink4172.xml"/><Relationship Id="rId7" Type="http://schemas.openxmlformats.org/officeDocument/2006/relationships/image" Target="../media/image575.png"/><Relationship Id="rId71" Type="http://schemas.openxmlformats.org/officeDocument/2006/relationships/image" Target="../media/image608.png"/><Relationship Id="rId2" Type="http://schemas.openxmlformats.org/officeDocument/2006/relationships/customXml" Target="../ink/ink4135.xml"/><Relationship Id="rId29" Type="http://schemas.openxmlformats.org/officeDocument/2006/relationships/image" Target="../media/image586.png"/><Relationship Id="rId24" Type="http://schemas.openxmlformats.org/officeDocument/2006/relationships/customXml" Target="../ink/ink4146.xml"/><Relationship Id="rId40" Type="http://schemas.openxmlformats.org/officeDocument/2006/relationships/customXml" Target="../ink/ink4154.xml"/><Relationship Id="rId45" Type="http://schemas.openxmlformats.org/officeDocument/2006/relationships/image" Target="../media/image595.png"/><Relationship Id="rId66" Type="http://schemas.openxmlformats.org/officeDocument/2006/relationships/customXml" Target="../ink/ink4167.xml"/></Relationships>
</file>

<file path=ppt/slides/_rels/slide8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187.xml"/><Relationship Id="rId21" Type="http://schemas.openxmlformats.org/officeDocument/2006/relationships/image" Target="../media/image582.png"/><Relationship Id="rId42" Type="http://schemas.openxmlformats.org/officeDocument/2006/relationships/customXml" Target="../ink/ink4195.xml"/><Relationship Id="rId47" Type="http://schemas.openxmlformats.org/officeDocument/2006/relationships/image" Target="../media/image596.png"/><Relationship Id="rId63" Type="http://schemas.openxmlformats.org/officeDocument/2006/relationships/image" Target="../media/image604.png"/><Relationship Id="rId68" Type="http://schemas.openxmlformats.org/officeDocument/2006/relationships/customXml" Target="../ink/ink4208.xml"/><Relationship Id="rId84" Type="http://schemas.openxmlformats.org/officeDocument/2006/relationships/customXml" Target="../ink/ink4216.xml"/><Relationship Id="rId89" Type="http://schemas.openxmlformats.org/officeDocument/2006/relationships/customXml" Target="../ink/ink4219.xml"/><Relationship Id="rId16" Type="http://schemas.openxmlformats.org/officeDocument/2006/relationships/customXml" Target="../ink/ink4182.xml"/><Relationship Id="rId11" Type="http://schemas.openxmlformats.org/officeDocument/2006/relationships/image" Target="../media/image577.png"/><Relationship Id="rId32" Type="http://schemas.openxmlformats.org/officeDocument/2006/relationships/customXml" Target="../ink/ink4190.xml"/><Relationship Id="rId37" Type="http://schemas.openxmlformats.org/officeDocument/2006/relationships/image" Target="../media/image591.png"/><Relationship Id="rId53" Type="http://schemas.openxmlformats.org/officeDocument/2006/relationships/image" Target="../media/image599.png"/><Relationship Id="rId58" Type="http://schemas.openxmlformats.org/officeDocument/2006/relationships/customXml" Target="../ink/ink4203.xml"/><Relationship Id="rId74" Type="http://schemas.openxmlformats.org/officeDocument/2006/relationships/customXml" Target="../ink/ink4211.xml"/><Relationship Id="rId79" Type="http://schemas.openxmlformats.org/officeDocument/2006/relationships/image" Target="../media/image612.png"/><Relationship Id="rId5" Type="http://schemas.openxmlformats.org/officeDocument/2006/relationships/image" Target="../media/image574.png"/><Relationship Id="rId90" Type="http://schemas.openxmlformats.org/officeDocument/2006/relationships/image" Target="../media/image616.png"/><Relationship Id="rId22" Type="http://schemas.openxmlformats.org/officeDocument/2006/relationships/customXml" Target="../ink/ink4185.xml"/><Relationship Id="rId27" Type="http://schemas.openxmlformats.org/officeDocument/2006/relationships/image" Target="../media/image585.png"/><Relationship Id="rId43" Type="http://schemas.openxmlformats.org/officeDocument/2006/relationships/image" Target="../media/image594.png"/><Relationship Id="rId48" Type="http://schemas.openxmlformats.org/officeDocument/2006/relationships/customXml" Target="../ink/ink4198.xml"/><Relationship Id="rId64" Type="http://schemas.openxmlformats.org/officeDocument/2006/relationships/customXml" Target="../ink/ink4206.xml"/><Relationship Id="rId69" Type="http://schemas.openxmlformats.org/officeDocument/2006/relationships/image" Target="../media/image607.png"/><Relationship Id="rId8" Type="http://schemas.openxmlformats.org/officeDocument/2006/relationships/customXml" Target="../ink/ink4178.xml"/><Relationship Id="rId51" Type="http://schemas.openxmlformats.org/officeDocument/2006/relationships/image" Target="../media/image598.png"/><Relationship Id="rId72" Type="http://schemas.openxmlformats.org/officeDocument/2006/relationships/customXml" Target="../ink/ink4210.xml"/><Relationship Id="rId80" Type="http://schemas.openxmlformats.org/officeDocument/2006/relationships/customXml" Target="../ink/ink4214.xml"/><Relationship Id="rId85" Type="http://schemas.openxmlformats.org/officeDocument/2006/relationships/customXml" Target="../ink/ink4217.xml"/><Relationship Id="rId93" Type="http://schemas.openxmlformats.org/officeDocument/2006/relationships/customXml" Target="../ink/ink4221.xml"/><Relationship Id="rId3" Type="http://schemas.openxmlformats.org/officeDocument/2006/relationships/image" Target="../media/image573.png"/><Relationship Id="rId12" Type="http://schemas.openxmlformats.org/officeDocument/2006/relationships/customXml" Target="../ink/ink4180.xml"/><Relationship Id="rId17" Type="http://schemas.openxmlformats.org/officeDocument/2006/relationships/image" Target="../media/image580.png"/><Relationship Id="rId25" Type="http://schemas.openxmlformats.org/officeDocument/2006/relationships/image" Target="../media/image584.png"/><Relationship Id="rId33" Type="http://schemas.openxmlformats.org/officeDocument/2006/relationships/image" Target="../media/image589.png"/><Relationship Id="rId38" Type="http://schemas.openxmlformats.org/officeDocument/2006/relationships/customXml" Target="../ink/ink4193.xml"/><Relationship Id="rId46" Type="http://schemas.openxmlformats.org/officeDocument/2006/relationships/customXml" Target="../ink/ink4197.xml"/><Relationship Id="rId59" Type="http://schemas.openxmlformats.org/officeDocument/2006/relationships/image" Target="../media/image602.png"/><Relationship Id="rId67" Type="http://schemas.openxmlformats.org/officeDocument/2006/relationships/image" Target="../media/image606.png"/><Relationship Id="rId20" Type="http://schemas.openxmlformats.org/officeDocument/2006/relationships/customXml" Target="../ink/ink4184.xml"/><Relationship Id="rId41" Type="http://schemas.openxmlformats.org/officeDocument/2006/relationships/image" Target="../media/image593.png"/><Relationship Id="rId54" Type="http://schemas.openxmlformats.org/officeDocument/2006/relationships/customXml" Target="../ink/ink4201.xml"/><Relationship Id="rId62" Type="http://schemas.openxmlformats.org/officeDocument/2006/relationships/customXml" Target="../ink/ink4205.xml"/><Relationship Id="rId70" Type="http://schemas.openxmlformats.org/officeDocument/2006/relationships/customXml" Target="../ink/ink4209.xml"/><Relationship Id="rId75" Type="http://schemas.openxmlformats.org/officeDocument/2006/relationships/image" Target="../media/image610.png"/><Relationship Id="rId83" Type="http://schemas.openxmlformats.org/officeDocument/2006/relationships/image" Target="../media/image525.png"/><Relationship Id="rId88" Type="http://schemas.openxmlformats.org/officeDocument/2006/relationships/image" Target="../media/image615.png"/><Relationship Id="rId91" Type="http://schemas.openxmlformats.org/officeDocument/2006/relationships/customXml" Target="../ink/ink42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77.xml"/><Relationship Id="rId15" Type="http://schemas.openxmlformats.org/officeDocument/2006/relationships/image" Target="../media/image579.png"/><Relationship Id="rId23" Type="http://schemas.openxmlformats.org/officeDocument/2006/relationships/image" Target="../media/image583.png"/><Relationship Id="rId28" Type="http://schemas.openxmlformats.org/officeDocument/2006/relationships/customXml" Target="../ink/ink4188.xml"/><Relationship Id="rId36" Type="http://schemas.openxmlformats.org/officeDocument/2006/relationships/customXml" Target="../ink/ink4192.xml"/><Relationship Id="rId49" Type="http://schemas.openxmlformats.org/officeDocument/2006/relationships/image" Target="../media/image597.png"/><Relationship Id="rId57" Type="http://schemas.openxmlformats.org/officeDocument/2006/relationships/image" Target="../media/image601.png"/><Relationship Id="rId10" Type="http://schemas.openxmlformats.org/officeDocument/2006/relationships/customXml" Target="../ink/ink4179.xml"/><Relationship Id="rId31" Type="http://schemas.openxmlformats.org/officeDocument/2006/relationships/image" Target="../media/image587.png"/><Relationship Id="rId44" Type="http://schemas.openxmlformats.org/officeDocument/2006/relationships/customXml" Target="../ink/ink4196.xml"/><Relationship Id="rId52" Type="http://schemas.openxmlformats.org/officeDocument/2006/relationships/customXml" Target="../ink/ink4200.xml"/><Relationship Id="rId60" Type="http://schemas.openxmlformats.org/officeDocument/2006/relationships/customXml" Target="../ink/ink4204.xml"/><Relationship Id="rId65" Type="http://schemas.openxmlformats.org/officeDocument/2006/relationships/image" Target="../media/image605.png"/><Relationship Id="rId73" Type="http://schemas.openxmlformats.org/officeDocument/2006/relationships/image" Target="../media/image609.png"/><Relationship Id="rId78" Type="http://schemas.openxmlformats.org/officeDocument/2006/relationships/customXml" Target="../ink/ink4213.xml"/><Relationship Id="rId81" Type="http://schemas.openxmlformats.org/officeDocument/2006/relationships/image" Target="../media/image613.png"/><Relationship Id="rId86" Type="http://schemas.openxmlformats.org/officeDocument/2006/relationships/image" Target="../media/image614.png"/><Relationship Id="rId94" Type="http://schemas.openxmlformats.org/officeDocument/2006/relationships/image" Target="../media/image617.png"/><Relationship Id="rId4" Type="http://schemas.openxmlformats.org/officeDocument/2006/relationships/customXml" Target="../ink/ink4176.xml"/><Relationship Id="rId9" Type="http://schemas.openxmlformats.org/officeDocument/2006/relationships/image" Target="../media/image576.png"/><Relationship Id="rId13" Type="http://schemas.openxmlformats.org/officeDocument/2006/relationships/image" Target="../media/image578.png"/><Relationship Id="rId18" Type="http://schemas.openxmlformats.org/officeDocument/2006/relationships/customXml" Target="../ink/ink4183.xml"/><Relationship Id="rId39" Type="http://schemas.openxmlformats.org/officeDocument/2006/relationships/image" Target="../media/image592.png"/><Relationship Id="rId34" Type="http://schemas.openxmlformats.org/officeDocument/2006/relationships/customXml" Target="../ink/ink4191.xml"/><Relationship Id="rId50" Type="http://schemas.openxmlformats.org/officeDocument/2006/relationships/customXml" Target="../ink/ink4199.xml"/><Relationship Id="rId55" Type="http://schemas.openxmlformats.org/officeDocument/2006/relationships/image" Target="../media/image600.png"/><Relationship Id="rId76" Type="http://schemas.openxmlformats.org/officeDocument/2006/relationships/customXml" Target="../ink/ink4212.xml"/><Relationship Id="rId7" Type="http://schemas.openxmlformats.org/officeDocument/2006/relationships/image" Target="../media/image575.png"/><Relationship Id="rId71" Type="http://schemas.openxmlformats.org/officeDocument/2006/relationships/image" Target="../media/image608.png"/><Relationship Id="rId92" Type="http://schemas.openxmlformats.org/officeDocument/2006/relationships/image" Target="../media/image53.png"/><Relationship Id="rId2" Type="http://schemas.openxmlformats.org/officeDocument/2006/relationships/customXml" Target="../ink/ink4175.xml"/><Relationship Id="rId29" Type="http://schemas.openxmlformats.org/officeDocument/2006/relationships/image" Target="../media/image586.png"/><Relationship Id="rId24" Type="http://schemas.openxmlformats.org/officeDocument/2006/relationships/customXml" Target="../ink/ink4186.xml"/><Relationship Id="rId40" Type="http://schemas.openxmlformats.org/officeDocument/2006/relationships/customXml" Target="../ink/ink4194.xml"/><Relationship Id="rId45" Type="http://schemas.openxmlformats.org/officeDocument/2006/relationships/image" Target="../media/image595.png"/><Relationship Id="rId66" Type="http://schemas.openxmlformats.org/officeDocument/2006/relationships/customXml" Target="../ink/ink4207.xml"/><Relationship Id="rId87" Type="http://schemas.openxmlformats.org/officeDocument/2006/relationships/customXml" Target="../ink/ink4218.xml"/><Relationship Id="rId61" Type="http://schemas.openxmlformats.org/officeDocument/2006/relationships/image" Target="../media/image603.png"/><Relationship Id="rId82" Type="http://schemas.openxmlformats.org/officeDocument/2006/relationships/customXml" Target="../ink/ink4215.xml"/><Relationship Id="rId19" Type="http://schemas.openxmlformats.org/officeDocument/2006/relationships/image" Target="../media/image581.png"/><Relationship Id="rId14" Type="http://schemas.openxmlformats.org/officeDocument/2006/relationships/customXml" Target="../ink/ink4181.xml"/><Relationship Id="rId30" Type="http://schemas.openxmlformats.org/officeDocument/2006/relationships/customXml" Target="../ink/ink4189.xml"/><Relationship Id="rId35" Type="http://schemas.openxmlformats.org/officeDocument/2006/relationships/image" Target="../media/image590.png"/><Relationship Id="rId56" Type="http://schemas.openxmlformats.org/officeDocument/2006/relationships/customXml" Target="../ink/ink4202.xml"/><Relationship Id="rId77" Type="http://schemas.openxmlformats.org/officeDocument/2006/relationships/image" Target="../media/image611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0.xml"/><Relationship Id="rId21" Type="http://schemas.openxmlformats.org/officeDocument/2006/relationships/image" Target="../media/image13.png"/><Relationship Id="rId42" Type="http://schemas.openxmlformats.org/officeDocument/2006/relationships/customXml" Target="../ink/ink138.xml"/><Relationship Id="rId47" Type="http://schemas.openxmlformats.org/officeDocument/2006/relationships/image" Target="../media/image27.png"/><Relationship Id="rId63" Type="http://schemas.openxmlformats.org/officeDocument/2006/relationships/image" Target="../media/image35.png"/><Relationship Id="rId68" Type="http://schemas.openxmlformats.org/officeDocument/2006/relationships/customXml" Target="../ink/ink150.xml"/><Relationship Id="rId2" Type="http://schemas.openxmlformats.org/officeDocument/2006/relationships/customXml" Target="../ink/ink118.xml"/><Relationship Id="rId16" Type="http://schemas.openxmlformats.org/officeDocument/2006/relationships/customXml" Target="../ink/ink125.xml"/><Relationship Id="rId29" Type="http://schemas.openxmlformats.org/officeDocument/2006/relationships/image" Target="../media/image17.png"/><Relationship Id="rId11" Type="http://schemas.openxmlformats.org/officeDocument/2006/relationships/image" Target="../media/image7.png"/><Relationship Id="rId24" Type="http://schemas.openxmlformats.org/officeDocument/2006/relationships/customXml" Target="../ink/ink129.xml"/><Relationship Id="rId32" Type="http://schemas.openxmlformats.org/officeDocument/2006/relationships/customXml" Target="../ink/ink133.xml"/><Relationship Id="rId37" Type="http://schemas.openxmlformats.org/officeDocument/2006/relationships/image" Target="../media/image22.png"/><Relationship Id="rId40" Type="http://schemas.openxmlformats.org/officeDocument/2006/relationships/customXml" Target="../ink/ink137.xml"/><Relationship Id="rId45" Type="http://schemas.openxmlformats.org/officeDocument/2006/relationships/image" Target="../media/image26.png"/><Relationship Id="rId53" Type="http://schemas.openxmlformats.org/officeDocument/2006/relationships/image" Target="../media/image30.png"/><Relationship Id="rId58" Type="http://schemas.openxmlformats.org/officeDocument/2006/relationships/customXml" Target="../ink/ink146.xml"/><Relationship Id="rId74" Type="http://schemas.openxmlformats.org/officeDocument/2006/relationships/customXml" Target="../ink/ink153.xml"/><Relationship Id="rId5" Type="http://schemas.openxmlformats.org/officeDocument/2006/relationships/image" Target="../media/image4.png"/><Relationship Id="rId61" Type="http://schemas.openxmlformats.org/officeDocument/2006/relationships/image" Target="../media/image34.png"/><Relationship Id="rId19" Type="http://schemas.openxmlformats.org/officeDocument/2006/relationships/image" Target="../media/image12.png"/><Relationship Id="rId14" Type="http://schemas.openxmlformats.org/officeDocument/2006/relationships/customXml" Target="../ink/ink124.xml"/><Relationship Id="rId22" Type="http://schemas.openxmlformats.org/officeDocument/2006/relationships/customXml" Target="../ink/ink128.xml"/><Relationship Id="rId27" Type="http://schemas.openxmlformats.org/officeDocument/2006/relationships/image" Target="../media/image16.png"/><Relationship Id="rId30" Type="http://schemas.openxmlformats.org/officeDocument/2006/relationships/customXml" Target="../ink/ink132.xml"/><Relationship Id="rId35" Type="http://schemas.openxmlformats.org/officeDocument/2006/relationships/image" Target="../media/image20.png"/><Relationship Id="rId43" Type="http://schemas.openxmlformats.org/officeDocument/2006/relationships/image" Target="../media/image25.png"/><Relationship Id="rId48" Type="http://schemas.openxmlformats.org/officeDocument/2006/relationships/customXml" Target="../ink/ink141.xml"/><Relationship Id="rId56" Type="http://schemas.openxmlformats.org/officeDocument/2006/relationships/customXml" Target="../ink/ink145.xml"/><Relationship Id="rId64" Type="http://schemas.openxmlformats.org/officeDocument/2006/relationships/customXml" Target="../ink/ink149.xml"/><Relationship Id="rId69" Type="http://schemas.openxmlformats.org/officeDocument/2006/relationships/image" Target="../media/image38.png"/><Relationship Id="rId77" Type="http://schemas.openxmlformats.org/officeDocument/2006/relationships/image" Target="../media/image36.png"/><Relationship Id="rId8" Type="http://schemas.openxmlformats.org/officeDocument/2006/relationships/customXml" Target="../ink/ink121.xml"/><Relationship Id="rId51" Type="http://schemas.openxmlformats.org/officeDocument/2006/relationships/image" Target="../media/image29.png"/><Relationship Id="rId72" Type="http://schemas.openxmlformats.org/officeDocument/2006/relationships/customXml" Target="../ink/ink152.xml"/><Relationship Id="rId3" Type="http://schemas.openxmlformats.org/officeDocument/2006/relationships/image" Target="../media/image3.png"/><Relationship Id="rId12" Type="http://schemas.openxmlformats.org/officeDocument/2006/relationships/customXml" Target="../ink/ink123.xml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136.xml"/><Relationship Id="rId46" Type="http://schemas.openxmlformats.org/officeDocument/2006/relationships/customXml" Target="../ink/ink140.xml"/><Relationship Id="rId59" Type="http://schemas.openxmlformats.org/officeDocument/2006/relationships/image" Target="../media/image33.png"/><Relationship Id="rId67" Type="http://schemas.openxmlformats.org/officeDocument/2006/relationships/image" Target="../media/image37.png"/><Relationship Id="rId20" Type="http://schemas.openxmlformats.org/officeDocument/2006/relationships/customXml" Target="../ink/ink127.xml"/><Relationship Id="rId41" Type="http://schemas.openxmlformats.org/officeDocument/2006/relationships/image" Target="../media/image24.png"/><Relationship Id="rId54" Type="http://schemas.openxmlformats.org/officeDocument/2006/relationships/customXml" Target="../ink/ink144.xml"/><Relationship Id="rId62" Type="http://schemas.openxmlformats.org/officeDocument/2006/relationships/customXml" Target="../ink/ink148.xml"/><Relationship Id="rId70" Type="http://schemas.openxmlformats.org/officeDocument/2006/relationships/customXml" Target="../ink/ink151.xml"/><Relationship Id="rId7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0.xml"/><Relationship Id="rId15" Type="http://schemas.openxmlformats.org/officeDocument/2006/relationships/image" Target="../media/image9.png"/><Relationship Id="rId23" Type="http://schemas.openxmlformats.org/officeDocument/2006/relationships/image" Target="../media/image14.png"/><Relationship Id="rId28" Type="http://schemas.openxmlformats.org/officeDocument/2006/relationships/customXml" Target="../ink/ink131.xml"/><Relationship Id="rId36" Type="http://schemas.openxmlformats.org/officeDocument/2006/relationships/customXml" Target="../ink/ink135.xml"/><Relationship Id="rId49" Type="http://schemas.openxmlformats.org/officeDocument/2006/relationships/image" Target="../media/image28.png"/><Relationship Id="rId57" Type="http://schemas.openxmlformats.org/officeDocument/2006/relationships/image" Target="../media/image32.png"/><Relationship Id="rId10" Type="http://schemas.openxmlformats.org/officeDocument/2006/relationships/customXml" Target="../ink/ink122.xml"/><Relationship Id="rId31" Type="http://schemas.openxmlformats.org/officeDocument/2006/relationships/image" Target="../media/image18.png"/><Relationship Id="rId44" Type="http://schemas.openxmlformats.org/officeDocument/2006/relationships/customXml" Target="../ink/ink139.xml"/><Relationship Id="rId52" Type="http://schemas.openxmlformats.org/officeDocument/2006/relationships/customXml" Target="../ink/ink143.xml"/><Relationship Id="rId60" Type="http://schemas.openxmlformats.org/officeDocument/2006/relationships/customXml" Target="../ink/ink147.xml"/><Relationship Id="rId73" Type="http://schemas.openxmlformats.org/officeDocument/2006/relationships/image" Target="../media/image40.png"/><Relationship Id="rId4" Type="http://schemas.openxmlformats.org/officeDocument/2006/relationships/customXml" Target="../ink/ink119.xml"/><Relationship Id="rId9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customXml" Target="../ink/ink126.xml"/><Relationship Id="rId39" Type="http://schemas.openxmlformats.org/officeDocument/2006/relationships/image" Target="../media/image23.png"/><Relationship Id="rId34" Type="http://schemas.openxmlformats.org/officeDocument/2006/relationships/customXml" Target="../ink/ink134.xml"/><Relationship Id="rId50" Type="http://schemas.openxmlformats.org/officeDocument/2006/relationships/customXml" Target="../ink/ink142.xml"/><Relationship Id="rId55" Type="http://schemas.openxmlformats.org/officeDocument/2006/relationships/image" Target="../media/image31.png"/><Relationship Id="rId76" Type="http://schemas.openxmlformats.org/officeDocument/2006/relationships/customXml" Target="../ink/ink154.xml"/><Relationship Id="rId7" Type="http://schemas.openxmlformats.org/officeDocument/2006/relationships/image" Target="../media/image5.png"/><Relationship Id="rId71" Type="http://schemas.openxmlformats.org/officeDocument/2006/relationships/image" Target="../media/image39.png"/></Relationships>
</file>

<file path=ppt/slides/_rels/slide9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234.xml"/><Relationship Id="rId21" Type="http://schemas.openxmlformats.org/officeDocument/2006/relationships/image" Target="../media/image582.png"/><Relationship Id="rId42" Type="http://schemas.openxmlformats.org/officeDocument/2006/relationships/customXml" Target="../ink/ink4242.xml"/><Relationship Id="rId47" Type="http://schemas.openxmlformats.org/officeDocument/2006/relationships/image" Target="../media/image596.png"/><Relationship Id="rId63" Type="http://schemas.openxmlformats.org/officeDocument/2006/relationships/image" Target="../media/image604.png"/><Relationship Id="rId68" Type="http://schemas.openxmlformats.org/officeDocument/2006/relationships/customXml" Target="../ink/ink4255.xml"/><Relationship Id="rId84" Type="http://schemas.openxmlformats.org/officeDocument/2006/relationships/customXml" Target="../ink/ink4263.xml"/><Relationship Id="rId89" Type="http://schemas.openxmlformats.org/officeDocument/2006/relationships/customXml" Target="../ink/ink4266.xml"/><Relationship Id="rId16" Type="http://schemas.openxmlformats.org/officeDocument/2006/relationships/customXml" Target="../ink/ink4229.xml"/><Relationship Id="rId11" Type="http://schemas.openxmlformats.org/officeDocument/2006/relationships/image" Target="../media/image577.png"/><Relationship Id="rId32" Type="http://schemas.openxmlformats.org/officeDocument/2006/relationships/customXml" Target="../ink/ink4237.xml"/><Relationship Id="rId37" Type="http://schemas.openxmlformats.org/officeDocument/2006/relationships/image" Target="../media/image591.png"/><Relationship Id="rId53" Type="http://schemas.openxmlformats.org/officeDocument/2006/relationships/image" Target="../media/image599.png"/><Relationship Id="rId58" Type="http://schemas.openxmlformats.org/officeDocument/2006/relationships/customXml" Target="../ink/ink4250.xml"/><Relationship Id="rId74" Type="http://schemas.openxmlformats.org/officeDocument/2006/relationships/customXml" Target="../ink/ink4258.xml"/><Relationship Id="rId79" Type="http://schemas.openxmlformats.org/officeDocument/2006/relationships/image" Target="../media/image612.png"/><Relationship Id="rId102" Type="http://schemas.openxmlformats.org/officeDocument/2006/relationships/customXml" Target="../ink/ink4273.xml"/><Relationship Id="rId5" Type="http://schemas.openxmlformats.org/officeDocument/2006/relationships/image" Target="../media/image574.png"/><Relationship Id="rId90" Type="http://schemas.openxmlformats.org/officeDocument/2006/relationships/image" Target="../media/image616.png"/><Relationship Id="rId95" Type="http://schemas.openxmlformats.org/officeDocument/2006/relationships/customXml" Target="../ink/ink4269.xml"/><Relationship Id="rId22" Type="http://schemas.openxmlformats.org/officeDocument/2006/relationships/customXml" Target="../ink/ink4232.xml"/><Relationship Id="rId27" Type="http://schemas.openxmlformats.org/officeDocument/2006/relationships/image" Target="../media/image585.png"/><Relationship Id="rId43" Type="http://schemas.openxmlformats.org/officeDocument/2006/relationships/image" Target="../media/image594.png"/><Relationship Id="rId48" Type="http://schemas.openxmlformats.org/officeDocument/2006/relationships/customXml" Target="../ink/ink4245.xml"/><Relationship Id="rId64" Type="http://schemas.openxmlformats.org/officeDocument/2006/relationships/customXml" Target="../ink/ink4253.xml"/><Relationship Id="rId69" Type="http://schemas.openxmlformats.org/officeDocument/2006/relationships/image" Target="../media/image607.png"/><Relationship Id="rId80" Type="http://schemas.openxmlformats.org/officeDocument/2006/relationships/customXml" Target="../ink/ink4261.xml"/><Relationship Id="rId85" Type="http://schemas.openxmlformats.org/officeDocument/2006/relationships/customXml" Target="../ink/ink4264.xml"/><Relationship Id="rId12" Type="http://schemas.openxmlformats.org/officeDocument/2006/relationships/customXml" Target="../ink/ink4227.xml"/><Relationship Id="rId17" Type="http://schemas.openxmlformats.org/officeDocument/2006/relationships/image" Target="../media/image580.png"/><Relationship Id="rId33" Type="http://schemas.openxmlformats.org/officeDocument/2006/relationships/image" Target="../media/image589.png"/><Relationship Id="rId38" Type="http://schemas.openxmlformats.org/officeDocument/2006/relationships/customXml" Target="../ink/ink4240.xml"/><Relationship Id="rId59" Type="http://schemas.openxmlformats.org/officeDocument/2006/relationships/image" Target="../media/image602.png"/><Relationship Id="rId103" Type="http://schemas.openxmlformats.org/officeDocument/2006/relationships/image" Target="../media/image621.png"/><Relationship Id="rId20" Type="http://schemas.openxmlformats.org/officeDocument/2006/relationships/customXml" Target="../ink/ink4231.xml"/><Relationship Id="rId41" Type="http://schemas.openxmlformats.org/officeDocument/2006/relationships/image" Target="../media/image593.png"/><Relationship Id="rId54" Type="http://schemas.openxmlformats.org/officeDocument/2006/relationships/customXml" Target="../ink/ink4248.xml"/><Relationship Id="rId62" Type="http://schemas.openxmlformats.org/officeDocument/2006/relationships/customXml" Target="../ink/ink4252.xml"/><Relationship Id="rId70" Type="http://schemas.openxmlformats.org/officeDocument/2006/relationships/customXml" Target="../ink/ink4256.xml"/><Relationship Id="rId75" Type="http://schemas.openxmlformats.org/officeDocument/2006/relationships/image" Target="../media/image610.png"/><Relationship Id="rId83" Type="http://schemas.openxmlformats.org/officeDocument/2006/relationships/image" Target="../media/image525.png"/><Relationship Id="rId88" Type="http://schemas.openxmlformats.org/officeDocument/2006/relationships/image" Target="../media/image615.png"/><Relationship Id="rId91" Type="http://schemas.openxmlformats.org/officeDocument/2006/relationships/customXml" Target="../ink/ink4267.xml"/><Relationship Id="rId96" Type="http://schemas.openxmlformats.org/officeDocument/2006/relationships/image" Target="../media/image6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24.xml"/><Relationship Id="rId15" Type="http://schemas.openxmlformats.org/officeDocument/2006/relationships/image" Target="../media/image579.png"/><Relationship Id="rId23" Type="http://schemas.openxmlformats.org/officeDocument/2006/relationships/image" Target="../media/image583.png"/><Relationship Id="rId28" Type="http://schemas.openxmlformats.org/officeDocument/2006/relationships/customXml" Target="../ink/ink4235.xml"/><Relationship Id="rId36" Type="http://schemas.openxmlformats.org/officeDocument/2006/relationships/customXml" Target="../ink/ink4239.xml"/><Relationship Id="rId49" Type="http://schemas.openxmlformats.org/officeDocument/2006/relationships/image" Target="../media/image597.png"/><Relationship Id="rId57" Type="http://schemas.openxmlformats.org/officeDocument/2006/relationships/image" Target="../media/image601.png"/><Relationship Id="rId10" Type="http://schemas.openxmlformats.org/officeDocument/2006/relationships/customXml" Target="../ink/ink4226.xml"/><Relationship Id="rId31" Type="http://schemas.openxmlformats.org/officeDocument/2006/relationships/image" Target="../media/image587.png"/><Relationship Id="rId44" Type="http://schemas.openxmlformats.org/officeDocument/2006/relationships/customXml" Target="../ink/ink4243.xml"/><Relationship Id="rId52" Type="http://schemas.openxmlformats.org/officeDocument/2006/relationships/customXml" Target="../ink/ink4247.xml"/><Relationship Id="rId60" Type="http://schemas.openxmlformats.org/officeDocument/2006/relationships/customXml" Target="../ink/ink4251.xml"/><Relationship Id="rId65" Type="http://schemas.openxmlformats.org/officeDocument/2006/relationships/image" Target="../media/image605.png"/><Relationship Id="rId73" Type="http://schemas.openxmlformats.org/officeDocument/2006/relationships/image" Target="../media/image609.png"/><Relationship Id="rId78" Type="http://schemas.openxmlformats.org/officeDocument/2006/relationships/customXml" Target="../ink/ink4260.xml"/><Relationship Id="rId81" Type="http://schemas.openxmlformats.org/officeDocument/2006/relationships/image" Target="../media/image613.png"/><Relationship Id="rId86" Type="http://schemas.openxmlformats.org/officeDocument/2006/relationships/image" Target="../media/image614.png"/><Relationship Id="rId94" Type="http://schemas.openxmlformats.org/officeDocument/2006/relationships/image" Target="../media/image617.png"/><Relationship Id="rId99" Type="http://schemas.openxmlformats.org/officeDocument/2006/relationships/customXml" Target="../ink/ink4271.xml"/><Relationship Id="rId101" Type="http://schemas.openxmlformats.org/officeDocument/2006/relationships/image" Target="../media/image620.png"/><Relationship Id="rId4" Type="http://schemas.openxmlformats.org/officeDocument/2006/relationships/customXml" Target="../ink/ink4223.xml"/><Relationship Id="rId9" Type="http://schemas.openxmlformats.org/officeDocument/2006/relationships/image" Target="../media/image576.png"/><Relationship Id="rId13" Type="http://schemas.openxmlformats.org/officeDocument/2006/relationships/image" Target="../media/image578.png"/><Relationship Id="rId18" Type="http://schemas.openxmlformats.org/officeDocument/2006/relationships/customXml" Target="../ink/ink4230.xml"/><Relationship Id="rId39" Type="http://schemas.openxmlformats.org/officeDocument/2006/relationships/image" Target="../media/image592.png"/><Relationship Id="rId34" Type="http://schemas.openxmlformats.org/officeDocument/2006/relationships/customXml" Target="../ink/ink4238.xml"/><Relationship Id="rId50" Type="http://schemas.openxmlformats.org/officeDocument/2006/relationships/customXml" Target="../ink/ink4246.xml"/><Relationship Id="rId55" Type="http://schemas.openxmlformats.org/officeDocument/2006/relationships/image" Target="../media/image600.png"/><Relationship Id="rId76" Type="http://schemas.openxmlformats.org/officeDocument/2006/relationships/customXml" Target="../ink/ink4259.xml"/><Relationship Id="rId97" Type="http://schemas.openxmlformats.org/officeDocument/2006/relationships/customXml" Target="../ink/ink4270.xml"/><Relationship Id="rId104" Type="http://schemas.openxmlformats.org/officeDocument/2006/relationships/customXml" Target="../ink/ink4274.xml"/><Relationship Id="rId7" Type="http://schemas.openxmlformats.org/officeDocument/2006/relationships/image" Target="../media/image575.png"/><Relationship Id="rId71" Type="http://schemas.openxmlformats.org/officeDocument/2006/relationships/image" Target="../media/image608.png"/><Relationship Id="rId92" Type="http://schemas.openxmlformats.org/officeDocument/2006/relationships/image" Target="../media/image53.png"/><Relationship Id="rId2" Type="http://schemas.openxmlformats.org/officeDocument/2006/relationships/customXml" Target="../ink/ink4222.xml"/><Relationship Id="rId29" Type="http://schemas.openxmlformats.org/officeDocument/2006/relationships/image" Target="../media/image586.png"/><Relationship Id="rId24" Type="http://schemas.openxmlformats.org/officeDocument/2006/relationships/customXml" Target="../ink/ink4233.xml"/><Relationship Id="rId40" Type="http://schemas.openxmlformats.org/officeDocument/2006/relationships/customXml" Target="../ink/ink4241.xml"/><Relationship Id="rId45" Type="http://schemas.openxmlformats.org/officeDocument/2006/relationships/image" Target="../media/image595.png"/><Relationship Id="rId66" Type="http://schemas.openxmlformats.org/officeDocument/2006/relationships/customXml" Target="../ink/ink4254.xml"/><Relationship Id="rId87" Type="http://schemas.openxmlformats.org/officeDocument/2006/relationships/customXml" Target="../ink/ink4265.xml"/><Relationship Id="rId61" Type="http://schemas.openxmlformats.org/officeDocument/2006/relationships/image" Target="../media/image603.png"/><Relationship Id="rId82" Type="http://schemas.openxmlformats.org/officeDocument/2006/relationships/customXml" Target="../ink/ink4262.xml"/><Relationship Id="rId19" Type="http://schemas.openxmlformats.org/officeDocument/2006/relationships/image" Target="../media/image581.png"/><Relationship Id="rId14" Type="http://schemas.openxmlformats.org/officeDocument/2006/relationships/customXml" Target="../ink/ink4228.xml"/><Relationship Id="rId30" Type="http://schemas.openxmlformats.org/officeDocument/2006/relationships/customXml" Target="../ink/ink4236.xml"/><Relationship Id="rId35" Type="http://schemas.openxmlformats.org/officeDocument/2006/relationships/image" Target="../media/image590.png"/><Relationship Id="rId56" Type="http://schemas.openxmlformats.org/officeDocument/2006/relationships/customXml" Target="../ink/ink4249.xml"/><Relationship Id="rId77" Type="http://schemas.openxmlformats.org/officeDocument/2006/relationships/image" Target="../media/image611.png"/><Relationship Id="rId100" Type="http://schemas.openxmlformats.org/officeDocument/2006/relationships/customXml" Target="../ink/ink4272.xml"/><Relationship Id="rId105" Type="http://schemas.openxmlformats.org/officeDocument/2006/relationships/image" Target="../media/image622.png"/><Relationship Id="rId8" Type="http://schemas.openxmlformats.org/officeDocument/2006/relationships/customXml" Target="../ink/ink4225.xml"/><Relationship Id="rId51" Type="http://schemas.openxmlformats.org/officeDocument/2006/relationships/image" Target="../media/image598.png"/><Relationship Id="rId72" Type="http://schemas.openxmlformats.org/officeDocument/2006/relationships/customXml" Target="../ink/ink4257.xml"/><Relationship Id="rId93" Type="http://schemas.openxmlformats.org/officeDocument/2006/relationships/customXml" Target="../ink/ink4268.xml"/><Relationship Id="rId98" Type="http://schemas.openxmlformats.org/officeDocument/2006/relationships/image" Target="../media/image619.png"/><Relationship Id="rId3" Type="http://schemas.openxmlformats.org/officeDocument/2006/relationships/image" Target="../media/image573.png"/><Relationship Id="rId25" Type="http://schemas.openxmlformats.org/officeDocument/2006/relationships/image" Target="../media/image584.png"/><Relationship Id="rId46" Type="http://schemas.openxmlformats.org/officeDocument/2006/relationships/customXml" Target="../ink/ink4244.xml"/><Relationship Id="rId67" Type="http://schemas.openxmlformats.org/officeDocument/2006/relationships/image" Target="../media/image606.png"/></Relationships>
</file>

<file path=ppt/slides/_rels/slide9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287.xml"/><Relationship Id="rId21" Type="http://schemas.openxmlformats.org/officeDocument/2006/relationships/image" Target="../media/image582.png"/><Relationship Id="rId42" Type="http://schemas.openxmlformats.org/officeDocument/2006/relationships/customXml" Target="../ink/ink4295.xml"/><Relationship Id="rId47" Type="http://schemas.openxmlformats.org/officeDocument/2006/relationships/image" Target="../media/image596.png"/><Relationship Id="rId63" Type="http://schemas.openxmlformats.org/officeDocument/2006/relationships/image" Target="../media/image604.png"/><Relationship Id="rId68" Type="http://schemas.openxmlformats.org/officeDocument/2006/relationships/customXml" Target="../ink/ink4308.xml"/><Relationship Id="rId84" Type="http://schemas.openxmlformats.org/officeDocument/2006/relationships/customXml" Target="../ink/ink4316.xml"/><Relationship Id="rId89" Type="http://schemas.openxmlformats.org/officeDocument/2006/relationships/customXml" Target="../ink/ink4319.xml"/><Relationship Id="rId16" Type="http://schemas.openxmlformats.org/officeDocument/2006/relationships/customXml" Target="../ink/ink4282.xml"/><Relationship Id="rId107" Type="http://schemas.openxmlformats.org/officeDocument/2006/relationships/image" Target="../media/image623.png"/><Relationship Id="rId11" Type="http://schemas.openxmlformats.org/officeDocument/2006/relationships/image" Target="../media/image577.png"/><Relationship Id="rId32" Type="http://schemas.openxmlformats.org/officeDocument/2006/relationships/customXml" Target="../ink/ink4290.xml"/><Relationship Id="rId37" Type="http://schemas.openxmlformats.org/officeDocument/2006/relationships/image" Target="../media/image591.png"/><Relationship Id="rId53" Type="http://schemas.openxmlformats.org/officeDocument/2006/relationships/image" Target="../media/image599.png"/><Relationship Id="rId58" Type="http://schemas.openxmlformats.org/officeDocument/2006/relationships/customXml" Target="../ink/ink4303.xml"/><Relationship Id="rId74" Type="http://schemas.openxmlformats.org/officeDocument/2006/relationships/customXml" Target="../ink/ink4311.xml"/><Relationship Id="rId79" Type="http://schemas.openxmlformats.org/officeDocument/2006/relationships/image" Target="../media/image612.png"/><Relationship Id="rId102" Type="http://schemas.openxmlformats.org/officeDocument/2006/relationships/customXml" Target="../ink/ink4326.xml"/><Relationship Id="rId5" Type="http://schemas.openxmlformats.org/officeDocument/2006/relationships/image" Target="../media/image574.png"/><Relationship Id="rId90" Type="http://schemas.openxmlformats.org/officeDocument/2006/relationships/image" Target="../media/image616.png"/><Relationship Id="rId95" Type="http://schemas.openxmlformats.org/officeDocument/2006/relationships/customXml" Target="../ink/ink4322.xml"/><Relationship Id="rId22" Type="http://schemas.openxmlformats.org/officeDocument/2006/relationships/customXml" Target="../ink/ink4285.xml"/><Relationship Id="rId27" Type="http://schemas.openxmlformats.org/officeDocument/2006/relationships/image" Target="../media/image585.png"/><Relationship Id="rId43" Type="http://schemas.openxmlformats.org/officeDocument/2006/relationships/image" Target="../media/image594.png"/><Relationship Id="rId48" Type="http://schemas.openxmlformats.org/officeDocument/2006/relationships/customXml" Target="../ink/ink4298.xml"/><Relationship Id="rId64" Type="http://schemas.openxmlformats.org/officeDocument/2006/relationships/customXml" Target="../ink/ink4306.xml"/><Relationship Id="rId69" Type="http://schemas.openxmlformats.org/officeDocument/2006/relationships/image" Target="../media/image607.png"/><Relationship Id="rId80" Type="http://schemas.openxmlformats.org/officeDocument/2006/relationships/customXml" Target="../ink/ink4314.xml"/><Relationship Id="rId85" Type="http://schemas.openxmlformats.org/officeDocument/2006/relationships/customXml" Target="../ink/ink4317.xml"/><Relationship Id="rId12" Type="http://schemas.openxmlformats.org/officeDocument/2006/relationships/customXml" Target="../ink/ink4280.xml"/><Relationship Id="rId17" Type="http://schemas.openxmlformats.org/officeDocument/2006/relationships/image" Target="../media/image580.png"/><Relationship Id="rId33" Type="http://schemas.openxmlformats.org/officeDocument/2006/relationships/image" Target="../media/image589.png"/><Relationship Id="rId38" Type="http://schemas.openxmlformats.org/officeDocument/2006/relationships/customXml" Target="../ink/ink4293.xml"/><Relationship Id="rId59" Type="http://schemas.openxmlformats.org/officeDocument/2006/relationships/image" Target="../media/image602.png"/><Relationship Id="rId103" Type="http://schemas.openxmlformats.org/officeDocument/2006/relationships/image" Target="../media/image621.png"/><Relationship Id="rId108" Type="http://schemas.openxmlformats.org/officeDocument/2006/relationships/customXml" Target="../ink/ink4329.xml"/><Relationship Id="rId54" Type="http://schemas.openxmlformats.org/officeDocument/2006/relationships/customXml" Target="../ink/ink4301.xml"/><Relationship Id="rId70" Type="http://schemas.openxmlformats.org/officeDocument/2006/relationships/customXml" Target="../ink/ink4309.xml"/><Relationship Id="rId75" Type="http://schemas.openxmlformats.org/officeDocument/2006/relationships/image" Target="../media/image610.png"/><Relationship Id="rId91" Type="http://schemas.openxmlformats.org/officeDocument/2006/relationships/customXml" Target="../ink/ink4320.xml"/><Relationship Id="rId96" Type="http://schemas.openxmlformats.org/officeDocument/2006/relationships/image" Target="../media/image6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77.xml"/><Relationship Id="rId15" Type="http://schemas.openxmlformats.org/officeDocument/2006/relationships/image" Target="../media/image579.png"/><Relationship Id="rId23" Type="http://schemas.openxmlformats.org/officeDocument/2006/relationships/image" Target="../media/image583.png"/><Relationship Id="rId28" Type="http://schemas.openxmlformats.org/officeDocument/2006/relationships/customXml" Target="../ink/ink4288.xml"/><Relationship Id="rId36" Type="http://schemas.openxmlformats.org/officeDocument/2006/relationships/customXml" Target="../ink/ink4292.xml"/><Relationship Id="rId49" Type="http://schemas.openxmlformats.org/officeDocument/2006/relationships/image" Target="../media/image597.png"/><Relationship Id="rId57" Type="http://schemas.openxmlformats.org/officeDocument/2006/relationships/image" Target="../media/image601.png"/><Relationship Id="rId106" Type="http://schemas.openxmlformats.org/officeDocument/2006/relationships/customXml" Target="../ink/ink4328.xml"/><Relationship Id="rId10" Type="http://schemas.openxmlformats.org/officeDocument/2006/relationships/customXml" Target="../ink/ink4279.xml"/><Relationship Id="rId31" Type="http://schemas.openxmlformats.org/officeDocument/2006/relationships/image" Target="../media/image587.png"/><Relationship Id="rId44" Type="http://schemas.openxmlformats.org/officeDocument/2006/relationships/customXml" Target="../ink/ink4296.xml"/><Relationship Id="rId52" Type="http://schemas.openxmlformats.org/officeDocument/2006/relationships/customXml" Target="../ink/ink4300.xml"/><Relationship Id="rId60" Type="http://schemas.openxmlformats.org/officeDocument/2006/relationships/customXml" Target="../ink/ink4304.xml"/><Relationship Id="rId65" Type="http://schemas.openxmlformats.org/officeDocument/2006/relationships/image" Target="../media/image605.png"/><Relationship Id="rId73" Type="http://schemas.openxmlformats.org/officeDocument/2006/relationships/image" Target="../media/image609.png"/><Relationship Id="rId78" Type="http://schemas.openxmlformats.org/officeDocument/2006/relationships/customXml" Target="../ink/ink4313.xml"/><Relationship Id="rId81" Type="http://schemas.openxmlformats.org/officeDocument/2006/relationships/image" Target="../media/image613.png"/><Relationship Id="rId86" Type="http://schemas.openxmlformats.org/officeDocument/2006/relationships/image" Target="../media/image614.png"/><Relationship Id="rId94" Type="http://schemas.openxmlformats.org/officeDocument/2006/relationships/image" Target="../media/image617.png"/><Relationship Id="rId99" Type="http://schemas.openxmlformats.org/officeDocument/2006/relationships/customXml" Target="../ink/ink4324.xml"/><Relationship Id="rId101" Type="http://schemas.openxmlformats.org/officeDocument/2006/relationships/image" Target="../media/image620.png"/><Relationship Id="rId4" Type="http://schemas.openxmlformats.org/officeDocument/2006/relationships/customXml" Target="../ink/ink4276.xml"/><Relationship Id="rId9" Type="http://schemas.openxmlformats.org/officeDocument/2006/relationships/image" Target="../media/image576.png"/><Relationship Id="rId13" Type="http://schemas.openxmlformats.org/officeDocument/2006/relationships/image" Target="../media/image578.png"/><Relationship Id="rId18" Type="http://schemas.openxmlformats.org/officeDocument/2006/relationships/customXml" Target="../ink/ink4283.xml"/><Relationship Id="rId39" Type="http://schemas.openxmlformats.org/officeDocument/2006/relationships/image" Target="../media/image592.png"/><Relationship Id="rId109" Type="http://schemas.openxmlformats.org/officeDocument/2006/relationships/image" Target="../media/image624.png"/><Relationship Id="rId34" Type="http://schemas.openxmlformats.org/officeDocument/2006/relationships/customXml" Target="../ink/ink4291.xml"/><Relationship Id="rId50" Type="http://schemas.openxmlformats.org/officeDocument/2006/relationships/customXml" Target="../ink/ink4299.xml"/><Relationship Id="rId55" Type="http://schemas.openxmlformats.org/officeDocument/2006/relationships/image" Target="../media/image600.png"/><Relationship Id="rId76" Type="http://schemas.openxmlformats.org/officeDocument/2006/relationships/customXml" Target="../ink/ink4312.xml"/><Relationship Id="rId97" Type="http://schemas.openxmlformats.org/officeDocument/2006/relationships/customXml" Target="../ink/ink4323.xml"/><Relationship Id="rId104" Type="http://schemas.openxmlformats.org/officeDocument/2006/relationships/customXml" Target="../ink/ink4327.xml"/><Relationship Id="rId7" Type="http://schemas.openxmlformats.org/officeDocument/2006/relationships/image" Target="../media/image575.png"/><Relationship Id="rId71" Type="http://schemas.openxmlformats.org/officeDocument/2006/relationships/image" Target="../media/image608.png"/><Relationship Id="rId92" Type="http://schemas.openxmlformats.org/officeDocument/2006/relationships/image" Target="../media/image53.png"/><Relationship Id="rId2" Type="http://schemas.openxmlformats.org/officeDocument/2006/relationships/customXml" Target="../ink/ink4275.xml"/><Relationship Id="rId29" Type="http://schemas.openxmlformats.org/officeDocument/2006/relationships/image" Target="../media/image586.png"/><Relationship Id="rId24" Type="http://schemas.openxmlformats.org/officeDocument/2006/relationships/customXml" Target="../ink/ink4286.xml"/><Relationship Id="rId40" Type="http://schemas.openxmlformats.org/officeDocument/2006/relationships/customXml" Target="../ink/ink4294.xml"/><Relationship Id="rId45" Type="http://schemas.openxmlformats.org/officeDocument/2006/relationships/image" Target="../media/image595.png"/><Relationship Id="rId66" Type="http://schemas.openxmlformats.org/officeDocument/2006/relationships/customXml" Target="../ink/ink4307.xml"/><Relationship Id="rId87" Type="http://schemas.openxmlformats.org/officeDocument/2006/relationships/customXml" Target="../ink/ink4318.xml"/><Relationship Id="rId61" Type="http://schemas.openxmlformats.org/officeDocument/2006/relationships/image" Target="../media/image603.png"/><Relationship Id="rId82" Type="http://schemas.openxmlformats.org/officeDocument/2006/relationships/customXml" Target="../ink/ink4315.xml"/><Relationship Id="rId19" Type="http://schemas.openxmlformats.org/officeDocument/2006/relationships/image" Target="../media/image581.png"/><Relationship Id="rId14" Type="http://schemas.openxmlformats.org/officeDocument/2006/relationships/customXml" Target="../ink/ink4281.xml"/><Relationship Id="rId30" Type="http://schemas.openxmlformats.org/officeDocument/2006/relationships/customXml" Target="../ink/ink4289.xml"/><Relationship Id="rId35" Type="http://schemas.openxmlformats.org/officeDocument/2006/relationships/image" Target="../media/image590.png"/><Relationship Id="rId56" Type="http://schemas.openxmlformats.org/officeDocument/2006/relationships/customXml" Target="../ink/ink4302.xml"/><Relationship Id="rId77" Type="http://schemas.openxmlformats.org/officeDocument/2006/relationships/image" Target="../media/image611.png"/><Relationship Id="rId100" Type="http://schemas.openxmlformats.org/officeDocument/2006/relationships/customXml" Target="../ink/ink4325.xml"/><Relationship Id="rId105" Type="http://schemas.openxmlformats.org/officeDocument/2006/relationships/image" Target="../media/image622.png"/><Relationship Id="rId8" Type="http://schemas.openxmlformats.org/officeDocument/2006/relationships/customXml" Target="../ink/ink4278.xml"/><Relationship Id="rId51" Type="http://schemas.openxmlformats.org/officeDocument/2006/relationships/image" Target="../media/image598.png"/><Relationship Id="rId72" Type="http://schemas.openxmlformats.org/officeDocument/2006/relationships/customXml" Target="../ink/ink4310.xml"/><Relationship Id="rId93" Type="http://schemas.openxmlformats.org/officeDocument/2006/relationships/customXml" Target="../ink/ink4321.xml"/><Relationship Id="rId98" Type="http://schemas.openxmlformats.org/officeDocument/2006/relationships/image" Target="../media/image619.png"/><Relationship Id="rId3" Type="http://schemas.openxmlformats.org/officeDocument/2006/relationships/image" Target="../media/image573.png"/><Relationship Id="rId25" Type="http://schemas.openxmlformats.org/officeDocument/2006/relationships/image" Target="../media/image584.png"/><Relationship Id="rId46" Type="http://schemas.openxmlformats.org/officeDocument/2006/relationships/customXml" Target="../ink/ink4297.xml"/><Relationship Id="rId67" Type="http://schemas.openxmlformats.org/officeDocument/2006/relationships/image" Target="../media/image606.png"/><Relationship Id="rId20" Type="http://schemas.openxmlformats.org/officeDocument/2006/relationships/customXml" Target="../ink/ink4284.xml"/><Relationship Id="rId41" Type="http://schemas.openxmlformats.org/officeDocument/2006/relationships/image" Target="../media/image593.png"/><Relationship Id="rId62" Type="http://schemas.openxmlformats.org/officeDocument/2006/relationships/customXml" Target="../ink/ink4305.xml"/><Relationship Id="rId83" Type="http://schemas.openxmlformats.org/officeDocument/2006/relationships/image" Target="../media/image525.png"/><Relationship Id="rId88" Type="http://schemas.openxmlformats.org/officeDocument/2006/relationships/image" Target="../media/image615.png"/></Relationships>
</file>

<file path=ppt/slides/_rels/slide9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342.xml"/><Relationship Id="rId117" Type="http://schemas.openxmlformats.org/officeDocument/2006/relationships/image" Target="../media/image628.png"/><Relationship Id="rId21" Type="http://schemas.openxmlformats.org/officeDocument/2006/relationships/image" Target="../media/image582.png"/><Relationship Id="rId42" Type="http://schemas.openxmlformats.org/officeDocument/2006/relationships/customXml" Target="../ink/ink4350.xml"/><Relationship Id="rId47" Type="http://schemas.openxmlformats.org/officeDocument/2006/relationships/image" Target="../media/image596.png"/><Relationship Id="rId63" Type="http://schemas.openxmlformats.org/officeDocument/2006/relationships/image" Target="../media/image604.png"/><Relationship Id="rId68" Type="http://schemas.openxmlformats.org/officeDocument/2006/relationships/customXml" Target="../ink/ink4363.xml"/><Relationship Id="rId84" Type="http://schemas.openxmlformats.org/officeDocument/2006/relationships/customXml" Target="../ink/ink4371.xml"/><Relationship Id="rId89" Type="http://schemas.openxmlformats.org/officeDocument/2006/relationships/customXml" Target="../ink/ink4374.xml"/><Relationship Id="rId112" Type="http://schemas.openxmlformats.org/officeDocument/2006/relationships/customXml" Target="../ink/ink4386.xml"/><Relationship Id="rId16" Type="http://schemas.openxmlformats.org/officeDocument/2006/relationships/customXml" Target="../ink/ink4337.xml"/><Relationship Id="rId107" Type="http://schemas.openxmlformats.org/officeDocument/2006/relationships/image" Target="../media/image623.png"/><Relationship Id="rId11" Type="http://schemas.openxmlformats.org/officeDocument/2006/relationships/image" Target="../media/image577.png"/><Relationship Id="rId32" Type="http://schemas.openxmlformats.org/officeDocument/2006/relationships/customXml" Target="../ink/ink4345.xml"/><Relationship Id="rId37" Type="http://schemas.openxmlformats.org/officeDocument/2006/relationships/image" Target="../media/image591.png"/><Relationship Id="rId53" Type="http://schemas.openxmlformats.org/officeDocument/2006/relationships/image" Target="../media/image599.png"/><Relationship Id="rId58" Type="http://schemas.openxmlformats.org/officeDocument/2006/relationships/customXml" Target="../ink/ink4358.xml"/><Relationship Id="rId74" Type="http://schemas.openxmlformats.org/officeDocument/2006/relationships/customXml" Target="../ink/ink4366.xml"/><Relationship Id="rId79" Type="http://schemas.openxmlformats.org/officeDocument/2006/relationships/image" Target="../media/image612.png"/><Relationship Id="rId102" Type="http://schemas.openxmlformats.org/officeDocument/2006/relationships/customXml" Target="../ink/ink4381.xml"/><Relationship Id="rId5" Type="http://schemas.openxmlformats.org/officeDocument/2006/relationships/image" Target="../media/image574.png"/><Relationship Id="rId90" Type="http://schemas.openxmlformats.org/officeDocument/2006/relationships/image" Target="../media/image616.png"/><Relationship Id="rId95" Type="http://schemas.openxmlformats.org/officeDocument/2006/relationships/customXml" Target="../ink/ink4377.xml"/><Relationship Id="rId22" Type="http://schemas.openxmlformats.org/officeDocument/2006/relationships/customXml" Target="../ink/ink4340.xml"/><Relationship Id="rId27" Type="http://schemas.openxmlformats.org/officeDocument/2006/relationships/image" Target="../media/image585.png"/><Relationship Id="rId43" Type="http://schemas.openxmlformats.org/officeDocument/2006/relationships/image" Target="../media/image594.png"/><Relationship Id="rId48" Type="http://schemas.openxmlformats.org/officeDocument/2006/relationships/customXml" Target="../ink/ink4353.xml"/><Relationship Id="rId64" Type="http://schemas.openxmlformats.org/officeDocument/2006/relationships/customXml" Target="../ink/ink4361.xml"/><Relationship Id="rId69" Type="http://schemas.openxmlformats.org/officeDocument/2006/relationships/image" Target="../media/image607.png"/><Relationship Id="rId113" Type="http://schemas.openxmlformats.org/officeDocument/2006/relationships/image" Target="../media/image626.png"/><Relationship Id="rId118" Type="http://schemas.openxmlformats.org/officeDocument/2006/relationships/customXml" Target="../ink/ink4389.xml"/><Relationship Id="rId80" Type="http://schemas.openxmlformats.org/officeDocument/2006/relationships/customXml" Target="../ink/ink4369.xml"/><Relationship Id="rId85" Type="http://schemas.openxmlformats.org/officeDocument/2006/relationships/customXml" Target="../ink/ink4372.xml"/><Relationship Id="rId12" Type="http://schemas.openxmlformats.org/officeDocument/2006/relationships/customXml" Target="../ink/ink4335.xml"/><Relationship Id="rId17" Type="http://schemas.openxmlformats.org/officeDocument/2006/relationships/image" Target="../media/image580.png"/><Relationship Id="rId33" Type="http://schemas.openxmlformats.org/officeDocument/2006/relationships/image" Target="../media/image589.png"/><Relationship Id="rId38" Type="http://schemas.openxmlformats.org/officeDocument/2006/relationships/customXml" Target="../ink/ink4348.xml"/><Relationship Id="rId59" Type="http://schemas.openxmlformats.org/officeDocument/2006/relationships/image" Target="../media/image602.png"/><Relationship Id="rId103" Type="http://schemas.openxmlformats.org/officeDocument/2006/relationships/image" Target="../media/image621.png"/><Relationship Id="rId108" Type="http://schemas.openxmlformats.org/officeDocument/2006/relationships/customXml" Target="../ink/ink4384.xml"/><Relationship Id="rId54" Type="http://schemas.openxmlformats.org/officeDocument/2006/relationships/customXml" Target="../ink/ink4356.xml"/><Relationship Id="rId70" Type="http://schemas.openxmlformats.org/officeDocument/2006/relationships/customXml" Target="../ink/ink4364.xml"/><Relationship Id="rId75" Type="http://schemas.openxmlformats.org/officeDocument/2006/relationships/image" Target="../media/image610.png"/><Relationship Id="rId91" Type="http://schemas.openxmlformats.org/officeDocument/2006/relationships/customXml" Target="../ink/ink4375.xml"/><Relationship Id="rId96" Type="http://schemas.openxmlformats.org/officeDocument/2006/relationships/image" Target="../media/image6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32.xml"/><Relationship Id="rId23" Type="http://schemas.openxmlformats.org/officeDocument/2006/relationships/image" Target="../media/image583.png"/><Relationship Id="rId28" Type="http://schemas.openxmlformats.org/officeDocument/2006/relationships/customXml" Target="../ink/ink4343.xml"/><Relationship Id="rId49" Type="http://schemas.openxmlformats.org/officeDocument/2006/relationships/image" Target="../media/image597.png"/><Relationship Id="rId114" Type="http://schemas.openxmlformats.org/officeDocument/2006/relationships/customXml" Target="../ink/ink4387.xml"/><Relationship Id="rId119" Type="http://schemas.openxmlformats.org/officeDocument/2006/relationships/image" Target="../media/image629.png"/><Relationship Id="rId44" Type="http://schemas.openxmlformats.org/officeDocument/2006/relationships/customXml" Target="../ink/ink4351.xml"/><Relationship Id="rId60" Type="http://schemas.openxmlformats.org/officeDocument/2006/relationships/customXml" Target="../ink/ink4359.xml"/><Relationship Id="rId65" Type="http://schemas.openxmlformats.org/officeDocument/2006/relationships/image" Target="../media/image605.png"/><Relationship Id="rId81" Type="http://schemas.openxmlformats.org/officeDocument/2006/relationships/image" Target="../media/image613.png"/><Relationship Id="rId86" Type="http://schemas.openxmlformats.org/officeDocument/2006/relationships/image" Target="../media/image614.png"/><Relationship Id="rId4" Type="http://schemas.openxmlformats.org/officeDocument/2006/relationships/customXml" Target="../ink/ink4331.xml"/><Relationship Id="rId9" Type="http://schemas.openxmlformats.org/officeDocument/2006/relationships/image" Target="../media/image576.png"/><Relationship Id="rId13" Type="http://schemas.openxmlformats.org/officeDocument/2006/relationships/image" Target="../media/image578.png"/><Relationship Id="rId18" Type="http://schemas.openxmlformats.org/officeDocument/2006/relationships/customXml" Target="../ink/ink4338.xml"/><Relationship Id="rId39" Type="http://schemas.openxmlformats.org/officeDocument/2006/relationships/image" Target="../media/image592.png"/><Relationship Id="rId109" Type="http://schemas.openxmlformats.org/officeDocument/2006/relationships/image" Target="../media/image624.png"/><Relationship Id="rId34" Type="http://schemas.openxmlformats.org/officeDocument/2006/relationships/customXml" Target="../ink/ink4346.xml"/><Relationship Id="rId50" Type="http://schemas.openxmlformats.org/officeDocument/2006/relationships/customXml" Target="../ink/ink4354.xml"/><Relationship Id="rId55" Type="http://schemas.openxmlformats.org/officeDocument/2006/relationships/image" Target="../media/image600.png"/><Relationship Id="rId76" Type="http://schemas.openxmlformats.org/officeDocument/2006/relationships/customXml" Target="../ink/ink4367.xml"/><Relationship Id="rId97" Type="http://schemas.openxmlformats.org/officeDocument/2006/relationships/customXml" Target="../ink/ink4378.xml"/><Relationship Id="rId104" Type="http://schemas.openxmlformats.org/officeDocument/2006/relationships/customXml" Target="../ink/ink4382.xml"/><Relationship Id="rId120" Type="http://schemas.openxmlformats.org/officeDocument/2006/relationships/customXml" Target="../ink/ink4390.xml"/><Relationship Id="rId7" Type="http://schemas.openxmlformats.org/officeDocument/2006/relationships/image" Target="../media/image575.png"/><Relationship Id="rId71" Type="http://schemas.openxmlformats.org/officeDocument/2006/relationships/image" Target="../media/image608.png"/><Relationship Id="rId92" Type="http://schemas.openxmlformats.org/officeDocument/2006/relationships/image" Target="../media/image53.png"/><Relationship Id="rId2" Type="http://schemas.openxmlformats.org/officeDocument/2006/relationships/customXml" Target="../ink/ink4330.xml"/><Relationship Id="rId29" Type="http://schemas.openxmlformats.org/officeDocument/2006/relationships/image" Target="../media/image586.png"/><Relationship Id="rId24" Type="http://schemas.openxmlformats.org/officeDocument/2006/relationships/customXml" Target="../ink/ink4341.xml"/><Relationship Id="rId40" Type="http://schemas.openxmlformats.org/officeDocument/2006/relationships/customXml" Target="../ink/ink4349.xml"/><Relationship Id="rId45" Type="http://schemas.openxmlformats.org/officeDocument/2006/relationships/image" Target="../media/image595.png"/><Relationship Id="rId66" Type="http://schemas.openxmlformats.org/officeDocument/2006/relationships/customXml" Target="../ink/ink4362.xml"/><Relationship Id="rId87" Type="http://schemas.openxmlformats.org/officeDocument/2006/relationships/customXml" Target="../ink/ink4373.xml"/><Relationship Id="rId110" Type="http://schemas.openxmlformats.org/officeDocument/2006/relationships/customXml" Target="../ink/ink4385.xml"/><Relationship Id="rId115" Type="http://schemas.openxmlformats.org/officeDocument/2006/relationships/image" Target="../media/image627.png"/><Relationship Id="rId61" Type="http://schemas.openxmlformats.org/officeDocument/2006/relationships/image" Target="../media/image603.png"/><Relationship Id="rId82" Type="http://schemas.openxmlformats.org/officeDocument/2006/relationships/customXml" Target="../ink/ink4370.xml"/><Relationship Id="rId19" Type="http://schemas.openxmlformats.org/officeDocument/2006/relationships/image" Target="../media/image581.png"/><Relationship Id="rId14" Type="http://schemas.openxmlformats.org/officeDocument/2006/relationships/customXml" Target="../ink/ink4336.xml"/><Relationship Id="rId30" Type="http://schemas.openxmlformats.org/officeDocument/2006/relationships/customXml" Target="../ink/ink4344.xml"/><Relationship Id="rId35" Type="http://schemas.openxmlformats.org/officeDocument/2006/relationships/image" Target="../media/image590.png"/><Relationship Id="rId56" Type="http://schemas.openxmlformats.org/officeDocument/2006/relationships/customXml" Target="../ink/ink4357.xml"/><Relationship Id="rId77" Type="http://schemas.openxmlformats.org/officeDocument/2006/relationships/image" Target="../media/image611.png"/><Relationship Id="rId100" Type="http://schemas.openxmlformats.org/officeDocument/2006/relationships/customXml" Target="../ink/ink4380.xml"/><Relationship Id="rId105" Type="http://schemas.openxmlformats.org/officeDocument/2006/relationships/image" Target="../media/image622.png"/><Relationship Id="rId8" Type="http://schemas.openxmlformats.org/officeDocument/2006/relationships/customXml" Target="../ink/ink4333.xml"/><Relationship Id="rId51" Type="http://schemas.openxmlformats.org/officeDocument/2006/relationships/image" Target="../media/image598.png"/><Relationship Id="rId72" Type="http://schemas.openxmlformats.org/officeDocument/2006/relationships/customXml" Target="../ink/ink4365.xml"/><Relationship Id="rId93" Type="http://schemas.openxmlformats.org/officeDocument/2006/relationships/customXml" Target="../ink/ink4376.xml"/><Relationship Id="rId98" Type="http://schemas.openxmlformats.org/officeDocument/2006/relationships/image" Target="../media/image619.png"/><Relationship Id="rId121" Type="http://schemas.openxmlformats.org/officeDocument/2006/relationships/image" Target="../media/image630.png"/><Relationship Id="rId3" Type="http://schemas.openxmlformats.org/officeDocument/2006/relationships/image" Target="../media/image573.png"/><Relationship Id="rId25" Type="http://schemas.openxmlformats.org/officeDocument/2006/relationships/image" Target="../media/image584.png"/><Relationship Id="rId46" Type="http://schemas.openxmlformats.org/officeDocument/2006/relationships/customXml" Target="../ink/ink4352.xml"/><Relationship Id="rId67" Type="http://schemas.openxmlformats.org/officeDocument/2006/relationships/image" Target="../media/image606.png"/><Relationship Id="rId116" Type="http://schemas.openxmlformats.org/officeDocument/2006/relationships/customXml" Target="../ink/ink4388.xml"/><Relationship Id="rId20" Type="http://schemas.openxmlformats.org/officeDocument/2006/relationships/customXml" Target="../ink/ink4339.xml"/><Relationship Id="rId41" Type="http://schemas.openxmlformats.org/officeDocument/2006/relationships/image" Target="../media/image593.png"/><Relationship Id="rId62" Type="http://schemas.openxmlformats.org/officeDocument/2006/relationships/customXml" Target="../ink/ink4360.xml"/><Relationship Id="rId83" Type="http://schemas.openxmlformats.org/officeDocument/2006/relationships/image" Target="../media/image525.png"/><Relationship Id="rId88" Type="http://schemas.openxmlformats.org/officeDocument/2006/relationships/image" Target="../media/image615.png"/><Relationship Id="rId111" Type="http://schemas.openxmlformats.org/officeDocument/2006/relationships/image" Target="../media/image625.png"/><Relationship Id="rId15" Type="http://schemas.openxmlformats.org/officeDocument/2006/relationships/image" Target="../media/image579.png"/><Relationship Id="rId36" Type="http://schemas.openxmlformats.org/officeDocument/2006/relationships/customXml" Target="../ink/ink4347.xml"/><Relationship Id="rId57" Type="http://schemas.openxmlformats.org/officeDocument/2006/relationships/image" Target="../media/image601.png"/><Relationship Id="rId106" Type="http://schemas.openxmlformats.org/officeDocument/2006/relationships/customXml" Target="../ink/ink4383.xml"/><Relationship Id="rId10" Type="http://schemas.openxmlformats.org/officeDocument/2006/relationships/customXml" Target="../ink/ink4334.xml"/><Relationship Id="rId31" Type="http://schemas.openxmlformats.org/officeDocument/2006/relationships/image" Target="../media/image587.png"/><Relationship Id="rId52" Type="http://schemas.openxmlformats.org/officeDocument/2006/relationships/customXml" Target="../ink/ink4355.xml"/><Relationship Id="rId73" Type="http://schemas.openxmlformats.org/officeDocument/2006/relationships/image" Target="../media/image609.png"/><Relationship Id="rId78" Type="http://schemas.openxmlformats.org/officeDocument/2006/relationships/customXml" Target="../ink/ink4368.xml"/><Relationship Id="rId94" Type="http://schemas.openxmlformats.org/officeDocument/2006/relationships/image" Target="../media/image617.png"/><Relationship Id="rId99" Type="http://schemas.openxmlformats.org/officeDocument/2006/relationships/customXml" Target="../ink/ink4379.xml"/><Relationship Id="rId101" Type="http://schemas.openxmlformats.org/officeDocument/2006/relationships/image" Target="../media/image620.png"/></Relationships>
</file>

<file path=ppt/slides/_rels/slide9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8.png"/><Relationship Id="rId21" Type="http://schemas.openxmlformats.org/officeDocument/2006/relationships/image" Target="../media/image582.png"/><Relationship Id="rId42" Type="http://schemas.openxmlformats.org/officeDocument/2006/relationships/customXml" Target="../ink/ink4411.xml"/><Relationship Id="rId63" Type="http://schemas.openxmlformats.org/officeDocument/2006/relationships/image" Target="../media/image604.png"/><Relationship Id="rId84" Type="http://schemas.openxmlformats.org/officeDocument/2006/relationships/customXml" Target="../ink/ink4432.xml"/><Relationship Id="rId16" Type="http://schemas.openxmlformats.org/officeDocument/2006/relationships/customXml" Target="../ink/ink4398.xml"/><Relationship Id="rId107" Type="http://schemas.openxmlformats.org/officeDocument/2006/relationships/image" Target="../media/image623.png"/><Relationship Id="rId11" Type="http://schemas.openxmlformats.org/officeDocument/2006/relationships/image" Target="../media/image577.png"/><Relationship Id="rId32" Type="http://schemas.openxmlformats.org/officeDocument/2006/relationships/customXml" Target="../ink/ink4406.xml"/><Relationship Id="rId37" Type="http://schemas.openxmlformats.org/officeDocument/2006/relationships/image" Target="../media/image591.png"/><Relationship Id="rId53" Type="http://schemas.openxmlformats.org/officeDocument/2006/relationships/image" Target="../media/image599.png"/><Relationship Id="rId58" Type="http://schemas.openxmlformats.org/officeDocument/2006/relationships/customXml" Target="../ink/ink4419.xml"/><Relationship Id="rId74" Type="http://schemas.openxmlformats.org/officeDocument/2006/relationships/customXml" Target="../ink/ink4427.xml"/><Relationship Id="rId79" Type="http://schemas.openxmlformats.org/officeDocument/2006/relationships/image" Target="../media/image612.png"/><Relationship Id="rId102" Type="http://schemas.openxmlformats.org/officeDocument/2006/relationships/customXml" Target="../ink/ink4442.xml"/><Relationship Id="rId123" Type="http://schemas.openxmlformats.org/officeDocument/2006/relationships/image" Target="../media/image631.png"/><Relationship Id="rId128" Type="http://schemas.openxmlformats.org/officeDocument/2006/relationships/customXml" Target="../ink/ink4455.xml"/><Relationship Id="rId5" Type="http://schemas.openxmlformats.org/officeDocument/2006/relationships/image" Target="../media/image574.png"/><Relationship Id="rId90" Type="http://schemas.openxmlformats.org/officeDocument/2006/relationships/image" Target="../media/image616.png"/><Relationship Id="rId95" Type="http://schemas.openxmlformats.org/officeDocument/2006/relationships/customXml" Target="../ink/ink4438.xml"/><Relationship Id="rId22" Type="http://schemas.openxmlformats.org/officeDocument/2006/relationships/customXml" Target="../ink/ink4401.xml"/><Relationship Id="rId27" Type="http://schemas.openxmlformats.org/officeDocument/2006/relationships/image" Target="../media/image585.png"/><Relationship Id="rId43" Type="http://schemas.openxmlformats.org/officeDocument/2006/relationships/image" Target="../media/image594.png"/><Relationship Id="rId48" Type="http://schemas.openxmlformats.org/officeDocument/2006/relationships/customXml" Target="../ink/ink4414.xml"/><Relationship Id="rId64" Type="http://schemas.openxmlformats.org/officeDocument/2006/relationships/customXml" Target="../ink/ink4422.xml"/><Relationship Id="rId69" Type="http://schemas.openxmlformats.org/officeDocument/2006/relationships/image" Target="../media/image607.png"/><Relationship Id="rId113" Type="http://schemas.openxmlformats.org/officeDocument/2006/relationships/image" Target="../media/image626.png"/><Relationship Id="rId118" Type="http://schemas.openxmlformats.org/officeDocument/2006/relationships/customXml" Target="../ink/ink4450.xml"/><Relationship Id="rId134" Type="http://schemas.openxmlformats.org/officeDocument/2006/relationships/customXml" Target="../ink/ink4458.xml"/><Relationship Id="rId80" Type="http://schemas.openxmlformats.org/officeDocument/2006/relationships/customXml" Target="../ink/ink4430.xml"/><Relationship Id="rId85" Type="http://schemas.openxmlformats.org/officeDocument/2006/relationships/customXml" Target="../ink/ink4433.xml"/><Relationship Id="rId12" Type="http://schemas.openxmlformats.org/officeDocument/2006/relationships/customXml" Target="../ink/ink4396.xml"/><Relationship Id="rId17" Type="http://schemas.openxmlformats.org/officeDocument/2006/relationships/image" Target="../media/image580.png"/><Relationship Id="rId33" Type="http://schemas.openxmlformats.org/officeDocument/2006/relationships/image" Target="../media/image589.png"/><Relationship Id="rId38" Type="http://schemas.openxmlformats.org/officeDocument/2006/relationships/customXml" Target="../ink/ink4409.xml"/><Relationship Id="rId59" Type="http://schemas.openxmlformats.org/officeDocument/2006/relationships/image" Target="../media/image602.png"/><Relationship Id="rId103" Type="http://schemas.openxmlformats.org/officeDocument/2006/relationships/image" Target="../media/image621.png"/><Relationship Id="rId108" Type="http://schemas.openxmlformats.org/officeDocument/2006/relationships/customXml" Target="../ink/ink4445.xml"/><Relationship Id="rId124" Type="http://schemas.openxmlformats.org/officeDocument/2006/relationships/customXml" Target="../ink/ink4453.xml"/><Relationship Id="rId129" Type="http://schemas.openxmlformats.org/officeDocument/2006/relationships/image" Target="../media/image634.png"/><Relationship Id="rId54" Type="http://schemas.openxmlformats.org/officeDocument/2006/relationships/customXml" Target="../ink/ink4417.xml"/><Relationship Id="rId70" Type="http://schemas.openxmlformats.org/officeDocument/2006/relationships/customXml" Target="../ink/ink4425.xml"/><Relationship Id="rId75" Type="http://schemas.openxmlformats.org/officeDocument/2006/relationships/image" Target="../media/image610.png"/><Relationship Id="rId91" Type="http://schemas.openxmlformats.org/officeDocument/2006/relationships/customXml" Target="../ink/ink4436.xml"/><Relationship Id="rId96" Type="http://schemas.openxmlformats.org/officeDocument/2006/relationships/image" Target="../media/image6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93.xml"/><Relationship Id="rId23" Type="http://schemas.openxmlformats.org/officeDocument/2006/relationships/image" Target="../media/image583.png"/><Relationship Id="rId28" Type="http://schemas.openxmlformats.org/officeDocument/2006/relationships/customXml" Target="../ink/ink4404.xml"/><Relationship Id="rId49" Type="http://schemas.openxmlformats.org/officeDocument/2006/relationships/image" Target="../media/image597.png"/><Relationship Id="rId114" Type="http://schemas.openxmlformats.org/officeDocument/2006/relationships/customXml" Target="../ink/ink4448.xml"/><Relationship Id="rId119" Type="http://schemas.openxmlformats.org/officeDocument/2006/relationships/image" Target="../media/image629.png"/><Relationship Id="rId44" Type="http://schemas.openxmlformats.org/officeDocument/2006/relationships/customXml" Target="../ink/ink4412.xml"/><Relationship Id="rId60" Type="http://schemas.openxmlformats.org/officeDocument/2006/relationships/customXml" Target="../ink/ink4420.xml"/><Relationship Id="rId65" Type="http://schemas.openxmlformats.org/officeDocument/2006/relationships/image" Target="../media/image605.png"/><Relationship Id="rId81" Type="http://schemas.openxmlformats.org/officeDocument/2006/relationships/image" Target="../media/image613.png"/><Relationship Id="rId86" Type="http://schemas.openxmlformats.org/officeDocument/2006/relationships/image" Target="../media/image614.png"/><Relationship Id="rId130" Type="http://schemas.openxmlformats.org/officeDocument/2006/relationships/customXml" Target="../ink/ink4456.xml"/><Relationship Id="rId135" Type="http://schemas.openxmlformats.org/officeDocument/2006/relationships/image" Target="../media/image637.png"/><Relationship Id="rId13" Type="http://schemas.openxmlformats.org/officeDocument/2006/relationships/image" Target="../media/image578.png"/><Relationship Id="rId18" Type="http://schemas.openxmlformats.org/officeDocument/2006/relationships/customXml" Target="../ink/ink4399.xml"/><Relationship Id="rId39" Type="http://schemas.openxmlformats.org/officeDocument/2006/relationships/image" Target="../media/image592.png"/><Relationship Id="rId109" Type="http://schemas.openxmlformats.org/officeDocument/2006/relationships/image" Target="../media/image624.png"/><Relationship Id="rId34" Type="http://schemas.openxmlformats.org/officeDocument/2006/relationships/customXml" Target="../ink/ink4407.xml"/><Relationship Id="rId50" Type="http://schemas.openxmlformats.org/officeDocument/2006/relationships/customXml" Target="../ink/ink4415.xml"/><Relationship Id="rId55" Type="http://schemas.openxmlformats.org/officeDocument/2006/relationships/image" Target="../media/image600.png"/><Relationship Id="rId76" Type="http://schemas.openxmlformats.org/officeDocument/2006/relationships/customXml" Target="../ink/ink4428.xml"/><Relationship Id="rId97" Type="http://schemas.openxmlformats.org/officeDocument/2006/relationships/customXml" Target="../ink/ink4439.xml"/><Relationship Id="rId104" Type="http://schemas.openxmlformats.org/officeDocument/2006/relationships/customXml" Target="../ink/ink4443.xml"/><Relationship Id="rId120" Type="http://schemas.openxmlformats.org/officeDocument/2006/relationships/customXml" Target="../ink/ink4451.xml"/><Relationship Id="rId125" Type="http://schemas.openxmlformats.org/officeDocument/2006/relationships/image" Target="../media/image632.png"/><Relationship Id="rId7" Type="http://schemas.openxmlformats.org/officeDocument/2006/relationships/image" Target="../media/image575.png"/><Relationship Id="rId71" Type="http://schemas.openxmlformats.org/officeDocument/2006/relationships/image" Target="../media/image608.png"/><Relationship Id="rId92" Type="http://schemas.openxmlformats.org/officeDocument/2006/relationships/image" Target="../media/image53.png"/><Relationship Id="rId2" Type="http://schemas.openxmlformats.org/officeDocument/2006/relationships/customXml" Target="../ink/ink4391.xml"/><Relationship Id="rId29" Type="http://schemas.openxmlformats.org/officeDocument/2006/relationships/image" Target="../media/image586.png"/><Relationship Id="rId24" Type="http://schemas.openxmlformats.org/officeDocument/2006/relationships/customXml" Target="../ink/ink4402.xml"/><Relationship Id="rId40" Type="http://schemas.openxmlformats.org/officeDocument/2006/relationships/customXml" Target="../ink/ink4410.xml"/><Relationship Id="rId45" Type="http://schemas.openxmlformats.org/officeDocument/2006/relationships/image" Target="../media/image595.png"/><Relationship Id="rId66" Type="http://schemas.openxmlformats.org/officeDocument/2006/relationships/customXml" Target="../ink/ink4423.xml"/><Relationship Id="rId87" Type="http://schemas.openxmlformats.org/officeDocument/2006/relationships/customXml" Target="../ink/ink4434.xml"/><Relationship Id="rId110" Type="http://schemas.openxmlformats.org/officeDocument/2006/relationships/customXml" Target="../ink/ink4446.xml"/><Relationship Id="rId115" Type="http://schemas.openxmlformats.org/officeDocument/2006/relationships/image" Target="../media/image627.png"/><Relationship Id="rId131" Type="http://schemas.openxmlformats.org/officeDocument/2006/relationships/image" Target="../media/image635.png"/><Relationship Id="rId136" Type="http://schemas.openxmlformats.org/officeDocument/2006/relationships/customXml" Target="../ink/ink4459.xml"/><Relationship Id="rId61" Type="http://schemas.openxmlformats.org/officeDocument/2006/relationships/image" Target="../media/image603.png"/><Relationship Id="rId82" Type="http://schemas.openxmlformats.org/officeDocument/2006/relationships/customXml" Target="../ink/ink4431.xml"/><Relationship Id="rId19" Type="http://schemas.openxmlformats.org/officeDocument/2006/relationships/image" Target="../media/image581.png"/><Relationship Id="rId14" Type="http://schemas.openxmlformats.org/officeDocument/2006/relationships/customXml" Target="../ink/ink4397.xml"/><Relationship Id="rId30" Type="http://schemas.openxmlformats.org/officeDocument/2006/relationships/customXml" Target="../ink/ink4405.xml"/><Relationship Id="rId35" Type="http://schemas.openxmlformats.org/officeDocument/2006/relationships/image" Target="../media/image590.png"/><Relationship Id="rId56" Type="http://schemas.openxmlformats.org/officeDocument/2006/relationships/customXml" Target="../ink/ink4418.xml"/><Relationship Id="rId77" Type="http://schemas.openxmlformats.org/officeDocument/2006/relationships/image" Target="../media/image611.png"/><Relationship Id="rId100" Type="http://schemas.openxmlformats.org/officeDocument/2006/relationships/customXml" Target="../ink/ink4441.xml"/><Relationship Id="rId105" Type="http://schemas.openxmlformats.org/officeDocument/2006/relationships/image" Target="../media/image622.png"/><Relationship Id="rId126" Type="http://schemas.openxmlformats.org/officeDocument/2006/relationships/customXml" Target="../ink/ink4454.xml"/><Relationship Id="rId8" Type="http://schemas.openxmlformats.org/officeDocument/2006/relationships/customXml" Target="../ink/ink4394.xml"/><Relationship Id="rId51" Type="http://schemas.openxmlformats.org/officeDocument/2006/relationships/image" Target="../media/image598.png"/><Relationship Id="rId72" Type="http://schemas.openxmlformats.org/officeDocument/2006/relationships/customXml" Target="../ink/ink4426.xml"/><Relationship Id="rId93" Type="http://schemas.openxmlformats.org/officeDocument/2006/relationships/customXml" Target="../ink/ink4437.xml"/><Relationship Id="rId98" Type="http://schemas.openxmlformats.org/officeDocument/2006/relationships/image" Target="../media/image619.png"/><Relationship Id="rId121" Type="http://schemas.openxmlformats.org/officeDocument/2006/relationships/image" Target="../media/image630.png"/><Relationship Id="rId3" Type="http://schemas.openxmlformats.org/officeDocument/2006/relationships/image" Target="../media/image573.png"/><Relationship Id="rId25" Type="http://schemas.openxmlformats.org/officeDocument/2006/relationships/image" Target="../media/image584.png"/><Relationship Id="rId46" Type="http://schemas.openxmlformats.org/officeDocument/2006/relationships/customXml" Target="../ink/ink4413.xml"/><Relationship Id="rId67" Type="http://schemas.openxmlformats.org/officeDocument/2006/relationships/image" Target="../media/image606.png"/><Relationship Id="rId116" Type="http://schemas.openxmlformats.org/officeDocument/2006/relationships/customXml" Target="../ink/ink4449.xml"/><Relationship Id="rId137" Type="http://schemas.openxmlformats.org/officeDocument/2006/relationships/image" Target="../media/image638.png"/><Relationship Id="rId20" Type="http://schemas.openxmlformats.org/officeDocument/2006/relationships/customXml" Target="../ink/ink4400.xml"/><Relationship Id="rId41" Type="http://schemas.openxmlformats.org/officeDocument/2006/relationships/image" Target="../media/image593.png"/><Relationship Id="rId62" Type="http://schemas.openxmlformats.org/officeDocument/2006/relationships/customXml" Target="../ink/ink4421.xml"/><Relationship Id="rId83" Type="http://schemas.openxmlformats.org/officeDocument/2006/relationships/image" Target="../media/image525.png"/><Relationship Id="rId88" Type="http://schemas.openxmlformats.org/officeDocument/2006/relationships/image" Target="../media/image615.png"/><Relationship Id="rId111" Type="http://schemas.openxmlformats.org/officeDocument/2006/relationships/image" Target="../media/image625.png"/><Relationship Id="rId132" Type="http://schemas.openxmlformats.org/officeDocument/2006/relationships/customXml" Target="../ink/ink4457.xml"/><Relationship Id="rId15" Type="http://schemas.openxmlformats.org/officeDocument/2006/relationships/image" Target="../media/image579.png"/><Relationship Id="rId36" Type="http://schemas.openxmlformats.org/officeDocument/2006/relationships/customXml" Target="../ink/ink4408.xml"/><Relationship Id="rId57" Type="http://schemas.openxmlformats.org/officeDocument/2006/relationships/image" Target="../media/image601.png"/><Relationship Id="rId106" Type="http://schemas.openxmlformats.org/officeDocument/2006/relationships/customXml" Target="../ink/ink4444.xml"/><Relationship Id="rId127" Type="http://schemas.openxmlformats.org/officeDocument/2006/relationships/image" Target="../media/image633.png"/><Relationship Id="rId10" Type="http://schemas.openxmlformats.org/officeDocument/2006/relationships/customXml" Target="../ink/ink4395.xml"/><Relationship Id="rId31" Type="http://schemas.openxmlformats.org/officeDocument/2006/relationships/image" Target="../media/image587.png"/><Relationship Id="rId52" Type="http://schemas.openxmlformats.org/officeDocument/2006/relationships/customXml" Target="../ink/ink4416.xml"/><Relationship Id="rId73" Type="http://schemas.openxmlformats.org/officeDocument/2006/relationships/image" Target="../media/image609.png"/><Relationship Id="rId78" Type="http://schemas.openxmlformats.org/officeDocument/2006/relationships/customXml" Target="../ink/ink4429.xml"/><Relationship Id="rId94" Type="http://schemas.openxmlformats.org/officeDocument/2006/relationships/image" Target="../media/image617.png"/><Relationship Id="rId99" Type="http://schemas.openxmlformats.org/officeDocument/2006/relationships/customXml" Target="../ink/ink4440.xml"/><Relationship Id="rId101" Type="http://schemas.openxmlformats.org/officeDocument/2006/relationships/image" Target="../media/image620.png"/><Relationship Id="rId122" Type="http://schemas.openxmlformats.org/officeDocument/2006/relationships/customXml" Target="../ink/ink4452.xml"/><Relationship Id="rId4" Type="http://schemas.openxmlformats.org/officeDocument/2006/relationships/customXml" Target="../ink/ink4392.xml"/><Relationship Id="rId9" Type="http://schemas.openxmlformats.org/officeDocument/2006/relationships/image" Target="../media/image576.png"/><Relationship Id="rId26" Type="http://schemas.openxmlformats.org/officeDocument/2006/relationships/customXml" Target="../ink/ink4403.xml"/><Relationship Id="rId47" Type="http://schemas.openxmlformats.org/officeDocument/2006/relationships/image" Target="../media/image596.png"/><Relationship Id="rId68" Type="http://schemas.openxmlformats.org/officeDocument/2006/relationships/customXml" Target="../ink/ink4424.xml"/><Relationship Id="rId89" Type="http://schemas.openxmlformats.org/officeDocument/2006/relationships/customXml" Target="../ink/ink4435.xml"/><Relationship Id="rId112" Type="http://schemas.openxmlformats.org/officeDocument/2006/relationships/customXml" Target="../ink/ink4447.xml"/><Relationship Id="rId133" Type="http://schemas.openxmlformats.org/officeDocument/2006/relationships/image" Target="../media/image636.png"/></Relationships>
</file>

<file path=ppt/slides/_rels/slide9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8.png"/><Relationship Id="rId21" Type="http://schemas.openxmlformats.org/officeDocument/2006/relationships/image" Target="../media/image582.png"/><Relationship Id="rId42" Type="http://schemas.openxmlformats.org/officeDocument/2006/relationships/customXml" Target="../ink/ink4480.xml"/><Relationship Id="rId63" Type="http://schemas.openxmlformats.org/officeDocument/2006/relationships/image" Target="../media/image604.png"/><Relationship Id="rId84" Type="http://schemas.openxmlformats.org/officeDocument/2006/relationships/customXml" Target="../ink/ink4501.xml"/><Relationship Id="rId138" Type="http://schemas.openxmlformats.org/officeDocument/2006/relationships/customXml" Target="../ink/ink4529.xml"/><Relationship Id="rId159" Type="http://schemas.openxmlformats.org/officeDocument/2006/relationships/customXml" Target="../ink/ink4540.xml"/><Relationship Id="rId107" Type="http://schemas.openxmlformats.org/officeDocument/2006/relationships/image" Target="../media/image623.png"/><Relationship Id="rId11" Type="http://schemas.openxmlformats.org/officeDocument/2006/relationships/image" Target="../media/image577.png"/><Relationship Id="rId32" Type="http://schemas.openxmlformats.org/officeDocument/2006/relationships/customXml" Target="../ink/ink4475.xml"/><Relationship Id="rId53" Type="http://schemas.openxmlformats.org/officeDocument/2006/relationships/image" Target="../media/image599.png"/><Relationship Id="rId74" Type="http://schemas.openxmlformats.org/officeDocument/2006/relationships/customXml" Target="../ink/ink4496.xml"/><Relationship Id="rId128" Type="http://schemas.openxmlformats.org/officeDocument/2006/relationships/customXml" Target="../ink/ink4524.xml"/><Relationship Id="rId149" Type="http://schemas.openxmlformats.org/officeDocument/2006/relationships/customXml" Target="../ink/ink4535.xml"/><Relationship Id="rId5" Type="http://schemas.openxmlformats.org/officeDocument/2006/relationships/image" Target="../media/image574.png"/><Relationship Id="rId95" Type="http://schemas.openxmlformats.org/officeDocument/2006/relationships/customXml" Target="../ink/ink4507.xml"/><Relationship Id="rId160" Type="http://schemas.openxmlformats.org/officeDocument/2006/relationships/image" Target="../media/image649.png"/><Relationship Id="rId22" Type="http://schemas.openxmlformats.org/officeDocument/2006/relationships/customXml" Target="../ink/ink4470.xml"/><Relationship Id="rId43" Type="http://schemas.openxmlformats.org/officeDocument/2006/relationships/image" Target="../media/image594.png"/><Relationship Id="rId64" Type="http://schemas.openxmlformats.org/officeDocument/2006/relationships/customXml" Target="../ink/ink4491.xml"/><Relationship Id="rId118" Type="http://schemas.openxmlformats.org/officeDocument/2006/relationships/customXml" Target="../ink/ink4519.xml"/><Relationship Id="rId139" Type="http://schemas.openxmlformats.org/officeDocument/2006/relationships/image" Target="../media/image639.png"/><Relationship Id="rId80" Type="http://schemas.openxmlformats.org/officeDocument/2006/relationships/customXml" Target="../ink/ink4499.xml"/><Relationship Id="rId85" Type="http://schemas.openxmlformats.org/officeDocument/2006/relationships/customXml" Target="../ink/ink4502.xml"/><Relationship Id="rId150" Type="http://schemas.openxmlformats.org/officeDocument/2006/relationships/image" Target="../media/image644.png"/><Relationship Id="rId155" Type="http://schemas.openxmlformats.org/officeDocument/2006/relationships/customXml" Target="../ink/ink4538.xml"/><Relationship Id="rId12" Type="http://schemas.openxmlformats.org/officeDocument/2006/relationships/customXml" Target="../ink/ink4465.xml"/><Relationship Id="rId17" Type="http://schemas.openxmlformats.org/officeDocument/2006/relationships/image" Target="../media/image580.png"/><Relationship Id="rId33" Type="http://schemas.openxmlformats.org/officeDocument/2006/relationships/image" Target="../media/image589.png"/><Relationship Id="rId38" Type="http://schemas.openxmlformats.org/officeDocument/2006/relationships/customXml" Target="../ink/ink4478.xml"/><Relationship Id="rId59" Type="http://schemas.openxmlformats.org/officeDocument/2006/relationships/image" Target="../media/image602.png"/><Relationship Id="rId103" Type="http://schemas.openxmlformats.org/officeDocument/2006/relationships/image" Target="../media/image621.png"/><Relationship Id="rId108" Type="http://schemas.openxmlformats.org/officeDocument/2006/relationships/customXml" Target="../ink/ink4514.xml"/><Relationship Id="rId124" Type="http://schemas.openxmlformats.org/officeDocument/2006/relationships/customXml" Target="../ink/ink4522.xml"/><Relationship Id="rId129" Type="http://schemas.openxmlformats.org/officeDocument/2006/relationships/image" Target="../media/image634.png"/><Relationship Id="rId54" Type="http://schemas.openxmlformats.org/officeDocument/2006/relationships/customXml" Target="../ink/ink4486.xml"/><Relationship Id="rId70" Type="http://schemas.openxmlformats.org/officeDocument/2006/relationships/customXml" Target="../ink/ink4494.xml"/><Relationship Id="rId75" Type="http://schemas.openxmlformats.org/officeDocument/2006/relationships/image" Target="../media/image610.png"/><Relationship Id="rId91" Type="http://schemas.openxmlformats.org/officeDocument/2006/relationships/customXml" Target="../ink/ink4505.xml"/><Relationship Id="rId96" Type="http://schemas.openxmlformats.org/officeDocument/2006/relationships/image" Target="../media/image618.png"/><Relationship Id="rId140" Type="http://schemas.openxmlformats.org/officeDocument/2006/relationships/customXml" Target="../ink/ink4530.xml"/><Relationship Id="rId145" Type="http://schemas.openxmlformats.org/officeDocument/2006/relationships/image" Target="../media/image64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62.xml"/><Relationship Id="rId23" Type="http://schemas.openxmlformats.org/officeDocument/2006/relationships/image" Target="../media/image583.png"/><Relationship Id="rId28" Type="http://schemas.openxmlformats.org/officeDocument/2006/relationships/customXml" Target="../ink/ink4473.xml"/><Relationship Id="rId49" Type="http://schemas.openxmlformats.org/officeDocument/2006/relationships/image" Target="../media/image597.png"/><Relationship Id="rId114" Type="http://schemas.openxmlformats.org/officeDocument/2006/relationships/customXml" Target="../ink/ink4517.xml"/><Relationship Id="rId119" Type="http://schemas.openxmlformats.org/officeDocument/2006/relationships/image" Target="../media/image629.png"/><Relationship Id="rId44" Type="http://schemas.openxmlformats.org/officeDocument/2006/relationships/customXml" Target="../ink/ink4481.xml"/><Relationship Id="rId60" Type="http://schemas.openxmlformats.org/officeDocument/2006/relationships/customXml" Target="../ink/ink4489.xml"/><Relationship Id="rId65" Type="http://schemas.openxmlformats.org/officeDocument/2006/relationships/image" Target="../media/image605.png"/><Relationship Id="rId81" Type="http://schemas.openxmlformats.org/officeDocument/2006/relationships/image" Target="../media/image613.png"/><Relationship Id="rId86" Type="http://schemas.openxmlformats.org/officeDocument/2006/relationships/image" Target="../media/image614.png"/><Relationship Id="rId130" Type="http://schemas.openxmlformats.org/officeDocument/2006/relationships/customXml" Target="../ink/ink4525.xml"/><Relationship Id="rId135" Type="http://schemas.openxmlformats.org/officeDocument/2006/relationships/image" Target="../media/image637.png"/><Relationship Id="rId151" Type="http://schemas.openxmlformats.org/officeDocument/2006/relationships/customXml" Target="../ink/ink4536.xml"/><Relationship Id="rId156" Type="http://schemas.openxmlformats.org/officeDocument/2006/relationships/image" Target="../media/image647.png"/><Relationship Id="rId13" Type="http://schemas.openxmlformats.org/officeDocument/2006/relationships/image" Target="../media/image578.png"/><Relationship Id="rId18" Type="http://schemas.openxmlformats.org/officeDocument/2006/relationships/customXml" Target="../ink/ink4468.xml"/><Relationship Id="rId39" Type="http://schemas.openxmlformats.org/officeDocument/2006/relationships/image" Target="../media/image592.png"/><Relationship Id="rId109" Type="http://schemas.openxmlformats.org/officeDocument/2006/relationships/image" Target="../media/image624.png"/><Relationship Id="rId34" Type="http://schemas.openxmlformats.org/officeDocument/2006/relationships/customXml" Target="../ink/ink4476.xml"/><Relationship Id="rId50" Type="http://schemas.openxmlformats.org/officeDocument/2006/relationships/customXml" Target="../ink/ink4484.xml"/><Relationship Id="rId55" Type="http://schemas.openxmlformats.org/officeDocument/2006/relationships/image" Target="../media/image600.png"/><Relationship Id="rId76" Type="http://schemas.openxmlformats.org/officeDocument/2006/relationships/customXml" Target="../ink/ink4497.xml"/><Relationship Id="rId97" Type="http://schemas.openxmlformats.org/officeDocument/2006/relationships/customXml" Target="../ink/ink4508.xml"/><Relationship Id="rId104" Type="http://schemas.openxmlformats.org/officeDocument/2006/relationships/customXml" Target="../ink/ink4512.xml"/><Relationship Id="rId120" Type="http://schemas.openxmlformats.org/officeDocument/2006/relationships/customXml" Target="../ink/ink4520.xml"/><Relationship Id="rId125" Type="http://schemas.openxmlformats.org/officeDocument/2006/relationships/image" Target="../media/image632.png"/><Relationship Id="rId141" Type="http://schemas.openxmlformats.org/officeDocument/2006/relationships/image" Target="../media/image640.png"/><Relationship Id="rId146" Type="http://schemas.openxmlformats.org/officeDocument/2006/relationships/customXml" Target="../ink/ink4533.xml"/><Relationship Id="rId7" Type="http://schemas.openxmlformats.org/officeDocument/2006/relationships/image" Target="../media/image575.png"/><Relationship Id="rId71" Type="http://schemas.openxmlformats.org/officeDocument/2006/relationships/image" Target="../media/image608.png"/><Relationship Id="rId92" Type="http://schemas.openxmlformats.org/officeDocument/2006/relationships/image" Target="../media/image53.png"/><Relationship Id="rId2" Type="http://schemas.openxmlformats.org/officeDocument/2006/relationships/customXml" Target="../ink/ink4460.xml"/><Relationship Id="rId29" Type="http://schemas.openxmlformats.org/officeDocument/2006/relationships/image" Target="../media/image586.png"/><Relationship Id="rId24" Type="http://schemas.openxmlformats.org/officeDocument/2006/relationships/customXml" Target="../ink/ink4471.xml"/><Relationship Id="rId40" Type="http://schemas.openxmlformats.org/officeDocument/2006/relationships/customXml" Target="../ink/ink4479.xml"/><Relationship Id="rId45" Type="http://schemas.openxmlformats.org/officeDocument/2006/relationships/image" Target="../media/image595.png"/><Relationship Id="rId66" Type="http://schemas.openxmlformats.org/officeDocument/2006/relationships/customXml" Target="../ink/ink4492.xml"/><Relationship Id="rId87" Type="http://schemas.openxmlformats.org/officeDocument/2006/relationships/customXml" Target="../ink/ink4503.xml"/><Relationship Id="rId110" Type="http://schemas.openxmlformats.org/officeDocument/2006/relationships/customXml" Target="../ink/ink4515.xml"/><Relationship Id="rId115" Type="http://schemas.openxmlformats.org/officeDocument/2006/relationships/image" Target="../media/image627.png"/><Relationship Id="rId131" Type="http://schemas.openxmlformats.org/officeDocument/2006/relationships/image" Target="../media/image635.png"/><Relationship Id="rId136" Type="http://schemas.openxmlformats.org/officeDocument/2006/relationships/customXml" Target="../ink/ink4528.xml"/><Relationship Id="rId157" Type="http://schemas.openxmlformats.org/officeDocument/2006/relationships/customXml" Target="../ink/ink4539.xml"/><Relationship Id="rId61" Type="http://schemas.openxmlformats.org/officeDocument/2006/relationships/image" Target="../media/image603.png"/><Relationship Id="rId82" Type="http://schemas.openxmlformats.org/officeDocument/2006/relationships/customXml" Target="../ink/ink4500.xml"/><Relationship Id="rId152" Type="http://schemas.openxmlformats.org/officeDocument/2006/relationships/image" Target="../media/image645.png"/><Relationship Id="rId19" Type="http://schemas.openxmlformats.org/officeDocument/2006/relationships/image" Target="../media/image581.png"/><Relationship Id="rId14" Type="http://schemas.openxmlformats.org/officeDocument/2006/relationships/customXml" Target="../ink/ink4466.xml"/><Relationship Id="rId30" Type="http://schemas.openxmlformats.org/officeDocument/2006/relationships/customXml" Target="../ink/ink4474.xml"/><Relationship Id="rId35" Type="http://schemas.openxmlformats.org/officeDocument/2006/relationships/image" Target="../media/image590.png"/><Relationship Id="rId56" Type="http://schemas.openxmlformats.org/officeDocument/2006/relationships/customXml" Target="../ink/ink4487.xml"/><Relationship Id="rId77" Type="http://schemas.openxmlformats.org/officeDocument/2006/relationships/image" Target="../media/image611.png"/><Relationship Id="rId100" Type="http://schemas.openxmlformats.org/officeDocument/2006/relationships/customXml" Target="../ink/ink4510.xml"/><Relationship Id="rId105" Type="http://schemas.openxmlformats.org/officeDocument/2006/relationships/image" Target="../media/image622.png"/><Relationship Id="rId126" Type="http://schemas.openxmlformats.org/officeDocument/2006/relationships/customXml" Target="../ink/ink4523.xml"/><Relationship Id="rId147" Type="http://schemas.openxmlformats.org/officeDocument/2006/relationships/customXml" Target="../ink/ink4534.xml"/><Relationship Id="rId8" Type="http://schemas.openxmlformats.org/officeDocument/2006/relationships/customXml" Target="../ink/ink4463.xml"/><Relationship Id="rId51" Type="http://schemas.openxmlformats.org/officeDocument/2006/relationships/image" Target="../media/image598.png"/><Relationship Id="rId72" Type="http://schemas.openxmlformats.org/officeDocument/2006/relationships/customXml" Target="../ink/ink4495.xml"/><Relationship Id="rId93" Type="http://schemas.openxmlformats.org/officeDocument/2006/relationships/customXml" Target="../ink/ink4506.xml"/><Relationship Id="rId98" Type="http://schemas.openxmlformats.org/officeDocument/2006/relationships/image" Target="../media/image619.png"/><Relationship Id="rId121" Type="http://schemas.openxmlformats.org/officeDocument/2006/relationships/image" Target="../media/image630.png"/><Relationship Id="rId142" Type="http://schemas.openxmlformats.org/officeDocument/2006/relationships/customXml" Target="../ink/ink4531.xml"/><Relationship Id="rId3" Type="http://schemas.openxmlformats.org/officeDocument/2006/relationships/image" Target="../media/image573.png"/><Relationship Id="rId25" Type="http://schemas.openxmlformats.org/officeDocument/2006/relationships/image" Target="../media/image584.png"/><Relationship Id="rId46" Type="http://schemas.openxmlformats.org/officeDocument/2006/relationships/customXml" Target="../ink/ink4482.xml"/><Relationship Id="rId67" Type="http://schemas.openxmlformats.org/officeDocument/2006/relationships/image" Target="../media/image606.png"/><Relationship Id="rId116" Type="http://schemas.openxmlformats.org/officeDocument/2006/relationships/customXml" Target="../ink/ink4518.xml"/><Relationship Id="rId137" Type="http://schemas.openxmlformats.org/officeDocument/2006/relationships/image" Target="../media/image638.png"/><Relationship Id="rId158" Type="http://schemas.openxmlformats.org/officeDocument/2006/relationships/image" Target="../media/image648.png"/><Relationship Id="rId20" Type="http://schemas.openxmlformats.org/officeDocument/2006/relationships/customXml" Target="../ink/ink4469.xml"/><Relationship Id="rId41" Type="http://schemas.openxmlformats.org/officeDocument/2006/relationships/image" Target="../media/image593.png"/><Relationship Id="rId62" Type="http://schemas.openxmlformats.org/officeDocument/2006/relationships/customXml" Target="../ink/ink4490.xml"/><Relationship Id="rId83" Type="http://schemas.openxmlformats.org/officeDocument/2006/relationships/image" Target="../media/image525.png"/><Relationship Id="rId88" Type="http://schemas.openxmlformats.org/officeDocument/2006/relationships/image" Target="../media/image615.png"/><Relationship Id="rId111" Type="http://schemas.openxmlformats.org/officeDocument/2006/relationships/image" Target="../media/image625.png"/><Relationship Id="rId132" Type="http://schemas.openxmlformats.org/officeDocument/2006/relationships/customXml" Target="../ink/ink4526.xml"/><Relationship Id="rId153" Type="http://schemas.openxmlformats.org/officeDocument/2006/relationships/customXml" Target="../ink/ink4537.xml"/><Relationship Id="rId15" Type="http://schemas.openxmlformats.org/officeDocument/2006/relationships/image" Target="../media/image579.png"/><Relationship Id="rId36" Type="http://schemas.openxmlformats.org/officeDocument/2006/relationships/customXml" Target="../ink/ink4477.xml"/><Relationship Id="rId57" Type="http://schemas.openxmlformats.org/officeDocument/2006/relationships/image" Target="../media/image601.png"/><Relationship Id="rId106" Type="http://schemas.openxmlformats.org/officeDocument/2006/relationships/customXml" Target="../ink/ink4513.xml"/><Relationship Id="rId127" Type="http://schemas.openxmlformats.org/officeDocument/2006/relationships/image" Target="../media/image633.png"/><Relationship Id="rId10" Type="http://schemas.openxmlformats.org/officeDocument/2006/relationships/customXml" Target="../ink/ink4464.xml"/><Relationship Id="rId31" Type="http://schemas.openxmlformats.org/officeDocument/2006/relationships/image" Target="../media/image587.png"/><Relationship Id="rId52" Type="http://schemas.openxmlformats.org/officeDocument/2006/relationships/customXml" Target="../ink/ink4485.xml"/><Relationship Id="rId73" Type="http://schemas.openxmlformats.org/officeDocument/2006/relationships/image" Target="../media/image609.png"/><Relationship Id="rId78" Type="http://schemas.openxmlformats.org/officeDocument/2006/relationships/customXml" Target="../ink/ink4498.xml"/><Relationship Id="rId94" Type="http://schemas.openxmlformats.org/officeDocument/2006/relationships/image" Target="../media/image617.png"/><Relationship Id="rId99" Type="http://schemas.openxmlformats.org/officeDocument/2006/relationships/customXml" Target="../ink/ink4509.xml"/><Relationship Id="rId101" Type="http://schemas.openxmlformats.org/officeDocument/2006/relationships/image" Target="../media/image620.png"/><Relationship Id="rId122" Type="http://schemas.openxmlformats.org/officeDocument/2006/relationships/customXml" Target="../ink/ink4521.xml"/><Relationship Id="rId143" Type="http://schemas.openxmlformats.org/officeDocument/2006/relationships/image" Target="../media/image641.png"/><Relationship Id="rId148" Type="http://schemas.openxmlformats.org/officeDocument/2006/relationships/image" Target="../media/image643.png"/><Relationship Id="rId4" Type="http://schemas.openxmlformats.org/officeDocument/2006/relationships/customXml" Target="../ink/ink4461.xml"/><Relationship Id="rId9" Type="http://schemas.openxmlformats.org/officeDocument/2006/relationships/image" Target="../media/image576.png"/><Relationship Id="rId26" Type="http://schemas.openxmlformats.org/officeDocument/2006/relationships/customXml" Target="../ink/ink4472.xml"/><Relationship Id="rId47" Type="http://schemas.openxmlformats.org/officeDocument/2006/relationships/image" Target="../media/image596.png"/><Relationship Id="rId68" Type="http://schemas.openxmlformats.org/officeDocument/2006/relationships/customXml" Target="../ink/ink4493.xml"/><Relationship Id="rId89" Type="http://schemas.openxmlformats.org/officeDocument/2006/relationships/customXml" Target="../ink/ink4504.xml"/><Relationship Id="rId112" Type="http://schemas.openxmlformats.org/officeDocument/2006/relationships/customXml" Target="../ink/ink4516.xml"/><Relationship Id="rId133" Type="http://schemas.openxmlformats.org/officeDocument/2006/relationships/image" Target="../media/image636.png"/><Relationship Id="rId154" Type="http://schemas.openxmlformats.org/officeDocument/2006/relationships/image" Target="../media/image646.png"/><Relationship Id="rId16" Type="http://schemas.openxmlformats.org/officeDocument/2006/relationships/customXml" Target="../ink/ink4467.xml"/><Relationship Id="rId37" Type="http://schemas.openxmlformats.org/officeDocument/2006/relationships/image" Target="../media/image591.png"/><Relationship Id="rId58" Type="http://schemas.openxmlformats.org/officeDocument/2006/relationships/customXml" Target="../ink/ink4488.xml"/><Relationship Id="rId79" Type="http://schemas.openxmlformats.org/officeDocument/2006/relationships/image" Target="../media/image612.png"/><Relationship Id="rId102" Type="http://schemas.openxmlformats.org/officeDocument/2006/relationships/customXml" Target="../ink/ink4511.xml"/><Relationship Id="rId123" Type="http://schemas.openxmlformats.org/officeDocument/2006/relationships/image" Target="../media/image631.png"/><Relationship Id="rId144" Type="http://schemas.openxmlformats.org/officeDocument/2006/relationships/customXml" Target="../ink/ink4532.xml"/><Relationship Id="rId90" Type="http://schemas.openxmlformats.org/officeDocument/2006/relationships/image" Target="../media/image616.png"/><Relationship Id="rId27" Type="http://schemas.openxmlformats.org/officeDocument/2006/relationships/image" Target="../media/image585.png"/><Relationship Id="rId48" Type="http://schemas.openxmlformats.org/officeDocument/2006/relationships/customXml" Target="../ink/ink4483.xml"/><Relationship Id="rId69" Type="http://schemas.openxmlformats.org/officeDocument/2006/relationships/image" Target="../media/image607.png"/><Relationship Id="rId113" Type="http://schemas.openxmlformats.org/officeDocument/2006/relationships/image" Target="../media/image626.png"/><Relationship Id="rId134" Type="http://schemas.openxmlformats.org/officeDocument/2006/relationships/customXml" Target="../ink/ink4527.xml"/></Relationships>
</file>

<file path=ppt/slides/_rels/slide9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8.png"/><Relationship Id="rId21" Type="http://schemas.openxmlformats.org/officeDocument/2006/relationships/image" Target="../media/image582.png"/><Relationship Id="rId42" Type="http://schemas.openxmlformats.org/officeDocument/2006/relationships/customXml" Target="../ink/ink4561.xml"/><Relationship Id="rId63" Type="http://schemas.openxmlformats.org/officeDocument/2006/relationships/image" Target="../media/image604.png"/><Relationship Id="rId84" Type="http://schemas.openxmlformats.org/officeDocument/2006/relationships/customXml" Target="../ink/ink4582.xml"/><Relationship Id="rId138" Type="http://schemas.openxmlformats.org/officeDocument/2006/relationships/customXml" Target="../ink/ink4610.xml"/><Relationship Id="rId159" Type="http://schemas.openxmlformats.org/officeDocument/2006/relationships/customXml" Target="../ink/ink4621.xml"/><Relationship Id="rId170" Type="http://schemas.openxmlformats.org/officeDocument/2006/relationships/image" Target="../media/image654.png"/><Relationship Id="rId107" Type="http://schemas.openxmlformats.org/officeDocument/2006/relationships/image" Target="../media/image623.png"/><Relationship Id="rId11" Type="http://schemas.openxmlformats.org/officeDocument/2006/relationships/image" Target="../media/image577.png"/><Relationship Id="rId32" Type="http://schemas.openxmlformats.org/officeDocument/2006/relationships/customXml" Target="../ink/ink4556.xml"/><Relationship Id="rId53" Type="http://schemas.openxmlformats.org/officeDocument/2006/relationships/image" Target="../media/image599.png"/><Relationship Id="rId74" Type="http://schemas.openxmlformats.org/officeDocument/2006/relationships/customXml" Target="../ink/ink4577.xml"/><Relationship Id="rId128" Type="http://schemas.openxmlformats.org/officeDocument/2006/relationships/customXml" Target="../ink/ink4605.xml"/><Relationship Id="rId149" Type="http://schemas.openxmlformats.org/officeDocument/2006/relationships/customXml" Target="../ink/ink4616.xml"/><Relationship Id="rId5" Type="http://schemas.openxmlformats.org/officeDocument/2006/relationships/image" Target="../media/image574.png"/><Relationship Id="rId95" Type="http://schemas.openxmlformats.org/officeDocument/2006/relationships/customXml" Target="../ink/ink4588.xml"/><Relationship Id="rId160" Type="http://schemas.openxmlformats.org/officeDocument/2006/relationships/image" Target="../media/image649.png"/><Relationship Id="rId22" Type="http://schemas.openxmlformats.org/officeDocument/2006/relationships/customXml" Target="../ink/ink4551.xml"/><Relationship Id="rId43" Type="http://schemas.openxmlformats.org/officeDocument/2006/relationships/image" Target="../media/image594.png"/><Relationship Id="rId64" Type="http://schemas.openxmlformats.org/officeDocument/2006/relationships/customXml" Target="../ink/ink4572.xml"/><Relationship Id="rId118" Type="http://schemas.openxmlformats.org/officeDocument/2006/relationships/customXml" Target="../ink/ink4600.xml"/><Relationship Id="rId139" Type="http://schemas.openxmlformats.org/officeDocument/2006/relationships/image" Target="../media/image639.png"/><Relationship Id="rId85" Type="http://schemas.openxmlformats.org/officeDocument/2006/relationships/customXml" Target="../ink/ink4583.xml"/><Relationship Id="rId150" Type="http://schemas.openxmlformats.org/officeDocument/2006/relationships/image" Target="../media/image644.png"/><Relationship Id="rId171" Type="http://schemas.openxmlformats.org/officeDocument/2006/relationships/customXml" Target="../ink/ink4627.xml"/><Relationship Id="rId12" Type="http://schemas.openxmlformats.org/officeDocument/2006/relationships/customXml" Target="../ink/ink4546.xml"/><Relationship Id="rId33" Type="http://schemas.openxmlformats.org/officeDocument/2006/relationships/image" Target="../media/image589.png"/><Relationship Id="rId108" Type="http://schemas.openxmlformats.org/officeDocument/2006/relationships/customXml" Target="../ink/ink4595.xml"/><Relationship Id="rId129" Type="http://schemas.openxmlformats.org/officeDocument/2006/relationships/image" Target="../media/image634.png"/><Relationship Id="rId54" Type="http://schemas.openxmlformats.org/officeDocument/2006/relationships/customXml" Target="../ink/ink4567.xml"/><Relationship Id="rId75" Type="http://schemas.openxmlformats.org/officeDocument/2006/relationships/image" Target="../media/image610.png"/><Relationship Id="rId96" Type="http://schemas.openxmlformats.org/officeDocument/2006/relationships/image" Target="../media/image618.png"/><Relationship Id="rId140" Type="http://schemas.openxmlformats.org/officeDocument/2006/relationships/customXml" Target="../ink/ink4611.xml"/><Relationship Id="rId161" Type="http://schemas.openxmlformats.org/officeDocument/2006/relationships/customXml" Target="../ink/ink46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43.xml"/><Relationship Id="rId23" Type="http://schemas.openxmlformats.org/officeDocument/2006/relationships/image" Target="../media/image583.png"/><Relationship Id="rId28" Type="http://schemas.openxmlformats.org/officeDocument/2006/relationships/customXml" Target="../ink/ink4554.xml"/><Relationship Id="rId49" Type="http://schemas.openxmlformats.org/officeDocument/2006/relationships/image" Target="../media/image597.png"/><Relationship Id="rId114" Type="http://schemas.openxmlformats.org/officeDocument/2006/relationships/customXml" Target="../ink/ink4598.xml"/><Relationship Id="rId119" Type="http://schemas.openxmlformats.org/officeDocument/2006/relationships/image" Target="../media/image629.png"/><Relationship Id="rId44" Type="http://schemas.openxmlformats.org/officeDocument/2006/relationships/customXml" Target="../ink/ink4562.xml"/><Relationship Id="rId60" Type="http://schemas.openxmlformats.org/officeDocument/2006/relationships/customXml" Target="../ink/ink4570.xml"/><Relationship Id="rId65" Type="http://schemas.openxmlformats.org/officeDocument/2006/relationships/image" Target="../media/image605.png"/><Relationship Id="rId81" Type="http://schemas.openxmlformats.org/officeDocument/2006/relationships/image" Target="../media/image613.png"/><Relationship Id="rId86" Type="http://schemas.openxmlformats.org/officeDocument/2006/relationships/image" Target="../media/image614.png"/><Relationship Id="rId130" Type="http://schemas.openxmlformats.org/officeDocument/2006/relationships/customXml" Target="../ink/ink4606.xml"/><Relationship Id="rId135" Type="http://schemas.openxmlformats.org/officeDocument/2006/relationships/image" Target="../media/image637.png"/><Relationship Id="rId151" Type="http://schemas.openxmlformats.org/officeDocument/2006/relationships/customXml" Target="../ink/ink4617.xml"/><Relationship Id="rId156" Type="http://schemas.openxmlformats.org/officeDocument/2006/relationships/image" Target="../media/image647.png"/><Relationship Id="rId172" Type="http://schemas.openxmlformats.org/officeDocument/2006/relationships/image" Target="../media/image655.png"/><Relationship Id="rId13" Type="http://schemas.openxmlformats.org/officeDocument/2006/relationships/image" Target="../media/image578.png"/><Relationship Id="rId18" Type="http://schemas.openxmlformats.org/officeDocument/2006/relationships/customXml" Target="../ink/ink4549.xml"/><Relationship Id="rId39" Type="http://schemas.openxmlformats.org/officeDocument/2006/relationships/image" Target="../media/image592.png"/><Relationship Id="rId109" Type="http://schemas.openxmlformats.org/officeDocument/2006/relationships/image" Target="../media/image624.png"/><Relationship Id="rId34" Type="http://schemas.openxmlformats.org/officeDocument/2006/relationships/customXml" Target="../ink/ink4557.xml"/><Relationship Id="rId50" Type="http://schemas.openxmlformats.org/officeDocument/2006/relationships/customXml" Target="../ink/ink4565.xml"/><Relationship Id="rId55" Type="http://schemas.openxmlformats.org/officeDocument/2006/relationships/image" Target="../media/image600.png"/><Relationship Id="rId76" Type="http://schemas.openxmlformats.org/officeDocument/2006/relationships/customXml" Target="../ink/ink4578.xml"/><Relationship Id="rId97" Type="http://schemas.openxmlformats.org/officeDocument/2006/relationships/customXml" Target="../ink/ink4589.xml"/><Relationship Id="rId104" Type="http://schemas.openxmlformats.org/officeDocument/2006/relationships/customXml" Target="../ink/ink4593.xml"/><Relationship Id="rId120" Type="http://schemas.openxmlformats.org/officeDocument/2006/relationships/customXml" Target="../ink/ink4601.xml"/><Relationship Id="rId125" Type="http://schemas.openxmlformats.org/officeDocument/2006/relationships/image" Target="../media/image632.png"/><Relationship Id="rId141" Type="http://schemas.openxmlformats.org/officeDocument/2006/relationships/image" Target="../media/image640.png"/><Relationship Id="rId146" Type="http://schemas.openxmlformats.org/officeDocument/2006/relationships/customXml" Target="../ink/ink4614.xml"/><Relationship Id="rId167" Type="http://schemas.openxmlformats.org/officeDocument/2006/relationships/customXml" Target="../ink/ink4625.xml"/><Relationship Id="rId7" Type="http://schemas.openxmlformats.org/officeDocument/2006/relationships/image" Target="../media/image575.png"/><Relationship Id="rId71" Type="http://schemas.openxmlformats.org/officeDocument/2006/relationships/image" Target="../media/image608.png"/><Relationship Id="rId92" Type="http://schemas.openxmlformats.org/officeDocument/2006/relationships/image" Target="../media/image53.png"/><Relationship Id="rId162" Type="http://schemas.openxmlformats.org/officeDocument/2006/relationships/image" Target="../media/image650.png"/><Relationship Id="rId2" Type="http://schemas.openxmlformats.org/officeDocument/2006/relationships/customXml" Target="../ink/ink4541.xml"/><Relationship Id="rId29" Type="http://schemas.openxmlformats.org/officeDocument/2006/relationships/image" Target="../media/image586.png"/><Relationship Id="rId24" Type="http://schemas.openxmlformats.org/officeDocument/2006/relationships/customXml" Target="../ink/ink4552.xml"/><Relationship Id="rId40" Type="http://schemas.openxmlformats.org/officeDocument/2006/relationships/customXml" Target="../ink/ink4560.xml"/><Relationship Id="rId45" Type="http://schemas.openxmlformats.org/officeDocument/2006/relationships/image" Target="../media/image595.png"/><Relationship Id="rId66" Type="http://schemas.openxmlformats.org/officeDocument/2006/relationships/customXml" Target="../ink/ink4573.xml"/><Relationship Id="rId87" Type="http://schemas.openxmlformats.org/officeDocument/2006/relationships/customXml" Target="../ink/ink4584.xml"/><Relationship Id="rId110" Type="http://schemas.openxmlformats.org/officeDocument/2006/relationships/customXml" Target="../ink/ink4596.xml"/><Relationship Id="rId115" Type="http://schemas.openxmlformats.org/officeDocument/2006/relationships/image" Target="../media/image627.png"/><Relationship Id="rId131" Type="http://schemas.openxmlformats.org/officeDocument/2006/relationships/image" Target="../media/image635.png"/><Relationship Id="rId136" Type="http://schemas.openxmlformats.org/officeDocument/2006/relationships/customXml" Target="../ink/ink4609.xml"/><Relationship Id="rId157" Type="http://schemas.openxmlformats.org/officeDocument/2006/relationships/customXml" Target="../ink/ink4620.xml"/><Relationship Id="rId61" Type="http://schemas.openxmlformats.org/officeDocument/2006/relationships/image" Target="../media/image603.png"/><Relationship Id="rId82" Type="http://schemas.openxmlformats.org/officeDocument/2006/relationships/customXml" Target="../ink/ink4581.xml"/><Relationship Id="rId152" Type="http://schemas.openxmlformats.org/officeDocument/2006/relationships/image" Target="../media/image645.png"/><Relationship Id="rId173" Type="http://schemas.openxmlformats.org/officeDocument/2006/relationships/customXml" Target="../ink/ink4628.xml"/><Relationship Id="rId19" Type="http://schemas.openxmlformats.org/officeDocument/2006/relationships/image" Target="../media/image581.png"/><Relationship Id="rId14" Type="http://schemas.openxmlformats.org/officeDocument/2006/relationships/customXml" Target="../ink/ink4547.xml"/><Relationship Id="rId30" Type="http://schemas.openxmlformats.org/officeDocument/2006/relationships/customXml" Target="../ink/ink4555.xml"/><Relationship Id="rId35" Type="http://schemas.openxmlformats.org/officeDocument/2006/relationships/image" Target="../media/image590.png"/><Relationship Id="rId56" Type="http://schemas.openxmlformats.org/officeDocument/2006/relationships/customXml" Target="../ink/ink4568.xml"/><Relationship Id="rId77" Type="http://schemas.openxmlformats.org/officeDocument/2006/relationships/image" Target="../media/image611.png"/><Relationship Id="rId100" Type="http://schemas.openxmlformats.org/officeDocument/2006/relationships/customXml" Target="../ink/ink4591.xml"/><Relationship Id="rId105" Type="http://schemas.openxmlformats.org/officeDocument/2006/relationships/image" Target="../media/image622.png"/><Relationship Id="rId126" Type="http://schemas.openxmlformats.org/officeDocument/2006/relationships/customXml" Target="../ink/ink4604.xml"/><Relationship Id="rId147" Type="http://schemas.openxmlformats.org/officeDocument/2006/relationships/customXml" Target="../ink/ink4615.xml"/><Relationship Id="rId168" Type="http://schemas.openxmlformats.org/officeDocument/2006/relationships/image" Target="../media/image653.png"/><Relationship Id="rId8" Type="http://schemas.openxmlformats.org/officeDocument/2006/relationships/customXml" Target="../ink/ink4544.xml"/><Relationship Id="rId51" Type="http://schemas.openxmlformats.org/officeDocument/2006/relationships/image" Target="../media/image598.png"/><Relationship Id="rId72" Type="http://schemas.openxmlformats.org/officeDocument/2006/relationships/customXml" Target="../ink/ink4576.xml"/><Relationship Id="rId93" Type="http://schemas.openxmlformats.org/officeDocument/2006/relationships/customXml" Target="../ink/ink4587.xml"/><Relationship Id="rId98" Type="http://schemas.openxmlformats.org/officeDocument/2006/relationships/image" Target="../media/image619.png"/><Relationship Id="rId121" Type="http://schemas.openxmlformats.org/officeDocument/2006/relationships/image" Target="../media/image630.png"/><Relationship Id="rId142" Type="http://schemas.openxmlformats.org/officeDocument/2006/relationships/customXml" Target="../ink/ink4612.xml"/><Relationship Id="rId163" Type="http://schemas.openxmlformats.org/officeDocument/2006/relationships/customXml" Target="../ink/ink4623.xml"/><Relationship Id="rId3" Type="http://schemas.openxmlformats.org/officeDocument/2006/relationships/image" Target="../media/image573.png"/><Relationship Id="rId25" Type="http://schemas.openxmlformats.org/officeDocument/2006/relationships/image" Target="../media/image584.png"/><Relationship Id="rId46" Type="http://schemas.openxmlformats.org/officeDocument/2006/relationships/customXml" Target="../ink/ink4563.xml"/><Relationship Id="rId67" Type="http://schemas.openxmlformats.org/officeDocument/2006/relationships/image" Target="../media/image606.png"/><Relationship Id="rId116" Type="http://schemas.openxmlformats.org/officeDocument/2006/relationships/customXml" Target="../ink/ink4599.xml"/><Relationship Id="rId137" Type="http://schemas.openxmlformats.org/officeDocument/2006/relationships/image" Target="../media/image638.png"/><Relationship Id="rId158" Type="http://schemas.openxmlformats.org/officeDocument/2006/relationships/image" Target="../media/image648.png"/><Relationship Id="rId20" Type="http://schemas.openxmlformats.org/officeDocument/2006/relationships/customXml" Target="../ink/ink4550.xml"/><Relationship Id="rId41" Type="http://schemas.openxmlformats.org/officeDocument/2006/relationships/image" Target="../media/image593.png"/><Relationship Id="rId62" Type="http://schemas.openxmlformats.org/officeDocument/2006/relationships/customXml" Target="../ink/ink4571.xml"/><Relationship Id="rId83" Type="http://schemas.openxmlformats.org/officeDocument/2006/relationships/image" Target="../media/image525.png"/><Relationship Id="rId88" Type="http://schemas.openxmlformats.org/officeDocument/2006/relationships/image" Target="../media/image615.png"/><Relationship Id="rId111" Type="http://schemas.openxmlformats.org/officeDocument/2006/relationships/image" Target="../media/image625.png"/><Relationship Id="rId132" Type="http://schemas.openxmlformats.org/officeDocument/2006/relationships/customXml" Target="../ink/ink4607.xml"/><Relationship Id="rId153" Type="http://schemas.openxmlformats.org/officeDocument/2006/relationships/customXml" Target="../ink/ink4618.xml"/><Relationship Id="rId174" Type="http://schemas.openxmlformats.org/officeDocument/2006/relationships/image" Target="../media/image656.png"/><Relationship Id="rId15" Type="http://schemas.openxmlformats.org/officeDocument/2006/relationships/image" Target="../media/image579.png"/><Relationship Id="rId36" Type="http://schemas.openxmlformats.org/officeDocument/2006/relationships/customXml" Target="../ink/ink4558.xml"/><Relationship Id="rId57" Type="http://schemas.openxmlformats.org/officeDocument/2006/relationships/image" Target="../media/image601.png"/><Relationship Id="rId106" Type="http://schemas.openxmlformats.org/officeDocument/2006/relationships/customXml" Target="../ink/ink4594.xml"/><Relationship Id="rId127" Type="http://schemas.openxmlformats.org/officeDocument/2006/relationships/image" Target="../media/image633.png"/><Relationship Id="rId10" Type="http://schemas.openxmlformats.org/officeDocument/2006/relationships/customXml" Target="../ink/ink4545.xml"/><Relationship Id="rId31" Type="http://schemas.openxmlformats.org/officeDocument/2006/relationships/image" Target="../media/image587.png"/><Relationship Id="rId52" Type="http://schemas.openxmlformats.org/officeDocument/2006/relationships/customXml" Target="../ink/ink4566.xml"/><Relationship Id="rId73" Type="http://schemas.openxmlformats.org/officeDocument/2006/relationships/image" Target="../media/image609.png"/><Relationship Id="rId78" Type="http://schemas.openxmlformats.org/officeDocument/2006/relationships/customXml" Target="../ink/ink4579.xml"/><Relationship Id="rId94" Type="http://schemas.openxmlformats.org/officeDocument/2006/relationships/image" Target="../media/image617.png"/><Relationship Id="rId99" Type="http://schemas.openxmlformats.org/officeDocument/2006/relationships/customXml" Target="../ink/ink4590.xml"/><Relationship Id="rId101" Type="http://schemas.openxmlformats.org/officeDocument/2006/relationships/image" Target="../media/image620.png"/><Relationship Id="rId122" Type="http://schemas.openxmlformats.org/officeDocument/2006/relationships/customXml" Target="../ink/ink4602.xml"/><Relationship Id="rId143" Type="http://schemas.openxmlformats.org/officeDocument/2006/relationships/image" Target="../media/image641.png"/><Relationship Id="rId148" Type="http://schemas.openxmlformats.org/officeDocument/2006/relationships/image" Target="../media/image643.png"/><Relationship Id="rId164" Type="http://schemas.openxmlformats.org/officeDocument/2006/relationships/image" Target="../media/image651.png"/><Relationship Id="rId169" Type="http://schemas.openxmlformats.org/officeDocument/2006/relationships/customXml" Target="../ink/ink4626.xml"/><Relationship Id="rId4" Type="http://schemas.openxmlformats.org/officeDocument/2006/relationships/customXml" Target="../ink/ink4542.xml"/><Relationship Id="rId9" Type="http://schemas.openxmlformats.org/officeDocument/2006/relationships/image" Target="../media/image576.png"/><Relationship Id="rId26" Type="http://schemas.openxmlformats.org/officeDocument/2006/relationships/customXml" Target="../ink/ink4553.xml"/><Relationship Id="rId47" Type="http://schemas.openxmlformats.org/officeDocument/2006/relationships/image" Target="../media/image596.png"/><Relationship Id="rId68" Type="http://schemas.openxmlformats.org/officeDocument/2006/relationships/customXml" Target="../ink/ink4574.xml"/><Relationship Id="rId89" Type="http://schemas.openxmlformats.org/officeDocument/2006/relationships/customXml" Target="../ink/ink4585.xml"/><Relationship Id="rId112" Type="http://schemas.openxmlformats.org/officeDocument/2006/relationships/customXml" Target="../ink/ink4597.xml"/><Relationship Id="rId133" Type="http://schemas.openxmlformats.org/officeDocument/2006/relationships/image" Target="../media/image636.png"/><Relationship Id="rId154" Type="http://schemas.openxmlformats.org/officeDocument/2006/relationships/image" Target="../media/image646.png"/><Relationship Id="rId16" Type="http://schemas.openxmlformats.org/officeDocument/2006/relationships/customXml" Target="../ink/ink4548.xml"/><Relationship Id="rId37" Type="http://schemas.openxmlformats.org/officeDocument/2006/relationships/image" Target="../media/image591.png"/><Relationship Id="rId58" Type="http://schemas.openxmlformats.org/officeDocument/2006/relationships/customXml" Target="../ink/ink4569.xml"/><Relationship Id="rId79" Type="http://schemas.openxmlformats.org/officeDocument/2006/relationships/image" Target="../media/image612.png"/><Relationship Id="rId102" Type="http://schemas.openxmlformats.org/officeDocument/2006/relationships/customXml" Target="../ink/ink4592.xml"/><Relationship Id="rId123" Type="http://schemas.openxmlformats.org/officeDocument/2006/relationships/image" Target="../media/image631.png"/><Relationship Id="rId144" Type="http://schemas.openxmlformats.org/officeDocument/2006/relationships/customXml" Target="../ink/ink4613.xml"/><Relationship Id="rId90" Type="http://schemas.openxmlformats.org/officeDocument/2006/relationships/image" Target="../media/image616.png"/><Relationship Id="rId165" Type="http://schemas.openxmlformats.org/officeDocument/2006/relationships/customXml" Target="../ink/ink4624.xml"/><Relationship Id="rId27" Type="http://schemas.openxmlformats.org/officeDocument/2006/relationships/image" Target="../media/image585.png"/><Relationship Id="rId48" Type="http://schemas.openxmlformats.org/officeDocument/2006/relationships/customXml" Target="../ink/ink4564.xml"/><Relationship Id="rId69" Type="http://schemas.openxmlformats.org/officeDocument/2006/relationships/image" Target="../media/image607.png"/><Relationship Id="rId113" Type="http://schemas.openxmlformats.org/officeDocument/2006/relationships/image" Target="../media/image626.png"/><Relationship Id="rId134" Type="http://schemas.openxmlformats.org/officeDocument/2006/relationships/customXml" Target="../ink/ink4608.xml"/><Relationship Id="rId80" Type="http://schemas.openxmlformats.org/officeDocument/2006/relationships/customXml" Target="../ink/ink4580.xml"/><Relationship Id="rId155" Type="http://schemas.openxmlformats.org/officeDocument/2006/relationships/customXml" Target="../ink/ink4619.xml"/><Relationship Id="rId17" Type="http://schemas.openxmlformats.org/officeDocument/2006/relationships/image" Target="../media/image580.png"/><Relationship Id="rId38" Type="http://schemas.openxmlformats.org/officeDocument/2006/relationships/customXml" Target="../ink/ink4559.xml"/><Relationship Id="rId59" Type="http://schemas.openxmlformats.org/officeDocument/2006/relationships/image" Target="../media/image602.png"/><Relationship Id="rId103" Type="http://schemas.openxmlformats.org/officeDocument/2006/relationships/image" Target="../media/image621.png"/><Relationship Id="rId124" Type="http://schemas.openxmlformats.org/officeDocument/2006/relationships/customXml" Target="../ink/ink4603.xml"/><Relationship Id="rId70" Type="http://schemas.openxmlformats.org/officeDocument/2006/relationships/customXml" Target="../ink/ink4575.xml"/><Relationship Id="rId91" Type="http://schemas.openxmlformats.org/officeDocument/2006/relationships/customXml" Target="../ink/ink4586.xml"/><Relationship Id="rId145" Type="http://schemas.openxmlformats.org/officeDocument/2006/relationships/image" Target="../media/image642.png"/><Relationship Id="rId166" Type="http://schemas.openxmlformats.org/officeDocument/2006/relationships/image" Target="../media/image652.png"/></Relationships>
</file>

<file path=ppt/slides/_rels/slide9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8.png"/><Relationship Id="rId21" Type="http://schemas.openxmlformats.org/officeDocument/2006/relationships/image" Target="../media/image582.png"/><Relationship Id="rId42" Type="http://schemas.openxmlformats.org/officeDocument/2006/relationships/customXml" Target="../ink/ink4649.xml"/><Relationship Id="rId63" Type="http://schemas.openxmlformats.org/officeDocument/2006/relationships/image" Target="../media/image604.png"/><Relationship Id="rId84" Type="http://schemas.openxmlformats.org/officeDocument/2006/relationships/customXml" Target="../ink/ink4670.xml"/><Relationship Id="rId138" Type="http://schemas.openxmlformats.org/officeDocument/2006/relationships/customXml" Target="../ink/ink4698.xml"/><Relationship Id="rId159" Type="http://schemas.openxmlformats.org/officeDocument/2006/relationships/customXml" Target="../ink/ink4709.xml"/><Relationship Id="rId170" Type="http://schemas.openxmlformats.org/officeDocument/2006/relationships/image" Target="../media/image654.png"/><Relationship Id="rId191" Type="http://schemas.openxmlformats.org/officeDocument/2006/relationships/customXml" Target="../ink/ink4725.xml"/><Relationship Id="rId205" Type="http://schemas.openxmlformats.org/officeDocument/2006/relationships/customXml" Target="../ink/ink4732.xml"/><Relationship Id="rId107" Type="http://schemas.openxmlformats.org/officeDocument/2006/relationships/image" Target="../media/image623.png"/><Relationship Id="rId11" Type="http://schemas.openxmlformats.org/officeDocument/2006/relationships/image" Target="../media/image577.png"/><Relationship Id="rId32" Type="http://schemas.openxmlformats.org/officeDocument/2006/relationships/customXml" Target="../ink/ink4644.xml"/><Relationship Id="rId53" Type="http://schemas.openxmlformats.org/officeDocument/2006/relationships/image" Target="../media/image599.png"/><Relationship Id="rId74" Type="http://schemas.openxmlformats.org/officeDocument/2006/relationships/customXml" Target="../ink/ink4665.xml"/><Relationship Id="rId128" Type="http://schemas.openxmlformats.org/officeDocument/2006/relationships/customXml" Target="../ink/ink4693.xml"/><Relationship Id="rId149" Type="http://schemas.openxmlformats.org/officeDocument/2006/relationships/customXml" Target="../ink/ink4704.xml"/><Relationship Id="rId5" Type="http://schemas.openxmlformats.org/officeDocument/2006/relationships/image" Target="../media/image574.png"/><Relationship Id="rId95" Type="http://schemas.openxmlformats.org/officeDocument/2006/relationships/customXml" Target="../ink/ink4676.xml"/><Relationship Id="rId160" Type="http://schemas.openxmlformats.org/officeDocument/2006/relationships/image" Target="../media/image649.png"/><Relationship Id="rId181" Type="http://schemas.openxmlformats.org/officeDocument/2006/relationships/customXml" Target="../ink/ink4720.xml"/><Relationship Id="rId22" Type="http://schemas.openxmlformats.org/officeDocument/2006/relationships/customXml" Target="../ink/ink4639.xml"/><Relationship Id="rId43" Type="http://schemas.openxmlformats.org/officeDocument/2006/relationships/image" Target="../media/image594.png"/><Relationship Id="rId64" Type="http://schemas.openxmlformats.org/officeDocument/2006/relationships/customXml" Target="../ink/ink4660.xml"/><Relationship Id="rId118" Type="http://schemas.openxmlformats.org/officeDocument/2006/relationships/customXml" Target="../ink/ink4688.xml"/><Relationship Id="rId139" Type="http://schemas.openxmlformats.org/officeDocument/2006/relationships/image" Target="../media/image639.png"/><Relationship Id="rId85" Type="http://schemas.openxmlformats.org/officeDocument/2006/relationships/customXml" Target="../ink/ink4671.xml"/><Relationship Id="rId150" Type="http://schemas.openxmlformats.org/officeDocument/2006/relationships/image" Target="../media/image644.png"/><Relationship Id="rId171" Type="http://schemas.openxmlformats.org/officeDocument/2006/relationships/customXml" Target="../ink/ink4715.xml"/><Relationship Id="rId192" Type="http://schemas.openxmlformats.org/officeDocument/2006/relationships/image" Target="../media/image665.png"/><Relationship Id="rId206" Type="http://schemas.openxmlformats.org/officeDocument/2006/relationships/image" Target="../media/image672.png"/><Relationship Id="rId12" Type="http://schemas.openxmlformats.org/officeDocument/2006/relationships/customXml" Target="../ink/ink4634.xml"/><Relationship Id="rId33" Type="http://schemas.openxmlformats.org/officeDocument/2006/relationships/image" Target="../media/image589.png"/><Relationship Id="rId108" Type="http://schemas.openxmlformats.org/officeDocument/2006/relationships/customXml" Target="../ink/ink4683.xml"/><Relationship Id="rId129" Type="http://schemas.openxmlformats.org/officeDocument/2006/relationships/image" Target="../media/image634.png"/><Relationship Id="rId54" Type="http://schemas.openxmlformats.org/officeDocument/2006/relationships/customXml" Target="../ink/ink4655.xml"/><Relationship Id="rId75" Type="http://schemas.openxmlformats.org/officeDocument/2006/relationships/image" Target="../media/image610.png"/><Relationship Id="rId96" Type="http://schemas.openxmlformats.org/officeDocument/2006/relationships/image" Target="../media/image618.png"/><Relationship Id="rId140" Type="http://schemas.openxmlformats.org/officeDocument/2006/relationships/customXml" Target="../ink/ink4699.xml"/><Relationship Id="rId161" Type="http://schemas.openxmlformats.org/officeDocument/2006/relationships/customXml" Target="../ink/ink4710.xml"/><Relationship Id="rId182" Type="http://schemas.openxmlformats.org/officeDocument/2006/relationships/image" Target="../media/image660.png"/><Relationship Id="rId6" Type="http://schemas.openxmlformats.org/officeDocument/2006/relationships/customXml" Target="../ink/ink4631.xml"/><Relationship Id="rId23" Type="http://schemas.openxmlformats.org/officeDocument/2006/relationships/image" Target="../media/image583.png"/><Relationship Id="rId119" Type="http://schemas.openxmlformats.org/officeDocument/2006/relationships/image" Target="../media/image629.png"/><Relationship Id="rId44" Type="http://schemas.openxmlformats.org/officeDocument/2006/relationships/customXml" Target="../ink/ink4650.xml"/><Relationship Id="rId65" Type="http://schemas.openxmlformats.org/officeDocument/2006/relationships/image" Target="../media/image605.png"/><Relationship Id="rId86" Type="http://schemas.openxmlformats.org/officeDocument/2006/relationships/image" Target="../media/image614.png"/><Relationship Id="rId130" Type="http://schemas.openxmlformats.org/officeDocument/2006/relationships/customXml" Target="../ink/ink4694.xml"/><Relationship Id="rId151" Type="http://schemas.openxmlformats.org/officeDocument/2006/relationships/customXml" Target="../ink/ink4705.xml"/><Relationship Id="rId172" Type="http://schemas.openxmlformats.org/officeDocument/2006/relationships/image" Target="../media/image655.png"/><Relationship Id="rId193" Type="http://schemas.openxmlformats.org/officeDocument/2006/relationships/customXml" Target="../ink/ink4726.xml"/><Relationship Id="rId207" Type="http://schemas.openxmlformats.org/officeDocument/2006/relationships/customXml" Target="../ink/ink4733.xml"/><Relationship Id="rId13" Type="http://schemas.openxmlformats.org/officeDocument/2006/relationships/image" Target="../media/image578.png"/><Relationship Id="rId109" Type="http://schemas.openxmlformats.org/officeDocument/2006/relationships/image" Target="../media/image624.png"/><Relationship Id="rId34" Type="http://schemas.openxmlformats.org/officeDocument/2006/relationships/customXml" Target="../ink/ink4645.xml"/><Relationship Id="rId55" Type="http://schemas.openxmlformats.org/officeDocument/2006/relationships/image" Target="../media/image600.png"/><Relationship Id="rId76" Type="http://schemas.openxmlformats.org/officeDocument/2006/relationships/customXml" Target="../ink/ink4666.xml"/><Relationship Id="rId97" Type="http://schemas.openxmlformats.org/officeDocument/2006/relationships/customXml" Target="../ink/ink4677.xml"/><Relationship Id="rId120" Type="http://schemas.openxmlformats.org/officeDocument/2006/relationships/customXml" Target="../ink/ink4689.xml"/><Relationship Id="rId141" Type="http://schemas.openxmlformats.org/officeDocument/2006/relationships/image" Target="../media/image640.png"/><Relationship Id="rId7" Type="http://schemas.openxmlformats.org/officeDocument/2006/relationships/image" Target="../media/image575.png"/><Relationship Id="rId162" Type="http://schemas.openxmlformats.org/officeDocument/2006/relationships/image" Target="../media/image650.png"/><Relationship Id="rId183" Type="http://schemas.openxmlformats.org/officeDocument/2006/relationships/customXml" Target="../ink/ink4721.xml"/><Relationship Id="rId24" Type="http://schemas.openxmlformats.org/officeDocument/2006/relationships/customXml" Target="../ink/ink4640.xml"/><Relationship Id="rId40" Type="http://schemas.openxmlformats.org/officeDocument/2006/relationships/customXml" Target="../ink/ink4648.xml"/><Relationship Id="rId45" Type="http://schemas.openxmlformats.org/officeDocument/2006/relationships/image" Target="../media/image595.png"/><Relationship Id="rId66" Type="http://schemas.openxmlformats.org/officeDocument/2006/relationships/customXml" Target="../ink/ink4661.xml"/><Relationship Id="rId87" Type="http://schemas.openxmlformats.org/officeDocument/2006/relationships/customXml" Target="../ink/ink4672.xml"/><Relationship Id="rId110" Type="http://schemas.openxmlformats.org/officeDocument/2006/relationships/customXml" Target="../ink/ink4684.xml"/><Relationship Id="rId115" Type="http://schemas.openxmlformats.org/officeDocument/2006/relationships/image" Target="../media/image627.png"/><Relationship Id="rId131" Type="http://schemas.openxmlformats.org/officeDocument/2006/relationships/image" Target="../media/image635.png"/><Relationship Id="rId136" Type="http://schemas.openxmlformats.org/officeDocument/2006/relationships/customXml" Target="../ink/ink4697.xml"/><Relationship Id="rId157" Type="http://schemas.openxmlformats.org/officeDocument/2006/relationships/customXml" Target="../ink/ink4708.xml"/><Relationship Id="rId178" Type="http://schemas.openxmlformats.org/officeDocument/2006/relationships/image" Target="../media/image658.png"/><Relationship Id="rId61" Type="http://schemas.openxmlformats.org/officeDocument/2006/relationships/image" Target="../media/image603.png"/><Relationship Id="rId82" Type="http://schemas.openxmlformats.org/officeDocument/2006/relationships/customXml" Target="../ink/ink4669.xml"/><Relationship Id="rId152" Type="http://schemas.openxmlformats.org/officeDocument/2006/relationships/image" Target="../media/image645.png"/><Relationship Id="rId173" Type="http://schemas.openxmlformats.org/officeDocument/2006/relationships/customXml" Target="../ink/ink4716.xml"/><Relationship Id="rId194" Type="http://schemas.openxmlformats.org/officeDocument/2006/relationships/image" Target="../media/image666.png"/><Relationship Id="rId199" Type="http://schemas.openxmlformats.org/officeDocument/2006/relationships/customXml" Target="../ink/ink4729.xml"/><Relationship Id="rId203" Type="http://schemas.openxmlformats.org/officeDocument/2006/relationships/customXml" Target="../ink/ink4731.xml"/><Relationship Id="rId208" Type="http://schemas.openxmlformats.org/officeDocument/2006/relationships/image" Target="../media/image673.png"/><Relationship Id="rId19" Type="http://schemas.openxmlformats.org/officeDocument/2006/relationships/image" Target="../media/image581.png"/><Relationship Id="rId14" Type="http://schemas.openxmlformats.org/officeDocument/2006/relationships/customXml" Target="../ink/ink4635.xml"/><Relationship Id="rId30" Type="http://schemas.openxmlformats.org/officeDocument/2006/relationships/customXml" Target="../ink/ink4643.xml"/><Relationship Id="rId35" Type="http://schemas.openxmlformats.org/officeDocument/2006/relationships/image" Target="../media/image590.png"/><Relationship Id="rId56" Type="http://schemas.openxmlformats.org/officeDocument/2006/relationships/customXml" Target="../ink/ink4656.xml"/><Relationship Id="rId77" Type="http://schemas.openxmlformats.org/officeDocument/2006/relationships/image" Target="../media/image611.png"/><Relationship Id="rId100" Type="http://schemas.openxmlformats.org/officeDocument/2006/relationships/customXml" Target="../ink/ink4679.xml"/><Relationship Id="rId105" Type="http://schemas.openxmlformats.org/officeDocument/2006/relationships/image" Target="../media/image622.png"/><Relationship Id="rId126" Type="http://schemas.openxmlformats.org/officeDocument/2006/relationships/customXml" Target="../ink/ink4692.xml"/><Relationship Id="rId147" Type="http://schemas.openxmlformats.org/officeDocument/2006/relationships/customXml" Target="../ink/ink4703.xml"/><Relationship Id="rId168" Type="http://schemas.openxmlformats.org/officeDocument/2006/relationships/image" Target="../media/image653.png"/><Relationship Id="rId8" Type="http://schemas.openxmlformats.org/officeDocument/2006/relationships/customXml" Target="../ink/ink4632.xml"/><Relationship Id="rId51" Type="http://schemas.openxmlformats.org/officeDocument/2006/relationships/image" Target="../media/image598.png"/><Relationship Id="rId72" Type="http://schemas.openxmlformats.org/officeDocument/2006/relationships/customXml" Target="../ink/ink4664.xml"/><Relationship Id="rId93" Type="http://schemas.openxmlformats.org/officeDocument/2006/relationships/customXml" Target="../ink/ink4675.xml"/><Relationship Id="rId98" Type="http://schemas.openxmlformats.org/officeDocument/2006/relationships/image" Target="../media/image619.png"/><Relationship Id="rId121" Type="http://schemas.openxmlformats.org/officeDocument/2006/relationships/image" Target="../media/image630.png"/><Relationship Id="rId142" Type="http://schemas.openxmlformats.org/officeDocument/2006/relationships/customXml" Target="../ink/ink4700.xml"/><Relationship Id="rId163" Type="http://schemas.openxmlformats.org/officeDocument/2006/relationships/customXml" Target="../ink/ink4711.xml"/><Relationship Id="rId184" Type="http://schemas.openxmlformats.org/officeDocument/2006/relationships/image" Target="../media/image661.png"/><Relationship Id="rId189" Type="http://schemas.openxmlformats.org/officeDocument/2006/relationships/customXml" Target="../ink/ink4724.xml"/><Relationship Id="rId3" Type="http://schemas.openxmlformats.org/officeDocument/2006/relationships/image" Target="../media/image573.png"/><Relationship Id="rId25" Type="http://schemas.openxmlformats.org/officeDocument/2006/relationships/image" Target="../media/image584.png"/><Relationship Id="rId46" Type="http://schemas.openxmlformats.org/officeDocument/2006/relationships/customXml" Target="../ink/ink4651.xml"/><Relationship Id="rId67" Type="http://schemas.openxmlformats.org/officeDocument/2006/relationships/image" Target="../media/image606.png"/><Relationship Id="rId116" Type="http://schemas.openxmlformats.org/officeDocument/2006/relationships/customXml" Target="../ink/ink4687.xml"/><Relationship Id="rId137" Type="http://schemas.openxmlformats.org/officeDocument/2006/relationships/image" Target="../media/image638.png"/><Relationship Id="rId158" Type="http://schemas.openxmlformats.org/officeDocument/2006/relationships/image" Target="../media/image648.png"/><Relationship Id="rId20" Type="http://schemas.openxmlformats.org/officeDocument/2006/relationships/customXml" Target="../ink/ink4638.xml"/><Relationship Id="rId41" Type="http://schemas.openxmlformats.org/officeDocument/2006/relationships/image" Target="../media/image593.png"/><Relationship Id="rId62" Type="http://schemas.openxmlformats.org/officeDocument/2006/relationships/customXml" Target="../ink/ink4659.xml"/><Relationship Id="rId83" Type="http://schemas.openxmlformats.org/officeDocument/2006/relationships/image" Target="../media/image525.png"/><Relationship Id="rId88" Type="http://schemas.openxmlformats.org/officeDocument/2006/relationships/image" Target="../media/image615.png"/><Relationship Id="rId111" Type="http://schemas.openxmlformats.org/officeDocument/2006/relationships/image" Target="../media/image625.png"/><Relationship Id="rId132" Type="http://schemas.openxmlformats.org/officeDocument/2006/relationships/customXml" Target="../ink/ink4695.xml"/><Relationship Id="rId153" Type="http://schemas.openxmlformats.org/officeDocument/2006/relationships/customXml" Target="../ink/ink4706.xml"/><Relationship Id="rId174" Type="http://schemas.openxmlformats.org/officeDocument/2006/relationships/image" Target="../media/image656.png"/><Relationship Id="rId179" Type="http://schemas.openxmlformats.org/officeDocument/2006/relationships/customXml" Target="../ink/ink4719.xml"/><Relationship Id="rId195" Type="http://schemas.openxmlformats.org/officeDocument/2006/relationships/customXml" Target="../ink/ink4727.xml"/><Relationship Id="rId190" Type="http://schemas.openxmlformats.org/officeDocument/2006/relationships/image" Target="../media/image664.png"/><Relationship Id="rId204" Type="http://schemas.openxmlformats.org/officeDocument/2006/relationships/image" Target="../media/image671.png"/><Relationship Id="rId15" Type="http://schemas.openxmlformats.org/officeDocument/2006/relationships/image" Target="../media/image579.png"/><Relationship Id="rId36" Type="http://schemas.openxmlformats.org/officeDocument/2006/relationships/customXml" Target="../ink/ink4646.xml"/><Relationship Id="rId57" Type="http://schemas.openxmlformats.org/officeDocument/2006/relationships/image" Target="../media/image601.png"/><Relationship Id="rId106" Type="http://schemas.openxmlformats.org/officeDocument/2006/relationships/customXml" Target="../ink/ink4682.xml"/><Relationship Id="rId127" Type="http://schemas.openxmlformats.org/officeDocument/2006/relationships/image" Target="../media/image633.png"/><Relationship Id="rId10" Type="http://schemas.openxmlformats.org/officeDocument/2006/relationships/customXml" Target="../ink/ink4633.xml"/><Relationship Id="rId31" Type="http://schemas.openxmlformats.org/officeDocument/2006/relationships/image" Target="../media/image587.png"/><Relationship Id="rId52" Type="http://schemas.openxmlformats.org/officeDocument/2006/relationships/customXml" Target="../ink/ink4654.xml"/><Relationship Id="rId73" Type="http://schemas.openxmlformats.org/officeDocument/2006/relationships/image" Target="../media/image609.png"/><Relationship Id="rId78" Type="http://schemas.openxmlformats.org/officeDocument/2006/relationships/customXml" Target="../ink/ink4667.xml"/><Relationship Id="rId94" Type="http://schemas.openxmlformats.org/officeDocument/2006/relationships/image" Target="../media/image617.png"/><Relationship Id="rId99" Type="http://schemas.openxmlformats.org/officeDocument/2006/relationships/customXml" Target="../ink/ink4678.xml"/><Relationship Id="rId101" Type="http://schemas.openxmlformats.org/officeDocument/2006/relationships/image" Target="../media/image620.png"/><Relationship Id="rId122" Type="http://schemas.openxmlformats.org/officeDocument/2006/relationships/customXml" Target="../ink/ink4690.xml"/><Relationship Id="rId143" Type="http://schemas.openxmlformats.org/officeDocument/2006/relationships/image" Target="../media/image641.png"/><Relationship Id="rId148" Type="http://schemas.openxmlformats.org/officeDocument/2006/relationships/image" Target="../media/image643.png"/><Relationship Id="rId164" Type="http://schemas.openxmlformats.org/officeDocument/2006/relationships/image" Target="../media/image651.png"/><Relationship Id="rId169" Type="http://schemas.openxmlformats.org/officeDocument/2006/relationships/customXml" Target="../ink/ink4714.xml"/><Relationship Id="rId185" Type="http://schemas.openxmlformats.org/officeDocument/2006/relationships/customXml" Target="../ink/ink4722.xml"/><Relationship Id="rId4" Type="http://schemas.openxmlformats.org/officeDocument/2006/relationships/customXml" Target="../ink/ink4630.xml"/><Relationship Id="rId9" Type="http://schemas.openxmlformats.org/officeDocument/2006/relationships/image" Target="../media/image576.png"/><Relationship Id="rId180" Type="http://schemas.openxmlformats.org/officeDocument/2006/relationships/image" Target="../media/image659.png"/><Relationship Id="rId26" Type="http://schemas.openxmlformats.org/officeDocument/2006/relationships/customXml" Target="../ink/ink4641.xml"/><Relationship Id="rId47" Type="http://schemas.openxmlformats.org/officeDocument/2006/relationships/image" Target="../media/image596.png"/><Relationship Id="rId68" Type="http://schemas.openxmlformats.org/officeDocument/2006/relationships/customXml" Target="../ink/ink4662.xml"/><Relationship Id="rId89" Type="http://schemas.openxmlformats.org/officeDocument/2006/relationships/customXml" Target="../ink/ink4673.xml"/><Relationship Id="rId112" Type="http://schemas.openxmlformats.org/officeDocument/2006/relationships/customXml" Target="../ink/ink4685.xml"/><Relationship Id="rId133" Type="http://schemas.openxmlformats.org/officeDocument/2006/relationships/image" Target="../media/image636.png"/><Relationship Id="rId154" Type="http://schemas.openxmlformats.org/officeDocument/2006/relationships/image" Target="../media/image646.png"/><Relationship Id="rId175" Type="http://schemas.openxmlformats.org/officeDocument/2006/relationships/customXml" Target="../ink/ink4717.xml"/><Relationship Id="rId196" Type="http://schemas.openxmlformats.org/officeDocument/2006/relationships/image" Target="../media/image667.png"/><Relationship Id="rId200" Type="http://schemas.openxmlformats.org/officeDocument/2006/relationships/image" Target="../media/image669.png"/><Relationship Id="rId16" Type="http://schemas.openxmlformats.org/officeDocument/2006/relationships/customXml" Target="../ink/ink4636.xml"/><Relationship Id="rId37" Type="http://schemas.openxmlformats.org/officeDocument/2006/relationships/image" Target="../media/image591.png"/><Relationship Id="rId58" Type="http://schemas.openxmlformats.org/officeDocument/2006/relationships/customXml" Target="../ink/ink4657.xml"/><Relationship Id="rId79" Type="http://schemas.openxmlformats.org/officeDocument/2006/relationships/image" Target="../media/image612.png"/><Relationship Id="rId102" Type="http://schemas.openxmlformats.org/officeDocument/2006/relationships/customXml" Target="../ink/ink4680.xml"/><Relationship Id="rId123" Type="http://schemas.openxmlformats.org/officeDocument/2006/relationships/image" Target="../media/image631.png"/><Relationship Id="rId144" Type="http://schemas.openxmlformats.org/officeDocument/2006/relationships/customXml" Target="../ink/ink4701.xml"/><Relationship Id="rId90" Type="http://schemas.openxmlformats.org/officeDocument/2006/relationships/image" Target="../media/image616.png"/><Relationship Id="rId165" Type="http://schemas.openxmlformats.org/officeDocument/2006/relationships/customXml" Target="../ink/ink4712.xml"/><Relationship Id="rId186" Type="http://schemas.openxmlformats.org/officeDocument/2006/relationships/image" Target="../media/image662.png"/><Relationship Id="rId27" Type="http://schemas.openxmlformats.org/officeDocument/2006/relationships/image" Target="../media/image585.png"/><Relationship Id="rId48" Type="http://schemas.openxmlformats.org/officeDocument/2006/relationships/customXml" Target="../ink/ink4652.xml"/><Relationship Id="rId69" Type="http://schemas.openxmlformats.org/officeDocument/2006/relationships/image" Target="../media/image607.png"/><Relationship Id="rId113" Type="http://schemas.openxmlformats.org/officeDocument/2006/relationships/image" Target="../media/image626.png"/><Relationship Id="rId134" Type="http://schemas.openxmlformats.org/officeDocument/2006/relationships/customXml" Target="../ink/ink4696.xml"/><Relationship Id="rId80" Type="http://schemas.openxmlformats.org/officeDocument/2006/relationships/customXml" Target="../ink/ink4668.xml"/><Relationship Id="rId155" Type="http://schemas.openxmlformats.org/officeDocument/2006/relationships/customXml" Target="../ink/ink4707.xml"/><Relationship Id="rId176" Type="http://schemas.openxmlformats.org/officeDocument/2006/relationships/image" Target="../media/image657.png"/><Relationship Id="rId197" Type="http://schemas.openxmlformats.org/officeDocument/2006/relationships/customXml" Target="../ink/ink4728.xml"/><Relationship Id="rId201" Type="http://schemas.openxmlformats.org/officeDocument/2006/relationships/customXml" Target="../ink/ink4730.xml"/><Relationship Id="rId17" Type="http://schemas.openxmlformats.org/officeDocument/2006/relationships/image" Target="../media/image580.png"/><Relationship Id="rId38" Type="http://schemas.openxmlformats.org/officeDocument/2006/relationships/customXml" Target="../ink/ink4647.xml"/><Relationship Id="rId59" Type="http://schemas.openxmlformats.org/officeDocument/2006/relationships/image" Target="../media/image602.png"/><Relationship Id="rId103" Type="http://schemas.openxmlformats.org/officeDocument/2006/relationships/image" Target="../media/image621.png"/><Relationship Id="rId124" Type="http://schemas.openxmlformats.org/officeDocument/2006/relationships/customXml" Target="../ink/ink4691.xml"/><Relationship Id="rId70" Type="http://schemas.openxmlformats.org/officeDocument/2006/relationships/customXml" Target="../ink/ink4663.xml"/><Relationship Id="rId91" Type="http://schemas.openxmlformats.org/officeDocument/2006/relationships/customXml" Target="../ink/ink4674.xml"/><Relationship Id="rId145" Type="http://schemas.openxmlformats.org/officeDocument/2006/relationships/image" Target="../media/image642.png"/><Relationship Id="rId166" Type="http://schemas.openxmlformats.org/officeDocument/2006/relationships/image" Target="../media/image652.png"/><Relationship Id="rId187" Type="http://schemas.openxmlformats.org/officeDocument/2006/relationships/customXml" Target="../ink/ink4723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4642.xml"/><Relationship Id="rId49" Type="http://schemas.openxmlformats.org/officeDocument/2006/relationships/image" Target="../media/image597.png"/><Relationship Id="rId114" Type="http://schemas.openxmlformats.org/officeDocument/2006/relationships/customXml" Target="../ink/ink4686.xml"/><Relationship Id="rId60" Type="http://schemas.openxmlformats.org/officeDocument/2006/relationships/customXml" Target="../ink/ink4658.xml"/><Relationship Id="rId81" Type="http://schemas.openxmlformats.org/officeDocument/2006/relationships/image" Target="../media/image613.png"/><Relationship Id="rId135" Type="http://schemas.openxmlformats.org/officeDocument/2006/relationships/image" Target="../media/image637.png"/><Relationship Id="rId156" Type="http://schemas.openxmlformats.org/officeDocument/2006/relationships/image" Target="../media/image647.png"/><Relationship Id="rId177" Type="http://schemas.openxmlformats.org/officeDocument/2006/relationships/customXml" Target="../ink/ink4718.xml"/><Relationship Id="rId198" Type="http://schemas.openxmlformats.org/officeDocument/2006/relationships/image" Target="../media/image668.png"/><Relationship Id="rId202" Type="http://schemas.openxmlformats.org/officeDocument/2006/relationships/image" Target="../media/image670.png"/><Relationship Id="rId18" Type="http://schemas.openxmlformats.org/officeDocument/2006/relationships/customXml" Target="../ink/ink4637.xml"/><Relationship Id="rId39" Type="http://schemas.openxmlformats.org/officeDocument/2006/relationships/image" Target="../media/image592.png"/><Relationship Id="rId50" Type="http://schemas.openxmlformats.org/officeDocument/2006/relationships/customXml" Target="../ink/ink4653.xml"/><Relationship Id="rId104" Type="http://schemas.openxmlformats.org/officeDocument/2006/relationships/customXml" Target="../ink/ink4681.xml"/><Relationship Id="rId125" Type="http://schemas.openxmlformats.org/officeDocument/2006/relationships/image" Target="../media/image632.png"/><Relationship Id="rId146" Type="http://schemas.openxmlformats.org/officeDocument/2006/relationships/customXml" Target="../ink/ink4702.xml"/><Relationship Id="rId167" Type="http://schemas.openxmlformats.org/officeDocument/2006/relationships/customXml" Target="../ink/ink4713.xml"/><Relationship Id="rId188" Type="http://schemas.openxmlformats.org/officeDocument/2006/relationships/image" Target="../media/image663.png"/><Relationship Id="rId71" Type="http://schemas.openxmlformats.org/officeDocument/2006/relationships/image" Target="../media/image608.png"/><Relationship Id="rId92" Type="http://schemas.openxmlformats.org/officeDocument/2006/relationships/image" Target="../media/image53.png"/><Relationship Id="rId2" Type="http://schemas.openxmlformats.org/officeDocument/2006/relationships/customXml" Target="../ink/ink4629.xml"/><Relationship Id="rId29" Type="http://schemas.openxmlformats.org/officeDocument/2006/relationships/image" Target="../media/image586.png"/></Relationships>
</file>

<file path=ppt/slides/_rels/slide9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8.png"/><Relationship Id="rId21" Type="http://schemas.openxmlformats.org/officeDocument/2006/relationships/image" Target="../media/image582.png"/><Relationship Id="rId42" Type="http://schemas.openxmlformats.org/officeDocument/2006/relationships/customXml" Target="../ink/ink4754.xml"/><Relationship Id="rId63" Type="http://schemas.openxmlformats.org/officeDocument/2006/relationships/image" Target="../media/image604.png"/><Relationship Id="rId84" Type="http://schemas.openxmlformats.org/officeDocument/2006/relationships/customXml" Target="../ink/ink4775.xml"/><Relationship Id="rId138" Type="http://schemas.openxmlformats.org/officeDocument/2006/relationships/customXml" Target="../ink/ink4803.xml"/><Relationship Id="rId159" Type="http://schemas.openxmlformats.org/officeDocument/2006/relationships/customXml" Target="../ink/ink4814.xml"/><Relationship Id="rId170" Type="http://schemas.openxmlformats.org/officeDocument/2006/relationships/image" Target="../media/image654.png"/><Relationship Id="rId191" Type="http://schemas.openxmlformats.org/officeDocument/2006/relationships/customXml" Target="../ink/ink4830.xml"/><Relationship Id="rId205" Type="http://schemas.openxmlformats.org/officeDocument/2006/relationships/customXml" Target="../ink/ink4837.xml"/><Relationship Id="rId226" Type="http://schemas.openxmlformats.org/officeDocument/2006/relationships/image" Target="../media/image682.png"/><Relationship Id="rId107" Type="http://schemas.openxmlformats.org/officeDocument/2006/relationships/image" Target="../media/image623.png"/><Relationship Id="rId11" Type="http://schemas.openxmlformats.org/officeDocument/2006/relationships/image" Target="../media/image577.png"/><Relationship Id="rId32" Type="http://schemas.openxmlformats.org/officeDocument/2006/relationships/customXml" Target="../ink/ink4749.xml"/><Relationship Id="rId53" Type="http://schemas.openxmlformats.org/officeDocument/2006/relationships/image" Target="../media/image599.png"/><Relationship Id="rId74" Type="http://schemas.openxmlformats.org/officeDocument/2006/relationships/customXml" Target="../ink/ink4770.xml"/><Relationship Id="rId128" Type="http://schemas.openxmlformats.org/officeDocument/2006/relationships/customXml" Target="../ink/ink4798.xml"/><Relationship Id="rId149" Type="http://schemas.openxmlformats.org/officeDocument/2006/relationships/customXml" Target="../ink/ink4809.xml"/><Relationship Id="rId5" Type="http://schemas.openxmlformats.org/officeDocument/2006/relationships/image" Target="../media/image574.png"/><Relationship Id="rId95" Type="http://schemas.openxmlformats.org/officeDocument/2006/relationships/customXml" Target="../ink/ink4781.xml"/><Relationship Id="rId160" Type="http://schemas.openxmlformats.org/officeDocument/2006/relationships/image" Target="../media/image649.png"/><Relationship Id="rId181" Type="http://schemas.openxmlformats.org/officeDocument/2006/relationships/customXml" Target="../ink/ink4825.xml"/><Relationship Id="rId216" Type="http://schemas.openxmlformats.org/officeDocument/2006/relationships/image" Target="../media/image677.png"/><Relationship Id="rId237" Type="http://schemas.openxmlformats.org/officeDocument/2006/relationships/customXml" Target="../ink/ink4853.xml"/><Relationship Id="rId22" Type="http://schemas.openxmlformats.org/officeDocument/2006/relationships/customXml" Target="../ink/ink4744.xml"/><Relationship Id="rId43" Type="http://schemas.openxmlformats.org/officeDocument/2006/relationships/image" Target="../media/image594.png"/><Relationship Id="rId64" Type="http://schemas.openxmlformats.org/officeDocument/2006/relationships/customXml" Target="../ink/ink4765.xml"/><Relationship Id="rId118" Type="http://schemas.openxmlformats.org/officeDocument/2006/relationships/customXml" Target="../ink/ink4793.xml"/><Relationship Id="rId139" Type="http://schemas.openxmlformats.org/officeDocument/2006/relationships/image" Target="../media/image639.png"/><Relationship Id="rId85" Type="http://schemas.openxmlformats.org/officeDocument/2006/relationships/customXml" Target="../ink/ink4776.xml"/><Relationship Id="rId150" Type="http://schemas.openxmlformats.org/officeDocument/2006/relationships/image" Target="../media/image644.png"/><Relationship Id="rId171" Type="http://schemas.openxmlformats.org/officeDocument/2006/relationships/customXml" Target="../ink/ink4820.xml"/><Relationship Id="rId192" Type="http://schemas.openxmlformats.org/officeDocument/2006/relationships/image" Target="../media/image665.png"/><Relationship Id="rId206" Type="http://schemas.openxmlformats.org/officeDocument/2006/relationships/image" Target="../media/image672.png"/><Relationship Id="rId227" Type="http://schemas.openxmlformats.org/officeDocument/2006/relationships/customXml" Target="../ink/ink4848.xml"/><Relationship Id="rId12" Type="http://schemas.openxmlformats.org/officeDocument/2006/relationships/customXml" Target="../ink/ink4739.xml"/><Relationship Id="rId33" Type="http://schemas.openxmlformats.org/officeDocument/2006/relationships/image" Target="../media/image589.png"/><Relationship Id="rId108" Type="http://schemas.openxmlformats.org/officeDocument/2006/relationships/customXml" Target="../ink/ink4788.xml"/><Relationship Id="rId129" Type="http://schemas.openxmlformats.org/officeDocument/2006/relationships/image" Target="../media/image634.png"/><Relationship Id="rId54" Type="http://schemas.openxmlformats.org/officeDocument/2006/relationships/customXml" Target="../ink/ink4760.xml"/><Relationship Id="rId75" Type="http://schemas.openxmlformats.org/officeDocument/2006/relationships/image" Target="../media/image610.png"/><Relationship Id="rId96" Type="http://schemas.openxmlformats.org/officeDocument/2006/relationships/image" Target="../media/image618.png"/><Relationship Id="rId140" Type="http://schemas.openxmlformats.org/officeDocument/2006/relationships/customXml" Target="../ink/ink4804.xml"/><Relationship Id="rId161" Type="http://schemas.openxmlformats.org/officeDocument/2006/relationships/customXml" Target="../ink/ink4815.xml"/><Relationship Id="rId182" Type="http://schemas.openxmlformats.org/officeDocument/2006/relationships/image" Target="../media/image660.png"/><Relationship Id="rId217" Type="http://schemas.openxmlformats.org/officeDocument/2006/relationships/customXml" Target="../ink/ink4843.xml"/><Relationship Id="rId6" Type="http://schemas.openxmlformats.org/officeDocument/2006/relationships/customXml" Target="../ink/ink4736.xml"/><Relationship Id="rId238" Type="http://schemas.openxmlformats.org/officeDocument/2006/relationships/image" Target="../media/image688.png"/><Relationship Id="rId23" Type="http://schemas.openxmlformats.org/officeDocument/2006/relationships/image" Target="../media/image583.png"/><Relationship Id="rId119" Type="http://schemas.openxmlformats.org/officeDocument/2006/relationships/image" Target="../media/image629.png"/><Relationship Id="rId44" Type="http://schemas.openxmlformats.org/officeDocument/2006/relationships/customXml" Target="../ink/ink4755.xml"/><Relationship Id="rId65" Type="http://schemas.openxmlformats.org/officeDocument/2006/relationships/image" Target="../media/image605.png"/><Relationship Id="rId86" Type="http://schemas.openxmlformats.org/officeDocument/2006/relationships/image" Target="../media/image614.png"/><Relationship Id="rId130" Type="http://schemas.openxmlformats.org/officeDocument/2006/relationships/customXml" Target="../ink/ink4799.xml"/><Relationship Id="rId151" Type="http://schemas.openxmlformats.org/officeDocument/2006/relationships/customXml" Target="../ink/ink4810.xml"/><Relationship Id="rId172" Type="http://schemas.openxmlformats.org/officeDocument/2006/relationships/image" Target="../media/image655.png"/><Relationship Id="rId193" Type="http://schemas.openxmlformats.org/officeDocument/2006/relationships/customXml" Target="../ink/ink4831.xml"/><Relationship Id="rId207" Type="http://schemas.openxmlformats.org/officeDocument/2006/relationships/customXml" Target="../ink/ink4838.xml"/><Relationship Id="rId228" Type="http://schemas.openxmlformats.org/officeDocument/2006/relationships/image" Target="../media/image683.png"/><Relationship Id="rId13" Type="http://schemas.openxmlformats.org/officeDocument/2006/relationships/image" Target="../media/image578.png"/><Relationship Id="rId109" Type="http://schemas.openxmlformats.org/officeDocument/2006/relationships/image" Target="../media/image624.png"/><Relationship Id="rId34" Type="http://schemas.openxmlformats.org/officeDocument/2006/relationships/customXml" Target="../ink/ink4750.xml"/><Relationship Id="rId55" Type="http://schemas.openxmlformats.org/officeDocument/2006/relationships/image" Target="../media/image600.png"/><Relationship Id="rId76" Type="http://schemas.openxmlformats.org/officeDocument/2006/relationships/customXml" Target="../ink/ink4771.xml"/><Relationship Id="rId97" Type="http://schemas.openxmlformats.org/officeDocument/2006/relationships/customXml" Target="../ink/ink4782.xml"/><Relationship Id="rId120" Type="http://schemas.openxmlformats.org/officeDocument/2006/relationships/customXml" Target="../ink/ink4794.xml"/><Relationship Id="rId141" Type="http://schemas.openxmlformats.org/officeDocument/2006/relationships/image" Target="../media/image640.png"/><Relationship Id="rId7" Type="http://schemas.openxmlformats.org/officeDocument/2006/relationships/image" Target="../media/image575.png"/><Relationship Id="rId162" Type="http://schemas.openxmlformats.org/officeDocument/2006/relationships/image" Target="../media/image650.png"/><Relationship Id="rId183" Type="http://schemas.openxmlformats.org/officeDocument/2006/relationships/customXml" Target="../ink/ink4826.xml"/><Relationship Id="rId218" Type="http://schemas.openxmlformats.org/officeDocument/2006/relationships/image" Target="../media/image678.png"/><Relationship Id="rId239" Type="http://schemas.openxmlformats.org/officeDocument/2006/relationships/customXml" Target="../ink/ink4854.xml"/><Relationship Id="rId24" Type="http://schemas.openxmlformats.org/officeDocument/2006/relationships/customXml" Target="../ink/ink4745.xml"/><Relationship Id="rId45" Type="http://schemas.openxmlformats.org/officeDocument/2006/relationships/image" Target="../media/image595.png"/><Relationship Id="rId66" Type="http://schemas.openxmlformats.org/officeDocument/2006/relationships/customXml" Target="../ink/ink4766.xml"/><Relationship Id="rId87" Type="http://schemas.openxmlformats.org/officeDocument/2006/relationships/customXml" Target="../ink/ink4777.xml"/><Relationship Id="rId110" Type="http://schemas.openxmlformats.org/officeDocument/2006/relationships/customXml" Target="../ink/ink4789.xml"/><Relationship Id="rId131" Type="http://schemas.openxmlformats.org/officeDocument/2006/relationships/image" Target="../media/image635.png"/><Relationship Id="rId152" Type="http://schemas.openxmlformats.org/officeDocument/2006/relationships/image" Target="../media/image645.png"/><Relationship Id="rId173" Type="http://schemas.openxmlformats.org/officeDocument/2006/relationships/customXml" Target="../ink/ink4821.xml"/><Relationship Id="rId194" Type="http://schemas.openxmlformats.org/officeDocument/2006/relationships/image" Target="../media/image666.png"/><Relationship Id="rId208" Type="http://schemas.openxmlformats.org/officeDocument/2006/relationships/image" Target="../media/image673.png"/><Relationship Id="rId229" Type="http://schemas.openxmlformats.org/officeDocument/2006/relationships/customXml" Target="../ink/ink4849.xml"/><Relationship Id="rId240" Type="http://schemas.openxmlformats.org/officeDocument/2006/relationships/image" Target="../media/image689.png"/><Relationship Id="rId14" Type="http://schemas.openxmlformats.org/officeDocument/2006/relationships/customXml" Target="../ink/ink4740.xml"/><Relationship Id="rId35" Type="http://schemas.openxmlformats.org/officeDocument/2006/relationships/image" Target="../media/image590.png"/><Relationship Id="rId56" Type="http://schemas.openxmlformats.org/officeDocument/2006/relationships/customXml" Target="../ink/ink4761.xml"/><Relationship Id="rId77" Type="http://schemas.openxmlformats.org/officeDocument/2006/relationships/image" Target="../media/image611.png"/><Relationship Id="rId100" Type="http://schemas.openxmlformats.org/officeDocument/2006/relationships/customXml" Target="../ink/ink4784.xml"/><Relationship Id="rId8" Type="http://schemas.openxmlformats.org/officeDocument/2006/relationships/customXml" Target="../ink/ink4737.xml"/><Relationship Id="rId98" Type="http://schemas.openxmlformats.org/officeDocument/2006/relationships/image" Target="../media/image619.png"/><Relationship Id="rId121" Type="http://schemas.openxmlformats.org/officeDocument/2006/relationships/image" Target="../media/image630.png"/><Relationship Id="rId142" Type="http://schemas.openxmlformats.org/officeDocument/2006/relationships/customXml" Target="../ink/ink4805.xml"/><Relationship Id="rId163" Type="http://schemas.openxmlformats.org/officeDocument/2006/relationships/customXml" Target="../ink/ink4816.xml"/><Relationship Id="rId184" Type="http://schemas.openxmlformats.org/officeDocument/2006/relationships/image" Target="../media/image661.png"/><Relationship Id="rId219" Type="http://schemas.openxmlformats.org/officeDocument/2006/relationships/customXml" Target="../ink/ink4844.xml"/><Relationship Id="rId230" Type="http://schemas.openxmlformats.org/officeDocument/2006/relationships/image" Target="../media/image684.png"/><Relationship Id="rId25" Type="http://schemas.openxmlformats.org/officeDocument/2006/relationships/image" Target="../media/image584.png"/><Relationship Id="rId46" Type="http://schemas.openxmlformats.org/officeDocument/2006/relationships/customXml" Target="../ink/ink4756.xml"/><Relationship Id="rId67" Type="http://schemas.openxmlformats.org/officeDocument/2006/relationships/image" Target="../media/image606.png"/><Relationship Id="rId88" Type="http://schemas.openxmlformats.org/officeDocument/2006/relationships/image" Target="../media/image615.png"/><Relationship Id="rId111" Type="http://schemas.openxmlformats.org/officeDocument/2006/relationships/image" Target="../media/image625.png"/><Relationship Id="rId132" Type="http://schemas.openxmlformats.org/officeDocument/2006/relationships/customXml" Target="../ink/ink4800.xml"/><Relationship Id="rId153" Type="http://schemas.openxmlformats.org/officeDocument/2006/relationships/customXml" Target="../ink/ink4811.xml"/><Relationship Id="rId174" Type="http://schemas.openxmlformats.org/officeDocument/2006/relationships/image" Target="../media/image656.png"/><Relationship Id="rId195" Type="http://schemas.openxmlformats.org/officeDocument/2006/relationships/customXml" Target="../ink/ink4832.xml"/><Relationship Id="rId209" Type="http://schemas.openxmlformats.org/officeDocument/2006/relationships/customXml" Target="../ink/ink4839.xml"/><Relationship Id="rId190" Type="http://schemas.openxmlformats.org/officeDocument/2006/relationships/image" Target="../media/image664.png"/><Relationship Id="rId204" Type="http://schemas.openxmlformats.org/officeDocument/2006/relationships/image" Target="../media/image671.png"/><Relationship Id="rId220" Type="http://schemas.openxmlformats.org/officeDocument/2006/relationships/image" Target="../media/image679.png"/><Relationship Id="rId225" Type="http://schemas.openxmlformats.org/officeDocument/2006/relationships/customXml" Target="../ink/ink4847.xml"/><Relationship Id="rId15" Type="http://schemas.openxmlformats.org/officeDocument/2006/relationships/image" Target="../media/image579.png"/><Relationship Id="rId36" Type="http://schemas.openxmlformats.org/officeDocument/2006/relationships/customXml" Target="../ink/ink4751.xml"/><Relationship Id="rId57" Type="http://schemas.openxmlformats.org/officeDocument/2006/relationships/image" Target="../media/image601.png"/><Relationship Id="rId106" Type="http://schemas.openxmlformats.org/officeDocument/2006/relationships/customXml" Target="../ink/ink4787.xml"/><Relationship Id="rId127" Type="http://schemas.openxmlformats.org/officeDocument/2006/relationships/image" Target="../media/image633.png"/><Relationship Id="rId10" Type="http://schemas.openxmlformats.org/officeDocument/2006/relationships/customXml" Target="../ink/ink4738.xml"/><Relationship Id="rId31" Type="http://schemas.openxmlformats.org/officeDocument/2006/relationships/image" Target="../media/image587.png"/><Relationship Id="rId52" Type="http://schemas.openxmlformats.org/officeDocument/2006/relationships/customXml" Target="../ink/ink4759.xml"/><Relationship Id="rId73" Type="http://schemas.openxmlformats.org/officeDocument/2006/relationships/image" Target="../media/image609.png"/><Relationship Id="rId78" Type="http://schemas.openxmlformats.org/officeDocument/2006/relationships/customXml" Target="../ink/ink4772.xml"/><Relationship Id="rId94" Type="http://schemas.openxmlformats.org/officeDocument/2006/relationships/image" Target="../media/image617.png"/><Relationship Id="rId99" Type="http://schemas.openxmlformats.org/officeDocument/2006/relationships/customXml" Target="../ink/ink4783.xml"/><Relationship Id="rId101" Type="http://schemas.openxmlformats.org/officeDocument/2006/relationships/image" Target="../media/image620.png"/><Relationship Id="rId122" Type="http://schemas.openxmlformats.org/officeDocument/2006/relationships/customXml" Target="../ink/ink4795.xml"/><Relationship Id="rId143" Type="http://schemas.openxmlformats.org/officeDocument/2006/relationships/image" Target="../media/image641.png"/><Relationship Id="rId148" Type="http://schemas.openxmlformats.org/officeDocument/2006/relationships/image" Target="../media/image643.png"/><Relationship Id="rId164" Type="http://schemas.openxmlformats.org/officeDocument/2006/relationships/image" Target="../media/image651.png"/><Relationship Id="rId169" Type="http://schemas.openxmlformats.org/officeDocument/2006/relationships/customXml" Target="../ink/ink4819.xml"/><Relationship Id="rId185" Type="http://schemas.openxmlformats.org/officeDocument/2006/relationships/customXml" Target="../ink/ink4827.xml"/><Relationship Id="rId4" Type="http://schemas.openxmlformats.org/officeDocument/2006/relationships/customXml" Target="../ink/ink4735.xml"/><Relationship Id="rId9" Type="http://schemas.openxmlformats.org/officeDocument/2006/relationships/image" Target="../media/image576.png"/><Relationship Id="rId180" Type="http://schemas.openxmlformats.org/officeDocument/2006/relationships/image" Target="../media/image659.png"/><Relationship Id="rId210" Type="http://schemas.openxmlformats.org/officeDocument/2006/relationships/image" Target="../media/image674.png"/><Relationship Id="rId215" Type="http://schemas.openxmlformats.org/officeDocument/2006/relationships/customXml" Target="../ink/ink4842.xml"/><Relationship Id="rId236" Type="http://schemas.openxmlformats.org/officeDocument/2006/relationships/image" Target="../media/image687.png"/><Relationship Id="rId26" Type="http://schemas.openxmlformats.org/officeDocument/2006/relationships/customXml" Target="../ink/ink4746.xml"/><Relationship Id="rId231" Type="http://schemas.openxmlformats.org/officeDocument/2006/relationships/customXml" Target="../ink/ink4850.xml"/><Relationship Id="rId47" Type="http://schemas.openxmlformats.org/officeDocument/2006/relationships/image" Target="../media/image596.png"/><Relationship Id="rId68" Type="http://schemas.openxmlformats.org/officeDocument/2006/relationships/customXml" Target="../ink/ink4767.xml"/><Relationship Id="rId89" Type="http://schemas.openxmlformats.org/officeDocument/2006/relationships/customXml" Target="../ink/ink4778.xml"/><Relationship Id="rId112" Type="http://schemas.openxmlformats.org/officeDocument/2006/relationships/customXml" Target="../ink/ink4790.xml"/><Relationship Id="rId133" Type="http://schemas.openxmlformats.org/officeDocument/2006/relationships/image" Target="../media/image636.png"/><Relationship Id="rId154" Type="http://schemas.openxmlformats.org/officeDocument/2006/relationships/image" Target="../media/image646.png"/><Relationship Id="rId175" Type="http://schemas.openxmlformats.org/officeDocument/2006/relationships/customXml" Target="../ink/ink4822.xml"/><Relationship Id="rId196" Type="http://schemas.openxmlformats.org/officeDocument/2006/relationships/image" Target="../media/image667.png"/><Relationship Id="rId200" Type="http://schemas.openxmlformats.org/officeDocument/2006/relationships/image" Target="../media/image669.png"/><Relationship Id="rId16" Type="http://schemas.openxmlformats.org/officeDocument/2006/relationships/customXml" Target="../ink/ink4741.xml"/><Relationship Id="rId221" Type="http://schemas.openxmlformats.org/officeDocument/2006/relationships/customXml" Target="../ink/ink4845.xml"/><Relationship Id="rId37" Type="http://schemas.openxmlformats.org/officeDocument/2006/relationships/image" Target="../media/image591.png"/><Relationship Id="rId58" Type="http://schemas.openxmlformats.org/officeDocument/2006/relationships/customXml" Target="../ink/ink4762.xml"/><Relationship Id="rId79" Type="http://schemas.openxmlformats.org/officeDocument/2006/relationships/image" Target="../media/image612.png"/><Relationship Id="rId102" Type="http://schemas.openxmlformats.org/officeDocument/2006/relationships/customXml" Target="../ink/ink4785.xml"/><Relationship Id="rId123" Type="http://schemas.openxmlformats.org/officeDocument/2006/relationships/image" Target="../media/image631.png"/><Relationship Id="rId144" Type="http://schemas.openxmlformats.org/officeDocument/2006/relationships/customXml" Target="../ink/ink4806.xml"/><Relationship Id="rId90" Type="http://schemas.openxmlformats.org/officeDocument/2006/relationships/image" Target="../media/image616.png"/><Relationship Id="rId165" Type="http://schemas.openxmlformats.org/officeDocument/2006/relationships/customXml" Target="../ink/ink4817.xml"/><Relationship Id="rId186" Type="http://schemas.openxmlformats.org/officeDocument/2006/relationships/image" Target="../media/image662.png"/><Relationship Id="rId211" Type="http://schemas.openxmlformats.org/officeDocument/2006/relationships/customXml" Target="../ink/ink4840.xml"/><Relationship Id="rId232" Type="http://schemas.openxmlformats.org/officeDocument/2006/relationships/image" Target="../media/image685.png"/><Relationship Id="rId27" Type="http://schemas.openxmlformats.org/officeDocument/2006/relationships/image" Target="../media/image585.png"/><Relationship Id="rId48" Type="http://schemas.openxmlformats.org/officeDocument/2006/relationships/customXml" Target="../ink/ink4757.xml"/><Relationship Id="rId69" Type="http://schemas.openxmlformats.org/officeDocument/2006/relationships/image" Target="../media/image607.png"/><Relationship Id="rId113" Type="http://schemas.openxmlformats.org/officeDocument/2006/relationships/image" Target="../media/image626.png"/><Relationship Id="rId134" Type="http://schemas.openxmlformats.org/officeDocument/2006/relationships/customXml" Target="../ink/ink4801.xml"/><Relationship Id="rId80" Type="http://schemas.openxmlformats.org/officeDocument/2006/relationships/customXml" Target="../ink/ink4773.xml"/><Relationship Id="rId155" Type="http://schemas.openxmlformats.org/officeDocument/2006/relationships/customXml" Target="../ink/ink4812.xml"/><Relationship Id="rId176" Type="http://schemas.openxmlformats.org/officeDocument/2006/relationships/image" Target="../media/image657.png"/><Relationship Id="rId197" Type="http://schemas.openxmlformats.org/officeDocument/2006/relationships/customXml" Target="../ink/ink4833.xml"/><Relationship Id="rId201" Type="http://schemas.openxmlformats.org/officeDocument/2006/relationships/customXml" Target="../ink/ink4835.xml"/><Relationship Id="rId222" Type="http://schemas.openxmlformats.org/officeDocument/2006/relationships/image" Target="../media/image680.png"/><Relationship Id="rId17" Type="http://schemas.openxmlformats.org/officeDocument/2006/relationships/image" Target="../media/image580.png"/><Relationship Id="rId38" Type="http://schemas.openxmlformats.org/officeDocument/2006/relationships/customXml" Target="../ink/ink4752.xml"/><Relationship Id="rId59" Type="http://schemas.openxmlformats.org/officeDocument/2006/relationships/image" Target="../media/image602.png"/><Relationship Id="rId103" Type="http://schemas.openxmlformats.org/officeDocument/2006/relationships/image" Target="../media/image621.png"/><Relationship Id="rId124" Type="http://schemas.openxmlformats.org/officeDocument/2006/relationships/customXml" Target="../ink/ink4796.xml"/><Relationship Id="rId70" Type="http://schemas.openxmlformats.org/officeDocument/2006/relationships/customXml" Target="../ink/ink4768.xml"/><Relationship Id="rId91" Type="http://schemas.openxmlformats.org/officeDocument/2006/relationships/customXml" Target="../ink/ink4779.xml"/><Relationship Id="rId145" Type="http://schemas.openxmlformats.org/officeDocument/2006/relationships/image" Target="../media/image642.png"/><Relationship Id="rId166" Type="http://schemas.openxmlformats.org/officeDocument/2006/relationships/image" Target="../media/image652.png"/><Relationship Id="rId187" Type="http://schemas.openxmlformats.org/officeDocument/2006/relationships/customXml" Target="../ink/ink4828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675.png"/><Relationship Id="rId233" Type="http://schemas.openxmlformats.org/officeDocument/2006/relationships/customXml" Target="../ink/ink4851.xml"/><Relationship Id="rId28" Type="http://schemas.openxmlformats.org/officeDocument/2006/relationships/customXml" Target="../ink/ink4747.xml"/><Relationship Id="rId49" Type="http://schemas.openxmlformats.org/officeDocument/2006/relationships/image" Target="../media/image597.png"/><Relationship Id="rId114" Type="http://schemas.openxmlformats.org/officeDocument/2006/relationships/customXml" Target="../ink/ink4791.xml"/><Relationship Id="rId60" Type="http://schemas.openxmlformats.org/officeDocument/2006/relationships/customXml" Target="../ink/ink4763.xml"/><Relationship Id="rId81" Type="http://schemas.openxmlformats.org/officeDocument/2006/relationships/image" Target="../media/image613.png"/><Relationship Id="rId135" Type="http://schemas.openxmlformats.org/officeDocument/2006/relationships/image" Target="../media/image637.png"/><Relationship Id="rId156" Type="http://schemas.openxmlformats.org/officeDocument/2006/relationships/image" Target="../media/image647.png"/><Relationship Id="rId177" Type="http://schemas.openxmlformats.org/officeDocument/2006/relationships/customXml" Target="../ink/ink4823.xml"/><Relationship Id="rId198" Type="http://schemas.openxmlformats.org/officeDocument/2006/relationships/image" Target="../media/image668.png"/><Relationship Id="rId202" Type="http://schemas.openxmlformats.org/officeDocument/2006/relationships/image" Target="../media/image670.png"/><Relationship Id="rId223" Type="http://schemas.openxmlformats.org/officeDocument/2006/relationships/customXml" Target="../ink/ink4846.xml"/><Relationship Id="rId18" Type="http://schemas.openxmlformats.org/officeDocument/2006/relationships/customXml" Target="../ink/ink4742.xml"/><Relationship Id="rId39" Type="http://schemas.openxmlformats.org/officeDocument/2006/relationships/image" Target="../media/image592.png"/><Relationship Id="rId50" Type="http://schemas.openxmlformats.org/officeDocument/2006/relationships/customXml" Target="../ink/ink4758.xml"/><Relationship Id="rId104" Type="http://schemas.openxmlformats.org/officeDocument/2006/relationships/customXml" Target="../ink/ink4786.xml"/><Relationship Id="rId125" Type="http://schemas.openxmlformats.org/officeDocument/2006/relationships/image" Target="../media/image632.png"/><Relationship Id="rId146" Type="http://schemas.openxmlformats.org/officeDocument/2006/relationships/customXml" Target="../ink/ink4807.xml"/><Relationship Id="rId167" Type="http://schemas.openxmlformats.org/officeDocument/2006/relationships/customXml" Target="../ink/ink4818.xml"/><Relationship Id="rId188" Type="http://schemas.openxmlformats.org/officeDocument/2006/relationships/image" Target="../media/image663.png"/><Relationship Id="rId71" Type="http://schemas.openxmlformats.org/officeDocument/2006/relationships/image" Target="../media/image608.png"/><Relationship Id="rId92" Type="http://schemas.openxmlformats.org/officeDocument/2006/relationships/image" Target="../media/image53.png"/><Relationship Id="rId213" Type="http://schemas.openxmlformats.org/officeDocument/2006/relationships/customXml" Target="../ink/ink4841.xml"/><Relationship Id="rId234" Type="http://schemas.openxmlformats.org/officeDocument/2006/relationships/image" Target="../media/image686.png"/><Relationship Id="rId2" Type="http://schemas.openxmlformats.org/officeDocument/2006/relationships/customXml" Target="../ink/ink4734.xml"/><Relationship Id="rId29" Type="http://schemas.openxmlformats.org/officeDocument/2006/relationships/image" Target="../media/image586.png"/><Relationship Id="rId40" Type="http://schemas.openxmlformats.org/officeDocument/2006/relationships/customXml" Target="../ink/ink4753.xml"/><Relationship Id="rId115" Type="http://schemas.openxmlformats.org/officeDocument/2006/relationships/image" Target="../media/image627.png"/><Relationship Id="rId136" Type="http://schemas.openxmlformats.org/officeDocument/2006/relationships/customXml" Target="../ink/ink4802.xml"/><Relationship Id="rId157" Type="http://schemas.openxmlformats.org/officeDocument/2006/relationships/customXml" Target="../ink/ink4813.xml"/><Relationship Id="rId178" Type="http://schemas.openxmlformats.org/officeDocument/2006/relationships/image" Target="../media/image658.png"/><Relationship Id="rId61" Type="http://schemas.openxmlformats.org/officeDocument/2006/relationships/image" Target="../media/image603.png"/><Relationship Id="rId82" Type="http://schemas.openxmlformats.org/officeDocument/2006/relationships/customXml" Target="../ink/ink4774.xml"/><Relationship Id="rId199" Type="http://schemas.openxmlformats.org/officeDocument/2006/relationships/customXml" Target="../ink/ink4834.xml"/><Relationship Id="rId203" Type="http://schemas.openxmlformats.org/officeDocument/2006/relationships/customXml" Target="../ink/ink4836.xml"/><Relationship Id="rId19" Type="http://schemas.openxmlformats.org/officeDocument/2006/relationships/image" Target="../media/image581.png"/><Relationship Id="rId224" Type="http://schemas.openxmlformats.org/officeDocument/2006/relationships/image" Target="../media/image681.png"/><Relationship Id="rId30" Type="http://schemas.openxmlformats.org/officeDocument/2006/relationships/customXml" Target="../ink/ink4748.xml"/><Relationship Id="rId105" Type="http://schemas.openxmlformats.org/officeDocument/2006/relationships/image" Target="../media/image622.png"/><Relationship Id="rId126" Type="http://schemas.openxmlformats.org/officeDocument/2006/relationships/customXml" Target="../ink/ink4797.xml"/><Relationship Id="rId147" Type="http://schemas.openxmlformats.org/officeDocument/2006/relationships/customXml" Target="../ink/ink4808.xml"/><Relationship Id="rId168" Type="http://schemas.openxmlformats.org/officeDocument/2006/relationships/image" Target="../media/image653.png"/><Relationship Id="rId51" Type="http://schemas.openxmlformats.org/officeDocument/2006/relationships/image" Target="../media/image598.png"/><Relationship Id="rId72" Type="http://schemas.openxmlformats.org/officeDocument/2006/relationships/customXml" Target="../ink/ink4769.xml"/><Relationship Id="rId93" Type="http://schemas.openxmlformats.org/officeDocument/2006/relationships/customXml" Target="../ink/ink4780.xml"/><Relationship Id="rId189" Type="http://schemas.openxmlformats.org/officeDocument/2006/relationships/customXml" Target="../ink/ink4829.xml"/><Relationship Id="rId3" Type="http://schemas.openxmlformats.org/officeDocument/2006/relationships/image" Target="../media/image573.png"/><Relationship Id="rId214" Type="http://schemas.openxmlformats.org/officeDocument/2006/relationships/image" Target="../media/image676.png"/><Relationship Id="rId235" Type="http://schemas.openxmlformats.org/officeDocument/2006/relationships/customXml" Target="../ink/ink4852.xml"/><Relationship Id="rId116" Type="http://schemas.openxmlformats.org/officeDocument/2006/relationships/customXml" Target="../ink/ink4792.xml"/><Relationship Id="rId137" Type="http://schemas.openxmlformats.org/officeDocument/2006/relationships/image" Target="../media/image638.png"/><Relationship Id="rId158" Type="http://schemas.openxmlformats.org/officeDocument/2006/relationships/image" Target="../media/image648.png"/><Relationship Id="rId20" Type="http://schemas.openxmlformats.org/officeDocument/2006/relationships/customXml" Target="../ink/ink4743.xml"/><Relationship Id="rId41" Type="http://schemas.openxmlformats.org/officeDocument/2006/relationships/image" Target="../media/image593.png"/><Relationship Id="rId62" Type="http://schemas.openxmlformats.org/officeDocument/2006/relationships/customXml" Target="../ink/ink4764.xml"/><Relationship Id="rId83" Type="http://schemas.openxmlformats.org/officeDocument/2006/relationships/image" Target="../media/image525.png"/><Relationship Id="rId179" Type="http://schemas.openxmlformats.org/officeDocument/2006/relationships/customXml" Target="../ink/ink4824.xml"/></Relationships>
</file>

<file path=ppt/slides/_rels/slide9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8.png"/><Relationship Id="rId21" Type="http://schemas.openxmlformats.org/officeDocument/2006/relationships/image" Target="../media/image582.png"/><Relationship Id="rId42" Type="http://schemas.openxmlformats.org/officeDocument/2006/relationships/customXml" Target="../ink/ink4875.xml"/><Relationship Id="rId63" Type="http://schemas.openxmlformats.org/officeDocument/2006/relationships/image" Target="../media/image604.png"/><Relationship Id="rId84" Type="http://schemas.openxmlformats.org/officeDocument/2006/relationships/customXml" Target="../ink/ink4896.xml"/><Relationship Id="rId138" Type="http://schemas.openxmlformats.org/officeDocument/2006/relationships/customXml" Target="../ink/ink4924.xml"/><Relationship Id="rId159" Type="http://schemas.openxmlformats.org/officeDocument/2006/relationships/customXml" Target="../ink/ink4935.xml"/><Relationship Id="rId170" Type="http://schemas.openxmlformats.org/officeDocument/2006/relationships/image" Target="../media/image654.png"/><Relationship Id="rId191" Type="http://schemas.openxmlformats.org/officeDocument/2006/relationships/customXml" Target="../ink/ink4951.xml"/><Relationship Id="rId205" Type="http://schemas.openxmlformats.org/officeDocument/2006/relationships/customXml" Target="../ink/ink4958.xml"/><Relationship Id="rId226" Type="http://schemas.openxmlformats.org/officeDocument/2006/relationships/image" Target="../media/image682.png"/><Relationship Id="rId247" Type="http://schemas.openxmlformats.org/officeDocument/2006/relationships/customXml" Target="../ink/ink4979.xml"/><Relationship Id="rId107" Type="http://schemas.openxmlformats.org/officeDocument/2006/relationships/image" Target="../media/image623.png"/><Relationship Id="rId11" Type="http://schemas.openxmlformats.org/officeDocument/2006/relationships/image" Target="../media/image577.png"/><Relationship Id="rId32" Type="http://schemas.openxmlformats.org/officeDocument/2006/relationships/customXml" Target="../ink/ink4870.xml"/><Relationship Id="rId53" Type="http://schemas.openxmlformats.org/officeDocument/2006/relationships/image" Target="../media/image599.png"/><Relationship Id="rId74" Type="http://schemas.openxmlformats.org/officeDocument/2006/relationships/customXml" Target="../ink/ink4891.xml"/><Relationship Id="rId128" Type="http://schemas.openxmlformats.org/officeDocument/2006/relationships/customXml" Target="../ink/ink4919.xml"/><Relationship Id="rId149" Type="http://schemas.openxmlformats.org/officeDocument/2006/relationships/customXml" Target="../ink/ink4930.xml"/><Relationship Id="rId5" Type="http://schemas.openxmlformats.org/officeDocument/2006/relationships/image" Target="../media/image574.png"/><Relationship Id="rId95" Type="http://schemas.openxmlformats.org/officeDocument/2006/relationships/customXml" Target="../ink/ink4902.xml"/><Relationship Id="rId160" Type="http://schemas.openxmlformats.org/officeDocument/2006/relationships/image" Target="../media/image649.png"/><Relationship Id="rId181" Type="http://schemas.openxmlformats.org/officeDocument/2006/relationships/customXml" Target="../ink/ink4946.xml"/><Relationship Id="rId216" Type="http://schemas.openxmlformats.org/officeDocument/2006/relationships/image" Target="../media/image677.png"/><Relationship Id="rId237" Type="http://schemas.openxmlformats.org/officeDocument/2006/relationships/customXml" Target="../ink/ink4974.xml"/><Relationship Id="rId22" Type="http://schemas.openxmlformats.org/officeDocument/2006/relationships/customXml" Target="../ink/ink4865.xml"/><Relationship Id="rId43" Type="http://schemas.openxmlformats.org/officeDocument/2006/relationships/image" Target="../media/image594.png"/><Relationship Id="rId64" Type="http://schemas.openxmlformats.org/officeDocument/2006/relationships/customXml" Target="../ink/ink4886.xml"/><Relationship Id="rId118" Type="http://schemas.openxmlformats.org/officeDocument/2006/relationships/customXml" Target="../ink/ink4914.xml"/><Relationship Id="rId139" Type="http://schemas.openxmlformats.org/officeDocument/2006/relationships/image" Target="../media/image639.png"/><Relationship Id="rId85" Type="http://schemas.openxmlformats.org/officeDocument/2006/relationships/customXml" Target="../ink/ink4897.xml"/><Relationship Id="rId150" Type="http://schemas.openxmlformats.org/officeDocument/2006/relationships/image" Target="../media/image644.png"/><Relationship Id="rId171" Type="http://schemas.openxmlformats.org/officeDocument/2006/relationships/customXml" Target="../ink/ink4941.xml"/><Relationship Id="rId192" Type="http://schemas.openxmlformats.org/officeDocument/2006/relationships/image" Target="../media/image665.png"/><Relationship Id="rId206" Type="http://schemas.openxmlformats.org/officeDocument/2006/relationships/image" Target="../media/image672.png"/><Relationship Id="rId227" Type="http://schemas.openxmlformats.org/officeDocument/2006/relationships/customXml" Target="../ink/ink4969.xml"/><Relationship Id="rId248" Type="http://schemas.openxmlformats.org/officeDocument/2006/relationships/image" Target="../media/image693.png"/><Relationship Id="rId12" Type="http://schemas.openxmlformats.org/officeDocument/2006/relationships/customXml" Target="../ink/ink4860.xml"/><Relationship Id="rId33" Type="http://schemas.openxmlformats.org/officeDocument/2006/relationships/image" Target="../media/image589.png"/><Relationship Id="rId108" Type="http://schemas.openxmlformats.org/officeDocument/2006/relationships/customXml" Target="../ink/ink4909.xml"/><Relationship Id="rId129" Type="http://schemas.openxmlformats.org/officeDocument/2006/relationships/image" Target="../media/image634.png"/><Relationship Id="rId54" Type="http://schemas.openxmlformats.org/officeDocument/2006/relationships/customXml" Target="../ink/ink4881.xml"/><Relationship Id="rId75" Type="http://schemas.openxmlformats.org/officeDocument/2006/relationships/image" Target="../media/image610.png"/><Relationship Id="rId96" Type="http://schemas.openxmlformats.org/officeDocument/2006/relationships/image" Target="../media/image618.png"/><Relationship Id="rId140" Type="http://schemas.openxmlformats.org/officeDocument/2006/relationships/customXml" Target="../ink/ink4925.xml"/><Relationship Id="rId161" Type="http://schemas.openxmlformats.org/officeDocument/2006/relationships/customXml" Target="../ink/ink4936.xml"/><Relationship Id="rId182" Type="http://schemas.openxmlformats.org/officeDocument/2006/relationships/image" Target="../media/image660.png"/><Relationship Id="rId217" Type="http://schemas.openxmlformats.org/officeDocument/2006/relationships/customXml" Target="../ink/ink4964.xml"/><Relationship Id="rId6" Type="http://schemas.openxmlformats.org/officeDocument/2006/relationships/customXml" Target="../ink/ink4857.xml"/><Relationship Id="rId238" Type="http://schemas.openxmlformats.org/officeDocument/2006/relationships/image" Target="../media/image688.png"/><Relationship Id="rId23" Type="http://schemas.openxmlformats.org/officeDocument/2006/relationships/image" Target="../media/image583.png"/><Relationship Id="rId119" Type="http://schemas.openxmlformats.org/officeDocument/2006/relationships/image" Target="../media/image629.png"/><Relationship Id="rId44" Type="http://schemas.openxmlformats.org/officeDocument/2006/relationships/customXml" Target="../ink/ink4876.xml"/><Relationship Id="rId65" Type="http://schemas.openxmlformats.org/officeDocument/2006/relationships/image" Target="../media/image605.png"/><Relationship Id="rId86" Type="http://schemas.openxmlformats.org/officeDocument/2006/relationships/image" Target="../media/image614.png"/><Relationship Id="rId130" Type="http://schemas.openxmlformats.org/officeDocument/2006/relationships/customXml" Target="../ink/ink4920.xml"/><Relationship Id="rId151" Type="http://schemas.openxmlformats.org/officeDocument/2006/relationships/customXml" Target="../ink/ink4931.xml"/><Relationship Id="rId172" Type="http://schemas.openxmlformats.org/officeDocument/2006/relationships/image" Target="../media/image655.png"/><Relationship Id="rId193" Type="http://schemas.openxmlformats.org/officeDocument/2006/relationships/customXml" Target="../ink/ink4952.xml"/><Relationship Id="rId207" Type="http://schemas.openxmlformats.org/officeDocument/2006/relationships/customXml" Target="../ink/ink4959.xml"/><Relationship Id="rId228" Type="http://schemas.openxmlformats.org/officeDocument/2006/relationships/image" Target="../media/image683.png"/><Relationship Id="rId249" Type="http://schemas.openxmlformats.org/officeDocument/2006/relationships/customXml" Target="../ink/ink4980.xml"/><Relationship Id="rId13" Type="http://schemas.openxmlformats.org/officeDocument/2006/relationships/image" Target="../media/image578.png"/><Relationship Id="rId109" Type="http://schemas.openxmlformats.org/officeDocument/2006/relationships/image" Target="../media/image624.png"/><Relationship Id="rId34" Type="http://schemas.openxmlformats.org/officeDocument/2006/relationships/customXml" Target="../ink/ink4871.xml"/><Relationship Id="rId55" Type="http://schemas.openxmlformats.org/officeDocument/2006/relationships/image" Target="../media/image600.png"/><Relationship Id="rId76" Type="http://schemas.openxmlformats.org/officeDocument/2006/relationships/customXml" Target="../ink/ink4892.xml"/><Relationship Id="rId97" Type="http://schemas.openxmlformats.org/officeDocument/2006/relationships/customXml" Target="../ink/ink4903.xml"/><Relationship Id="rId120" Type="http://schemas.openxmlformats.org/officeDocument/2006/relationships/customXml" Target="../ink/ink4915.xml"/><Relationship Id="rId141" Type="http://schemas.openxmlformats.org/officeDocument/2006/relationships/image" Target="../media/image640.png"/><Relationship Id="rId7" Type="http://schemas.openxmlformats.org/officeDocument/2006/relationships/image" Target="../media/image575.png"/><Relationship Id="rId162" Type="http://schemas.openxmlformats.org/officeDocument/2006/relationships/image" Target="../media/image650.png"/><Relationship Id="rId183" Type="http://schemas.openxmlformats.org/officeDocument/2006/relationships/customXml" Target="../ink/ink4947.xml"/><Relationship Id="rId218" Type="http://schemas.openxmlformats.org/officeDocument/2006/relationships/image" Target="../media/image678.png"/><Relationship Id="rId239" Type="http://schemas.openxmlformats.org/officeDocument/2006/relationships/customXml" Target="../ink/ink4975.xml"/><Relationship Id="rId250" Type="http://schemas.openxmlformats.org/officeDocument/2006/relationships/image" Target="../media/image694.png"/><Relationship Id="rId24" Type="http://schemas.openxmlformats.org/officeDocument/2006/relationships/customXml" Target="../ink/ink4866.xml"/><Relationship Id="rId45" Type="http://schemas.openxmlformats.org/officeDocument/2006/relationships/image" Target="../media/image595.png"/><Relationship Id="rId66" Type="http://schemas.openxmlformats.org/officeDocument/2006/relationships/customXml" Target="../ink/ink4887.xml"/><Relationship Id="rId87" Type="http://schemas.openxmlformats.org/officeDocument/2006/relationships/customXml" Target="../ink/ink4898.xml"/><Relationship Id="rId110" Type="http://schemas.openxmlformats.org/officeDocument/2006/relationships/customXml" Target="../ink/ink4910.xml"/><Relationship Id="rId131" Type="http://schemas.openxmlformats.org/officeDocument/2006/relationships/image" Target="../media/image635.png"/><Relationship Id="rId152" Type="http://schemas.openxmlformats.org/officeDocument/2006/relationships/image" Target="../media/image645.png"/><Relationship Id="rId173" Type="http://schemas.openxmlformats.org/officeDocument/2006/relationships/customXml" Target="../ink/ink4942.xml"/><Relationship Id="rId194" Type="http://schemas.openxmlformats.org/officeDocument/2006/relationships/image" Target="../media/image666.png"/><Relationship Id="rId208" Type="http://schemas.openxmlformats.org/officeDocument/2006/relationships/image" Target="../media/image673.png"/><Relationship Id="rId229" Type="http://schemas.openxmlformats.org/officeDocument/2006/relationships/customXml" Target="../ink/ink4970.xml"/><Relationship Id="rId240" Type="http://schemas.openxmlformats.org/officeDocument/2006/relationships/image" Target="../media/image689.png"/><Relationship Id="rId14" Type="http://schemas.openxmlformats.org/officeDocument/2006/relationships/customXml" Target="../ink/ink4861.xml"/><Relationship Id="rId35" Type="http://schemas.openxmlformats.org/officeDocument/2006/relationships/image" Target="../media/image590.png"/><Relationship Id="rId56" Type="http://schemas.openxmlformats.org/officeDocument/2006/relationships/customXml" Target="../ink/ink4882.xml"/><Relationship Id="rId77" Type="http://schemas.openxmlformats.org/officeDocument/2006/relationships/image" Target="../media/image611.png"/><Relationship Id="rId100" Type="http://schemas.openxmlformats.org/officeDocument/2006/relationships/customXml" Target="../ink/ink4905.xml"/><Relationship Id="rId8" Type="http://schemas.openxmlformats.org/officeDocument/2006/relationships/customXml" Target="../ink/ink4858.xml"/><Relationship Id="rId98" Type="http://schemas.openxmlformats.org/officeDocument/2006/relationships/image" Target="../media/image619.png"/><Relationship Id="rId121" Type="http://schemas.openxmlformats.org/officeDocument/2006/relationships/image" Target="../media/image630.png"/><Relationship Id="rId142" Type="http://schemas.openxmlformats.org/officeDocument/2006/relationships/customXml" Target="../ink/ink4926.xml"/><Relationship Id="rId163" Type="http://schemas.openxmlformats.org/officeDocument/2006/relationships/customXml" Target="../ink/ink4937.xml"/><Relationship Id="rId184" Type="http://schemas.openxmlformats.org/officeDocument/2006/relationships/image" Target="../media/image661.png"/><Relationship Id="rId219" Type="http://schemas.openxmlformats.org/officeDocument/2006/relationships/customXml" Target="../ink/ink4965.xml"/><Relationship Id="rId230" Type="http://schemas.openxmlformats.org/officeDocument/2006/relationships/image" Target="../media/image684.png"/><Relationship Id="rId251" Type="http://schemas.openxmlformats.org/officeDocument/2006/relationships/customXml" Target="../ink/ink4981.xml"/><Relationship Id="rId25" Type="http://schemas.openxmlformats.org/officeDocument/2006/relationships/image" Target="../media/image584.png"/><Relationship Id="rId46" Type="http://schemas.openxmlformats.org/officeDocument/2006/relationships/customXml" Target="../ink/ink4877.xml"/><Relationship Id="rId67" Type="http://schemas.openxmlformats.org/officeDocument/2006/relationships/image" Target="../media/image606.png"/><Relationship Id="rId88" Type="http://schemas.openxmlformats.org/officeDocument/2006/relationships/image" Target="../media/image615.png"/><Relationship Id="rId111" Type="http://schemas.openxmlformats.org/officeDocument/2006/relationships/image" Target="../media/image625.png"/><Relationship Id="rId132" Type="http://schemas.openxmlformats.org/officeDocument/2006/relationships/customXml" Target="../ink/ink4921.xml"/><Relationship Id="rId153" Type="http://schemas.openxmlformats.org/officeDocument/2006/relationships/customXml" Target="../ink/ink4932.xml"/><Relationship Id="rId174" Type="http://schemas.openxmlformats.org/officeDocument/2006/relationships/image" Target="../media/image656.png"/><Relationship Id="rId195" Type="http://schemas.openxmlformats.org/officeDocument/2006/relationships/customXml" Target="../ink/ink4953.xml"/><Relationship Id="rId209" Type="http://schemas.openxmlformats.org/officeDocument/2006/relationships/customXml" Target="../ink/ink4960.xml"/><Relationship Id="rId220" Type="http://schemas.openxmlformats.org/officeDocument/2006/relationships/image" Target="../media/image679.png"/><Relationship Id="rId241" Type="http://schemas.openxmlformats.org/officeDocument/2006/relationships/customXml" Target="../ink/ink4976.xml"/><Relationship Id="rId15" Type="http://schemas.openxmlformats.org/officeDocument/2006/relationships/image" Target="../media/image579.png"/><Relationship Id="rId36" Type="http://schemas.openxmlformats.org/officeDocument/2006/relationships/customXml" Target="../ink/ink4872.xml"/><Relationship Id="rId57" Type="http://schemas.openxmlformats.org/officeDocument/2006/relationships/image" Target="../media/image601.png"/><Relationship Id="rId78" Type="http://schemas.openxmlformats.org/officeDocument/2006/relationships/customXml" Target="../ink/ink4893.xml"/><Relationship Id="rId99" Type="http://schemas.openxmlformats.org/officeDocument/2006/relationships/customXml" Target="../ink/ink4904.xml"/><Relationship Id="rId101" Type="http://schemas.openxmlformats.org/officeDocument/2006/relationships/image" Target="../media/image620.png"/><Relationship Id="rId122" Type="http://schemas.openxmlformats.org/officeDocument/2006/relationships/customXml" Target="../ink/ink4916.xml"/><Relationship Id="rId143" Type="http://schemas.openxmlformats.org/officeDocument/2006/relationships/image" Target="../media/image641.png"/><Relationship Id="rId164" Type="http://schemas.openxmlformats.org/officeDocument/2006/relationships/image" Target="../media/image651.png"/><Relationship Id="rId185" Type="http://schemas.openxmlformats.org/officeDocument/2006/relationships/customXml" Target="../ink/ink4948.xml"/><Relationship Id="rId4" Type="http://schemas.openxmlformats.org/officeDocument/2006/relationships/customXml" Target="../ink/ink4856.xml"/><Relationship Id="rId9" Type="http://schemas.openxmlformats.org/officeDocument/2006/relationships/image" Target="../media/image576.png"/><Relationship Id="rId180" Type="http://schemas.openxmlformats.org/officeDocument/2006/relationships/image" Target="../media/image659.png"/><Relationship Id="rId210" Type="http://schemas.openxmlformats.org/officeDocument/2006/relationships/image" Target="../media/image674.png"/><Relationship Id="rId215" Type="http://schemas.openxmlformats.org/officeDocument/2006/relationships/customXml" Target="../ink/ink4963.xml"/><Relationship Id="rId236" Type="http://schemas.openxmlformats.org/officeDocument/2006/relationships/image" Target="../media/image687.png"/><Relationship Id="rId26" Type="http://schemas.openxmlformats.org/officeDocument/2006/relationships/customXml" Target="../ink/ink4867.xml"/><Relationship Id="rId231" Type="http://schemas.openxmlformats.org/officeDocument/2006/relationships/customXml" Target="../ink/ink4971.xml"/><Relationship Id="rId252" Type="http://schemas.openxmlformats.org/officeDocument/2006/relationships/image" Target="../media/image695.png"/><Relationship Id="rId47" Type="http://schemas.openxmlformats.org/officeDocument/2006/relationships/image" Target="../media/image596.png"/><Relationship Id="rId68" Type="http://schemas.openxmlformats.org/officeDocument/2006/relationships/customXml" Target="../ink/ink4888.xml"/><Relationship Id="rId89" Type="http://schemas.openxmlformats.org/officeDocument/2006/relationships/customXml" Target="../ink/ink4899.xml"/><Relationship Id="rId112" Type="http://schemas.openxmlformats.org/officeDocument/2006/relationships/customXml" Target="../ink/ink4911.xml"/><Relationship Id="rId133" Type="http://schemas.openxmlformats.org/officeDocument/2006/relationships/image" Target="../media/image636.png"/><Relationship Id="rId154" Type="http://schemas.openxmlformats.org/officeDocument/2006/relationships/image" Target="../media/image646.png"/><Relationship Id="rId175" Type="http://schemas.openxmlformats.org/officeDocument/2006/relationships/customXml" Target="../ink/ink4943.xml"/><Relationship Id="rId196" Type="http://schemas.openxmlformats.org/officeDocument/2006/relationships/image" Target="../media/image667.png"/><Relationship Id="rId200" Type="http://schemas.openxmlformats.org/officeDocument/2006/relationships/image" Target="../media/image669.png"/><Relationship Id="rId16" Type="http://schemas.openxmlformats.org/officeDocument/2006/relationships/customXml" Target="../ink/ink4862.xml"/><Relationship Id="rId221" Type="http://schemas.openxmlformats.org/officeDocument/2006/relationships/customXml" Target="../ink/ink4966.xml"/><Relationship Id="rId242" Type="http://schemas.openxmlformats.org/officeDocument/2006/relationships/image" Target="../media/image690.png"/><Relationship Id="rId37" Type="http://schemas.openxmlformats.org/officeDocument/2006/relationships/image" Target="../media/image591.png"/><Relationship Id="rId58" Type="http://schemas.openxmlformats.org/officeDocument/2006/relationships/customXml" Target="../ink/ink4883.xml"/><Relationship Id="rId79" Type="http://schemas.openxmlformats.org/officeDocument/2006/relationships/image" Target="../media/image612.png"/><Relationship Id="rId102" Type="http://schemas.openxmlformats.org/officeDocument/2006/relationships/customXml" Target="../ink/ink4906.xml"/><Relationship Id="rId123" Type="http://schemas.openxmlformats.org/officeDocument/2006/relationships/image" Target="../media/image631.png"/><Relationship Id="rId144" Type="http://schemas.openxmlformats.org/officeDocument/2006/relationships/customXml" Target="../ink/ink4927.xml"/><Relationship Id="rId90" Type="http://schemas.openxmlformats.org/officeDocument/2006/relationships/image" Target="../media/image616.png"/><Relationship Id="rId165" Type="http://schemas.openxmlformats.org/officeDocument/2006/relationships/customXml" Target="../ink/ink4938.xml"/><Relationship Id="rId186" Type="http://schemas.openxmlformats.org/officeDocument/2006/relationships/image" Target="../media/image662.png"/><Relationship Id="rId211" Type="http://schemas.openxmlformats.org/officeDocument/2006/relationships/customXml" Target="../ink/ink4961.xml"/><Relationship Id="rId232" Type="http://schemas.openxmlformats.org/officeDocument/2006/relationships/image" Target="../media/image685.png"/><Relationship Id="rId27" Type="http://schemas.openxmlformats.org/officeDocument/2006/relationships/image" Target="../media/image585.png"/><Relationship Id="rId48" Type="http://schemas.openxmlformats.org/officeDocument/2006/relationships/customXml" Target="../ink/ink4878.xml"/><Relationship Id="rId69" Type="http://schemas.openxmlformats.org/officeDocument/2006/relationships/image" Target="../media/image607.png"/><Relationship Id="rId113" Type="http://schemas.openxmlformats.org/officeDocument/2006/relationships/image" Target="../media/image626.png"/><Relationship Id="rId134" Type="http://schemas.openxmlformats.org/officeDocument/2006/relationships/customXml" Target="../ink/ink4922.xml"/><Relationship Id="rId80" Type="http://schemas.openxmlformats.org/officeDocument/2006/relationships/customXml" Target="../ink/ink4894.xml"/><Relationship Id="rId155" Type="http://schemas.openxmlformats.org/officeDocument/2006/relationships/customXml" Target="../ink/ink4933.xml"/><Relationship Id="rId176" Type="http://schemas.openxmlformats.org/officeDocument/2006/relationships/image" Target="../media/image657.png"/><Relationship Id="rId197" Type="http://schemas.openxmlformats.org/officeDocument/2006/relationships/customXml" Target="../ink/ink4954.xml"/><Relationship Id="rId201" Type="http://schemas.openxmlformats.org/officeDocument/2006/relationships/customXml" Target="../ink/ink4956.xml"/><Relationship Id="rId222" Type="http://schemas.openxmlformats.org/officeDocument/2006/relationships/image" Target="../media/image680.png"/><Relationship Id="rId243" Type="http://schemas.openxmlformats.org/officeDocument/2006/relationships/customXml" Target="../ink/ink4977.xml"/><Relationship Id="rId17" Type="http://schemas.openxmlformats.org/officeDocument/2006/relationships/image" Target="../media/image580.png"/><Relationship Id="rId38" Type="http://schemas.openxmlformats.org/officeDocument/2006/relationships/customXml" Target="../ink/ink4873.xml"/><Relationship Id="rId59" Type="http://schemas.openxmlformats.org/officeDocument/2006/relationships/image" Target="../media/image602.png"/><Relationship Id="rId103" Type="http://schemas.openxmlformats.org/officeDocument/2006/relationships/image" Target="../media/image621.png"/><Relationship Id="rId124" Type="http://schemas.openxmlformats.org/officeDocument/2006/relationships/customXml" Target="../ink/ink4917.xml"/><Relationship Id="rId70" Type="http://schemas.openxmlformats.org/officeDocument/2006/relationships/customXml" Target="../ink/ink4889.xml"/><Relationship Id="rId91" Type="http://schemas.openxmlformats.org/officeDocument/2006/relationships/customXml" Target="../ink/ink4900.xml"/><Relationship Id="rId145" Type="http://schemas.openxmlformats.org/officeDocument/2006/relationships/image" Target="../media/image642.png"/><Relationship Id="rId166" Type="http://schemas.openxmlformats.org/officeDocument/2006/relationships/image" Target="../media/image652.png"/><Relationship Id="rId187" Type="http://schemas.openxmlformats.org/officeDocument/2006/relationships/customXml" Target="../ink/ink4949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675.png"/><Relationship Id="rId233" Type="http://schemas.openxmlformats.org/officeDocument/2006/relationships/customXml" Target="../ink/ink4972.xml"/><Relationship Id="rId28" Type="http://schemas.openxmlformats.org/officeDocument/2006/relationships/customXml" Target="../ink/ink4868.xml"/><Relationship Id="rId49" Type="http://schemas.openxmlformats.org/officeDocument/2006/relationships/image" Target="../media/image597.png"/><Relationship Id="rId114" Type="http://schemas.openxmlformats.org/officeDocument/2006/relationships/customXml" Target="../ink/ink4912.xml"/><Relationship Id="rId60" Type="http://schemas.openxmlformats.org/officeDocument/2006/relationships/customXml" Target="../ink/ink4884.xml"/><Relationship Id="rId81" Type="http://schemas.openxmlformats.org/officeDocument/2006/relationships/image" Target="../media/image613.png"/><Relationship Id="rId135" Type="http://schemas.openxmlformats.org/officeDocument/2006/relationships/image" Target="../media/image637.png"/><Relationship Id="rId156" Type="http://schemas.openxmlformats.org/officeDocument/2006/relationships/image" Target="../media/image647.png"/><Relationship Id="rId177" Type="http://schemas.openxmlformats.org/officeDocument/2006/relationships/customXml" Target="../ink/ink4944.xml"/><Relationship Id="rId198" Type="http://schemas.openxmlformats.org/officeDocument/2006/relationships/image" Target="../media/image668.png"/><Relationship Id="rId202" Type="http://schemas.openxmlformats.org/officeDocument/2006/relationships/image" Target="../media/image670.png"/><Relationship Id="rId223" Type="http://schemas.openxmlformats.org/officeDocument/2006/relationships/customXml" Target="../ink/ink4967.xml"/><Relationship Id="rId244" Type="http://schemas.openxmlformats.org/officeDocument/2006/relationships/image" Target="../media/image691.png"/><Relationship Id="rId18" Type="http://schemas.openxmlformats.org/officeDocument/2006/relationships/customXml" Target="../ink/ink4863.xml"/><Relationship Id="rId39" Type="http://schemas.openxmlformats.org/officeDocument/2006/relationships/image" Target="../media/image592.png"/><Relationship Id="rId50" Type="http://schemas.openxmlformats.org/officeDocument/2006/relationships/customXml" Target="../ink/ink4879.xml"/><Relationship Id="rId104" Type="http://schemas.openxmlformats.org/officeDocument/2006/relationships/customXml" Target="../ink/ink4907.xml"/><Relationship Id="rId125" Type="http://schemas.openxmlformats.org/officeDocument/2006/relationships/image" Target="../media/image632.png"/><Relationship Id="rId146" Type="http://schemas.openxmlformats.org/officeDocument/2006/relationships/customXml" Target="../ink/ink4928.xml"/><Relationship Id="rId167" Type="http://schemas.openxmlformats.org/officeDocument/2006/relationships/customXml" Target="../ink/ink4939.xml"/><Relationship Id="rId188" Type="http://schemas.openxmlformats.org/officeDocument/2006/relationships/image" Target="../media/image663.png"/><Relationship Id="rId71" Type="http://schemas.openxmlformats.org/officeDocument/2006/relationships/image" Target="../media/image608.png"/><Relationship Id="rId92" Type="http://schemas.openxmlformats.org/officeDocument/2006/relationships/image" Target="../media/image53.png"/><Relationship Id="rId213" Type="http://schemas.openxmlformats.org/officeDocument/2006/relationships/customXml" Target="../ink/ink4962.xml"/><Relationship Id="rId234" Type="http://schemas.openxmlformats.org/officeDocument/2006/relationships/image" Target="../media/image686.png"/><Relationship Id="rId2" Type="http://schemas.openxmlformats.org/officeDocument/2006/relationships/customXml" Target="../ink/ink4855.xml"/><Relationship Id="rId29" Type="http://schemas.openxmlformats.org/officeDocument/2006/relationships/image" Target="../media/image586.png"/><Relationship Id="rId40" Type="http://schemas.openxmlformats.org/officeDocument/2006/relationships/customXml" Target="../ink/ink4874.xml"/><Relationship Id="rId115" Type="http://schemas.openxmlformats.org/officeDocument/2006/relationships/image" Target="../media/image627.png"/><Relationship Id="rId136" Type="http://schemas.openxmlformats.org/officeDocument/2006/relationships/customXml" Target="../ink/ink4923.xml"/><Relationship Id="rId157" Type="http://schemas.openxmlformats.org/officeDocument/2006/relationships/customXml" Target="../ink/ink4934.xml"/><Relationship Id="rId178" Type="http://schemas.openxmlformats.org/officeDocument/2006/relationships/image" Target="../media/image658.png"/><Relationship Id="rId61" Type="http://schemas.openxmlformats.org/officeDocument/2006/relationships/image" Target="../media/image603.png"/><Relationship Id="rId82" Type="http://schemas.openxmlformats.org/officeDocument/2006/relationships/customXml" Target="../ink/ink4895.xml"/><Relationship Id="rId199" Type="http://schemas.openxmlformats.org/officeDocument/2006/relationships/customXml" Target="../ink/ink4955.xml"/><Relationship Id="rId203" Type="http://schemas.openxmlformats.org/officeDocument/2006/relationships/customXml" Target="../ink/ink4957.xml"/><Relationship Id="rId19" Type="http://schemas.openxmlformats.org/officeDocument/2006/relationships/image" Target="../media/image581.png"/><Relationship Id="rId224" Type="http://schemas.openxmlformats.org/officeDocument/2006/relationships/image" Target="../media/image681.png"/><Relationship Id="rId245" Type="http://schemas.openxmlformats.org/officeDocument/2006/relationships/customXml" Target="../ink/ink4978.xml"/><Relationship Id="rId30" Type="http://schemas.openxmlformats.org/officeDocument/2006/relationships/customXml" Target="../ink/ink4869.xml"/><Relationship Id="rId105" Type="http://schemas.openxmlformats.org/officeDocument/2006/relationships/image" Target="../media/image622.png"/><Relationship Id="rId126" Type="http://schemas.openxmlformats.org/officeDocument/2006/relationships/customXml" Target="../ink/ink4918.xml"/><Relationship Id="rId147" Type="http://schemas.openxmlformats.org/officeDocument/2006/relationships/customXml" Target="../ink/ink4929.xml"/><Relationship Id="rId168" Type="http://schemas.openxmlformats.org/officeDocument/2006/relationships/image" Target="../media/image653.png"/><Relationship Id="rId51" Type="http://schemas.openxmlformats.org/officeDocument/2006/relationships/image" Target="../media/image598.png"/><Relationship Id="rId72" Type="http://schemas.openxmlformats.org/officeDocument/2006/relationships/customXml" Target="../ink/ink4890.xml"/><Relationship Id="rId93" Type="http://schemas.openxmlformats.org/officeDocument/2006/relationships/customXml" Target="../ink/ink4901.xml"/><Relationship Id="rId189" Type="http://schemas.openxmlformats.org/officeDocument/2006/relationships/customXml" Target="../ink/ink4950.xml"/><Relationship Id="rId3" Type="http://schemas.openxmlformats.org/officeDocument/2006/relationships/image" Target="../media/image573.png"/><Relationship Id="rId214" Type="http://schemas.openxmlformats.org/officeDocument/2006/relationships/image" Target="../media/image676.png"/><Relationship Id="rId235" Type="http://schemas.openxmlformats.org/officeDocument/2006/relationships/customXml" Target="../ink/ink4973.xml"/><Relationship Id="rId116" Type="http://schemas.openxmlformats.org/officeDocument/2006/relationships/customXml" Target="../ink/ink4913.xml"/><Relationship Id="rId137" Type="http://schemas.openxmlformats.org/officeDocument/2006/relationships/image" Target="../media/image638.png"/><Relationship Id="rId158" Type="http://schemas.openxmlformats.org/officeDocument/2006/relationships/image" Target="../media/image648.png"/><Relationship Id="rId20" Type="http://schemas.openxmlformats.org/officeDocument/2006/relationships/customXml" Target="../ink/ink4864.xml"/><Relationship Id="rId41" Type="http://schemas.openxmlformats.org/officeDocument/2006/relationships/image" Target="../media/image593.png"/><Relationship Id="rId62" Type="http://schemas.openxmlformats.org/officeDocument/2006/relationships/customXml" Target="../ink/ink4885.xml"/><Relationship Id="rId83" Type="http://schemas.openxmlformats.org/officeDocument/2006/relationships/image" Target="../media/image525.png"/><Relationship Id="rId179" Type="http://schemas.openxmlformats.org/officeDocument/2006/relationships/customXml" Target="../ink/ink4945.xml"/><Relationship Id="rId190" Type="http://schemas.openxmlformats.org/officeDocument/2006/relationships/image" Target="../media/image664.png"/><Relationship Id="rId204" Type="http://schemas.openxmlformats.org/officeDocument/2006/relationships/image" Target="../media/image671.png"/><Relationship Id="rId225" Type="http://schemas.openxmlformats.org/officeDocument/2006/relationships/customXml" Target="../ink/ink4968.xml"/><Relationship Id="rId246" Type="http://schemas.openxmlformats.org/officeDocument/2006/relationships/image" Target="../media/image692.png"/><Relationship Id="rId106" Type="http://schemas.openxmlformats.org/officeDocument/2006/relationships/customXml" Target="../ink/ink4908.xml"/><Relationship Id="rId127" Type="http://schemas.openxmlformats.org/officeDocument/2006/relationships/image" Target="../media/image633.png"/><Relationship Id="rId10" Type="http://schemas.openxmlformats.org/officeDocument/2006/relationships/customXml" Target="../ink/ink4859.xml"/><Relationship Id="rId31" Type="http://schemas.openxmlformats.org/officeDocument/2006/relationships/image" Target="../media/image587.png"/><Relationship Id="rId52" Type="http://schemas.openxmlformats.org/officeDocument/2006/relationships/customXml" Target="../ink/ink4880.xml"/><Relationship Id="rId73" Type="http://schemas.openxmlformats.org/officeDocument/2006/relationships/image" Target="../media/image609.png"/><Relationship Id="rId94" Type="http://schemas.openxmlformats.org/officeDocument/2006/relationships/image" Target="../media/image617.png"/><Relationship Id="rId148" Type="http://schemas.openxmlformats.org/officeDocument/2006/relationships/image" Target="../media/image643.png"/><Relationship Id="rId169" Type="http://schemas.openxmlformats.org/officeDocument/2006/relationships/customXml" Target="../ink/ink4940.xml"/></Relationships>
</file>

<file path=ppt/slides/_rels/slide9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8.png"/><Relationship Id="rId21" Type="http://schemas.openxmlformats.org/officeDocument/2006/relationships/image" Target="../media/image582.png"/><Relationship Id="rId42" Type="http://schemas.openxmlformats.org/officeDocument/2006/relationships/customXml" Target="../ink/ink5002.xml"/><Relationship Id="rId63" Type="http://schemas.openxmlformats.org/officeDocument/2006/relationships/image" Target="../media/image604.png"/><Relationship Id="rId84" Type="http://schemas.openxmlformats.org/officeDocument/2006/relationships/customXml" Target="../ink/ink5023.xml"/><Relationship Id="rId138" Type="http://schemas.openxmlformats.org/officeDocument/2006/relationships/customXml" Target="../ink/ink5051.xml"/><Relationship Id="rId159" Type="http://schemas.openxmlformats.org/officeDocument/2006/relationships/customXml" Target="../ink/ink5062.xml"/><Relationship Id="rId170" Type="http://schemas.openxmlformats.org/officeDocument/2006/relationships/image" Target="../media/image687.png"/><Relationship Id="rId107" Type="http://schemas.openxmlformats.org/officeDocument/2006/relationships/image" Target="../media/image623.png"/><Relationship Id="rId11" Type="http://schemas.openxmlformats.org/officeDocument/2006/relationships/image" Target="../media/image577.png"/><Relationship Id="rId32" Type="http://schemas.openxmlformats.org/officeDocument/2006/relationships/customXml" Target="../ink/ink4997.xml"/><Relationship Id="rId53" Type="http://schemas.openxmlformats.org/officeDocument/2006/relationships/image" Target="../media/image599.png"/><Relationship Id="rId74" Type="http://schemas.openxmlformats.org/officeDocument/2006/relationships/customXml" Target="../ink/ink5018.xml"/><Relationship Id="rId128" Type="http://schemas.openxmlformats.org/officeDocument/2006/relationships/customXml" Target="../ink/ink5046.xml"/><Relationship Id="rId149" Type="http://schemas.openxmlformats.org/officeDocument/2006/relationships/customXml" Target="../ink/ink5057.xml"/><Relationship Id="rId5" Type="http://schemas.openxmlformats.org/officeDocument/2006/relationships/image" Target="../media/image574.png"/><Relationship Id="rId95" Type="http://schemas.openxmlformats.org/officeDocument/2006/relationships/customXml" Target="../ink/ink5029.xml"/><Relationship Id="rId160" Type="http://schemas.openxmlformats.org/officeDocument/2006/relationships/image" Target="../media/image649.png"/><Relationship Id="rId181" Type="http://schemas.openxmlformats.org/officeDocument/2006/relationships/customXml" Target="../ink/ink5073.xml"/><Relationship Id="rId22" Type="http://schemas.openxmlformats.org/officeDocument/2006/relationships/customXml" Target="../ink/ink4992.xml"/><Relationship Id="rId43" Type="http://schemas.openxmlformats.org/officeDocument/2006/relationships/image" Target="../media/image594.png"/><Relationship Id="rId64" Type="http://schemas.openxmlformats.org/officeDocument/2006/relationships/customXml" Target="../ink/ink5013.xml"/><Relationship Id="rId118" Type="http://schemas.openxmlformats.org/officeDocument/2006/relationships/customXml" Target="../ink/ink5041.xml"/><Relationship Id="rId139" Type="http://schemas.openxmlformats.org/officeDocument/2006/relationships/image" Target="../media/image639.png"/><Relationship Id="rId85" Type="http://schemas.openxmlformats.org/officeDocument/2006/relationships/customXml" Target="../ink/ink5024.xml"/><Relationship Id="rId150" Type="http://schemas.openxmlformats.org/officeDocument/2006/relationships/image" Target="../media/image644.png"/><Relationship Id="rId171" Type="http://schemas.openxmlformats.org/officeDocument/2006/relationships/customXml" Target="../ink/ink5068.xml"/><Relationship Id="rId12" Type="http://schemas.openxmlformats.org/officeDocument/2006/relationships/customXml" Target="../ink/ink4987.xml"/><Relationship Id="rId33" Type="http://schemas.openxmlformats.org/officeDocument/2006/relationships/image" Target="../media/image589.png"/><Relationship Id="rId108" Type="http://schemas.openxmlformats.org/officeDocument/2006/relationships/customXml" Target="../ink/ink5036.xml"/><Relationship Id="rId129" Type="http://schemas.openxmlformats.org/officeDocument/2006/relationships/image" Target="../media/image634.png"/><Relationship Id="rId54" Type="http://schemas.openxmlformats.org/officeDocument/2006/relationships/customXml" Target="../ink/ink5008.xml"/><Relationship Id="rId75" Type="http://schemas.openxmlformats.org/officeDocument/2006/relationships/image" Target="../media/image610.png"/><Relationship Id="rId96" Type="http://schemas.openxmlformats.org/officeDocument/2006/relationships/image" Target="../media/image618.png"/><Relationship Id="rId140" Type="http://schemas.openxmlformats.org/officeDocument/2006/relationships/customXml" Target="../ink/ink5052.xml"/><Relationship Id="rId161" Type="http://schemas.openxmlformats.org/officeDocument/2006/relationships/customXml" Target="../ink/ink5063.xml"/><Relationship Id="rId182" Type="http://schemas.openxmlformats.org/officeDocument/2006/relationships/image" Target="../media/image705.png"/><Relationship Id="rId6" Type="http://schemas.openxmlformats.org/officeDocument/2006/relationships/customXml" Target="../ink/ink4984.xml"/><Relationship Id="rId23" Type="http://schemas.openxmlformats.org/officeDocument/2006/relationships/image" Target="../media/image583.png"/><Relationship Id="rId119" Type="http://schemas.openxmlformats.org/officeDocument/2006/relationships/image" Target="../media/image629.png"/><Relationship Id="rId44" Type="http://schemas.openxmlformats.org/officeDocument/2006/relationships/customXml" Target="../ink/ink5003.xml"/><Relationship Id="rId65" Type="http://schemas.openxmlformats.org/officeDocument/2006/relationships/image" Target="../media/image605.png"/><Relationship Id="rId86" Type="http://schemas.openxmlformats.org/officeDocument/2006/relationships/image" Target="../media/image614.png"/><Relationship Id="rId130" Type="http://schemas.openxmlformats.org/officeDocument/2006/relationships/customXml" Target="../ink/ink5047.xml"/><Relationship Id="rId151" Type="http://schemas.openxmlformats.org/officeDocument/2006/relationships/customXml" Target="../ink/ink5058.xml"/><Relationship Id="rId172" Type="http://schemas.openxmlformats.org/officeDocument/2006/relationships/image" Target="../media/image700.png"/><Relationship Id="rId13" Type="http://schemas.openxmlformats.org/officeDocument/2006/relationships/image" Target="../media/image578.png"/><Relationship Id="rId18" Type="http://schemas.openxmlformats.org/officeDocument/2006/relationships/customXml" Target="../ink/ink4990.xml"/><Relationship Id="rId39" Type="http://schemas.openxmlformats.org/officeDocument/2006/relationships/image" Target="../media/image592.png"/><Relationship Id="rId109" Type="http://schemas.openxmlformats.org/officeDocument/2006/relationships/image" Target="../media/image624.png"/><Relationship Id="rId34" Type="http://schemas.openxmlformats.org/officeDocument/2006/relationships/customXml" Target="../ink/ink4998.xml"/><Relationship Id="rId50" Type="http://schemas.openxmlformats.org/officeDocument/2006/relationships/customXml" Target="../ink/ink5006.xml"/><Relationship Id="rId55" Type="http://schemas.openxmlformats.org/officeDocument/2006/relationships/image" Target="../media/image600.png"/><Relationship Id="rId76" Type="http://schemas.openxmlformats.org/officeDocument/2006/relationships/customXml" Target="../ink/ink5019.xml"/><Relationship Id="rId97" Type="http://schemas.openxmlformats.org/officeDocument/2006/relationships/customXml" Target="../ink/ink5030.xml"/><Relationship Id="rId104" Type="http://schemas.openxmlformats.org/officeDocument/2006/relationships/customXml" Target="../ink/ink5034.xml"/><Relationship Id="rId120" Type="http://schemas.openxmlformats.org/officeDocument/2006/relationships/customXml" Target="../ink/ink5042.xml"/><Relationship Id="rId125" Type="http://schemas.openxmlformats.org/officeDocument/2006/relationships/image" Target="../media/image632.png"/><Relationship Id="rId141" Type="http://schemas.openxmlformats.org/officeDocument/2006/relationships/image" Target="../media/image640.png"/><Relationship Id="rId146" Type="http://schemas.openxmlformats.org/officeDocument/2006/relationships/customXml" Target="../ink/ink5055.xml"/><Relationship Id="rId167" Type="http://schemas.openxmlformats.org/officeDocument/2006/relationships/customXml" Target="../ink/ink5066.xml"/><Relationship Id="rId7" Type="http://schemas.openxmlformats.org/officeDocument/2006/relationships/image" Target="../media/image575.png"/><Relationship Id="rId71" Type="http://schemas.openxmlformats.org/officeDocument/2006/relationships/image" Target="../media/image608.png"/><Relationship Id="rId92" Type="http://schemas.openxmlformats.org/officeDocument/2006/relationships/image" Target="../media/image53.png"/><Relationship Id="rId162" Type="http://schemas.openxmlformats.org/officeDocument/2006/relationships/image" Target="../media/image696.png"/><Relationship Id="rId183" Type="http://schemas.openxmlformats.org/officeDocument/2006/relationships/customXml" Target="../ink/ink5074.xml"/><Relationship Id="rId2" Type="http://schemas.openxmlformats.org/officeDocument/2006/relationships/customXml" Target="../ink/ink4982.xml"/><Relationship Id="rId29" Type="http://schemas.openxmlformats.org/officeDocument/2006/relationships/image" Target="../media/image586.png"/><Relationship Id="rId24" Type="http://schemas.openxmlformats.org/officeDocument/2006/relationships/customXml" Target="../ink/ink4993.xml"/><Relationship Id="rId40" Type="http://schemas.openxmlformats.org/officeDocument/2006/relationships/customXml" Target="../ink/ink5001.xml"/><Relationship Id="rId45" Type="http://schemas.openxmlformats.org/officeDocument/2006/relationships/image" Target="../media/image595.png"/><Relationship Id="rId66" Type="http://schemas.openxmlformats.org/officeDocument/2006/relationships/customXml" Target="../ink/ink5014.xml"/><Relationship Id="rId87" Type="http://schemas.openxmlformats.org/officeDocument/2006/relationships/customXml" Target="../ink/ink5025.xml"/><Relationship Id="rId110" Type="http://schemas.openxmlformats.org/officeDocument/2006/relationships/customXml" Target="../ink/ink5037.xml"/><Relationship Id="rId115" Type="http://schemas.openxmlformats.org/officeDocument/2006/relationships/image" Target="../media/image627.png"/><Relationship Id="rId131" Type="http://schemas.openxmlformats.org/officeDocument/2006/relationships/image" Target="../media/image635.png"/><Relationship Id="rId136" Type="http://schemas.openxmlformats.org/officeDocument/2006/relationships/customXml" Target="../ink/ink5050.xml"/><Relationship Id="rId157" Type="http://schemas.openxmlformats.org/officeDocument/2006/relationships/customXml" Target="../ink/ink5061.xml"/><Relationship Id="rId178" Type="http://schemas.openxmlformats.org/officeDocument/2006/relationships/image" Target="../media/image703.png"/><Relationship Id="rId61" Type="http://schemas.openxmlformats.org/officeDocument/2006/relationships/image" Target="../media/image603.png"/><Relationship Id="rId82" Type="http://schemas.openxmlformats.org/officeDocument/2006/relationships/customXml" Target="../ink/ink5022.xml"/><Relationship Id="rId152" Type="http://schemas.openxmlformats.org/officeDocument/2006/relationships/image" Target="../media/image645.png"/><Relationship Id="rId173" Type="http://schemas.openxmlformats.org/officeDocument/2006/relationships/customXml" Target="../ink/ink5069.xml"/><Relationship Id="rId19" Type="http://schemas.openxmlformats.org/officeDocument/2006/relationships/image" Target="../media/image581.png"/><Relationship Id="rId14" Type="http://schemas.openxmlformats.org/officeDocument/2006/relationships/customXml" Target="../ink/ink4988.xml"/><Relationship Id="rId30" Type="http://schemas.openxmlformats.org/officeDocument/2006/relationships/customXml" Target="../ink/ink4996.xml"/><Relationship Id="rId35" Type="http://schemas.openxmlformats.org/officeDocument/2006/relationships/image" Target="../media/image590.png"/><Relationship Id="rId56" Type="http://schemas.openxmlformats.org/officeDocument/2006/relationships/customXml" Target="../ink/ink5009.xml"/><Relationship Id="rId77" Type="http://schemas.openxmlformats.org/officeDocument/2006/relationships/image" Target="../media/image611.png"/><Relationship Id="rId100" Type="http://schemas.openxmlformats.org/officeDocument/2006/relationships/customXml" Target="../ink/ink5032.xml"/><Relationship Id="rId105" Type="http://schemas.openxmlformats.org/officeDocument/2006/relationships/image" Target="../media/image622.png"/><Relationship Id="rId126" Type="http://schemas.openxmlformats.org/officeDocument/2006/relationships/customXml" Target="../ink/ink5045.xml"/><Relationship Id="rId147" Type="http://schemas.openxmlformats.org/officeDocument/2006/relationships/customXml" Target="../ink/ink5056.xml"/><Relationship Id="rId168" Type="http://schemas.openxmlformats.org/officeDocument/2006/relationships/image" Target="../media/image699.png"/><Relationship Id="rId8" Type="http://schemas.openxmlformats.org/officeDocument/2006/relationships/customXml" Target="../ink/ink4985.xml"/><Relationship Id="rId51" Type="http://schemas.openxmlformats.org/officeDocument/2006/relationships/image" Target="../media/image598.png"/><Relationship Id="rId72" Type="http://schemas.openxmlformats.org/officeDocument/2006/relationships/customXml" Target="../ink/ink5017.xml"/><Relationship Id="rId93" Type="http://schemas.openxmlformats.org/officeDocument/2006/relationships/customXml" Target="../ink/ink5028.xml"/><Relationship Id="rId98" Type="http://schemas.openxmlformats.org/officeDocument/2006/relationships/image" Target="../media/image619.png"/><Relationship Id="rId121" Type="http://schemas.openxmlformats.org/officeDocument/2006/relationships/image" Target="../media/image630.png"/><Relationship Id="rId142" Type="http://schemas.openxmlformats.org/officeDocument/2006/relationships/customXml" Target="../ink/ink5053.xml"/><Relationship Id="rId163" Type="http://schemas.openxmlformats.org/officeDocument/2006/relationships/customXml" Target="../ink/ink5064.xml"/><Relationship Id="rId184" Type="http://schemas.openxmlformats.org/officeDocument/2006/relationships/image" Target="../media/image706.png"/><Relationship Id="rId3" Type="http://schemas.openxmlformats.org/officeDocument/2006/relationships/image" Target="../media/image573.png"/><Relationship Id="rId25" Type="http://schemas.openxmlformats.org/officeDocument/2006/relationships/image" Target="../media/image584.png"/><Relationship Id="rId46" Type="http://schemas.openxmlformats.org/officeDocument/2006/relationships/customXml" Target="../ink/ink5004.xml"/><Relationship Id="rId67" Type="http://schemas.openxmlformats.org/officeDocument/2006/relationships/image" Target="../media/image606.png"/><Relationship Id="rId116" Type="http://schemas.openxmlformats.org/officeDocument/2006/relationships/customXml" Target="../ink/ink5040.xml"/><Relationship Id="rId137" Type="http://schemas.openxmlformats.org/officeDocument/2006/relationships/image" Target="../media/image638.png"/><Relationship Id="rId158" Type="http://schemas.openxmlformats.org/officeDocument/2006/relationships/image" Target="../media/image648.png"/><Relationship Id="rId20" Type="http://schemas.openxmlformats.org/officeDocument/2006/relationships/customXml" Target="../ink/ink4991.xml"/><Relationship Id="rId41" Type="http://schemas.openxmlformats.org/officeDocument/2006/relationships/image" Target="../media/image593.png"/><Relationship Id="rId62" Type="http://schemas.openxmlformats.org/officeDocument/2006/relationships/customXml" Target="../ink/ink5012.xml"/><Relationship Id="rId83" Type="http://schemas.openxmlformats.org/officeDocument/2006/relationships/image" Target="../media/image525.png"/><Relationship Id="rId88" Type="http://schemas.openxmlformats.org/officeDocument/2006/relationships/image" Target="../media/image615.png"/><Relationship Id="rId111" Type="http://schemas.openxmlformats.org/officeDocument/2006/relationships/image" Target="../media/image625.png"/><Relationship Id="rId132" Type="http://schemas.openxmlformats.org/officeDocument/2006/relationships/customXml" Target="../ink/ink5048.xml"/><Relationship Id="rId153" Type="http://schemas.openxmlformats.org/officeDocument/2006/relationships/customXml" Target="../ink/ink5059.xml"/><Relationship Id="rId174" Type="http://schemas.openxmlformats.org/officeDocument/2006/relationships/image" Target="../media/image701.png"/><Relationship Id="rId179" Type="http://schemas.openxmlformats.org/officeDocument/2006/relationships/customXml" Target="../ink/ink5072.xml"/><Relationship Id="rId15" Type="http://schemas.openxmlformats.org/officeDocument/2006/relationships/image" Target="../media/image579.png"/><Relationship Id="rId36" Type="http://schemas.openxmlformats.org/officeDocument/2006/relationships/customXml" Target="../ink/ink4999.xml"/><Relationship Id="rId57" Type="http://schemas.openxmlformats.org/officeDocument/2006/relationships/image" Target="../media/image601.png"/><Relationship Id="rId106" Type="http://schemas.openxmlformats.org/officeDocument/2006/relationships/customXml" Target="../ink/ink5035.xml"/><Relationship Id="rId127" Type="http://schemas.openxmlformats.org/officeDocument/2006/relationships/image" Target="../media/image633.png"/><Relationship Id="rId10" Type="http://schemas.openxmlformats.org/officeDocument/2006/relationships/customXml" Target="../ink/ink4986.xml"/><Relationship Id="rId31" Type="http://schemas.openxmlformats.org/officeDocument/2006/relationships/image" Target="../media/image587.png"/><Relationship Id="rId52" Type="http://schemas.openxmlformats.org/officeDocument/2006/relationships/customXml" Target="../ink/ink5007.xml"/><Relationship Id="rId73" Type="http://schemas.openxmlformats.org/officeDocument/2006/relationships/image" Target="../media/image609.png"/><Relationship Id="rId78" Type="http://schemas.openxmlformats.org/officeDocument/2006/relationships/customXml" Target="../ink/ink5020.xml"/><Relationship Id="rId94" Type="http://schemas.openxmlformats.org/officeDocument/2006/relationships/image" Target="../media/image617.png"/><Relationship Id="rId99" Type="http://schemas.openxmlformats.org/officeDocument/2006/relationships/customXml" Target="../ink/ink5031.xml"/><Relationship Id="rId101" Type="http://schemas.openxmlformats.org/officeDocument/2006/relationships/image" Target="../media/image620.png"/><Relationship Id="rId122" Type="http://schemas.openxmlformats.org/officeDocument/2006/relationships/customXml" Target="../ink/ink5043.xml"/><Relationship Id="rId143" Type="http://schemas.openxmlformats.org/officeDocument/2006/relationships/image" Target="../media/image641.png"/><Relationship Id="rId148" Type="http://schemas.openxmlformats.org/officeDocument/2006/relationships/image" Target="../media/image643.png"/><Relationship Id="rId164" Type="http://schemas.openxmlformats.org/officeDocument/2006/relationships/image" Target="../media/image697.png"/><Relationship Id="rId169" Type="http://schemas.openxmlformats.org/officeDocument/2006/relationships/customXml" Target="../ink/ink5067.xml"/><Relationship Id="rId185" Type="http://schemas.openxmlformats.org/officeDocument/2006/relationships/customXml" Target="../ink/ink5075.xml"/><Relationship Id="rId4" Type="http://schemas.openxmlformats.org/officeDocument/2006/relationships/customXml" Target="../ink/ink4983.xml"/><Relationship Id="rId9" Type="http://schemas.openxmlformats.org/officeDocument/2006/relationships/image" Target="../media/image576.png"/><Relationship Id="rId180" Type="http://schemas.openxmlformats.org/officeDocument/2006/relationships/image" Target="../media/image704.png"/><Relationship Id="rId26" Type="http://schemas.openxmlformats.org/officeDocument/2006/relationships/customXml" Target="../ink/ink4994.xml"/><Relationship Id="rId47" Type="http://schemas.openxmlformats.org/officeDocument/2006/relationships/image" Target="../media/image596.png"/><Relationship Id="rId68" Type="http://schemas.openxmlformats.org/officeDocument/2006/relationships/customXml" Target="../ink/ink5015.xml"/><Relationship Id="rId89" Type="http://schemas.openxmlformats.org/officeDocument/2006/relationships/customXml" Target="../ink/ink5026.xml"/><Relationship Id="rId112" Type="http://schemas.openxmlformats.org/officeDocument/2006/relationships/customXml" Target="../ink/ink5038.xml"/><Relationship Id="rId133" Type="http://schemas.openxmlformats.org/officeDocument/2006/relationships/image" Target="../media/image636.png"/><Relationship Id="rId154" Type="http://schemas.openxmlformats.org/officeDocument/2006/relationships/image" Target="../media/image646.png"/><Relationship Id="rId175" Type="http://schemas.openxmlformats.org/officeDocument/2006/relationships/customXml" Target="../ink/ink5070.xml"/><Relationship Id="rId16" Type="http://schemas.openxmlformats.org/officeDocument/2006/relationships/customXml" Target="../ink/ink4989.xml"/><Relationship Id="rId37" Type="http://schemas.openxmlformats.org/officeDocument/2006/relationships/image" Target="../media/image591.png"/><Relationship Id="rId58" Type="http://schemas.openxmlformats.org/officeDocument/2006/relationships/customXml" Target="../ink/ink5010.xml"/><Relationship Id="rId79" Type="http://schemas.openxmlformats.org/officeDocument/2006/relationships/image" Target="../media/image612.png"/><Relationship Id="rId102" Type="http://schemas.openxmlformats.org/officeDocument/2006/relationships/customXml" Target="../ink/ink5033.xml"/><Relationship Id="rId123" Type="http://schemas.openxmlformats.org/officeDocument/2006/relationships/image" Target="../media/image631.png"/><Relationship Id="rId144" Type="http://schemas.openxmlformats.org/officeDocument/2006/relationships/customXml" Target="../ink/ink5054.xml"/><Relationship Id="rId90" Type="http://schemas.openxmlformats.org/officeDocument/2006/relationships/image" Target="../media/image616.png"/><Relationship Id="rId165" Type="http://schemas.openxmlformats.org/officeDocument/2006/relationships/customXml" Target="../ink/ink5065.xml"/><Relationship Id="rId186" Type="http://schemas.openxmlformats.org/officeDocument/2006/relationships/image" Target="../media/image707.png"/><Relationship Id="rId27" Type="http://schemas.openxmlformats.org/officeDocument/2006/relationships/image" Target="../media/image585.png"/><Relationship Id="rId48" Type="http://schemas.openxmlformats.org/officeDocument/2006/relationships/customXml" Target="../ink/ink5005.xml"/><Relationship Id="rId69" Type="http://schemas.openxmlformats.org/officeDocument/2006/relationships/image" Target="../media/image607.png"/><Relationship Id="rId113" Type="http://schemas.openxmlformats.org/officeDocument/2006/relationships/image" Target="../media/image626.png"/><Relationship Id="rId134" Type="http://schemas.openxmlformats.org/officeDocument/2006/relationships/customXml" Target="../ink/ink5049.xml"/><Relationship Id="rId80" Type="http://schemas.openxmlformats.org/officeDocument/2006/relationships/customXml" Target="../ink/ink5021.xml"/><Relationship Id="rId155" Type="http://schemas.openxmlformats.org/officeDocument/2006/relationships/customXml" Target="../ink/ink5060.xml"/><Relationship Id="rId176" Type="http://schemas.openxmlformats.org/officeDocument/2006/relationships/image" Target="../media/image702.png"/><Relationship Id="rId17" Type="http://schemas.openxmlformats.org/officeDocument/2006/relationships/image" Target="../media/image580.png"/><Relationship Id="rId38" Type="http://schemas.openxmlformats.org/officeDocument/2006/relationships/customXml" Target="../ink/ink5000.xml"/><Relationship Id="rId59" Type="http://schemas.openxmlformats.org/officeDocument/2006/relationships/image" Target="../media/image602.png"/><Relationship Id="rId103" Type="http://schemas.openxmlformats.org/officeDocument/2006/relationships/image" Target="../media/image621.png"/><Relationship Id="rId124" Type="http://schemas.openxmlformats.org/officeDocument/2006/relationships/customXml" Target="../ink/ink5044.xml"/><Relationship Id="rId70" Type="http://schemas.openxmlformats.org/officeDocument/2006/relationships/customXml" Target="../ink/ink5016.xml"/><Relationship Id="rId91" Type="http://schemas.openxmlformats.org/officeDocument/2006/relationships/customXml" Target="../ink/ink5027.xml"/><Relationship Id="rId145" Type="http://schemas.openxmlformats.org/officeDocument/2006/relationships/image" Target="../media/image642.png"/><Relationship Id="rId166" Type="http://schemas.openxmlformats.org/officeDocument/2006/relationships/image" Target="../media/image698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4995.xml"/><Relationship Id="rId49" Type="http://schemas.openxmlformats.org/officeDocument/2006/relationships/image" Target="../media/image597.png"/><Relationship Id="rId114" Type="http://schemas.openxmlformats.org/officeDocument/2006/relationships/customXml" Target="../ink/ink5039.xml"/><Relationship Id="rId60" Type="http://schemas.openxmlformats.org/officeDocument/2006/relationships/customXml" Target="../ink/ink5011.xml"/><Relationship Id="rId81" Type="http://schemas.openxmlformats.org/officeDocument/2006/relationships/image" Target="../media/image613.png"/><Relationship Id="rId135" Type="http://schemas.openxmlformats.org/officeDocument/2006/relationships/image" Target="../media/image637.png"/><Relationship Id="rId156" Type="http://schemas.openxmlformats.org/officeDocument/2006/relationships/image" Target="../media/image647.png"/><Relationship Id="rId177" Type="http://schemas.openxmlformats.org/officeDocument/2006/relationships/customXml" Target="../ink/ink50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A78CB89-8666-47CA-8F2F-6E87665B0881}"/>
                  </a:ext>
                </a:extLst>
              </p14:cNvPr>
              <p14:cNvContentPartPr/>
              <p14:nvPr/>
            </p14:nvContentPartPr>
            <p14:xfrm>
              <a:off x="7577760" y="19600"/>
              <a:ext cx="1220400" cy="63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A78CB89-8666-47CA-8F2F-6E87665B08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9760" y="1600"/>
                <a:ext cx="125604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C306FB8-3FEE-4B69-8009-978D6457BCBB}"/>
                  </a:ext>
                </a:extLst>
              </p14:cNvPr>
              <p14:cNvContentPartPr/>
              <p14:nvPr/>
            </p14:nvContentPartPr>
            <p14:xfrm>
              <a:off x="497640" y="345040"/>
              <a:ext cx="18360" cy="264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C306FB8-3FEE-4B69-8009-978D6457BC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640" y="327040"/>
                <a:ext cx="540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5B0066D-9159-47AF-ACF9-3ACC07181273}"/>
                  </a:ext>
                </a:extLst>
              </p14:cNvPr>
              <p14:cNvContentPartPr/>
              <p14:nvPr/>
            </p14:nvContentPartPr>
            <p14:xfrm>
              <a:off x="304320" y="323800"/>
              <a:ext cx="303840" cy="7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5B0066D-9159-47AF-ACF9-3ACC071812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6680" y="305800"/>
                <a:ext cx="3394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550F20D-9A6B-4CBA-8421-1C7B564D0F32}"/>
                  </a:ext>
                </a:extLst>
              </p14:cNvPr>
              <p14:cNvContentPartPr/>
              <p14:nvPr/>
            </p14:nvContentPartPr>
            <p14:xfrm>
              <a:off x="693840" y="417760"/>
              <a:ext cx="138960" cy="163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550F20D-9A6B-4CBA-8421-1C7B564D0F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5840" y="399760"/>
                <a:ext cx="1746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2E83568-FDF6-4959-B80A-7F67AC58B474}"/>
                  </a:ext>
                </a:extLst>
              </p14:cNvPr>
              <p14:cNvContentPartPr/>
              <p14:nvPr/>
            </p14:nvContentPartPr>
            <p14:xfrm>
              <a:off x="881400" y="201040"/>
              <a:ext cx="241560" cy="347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2E83568-FDF6-4959-B80A-7F67AC58B4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3400" y="183400"/>
                <a:ext cx="27720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99C934D-2C6E-4B8F-BB25-9E8D4A79192D}"/>
                  </a:ext>
                </a:extLst>
              </p14:cNvPr>
              <p14:cNvContentPartPr/>
              <p14:nvPr/>
            </p14:nvContentPartPr>
            <p14:xfrm>
              <a:off x="1095600" y="390040"/>
              <a:ext cx="509400" cy="412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99C934D-2C6E-4B8F-BB25-9E8D4A7919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7960" y="372040"/>
                <a:ext cx="54504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03DA28-B165-4EF5-8477-20EC189AEE4F}"/>
                  </a:ext>
                </a:extLst>
              </p14:cNvPr>
              <p14:cNvContentPartPr/>
              <p14:nvPr/>
            </p14:nvContentPartPr>
            <p14:xfrm>
              <a:off x="426360" y="599920"/>
              <a:ext cx="1273680" cy="182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03DA28-B165-4EF5-8477-20EC189AEE4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8720" y="582280"/>
                <a:ext cx="13093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F41AE90-91D3-4D9A-8DD7-48FE6E9D109A}"/>
                  </a:ext>
                </a:extLst>
              </p14:cNvPr>
              <p14:cNvContentPartPr/>
              <p14:nvPr/>
            </p14:nvContentPartPr>
            <p14:xfrm>
              <a:off x="2082360" y="232360"/>
              <a:ext cx="620280" cy="425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F41AE90-91D3-4D9A-8DD7-48FE6E9D1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4360" y="214360"/>
                <a:ext cx="655920" cy="4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0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A78CB89-8666-47CA-8F2F-6E87665B0881}"/>
                  </a:ext>
                </a:extLst>
              </p14:cNvPr>
              <p14:cNvContentPartPr/>
              <p14:nvPr/>
            </p14:nvContentPartPr>
            <p14:xfrm>
              <a:off x="7577760" y="19600"/>
              <a:ext cx="1220400" cy="63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A78CB89-8666-47CA-8F2F-6E87665B08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9760" y="1600"/>
                <a:ext cx="125604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C306FB8-3FEE-4B69-8009-978D6457BCBB}"/>
                  </a:ext>
                </a:extLst>
              </p14:cNvPr>
              <p14:cNvContentPartPr/>
              <p14:nvPr/>
            </p14:nvContentPartPr>
            <p14:xfrm>
              <a:off x="497640" y="345040"/>
              <a:ext cx="18360" cy="264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C306FB8-3FEE-4B69-8009-978D6457BC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640" y="327040"/>
                <a:ext cx="540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5B0066D-9159-47AF-ACF9-3ACC07181273}"/>
                  </a:ext>
                </a:extLst>
              </p14:cNvPr>
              <p14:cNvContentPartPr/>
              <p14:nvPr/>
            </p14:nvContentPartPr>
            <p14:xfrm>
              <a:off x="304320" y="323800"/>
              <a:ext cx="303840" cy="7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5B0066D-9159-47AF-ACF9-3ACC071812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6680" y="305800"/>
                <a:ext cx="3394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550F20D-9A6B-4CBA-8421-1C7B564D0F32}"/>
                  </a:ext>
                </a:extLst>
              </p14:cNvPr>
              <p14:cNvContentPartPr/>
              <p14:nvPr/>
            </p14:nvContentPartPr>
            <p14:xfrm>
              <a:off x="693840" y="417760"/>
              <a:ext cx="138960" cy="163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550F20D-9A6B-4CBA-8421-1C7B564D0F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5840" y="399760"/>
                <a:ext cx="1746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2E83568-FDF6-4959-B80A-7F67AC58B474}"/>
                  </a:ext>
                </a:extLst>
              </p14:cNvPr>
              <p14:cNvContentPartPr/>
              <p14:nvPr/>
            </p14:nvContentPartPr>
            <p14:xfrm>
              <a:off x="881400" y="201040"/>
              <a:ext cx="241560" cy="347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2E83568-FDF6-4959-B80A-7F67AC58B4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3400" y="183400"/>
                <a:ext cx="27720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99C934D-2C6E-4B8F-BB25-9E8D4A79192D}"/>
                  </a:ext>
                </a:extLst>
              </p14:cNvPr>
              <p14:cNvContentPartPr/>
              <p14:nvPr/>
            </p14:nvContentPartPr>
            <p14:xfrm>
              <a:off x="1095600" y="390040"/>
              <a:ext cx="509400" cy="412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99C934D-2C6E-4B8F-BB25-9E8D4A7919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7960" y="372040"/>
                <a:ext cx="54504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03DA28-B165-4EF5-8477-20EC189AEE4F}"/>
                  </a:ext>
                </a:extLst>
              </p14:cNvPr>
              <p14:cNvContentPartPr/>
              <p14:nvPr/>
            </p14:nvContentPartPr>
            <p14:xfrm>
              <a:off x="426360" y="599920"/>
              <a:ext cx="1273680" cy="182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03DA28-B165-4EF5-8477-20EC189AEE4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8720" y="582280"/>
                <a:ext cx="13093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F41AE90-91D3-4D9A-8DD7-48FE6E9D109A}"/>
                  </a:ext>
                </a:extLst>
              </p14:cNvPr>
              <p14:cNvContentPartPr/>
              <p14:nvPr/>
            </p14:nvContentPartPr>
            <p14:xfrm>
              <a:off x="2082360" y="232360"/>
              <a:ext cx="620280" cy="425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F41AE90-91D3-4D9A-8DD7-48FE6E9D1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4360" y="214360"/>
                <a:ext cx="65592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5B3B0EB-5849-4442-9F76-C0C6EC1F5212}"/>
                  </a:ext>
                </a:extLst>
              </p14:cNvPr>
              <p14:cNvContentPartPr/>
              <p14:nvPr/>
            </p14:nvContentPartPr>
            <p14:xfrm>
              <a:off x="389640" y="1064320"/>
              <a:ext cx="2442600" cy="620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5B3B0EB-5849-4442-9F76-C0C6EC1F521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1640" y="1046690"/>
                <a:ext cx="2478240" cy="655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BE56957-0768-4A4F-8D05-8FD42D94D01E}"/>
                  </a:ext>
                </a:extLst>
              </p14:cNvPr>
              <p14:cNvContentPartPr/>
              <p14:nvPr/>
            </p14:nvContentPartPr>
            <p14:xfrm>
              <a:off x="3169200" y="903760"/>
              <a:ext cx="1807200" cy="907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BE56957-0768-4A4F-8D05-8FD42D94D01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51556" y="885760"/>
                <a:ext cx="1842847" cy="9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4E821C9-5FB3-4F6C-B287-449F51D5A2C8}"/>
                  </a:ext>
                </a:extLst>
              </p14:cNvPr>
              <p14:cNvContentPartPr/>
              <p14:nvPr/>
            </p14:nvContentPartPr>
            <p14:xfrm>
              <a:off x="5329560" y="829240"/>
              <a:ext cx="716760" cy="625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4E821C9-5FB3-4F6C-B287-449F51D5A2C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11560" y="811600"/>
                <a:ext cx="75240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D10527-D8F3-40ED-8D65-64B7F7704766}"/>
                  </a:ext>
                </a:extLst>
              </p14:cNvPr>
              <p14:cNvContentPartPr/>
              <p14:nvPr/>
            </p14:nvContentPartPr>
            <p14:xfrm>
              <a:off x="162120" y="1996360"/>
              <a:ext cx="1929960" cy="716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D10527-D8F3-40ED-8D65-64B7F770476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4480" y="1978369"/>
                <a:ext cx="1965600" cy="751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FA5ECB4-A971-444F-886E-3B22120D1F95}"/>
                  </a:ext>
                </a:extLst>
              </p14:cNvPr>
              <p14:cNvContentPartPr/>
              <p14:nvPr/>
            </p14:nvContentPartPr>
            <p14:xfrm>
              <a:off x="3372960" y="2244760"/>
              <a:ext cx="16704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FA5ECB4-A971-444F-886E-3B22120D1F9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4960" y="2226760"/>
                <a:ext cx="202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F9146D2-A313-4762-8E18-5A223F4698F8}"/>
                  </a:ext>
                </a:extLst>
              </p14:cNvPr>
              <p14:cNvContentPartPr/>
              <p14:nvPr/>
            </p14:nvContentPartPr>
            <p14:xfrm>
              <a:off x="2449200" y="2051800"/>
              <a:ext cx="749880" cy="385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F9146D2-A313-4762-8E18-5A223F4698F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31209" y="2034160"/>
                <a:ext cx="785503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6FF5B9D-E587-49AF-ADCD-CCF7BAAD91AA}"/>
                  </a:ext>
                </a:extLst>
              </p14:cNvPr>
              <p14:cNvContentPartPr/>
              <p14:nvPr/>
            </p14:nvContentPartPr>
            <p14:xfrm>
              <a:off x="4288800" y="2326480"/>
              <a:ext cx="8640" cy="43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6FF5B9D-E587-49AF-ADCD-CCF7BAAD91A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71160" y="2308480"/>
                <a:ext cx="442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DB3D148-60B1-44DE-9DD0-F1AEC127E753}"/>
                  </a:ext>
                </a:extLst>
              </p14:cNvPr>
              <p14:cNvContentPartPr/>
              <p14:nvPr/>
            </p14:nvContentPartPr>
            <p14:xfrm>
              <a:off x="4388520" y="1987000"/>
              <a:ext cx="313920" cy="320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DB3D148-60B1-44DE-9DD0-F1AEC127E7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70880" y="1969360"/>
                <a:ext cx="34956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894D125-E46B-4187-8915-86FB0059CF45}"/>
                  </a:ext>
                </a:extLst>
              </p14:cNvPr>
              <p14:cNvContentPartPr/>
              <p14:nvPr/>
            </p14:nvContentPartPr>
            <p14:xfrm>
              <a:off x="3729720" y="2001040"/>
              <a:ext cx="407160" cy="398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894D125-E46B-4187-8915-86FB0059CF4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12080" y="1983400"/>
                <a:ext cx="44280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522609B-7C06-495F-9422-316F134D9C1A}"/>
                  </a:ext>
                </a:extLst>
              </p14:cNvPr>
              <p14:cNvContentPartPr/>
              <p14:nvPr/>
            </p14:nvContentPartPr>
            <p14:xfrm>
              <a:off x="182640" y="2656600"/>
              <a:ext cx="4836600" cy="990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522609B-7C06-495F-9422-316F134D9C1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4640" y="2638600"/>
                <a:ext cx="4872240" cy="10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0E9CBBE-7906-4E1D-8817-1D85B799538A}"/>
                  </a:ext>
                </a:extLst>
              </p14:cNvPr>
              <p14:cNvContentPartPr/>
              <p14:nvPr/>
            </p14:nvContentPartPr>
            <p14:xfrm>
              <a:off x="517800" y="3687640"/>
              <a:ext cx="381960" cy="37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0E9CBBE-7906-4E1D-8817-1D85B799538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0160" y="3670000"/>
                <a:ext cx="41760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D0CB0F9-F875-44FA-891C-DB6429C866B1}"/>
                  </a:ext>
                </a:extLst>
              </p14:cNvPr>
              <p14:cNvContentPartPr/>
              <p14:nvPr/>
            </p14:nvContentPartPr>
            <p14:xfrm>
              <a:off x="1174440" y="3676480"/>
              <a:ext cx="1599120" cy="673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D0CB0F9-F875-44FA-891C-DB6429C866B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56800" y="3658840"/>
                <a:ext cx="163476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F4BDACA-D6B3-473F-A9CD-17C6F7F34576}"/>
                  </a:ext>
                </a:extLst>
              </p14:cNvPr>
              <p14:cNvContentPartPr/>
              <p14:nvPr/>
            </p14:nvContentPartPr>
            <p14:xfrm>
              <a:off x="3321120" y="3709960"/>
              <a:ext cx="813960" cy="433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F4BDACA-D6B3-473F-A9CD-17C6F7F3457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03120" y="3691960"/>
                <a:ext cx="84960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0B7ED0F-B1C7-4501-BFFA-2B7DE2E83522}"/>
                  </a:ext>
                </a:extLst>
              </p14:cNvPr>
              <p14:cNvContentPartPr/>
              <p14:nvPr/>
            </p14:nvContentPartPr>
            <p14:xfrm>
              <a:off x="4438560" y="3625720"/>
              <a:ext cx="255240" cy="4089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0B7ED0F-B1C7-4501-BFFA-2B7DE2E8352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20920" y="3608080"/>
                <a:ext cx="29088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D2289E2-0500-421B-A4DF-53E1FB599B71}"/>
                  </a:ext>
                </a:extLst>
              </p14:cNvPr>
              <p14:cNvContentPartPr/>
              <p14:nvPr/>
            </p14:nvContentPartPr>
            <p14:xfrm>
              <a:off x="4836000" y="3464080"/>
              <a:ext cx="716760" cy="559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D2289E2-0500-421B-A4DF-53E1FB599B7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18000" y="3446429"/>
                <a:ext cx="752400" cy="594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CDBD60F-AEE8-439D-82C1-B32800E36408}"/>
                  </a:ext>
                </a:extLst>
              </p14:cNvPr>
              <p14:cNvContentPartPr/>
              <p14:nvPr/>
            </p14:nvContentPartPr>
            <p14:xfrm>
              <a:off x="5811240" y="3780880"/>
              <a:ext cx="599760" cy="201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CDBD60F-AEE8-439D-82C1-B32800E3640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93600" y="3763240"/>
                <a:ext cx="6354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DCC1C51-3B48-4566-ACB4-33CC7EF9A40A}"/>
                  </a:ext>
                </a:extLst>
              </p14:cNvPr>
              <p14:cNvContentPartPr/>
              <p14:nvPr/>
            </p14:nvContentPartPr>
            <p14:xfrm>
              <a:off x="6835080" y="3809680"/>
              <a:ext cx="223920" cy="215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DCC1C51-3B48-4566-ACB4-33CC7EF9A40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17440" y="3792040"/>
                <a:ext cx="2595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0E4CBF8-F7AE-43BE-AF65-EB27E53EF654}"/>
                  </a:ext>
                </a:extLst>
              </p14:cNvPr>
              <p14:cNvContentPartPr/>
              <p14:nvPr/>
            </p14:nvContentPartPr>
            <p14:xfrm>
              <a:off x="7191120" y="3555520"/>
              <a:ext cx="936720" cy="4770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0E4CBF8-F7AE-43BE-AF65-EB27E53EF65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173480" y="3537880"/>
                <a:ext cx="97236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AA4772-4625-4EE6-B13A-B99C631E65D7}"/>
                  </a:ext>
                </a:extLst>
              </p14:cNvPr>
              <p14:cNvContentPartPr/>
              <p14:nvPr/>
            </p14:nvContentPartPr>
            <p14:xfrm>
              <a:off x="558840" y="4368400"/>
              <a:ext cx="395280" cy="420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AA4772-4625-4EE6-B13A-B99C631E65D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0824" y="4350760"/>
                <a:ext cx="430952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E91D0DD-A62E-4691-B500-8E3F137E3B72}"/>
                  </a:ext>
                </a:extLst>
              </p14:cNvPr>
              <p14:cNvContentPartPr/>
              <p14:nvPr/>
            </p14:nvContentPartPr>
            <p14:xfrm>
              <a:off x="1177680" y="4296040"/>
              <a:ext cx="1633680" cy="783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E91D0DD-A62E-4691-B500-8E3F137E3B7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60040" y="4278400"/>
                <a:ext cx="1669320" cy="8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0765513-AFB4-429B-8CF5-5338FC281C7F}"/>
                  </a:ext>
                </a:extLst>
              </p14:cNvPr>
              <p14:cNvContentPartPr/>
              <p14:nvPr/>
            </p14:nvContentPartPr>
            <p14:xfrm>
              <a:off x="4328040" y="4256440"/>
              <a:ext cx="1162800" cy="577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0765513-AFB4-429B-8CF5-5338FC281C7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310040" y="4238440"/>
                <a:ext cx="1198440" cy="6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F4E788A-2AC1-4C58-9FEC-736351D654C5}"/>
                  </a:ext>
                </a:extLst>
              </p14:cNvPr>
              <p14:cNvContentPartPr/>
              <p14:nvPr/>
            </p14:nvContentPartPr>
            <p14:xfrm>
              <a:off x="3212400" y="4426000"/>
              <a:ext cx="827640" cy="429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F4E788A-2AC1-4C58-9FEC-736351D654C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94392" y="4408360"/>
                <a:ext cx="863296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3A46C5F-BAEA-4498-8118-B9CD4A70A07F}"/>
                  </a:ext>
                </a:extLst>
              </p14:cNvPr>
              <p14:cNvContentPartPr/>
              <p14:nvPr/>
            </p14:nvContentPartPr>
            <p14:xfrm>
              <a:off x="5925720" y="4396840"/>
              <a:ext cx="595440" cy="442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3A46C5F-BAEA-4498-8118-B9CD4A70A07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907731" y="4379200"/>
                <a:ext cx="631058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05FC180-77E8-43F8-A3DF-90E985C5393B}"/>
                  </a:ext>
                </a:extLst>
              </p14:cNvPr>
              <p14:cNvContentPartPr/>
              <p14:nvPr/>
            </p14:nvContentPartPr>
            <p14:xfrm>
              <a:off x="6643920" y="4663600"/>
              <a:ext cx="621360" cy="128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05FC180-77E8-43F8-A3DF-90E985C5393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625920" y="4645600"/>
                <a:ext cx="6570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245886E-AE65-4E07-9630-9AC239C93822}"/>
                  </a:ext>
                </a:extLst>
              </p14:cNvPr>
              <p14:cNvContentPartPr/>
              <p14:nvPr/>
            </p14:nvContentPartPr>
            <p14:xfrm>
              <a:off x="5577600" y="3941800"/>
              <a:ext cx="11160" cy="27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245886E-AE65-4E07-9630-9AC239C9382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59600" y="3924160"/>
                <a:ext cx="468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979E8AE-A18E-423B-BE30-D9C67F9CB966}"/>
                  </a:ext>
                </a:extLst>
              </p14:cNvPr>
              <p14:cNvContentPartPr/>
              <p14:nvPr/>
            </p14:nvContentPartPr>
            <p14:xfrm>
              <a:off x="5657520" y="3833440"/>
              <a:ext cx="21960" cy="72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979E8AE-A18E-423B-BE30-D9C67F9CB96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39880" y="3815440"/>
                <a:ext cx="576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199A45E-78BA-470A-B1B0-F2A9C4BDD636}"/>
                  </a:ext>
                </a:extLst>
              </p14:cNvPr>
              <p14:cNvContentPartPr/>
              <p14:nvPr/>
            </p14:nvContentPartPr>
            <p14:xfrm>
              <a:off x="5628000" y="4686640"/>
              <a:ext cx="5040" cy="75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199A45E-78BA-470A-B1B0-F2A9C4BDD63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610360" y="4668640"/>
                <a:ext cx="406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030BE84-86B2-4139-BAD7-7CD4E26B6AA6}"/>
                  </a:ext>
                </a:extLst>
              </p14:cNvPr>
              <p14:cNvContentPartPr/>
              <p14:nvPr/>
            </p14:nvContentPartPr>
            <p14:xfrm>
              <a:off x="5667600" y="4500520"/>
              <a:ext cx="21960" cy="30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030BE84-86B2-4139-BAD7-7CD4E26B6AA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49600" y="4482880"/>
                <a:ext cx="576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6CFECD-A648-4322-872B-B47B0A59F14A}"/>
                  </a:ext>
                </a:extLst>
              </p14:cNvPr>
              <p14:cNvContentPartPr/>
              <p14:nvPr/>
            </p14:nvContentPartPr>
            <p14:xfrm>
              <a:off x="570000" y="4988320"/>
              <a:ext cx="454320" cy="446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6CFECD-A648-4322-872B-B47B0A59F14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2346" y="4970320"/>
                <a:ext cx="489988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7B3FF2-D088-4AF2-BF5E-43973D7C4702}"/>
                  </a:ext>
                </a:extLst>
              </p14:cNvPr>
              <p14:cNvContentPartPr/>
              <p14:nvPr/>
            </p14:nvContentPartPr>
            <p14:xfrm>
              <a:off x="1239960" y="4976080"/>
              <a:ext cx="2214000" cy="789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7B3FF2-D088-4AF2-BF5E-43973D7C470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221957" y="4958080"/>
                <a:ext cx="2249646" cy="82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B43887C-E408-4EBA-A7D2-A7060301BB15}"/>
                  </a:ext>
                </a:extLst>
              </p14:cNvPr>
              <p14:cNvContentPartPr/>
              <p14:nvPr/>
            </p14:nvContentPartPr>
            <p14:xfrm>
              <a:off x="5841480" y="5169760"/>
              <a:ext cx="14400" cy="21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B43887C-E408-4EBA-A7D2-A7060301BB1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23840" y="5151760"/>
                <a:ext cx="50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8EA8DEA-9893-4FF6-B8B3-7CA178AE124F}"/>
                  </a:ext>
                </a:extLst>
              </p14:cNvPr>
              <p14:cNvContentPartPr/>
              <p14:nvPr/>
            </p14:nvContentPartPr>
            <p14:xfrm>
              <a:off x="5815200" y="5382160"/>
              <a:ext cx="6480" cy="5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8EA8DEA-9893-4FF6-B8B3-7CA178AE124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797200" y="5364520"/>
                <a:ext cx="421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4B44F54-E0F9-4D84-892A-D92FBDEC83D5}"/>
                  </a:ext>
                </a:extLst>
              </p14:cNvPr>
              <p14:cNvContentPartPr/>
              <p14:nvPr/>
            </p14:nvContentPartPr>
            <p14:xfrm>
              <a:off x="4825560" y="4906960"/>
              <a:ext cx="750960" cy="511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4B44F54-E0F9-4D84-892A-D92FBDEC83D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807920" y="4888973"/>
                <a:ext cx="786600" cy="546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DCC85E2-2E30-4EC9-A046-0E2D3D31E957}"/>
                  </a:ext>
                </a:extLst>
              </p14:cNvPr>
              <p14:cNvContentPartPr/>
              <p14:nvPr/>
            </p14:nvContentPartPr>
            <p14:xfrm>
              <a:off x="3838080" y="4893280"/>
              <a:ext cx="723240" cy="513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DCC85E2-2E30-4EC9-A046-0E2D3D31E95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820080" y="4875640"/>
                <a:ext cx="75888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4D0E5D4-F058-4EEA-BAAF-0B90F90053E9}"/>
                  </a:ext>
                </a:extLst>
              </p14:cNvPr>
              <p14:cNvContentPartPr/>
              <p14:nvPr/>
            </p14:nvContentPartPr>
            <p14:xfrm>
              <a:off x="7083480" y="5047360"/>
              <a:ext cx="229320" cy="648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4D0E5D4-F058-4EEA-BAAF-0B90F90053E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065840" y="5029720"/>
                <a:ext cx="26496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5A6F925-79C4-4EB0-9B16-DA93CD8C4764}"/>
                  </a:ext>
                </a:extLst>
              </p14:cNvPr>
              <p14:cNvContentPartPr/>
              <p14:nvPr/>
            </p14:nvContentPartPr>
            <p14:xfrm>
              <a:off x="6095640" y="5120440"/>
              <a:ext cx="734760" cy="529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5A6F925-79C4-4EB0-9B16-DA93CD8C476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77649" y="5102440"/>
                <a:ext cx="770383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515B9B5-832E-405E-B3BF-040CB8DBCCF6}"/>
                  </a:ext>
                </a:extLst>
              </p14:cNvPr>
              <p14:cNvContentPartPr/>
              <p14:nvPr/>
            </p14:nvContentPartPr>
            <p14:xfrm>
              <a:off x="7519440" y="5104240"/>
              <a:ext cx="1490400" cy="615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515B9B5-832E-405E-B3BF-040CB8DBCCF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501800" y="5086600"/>
                <a:ext cx="1526040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B4E060D-6F34-4CD9-A9E4-2EE3E90969F6}"/>
                  </a:ext>
                </a:extLst>
              </p14:cNvPr>
              <p14:cNvContentPartPr/>
              <p14:nvPr/>
            </p14:nvContentPartPr>
            <p14:xfrm>
              <a:off x="7579200" y="4287040"/>
              <a:ext cx="315360" cy="5274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B4E060D-6F34-4CD9-A9E4-2EE3E90969F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561560" y="4269400"/>
                <a:ext cx="351000" cy="56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190980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14:cNvPr>
              <p14:cNvContentPartPr/>
              <p14:nvPr/>
            </p14:nvContentPartPr>
            <p14:xfrm>
              <a:off x="589080" y="172600"/>
              <a:ext cx="2174400" cy="45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080" y="154600"/>
                <a:ext cx="22100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14:cNvPr>
              <p14:cNvContentPartPr/>
              <p14:nvPr/>
            </p14:nvContentPartPr>
            <p14:xfrm>
              <a:off x="3250920" y="256120"/>
              <a:ext cx="1107000" cy="46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926" y="238120"/>
                <a:ext cx="1142628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14:cNvPr>
              <p14:cNvContentPartPr/>
              <p14:nvPr/>
            </p14:nvContentPartPr>
            <p14:xfrm>
              <a:off x="4433880" y="466360"/>
              <a:ext cx="270360" cy="334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5880" y="448360"/>
                <a:ext cx="306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14:cNvPr>
              <p14:cNvContentPartPr/>
              <p14:nvPr/>
            </p14:nvContentPartPr>
            <p14:xfrm>
              <a:off x="4786320" y="253600"/>
              <a:ext cx="59760" cy="37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8680" y="235600"/>
                <a:ext cx="95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14:cNvPr>
              <p14:cNvContentPartPr/>
              <p14:nvPr/>
            </p14:nvContentPartPr>
            <p14:xfrm>
              <a:off x="4886760" y="455560"/>
              <a:ext cx="194400" cy="22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8760" y="437920"/>
                <a:ext cx="230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14:cNvPr>
              <p14:cNvContentPartPr/>
              <p14:nvPr/>
            </p14:nvContentPartPr>
            <p14:xfrm>
              <a:off x="5384280" y="452320"/>
              <a:ext cx="387360" cy="408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6640" y="434680"/>
                <a:ext cx="4230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14:cNvPr>
              <p14:cNvContentPartPr/>
              <p14:nvPr/>
            </p14:nvContentPartPr>
            <p14:xfrm>
              <a:off x="5800800" y="477520"/>
              <a:ext cx="18540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3160" y="459880"/>
                <a:ext cx="221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14:cNvPr>
              <p14:cNvContentPartPr/>
              <p14:nvPr/>
            </p14:nvContentPartPr>
            <p14:xfrm>
              <a:off x="5983680" y="539080"/>
              <a:ext cx="298080" cy="12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6040" y="521440"/>
                <a:ext cx="333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14:cNvPr>
              <p14:cNvContentPartPr/>
              <p14:nvPr/>
            </p14:nvContentPartPr>
            <p14:xfrm>
              <a:off x="6299400" y="297520"/>
              <a:ext cx="234720" cy="37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760" y="279520"/>
                <a:ext cx="2703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14:cNvPr>
              <p14:cNvContentPartPr/>
              <p14:nvPr/>
            </p14:nvContentPartPr>
            <p14:xfrm>
              <a:off x="6552840" y="480400"/>
              <a:ext cx="173160" cy="13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4840" y="462400"/>
                <a:ext cx="208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14:cNvPr>
              <p14:cNvContentPartPr/>
              <p14:nvPr/>
            </p14:nvContentPartPr>
            <p14:xfrm>
              <a:off x="6826440" y="264040"/>
              <a:ext cx="27720" cy="314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08440" y="246040"/>
                <a:ext cx="63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14:cNvPr>
              <p14:cNvContentPartPr/>
              <p14:nvPr/>
            </p14:nvContentPartPr>
            <p14:xfrm>
              <a:off x="6927600" y="446560"/>
              <a:ext cx="191160" cy="17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9960" y="428920"/>
                <a:ext cx="2268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14:cNvPr>
              <p14:cNvContentPartPr/>
              <p14:nvPr/>
            </p14:nvContentPartPr>
            <p14:xfrm>
              <a:off x="7265640" y="461680"/>
              <a:ext cx="313560" cy="14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8000" y="444040"/>
                <a:ext cx="349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14:cNvPr>
              <p14:cNvContentPartPr/>
              <p14:nvPr/>
            </p14:nvContentPartPr>
            <p14:xfrm>
              <a:off x="914160" y="3372640"/>
              <a:ext cx="12960" cy="3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6160" y="3355000"/>
                <a:ext cx="48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14:cNvPr>
              <p14:cNvContentPartPr/>
              <p14:nvPr/>
            </p14:nvContentPartPr>
            <p14:xfrm>
              <a:off x="915960" y="3494320"/>
              <a:ext cx="37440" cy="407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960" y="3476680"/>
                <a:ext cx="730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14:cNvPr>
              <p14:cNvContentPartPr/>
              <p14:nvPr/>
            </p14:nvContentPartPr>
            <p14:xfrm>
              <a:off x="2001360" y="3439240"/>
              <a:ext cx="366840" cy="185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3360" y="3421240"/>
                <a:ext cx="402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14:cNvPr>
              <p14:cNvContentPartPr/>
              <p14:nvPr/>
            </p14:nvContentPartPr>
            <p14:xfrm>
              <a:off x="416280" y="1066480"/>
              <a:ext cx="2012760" cy="2235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8280" y="1048480"/>
                <a:ext cx="2048400" cy="22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14:cNvPr>
              <p14:cNvContentPartPr/>
              <p14:nvPr/>
            </p14:nvContentPartPr>
            <p14:xfrm>
              <a:off x="1015680" y="772000"/>
              <a:ext cx="1792800" cy="180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7680" y="754000"/>
                <a:ext cx="1828440" cy="18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14:cNvPr>
              <p14:cNvContentPartPr/>
              <p14:nvPr/>
            </p14:nvContentPartPr>
            <p14:xfrm>
              <a:off x="4429200" y="3126760"/>
              <a:ext cx="326160" cy="14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11560" y="3108760"/>
                <a:ext cx="361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14:cNvPr>
              <p14:cNvContentPartPr/>
              <p14:nvPr/>
            </p14:nvContentPartPr>
            <p14:xfrm>
              <a:off x="3453960" y="968920"/>
              <a:ext cx="1450080" cy="195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5960" y="951280"/>
                <a:ext cx="1485720" cy="19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14:cNvPr>
              <p14:cNvContentPartPr/>
              <p14:nvPr/>
            </p14:nvContentPartPr>
            <p14:xfrm>
              <a:off x="4642680" y="1827160"/>
              <a:ext cx="898920" cy="1068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25040" y="1809520"/>
                <a:ext cx="934560" cy="11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14:cNvPr>
              <p14:cNvContentPartPr/>
              <p14:nvPr/>
            </p14:nvContentPartPr>
            <p14:xfrm>
              <a:off x="5160720" y="2743000"/>
              <a:ext cx="957240" cy="763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43080" y="2725360"/>
                <a:ext cx="99288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14:cNvPr>
              <p14:cNvContentPartPr/>
              <p14:nvPr/>
            </p14:nvContentPartPr>
            <p14:xfrm>
              <a:off x="4571760" y="3382720"/>
              <a:ext cx="367920" cy="472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53760" y="3365080"/>
                <a:ext cx="40356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14:cNvPr>
              <p14:cNvContentPartPr/>
              <p14:nvPr/>
            </p14:nvContentPartPr>
            <p14:xfrm>
              <a:off x="4368720" y="2937400"/>
              <a:ext cx="241200" cy="59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50720" y="2919400"/>
                <a:ext cx="276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14:cNvPr>
              <p14:cNvContentPartPr/>
              <p14:nvPr/>
            </p14:nvContentPartPr>
            <p14:xfrm>
              <a:off x="5211840" y="2336200"/>
              <a:ext cx="230760" cy="90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94200" y="2318200"/>
                <a:ext cx="2664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14:cNvPr>
              <p14:cNvContentPartPr/>
              <p14:nvPr/>
            </p14:nvContentPartPr>
            <p14:xfrm>
              <a:off x="5079720" y="1551760"/>
              <a:ext cx="283680" cy="8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62080" y="1534120"/>
                <a:ext cx="3193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14:cNvPr>
              <p14:cNvContentPartPr/>
              <p14:nvPr/>
            </p14:nvContentPartPr>
            <p14:xfrm>
              <a:off x="5780640" y="994480"/>
              <a:ext cx="336960" cy="23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62640" y="976480"/>
                <a:ext cx="3726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14:cNvPr>
              <p14:cNvContentPartPr/>
              <p14:nvPr/>
            </p14:nvContentPartPr>
            <p14:xfrm>
              <a:off x="5831760" y="816280"/>
              <a:ext cx="233640" cy="77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13760" y="798640"/>
                <a:ext cx="2692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14:cNvPr>
              <p14:cNvContentPartPr/>
              <p14:nvPr/>
            </p14:nvContentPartPr>
            <p14:xfrm>
              <a:off x="6390480" y="1005280"/>
              <a:ext cx="17424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72480" y="987640"/>
                <a:ext cx="209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14:cNvPr>
              <p14:cNvContentPartPr/>
              <p14:nvPr/>
            </p14:nvContentPartPr>
            <p14:xfrm>
              <a:off x="6420720" y="1076560"/>
              <a:ext cx="175320" cy="21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402720" y="105856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14:cNvPr>
              <p14:cNvContentPartPr/>
              <p14:nvPr/>
            </p14:nvContentPartPr>
            <p14:xfrm>
              <a:off x="6735720" y="738880"/>
              <a:ext cx="249840" cy="43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17720" y="720880"/>
                <a:ext cx="2854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14:cNvPr>
              <p14:cNvContentPartPr/>
              <p14:nvPr/>
            </p14:nvContentPartPr>
            <p14:xfrm>
              <a:off x="7680720" y="641320"/>
              <a:ext cx="226440" cy="70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62720" y="623320"/>
                <a:ext cx="2620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14:cNvPr>
              <p14:cNvContentPartPr/>
              <p14:nvPr/>
            </p14:nvContentPartPr>
            <p14:xfrm>
              <a:off x="7578840" y="782440"/>
              <a:ext cx="498960" cy="288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61187" y="764800"/>
                <a:ext cx="534626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14:cNvPr>
              <p14:cNvContentPartPr/>
              <p14:nvPr/>
            </p14:nvContentPartPr>
            <p14:xfrm>
              <a:off x="7314600" y="853000"/>
              <a:ext cx="142560" cy="18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96960" y="835000"/>
                <a:ext cx="1782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14:cNvPr>
              <p14:cNvContentPartPr/>
              <p14:nvPr/>
            </p14:nvContentPartPr>
            <p14:xfrm>
              <a:off x="6727080" y="894760"/>
              <a:ext cx="425880" cy="190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09440" y="877120"/>
                <a:ext cx="4615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14:cNvPr>
              <p14:cNvContentPartPr/>
              <p14:nvPr/>
            </p14:nvContentPartPr>
            <p14:xfrm>
              <a:off x="6837240" y="1626280"/>
              <a:ext cx="16488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19600" y="1608280"/>
                <a:ext cx="200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14:cNvPr>
              <p14:cNvContentPartPr/>
              <p14:nvPr/>
            </p14:nvContentPartPr>
            <p14:xfrm>
              <a:off x="6847320" y="1716640"/>
              <a:ext cx="154080" cy="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29680" y="1698640"/>
                <a:ext cx="189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14:cNvPr>
              <p14:cNvContentPartPr/>
              <p14:nvPr/>
            </p14:nvContentPartPr>
            <p14:xfrm>
              <a:off x="6166200" y="1569400"/>
              <a:ext cx="529200" cy="217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48200" y="1551731"/>
                <a:ext cx="564840" cy="253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14:cNvPr>
              <p14:cNvContentPartPr/>
              <p14:nvPr/>
            </p14:nvContentPartPr>
            <p14:xfrm>
              <a:off x="7162680" y="1496320"/>
              <a:ext cx="1168560" cy="228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44680" y="1478320"/>
                <a:ext cx="12042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14:cNvPr>
              <p14:cNvContentPartPr/>
              <p14:nvPr/>
            </p14:nvContentPartPr>
            <p14:xfrm>
              <a:off x="8484600" y="1492000"/>
              <a:ext cx="25812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66600" y="1474360"/>
                <a:ext cx="2937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14:cNvPr>
              <p14:cNvContentPartPr/>
              <p14:nvPr/>
            </p14:nvContentPartPr>
            <p14:xfrm>
              <a:off x="6827160" y="2133160"/>
              <a:ext cx="1429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09160" y="2115520"/>
                <a:ext cx="178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14:cNvPr>
              <p14:cNvContentPartPr/>
              <p14:nvPr/>
            </p14:nvContentPartPr>
            <p14:xfrm>
              <a:off x="6837240" y="2204080"/>
              <a:ext cx="1414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19600" y="218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14:cNvPr>
              <p14:cNvContentPartPr/>
              <p14:nvPr/>
            </p14:nvContentPartPr>
            <p14:xfrm>
              <a:off x="7182480" y="2051800"/>
              <a:ext cx="550080" cy="155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164840" y="2034160"/>
                <a:ext cx="585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14:cNvPr>
              <p14:cNvContentPartPr/>
              <p14:nvPr/>
            </p14:nvContentPartPr>
            <p14:xfrm>
              <a:off x="6195000" y="2044960"/>
              <a:ext cx="458640" cy="232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77014" y="2027320"/>
                <a:ext cx="494252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14:cNvPr>
              <p14:cNvContentPartPr/>
              <p14:nvPr/>
            </p14:nvContentPartPr>
            <p14:xfrm>
              <a:off x="7855680" y="2029120"/>
              <a:ext cx="160560" cy="20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837680" y="2011120"/>
                <a:ext cx="196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14:cNvPr>
              <p14:cNvContentPartPr/>
              <p14:nvPr/>
            </p14:nvContentPartPr>
            <p14:xfrm>
              <a:off x="8148000" y="190960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130000" y="1891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14:cNvPr>
              <p14:cNvContentPartPr/>
              <p14:nvPr/>
            </p14:nvContentPartPr>
            <p14:xfrm>
              <a:off x="8118840" y="1980880"/>
              <a:ext cx="621360" cy="228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100850" y="1962880"/>
                <a:ext cx="656979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14:cNvPr>
              <p14:cNvContentPartPr/>
              <p14:nvPr/>
            </p14:nvContentPartPr>
            <p14:xfrm>
              <a:off x="6333240" y="2742640"/>
              <a:ext cx="189360" cy="225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315600" y="2725000"/>
                <a:ext cx="225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14:cNvPr>
              <p14:cNvContentPartPr/>
              <p14:nvPr/>
            </p14:nvContentPartPr>
            <p14:xfrm>
              <a:off x="6621240" y="2701600"/>
              <a:ext cx="307800" cy="278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603240" y="2683960"/>
                <a:ext cx="3434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14:cNvPr>
              <p14:cNvContentPartPr/>
              <p14:nvPr/>
            </p14:nvContentPartPr>
            <p14:xfrm>
              <a:off x="7142160" y="2824000"/>
              <a:ext cx="17172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24520" y="280636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14:cNvPr>
              <p14:cNvContentPartPr/>
              <p14:nvPr/>
            </p14:nvContentPartPr>
            <p14:xfrm>
              <a:off x="7152240" y="2906440"/>
              <a:ext cx="168120" cy="9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134240" y="2888440"/>
                <a:ext cx="2037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14:cNvPr>
              <p14:cNvContentPartPr/>
              <p14:nvPr/>
            </p14:nvContentPartPr>
            <p14:xfrm>
              <a:off x="7497840" y="2740120"/>
              <a:ext cx="477720" cy="206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479840" y="2722120"/>
                <a:ext cx="5133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14:cNvPr>
              <p14:cNvContentPartPr/>
              <p14:nvPr/>
            </p14:nvContentPartPr>
            <p14:xfrm>
              <a:off x="8168160" y="2650840"/>
              <a:ext cx="325080" cy="287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150500" y="2633200"/>
                <a:ext cx="3607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14:cNvPr>
              <p14:cNvContentPartPr/>
              <p14:nvPr/>
            </p14:nvContentPartPr>
            <p14:xfrm>
              <a:off x="6166920" y="3544720"/>
              <a:ext cx="509760" cy="24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148920" y="3526747"/>
                <a:ext cx="545400" cy="276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14:cNvPr>
              <p14:cNvContentPartPr/>
              <p14:nvPr/>
            </p14:nvContentPartPr>
            <p14:xfrm>
              <a:off x="6796560" y="3511960"/>
              <a:ext cx="1279440" cy="243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778920" y="3494320"/>
                <a:ext cx="1315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E138568-0EB3-4048-8011-6F8978017119}"/>
                  </a:ext>
                </a:extLst>
              </p14:cNvPr>
              <p14:cNvContentPartPr/>
              <p14:nvPr/>
            </p14:nvContentPartPr>
            <p14:xfrm>
              <a:off x="523200" y="3901120"/>
              <a:ext cx="203400" cy="487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E138568-0EB3-4048-8011-6F897801711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200" y="3883480"/>
                <a:ext cx="23904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5B1C8B9-A69E-41E8-BB10-45BF31F4DDE8}"/>
                  </a:ext>
                </a:extLst>
              </p14:cNvPr>
              <p14:cNvContentPartPr/>
              <p14:nvPr/>
            </p14:nvContentPartPr>
            <p14:xfrm>
              <a:off x="974280" y="4072480"/>
              <a:ext cx="293400" cy="286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5B1C8B9-A69E-41E8-BB10-45BF31F4DDE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56280" y="4054840"/>
                <a:ext cx="3290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6B6CF7F-FE24-47A9-9217-B685A565E8CE}"/>
                  </a:ext>
                </a:extLst>
              </p14:cNvPr>
              <p14:cNvContentPartPr/>
              <p14:nvPr/>
            </p14:nvContentPartPr>
            <p14:xfrm>
              <a:off x="1838280" y="4154920"/>
              <a:ext cx="185040" cy="11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6B6CF7F-FE24-47A9-9217-B685A565E8C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820640" y="4137280"/>
                <a:ext cx="220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362525E-6C77-44A6-8636-0BA4998C40EF}"/>
                  </a:ext>
                </a:extLst>
              </p14:cNvPr>
              <p14:cNvContentPartPr/>
              <p14:nvPr/>
            </p14:nvContentPartPr>
            <p14:xfrm>
              <a:off x="1848720" y="4239880"/>
              <a:ext cx="189000" cy="17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362525E-6C77-44A6-8636-0BA4998C40E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831080" y="4221880"/>
                <a:ext cx="224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DECB8A-4CB8-48BA-BE39-EABA4471B6EF}"/>
                  </a:ext>
                </a:extLst>
              </p14:cNvPr>
              <p14:cNvContentPartPr/>
              <p14:nvPr/>
            </p14:nvContentPartPr>
            <p14:xfrm>
              <a:off x="1394760" y="4032880"/>
              <a:ext cx="303120" cy="318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DECB8A-4CB8-48BA-BE39-EABA4471B6E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76760" y="4015260"/>
                <a:ext cx="338760" cy="3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CCD0FF2-EEDB-4784-8524-CADC484CE17C}"/>
                  </a:ext>
                </a:extLst>
              </p14:cNvPr>
              <p14:cNvContentPartPr/>
              <p14:nvPr/>
            </p14:nvContentPartPr>
            <p14:xfrm>
              <a:off x="2144640" y="4084000"/>
              <a:ext cx="749520" cy="241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CCD0FF2-EEDB-4784-8524-CADC484CE17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127000" y="4066000"/>
                <a:ext cx="7851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360E8BE-05AB-4AE9-AE2C-1A0B52EEE54F}"/>
                  </a:ext>
                </a:extLst>
              </p14:cNvPr>
              <p14:cNvContentPartPr/>
              <p14:nvPr/>
            </p14:nvContentPartPr>
            <p14:xfrm>
              <a:off x="3220320" y="4073920"/>
              <a:ext cx="294480" cy="27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360E8BE-05AB-4AE9-AE2C-1A0B52EEE54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202658" y="4056280"/>
                <a:ext cx="330164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A08CB9D-217B-445D-93E7-D3DDD8C7F2DA}"/>
                  </a:ext>
                </a:extLst>
              </p14:cNvPr>
              <p14:cNvContentPartPr/>
              <p14:nvPr/>
            </p14:nvContentPartPr>
            <p14:xfrm>
              <a:off x="3860760" y="4148440"/>
              <a:ext cx="834840" cy="311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A08CB9D-217B-445D-93E7-D3DDD8C7F2D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842768" y="4130440"/>
                <a:ext cx="870465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FE09E00-0C1F-4DBC-BA27-48391B1B3773}"/>
                  </a:ext>
                </a:extLst>
              </p14:cNvPr>
              <p14:cNvContentPartPr/>
              <p14:nvPr/>
            </p14:nvContentPartPr>
            <p14:xfrm>
              <a:off x="4873080" y="4113160"/>
              <a:ext cx="1256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FE09E00-0C1F-4DBC-BA27-48391B1B377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855440" y="4095520"/>
                <a:ext cx="1612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34A3A62-47A0-40B3-8ADE-081BCBEACCFD}"/>
                  </a:ext>
                </a:extLst>
              </p14:cNvPr>
              <p14:cNvContentPartPr/>
              <p14:nvPr/>
            </p14:nvContentPartPr>
            <p14:xfrm>
              <a:off x="5169000" y="4002640"/>
              <a:ext cx="2880" cy="27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34A3A62-47A0-40B3-8ADE-081BCBEACCF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151000" y="3984640"/>
                <a:ext cx="385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A5CC2A2-D868-460E-AEC8-0EDACF562433}"/>
                  </a:ext>
                </a:extLst>
              </p14:cNvPr>
              <p14:cNvContentPartPr/>
              <p14:nvPr/>
            </p14:nvContentPartPr>
            <p14:xfrm>
              <a:off x="5103480" y="4094440"/>
              <a:ext cx="710640" cy="216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A5CC2A2-D868-460E-AEC8-0EDACF56243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085480" y="4076410"/>
                <a:ext cx="746280" cy="252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2C1AFA1-C2CB-4165-AB7D-5DCDC62D48A1}"/>
                  </a:ext>
                </a:extLst>
              </p14:cNvPr>
              <p14:cNvContentPartPr/>
              <p14:nvPr/>
            </p14:nvContentPartPr>
            <p14:xfrm>
              <a:off x="5983680" y="4163200"/>
              <a:ext cx="190440" cy="14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2C1AFA1-C2CB-4165-AB7D-5DCDC62D48A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66040" y="4145560"/>
                <a:ext cx="2260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4FDF150-EB90-4EBD-9C6C-2CD654CD9692}"/>
                  </a:ext>
                </a:extLst>
              </p14:cNvPr>
              <p14:cNvContentPartPr/>
              <p14:nvPr/>
            </p14:nvContentPartPr>
            <p14:xfrm>
              <a:off x="6014280" y="4246360"/>
              <a:ext cx="171360" cy="11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4FDF150-EB90-4EBD-9C6C-2CD654CD969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996640" y="4228720"/>
                <a:ext cx="2070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48AE7D5-51EB-4F36-826E-8E74F50361F8}"/>
                  </a:ext>
                </a:extLst>
              </p14:cNvPr>
              <p14:cNvContentPartPr/>
              <p14:nvPr/>
            </p14:nvContentPartPr>
            <p14:xfrm>
              <a:off x="6328200" y="4025680"/>
              <a:ext cx="989640" cy="273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48AE7D5-51EB-4F36-826E-8E74F50361F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310554" y="4007680"/>
                <a:ext cx="1025293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8A3761-C2A2-4C39-A55B-C53C2A7DDDDC}"/>
                  </a:ext>
                </a:extLst>
              </p14:cNvPr>
              <p14:cNvContentPartPr/>
              <p14:nvPr/>
            </p14:nvContentPartPr>
            <p14:xfrm>
              <a:off x="7660200" y="4012720"/>
              <a:ext cx="375840" cy="279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8A3761-C2A2-4C39-A55B-C53C2A7DDDD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642560" y="3995080"/>
                <a:ext cx="4114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C556880-9781-4CDF-85ED-28F2E0706B01}"/>
                  </a:ext>
                </a:extLst>
              </p14:cNvPr>
              <p14:cNvContentPartPr/>
              <p14:nvPr/>
            </p14:nvContentPartPr>
            <p14:xfrm>
              <a:off x="416280" y="4703560"/>
              <a:ext cx="14364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C556880-9781-4CDF-85ED-28F2E0706B0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98280" y="468592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4FF1DF9-7379-47D0-A40C-D3128BCF3024}"/>
                  </a:ext>
                </a:extLst>
              </p14:cNvPr>
              <p14:cNvContentPartPr/>
              <p14:nvPr/>
            </p14:nvContentPartPr>
            <p14:xfrm>
              <a:off x="682320" y="4621840"/>
              <a:ext cx="181800" cy="344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4FF1DF9-7379-47D0-A40C-D3128BCF302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64320" y="4604200"/>
                <a:ext cx="21744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507D5C5-1D9A-43BC-961F-903626C15C28}"/>
                  </a:ext>
                </a:extLst>
              </p14:cNvPr>
              <p14:cNvContentPartPr/>
              <p14:nvPr/>
            </p14:nvContentPartPr>
            <p14:xfrm>
              <a:off x="1044840" y="4602040"/>
              <a:ext cx="84240" cy="185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507D5C5-1D9A-43BC-961F-903626C15C2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27200" y="4584040"/>
                <a:ext cx="1198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75C6140-0D6D-4FEC-9F4A-C7499AB7FDB7}"/>
                  </a:ext>
                </a:extLst>
              </p14:cNvPr>
              <p14:cNvContentPartPr/>
              <p14:nvPr/>
            </p14:nvContentPartPr>
            <p14:xfrm>
              <a:off x="1279560" y="4480360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75C6140-0D6D-4FEC-9F4A-C7499AB7FDB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261920" y="4462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F9984B1-72E0-4E99-B03C-329D334FF2BF}"/>
                  </a:ext>
                </a:extLst>
              </p14:cNvPr>
              <p14:cNvContentPartPr/>
              <p14:nvPr/>
            </p14:nvContentPartPr>
            <p14:xfrm>
              <a:off x="2072280" y="4621840"/>
              <a:ext cx="167760" cy="8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F9984B1-72E0-4E99-B03C-329D334FF2B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054640" y="4603840"/>
                <a:ext cx="203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32139A2-661C-48C1-A16E-E343B5561EF3}"/>
                  </a:ext>
                </a:extLst>
              </p14:cNvPr>
              <p14:cNvContentPartPr/>
              <p14:nvPr/>
            </p14:nvContentPartPr>
            <p14:xfrm>
              <a:off x="2102520" y="4684120"/>
              <a:ext cx="174960" cy="12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32139A2-661C-48C1-A16E-E343B5561EF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084880" y="4666480"/>
                <a:ext cx="210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2FBBDDE-EE1D-47B4-8AF8-BC9358C0D091}"/>
                  </a:ext>
                </a:extLst>
              </p14:cNvPr>
              <p14:cNvContentPartPr/>
              <p14:nvPr/>
            </p14:nvContentPartPr>
            <p14:xfrm>
              <a:off x="1298280" y="4539400"/>
              <a:ext cx="630720" cy="226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2FBBDDE-EE1D-47B4-8AF8-BC9358C0D09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280640" y="4521429"/>
                <a:ext cx="666360" cy="262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E0BAD10-6C98-4C40-AF93-8C510F8B51D5}"/>
                  </a:ext>
                </a:extLst>
              </p14:cNvPr>
              <p14:cNvContentPartPr/>
              <p14:nvPr/>
            </p14:nvContentPartPr>
            <p14:xfrm>
              <a:off x="2366760" y="4518880"/>
              <a:ext cx="264240" cy="234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E0BAD10-6C98-4C40-AF93-8C510F8B51D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349120" y="4501240"/>
                <a:ext cx="2998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9B0E6AF-B9A5-4C99-A597-E9A294F27EBE}"/>
                  </a:ext>
                </a:extLst>
              </p14:cNvPr>
              <p14:cNvContentPartPr/>
              <p14:nvPr/>
            </p14:nvContentPartPr>
            <p14:xfrm>
              <a:off x="2846640" y="4429600"/>
              <a:ext cx="28440" cy="47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9B0E6AF-B9A5-4C99-A597-E9A294F27EB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829000" y="4411600"/>
                <a:ext cx="64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A907377-57DE-409B-976D-2D1D3A530029}"/>
                  </a:ext>
                </a:extLst>
              </p14:cNvPr>
              <p14:cNvContentPartPr/>
              <p14:nvPr/>
            </p14:nvContentPartPr>
            <p14:xfrm>
              <a:off x="3002160" y="4419160"/>
              <a:ext cx="25560" cy="432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A907377-57DE-409B-976D-2D1D3A53002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984160" y="4401520"/>
                <a:ext cx="612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4F99C14-6B08-47DE-B682-0EFCFB65B82E}"/>
                  </a:ext>
                </a:extLst>
              </p14:cNvPr>
              <p14:cNvContentPartPr/>
              <p14:nvPr/>
            </p14:nvContentPartPr>
            <p14:xfrm>
              <a:off x="2771040" y="4543720"/>
              <a:ext cx="246960" cy="2426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4F99C14-6B08-47DE-B682-0EFCFB65B82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753040" y="4525720"/>
                <a:ext cx="2826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D64ABAE5-713C-4895-B143-79B6959E9BDA}"/>
                  </a:ext>
                </a:extLst>
              </p14:cNvPr>
              <p14:cNvContentPartPr/>
              <p14:nvPr/>
            </p14:nvContentPartPr>
            <p14:xfrm>
              <a:off x="8594760" y="6542880"/>
              <a:ext cx="12600" cy="122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D64ABAE5-713C-4895-B143-79B6959E9BD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8577120" y="6524880"/>
                <a:ext cx="482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07F56F0-FF1C-40C0-B4D9-38541F34004E}"/>
                  </a:ext>
                </a:extLst>
              </p14:cNvPr>
              <p14:cNvContentPartPr/>
              <p14:nvPr/>
            </p14:nvContentPartPr>
            <p14:xfrm>
              <a:off x="4490400" y="4642720"/>
              <a:ext cx="360" cy="187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07F56F0-FF1C-40C0-B4D9-38541F34004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472400" y="4624720"/>
                <a:ext cx="36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F8C8C4D-ABE6-48B1-85A9-818C0012F3D4}"/>
                  </a:ext>
                </a:extLst>
              </p14:cNvPr>
              <p14:cNvContentPartPr/>
              <p14:nvPr/>
            </p14:nvContentPartPr>
            <p14:xfrm>
              <a:off x="4510560" y="4774840"/>
              <a:ext cx="4320" cy="126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F8C8C4D-ABE6-48B1-85A9-818C0012F3D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492920" y="4756840"/>
                <a:ext cx="3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87A8D06F-C66B-4F46-9DDE-466E8DD83964}"/>
                  </a:ext>
                </a:extLst>
              </p14:cNvPr>
              <p14:cNvContentPartPr/>
              <p14:nvPr/>
            </p14:nvContentPartPr>
            <p14:xfrm>
              <a:off x="3474120" y="4530760"/>
              <a:ext cx="873360" cy="3560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87A8D06F-C66B-4F46-9DDE-466E8DD8396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456480" y="4513120"/>
                <a:ext cx="9090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E9B25011-50A8-45E7-8A40-26479F37F668}"/>
                  </a:ext>
                </a:extLst>
              </p14:cNvPr>
              <p14:cNvContentPartPr/>
              <p14:nvPr/>
            </p14:nvContentPartPr>
            <p14:xfrm>
              <a:off x="5130480" y="4500520"/>
              <a:ext cx="360" cy="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E9B25011-50A8-45E7-8A40-26479F37F66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112480" y="448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5886D182-4FA3-4072-A01C-D48519DD607F}"/>
                  </a:ext>
                </a:extLst>
              </p14:cNvPr>
              <p14:cNvContentPartPr/>
              <p14:nvPr/>
            </p14:nvContentPartPr>
            <p14:xfrm>
              <a:off x="5841480" y="4653160"/>
              <a:ext cx="1317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5886D182-4FA3-4072-A01C-D48519DD607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823840" y="463516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2181CE14-EDF4-40A7-AC11-6E95F89A913A}"/>
                  </a:ext>
                </a:extLst>
              </p14:cNvPr>
              <p14:cNvContentPartPr/>
              <p14:nvPr/>
            </p14:nvContentPartPr>
            <p14:xfrm>
              <a:off x="5841480" y="4725880"/>
              <a:ext cx="153720" cy="190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2181CE14-EDF4-40A7-AC11-6E95F89A913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823840" y="4707880"/>
                <a:ext cx="1893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5F61874-6732-43AD-9E1E-F1B8738A2802}"/>
                  </a:ext>
                </a:extLst>
              </p14:cNvPr>
              <p14:cNvContentPartPr/>
              <p14:nvPr/>
            </p14:nvContentPartPr>
            <p14:xfrm>
              <a:off x="4861920" y="4562080"/>
              <a:ext cx="860040" cy="2538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5F61874-6732-43AD-9E1E-F1B8738A2802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843920" y="4544440"/>
                <a:ext cx="89568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1E2319A4-7FD6-44E3-9ED2-302AF7443492}"/>
                  </a:ext>
                </a:extLst>
              </p14:cNvPr>
              <p14:cNvContentPartPr/>
              <p14:nvPr/>
            </p14:nvContentPartPr>
            <p14:xfrm>
              <a:off x="6552840" y="4703560"/>
              <a:ext cx="123840" cy="108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1E2319A4-7FD6-44E3-9ED2-302AF744349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534840" y="4685920"/>
                <a:ext cx="159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F9DC822-58EA-461F-9654-C248E08433FF}"/>
                  </a:ext>
                </a:extLst>
              </p14:cNvPr>
              <p14:cNvContentPartPr/>
              <p14:nvPr/>
            </p14:nvContentPartPr>
            <p14:xfrm>
              <a:off x="6166920" y="4614640"/>
              <a:ext cx="246960" cy="2520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F9DC822-58EA-461F-9654-C248E08433FF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148920" y="4596640"/>
                <a:ext cx="2826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C32DAEE1-0E98-4B51-BBDC-000C74FBD7FB}"/>
                  </a:ext>
                </a:extLst>
              </p14:cNvPr>
              <p14:cNvContentPartPr/>
              <p14:nvPr/>
            </p14:nvContentPartPr>
            <p14:xfrm>
              <a:off x="6778920" y="4379560"/>
              <a:ext cx="614520" cy="7056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C32DAEE1-0E98-4B51-BBDC-000C74FBD7F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761270" y="4361560"/>
                <a:ext cx="650181" cy="74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DEFC48DC-FDB5-401D-A95F-B6DDDDA5AEBD}"/>
                  </a:ext>
                </a:extLst>
              </p14:cNvPr>
              <p14:cNvContentPartPr/>
              <p14:nvPr/>
            </p14:nvContentPartPr>
            <p14:xfrm>
              <a:off x="8798160" y="4754320"/>
              <a:ext cx="158040" cy="3420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DEFC48DC-FDB5-401D-A95F-B6DDDDA5AEBD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780201" y="4736680"/>
                <a:ext cx="193599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907E0C58-C68F-4EBB-9404-A49D240CCFA7}"/>
                  </a:ext>
                </a:extLst>
              </p14:cNvPr>
              <p14:cNvContentPartPr/>
              <p14:nvPr/>
            </p14:nvContentPartPr>
            <p14:xfrm>
              <a:off x="7579200" y="4419520"/>
              <a:ext cx="1135440" cy="7779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907E0C58-C68F-4EBB-9404-A49D240CCFA7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561200" y="4401512"/>
                <a:ext cx="1171080" cy="813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AE4FF9F-B695-465A-A7E2-3DBA7384B619}"/>
                  </a:ext>
                </a:extLst>
              </p14:cNvPr>
              <p14:cNvContentPartPr/>
              <p14:nvPr/>
            </p14:nvContentPartPr>
            <p14:xfrm>
              <a:off x="3582480" y="4998400"/>
              <a:ext cx="1471320" cy="486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AE4FF9F-B695-465A-A7E2-3DBA7384B619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564476" y="4980400"/>
                <a:ext cx="1506969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2C13938-502F-4A97-A6C2-7A1101522774}"/>
                  </a:ext>
                </a:extLst>
              </p14:cNvPr>
              <p14:cNvContentPartPr/>
              <p14:nvPr/>
            </p14:nvContentPartPr>
            <p14:xfrm>
              <a:off x="2225640" y="4994440"/>
              <a:ext cx="1083240" cy="319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2C13938-502F-4A97-A6C2-7A1101522774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207994" y="4976460"/>
                <a:ext cx="1118892" cy="3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A564DA4-CDA3-4F06-ABC2-BBA4E3769D92}"/>
                  </a:ext>
                </a:extLst>
              </p14:cNvPr>
              <p14:cNvContentPartPr/>
              <p14:nvPr/>
            </p14:nvContentPartPr>
            <p14:xfrm>
              <a:off x="497640" y="4925680"/>
              <a:ext cx="1441080" cy="5216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A564DA4-CDA3-4F06-ABC2-BBA4E3769D9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79644" y="4907680"/>
                <a:ext cx="1476711" cy="5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5C988DE-0166-453E-B595-3235D7D2E25A}"/>
                  </a:ext>
                </a:extLst>
              </p14:cNvPr>
              <p14:cNvContentPartPr/>
              <p14:nvPr/>
            </p14:nvContentPartPr>
            <p14:xfrm>
              <a:off x="5528640" y="5039080"/>
              <a:ext cx="1740960" cy="3470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5C988DE-0166-453E-B595-3235D7D2E25A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510640" y="5021080"/>
                <a:ext cx="1776600" cy="38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10505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14:cNvPr>
              <p14:cNvContentPartPr/>
              <p14:nvPr/>
            </p14:nvContentPartPr>
            <p14:xfrm>
              <a:off x="589080" y="172600"/>
              <a:ext cx="2174400" cy="45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080" y="154600"/>
                <a:ext cx="22100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14:cNvPr>
              <p14:cNvContentPartPr/>
              <p14:nvPr/>
            </p14:nvContentPartPr>
            <p14:xfrm>
              <a:off x="3250920" y="256120"/>
              <a:ext cx="1107000" cy="46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926" y="238120"/>
                <a:ext cx="1142628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14:cNvPr>
              <p14:cNvContentPartPr/>
              <p14:nvPr/>
            </p14:nvContentPartPr>
            <p14:xfrm>
              <a:off x="4433880" y="466360"/>
              <a:ext cx="270360" cy="334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5880" y="448360"/>
                <a:ext cx="306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14:cNvPr>
              <p14:cNvContentPartPr/>
              <p14:nvPr/>
            </p14:nvContentPartPr>
            <p14:xfrm>
              <a:off x="4786320" y="253600"/>
              <a:ext cx="59760" cy="37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8680" y="235600"/>
                <a:ext cx="95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14:cNvPr>
              <p14:cNvContentPartPr/>
              <p14:nvPr/>
            </p14:nvContentPartPr>
            <p14:xfrm>
              <a:off x="4886760" y="455560"/>
              <a:ext cx="194400" cy="22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8760" y="437920"/>
                <a:ext cx="230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14:cNvPr>
              <p14:cNvContentPartPr/>
              <p14:nvPr/>
            </p14:nvContentPartPr>
            <p14:xfrm>
              <a:off x="5384280" y="452320"/>
              <a:ext cx="387360" cy="408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6640" y="434680"/>
                <a:ext cx="4230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14:cNvPr>
              <p14:cNvContentPartPr/>
              <p14:nvPr/>
            </p14:nvContentPartPr>
            <p14:xfrm>
              <a:off x="5800800" y="477520"/>
              <a:ext cx="18540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3160" y="459880"/>
                <a:ext cx="221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14:cNvPr>
              <p14:cNvContentPartPr/>
              <p14:nvPr/>
            </p14:nvContentPartPr>
            <p14:xfrm>
              <a:off x="5983680" y="539080"/>
              <a:ext cx="298080" cy="12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6040" y="521440"/>
                <a:ext cx="333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14:cNvPr>
              <p14:cNvContentPartPr/>
              <p14:nvPr/>
            </p14:nvContentPartPr>
            <p14:xfrm>
              <a:off x="6299400" y="297520"/>
              <a:ext cx="234720" cy="37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760" y="279520"/>
                <a:ext cx="2703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14:cNvPr>
              <p14:cNvContentPartPr/>
              <p14:nvPr/>
            </p14:nvContentPartPr>
            <p14:xfrm>
              <a:off x="6552840" y="480400"/>
              <a:ext cx="173160" cy="13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4840" y="462400"/>
                <a:ext cx="208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14:cNvPr>
              <p14:cNvContentPartPr/>
              <p14:nvPr/>
            </p14:nvContentPartPr>
            <p14:xfrm>
              <a:off x="6826440" y="264040"/>
              <a:ext cx="27720" cy="314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08440" y="246040"/>
                <a:ext cx="63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14:cNvPr>
              <p14:cNvContentPartPr/>
              <p14:nvPr/>
            </p14:nvContentPartPr>
            <p14:xfrm>
              <a:off x="6927600" y="446560"/>
              <a:ext cx="191160" cy="17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9960" y="428920"/>
                <a:ext cx="2268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14:cNvPr>
              <p14:cNvContentPartPr/>
              <p14:nvPr/>
            </p14:nvContentPartPr>
            <p14:xfrm>
              <a:off x="7265640" y="461680"/>
              <a:ext cx="313560" cy="14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8000" y="444040"/>
                <a:ext cx="349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14:cNvPr>
              <p14:cNvContentPartPr/>
              <p14:nvPr/>
            </p14:nvContentPartPr>
            <p14:xfrm>
              <a:off x="914160" y="3372640"/>
              <a:ext cx="12960" cy="3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6160" y="3355000"/>
                <a:ext cx="48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14:cNvPr>
              <p14:cNvContentPartPr/>
              <p14:nvPr/>
            </p14:nvContentPartPr>
            <p14:xfrm>
              <a:off x="915960" y="3494320"/>
              <a:ext cx="37440" cy="407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960" y="3476680"/>
                <a:ext cx="730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14:cNvPr>
              <p14:cNvContentPartPr/>
              <p14:nvPr/>
            </p14:nvContentPartPr>
            <p14:xfrm>
              <a:off x="2001360" y="3439240"/>
              <a:ext cx="366840" cy="185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3360" y="3421240"/>
                <a:ext cx="402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14:cNvPr>
              <p14:cNvContentPartPr/>
              <p14:nvPr/>
            </p14:nvContentPartPr>
            <p14:xfrm>
              <a:off x="416280" y="1066480"/>
              <a:ext cx="2012760" cy="2235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8280" y="1048480"/>
                <a:ext cx="2048400" cy="22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14:cNvPr>
              <p14:cNvContentPartPr/>
              <p14:nvPr/>
            </p14:nvContentPartPr>
            <p14:xfrm>
              <a:off x="1015680" y="772000"/>
              <a:ext cx="1792800" cy="180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7680" y="754000"/>
                <a:ext cx="1828440" cy="18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14:cNvPr>
              <p14:cNvContentPartPr/>
              <p14:nvPr/>
            </p14:nvContentPartPr>
            <p14:xfrm>
              <a:off x="4429200" y="3126760"/>
              <a:ext cx="326160" cy="14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11560" y="3108760"/>
                <a:ext cx="361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14:cNvPr>
              <p14:cNvContentPartPr/>
              <p14:nvPr/>
            </p14:nvContentPartPr>
            <p14:xfrm>
              <a:off x="3453960" y="968920"/>
              <a:ext cx="1450080" cy="195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5960" y="951280"/>
                <a:ext cx="1485720" cy="19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14:cNvPr>
              <p14:cNvContentPartPr/>
              <p14:nvPr/>
            </p14:nvContentPartPr>
            <p14:xfrm>
              <a:off x="4642680" y="1827160"/>
              <a:ext cx="898920" cy="1068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25040" y="1809520"/>
                <a:ext cx="934560" cy="11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14:cNvPr>
              <p14:cNvContentPartPr/>
              <p14:nvPr/>
            </p14:nvContentPartPr>
            <p14:xfrm>
              <a:off x="5160720" y="2743000"/>
              <a:ext cx="957240" cy="763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43080" y="2725360"/>
                <a:ext cx="99288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14:cNvPr>
              <p14:cNvContentPartPr/>
              <p14:nvPr/>
            </p14:nvContentPartPr>
            <p14:xfrm>
              <a:off x="4571760" y="3382720"/>
              <a:ext cx="367920" cy="472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53760" y="3365080"/>
                <a:ext cx="40356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14:cNvPr>
              <p14:cNvContentPartPr/>
              <p14:nvPr/>
            </p14:nvContentPartPr>
            <p14:xfrm>
              <a:off x="4368720" y="2937400"/>
              <a:ext cx="241200" cy="59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50720" y="2919400"/>
                <a:ext cx="276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14:cNvPr>
              <p14:cNvContentPartPr/>
              <p14:nvPr/>
            </p14:nvContentPartPr>
            <p14:xfrm>
              <a:off x="5211840" y="2336200"/>
              <a:ext cx="230760" cy="90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94200" y="2318200"/>
                <a:ext cx="2664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14:cNvPr>
              <p14:cNvContentPartPr/>
              <p14:nvPr/>
            </p14:nvContentPartPr>
            <p14:xfrm>
              <a:off x="5079720" y="1551760"/>
              <a:ext cx="283680" cy="8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62080" y="1534120"/>
                <a:ext cx="3193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14:cNvPr>
              <p14:cNvContentPartPr/>
              <p14:nvPr/>
            </p14:nvContentPartPr>
            <p14:xfrm>
              <a:off x="5780640" y="994480"/>
              <a:ext cx="336960" cy="23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62640" y="976480"/>
                <a:ext cx="3726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14:cNvPr>
              <p14:cNvContentPartPr/>
              <p14:nvPr/>
            </p14:nvContentPartPr>
            <p14:xfrm>
              <a:off x="5831760" y="816280"/>
              <a:ext cx="233640" cy="77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13760" y="798640"/>
                <a:ext cx="2692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14:cNvPr>
              <p14:cNvContentPartPr/>
              <p14:nvPr/>
            </p14:nvContentPartPr>
            <p14:xfrm>
              <a:off x="6390480" y="1005280"/>
              <a:ext cx="17424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72480" y="987640"/>
                <a:ext cx="209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14:cNvPr>
              <p14:cNvContentPartPr/>
              <p14:nvPr/>
            </p14:nvContentPartPr>
            <p14:xfrm>
              <a:off x="6420720" y="1076560"/>
              <a:ext cx="175320" cy="21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402720" y="105856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14:cNvPr>
              <p14:cNvContentPartPr/>
              <p14:nvPr/>
            </p14:nvContentPartPr>
            <p14:xfrm>
              <a:off x="6735720" y="738880"/>
              <a:ext cx="249840" cy="43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17720" y="720880"/>
                <a:ext cx="2854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14:cNvPr>
              <p14:cNvContentPartPr/>
              <p14:nvPr/>
            </p14:nvContentPartPr>
            <p14:xfrm>
              <a:off x="7680720" y="641320"/>
              <a:ext cx="226440" cy="70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62720" y="623320"/>
                <a:ext cx="2620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14:cNvPr>
              <p14:cNvContentPartPr/>
              <p14:nvPr/>
            </p14:nvContentPartPr>
            <p14:xfrm>
              <a:off x="7578840" y="782440"/>
              <a:ext cx="498960" cy="288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61187" y="764800"/>
                <a:ext cx="534626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14:cNvPr>
              <p14:cNvContentPartPr/>
              <p14:nvPr/>
            </p14:nvContentPartPr>
            <p14:xfrm>
              <a:off x="7314600" y="853000"/>
              <a:ext cx="142560" cy="18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96960" y="835000"/>
                <a:ext cx="1782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14:cNvPr>
              <p14:cNvContentPartPr/>
              <p14:nvPr/>
            </p14:nvContentPartPr>
            <p14:xfrm>
              <a:off x="6727080" y="894760"/>
              <a:ext cx="425880" cy="190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09440" y="877120"/>
                <a:ext cx="4615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14:cNvPr>
              <p14:cNvContentPartPr/>
              <p14:nvPr/>
            </p14:nvContentPartPr>
            <p14:xfrm>
              <a:off x="6837240" y="1626280"/>
              <a:ext cx="16488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19600" y="1608280"/>
                <a:ext cx="200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14:cNvPr>
              <p14:cNvContentPartPr/>
              <p14:nvPr/>
            </p14:nvContentPartPr>
            <p14:xfrm>
              <a:off x="6847320" y="1716640"/>
              <a:ext cx="154080" cy="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29680" y="1698640"/>
                <a:ext cx="189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14:cNvPr>
              <p14:cNvContentPartPr/>
              <p14:nvPr/>
            </p14:nvContentPartPr>
            <p14:xfrm>
              <a:off x="6166200" y="1569400"/>
              <a:ext cx="529200" cy="217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48200" y="1551731"/>
                <a:ext cx="564840" cy="253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14:cNvPr>
              <p14:cNvContentPartPr/>
              <p14:nvPr/>
            </p14:nvContentPartPr>
            <p14:xfrm>
              <a:off x="7162680" y="1496320"/>
              <a:ext cx="1168560" cy="228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44680" y="1478320"/>
                <a:ext cx="12042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14:cNvPr>
              <p14:cNvContentPartPr/>
              <p14:nvPr/>
            </p14:nvContentPartPr>
            <p14:xfrm>
              <a:off x="8484600" y="1492000"/>
              <a:ext cx="25812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66600" y="1474360"/>
                <a:ext cx="2937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14:cNvPr>
              <p14:cNvContentPartPr/>
              <p14:nvPr/>
            </p14:nvContentPartPr>
            <p14:xfrm>
              <a:off x="6827160" y="2133160"/>
              <a:ext cx="1429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09160" y="2115520"/>
                <a:ext cx="178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14:cNvPr>
              <p14:cNvContentPartPr/>
              <p14:nvPr/>
            </p14:nvContentPartPr>
            <p14:xfrm>
              <a:off x="6837240" y="2204080"/>
              <a:ext cx="1414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19600" y="218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14:cNvPr>
              <p14:cNvContentPartPr/>
              <p14:nvPr/>
            </p14:nvContentPartPr>
            <p14:xfrm>
              <a:off x="7182480" y="2051800"/>
              <a:ext cx="550080" cy="155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164840" y="2034160"/>
                <a:ext cx="585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14:cNvPr>
              <p14:cNvContentPartPr/>
              <p14:nvPr/>
            </p14:nvContentPartPr>
            <p14:xfrm>
              <a:off x="6195000" y="2044960"/>
              <a:ext cx="458640" cy="232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77014" y="2027320"/>
                <a:ext cx="494252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14:cNvPr>
              <p14:cNvContentPartPr/>
              <p14:nvPr/>
            </p14:nvContentPartPr>
            <p14:xfrm>
              <a:off x="7855680" y="2029120"/>
              <a:ext cx="160560" cy="20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837680" y="2011120"/>
                <a:ext cx="196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14:cNvPr>
              <p14:cNvContentPartPr/>
              <p14:nvPr/>
            </p14:nvContentPartPr>
            <p14:xfrm>
              <a:off x="8148000" y="190960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130000" y="1891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14:cNvPr>
              <p14:cNvContentPartPr/>
              <p14:nvPr/>
            </p14:nvContentPartPr>
            <p14:xfrm>
              <a:off x="8118840" y="1980880"/>
              <a:ext cx="621360" cy="228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100850" y="1962880"/>
                <a:ext cx="656979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14:cNvPr>
              <p14:cNvContentPartPr/>
              <p14:nvPr/>
            </p14:nvContentPartPr>
            <p14:xfrm>
              <a:off x="6333240" y="2742640"/>
              <a:ext cx="189360" cy="225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315600" y="2725000"/>
                <a:ext cx="225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14:cNvPr>
              <p14:cNvContentPartPr/>
              <p14:nvPr/>
            </p14:nvContentPartPr>
            <p14:xfrm>
              <a:off x="6621240" y="2701600"/>
              <a:ext cx="307800" cy="278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603240" y="2683960"/>
                <a:ext cx="3434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14:cNvPr>
              <p14:cNvContentPartPr/>
              <p14:nvPr/>
            </p14:nvContentPartPr>
            <p14:xfrm>
              <a:off x="7142160" y="2824000"/>
              <a:ext cx="17172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24520" y="280636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14:cNvPr>
              <p14:cNvContentPartPr/>
              <p14:nvPr/>
            </p14:nvContentPartPr>
            <p14:xfrm>
              <a:off x="7152240" y="2906440"/>
              <a:ext cx="168120" cy="9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134240" y="2888440"/>
                <a:ext cx="2037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14:cNvPr>
              <p14:cNvContentPartPr/>
              <p14:nvPr/>
            </p14:nvContentPartPr>
            <p14:xfrm>
              <a:off x="7497840" y="2740120"/>
              <a:ext cx="477720" cy="206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479840" y="2722120"/>
                <a:ext cx="5133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14:cNvPr>
              <p14:cNvContentPartPr/>
              <p14:nvPr/>
            </p14:nvContentPartPr>
            <p14:xfrm>
              <a:off x="8168160" y="2650840"/>
              <a:ext cx="325080" cy="287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150500" y="2633200"/>
                <a:ext cx="3607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14:cNvPr>
              <p14:cNvContentPartPr/>
              <p14:nvPr/>
            </p14:nvContentPartPr>
            <p14:xfrm>
              <a:off x="6166920" y="3544720"/>
              <a:ext cx="509760" cy="24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148920" y="3526747"/>
                <a:ext cx="545400" cy="276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14:cNvPr>
              <p14:cNvContentPartPr/>
              <p14:nvPr/>
            </p14:nvContentPartPr>
            <p14:xfrm>
              <a:off x="6796560" y="3511960"/>
              <a:ext cx="1279440" cy="243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778920" y="3494320"/>
                <a:ext cx="1315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E138568-0EB3-4048-8011-6F8978017119}"/>
                  </a:ext>
                </a:extLst>
              </p14:cNvPr>
              <p14:cNvContentPartPr/>
              <p14:nvPr/>
            </p14:nvContentPartPr>
            <p14:xfrm>
              <a:off x="523200" y="3901120"/>
              <a:ext cx="203400" cy="487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E138568-0EB3-4048-8011-6F897801711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200" y="3883480"/>
                <a:ext cx="23904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5B1C8B9-A69E-41E8-BB10-45BF31F4DDE8}"/>
                  </a:ext>
                </a:extLst>
              </p14:cNvPr>
              <p14:cNvContentPartPr/>
              <p14:nvPr/>
            </p14:nvContentPartPr>
            <p14:xfrm>
              <a:off x="974280" y="4072480"/>
              <a:ext cx="293400" cy="286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5B1C8B9-A69E-41E8-BB10-45BF31F4DDE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56280" y="4054840"/>
                <a:ext cx="3290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6B6CF7F-FE24-47A9-9217-B685A565E8CE}"/>
                  </a:ext>
                </a:extLst>
              </p14:cNvPr>
              <p14:cNvContentPartPr/>
              <p14:nvPr/>
            </p14:nvContentPartPr>
            <p14:xfrm>
              <a:off x="1838280" y="4154920"/>
              <a:ext cx="185040" cy="11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6B6CF7F-FE24-47A9-9217-B685A565E8C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820640" y="4137280"/>
                <a:ext cx="220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362525E-6C77-44A6-8636-0BA4998C40EF}"/>
                  </a:ext>
                </a:extLst>
              </p14:cNvPr>
              <p14:cNvContentPartPr/>
              <p14:nvPr/>
            </p14:nvContentPartPr>
            <p14:xfrm>
              <a:off x="1848720" y="4239880"/>
              <a:ext cx="189000" cy="17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362525E-6C77-44A6-8636-0BA4998C40E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831080" y="4221880"/>
                <a:ext cx="224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DECB8A-4CB8-48BA-BE39-EABA4471B6EF}"/>
                  </a:ext>
                </a:extLst>
              </p14:cNvPr>
              <p14:cNvContentPartPr/>
              <p14:nvPr/>
            </p14:nvContentPartPr>
            <p14:xfrm>
              <a:off x="1394760" y="4032880"/>
              <a:ext cx="303120" cy="318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DECB8A-4CB8-48BA-BE39-EABA4471B6E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76760" y="4015260"/>
                <a:ext cx="338760" cy="3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CCD0FF2-EEDB-4784-8524-CADC484CE17C}"/>
                  </a:ext>
                </a:extLst>
              </p14:cNvPr>
              <p14:cNvContentPartPr/>
              <p14:nvPr/>
            </p14:nvContentPartPr>
            <p14:xfrm>
              <a:off x="2144640" y="4084000"/>
              <a:ext cx="749520" cy="241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CCD0FF2-EEDB-4784-8524-CADC484CE17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127000" y="4066000"/>
                <a:ext cx="7851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360E8BE-05AB-4AE9-AE2C-1A0B52EEE54F}"/>
                  </a:ext>
                </a:extLst>
              </p14:cNvPr>
              <p14:cNvContentPartPr/>
              <p14:nvPr/>
            </p14:nvContentPartPr>
            <p14:xfrm>
              <a:off x="3220320" y="4073920"/>
              <a:ext cx="294480" cy="27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360E8BE-05AB-4AE9-AE2C-1A0B52EEE54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202658" y="4056280"/>
                <a:ext cx="330164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A08CB9D-217B-445D-93E7-D3DDD8C7F2DA}"/>
                  </a:ext>
                </a:extLst>
              </p14:cNvPr>
              <p14:cNvContentPartPr/>
              <p14:nvPr/>
            </p14:nvContentPartPr>
            <p14:xfrm>
              <a:off x="3860760" y="4148440"/>
              <a:ext cx="834840" cy="311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A08CB9D-217B-445D-93E7-D3DDD8C7F2D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842768" y="4130440"/>
                <a:ext cx="870465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FE09E00-0C1F-4DBC-BA27-48391B1B3773}"/>
                  </a:ext>
                </a:extLst>
              </p14:cNvPr>
              <p14:cNvContentPartPr/>
              <p14:nvPr/>
            </p14:nvContentPartPr>
            <p14:xfrm>
              <a:off x="4873080" y="4113160"/>
              <a:ext cx="1256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FE09E00-0C1F-4DBC-BA27-48391B1B377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855440" y="4095520"/>
                <a:ext cx="1612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34A3A62-47A0-40B3-8ADE-081BCBEACCFD}"/>
                  </a:ext>
                </a:extLst>
              </p14:cNvPr>
              <p14:cNvContentPartPr/>
              <p14:nvPr/>
            </p14:nvContentPartPr>
            <p14:xfrm>
              <a:off x="5169000" y="4002640"/>
              <a:ext cx="2880" cy="27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34A3A62-47A0-40B3-8ADE-081BCBEACCF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151000" y="3984640"/>
                <a:ext cx="385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A5CC2A2-D868-460E-AEC8-0EDACF562433}"/>
                  </a:ext>
                </a:extLst>
              </p14:cNvPr>
              <p14:cNvContentPartPr/>
              <p14:nvPr/>
            </p14:nvContentPartPr>
            <p14:xfrm>
              <a:off x="5103480" y="4094440"/>
              <a:ext cx="710640" cy="216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A5CC2A2-D868-460E-AEC8-0EDACF56243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085480" y="4076410"/>
                <a:ext cx="746280" cy="252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2C1AFA1-C2CB-4165-AB7D-5DCDC62D48A1}"/>
                  </a:ext>
                </a:extLst>
              </p14:cNvPr>
              <p14:cNvContentPartPr/>
              <p14:nvPr/>
            </p14:nvContentPartPr>
            <p14:xfrm>
              <a:off x="5983680" y="4163200"/>
              <a:ext cx="190440" cy="14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2C1AFA1-C2CB-4165-AB7D-5DCDC62D48A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66040" y="4145560"/>
                <a:ext cx="2260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4FDF150-EB90-4EBD-9C6C-2CD654CD9692}"/>
                  </a:ext>
                </a:extLst>
              </p14:cNvPr>
              <p14:cNvContentPartPr/>
              <p14:nvPr/>
            </p14:nvContentPartPr>
            <p14:xfrm>
              <a:off x="6014280" y="4246360"/>
              <a:ext cx="171360" cy="11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4FDF150-EB90-4EBD-9C6C-2CD654CD969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996640" y="4228720"/>
                <a:ext cx="2070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48AE7D5-51EB-4F36-826E-8E74F50361F8}"/>
                  </a:ext>
                </a:extLst>
              </p14:cNvPr>
              <p14:cNvContentPartPr/>
              <p14:nvPr/>
            </p14:nvContentPartPr>
            <p14:xfrm>
              <a:off x="6328200" y="4025680"/>
              <a:ext cx="989640" cy="273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48AE7D5-51EB-4F36-826E-8E74F50361F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310554" y="4007680"/>
                <a:ext cx="1025293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8A3761-C2A2-4C39-A55B-C53C2A7DDDDC}"/>
                  </a:ext>
                </a:extLst>
              </p14:cNvPr>
              <p14:cNvContentPartPr/>
              <p14:nvPr/>
            </p14:nvContentPartPr>
            <p14:xfrm>
              <a:off x="7660200" y="4012720"/>
              <a:ext cx="375840" cy="279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8A3761-C2A2-4C39-A55B-C53C2A7DDDD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642560" y="3995080"/>
                <a:ext cx="4114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C556880-9781-4CDF-85ED-28F2E0706B01}"/>
                  </a:ext>
                </a:extLst>
              </p14:cNvPr>
              <p14:cNvContentPartPr/>
              <p14:nvPr/>
            </p14:nvContentPartPr>
            <p14:xfrm>
              <a:off x="416280" y="4703560"/>
              <a:ext cx="14364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C556880-9781-4CDF-85ED-28F2E0706B0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98280" y="468592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4FF1DF9-7379-47D0-A40C-D3128BCF3024}"/>
                  </a:ext>
                </a:extLst>
              </p14:cNvPr>
              <p14:cNvContentPartPr/>
              <p14:nvPr/>
            </p14:nvContentPartPr>
            <p14:xfrm>
              <a:off x="682320" y="4621840"/>
              <a:ext cx="181800" cy="344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4FF1DF9-7379-47D0-A40C-D3128BCF302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64320" y="4604200"/>
                <a:ext cx="21744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507D5C5-1D9A-43BC-961F-903626C15C28}"/>
                  </a:ext>
                </a:extLst>
              </p14:cNvPr>
              <p14:cNvContentPartPr/>
              <p14:nvPr/>
            </p14:nvContentPartPr>
            <p14:xfrm>
              <a:off x="1044840" y="4602040"/>
              <a:ext cx="84240" cy="185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507D5C5-1D9A-43BC-961F-903626C15C2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27200" y="4584040"/>
                <a:ext cx="1198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75C6140-0D6D-4FEC-9F4A-C7499AB7FDB7}"/>
                  </a:ext>
                </a:extLst>
              </p14:cNvPr>
              <p14:cNvContentPartPr/>
              <p14:nvPr/>
            </p14:nvContentPartPr>
            <p14:xfrm>
              <a:off x="1279560" y="4480360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75C6140-0D6D-4FEC-9F4A-C7499AB7FDB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261920" y="4462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F9984B1-72E0-4E99-B03C-329D334FF2BF}"/>
                  </a:ext>
                </a:extLst>
              </p14:cNvPr>
              <p14:cNvContentPartPr/>
              <p14:nvPr/>
            </p14:nvContentPartPr>
            <p14:xfrm>
              <a:off x="2072280" y="4621840"/>
              <a:ext cx="167760" cy="8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F9984B1-72E0-4E99-B03C-329D334FF2B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054640" y="4603840"/>
                <a:ext cx="203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32139A2-661C-48C1-A16E-E343B5561EF3}"/>
                  </a:ext>
                </a:extLst>
              </p14:cNvPr>
              <p14:cNvContentPartPr/>
              <p14:nvPr/>
            </p14:nvContentPartPr>
            <p14:xfrm>
              <a:off x="2102520" y="4684120"/>
              <a:ext cx="174960" cy="12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32139A2-661C-48C1-A16E-E343B5561EF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084880" y="4666480"/>
                <a:ext cx="210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2FBBDDE-EE1D-47B4-8AF8-BC9358C0D091}"/>
                  </a:ext>
                </a:extLst>
              </p14:cNvPr>
              <p14:cNvContentPartPr/>
              <p14:nvPr/>
            </p14:nvContentPartPr>
            <p14:xfrm>
              <a:off x="1298280" y="4539400"/>
              <a:ext cx="630720" cy="226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2FBBDDE-EE1D-47B4-8AF8-BC9358C0D09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280640" y="4521429"/>
                <a:ext cx="666360" cy="262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E0BAD10-6C98-4C40-AF93-8C510F8B51D5}"/>
                  </a:ext>
                </a:extLst>
              </p14:cNvPr>
              <p14:cNvContentPartPr/>
              <p14:nvPr/>
            </p14:nvContentPartPr>
            <p14:xfrm>
              <a:off x="2366760" y="4518880"/>
              <a:ext cx="264240" cy="234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E0BAD10-6C98-4C40-AF93-8C510F8B51D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349120" y="4501240"/>
                <a:ext cx="2998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9B0E6AF-B9A5-4C99-A597-E9A294F27EBE}"/>
                  </a:ext>
                </a:extLst>
              </p14:cNvPr>
              <p14:cNvContentPartPr/>
              <p14:nvPr/>
            </p14:nvContentPartPr>
            <p14:xfrm>
              <a:off x="2846640" y="4429600"/>
              <a:ext cx="28440" cy="47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9B0E6AF-B9A5-4C99-A597-E9A294F27EB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829000" y="4411600"/>
                <a:ext cx="64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A907377-57DE-409B-976D-2D1D3A530029}"/>
                  </a:ext>
                </a:extLst>
              </p14:cNvPr>
              <p14:cNvContentPartPr/>
              <p14:nvPr/>
            </p14:nvContentPartPr>
            <p14:xfrm>
              <a:off x="3002160" y="4419160"/>
              <a:ext cx="25560" cy="432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A907377-57DE-409B-976D-2D1D3A53002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984160" y="4401520"/>
                <a:ext cx="612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4F99C14-6B08-47DE-B682-0EFCFB65B82E}"/>
                  </a:ext>
                </a:extLst>
              </p14:cNvPr>
              <p14:cNvContentPartPr/>
              <p14:nvPr/>
            </p14:nvContentPartPr>
            <p14:xfrm>
              <a:off x="2771040" y="4543720"/>
              <a:ext cx="246960" cy="2426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4F99C14-6B08-47DE-B682-0EFCFB65B82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753040" y="4525720"/>
                <a:ext cx="2826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D64ABAE5-713C-4895-B143-79B6959E9BDA}"/>
                  </a:ext>
                </a:extLst>
              </p14:cNvPr>
              <p14:cNvContentPartPr/>
              <p14:nvPr/>
            </p14:nvContentPartPr>
            <p14:xfrm>
              <a:off x="8594760" y="6542880"/>
              <a:ext cx="12600" cy="122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D64ABAE5-713C-4895-B143-79B6959E9BD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8577120" y="6524880"/>
                <a:ext cx="482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07F56F0-FF1C-40C0-B4D9-38541F34004E}"/>
                  </a:ext>
                </a:extLst>
              </p14:cNvPr>
              <p14:cNvContentPartPr/>
              <p14:nvPr/>
            </p14:nvContentPartPr>
            <p14:xfrm>
              <a:off x="4490400" y="4642720"/>
              <a:ext cx="360" cy="187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07F56F0-FF1C-40C0-B4D9-38541F34004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472400" y="4624720"/>
                <a:ext cx="36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F8C8C4D-ABE6-48B1-85A9-818C0012F3D4}"/>
                  </a:ext>
                </a:extLst>
              </p14:cNvPr>
              <p14:cNvContentPartPr/>
              <p14:nvPr/>
            </p14:nvContentPartPr>
            <p14:xfrm>
              <a:off x="4510560" y="4774840"/>
              <a:ext cx="4320" cy="126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F8C8C4D-ABE6-48B1-85A9-818C0012F3D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492920" y="4756840"/>
                <a:ext cx="3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87A8D06F-C66B-4F46-9DDE-466E8DD83964}"/>
                  </a:ext>
                </a:extLst>
              </p14:cNvPr>
              <p14:cNvContentPartPr/>
              <p14:nvPr/>
            </p14:nvContentPartPr>
            <p14:xfrm>
              <a:off x="3474120" y="4530760"/>
              <a:ext cx="873360" cy="3560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87A8D06F-C66B-4F46-9DDE-466E8DD8396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456480" y="4513120"/>
                <a:ext cx="9090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E9B25011-50A8-45E7-8A40-26479F37F668}"/>
                  </a:ext>
                </a:extLst>
              </p14:cNvPr>
              <p14:cNvContentPartPr/>
              <p14:nvPr/>
            </p14:nvContentPartPr>
            <p14:xfrm>
              <a:off x="5130480" y="4500520"/>
              <a:ext cx="360" cy="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E9B25011-50A8-45E7-8A40-26479F37F66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112480" y="448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5886D182-4FA3-4072-A01C-D48519DD607F}"/>
                  </a:ext>
                </a:extLst>
              </p14:cNvPr>
              <p14:cNvContentPartPr/>
              <p14:nvPr/>
            </p14:nvContentPartPr>
            <p14:xfrm>
              <a:off x="5841480" y="4653160"/>
              <a:ext cx="1317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5886D182-4FA3-4072-A01C-D48519DD607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823840" y="463516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2181CE14-EDF4-40A7-AC11-6E95F89A913A}"/>
                  </a:ext>
                </a:extLst>
              </p14:cNvPr>
              <p14:cNvContentPartPr/>
              <p14:nvPr/>
            </p14:nvContentPartPr>
            <p14:xfrm>
              <a:off x="5841480" y="4725880"/>
              <a:ext cx="153720" cy="190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2181CE14-EDF4-40A7-AC11-6E95F89A913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823840" y="4707880"/>
                <a:ext cx="1893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5F61874-6732-43AD-9E1E-F1B8738A2802}"/>
                  </a:ext>
                </a:extLst>
              </p14:cNvPr>
              <p14:cNvContentPartPr/>
              <p14:nvPr/>
            </p14:nvContentPartPr>
            <p14:xfrm>
              <a:off x="4861920" y="4562080"/>
              <a:ext cx="860040" cy="2538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5F61874-6732-43AD-9E1E-F1B8738A2802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843920" y="4544440"/>
                <a:ext cx="89568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1E2319A4-7FD6-44E3-9ED2-302AF7443492}"/>
                  </a:ext>
                </a:extLst>
              </p14:cNvPr>
              <p14:cNvContentPartPr/>
              <p14:nvPr/>
            </p14:nvContentPartPr>
            <p14:xfrm>
              <a:off x="6552840" y="4703560"/>
              <a:ext cx="123840" cy="108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1E2319A4-7FD6-44E3-9ED2-302AF744349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534840" y="4685920"/>
                <a:ext cx="159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F9DC822-58EA-461F-9654-C248E08433FF}"/>
                  </a:ext>
                </a:extLst>
              </p14:cNvPr>
              <p14:cNvContentPartPr/>
              <p14:nvPr/>
            </p14:nvContentPartPr>
            <p14:xfrm>
              <a:off x="6166920" y="4614640"/>
              <a:ext cx="246960" cy="2520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F9DC822-58EA-461F-9654-C248E08433FF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148920" y="4596640"/>
                <a:ext cx="2826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C32DAEE1-0E98-4B51-BBDC-000C74FBD7FB}"/>
                  </a:ext>
                </a:extLst>
              </p14:cNvPr>
              <p14:cNvContentPartPr/>
              <p14:nvPr/>
            </p14:nvContentPartPr>
            <p14:xfrm>
              <a:off x="6778920" y="4379560"/>
              <a:ext cx="614520" cy="7056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C32DAEE1-0E98-4B51-BBDC-000C74FBD7F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761270" y="4361560"/>
                <a:ext cx="650181" cy="74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DEFC48DC-FDB5-401D-A95F-B6DDDDA5AEBD}"/>
                  </a:ext>
                </a:extLst>
              </p14:cNvPr>
              <p14:cNvContentPartPr/>
              <p14:nvPr/>
            </p14:nvContentPartPr>
            <p14:xfrm>
              <a:off x="8798160" y="4754320"/>
              <a:ext cx="158040" cy="3420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DEFC48DC-FDB5-401D-A95F-B6DDDDA5AEBD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780201" y="4736680"/>
                <a:ext cx="193599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907E0C58-C68F-4EBB-9404-A49D240CCFA7}"/>
                  </a:ext>
                </a:extLst>
              </p14:cNvPr>
              <p14:cNvContentPartPr/>
              <p14:nvPr/>
            </p14:nvContentPartPr>
            <p14:xfrm>
              <a:off x="7579200" y="4419520"/>
              <a:ext cx="1135440" cy="7779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907E0C58-C68F-4EBB-9404-A49D240CCFA7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561200" y="4401512"/>
                <a:ext cx="1171080" cy="813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AE4FF9F-B695-465A-A7E2-3DBA7384B619}"/>
                  </a:ext>
                </a:extLst>
              </p14:cNvPr>
              <p14:cNvContentPartPr/>
              <p14:nvPr/>
            </p14:nvContentPartPr>
            <p14:xfrm>
              <a:off x="3582480" y="4998400"/>
              <a:ext cx="1471320" cy="486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AE4FF9F-B695-465A-A7E2-3DBA7384B619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564476" y="4980400"/>
                <a:ext cx="1506969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2C13938-502F-4A97-A6C2-7A1101522774}"/>
                  </a:ext>
                </a:extLst>
              </p14:cNvPr>
              <p14:cNvContentPartPr/>
              <p14:nvPr/>
            </p14:nvContentPartPr>
            <p14:xfrm>
              <a:off x="2225640" y="4994440"/>
              <a:ext cx="1083240" cy="319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2C13938-502F-4A97-A6C2-7A1101522774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207994" y="4976460"/>
                <a:ext cx="1118892" cy="3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A564DA4-CDA3-4F06-ABC2-BBA4E3769D92}"/>
                  </a:ext>
                </a:extLst>
              </p14:cNvPr>
              <p14:cNvContentPartPr/>
              <p14:nvPr/>
            </p14:nvContentPartPr>
            <p14:xfrm>
              <a:off x="497640" y="4925680"/>
              <a:ext cx="1441080" cy="5216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A564DA4-CDA3-4F06-ABC2-BBA4E3769D9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79644" y="4907680"/>
                <a:ext cx="1476711" cy="5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5C988DE-0166-453E-B595-3235D7D2E25A}"/>
                  </a:ext>
                </a:extLst>
              </p14:cNvPr>
              <p14:cNvContentPartPr/>
              <p14:nvPr/>
            </p14:nvContentPartPr>
            <p14:xfrm>
              <a:off x="5528640" y="5039080"/>
              <a:ext cx="1740960" cy="3470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5C988DE-0166-453E-B595-3235D7D2E25A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510640" y="5021080"/>
                <a:ext cx="177660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DEC1EC3-CA35-45C5-AC8F-7E918AEE430B}"/>
                  </a:ext>
                </a:extLst>
              </p14:cNvPr>
              <p14:cNvContentPartPr/>
              <p14:nvPr/>
            </p14:nvContentPartPr>
            <p14:xfrm>
              <a:off x="415920" y="5585200"/>
              <a:ext cx="671040" cy="4017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DEC1EC3-CA35-45C5-AC8F-7E918AEE430B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97930" y="5567560"/>
                <a:ext cx="706661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09A3E6B-EA1A-495B-B8FD-473A4F663CA6}"/>
                  </a:ext>
                </a:extLst>
              </p14:cNvPr>
              <p14:cNvContentPartPr/>
              <p14:nvPr/>
            </p14:nvContentPartPr>
            <p14:xfrm>
              <a:off x="1743240" y="5658280"/>
              <a:ext cx="14400" cy="111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09A3E6B-EA1A-495B-B8FD-473A4F663CA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725600" y="5640280"/>
                <a:ext cx="50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6F54B15-3A31-4DBA-8087-98EF64817CD8}"/>
                  </a:ext>
                </a:extLst>
              </p14:cNvPr>
              <p14:cNvContentPartPr/>
              <p14:nvPr/>
            </p14:nvContentPartPr>
            <p14:xfrm>
              <a:off x="1848720" y="5669080"/>
              <a:ext cx="12240" cy="230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6F54B15-3A31-4DBA-8087-98EF64817CD8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831080" y="5651440"/>
                <a:ext cx="478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8849339-121E-4F46-87B3-1835987BD4D1}"/>
                  </a:ext>
                </a:extLst>
              </p14:cNvPr>
              <p14:cNvContentPartPr/>
              <p14:nvPr/>
            </p14:nvContentPartPr>
            <p14:xfrm>
              <a:off x="2082360" y="5824600"/>
              <a:ext cx="172080" cy="27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8849339-121E-4F46-87B3-1835987BD4D1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2064360" y="5806960"/>
                <a:ext cx="2077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14F2327-BAD5-48C6-B0DA-F99B8C1F9201}"/>
                  </a:ext>
                </a:extLst>
              </p14:cNvPr>
              <p14:cNvContentPartPr/>
              <p14:nvPr/>
            </p14:nvContentPartPr>
            <p14:xfrm>
              <a:off x="2123040" y="5925040"/>
              <a:ext cx="99360" cy="82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14F2327-BAD5-48C6-B0DA-F99B8C1F9201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105040" y="5907400"/>
                <a:ext cx="135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42AACB18-4A7E-4E9C-8ACA-7A9015AF418C}"/>
                  </a:ext>
                </a:extLst>
              </p14:cNvPr>
              <p14:cNvContentPartPr/>
              <p14:nvPr/>
            </p14:nvContentPartPr>
            <p14:xfrm>
              <a:off x="1665840" y="5841520"/>
              <a:ext cx="250560" cy="2959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42AACB18-4A7E-4E9C-8ACA-7A9015AF418C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648200" y="5823520"/>
                <a:ext cx="2862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45AAB55-98DE-487C-8E32-05E75A9513DC}"/>
                  </a:ext>
                </a:extLst>
              </p14:cNvPr>
              <p14:cNvContentPartPr/>
              <p14:nvPr/>
            </p14:nvContentPartPr>
            <p14:xfrm>
              <a:off x="2387280" y="5600680"/>
              <a:ext cx="1279440" cy="4158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45AAB55-98DE-487C-8E32-05E75A9513DC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2369280" y="5582664"/>
                <a:ext cx="1315080" cy="4514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573194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14:cNvPr>
              <p14:cNvContentPartPr/>
              <p14:nvPr/>
            </p14:nvContentPartPr>
            <p14:xfrm>
              <a:off x="589080" y="172600"/>
              <a:ext cx="2174400" cy="45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080" y="154600"/>
                <a:ext cx="22100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14:cNvPr>
              <p14:cNvContentPartPr/>
              <p14:nvPr/>
            </p14:nvContentPartPr>
            <p14:xfrm>
              <a:off x="3250920" y="256120"/>
              <a:ext cx="1107000" cy="46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926" y="238120"/>
                <a:ext cx="1142628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14:cNvPr>
              <p14:cNvContentPartPr/>
              <p14:nvPr/>
            </p14:nvContentPartPr>
            <p14:xfrm>
              <a:off x="4433880" y="466360"/>
              <a:ext cx="270360" cy="334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5880" y="448360"/>
                <a:ext cx="306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14:cNvPr>
              <p14:cNvContentPartPr/>
              <p14:nvPr/>
            </p14:nvContentPartPr>
            <p14:xfrm>
              <a:off x="4786320" y="253600"/>
              <a:ext cx="59760" cy="37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8680" y="235600"/>
                <a:ext cx="95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14:cNvPr>
              <p14:cNvContentPartPr/>
              <p14:nvPr/>
            </p14:nvContentPartPr>
            <p14:xfrm>
              <a:off x="4886760" y="455560"/>
              <a:ext cx="194400" cy="22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8760" y="437920"/>
                <a:ext cx="230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14:cNvPr>
              <p14:cNvContentPartPr/>
              <p14:nvPr/>
            </p14:nvContentPartPr>
            <p14:xfrm>
              <a:off x="5384280" y="452320"/>
              <a:ext cx="387360" cy="408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6640" y="434680"/>
                <a:ext cx="4230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14:cNvPr>
              <p14:cNvContentPartPr/>
              <p14:nvPr/>
            </p14:nvContentPartPr>
            <p14:xfrm>
              <a:off x="5800800" y="477520"/>
              <a:ext cx="18540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3160" y="459880"/>
                <a:ext cx="221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14:cNvPr>
              <p14:cNvContentPartPr/>
              <p14:nvPr/>
            </p14:nvContentPartPr>
            <p14:xfrm>
              <a:off x="5983680" y="539080"/>
              <a:ext cx="298080" cy="12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6040" y="521440"/>
                <a:ext cx="333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14:cNvPr>
              <p14:cNvContentPartPr/>
              <p14:nvPr/>
            </p14:nvContentPartPr>
            <p14:xfrm>
              <a:off x="6299400" y="297520"/>
              <a:ext cx="234720" cy="37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760" y="279520"/>
                <a:ext cx="2703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14:cNvPr>
              <p14:cNvContentPartPr/>
              <p14:nvPr/>
            </p14:nvContentPartPr>
            <p14:xfrm>
              <a:off x="6552840" y="480400"/>
              <a:ext cx="173160" cy="13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4840" y="462400"/>
                <a:ext cx="208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14:cNvPr>
              <p14:cNvContentPartPr/>
              <p14:nvPr/>
            </p14:nvContentPartPr>
            <p14:xfrm>
              <a:off x="6826440" y="264040"/>
              <a:ext cx="27720" cy="314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08440" y="246040"/>
                <a:ext cx="63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14:cNvPr>
              <p14:cNvContentPartPr/>
              <p14:nvPr/>
            </p14:nvContentPartPr>
            <p14:xfrm>
              <a:off x="6927600" y="446560"/>
              <a:ext cx="191160" cy="17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9960" y="428920"/>
                <a:ext cx="2268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14:cNvPr>
              <p14:cNvContentPartPr/>
              <p14:nvPr/>
            </p14:nvContentPartPr>
            <p14:xfrm>
              <a:off x="7265640" y="461680"/>
              <a:ext cx="313560" cy="14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8000" y="444040"/>
                <a:ext cx="349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14:cNvPr>
              <p14:cNvContentPartPr/>
              <p14:nvPr/>
            </p14:nvContentPartPr>
            <p14:xfrm>
              <a:off x="914160" y="3372640"/>
              <a:ext cx="12960" cy="3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6160" y="3355000"/>
                <a:ext cx="48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14:cNvPr>
              <p14:cNvContentPartPr/>
              <p14:nvPr/>
            </p14:nvContentPartPr>
            <p14:xfrm>
              <a:off x="915960" y="3494320"/>
              <a:ext cx="37440" cy="407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960" y="3476680"/>
                <a:ext cx="730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14:cNvPr>
              <p14:cNvContentPartPr/>
              <p14:nvPr/>
            </p14:nvContentPartPr>
            <p14:xfrm>
              <a:off x="2001360" y="3439240"/>
              <a:ext cx="366840" cy="185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3360" y="3421240"/>
                <a:ext cx="402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14:cNvPr>
              <p14:cNvContentPartPr/>
              <p14:nvPr/>
            </p14:nvContentPartPr>
            <p14:xfrm>
              <a:off x="416280" y="1066480"/>
              <a:ext cx="2012760" cy="2235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8280" y="1048480"/>
                <a:ext cx="2048400" cy="22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14:cNvPr>
              <p14:cNvContentPartPr/>
              <p14:nvPr/>
            </p14:nvContentPartPr>
            <p14:xfrm>
              <a:off x="1015680" y="772000"/>
              <a:ext cx="1792800" cy="180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7680" y="754000"/>
                <a:ext cx="1828440" cy="18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14:cNvPr>
              <p14:cNvContentPartPr/>
              <p14:nvPr/>
            </p14:nvContentPartPr>
            <p14:xfrm>
              <a:off x="4429200" y="3126760"/>
              <a:ext cx="326160" cy="14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11560" y="3108760"/>
                <a:ext cx="361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14:cNvPr>
              <p14:cNvContentPartPr/>
              <p14:nvPr/>
            </p14:nvContentPartPr>
            <p14:xfrm>
              <a:off x="3453960" y="968920"/>
              <a:ext cx="1450080" cy="195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5960" y="951280"/>
                <a:ext cx="1485720" cy="19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14:cNvPr>
              <p14:cNvContentPartPr/>
              <p14:nvPr/>
            </p14:nvContentPartPr>
            <p14:xfrm>
              <a:off x="4642680" y="1827160"/>
              <a:ext cx="898920" cy="1068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25040" y="1809520"/>
                <a:ext cx="934560" cy="11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14:cNvPr>
              <p14:cNvContentPartPr/>
              <p14:nvPr/>
            </p14:nvContentPartPr>
            <p14:xfrm>
              <a:off x="5160720" y="2743000"/>
              <a:ext cx="957240" cy="763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43080" y="2725360"/>
                <a:ext cx="99288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14:cNvPr>
              <p14:cNvContentPartPr/>
              <p14:nvPr/>
            </p14:nvContentPartPr>
            <p14:xfrm>
              <a:off x="4571760" y="3382720"/>
              <a:ext cx="367920" cy="472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53760" y="3365080"/>
                <a:ext cx="40356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14:cNvPr>
              <p14:cNvContentPartPr/>
              <p14:nvPr/>
            </p14:nvContentPartPr>
            <p14:xfrm>
              <a:off x="4368720" y="2937400"/>
              <a:ext cx="241200" cy="59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50720" y="2919400"/>
                <a:ext cx="276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14:cNvPr>
              <p14:cNvContentPartPr/>
              <p14:nvPr/>
            </p14:nvContentPartPr>
            <p14:xfrm>
              <a:off x="5211840" y="2336200"/>
              <a:ext cx="230760" cy="90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94200" y="2318200"/>
                <a:ext cx="2664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14:cNvPr>
              <p14:cNvContentPartPr/>
              <p14:nvPr/>
            </p14:nvContentPartPr>
            <p14:xfrm>
              <a:off x="5079720" y="1551760"/>
              <a:ext cx="283680" cy="8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62080" y="1534120"/>
                <a:ext cx="3193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14:cNvPr>
              <p14:cNvContentPartPr/>
              <p14:nvPr/>
            </p14:nvContentPartPr>
            <p14:xfrm>
              <a:off x="5780640" y="994480"/>
              <a:ext cx="336960" cy="23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62640" y="976480"/>
                <a:ext cx="3726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14:cNvPr>
              <p14:cNvContentPartPr/>
              <p14:nvPr/>
            </p14:nvContentPartPr>
            <p14:xfrm>
              <a:off x="5831760" y="816280"/>
              <a:ext cx="233640" cy="77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13760" y="798640"/>
                <a:ext cx="2692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14:cNvPr>
              <p14:cNvContentPartPr/>
              <p14:nvPr/>
            </p14:nvContentPartPr>
            <p14:xfrm>
              <a:off x="6390480" y="1005280"/>
              <a:ext cx="17424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72480" y="987640"/>
                <a:ext cx="209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14:cNvPr>
              <p14:cNvContentPartPr/>
              <p14:nvPr/>
            </p14:nvContentPartPr>
            <p14:xfrm>
              <a:off x="6420720" y="1076560"/>
              <a:ext cx="175320" cy="21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402720" y="105856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14:cNvPr>
              <p14:cNvContentPartPr/>
              <p14:nvPr/>
            </p14:nvContentPartPr>
            <p14:xfrm>
              <a:off x="6735720" y="738880"/>
              <a:ext cx="249840" cy="43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17720" y="720880"/>
                <a:ext cx="2854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14:cNvPr>
              <p14:cNvContentPartPr/>
              <p14:nvPr/>
            </p14:nvContentPartPr>
            <p14:xfrm>
              <a:off x="7680720" y="641320"/>
              <a:ext cx="226440" cy="70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62720" y="623320"/>
                <a:ext cx="2620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14:cNvPr>
              <p14:cNvContentPartPr/>
              <p14:nvPr/>
            </p14:nvContentPartPr>
            <p14:xfrm>
              <a:off x="7578840" y="782440"/>
              <a:ext cx="498960" cy="288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61187" y="764800"/>
                <a:ext cx="534626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14:cNvPr>
              <p14:cNvContentPartPr/>
              <p14:nvPr/>
            </p14:nvContentPartPr>
            <p14:xfrm>
              <a:off x="7314600" y="853000"/>
              <a:ext cx="142560" cy="18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96960" y="835000"/>
                <a:ext cx="1782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14:cNvPr>
              <p14:cNvContentPartPr/>
              <p14:nvPr/>
            </p14:nvContentPartPr>
            <p14:xfrm>
              <a:off x="6727080" y="894760"/>
              <a:ext cx="425880" cy="190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09440" y="877120"/>
                <a:ext cx="4615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14:cNvPr>
              <p14:cNvContentPartPr/>
              <p14:nvPr/>
            </p14:nvContentPartPr>
            <p14:xfrm>
              <a:off x="6837240" y="1626280"/>
              <a:ext cx="16488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19600" y="1608280"/>
                <a:ext cx="200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14:cNvPr>
              <p14:cNvContentPartPr/>
              <p14:nvPr/>
            </p14:nvContentPartPr>
            <p14:xfrm>
              <a:off x="6847320" y="1716640"/>
              <a:ext cx="154080" cy="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29680" y="1698640"/>
                <a:ext cx="189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14:cNvPr>
              <p14:cNvContentPartPr/>
              <p14:nvPr/>
            </p14:nvContentPartPr>
            <p14:xfrm>
              <a:off x="6166200" y="1569400"/>
              <a:ext cx="529200" cy="217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48200" y="1551731"/>
                <a:ext cx="564840" cy="253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14:cNvPr>
              <p14:cNvContentPartPr/>
              <p14:nvPr/>
            </p14:nvContentPartPr>
            <p14:xfrm>
              <a:off x="7162680" y="1496320"/>
              <a:ext cx="1168560" cy="228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44680" y="1478320"/>
                <a:ext cx="12042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14:cNvPr>
              <p14:cNvContentPartPr/>
              <p14:nvPr/>
            </p14:nvContentPartPr>
            <p14:xfrm>
              <a:off x="8484600" y="1492000"/>
              <a:ext cx="25812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66600" y="1474360"/>
                <a:ext cx="2937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14:cNvPr>
              <p14:cNvContentPartPr/>
              <p14:nvPr/>
            </p14:nvContentPartPr>
            <p14:xfrm>
              <a:off x="6827160" y="2133160"/>
              <a:ext cx="1429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09160" y="2115520"/>
                <a:ext cx="178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14:cNvPr>
              <p14:cNvContentPartPr/>
              <p14:nvPr/>
            </p14:nvContentPartPr>
            <p14:xfrm>
              <a:off x="6837240" y="2204080"/>
              <a:ext cx="1414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19600" y="218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14:cNvPr>
              <p14:cNvContentPartPr/>
              <p14:nvPr/>
            </p14:nvContentPartPr>
            <p14:xfrm>
              <a:off x="7182480" y="2051800"/>
              <a:ext cx="550080" cy="155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164840" y="2034160"/>
                <a:ext cx="585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14:cNvPr>
              <p14:cNvContentPartPr/>
              <p14:nvPr/>
            </p14:nvContentPartPr>
            <p14:xfrm>
              <a:off x="6195000" y="2044960"/>
              <a:ext cx="458640" cy="232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77014" y="2027320"/>
                <a:ext cx="494252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14:cNvPr>
              <p14:cNvContentPartPr/>
              <p14:nvPr/>
            </p14:nvContentPartPr>
            <p14:xfrm>
              <a:off x="7855680" y="2029120"/>
              <a:ext cx="160560" cy="20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837680" y="2011120"/>
                <a:ext cx="196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14:cNvPr>
              <p14:cNvContentPartPr/>
              <p14:nvPr/>
            </p14:nvContentPartPr>
            <p14:xfrm>
              <a:off x="8148000" y="190960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130000" y="1891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14:cNvPr>
              <p14:cNvContentPartPr/>
              <p14:nvPr/>
            </p14:nvContentPartPr>
            <p14:xfrm>
              <a:off x="8118840" y="1980880"/>
              <a:ext cx="621360" cy="228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100850" y="1962880"/>
                <a:ext cx="656979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14:cNvPr>
              <p14:cNvContentPartPr/>
              <p14:nvPr/>
            </p14:nvContentPartPr>
            <p14:xfrm>
              <a:off x="6333240" y="2742640"/>
              <a:ext cx="189360" cy="225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315600" y="2725000"/>
                <a:ext cx="225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14:cNvPr>
              <p14:cNvContentPartPr/>
              <p14:nvPr/>
            </p14:nvContentPartPr>
            <p14:xfrm>
              <a:off x="6621240" y="2701600"/>
              <a:ext cx="307800" cy="278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603240" y="2683960"/>
                <a:ext cx="3434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14:cNvPr>
              <p14:cNvContentPartPr/>
              <p14:nvPr/>
            </p14:nvContentPartPr>
            <p14:xfrm>
              <a:off x="7142160" y="2824000"/>
              <a:ext cx="17172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24520" y="280636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14:cNvPr>
              <p14:cNvContentPartPr/>
              <p14:nvPr/>
            </p14:nvContentPartPr>
            <p14:xfrm>
              <a:off x="7152240" y="2906440"/>
              <a:ext cx="168120" cy="9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134240" y="2888440"/>
                <a:ext cx="2037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14:cNvPr>
              <p14:cNvContentPartPr/>
              <p14:nvPr/>
            </p14:nvContentPartPr>
            <p14:xfrm>
              <a:off x="7497840" y="2740120"/>
              <a:ext cx="477720" cy="206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479840" y="2722120"/>
                <a:ext cx="5133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14:cNvPr>
              <p14:cNvContentPartPr/>
              <p14:nvPr/>
            </p14:nvContentPartPr>
            <p14:xfrm>
              <a:off x="8168160" y="2650840"/>
              <a:ext cx="325080" cy="287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150500" y="2633200"/>
                <a:ext cx="3607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14:cNvPr>
              <p14:cNvContentPartPr/>
              <p14:nvPr/>
            </p14:nvContentPartPr>
            <p14:xfrm>
              <a:off x="6166920" y="3544720"/>
              <a:ext cx="509760" cy="24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148920" y="3526747"/>
                <a:ext cx="545400" cy="276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14:cNvPr>
              <p14:cNvContentPartPr/>
              <p14:nvPr/>
            </p14:nvContentPartPr>
            <p14:xfrm>
              <a:off x="6796560" y="3511960"/>
              <a:ext cx="1279440" cy="243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778920" y="3494320"/>
                <a:ext cx="1315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E138568-0EB3-4048-8011-6F8978017119}"/>
                  </a:ext>
                </a:extLst>
              </p14:cNvPr>
              <p14:cNvContentPartPr/>
              <p14:nvPr/>
            </p14:nvContentPartPr>
            <p14:xfrm>
              <a:off x="523200" y="3901120"/>
              <a:ext cx="203400" cy="487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E138568-0EB3-4048-8011-6F897801711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200" y="3883480"/>
                <a:ext cx="23904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5B1C8B9-A69E-41E8-BB10-45BF31F4DDE8}"/>
                  </a:ext>
                </a:extLst>
              </p14:cNvPr>
              <p14:cNvContentPartPr/>
              <p14:nvPr/>
            </p14:nvContentPartPr>
            <p14:xfrm>
              <a:off x="974280" y="4072480"/>
              <a:ext cx="293400" cy="286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5B1C8B9-A69E-41E8-BB10-45BF31F4DDE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56280" y="4054840"/>
                <a:ext cx="3290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6B6CF7F-FE24-47A9-9217-B685A565E8CE}"/>
                  </a:ext>
                </a:extLst>
              </p14:cNvPr>
              <p14:cNvContentPartPr/>
              <p14:nvPr/>
            </p14:nvContentPartPr>
            <p14:xfrm>
              <a:off x="1838280" y="4154920"/>
              <a:ext cx="185040" cy="11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6B6CF7F-FE24-47A9-9217-B685A565E8C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820640" y="4137280"/>
                <a:ext cx="220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362525E-6C77-44A6-8636-0BA4998C40EF}"/>
                  </a:ext>
                </a:extLst>
              </p14:cNvPr>
              <p14:cNvContentPartPr/>
              <p14:nvPr/>
            </p14:nvContentPartPr>
            <p14:xfrm>
              <a:off x="1848720" y="4239880"/>
              <a:ext cx="189000" cy="17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362525E-6C77-44A6-8636-0BA4998C40E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831080" y="4221880"/>
                <a:ext cx="224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DECB8A-4CB8-48BA-BE39-EABA4471B6EF}"/>
                  </a:ext>
                </a:extLst>
              </p14:cNvPr>
              <p14:cNvContentPartPr/>
              <p14:nvPr/>
            </p14:nvContentPartPr>
            <p14:xfrm>
              <a:off x="1394760" y="4032880"/>
              <a:ext cx="303120" cy="318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DECB8A-4CB8-48BA-BE39-EABA4471B6E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76760" y="4015260"/>
                <a:ext cx="338760" cy="3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CCD0FF2-EEDB-4784-8524-CADC484CE17C}"/>
                  </a:ext>
                </a:extLst>
              </p14:cNvPr>
              <p14:cNvContentPartPr/>
              <p14:nvPr/>
            </p14:nvContentPartPr>
            <p14:xfrm>
              <a:off x="2144640" y="4084000"/>
              <a:ext cx="749520" cy="241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CCD0FF2-EEDB-4784-8524-CADC484CE17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127000" y="4066000"/>
                <a:ext cx="7851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360E8BE-05AB-4AE9-AE2C-1A0B52EEE54F}"/>
                  </a:ext>
                </a:extLst>
              </p14:cNvPr>
              <p14:cNvContentPartPr/>
              <p14:nvPr/>
            </p14:nvContentPartPr>
            <p14:xfrm>
              <a:off x="3220320" y="4073920"/>
              <a:ext cx="294480" cy="27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360E8BE-05AB-4AE9-AE2C-1A0B52EEE54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202658" y="4056280"/>
                <a:ext cx="330164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A08CB9D-217B-445D-93E7-D3DDD8C7F2DA}"/>
                  </a:ext>
                </a:extLst>
              </p14:cNvPr>
              <p14:cNvContentPartPr/>
              <p14:nvPr/>
            </p14:nvContentPartPr>
            <p14:xfrm>
              <a:off x="3860760" y="4148440"/>
              <a:ext cx="834840" cy="311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A08CB9D-217B-445D-93E7-D3DDD8C7F2D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842768" y="4130440"/>
                <a:ext cx="870465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FE09E00-0C1F-4DBC-BA27-48391B1B3773}"/>
                  </a:ext>
                </a:extLst>
              </p14:cNvPr>
              <p14:cNvContentPartPr/>
              <p14:nvPr/>
            </p14:nvContentPartPr>
            <p14:xfrm>
              <a:off x="4873080" y="4113160"/>
              <a:ext cx="1256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FE09E00-0C1F-4DBC-BA27-48391B1B377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855440" y="4095520"/>
                <a:ext cx="1612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34A3A62-47A0-40B3-8ADE-081BCBEACCFD}"/>
                  </a:ext>
                </a:extLst>
              </p14:cNvPr>
              <p14:cNvContentPartPr/>
              <p14:nvPr/>
            </p14:nvContentPartPr>
            <p14:xfrm>
              <a:off x="5169000" y="4002640"/>
              <a:ext cx="2880" cy="27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34A3A62-47A0-40B3-8ADE-081BCBEACCF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151000" y="3984640"/>
                <a:ext cx="385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A5CC2A2-D868-460E-AEC8-0EDACF562433}"/>
                  </a:ext>
                </a:extLst>
              </p14:cNvPr>
              <p14:cNvContentPartPr/>
              <p14:nvPr/>
            </p14:nvContentPartPr>
            <p14:xfrm>
              <a:off x="5103480" y="4094440"/>
              <a:ext cx="710640" cy="216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A5CC2A2-D868-460E-AEC8-0EDACF56243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085480" y="4076410"/>
                <a:ext cx="746280" cy="252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2C1AFA1-C2CB-4165-AB7D-5DCDC62D48A1}"/>
                  </a:ext>
                </a:extLst>
              </p14:cNvPr>
              <p14:cNvContentPartPr/>
              <p14:nvPr/>
            </p14:nvContentPartPr>
            <p14:xfrm>
              <a:off x="5983680" y="4163200"/>
              <a:ext cx="190440" cy="14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2C1AFA1-C2CB-4165-AB7D-5DCDC62D48A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66040" y="4145560"/>
                <a:ext cx="2260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4FDF150-EB90-4EBD-9C6C-2CD654CD9692}"/>
                  </a:ext>
                </a:extLst>
              </p14:cNvPr>
              <p14:cNvContentPartPr/>
              <p14:nvPr/>
            </p14:nvContentPartPr>
            <p14:xfrm>
              <a:off x="6014280" y="4246360"/>
              <a:ext cx="171360" cy="11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4FDF150-EB90-4EBD-9C6C-2CD654CD969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996640" y="4228720"/>
                <a:ext cx="2070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48AE7D5-51EB-4F36-826E-8E74F50361F8}"/>
                  </a:ext>
                </a:extLst>
              </p14:cNvPr>
              <p14:cNvContentPartPr/>
              <p14:nvPr/>
            </p14:nvContentPartPr>
            <p14:xfrm>
              <a:off x="6328200" y="4025680"/>
              <a:ext cx="989640" cy="273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48AE7D5-51EB-4F36-826E-8E74F50361F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310554" y="4007680"/>
                <a:ext cx="1025293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8A3761-C2A2-4C39-A55B-C53C2A7DDDDC}"/>
                  </a:ext>
                </a:extLst>
              </p14:cNvPr>
              <p14:cNvContentPartPr/>
              <p14:nvPr/>
            </p14:nvContentPartPr>
            <p14:xfrm>
              <a:off x="7660200" y="4012720"/>
              <a:ext cx="375840" cy="279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8A3761-C2A2-4C39-A55B-C53C2A7DDDD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642560" y="3995080"/>
                <a:ext cx="4114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C556880-9781-4CDF-85ED-28F2E0706B01}"/>
                  </a:ext>
                </a:extLst>
              </p14:cNvPr>
              <p14:cNvContentPartPr/>
              <p14:nvPr/>
            </p14:nvContentPartPr>
            <p14:xfrm>
              <a:off x="416280" y="4703560"/>
              <a:ext cx="14364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C556880-9781-4CDF-85ED-28F2E0706B0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98280" y="468592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4FF1DF9-7379-47D0-A40C-D3128BCF3024}"/>
                  </a:ext>
                </a:extLst>
              </p14:cNvPr>
              <p14:cNvContentPartPr/>
              <p14:nvPr/>
            </p14:nvContentPartPr>
            <p14:xfrm>
              <a:off x="682320" y="4621840"/>
              <a:ext cx="181800" cy="344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4FF1DF9-7379-47D0-A40C-D3128BCF302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64320" y="4604200"/>
                <a:ext cx="21744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507D5C5-1D9A-43BC-961F-903626C15C28}"/>
                  </a:ext>
                </a:extLst>
              </p14:cNvPr>
              <p14:cNvContentPartPr/>
              <p14:nvPr/>
            </p14:nvContentPartPr>
            <p14:xfrm>
              <a:off x="1044840" y="4602040"/>
              <a:ext cx="84240" cy="185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507D5C5-1D9A-43BC-961F-903626C15C2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27200" y="4584040"/>
                <a:ext cx="1198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75C6140-0D6D-4FEC-9F4A-C7499AB7FDB7}"/>
                  </a:ext>
                </a:extLst>
              </p14:cNvPr>
              <p14:cNvContentPartPr/>
              <p14:nvPr/>
            </p14:nvContentPartPr>
            <p14:xfrm>
              <a:off x="1279560" y="4480360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75C6140-0D6D-4FEC-9F4A-C7499AB7FDB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261920" y="4462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F9984B1-72E0-4E99-B03C-329D334FF2BF}"/>
                  </a:ext>
                </a:extLst>
              </p14:cNvPr>
              <p14:cNvContentPartPr/>
              <p14:nvPr/>
            </p14:nvContentPartPr>
            <p14:xfrm>
              <a:off x="2072280" y="4621840"/>
              <a:ext cx="167760" cy="8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F9984B1-72E0-4E99-B03C-329D334FF2B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054640" y="4603840"/>
                <a:ext cx="203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32139A2-661C-48C1-A16E-E343B5561EF3}"/>
                  </a:ext>
                </a:extLst>
              </p14:cNvPr>
              <p14:cNvContentPartPr/>
              <p14:nvPr/>
            </p14:nvContentPartPr>
            <p14:xfrm>
              <a:off x="2102520" y="4684120"/>
              <a:ext cx="174960" cy="12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32139A2-661C-48C1-A16E-E343B5561EF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084880" y="4666480"/>
                <a:ext cx="210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2FBBDDE-EE1D-47B4-8AF8-BC9358C0D091}"/>
                  </a:ext>
                </a:extLst>
              </p14:cNvPr>
              <p14:cNvContentPartPr/>
              <p14:nvPr/>
            </p14:nvContentPartPr>
            <p14:xfrm>
              <a:off x="1298280" y="4539400"/>
              <a:ext cx="630720" cy="226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2FBBDDE-EE1D-47B4-8AF8-BC9358C0D09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280640" y="4521429"/>
                <a:ext cx="666360" cy="262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E0BAD10-6C98-4C40-AF93-8C510F8B51D5}"/>
                  </a:ext>
                </a:extLst>
              </p14:cNvPr>
              <p14:cNvContentPartPr/>
              <p14:nvPr/>
            </p14:nvContentPartPr>
            <p14:xfrm>
              <a:off x="2366760" y="4518880"/>
              <a:ext cx="264240" cy="234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E0BAD10-6C98-4C40-AF93-8C510F8B51D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349120" y="4501240"/>
                <a:ext cx="2998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9B0E6AF-B9A5-4C99-A597-E9A294F27EBE}"/>
                  </a:ext>
                </a:extLst>
              </p14:cNvPr>
              <p14:cNvContentPartPr/>
              <p14:nvPr/>
            </p14:nvContentPartPr>
            <p14:xfrm>
              <a:off x="2846640" y="4429600"/>
              <a:ext cx="28440" cy="47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9B0E6AF-B9A5-4C99-A597-E9A294F27EB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829000" y="4411600"/>
                <a:ext cx="64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A907377-57DE-409B-976D-2D1D3A530029}"/>
                  </a:ext>
                </a:extLst>
              </p14:cNvPr>
              <p14:cNvContentPartPr/>
              <p14:nvPr/>
            </p14:nvContentPartPr>
            <p14:xfrm>
              <a:off x="3002160" y="4419160"/>
              <a:ext cx="25560" cy="432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A907377-57DE-409B-976D-2D1D3A53002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984160" y="4401520"/>
                <a:ext cx="612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4F99C14-6B08-47DE-B682-0EFCFB65B82E}"/>
                  </a:ext>
                </a:extLst>
              </p14:cNvPr>
              <p14:cNvContentPartPr/>
              <p14:nvPr/>
            </p14:nvContentPartPr>
            <p14:xfrm>
              <a:off x="2771040" y="4543720"/>
              <a:ext cx="246960" cy="2426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4F99C14-6B08-47DE-B682-0EFCFB65B82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753040" y="4525720"/>
                <a:ext cx="2826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D64ABAE5-713C-4895-B143-79B6959E9BDA}"/>
                  </a:ext>
                </a:extLst>
              </p14:cNvPr>
              <p14:cNvContentPartPr/>
              <p14:nvPr/>
            </p14:nvContentPartPr>
            <p14:xfrm>
              <a:off x="8594760" y="6542880"/>
              <a:ext cx="12600" cy="122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D64ABAE5-713C-4895-B143-79B6959E9BD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8577120" y="6524880"/>
                <a:ext cx="482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07F56F0-FF1C-40C0-B4D9-38541F34004E}"/>
                  </a:ext>
                </a:extLst>
              </p14:cNvPr>
              <p14:cNvContentPartPr/>
              <p14:nvPr/>
            </p14:nvContentPartPr>
            <p14:xfrm>
              <a:off x="4490400" y="4642720"/>
              <a:ext cx="360" cy="187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07F56F0-FF1C-40C0-B4D9-38541F34004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472400" y="4624720"/>
                <a:ext cx="36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F8C8C4D-ABE6-48B1-85A9-818C0012F3D4}"/>
                  </a:ext>
                </a:extLst>
              </p14:cNvPr>
              <p14:cNvContentPartPr/>
              <p14:nvPr/>
            </p14:nvContentPartPr>
            <p14:xfrm>
              <a:off x="4510560" y="4774840"/>
              <a:ext cx="4320" cy="126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F8C8C4D-ABE6-48B1-85A9-818C0012F3D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492920" y="4756840"/>
                <a:ext cx="3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87A8D06F-C66B-4F46-9DDE-466E8DD83964}"/>
                  </a:ext>
                </a:extLst>
              </p14:cNvPr>
              <p14:cNvContentPartPr/>
              <p14:nvPr/>
            </p14:nvContentPartPr>
            <p14:xfrm>
              <a:off x="3474120" y="4530760"/>
              <a:ext cx="873360" cy="3560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87A8D06F-C66B-4F46-9DDE-466E8DD8396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456480" y="4513120"/>
                <a:ext cx="9090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E9B25011-50A8-45E7-8A40-26479F37F668}"/>
                  </a:ext>
                </a:extLst>
              </p14:cNvPr>
              <p14:cNvContentPartPr/>
              <p14:nvPr/>
            </p14:nvContentPartPr>
            <p14:xfrm>
              <a:off x="5130480" y="4500520"/>
              <a:ext cx="360" cy="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E9B25011-50A8-45E7-8A40-26479F37F66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112480" y="448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5886D182-4FA3-4072-A01C-D48519DD607F}"/>
                  </a:ext>
                </a:extLst>
              </p14:cNvPr>
              <p14:cNvContentPartPr/>
              <p14:nvPr/>
            </p14:nvContentPartPr>
            <p14:xfrm>
              <a:off x="5841480" y="4653160"/>
              <a:ext cx="1317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5886D182-4FA3-4072-A01C-D48519DD607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823840" y="463516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2181CE14-EDF4-40A7-AC11-6E95F89A913A}"/>
                  </a:ext>
                </a:extLst>
              </p14:cNvPr>
              <p14:cNvContentPartPr/>
              <p14:nvPr/>
            </p14:nvContentPartPr>
            <p14:xfrm>
              <a:off x="5841480" y="4725880"/>
              <a:ext cx="153720" cy="190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2181CE14-EDF4-40A7-AC11-6E95F89A913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823840" y="4707880"/>
                <a:ext cx="1893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5F61874-6732-43AD-9E1E-F1B8738A2802}"/>
                  </a:ext>
                </a:extLst>
              </p14:cNvPr>
              <p14:cNvContentPartPr/>
              <p14:nvPr/>
            </p14:nvContentPartPr>
            <p14:xfrm>
              <a:off x="4861920" y="4562080"/>
              <a:ext cx="860040" cy="2538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5F61874-6732-43AD-9E1E-F1B8738A2802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843920" y="4544440"/>
                <a:ext cx="89568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1E2319A4-7FD6-44E3-9ED2-302AF7443492}"/>
                  </a:ext>
                </a:extLst>
              </p14:cNvPr>
              <p14:cNvContentPartPr/>
              <p14:nvPr/>
            </p14:nvContentPartPr>
            <p14:xfrm>
              <a:off x="6552840" y="4703560"/>
              <a:ext cx="123840" cy="108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1E2319A4-7FD6-44E3-9ED2-302AF744349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534840" y="4685920"/>
                <a:ext cx="159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F9DC822-58EA-461F-9654-C248E08433FF}"/>
                  </a:ext>
                </a:extLst>
              </p14:cNvPr>
              <p14:cNvContentPartPr/>
              <p14:nvPr/>
            </p14:nvContentPartPr>
            <p14:xfrm>
              <a:off x="6166920" y="4614640"/>
              <a:ext cx="246960" cy="2520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F9DC822-58EA-461F-9654-C248E08433FF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148920" y="4596640"/>
                <a:ext cx="2826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C32DAEE1-0E98-4B51-BBDC-000C74FBD7FB}"/>
                  </a:ext>
                </a:extLst>
              </p14:cNvPr>
              <p14:cNvContentPartPr/>
              <p14:nvPr/>
            </p14:nvContentPartPr>
            <p14:xfrm>
              <a:off x="6778920" y="4379560"/>
              <a:ext cx="614520" cy="7056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C32DAEE1-0E98-4B51-BBDC-000C74FBD7F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761270" y="4361560"/>
                <a:ext cx="650181" cy="74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DEFC48DC-FDB5-401D-A95F-B6DDDDA5AEBD}"/>
                  </a:ext>
                </a:extLst>
              </p14:cNvPr>
              <p14:cNvContentPartPr/>
              <p14:nvPr/>
            </p14:nvContentPartPr>
            <p14:xfrm>
              <a:off x="8798160" y="4754320"/>
              <a:ext cx="158040" cy="3420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DEFC48DC-FDB5-401D-A95F-B6DDDDA5AEBD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780201" y="4736680"/>
                <a:ext cx="193599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907E0C58-C68F-4EBB-9404-A49D240CCFA7}"/>
                  </a:ext>
                </a:extLst>
              </p14:cNvPr>
              <p14:cNvContentPartPr/>
              <p14:nvPr/>
            </p14:nvContentPartPr>
            <p14:xfrm>
              <a:off x="7579200" y="4419520"/>
              <a:ext cx="1135440" cy="7779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907E0C58-C68F-4EBB-9404-A49D240CCFA7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561200" y="4401512"/>
                <a:ext cx="1171080" cy="813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AE4FF9F-B695-465A-A7E2-3DBA7384B619}"/>
                  </a:ext>
                </a:extLst>
              </p14:cNvPr>
              <p14:cNvContentPartPr/>
              <p14:nvPr/>
            </p14:nvContentPartPr>
            <p14:xfrm>
              <a:off x="3582480" y="4998400"/>
              <a:ext cx="1471320" cy="486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AE4FF9F-B695-465A-A7E2-3DBA7384B619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564476" y="4980400"/>
                <a:ext cx="1506969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2C13938-502F-4A97-A6C2-7A1101522774}"/>
                  </a:ext>
                </a:extLst>
              </p14:cNvPr>
              <p14:cNvContentPartPr/>
              <p14:nvPr/>
            </p14:nvContentPartPr>
            <p14:xfrm>
              <a:off x="2225640" y="4994440"/>
              <a:ext cx="1083240" cy="319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2C13938-502F-4A97-A6C2-7A1101522774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207994" y="4976460"/>
                <a:ext cx="1118892" cy="3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A564DA4-CDA3-4F06-ABC2-BBA4E3769D92}"/>
                  </a:ext>
                </a:extLst>
              </p14:cNvPr>
              <p14:cNvContentPartPr/>
              <p14:nvPr/>
            </p14:nvContentPartPr>
            <p14:xfrm>
              <a:off x="497640" y="4925680"/>
              <a:ext cx="1441080" cy="5216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A564DA4-CDA3-4F06-ABC2-BBA4E3769D9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79644" y="4907680"/>
                <a:ext cx="1476711" cy="5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5C988DE-0166-453E-B595-3235D7D2E25A}"/>
                  </a:ext>
                </a:extLst>
              </p14:cNvPr>
              <p14:cNvContentPartPr/>
              <p14:nvPr/>
            </p14:nvContentPartPr>
            <p14:xfrm>
              <a:off x="5528640" y="5039080"/>
              <a:ext cx="1740960" cy="3470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5C988DE-0166-453E-B595-3235D7D2E25A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510640" y="5021080"/>
                <a:ext cx="177660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DEC1EC3-CA35-45C5-AC8F-7E918AEE430B}"/>
                  </a:ext>
                </a:extLst>
              </p14:cNvPr>
              <p14:cNvContentPartPr/>
              <p14:nvPr/>
            </p14:nvContentPartPr>
            <p14:xfrm>
              <a:off x="415920" y="5585200"/>
              <a:ext cx="671040" cy="4017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DEC1EC3-CA35-45C5-AC8F-7E918AEE430B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97930" y="5567560"/>
                <a:ext cx="706661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09A3E6B-EA1A-495B-B8FD-473A4F663CA6}"/>
                  </a:ext>
                </a:extLst>
              </p14:cNvPr>
              <p14:cNvContentPartPr/>
              <p14:nvPr/>
            </p14:nvContentPartPr>
            <p14:xfrm>
              <a:off x="1743240" y="5658280"/>
              <a:ext cx="14400" cy="111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09A3E6B-EA1A-495B-B8FD-473A4F663CA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725600" y="5640280"/>
                <a:ext cx="50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6F54B15-3A31-4DBA-8087-98EF64817CD8}"/>
                  </a:ext>
                </a:extLst>
              </p14:cNvPr>
              <p14:cNvContentPartPr/>
              <p14:nvPr/>
            </p14:nvContentPartPr>
            <p14:xfrm>
              <a:off x="1848720" y="5669080"/>
              <a:ext cx="12240" cy="230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6F54B15-3A31-4DBA-8087-98EF64817CD8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831080" y="5651440"/>
                <a:ext cx="478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8849339-121E-4F46-87B3-1835987BD4D1}"/>
                  </a:ext>
                </a:extLst>
              </p14:cNvPr>
              <p14:cNvContentPartPr/>
              <p14:nvPr/>
            </p14:nvContentPartPr>
            <p14:xfrm>
              <a:off x="2082360" y="5824600"/>
              <a:ext cx="172080" cy="27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8849339-121E-4F46-87B3-1835987BD4D1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2064360" y="5806960"/>
                <a:ext cx="2077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14F2327-BAD5-48C6-B0DA-F99B8C1F9201}"/>
                  </a:ext>
                </a:extLst>
              </p14:cNvPr>
              <p14:cNvContentPartPr/>
              <p14:nvPr/>
            </p14:nvContentPartPr>
            <p14:xfrm>
              <a:off x="2123040" y="5925040"/>
              <a:ext cx="99360" cy="82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14F2327-BAD5-48C6-B0DA-F99B8C1F9201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105040" y="5907400"/>
                <a:ext cx="135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42AACB18-4A7E-4E9C-8ACA-7A9015AF418C}"/>
                  </a:ext>
                </a:extLst>
              </p14:cNvPr>
              <p14:cNvContentPartPr/>
              <p14:nvPr/>
            </p14:nvContentPartPr>
            <p14:xfrm>
              <a:off x="1665840" y="5841520"/>
              <a:ext cx="250560" cy="2959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42AACB18-4A7E-4E9C-8ACA-7A9015AF418C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648200" y="5823520"/>
                <a:ext cx="2862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45AAB55-98DE-487C-8E32-05E75A9513DC}"/>
                  </a:ext>
                </a:extLst>
              </p14:cNvPr>
              <p14:cNvContentPartPr/>
              <p14:nvPr/>
            </p14:nvContentPartPr>
            <p14:xfrm>
              <a:off x="2387280" y="5600680"/>
              <a:ext cx="1279440" cy="4158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45AAB55-98DE-487C-8E32-05E75A9513DC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2369280" y="5582664"/>
                <a:ext cx="1315080" cy="451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D3C8286-2B54-4985-8BE1-2382C8524157}"/>
                  </a:ext>
                </a:extLst>
              </p14:cNvPr>
              <p14:cNvContentPartPr/>
              <p14:nvPr/>
            </p14:nvContentPartPr>
            <p14:xfrm>
              <a:off x="3742680" y="5557480"/>
              <a:ext cx="1743120" cy="5896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D3C8286-2B54-4985-8BE1-2382C8524157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725040" y="5539480"/>
                <a:ext cx="177876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5EC22B7-DFEB-4D7D-A7CD-283C4C6F8709}"/>
                  </a:ext>
                </a:extLst>
              </p14:cNvPr>
              <p14:cNvContentPartPr/>
              <p14:nvPr/>
            </p14:nvContentPartPr>
            <p14:xfrm>
              <a:off x="5709720" y="5436520"/>
              <a:ext cx="1965960" cy="833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5EC22B7-DFEB-4D7D-A7CD-283C4C6F8709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691720" y="5418880"/>
                <a:ext cx="2001600" cy="86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73846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14:cNvPr>
              <p14:cNvContentPartPr/>
              <p14:nvPr/>
            </p14:nvContentPartPr>
            <p14:xfrm>
              <a:off x="589080" y="172600"/>
              <a:ext cx="2174400" cy="45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080" y="154600"/>
                <a:ext cx="22100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14:cNvPr>
              <p14:cNvContentPartPr/>
              <p14:nvPr/>
            </p14:nvContentPartPr>
            <p14:xfrm>
              <a:off x="3250920" y="256120"/>
              <a:ext cx="1107000" cy="46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926" y="238120"/>
                <a:ext cx="1142628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14:cNvPr>
              <p14:cNvContentPartPr/>
              <p14:nvPr/>
            </p14:nvContentPartPr>
            <p14:xfrm>
              <a:off x="4433880" y="466360"/>
              <a:ext cx="270360" cy="334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5880" y="448360"/>
                <a:ext cx="306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14:cNvPr>
              <p14:cNvContentPartPr/>
              <p14:nvPr/>
            </p14:nvContentPartPr>
            <p14:xfrm>
              <a:off x="4786320" y="253600"/>
              <a:ext cx="59760" cy="37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8680" y="235600"/>
                <a:ext cx="95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14:cNvPr>
              <p14:cNvContentPartPr/>
              <p14:nvPr/>
            </p14:nvContentPartPr>
            <p14:xfrm>
              <a:off x="4886760" y="455560"/>
              <a:ext cx="194400" cy="22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8760" y="437920"/>
                <a:ext cx="230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14:cNvPr>
              <p14:cNvContentPartPr/>
              <p14:nvPr/>
            </p14:nvContentPartPr>
            <p14:xfrm>
              <a:off x="5384280" y="452320"/>
              <a:ext cx="387360" cy="408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6640" y="434680"/>
                <a:ext cx="4230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14:cNvPr>
              <p14:cNvContentPartPr/>
              <p14:nvPr/>
            </p14:nvContentPartPr>
            <p14:xfrm>
              <a:off x="5800800" y="477520"/>
              <a:ext cx="18540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3160" y="459880"/>
                <a:ext cx="221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14:cNvPr>
              <p14:cNvContentPartPr/>
              <p14:nvPr/>
            </p14:nvContentPartPr>
            <p14:xfrm>
              <a:off x="5983680" y="539080"/>
              <a:ext cx="298080" cy="12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6040" y="521440"/>
                <a:ext cx="333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14:cNvPr>
              <p14:cNvContentPartPr/>
              <p14:nvPr/>
            </p14:nvContentPartPr>
            <p14:xfrm>
              <a:off x="6299400" y="297520"/>
              <a:ext cx="234720" cy="37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760" y="279520"/>
                <a:ext cx="2703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14:cNvPr>
              <p14:cNvContentPartPr/>
              <p14:nvPr/>
            </p14:nvContentPartPr>
            <p14:xfrm>
              <a:off x="6552840" y="480400"/>
              <a:ext cx="173160" cy="13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4840" y="462400"/>
                <a:ext cx="208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14:cNvPr>
              <p14:cNvContentPartPr/>
              <p14:nvPr/>
            </p14:nvContentPartPr>
            <p14:xfrm>
              <a:off x="6826440" y="264040"/>
              <a:ext cx="27720" cy="314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08440" y="246040"/>
                <a:ext cx="63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14:cNvPr>
              <p14:cNvContentPartPr/>
              <p14:nvPr/>
            </p14:nvContentPartPr>
            <p14:xfrm>
              <a:off x="6927600" y="446560"/>
              <a:ext cx="191160" cy="17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9960" y="428920"/>
                <a:ext cx="2268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14:cNvPr>
              <p14:cNvContentPartPr/>
              <p14:nvPr/>
            </p14:nvContentPartPr>
            <p14:xfrm>
              <a:off x="7265640" y="461680"/>
              <a:ext cx="313560" cy="14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8000" y="444040"/>
                <a:ext cx="349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14:cNvPr>
              <p14:cNvContentPartPr/>
              <p14:nvPr/>
            </p14:nvContentPartPr>
            <p14:xfrm>
              <a:off x="914160" y="3372640"/>
              <a:ext cx="12960" cy="3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6160" y="3355000"/>
                <a:ext cx="48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14:cNvPr>
              <p14:cNvContentPartPr/>
              <p14:nvPr/>
            </p14:nvContentPartPr>
            <p14:xfrm>
              <a:off x="915960" y="3494320"/>
              <a:ext cx="37440" cy="407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960" y="3476680"/>
                <a:ext cx="730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14:cNvPr>
              <p14:cNvContentPartPr/>
              <p14:nvPr/>
            </p14:nvContentPartPr>
            <p14:xfrm>
              <a:off x="2001360" y="3439240"/>
              <a:ext cx="366840" cy="185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3360" y="3421240"/>
                <a:ext cx="402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14:cNvPr>
              <p14:cNvContentPartPr/>
              <p14:nvPr/>
            </p14:nvContentPartPr>
            <p14:xfrm>
              <a:off x="416280" y="1066480"/>
              <a:ext cx="2012760" cy="2235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8280" y="1048480"/>
                <a:ext cx="2048400" cy="22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14:cNvPr>
              <p14:cNvContentPartPr/>
              <p14:nvPr/>
            </p14:nvContentPartPr>
            <p14:xfrm>
              <a:off x="1015680" y="772000"/>
              <a:ext cx="1792800" cy="180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7680" y="754000"/>
                <a:ext cx="1828440" cy="18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14:cNvPr>
              <p14:cNvContentPartPr/>
              <p14:nvPr/>
            </p14:nvContentPartPr>
            <p14:xfrm>
              <a:off x="4429200" y="3126760"/>
              <a:ext cx="326160" cy="14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11560" y="3108760"/>
                <a:ext cx="361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14:cNvPr>
              <p14:cNvContentPartPr/>
              <p14:nvPr/>
            </p14:nvContentPartPr>
            <p14:xfrm>
              <a:off x="3453960" y="968920"/>
              <a:ext cx="1450080" cy="195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5960" y="951280"/>
                <a:ext cx="1485720" cy="19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14:cNvPr>
              <p14:cNvContentPartPr/>
              <p14:nvPr/>
            </p14:nvContentPartPr>
            <p14:xfrm>
              <a:off x="4642680" y="1827160"/>
              <a:ext cx="898920" cy="1068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25040" y="1809520"/>
                <a:ext cx="934560" cy="11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14:cNvPr>
              <p14:cNvContentPartPr/>
              <p14:nvPr/>
            </p14:nvContentPartPr>
            <p14:xfrm>
              <a:off x="5160720" y="2743000"/>
              <a:ext cx="957240" cy="763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43080" y="2725360"/>
                <a:ext cx="99288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14:cNvPr>
              <p14:cNvContentPartPr/>
              <p14:nvPr/>
            </p14:nvContentPartPr>
            <p14:xfrm>
              <a:off x="4571760" y="3382720"/>
              <a:ext cx="367920" cy="472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53760" y="3365080"/>
                <a:ext cx="40356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14:cNvPr>
              <p14:cNvContentPartPr/>
              <p14:nvPr/>
            </p14:nvContentPartPr>
            <p14:xfrm>
              <a:off x="4368720" y="2937400"/>
              <a:ext cx="241200" cy="59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50720" y="2919400"/>
                <a:ext cx="276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14:cNvPr>
              <p14:cNvContentPartPr/>
              <p14:nvPr/>
            </p14:nvContentPartPr>
            <p14:xfrm>
              <a:off x="5211840" y="2336200"/>
              <a:ext cx="230760" cy="90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94200" y="2318200"/>
                <a:ext cx="2664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14:cNvPr>
              <p14:cNvContentPartPr/>
              <p14:nvPr/>
            </p14:nvContentPartPr>
            <p14:xfrm>
              <a:off x="5079720" y="1551760"/>
              <a:ext cx="283680" cy="8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62080" y="1534120"/>
                <a:ext cx="3193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14:cNvPr>
              <p14:cNvContentPartPr/>
              <p14:nvPr/>
            </p14:nvContentPartPr>
            <p14:xfrm>
              <a:off x="5780640" y="994480"/>
              <a:ext cx="336960" cy="23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62640" y="976480"/>
                <a:ext cx="3726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14:cNvPr>
              <p14:cNvContentPartPr/>
              <p14:nvPr/>
            </p14:nvContentPartPr>
            <p14:xfrm>
              <a:off x="5831760" y="816280"/>
              <a:ext cx="233640" cy="77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13760" y="798640"/>
                <a:ext cx="2692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14:cNvPr>
              <p14:cNvContentPartPr/>
              <p14:nvPr/>
            </p14:nvContentPartPr>
            <p14:xfrm>
              <a:off x="6390480" y="1005280"/>
              <a:ext cx="17424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72480" y="987640"/>
                <a:ext cx="209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14:cNvPr>
              <p14:cNvContentPartPr/>
              <p14:nvPr/>
            </p14:nvContentPartPr>
            <p14:xfrm>
              <a:off x="6420720" y="1076560"/>
              <a:ext cx="175320" cy="21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402720" y="105856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14:cNvPr>
              <p14:cNvContentPartPr/>
              <p14:nvPr/>
            </p14:nvContentPartPr>
            <p14:xfrm>
              <a:off x="6735720" y="738880"/>
              <a:ext cx="249840" cy="43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17720" y="720880"/>
                <a:ext cx="2854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14:cNvPr>
              <p14:cNvContentPartPr/>
              <p14:nvPr/>
            </p14:nvContentPartPr>
            <p14:xfrm>
              <a:off x="7680720" y="641320"/>
              <a:ext cx="226440" cy="70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62720" y="623320"/>
                <a:ext cx="2620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14:cNvPr>
              <p14:cNvContentPartPr/>
              <p14:nvPr/>
            </p14:nvContentPartPr>
            <p14:xfrm>
              <a:off x="7578840" y="782440"/>
              <a:ext cx="498960" cy="288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61187" y="764800"/>
                <a:ext cx="534626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14:cNvPr>
              <p14:cNvContentPartPr/>
              <p14:nvPr/>
            </p14:nvContentPartPr>
            <p14:xfrm>
              <a:off x="7314600" y="853000"/>
              <a:ext cx="142560" cy="18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96960" y="835000"/>
                <a:ext cx="1782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14:cNvPr>
              <p14:cNvContentPartPr/>
              <p14:nvPr/>
            </p14:nvContentPartPr>
            <p14:xfrm>
              <a:off x="6727080" y="894760"/>
              <a:ext cx="425880" cy="190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09440" y="877120"/>
                <a:ext cx="4615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14:cNvPr>
              <p14:cNvContentPartPr/>
              <p14:nvPr/>
            </p14:nvContentPartPr>
            <p14:xfrm>
              <a:off x="6837240" y="1626280"/>
              <a:ext cx="16488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19600" y="1608280"/>
                <a:ext cx="200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14:cNvPr>
              <p14:cNvContentPartPr/>
              <p14:nvPr/>
            </p14:nvContentPartPr>
            <p14:xfrm>
              <a:off x="6847320" y="1716640"/>
              <a:ext cx="154080" cy="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29680" y="1698640"/>
                <a:ext cx="189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14:cNvPr>
              <p14:cNvContentPartPr/>
              <p14:nvPr/>
            </p14:nvContentPartPr>
            <p14:xfrm>
              <a:off x="6166200" y="1569400"/>
              <a:ext cx="529200" cy="217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48200" y="1551731"/>
                <a:ext cx="564840" cy="253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14:cNvPr>
              <p14:cNvContentPartPr/>
              <p14:nvPr/>
            </p14:nvContentPartPr>
            <p14:xfrm>
              <a:off x="7162680" y="1496320"/>
              <a:ext cx="1168560" cy="228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44680" y="1478320"/>
                <a:ext cx="12042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14:cNvPr>
              <p14:cNvContentPartPr/>
              <p14:nvPr/>
            </p14:nvContentPartPr>
            <p14:xfrm>
              <a:off x="8484600" y="1492000"/>
              <a:ext cx="25812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66600" y="1474360"/>
                <a:ext cx="2937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14:cNvPr>
              <p14:cNvContentPartPr/>
              <p14:nvPr/>
            </p14:nvContentPartPr>
            <p14:xfrm>
              <a:off x="6827160" y="2133160"/>
              <a:ext cx="1429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09160" y="2115520"/>
                <a:ext cx="178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14:cNvPr>
              <p14:cNvContentPartPr/>
              <p14:nvPr/>
            </p14:nvContentPartPr>
            <p14:xfrm>
              <a:off x="6837240" y="2204080"/>
              <a:ext cx="1414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19600" y="218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14:cNvPr>
              <p14:cNvContentPartPr/>
              <p14:nvPr/>
            </p14:nvContentPartPr>
            <p14:xfrm>
              <a:off x="7182480" y="2051800"/>
              <a:ext cx="550080" cy="155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164840" y="2034160"/>
                <a:ext cx="585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14:cNvPr>
              <p14:cNvContentPartPr/>
              <p14:nvPr/>
            </p14:nvContentPartPr>
            <p14:xfrm>
              <a:off x="6195000" y="2044960"/>
              <a:ext cx="458640" cy="232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77014" y="2027320"/>
                <a:ext cx="494252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14:cNvPr>
              <p14:cNvContentPartPr/>
              <p14:nvPr/>
            </p14:nvContentPartPr>
            <p14:xfrm>
              <a:off x="7855680" y="2029120"/>
              <a:ext cx="160560" cy="20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837680" y="2011120"/>
                <a:ext cx="196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14:cNvPr>
              <p14:cNvContentPartPr/>
              <p14:nvPr/>
            </p14:nvContentPartPr>
            <p14:xfrm>
              <a:off x="8148000" y="190960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130000" y="1891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14:cNvPr>
              <p14:cNvContentPartPr/>
              <p14:nvPr/>
            </p14:nvContentPartPr>
            <p14:xfrm>
              <a:off x="8118840" y="1980880"/>
              <a:ext cx="621360" cy="228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100850" y="1962880"/>
                <a:ext cx="656979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14:cNvPr>
              <p14:cNvContentPartPr/>
              <p14:nvPr/>
            </p14:nvContentPartPr>
            <p14:xfrm>
              <a:off x="6333240" y="2742640"/>
              <a:ext cx="189360" cy="225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315600" y="2725000"/>
                <a:ext cx="225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14:cNvPr>
              <p14:cNvContentPartPr/>
              <p14:nvPr/>
            </p14:nvContentPartPr>
            <p14:xfrm>
              <a:off x="6621240" y="2701600"/>
              <a:ext cx="307800" cy="278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603240" y="2683960"/>
                <a:ext cx="3434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14:cNvPr>
              <p14:cNvContentPartPr/>
              <p14:nvPr/>
            </p14:nvContentPartPr>
            <p14:xfrm>
              <a:off x="7142160" y="2824000"/>
              <a:ext cx="17172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24520" y="280636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14:cNvPr>
              <p14:cNvContentPartPr/>
              <p14:nvPr/>
            </p14:nvContentPartPr>
            <p14:xfrm>
              <a:off x="7152240" y="2906440"/>
              <a:ext cx="168120" cy="9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134240" y="2888440"/>
                <a:ext cx="2037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14:cNvPr>
              <p14:cNvContentPartPr/>
              <p14:nvPr/>
            </p14:nvContentPartPr>
            <p14:xfrm>
              <a:off x="7497840" y="2740120"/>
              <a:ext cx="477720" cy="206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479840" y="2722120"/>
                <a:ext cx="5133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14:cNvPr>
              <p14:cNvContentPartPr/>
              <p14:nvPr/>
            </p14:nvContentPartPr>
            <p14:xfrm>
              <a:off x="8168160" y="2650840"/>
              <a:ext cx="325080" cy="287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150500" y="2633200"/>
                <a:ext cx="3607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14:cNvPr>
              <p14:cNvContentPartPr/>
              <p14:nvPr/>
            </p14:nvContentPartPr>
            <p14:xfrm>
              <a:off x="6166920" y="3544720"/>
              <a:ext cx="509760" cy="24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148920" y="3526747"/>
                <a:ext cx="545400" cy="276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14:cNvPr>
              <p14:cNvContentPartPr/>
              <p14:nvPr/>
            </p14:nvContentPartPr>
            <p14:xfrm>
              <a:off x="6796560" y="3511960"/>
              <a:ext cx="1279440" cy="243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778920" y="3494320"/>
                <a:ext cx="1315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E138568-0EB3-4048-8011-6F8978017119}"/>
                  </a:ext>
                </a:extLst>
              </p14:cNvPr>
              <p14:cNvContentPartPr/>
              <p14:nvPr/>
            </p14:nvContentPartPr>
            <p14:xfrm>
              <a:off x="523200" y="3901120"/>
              <a:ext cx="203400" cy="487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E138568-0EB3-4048-8011-6F897801711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200" y="3883480"/>
                <a:ext cx="23904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5B1C8B9-A69E-41E8-BB10-45BF31F4DDE8}"/>
                  </a:ext>
                </a:extLst>
              </p14:cNvPr>
              <p14:cNvContentPartPr/>
              <p14:nvPr/>
            </p14:nvContentPartPr>
            <p14:xfrm>
              <a:off x="974280" y="4072480"/>
              <a:ext cx="293400" cy="286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5B1C8B9-A69E-41E8-BB10-45BF31F4DDE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56280" y="4054840"/>
                <a:ext cx="3290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6B6CF7F-FE24-47A9-9217-B685A565E8CE}"/>
                  </a:ext>
                </a:extLst>
              </p14:cNvPr>
              <p14:cNvContentPartPr/>
              <p14:nvPr/>
            </p14:nvContentPartPr>
            <p14:xfrm>
              <a:off x="1838280" y="4154920"/>
              <a:ext cx="185040" cy="11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6B6CF7F-FE24-47A9-9217-B685A565E8C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820640" y="4137280"/>
                <a:ext cx="220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362525E-6C77-44A6-8636-0BA4998C40EF}"/>
                  </a:ext>
                </a:extLst>
              </p14:cNvPr>
              <p14:cNvContentPartPr/>
              <p14:nvPr/>
            </p14:nvContentPartPr>
            <p14:xfrm>
              <a:off x="1848720" y="4239880"/>
              <a:ext cx="189000" cy="17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362525E-6C77-44A6-8636-0BA4998C40E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831080" y="4221880"/>
                <a:ext cx="224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DECB8A-4CB8-48BA-BE39-EABA4471B6EF}"/>
                  </a:ext>
                </a:extLst>
              </p14:cNvPr>
              <p14:cNvContentPartPr/>
              <p14:nvPr/>
            </p14:nvContentPartPr>
            <p14:xfrm>
              <a:off x="1394760" y="4032880"/>
              <a:ext cx="303120" cy="318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DECB8A-4CB8-48BA-BE39-EABA4471B6E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76760" y="4015260"/>
                <a:ext cx="338760" cy="3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CCD0FF2-EEDB-4784-8524-CADC484CE17C}"/>
                  </a:ext>
                </a:extLst>
              </p14:cNvPr>
              <p14:cNvContentPartPr/>
              <p14:nvPr/>
            </p14:nvContentPartPr>
            <p14:xfrm>
              <a:off x="2144640" y="4084000"/>
              <a:ext cx="749520" cy="241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CCD0FF2-EEDB-4784-8524-CADC484CE17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127000" y="4066000"/>
                <a:ext cx="7851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360E8BE-05AB-4AE9-AE2C-1A0B52EEE54F}"/>
                  </a:ext>
                </a:extLst>
              </p14:cNvPr>
              <p14:cNvContentPartPr/>
              <p14:nvPr/>
            </p14:nvContentPartPr>
            <p14:xfrm>
              <a:off x="3220320" y="4073920"/>
              <a:ext cx="294480" cy="27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360E8BE-05AB-4AE9-AE2C-1A0B52EEE54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202658" y="4056280"/>
                <a:ext cx="330164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A08CB9D-217B-445D-93E7-D3DDD8C7F2DA}"/>
                  </a:ext>
                </a:extLst>
              </p14:cNvPr>
              <p14:cNvContentPartPr/>
              <p14:nvPr/>
            </p14:nvContentPartPr>
            <p14:xfrm>
              <a:off x="3860760" y="4148440"/>
              <a:ext cx="834840" cy="311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A08CB9D-217B-445D-93E7-D3DDD8C7F2D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842768" y="4130440"/>
                <a:ext cx="870465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FE09E00-0C1F-4DBC-BA27-48391B1B3773}"/>
                  </a:ext>
                </a:extLst>
              </p14:cNvPr>
              <p14:cNvContentPartPr/>
              <p14:nvPr/>
            </p14:nvContentPartPr>
            <p14:xfrm>
              <a:off x="4873080" y="4113160"/>
              <a:ext cx="1256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FE09E00-0C1F-4DBC-BA27-48391B1B377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855440" y="4095520"/>
                <a:ext cx="1612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34A3A62-47A0-40B3-8ADE-081BCBEACCFD}"/>
                  </a:ext>
                </a:extLst>
              </p14:cNvPr>
              <p14:cNvContentPartPr/>
              <p14:nvPr/>
            </p14:nvContentPartPr>
            <p14:xfrm>
              <a:off x="5169000" y="4002640"/>
              <a:ext cx="2880" cy="27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34A3A62-47A0-40B3-8ADE-081BCBEACCF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151000" y="3984640"/>
                <a:ext cx="385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A5CC2A2-D868-460E-AEC8-0EDACF562433}"/>
                  </a:ext>
                </a:extLst>
              </p14:cNvPr>
              <p14:cNvContentPartPr/>
              <p14:nvPr/>
            </p14:nvContentPartPr>
            <p14:xfrm>
              <a:off x="5103480" y="4094440"/>
              <a:ext cx="710640" cy="216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A5CC2A2-D868-460E-AEC8-0EDACF56243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085480" y="4076410"/>
                <a:ext cx="746280" cy="252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2C1AFA1-C2CB-4165-AB7D-5DCDC62D48A1}"/>
                  </a:ext>
                </a:extLst>
              </p14:cNvPr>
              <p14:cNvContentPartPr/>
              <p14:nvPr/>
            </p14:nvContentPartPr>
            <p14:xfrm>
              <a:off x="5983680" y="4163200"/>
              <a:ext cx="190440" cy="14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2C1AFA1-C2CB-4165-AB7D-5DCDC62D48A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66040" y="4145560"/>
                <a:ext cx="2260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4FDF150-EB90-4EBD-9C6C-2CD654CD9692}"/>
                  </a:ext>
                </a:extLst>
              </p14:cNvPr>
              <p14:cNvContentPartPr/>
              <p14:nvPr/>
            </p14:nvContentPartPr>
            <p14:xfrm>
              <a:off x="6014280" y="4246360"/>
              <a:ext cx="171360" cy="11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4FDF150-EB90-4EBD-9C6C-2CD654CD969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996640" y="4228720"/>
                <a:ext cx="2070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48AE7D5-51EB-4F36-826E-8E74F50361F8}"/>
                  </a:ext>
                </a:extLst>
              </p14:cNvPr>
              <p14:cNvContentPartPr/>
              <p14:nvPr/>
            </p14:nvContentPartPr>
            <p14:xfrm>
              <a:off x="6328200" y="4025680"/>
              <a:ext cx="989640" cy="273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48AE7D5-51EB-4F36-826E-8E74F50361F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310554" y="4007680"/>
                <a:ext cx="1025293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8A3761-C2A2-4C39-A55B-C53C2A7DDDDC}"/>
                  </a:ext>
                </a:extLst>
              </p14:cNvPr>
              <p14:cNvContentPartPr/>
              <p14:nvPr/>
            </p14:nvContentPartPr>
            <p14:xfrm>
              <a:off x="7660200" y="4012720"/>
              <a:ext cx="375840" cy="279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8A3761-C2A2-4C39-A55B-C53C2A7DDDD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642560" y="3995080"/>
                <a:ext cx="4114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C556880-9781-4CDF-85ED-28F2E0706B01}"/>
                  </a:ext>
                </a:extLst>
              </p14:cNvPr>
              <p14:cNvContentPartPr/>
              <p14:nvPr/>
            </p14:nvContentPartPr>
            <p14:xfrm>
              <a:off x="416280" y="4703560"/>
              <a:ext cx="14364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C556880-9781-4CDF-85ED-28F2E0706B0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98280" y="468592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4FF1DF9-7379-47D0-A40C-D3128BCF3024}"/>
                  </a:ext>
                </a:extLst>
              </p14:cNvPr>
              <p14:cNvContentPartPr/>
              <p14:nvPr/>
            </p14:nvContentPartPr>
            <p14:xfrm>
              <a:off x="682320" y="4621840"/>
              <a:ext cx="181800" cy="344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4FF1DF9-7379-47D0-A40C-D3128BCF302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64320" y="4604200"/>
                <a:ext cx="21744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507D5C5-1D9A-43BC-961F-903626C15C28}"/>
                  </a:ext>
                </a:extLst>
              </p14:cNvPr>
              <p14:cNvContentPartPr/>
              <p14:nvPr/>
            </p14:nvContentPartPr>
            <p14:xfrm>
              <a:off x="1044840" y="4602040"/>
              <a:ext cx="84240" cy="185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507D5C5-1D9A-43BC-961F-903626C15C2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27200" y="4584040"/>
                <a:ext cx="1198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75C6140-0D6D-4FEC-9F4A-C7499AB7FDB7}"/>
                  </a:ext>
                </a:extLst>
              </p14:cNvPr>
              <p14:cNvContentPartPr/>
              <p14:nvPr/>
            </p14:nvContentPartPr>
            <p14:xfrm>
              <a:off x="1279560" y="4480360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75C6140-0D6D-4FEC-9F4A-C7499AB7FDB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261920" y="4462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F9984B1-72E0-4E99-B03C-329D334FF2BF}"/>
                  </a:ext>
                </a:extLst>
              </p14:cNvPr>
              <p14:cNvContentPartPr/>
              <p14:nvPr/>
            </p14:nvContentPartPr>
            <p14:xfrm>
              <a:off x="2072280" y="4621840"/>
              <a:ext cx="167760" cy="8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F9984B1-72E0-4E99-B03C-329D334FF2B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054640" y="4603840"/>
                <a:ext cx="203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32139A2-661C-48C1-A16E-E343B5561EF3}"/>
                  </a:ext>
                </a:extLst>
              </p14:cNvPr>
              <p14:cNvContentPartPr/>
              <p14:nvPr/>
            </p14:nvContentPartPr>
            <p14:xfrm>
              <a:off x="2102520" y="4684120"/>
              <a:ext cx="174960" cy="12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32139A2-661C-48C1-A16E-E343B5561EF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084880" y="4666480"/>
                <a:ext cx="210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2FBBDDE-EE1D-47B4-8AF8-BC9358C0D091}"/>
                  </a:ext>
                </a:extLst>
              </p14:cNvPr>
              <p14:cNvContentPartPr/>
              <p14:nvPr/>
            </p14:nvContentPartPr>
            <p14:xfrm>
              <a:off x="1298280" y="4539400"/>
              <a:ext cx="630720" cy="226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2FBBDDE-EE1D-47B4-8AF8-BC9358C0D09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280640" y="4521429"/>
                <a:ext cx="666360" cy="262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E0BAD10-6C98-4C40-AF93-8C510F8B51D5}"/>
                  </a:ext>
                </a:extLst>
              </p14:cNvPr>
              <p14:cNvContentPartPr/>
              <p14:nvPr/>
            </p14:nvContentPartPr>
            <p14:xfrm>
              <a:off x="2366760" y="4518880"/>
              <a:ext cx="264240" cy="234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E0BAD10-6C98-4C40-AF93-8C510F8B51D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349120" y="4501240"/>
                <a:ext cx="2998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9B0E6AF-B9A5-4C99-A597-E9A294F27EBE}"/>
                  </a:ext>
                </a:extLst>
              </p14:cNvPr>
              <p14:cNvContentPartPr/>
              <p14:nvPr/>
            </p14:nvContentPartPr>
            <p14:xfrm>
              <a:off x="2846640" y="4429600"/>
              <a:ext cx="28440" cy="47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9B0E6AF-B9A5-4C99-A597-E9A294F27EB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829000" y="4411600"/>
                <a:ext cx="64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A907377-57DE-409B-976D-2D1D3A530029}"/>
                  </a:ext>
                </a:extLst>
              </p14:cNvPr>
              <p14:cNvContentPartPr/>
              <p14:nvPr/>
            </p14:nvContentPartPr>
            <p14:xfrm>
              <a:off x="3002160" y="4419160"/>
              <a:ext cx="25560" cy="432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A907377-57DE-409B-976D-2D1D3A53002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984160" y="4401520"/>
                <a:ext cx="612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4F99C14-6B08-47DE-B682-0EFCFB65B82E}"/>
                  </a:ext>
                </a:extLst>
              </p14:cNvPr>
              <p14:cNvContentPartPr/>
              <p14:nvPr/>
            </p14:nvContentPartPr>
            <p14:xfrm>
              <a:off x="2771040" y="4543720"/>
              <a:ext cx="246960" cy="2426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4F99C14-6B08-47DE-B682-0EFCFB65B82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753040" y="4525720"/>
                <a:ext cx="2826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D64ABAE5-713C-4895-B143-79B6959E9BDA}"/>
                  </a:ext>
                </a:extLst>
              </p14:cNvPr>
              <p14:cNvContentPartPr/>
              <p14:nvPr/>
            </p14:nvContentPartPr>
            <p14:xfrm>
              <a:off x="8594760" y="6542880"/>
              <a:ext cx="12600" cy="122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D64ABAE5-713C-4895-B143-79B6959E9BD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8577120" y="6524880"/>
                <a:ext cx="482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07F56F0-FF1C-40C0-B4D9-38541F34004E}"/>
                  </a:ext>
                </a:extLst>
              </p14:cNvPr>
              <p14:cNvContentPartPr/>
              <p14:nvPr/>
            </p14:nvContentPartPr>
            <p14:xfrm>
              <a:off x="4490400" y="4642720"/>
              <a:ext cx="360" cy="187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07F56F0-FF1C-40C0-B4D9-38541F34004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472400" y="4624720"/>
                <a:ext cx="36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F8C8C4D-ABE6-48B1-85A9-818C0012F3D4}"/>
                  </a:ext>
                </a:extLst>
              </p14:cNvPr>
              <p14:cNvContentPartPr/>
              <p14:nvPr/>
            </p14:nvContentPartPr>
            <p14:xfrm>
              <a:off x="4510560" y="4774840"/>
              <a:ext cx="4320" cy="126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F8C8C4D-ABE6-48B1-85A9-818C0012F3D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492920" y="4756840"/>
                <a:ext cx="3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87A8D06F-C66B-4F46-9DDE-466E8DD83964}"/>
                  </a:ext>
                </a:extLst>
              </p14:cNvPr>
              <p14:cNvContentPartPr/>
              <p14:nvPr/>
            </p14:nvContentPartPr>
            <p14:xfrm>
              <a:off x="3474120" y="4530760"/>
              <a:ext cx="873360" cy="3560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87A8D06F-C66B-4F46-9DDE-466E8DD8396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456480" y="4513120"/>
                <a:ext cx="9090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E9B25011-50A8-45E7-8A40-26479F37F668}"/>
                  </a:ext>
                </a:extLst>
              </p14:cNvPr>
              <p14:cNvContentPartPr/>
              <p14:nvPr/>
            </p14:nvContentPartPr>
            <p14:xfrm>
              <a:off x="5130480" y="4500520"/>
              <a:ext cx="360" cy="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E9B25011-50A8-45E7-8A40-26479F37F66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112480" y="448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5886D182-4FA3-4072-A01C-D48519DD607F}"/>
                  </a:ext>
                </a:extLst>
              </p14:cNvPr>
              <p14:cNvContentPartPr/>
              <p14:nvPr/>
            </p14:nvContentPartPr>
            <p14:xfrm>
              <a:off x="5841480" y="4653160"/>
              <a:ext cx="1317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5886D182-4FA3-4072-A01C-D48519DD607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823840" y="463516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2181CE14-EDF4-40A7-AC11-6E95F89A913A}"/>
                  </a:ext>
                </a:extLst>
              </p14:cNvPr>
              <p14:cNvContentPartPr/>
              <p14:nvPr/>
            </p14:nvContentPartPr>
            <p14:xfrm>
              <a:off x="5841480" y="4725880"/>
              <a:ext cx="153720" cy="190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2181CE14-EDF4-40A7-AC11-6E95F89A913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823840" y="4707880"/>
                <a:ext cx="1893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5F61874-6732-43AD-9E1E-F1B8738A2802}"/>
                  </a:ext>
                </a:extLst>
              </p14:cNvPr>
              <p14:cNvContentPartPr/>
              <p14:nvPr/>
            </p14:nvContentPartPr>
            <p14:xfrm>
              <a:off x="4861920" y="4562080"/>
              <a:ext cx="860040" cy="2538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5F61874-6732-43AD-9E1E-F1B8738A2802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843920" y="4544440"/>
                <a:ext cx="89568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1E2319A4-7FD6-44E3-9ED2-302AF7443492}"/>
                  </a:ext>
                </a:extLst>
              </p14:cNvPr>
              <p14:cNvContentPartPr/>
              <p14:nvPr/>
            </p14:nvContentPartPr>
            <p14:xfrm>
              <a:off x="6552840" y="4703560"/>
              <a:ext cx="123840" cy="108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1E2319A4-7FD6-44E3-9ED2-302AF744349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534840" y="4685920"/>
                <a:ext cx="159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F9DC822-58EA-461F-9654-C248E08433FF}"/>
                  </a:ext>
                </a:extLst>
              </p14:cNvPr>
              <p14:cNvContentPartPr/>
              <p14:nvPr/>
            </p14:nvContentPartPr>
            <p14:xfrm>
              <a:off x="6166920" y="4614640"/>
              <a:ext cx="246960" cy="2520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F9DC822-58EA-461F-9654-C248E08433FF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148920" y="4596640"/>
                <a:ext cx="2826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C32DAEE1-0E98-4B51-BBDC-000C74FBD7FB}"/>
                  </a:ext>
                </a:extLst>
              </p14:cNvPr>
              <p14:cNvContentPartPr/>
              <p14:nvPr/>
            </p14:nvContentPartPr>
            <p14:xfrm>
              <a:off x="6778920" y="4379560"/>
              <a:ext cx="614520" cy="7056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C32DAEE1-0E98-4B51-BBDC-000C74FBD7F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761270" y="4361560"/>
                <a:ext cx="650181" cy="74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DEFC48DC-FDB5-401D-A95F-B6DDDDA5AEBD}"/>
                  </a:ext>
                </a:extLst>
              </p14:cNvPr>
              <p14:cNvContentPartPr/>
              <p14:nvPr/>
            </p14:nvContentPartPr>
            <p14:xfrm>
              <a:off x="8798160" y="4754320"/>
              <a:ext cx="158040" cy="3420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DEFC48DC-FDB5-401D-A95F-B6DDDDA5AEBD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780201" y="4736680"/>
                <a:ext cx="193599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907E0C58-C68F-4EBB-9404-A49D240CCFA7}"/>
                  </a:ext>
                </a:extLst>
              </p14:cNvPr>
              <p14:cNvContentPartPr/>
              <p14:nvPr/>
            </p14:nvContentPartPr>
            <p14:xfrm>
              <a:off x="7579200" y="4419520"/>
              <a:ext cx="1135440" cy="7779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907E0C58-C68F-4EBB-9404-A49D240CCFA7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561200" y="4401512"/>
                <a:ext cx="1171080" cy="813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AE4FF9F-B695-465A-A7E2-3DBA7384B619}"/>
                  </a:ext>
                </a:extLst>
              </p14:cNvPr>
              <p14:cNvContentPartPr/>
              <p14:nvPr/>
            </p14:nvContentPartPr>
            <p14:xfrm>
              <a:off x="3582480" y="4998400"/>
              <a:ext cx="1471320" cy="486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AE4FF9F-B695-465A-A7E2-3DBA7384B619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564476" y="4980400"/>
                <a:ext cx="1506969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2C13938-502F-4A97-A6C2-7A1101522774}"/>
                  </a:ext>
                </a:extLst>
              </p14:cNvPr>
              <p14:cNvContentPartPr/>
              <p14:nvPr/>
            </p14:nvContentPartPr>
            <p14:xfrm>
              <a:off x="2225640" y="4994440"/>
              <a:ext cx="1083240" cy="319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2C13938-502F-4A97-A6C2-7A1101522774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207994" y="4976460"/>
                <a:ext cx="1118892" cy="3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A564DA4-CDA3-4F06-ABC2-BBA4E3769D92}"/>
                  </a:ext>
                </a:extLst>
              </p14:cNvPr>
              <p14:cNvContentPartPr/>
              <p14:nvPr/>
            </p14:nvContentPartPr>
            <p14:xfrm>
              <a:off x="497640" y="4925680"/>
              <a:ext cx="1441080" cy="5216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A564DA4-CDA3-4F06-ABC2-BBA4E3769D9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79644" y="4907680"/>
                <a:ext cx="1476711" cy="5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5C988DE-0166-453E-B595-3235D7D2E25A}"/>
                  </a:ext>
                </a:extLst>
              </p14:cNvPr>
              <p14:cNvContentPartPr/>
              <p14:nvPr/>
            </p14:nvContentPartPr>
            <p14:xfrm>
              <a:off x="5528640" y="5039080"/>
              <a:ext cx="1740960" cy="3470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5C988DE-0166-453E-B595-3235D7D2E25A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510640" y="5021080"/>
                <a:ext cx="177660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DEC1EC3-CA35-45C5-AC8F-7E918AEE430B}"/>
                  </a:ext>
                </a:extLst>
              </p14:cNvPr>
              <p14:cNvContentPartPr/>
              <p14:nvPr/>
            </p14:nvContentPartPr>
            <p14:xfrm>
              <a:off x="415920" y="5585200"/>
              <a:ext cx="671040" cy="4017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DEC1EC3-CA35-45C5-AC8F-7E918AEE430B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97930" y="5567560"/>
                <a:ext cx="706661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09A3E6B-EA1A-495B-B8FD-473A4F663CA6}"/>
                  </a:ext>
                </a:extLst>
              </p14:cNvPr>
              <p14:cNvContentPartPr/>
              <p14:nvPr/>
            </p14:nvContentPartPr>
            <p14:xfrm>
              <a:off x="1743240" y="5658280"/>
              <a:ext cx="14400" cy="111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09A3E6B-EA1A-495B-B8FD-473A4F663CA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725600" y="5640280"/>
                <a:ext cx="50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6F54B15-3A31-4DBA-8087-98EF64817CD8}"/>
                  </a:ext>
                </a:extLst>
              </p14:cNvPr>
              <p14:cNvContentPartPr/>
              <p14:nvPr/>
            </p14:nvContentPartPr>
            <p14:xfrm>
              <a:off x="1848720" y="5669080"/>
              <a:ext cx="12240" cy="230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6F54B15-3A31-4DBA-8087-98EF64817CD8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831080" y="5651440"/>
                <a:ext cx="478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8849339-121E-4F46-87B3-1835987BD4D1}"/>
                  </a:ext>
                </a:extLst>
              </p14:cNvPr>
              <p14:cNvContentPartPr/>
              <p14:nvPr/>
            </p14:nvContentPartPr>
            <p14:xfrm>
              <a:off x="2082360" y="5824600"/>
              <a:ext cx="172080" cy="27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8849339-121E-4F46-87B3-1835987BD4D1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2064360" y="5806960"/>
                <a:ext cx="2077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14F2327-BAD5-48C6-B0DA-F99B8C1F9201}"/>
                  </a:ext>
                </a:extLst>
              </p14:cNvPr>
              <p14:cNvContentPartPr/>
              <p14:nvPr/>
            </p14:nvContentPartPr>
            <p14:xfrm>
              <a:off x="2123040" y="5925040"/>
              <a:ext cx="99360" cy="82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14F2327-BAD5-48C6-B0DA-F99B8C1F9201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105040" y="5907400"/>
                <a:ext cx="135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42AACB18-4A7E-4E9C-8ACA-7A9015AF418C}"/>
                  </a:ext>
                </a:extLst>
              </p14:cNvPr>
              <p14:cNvContentPartPr/>
              <p14:nvPr/>
            </p14:nvContentPartPr>
            <p14:xfrm>
              <a:off x="1665840" y="5841520"/>
              <a:ext cx="250560" cy="2959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42AACB18-4A7E-4E9C-8ACA-7A9015AF418C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648200" y="5823520"/>
                <a:ext cx="2862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45AAB55-98DE-487C-8E32-05E75A9513DC}"/>
                  </a:ext>
                </a:extLst>
              </p14:cNvPr>
              <p14:cNvContentPartPr/>
              <p14:nvPr/>
            </p14:nvContentPartPr>
            <p14:xfrm>
              <a:off x="2387280" y="5600680"/>
              <a:ext cx="1279440" cy="4158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45AAB55-98DE-487C-8E32-05E75A9513DC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2369280" y="5582664"/>
                <a:ext cx="1315080" cy="451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D3C8286-2B54-4985-8BE1-2382C8524157}"/>
                  </a:ext>
                </a:extLst>
              </p14:cNvPr>
              <p14:cNvContentPartPr/>
              <p14:nvPr/>
            </p14:nvContentPartPr>
            <p14:xfrm>
              <a:off x="3742680" y="5557480"/>
              <a:ext cx="1743120" cy="5896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D3C8286-2B54-4985-8BE1-2382C8524157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725040" y="5539480"/>
                <a:ext cx="177876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5EC22B7-DFEB-4D7D-A7CD-283C4C6F8709}"/>
                  </a:ext>
                </a:extLst>
              </p14:cNvPr>
              <p14:cNvContentPartPr/>
              <p14:nvPr/>
            </p14:nvContentPartPr>
            <p14:xfrm>
              <a:off x="5709720" y="5436520"/>
              <a:ext cx="1965960" cy="833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5EC22B7-DFEB-4D7D-A7CD-283C4C6F8709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691720" y="5418880"/>
                <a:ext cx="2001600" cy="86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CFC4ED8-1102-42C2-BDFD-7B6BAF7E9DA0}"/>
                  </a:ext>
                </a:extLst>
              </p14:cNvPr>
              <p14:cNvContentPartPr/>
              <p14:nvPr/>
            </p14:nvContentPartPr>
            <p14:xfrm>
              <a:off x="7985640" y="5638480"/>
              <a:ext cx="404640" cy="3571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CFC4ED8-1102-42C2-BDFD-7B6BAF7E9DA0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967640" y="5620480"/>
                <a:ext cx="4402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F32BAF4-CB07-42AE-ADFC-43B9921BBEF1}"/>
                  </a:ext>
                </a:extLst>
              </p14:cNvPr>
              <p14:cNvContentPartPr/>
              <p14:nvPr/>
            </p14:nvContentPartPr>
            <p14:xfrm>
              <a:off x="2305920" y="6379720"/>
              <a:ext cx="212400" cy="414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F32BAF4-CB07-42AE-ADFC-43B9921BBEF1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287920" y="6361720"/>
                <a:ext cx="2480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01B2AA7-BFAA-4FC8-9831-F8CECBA2D6AE}"/>
                  </a:ext>
                </a:extLst>
              </p14:cNvPr>
              <p14:cNvContentPartPr/>
              <p14:nvPr/>
            </p14:nvContentPartPr>
            <p14:xfrm>
              <a:off x="2336520" y="6478360"/>
              <a:ext cx="164520" cy="241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01B2AA7-BFAA-4FC8-9831-F8CECBA2D6AE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318520" y="6460360"/>
                <a:ext cx="2001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1390AEA-C84A-44A9-A93B-72650ABE6346}"/>
                  </a:ext>
                </a:extLst>
              </p14:cNvPr>
              <p14:cNvContentPartPr/>
              <p14:nvPr/>
            </p14:nvContentPartPr>
            <p14:xfrm>
              <a:off x="1830000" y="6278200"/>
              <a:ext cx="320040" cy="2944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1390AEA-C84A-44A9-A93B-72650ABE6346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812360" y="6260560"/>
                <a:ext cx="3556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C39CAA2-5227-435A-9CE0-CA6C6B42B2A8}"/>
                  </a:ext>
                </a:extLst>
              </p14:cNvPr>
              <p14:cNvContentPartPr/>
              <p14:nvPr/>
            </p14:nvContentPartPr>
            <p14:xfrm>
              <a:off x="3921240" y="6258040"/>
              <a:ext cx="360" cy="43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C39CAA2-5227-435A-9CE0-CA6C6B42B2A8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3903600" y="6240400"/>
                <a:ext cx="36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F7C8DE7D-B72D-4CEF-8867-AFE7DD8AAAA1}"/>
                  </a:ext>
                </a:extLst>
              </p14:cNvPr>
              <p14:cNvContentPartPr/>
              <p14:nvPr/>
            </p14:nvContentPartPr>
            <p14:xfrm>
              <a:off x="3924840" y="6310240"/>
              <a:ext cx="342720" cy="2534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F7C8DE7D-B72D-4CEF-8867-AFE7DD8AAAA1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3907219" y="6292240"/>
                <a:ext cx="378323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6462526C-0CD0-48B2-BBD5-5AF8647D62D4}"/>
                  </a:ext>
                </a:extLst>
              </p14:cNvPr>
              <p14:cNvContentPartPr/>
              <p14:nvPr/>
            </p14:nvContentPartPr>
            <p14:xfrm>
              <a:off x="2700480" y="6278560"/>
              <a:ext cx="1074960" cy="4539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6462526C-0CD0-48B2-BBD5-5AF8647D62D4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2682834" y="6260906"/>
                <a:ext cx="1110612" cy="489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EA346BA1-EFA3-475B-8A96-E69727B19851}"/>
                  </a:ext>
                </a:extLst>
              </p14:cNvPr>
              <p14:cNvContentPartPr/>
              <p14:nvPr/>
            </p14:nvContentPartPr>
            <p14:xfrm>
              <a:off x="4385640" y="6197200"/>
              <a:ext cx="1850040" cy="46872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EA346BA1-EFA3-475B-8A96-E69727B19851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367640" y="6179200"/>
                <a:ext cx="1885680" cy="50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337149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0971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2342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70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A78CB89-8666-47CA-8F2F-6E87665B0881}"/>
                  </a:ext>
                </a:extLst>
              </p14:cNvPr>
              <p14:cNvContentPartPr/>
              <p14:nvPr/>
            </p14:nvContentPartPr>
            <p14:xfrm>
              <a:off x="7577760" y="19600"/>
              <a:ext cx="1220400" cy="63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A78CB89-8666-47CA-8F2F-6E87665B08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9760" y="1600"/>
                <a:ext cx="125604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C306FB8-3FEE-4B69-8009-978D6457BCBB}"/>
                  </a:ext>
                </a:extLst>
              </p14:cNvPr>
              <p14:cNvContentPartPr/>
              <p14:nvPr/>
            </p14:nvContentPartPr>
            <p14:xfrm>
              <a:off x="497640" y="345040"/>
              <a:ext cx="18360" cy="264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C306FB8-3FEE-4B69-8009-978D6457BC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640" y="327040"/>
                <a:ext cx="540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5B0066D-9159-47AF-ACF9-3ACC07181273}"/>
                  </a:ext>
                </a:extLst>
              </p14:cNvPr>
              <p14:cNvContentPartPr/>
              <p14:nvPr/>
            </p14:nvContentPartPr>
            <p14:xfrm>
              <a:off x="304320" y="323800"/>
              <a:ext cx="303840" cy="7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5B0066D-9159-47AF-ACF9-3ACC071812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6680" y="305800"/>
                <a:ext cx="3394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550F20D-9A6B-4CBA-8421-1C7B564D0F32}"/>
                  </a:ext>
                </a:extLst>
              </p14:cNvPr>
              <p14:cNvContentPartPr/>
              <p14:nvPr/>
            </p14:nvContentPartPr>
            <p14:xfrm>
              <a:off x="693840" y="417760"/>
              <a:ext cx="138960" cy="163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550F20D-9A6B-4CBA-8421-1C7B564D0F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5840" y="399760"/>
                <a:ext cx="1746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2E83568-FDF6-4959-B80A-7F67AC58B474}"/>
                  </a:ext>
                </a:extLst>
              </p14:cNvPr>
              <p14:cNvContentPartPr/>
              <p14:nvPr/>
            </p14:nvContentPartPr>
            <p14:xfrm>
              <a:off x="881400" y="201040"/>
              <a:ext cx="241560" cy="347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2E83568-FDF6-4959-B80A-7F67AC58B4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3400" y="183400"/>
                <a:ext cx="27720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99C934D-2C6E-4B8F-BB25-9E8D4A79192D}"/>
                  </a:ext>
                </a:extLst>
              </p14:cNvPr>
              <p14:cNvContentPartPr/>
              <p14:nvPr/>
            </p14:nvContentPartPr>
            <p14:xfrm>
              <a:off x="1095600" y="390040"/>
              <a:ext cx="509400" cy="412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99C934D-2C6E-4B8F-BB25-9E8D4A7919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7960" y="372040"/>
                <a:ext cx="54504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03DA28-B165-4EF5-8477-20EC189AEE4F}"/>
                  </a:ext>
                </a:extLst>
              </p14:cNvPr>
              <p14:cNvContentPartPr/>
              <p14:nvPr/>
            </p14:nvContentPartPr>
            <p14:xfrm>
              <a:off x="426360" y="599920"/>
              <a:ext cx="1273680" cy="182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03DA28-B165-4EF5-8477-20EC189AEE4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8720" y="582280"/>
                <a:ext cx="13093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F41AE90-91D3-4D9A-8DD7-48FE6E9D109A}"/>
                  </a:ext>
                </a:extLst>
              </p14:cNvPr>
              <p14:cNvContentPartPr/>
              <p14:nvPr/>
            </p14:nvContentPartPr>
            <p14:xfrm>
              <a:off x="2082360" y="232360"/>
              <a:ext cx="620280" cy="425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F41AE90-91D3-4D9A-8DD7-48FE6E9D1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4360" y="214360"/>
                <a:ext cx="65592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5B3B0EB-5849-4442-9F76-C0C6EC1F5212}"/>
                  </a:ext>
                </a:extLst>
              </p14:cNvPr>
              <p14:cNvContentPartPr/>
              <p14:nvPr/>
            </p14:nvContentPartPr>
            <p14:xfrm>
              <a:off x="389640" y="1064320"/>
              <a:ext cx="2442600" cy="620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5B3B0EB-5849-4442-9F76-C0C6EC1F521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1640" y="1046690"/>
                <a:ext cx="2478240" cy="655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BE56957-0768-4A4F-8D05-8FD42D94D01E}"/>
                  </a:ext>
                </a:extLst>
              </p14:cNvPr>
              <p14:cNvContentPartPr/>
              <p14:nvPr/>
            </p14:nvContentPartPr>
            <p14:xfrm>
              <a:off x="3169200" y="903760"/>
              <a:ext cx="1807200" cy="907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BE56957-0768-4A4F-8D05-8FD42D94D01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51556" y="885760"/>
                <a:ext cx="1842847" cy="9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4E821C9-5FB3-4F6C-B287-449F51D5A2C8}"/>
                  </a:ext>
                </a:extLst>
              </p14:cNvPr>
              <p14:cNvContentPartPr/>
              <p14:nvPr/>
            </p14:nvContentPartPr>
            <p14:xfrm>
              <a:off x="5329560" y="829240"/>
              <a:ext cx="716760" cy="625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4E821C9-5FB3-4F6C-B287-449F51D5A2C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11560" y="811600"/>
                <a:ext cx="75240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D10527-D8F3-40ED-8D65-64B7F7704766}"/>
                  </a:ext>
                </a:extLst>
              </p14:cNvPr>
              <p14:cNvContentPartPr/>
              <p14:nvPr/>
            </p14:nvContentPartPr>
            <p14:xfrm>
              <a:off x="162120" y="1996360"/>
              <a:ext cx="1929960" cy="716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D10527-D8F3-40ED-8D65-64B7F770476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4480" y="1978369"/>
                <a:ext cx="1965600" cy="751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FA5ECB4-A971-444F-886E-3B22120D1F95}"/>
                  </a:ext>
                </a:extLst>
              </p14:cNvPr>
              <p14:cNvContentPartPr/>
              <p14:nvPr/>
            </p14:nvContentPartPr>
            <p14:xfrm>
              <a:off x="3372960" y="2244760"/>
              <a:ext cx="16704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FA5ECB4-A971-444F-886E-3B22120D1F9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4960" y="2226760"/>
                <a:ext cx="202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F9146D2-A313-4762-8E18-5A223F4698F8}"/>
                  </a:ext>
                </a:extLst>
              </p14:cNvPr>
              <p14:cNvContentPartPr/>
              <p14:nvPr/>
            </p14:nvContentPartPr>
            <p14:xfrm>
              <a:off x="2449200" y="2051800"/>
              <a:ext cx="749880" cy="385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F9146D2-A313-4762-8E18-5A223F4698F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31209" y="2034160"/>
                <a:ext cx="785503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6FF5B9D-E587-49AF-ADCD-CCF7BAAD91AA}"/>
                  </a:ext>
                </a:extLst>
              </p14:cNvPr>
              <p14:cNvContentPartPr/>
              <p14:nvPr/>
            </p14:nvContentPartPr>
            <p14:xfrm>
              <a:off x="4288800" y="2326480"/>
              <a:ext cx="8640" cy="43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6FF5B9D-E587-49AF-ADCD-CCF7BAAD91A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71160" y="2308480"/>
                <a:ext cx="442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DB3D148-60B1-44DE-9DD0-F1AEC127E753}"/>
                  </a:ext>
                </a:extLst>
              </p14:cNvPr>
              <p14:cNvContentPartPr/>
              <p14:nvPr/>
            </p14:nvContentPartPr>
            <p14:xfrm>
              <a:off x="4388520" y="1987000"/>
              <a:ext cx="313920" cy="320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DB3D148-60B1-44DE-9DD0-F1AEC127E7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70880" y="1969360"/>
                <a:ext cx="34956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894D125-E46B-4187-8915-86FB0059CF45}"/>
                  </a:ext>
                </a:extLst>
              </p14:cNvPr>
              <p14:cNvContentPartPr/>
              <p14:nvPr/>
            </p14:nvContentPartPr>
            <p14:xfrm>
              <a:off x="3729720" y="2001040"/>
              <a:ext cx="407160" cy="398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894D125-E46B-4187-8915-86FB0059CF4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12080" y="1983400"/>
                <a:ext cx="44280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522609B-7C06-495F-9422-316F134D9C1A}"/>
                  </a:ext>
                </a:extLst>
              </p14:cNvPr>
              <p14:cNvContentPartPr/>
              <p14:nvPr/>
            </p14:nvContentPartPr>
            <p14:xfrm>
              <a:off x="182640" y="2656600"/>
              <a:ext cx="4836600" cy="990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522609B-7C06-495F-9422-316F134D9C1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4640" y="2638600"/>
                <a:ext cx="4872240" cy="10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0E9CBBE-7906-4E1D-8817-1D85B799538A}"/>
                  </a:ext>
                </a:extLst>
              </p14:cNvPr>
              <p14:cNvContentPartPr/>
              <p14:nvPr/>
            </p14:nvContentPartPr>
            <p14:xfrm>
              <a:off x="517800" y="3687640"/>
              <a:ext cx="381960" cy="37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0E9CBBE-7906-4E1D-8817-1D85B799538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0160" y="3670000"/>
                <a:ext cx="41760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D0CB0F9-F875-44FA-891C-DB6429C866B1}"/>
                  </a:ext>
                </a:extLst>
              </p14:cNvPr>
              <p14:cNvContentPartPr/>
              <p14:nvPr/>
            </p14:nvContentPartPr>
            <p14:xfrm>
              <a:off x="1174440" y="3676480"/>
              <a:ext cx="1599120" cy="673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D0CB0F9-F875-44FA-891C-DB6429C866B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56800" y="3658840"/>
                <a:ext cx="163476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F4BDACA-D6B3-473F-A9CD-17C6F7F34576}"/>
                  </a:ext>
                </a:extLst>
              </p14:cNvPr>
              <p14:cNvContentPartPr/>
              <p14:nvPr/>
            </p14:nvContentPartPr>
            <p14:xfrm>
              <a:off x="3321120" y="3709960"/>
              <a:ext cx="813960" cy="433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F4BDACA-D6B3-473F-A9CD-17C6F7F3457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03120" y="3691960"/>
                <a:ext cx="84960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0B7ED0F-B1C7-4501-BFFA-2B7DE2E83522}"/>
                  </a:ext>
                </a:extLst>
              </p14:cNvPr>
              <p14:cNvContentPartPr/>
              <p14:nvPr/>
            </p14:nvContentPartPr>
            <p14:xfrm>
              <a:off x="4438560" y="3625720"/>
              <a:ext cx="255240" cy="4089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0B7ED0F-B1C7-4501-BFFA-2B7DE2E8352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20920" y="3608080"/>
                <a:ext cx="29088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D2289E2-0500-421B-A4DF-53E1FB599B71}"/>
                  </a:ext>
                </a:extLst>
              </p14:cNvPr>
              <p14:cNvContentPartPr/>
              <p14:nvPr/>
            </p14:nvContentPartPr>
            <p14:xfrm>
              <a:off x="4836000" y="3464080"/>
              <a:ext cx="716760" cy="559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D2289E2-0500-421B-A4DF-53E1FB599B7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18000" y="3446429"/>
                <a:ext cx="752400" cy="594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CDBD60F-AEE8-439D-82C1-B32800E36408}"/>
                  </a:ext>
                </a:extLst>
              </p14:cNvPr>
              <p14:cNvContentPartPr/>
              <p14:nvPr/>
            </p14:nvContentPartPr>
            <p14:xfrm>
              <a:off x="5811240" y="3780880"/>
              <a:ext cx="599760" cy="201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CDBD60F-AEE8-439D-82C1-B32800E3640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93600" y="3763240"/>
                <a:ext cx="6354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DCC1C51-3B48-4566-ACB4-33CC7EF9A40A}"/>
                  </a:ext>
                </a:extLst>
              </p14:cNvPr>
              <p14:cNvContentPartPr/>
              <p14:nvPr/>
            </p14:nvContentPartPr>
            <p14:xfrm>
              <a:off x="6835080" y="3809680"/>
              <a:ext cx="223920" cy="215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DCC1C51-3B48-4566-ACB4-33CC7EF9A40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17440" y="3792040"/>
                <a:ext cx="2595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0E4CBF8-F7AE-43BE-AF65-EB27E53EF654}"/>
                  </a:ext>
                </a:extLst>
              </p14:cNvPr>
              <p14:cNvContentPartPr/>
              <p14:nvPr/>
            </p14:nvContentPartPr>
            <p14:xfrm>
              <a:off x="7191120" y="3555520"/>
              <a:ext cx="936720" cy="4770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0E4CBF8-F7AE-43BE-AF65-EB27E53EF65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173480" y="3537880"/>
                <a:ext cx="97236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AA4772-4625-4EE6-B13A-B99C631E65D7}"/>
                  </a:ext>
                </a:extLst>
              </p14:cNvPr>
              <p14:cNvContentPartPr/>
              <p14:nvPr/>
            </p14:nvContentPartPr>
            <p14:xfrm>
              <a:off x="558840" y="4368400"/>
              <a:ext cx="395280" cy="420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AA4772-4625-4EE6-B13A-B99C631E65D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0824" y="4350760"/>
                <a:ext cx="430952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E91D0DD-A62E-4691-B500-8E3F137E3B72}"/>
                  </a:ext>
                </a:extLst>
              </p14:cNvPr>
              <p14:cNvContentPartPr/>
              <p14:nvPr/>
            </p14:nvContentPartPr>
            <p14:xfrm>
              <a:off x="1177680" y="4296040"/>
              <a:ext cx="1633680" cy="783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E91D0DD-A62E-4691-B500-8E3F137E3B7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60040" y="4278400"/>
                <a:ext cx="1669320" cy="8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0765513-AFB4-429B-8CF5-5338FC281C7F}"/>
                  </a:ext>
                </a:extLst>
              </p14:cNvPr>
              <p14:cNvContentPartPr/>
              <p14:nvPr/>
            </p14:nvContentPartPr>
            <p14:xfrm>
              <a:off x="4328040" y="4256440"/>
              <a:ext cx="1162800" cy="577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0765513-AFB4-429B-8CF5-5338FC281C7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310040" y="4238440"/>
                <a:ext cx="1198440" cy="6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F4E788A-2AC1-4C58-9FEC-736351D654C5}"/>
                  </a:ext>
                </a:extLst>
              </p14:cNvPr>
              <p14:cNvContentPartPr/>
              <p14:nvPr/>
            </p14:nvContentPartPr>
            <p14:xfrm>
              <a:off x="3212400" y="4426000"/>
              <a:ext cx="827640" cy="429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F4E788A-2AC1-4C58-9FEC-736351D654C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94392" y="4408360"/>
                <a:ext cx="863296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3A46C5F-BAEA-4498-8118-B9CD4A70A07F}"/>
                  </a:ext>
                </a:extLst>
              </p14:cNvPr>
              <p14:cNvContentPartPr/>
              <p14:nvPr/>
            </p14:nvContentPartPr>
            <p14:xfrm>
              <a:off x="5925720" y="4396840"/>
              <a:ext cx="595440" cy="442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3A46C5F-BAEA-4498-8118-B9CD4A70A07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907731" y="4379200"/>
                <a:ext cx="631058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05FC180-77E8-43F8-A3DF-90E985C5393B}"/>
                  </a:ext>
                </a:extLst>
              </p14:cNvPr>
              <p14:cNvContentPartPr/>
              <p14:nvPr/>
            </p14:nvContentPartPr>
            <p14:xfrm>
              <a:off x="6643920" y="4663600"/>
              <a:ext cx="621360" cy="128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05FC180-77E8-43F8-A3DF-90E985C5393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625920" y="4645600"/>
                <a:ext cx="6570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245886E-AE65-4E07-9630-9AC239C93822}"/>
                  </a:ext>
                </a:extLst>
              </p14:cNvPr>
              <p14:cNvContentPartPr/>
              <p14:nvPr/>
            </p14:nvContentPartPr>
            <p14:xfrm>
              <a:off x="5577600" y="3941800"/>
              <a:ext cx="11160" cy="27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245886E-AE65-4E07-9630-9AC239C9382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59600" y="3924160"/>
                <a:ext cx="468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979E8AE-A18E-423B-BE30-D9C67F9CB966}"/>
                  </a:ext>
                </a:extLst>
              </p14:cNvPr>
              <p14:cNvContentPartPr/>
              <p14:nvPr/>
            </p14:nvContentPartPr>
            <p14:xfrm>
              <a:off x="5657520" y="3833440"/>
              <a:ext cx="21960" cy="72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979E8AE-A18E-423B-BE30-D9C67F9CB96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39880" y="3815440"/>
                <a:ext cx="576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199A45E-78BA-470A-B1B0-F2A9C4BDD636}"/>
                  </a:ext>
                </a:extLst>
              </p14:cNvPr>
              <p14:cNvContentPartPr/>
              <p14:nvPr/>
            </p14:nvContentPartPr>
            <p14:xfrm>
              <a:off x="5628000" y="4686640"/>
              <a:ext cx="5040" cy="75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199A45E-78BA-470A-B1B0-F2A9C4BDD63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610360" y="4668640"/>
                <a:ext cx="406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030BE84-86B2-4139-BAD7-7CD4E26B6AA6}"/>
                  </a:ext>
                </a:extLst>
              </p14:cNvPr>
              <p14:cNvContentPartPr/>
              <p14:nvPr/>
            </p14:nvContentPartPr>
            <p14:xfrm>
              <a:off x="5667600" y="4500520"/>
              <a:ext cx="21960" cy="30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030BE84-86B2-4139-BAD7-7CD4E26B6AA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49600" y="4482880"/>
                <a:ext cx="576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6CFECD-A648-4322-872B-B47B0A59F14A}"/>
                  </a:ext>
                </a:extLst>
              </p14:cNvPr>
              <p14:cNvContentPartPr/>
              <p14:nvPr/>
            </p14:nvContentPartPr>
            <p14:xfrm>
              <a:off x="570000" y="4988320"/>
              <a:ext cx="454320" cy="446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6CFECD-A648-4322-872B-B47B0A59F14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2346" y="4970320"/>
                <a:ext cx="489988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7B3FF2-D088-4AF2-BF5E-43973D7C4702}"/>
                  </a:ext>
                </a:extLst>
              </p14:cNvPr>
              <p14:cNvContentPartPr/>
              <p14:nvPr/>
            </p14:nvContentPartPr>
            <p14:xfrm>
              <a:off x="1239960" y="4976080"/>
              <a:ext cx="2214000" cy="789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7B3FF2-D088-4AF2-BF5E-43973D7C470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221957" y="4958080"/>
                <a:ext cx="2249646" cy="82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B43887C-E408-4EBA-A7D2-A7060301BB15}"/>
                  </a:ext>
                </a:extLst>
              </p14:cNvPr>
              <p14:cNvContentPartPr/>
              <p14:nvPr/>
            </p14:nvContentPartPr>
            <p14:xfrm>
              <a:off x="5841480" y="5169760"/>
              <a:ext cx="14400" cy="21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B43887C-E408-4EBA-A7D2-A7060301BB1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23840" y="5151760"/>
                <a:ext cx="50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8EA8DEA-9893-4FF6-B8B3-7CA178AE124F}"/>
                  </a:ext>
                </a:extLst>
              </p14:cNvPr>
              <p14:cNvContentPartPr/>
              <p14:nvPr/>
            </p14:nvContentPartPr>
            <p14:xfrm>
              <a:off x="5815200" y="5382160"/>
              <a:ext cx="6480" cy="5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8EA8DEA-9893-4FF6-B8B3-7CA178AE124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797200" y="5364520"/>
                <a:ext cx="421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4B44F54-E0F9-4D84-892A-D92FBDEC83D5}"/>
                  </a:ext>
                </a:extLst>
              </p14:cNvPr>
              <p14:cNvContentPartPr/>
              <p14:nvPr/>
            </p14:nvContentPartPr>
            <p14:xfrm>
              <a:off x="4825560" y="4906960"/>
              <a:ext cx="750960" cy="511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4B44F54-E0F9-4D84-892A-D92FBDEC83D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807920" y="4888973"/>
                <a:ext cx="786600" cy="546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DCC85E2-2E30-4EC9-A046-0E2D3D31E957}"/>
                  </a:ext>
                </a:extLst>
              </p14:cNvPr>
              <p14:cNvContentPartPr/>
              <p14:nvPr/>
            </p14:nvContentPartPr>
            <p14:xfrm>
              <a:off x="3838080" y="4893280"/>
              <a:ext cx="723240" cy="513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DCC85E2-2E30-4EC9-A046-0E2D3D31E95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820080" y="4875640"/>
                <a:ext cx="75888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4D0E5D4-F058-4EEA-BAAF-0B90F90053E9}"/>
                  </a:ext>
                </a:extLst>
              </p14:cNvPr>
              <p14:cNvContentPartPr/>
              <p14:nvPr/>
            </p14:nvContentPartPr>
            <p14:xfrm>
              <a:off x="7083480" y="5047360"/>
              <a:ext cx="229320" cy="648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4D0E5D4-F058-4EEA-BAAF-0B90F90053E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065840" y="5029720"/>
                <a:ext cx="26496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5A6F925-79C4-4EB0-9B16-DA93CD8C4764}"/>
                  </a:ext>
                </a:extLst>
              </p14:cNvPr>
              <p14:cNvContentPartPr/>
              <p14:nvPr/>
            </p14:nvContentPartPr>
            <p14:xfrm>
              <a:off x="6095640" y="5120440"/>
              <a:ext cx="734760" cy="529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5A6F925-79C4-4EB0-9B16-DA93CD8C476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77649" y="5102440"/>
                <a:ext cx="770383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515B9B5-832E-405E-B3BF-040CB8DBCCF6}"/>
                  </a:ext>
                </a:extLst>
              </p14:cNvPr>
              <p14:cNvContentPartPr/>
              <p14:nvPr/>
            </p14:nvContentPartPr>
            <p14:xfrm>
              <a:off x="7519440" y="5104240"/>
              <a:ext cx="1490400" cy="615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515B9B5-832E-405E-B3BF-040CB8DBCCF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501800" y="5086600"/>
                <a:ext cx="1526040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ADC845E-0CB3-440A-ABC2-AEF4F52730CC}"/>
                  </a:ext>
                </a:extLst>
              </p14:cNvPr>
              <p14:cNvContentPartPr/>
              <p14:nvPr/>
            </p14:nvContentPartPr>
            <p14:xfrm>
              <a:off x="598800" y="5648560"/>
              <a:ext cx="375120" cy="420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ADC845E-0CB3-440A-ABC2-AEF4F52730C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80817" y="5630920"/>
                <a:ext cx="410726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B5CB936-E289-4D2B-86C7-0A33CB932D0B}"/>
                  </a:ext>
                </a:extLst>
              </p14:cNvPr>
              <p14:cNvContentPartPr/>
              <p14:nvPr/>
            </p14:nvContentPartPr>
            <p14:xfrm>
              <a:off x="1178400" y="5588800"/>
              <a:ext cx="1653120" cy="803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B5CB936-E289-4D2B-86C7-0A33CB932D0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60400" y="5571160"/>
                <a:ext cx="1688760" cy="83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1B276A6-5E07-46D2-AA8F-B1BB8781D5E9}"/>
                  </a:ext>
                </a:extLst>
              </p14:cNvPr>
              <p14:cNvContentPartPr/>
              <p14:nvPr/>
            </p14:nvContentPartPr>
            <p14:xfrm>
              <a:off x="4246680" y="6085240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1B276A6-5E07-46D2-AA8F-B1BB8781D5E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228680" y="6067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EFA9011-5575-46B7-B81B-BDB72CCF963B}"/>
                  </a:ext>
                </a:extLst>
              </p14:cNvPr>
              <p14:cNvContentPartPr/>
              <p14:nvPr/>
            </p14:nvContentPartPr>
            <p14:xfrm>
              <a:off x="3312120" y="5678440"/>
              <a:ext cx="781200" cy="459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EFA9011-5575-46B7-B81B-BDB72CCF963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294128" y="5660786"/>
                <a:ext cx="816824" cy="495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6D63CF5-DE66-49B1-89F0-584F5303F071}"/>
                  </a:ext>
                </a:extLst>
              </p14:cNvPr>
              <p14:cNvContentPartPr/>
              <p14:nvPr/>
            </p14:nvContentPartPr>
            <p14:xfrm>
              <a:off x="4734120" y="5374240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6D63CF5-DE66-49B1-89F0-584F5303F07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716480" y="5356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026B1FF-E5B9-4F03-BE43-CB488316D6FF}"/>
                  </a:ext>
                </a:extLst>
              </p14:cNvPr>
              <p14:cNvContentPartPr/>
              <p14:nvPr/>
            </p14:nvContentPartPr>
            <p14:xfrm>
              <a:off x="4520640" y="5719840"/>
              <a:ext cx="587520" cy="429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026B1FF-E5B9-4F03-BE43-CB488316D6F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502629" y="5701840"/>
                <a:ext cx="623182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C180DCF-2AAA-43D6-9302-137F670ED943}"/>
                  </a:ext>
                </a:extLst>
              </p14:cNvPr>
              <p14:cNvContentPartPr/>
              <p14:nvPr/>
            </p14:nvContentPartPr>
            <p14:xfrm>
              <a:off x="5343960" y="5902720"/>
              <a:ext cx="23760" cy="12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C180DCF-2AAA-43D6-9302-137F670ED94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326320" y="5884720"/>
                <a:ext cx="594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577138F-6B4E-4EF6-88E9-5C77D516600B}"/>
                  </a:ext>
                </a:extLst>
              </p14:cNvPr>
              <p14:cNvContentPartPr/>
              <p14:nvPr/>
            </p14:nvContentPartPr>
            <p14:xfrm>
              <a:off x="5303280" y="6085240"/>
              <a:ext cx="12960" cy="2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577138F-6B4E-4EF6-88E9-5C77D516600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285280" y="6067600"/>
                <a:ext cx="486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ECAD49E-3457-4A79-8686-881FFA383C25}"/>
                  </a:ext>
                </a:extLst>
              </p14:cNvPr>
              <p14:cNvContentPartPr/>
              <p14:nvPr/>
            </p14:nvContentPartPr>
            <p14:xfrm>
              <a:off x="7294800" y="6024400"/>
              <a:ext cx="1379160" cy="3459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ECAD49E-3457-4A79-8686-881FFA383C2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276805" y="6006760"/>
                <a:ext cx="1414791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195F16E-61AC-479C-982B-665CBC3B5C79}"/>
                  </a:ext>
                </a:extLst>
              </p14:cNvPr>
              <p14:cNvContentPartPr/>
              <p14:nvPr/>
            </p14:nvContentPartPr>
            <p14:xfrm>
              <a:off x="5499120" y="5722000"/>
              <a:ext cx="1527120" cy="6156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195F16E-61AC-479C-982B-665CBC3B5C7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481124" y="5704000"/>
                <a:ext cx="1562752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7FF244E-1F37-4F78-A10A-9C00ADCD7944}"/>
                  </a:ext>
                </a:extLst>
              </p14:cNvPr>
              <p14:cNvContentPartPr/>
              <p14:nvPr/>
            </p14:nvContentPartPr>
            <p14:xfrm>
              <a:off x="7579200" y="4287040"/>
              <a:ext cx="315360" cy="5274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7FF244E-1F37-4F78-A10A-9C00ADCD794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561560" y="4269400"/>
                <a:ext cx="351000" cy="56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9881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14:cNvPr>
              <p14:cNvContentPartPr/>
              <p14:nvPr/>
            </p14:nvContentPartPr>
            <p14:xfrm>
              <a:off x="1024320" y="100960"/>
              <a:ext cx="1003680" cy="499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326" y="82960"/>
                <a:ext cx="1039307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14:cNvPr>
              <p14:cNvContentPartPr/>
              <p14:nvPr/>
            </p14:nvContentPartPr>
            <p14:xfrm>
              <a:off x="3924120" y="202840"/>
              <a:ext cx="412560" cy="362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6136" y="185182"/>
                <a:ext cx="448169" cy="39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14:cNvPr>
              <p14:cNvContentPartPr/>
              <p14:nvPr/>
            </p14:nvContentPartPr>
            <p14:xfrm>
              <a:off x="2356680" y="141640"/>
              <a:ext cx="1148040" cy="417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9034" y="123985"/>
                <a:ext cx="1183691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14:cNvPr>
              <p14:cNvContentPartPr/>
              <p14:nvPr/>
            </p14:nvContentPartPr>
            <p14:xfrm>
              <a:off x="4734480" y="315160"/>
              <a:ext cx="727920" cy="187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16840" y="297160"/>
                <a:ext cx="7635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14:cNvPr>
              <p14:cNvContentPartPr/>
              <p14:nvPr/>
            </p14:nvContentPartPr>
            <p14:xfrm>
              <a:off x="5640240" y="283120"/>
              <a:ext cx="191880" cy="167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22600" y="265120"/>
                <a:ext cx="2275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14:cNvPr>
              <p14:cNvContentPartPr/>
              <p14:nvPr/>
            </p14:nvContentPartPr>
            <p14:xfrm>
              <a:off x="6075480" y="160000"/>
              <a:ext cx="1487880" cy="549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57844" y="142360"/>
                <a:ext cx="1523511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14:cNvPr>
              <p14:cNvContentPartPr/>
              <p14:nvPr/>
            </p14:nvContentPartPr>
            <p14:xfrm>
              <a:off x="7801680" y="247120"/>
              <a:ext cx="254160" cy="519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84040" y="229120"/>
                <a:ext cx="28980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14:cNvPr>
              <p14:cNvContentPartPr/>
              <p14:nvPr/>
            </p14:nvContentPartPr>
            <p14:xfrm>
              <a:off x="8280120" y="243520"/>
              <a:ext cx="237600" cy="276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62120" y="225880"/>
                <a:ext cx="2732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14:cNvPr>
              <p14:cNvContentPartPr/>
              <p14:nvPr/>
            </p14:nvContentPartPr>
            <p14:xfrm>
              <a:off x="8696640" y="334960"/>
              <a:ext cx="10440" cy="8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78640" y="316960"/>
                <a:ext cx="4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14:cNvPr>
              <p14:cNvContentPartPr/>
              <p14:nvPr/>
            </p14:nvContentPartPr>
            <p14:xfrm>
              <a:off x="8717160" y="446560"/>
              <a:ext cx="4320" cy="4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99160" y="42892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14:cNvPr>
              <p14:cNvContentPartPr/>
              <p14:nvPr/>
            </p14:nvContentPartPr>
            <p14:xfrm>
              <a:off x="700680" y="841840"/>
              <a:ext cx="905040" cy="703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2680" y="823840"/>
                <a:ext cx="94068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14:cNvPr>
              <p14:cNvContentPartPr/>
              <p14:nvPr/>
            </p14:nvContentPartPr>
            <p14:xfrm>
              <a:off x="1732440" y="1249360"/>
              <a:ext cx="86040" cy="124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14440" y="1231360"/>
                <a:ext cx="121680" cy="16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525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14:cNvPr>
              <p14:cNvContentPartPr/>
              <p14:nvPr/>
            </p14:nvContentPartPr>
            <p14:xfrm>
              <a:off x="1024320" y="100960"/>
              <a:ext cx="1003680" cy="499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326" y="82960"/>
                <a:ext cx="1039307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14:cNvPr>
              <p14:cNvContentPartPr/>
              <p14:nvPr/>
            </p14:nvContentPartPr>
            <p14:xfrm>
              <a:off x="3924120" y="202840"/>
              <a:ext cx="412560" cy="362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6136" y="185182"/>
                <a:ext cx="448169" cy="39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14:cNvPr>
              <p14:cNvContentPartPr/>
              <p14:nvPr/>
            </p14:nvContentPartPr>
            <p14:xfrm>
              <a:off x="2356680" y="141640"/>
              <a:ext cx="1148040" cy="417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9034" y="123985"/>
                <a:ext cx="1183691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14:cNvPr>
              <p14:cNvContentPartPr/>
              <p14:nvPr/>
            </p14:nvContentPartPr>
            <p14:xfrm>
              <a:off x="4734480" y="315160"/>
              <a:ext cx="727920" cy="187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16840" y="297160"/>
                <a:ext cx="7635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14:cNvPr>
              <p14:cNvContentPartPr/>
              <p14:nvPr/>
            </p14:nvContentPartPr>
            <p14:xfrm>
              <a:off x="5640240" y="283120"/>
              <a:ext cx="191880" cy="167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22600" y="265120"/>
                <a:ext cx="2275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14:cNvPr>
              <p14:cNvContentPartPr/>
              <p14:nvPr/>
            </p14:nvContentPartPr>
            <p14:xfrm>
              <a:off x="6075480" y="160000"/>
              <a:ext cx="1487880" cy="549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57844" y="142360"/>
                <a:ext cx="1523511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14:cNvPr>
              <p14:cNvContentPartPr/>
              <p14:nvPr/>
            </p14:nvContentPartPr>
            <p14:xfrm>
              <a:off x="7801680" y="247120"/>
              <a:ext cx="254160" cy="519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84040" y="229120"/>
                <a:ext cx="28980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14:cNvPr>
              <p14:cNvContentPartPr/>
              <p14:nvPr/>
            </p14:nvContentPartPr>
            <p14:xfrm>
              <a:off x="8280120" y="243520"/>
              <a:ext cx="237600" cy="276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62120" y="225880"/>
                <a:ext cx="2732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14:cNvPr>
              <p14:cNvContentPartPr/>
              <p14:nvPr/>
            </p14:nvContentPartPr>
            <p14:xfrm>
              <a:off x="8696640" y="334960"/>
              <a:ext cx="10440" cy="8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78640" y="316960"/>
                <a:ext cx="4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14:cNvPr>
              <p14:cNvContentPartPr/>
              <p14:nvPr/>
            </p14:nvContentPartPr>
            <p14:xfrm>
              <a:off x="8717160" y="446560"/>
              <a:ext cx="4320" cy="4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99160" y="42892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14:cNvPr>
              <p14:cNvContentPartPr/>
              <p14:nvPr/>
            </p14:nvContentPartPr>
            <p14:xfrm>
              <a:off x="700680" y="841840"/>
              <a:ext cx="905040" cy="703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2680" y="823840"/>
                <a:ext cx="94068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14:cNvPr>
              <p14:cNvContentPartPr/>
              <p14:nvPr/>
            </p14:nvContentPartPr>
            <p14:xfrm>
              <a:off x="1732440" y="1249360"/>
              <a:ext cx="86040" cy="124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14440" y="1231360"/>
                <a:ext cx="1216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3B2B1B-4388-437E-BF48-339A3E97AEB4}"/>
                  </a:ext>
                </a:extLst>
              </p14:cNvPr>
              <p14:cNvContentPartPr/>
              <p14:nvPr/>
            </p14:nvContentPartPr>
            <p14:xfrm>
              <a:off x="2127360" y="1025080"/>
              <a:ext cx="118440" cy="21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3B2B1B-4388-437E-BF48-339A3E97AEB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09360" y="1007440"/>
                <a:ext cx="1540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0AC332-72DD-4E4D-899D-B1E2216D3B77}"/>
                  </a:ext>
                </a:extLst>
              </p14:cNvPr>
              <p14:cNvContentPartPr/>
              <p14:nvPr/>
            </p14:nvContentPartPr>
            <p14:xfrm>
              <a:off x="2377920" y="1056040"/>
              <a:ext cx="164880" cy="14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0AC332-72DD-4E4D-899D-B1E2216D3B7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60280" y="1038400"/>
                <a:ext cx="2005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3B01F0-9360-4157-B7D3-3DD9E2139709}"/>
                  </a:ext>
                </a:extLst>
              </p14:cNvPr>
              <p14:cNvContentPartPr/>
              <p14:nvPr/>
            </p14:nvContentPartPr>
            <p14:xfrm>
              <a:off x="2612280" y="1045960"/>
              <a:ext cx="120960" cy="16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3B01F0-9360-4157-B7D3-3DD9E213970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4280" y="1028320"/>
                <a:ext cx="1566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DC1B166-F7D6-4CB8-AA78-CA7DFA1C837F}"/>
                  </a:ext>
                </a:extLst>
              </p14:cNvPr>
              <p14:cNvContentPartPr/>
              <p14:nvPr/>
            </p14:nvContentPartPr>
            <p14:xfrm>
              <a:off x="2802720" y="893680"/>
              <a:ext cx="196200" cy="302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DC1B166-F7D6-4CB8-AA78-CA7DFA1C837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85080" y="875680"/>
                <a:ext cx="2318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36DB4FA-BC57-408C-B994-A9A00659BAB3}"/>
                  </a:ext>
                </a:extLst>
              </p14:cNvPr>
              <p14:cNvContentPartPr/>
              <p14:nvPr/>
            </p14:nvContentPartPr>
            <p14:xfrm>
              <a:off x="3210240" y="772000"/>
              <a:ext cx="1139760" cy="42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36DB4FA-BC57-408C-B994-A9A00659BAB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92240" y="754000"/>
                <a:ext cx="117540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EAEBC5C-4E48-444E-914F-35A5F80F5B1D}"/>
                  </a:ext>
                </a:extLst>
              </p14:cNvPr>
              <p14:cNvContentPartPr/>
              <p14:nvPr/>
            </p14:nvContentPartPr>
            <p14:xfrm>
              <a:off x="4531080" y="784600"/>
              <a:ext cx="892080" cy="630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EAEBC5C-4E48-444E-914F-35A5F80F5B1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13080" y="766600"/>
                <a:ext cx="92772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DFF448C-E928-4024-AD90-7EF28C5B81F8}"/>
                  </a:ext>
                </a:extLst>
              </p14:cNvPr>
              <p14:cNvContentPartPr/>
              <p14:nvPr/>
            </p14:nvContentPartPr>
            <p14:xfrm>
              <a:off x="5648520" y="778480"/>
              <a:ext cx="1778400" cy="540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DFF448C-E928-4024-AD90-7EF28C5B81F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30520" y="760840"/>
                <a:ext cx="1814040" cy="57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1104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14:cNvPr>
              <p14:cNvContentPartPr/>
              <p14:nvPr/>
            </p14:nvContentPartPr>
            <p14:xfrm>
              <a:off x="1024320" y="100960"/>
              <a:ext cx="1003680" cy="499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326" y="82960"/>
                <a:ext cx="1039307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14:cNvPr>
              <p14:cNvContentPartPr/>
              <p14:nvPr/>
            </p14:nvContentPartPr>
            <p14:xfrm>
              <a:off x="3924120" y="202840"/>
              <a:ext cx="412560" cy="362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6136" y="185182"/>
                <a:ext cx="448169" cy="39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14:cNvPr>
              <p14:cNvContentPartPr/>
              <p14:nvPr/>
            </p14:nvContentPartPr>
            <p14:xfrm>
              <a:off x="2356680" y="141640"/>
              <a:ext cx="1148040" cy="417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9034" y="123985"/>
                <a:ext cx="1183691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14:cNvPr>
              <p14:cNvContentPartPr/>
              <p14:nvPr/>
            </p14:nvContentPartPr>
            <p14:xfrm>
              <a:off x="4734480" y="315160"/>
              <a:ext cx="727920" cy="187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16840" y="297160"/>
                <a:ext cx="7635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14:cNvPr>
              <p14:cNvContentPartPr/>
              <p14:nvPr/>
            </p14:nvContentPartPr>
            <p14:xfrm>
              <a:off x="5640240" y="283120"/>
              <a:ext cx="191880" cy="167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22600" y="265120"/>
                <a:ext cx="2275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14:cNvPr>
              <p14:cNvContentPartPr/>
              <p14:nvPr/>
            </p14:nvContentPartPr>
            <p14:xfrm>
              <a:off x="6075480" y="160000"/>
              <a:ext cx="1487880" cy="549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57844" y="142360"/>
                <a:ext cx="1523511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14:cNvPr>
              <p14:cNvContentPartPr/>
              <p14:nvPr/>
            </p14:nvContentPartPr>
            <p14:xfrm>
              <a:off x="7801680" y="247120"/>
              <a:ext cx="254160" cy="519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84040" y="229120"/>
                <a:ext cx="28980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14:cNvPr>
              <p14:cNvContentPartPr/>
              <p14:nvPr/>
            </p14:nvContentPartPr>
            <p14:xfrm>
              <a:off x="8280120" y="243520"/>
              <a:ext cx="237600" cy="276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62120" y="225880"/>
                <a:ext cx="2732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14:cNvPr>
              <p14:cNvContentPartPr/>
              <p14:nvPr/>
            </p14:nvContentPartPr>
            <p14:xfrm>
              <a:off x="8696640" y="334960"/>
              <a:ext cx="10440" cy="8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78640" y="316960"/>
                <a:ext cx="4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14:cNvPr>
              <p14:cNvContentPartPr/>
              <p14:nvPr/>
            </p14:nvContentPartPr>
            <p14:xfrm>
              <a:off x="8717160" y="446560"/>
              <a:ext cx="4320" cy="4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99160" y="42892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14:cNvPr>
              <p14:cNvContentPartPr/>
              <p14:nvPr/>
            </p14:nvContentPartPr>
            <p14:xfrm>
              <a:off x="700680" y="841840"/>
              <a:ext cx="905040" cy="703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2680" y="823840"/>
                <a:ext cx="94068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14:cNvPr>
              <p14:cNvContentPartPr/>
              <p14:nvPr/>
            </p14:nvContentPartPr>
            <p14:xfrm>
              <a:off x="1732440" y="1249360"/>
              <a:ext cx="86040" cy="124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14440" y="1231360"/>
                <a:ext cx="1216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3B2B1B-4388-437E-BF48-339A3E97AEB4}"/>
                  </a:ext>
                </a:extLst>
              </p14:cNvPr>
              <p14:cNvContentPartPr/>
              <p14:nvPr/>
            </p14:nvContentPartPr>
            <p14:xfrm>
              <a:off x="2127360" y="1025080"/>
              <a:ext cx="118440" cy="21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3B2B1B-4388-437E-BF48-339A3E97AEB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09360" y="1007440"/>
                <a:ext cx="1540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0AC332-72DD-4E4D-899D-B1E2216D3B77}"/>
                  </a:ext>
                </a:extLst>
              </p14:cNvPr>
              <p14:cNvContentPartPr/>
              <p14:nvPr/>
            </p14:nvContentPartPr>
            <p14:xfrm>
              <a:off x="2377920" y="1056040"/>
              <a:ext cx="164880" cy="14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0AC332-72DD-4E4D-899D-B1E2216D3B7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60280" y="1038400"/>
                <a:ext cx="2005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3B01F0-9360-4157-B7D3-3DD9E2139709}"/>
                  </a:ext>
                </a:extLst>
              </p14:cNvPr>
              <p14:cNvContentPartPr/>
              <p14:nvPr/>
            </p14:nvContentPartPr>
            <p14:xfrm>
              <a:off x="2612280" y="1045960"/>
              <a:ext cx="120960" cy="16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3B01F0-9360-4157-B7D3-3DD9E213970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4280" y="1028320"/>
                <a:ext cx="1566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DC1B166-F7D6-4CB8-AA78-CA7DFA1C837F}"/>
                  </a:ext>
                </a:extLst>
              </p14:cNvPr>
              <p14:cNvContentPartPr/>
              <p14:nvPr/>
            </p14:nvContentPartPr>
            <p14:xfrm>
              <a:off x="2802720" y="893680"/>
              <a:ext cx="196200" cy="302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DC1B166-F7D6-4CB8-AA78-CA7DFA1C837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85080" y="875680"/>
                <a:ext cx="2318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36DB4FA-BC57-408C-B994-A9A00659BAB3}"/>
                  </a:ext>
                </a:extLst>
              </p14:cNvPr>
              <p14:cNvContentPartPr/>
              <p14:nvPr/>
            </p14:nvContentPartPr>
            <p14:xfrm>
              <a:off x="3210240" y="772000"/>
              <a:ext cx="1139760" cy="42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36DB4FA-BC57-408C-B994-A9A00659BAB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92240" y="754000"/>
                <a:ext cx="117540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EAEBC5C-4E48-444E-914F-35A5F80F5B1D}"/>
                  </a:ext>
                </a:extLst>
              </p14:cNvPr>
              <p14:cNvContentPartPr/>
              <p14:nvPr/>
            </p14:nvContentPartPr>
            <p14:xfrm>
              <a:off x="4531080" y="784600"/>
              <a:ext cx="892080" cy="630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EAEBC5C-4E48-444E-914F-35A5F80F5B1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13080" y="766600"/>
                <a:ext cx="92772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DFF448C-E928-4024-AD90-7EF28C5B81F8}"/>
                  </a:ext>
                </a:extLst>
              </p14:cNvPr>
              <p14:cNvContentPartPr/>
              <p14:nvPr/>
            </p14:nvContentPartPr>
            <p14:xfrm>
              <a:off x="5648520" y="778480"/>
              <a:ext cx="1778400" cy="540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DFF448C-E928-4024-AD90-7EF28C5B81F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30520" y="760840"/>
                <a:ext cx="181404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1877C3-7E58-488E-8ABE-A4E815C83EB9}"/>
                  </a:ext>
                </a:extLst>
              </p14:cNvPr>
              <p14:cNvContentPartPr/>
              <p14:nvPr/>
            </p14:nvContentPartPr>
            <p14:xfrm>
              <a:off x="7609800" y="741040"/>
              <a:ext cx="1116720" cy="427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1877C3-7E58-488E-8ABE-A4E815C83EB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92154" y="723400"/>
                <a:ext cx="1152371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D3C0DB-30C2-49EF-82B8-807401BDACEE}"/>
                  </a:ext>
                </a:extLst>
              </p14:cNvPr>
              <p14:cNvContentPartPr/>
              <p14:nvPr/>
            </p14:nvContentPartPr>
            <p14:xfrm>
              <a:off x="345000" y="1710880"/>
              <a:ext cx="771840" cy="26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D3C0DB-30C2-49EF-82B8-807401BDACE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7360" y="1693240"/>
                <a:ext cx="8074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800359-D7E0-4C75-A71F-0518D829F977}"/>
                  </a:ext>
                </a:extLst>
              </p14:cNvPr>
              <p14:cNvContentPartPr/>
              <p14:nvPr/>
            </p14:nvContentPartPr>
            <p14:xfrm>
              <a:off x="1391520" y="1828240"/>
              <a:ext cx="9720" cy="117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800359-D7E0-4C75-A71F-0518D829F97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73520" y="1810600"/>
                <a:ext cx="453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6784804-B942-4EE4-ACA8-B115FECF0EE0}"/>
                  </a:ext>
                </a:extLst>
              </p14:cNvPr>
              <p14:cNvContentPartPr/>
              <p14:nvPr/>
            </p14:nvContentPartPr>
            <p14:xfrm>
              <a:off x="1361280" y="164536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6784804-B942-4EE4-ACA8-B115FECF0EE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43280" y="1627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6DB7D07-16D3-491E-8E4A-6195CB481432}"/>
                  </a:ext>
                </a:extLst>
              </p14:cNvPr>
              <p14:cNvContentPartPr/>
              <p14:nvPr/>
            </p14:nvContentPartPr>
            <p14:xfrm>
              <a:off x="1506720" y="1747240"/>
              <a:ext cx="99000" cy="192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6DB7D07-16D3-491E-8E4A-6195CB4814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88720" y="1729600"/>
                <a:ext cx="1346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7C49689-5634-48D0-916B-3C841241FA12}"/>
                  </a:ext>
                </a:extLst>
              </p14:cNvPr>
              <p14:cNvContentPartPr/>
              <p14:nvPr/>
            </p14:nvContentPartPr>
            <p14:xfrm>
              <a:off x="2915400" y="1715920"/>
              <a:ext cx="253800" cy="225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7C49689-5634-48D0-916B-3C841241FA1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97760" y="1698280"/>
                <a:ext cx="2894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BF9B4CF-9784-47CD-B7D2-4A01A36E3942}"/>
                  </a:ext>
                </a:extLst>
              </p14:cNvPr>
              <p14:cNvContentPartPr/>
              <p14:nvPr/>
            </p14:nvContentPartPr>
            <p14:xfrm>
              <a:off x="2053200" y="1691440"/>
              <a:ext cx="734040" cy="237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BF9B4CF-9784-47CD-B7D2-4A01A36E394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35209" y="1673440"/>
                <a:ext cx="769663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E14E1F2-7A22-49D4-A669-A0605837433B}"/>
                  </a:ext>
                </a:extLst>
              </p14:cNvPr>
              <p14:cNvContentPartPr/>
              <p14:nvPr/>
            </p14:nvContentPartPr>
            <p14:xfrm>
              <a:off x="3594000" y="1503520"/>
              <a:ext cx="2279160" cy="418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E14E1F2-7A22-49D4-A669-A0605837433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76000" y="1485520"/>
                <a:ext cx="231480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3EEAF5E-DF12-4C91-9B2C-500EF0ABDF06}"/>
                  </a:ext>
                </a:extLst>
              </p14:cNvPr>
              <p14:cNvContentPartPr/>
              <p14:nvPr/>
            </p14:nvContentPartPr>
            <p14:xfrm>
              <a:off x="6225600" y="1645360"/>
              <a:ext cx="280800" cy="272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3EEAF5E-DF12-4C91-9B2C-500EF0ABDF0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07960" y="1627720"/>
                <a:ext cx="31644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AEB86C9-8B2F-4027-A01E-30385F6C76F4}"/>
                  </a:ext>
                </a:extLst>
              </p14:cNvPr>
              <p14:cNvContentPartPr/>
              <p14:nvPr/>
            </p14:nvContentPartPr>
            <p14:xfrm>
              <a:off x="6644280" y="1510720"/>
              <a:ext cx="395640" cy="446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AEB86C9-8B2F-4027-A01E-30385F6C76F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26280" y="1493080"/>
                <a:ext cx="431280" cy="48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9545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14:cNvPr>
              <p14:cNvContentPartPr/>
              <p14:nvPr/>
            </p14:nvContentPartPr>
            <p14:xfrm>
              <a:off x="1024320" y="100960"/>
              <a:ext cx="1003680" cy="499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326" y="82960"/>
                <a:ext cx="1039307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14:cNvPr>
              <p14:cNvContentPartPr/>
              <p14:nvPr/>
            </p14:nvContentPartPr>
            <p14:xfrm>
              <a:off x="3924120" y="202840"/>
              <a:ext cx="412560" cy="362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6136" y="185182"/>
                <a:ext cx="448169" cy="39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14:cNvPr>
              <p14:cNvContentPartPr/>
              <p14:nvPr/>
            </p14:nvContentPartPr>
            <p14:xfrm>
              <a:off x="2356680" y="141640"/>
              <a:ext cx="1148040" cy="417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9034" y="123985"/>
                <a:ext cx="1183691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14:cNvPr>
              <p14:cNvContentPartPr/>
              <p14:nvPr/>
            </p14:nvContentPartPr>
            <p14:xfrm>
              <a:off x="4734480" y="315160"/>
              <a:ext cx="727920" cy="187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16840" y="297160"/>
                <a:ext cx="7635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14:cNvPr>
              <p14:cNvContentPartPr/>
              <p14:nvPr/>
            </p14:nvContentPartPr>
            <p14:xfrm>
              <a:off x="5640240" y="283120"/>
              <a:ext cx="191880" cy="167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22600" y="265120"/>
                <a:ext cx="2275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14:cNvPr>
              <p14:cNvContentPartPr/>
              <p14:nvPr/>
            </p14:nvContentPartPr>
            <p14:xfrm>
              <a:off x="6075480" y="160000"/>
              <a:ext cx="1487880" cy="549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57844" y="142360"/>
                <a:ext cx="1523511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14:cNvPr>
              <p14:cNvContentPartPr/>
              <p14:nvPr/>
            </p14:nvContentPartPr>
            <p14:xfrm>
              <a:off x="7801680" y="247120"/>
              <a:ext cx="254160" cy="519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84040" y="229120"/>
                <a:ext cx="28980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14:cNvPr>
              <p14:cNvContentPartPr/>
              <p14:nvPr/>
            </p14:nvContentPartPr>
            <p14:xfrm>
              <a:off x="8280120" y="243520"/>
              <a:ext cx="237600" cy="276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62120" y="225880"/>
                <a:ext cx="2732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14:cNvPr>
              <p14:cNvContentPartPr/>
              <p14:nvPr/>
            </p14:nvContentPartPr>
            <p14:xfrm>
              <a:off x="8696640" y="334960"/>
              <a:ext cx="10440" cy="8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78640" y="316960"/>
                <a:ext cx="4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14:cNvPr>
              <p14:cNvContentPartPr/>
              <p14:nvPr/>
            </p14:nvContentPartPr>
            <p14:xfrm>
              <a:off x="8717160" y="446560"/>
              <a:ext cx="4320" cy="4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99160" y="42892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14:cNvPr>
              <p14:cNvContentPartPr/>
              <p14:nvPr/>
            </p14:nvContentPartPr>
            <p14:xfrm>
              <a:off x="700680" y="841840"/>
              <a:ext cx="905040" cy="703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2680" y="823840"/>
                <a:ext cx="94068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14:cNvPr>
              <p14:cNvContentPartPr/>
              <p14:nvPr/>
            </p14:nvContentPartPr>
            <p14:xfrm>
              <a:off x="1732440" y="1249360"/>
              <a:ext cx="86040" cy="124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14440" y="1231360"/>
                <a:ext cx="1216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3B2B1B-4388-437E-BF48-339A3E97AEB4}"/>
                  </a:ext>
                </a:extLst>
              </p14:cNvPr>
              <p14:cNvContentPartPr/>
              <p14:nvPr/>
            </p14:nvContentPartPr>
            <p14:xfrm>
              <a:off x="2127360" y="1025080"/>
              <a:ext cx="118440" cy="21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3B2B1B-4388-437E-BF48-339A3E97AEB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09360" y="1007440"/>
                <a:ext cx="1540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0AC332-72DD-4E4D-899D-B1E2216D3B77}"/>
                  </a:ext>
                </a:extLst>
              </p14:cNvPr>
              <p14:cNvContentPartPr/>
              <p14:nvPr/>
            </p14:nvContentPartPr>
            <p14:xfrm>
              <a:off x="2377920" y="1056040"/>
              <a:ext cx="164880" cy="14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0AC332-72DD-4E4D-899D-B1E2216D3B7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60280" y="1038400"/>
                <a:ext cx="2005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3B01F0-9360-4157-B7D3-3DD9E2139709}"/>
                  </a:ext>
                </a:extLst>
              </p14:cNvPr>
              <p14:cNvContentPartPr/>
              <p14:nvPr/>
            </p14:nvContentPartPr>
            <p14:xfrm>
              <a:off x="2612280" y="1045960"/>
              <a:ext cx="120960" cy="16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3B01F0-9360-4157-B7D3-3DD9E213970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4280" y="1028320"/>
                <a:ext cx="1566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DC1B166-F7D6-4CB8-AA78-CA7DFA1C837F}"/>
                  </a:ext>
                </a:extLst>
              </p14:cNvPr>
              <p14:cNvContentPartPr/>
              <p14:nvPr/>
            </p14:nvContentPartPr>
            <p14:xfrm>
              <a:off x="2802720" y="893680"/>
              <a:ext cx="196200" cy="302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DC1B166-F7D6-4CB8-AA78-CA7DFA1C837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85080" y="875680"/>
                <a:ext cx="2318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36DB4FA-BC57-408C-B994-A9A00659BAB3}"/>
                  </a:ext>
                </a:extLst>
              </p14:cNvPr>
              <p14:cNvContentPartPr/>
              <p14:nvPr/>
            </p14:nvContentPartPr>
            <p14:xfrm>
              <a:off x="3210240" y="772000"/>
              <a:ext cx="1139760" cy="42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36DB4FA-BC57-408C-B994-A9A00659BAB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92240" y="754000"/>
                <a:ext cx="117540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EAEBC5C-4E48-444E-914F-35A5F80F5B1D}"/>
                  </a:ext>
                </a:extLst>
              </p14:cNvPr>
              <p14:cNvContentPartPr/>
              <p14:nvPr/>
            </p14:nvContentPartPr>
            <p14:xfrm>
              <a:off x="4531080" y="784600"/>
              <a:ext cx="892080" cy="630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EAEBC5C-4E48-444E-914F-35A5F80F5B1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13080" y="766600"/>
                <a:ext cx="92772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DFF448C-E928-4024-AD90-7EF28C5B81F8}"/>
                  </a:ext>
                </a:extLst>
              </p14:cNvPr>
              <p14:cNvContentPartPr/>
              <p14:nvPr/>
            </p14:nvContentPartPr>
            <p14:xfrm>
              <a:off x="5648520" y="778480"/>
              <a:ext cx="1778400" cy="540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DFF448C-E928-4024-AD90-7EF28C5B81F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30520" y="760840"/>
                <a:ext cx="181404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1877C3-7E58-488E-8ABE-A4E815C83EB9}"/>
                  </a:ext>
                </a:extLst>
              </p14:cNvPr>
              <p14:cNvContentPartPr/>
              <p14:nvPr/>
            </p14:nvContentPartPr>
            <p14:xfrm>
              <a:off x="7609800" y="741040"/>
              <a:ext cx="1116720" cy="427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1877C3-7E58-488E-8ABE-A4E815C83EB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92154" y="723400"/>
                <a:ext cx="1152371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D3C0DB-30C2-49EF-82B8-807401BDACEE}"/>
                  </a:ext>
                </a:extLst>
              </p14:cNvPr>
              <p14:cNvContentPartPr/>
              <p14:nvPr/>
            </p14:nvContentPartPr>
            <p14:xfrm>
              <a:off x="345000" y="1710880"/>
              <a:ext cx="771840" cy="26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D3C0DB-30C2-49EF-82B8-807401BDACE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7360" y="1693240"/>
                <a:ext cx="8074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800359-D7E0-4C75-A71F-0518D829F977}"/>
                  </a:ext>
                </a:extLst>
              </p14:cNvPr>
              <p14:cNvContentPartPr/>
              <p14:nvPr/>
            </p14:nvContentPartPr>
            <p14:xfrm>
              <a:off x="1391520" y="1828240"/>
              <a:ext cx="9720" cy="117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800359-D7E0-4C75-A71F-0518D829F97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73520" y="1810600"/>
                <a:ext cx="453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6784804-B942-4EE4-ACA8-B115FECF0EE0}"/>
                  </a:ext>
                </a:extLst>
              </p14:cNvPr>
              <p14:cNvContentPartPr/>
              <p14:nvPr/>
            </p14:nvContentPartPr>
            <p14:xfrm>
              <a:off x="1361280" y="164536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6784804-B942-4EE4-ACA8-B115FECF0EE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43280" y="1627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6DB7D07-16D3-491E-8E4A-6195CB481432}"/>
                  </a:ext>
                </a:extLst>
              </p14:cNvPr>
              <p14:cNvContentPartPr/>
              <p14:nvPr/>
            </p14:nvContentPartPr>
            <p14:xfrm>
              <a:off x="1506720" y="1747240"/>
              <a:ext cx="99000" cy="192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6DB7D07-16D3-491E-8E4A-6195CB4814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88720" y="1729600"/>
                <a:ext cx="1346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7C49689-5634-48D0-916B-3C841241FA12}"/>
                  </a:ext>
                </a:extLst>
              </p14:cNvPr>
              <p14:cNvContentPartPr/>
              <p14:nvPr/>
            </p14:nvContentPartPr>
            <p14:xfrm>
              <a:off x="2915400" y="1715920"/>
              <a:ext cx="253800" cy="225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7C49689-5634-48D0-916B-3C841241FA1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97760" y="1698280"/>
                <a:ext cx="2894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BF9B4CF-9784-47CD-B7D2-4A01A36E3942}"/>
                  </a:ext>
                </a:extLst>
              </p14:cNvPr>
              <p14:cNvContentPartPr/>
              <p14:nvPr/>
            </p14:nvContentPartPr>
            <p14:xfrm>
              <a:off x="2053200" y="1691440"/>
              <a:ext cx="734040" cy="237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BF9B4CF-9784-47CD-B7D2-4A01A36E394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35209" y="1673440"/>
                <a:ext cx="769663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E14E1F2-7A22-49D4-A669-A0605837433B}"/>
                  </a:ext>
                </a:extLst>
              </p14:cNvPr>
              <p14:cNvContentPartPr/>
              <p14:nvPr/>
            </p14:nvContentPartPr>
            <p14:xfrm>
              <a:off x="3594000" y="1503520"/>
              <a:ext cx="2279160" cy="418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E14E1F2-7A22-49D4-A669-A0605837433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76000" y="1485520"/>
                <a:ext cx="231480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3EEAF5E-DF12-4C91-9B2C-500EF0ABDF06}"/>
                  </a:ext>
                </a:extLst>
              </p14:cNvPr>
              <p14:cNvContentPartPr/>
              <p14:nvPr/>
            </p14:nvContentPartPr>
            <p14:xfrm>
              <a:off x="6225600" y="1645360"/>
              <a:ext cx="280800" cy="272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3EEAF5E-DF12-4C91-9B2C-500EF0ABDF0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07960" y="1627720"/>
                <a:ext cx="31644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AEB86C9-8B2F-4027-A01E-30385F6C76F4}"/>
                  </a:ext>
                </a:extLst>
              </p14:cNvPr>
              <p14:cNvContentPartPr/>
              <p14:nvPr/>
            </p14:nvContentPartPr>
            <p14:xfrm>
              <a:off x="6644280" y="1510720"/>
              <a:ext cx="395640" cy="446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AEB86C9-8B2F-4027-A01E-30385F6C76F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26280" y="1493080"/>
                <a:ext cx="43128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38AD8D9-58AC-424D-A101-945E230B735B}"/>
                  </a:ext>
                </a:extLst>
              </p14:cNvPr>
              <p14:cNvContentPartPr/>
              <p14:nvPr/>
            </p14:nvContentPartPr>
            <p14:xfrm>
              <a:off x="3963000" y="2188600"/>
              <a:ext cx="1324800" cy="485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38AD8D9-58AC-424D-A101-945E230B735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45005" y="2170947"/>
                <a:ext cx="1360430" cy="521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C9D5ECE-93E1-4CD3-B8C4-C36E52A53DA0}"/>
                  </a:ext>
                </a:extLst>
              </p14:cNvPr>
              <p14:cNvContentPartPr/>
              <p14:nvPr/>
            </p14:nvContentPartPr>
            <p14:xfrm>
              <a:off x="5564640" y="2119480"/>
              <a:ext cx="2718720" cy="7351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C9D5ECE-93E1-4CD3-B8C4-C36E52A53DA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46642" y="2101840"/>
                <a:ext cx="2754355" cy="7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773A2F5-4674-4B72-BE26-CD73423B30F3}"/>
                  </a:ext>
                </a:extLst>
              </p14:cNvPr>
              <p14:cNvContentPartPr/>
              <p14:nvPr/>
            </p14:nvContentPartPr>
            <p14:xfrm>
              <a:off x="345000" y="2138200"/>
              <a:ext cx="3384360" cy="1358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773A2F5-4674-4B72-BE26-CD73423B30F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7360" y="2120200"/>
                <a:ext cx="3420000" cy="139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8916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14:cNvPr>
              <p14:cNvContentPartPr/>
              <p14:nvPr/>
            </p14:nvContentPartPr>
            <p14:xfrm>
              <a:off x="1024320" y="100960"/>
              <a:ext cx="1003680" cy="499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326" y="82960"/>
                <a:ext cx="1039307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14:cNvPr>
              <p14:cNvContentPartPr/>
              <p14:nvPr/>
            </p14:nvContentPartPr>
            <p14:xfrm>
              <a:off x="3924120" y="202840"/>
              <a:ext cx="412560" cy="362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6136" y="185182"/>
                <a:ext cx="448169" cy="39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14:cNvPr>
              <p14:cNvContentPartPr/>
              <p14:nvPr/>
            </p14:nvContentPartPr>
            <p14:xfrm>
              <a:off x="2356680" y="141640"/>
              <a:ext cx="1148040" cy="417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9034" y="123985"/>
                <a:ext cx="1183691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14:cNvPr>
              <p14:cNvContentPartPr/>
              <p14:nvPr/>
            </p14:nvContentPartPr>
            <p14:xfrm>
              <a:off x="4734480" y="315160"/>
              <a:ext cx="727920" cy="187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16840" y="297160"/>
                <a:ext cx="7635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14:cNvPr>
              <p14:cNvContentPartPr/>
              <p14:nvPr/>
            </p14:nvContentPartPr>
            <p14:xfrm>
              <a:off x="5640240" y="283120"/>
              <a:ext cx="191880" cy="167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22600" y="265120"/>
                <a:ext cx="2275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14:cNvPr>
              <p14:cNvContentPartPr/>
              <p14:nvPr/>
            </p14:nvContentPartPr>
            <p14:xfrm>
              <a:off x="6075480" y="160000"/>
              <a:ext cx="1487880" cy="549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57844" y="142360"/>
                <a:ext cx="1523511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14:cNvPr>
              <p14:cNvContentPartPr/>
              <p14:nvPr/>
            </p14:nvContentPartPr>
            <p14:xfrm>
              <a:off x="7801680" y="247120"/>
              <a:ext cx="254160" cy="519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84040" y="229120"/>
                <a:ext cx="28980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14:cNvPr>
              <p14:cNvContentPartPr/>
              <p14:nvPr/>
            </p14:nvContentPartPr>
            <p14:xfrm>
              <a:off x="8280120" y="243520"/>
              <a:ext cx="237600" cy="276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62120" y="225880"/>
                <a:ext cx="2732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14:cNvPr>
              <p14:cNvContentPartPr/>
              <p14:nvPr/>
            </p14:nvContentPartPr>
            <p14:xfrm>
              <a:off x="8696640" y="334960"/>
              <a:ext cx="10440" cy="8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78640" y="316960"/>
                <a:ext cx="4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14:cNvPr>
              <p14:cNvContentPartPr/>
              <p14:nvPr/>
            </p14:nvContentPartPr>
            <p14:xfrm>
              <a:off x="8717160" y="446560"/>
              <a:ext cx="4320" cy="4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99160" y="42892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14:cNvPr>
              <p14:cNvContentPartPr/>
              <p14:nvPr/>
            </p14:nvContentPartPr>
            <p14:xfrm>
              <a:off x="700680" y="841840"/>
              <a:ext cx="905040" cy="703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2680" y="823840"/>
                <a:ext cx="94068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14:cNvPr>
              <p14:cNvContentPartPr/>
              <p14:nvPr/>
            </p14:nvContentPartPr>
            <p14:xfrm>
              <a:off x="1732440" y="1249360"/>
              <a:ext cx="86040" cy="124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14440" y="1231360"/>
                <a:ext cx="1216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3B2B1B-4388-437E-BF48-339A3E97AEB4}"/>
                  </a:ext>
                </a:extLst>
              </p14:cNvPr>
              <p14:cNvContentPartPr/>
              <p14:nvPr/>
            </p14:nvContentPartPr>
            <p14:xfrm>
              <a:off x="2127360" y="1025080"/>
              <a:ext cx="118440" cy="21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3B2B1B-4388-437E-BF48-339A3E97AEB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09360" y="1007440"/>
                <a:ext cx="1540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0AC332-72DD-4E4D-899D-B1E2216D3B77}"/>
                  </a:ext>
                </a:extLst>
              </p14:cNvPr>
              <p14:cNvContentPartPr/>
              <p14:nvPr/>
            </p14:nvContentPartPr>
            <p14:xfrm>
              <a:off x="2377920" y="1056040"/>
              <a:ext cx="164880" cy="14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0AC332-72DD-4E4D-899D-B1E2216D3B7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60280" y="1038400"/>
                <a:ext cx="2005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3B01F0-9360-4157-B7D3-3DD9E2139709}"/>
                  </a:ext>
                </a:extLst>
              </p14:cNvPr>
              <p14:cNvContentPartPr/>
              <p14:nvPr/>
            </p14:nvContentPartPr>
            <p14:xfrm>
              <a:off x="2612280" y="1045960"/>
              <a:ext cx="120960" cy="16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3B01F0-9360-4157-B7D3-3DD9E213970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4280" y="1028320"/>
                <a:ext cx="1566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DC1B166-F7D6-4CB8-AA78-CA7DFA1C837F}"/>
                  </a:ext>
                </a:extLst>
              </p14:cNvPr>
              <p14:cNvContentPartPr/>
              <p14:nvPr/>
            </p14:nvContentPartPr>
            <p14:xfrm>
              <a:off x="2802720" y="893680"/>
              <a:ext cx="196200" cy="302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DC1B166-F7D6-4CB8-AA78-CA7DFA1C837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85080" y="875680"/>
                <a:ext cx="2318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36DB4FA-BC57-408C-B994-A9A00659BAB3}"/>
                  </a:ext>
                </a:extLst>
              </p14:cNvPr>
              <p14:cNvContentPartPr/>
              <p14:nvPr/>
            </p14:nvContentPartPr>
            <p14:xfrm>
              <a:off x="3210240" y="772000"/>
              <a:ext cx="1139760" cy="42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36DB4FA-BC57-408C-B994-A9A00659BAB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92240" y="754000"/>
                <a:ext cx="117540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EAEBC5C-4E48-444E-914F-35A5F80F5B1D}"/>
                  </a:ext>
                </a:extLst>
              </p14:cNvPr>
              <p14:cNvContentPartPr/>
              <p14:nvPr/>
            </p14:nvContentPartPr>
            <p14:xfrm>
              <a:off x="4531080" y="784600"/>
              <a:ext cx="892080" cy="630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EAEBC5C-4E48-444E-914F-35A5F80F5B1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13080" y="766600"/>
                <a:ext cx="92772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DFF448C-E928-4024-AD90-7EF28C5B81F8}"/>
                  </a:ext>
                </a:extLst>
              </p14:cNvPr>
              <p14:cNvContentPartPr/>
              <p14:nvPr/>
            </p14:nvContentPartPr>
            <p14:xfrm>
              <a:off x="5648520" y="778480"/>
              <a:ext cx="1778400" cy="540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DFF448C-E928-4024-AD90-7EF28C5B81F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30520" y="760840"/>
                <a:ext cx="181404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1877C3-7E58-488E-8ABE-A4E815C83EB9}"/>
                  </a:ext>
                </a:extLst>
              </p14:cNvPr>
              <p14:cNvContentPartPr/>
              <p14:nvPr/>
            </p14:nvContentPartPr>
            <p14:xfrm>
              <a:off x="7609800" y="741040"/>
              <a:ext cx="1116720" cy="427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1877C3-7E58-488E-8ABE-A4E815C83EB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92154" y="723400"/>
                <a:ext cx="1152371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D3C0DB-30C2-49EF-82B8-807401BDACEE}"/>
                  </a:ext>
                </a:extLst>
              </p14:cNvPr>
              <p14:cNvContentPartPr/>
              <p14:nvPr/>
            </p14:nvContentPartPr>
            <p14:xfrm>
              <a:off x="345000" y="1710880"/>
              <a:ext cx="771840" cy="26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D3C0DB-30C2-49EF-82B8-807401BDACE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7360" y="1693240"/>
                <a:ext cx="8074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800359-D7E0-4C75-A71F-0518D829F977}"/>
                  </a:ext>
                </a:extLst>
              </p14:cNvPr>
              <p14:cNvContentPartPr/>
              <p14:nvPr/>
            </p14:nvContentPartPr>
            <p14:xfrm>
              <a:off x="1391520" y="1828240"/>
              <a:ext cx="9720" cy="117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800359-D7E0-4C75-A71F-0518D829F97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73520" y="1810600"/>
                <a:ext cx="453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6784804-B942-4EE4-ACA8-B115FECF0EE0}"/>
                  </a:ext>
                </a:extLst>
              </p14:cNvPr>
              <p14:cNvContentPartPr/>
              <p14:nvPr/>
            </p14:nvContentPartPr>
            <p14:xfrm>
              <a:off x="1361280" y="164536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6784804-B942-4EE4-ACA8-B115FECF0EE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43280" y="1627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6DB7D07-16D3-491E-8E4A-6195CB481432}"/>
                  </a:ext>
                </a:extLst>
              </p14:cNvPr>
              <p14:cNvContentPartPr/>
              <p14:nvPr/>
            </p14:nvContentPartPr>
            <p14:xfrm>
              <a:off x="1506720" y="1747240"/>
              <a:ext cx="99000" cy="192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6DB7D07-16D3-491E-8E4A-6195CB4814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88720" y="1729600"/>
                <a:ext cx="1346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7C49689-5634-48D0-916B-3C841241FA12}"/>
                  </a:ext>
                </a:extLst>
              </p14:cNvPr>
              <p14:cNvContentPartPr/>
              <p14:nvPr/>
            </p14:nvContentPartPr>
            <p14:xfrm>
              <a:off x="2915400" y="1715920"/>
              <a:ext cx="253800" cy="225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7C49689-5634-48D0-916B-3C841241FA1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97760" y="1698280"/>
                <a:ext cx="2894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BF9B4CF-9784-47CD-B7D2-4A01A36E3942}"/>
                  </a:ext>
                </a:extLst>
              </p14:cNvPr>
              <p14:cNvContentPartPr/>
              <p14:nvPr/>
            </p14:nvContentPartPr>
            <p14:xfrm>
              <a:off x="2053200" y="1691440"/>
              <a:ext cx="734040" cy="237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BF9B4CF-9784-47CD-B7D2-4A01A36E394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35209" y="1673440"/>
                <a:ext cx="769663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E14E1F2-7A22-49D4-A669-A0605837433B}"/>
                  </a:ext>
                </a:extLst>
              </p14:cNvPr>
              <p14:cNvContentPartPr/>
              <p14:nvPr/>
            </p14:nvContentPartPr>
            <p14:xfrm>
              <a:off x="3594000" y="1503520"/>
              <a:ext cx="2279160" cy="418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E14E1F2-7A22-49D4-A669-A0605837433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76000" y="1485520"/>
                <a:ext cx="231480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3EEAF5E-DF12-4C91-9B2C-500EF0ABDF06}"/>
                  </a:ext>
                </a:extLst>
              </p14:cNvPr>
              <p14:cNvContentPartPr/>
              <p14:nvPr/>
            </p14:nvContentPartPr>
            <p14:xfrm>
              <a:off x="6225600" y="1645360"/>
              <a:ext cx="280800" cy="272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3EEAF5E-DF12-4C91-9B2C-500EF0ABDF0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07960" y="1627720"/>
                <a:ext cx="31644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AEB86C9-8B2F-4027-A01E-30385F6C76F4}"/>
                  </a:ext>
                </a:extLst>
              </p14:cNvPr>
              <p14:cNvContentPartPr/>
              <p14:nvPr/>
            </p14:nvContentPartPr>
            <p14:xfrm>
              <a:off x="6644280" y="1510720"/>
              <a:ext cx="395640" cy="446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AEB86C9-8B2F-4027-A01E-30385F6C76F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26280" y="1493080"/>
                <a:ext cx="43128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38AD8D9-58AC-424D-A101-945E230B735B}"/>
                  </a:ext>
                </a:extLst>
              </p14:cNvPr>
              <p14:cNvContentPartPr/>
              <p14:nvPr/>
            </p14:nvContentPartPr>
            <p14:xfrm>
              <a:off x="3963000" y="2188600"/>
              <a:ext cx="1324800" cy="485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38AD8D9-58AC-424D-A101-945E230B735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45005" y="2170947"/>
                <a:ext cx="1360430" cy="521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C9D5ECE-93E1-4CD3-B8C4-C36E52A53DA0}"/>
                  </a:ext>
                </a:extLst>
              </p14:cNvPr>
              <p14:cNvContentPartPr/>
              <p14:nvPr/>
            </p14:nvContentPartPr>
            <p14:xfrm>
              <a:off x="5564640" y="2119480"/>
              <a:ext cx="2718720" cy="7351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C9D5ECE-93E1-4CD3-B8C4-C36E52A53DA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46642" y="2101840"/>
                <a:ext cx="2754355" cy="7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773A2F5-4674-4B72-BE26-CD73423B30F3}"/>
                  </a:ext>
                </a:extLst>
              </p14:cNvPr>
              <p14:cNvContentPartPr/>
              <p14:nvPr/>
            </p14:nvContentPartPr>
            <p14:xfrm>
              <a:off x="345000" y="2138200"/>
              <a:ext cx="3384360" cy="1358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773A2F5-4674-4B72-BE26-CD73423B30F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7360" y="2120200"/>
                <a:ext cx="3420000" cy="13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944AED-ADE1-4583-B644-07FD6663E0D6}"/>
                  </a:ext>
                </a:extLst>
              </p14:cNvPr>
              <p14:cNvContentPartPr/>
              <p14:nvPr/>
            </p14:nvContentPartPr>
            <p14:xfrm>
              <a:off x="2976600" y="2879800"/>
              <a:ext cx="385560" cy="288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944AED-ADE1-4583-B644-07FD6663E0D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58960" y="2861800"/>
                <a:ext cx="4212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E4FFF5B-6112-4643-84D0-D948AE7F4DB0}"/>
                  </a:ext>
                </a:extLst>
              </p14:cNvPr>
              <p14:cNvContentPartPr/>
              <p14:nvPr/>
            </p14:nvContentPartPr>
            <p14:xfrm>
              <a:off x="3461520" y="2925520"/>
              <a:ext cx="205200" cy="237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E4FFF5B-6112-4643-84D0-D948AE7F4DB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43520" y="2907880"/>
                <a:ext cx="2408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FF5ACC6-7201-495E-9D41-427F3E99D437}"/>
                  </a:ext>
                </a:extLst>
              </p14:cNvPr>
              <p14:cNvContentPartPr/>
              <p14:nvPr/>
            </p14:nvContentPartPr>
            <p14:xfrm>
              <a:off x="4193760" y="2824000"/>
              <a:ext cx="43200" cy="361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FF5ACC6-7201-495E-9D41-427F3E99D43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75760" y="2806360"/>
                <a:ext cx="7884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BC5608-2CA7-457C-ABA4-5A66578D8D9C}"/>
                  </a:ext>
                </a:extLst>
              </p14:cNvPr>
              <p14:cNvContentPartPr/>
              <p14:nvPr/>
            </p14:nvContentPartPr>
            <p14:xfrm>
              <a:off x="4012680" y="2986720"/>
              <a:ext cx="394560" cy="49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BC5608-2CA7-457C-ABA4-5A66578D8D9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994680" y="2968720"/>
                <a:ext cx="4302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A9D8BCE-3816-4702-8085-3F2E2C744158}"/>
                  </a:ext>
                </a:extLst>
              </p14:cNvPr>
              <p14:cNvContentPartPr/>
              <p14:nvPr/>
            </p14:nvContentPartPr>
            <p14:xfrm>
              <a:off x="4397520" y="2976640"/>
              <a:ext cx="307440" cy="144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A9D8BCE-3816-4702-8085-3F2E2C74415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79520" y="2958640"/>
                <a:ext cx="3430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E5C53BE-94FE-4F8D-89BC-8AE22137B160}"/>
                  </a:ext>
                </a:extLst>
              </p14:cNvPr>
              <p14:cNvContentPartPr/>
              <p14:nvPr/>
            </p14:nvContentPartPr>
            <p14:xfrm>
              <a:off x="4800360" y="2965480"/>
              <a:ext cx="135360" cy="153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E5C53BE-94FE-4F8D-89BC-8AE22137B16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782720" y="2947480"/>
                <a:ext cx="1710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4BD02BF-366F-48E6-A187-31E3EB860896}"/>
                  </a:ext>
                </a:extLst>
              </p14:cNvPr>
              <p14:cNvContentPartPr/>
              <p14:nvPr/>
            </p14:nvContentPartPr>
            <p14:xfrm>
              <a:off x="5282760" y="2975920"/>
              <a:ext cx="265320" cy="236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4BD02BF-366F-48E6-A187-31E3EB86089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265120" y="2957920"/>
                <a:ext cx="3009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E199902-0779-4704-9460-70F540FDE30A}"/>
                  </a:ext>
                </a:extLst>
              </p14:cNvPr>
              <p14:cNvContentPartPr/>
              <p14:nvPr/>
            </p14:nvContentPartPr>
            <p14:xfrm>
              <a:off x="5629440" y="2984920"/>
              <a:ext cx="122040" cy="208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E199902-0779-4704-9460-70F540FDE30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611440" y="2967280"/>
                <a:ext cx="1576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198F88A-5E56-4672-85E6-C0D84E67561B}"/>
                  </a:ext>
                </a:extLst>
              </p14:cNvPr>
              <p14:cNvContentPartPr/>
              <p14:nvPr/>
            </p14:nvContentPartPr>
            <p14:xfrm>
              <a:off x="5851200" y="2732560"/>
              <a:ext cx="31680" cy="426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198F88A-5E56-4672-85E6-C0D84E67561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33200" y="2714920"/>
                <a:ext cx="673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749FB76-52E8-4044-AD85-C0FCB948F488}"/>
                  </a:ext>
                </a:extLst>
              </p14:cNvPr>
              <p14:cNvContentPartPr/>
              <p14:nvPr/>
            </p14:nvContentPartPr>
            <p14:xfrm>
              <a:off x="5952360" y="2996800"/>
              <a:ext cx="145440" cy="146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749FB76-52E8-4044-AD85-C0FCB948F4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34360" y="2979160"/>
                <a:ext cx="1810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62414B2-60FE-4FE2-AF0C-8949E62AF1EC}"/>
                  </a:ext>
                </a:extLst>
              </p14:cNvPr>
              <p14:cNvContentPartPr/>
              <p14:nvPr/>
            </p14:nvContentPartPr>
            <p14:xfrm>
              <a:off x="6328920" y="2773240"/>
              <a:ext cx="72000" cy="366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62414B2-60FE-4FE2-AF0C-8949E62AF1E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10920" y="2755600"/>
                <a:ext cx="10764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6F21183-C362-403C-B2E7-CAE0F21FC09B}"/>
                  </a:ext>
                </a:extLst>
              </p14:cNvPr>
              <p14:cNvContentPartPr/>
              <p14:nvPr/>
            </p14:nvContentPartPr>
            <p14:xfrm>
              <a:off x="6197160" y="2959720"/>
              <a:ext cx="253440" cy="17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6F21183-C362-403C-B2E7-CAE0F21FC09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179520" y="2942080"/>
                <a:ext cx="2890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8F3917E-4089-444B-995A-E3323A2CD34C}"/>
                  </a:ext>
                </a:extLst>
              </p14:cNvPr>
              <p14:cNvContentPartPr/>
              <p14:nvPr/>
            </p14:nvContentPartPr>
            <p14:xfrm>
              <a:off x="6512160" y="3037480"/>
              <a:ext cx="4320" cy="43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8F3917E-4089-444B-995A-E3323A2CD34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494160" y="3019840"/>
                <a:ext cx="39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B3E8BEA-88CF-4C8C-98B4-0841F79A1C50}"/>
                  </a:ext>
                </a:extLst>
              </p14:cNvPr>
              <p14:cNvContentPartPr/>
              <p14:nvPr/>
            </p14:nvContentPartPr>
            <p14:xfrm>
              <a:off x="6532320" y="2875120"/>
              <a:ext cx="360" cy="16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B3E8BEA-88CF-4C8C-98B4-0841F79A1C5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514680" y="2857120"/>
                <a:ext cx="3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57A518E-B791-433D-A62F-776D997F0FEC}"/>
                  </a:ext>
                </a:extLst>
              </p14:cNvPr>
              <p14:cNvContentPartPr/>
              <p14:nvPr/>
            </p14:nvContentPartPr>
            <p14:xfrm>
              <a:off x="6621600" y="2956480"/>
              <a:ext cx="104760" cy="14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57A518E-B791-433D-A62F-776D997F0FE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603960" y="2938840"/>
                <a:ext cx="1404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F5408A5-8889-432A-925C-7382633D053A}"/>
                  </a:ext>
                </a:extLst>
              </p14:cNvPr>
              <p14:cNvContentPartPr/>
              <p14:nvPr/>
            </p14:nvContentPartPr>
            <p14:xfrm>
              <a:off x="6766320" y="2978800"/>
              <a:ext cx="215640" cy="99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F5408A5-8889-432A-925C-7382633D053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748320" y="2961160"/>
                <a:ext cx="2512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FC4F357-6F21-4B16-BFAD-F2404C277361}"/>
                  </a:ext>
                </a:extLst>
              </p14:cNvPr>
              <p14:cNvContentPartPr/>
              <p14:nvPr/>
            </p14:nvContentPartPr>
            <p14:xfrm>
              <a:off x="7143960" y="2894560"/>
              <a:ext cx="111960" cy="160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FC4F357-6F21-4B16-BFAD-F2404C27736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26320" y="2876560"/>
                <a:ext cx="1476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1664E7A-085E-480A-96D1-2C220C65DE81}"/>
                  </a:ext>
                </a:extLst>
              </p14:cNvPr>
              <p14:cNvContentPartPr/>
              <p14:nvPr/>
            </p14:nvContentPartPr>
            <p14:xfrm>
              <a:off x="7350960" y="3006880"/>
              <a:ext cx="25200" cy="29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1664E7A-085E-480A-96D1-2C220C65DE8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332960" y="2988880"/>
                <a:ext cx="60840" cy="6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318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14:cNvPr>
              <p14:cNvContentPartPr/>
              <p14:nvPr/>
            </p14:nvContentPartPr>
            <p14:xfrm>
              <a:off x="1024320" y="100960"/>
              <a:ext cx="1003680" cy="499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326" y="82960"/>
                <a:ext cx="1039307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14:cNvPr>
              <p14:cNvContentPartPr/>
              <p14:nvPr/>
            </p14:nvContentPartPr>
            <p14:xfrm>
              <a:off x="3924120" y="202840"/>
              <a:ext cx="412560" cy="362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6136" y="185182"/>
                <a:ext cx="448169" cy="39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14:cNvPr>
              <p14:cNvContentPartPr/>
              <p14:nvPr/>
            </p14:nvContentPartPr>
            <p14:xfrm>
              <a:off x="2356680" y="141640"/>
              <a:ext cx="1148040" cy="417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9034" y="123985"/>
                <a:ext cx="1183691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14:cNvPr>
              <p14:cNvContentPartPr/>
              <p14:nvPr/>
            </p14:nvContentPartPr>
            <p14:xfrm>
              <a:off x="4734480" y="315160"/>
              <a:ext cx="727920" cy="187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16840" y="297160"/>
                <a:ext cx="7635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14:cNvPr>
              <p14:cNvContentPartPr/>
              <p14:nvPr/>
            </p14:nvContentPartPr>
            <p14:xfrm>
              <a:off x="5640240" y="283120"/>
              <a:ext cx="191880" cy="167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22600" y="265120"/>
                <a:ext cx="2275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14:cNvPr>
              <p14:cNvContentPartPr/>
              <p14:nvPr/>
            </p14:nvContentPartPr>
            <p14:xfrm>
              <a:off x="6075480" y="160000"/>
              <a:ext cx="1487880" cy="549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57844" y="142360"/>
                <a:ext cx="1523511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14:cNvPr>
              <p14:cNvContentPartPr/>
              <p14:nvPr/>
            </p14:nvContentPartPr>
            <p14:xfrm>
              <a:off x="7801680" y="247120"/>
              <a:ext cx="254160" cy="519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84040" y="229120"/>
                <a:ext cx="28980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14:cNvPr>
              <p14:cNvContentPartPr/>
              <p14:nvPr/>
            </p14:nvContentPartPr>
            <p14:xfrm>
              <a:off x="8280120" y="243520"/>
              <a:ext cx="237600" cy="276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62120" y="225880"/>
                <a:ext cx="2732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14:cNvPr>
              <p14:cNvContentPartPr/>
              <p14:nvPr/>
            </p14:nvContentPartPr>
            <p14:xfrm>
              <a:off x="8696640" y="334960"/>
              <a:ext cx="10440" cy="8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78640" y="316960"/>
                <a:ext cx="4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14:cNvPr>
              <p14:cNvContentPartPr/>
              <p14:nvPr/>
            </p14:nvContentPartPr>
            <p14:xfrm>
              <a:off x="8717160" y="446560"/>
              <a:ext cx="4320" cy="4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99160" y="42892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14:cNvPr>
              <p14:cNvContentPartPr/>
              <p14:nvPr/>
            </p14:nvContentPartPr>
            <p14:xfrm>
              <a:off x="700680" y="841840"/>
              <a:ext cx="905040" cy="703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2680" y="823840"/>
                <a:ext cx="94068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14:cNvPr>
              <p14:cNvContentPartPr/>
              <p14:nvPr/>
            </p14:nvContentPartPr>
            <p14:xfrm>
              <a:off x="1732440" y="1249360"/>
              <a:ext cx="86040" cy="124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14440" y="1231360"/>
                <a:ext cx="1216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3B2B1B-4388-437E-BF48-339A3E97AEB4}"/>
                  </a:ext>
                </a:extLst>
              </p14:cNvPr>
              <p14:cNvContentPartPr/>
              <p14:nvPr/>
            </p14:nvContentPartPr>
            <p14:xfrm>
              <a:off x="2127360" y="1025080"/>
              <a:ext cx="118440" cy="21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3B2B1B-4388-437E-BF48-339A3E97AEB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09360" y="1007440"/>
                <a:ext cx="1540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0AC332-72DD-4E4D-899D-B1E2216D3B77}"/>
                  </a:ext>
                </a:extLst>
              </p14:cNvPr>
              <p14:cNvContentPartPr/>
              <p14:nvPr/>
            </p14:nvContentPartPr>
            <p14:xfrm>
              <a:off x="2377920" y="1056040"/>
              <a:ext cx="164880" cy="14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0AC332-72DD-4E4D-899D-B1E2216D3B7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60280" y="1038400"/>
                <a:ext cx="2005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3B01F0-9360-4157-B7D3-3DD9E2139709}"/>
                  </a:ext>
                </a:extLst>
              </p14:cNvPr>
              <p14:cNvContentPartPr/>
              <p14:nvPr/>
            </p14:nvContentPartPr>
            <p14:xfrm>
              <a:off x="2612280" y="1045960"/>
              <a:ext cx="120960" cy="16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3B01F0-9360-4157-B7D3-3DD9E213970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4280" y="1028320"/>
                <a:ext cx="1566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DC1B166-F7D6-4CB8-AA78-CA7DFA1C837F}"/>
                  </a:ext>
                </a:extLst>
              </p14:cNvPr>
              <p14:cNvContentPartPr/>
              <p14:nvPr/>
            </p14:nvContentPartPr>
            <p14:xfrm>
              <a:off x="2802720" y="893680"/>
              <a:ext cx="196200" cy="302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DC1B166-F7D6-4CB8-AA78-CA7DFA1C837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85080" y="875680"/>
                <a:ext cx="2318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36DB4FA-BC57-408C-B994-A9A00659BAB3}"/>
                  </a:ext>
                </a:extLst>
              </p14:cNvPr>
              <p14:cNvContentPartPr/>
              <p14:nvPr/>
            </p14:nvContentPartPr>
            <p14:xfrm>
              <a:off x="3210240" y="772000"/>
              <a:ext cx="1139760" cy="42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36DB4FA-BC57-408C-B994-A9A00659BAB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92240" y="754000"/>
                <a:ext cx="117540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EAEBC5C-4E48-444E-914F-35A5F80F5B1D}"/>
                  </a:ext>
                </a:extLst>
              </p14:cNvPr>
              <p14:cNvContentPartPr/>
              <p14:nvPr/>
            </p14:nvContentPartPr>
            <p14:xfrm>
              <a:off x="4531080" y="784600"/>
              <a:ext cx="892080" cy="630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EAEBC5C-4E48-444E-914F-35A5F80F5B1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13080" y="766600"/>
                <a:ext cx="92772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DFF448C-E928-4024-AD90-7EF28C5B81F8}"/>
                  </a:ext>
                </a:extLst>
              </p14:cNvPr>
              <p14:cNvContentPartPr/>
              <p14:nvPr/>
            </p14:nvContentPartPr>
            <p14:xfrm>
              <a:off x="5648520" y="778480"/>
              <a:ext cx="1778400" cy="540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DFF448C-E928-4024-AD90-7EF28C5B81F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30520" y="760840"/>
                <a:ext cx="181404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1877C3-7E58-488E-8ABE-A4E815C83EB9}"/>
                  </a:ext>
                </a:extLst>
              </p14:cNvPr>
              <p14:cNvContentPartPr/>
              <p14:nvPr/>
            </p14:nvContentPartPr>
            <p14:xfrm>
              <a:off x="7609800" y="741040"/>
              <a:ext cx="1116720" cy="427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1877C3-7E58-488E-8ABE-A4E815C83EB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92154" y="723400"/>
                <a:ext cx="1152371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D3C0DB-30C2-49EF-82B8-807401BDACEE}"/>
                  </a:ext>
                </a:extLst>
              </p14:cNvPr>
              <p14:cNvContentPartPr/>
              <p14:nvPr/>
            </p14:nvContentPartPr>
            <p14:xfrm>
              <a:off x="345000" y="1710880"/>
              <a:ext cx="771840" cy="26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D3C0DB-30C2-49EF-82B8-807401BDACE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7360" y="1693240"/>
                <a:ext cx="8074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800359-D7E0-4C75-A71F-0518D829F977}"/>
                  </a:ext>
                </a:extLst>
              </p14:cNvPr>
              <p14:cNvContentPartPr/>
              <p14:nvPr/>
            </p14:nvContentPartPr>
            <p14:xfrm>
              <a:off x="1391520" y="1828240"/>
              <a:ext cx="9720" cy="117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800359-D7E0-4C75-A71F-0518D829F97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73520" y="1810600"/>
                <a:ext cx="453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6784804-B942-4EE4-ACA8-B115FECF0EE0}"/>
                  </a:ext>
                </a:extLst>
              </p14:cNvPr>
              <p14:cNvContentPartPr/>
              <p14:nvPr/>
            </p14:nvContentPartPr>
            <p14:xfrm>
              <a:off x="1361280" y="164536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6784804-B942-4EE4-ACA8-B115FECF0EE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43280" y="1627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6DB7D07-16D3-491E-8E4A-6195CB481432}"/>
                  </a:ext>
                </a:extLst>
              </p14:cNvPr>
              <p14:cNvContentPartPr/>
              <p14:nvPr/>
            </p14:nvContentPartPr>
            <p14:xfrm>
              <a:off x="1506720" y="1747240"/>
              <a:ext cx="99000" cy="192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6DB7D07-16D3-491E-8E4A-6195CB4814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88720" y="1729600"/>
                <a:ext cx="1346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7C49689-5634-48D0-916B-3C841241FA12}"/>
                  </a:ext>
                </a:extLst>
              </p14:cNvPr>
              <p14:cNvContentPartPr/>
              <p14:nvPr/>
            </p14:nvContentPartPr>
            <p14:xfrm>
              <a:off x="2915400" y="1715920"/>
              <a:ext cx="253800" cy="225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7C49689-5634-48D0-916B-3C841241FA1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97760" y="1698280"/>
                <a:ext cx="2894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BF9B4CF-9784-47CD-B7D2-4A01A36E3942}"/>
                  </a:ext>
                </a:extLst>
              </p14:cNvPr>
              <p14:cNvContentPartPr/>
              <p14:nvPr/>
            </p14:nvContentPartPr>
            <p14:xfrm>
              <a:off x="2053200" y="1691440"/>
              <a:ext cx="734040" cy="237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BF9B4CF-9784-47CD-B7D2-4A01A36E394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35209" y="1673440"/>
                <a:ext cx="769663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E14E1F2-7A22-49D4-A669-A0605837433B}"/>
                  </a:ext>
                </a:extLst>
              </p14:cNvPr>
              <p14:cNvContentPartPr/>
              <p14:nvPr/>
            </p14:nvContentPartPr>
            <p14:xfrm>
              <a:off x="3594000" y="1503520"/>
              <a:ext cx="2279160" cy="418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E14E1F2-7A22-49D4-A669-A0605837433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76000" y="1485520"/>
                <a:ext cx="231480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3EEAF5E-DF12-4C91-9B2C-500EF0ABDF06}"/>
                  </a:ext>
                </a:extLst>
              </p14:cNvPr>
              <p14:cNvContentPartPr/>
              <p14:nvPr/>
            </p14:nvContentPartPr>
            <p14:xfrm>
              <a:off x="6225600" y="1645360"/>
              <a:ext cx="280800" cy="272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3EEAF5E-DF12-4C91-9B2C-500EF0ABDF0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07960" y="1627720"/>
                <a:ext cx="31644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AEB86C9-8B2F-4027-A01E-30385F6C76F4}"/>
                  </a:ext>
                </a:extLst>
              </p14:cNvPr>
              <p14:cNvContentPartPr/>
              <p14:nvPr/>
            </p14:nvContentPartPr>
            <p14:xfrm>
              <a:off x="6644280" y="1510720"/>
              <a:ext cx="395640" cy="446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AEB86C9-8B2F-4027-A01E-30385F6C76F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26280" y="1493080"/>
                <a:ext cx="43128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38AD8D9-58AC-424D-A101-945E230B735B}"/>
                  </a:ext>
                </a:extLst>
              </p14:cNvPr>
              <p14:cNvContentPartPr/>
              <p14:nvPr/>
            </p14:nvContentPartPr>
            <p14:xfrm>
              <a:off x="3963000" y="2188600"/>
              <a:ext cx="1324800" cy="485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38AD8D9-58AC-424D-A101-945E230B735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45005" y="2170947"/>
                <a:ext cx="1360430" cy="521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C9D5ECE-93E1-4CD3-B8C4-C36E52A53DA0}"/>
                  </a:ext>
                </a:extLst>
              </p14:cNvPr>
              <p14:cNvContentPartPr/>
              <p14:nvPr/>
            </p14:nvContentPartPr>
            <p14:xfrm>
              <a:off x="5564640" y="2119480"/>
              <a:ext cx="2718720" cy="7351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C9D5ECE-93E1-4CD3-B8C4-C36E52A53DA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46642" y="2101840"/>
                <a:ext cx="2754355" cy="7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773A2F5-4674-4B72-BE26-CD73423B30F3}"/>
                  </a:ext>
                </a:extLst>
              </p14:cNvPr>
              <p14:cNvContentPartPr/>
              <p14:nvPr/>
            </p14:nvContentPartPr>
            <p14:xfrm>
              <a:off x="345000" y="2138200"/>
              <a:ext cx="3384360" cy="1358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773A2F5-4674-4B72-BE26-CD73423B30F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7360" y="2120200"/>
                <a:ext cx="3420000" cy="13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944AED-ADE1-4583-B644-07FD6663E0D6}"/>
                  </a:ext>
                </a:extLst>
              </p14:cNvPr>
              <p14:cNvContentPartPr/>
              <p14:nvPr/>
            </p14:nvContentPartPr>
            <p14:xfrm>
              <a:off x="2976600" y="2879800"/>
              <a:ext cx="385560" cy="288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944AED-ADE1-4583-B644-07FD6663E0D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58960" y="2861800"/>
                <a:ext cx="4212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E4FFF5B-6112-4643-84D0-D948AE7F4DB0}"/>
                  </a:ext>
                </a:extLst>
              </p14:cNvPr>
              <p14:cNvContentPartPr/>
              <p14:nvPr/>
            </p14:nvContentPartPr>
            <p14:xfrm>
              <a:off x="3461520" y="2925520"/>
              <a:ext cx="205200" cy="237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E4FFF5B-6112-4643-84D0-D948AE7F4DB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43520" y="2907880"/>
                <a:ext cx="2408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FF5ACC6-7201-495E-9D41-427F3E99D437}"/>
                  </a:ext>
                </a:extLst>
              </p14:cNvPr>
              <p14:cNvContentPartPr/>
              <p14:nvPr/>
            </p14:nvContentPartPr>
            <p14:xfrm>
              <a:off x="4193760" y="2824000"/>
              <a:ext cx="43200" cy="361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FF5ACC6-7201-495E-9D41-427F3E99D43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75760" y="2806360"/>
                <a:ext cx="7884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BC5608-2CA7-457C-ABA4-5A66578D8D9C}"/>
                  </a:ext>
                </a:extLst>
              </p14:cNvPr>
              <p14:cNvContentPartPr/>
              <p14:nvPr/>
            </p14:nvContentPartPr>
            <p14:xfrm>
              <a:off x="4012680" y="2986720"/>
              <a:ext cx="394560" cy="49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BC5608-2CA7-457C-ABA4-5A66578D8D9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994680" y="2968720"/>
                <a:ext cx="4302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A9D8BCE-3816-4702-8085-3F2E2C744158}"/>
                  </a:ext>
                </a:extLst>
              </p14:cNvPr>
              <p14:cNvContentPartPr/>
              <p14:nvPr/>
            </p14:nvContentPartPr>
            <p14:xfrm>
              <a:off x="4397520" y="2976640"/>
              <a:ext cx="307440" cy="144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A9D8BCE-3816-4702-8085-3F2E2C74415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79520" y="2958640"/>
                <a:ext cx="3430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E5C53BE-94FE-4F8D-89BC-8AE22137B160}"/>
                  </a:ext>
                </a:extLst>
              </p14:cNvPr>
              <p14:cNvContentPartPr/>
              <p14:nvPr/>
            </p14:nvContentPartPr>
            <p14:xfrm>
              <a:off x="4800360" y="2965480"/>
              <a:ext cx="135360" cy="153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E5C53BE-94FE-4F8D-89BC-8AE22137B16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782720" y="2947480"/>
                <a:ext cx="1710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4BD02BF-366F-48E6-A187-31E3EB860896}"/>
                  </a:ext>
                </a:extLst>
              </p14:cNvPr>
              <p14:cNvContentPartPr/>
              <p14:nvPr/>
            </p14:nvContentPartPr>
            <p14:xfrm>
              <a:off x="5282760" y="2975920"/>
              <a:ext cx="265320" cy="236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4BD02BF-366F-48E6-A187-31E3EB86089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265120" y="2957920"/>
                <a:ext cx="3009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E199902-0779-4704-9460-70F540FDE30A}"/>
                  </a:ext>
                </a:extLst>
              </p14:cNvPr>
              <p14:cNvContentPartPr/>
              <p14:nvPr/>
            </p14:nvContentPartPr>
            <p14:xfrm>
              <a:off x="5629440" y="2984920"/>
              <a:ext cx="122040" cy="208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E199902-0779-4704-9460-70F540FDE30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611440" y="2967280"/>
                <a:ext cx="1576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198F88A-5E56-4672-85E6-C0D84E67561B}"/>
                  </a:ext>
                </a:extLst>
              </p14:cNvPr>
              <p14:cNvContentPartPr/>
              <p14:nvPr/>
            </p14:nvContentPartPr>
            <p14:xfrm>
              <a:off x="5851200" y="2732560"/>
              <a:ext cx="31680" cy="426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198F88A-5E56-4672-85E6-C0D84E67561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33200" y="2714920"/>
                <a:ext cx="673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749FB76-52E8-4044-AD85-C0FCB948F488}"/>
                  </a:ext>
                </a:extLst>
              </p14:cNvPr>
              <p14:cNvContentPartPr/>
              <p14:nvPr/>
            </p14:nvContentPartPr>
            <p14:xfrm>
              <a:off x="5952360" y="2996800"/>
              <a:ext cx="145440" cy="146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749FB76-52E8-4044-AD85-C0FCB948F4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34360" y="2979160"/>
                <a:ext cx="1810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62414B2-60FE-4FE2-AF0C-8949E62AF1EC}"/>
                  </a:ext>
                </a:extLst>
              </p14:cNvPr>
              <p14:cNvContentPartPr/>
              <p14:nvPr/>
            </p14:nvContentPartPr>
            <p14:xfrm>
              <a:off x="6328920" y="2773240"/>
              <a:ext cx="72000" cy="366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62414B2-60FE-4FE2-AF0C-8949E62AF1E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10920" y="2755600"/>
                <a:ext cx="10764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6F21183-C362-403C-B2E7-CAE0F21FC09B}"/>
                  </a:ext>
                </a:extLst>
              </p14:cNvPr>
              <p14:cNvContentPartPr/>
              <p14:nvPr/>
            </p14:nvContentPartPr>
            <p14:xfrm>
              <a:off x="6197160" y="2959720"/>
              <a:ext cx="253440" cy="17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6F21183-C362-403C-B2E7-CAE0F21FC09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179520" y="2942080"/>
                <a:ext cx="2890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8F3917E-4089-444B-995A-E3323A2CD34C}"/>
                  </a:ext>
                </a:extLst>
              </p14:cNvPr>
              <p14:cNvContentPartPr/>
              <p14:nvPr/>
            </p14:nvContentPartPr>
            <p14:xfrm>
              <a:off x="6512160" y="3037480"/>
              <a:ext cx="4320" cy="43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8F3917E-4089-444B-995A-E3323A2CD34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494160" y="3019840"/>
                <a:ext cx="39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B3E8BEA-88CF-4C8C-98B4-0841F79A1C50}"/>
                  </a:ext>
                </a:extLst>
              </p14:cNvPr>
              <p14:cNvContentPartPr/>
              <p14:nvPr/>
            </p14:nvContentPartPr>
            <p14:xfrm>
              <a:off x="6532320" y="2875120"/>
              <a:ext cx="360" cy="16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B3E8BEA-88CF-4C8C-98B4-0841F79A1C5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514680" y="2857120"/>
                <a:ext cx="3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57A518E-B791-433D-A62F-776D997F0FEC}"/>
                  </a:ext>
                </a:extLst>
              </p14:cNvPr>
              <p14:cNvContentPartPr/>
              <p14:nvPr/>
            </p14:nvContentPartPr>
            <p14:xfrm>
              <a:off x="6621600" y="2956480"/>
              <a:ext cx="104760" cy="14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57A518E-B791-433D-A62F-776D997F0FE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603960" y="2938840"/>
                <a:ext cx="1404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F5408A5-8889-432A-925C-7382633D053A}"/>
                  </a:ext>
                </a:extLst>
              </p14:cNvPr>
              <p14:cNvContentPartPr/>
              <p14:nvPr/>
            </p14:nvContentPartPr>
            <p14:xfrm>
              <a:off x="6766320" y="2978800"/>
              <a:ext cx="215640" cy="99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F5408A5-8889-432A-925C-7382633D053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748320" y="2961160"/>
                <a:ext cx="2512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FC4F357-6F21-4B16-BFAD-F2404C277361}"/>
                  </a:ext>
                </a:extLst>
              </p14:cNvPr>
              <p14:cNvContentPartPr/>
              <p14:nvPr/>
            </p14:nvContentPartPr>
            <p14:xfrm>
              <a:off x="7143960" y="2894560"/>
              <a:ext cx="111960" cy="160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FC4F357-6F21-4B16-BFAD-F2404C27736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26320" y="2876560"/>
                <a:ext cx="1476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1664E7A-085E-480A-96D1-2C220C65DE81}"/>
                  </a:ext>
                </a:extLst>
              </p14:cNvPr>
              <p14:cNvContentPartPr/>
              <p14:nvPr/>
            </p14:nvContentPartPr>
            <p14:xfrm>
              <a:off x="7350960" y="3006880"/>
              <a:ext cx="25200" cy="29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1664E7A-085E-480A-96D1-2C220C65DE8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332960" y="2988880"/>
                <a:ext cx="608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EA2F68-3FFD-4153-8660-08E633419415}"/>
                  </a:ext>
                </a:extLst>
              </p14:cNvPr>
              <p14:cNvContentPartPr/>
              <p14:nvPr/>
            </p14:nvContentPartPr>
            <p14:xfrm>
              <a:off x="7658400" y="2723920"/>
              <a:ext cx="977400" cy="37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EA2F68-3FFD-4153-8660-08E63341941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640393" y="2705920"/>
                <a:ext cx="1013053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D087EA4-0B6C-4A04-807E-95912D9198A4}"/>
                  </a:ext>
                </a:extLst>
              </p14:cNvPr>
              <p14:cNvContentPartPr/>
              <p14:nvPr/>
            </p14:nvContentPartPr>
            <p14:xfrm>
              <a:off x="1286400" y="3761440"/>
              <a:ext cx="155160" cy="222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D087EA4-0B6C-4A04-807E-95912D9198A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268760" y="3743800"/>
                <a:ext cx="1908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D10CF2E-C8AF-428B-A8D6-C832577159CB}"/>
                  </a:ext>
                </a:extLst>
              </p14:cNvPr>
              <p14:cNvContentPartPr/>
              <p14:nvPr/>
            </p14:nvContentPartPr>
            <p14:xfrm>
              <a:off x="1584480" y="3626440"/>
              <a:ext cx="1558080" cy="386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D10CF2E-C8AF-428B-A8D6-C832577159C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566840" y="3608800"/>
                <a:ext cx="15937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1E8CE49-FF2A-46E3-B2A4-9F5E304891A4}"/>
                  </a:ext>
                </a:extLst>
              </p14:cNvPr>
              <p14:cNvContentPartPr/>
              <p14:nvPr/>
            </p14:nvContentPartPr>
            <p14:xfrm>
              <a:off x="517800" y="3534640"/>
              <a:ext cx="602280" cy="681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1E8CE49-FF2A-46E3-B2A4-9F5E304891A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00160" y="3517000"/>
                <a:ext cx="637920" cy="71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0568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14:cNvPr>
              <p14:cNvContentPartPr/>
              <p14:nvPr/>
            </p14:nvContentPartPr>
            <p14:xfrm>
              <a:off x="1024320" y="100960"/>
              <a:ext cx="1003680" cy="499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326" y="82960"/>
                <a:ext cx="1039307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14:cNvPr>
              <p14:cNvContentPartPr/>
              <p14:nvPr/>
            </p14:nvContentPartPr>
            <p14:xfrm>
              <a:off x="3924120" y="202840"/>
              <a:ext cx="412560" cy="362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6136" y="185182"/>
                <a:ext cx="448169" cy="39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14:cNvPr>
              <p14:cNvContentPartPr/>
              <p14:nvPr/>
            </p14:nvContentPartPr>
            <p14:xfrm>
              <a:off x="2356680" y="141640"/>
              <a:ext cx="1148040" cy="417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9034" y="123985"/>
                <a:ext cx="1183691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14:cNvPr>
              <p14:cNvContentPartPr/>
              <p14:nvPr/>
            </p14:nvContentPartPr>
            <p14:xfrm>
              <a:off x="4734480" y="315160"/>
              <a:ext cx="727920" cy="187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16840" y="297160"/>
                <a:ext cx="7635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14:cNvPr>
              <p14:cNvContentPartPr/>
              <p14:nvPr/>
            </p14:nvContentPartPr>
            <p14:xfrm>
              <a:off x="5640240" y="283120"/>
              <a:ext cx="191880" cy="167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22600" y="265120"/>
                <a:ext cx="2275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14:cNvPr>
              <p14:cNvContentPartPr/>
              <p14:nvPr/>
            </p14:nvContentPartPr>
            <p14:xfrm>
              <a:off x="6075480" y="160000"/>
              <a:ext cx="1487880" cy="549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57844" y="142360"/>
                <a:ext cx="1523511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14:cNvPr>
              <p14:cNvContentPartPr/>
              <p14:nvPr/>
            </p14:nvContentPartPr>
            <p14:xfrm>
              <a:off x="7801680" y="247120"/>
              <a:ext cx="254160" cy="519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84040" y="229120"/>
                <a:ext cx="28980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14:cNvPr>
              <p14:cNvContentPartPr/>
              <p14:nvPr/>
            </p14:nvContentPartPr>
            <p14:xfrm>
              <a:off x="8280120" y="243520"/>
              <a:ext cx="237600" cy="276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62120" y="225880"/>
                <a:ext cx="2732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14:cNvPr>
              <p14:cNvContentPartPr/>
              <p14:nvPr/>
            </p14:nvContentPartPr>
            <p14:xfrm>
              <a:off x="8696640" y="334960"/>
              <a:ext cx="10440" cy="8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78640" y="316960"/>
                <a:ext cx="4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14:cNvPr>
              <p14:cNvContentPartPr/>
              <p14:nvPr/>
            </p14:nvContentPartPr>
            <p14:xfrm>
              <a:off x="8717160" y="446560"/>
              <a:ext cx="4320" cy="4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99160" y="42892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14:cNvPr>
              <p14:cNvContentPartPr/>
              <p14:nvPr/>
            </p14:nvContentPartPr>
            <p14:xfrm>
              <a:off x="700680" y="841840"/>
              <a:ext cx="905040" cy="703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2680" y="823840"/>
                <a:ext cx="94068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14:cNvPr>
              <p14:cNvContentPartPr/>
              <p14:nvPr/>
            </p14:nvContentPartPr>
            <p14:xfrm>
              <a:off x="1732440" y="1249360"/>
              <a:ext cx="86040" cy="124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14440" y="1231360"/>
                <a:ext cx="1216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3B2B1B-4388-437E-BF48-339A3E97AEB4}"/>
                  </a:ext>
                </a:extLst>
              </p14:cNvPr>
              <p14:cNvContentPartPr/>
              <p14:nvPr/>
            </p14:nvContentPartPr>
            <p14:xfrm>
              <a:off x="2127360" y="1025080"/>
              <a:ext cx="118440" cy="21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3B2B1B-4388-437E-BF48-339A3E97AEB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09360" y="1007440"/>
                <a:ext cx="1540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0AC332-72DD-4E4D-899D-B1E2216D3B77}"/>
                  </a:ext>
                </a:extLst>
              </p14:cNvPr>
              <p14:cNvContentPartPr/>
              <p14:nvPr/>
            </p14:nvContentPartPr>
            <p14:xfrm>
              <a:off x="2377920" y="1056040"/>
              <a:ext cx="164880" cy="14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0AC332-72DD-4E4D-899D-B1E2216D3B7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60280" y="1038400"/>
                <a:ext cx="2005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3B01F0-9360-4157-B7D3-3DD9E2139709}"/>
                  </a:ext>
                </a:extLst>
              </p14:cNvPr>
              <p14:cNvContentPartPr/>
              <p14:nvPr/>
            </p14:nvContentPartPr>
            <p14:xfrm>
              <a:off x="2612280" y="1045960"/>
              <a:ext cx="120960" cy="16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3B01F0-9360-4157-B7D3-3DD9E213970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4280" y="1028320"/>
                <a:ext cx="1566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DC1B166-F7D6-4CB8-AA78-CA7DFA1C837F}"/>
                  </a:ext>
                </a:extLst>
              </p14:cNvPr>
              <p14:cNvContentPartPr/>
              <p14:nvPr/>
            </p14:nvContentPartPr>
            <p14:xfrm>
              <a:off x="2802720" y="893680"/>
              <a:ext cx="196200" cy="302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DC1B166-F7D6-4CB8-AA78-CA7DFA1C837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85080" y="875680"/>
                <a:ext cx="2318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36DB4FA-BC57-408C-B994-A9A00659BAB3}"/>
                  </a:ext>
                </a:extLst>
              </p14:cNvPr>
              <p14:cNvContentPartPr/>
              <p14:nvPr/>
            </p14:nvContentPartPr>
            <p14:xfrm>
              <a:off x="3210240" y="772000"/>
              <a:ext cx="1139760" cy="42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36DB4FA-BC57-408C-B994-A9A00659BAB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92240" y="754000"/>
                <a:ext cx="117540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EAEBC5C-4E48-444E-914F-35A5F80F5B1D}"/>
                  </a:ext>
                </a:extLst>
              </p14:cNvPr>
              <p14:cNvContentPartPr/>
              <p14:nvPr/>
            </p14:nvContentPartPr>
            <p14:xfrm>
              <a:off x="4531080" y="784600"/>
              <a:ext cx="892080" cy="630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EAEBC5C-4E48-444E-914F-35A5F80F5B1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13080" y="766600"/>
                <a:ext cx="92772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DFF448C-E928-4024-AD90-7EF28C5B81F8}"/>
                  </a:ext>
                </a:extLst>
              </p14:cNvPr>
              <p14:cNvContentPartPr/>
              <p14:nvPr/>
            </p14:nvContentPartPr>
            <p14:xfrm>
              <a:off x="5648520" y="778480"/>
              <a:ext cx="1778400" cy="540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DFF448C-E928-4024-AD90-7EF28C5B81F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30520" y="760840"/>
                <a:ext cx="181404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1877C3-7E58-488E-8ABE-A4E815C83EB9}"/>
                  </a:ext>
                </a:extLst>
              </p14:cNvPr>
              <p14:cNvContentPartPr/>
              <p14:nvPr/>
            </p14:nvContentPartPr>
            <p14:xfrm>
              <a:off x="7609800" y="741040"/>
              <a:ext cx="1116720" cy="427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1877C3-7E58-488E-8ABE-A4E815C83EB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92154" y="723400"/>
                <a:ext cx="1152371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D3C0DB-30C2-49EF-82B8-807401BDACEE}"/>
                  </a:ext>
                </a:extLst>
              </p14:cNvPr>
              <p14:cNvContentPartPr/>
              <p14:nvPr/>
            </p14:nvContentPartPr>
            <p14:xfrm>
              <a:off x="345000" y="1710880"/>
              <a:ext cx="771840" cy="26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D3C0DB-30C2-49EF-82B8-807401BDACE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7360" y="1693240"/>
                <a:ext cx="8074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800359-D7E0-4C75-A71F-0518D829F977}"/>
                  </a:ext>
                </a:extLst>
              </p14:cNvPr>
              <p14:cNvContentPartPr/>
              <p14:nvPr/>
            </p14:nvContentPartPr>
            <p14:xfrm>
              <a:off x="1391520" y="1828240"/>
              <a:ext cx="9720" cy="117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800359-D7E0-4C75-A71F-0518D829F97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73520" y="1810600"/>
                <a:ext cx="453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6784804-B942-4EE4-ACA8-B115FECF0EE0}"/>
                  </a:ext>
                </a:extLst>
              </p14:cNvPr>
              <p14:cNvContentPartPr/>
              <p14:nvPr/>
            </p14:nvContentPartPr>
            <p14:xfrm>
              <a:off x="1361280" y="164536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6784804-B942-4EE4-ACA8-B115FECF0EE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43280" y="1627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6DB7D07-16D3-491E-8E4A-6195CB481432}"/>
                  </a:ext>
                </a:extLst>
              </p14:cNvPr>
              <p14:cNvContentPartPr/>
              <p14:nvPr/>
            </p14:nvContentPartPr>
            <p14:xfrm>
              <a:off x="1506720" y="1747240"/>
              <a:ext cx="99000" cy="192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6DB7D07-16D3-491E-8E4A-6195CB4814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88720" y="1729600"/>
                <a:ext cx="1346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7C49689-5634-48D0-916B-3C841241FA12}"/>
                  </a:ext>
                </a:extLst>
              </p14:cNvPr>
              <p14:cNvContentPartPr/>
              <p14:nvPr/>
            </p14:nvContentPartPr>
            <p14:xfrm>
              <a:off x="2915400" y="1715920"/>
              <a:ext cx="253800" cy="225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7C49689-5634-48D0-916B-3C841241FA1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97760" y="1698280"/>
                <a:ext cx="2894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BF9B4CF-9784-47CD-B7D2-4A01A36E3942}"/>
                  </a:ext>
                </a:extLst>
              </p14:cNvPr>
              <p14:cNvContentPartPr/>
              <p14:nvPr/>
            </p14:nvContentPartPr>
            <p14:xfrm>
              <a:off x="2053200" y="1691440"/>
              <a:ext cx="734040" cy="237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BF9B4CF-9784-47CD-B7D2-4A01A36E394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35209" y="1673440"/>
                <a:ext cx="769663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E14E1F2-7A22-49D4-A669-A0605837433B}"/>
                  </a:ext>
                </a:extLst>
              </p14:cNvPr>
              <p14:cNvContentPartPr/>
              <p14:nvPr/>
            </p14:nvContentPartPr>
            <p14:xfrm>
              <a:off x="3594000" y="1503520"/>
              <a:ext cx="2279160" cy="418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E14E1F2-7A22-49D4-A669-A0605837433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76000" y="1485520"/>
                <a:ext cx="231480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3EEAF5E-DF12-4C91-9B2C-500EF0ABDF06}"/>
                  </a:ext>
                </a:extLst>
              </p14:cNvPr>
              <p14:cNvContentPartPr/>
              <p14:nvPr/>
            </p14:nvContentPartPr>
            <p14:xfrm>
              <a:off x="6225600" y="1645360"/>
              <a:ext cx="280800" cy="272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3EEAF5E-DF12-4C91-9B2C-500EF0ABDF0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07960" y="1627720"/>
                <a:ext cx="31644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AEB86C9-8B2F-4027-A01E-30385F6C76F4}"/>
                  </a:ext>
                </a:extLst>
              </p14:cNvPr>
              <p14:cNvContentPartPr/>
              <p14:nvPr/>
            </p14:nvContentPartPr>
            <p14:xfrm>
              <a:off x="6644280" y="1510720"/>
              <a:ext cx="395640" cy="446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AEB86C9-8B2F-4027-A01E-30385F6C76F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26280" y="1493080"/>
                <a:ext cx="43128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38AD8D9-58AC-424D-A101-945E230B735B}"/>
                  </a:ext>
                </a:extLst>
              </p14:cNvPr>
              <p14:cNvContentPartPr/>
              <p14:nvPr/>
            </p14:nvContentPartPr>
            <p14:xfrm>
              <a:off x="3963000" y="2188600"/>
              <a:ext cx="1324800" cy="485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38AD8D9-58AC-424D-A101-945E230B735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45005" y="2170947"/>
                <a:ext cx="1360430" cy="521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C9D5ECE-93E1-4CD3-B8C4-C36E52A53DA0}"/>
                  </a:ext>
                </a:extLst>
              </p14:cNvPr>
              <p14:cNvContentPartPr/>
              <p14:nvPr/>
            </p14:nvContentPartPr>
            <p14:xfrm>
              <a:off x="5564640" y="2119480"/>
              <a:ext cx="2718720" cy="7351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C9D5ECE-93E1-4CD3-B8C4-C36E52A53DA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46642" y="2101840"/>
                <a:ext cx="2754355" cy="7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773A2F5-4674-4B72-BE26-CD73423B30F3}"/>
                  </a:ext>
                </a:extLst>
              </p14:cNvPr>
              <p14:cNvContentPartPr/>
              <p14:nvPr/>
            </p14:nvContentPartPr>
            <p14:xfrm>
              <a:off x="345000" y="2138200"/>
              <a:ext cx="3384360" cy="1358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773A2F5-4674-4B72-BE26-CD73423B30F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7360" y="2120200"/>
                <a:ext cx="3420000" cy="13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944AED-ADE1-4583-B644-07FD6663E0D6}"/>
                  </a:ext>
                </a:extLst>
              </p14:cNvPr>
              <p14:cNvContentPartPr/>
              <p14:nvPr/>
            </p14:nvContentPartPr>
            <p14:xfrm>
              <a:off x="2976600" y="2879800"/>
              <a:ext cx="385560" cy="288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944AED-ADE1-4583-B644-07FD6663E0D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58960" y="2861800"/>
                <a:ext cx="4212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E4FFF5B-6112-4643-84D0-D948AE7F4DB0}"/>
                  </a:ext>
                </a:extLst>
              </p14:cNvPr>
              <p14:cNvContentPartPr/>
              <p14:nvPr/>
            </p14:nvContentPartPr>
            <p14:xfrm>
              <a:off x="3461520" y="2925520"/>
              <a:ext cx="205200" cy="237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E4FFF5B-6112-4643-84D0-D948AE7F4DB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43520" y="2907880"/>
                <a:ext cx="2408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FF5ACC6-7201-495E-9D41-427F3E99D437}"/>
                  </a:ext>
                </a:extLst>
              </p14:cNvPr>
              <p14:cNvContentPartPr/>
              <p14:nvPr/>
            </p14:nvContentPartPr>
            <p14:xfrm>
              <a:off x="4193760" y="2824000"/>
              <a:ext cx="43200" cy="361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FF5ACC6-7201-495E-9D41-427F3E99D43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75760" y="2806360"/>
                <a:ext cx="7884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BC5608-2CA7-457C-ABA4-5A66578D8D9C}"/>
                  </a:ext>
                </a:extLst>
              </p14:cNvPr>
              <p14:cNvContentPartPr/>
              <p14:nvPr/>
            </p14:nvContentPartPr>
            <p14:xfrm>
              <a:off x="4012680" y="2986720"/>
              <a:ext cx="394560" cy="49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BC5608-2CA7-457C-ABA4-5A66578D8D9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994680" y="2968720"/>
                <a:ext cx="4302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A9D8BCE-3816-4702-8085-3F2E2C744158}"/>
                  </a:ext>
                </a:extLst>
              </p14:cNvPr>
              <p14:cNvContentPartPr/>
              <p14:nvPr/>
            </p14:nvContentPartPr>
            <p14:xfrm>
              <a:off x="4397520" y="2976640"/>
              <a:ext cx="307440" cy="144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A9D8BCE-3816-4702-8085-3F2E2C74415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79520" y="2958640"/>
                <a:ext cx="3430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E5C53BE-94FE-4F8D-89BC-8AE22137B160}"/>
                  </a:ext>
                </a:extLst>
              </p14:cNvPr>
              <p14:cNvContentPartPr/>
              <p14:nvPr/>
            </p14:nvContentPartPr>
            <p14:xfrm>
              <a:off x="4800360" y="2965480"/>
              <a:ext cx="135360" cy="153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E5C53BE-94FE-4F8D-89BC-8AE22137B16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782720" y="2947480"/>
                <a:ext cx="1710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4BD02BF-366F-48E6-A187-31E3EB860896}"/>
                  </a:ext>
                </a:extLst>
              </p14:cNvPr>
              <p14:cNvContentPartPr/>
              <p14:nvPr/>
            </p14:nvContentPartPr>
            <p14:xfrm>
              <a:off x="5282760" y="2975920"/>
              <a:ext cx="265320" cy="236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4BD02BF-366F-48E6-A187-31E3EB86089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265120" y="2957920"/>
                <a:ext cx="3009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E199902-0779-4704-9460-70F540FDE30A}"/>
                  </a:ext>
                </a:extLst>
              </p14:cNvPr>
              <p14:cNvContentPartPr/>
              <p14:nvPr/>
            </p14:nvContentPartPr>
            <p14:xfrm>
              <a:off x="5629440" y="2984920"/>
              <a:ext cx="122040" cy="208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E199902-0779-4704-9460-70F540FDE30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611440" y="2967280"/>
                <a:ext cx="1576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198F88A-5E56-4672-85E6-C0D84E67561B}"/>
                  </a:ext>
                </a:extLst>
              </p14:cNvPr>
              <p14:cNvContentPartPr/>
              <p14:nvPr/>
            </p14:nvContentPartPr>
            <p14:xfrm>
              <a:off x="5851200" y="2732560"/>
              <a:ext cx="31680" cy="426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198F88A-5E56-4672-85E6-C0D84E67561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33200" y="2714920"/>
                <a:ext cx="673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749FB76-52E8-4044-AD85-C0FCB948F488}"/>
                  </a:ext>
                </a:extLst>
              </p14:cNvPr>
              <p14:cNvContentPartPr/>
              <p14:nvPr/>
            </p14:nvContentPartPr>
            <p14:xfrm>
              <a:off x="5952360" y="2996800"/>
              <a:ext cx="145440" cy="146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749FB76-52E8-4044-AD85-C0FCB948F4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34360" y="2979160"/>
                <a:ext cx="1810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62414B2-60FE-4FE2-AF0C-8949E62AF1EC}"/>
                  </a:ext>
                </a:extLst>
              </p14:cNvPr>
              <p14:cNvContentPartPr/>
              <p14:nvPr/>
            </p14:nvContentPartPr>
            <p14:xfrm>
              <a:off x="6328920" y="2773240"/>
              <a:ext cx="72000" cy="366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62414B2-60FE-4FE2-AF0C-8949E62AF1E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10920" y="2755600"/>
                <a:ext cx="10764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6F21183-C362-403C-B2E7-CAE0F21FC09B}"/>
                  </a:ext>
                </a:extLst>
              </p14:cNvPr>
              <p14:cNvContentPartPr/>
              <p14:nvPr/>
            </p14:nvContentPartPr>
            <p14:xfrm>
              <a:off x="6197160" y="2959720"/>
              <a:ext cx="253440" cy="17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6F21183-C362-403C-B2E7-CAE0F21FC09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179520" y="2942080"/>
                <a:ext cx="2890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8F3917E-4089-444B-995A-E3323A2CD34C}"/>
                  </a:ext>
                </a:extLst>
              </p14:cNvPr>
              <p14:cNvContentPartPr/>
              <p14:nvPr/>
            </p14:nvContentPartPr>
            <p14:xfrm>
              <a:off x="6512160" y="3037480"/>
              <a:ext cx="4320" cy="43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8F3917E-4089-444B-995A-E3323A2CD34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494160" y="3019840"/>
                <a:ext cx="39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B3E8BEA-88CF-4C8C-98B4-0841F79A1C50}"/>
                  </a:ext>
                </a:extLst>
              </p14:cNvPr>
              <p14:cNvContentPartPr/>
              <p14:nvPr/>
            </p14:nvContentPartPr>
            <p14:xfrm>
              <a:off x="6532320" y="2875120"/>
              <a:ext cx="360" cy="16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B3E8BEA-88CF-4C8C-98B4-0841F79A1C5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514680" y="2857120"/>
                <a:ext cx="3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57A518E-B791-433D-A62F-776D997F0FEC}"/>
                  </a:ext>
                </a:extLst>
              </p14:cNvPr>
              <p14:cNvContentPartPr/>
              <p14:nvPr/>
            </p14:nvContentPartPr>
            <p14:xfrm>
              <a:off x="6621600" y="2956480"/>
              <a:ext cx="104760" cy="14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57A518E-B791-433D-A62F-776D997F0FE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603960" y="2938840"/>
                <a:ext cx="1404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F5408A5-8889-432A-925C-7382633D053A}"/>
                  </a:ext>
                </a:extLst>
              </p14:cNvPr>
              <p14:cNvContentPartPr/>
              <p14:nvPr/>
            </p14:nvContentPartPr>
            <p14:xfrm>
              <a:off x="6766320" y="2978800"/>
              <a:ext cx="215640" cy="99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F5408A5-8889-432A-925C-7382633D053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748320" y="2961160"/>
                <a:ext cx="2512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FC4F357-6F21-4B16-BFAD-F2404C277361}"/>
                  </a:ext>
                </a:extLst>
              </p14:cNvPr>
              <p14:cNvContentPartPr/>
              <p14:nvPr/>
            </p14:nvContentPartPr>
            <p14:xfrm>
              <a:off x="7143960" y="2894560"/>
              <a:ext cx="111960" cy="160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FC4F357-6F21-4B16-BFAD-F2404C27736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26320" y="2876560"/>
                <a:ext cx="1476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1664E7A-085E-480A-96D1-2C220C65DE81}"/>
                  </a:ext>
                </a:extLst>
              </p14:cNvPr>
              <p14:cNvContentPartPr/>
              <p14:nvPr/>
            </p14:nvContentPartPr>
            <p14:xfrm>
              <a:off x="7350960" y="3006880"/>
              <a:ext cx="25200" cy="29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1664E7A-085E-480A-96D1-2C220C65DE8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332960" y="2988880"/>
                <a:ext cx="608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EA2F68-3FFD-4153-8660-08E633419415}"/>
                  </a:ext>
                </a:extLst>
              </p14:cNvPr>
              <p14:cNvContentPartPr/>
              <p14:nvPr/>
            </p14:nvContentPartPr>
            <p14:xfrm>
              <a:off x="7658400" y="2723920"/>
              <a:ext cx="977400" cy="37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EA2F68-3FFD-4153-8660-08E63341941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640393" y="2705920"/>
                <a:ext cx="1013053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D087EA4-0B6C-4A04-807E-95912D9198A4}"/>
                  </a:ext>
                </a:extLst>
              </p14:cNvPr>
              <p14:cNvContentPartPr/>
              <p14:nvPr/>
            </p14:nvContentPartPr>
            <p14:xfrm>
              <a:off x="1286400" y="3761440"/>
              <a:ext cx="155160" cy="222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D087EA4-0B6C-4A04-807E-95912D9198A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268760" y="3743800"/>
                <a:ext cx="1908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D10CF2E-C8AF-428B-A8D6-C832577159CB}"/>
                  </a:ext>
                </a:extLst>
              </p14:cNvPr>
              <p14:cNvContentPartPr/>
              <p14:nvPr/>
            </p14:nvContentPartPr>
            <p14:xfrm>
              <a:off x="1584480" y="3626440"/>
              <a:ext cx="1558080" cy="386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D10CF2E-C8AF-428B-A8D6-C832577159C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566840" y="3608800"/>
                <a:ext cx="15937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1E8CE49-FF2A-46E3-B2A4-9F5E304891A4}"/>
                  </a:ext>
                </a:extLst>
              </p14:cNvPr>
              <p14:cNvContentPartPr/>
              <p14:nvPr/>
            </p14:nvContentPartPr>
            <p14:xfrm>
              <a:off x="517800" y="3534640"/>
              <a:ext cx="602280" cy="681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1E8CE49-FF2A-46E3-B2A4-9F5E304891A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00160" y="3517000"/>
                <a:ext cx="63792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A6D5F32-5737-47D3-A14A-1EF30BE05AB1}"/>
                  </a:ext>
                </a:extLst>
              </p14:cNvPr>
              <p14:cNvContentPartPr/>
              <p14:nvPr/>
            </p14:nvContentPartPr>
            <p14:xfrm>
              <a:off x="3352440" y="3616720"/>
              <a:ext cx="2532240" cy="345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A6D5F32-5737-47D3-A14A-1EF30BE05AB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334800" y="3598720"/>
                <a:ext cx="2567880" cy="38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5779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14:cNvPr>
              <p14:cNvContentPartPr/>
              <p14:nvPr/>
            </p14:nvContentPartPr>
            <p14:xfrm>
              <a:off x="1024320" y="100960"/>
              <a:ext cx="1003680" cy="499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326" y="82960"/>
                <a:ext cx="1039307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14:cNvPr>
              <p14:cNvContentPartPr/>
              <p14:nvPr/>
            </p14:nvContentPartPr>
            <p14:xfrm>
              <a:off x="3924120" y="202840"/>
              <a:ext cx="412560" cy="362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6136" y="185182"/>
                <a:ext cx="448169" cy="39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14:cNvPr>
              <p14:cNvContentPartPr/>
              <p14:nvPr/>
            </p14:nvContentPartPr>
            <p14:xfrm>
              <a:off x="2356680" y="141640"/>
              <a:ext cx="1148040" cy="417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9034" y="123985"/>
                <a:ext cx="1183691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14:cNvPr>
              <p14:cNvContentPartPr/>
              <p14:nvPr/>
            </p14:nvContentPartPr>
            <p14:xfrm>
              <a:off x="4734480" y="315160"/>
              <a:ext cx="727920" cy="187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16840" y="297160"/>
                <a:ext cx="7635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14:cNvPr>
              <p14:cNvContentPartPr/>
              <p14:nvPr/>
            </p14:nvContentPartPr>
            <p14:xfrm>
              <a:off x="5640240" y="283120"/>
              <a:ext cx="191880" cy="167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22600" y="265120"/>
                <a:ext cx="2275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14:cNvPr>
              <p14:cNvContentPartPr/>
              <p14:nvPr/>
            </p14:nvContentPartPr>
            <p14:xfrm>
              <a:off x="6075480" y="160000"/>
              <a:ext cx="1487880" cy="549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57844" y="142360"/>
                <a:ext cx="1523511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14:cNvPr>
              <p14:cNvContentPartPr/>
              <p14:nvPr/>
            </p14:nvContentPartPr>
            <p14:xfrm>
              <a:off x="7801680" y="247120"/>
              <a:ext cx="254160" cy="519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84040" y="229120"/>
                <a:ext cx="28980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14:cNvPr>
              <p14:cNvContentPartPr/>
              <p14:nvPr/>
            </p14:nvContentPartPr>
            <p14:xfrm>
              <a:off x="8280120" y="243520"/>
              <a:ext cx="237600" cy="276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62120" y="225880"/>
                <a:ext cx="2732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14:cNvPr>
              <p14:cNvContentPartPr/>
              <p14:nvPr/>
            </p14:nvContentPartPr>
            <p14:xfrm>
              <a:off x="8696640" y="334960"/>
              <a:ext cx="10440" cy="8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78640" y="316960"/>
                <a:ext cx="4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14:cNvPr>
              <p14:cNvContentPartPr/>
              <p14:nvPr/>
            </p14:nvContentPartPr>
            <p14:xfrm>
              <a:off x="8717160" y="446560"/>
              <a:ext cx="4320" cy="4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99160" y="42892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14:cNvPr>
              <p14:cNvContentPartPr/>
              <p14:nvPr/>
            </p14:nvContentPartPr>
            <p14:xfrm>
              <a:off x="700680" y="841840"/>
              <a:ext cx="905040" cy="703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2680" y="823840"/>
                <a:ext cx="94068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14:cNvPr>
              <p14:cNvContentPartPr/>
              <p14:nvPr/>
            </p14:nvContentPartPr>
            <p14:xfrm>
              <a:off x="1732440" y="1249360"/>
              <a:ext cx="86040" cy="124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14440" y="1231360"/>
                <a:ext cx="1216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3B2B1B-4388-437E-BF48-339A3E97AEB4}"/>
                  </a:ext>
                </a:extLst>
              </p14:cNvPr>
              <p14:cNvContentPartPr/>
              <p14:nvPr/>
            </p14:nvContentPartPr>
            <p14:xfrm>
              <a:off x="2127360" y="1025080"/>
              <a:ext cx="118440" cy="21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3B2B1B-4388-437E-BF48-339A3E97AEB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09360" y="1007440"/>
                <a:ext cx="1540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0AC332-72DD-4E4D-899D-B1E2216D3B77}"/>
                  </a:ext>
                </a:extLst>
              </p14:cNvPr>
              <p14:cNvContentPartPr/>
              <p14:nvPr/>
            </p14:nvContentPartPr>
            <p14:xfrm>
              <a:off x="2377920" y="1056040"/>
              <a:ext cx="164880" cy="14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0AC332-72DD-4E4D-899D-B1E2216D3B7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60280" y="1038400"/>
                <a:ext cx="2005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3B01F0-9360-4157-B7D3-3DD9E2139709}"/>
                  </a:ext>
                </a:extLst>
              </p14:cNvPr>
              <p14:cNvContentPartPr/>
              <p14:nvPr/>
            </p14:nvContentPartPr>
            <p14:xfrm>
              <a:off x="2612280" y="1045960"/>
              <a:ext cx="120960" cy="16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3B01F0-9360-4157-B7D3-3DD9E213970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4280" y="1028320"/>
                <a:ext cx="1566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DC1B166-F7D6-4CB8-AA78-CA7DFA1C837F}"/>
                  </a:ext>
                </a:extLst>
              </p14:cNvPr>
              <p14:cNvContentPartPr/>
              <p14:nvPr/>
            </p14:nvContentPartPr>
            <p14:xfrm>
              <a:off x="2802720" y="893680"/>
              <a:ext cx="196200" cy="302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DC1B166-F7D6-4CB8-AA78-CA7DFA1C837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85080" y="875680"/>
                <a:ext cx="2318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36DB4FA-BC57-408C-B994-A9A00659BAB3}"/>
                  </a:ext>
                </a:extLst>
              </p14:cNvPr>
              <p14:cNvContentPartPr/>
              <p14:nvPr/>
            </p14:nvContentPartPr>
            <p14:xfrm>
              <a:off x="3210240" y="772000"/>
              <a:ext cx="1139760" cy="42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36DB4FA-BC57-408C-B994-A9A00659BAB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92240" y="754000"/>
                <a:ext cx="117540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EAEBC5C-4E48-444E-914F-35A5F80F5B1D}"/>
                  </a:ext>
                </a:extLst>
              </p14:cNvPr>
              <p14:cNvContentPartPr/>
              <p14:nvPr/>
            </p14:nvContentPartPr>
            <p14:xfrm>
              <a:off x="4531080" y="784600"/>
              <a:ext cx="892080" cy="630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EAEBC5C-4E48-444E-914F-35A5F80F5B1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13080" y="766600"/>
                <a:ext cx="92772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DFF448C-E928-4024-AD90-7EF28C5B81F8}"/>
                  </a:ext>
                </a:extLst>
              </p14:cNvPr>
              <p14:cNvContentPartPr/>
              <p14:nvPr/>
            </p14:nvContentPartPr>
            <p14:xfrm>
              <a:off x="5648520" y="778480"/>
              <a:ext cx="1778400" cy="540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DFF448C-E928-4024-AD90-7EF28C5B81F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30520" y="760840"/>
                <a:ext cx="181404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1877C3-7E58-488E-8ABE-A4E815C83EB9}"/>
                  </a:ext>
                </a:extLst>
              </p14:cNvPr>
              <p14:cNvContentPartPr/>
              <p14:nvPr/>
            </p14:nvContentPartPr>
            <p14:xfrm>
              <a:off x="7609800" y="741040"/>
              <a:ext cx="1116720" cy="427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1877C3-7E58-488E-8ABE-A4E815C83EB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92154" y="723400"/>
                <a:ext cx="1152371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D3C0DB-30C2-49EF-82B8-807401BDACEE}"/>
                  </a:ext>
                </a:extLst>
              </p14:cNvPr>
              <p14:cNvContentPartPr/>
              <p14:nvPr/>
            </p14:nvContentPartPr>
            <p14:xfrm>
              <a:off x="345000" y="1710880"/>
              <a:ext cx="771840" cy="26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D3C0DB-30C2-49EF-82B8-807401BDACE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7360" y="1693240"/>
                <a:ext cx="8074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800359-D7E0-4C75-A71F-0518D829F977}"/>
                  </a:ext>
                </a:extLst>
              </p14:cNvPr>
              <p14:cNvContentPartPr/>
              <p14:nvPr/>
            </p14:nvContentPartPr>
            <p14:xfrm>
              <a:off x="1391520" y="1828240"/>
              <a:ext cx="9720" cy="117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800359-D7E0-4C75-A71F-0518D829F97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73520" y="1810600"/>
                <a:ext cx="453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6784804-B942-4EE4-ACA8-B115FECF0EE0}"/>
                  </a:ext>
                </a:extLst>
              </p14:cNvPr>
              <p14:cNvContentPartPr/>
              <p14:nvPr/>
            </p14:nvContentPartPr>
            <p14:xfrm>
              <a:off x="1361280" y="164536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6784804-B942-4EE4-ACA8-B115FECF0EE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43280" y="1627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6DB7D07-16D3-491E-8E4A-6195CB481432}"/>
                  </a:ext>
                </a:extLst>
              </p14:cNvPr>
              <p14:cNvContentPartPr/>
              <p14:nvPr/>
            </p14:nvContentPartPr>
            <p14:xfrm>
              <a:off x="1506720" y="1747240"/>
              <a:ext cx="99000" cy="192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6DB7D07-16D3-491E-8E4A-6195CB4814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88720" y="1729600"/>
                <a:ext cx="1346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7C49689-5634-48D0-916B-3C841241FA12}"/>
                  </a:ext>
                </a:extLst>
              </p14:cNvPr>
              <p14:cNvContentPartPr/>
              <p14:nvPr/>
            </p14:nvContentPartPr>
            <p14:xfrm>
              <a:off x="2915400" y="1715920"/>
              <a:ext cx="253800" cy="225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7C49689-5634-48D0-916B-3C841241FA1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97760" y="1698280"/>
                <a:ext cx="2894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BF9B4CF-9784-47CD-B7D2-4A01A36E3942}"/>
                  </a:ext>
                </a:extLst>
              </p14:cNvPr>
              <p14:cNvContentPartPr/>
              <p14:nvPr/>
            </p14:nvContentPartPr>
            <p14:xfrm>
              <a:off x="2053200" y="1691440"/>
              <a:ext cx="734040" cy="237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BF9B4CF-9784-47CD-B7D2-4A01A36E394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35209" y="1673440"/>
                <a:ext cx="769663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E14E1F2-7A22-49D4-A669-A0605837433B}"/>
                  </a:ext>
                </a:extLst>
              </p14:cNvPr>
              <p14:cNvContentPartPr/>
              <p14:nvPr/>
            </p14:nvContentPartPr>
            <p14:xfrm>
              <a:off x="3594000" y="1503520"/>
              <a:ext cx="2279160" cy="418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E14E1F2-7A22-49D4-A669-A0605837433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76000" y="1485520"/>
                <a:ext cx="231480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3EEAF5E-DF12-4C91-9B2C-500EF0ABDF06}"/>
                  </a:ext>
                </a:extLst>
              </p14:cNvPr>
              <p14:cNvContentPartPr/>
              <p14:nvPr/>
            </p14:nvContentPartPr>
            <p14:xfrm>
              <a:off x="6225600" y="1645360"/>
              <a:ext cx="280800" cy="272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3EEAF5E-DF12-4C91-9B2C-500EF0ABDF0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07960" y="1627720"/>
                <a:ext cx="31644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AEB86C9-8B2F-4027-A01E-30385F6C76F4}"/>
                  </a:ext>
                </a:extLst>
              </p14:cNvPr>
              <p14:cNvContentPartPr/>
              <p14:nvPr/>
            </p14:nvContentPartPr>
            <p14:xfrm>
              <a:off x="6644280" y="1510720"/>
              <a:ext cx="395640" cy="446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AEB86C9-8B2F-4027-A01E-30385F6C76F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26280" y="1493080"/>
                <a:ext cx="43128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38AD8D9-58AC-424D-A101-945E230B735B}"/>
                  </a:ext>
                </a:extLst>
              </p14:cNvPr>
              <p14:cNvContentPartPr/>
              <p14:nvPr/>
            </p14:nvContentPartPr>
            <p14:xfrm>
              <a:off x="3963000" y="2188600"/>
              <a:ext cx="1324800" cy="485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38AD8D9-58AC-424D-A101-945E230B735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45005" y="2170947"/>
                <a:ext cx="1360430" cy="521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C9D5ECE-93E1-4CD3-B8C4-C36E52A53DA0}"/>
                  </a:ext>
                </a:extLst>
              </p14:cNvPr>
              <p14:cNvContentPartPr/>
              <p14:nvPr/>
            </p14:nvContentPartPr>
            <p14:xfrm>
              <a:off x="5564640" y="2119480"/>
              <a:ext cx="2718720" cy="7351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C9D5ECE-93E1-4CD3-B8C4-C36E52A53DA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46642" y="2101840"/>
                <a:ext cx="2754355" cy="7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773A2F5-4674-4B72-BE26-CD73423B30F3}"/>
                  </a:ext>
                </a:extLst>
              </p14:cNvPr>
              <p14:cNvContentPartPr/>
              <p14:nvPr/>
            </p14:nvContentPartPr>
            <p14:xfrm>
              <a:off x="345000" y="2138200"/>
              <a:ext cx="3384360" cy="1358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773A2F5-4674-4B72-BE26-CD73423B30F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7360" y="2120200"/>
                <a:ext cx="3420000" cy="13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944AED-ADE1-4583-B644-07FD6663E0D6}"/>
                  </a:ext>
                </a:extLst>
              </p14:cNvPr>
              <p14:cNvContentPartPr/>
              <p14:nvPr/>
            </p14:nvContentPartPr>
            <p14:xfrm>
              <a:off x="2976600" y="2879800"/>
              <a:ext cx="385560" cy="288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944AED-ADE1-4583-B644-07FD6663E0D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58960" y="2861800"/>
                <a:ext cx="4212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E4FFF5B-6112-4643-84D0-D948AE7F4DB0}"/>
                  </a:ext>
                </a:extLst>
              </p14:cNvPr>
              <p14:cNvContentPartPr/>
              <p14:nvPr/>
            </p14:nvContentPartPr>
            <p14:xfrm>
              <a:off x="3461520" y="2925520"/>
              <a:ext cx="205200" cy="237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E4FFF5B-6112-4643-84D0-D948AE7F4DB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43520" y="2907880"/>
                <a:ext cx="2408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FF5ACC6-7201-495E-9D41-427F3E99D437}"/>
                  </a:ext>
                </a:extLst>
              </p14:cNvPr>
              <p14:cNvContentPartPr/>
              <p14:nvPr/>
            </p14:nvContentPartPr>
            <p14:xfrm>
              <a:off x="4193760" y="2824000"/>
              <a:ext cx="43200" cy="361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FF5ACC6-7201-495E-9D41-427F3E99D43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75760" y="2806360"/>
                <a:ext cx="7884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BC5608-2CA7-457C-ABA4-5A66578D8D9C}"/>
                  </a:ext>
                </a:extLst>
              </p14:cNvPr>
              <p14:cNvContentPartPr/>
              <p14:nvPr/>
            </p14:nvContentPartPr>
            <p14:xfrm>
              <a:off x="4012680" y="2986720"/>
              <a:ext cx="394560" cy="49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BC5608-2CA7-457C-ABA4-5A66578D8D9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994680" y="2968720"/>
                <a:ext cx="4302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A9D8BCE-3816-4702-8085-3F2E2C744158}"/>
                  </a:ext>
                </a:extLst>
              </p14:cNvPr>
              <p14:cNvContentPartPr/>
              <p14:nvPr/>
            </p14:nvContentPartPr>
            <p14:xfrm>
              <a:off x="4397520" y="2976640"/>
              <a:ext cx="307440" cy="144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A9D8BCE-3816-4702-8085-3F2E2C74415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79520" y="2958640"/>
                <a:ext cx="3430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E5C53BE-94FE-4F8D-89BC-8AE22137B160}"/>
                  </a:ext>
                </a:extLst>
              </p14:cNvPr>
              <p14:cNvContentPartPr/>
              <p14:nvPr/>
            </p14:nvContentPartPr>
            <p14:xfrm>
              <a:off x="4800360" y="2965480"/>
              <a:ext cx="135360" cy="153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E5C53BE-94FE-4F8D-89BC-8AE22137B16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782720" y="2947480"/>
                <a:ext cx="1710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4BD02BF-366F-48E6-A187-31E3EB860896}"/>
                  </a:ext>
                </a:extLst>
              </p14:cNvPr>
              <p14:cNvContentPartPr/>
              <p14:nvPr/>
            </p14:nvContentPartPr>
            <p14:xfrm>
              <a:off x="5282760" y="2975920"/>
              <a:ext cx="265320" cy="236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4BD02BF-366F-48E6-A187-31E3EB86089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265120" y="2957920"/>
                <a:ext cx="3009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E199902-0779-4704-9460-70F540FDE30A}"/>
                  </a:ext>
                </a:extLst>
              </p14:cNvPr>
              <p14:cNvContentPartPr/>
              <p14:nvPr/>
            </p14:nvContentPartPr>
            <p14:xfrm>
              <a:off x="5629440" y="2984920"/>
              <a:ext cx="122040" cy="208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E199902-0779-4704-9460-70F540FDE30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611440" y="2967280"/>
                <a:ext cx="1576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198F88A-5E56-4672-85E6-C0D84E67561B}"/>
                  </a:ext>
                </a:extLst>
              </p14:cNvPr>
              <p14:cNvContentPartPr/>
              <p14:nvPr/>
            </p14:nvContentPartPr>
            <p14:xfrm>
              <a:off x="5851200" y="2732560"/>
              <a:ext cx="31680" cy="426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198F88A-5E56-4672-85E6-C0D84E67561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33200" y="2714920"/>
                <a:ext cx="673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749FB76-52E8-4044-AD85-C0FCB948F488}"/>
                  </a:ext>
                </a:extLst>
              </p14:cNvPr>
              <p14:cNvContentPartPr/>
              <p14:nvPr/>
            </p14:nvContentPartPr>
            <p14:xfrm>
              <a:off x="5952360" y="2996800"/>
              <a:ext cx="145440" cy="146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749FB76-52E8-4044-AD85-C0FCB948F4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34360" y="2979160"/>
                <a:ext cx="1810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62414B2-60FE-4FE2-AF0C-8949E62AF1EC}"/>
                  </a:ext>
                </a:extLst>
              </p14:cNvPr>
              <p14:cNvContentPartPr/>
              <p14:nvPr/>
            </p14:nvContentPartPr>
            <p14:xfrm>
              <a:off x="6328920" y="2773240"/>
              <a:ext cx="72000" cy="366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62414B2-60FE-4FE2-AF0C-8949E62AF1E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10920" y="2755600"/>
                <a:ext cx="10764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6F21183-C362-403C-B2E7-CAE0F21FC09B}"/>
                  </a:ext>
                </a:extLst>
              </p14:cNvPr>
              <p14:cNvContentPartPr/>
              <p14:nvPr/>
            </p14:nvContentPartPr>
            <p14:xfrm>
              <a:off x="6197160" y="2959720"/>
              <a:ext cx="253440" cy="17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6F21183-C362-403C-B2E7-CAE0F21FC09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179520" y="2942080"/>
                <a:ext cx="2890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8F3917E-4089-444B-995A-E3323A2CD34C}"/>
                  </a:ext>
                </a:extLst>
              </p14:cNvPr>
              <p14:cNvContentPartPr/>
              <p14:nvPr/>
            </p14:nvContentPartPr>
            <p14:xfrm>
              <a:off x="6512160" y="3037480"/>
              <a:ext cx="4320" cy="43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8F3917E-4089-444B-995A-E3323A2CD34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494160" y="3019840"/>
                <a:ext cx="39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B3E8BEA-88CF-4C8C-98B4-0841F79A1C50}"/>
                  </a:ext>
                </a:extLst>
              </p14:cNvPr>
              <p14:cNvContentPartPr/>
              <p14:nvPr/>
            </p14:nvContentPartPr>
            <p14:xfrm>
              <a:off x="6532320" y="2875120"/>
              <a:ext cx="360" cy="16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B3E8BEA-88CF-4C8C-98B4-0841F79A1C5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514680" y="2857120"/>
                <a:ext cx="3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57A518E-B791-433D-A62F-776D997F0FEC}"/>
                  </a:ext>
                </a:extLst>
              </p14:cNvPr>
              <p14:cNvContentPartPr/>
              <p14:nvPr/>
            </p14:nvContentPartPr>
            <p14:xfrm>
              <a:off x="6621600" y="2956480"/>
              <a:ext cx="104760" cy="14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57A518E-B791-433D-A62F-776D997F0FE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603960" y="2938840"/>
                <a:ext cx="1404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F5408A5-8889-432A-925C-7382633D053A}"/>
                  </a:ext>
                </a:extLst>
              </p14:cNvPr>
              <p14:cNvContentPartPr/>
              <p14:nvPr/>
            </p14:nvContentPartPr>
            <p14:xfrm>
              <a:off x="6766320" y="2978800"/>
              <a:ext cx="215640" cy="99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F5408A5-8889-432A-925C-7382633D053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748320" y="2961160"/>
                <a:ext cx="2512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FC4F357-6F21-4B16-BFAD-F2404C277361}"/>
                  </a:ext>
                </a:extLst>
              </p14:cNvPr>
              <p14:cNvContentPartPr/>
              <p14:nvPr/>
            </p14:nvContentPartPr>
            <p14:xfrm>
              <a:off x="7143960" y="2894560"/>
              <a:ext cx="111960" cy="160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FC4F357-6F21-4B16-BFAD-F2404C27736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26320" y="2876560"/>
                <a:ext cx="1476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1664E7A-085E-480A-96D1-2C220C65DE81}"/>
                  </a:ext>
                </a:extLst>
              </p14:cNvPr>
              <p14:cNvContentPartPr/>
              <p14:nvPr/>
            </p14:nvContentPartPr>
            <p14:xfrm>
              <a:off x="7350960" y="3006880"/>
              <a:ext cx="25200" cy="29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1664E7A-085E-480A-96D1-2C220C65DE8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332960" y="2988880"/>
                <a:ext cx="608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EA2F68-3FFD-4153-8660-08E633419415}"/>
                  </a:ext>
                </a:extLst>
              </p14:cNvPr>
              <p14:cNvContentPartPr/>
              <p14:nvPr/>
            </p14:nvContentPartPr>
            <p14:xfrm>
              <a:off x="7658400" y="2723920"/>
              <a:ext cx="977400" cy="37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EA2F68-3FFD-4153-8660-08E63341941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640393" y="2705920"/>
                <a:ext cx="1013053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D087EA4-0B6C-4A04-807E-95912D9198A4}"/>
                  </a:ext>
                </a:extLst>
              </p14:cNvPr>
              <p14:cNvContentPartPr/>
              <p14:nvPr/>
            </p14:nvContentPartPr>
            <p14:xfrm>
              <a:off x="1286400" y="3761440"/>
              <a:ext cx="155160" cy="222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D087EA4-0B6C-4A04-807E-95912D9198A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268760" y="3743800"/>
                <a:ext cx="1908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D10CF2E-C8AF-428B-A8D6-C832577159CB}"/>
                  </a:ext>
                </a:extLst>
              </p14:cNvPr>
              <p14:cNvContentPartPr/>
              <p14:nvPr/>
            </p14:nvContentPartPr>
            <p14:xfrm>
              <a:off x="1584480" y="3626440"/>
              <a:ext cx="1558080" cy="386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D10CF2E-C8AF-428B-A8D6-C832577159C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566840" y="3608800"/>
                <a:ext cx="15937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1E8CE49-FF2A-46E3-B2A4-9F5E304891A4}"/>
                  </a:ext>
                </a:extLst>
              </p14:cNvPr>
              <p14:cNvContentPartPr/>
              <p14:nvPr/>
            </p14:nvContentPartPr>
            <p14:xfrm>
              <a:off x="517800" y="3534640"/>
              <a:ext cx="602280" cy="681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1E8CE49-FF2A-46E3-B2A4-9F5E304891A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00160" y="3517000"/>
                <a:ext cx="63792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A6D5F32-5737-47D3-A14A-1EF30BE05AB1}"/>
                  </a:ext>
                </a:extLst>
              </p14:cNvPr>
              <p14:cNvContentPartPr/>
              <p14:nvPr/>
            </p14:nvContentPartPr>
            <p14:xfrm>
              <a:off x="3352440" y="3616720"/>
              <a:ext cx="2532240" cy="345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A6D5F32-5737-47D3-A14A-1EF30BE05AB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334800" y="3598720"/>
                <a:ext cx="25678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83F99EC-6F9F-4BEE-AF10-C27DF6BAC24C}"/>
                  </a:ext>
                </a:extLst>
              </p14:cNvPr>
              <p14:cNvContentPartPr/>
              <p14:nvPr/>
            </p14:nvContentPartPr>
            <p14:xfrm>
              <a:off x="6217680" y="3636880"/>
              <a:ext cx="354960" cy="328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83F99EC-6F9F-4BEE-AF10-C27DF6BAC24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199680" y="3619240"/>
                <a:ext cx="39060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3BE8E7E-D401-409E-BB0A-06755D1B4CAE}"/>
                  </a:ext>
                </a:extLst>
              </p14:cNvPr>
              <p14:cNvContentPartPr/>
              <p14:nvPr/>
            </p14:nvContentPartPr>
            <p14:xfrm>
              <a:off x="2707320" y="4236280"/>
              <a:ext cx="1684440" cy="415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3BE8E7E-D401-409E-BB0A-06755D1B4CA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689680" y="4218640"/>
                <a:ext cx="172008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BBCAD20-361C-4776-B306-C5D2DAE74DD0}"/>
                  </a:ext>
                </a:extLst>
              </p14:cNvPr>
              <p14:cNvContentPartPr/>
              <p14:nvPr/>
            </p14:nvContentPartPr>
            <p14:xfrm>
              <a:off x="1838280" y="4154920"/>
              <a:ext cx="744840" cy="638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BBCAD20-361C-4776-B306-C5D2DAE74DD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820640" y="4136920"/>
                <a:ext cx="78048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3421938-43F7-4357-AC75-680B8BED44F0}"/>
                  </a:ext>
                </a:extLst>
              </p14:cNvPr>
              <p14:cNvContentPartPr/>
              <p14:nvPr/>
            </p14:nvContentPartPr>
            <p14:xfrm>
              <a:off x="4642680" y="4368040"/>
              <a:ext cx="232920" cy="21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3421938-43F7-4357-AC75-680B8BED44F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625040" y="4350400"/>
                <a:ext cx="268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E476B44-F64B-4661-A6BE-AC3CB5F50CDA}"/>
                  </a:ext>
                </a:extLst>
              </p14:cNvPr>
              <p14:cNvContentPartPr/>
              <p14:nvPr/>
            </p14:nvContentPartPr>
            <p14:xfrm>
              <a:off x="4652040" y="4472440"/>
              <a:ext cx="230760" cy="48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E476B44-F64B-4661-A6BE-AC3CB5F50CD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634040" y="4454800"/>
                <a:ext cx="2664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8DE5BB0-09FF-4790-8B5A-1A51AEACCE37}"/>
                  </a:ext>
                </a:extLst>
              </p14:cNvPr>
              <p14:cNvContentPartPr/>
              <p14:nvPr/>
            </p14:nvContentPartPr>
            <p14:xfrm>
              <a:off x="5151000" y="4043320"/>
              <a:ext cx="3037680" cy="498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8DE5BB0-09FF-4790-8B5A-1A51AEACCE3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133000" y="4025320"/>
                <a:ext cx="3073320" cy="53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917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A78CB89-8666-47CA-8F2F-6E87665B0881}"/>
                  </a:ext>
                </a:extLst>
              </p14:cNvPr>
              <p14:cNvContentPartPr/>
              <p14:nvPr/>
            </p14:nvContentPartPr>
            <p14:xfrm>
              <a:off x="7577760" y="19600"/>
              <a:ext cx="1220400" cy="63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A78CB89-8666-47CA-8F2F-6E87665B08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9760" y="1600"/>
                <a:ext cx="125604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C306FB8-3FEE-4B69-8009-978D6457BCBB}"/>
                  </a:ext>
                </a:extLst>
              </p14:cNvPr>
              <p14:cNvContentPartPr/>
              <p14:nvPr/>
            </p14:nvContentPartPr>
            <p14:xfrm>
              <a:off x="497640" y="345040"/>
              <a:ext cx="18360" cy="264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C306FB8-3FEE-4B69-8009-978D6457BC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640" y="327040"/>
                <a:ext cx="540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5B0066D-9159-47AF-ACF9-3ACC07181273}"/>
                  </a:ext>
                </a:extLst>
              </p14:cNvPr>
              <p14:cNvContentPartPr/>
              <p14:nvPr/>
            </p14:nvContentPartPr>
            <p14:xfrm>
              <a:off x="304320" y="323800"/>
              <a:ext cx="303840" cy="7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5B0066D-9159-47AF-ACF9-3ACC071812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6680" y="305800"/>
                <a:ext cx="3394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550F20D-9A6B-4CBA-8421-1C7B564D0F32}"/>
                  </a:ext>
                </a:extLst>
              </p14:cNvPr>
              <p14:cNvContentPartPr/>
              <p14:nvPr/>
            </p14:nvContentPartPr>
            <p14:xfrm>
              <a:off x="693840" y="417760"/>
              <a:ext cx="138960" cy="163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550F20D-9A6B-4CBA-8421-1C7B564D0F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5840" y="399760"/>
                <a:ext cx="1746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2E83568-FDF6-4959-B80A-7F67AC58B474}"/>
                  </a:ext>
                </a:extLst>
              </p14:cNvPr>
              <p14:cNvContentPartPr/>
              <p14:nvPr/>
            </p14:nvContentPartPr>
            <p14:xfrm>
              <a:off x="881400" y="201040"/>
              <a:ext cx="241560" cy="347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2E83568-FDF6-4959-B80A-7F67AC58B4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3400" y="183400"/>
                <a:ext cx="27720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99C934D-2C6E-4B8F-BB25-9E8D4A79192D}"/>
                  </a:ext>
                </a:extLst>
              </p14:cNvPr>
              <p14:cNvContentPartPr/>
              <p14:nvPr/>
            </p14:nvContentPartPr>
            <p14:xfrm>
              <a:off x="1095600" y="390040"/>
              <a:ext cx="509400" cy="412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99C934D-2C6E-4B8F-BB25-9E8D4A7919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7960" y="372040"/>
                <a:ext cx="54504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03DA28-B165-4EF5-8477-20EC189AEE4F}"/>
                  </a:ext>
                </a:extLst>
              </p14:cNvPr>
              <p14:cNvContentPartPr/>
              <p14:nvPr/>
            </p14:nvContentPartPr>
            <p14:xfrm>
              <a:off x="426360" y="599920"/>
              <a:ext cx="1273680" cy="182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03DA28-B165-4EF5-8477-20EC189AEE4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8720" y="582280"/>
                <a:ext cx="13093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F41AE90-91D3-4D9A-8DD7-48FE6E9D109A}"/>
                  </a:ext>
                </a:extLst>
              </p14:cNvPr>
              <p14:cNvContentPartPr/>
              <p14:nvPr/>
            </p14:nvContentPartPr>
            <p14:xfrm>
              <a:off x="2082360" y="232360"/>
              <a:ext cx="620280" cy="425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F41AE90-91D3-4D9A-8DD7-48FE6E9D1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4360" y="214360"/>
                <a:ext cx="65592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1A193A1-8629-4D7C-97EE-1CD2377632F6}"/>
                  </a:ext>
                </a:extLst>
              </p14:cNvPr>
              <p14:cNvContentPartPr/>
              <p14:nvPr/>
            </p14:nvContentPartPr>
            <p14:xfrm>
              <a:off x="435000" y="649960"/>
              <a:ext cx="2459520" cy="2059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1A193A1-8629-4D7C-97EE-1CD2377632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7360" y="631963"/>
                <a:ext cx="2495160" cy="209483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2836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14:cNvPr>
              <p14:cNvContentPartPr/>
              <p14:nvPr/>
            </p14:nvContentPartPr>
            <p14:xfrm>
              <a:off x="1024320" y="100960"/>
              <a:ext cx="1003680" cy="499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326" y="82960"/>
                <a:ext cx="1039307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14:cNvPr>
              <p14:cNvContentPartPr/>
              <p14:nvPr/>
            </p14:nvContentPartPr>
            <p14:xfrm>
              <a:off x="3924120" y="202840"/>
              <a:ext cx="412560" cy="362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6136" y="185182"/>
                <a:ext cx="448169" cy="39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14:cNvPr>
              <p14:cNvContentPartPr/>
              <p14:nvPr/>
            </p14:nvContentPartPr>
            <p14:xfrm>
              <a:off x="2356680" y="141640"/>
              <a:ext cx="1148040" cy="417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9034" y="123985"/>
                <a:ext cx="1183691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14:cNvPr>
              <p14:cNvContentPartPr/>
              <p14:nvPr/>
            </p14:nvContentPartPr>
            <p14:xfrm>
              <a:off x="4734480" y="315160"/>
              <a:ext cx="727920" cy="187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16840" y="297160"/>
                <a:ext cx="7635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14:cNvPr>
              <p14:cNvContentPartPr/>
              <p14:nvPr/>
            </p14:nvContentPartPr>
            <p14:xfrm>
              <a:off x="5640240" y="283120"/>
              <a:ext cx="191880" cy="167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22600" y="265120"/>
                <a:ext cx="2275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14:cNvPr>
              <p14:cNvContentPartPr/>
              <p14:nvPr/>
            </p14:nvContentPartPr>
            <p14:xfrm>
              <a:off x="6075480" y="160000"/>
              <a:ext cx="1487880" cy="549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57844" y="142360"/>
                <a:ext cx="1523511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14:cNvPr>
              <p14:cNvContentPartPr/>
              <p14:nvPr/>
            </p14:nvContentPartPr>
            <p14:xfrm>
              <a:off x="7801680" y="247120"/>
              <a:ext cx="254160" cy="519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84040" y="229120"/>
                <a:ext cx="28980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14:cNvPr>
              <p14:cNvContentPartPr/>
              <p14:nvPr/>
            </p14:nvContentPartPr>
            <p14:xfrm>
              <a:off x="8280120" y="243520"/>
              <a:ext cx="237600" cy="276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62120" y="225880"/>
                <a:ext cx="2732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14:cNvPr>
              <p14:cNvContentPartPr/>
              <p14:nvPr/>
            </p14:nvContentPartPr>
            <p14:xfrm>
              <a:off x="8696640" y="334960"/>
              <a:ext cx="10440" cy="8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78640" y="316960"/>
                <a:ext cx="4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14:cNvPr>
              <p14:cNvContentPartPr/>
              <p14:nvPr/>
            </p14:nvContentPartPr>
            <p14:xfrm>
              <a:off x="8717160" y="446560"/>
              <a:ext cx="4320" cy="4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99160" y="42892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14:cNvPr>
              <p14:cNvContentPartPr/>
              <p14:nvPr/>
            </p14:nvContentPartPr>
            <p14:xfrm>
              <a:off x="700680" y="841840"/>
              <a:ext cx="905040" cy="703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2680" y="823840"/>
                <a:ext cx="94068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14:cNvPr>
              <p14:cNvContentPartPr/>
              <p14:nvPr/>
            </p14:nvContentPartPr>
            <p14:xfrm>
              <a:off x="1732440" y="1249360"/>
              <a:ext cx="86040" cy="124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14440" y="1231360"/>
                <a:ext cx="1216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3B2B1B-4388-437E-BF48-339A3E97AEB4}"/>
                  </a:ext>
                </a:extLst>
              </p14:cNvPr>
              <p14:cNvContentPartPr/>
              <p14:nvPr/>
            </p14:nvContentPartPr>
            <p14:xfrm>
              <a:off x="2127360" y="1025080"/>
              <a:ext cx="118440" cy="21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3B2B1B-4388-437E-BF48-339A3E97AEB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09360" y="1007440"/>
                <a:ext cx="1540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0AC332-72DD-4E4D-899D-B1E2216D3B77}"/>
                  </a:ext>
                </a:extLst>
              </p14:cNvPr>
              <p14:cNvContentPartPr/>
              <p14:nvPr/>
            </p14:nvContentPartPr>
            <p14:xfrm>
              <a:off x="2377920" y="1056040"/>
              <a:ext cx="164880" cy="14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0AC332-72DD-4E4D-899D-B1E2216D3B7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60280" y="1038400"/>
                <a:ext cx="2005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3B01F0-9360-4157-B7D3-3DD9E2139709}"/>
                  </a:ext>
                </a:extLst>
              </p14:cNvPr>
              <p14:cNvContentPartPr/>
              <p14:nvPr/>
            </p14:nvContentPartPr>
            <p14:xfrm>
              <a:off x="2612280" y="1045960"/>
              <a:ext cx="120960" cy="16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3B01F0-9360-4157-B7D3-3DD9E213970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4280" y="1028320"/>
                <a:ext cx="1566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DC1B166-F7D6-4CB8-AA78-CA7DFA1C837F}"/>
                  </a:ext>
                </a:extLst>
              </p14:cNvPr>
              <p14:cNvContentPartPr/>
              <p14:nvPr/>
            </p14:nvContentPartPr>
            <p14:xfrm>
              <a:off x="2802720" y="893680"/>
              <a:ext cx="196200" cy="302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DC1B166-F7D6-4CB8-AA78-CA7DFA1C837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85080" y="875680"/>
                <a:ext cx="2318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36DB4FA-BC57-408C-B994-A9A00659BAB3}"/>
                  </a:ext>
                </a:extLst>
              </p14:cNvPr>
              <p14:cNvContentPartPr/>
              <p14:nvPr/>
            </p14:nvContentPartPr>
            <p14:xfrm>
              <a:off x="3210240" y="772000"/>
              <a:ext cx="1139760" cy="42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36DB4FA-BC57-408C-B994-A9A00659BAB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92240" y="754000"/>
                <a:ext cx="117540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EAEBC5C-4E48-444E-914F-35A5F80F5B1D}"/>
                  </a:ext>
                </a:extLst>
              </p14:cNvPr>
              <p14:cNvContentPartPr/>
              <p14:nvPr/>
            </p14:nvContentPartPr>
            <p14:xfrm>
              <a:off x="4531080" y="784600"/>
              <a:ext cx="892080" cy="630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EAEBC5C-4E48-444E-914F-35A5F80F5B1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13080" y="766600"/>
                <a:ext cx="92772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DFF448C-E928-4024-AD90-7EF28C5B81F8}"/>
                  </a:ext>
                </a:extLst>
              </p14:cNvPr>
              <p14:cNvContentPartPr/>
              <p14:nvPr/>
            </p14:nvContentPartPr>
            <p14:xfrm>
              <a:off x="5648520" y="778480"/>
              <a:ext cx="1778400" cy="540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DFF448C-E928-4024-AD90-7EF28C5B81F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30520" y="760840"/>
                <a:ext cx="181404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1877C3-7E58-488E-8ABE-A4E815C83EB9}"/>
                  </a:ext>
                </a:extLst>
              </p14:cNvPr>
              <p14:cNvContentPartPr/>
              <p14:nvPr/>
            </p14:nvContentPartPr>
            <p14:xfrm>
              <a:off x="7609800" y="741040"/>
              <a:ext cx="1116720" cy="427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1877C3-7E58-488E-8ABE-A4E815C83EB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92154" y="723400"/>
                <a:ext cx="1152371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D3C0DB-30C2-49EF-82B8-807401BDACEE}"/>
                  </a:ext>
                </a:extLst>
              </p14:cNvPr>
              <p14:cNvContentPartPr/>
              <p14:nvPr/>
            </p14:nvContentPartPr>
            <p14:xfrm>
              <a:off x="345000" y="1710880"/>
              <a:ext cx="771840" cy="26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D3C0DB-30C2-49EF-82B8-807401BDACE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7360" y="1693240"/>
                <a:ext cx="8074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800359-D7E0-4C75-A71F-0518D829F977}"/>
                  </a:ext>
                </a:extLst>
              </p14:cNvPr>
              <p14:cNvContentPartPr/>
              <p14:nvPr/>
            </p14:nvContentPartPr>
            <p14:xfrm>
              <a:off x="1391520" y="1828240"/>
              <a:ext cx="9720" cy="117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800359-D7E0-4C75-A71F-0518D829F97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73520" y="1810600"/>
                <a:ext cx="453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6784804-B942-4EE4-ACA8-B115FECF0EE0}"/>
                  </a:ext>
                </a:extLst>
              </p14:cNvPr>
              <p14:cNvContentPartPr/>
              <p14:nvPr/>
            </p14:nvContentPartPr>
            <p14:xfrm>
              <a:off x="1361280" y="164536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6784804-B942-4EE4-ACA8-B115FECF0EE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43280" y="1627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6DB7D07-16D3-491E-8E4A-6195CB481432}"/>
                  </a:ext>
                </a:extLst>
              </p14:cNvPr>
              <p14:cNvContentPartPr/>
              <p14:nvPr/>
            </p14:nvContentPartPr>
            <p14:xfrm>
              <a:off x="1506720" y="1747240"/>
              <a:ext cx="99000" cy="192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6DB7D07-16D3-491E-8E4A-6195CB4814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88720" y="1729600"/>
                <a:ext cx="1346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7C49689-5634-48D0-916B-3C841241FA12}"/>
                  </a:ext>
                </a:extLst>
              </p14:cNvPr>
              <p14:cNvContentPartPr/>
              <p14:nvPr/>
            </p14:nvContentPartPr>
            <p14:xfrm>
              <a:off x="2915400" y="1715920"/>
              <a:ext cx="253800" cy="225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7C49689-5634-48D0-916B-3C841241FA1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97760" y="1698280"/>
                <a:ext cx="2894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BF9B4CF-9784-47CD-B7D2-4A01A36E3942}"/>
                  </a:ext>
                </a:extLst>
              </p14:cNvPr>
              <p14:cNvContentPartPr/>
              <p14:nvPr/>
            </p14:nvContentPartPr>
            <p14:xfrm>
              <a:off x="2053200" y="1691440"/>
              <a:ext cx="734040" cy="237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BF9B4CF-9784-47CD-B7D2-4A01A36E394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35209" y="1673440"/>
                <a:ext cx="769663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E14E1F2-7A22-49D4-A669-A0605837433B}"/>
                  </a:ext>
                </a:extLst>
              </p14:cNvPr>
              <p14:cNvContentPartPr/>
              <p14:nvPr/>
            </p14:nvContentPartPr>
            <p14:xfrm>
              <a:off x="3594000" y="1503520"/>
              <a:ext cx="2279160" cy="418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E14E1F2-7A22-49D4-A669-A0605837433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76000" y="1485520"/>
                <a:ext cx="231480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3EEAF5E-DF12-4C91-9B2C-500EF0ABDF06}"/>
                  </a:ext>
                </a:extLst>
              </p14:cNvPr>
              <p14:cNvContentPartPr/>
              <p14:nvPr/>
            </p14:nvContentPartPr>
            <p14:xfrm>
              <a:off x="6225600" y="1645360"/>
              <a:ext cx="280800" cy="272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3EEAF5E-DF12-4C91-9B2C-500EF0ABDF0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07960" y="1627720"/>
                <a:ext cx="31644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AEB86C9-8B2F-4027-A01E-30385F6C76F4}"/>
                  </a:ext>
                </a:extLst>
              </p14:cNvPr>
              <p14:cNvContentPartPr/>
              <p14:nvPr/>
            </p14:nvContentPartPr>
            <p14:xfrm>
              <a:off x="6644280" y="1510720"/>
              <a:ext cx="395640" cy="446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AEB86C9-8B2F-4027-A01E-30385F6C76F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26280" y="1493080"/>
                <a:ext cx="43128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38AD8D9-58AC-424D-A101-945E230B735B}"/>
                  </a:ext>
                </a:extLst>
              </p14:cNvPr>
              <p14:cNvContentPartPr/>
              <p14:nvPr/>
            </p14:nvContentPartPr>
            <p14:xfrm>
              <a:off x="3963000" y="2188600"/>
              <a:ext cx="1324800" cy="485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38AD8D9-58AC-424D-A101-945E230B735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45005" y="2170947"/>
                <a:ext cx="1360430" cy="521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C9D5ECE-93E1-4CD3-B8C4-C36E52A53DA0}"/>
                  </a:ext>
                </a:extLst>
              </p14:cNvPr>
              <p14:cNvContentPartPr/>
              <p14:nvPr/>
            </p14:nvContentPartPr>
            <p14:xfrm>
              <a:off x="5564640" y="2119480"/>
              <a:ext cx="2718720" cy="7351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C9D5ECE-93E1-4CD3-B8C4-C36E52A53DA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46642" y="2101840"/>
                <a:ext cx="2754355" cy="7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773A2F5-4674-4B72-BE26-CD73423B30F3}"/>
                  </a:ext>
                </a:extLst>
              </p14:cNvPr>
              <p14:cNvContentPartPr/>
              <p14:nvPr/>
            </p14:nvContentPartPr>
            <p14:xfrm>
              <a:off x="345000" y="2138200"/>
              <a:ext cx="3384360" cy="1358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773A2F5-4674-4B72-BE26-CD73423B30F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7360" y="2120200"/>
                <a:ext cx="3420000" cy="13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944AED-ADE1-4583-B644-07FD6663E0D6}"/>
                  </a:ext>
                </a:extLst>
              </p14:cNvPr>
              <p14:cNvContentPartPr/>
              <p14:nvPr/>
            </p14:nvContentPartPr>
            <p14:xfrm>
              <a:off x="2976600" y="2879800"/>
              <a:ext cx="385560" cy="288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944AED-ADE1-4583-B644-07FD6663E0D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58960" y="2861800"/>
                <a:ext cx="4212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E4FFF5B-6112-4643-84D0-D948AE7F4DB0}"/>
                  </a:ext>
                </a:extLst>
              </p14:cNvPr>
              <p14:cNvContentPartPr/>
              <p14:nvPr/>
            </p14:nvContentPartPr>
            <p14:xfrm>
              <a:off x="3461520" y="2925520"/>
              <a:ext cx="205200" cy="237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E4FFF5B-6112-4643-84D0-D948AE7F4DB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43520" y="2907880"/>
                <a:ext cx="2408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FF5ACC6-7201-495E-9D41-427F3E99D437}"/>
                  </a:ext>
                </a:extLst>
              </p14:cNvPr>
              <p14:cNvContentPartPr/>
              <p14:nvPr/>
            </p14:nvContentPartPr>
            <p14:xfrm>
              <a:off x="4193760" y="2824000"/>
              <a:ext cx="43200" cy="361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FF5ACC6-7201-495E-9D41-427F3E99D43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75760" y="2806360"/>
                <a:ext cx="7884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BC5608-2CA7-457C-ABA4-5A66578D8D9C}"/>
                  </a:ext>
                </a:extLst>
              </p14:cNvPr>
              <p14:cNvContentPartPr/>
              <p14:nvPr/>
            </p14:nvContentPartPr>
            <p14:xfrm>
              <a:off x="4012680" y="2986720"/>
              <a:ext cx="394560" cy="49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BC5608-2CA7-457C-ABA4-5A66578D8D9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994680" y="2968720"/>
                <a:ext cx="4302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A9D8BCE-3816-4702-8085-3F2E2C744158}"/>
                  </a:ext>
                </a:extLst>
              </p14:cNvPr>
              <p14:cNvContentPartPr/>
              <p14:nvPr/>
            </p14:nvContentPartPr>
            <p14:xfrm>
              <a:off x="4397520" y="2976640"/>
              <a:ext cx="307440" cy="144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A9D8BCE-3816-4702-8085-3F2E2C74415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79520" y="2958640"/>
                <a:ext cx="3430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E5C53BE-94FE-4F8D-89BC-8AE22137B160}"/>
                  </a:ext>
                </a:extLst>
              </p14:cNvPr>
              <p14:cNvContentPartPr/>
              <p14:nvPr/>
            </p14:nvContentPartPr>
            <p14:xfrm>
              <a:off x="4800360" y="2965480"/>
              <a:ext cx="135360" cy="153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E5C53BE-94FE-4F8D-89BC-8AE22137B16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782720" y="2947480"/>
                <a:ext cx="1710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4BD02BF-366F-48E6-A187-31E3EB860896}"/>
                  </a:ext>
                </a:extLst>
              </p14:cNvPr>
              <p14:cNvContentPartPr/>
              <p14:nvPr/>
            </p14:nvContentPartPr>
            <p14:xfrm>
              <a:off x="5282760" y="2975920"/>
              <a:ext cx="265320" cy="236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4BD02BF-366F-48E6-A187-31E3EB86089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265120" y="2957920"/>
                <a:ext cx="3009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E199902-0779-4704-9460-70F540FDE30A}"/>
                  </a:ext>
                </a:extLst>
              </p14:cNvPr>
              <p14:cNvContentPartPr/>
              <p14:nvPr/>
            </p14:nvContentPartPr>
            <p14:xfrm>
              <a:off x="5629440" y="2984920"/>
              <a:ext cx="122040" cy="208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E199902-0779-4704-9460-70F540FDE30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611440" y="2967280"/>
                <a:ext cx="1576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198F88A-5E56-4672-85E6-C0D84E67561B}"/>
                  </a:ext>
                </a:extLst>
              </p14:cNvPr>
              <p14:cNvContentPartPr/>
              <p14:nvPr/>
            </p14:nvContentPartPr>
            <p14:xfrm>
              <a:off x="5851200" y="2732560"/>
              <a:ext cx="31680" cy="426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198F88A-5E56-4672-85E6-C0D84E67561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33200" y="2714920"/>
                <a:ext cx="673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749FB76-52E8-4044-AD85-C0FCB948F488}"/>
                  </a:ext>
                </a:extLst>
              </p14:cNvPr>
              <p14:cNvContentPartPr/>
              <p14:nvPr/>
            </p14:nvContentPartPr>
            <p14:xfrm>
              <a:off x="5952360" y="2996800"/>
              <a:ext cx="145440" cy="146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749FB76-52E8-4044-AD85-C0FCB948F4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34360" y="2979160"/>
                <a:ext cx="1810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62414B2-60FE-4FE2-AF0C-8949E62AF1EC}"/>
                  </a:ext>
                </a:extLst>
              </p14:cNvPr>
              <p14:cNvContentPartPr/>
              <p14:nvPr/>
            </p14:nvContentPartPr>
            <p14:xfrm>
              <a:off x="6328920" y="2773240"/>
              <a:ext cx="72000" cy="366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62414B2-60FE-4FE2-AF0C-8949E62AF1E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10920" y="2755600"/>
                <a:ext cx="10764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6F21183-C362-403C-B2E7-CAE0F21FC09B}"/>
                  </a:ext>
                </a:extLst>
              </p14:cNvPr>
              <p14:cNvContentPartPr/>
              <p14:nvPr/>
            </p14:nvContentPartPr>
            <p14:xfrm>
              <a:off x="6197160" y="2959720"/>
              <a:ext cx="253440" cy="17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6F21183-C362-403C-B2E7-CAE0F21FC09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179520" y="2942080"/>
                <a:ext cx="2890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8F3917E-4089-444B-995A-E3323A2CD34C}"/>
                  </a:ext>
                </a:extLst>
              </p14:cNvPr>
              <p14:cNvContentPartPr/>
              <p14:nvPr/>
            </p14:nvContentPartPr>
            <p14:xfrm>
              <a:off x="6512160" y="3037480"/>
              <a:ext cx="4320" cy="43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8F3917E-4089-444B-995A-E3323A2CD34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494160" y="3019840"/>
                <a:ext cx="39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B3E8BEA-88CF-4C8C-98B4-0841F79A1C50}"/>
                  </a:ext>
                </a:extLst>
              </p14:cNvPr>
              <p14:cNvContentPartPr/>
              <p14:nvPr/>
            </p14:nvContentPartPr>
            <p14:xfrm>
              <a:off x="6532320" y="2875120"/>
              <a:ext cx="360" cy="16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B3E8BEA-88CF-4C8C-98B4-0841F79A1C5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514680" y="2857120"/>
                <a:ext cx="3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57A518E-B791-433D-A62F-776D997F0FEC}"/>
                  </a:ext>
                </a:extLst>
              </p14:cNvPr>
              <p14:cNvContentPartPr/>
              <p14:nvPr/>
            </p14:nvContentPartPr>
            <p14:xfrm>
              <a:off x="6621600" y="2956480"/>
              <a:ext cx="104760" cy="14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57A518E-B791-433D-A62F-776D997F0FE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603960" y="2938840"/>
                <a:ext cx="1404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F5408A5-8889-432A-925C-7382633D053A}"/>
                  </a:ext>
                </a:extLst>
              </p14:cNvPr>
              <p14:cNvContentPartPr/>
              <p14:nvPr/>
            </p14:nvContentPartPr>
            <p14:xfrm>
              <a:off x="6766320" y="2978800"/>
              <a:ext cx="215640" cy="99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F5408A5-8889-432A-925C-7382633D053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748320" y="2961160"/>
                <a:ext cx="2512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FC4F357-6F21-4B16-BFAD-F2404C277361}"/>
                  </a:ext>
                </a:extLst>
              </p14:cNvPr>
              <p14:cNvContentPartPr/>
              <p14:nvPr/>
            </p14:nvContentPartPr>
            <p14:xfrm>
              <a:off x="7143960" y="2894560"/>
              <a:ext cx="111960" cy="160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FC4F357-6F21-4B16-BFAD-F2404C27736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26320" y="2876560"/>
                <a:ext cx="1476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1664E7A-085E-480A-96D1-2C220C65DE81}"/>
                  </a:ext>
                </a:extLst>
              </p14:cNvPr>
              <p14:cNvContentPartPr/>
              <p14:nvPr/>
            </p14:nvContentPartPr>
            <p14:xfrm>
              <a:off x="7350960" y="3006880"/>
              <a:ext cx="25200" cy="29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1664E7A-085E-480A-96D1-2C220C65DE8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332960" y="2988880"/>
                <a:ext cx="608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EA2F68-3FFD-4153-8660-08E633419415}"/>
                  </a:ext>
                </a:extLst>
              </p14:cNvPr>
              <p14:cNvContentPartPr/>
              <p14:nvPr/>
            </p14:nvContentPartPr>
            <p14:xfrm>
              <a:off x="7658400" y="2723920"/>
              <a:ext cx="977400" cy="37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EA2F68-3FFD-4153-8660-08E63341941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640393" y="2705920"/>
                <a:ext cx="1013053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D087EA4-0B6C-4A04-807E-95912D9198A4}"/>
                  </a:ext>
                </a:extLst>
              </p14:cNvPr>
              <p14:cNvContentPartPr/>
              <p14:nvPr/>
            </p14:nvContentPartPr>
            <p14:xfrm>
              <a:off x="1286400" y="3761440"/>
              <a:ext cx="155160" cy="222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D087EA4-0B6C-4A04-807E-95912D9198A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268760" y="3743800"/>
                <a:ext cx="1908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D10CF2E-C8AF-428B-A8D6-C832577159CB}"/>
                  </a:ext>
                </a:extLst>
              </p14:cNvPr>
              <p14:cNvContentPartPr/>
              <p14:nvPr/>
            </p14:nvContentPartPr>
            <p14:xfrm>
              <a:off x="1584480" y="3626440"/>
              <a:ext cx="1558080" cy="386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D10CF2E-C8AF-428B-A8D6-C832577159C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566840" y="3608800"/>
                <a:ext cx="15937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1E8CE49-FF2A-46E3-B2A4-9F5E304891A4}"/>
                  </a:ext>
                </a:extLst>
              </p14:cNvPr>
              <p14:cNvContentPartPr/>
              <p14:nvPr/>
            </p14:nvContentPartPr>
            <p14:xfrm>
              <a:off x="517800" y="3534640"/>
              <a:ext cx="602280" cy="681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1E8CE49-FF2A-46E3-B2A4-9F5E304891A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00160" y="3517000"/>
                <a:ext cx="63792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A6D5F32-5737-47D3-A14A-1EF30BE05AB1}"/>
                  </a:ext>
                </a:extLst>
              </p14:cNvPr>
              <p14:cNvContentPartPr/>
              <p14:nvPr/>
            </p14:nvContentPartPr>
            <p14:xfrm>
              <a:off x="3352440" y="3616720"/>
              <a:ext cx="2532240" cy="345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A6D5F32-5737-47D3-A14A-1EF30BE05AB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334800" y="3598720"/>
                <a:ext cx="25678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83F99EC-6F9F-4BEE-AF10-C27DF6BAC24C}"/>
                  </a:ext>
                </a:extLst>
              </p14:cNvPr>
              <p14:cNvContentPartPr/>
              <p14:nvPr/>
            </p14:nvContentPartPr>
            <p14:xfrm>
              <a:off x="6217680" y="3636880"/>
              <a:ext cx="354960" cy="328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83F99EC-6F9F-4BEE-AF10-C27DF6BAC24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199680" y="3619240"/>
                <a:ext cx="39060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3BE8E7E-D401-409E-BB0A-06755D1B4CAE}"/>
                  </a:ext>
                </a:extLst>
              </p14:cNvPr>
              <p14:cNvContentPartPr/>
              <p14:nvPr/>
            </p14:nvContentPartPr>
            <p14:xfrm>
              <a:off x="2707320" y="4236280"/>
              <a:ext cx="1684440" cy="415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3BE8E7E-D401-409E-BB0A-06755D1B4CA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689680" y="4218640"/>
                <a:ext cx="172008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BBCAD20-361C-4776-B306-C5D2DAE74DD0}"/>
                  </a:ext>
                </a:extLst>
              </p14:cNvPr>
              <p14:cNvContentPartPr/>
              <p14:nvPr/>
            </p14:nvContentPartPr>
            <p14:xfrm>
              <a:off x="1838280" y="4154920"/>
              <a:ext cx="744840" cy="638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BBCAD20-361C-4776-B306-C5D2DAE74DD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820640" y="4136920"/>
                <a:ext cx="78048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3421938-43F7-4357-AC75-680B8BED44F0}"/>
                  </a:ext>
                </a:extLst>
              </p14:cNvPr>
              <p14:cNvContentPartPr/>
              <p14:nvPr/>
            </p14:nvContentPartPr>
            <p14:xfrm>
              <a:off x="4642680" y="4368040"/>
              <a:ext cx="232920" cy="21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3421938-43F7-4357-AC75-680B8BED44F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625040" y="4350400"/>
                <a:ext cx="268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E476B44-F64B-4661-A6BE-AC3CB5F50CDA}"/>
                  </a:ext>
                </a:extLst>
              </p14:cNvPr>
              <p14:cNvContentPartPr/>
              <p14:nvPr/>
            </p14:nvContentPartPr>
            <p14:xfrm>
              <a:off x="4652040" y="4472440"/>
              <a:ext cx="230760" cy="48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E476B44-F64B-4661-A6BE-AC3CB5F50CD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634040" y="4454800"/>
                <a:ext cx="2664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8DE5BB0-09FF-4790-8B5A-1A51AEACCE37}"/>
                  </a:ext>
                </a:extLst>
              </p14:cNvPr>
              <p14:cNvContentPartPr/>
              <p14:nvPr/>
            </p14:nvContentPartPr>
            <p14:xfrm>
              <a:off x="5151000" y="4043320"/>
              <a:ext cx="3037680" cy="498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8DE5BB0-09FF-4790-8B5A-1A51AEACCE3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133000" y="4025320"/>
                <a:ext cx="307332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1085648-744B-4B9F-9D7A-CD31DCB35F41}"/>
                  </a:ext>
                </a:extLst>
              </p14:cNvPr>
              <p14:cNvContentPartPr/>
              <p14:nvPr/>
            </p14:nvContentPartPr>
            <p14:xfrm>
              <a:off x="4704600" y="4591960"/>
              <a:ext cx="227520" cy="6055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1085648-744B-4B9F-9D7A-CD31DCB35F4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686600" y="4574320"/>
                <a:ext cx="26316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B1A40D4-B49E-4171-9D91-BD48CCD473F5}"/>
                  </a:ext>
                </a:extLst>
              </p14:cNvPr>
              <p14:cNvContentPartPr/>
              <p14:nvPr/>
            </p14:nvContentPartPr>
            <p14:xfrm>
              <a:off x="639480" y="5030080"/>
              <a:ext cx="284400" cy="386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B1A40D4-B49E-4171-9D91-BD48CCD473F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21480" y="5012080"/>
                <a:ext cx="32004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F346928-F947-4F8D-BC1D-F1A34284E600}"/>
                  </a:ext>
                </a:extLst>
              </p14:cNvPr>
              <p14:cNvContentPartPr/>
              <p14:nvPr/>
            </p14:nvContentPartPr>
            <p14:xfrm>
              <a:off x="589080" y="5403760"/>
              <a:ext cx="484920" cy="72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F346928-F947-4F8D-BC1D-F1A34284E60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71080" y="5386120"/>
                <a:ext cx="5205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A5052E9-C456-48CE-8970-CD4BB3CB684E}"/>
                  </a:ext>
                </a:extLst>
              </p14:cNvPr>
              <p14:cNvContentPartPr/>
              <p14:nvPr/>
            </p14:nvContentPartPr>
            <p14:xfrm>
              <a:off x="649560" y="5364880"/>
              <a:ext cx="294840" cy="316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A5052E9-C456-48CE-8970-CD4BB3CB684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31560" y="5346880"/>
                <a:ext cx="3304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4E2FFD1-6E96-4D62-97FC-D4290A427EF2}"/>
                  </a:ext>
                </a:extLst>
              </p14:cNvPr>
              <p14:cNvContentPartPr/>
              <p14:nvPr/>
            </p14:nvContentPartPr>
            <p14:xfrm>
              <a:off x="1049520" y="5414920"/>
              <a:ext cx="160560" cy="201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4E2FFD1-6E96-4D62-97FC-D4290A427EF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31520" y="5396920"/>
                <a:ext cx="196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424E820-2DD1-44A8-99A8-B9E40D9C31B8}"/>
                  </a:ext>
                </a:extLst>
              </p14:cNvPr>
              <p14:cNvContentPartPr/>
              <p14:nvPr/>
            </p14:nvContentPartPr>
            <p14:xfrm>
              <a:off x="985080" y="5506360"/>
              <a:ext cx="35568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424E820-2DD1-44A8-99A8-B9E40D9C31B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67440" y="5488360"/>
                <a:ext cx="391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CAD91E9-B9B5-4F82-83D5-705F4027F6A0}"/>
                  </a:ext>
                </a:extLst>
              </p14:cNvPr>
              <p14:cNvContentPartPr/>
              <p14:nvPr/>
            </p14:nvContentPartPr>
            <p14:xfrm>
              <a:off x="1384320" y="5282800"/>
              <a:ext cx="97920" cy="164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CAD91E9-B9B5-4F82-83D5-705F4027F6A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366320" y="5264800"/>
                <a:ext cx="1335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B9075C5-7396-4546-A474-E066C9E7BB42}"/>
                  </a:ext>
                </a:extLst>
              </p14:cNvPr>
              <p14:cNvContentPartPr/>
              <p14:nvPr/>
            </p14:nvContentPartPr>
            <p14:xfrm>
              <a:off x="1570440" y="5291440"/>
              <a:ext cx="215640" cy="16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B9075C5-7396-4546-A474-E066C9E7BB4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552800" y="5273800"/>
                <a:ext cx="2512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0AAC3DB-EC3B-4296-943D-E37FE50C267D}"/>
                  </a:ext>
                </a:extLst>
              </p14:cNvPr>
              <p14:cNvContentPartPr/>
              <p14:nvPr/>
            </p14:nvContentPartPr>
            <p14:xfrm>
              <a:off x="1880400" y="5282800"/>
              <a:ext cx="109800" cy="181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0AAC3DB-EC3B-4296-943D-E37FE50C267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862400" y="5264800"/>
                <a:ext cx="1454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3235E74-5553-40DE-8D25-92311787427E}"/>
                  </a:ext>
                </a:extLst>
              </p14:cNvPr>
              <p14:cNvContentPartPr/>
              <p14:nvPr/>
            </p14:nvContentPartPr>
            <p14:xfrm>
              <a:off x="2052120" y="5181280"/>
              <a:ext cx="106560" cy="2732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3235E74-5553-40DE-8D25-92311787427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034480" y="5163640"/>
                <a:ext cx="1422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FC049E6-6F54-466E-9EF0-EBC96CD83E0E}"/>
                  </a:ext>
                </a:extLst>
              </p14:cNvPr>
              <p14:cNvContentPartPr/>
              <p14:nvPr/>
            </p14:nvContentPartPr>
            <p14:xfrm>
              <a:off x="2204400" y="5206120"/>
              <a:ext cx="701280" cy="231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FC049E6-6F54-466E-9EF0-EBC96CD83E0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186400" y="5188120"/>
                <a:ext cx="736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2B1C49A-C859-413F-8677-E1D56017CE91}"/>
                  </a:ext>
                </a:extLst>
              </p14:cNvPr>
              <p14:cNvContentPartPr/>
              <p14:nvPr/>
            </p14:nvContentPartPr>
            <p14:xfrm>
              <a:off x="2753040" y="5272720"/>
              <a:ext cx="185400" cy="10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2B1C49A-C859-413F-8677-E1D56017CE9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735400" y="5255080"/>
                <a:ext cx="221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CC60DEB-C370-4B5D-BD50-7FD6B18E6AD0}"/>
                  </a:ext>
                </a:extLst>
              </p14:cNvPr>
              <p14:cNvContentPartPr/>
              <p14:nvPr/>
            </p14:nvContentPartPr>
            <p14:xfrm>
              <a:off x="2937360" y="5130160"/>
              <a:ext cx="110160" cy="3387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CC60DEB-C370-4B5D-BD50-7FD6B18E6AD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919360" y="5112520"/>
                <a:ext cx="145800" cy="3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228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14:cNvPr>
              <p14:cNvContentPartPr/>
              <p14:nvPr/>
            </p14:nvContentPartPr>
            <p14:xfrm>
              <a:off x="1024320" y="100960"/>
              <a:ext cx="1003680" cy="499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326" y="82960"/>
                <a:ext cx="1039307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14:cNvPr>
              <p14:cNvContentPartPr/>
              <p14:nvPr/>
            </p14:nvContentPartPr>
            <p14:xfrm>
              <a:off x="3924120" y="202840"/>
              <a:ext cx="412560" cy="362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6136" y="185182"/>
                <a:ext cx="448169" cy="39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14:cNvPr>
              <p14:cNvContentPartPr/>
              <p14:nvPr/>
            </p14:nvContentPartPr>
            <p14:xfrm>
              <a:off x="2356680" y="141640"/>
              <a:ext cx="1148040" cy="417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9034" y="123985"/>
                <a:ext cx="1183691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14:cNvPr>
              <p14:cNvContentPartPr/>
              <p14:nvPr/>
            </p14:nvContentPartPr>
            <p14:xfrm>
              <a:off x="4734480" y="315160"/>
              <a:ext cx="727920" cy="187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16840" y="297160"/>
                <a:ext cx="7635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14:cNvPr>
              <p14:cNvContentPartPr/>
              <p14:nvPr/>
            </p14:nvContentPartPr>
            <p14:xfrm>
              <a:off x="5640240" y="283120"/>
              <a:ext cx="191880" cy="167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22600" y="265120"/>
                <a:ext cx="2275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14:cNvPr>
              <p14:cNvContentPartPr/>
              <p14:nvPr/>
            </p14:nvContentPartPr>
            <p14:xfrm>
              <a:off x="6075480" y="160000"/>
              <a:ext cx="1487880" cy="549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57844" y="142360"/>
                <a:ext cx="1523511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14:cNvPr>
              <p14:cNvContentPartPr/>
              <p14:nvPr/>
            </p14:nvContentPartPr>
            <p14:xfrm>
              <a:off x="7801680" y="247120"/>
              <a:ext cx="254160" cy="519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84040" y="229120"/>
                <a:ext cx="28980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14:cNvPr>
              <p14:cNvContentPartPr/>
              <p14:nvPr/>
            </p14:nvContentPartPr>
            <p14:xfrm>
              <a:off x="8280120" y="243520"/>
              <a:ext cx="237600" cy="276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62120" y="225880"/>
                <a:ext cx="2732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14:cNvPr>
              <p14:cNvContentPartPr/>
              <p14:nvPr/>
            </p14:nvContentPartPr>
            <p14:xfrm>
              <a:off x="8696640" y="334960"/>
              <a:ext cx="10440" cy="8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78640" y="316960"/>
                <a:ext cx="4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14:cNvPr>
              <p14:cNvContentPartPr/>
              <p14:nvPr/>
            </p14:nvContentPartPr>
            <p14:xfrm>
              <a:off x="8717160" y="446560"/>
              <a:ext cx="4320" cy="4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99160" y="42892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14:cNvPr>
              <p14:cNvContentPartPr/>
              <p14:nvPr/>
            </p14:nvContentPartPr>
            <p14:xfrm>
              <a:off x="700680" y="841840"/>
              <a:ext cx="905040" cy="703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2680" y="823840"/>
                <a:ext cx="94068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14:cNvPr>
              <p14:cNvContentPartPr/>
              <p14:nvPr/>
            </p14:nvContentPartPr>
            <p14:xfrm>
              <a:off x="1732440" y="1249360"/>
              <a:ext cx="86040" cy="124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14440" y="1231360"/>
                <a:ext cx="1216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3B2B1B-4388-437E-BF48-339A3E97AEB4}"/>
                  </a:ext>
                </a:extLst>
              </p14:cNvPr>
              <p14:cNvContentPartPr/>
              <p14:nvPr/>
            </p14:nvContentPartPr>
            <p14:xfrm>
              <a:off x="2127360" y="1025080"/>
              <a:ext cx="118440" cy="21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3B2B1B-4388-437E-BF48-339A3E97AEB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09360" y="1007440"/>
                <a:ext cx="1540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0AC332-72DD-4E4D-899D-B1E2216D3B77}"/>
                  </a:ext>
                </a:extLst>
              </p14:cNvPr>
              <p14:cNvContentPartPr/>
              <p14:nvPr/>
            </p14:nvContentPartPr>
            <p14:xfrm>
              <a:off x="2377920" y="1056040"/>
              <a:ext cx="164880" cy="14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0AC332-72DD-4E4D-899D-B1E2216D3B7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60280" y="1038400"/>
                <a:ext cx="2005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3B01F0-9360-4157-B7D3-3DD9E2139709}"/>
                  </a:ext>
                </a:extLst>
              </p14:cNvPr>
              <p14:cNvContentPartPr/>
              <p14:nvPr/>
            </p14:nvContentPartPr>
            <p14:xfrm>
              <a:off x="2612280" y="1045960"/>
              <a:ext cx="120960" cy="16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3B01F0-9360-4157-B7D3-3DD9E213970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4280" y="1028320"/>
                <a:ext cx="1566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DC1B166-F7D6-4CB8-AA78-CA7DFA1C837F}"/>
                  </a:ext>
                </a:extLst>
              </p14:cNvPr>
              <p14:cNvContentPartPr/>
              <p14:nvPr/>
            </p14:nvContentPartPr>
            <p14:xfrm>
              <a:off x="2802720" y="893680"/>
              <a:ext cx="196200" cy="302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DC1B166-F7D6-4CB8-AA78-CA7DFA1C837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85080" y="875680"/>
                <a:ext cx="2318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36DB4FA-BC57-408C-B994-A9A00659BAB3}"/>
                  </a:ext>
                </a:extLst>
              </p14:cNvPr>
              <p14:cNvContentPartPr/>
              <p14:nvPr/>
            </p14:nvContentPartPr>
            <p14:xfrm>
              <a:off x="3210240" y="772000"/>
              <a:ext cx="1139760" cy="42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36DB4FA-BC57-408C-B994-A9A00659BAB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92240" y="754000"/>
                <a:ext cx="117540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EAEBC5C-4E48-444E-914F-35A5F80F5B1D}"/>
                  </a:ext>
                </a:extLst>
              </p14:cNvPr>
              <p14:cNvContentPartPr/>
              <p14:nvPr/>
            </p14:nvContentPartPr>
            <p14:xfrm>
              <a:off x="4531080" y="784600"/>
              <a:ext cx="892080" cy="630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EAEBC5C-4E48-444E-914F-35A5F80F5B1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13080" y="766600"/>
                <a:ext cx="92772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DFF448C-E928-4024-AD90-7EF28C5B81F8}"/>
                  </a:ext>
                </a:extLst>
              </p14:cNvPr>
              <p14:cNvContentPartPr/>
              <p14:nvPr/>
            </p14:nvContentPartPr>
            <p14:xfrm>
              <a:off x="5648520" y="778480"/>
              <a:ext cx="1778400" cy="540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DFF448C-E928-4024-AD90-7EF28C5B81F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30520" y="760840"/>
                <a:ext cx="181404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1877C3-7E58-488E-8ABE-A4E815C83EB9}"/>
                  </a:ext>
                </a:extLst>
              </p14:cNvPr>
              <p14:cNvContentPartPr/>
              <p14:nvPr/>
            </p14:nvContentPartPr>
            <p14:xfrm>
              <a:off x="7609800" y="741040"/>
              <a:ext cx="1116720" cy="427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1877C3-7E58-488E-8ABE-A4E815C83EB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92154" y="723400"/>
                <a:ext cx="1152371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D3C0DB-30C2-49EF-82B8-807401BDACEE}"/>
                  </a:ext>
                </a:extLst>
              </p14:cNvPr>
              <p14:cNvContentPartPr/>
              <p14:nvPr/>
            </p14:nvContentPartPr>
            <p14:xfrm>
              <a:off x="345000" y="1710880"/>
              <a:ext cx="771840" cy="26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D3C0DB-30C2-49EF-82B8-807401BDACE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7360" y="1693240"/>
                <a:ext cx="8074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800359-D7E0-4C75-A71F-0518D829F977}"/>
                  </a:ext>
                </a:extLst>
              </p14:cNvPr>
              <p14:cNvContentPartPr/>
              <p14:nvPr/>
            </p14:nvContentPartPr>
            <p14:xfrm>
              <a:off x="1391520" y="1828240"/>
              <a:ext cx="9720" cy="117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800359-D7E0-4C75-A71F-0518D829F97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73520" y="1810600"/>
                <a:ext cx="453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6784804-B942-4EE4-ACA8-B115FECF0EE0}"/>
                  </a:ext>
                </a:extLst>
              </p14:cNvPr>
              <p14:cNvContentPartPr/>
              <p14:nvPr/>
            </p14:nvContentPartPr>
            <p14:xfrm>
              <a:off x="1361280" y="164536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6784804-B942-4EE4-ACA8-B115FECF0EE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43280" y="1627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6DB7D07-16D3-491E-8E4A-6195CB481432}"/>
                  </a:ext>
                </a:extLst>
              </p14:cNvPr>
              <p14:cNvContentPartPr/>
              <p14:nvPr/>
            </p14:nvContentPartPr>
            <p14:xfrm>
              <a:off x="1506720" y="1747240"/>
              <a:ext cx="99000" cy="192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6DB7D07-16D3-491E-8E4A-6195CB4814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88720" y="1729600"/>
                <a:ext cx="1346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7C49689-5634-48D0-916B-3C841241FA12}"/>
                  </a:ext>
                </a:extLst>
              </p14:cNvPr>
              <p14:cNvContentPartPr/>
              <p14:nvPr/>
            </p14:nvContentPartPr>
            <p14:xfrm>
              <a:off x="2915400" y="1715920"/>
              <a:ext cx="253800" cy="225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7C49689-5634-48D0-916B-3C841241FA1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97760" y="1698280"/>
                <a:ext cx="2894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BF9B4CF-9784-47CD-B7D2-4A01A36E3942}"/>
                  </a:ext>
                </a:extLst>
              </p14:cNvPr>
              <p14:cNvContentPartPr/>
              <p14:nvPr/>
            </p14:nvContentPartPr>
            <p14:xfrm>
              <a:off x="2053200" y="1691440"/>
              <a:ext cx="734040" cy="237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BF9B4CF-9784-47CD-B7D2-4A01A36E394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35209" y="1673440"/>
                <a:ext cx="769663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E14E1F2-7A22-49D4-A669-A0605837433B}"/>
                  </a:ext>
                </a:extLst>
              </p14:cNvPr>
              <p14:cNvContentPartPr/>
              <p14:nvPr/>
            </p14:nvContentPartPr>
            <p14:xfrm>
              <a:off x="3594000" y="1503520"/>
              <a:ext cx="2279160" cy="418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E14E1F2-7A22-49D4-A669-A0605837433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76000" y="1485520"/>
                <a:ext cx="231480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3EEAF5E-DF12-4C91-9B2C-500EF0ABDF06}"/>
                  </a:ext>
                </a:extLst>
              </p14:cNvPr>
              <p14:cNvContentPartPr/>
              <p14:nvPr/>
            </p14:nvContentPartPr>
            <p14:xfrm>
              <a:off x="6225600" y="1645360"/>
              <a:ext cx="280800" cy="272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3EEAF5E-DF12-4C91-9B2C-500EF0ABDF0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07960" y="1627720"/>
                <a:ext cx="31644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AEB86C9-8B2F-4027-A01E-30385F6C76F4}"/>
                  </a:ext>
                </a:extLst>
              </p14:cNvPr>
              <p14:cNvContentPartPr/>
              <p14:nvPr/>
            </p14:nvContentPartPr>
            <p14:xfrm>
              <a:off x="6644280" y="1510720"/>
              <a:ext cx="395640" cy="446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AEB86C9-8B2F-4027-A01E-30385F6C76F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26280" y="1493080"/>
                <a:ext cx="43128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38AD8D9-58AC-424D-A101-945E230B735B}"/>
                  </a:ext>
                </a:extLst>
              </p14:cNvPr>
              <p14:cNvContentPartPr/>
              <p14:nvPr/>
            </p14:nvContentPartPr>
            <p14:xfrm>
              <a:off x="3963000" y="2188600"/>
              <a:ext cx="1324800" cy="485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38AD8D9-58AC-424D-A101-945E230B735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45005" y="2170947"/>
                <a:ext cx="1360430" cy="521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C9D5ECE-93E1-4CD3-B8C4-C36E52A53DA0}"/>
                  </a:ext>
                </a:extLst>
              </p14:cNvPr>
              <p14:cNvContentPartPr/>
              <p14:nvPr/>
            </p14:nvContentPartPr>
            <p14:xfrm>
              <a:off x="5564640" y="2119480"/>
              <a:ext cx="2718720" cy="7351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C9D5ECE-93E1-4CD3-B8C4-C36E52A53DA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46642" y="2101840"/>
                <a:ext cx="2754355" cy="7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773A2F5-4674-4B72-BE26-CD73423B30F3}"/>
                  </a:ext>
                </a:extLst>
              </p14:cNvPr>
              <p14:cNvContentPartPr/>
              <p14:nvPr/>
            </p14:nvContentPartPr>
            <p14:xfrm>
              <a:off x="345000" y="2138200"/>
              <a:ext cx="3384360" cy="1358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773A2F5-4674-4B72-BE26-CD73423B30F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7360" y="2120200"/>
                <a:ext cx="3420000" cy="13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944AED-ADE1-4583-B644-07FD6663E0D6}"/>
                  </a:ext>
                </a:extLst>
              </p14:cNvPr>
              <p14:cNvContentPartPr/>
              <p14:nvPr/>
            </p14:nvContentPartPr>
            <p14:xfrm>
              <a:off x="2976600" y="2879800"/>
              <a:ext cx="385560" cy="288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944AED-ADE1-4583-B644-07FD6663E0D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58960" y="2861800"/>
                <a:ext cx="4212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E4FFF5B-6112-4643-84D0-D948AE7F4DB0}"/>
                  </a:ext>
                </a:extLst>
              </p14:cNvPr>
              <p14:cNvContentPartPr/>
              <p14:nvPr/>
            </p14:nvContentPartPr>
            <p14:xfrm>
              <a:off x="3461520" y="2925520"/>
              <a:ext cx="205200" cy="237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E4FFF5B-6112-4643-84D0-D948AE7F4DB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43520" y="2907880"/>
                <a:ext cx="2408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FF5ACC6-7201-495E-9D41-427F3E99D437}"/>
                  </a:ext>
                </a:extLst>
              </p14:cNvPr>
              <p14:cNvContentPartPr/>
              <p14:nvPr/>
            </p14:nvContentPartPr>
            <p14:xfrm>
              <a:off x="4193760" y="2824000"/>
              <a:ext cx="43200" cy="361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FF5ACC6-7201-495E-9D41-427F3E99D43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75760" y="2806360"/>
                <a:ext cx="7884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BC5608-2CA7-457C-ABA4-5A66578D8D9C}"/>
                  </a:ext>
                </a:extLst>
              </p14:cNvPr>
              <p14:cNvContentPartPr/>
              <p14:nvPr/>
            </p14:nvContentPartPr>
            <p14:xfrm>
              <a:off x="4012680" y="2986720"/>
              <a:ext cx="394560" cy="49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BC5608-2CA7-457C-ABA4-5A66578D8D9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994680" y="2968720"/>
                <a:ext cx="4302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A9D8BCE-3816-4702-8085-3F2E2C744158}"/>
                  </a:ext>
                </a:extLst>
              </p14:cNvPr>
              <p14:cNvContentPartPr/>
              <p14:nvPr/>
            </p14:nvContentPartPr>
            <p14:xfrm>
              <a:off x="4397520" y="2976640"/>
              <a:ext cx="307440" cy="144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A9D8BCE-3816-4702-8085-3F2E2C74415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79520" y="2958640"/>
                <a:ext cx="3430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E5C53BE-94FE-4F8D-89BC-8AE22137B160}"/>
                  </a:ext>
                </a:extLst>
              </p14:cNvPr>
              <p14:cNvContentPartPr/>
              <p14:nvPr/>
            </p14:nvContentPartPr>
            <p14:xfrm>
              <a:off x="4800360" y="2965480"/>
              <a:ext cx="135360" cy="153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E5C53BE-94FE-4F8D-89BC-8AE22137B16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782720" y="2947480"/>
                <a:ext cx="1710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4BD02BF-366F-48E6-A187-31E3EB860896}"/>
                  </a:ext>
                </a:extLst>
              </p14:cNvPr>
              <p14:cNvContentPartPr/>
              <p14:nvPr/>
            </p14:nvContentPartPr>
            <p14:xfrm>
              <a:off x="5282760" y="2975920"/>
              <a:ext cx="265320" cy="236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4BD02BF-366F-48E6-A187-31E3EB86089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265120" y="2957920"/>
                <a:ext cx="3009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E199902-0779-4704-9460-70F540FDE30A}"/>
                  </a:ext>
                </a:extLst>
              </p14:cNvPr>
              <p14:cNvContentPartPr/>
              <p14:nvPr/>
            </p14:nvContentPartPr>
            <p14:xfrm>
              <a:off x="5629440" y="2984920"/>
              <a:ext cx="122040" cy="208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E199902-0779-4704-9460-70F540FDE30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611440" y="2967280"/>
                <a:ext cx="1576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198F88A-5E56-4672-85E6-C0D84E67561B}"/>
                  </a:ext>
                </a:extLst>
              </p14:cNvPr>
              <p14:cNvContentPartPr/>
              <p14:nvPr/>
            </p14:nvContentPartPr>
            <p14:xfrm>
              <a:off x="5851200" y="2732560"/>
              <a:ext cx="31680" cy="426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198F88A-5E56-4672-85E6-C0D84E67561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33200" y="2714920"/>
                <a:ext cx="673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749FB76-52E8-4044-AD85-C0FCB948F488}"/>
                  </a:ext>
                </a:extLst>
              </p14:cNvPr>
              <p14:cNvContentPartPr/>
              <p14:nvPr/>
            </p14:nvContentPartPr>
            <p14:xfrm>
              <a:off x="5952360" y="2996800"/>
              <a:ext cx="145440" cy="146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749FB76-52E8-4044-AD85-C0FCB948F4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34360" y="2979160"/>
                <a:ext cx="1810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62414B2-60FE-4FE2-AF0C-8949E62AF1EC}"/>
                  </a:ext>
                </a:extLst>
              </p14:cNvPr>
              <p14:cNvContentPartPr/>
              <p14:nvPr/>
            </p14:nvContentPartPr>
            <p14:xfrm>
              <a:off x="6328920" y="2773240"/>
              <a:ext cx="72000" cy="366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62414B2-60FE-4FE2-AF0C-8949E62AF1E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10920" y="2755600"/>
                <a:ext cx="10764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6F21183-C362-403C-B2E7-CAE0F21FC09B}"/>
                  </a:ext>
                </a:extLst>
              </p14:cNvPr>
              <p14:cNvContentPartPr/>
              <p14:nvPr/>
            </p14:nvContentPartPr>
            <p14:xfrm>
              <a:off x="6197160" y="2959720"/>
              <a:ext cx="253440" cy="17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6F21183-C362-403C-B2E7-CAE0F21FC09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179520" y="2942080"/>
                <a:ext cx="2890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8F3917E-4089-444B-995A-E3323A2CD34C}"/>
                  </a:ext>
                </a:extLst>
              </p14:cNvPr>
              <p14:cNvContentPartPr/>
              <p14:nvPr/>
            </p14:nvContentPartPr>
            <p14:xfrm>
              <a:off x="6512160" y="3037480"/>
              <a:ext cx="4320" cy="43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8F3917E-4089-444B-995A-E3323A2CD34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494160" y="3019840"/>
                <a:ext cx="39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B3E8BEA-88CF-4C8C-98B4-0841F79A1C50}"/>
                  </a:ext>
                </a:extLst>
              </p14:cNvPr>
              <p14:cNvContentPartPr/>
              <p14:nvPr/>
            </p14:nvContentPartPr>
            <p14:xfrm>
              <a:off x="6532320" y="2875120"/>
              <a:ext cx="360" cy="16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B3E8BEA-88CF-4C8C-98B4-0841F79A1C5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514680" y="2857120"/>
                <a:ext cx="3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57A518E-B791-433D-A62F-776D997F0FEC}"/>
                  </a:ext>
                </a:extLst>
              </p14:cNvPr>
              <p14:cNvContentPartPr/>
              <p14:nvPr/>
            </p14:nvContentPartPr>
            <p14:xfrm>
              <a:off x="6621600" y="2956480"/>
              <a:ext cx="104760" cy="14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57A518E-B791-433D-A62F-776D997F0FE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603960" y="2938840"/>
                <a:ext cx="1404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F5408A5-8889-432A-925C-7382633D053A}"/>
                  </a:ext>
                </a:extLst>
              </p14:cNvPr>
              <p14:cNvContentPartPr/>
              <p14:nvPr/>
            </p14:nvContentPartPr>
            <p14:xfrm>
              <a:off x="6766320" y="2978800"/>
              <a:ext cx="215640" cy="99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F5408A5-8889-432A-925C-7382633D053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748320" y="2961160"/>
                <a:ext cx="2512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FC4F357-6F21-4B16-BFAD-F2404C277361}"/>
                  </a:ext>
                </a:extLst>
              </p14:cNvPr>
              <p14:cNvContentPartPr/>
              <p14:nvPr/>
            </p14:nvContentPartPr>
            <p14:xfrm>
              <a:off x="7143960" y="2894560"/>
              <a:ext cx="111960" cy="160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FC4F357-6F21-4B16-BFAD-F2404C27736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26320" y="2876560"/>
                <a:ext cx="1476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1664E7A-085E-480A-96D1-2C220C65DE81}"/>
                  </a:ext>
                </a:extLst>
              </p14:cNvPr>
              <p14:cNvContentPartPr/>
              <p14:nvPr/>
            </p14:nvContentPartPr>
            <p14:xfrm>
              <a:off x="7350960" y="3006880"/>
              <a:ext cx="25200" cy="29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1664E7A-085E-480A-96D1-2C220C65DE8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332960" y="2988880"/>
                <a:ext cx="608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EA2F68-3FFD-4153-8660-08E633419415}"/>
                  </a:ext>
                </a:extLst>
              </p14:cNvPr>
              <p14:cNvContentPartPr/>
              <p14:nvPr/>
            </p14:nvContentPartPr>
            <p14:xfrm>
              <a:off x="7658400" y="2723920"/>
              <a:ext cx="977400" cy="37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EA2F68-3FFD-4153-8660-08E63341941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640393" y="2705920"/>
                <a:ext cx="1013053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D087EA4-0B6C-4A04-807E-95912D9198A4}"/>
                  </a:ext>
                </a:extLst>
              </p14:cNvPr>
              <p14:cNvContentPartPr/>
              <p14:nvPr/>
            </p14:nvContentPartPr>
            <p14:xfrm>
              <a:off x="1286400" y="3761440"/>
              <a:ext cx="155160" cy="222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D087EA4-0B6C-4A04-807E-95912D9198A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268760" y="3743800"/>
                <a:ext cx="1908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D10CF2E-C8AF-428B-A8D6-C832577159CB}"/>
                  </a:ext>
                </a:extLst>
              </p14:cNvPr>
              <p14:cNvContentPartPr/>
              <p14:nvPr/>
            </p14:nvContentPartPr>
            <p14:xfrm>
              <a:off x="1584480" y="3626440"/>
              <a:ext cx="1558080" cy="386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D10CF2E-C8AF-428B-A8D6-C832577159C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566840" y="3608800"/>
                <a:ext cx="15937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1E8CE49-FF2A-46E3-B2A4-9F5E304891A4}"/>
                  </a:ext>
                </a:extLst>
              </p14:cNvPr>
              <p14:cNvContentPartPr/>
              <p14:nvPr/>
            </p14:nvContentPartPr>
            <p14:xfrm>
              <a:off x="517800" y="3534640"/>
              <a:ext cx="602280" cy="681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1E8CE49-FF2A-46E3-B2A4-9F5E304891A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00160" y="3517000"/>
                <a:ext cx="63792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A6D5F32-5737-47D3-A14A-1EF30BE05AB1}"/>
                  </a:ext>
                </a:extLst>
              </p14:cNvPr>
              <p14:cNvContentPartPr/>
              <p14:nvPr/>
            </p14:nvContentPartPr>
            <p14:xfrm>
              <a:off x="3352440" y="3616720"/>
              <a:ext cx="2532240" cy="345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A6D5F32-5737-47D3-A14A-1EF30BE05AB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334800" y="3598720"/>
                <a:ext cx="25678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83F99EC-6F9F-4BEE-AF10-C27DF6BAC24C}"/>
                  </a:ext>
                </a:extLst>
              </p14:cNvPr>
              <p14:cNvContentPartPr/>
              <p14:nvPr/>
            </p14:nvContentPartPr>
            <p14:xfrm>
              <a:off x="6217680" y="3636880"/>
              <a:ext cx="354960" cy="328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83F99EC-6F9F-4BEE-AF10-C27DF6BAC24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199680" y="3619240"/>
                <a:ext cx="39060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3BE8E7E-D401-409E-BB0A-06755D1B4CAE}"/>
                  </a:ext>
                </a:extLst>
              </p14:cNvPr>
              <p14:cNvContentPartPr/>
              <p14:nvPr/>
            </p14:nvContentPartPr>
            <p14:xfrm>
              <a:off x="2707320" y="4236280"/>
              <a:ext cx="1684440" cy="415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3BE8E7E-D401-409E-BB0A-06755D1B4CA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689680" y="4218640"/>
                <a:ext cx="172008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BBCAD20-361C-4776-B306-C5D2DAE74DD0}"/>
                  </a:ext>
                </a:extLst>
              </p14:cNvPr>
              <p14:cNvContentPartPr/>
              <p14:nvPr/>
            </p14:nvContentPartPr>
            <p14:xfrm>
              <a:off x="1838280" y="4154920"/>
              <a:ext cx="744840" cy="638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BBCAD20-361C-4776-B306-C5D2DAE74DD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820640" y="4136920"/>
                <a:ext cx="78048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3421938-43F7-4357-AC75-680B8BED44F0}"/>
                  </a:ext>
                </a:extLst>
              </p14:cNvPr>
              <p14:cNvContentPartPr/>
              <p14:nvPr/>
            </p14:nvContentPartPr>
            <p14:xfrm>
              <a:off x="4642680" y="4368040"/>
              <a:ext cx="232920" cy="21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3421938-43F7-4357-AC75-680B8BED44F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625040" y="4350400"/>
                <a:ext cx="268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E476B44-F64B-4661-A6BE-AC3CB5F50CDA}"/>
                  </a:ext>
                </a:extLst>
              </p14:cNvPr>
              <p14:cNvContentPartPr/>
              <p14:nvPr/>
            </p14:nvContentPartPr>
            <p14:xfrm>
              <a:off x="4652040" y="4472440"/>
              <a:ext cx="230760" cy="48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E476B44-F64B-4661-A6BE-AC3CB5F50CD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634040" y="4454800"/>
                <a:ext cx="2664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8DE5BB0-09FF-4790-8B5A-1A51AEACCE37}"/>
                  </a:ext>
                </a:extLst>
              </p14:cNvPr>
              <p14:cNvContentPartPr/>
              <p14:nvPr/>
            </p14:nvContentPartPr>
            <p14:xfrm>
              <a:off x="5151000" y="4043320"/>
              <a:ext cx="3037680" cy="498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8DE5BB0-09FF-4790-8B5A-1A51AEACCE3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133000" y="4025320"/>
                <a:ext cx="307332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1085648-744B-4B9F-9D7A-CD31DCB35F41}"/>
                  </a:ext>
                </a:extLst>
              </p14:cNvPr>
              <p14:cNvContentPartPr/>
              <p14:nvPr/>
            </p14:nvContentPartPr>
            <p14:xfrm>
              <a:off x="4704600" y="4591960"/>
              <a:ext cx="227520" cy="6055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1085648-744B-4B9F-9D7A-CD31DCB35F4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686600" y="4574320"/>
                <a:ext cx="26316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B1A40D4-B49E-4171-9D91-BD48CCD473F5}"/>
                  </a:ext>
                </a:extLst>
              </p14:cNvPr>
              <p14:cNvContentPartPr/>
              <p14:nvPr/>
            </p14:nvContentPartPr>
            <p14:xfrm>
              <a:off x="639480" y="5030080"/>
              <a:ext cx="284400" cy="386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B1A40D4-B49E-4171-9D91-BD48CCD473F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21480" y="5012080"/>
                <a:ext cx="32004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F346928-F947-4F8D-BC1D-F1A34284E600}"/>
                  </a:ext>
                </a:extLst>
              </p14:cNvPr>
              <p14:cNvContentPartPr/>
              <p14:nvPr/>
            </p14:nvContentPartPr>
            <p14:xfrm>
              <a:off x="589080" y="5403760"/>
              <a:ext cx="484920" cy="72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F346928-F947-4F8D-BC1D-F1A34284E60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71080" y="5386120"/>
                <a:ext cx="5205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A5052E9-C456-48CE-8970-CD4BB3CB684E}"/>
                  </a:ext>
                </a:extLst>
              </p14:cNvPr>
              <p14:cNvContentPartPr/>
              <p14:nvPr/>
            </p14:nvContentPartPr>
            <p14:xfrm>
              <a:off x="649560" y="5364880"/>
              <a:ext cx="294840" cy="316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A5052E9-C456-48CE-8970-CD4BB3CB684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31560" y="5346880"/>
                <a:ext cx="3304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4E2FFD1-6E96-4D62-97FC-D4290A427EF2}"/>
                  </a:ext>
                </a:extLst>
              </p14:cNvPr>
              <p14:cNvContentPartPr/>
              <p14:nvPr/>
            </p14:nvContentPartPr>
            <p14:xfrm>
              <a:off x="1049520" y="5414920"/>
              <a:ext cx="160560" cy="201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4E2FFD1-6E96-4D62-97FC-D4290A427EF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31520" y="5396920"/>
                <a:ext cx="196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424E820-2DD1-44A8-99A8-B9E40D9C31B8}"/>
                  </a:ext>
                </a:extLst>
              </p14:cNvPr>
              <p14:cNvContentPartPr/>
              <p14:nvPr/>
            </p14:nvContentPartPr>
            <p14:xfrm>
              <a:off x="985080" y="5506360"/>
              <a:ext cx="35568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424E820-2DD1-44A8-99A8-B9E40D9C31B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67440" y="5488360"/>
                <a:ext cx="391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CAD91E9-B9B5-4F82-83D5-705F4027F6A0}"/>
                  </a:ext>
                </a:extLst>
              </p14:cNvPr>
              <p14:cNvContentPartPr/>
              <p14:nvPr/>
            </p14:nvContentPartPr>
            <p14:xfrm>
              <a:off x="1384320" y="5282800"/>
              <a:ext cx="97920" cy="164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CAD91E9-B9B5-4F82-83D5-705F4027F6A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366320" y="5264800"/>
                <a:ext cx="1335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B9075C5-7396-4546-A474-E066C9E7BB42}"/>
                  </a:ext>
                </a:extLst>
              </p14:cNvPr>
              <p14:cNvContentPartPr/>
              <p14:nvPr/>
            </p14:nvContentPartPr>
            <p14:xfrm>
              <a:off x="1570440" y="5291440"/>
              <a:ext cx="215640" cy="16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B9075C5-7396-4546-A474-E066C9E7BB4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552800" y="5273800"/>
                <a:ext cx="2512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0AAC3DB-EC3B-4296-943D-E37FE50C267D}"/>
                  </a:ext>
                </a:extLst>
              </p14:cNvPr>
              <p14:cNvContentPartPr/>
              <p14:nvPr/>
            </p14:nvContentPartPr>
            <p14:xfrm>
              <a:off x="1880400" y="5282800"/>
              <a:ext cx="109800" cy="181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0AAC3DB-EC3B-4296-943D-E37FE50C267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862400" y="5264800"/>
                <a:ext cx="1454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3235E74-5553-40DE-8D25-92311787427E}"/>
                  </a:ext>
                </a:extLst>
              </p14:cNvPr>
              <p14:cNvContentPartPr/>
              <p14:nvPr/>
            </p14:nvContentPartPr>
            <p14:xfrm>
              <a:off x="2052120" y="5181280"/>
              <a:ext cx="106560" cy="2732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3235E74-5553-40DE-8D25-92311787427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034480" y="5163640"/>
                <a:ext cx="1422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FC049E6-6F54-466E-9EF0-EBC96CD83E0E}"/>
                  </a:ext>
                </a:extLst>
              </p14:cNvPr>
              <p14:cNvContentPartPr/>
              <p14:nvPr/>
            </p14:nvContentPartPr>
            <p14:xfrm>
              <a:off x="2204400" y="5206120"/>
              <a:ext cx="701280" cy="231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FC049E6-6F54-466E-9EF0-EBC96CD83E0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186400" y="5188120"/>
                <a:ext cx="736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2B1C49A-C859-413F-8677-E1D56017CE91}"/>
                  </a:ext>
                </a:extLst>
              </p14:cNvPr>
              <p14:cNvContentPartPr/>
              <p14:nvPr/>
            </p14:nvContentPartPr>
            <p14:xfrm>
              <a:off x="2753040" y="5272720"/>
              <a:ext cx="185400" cy="10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2B1C49A-C859-413F-8677-E1D56017CE9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735400" y="5255080"/>
                <a:ext cx="221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CC60DEB-C370-4B5D-BD50-7FD6B18E6AD0}"/>
                  </a:ext>
                </a:extLst>
              </p14:cNvPr>
              <p14:cNvContentPartPr/>
              <p14:nvPr/>
            </p14:nvContentPartPr>
            <p14:xfrm>
              <a:off x="2937360" y="5130160"/>
              <a:ext cx="110160" cy="3387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CC60DEB-C370-4B5D-BD50-7FD6B18E6AD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919360" y="5112520"/>
                <a:ext cx="1458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1146E6A-62A9-4EEA-B6B3-8629C25FB6D5}"/>
                  </a:ext>
                </a:extLst>
              </p14:cNvPr>
              <p14:cNvContentPartPr/>
              <p14:nvPr/>
            </p14:nvContentPartPr>
            <p14:xfrm>
              <a:off x="3210240" y="5295760"/>
              <a:ext cx="1117080" cy="2019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1146E6A-62A9-4EEA-B6B3-8629C25FB6D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192240" y="5278120"/>
                <a:ext cx="115272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14ED5DB-4A51-41AA-88A7-D2F541B4E410}"/>
                  </a:ext>
                </a:extLst>
              </p14:cNvPr>
              <p14:cNvContentPartPr/>
              <p14:nvPr/>
            </p14:nvContentPartPr>
            <p14:xfrm>
              <a:off x="4467360" y="5309080"/>
              <a:ext cx="135000" cy="1767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14ED5DB-4A51-41AA-88A7-D2F541B4E41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449720" y="5291080"/>
                <a:ext cx="1706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6067CDE-7723-40BE-8F64-65A7998DA835}"/>
                  </a:ext>
                </a:extLst>
              </p14:cNvPr>
              <p14:cNvContentPartPr/>
              <p14:nvPr/>
            </p14:nvContentPartPr>
            <p14:xfrm>
              <a:off x="4744200" y="5242120"/>
              <a:ext cx="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6067CDE-7723-40BE-8F64-65A7998DA83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26200" y="5224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DCF3AC5-EF49-45E3-A0DE-600BCFD3A987}"/>
                  </a:ext>
                </a:extLst>
              </p14:cNvPr>
              <p14:cNvContentPartPr/>
              <p14:nvPr/>
            </p14:nvContentPartPr>
            <p14:xfrm>
              <a:off x="4755000" y="5277760"/>
              <a:ext cx="334080" cy="1879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DCF3AC5-EF49-45E3-A0DE-600BCFD3A98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737000" y="5260120"/>
                <a:ext cx="3697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DF6008F-4442-4E6E-8334-357347A35B7C}"/>
                  </a:ext>
                </a:extLst>
              </p14:cNvPr>
              <p14:cNvContentPartPr/>
              <p14:nvPr/>
            </p14:nvContentPartPr>
            <p14:xfrm>
              <a:off x="5219040" y="5089480"/>
              <a:ext cx="1105200" cy="3758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DF6008F-4442-4E6E-8334-357347A35B7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201400" y="5071840"/>
                <a:ext cx="1140840" cy="41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7890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14:cNvPr>
              <p14:cNvContentPartPr/>
              <p14:nvPr/>
            </p14:nvContentPartPr>
            <p14:xfrm>
              <a:off x="1024320" y="100960"/>
              <a:ext cx="1003680" cy="499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326" y="82960"/>
                <a:ext cx="1039307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14:cNvPr>
              <p14:cNvContentPartPr/>
              <p14:nvPr/>
            </p14:nvContentPartPr>
            <p14:xfrm>
              <a:off x="3924120" y="202840"/>
              <a:ext cx="412560" cy="362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6136" y="185182"/>
                <a:ext cx="448169" cy="39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14:cNvPr>
              <p14:cNvContentPartPr/>
              <p14:nvPr/>
            </p14:nvContentPartPr>
            <p14:xfrm>
              <a:off x="2356680" y="141640"/>
              <a:ext cx="1148040" cy="417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9034" y="123985"/>
                <a:ext cx="1183691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14:cNvPr>
              <p14:cNvContentPartPr/>
              <p14:nvPr/>
            </p14:nvContentPartPr>
            <p14:xfrm>
              <a:off x="4734480" y="315160"/>
              <a:ext cx="727920" cy="187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16840" y="297160"/>
                <a:ext cx="7635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14:cNvPr>
              <p14:cNvContentPartPr/>
              <p14:nvPr/>
            </p14:nvContentPartPr>
            <p14:xfrm>
              <a:off x="5640240" y="283120"/>
              <a:ext cx="191880" cy="167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22600" y="265120"/>
                <a:ext cx="2275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14:cNvPr>
              <p14:cNvContentPartPr/>
              <p14:nvPr/>
            </p14:nvContentPartPr>
            <p14:xfrm>
              <a:off x="6075480" y="160000"/>
              <a:ext cx="1487880" cy="549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57844" y="142360"/>
                <a:ext cx="1523511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14:cNvPr>
              <p14:cNvContentPartPr/>
              <p14:nvPr/>
            </p14:nvContentPartPr>
            <p14:xfrm>
              <a:off x="7801680" y="247120"/>
              <a:ext cx="254160" cy="519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84040" y="229120"/>
                <a:ext cx="28980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14:cNvPr>
              <p14:cNvContentPartPr/>
              <p14:nvPr/>
            </p14:nvContentPartPr>
            <p14:xfrm>
              <a:off x="8280120" y="243520"/>
              <a:ext cx="237600" cy="276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62120" y="225880"/>
                <a:ext cx="2732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14:cNvPr>
              <p14:cNvContentPartPr/>
              <p14:nvPr/>
            </p14:nvContentPartPr>
            <p14:xfrm>
              <a:off x="8696640" y="334960"/>
              <a:ext cx="10440" cy="8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78640" y="316960"/>
                <a:ext cx="4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14:cNvPr>
              <p14:cNvContentPartPr/>
              <p14:nvPr/>
            </p14:nvContentPartPr>
            <p14:xfrm>
              <a:off x="8717160" y="446560"/>
              <a:ext cx="4320" cy="4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99160" y="42892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14:cNvPr>
              <p14:cNvContentPartPr/>
              <p14:nvPr/>
            </p14:nvContentPartPr>
            <p14:xfrm>
              <a:off x="700680" y="841840"/>
              <a:ext cx="905040" cy="703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2680" y="823840"/>
                <a:ext cx="94068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14:cNvPr>
              <p14:cNvContentPartPr/>
              <p14:nvPr/>
            </p14:nvContentPartPr>
            <p14:xfrm>
              <a:off x="1732440" y="1249360"/>
              <a:ext cx="86040" cy="124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14440" y="1231360"/>
                <a:ext cx="1216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3B2B1B-4388-437E-BF48-339A3E97AEB4}"/>
                  </a:ext>
                </a:extLst>
              </p14:cNvPr>
              <p14:cNvContentPartPr/>
              <p14:nvPr/>
            </p14:nvContentPartPr>
            <p14:xfrm>
              <a:off x="2127360" y="1025080"/>
              <a:ext cx="118440" cy="21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3B2B1B-4388-437E-BF48-339A3E97AEB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09360" y="1007440"/>
                <a:ext cx="1540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0AC332-72DD-4E4D-899D-B1E2216D3B77}"/>
                  </a:ext>
                </a:extLst>
              </p14:cNvPr>
              <p14:cNvContentPartPr/>
              <p14:nvPr/>
            </p14:nvContentPartPr>
            <p14:xfrm>
              <a:off x="2377920" y="1056040"/>
              <a:ext cx="164880" cy="14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0AC332-72DD-4E4D-899D-B1E2216D3B7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60280" y="1038400"/>
                <a:ext cx="2005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3B01F0-9360-4157-B7D3-3DD9E2139709}"/>
                  </a:ext>
                </a:extLst>
              </p14:cNvPr>
              <p14:cNvContentPartPr/>
              <p14:nvPr/>
            </p14:nvContentPartPr>
            <p14:xfrm>
              <a:off x="2612280" y="1045960"/>
              <a:ext cx="120960" cy="16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3B01F0-9360-4157-B7D3-3DD9E213970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4280" y="1028320"/>
                <a:ext cx="1566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DC1B166-F7D6-4CB8-AA78-CA7DFA1C837F}"/>
                  </a:ext>
                </a:extLst>
              </p14:cNvPr>
              <p14:cNvContentPartPr/>
              <p14:nvPr/>
            </p14:nvContentPartPr>
            <p14:xfrm>
              <a:off x="2802720" y="893680"/>
              <a:ext cx="196200" cy="302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DC1B166-F7D6-4CB8-AA78-CA7DFA1C837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85080" y="875680"/>
                <a:ext cx="2318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36DB4FA-BC57-408C-B994-A9A00659BAB3}"/>
                  </a:ext>
                </a:extLst>
              </p14:cNvPr>
              <p14:cNvContentPartPr/>
              <p14:nvPr/>
            </p14:nvContentPartPr>
            <p14:xfrm>
              <a:off x="3210240" y="772000"/>
              <a:ext cx="1139760" cy="42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36DB4FA-BC57-408C-B994-A9A00659BAB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92240" y="754000"/>
                <a:ext cx="117540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EAEBC5C-4E48-444E-914F-35A5F80F5B1D}"/>
                  </a:ext>
                </a:extLst>
              </p14:cNvPr>
              <p14:cNvContentPartPr/>
              <p14:nvPr/>
            </p14:nvContentPartPr>
            <p14:xfrm>
              <a:off x="4531080" y="784600"/>
              <a:ext cx="892080" cy="630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EAEBC5C-4E48-444E-914F-35A5F80F5B1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13080" y="766600"/>
                <a:ext cx="92772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DFF448C-E928-4024-AD90-7EF28C5B81F8}"/>
                  </a:ext>
                </a:extLst>
              </p14:cNvPr>
              <p14:cNvContentPartPr/>
              <p14:nvPr/>
            </p14:nvContentPartPr>
            <p14:xfrm>
              <a:off x="5648520" y="778480"/>
              <a:ext cx="1778400" cy="540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DFF448C-E928-4024-AD90-7EF28C5B81F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30520" y="760840"/>
                <a:ext cx="181404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1877C3-7E58-488E-8ABE-A4E815C83EB9}"/>
                  </a:ext>
                </a:extLst>
              </p14:cNvPr>
              <p14:cNvContentPartPr/>
              <p14:nvPr/>
            </p14:nvContentPartPr>
            <p14:xfrm>
              <a:off x="7609800" y="741040"/>
              <a:ext cx="1116720" cy="427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1877C3-7E58-488E-8ABE-A4E815C83EB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92154" y="723400"/>
                <a:ext cx="1152371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D3C0DB-30C2-49EF-82B8-807401BDACEE}"/>
                  </a:ext>
                </a:extLst>
              </p14:cNvPr>
              <p14:cNvContentPartPr/>
              <p14:nvPr/>
            </p14:nvContentPartPr>
            <p14:xfrm>
              <a:off x="345000" y="1710880"/>
              <a:ext cx="771840" cy="26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D3C0DB-30C2-49EF-82B8-807401BDACE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7360" y="1693240"/>
                <a:ext cx="8074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800359-D7E0-4C75-A71F-0518D829F977}"/>
                  </a:ext>
                </a:extLst>
              </p14:cNvPr>
              <p14:cNvContentPartPr/>
              <p14:nvPr/>
            </p14:nvContentPartPr>
            <p14:xfrm>
              <a:off x="1391520" y="1828240"/>
              <a:ext cx="9720" cy="117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800359-D7E0-4C75-A71F-0518D829F97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73520" y="1810600"/>
                <a:ext cx="453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6784804-B942-4EE4-ACA8-B115FECF0EE0}"/>
                  </a:ext>
                </a:extLst>
              </p14:cNvPr>
              <p14:cNvContentPartPr/>
              <p14:nvPr/>
            </p14:nvContentPartPr>
            <p14:xfrm>
              <a:off x="1361280" y="164536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6784804-B942-4EE4-ACA8-B115FECF0EE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43280" y="1627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6DB7D07-16D3-491E-8E4A-6195CB481432}"/>
                  </a:ext>
                </a:extLst>
              </p14:cNvPr>
              <p14:cNvContentPartPr/>
              <p14:nvPr/>
            </p14:nvContentPartPr>
            <p14:xfrm>
              <a:off x="1506720" y="1747240"/>
              <a:ext cx="99000" cy="192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6DB7D07-16D3-491E-8E4A-6195CB4814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88720" y="1729600"/>
                <a:ext cx="1346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7C49689-5634-48D0-916B-3C841241FA12}"/>
                  </a:ext>
                </a:extLst>
              </p14:cNvPr>
              <p14:cNvContentPartPr/>
              <p14:nvPr/>
            </p14:nvContentPartPr>
            <p14:xfrm>
              <a:off x="2915400" y="1715920"/>
              <a:ext cx="253800" cy="225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7C49689-5634-48D0-916B-3C841241FA1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97760" y="1698280"/>
                <a:ext cx="2894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BF9B4CF-9784-47CD-B7D2-4A01A36E3942}"/>
                  </a:ext>
                </a:extLst>
              </p14:cNvPr>
              <p14:cNvContentPartPr/>
              <p14:nvPr/>
            </p14:nvContentPartPr>
            <p14:xfrm>
              <a:off x="2053200" y="1691440"/>
              <a:ext cx="734040" cy="237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BF9B4CF-9784-47CD-B7D2-4A01A36E394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35209" y="1673440"/>
                <a:ext cx="769663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E14E1F2-7A22-49D4-A669-A0605837433B}"/>
                  </a:ext>
                </a:extLst>
              </p14:cNvPr>
              <p14:cNvContentPartPr/>
              <p14:nvPr/>
            </p14:nvContentPartPr>
            <p14:xfrm>
              <a:off x="3594000" y="1503520"/>
              <a:ext cx="2279160" cy="418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E14E1F2-7A22-49D4-A669-A0605837433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76000" y="1485520"/>
                <a:ext cx="231480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3EEAF5E-DF12-4C91-9B2C-500EF0ABDF06}"/>
                  </a:ext>
                </a:extLst>
              </p14:cNvPr>
              <p14:cNvContentPartPr/>
              <p14:nvPr/>
            </p14:nvContentPartPr>
            <p14:xfrm>
              <a:off x="6225600" y="1645360"/>
              <a:ext cx="280800" cy="272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3EEAF5E-DF12-4C91-9B2C-500EF0ABDF0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07960" y="1627720"/>
                <a:ext cx="31644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AEB86C9-8B2F-4027-A01E-30385F6C76F4}"/>
                  </a:ext>
                </a:extLst>
              </p14:cNvPr>
              <p14:cNvContentPartPr/>
              <p14:nvPr/>
            </p14:nvContentPartPr>
            <p14:xfrm>
              <a:off x="6644280" y="1510720"/>
              <a:ext cx="395640" cy="446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AEB86C9-8B2F-4027-A01E-30385F6C76F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26280" y="1493080"/>
                <a:ext cx="43128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38AD8D9-58AC-424D-A101-945E230B735B}"/>
                  </a:ext>
                </a:extLst>
              </p14:cNvPr>
              <p14:cNvContentPartPr/>
              <p14:nvPr/>
            </p14:nvContentPartPr>
            <p14:xfrm>
              <a:off x="3963000" y="2188600"/>
              <a:ext cx="1324800" cy="485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38AD8D9-58AC-424D-A101-945E230B735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45005" y="2170947"/>
                <a:ext cx="1360430" cy="521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C9D5ECE-93E1-4CD3-B8C4-C36E52A53DA0}"/>
                  </a:ext>
                </a:extLst>
              </p14:cNvPr>
              <p14:cNvContentPartPr/>
              <p14:nvPr/>
            </p14:nvContentPartPr>
            <p14:xfrm>
              <a:off x="5564640" y="2119480"/>
              <a:ext cx="2718720" cy="7351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C9D5ECE-93E1-4CD3-B8C4-C36E52A53DA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46642" y="2101840"/>
                <a:ext cx="2754355" cy="7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773A2F5-4674-4B72-BE26-CD73423B30F3}"/>
                  </a:ext>
                </a:extLst>
              </p14:cNvPr>
              <p14:cNvContentPartPr/>
              <p14:nvPr/>
            </p14:nvContentPartPr>
            <p14:xfrm>
              <a:off x="345000" y="2138200"/>
              <a:ext cx="3384360" cy="1358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773A2F5-4674-4B72-BE26-CD73423B30F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7360" y="2120200"/>
                <a:ext cx="3420000" cy="13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944AED-ADE1-4583-B644-07FD6663E0D6}"/>
                  </a:ext>
                </a:extLst>
              </p14:cNvPr>
              <p14:cNvContentPartPr/>
              <p14:nvPr/>
            </p14:nvContentPartPr>
            <p14:xfrm>
              <a:off x="2976600" y="2879800"/>
              <a:ext cx="385560" cy="288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944AED-ADE1-4583-B644-07FD6663E0D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58960" y="2861800"/>
                <a:ext cx="4212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E4FFF5B-6112-4643-84D0-D948AE7F4DB0}"/>
                  </a:ext>
                </a:extLst>
              </p14:cNvPr>
              <p14:cNvContentPartPr/>
              <p14:nvPr/>
            </p14:nvContentPartPr>
            <p14:xfrm>
              <a:off x="3461520" y="2925520"/>
              <a:ext cx="205200" cy="237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E4FFF5B-6112-4643-84D0-D948AE7F4DB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43520" y="2907880"/>
                <a:ext cx="2408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FF5ACC6-7201-495E-9D41-427F3E99D437}"/>
                  </a:ext>
                </a:extLst>
              </p14:cNvPr>
              <p14:cNvContentPartPr/>
              <p14:nvPr/>
            </p14:nvContentPartPr>
            <p14:xfrm>
              <a:off x="4193760" y="2824000"/>
              <a:ext cx="43200" cy="361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FF5ACC6-7201-495E-9D41-427F3E99D43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75760" y="2806360"/>
                <a:ext cx="7884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BC5608-2CA7-457C-ABA4-5A66578D8D9C}"/>
                  </a:ext>
                </a:extLst>
              </p14:cNvPr>
              <p14:cNvContentPartPr/>
              <p14:nvPr/>
            </p14:nvContentPartPr>
            <p14:xfrm>
              <a:off x="4012680" y="2986720"/>
              <a:ext cx="394560" cy="49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BC5608-2CA7-457C-ABA4-5A66578D8D9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994680" y="2968720"/>
                <a:ext cx="4302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A9D8BCE-3816-4702-8085-3F2E2C744158}"/>
                  </a:ext>
                </a:extLst>
              </p14:cNvPr>
              <p14:cNvContentPartPr/>
              <p14:nvPr/>
            </p14:nvContentPartPr>
            <p14:xfrm>
              <a:off x="4397520" y="2976640"/>
              <a:ext cx="307440" cy="144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A9D8BCE-3816-4702-8085-3F2E2C74415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79520" y="2958640"/>
                <a:ext cx="3430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E5C53BE-94FE-4F8D-89BC-8AE22137B160}"/>
                  </a:ext>
                </a:extLst>
              </p14:cNvPr>
              <p14:cNvContentPartPr/>
              <p14:nvPr/>
            </p14:nvContentPartPr>
            <p14:xfrm>
              <a:off x="4800360" y="2965480"/>
              <a:ext cx="135360" cy="153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E5C53BE-94FE-4F8D-89BC-8AE22137B16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782720" y="2947480"/>
                <a:ext cx="1710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4BD02BF-366F-48E6-A187-31E3EB860896}"/>
                  </a:ext>
                </a:extLst>
              </p14:cNvPr>
              <p14:cNvContentPartPr/>
              <p14:nvPr/>
            </p14:nvContentPartPr>
            <p14:xfrm>
              <a:off x="5282760" y="2975920"/>
              <a:ext cx="265320" cy="236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4BD02BF-366F-48E6-A187-31E3EB86089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265120" y="2957920"/>
                <a:ext cx="3009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E199902-0779-4704-9460-70F540FDE30A}"/>
                  </a:ext>
                </a:extLst>
              </p14:cNvPr>
              <p14:cNvContentPartPr/>
              <p14:nvPr/>
            </p14:nvContentPartPr>
            <p14:xfrm>
              <a:off x="5629440" y="2984920"/>
              <a:ext cx="122040" cy="208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E199902-0779-4704-9460-70F540FDE30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611440" y="2967280"/>
                <a:ext cx="1576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198F88A-5E56-4672-85E6-C0D84E67561B}"/>
                  </a:ext>
                </a:extLst>
              </p14:cNvPr>
              <p14:cNvContentPartPr/>
              <p14:nvPr/>
            </p14:nvContentPartPr>
            <p14:xfrm>
              <a:off x="5851200" y="2732560"/>
              <a:ext cx="31680" cy="426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198F88A-5E56-4672-85E6-C0D84E67561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33200" y="2714920"/>
                <a:ext cx="673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749FB76-52E8-4044-AD85-C0FCB948F488}"/>
                  </a:ext>
                </a:extLst>
              </p14:cNvPr>
              <p14:cNvContentPartPr/>
              <p14:nvPr/>
            </p14:nvContentPartPr>
            <p14:xfrm>
              <a:off x="5952360" y="2996800"/>
              <a:ext cx="145440" cy="146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749FB76-52E8-4044-AD85-C0FCB948F4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34360" y="2979160"/>
                <a:ext cx="1810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62414B2-60FE-4FE2-AF0C-8949E62AF1EC}"/>
                  </a:ext>
                </a:extLst>
              </p14:cNvPr>
              <p14:cNvContentPartPr/>
              <p14:nvPr/>
            </p14:nvContentPartPr>
            <p14:xfrm>
              <a:off x="6328920" y="2773240"/>
              <a:ext cx="72000" cy="366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62414B2-60FE-4FE2-AF0C-8949E62AF1E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10920" y="2755600"/>
                <a:ext cx="10764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6F21183-C362-403C-B2E7-CAE0F21FC09B}"/>
                  </a:ext>
                </a:extLst>
              </p14:cNvPr>
              <p14:cNvContentPartPr/>
              <p14:nvPr/>
            </p14:nvContentPartPr>
            <p14:xfrm>
              <a:off x="6197160" y="2959720"/>
              <a:ext cx="253440" cy="17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6F21183-C362-403C-B2E7-CAE0F21FC09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179520" y="2942080"/>
                <a:ext cx="2890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8F3917E-4089-444B-995A-E3323A2CD34C}"/>
                  </a:ext>
                </a:extLst>
              </p14:cNvPr>
              <p14:cNvContentPartPr/>
              <p14:nvPr/>
            </p14:nvContentPartPr>
            <p14:xfrm>
              <a:off x="6512160" y="3037480"/>
              <a:ext cx="4320" cy="43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8F3917E-4089-444B-995A-E3323A2CD34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494160" y="3019840"/>
                <a:ext cx="39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B3E8BEA-88CF-4C8C-98B4-0841F79A1C50}"/>
                  </a:ext>
                </a:extLst>
              </p14:cNvPr>
              <p14:cNvContentPartPr/>
              <p14:nvPr/>
            </p14:nvContentPartPr>
            <p14:xfrm>
              <a:off x="6532320" y="2875120"/>
              <a:ext cx="360" cy="16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B3E8BEA-88CF-4C8C-98B4-0841F79A1C5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514680" y="2857120"/>
                <a:ext cx="3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57A518E-B791-433D-A62F-776D997F0FEC}"/>
                  </a:ext>
                </a:extLst>
              </p14:cNvPr>
              <p14:cNvContentPartPr/>
              <p14:nvPr/>
            </p14:nvContentPartPr>
            <p14:xfrm>
              <a:off x="6621600" y="2956480"/>
              <a:ext cx="104760" cy="14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57A518E-B791-433D-A62F-776D997F0FE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603960" y="2938840"/>
                <a:ext cx="1404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F5408A5-8889-432A-925C-7382633D053A}"/>
                  </a:ext>
                </a:extLst>
              </p14:cNvPr>
              <p14:cNvContentPartPr/>
              <p14:nvPr/>
            </p14:nvContentPartPr>
            <p14:xfrm>
              <a:off x="6766320" y="2978800"/>
              <a:ext cx="215640" cy="99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F5408A5-8889-432A-925C-7382633D053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748320" y="2961160"/>
                <a:ext cx="2512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FC4F357-6F21-4B16-BFAD-F2404C277361}"/>
                  </a:ext>
                </a:extLst>
              </p14:cNvPr>
              <p14:cNvContentPartPr/>
              <p14:nvPr/>
            </p14:nvContentPartPr>
            <p14:xfrm>
              <a:off x="7143960" y="2894560"/>
              <a:ext cx="111960" cy="160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FC4F357-6F21-4B16-BFAD-F2404C27736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26320" y="2876560"/>
                <a:ext cx="1476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1664E7A-085E-480A-96D1-2C220C65DE81}"/>
                  </a:ext>
                </a:extLst>
              </p14:cNvPr>
              <p14:cNvContentPartPr/>
              <p14:nvPr/>
            </p14:nvContentPartPr>
            <p14:xfrm>
              <a:off x="7350960" y="3006880"/>
              <a:ext cx="25200" cy="29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1664E7A-085E-480A-96D1-2C220C65DE8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332960" y="2988880"/>
                <a:ext cx="608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EA2F68-3FFD-4153-8660-08E633419415}"/>
                  </a:ext>
                </a:extLst>
              </p14:cNvPr>
              <p14:cNvContentPartPr/>
              <p14:nvPr/>
            </p14:nvContentPartPr>
            <p14:xfrm>
              <a:off x="7658400" y="2723920"/>
              <a:ext cx="977400" cy="37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EA2F68-3FFD-4153-8660-08E63341941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640393" y="2705920"/>
                <a:ext cx="1013053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D087EA4-0B6C-4A04-807E-95912D9198A4}"/>
                  </a:ext>
                </a:extLst>
              </p14:cNvPr>
              <p14:cNvContentPartPr/>
              <p14:nvPr/>
            </p14:nvContentPartPr>
            <p14:xfrm>
              <a:off x="1286400" y="3761440"/>
              <a:ext cx="155160" cy="222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D087EA4-0B6C-4A04-807E-95912D9198A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268760" y="3743800"/>
                <a:ext cx="1908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D10CF2E-C8AF-428B-A8D6-C832577159CB}"/>
                  </a:ext>
                </a:extLst>
              </p14:cNvPr>
              <p14:cNvContentPartPr/>
              <p14:nvPr/>
            </p14:nvContentPartPr>
            <p14:xfrm>
              <a:off x="1584480" y="3626440"/>
              <a:ext cx="1558080" cy="386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D10CF2E-C8AF-428B-A8D6-C832577159C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566840" y="3608800"/>
                <a:ext cx="15937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1E8CE49-FF2A-46E3-B2A4-9F5E304891A4}"/>
                  </a:ext>
                </a:extLst>
              </p14:cNvPr>
              <p14:cNvContentPartPr/>
              <p14:nvPr/>
            </p14:nvContentPartPr>
            <p14:xfrm>
              <a:off x="517800" y="3534640"/>
              <a:ext cx="602280" cy="681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1E8CE49-FF2A-46E3-B2A4-9F5E304891A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00160" y="3517000"/>
                <a:ext cx="63792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A6D5F32-5737-47D3-A14A-1EF30BE05AB1}"/>
                  </a:ext>
                </a:extLst>
              </p14:cNvPr>
              <p14:cNvContentPartPr/>
              <p14:nvPr/>
            </p14:nvContentPartPr>
            <p14:xfrm>
              <a:off x="3352440" y="3616720"/>
              <a:ext cx="2532240" cy="345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A6D5F32-5737-47D3-A14A-1EF30BE05AB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334800" y="3598720"/>
                <a:ext cx="25678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83F99EC-6F9F-4BEE-AF10-C27DF6BAC24C}"/>
                  </a:ext>
                </a:extLst>
              </p14:cNvPr>
              <p14:cNvContentPartPr/>
              <p14:nvPr/>
            </p14:nvContentPartPr>
            <p14:xfrm>
              <a:off x="6217680" y="3636880"/>
              <a:ext cx="354960" cy="328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83F99EC-6F9F-4BEE-AF10-C27DF6BAC24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199680" y="3619240"/>
                <a:ext cx="39060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3BE8E7E-D401-409E-BB0A-06755D1B4CAE}"/>
                  </a:ext>
                </a:extLst>
              </p14:cNvPr>
              <p14:cNvContentPartPr/>
              <p14:nvPr/>
            </p14:nvContentPartPr>
            <p14:xfrm>
              <a:off x="2707320" y="4236280"/>
              <a:ext cx="1684440" cy="415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3BE8E7E-D401-409E-BB0A-06755D1B4CA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689680" y="4218640"/>
                <a:ext cx="172008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BBCAD20-361C-4776-B306-C5D2DAE74DD0}"/>
                  </a:ext>
                </a:extLst>
              </p14:cNvPr>
              <p14:cNvContentPartPr/>
              <p14:nvPr/>
            </p14:nvContentPartPr>
            <p14:xfrm>
              <a:off x="1838280" y="4154920"/>
              <a:ext cx="744840" cy="638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BBCAD20-361C-4776-B306-C5D2DAE74DD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820640" y="4136920"/>
                <a:ext cx="78048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3421938-43F7-4357-AC75-680B8BED44F0}"/>
                  </a:ext>
                </a:extLst>
              </p14:cNvPr>
              <p14:cNvContentPartPr/>
              <p14:nvPr/>
            </p14:nvContentPartPr>
            <p14:xfrm>
              <a:off x="4642680" y="4368040"/>
              <a:ext cx="232920" cy="21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3421938-43F7-4357-AC75-680B8BED44F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625040" y="4350400"/>
                <a:ext cx="268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E476B44-F64B-4661-A6BE-AC3CB5F50CDA}"/>
                  </a:ext>
                </a:extLst>
              </p14:cNvPr>
              <p14:cNvContentPartPr/>
              <p14:nvPr/>
            </p14:nvContentPartPr>
            <p14:xfrm>
              <a:off x="4652040" y="4472440"/>
              <a:ext cx="230760" cy="48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E476B44-F64B-4661-A6BE-AC3CB5F50CD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634040" y="4454800"/>
                <a:ext cx="2664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8DE5BB0-09FF-4790-8B5A-1A51AEACCE37}"/>
                  </a:ext>
                </a:extLst>
              </p14:cNvPr>
              <p14:cNvContentPartPr/>
              <p14:nvPr/>
            </p14:nvContentPartPr>
            <p14:xfrm>
              <a:off x="5151000" y="4043320"/>
              <a:ext cx="3037680" cy="498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8DE5BB0-09FF-4790-8B5A-1A51AEACCE3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133000" y="4025320"/>
                <a:ext cx="307332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1085648-744B-4B9F-9D7A-CD31DCB35F41}"/>
                  </a:ext>
                </a:extLst>
              </p14:cNvPr>
              <p14:cNvContentPartPr/>
              <p14:nvPr/>
            </p14:nvContentPartPr>
            <p14:xfrm>
              <a:off x="4704600" y="4591960"/>
              <a:ext cx="227520" cy="6055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1085648-744B-4B9F-9D7A-CD31DCB35F4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686600" y="4574320"/>
                <a:ext cx="26316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B1A40D4-B49E-4171-9D91-BD48CCD473F5}"/>
                  </a:ext>
                </a:extLst>
              </p14:cNvPr>
              <p14:cNvContentPartPr/>
              <p14:nvPr/>
            </p14:nvContentPartPr>
            <p14:xfrm>
              <a:off x="639480" y="5030080"/>
              <a:ext cx="284400" cy="386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B1A40D4-B49E-4171-9D91-BD48CCD473F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21480" y="5012080"/>
                <a:ext cx="32004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F346928-F947-4F8D-BC1D-F1A34284E600}"/>
                  </a:ext>
                </a:extLst>
              </p14:cNvPr>
              <p14:cNvContentPartPr/>
              <p14:nvPr/>
            </p14:nvContentPartPr>
            <p14:xfrm>
              <a:off x="589080" y="5403760"/>
              <a:ext cx="484920" cy="72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F346928-F947-4F8D-BC1D-F1A34284E60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71080" y="5386120"/>
                <a:ext cx="5205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A5052E9-C456-48CE-8970-CD4BB3CB684E}"/>
                  </a:ext>
                </a:extLst>
              </p14:cNvPr>
              <p14:cNvContentPartPr/>
              <p14:nvPr/>
            </p14:nvContentPartPr>
            <p14:xfrm>
              <a:off x="649560" y="5364880"/>
              <a:ext cx="294840" cy="316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A5052E9-C456-48CE-8970-CD4BB3CB684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31560" y="5346880"/>
                <a:ext cx="3304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4E2FFD1-6E96-4D62-97FC-D4290A427EF2}"/>
                  </a:ext>
                </a:extLst>
              </p14:cNvPr>
              <p14:cNvContentPartPr/>
              <p14:nvPr/>
            </p14:nvContentPartPr>
            <p14:xfrm>
              <a:off x="1049520" y="5414920"/>
              <a:ext cx="160560" cy="201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4E2FFD1-6E96-4D62-97FC-D4290A427EF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31520" y="5396920"/>
                <a:ext cx="196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424E820-2DD1-44A8-99A8-B9E40D9C31B8}"/>
                  </a:ext>
                </a:extLst>
              </p14:cNvPr>
              <p14:cNvContentPartPr/>
              <p14:nvPr/>
            </p14:nvContentPartPr>
            <p14:xfrm>
              <a:off x="985080" y="5506360"/>
              <a:ext cx="35568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424E820-2DD1-44A8-99A8-B9E40D9C31B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67440" y="5488360"/>
                <a:ext cx="391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CAD91E9-B9B5-4F82-83D5-705F4027F6A0}"/>
                  </a:ext>
                </a:extLst>
              </p14:cNvPr>
              <p14:cNvContentPartPr/>
              <p14:nvPr/>
            </p14:nvContentPartPr>
            <p14:xfrm>
              <a:off x="1384320" y="5282800"/>
              <a:ext cx="97920" cy="164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CAD91E9-B9B5-4F82-83D5-705F4027F6A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366320" y="5264800"/>
                <a:ext cx="1335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B9075C5-7396-4546-A474-E066C9E7BB42}"/>
                  </a:ext>
                </a:extLst>
              </p14:cNvPr>
              <p14:cNvContentPartPr/>
              <p14:nvPr/>
            </p14:nvContentPartPr>
            <p14:xfrm>
              <a:off x="1570440" y="5291440"/>
              <a:ext cx="215640" cy="16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B9075C5-7396-4546-A474-E066C9E7BB4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552800" y="5273800"/>
                <a:ext cx="2512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0AAC3DB-EC3B-4296-943D-E37FE50C267D}"/>
                  </a:ext>
                </a:extLst>
              </p14:cNvPr>
              <p14:cNvContentPartPr/>
              <p14:nvPr/>
            </p14:nvContentPartPr>
            <p14:xfrm>
              <a:off x="1880400" y="5282800"/>
              <a:ext cx="109800" cy="181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0AAC3DB-EC3B-4296-943D-E37FE50C267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862400" y="5264800"/>
                <a:ext cx="1454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3235E74-5553-40DE-8D25-92311787427E}"/>
                  </a:ext>
                </a:extLst>
              </p14:cNvPr>
              <p14:cNvContentPartPr/>
              <p14:nvPr/>
            </p14:nvContentPartPr>
            <p14:xfrm>
              <a:off x="2052120" y="5181280"/>
              <a:ext cx="106560" cy="2732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3235E74-5553-40DE-8D25-92311787427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034480" y="5163640"/>
                <a:ext cx="1422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FC049E6-6F54-466E-9EF0-EBC96CD83E0E}"/>
                  </a:ext>
                </a:extLst>
              </p14:cNvPr>
              <p14:cNvContentPartPr/>
              <p14:nvPr/>
            </p14:nvContentPartPr>
            <p14:xfrm>
              <a:off x="2204400" y="5206120"/>
              <a:ext cx="701280" cy="231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FC049E6-6F54-466E-9EF0-EBC96CD83E0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186400" y="5188120"/>
                <a:ext cx="736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2B1C49A-C859-413F-8677-E1D56017CE91}"/>
                  </a:ext>
                </a:extLst>
              </p14:cNvPr>
              <p14:cNvContentPartPr/>
              <p14:nvPr/>
            </p14:nvContentPartPr>
            <p14:xfrm>
              <a:off x="2753040" y="5272720"/>
              <a:ext cx="185400" cy="10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2B1C49A-C859-413F-8677-E1D56017CE9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735400" y="5255080"/>
                <a:ext cx="221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CC60DEB-C370-4B5D-BD50-7FD6B18E6AD0}"/>
                  </a:ext>
                </a:extLst>
              </p14:cNvPr>
              <p14:cNvContentPartPr/>
              <p14:nvPr/>
            </p14:nvContentPartPr>
            <p14:xfrm>
              <a:off x="2937360" y="5130160"/>
              <a:ext cx="110160" cy="3387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CC60DEB-C370-4B5D-BD50-7FD6B18E6AD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919360" y="5112520"/>
                <a:ext cx="1458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1146E6A-62A9-4EEA-B6B3-8629C25FB6D5}"/>
                  </a:ext>
                </a:extLst>
              </p14:cNvPr>
              <p14:cNvContentPartPr/>
              <p14:nvPr/>
            </p14:nvContentPartPr>
            <p14:xfrm>
              <a:off x="3210240" y="5295760"/>
              <a:ext cx="1117080" cy="2019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1146E6A-62A9-4EEA-B6B3-8629C25FB6D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192240" y="5278120"/>
                <a:ext cx="115272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14ED5DB-4A51-41AA-88A7-D2F541B4E410}"/>
                  </a:ext>
                </a:extLst>
              </p14:cNvPr>
              <p14:cNvContentPartPr/>
              <p14:nvPr/>
            </p14:nvContentPartPr>
            <p14:xfrm>
              <a:off x="4467360" y="5309080"/>
              <a:ext cx="135000" cy="1767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14ED5DB-4A51-41AA-88A7-D2F541B4E41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449720" y="5291080"/>
                <a:ext cx="1706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6067CDE-7723-40BE-8F64-65A7998DA835}"/>
                  </a:ext>
                </a:extLst>
              </p14:cNvPr>
              <p14:cNvContentPartPr/>
              <p14:nvPr/>
            </p14:nvContentPartPr>
            <p14:xfrm>
              <a:off x="4744200" y="5242120"/>
              <a:ext cx="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6067CDE-7723-40BE-8F64-65A7998DA83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26200" y="5224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DCF3AC5-EF49-45E3-A0DE-600BCFD3A987}"/>
                  </a:ext>
                </a:extLst>
              </p14:cNvPr>
              <p14:cNvContentPartPr/>
              <p14:nvPr/>
            </p14:nvContentPartPr>
            <p14:xfrm>
              <a:off x="4755000" y="5277760"/>
              <a:ext cx="334080" cy="1879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DCF3AC5-EF49-45E3-A0DE-600BCFD3A98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737000" y="5260120"/>
                <a:ext cx="3697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DF6008F-4442-4E6E-8334-357347A35B7C}"/>
                  </a:ext>
                </a:extLst>
              </p14:cNvPr>
              <p14:cNvContentPartPr/>
              <p14:nvPr/>
            </p14:nvContentPartPr>
            <p14:xfrm>
              <a:off x="5219040" y="5089480"/>
              <a:ext cx="1105200" cy="3758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DF6008F-4442-4E6E-8334-357347A35B7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201400" y="5071840"/>
                <a:ext cx="114084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4B83CF1-7E77-40B8-B0DA-E371BD2608EE}"/>
                  </a:ext>
                </a:extLst>
              </p14:cNvPr>
              <p14:cNvContentPartPr/>
              <p14:nvPr/>
            </p14:nvContentPartPr>
            <p14:xfrm>
              <a:off x="6552840" y="5059240"/>
              <a:ext cx="384840" cy="267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4B83CF1-7E77-40B8-B0DA-E371BD2608E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534840" y="5041600"/>
                <a:ext cx="42048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11DAE5D-DA48-4D81-A166-87E74860FF45}"/>
                  </a:ext>
                </a:extLst>
              </p14:cNvPr>
              <p14:cNvContentPartPr/>
              <p14:nvPr/>
            </p14:nvContentPartPr>
            <p14:xfrm>
              <a:off x="1889400" y="5551000"/>
              <a:ext cx="2696040" cy="6508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11DAE5D-DA48-4D81-A166-87E74860FF4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871760" y="5533360"/>
                <a:ext cx="2731680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026F9EE-5007-449F-80A5-037A37CB5823}"/>
                  </a:ext>
                </a:extLst>
              </p14:cNvPr>
              <p14:cNvContentPartPr/>
              <p14:nvPr/>
            </p14:nvContentPartPr>
            <p14:xfrm>
              <a:off x="4744200" y="5855200"/>
              <a:ext cx="232920" cy="27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026F9EE-5007-449F-80A5-037A37CB5823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726200" y="5837560"/>
                <a:ext cx="2685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5E9A6B3-9271-430A-A6E0-DA10388210CD}"/>
                  </a:ext>
                </a:extLst>
              </p14:cNvPr>
              <p14:cNvContentPartPr/>
              <p14:nvPr/>
            </p14:nvContentPartPr>
            <p14:xfrm>
              <a:off x="4795320" y="5945560"/>
              <a:ext cx="151920" cy="18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5E9A6B3-9271-430A-A6E0-DA10388210C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777320" y="5927560"/>
                <a:ext cx="1875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2E1A703-2B7A-4E2F-B76E-7A2BDF110BC9}"/>
                  </a:ext>
                </a:extLst>
              </p14:cNvPr>
              <p14:cNvContentPartPr/>
              <p14:nvPr/>
            </p14:nvContentPartPr>
            <p14:xfrm>
              <a:off x="5151000" y="5597800"/>
              <a:ext cx="2815200" cy="5392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2E1A703-2B7A-4E2F-B76E-7A2BDF110BC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133000" y="5579812"/>
                <a:ext cx="2850840" cy="5748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8348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14:cNvPr>
              <p14:cNvContentPartPr/>
              <p14:nvPr/>
            </p14:nvContentPartPr>
            <p14:xfrm>
              <a:off x="1024320" y="100960"/>
              <a:ext cx="1003680" cy="499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326" y="82960"/>
                <a:ext cx="1039307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14:cNvPr>
              <p14:cNvContentPartPr/>
              <p14:nvPr/>
            </p14:nvContentPartPr>
            <p14:xfrm>
              <a:off x="3924120" y="202840"/>
              <a:ext cx="412560" cy="362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6136" y="185182"/>
                <a:ext cx="448169" cy="39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14:cNvPr>
              <p14:cNvContentPartPr/>
              <p14:nvPr/>
            </p14:nvContentPartPr>
            <p14:xfrm>
              <a:off x="2356680" y="141640"/>
              <a:ext cx="1148040" cy="417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9034" y="123985"/>
                <a:ext cx="1183691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14:cNvPr>
              <p14:cNvContentPartPr/>
              <p14:nvPr/>
            </p14:nvContentPartPr>
            <p14:xfrm>
              <a:off x="4734480" y="315160"/>
              <a:ext cx="727920" cy="187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16840" y="297160"/>
                <a:ext cx="7635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14:cNvPr>
              <p14:cNvContentPartPr/>
              <p14:nvPr/>
            </p14:nvContentPartPr>
            <p14:xfrm>
              <a:off x="5640240" y="283120"/>
              <a:ext cx="191880" cy="167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22600" y="265120"/>
                <a:ext cx="2275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14:cNvPr>
              <p14:cNvContentPartPr/>
              <p14:nvPr/>
            </p14:nvContentPartPr>
            <p14:xfrm>
              <a:off x="6075480" y="160000"/>
              <a:ext cx="1487880" cy="549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57844" y="142360"/>
                <a:ext cx="1523511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14:cNvPr>
              <p14:cNvContentPartPr/>
              <p14:nvPr/>
            </p14:nvContentPartPr>
            <p14:xfrm>
              <a:off x="7801680" y="247120"/>
              <a:ext cx="254160" cy="519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84040" y="229120"/>
                <a:ext cx="28980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14:cNvPr>
              <p14:cNvContentPartPr/>
              <p14:nvPr/>
            </p14:nvContentPartPr>
            <p14:xfrm>
              <a:off x="8280120" y="243520"/>
              <a:ext cx="237600" cy="276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62120" y="225880"/>
                <a:ext cx="2732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14:cNvPr>
              <p14:cNvContentPartPr/>
              <p14:nvPr/>
            </p14:nvContentPartPr>
            <p14:xfrm>
              <a:off x="8696640" y="334960"/>
              <a:ext cx="10440" cy="8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78640" y="316960"/>
                <a:ext cx="4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14:cNvPr>
              <p14:cNvContentPartPr/>
              <p14:nvPr/>
            </p14:nvContentPartPr>
            <p14:xfrm>
              <a:off x="8717160" y="446560"/>
              <a:ext cx="4320" cy="4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99160" y="42892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14:cNvPr>
              <p14:cNvContentPartPr/>
              <p14:nvPr/>
            </p14:nvContentPartPr>
            <p14:xfrm>
              <a:off x="700680" y="841840"/>
              <a:ext cx="905040" cy="703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2680" y="823840"/>
                <a:ext cx="94068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14:cNvPr>
              <p14:cNvContentPartPr/>
              <p14:nvPr/>
            </p14:nvContentPartPr>
            <p14:xfrm>
              <a:off x="1732440" y="1249360"/>
              <a:ext cx="86040" cy="124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14440" y="1231360"/>
                <a:ext cx="1216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3B2B1B-4388-437E-BF48-339A3E97AEB4}"/>
                  </a:ext>
                </a:extLst>
              </p14:cNvPr>
              <p14:cNvContentPartPr/>
              <p14:nvPr/>
            </p14:nvContentPartPr>
            <p14:xfrm>
              <a:off x="2127360" y="1025080"/>
              <a:ext cx="118440" cy="21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3B2B1B-4388-437E-BF48-339A3E97AEB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09360" y="1007440"/>
                <a:ext cx="1540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0AC332-72DD-4E4D-899D-B1E2216D3B77}"/>
                  </a:ext>
                </a:extLst>
              </p14:cNvPr>
              <p14:cNvContentPartPr/>
              <p14:nvPr/>
            </p14:nvContentPartPr>
            <p14:xfrm>
              <a:off x="2377920" y="1056040"/>
              <a:ext cx="164880" cy="14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0AC332-72DD-4E4D-899D-B1E2216D3B7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60280" y="1038400"/>
                <a:ext cx="2005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3B01F0-9360-4157-B7D3-3DD9E2139709}"/>
                  </a:ext>
                </a:extLst>
              </p14:cNvPr>
              <p14:cNvContentPartPr/>
              <p14:nvPr/>
            </p14:nvContentPartPr>
            <p14:xfrm>
              <a:off x="2612280" y="1045960"/>
              <a:ext cx="120960" cy="16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3B01F0-9360-4157-B7D3-3DD9E213970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4280" y="1028320"/>
                <a:ext cx="1566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DC1B166-F7D6-4CB8-AA78-CA7DFA1C837F}"/>
                  </a:ext>
                </a:extLst>
              </p14:cNvPr>
              <p14:cNvContentPartPr/>
              <p14:nvPr/>
            </p14:nvContentPartPr>
            <p14:xfrm>
              <a:off x="2802720" y="893680"/>
              <a:ext cx="196200" cy="302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DC1B166-F7D6-4CB8-AA78-CA7DFA1C837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85080" y="875680"/>
                <a:ext cx="2318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36DB4FA-BC57-408C-B994-A9A00659BAB3}"/>
                  </a:ext>
                </a:extLst>
              </p14:cNvPr>
              <p14:cNvContentPartPr/>
              <p14:nvPr/>
            </p14:nvContentPartPr>
            <p14:xfrm>
              <a:off x="3210240" y="772000"/>
              <a:ext cx="1139760" cy="42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36DB4FA-BC57-408C-B994-A9A00659BAB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92240" y="754000"/>
                <a:ext cx="117540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EAEBC5C-4E48-444E-914F-35A5F80F5B1D}"/>
                  </a:ext>
                </a:extLst>
              </p14:cNvPr>
              <p14:cNvContentPartPr/>
              <p14:nvPr/>
            </p14:nvContentPartPr>
            <p14:xfrm>
              <a:off x="4531080" y="784600"/>
              <a:ext cx="892080" cy="630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EAEBC5C-4E48-444E-914F-35A5F80F5B1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13080" y="766600"/>
                <a:ext cx="92772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DFF448C-E928-4024-AD90-7EF28C5B81F8}"/>
                  </a:ext>
                </a:extLst>
              </p14:cNvPr>
              <p14:cNvContentPartPr/>
              <p14:nvPr/>
            </p14:nvContentPartPr>
            <p14:xfrm>
              <a:off x="5648520" y="778480"/>
              <a:ext cx="1778400" cy="540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DFF448C-E928-4024-AD90-7EF28C5B81F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30520" y="760840"/>
                <a:ext cx="181404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1877C3-7E58-488E-8ABE-A4E815C83EB9}"/>
                  </a:ext>
                </a:extLst>
              </p14:cNvPr>
              <p14:cNvContentPartPr/>
              <p14:nvPr/>
            </p14:nvContentPartPr>
            <p14:xfrm>
              <a:off x="7609800" y="741040"/>
              <a:ext cx="1116720" cy="427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1877C3-7E58-488E-8ABE-A4E815C83EB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92154" y="723400"/>
                <a:ext cx="1152371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D3C0DB-30C2-49EF-82B8-807401BDACEE}"/>
                  </a:ext>
                </a:extLst>
              </p14:cNvPr>
              <p14:cNvContentPartPr/>
              <p14:nvPr/>
            </p14:nvContentPartPr>
            <p14:xfrm>
              <a:off x="345000" y="1710880"/>
              <a:ext cx="771840" cy="26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D3C0DB-30C2-49EF-82B8-807401BDACE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7360" y="1693240"/>
                <a:ext cx="8074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800359-D7E0-4C75-A71F-0518D829F977}"/>
                  </a:ext>
                </a:extLst>
              </p14:cNvPr>
              <p14:cNvContentPartPr/>
              <p14:nvPr/>
            </p14:nvContentPartPr>
            <p14:xfrm>
              <a:off x="1391520" y="1828240"/>
              <a:ext cx="9720" cy="117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800359-D7E0-4C75-A71F-0518D829F97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73520" y="1810600"/>
                <a:ext cx="453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6784804-B942-4EE4-ACA8-B115FECF0EE0}"/>
                  </a:ext>
                </a:extLst>
              </p14:cNvPr>
              <p14:cNvContentPartPr/>
              <p14:nvPr/>
            </p14:nvContentPartPr>
            <p14:xfrm>
              <a:off x="1361280" y="164536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6784804-B942-4EE4-ACA8-B115FECF0EE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43280" y="1627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6DB7D07-16D3-491E-8E4A-6195CB481432}"/>
                  </a:ext>
                </a:extLst>
              </p14:cNvPr>
              <p14:cNvContentPartPr/>
              <p14:nvPr/>
            </p14:nvContentPartPr>
            <p14:xfrm>
              <a:off x="1506720" y="1747240"/>
              <a:ext cx="99000" cy="192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6DB7D07-16D3-491E-8E4A-6195CB4814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88720" y="1729600"/>
                <a:ext cx="1346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7C49689-5634-48D0-916B-3C841241FA12}"/>
                  </a:ext>
                </a:extLst>
              </p14:cNvPr>
              <p14:cNvContentPartPr/>
              <p14:nvPr/>
            </p14:nvContentPartPr>
            <p14:xfrm>
              <a:off x="2915400" y="1715920"/>
              <a:ext cx="253800" cy="225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7C49689-5634-48D0-916B-3C841241FA1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97760" y="1698280"/>
                <a:ext cx="2894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BF9B4CF-9784-47CD-B7D2-4A01A36E3942}"/>
                  </a:ext>
                </a:extLst>
              </p14:cNvPr>
              <p14:cNvContentPartPr/>
              <p14:nvPr/>
            </p14:nvContentPartPr>
            <p14:xfrm>
              <a:off x="2053200" y="1691440"/>
              <a:ext cx="734040" cy="237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BF9B4CF-9784-47CD-B7D2-4A01A36E394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35209" y="1673440"/>
                <a:ext cx="769663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E14E1F2-7A22-49D4-A669-A0605837433B}"/>
                  </a:ext>
                </a:extLst>
              </p14:cNvPr>
              <p14:cNvContentPartPr/>
              <p14:nvPr/>
            </p14:nvContentPartPr>
            <p14:xfrm>
              <a:off x="3594000" y="1503520"/>
              <a:ext cx="2279160" cy="418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E14E1F2-7A22-49D4-A669-A0605837433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76000" y="1485520"/>
                <a:ext cx="231480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3EEAF5E-DF12-4C91-9B2C-500EF0ABDF06}"/>
                  </a:ext>
                </a:extLst>
              </p14:cNvPr>
              <p14:cNvContentPartPr/>
              <p14:nvPr/>
            </p14:nvContentPartPr>
            <p14:xfrm>
              <a:off x="6225600" y="1645360"/>
              <a:ext cx="280800" cy="272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3EEAF5E-DF12-4C91-9B2C-500EF0ABDF0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07960" y="1627720"/>
                <a:ext cx="31644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AEB86C9-8B2F-4027-A01E-30385F6C76F4}"/>
                  </a:ext>
                </a:extLst>
              </p14:cNvPr>
              <p14:cNvContentPartPr/>
              <p14:nvPr/>
            </p14:nvContentPartPr>
            <p14:xfrm>
              <a:off x="6644280" y="1510720"/>
              <a:ext cx="395640" cy="446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AEB86C9-8B2F-4027-A01E-30385F6C76F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26280" y="1493080"/>
                <a:ext cx="43128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38AD8D9-58AC-424D-A101-945E230B735B}"/>
                  </a:ext>
                </a:extLst>
              </p14:cNvPr>
              <p14:cNvContentPartPr/>
              <p14:nvPr/>
            </p14:nvContentPartPr>
            <p14:xfrm>
              <a:off x="3963000" y="2188600"/>
              <a:ext cx="1324800" cy="485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38AD8D9-58AC-424D-A101-945E230B735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45005" y="2170947"/>
                <a:ext cx="1360430" cy="521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C9D5ECE-93E1-4CD3-B8C4-C36E52A53DA0}"/>
                  </a:ext>
                </a:extLst>
              </p14:cNvPr>
              <p14:cNvContentPartPr/>
              <p14:nvPr/>
            </p14:nvContentPartPr>
            <p14:xfrm>
              <a:off x="5564640" y="2119480"/>
              <a:ext cx="2718720" cy="7351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C9D5ECE-93E1-4CD3-B8C4-C36E52A53DA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46642" y="2101840"/>
                <a:ext cx="2754355" cy="7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773A2F5-4674-4B72-BE26-CD73423B30F3}"/>
                  </a:ext>
                </a:extLst>
              </p14:cNvPr>
              <p14:cNvContentPartPr/>
              <p14:nvPr/>
            </p14:nvContentPartPr>
            <p14:xfrm>
              <a:off x="345000" y="2138200"/>
              <a:ext cx="3384360" cy="1358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773A2F5-4674-4B72-BE26-CD73423B30F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7360" y="2120200"/>
                <a:ext cx="3420000" cy="13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944AED-ADE1-4583-B644-07FD6663E0D6}"/>
                  </a:ext>
                </a:extLst>
              </p14:cNvPr>
              <p14:cNvContentPartPr/>
              <p14:nvPr/>
            </p14:nvContentPartPr>
            <p14:xfrm>
              <a:off x="2976600" y="2879800"/>
              <a:ext cx="385560" cy="288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944AED-ADE1-4583-B644-07FD6663E0D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58960" y="2861800"/>
                <a:ext cx="4212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E4FFF5B-6112-4643-84D0-D948AE7F4DB0}"/>
                  </a:ext>
                </a:extLst>
              </p14:cNvPr>
              <p14:cNvContentPartPr/>
              <p14:nvPr/>
            </p14:nvContentPartPr>
            <p14:xfrm>
              <a:off x="3461520" y="2925520"/>
              <a:ext cx="205200" cy="237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E4FFF5B-6112-4643-84D0-D948AE7F4DB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43520" y="2907880"/>
                <a:ext cx="2408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FF5ACC6-7201-495E-9D41-427F3E99D437}"/>
                  </a:ext>
                </a:extLst>
              </p14:cNvPr>
              <p14:cNvContentPartPr/>
              <p14:nvPr/>
            </p14:nvContentPartPr>
            <p14:xfrm>
              <a:off x="4193760" y="2824000"/>
              <a:ext cx="43200" cy="361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FF5ACC6-7201-495E-9D41-427F3E99D43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75760" y="2806360"/>
                <a:ext cx="7884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BC5608-2CA7-457C-ABA4-5A66578D8D9C}"/>
                  </a:ext>
                </a:extLst>
              </p14:cNvPr>
              <p14:cNvContentPartPr/>
              <p14:nvPr/>
            </p14:nvContentPartPr>
            <p14:xfrm>
              <a:off x="4012680" y="2986720"/>
              <a:ext cx="394560" cy="49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BC5608-2CA7-457C-ABA4-5A66578D8D9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994680" y="2968720"/>
                <a:ext cx="4302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A9D8BCE-3816-4702-8085-3F2E2C744158}"/>
                  </a:ext>
                </a:extLst>
              </p14:cNvPr>
              <p14:cNvContentPartPr/>
              <p14:nvPr/>
            </p14:nvContentPartPr>
            <p14:xfrm>
              <a:off x="4397520" y="2976640"/>
              <a:ext cx="307440" cy="144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A9D8BCE-3816-4702-8085-3F2E2C74415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79520" y="2958640"/>
                <a:ext cx="3430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E5C53BE-94FE-4F8D-89BC-8AE22137B160}"/>
                  </a:ext>
                </a:extLst>
              </p14:cNvPr>
              <p14:cNvContentPartPr/>
              <p14:nvPr/>
            </p14:nvContentPartPr>
            <p14:xfrm>
              <a:off x="4800360" y="2965480"/>
              <a:ext cx="135360" cy="153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E5C53BE-94FE-4F8D-89BC-8AE22137B16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782720" y="2947480"/>
                <a:ext cx="1710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4BD02BF-366F-48E6-A187-31E3EB860896}"/>
                  </a:ext>
                </a:extLst>
              </p14:cNvPr>
              <p14:cNvContentPartPr/>
              <p14:nvPr/>
            </p14:nvContentPartPr>
            <p14:xfrm>
              <a:off x="5282760" y="2975920"/>
              <a:ext cx="265320" cy="236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4BD02BF-366F-48E6-A187-31E3EB86089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265120" y="2957920"/>
                <a:ext cx="3009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E199902-0779-4704-9460-70F540FDE30A}"/>
                  </a:ext>
                </a:extLst>
              </p14:cNvPr>
              <p14:cNvContentPartPr/>
              <p14:nvPr/>
            </p14:nvContentPartPr>
            <p14:xfrm>
              <a:off x="5629440" y="2984920"/>
              <a:ext cx="122040" cy="208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E199902-0779-4704-9460-70F540FDE30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611440" y="2967280"/>
                <a:ext cx="1576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198F88A-5E56-4672-85E6-C0D84E67561B}"/>
                  </a:ext>
                </a:extLst>
              </p14:cNvPr>
              <p14:cNvContentPartPr/>
              <p14:nvPr/>
            </p14:nvContentPartPr>
            <p14:xfrm>
              <a:off x="5851200" y="2732560"/>
              <a:ext cx="31680" cy="426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198F88A-5E56-4672-85E6-C0D84E67561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33200" y="2714920"/>
                <a:ext cx="673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749FB76-52E8-4044-AD85-C0FCB948F488}"/>
                  </a:ext>
                </a:extLst>
              </p14:cNvPr>
              <p14:cNvContentPartPr/>
              <p14:nvPr/>
            </p14:nvContentPartPr>
            <p14:xfrm>
              <a:off x="5952360" y="2996800"/>
              <a:ext cx="145440" cy="146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749FB76-52E8-4044-AD85-C0FCB948F4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34360" y="2979160"/>
                <a:ext cx="1810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62414B2-60FE-4FE2-AF0C-8949E62AF1EC}"/>
                  </a:ext>
                </a:extLst>
              </p14:cNvPr>
              <p14:cNvContentPartPr/>
              <p14:nvPr/>
            </p14:nvContentPartPr>
            <p14:xfrm>
              <a:off x="6328920" y="2773240"/>
              <a:ext cx="72000" cy="366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62414B2-60FE-4FE2-AF0C-8949E62AF1E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10920" y="2755600"/>
                <a:ext cx="10764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6F21183-C362-403C-B2E7-CAE0F21FC09B}"/>
                  </a:ext>
                </a:extLst>
              </p14:cNvPr>
              <p14:cNvContentPartPr/>
              <p14:nvPr/>
            </p14:nvContentPartPr>
            <p14:xfrm>
              <a:off x="6197160" y="2959720"/>
              <a:ext cx="253440" cy="17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6F21183-C362-403C-B2E7-CAE0F21FC09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179520" y="2942080"/>
                <a:ext cx="2890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8F3917E-4089-444B-995A-E3323A2CD34C}"/>
                  </a:ext>
                </a:extLst>
              </p14:cNvPr>
              <p14:cNvContentPartPr/>
              <p14:nvPr/>
            </p14:nvContentPartPr>
            <p14:xfrm>
              <a:off x="6512160" y="3037480"/>
              <a:ext cx="4320" cy="43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8F3917E-4089-444B-995A-E3323A2CD34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494160" y="3019840"/>
                <a:ext cx="39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B3E8BEA-88CF-4C8C-98B4-0841F79A1C50}"/>
                  </a:ext>
                </a:extLst>
              </p14:cNvPr>
              <p14:cNvContentPartPr/>
              <p14:nvPr/>
            </p14:nvContentPartPr>
            <p14:xfrm>
              <a:off x="6532320" y="2875120"/>
              <a:ext cx="360" cy="16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B3E8BEA-88CF-4C8C-98B4-0841F79A1C5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514680" y="2857120"/>
                <a:ext cx="3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57A518E-B791-433D-A62F-776D997F0FEC}"/>
                  </a:ext>
                </a:extLst>
              </p14:cNvPr>
              <p14:cNvContentPartPr/>
              <p14:nvPr/>
            </p14:nvContentPartPr>
            <p14:xfrm>
              <a:off x="6621600" y="2956480"/>
              <a:ext cx="104760" cy="14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57A518E-B791-433D-A62F-776D997F0FE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603960" y="2938840"/>
                <a:ext cx="1404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F5408A5-8889-432A-925C-7382633D053A}"/>
                  </a:ext>
                </a:extLst>
              </p14:cNvPr>
              <p14:cNvContentPartPr/>
              <p14:nvPr/>
            </p14:nvContentPartPr>
            <p14:xfrm>
              <a:off x="6766320" y="2978800"/>
              <a:ext cx="215640" cy="99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F5408A5-8889-432A-925C-7382633D053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748320" y="2961160"/>
                <a:ext cx="2512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FC4F357-6F21-4B16-BFAD-F2404C277361}"/>
                  </a:ext>
                </a:extLst>
              </p14:cNvPr>
              <p14:cNvContentPartPr/>
              <p14:nvPr/>
            </p14:nvContentPartPr>
            <p14:xfrm>
              <a:off x="7143960" y="2894560"/>
              <a:ext cx="111960" cy="160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FC4F357-6F21-4B16-BFAD-F2404C27736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26320" y="2876560"/>
                <a:ext cx="1476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1664E7A-085E-480A-96D1-2C220C65DE81}"/>
                  </a:ext>
                </a:extLst>
              </p14:cNvPr>
              <p14:cNvContentPartPr/>
              <p14:nvPr/>
            </p14:nvContentPartPr>
            <p14:xfrm>
              <a:off x="7350960" y="3006880"/>
              <a:ext cx="25200" cy="29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1664E7A-085E-480A-96D1-2C220C65DE8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332960" y="2988880"/>
                <a:ext cx="608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EA2F68-3FFD-4153-8660-08E633419415}"/>
                  </a:ext>
                </a:extLst>
              </p14:cNvPr>
              <p14:cNvContentPartPr/>
              <p14:nvPr/>
            </p14:nvContentPartPr>
            <p14:xfrm>
              <a:off x="7658400" y="2723920"/>
              <a:ext cx="977400" cy="37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EA2F68-3FFD-4153-8660-08E63341941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640393" y="2705920"/>
                <a:ext cx="1013053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D087EA4-0B6C-4A04-807E-95912D9198A4}"/>
                  </a:ext>
                </a:extLst>
              </p14:cNvPr>
              <p14:cNvContentPartPr/>
              <p14:nvPr/>
            </p14:nvContentPartPr>
            <p14:xfrm>
              <a:off x="1286400" y="3761440"/>
              <a:ext cx="155160" cy="222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D087EA4-0B6C-4A04-807E-95912D9198A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268760" y="3743800"/>
                <a:ext cx="1908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D10CF2E-C8AF-428B-A8D6-C832577159CB}"/>
                  </a:ext>
                </a:extLst>
              </p14:cNvPr>
              <p14:cNvContentPartPr/>
              <p14:nvPr/>
            </p14:nvContentPartPr>
            <p14:xfrm>
              <a:off x="1584480" y="3626440"/>
              <a:ext cx="1558080" cy="386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D10CF2E-C8AF-428B-A8D6-C832577159C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566840" y="3608800"/>
                <a:ext cx="15937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1E8CE49-FF2A-46E3-B2A4-9F5E304891A4}"/>
                  </a:ext>
                </a:extLst>
              </p14:cNvPr>
              <p14:cNvContentPartPr/>
              <p14:nvPr/>
            </p14:nvContentPartPr>
            <p14:xfrm>
              <a:off x="517800" y="3534640"/>
              <a:ext cx="602280" cy="681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1E8CE49-FF2A-46E3-B2A4-9F5E304891A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00160" y="3517000"/>
                <a:ext cx="63792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A6D5F32-5737-47D3-A14A-1EF30BE05AB1}"/>
                  </a:ext>
                </a:extLst>
              </p14:cNvPr>
              <p14:cNvContentPartPr/>
              <p14:nvPr/>
            </p14:nvContentPartPr>
            <p14:xfrm>
              <a:off x="3352440" y="3616720"/>
              <a:ext cx="2532240" cy="345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A6D5F32-5737-47D3-A14A-1EF30BE05AB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334800" y="3598720"/>
                <a:ext cx="25678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83F99EC-6F9F-4BEE-AF10-C27DF6BAC24C}"/>
                  </a:ext>
                </a:extLst>
              </p14:cNvPr>
              <p14:cNvContentPartPr/>
              <p14:nvPr/>
            </p14:nvContentPartPr>
            <p14:xfrm>
              <a:off x="6217680" y="3636880"/>
              <a:ext cx="354960" cy="328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83F99EC-6F9F-4BEE-AF10-C27DF6BAC24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199680" y="3619240"/>
                <a:ext cx="39060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3BE8E7E-D401-409E-BB0A-06755D1B4CAE}"/>
                  </a:ext>
                </a:extLst>
              </p14:cNvPr>
              <p14:cNvContentPartPr/>
              <p14:nvPr/>
            </p14:nvContentPartPr>
            <p14:xfrm>
              <a:off x="2707320" y="4236280"/>
              <a:ext cx="1684440" cy="415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3BE8E7E-D401-409E-BB0A-06755D1B4CA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689680" y="4218640"/>
                <a:ext cx="172008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BBCAD20-361C-4776-B306-C5D2DAE74DD0}"/>
                  </a:ext>
                </a:extLst>
              </p14:cNvPr>
              <p14:cNvContentPartPr/>
              <p14:nvPr/>
            </p14:nvContentPartPr>
            <p14:xfrm>
              <a:off x="1838280" y="4154920"/>
              <a:ext cx="744840" cy="638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BBCAD20-361C-4776-B306-C5D2DAE74DD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820640" y="4136920"/>
                <a:ext cx="78048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3421938-43F7-4357-AC75-680B8BED44F0}"/>
                  </a:ext>
                </a:extLst>
              </p14:cNvPr>
              <p14:cNvContentPartPr/>
              <p14:nvPr/>
            </p14:nvContentPartPr>
            <p14:xfrm>
              <a:off x="4642680" y="4368040"/>
              <a:ext cx="232920" cy="21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3421938-43F7-4357-AC75-680B8BED44F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625040" y="4350400"/>
                <a:ext cx="268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E476B44-F64B-4661-A6BE-AC3CB5F50CDA}"/>
                  </a:ext>
                </a:extLst>
              </p14:cNvPr>
              <p14:cNvContentPartPr/>
              <p14:nvPr/>
            </p14:nvContentPartPr>
            <p14:xfrm>
              <a:off x="4652040" y="4472440"/>
              <a:ext cx="230760" cy="48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E476B44-F64B-4661-A6BE-AC3CB5F50CD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634040" y="4454800"/>
                <a:ext cx="2664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8DE5BB0-09FF-4790-8B5A-1A51AEACCE37}"/>
                  </a:ext>
                </a:extLst>
              </p14:cNvPr>
              <p14:cNvContentPartPr/>
              <p14:nvPr/>
            </p14:nvContentPartPr>
            <p14:xfrm>
              <a:off x="5151000" y="4043320"/>
              <a:ext cx="3037680" cy="498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8DE5BB0-09FF-4790-8B5A-1A51AEACCE3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133000" y="4025320"/>
                <a:ext cx="307332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1085648-744B-4B9F-9D7A-CD31DCB35F41}"/>
                  </a:ext>
                </a:extLst>
              </p14:cNvPr>
              <p14:cNvContentPartPr/>
              <p14:nvPr/>
            </p14:nvContentPartPr>
            <p14:xfrm>
              <a:off x="4704600" y="4591960"/>
              <a:ext cx="227520" cy="6055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1085648-744B-4B9F-9D7A-CD31DCB35F4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686600" y="4574320"/>
                <a:ext cx="26316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B1A40D4-B49E-4171-9D91-BD48CCD473F5}"/>
                  </a:ext>
                </a:extLst>
              </p14:cNvPr>
              <p14:cNvContentPartPr/>
              <p14:nvPr/>
            </p14:nvContentPartPr>
            <p14:xfrm>
              <a:off x="639480" y="5030080"/>
              <a:ext cx="284400" cy="386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B1A40D4-B49E-4171-9D91-BD48CCD473F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21480" y="5012080"/>
                <a:ext cx="32004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F346928-F947-4F8D-BC1D-F1A34284E600}"/>
                  </a:ext>
                </a:extLst>
              </p14:cNvPr>
              <p14:cNvContentPartPr/>
              <p14:nvPr/>
            </p14:nvContentPartPr>
            <p14:xfrm>
              <a:off x="589080" y="5403760"/>
              <a:ext cx="484920" cy="72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F346928-F947-4F8D-BC1D-F1A34284E60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71080" y="5386120"/>
                <a:ext cx="5205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A5052E9-C456-48CE-8970-CD4BB3CB684E}"/>
                  </a:ext>
                </a:extLst>
              </p14:cNvPr>
              <p14:cNvContentPartPr/>
              <p14:nvPr/>
            </p14:nvContentPartPr>
            <p14:xfrm>
              <a:off x="649560" y="5364880"/>
              <a:ext cx="294840" cy="316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A5052E9-C456-48CE-8970-CD4BB3CB684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31560" y="5346880"/>
                <a:ext cx="3304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4E2FFD1-6E96-4D62-97FC-D4290A427EF2}"/>
                  </a:ext>
                </a:extLst>
              </p14:cNvPr>
              <p14:cNvContentPartPr/>
              <p14:nvPr/>
            </p14:nvContentPartPr>
            <p14:xfrm>
              <a:off x="1049520" y="5414920"/>
              <a:ext cx="160560" cy="201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4E2FFD1-6E96-4D62-97FC-D4290A427EF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31520" y="5396920"/>
                <a:ext cx="196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424E820-2DD1-44A8-99A8-B9E40D9C31B8}"/>
                  </a:ext>
                </a:extLst>
              </p14:cNvPr>
              <p14:cNvContentPartPr/>
              <p14:nvPr/>
            </p14:nvContentPartPr>
            <p14:xfrm>
              <a:off x="985080" y="5506360"/>
              <a:ext cx="35568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424E820-2DD1-44A8-99A8-B9E40D9C31B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67440" y="5488360"/>
                <a:ext cx="391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CAD91E9-B9B5-4F82-83D5-705F4027F6A0}"/>
                  </a:ext>
                </a:extLst>
              </p14:cNvPr>
              <p14:cNvContentPartPr/>
              <p14:nvPr/>
            </p14:nvContentPartPr>
            <p14:xfrm>
              <a:off x="1384320" y="5282800"/>
              <a:ext cx="97920" cy="164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CAD91E9-B9B5-4F82-83D5-705F4027F6A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366320" y="5264800"/>
                <a:ext cx="1335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B9075C5-7396-4546-A474-E066C9E7BB42}"/>
                  </a:ext>
                </a:extLst>
              </p14:cNvPr>
              <p14:cNvContentPartPr/>
              <p14:nvPr/>
            </p14:nvContentPartPr>
            <p14:xfrm>
              <a:off x="1570440" y="5291440"/>
              <a:ext cx="215640" cy="16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B9075C5-7396-4546-A474-E066C9E7BB4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552800" y="5273800"/>
                <a:ext cx="2512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0AAC3DB-EC3B-4296-943D-E37FE50C267D}"/>
                  </a:ext>
                </a:extLst>
              </p14:cNvPr>
              <p14:cNvContentPartPr/>
              <p14:nvPr/>
            </p14:nvContentPartPr>
            <p14:xfrm>
              <a:off x="1880400" y="5282800"/>
              <a:ext cx="109800" cy="181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0AAC3DB-EC3B-4296-943D-E37FE50C267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862400" y="5264800"/>
                <a:ext cx="1454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3235E74-5553-40DE-8D25-92311787427E}"/>
                  </a:ext>
                </a:extLst>
              </p14:cNvPr>
              <p14:cNvContentPartPr/>
              <p14:nvPr/>
            </p14:nvContentPartPr>
            <p14:xfrm>
              <a:off x="2052120" y="5181280"/>
              <a:ext cx="106560" cy="2732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3235E74-5553-40DE-8D25-92311787427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034480" y="5163640"/>
                <a:ext cx="1422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FC049E6-6F54-466E-9EF0-EBC96CD83E0E}"/>
                  </a:ext>
                </a:extLst>
              </p14:cNvPr>
              <p14:cNvContentPartPr/>
              <p14:nvPr/>
            </p14:nvContentPartPr>
            <p14:xfrm>
              <a:off x="2204400" y="5206120"/>
              <a:ext cx="701280" cy="231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FC049E6-6F54-466E-9EF0-EBC96CD83E0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186400" y="5188120"/>
                <a:ext cx="736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2B1C49A-C859-413F-8677-E1D56017CE91}"/>
                  </a:ext>
                </a:extLst>
              </p14:cNvPr>
              <p14:cNvContentPartPr/>
              <p14:nvPr/>
            </p14:nvContentPartPr>
            <p14:xfrm>
              <a:off x="2753040" y="5272720"/>
              <a:ext cx="185400" cy="10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2B1C49A-C859-413F-8677-E1D56017CE9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735400" y="5255080"/>
                <a:ext cx="221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CC60DEB-C370-4B5D-BD50-7FD6B18E6AD0}"/>
                  </a:ext>
                </a:extLst>
              </p14:cNvPr>
              <p14:cNvContentPartPr/>
              <p14:nvPr/>
            </p14:nvContentPartPr>
            <p14:xfrm>
              <a:off x="2937360" y="5130160"/>
              <a:ext cx="110160" cy="3387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CC60DEB-C370-4B5D-BD50-7FD6B18E6AD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919360" y="5112520"/>
                <a:ext cx="1458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1146E6A-62A9-4EEA-B6B3-8629C25FB6D5}"/>
                  </a:ext>
                </a:extLst>
              </p14:cNvPr>
              <p14:cNvContentPartPr/>
              <p14:nvPr/>
            </p14:nvContentPartPr>
            <p14:xfrm>
              <a:off x="3210240" y="5295760"/>
              <a:ext cx="1117080" cy="2019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1146E6A-62A9-4EEA-B6B3-8629C25FB6D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192240" y="5278120"/>
                <a:ext cx="115272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14ED5DB-4A51-41AA-88A7-D2F541B4E410}"/>
                  </a:ext>
                </a:extLst>
              </p14:cNvPr>
              <p14:cNvContentPartPr/>
              <p14:nvPr/>
            </p14:nvContentPartPr>
            <p14:xfrm>
              <a:off x="4467360" y="5309080"/>
              <a:ext cx="135000" cy="1767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14ED5DB-4A51-41AA-88A7-D2F541B4E41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449720" y="5291080"/>
                <a:ext cx="1706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6067CDE-7723-40BE-8F64-65A7998DA835}"/>
                  </a:ext>
                </a:extLst>
              </p14:cNvPr>
              <p14:cNvContentPartPr/>
              <p14:nvPr/>
            </p14:nvContentPartPr>
            <p14:xfrm>
              <a:off x="4744200" y="5242120"/>
              <a:ext cx="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6067CDE-7723-40BE-8F64-65A7998DA83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26200" y="5224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DCF3AC5-EF49-45E3-A0DE-600BCFD3A987}"/>
                  </a:ext>
                </a:extLst>
              </p14:cNvPr>
              <p14:cNvContentPartPr/>
              <p14:nvPr/>
            </p14:nvContentPartPr>
            <p14:xfrm>
              <a:off x="4755000" y="5277760"/>
              <a:ext cx="334080" cy="1879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DCF3AC5-EF49-45E3-A0DE-600BCFD3A98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737000" y="5260120"/>
                <a:ext cx="3697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DF6008F-4442-4E6E-8334-357347A35B7C}"/>
                  </a:ext>
                </a:extLst>
              </p14:cNvPr>
              <p14:cNvContentPartPr/>
              <p14:nvPr/>
            </p14:nvContentPartPr>
            <p14:xfrm>
              <a:off x="5219040" y="5089480"/>
              <a:ext cx="1105200" cy="3758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DF6008F-4442-4E6E-8334-357347A35B7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201400" y="5071840"/>
                <a:ext cx="114084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4B83CF1-7E77-40B8-B0DA-E371BD2608EE}"/>
                  </a:ext>
                </a:extLst>
              </p14:cNvPr>
              <p14:cNvContentPartPr/>
              <p14:nvPr/>
            </p14:nvContentPartPr>
            <p14:xfrm>
              <a:off x="6552840" y="5059240"/>
              <a:ext cx="384840" cy="267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4B83CF1-7E77-40B8-B0DA-E371BD2608E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534840" y="5041600"/>
                <a:ext cx="42048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11DAE5D-DA48-4D81-A166-87E74860FF45}"/>
                  </a:ext>
                </a:extLst>
              </p14:cNvPr>
              <p14:cNvContentPartPr/>
              <p14:nvPr/>
            </p14:nvContentPartPr>
            <p14:xfrm>
              <a:off x="1889400" y="5551000"/>
              <a:ext cx="2696040" cy="6508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11DAE5D-DA48-4D81-A166-87E74860FF4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871760" y="5533360"/>
                <a:ext cx="2731680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026F9EE-5007-449F-80A5-037A37CB5823}"/>
                  </a:ext>
                </a:extLst>
              </p14:cNvPr>
              <p14:cNvContentPartPr/>
              <p14:nvPr/>
            </p14:nvContentPartPr>
            <p14:xfrm>
              <a:off x="4744200" y="5855200"/>
              <a:ext cx="232920" cy="27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026F9EE-5007-449F-80A5-037A37CB5823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726200" y="5837560"/>
                <a:ext cx="2685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5E9A6B3-9271-430A-A6E0-DA10388210CD}"/>
                  </a:ext>
                </a:extLst>
              </p14:cNvPr>
              <p14:cNvContentPartPr/>
              <p14:nvPr/>
            </p14:nvContentPartPr>
            <p14:xfrm>
              <a:off x="4795320" y="5945560"/>
              <a:ext cx="151920" cy="18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5E9A6B3-9271-430A-A6E0-DA10388210C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777320" y="5927560"/>
                <a:ext cx="1875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2E1A703-2B7A-4E2F-B76E-7A2BDF110BC9}"/>
                  </a:ext>
                </a:extLst>
              </p14:cNvPr>
              <p14:cNvContentPartPr/>
              <p14:nvPr/>
            </p14:nvContentPartPr>
            <p14:xfrm>
              <a:off x="5151000" y="5597800"/>
              <a:ext cx="2815200" cy="5392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2E1A703-2B7A-4E2F-B76E-7A2BDF110BC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133000" y="5579812"/>
                <a:ext cx="2850840" cy="574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B10A763-9BE5-4130-B519-076050E3752F}"/>
                  </a:ext>
                </a:extLst>
              </p14:cNvPr>
              <p14:cNvContentPartPr/>
              <p14:nvPr/>
            </p14:nvContentPartPr>
            <p14:xfrm>
              <a:off x="4592280" y="6206560"/>
              <a:ext cx="1118160" cy="5706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B10A763-9BE5-4130-B519-076050E3752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574280" y="6188560"/>
                <a:ext cx="115380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5D5D628-6211-4E65-81A0-5F5BEAAC4C03}"/>
                  </a:ext>
                </a:extLst>
              </p14:cNvPr>
              <p14:cNvContentPartPr/>
              <p14:nvPr/>
            </p14:nvContentPartPr>
            <p14:xfrm>
              <a:off x="3752760" y="6453880"/>
              <a:ext cx="574200" cy="2019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5D5D628-6211-4E65-81A0-5F5BEAAC4C0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735120" y="6435880"/>
                <a:ext cx="6098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AC8E9F0-D9BA-41C7-B0F4-0B8F028D896C}"/>
                  </a:ext>
                </a:extLst>
              </p14:cNvPr>
              <p14:cNvContentPartPr/>
              <p14:nvPr/>
            </p14:nvContentPartPr>
            <p14:xfrm>
              <a:off x="2488800" y="6238600"/>
              <a:ext cx="958680" cy="436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AC8E9F0-D9BA-41C7-B0F4-0B8F028D896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471160" y="6220615"/>
                <a:ext cx="994320" cy="472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1EBF300-8550-4F3E-ABEB-D64C4F401C7B}"/>
                  </a:ext>
                </a:extLst>
              </p14:cNvPr>
              <p14:cNvContentPartPr/>
              <p14:nvPr/>
            </p14:nvContentPartPr>
            <p14:xfrm>
              <a:off x="1198200" y="6057520"/>
              <a:ext cx="1026000" cy="5742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1EBF300-8550-4F3E-ABEB-D64C4F401C7B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180554" y="6039509"/>
                <a:ext cx="1061653" cy="609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F68C49A-8660-4A9B-AB1C-8518B940D1E8}"/>
                  </a:ext>
                </a:extLst>
              </p14:cNvPr>
              <p14:cNvContentPartPr/>
              <p14:nvPr/>
            </p14:nvContentPartPr>
            <p14:xfrm>
              <a:off x="5821320" y="6319240"/>
              <a:ext cx="713880" cy="3103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F68C49A-8660-4A9B-AB1C-8518B940D1E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803311" y="6301240"/>
                <a:ext cx="749538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12E5EC8-032F-47AD-87DA-C7CCBE03F069}"/>
                  </a:ext>
                </a:extLst>
              </p14:cNvPr>
              <p14:cNvContentPartPr/>
              <p14:nvPr/>
            </p14:nvContentPartPr>
            <p14:xfrm>
              <a:off x="7700880" y="6355960"/>
              <a:ext cx="537840" cy="2599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12E5EC8-032F-47AD-87DA-C7CCBE03F069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683228" y="6337960"/>
                <a:ext cx="573504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2FD669B8-5A2E-4A6B-873A-A1E117094849}"/>
                  </a:ext>
                </a:extLst>
              </p14:cNvPr>
              <p14:cNvContentPartPr/>
              <p14:nvPr/>
            </p14:nvContentPartPr>
            <p14:xfrm>
              <a:off x="6750480" y="6248320"/>
              <a:ext cx="849600" cy="414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FD669B8-5A2E-4A6B-873A-A1E117094849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732480" y="6230320"/>
                <a:ext cx="885240" cy="4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9660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14:cNvPr>
              <p14:cNvContentPartPr/>
              <p14:nvPr/>
            </p14:nvContentPartPr>
            <p14:xfrm>
              <a:off x="1024320" y="100960"/>
              <a:ext cx="1003680" cy="499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B53765-4C81-4689-A375-3C4010BEAE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326" y="82960"/>
                <a:ext cx="1039307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14:cNvPr>
              <p14:cNvContentPartPr/>
              <p14:nvPr/>
            </p14:nvContentPartPr>
            <p14:xfrm>
              <a:off x="3924120" y="202840"/>
              <a:ext cx="412560" cy="362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BDC0F47-E338-4DB0-8226-8D3F664B44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6136" y="185182"/>
                <a:ext cx="448169" cy="39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14:cNvPr>
              <p14:cNvContentPartPr/>
              <p14:nvPr/>
            </p14:nvContentPartPr>
            <p14:xfrm>
              <a:off x="2356680" y="141640"/>
              <a:ext cx="1148040" cy="417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E2BA31-2619-403C-A3FD-A03EA9929E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9034" y="123985"/>
                <a:ext cx="1183691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14:cNvPr>
              <p14:cNvContentPartPr/>
              <p14:nvPr/>
            </p14:nvContentPartPr>
            <p14:xfrm>
              <a:off x="4734480" y="315160"/>
              <a:ext cx="727920" cy="187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2FA3A36-2C5A-4EDF-A782-D1A6C2CEB5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16840" y="297160"/>
                <a:ext cx="7635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14:cNvPr>
              <p14:cNvContentPartPr/>
              <p14:nvPr/>
            </p14:nvContentPartPr>
            <p14:xfrm>
              <a:off x="5640240" y="283120"/>
              <a:ext cx="191880" cy="167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15C23AC-1EB5-49FC-8C5D-704775B889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22600" y="265120"/>
                <a:ext cx="2275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14:cNvPr>
              <p14:cNvContentPartPr/>
              <p14:nvPr/>
            </p14:nvContentPartPr>
            <p14:xfrm>
              <a:off x="6075480" y="160000"/>
              <a:ext cx="1487880" cy="549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7629C48-74A8-4403-8974-6239E44F27E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57844" y="142360"/>
                <a:ext cx="1523511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14:cNvPr>
              <p14:cNvContentPartPr/>
              <p14:nvPr/>
            </p14:nvContentPartPr>
            <p14:xfrm>
              <a:off x="7801680" y="247120"/>
              <a:ext cx="254160" cy="519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E9F2908-D026-49A0-A327-C73D38303DE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84040" y="229120"/>
                <a:ext cx="28980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14:cNvPr>
              <p14:cNvContentPartPr/>
              <p14:nvPr/>
            </p14:nvContentPartPr>
            <p14:xfrm>
              <a:off x="8280120" y="243520"/>
              <a:ext cx="237600" cy="276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013F205-338B-4625-BFED-4A6B0E9A53D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62120" y="225880"/>
                <a:ext cx="2732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14:cNvPr>
              <p14:cNvContentPartPr/>
              <p14:nvPr/>
            </p14:nvContentPartPr>
            <p14:xfrm>
              <a:off x="8696640" y="334960"/>
              <a:ext cx="10440" cy="8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5254AC6-961C-4448-8ED9-61CB04DA42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78640" y="316960"/>
                <a:ext cx="4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14:cNvPr>
              <p14:cNvContentPartPr/>
              <p14:nvPr/>
            </p14:nvContentPartPr>
            <p14:xfrm>
              <a:off x="8717160" y="446560"/>
              <a:ext cx="4320" cy="4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81F100A-F1D8-4D4E-B49F-8900E480BA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99160" y="42892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14:cNvPr>
              <p14:cNvContentPartPr/>
              <p14:nvPr/>
            </p14:nvContentPartPr>
            <p14:xfrm>
              <a:off x="700680" y="841840"/>
              <a:ext cx="905040" cy="703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F19D5AC-71BA-42DA-A27C-A7A39AE9136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2680" y="823840"/>
                <a:ext cx="94068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14:cNvPr>
              <p14:cNvContentPartPr/>
              <p14:nvPr/>
            </p14:nvContentPartPr>
            <p14:xfrm>
              <a:off x="1732440" y="1249360"/>
              <a:ext cx="86040" cy="124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5783E6C-DF1D-479F-BEC3-752311D58ED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14440" y="1231360"/>
                <a:ext cx="1216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3B2B1B-4388-437E-BF48-339A3E97AEB4}"/>
                  </a:ext>
                </a:extLst>
              </p14:cNvPr>
              <p14:cNvContentPartPr/>
              <p14:nvPr/>
            </p14:nvContentPartPr>
            <p14:xfrm>
              <a:off x="2127360" y="1025080"/>
              <a:ext cx="118440" cy="21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3B2B1B-4388-437E-BF48-339A3E97AEB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09360" y="1007440"/>
                <a:ext cx="1540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0AC332-72DD-4E4D-899D-B1E2216D3B77}"/>
                  </a:ext>
                </a:extLst>
              </p14:cNvPr>
              <p14:cNvContentPartPr/>
              <p14:nvPr/>
            </p14:nvContentPartPr>
            <p14:xfrm>
              <a:off x="2377920" y="1056040"/>
              <a:ext cx="164880" cy="14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0AC332-72DD-4E4D-899D-B1E2216D3B7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60280" y="1038400"/>
                <a:ext cx="2005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3B01F0-9360-4157-B7D3-3DD9E2139709}"/>
                  </a:ext>
                </a:extLst>
              </p14:cNvPr>
              <p14:cNvContentPartPr/>
              <p14:nvPr/>
            </p14:nvContentPartPr>
            <p14:xfrm>
              <a:off x="2612280" y="1045960"/>
              <a:ext cx="120960" cy="16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3B01F0-9360-4157-B7D3-3DD9E213970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4280" y="1028320"/>
                <a:ext cx="1566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DC1B166-F7D6-4CB8-AA78-CA7DFA1C837F}"/>
                  </a:ext>
                </a:extLst>
              </p14:cNvPr>
              <p14:cNvContentPartPr/>
              <p14:nvPr/>
            </p14:nvContentPartPr>
            <p14:xfrm>
              <a:off x="2802720" y="893680"/>
              <a:ext cx="196200" cy="302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DC1B166-F7D6-4CB8-AA78-CA7DFA1C837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85080" y="875680"/>
                <a:ext cx="2318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36DB4FA-BC57-408C-B994-A9A00659BAB3}"/>
                  </a:ext>
                </a:extLst>
              </p14:cNvPr>
              <p14:cNvContentPartPr/>
              <p14:nvPr/>
            </p14:nvContentPartPr>
            <p14:xfrm>
              <a:off x="3210240" y="772000"/>
              <a:ext cx="1139760" cy="427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36DB4FA-BC57-408C-B994-A9A00659BAB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92240" y="754000"/>
                <a:ext cx="117540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EAEBC5C-4E48-444E-914F-35A5F80F5B1D}"/>
                  </a:ext>
                </a:extLst>
              </p14:cNvPr>
              <p14:cNvContentPartPr/>
              <p14:nvPr/>
            </p14:nvContentPartPr>
            <p14:xfrm>
              <a:off x="4531080" y="784600"/>
              <a:ext cx="892080" cy="630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EAEBC5C-4E48-444E-914F-35A5F80F5B1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13080" y="766600"/>
                <a:ext cx="92772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DFF448C-E928-4024-AD90-7EF28C5B81F8}"/>
                  </a:ext>
                </a:extLst>
              </p14:cNvPr>
              <p14:cNvContentPartPr/>
              <p14:nvPr/>
            </p14:nvContentPartPr>
            <p14:xfrm>
              <a:off x="5648520" y="778480"/>
              <a:ext cx="1778400" cy="540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DFF448C-E928-4024-AD90-7EF28C5B81F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30520" y="760840"/>
                <a:ext cx="181404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1877C3-7E58-488E-8ABE-A4E815C83EB9}"/>
                  </a:ext>
                </a:extLst>
              </p14:cNvPr>
              <p14:cNvContentPartPr/>
              <p14:nvPr/>
            </p14:nvContentPartPr>
            <p14:xfrm>
              <a:off x="7609800" y="741040"/>
              <a:ext cx="1116720" cy="427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1877C3-7E58-488E-8ABE-A4E815C83EB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92154" y="723400"/>
                <a:ext cx="1152371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D3C0DB-30C2-49EF-82B8-807401BDACEE}"/>
                  </a:ext>
                </a:extLst>
              </p14:cNvPr>
              <p14:cNvContentPartPr/>
              <p14:nvPr/>
            </p14:nvContentPartPr>
            <p14:xfrm>
              <a:off x="345000" y="1710880"/>
              <a:ext cx="771840" cy="26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D3C0DB-30C2-49EF-82B8-807401BDACE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7360" y="1693240"/>
                <a:ext cx="8074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800359-D7E0-4C75-A71F-0518D829F977}"/>
                  </a:ext>
                </a:extLst>
              </p14:cNvPr>
              <p14:cNvContentPartPr/>
              <p14:nvPr/>
            </p14:nvContentPartPr>
            <p14:xfrm>
              <a:off x="1391520" y="1828240"/>
              <a:ext cx="9720" cy="117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800359-D7E0-4C75-A71F-0518D829F97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73520" y="1810600"/>
                <a:ext cx="453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6784804-B942-4EE4-ACA8-B115FECF0EE0}"/>
                  </a:ext>
                </a:extLst>
              </p14:cNvPr>
              <p14:cNvContentPartPr/>
              <p14:nvPr/>
            </p14:nvContentPartPr>
            <p14:xfrm>
              <a:off x="1361280" y="164536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6784804-B942-4EE4-ACA8-B115FECF0EE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43280" y="1627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6DB7D07-16D3-491E-8E4A-6195CB481432}"/>
                  </a:ext>
                </a:extLst>
              </p14:cNvPr>
              <p14:cNvContentPartPr/>
              <p14:nvPr/>
            </p14:nvContentPartPr>
            <p14:xfrm>
              <a:off x="1506720" y="1747240"/>
              <a:ext cx="99000" cy="192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6DB7D07-16D3-491E-8E4A-6195CB4814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88720" y="1729600"/>
                <a:ext cx="1346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7C49689-5634-48D0-916B-3C841241FA12}"/>
                  </a:ext>
                </a:extLst>
              </p14:cNvPr>
              <p14:cNvContentPartPr/>
              <p14:nvPr/>
            </p14:nvContentPartPr>
            <p14:xfrm>
              <a:off x="2915400" y="1715920"/>
              <a:ext cx="253800" cy="225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7C49689-5634-48D0-916B-3C841241FA1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97760" y="1698280"/>
                <a:ext cx="2894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BF9B4CF-9784-47CD-B7D2-4A01A36E3942}"/>
                  </a:ext>
                </a:extLst>
              </p14:cNvPr>
              <p14:cNvContentPartPr/>
              <p14:nvPr/>
            </p14:nvContentPartPr>
            <p14:xfrm>
              <a:off x="2053200" y="1691440"/>
              <a:ext cx="734040" cy="237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BF9B4CF-9784-47CD-B7D2-4A01A36E394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35209" y="1673440"/>
                <a:ext cx="769663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E14E1F2-7A22-49D4-A669-A0605837433B}"/>
                  </a:ext>
                </a:extLst>
              </p14:cNvPr>
              <p14:cNvContentPartPr/>
              <p14:nvPr/>
            </p14:nvContentPartPr>
            <p14:xfrm>
              <a:off x="3594000" y="1503520"/>
              <a:ext cx="2279160" cy="418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E14E1F2-7A22-49D4-A669-A0605837433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76000" y="1485520"/>
                <a:ext cx="231480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3EEAF5E-DF12-4C91-9B2C-500EF0ABDF06}"/>
                  </a:ext>
                </a:extLst>
              </p14:cNvPr>
              <p14:cNvContentPartPr/>
              <p14:nvPr/>
            </p14:nvContentPartPr>
            <p14:xfrm>
              <a:off x="6225600" y="1645360"/>
              <a:ext cx="280800" cy="272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3EEAF5E-DF12-4C91-9B2C-500EF0ABDF0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07960" y="1627720"/>
                <a:ext cx="31644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AEB86C9-8B2F-4027-A01E-30385F6C76F4}"/>
                  </a:ext>
                </a:extLst>
              </p14:cNvPr>
              <p14:cNvContentPartPr/>
              <p14:nvPr/>
            </p14:nvContentPartPr>
            <p14:xfrm>
              <a:off x="6644280" y="1510720"/>
              <a:ext cx="395640" cy="446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AEB86C9-8B2F-4027-A01E-30385F6C76F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26280" y="1493080"/>
                <a:ext cx="43128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38AD8D9-58AC-424D-A101-945E230B735B}"/>
                  </a:ext>
                </a:extLst>
              </p14:cNvPr>
              <p14:cNvContentPartPr/>
              <p14:nvPr/>
            </p14:nvContentPartPr>
            <p14:xfrm>
              <a:off x="3963000" y="2188600"/>
              <a:ext cx="1324800" cy="485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38AD8D9-58AC-424D-A101-945E230B735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45005" y="2170947"/>
                <a:ext cx="1360430" cy="521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C9D5ECE-93E1-4CD3-B8C4-C36E52A53DA0}"/>
                  </a:ext>
                </a:extLst>
              </p14:cNvPr>
              <p14:cNvContentPartPr/>
              <p14:nvPr/>
            </p14:nvContentPartPr>
            <p14:xfrm>
              <a:off x="5564640" y="2119480"/>
              <a:ext cx="2718720" cy="7351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C9D5ECE-93E1-4CD3-B8C4-C36E52A53DA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46642" y="2101840"/>
                <a:ext cx="2754355" cy="7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773A2F5-4674-4B72-BE26-CD73423B30F3}"/>
                  </a:ext>
                </a:extLst>
              </p14:cNvPr>
              <p14:cNvContentPartPr/>
              <p14:nvPr/>
            </p14:nvContentPartPr>
            <p14:xfrm>
              <a:off x="345000" y="2138200"/>
              <a:ext cx="3384360" cy="1358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773A2F5-4674-4B72-BE26-CD73423B30F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7360" y="2120200"/>
                <a:ext cx="3420000" cy="13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944AED-ADE1-4583-B644-07FD6663E0D6}"/>
                  </a:ext>
                </a:extLst>
              </p14:cNvPr>
              <p14:cNvContentPartPr/>
              <p14:nvPr/>
            </p14:nvContentPartPr>
            <p14:xfrm>
              <a:off x="2976600" y="2879800"/>
              <a:ext cx="385560" cy="288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944AED-ADE1-4583-B644-07FD6663E0D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58960" y="2861800"/>
                <a:ext cx="4212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E4FFF5B-6112-4643-84D0-D948AE7F4DB0}"/>
                  </a:ext>
                </a:extLst>
              </p14:cNvPr>
              <p14:cNvContentPartPr/>
              <p14:nvPr/>
            </p14:nvContentPartPr>
            <p14:xfrm>
              <a:off x="3461520" y="2925520"/>
              <a:ext cx="205200" cy="237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E4FFF5B-6112-4643-84D0-D948AE7F4DB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43520" y="2907880"/>
                <a:ext cx="2408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FF5ACC6-7201-495E-9D41-427F3E99D437}"/>
                  </a:ext>
                </a:extLst>
              </p14:cNvPr>
              <p14:cNvContentPartPr/>
              <p14:nvPr/>
            </p14:nvContentPartPr>
            <p14:xfrm>
              <a:off x="4193760" y="2824000"/>
              <a:ext cx="43200" cy="361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FF5ACC6-7201-495E-9D41-427F3E99D43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75760" y="2806360"/>
                <a:ext cx="7884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BC5608-2CA7-457C-ABA4-5A66578D8D9C}"/>
                  </a:ext>
                </a:extLst>
              </p14:cNvPr>
              <p14:cNvContentPartPr/>
              <p14:nvPr/>
            </p14:nvContentPartPr>
            <p14:xfrm>
              <a:off x="4012680" y="2986720"/>
              <a:ext cx="394560" cy="49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BC5608-2CA7-457C-ABA4-5A66578D8D9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994680" y="2968720"/>
                <a:ext cx="4302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A9D8BCE-3816-4702-8085-3F2E2C744158}"/>
                  </a:ext>
                </a:extLst>
              </p14:cNvPr>
              <p14:cNvContentPartPr/>
              <p14:nvPr/>
            </p14:nvContentPartPr>
            <p14:xfrm>
              <a:off x="4397520" y="2976640"/>
              <a:ext cx="307440" cy="144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A9D8BCE-3816-4702-8085-3F2E2C74415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79520" y="2958640"/>
                <a:ext cx="3430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E5C53BE-94FE-4F8D-89BC-8AE22137B160}"/>
                  </a:ext>
                </a:extLst>
              </p14:cNvPr>
              <p14:cNvContentPartPr/>
              <p14:nvPr/>
            </p14:nvContentPartPr>
            <p14:xfrm>
              <a:off x="4800360" y="2965480"/>
              <a:ext cx="135360" cy="153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E5C53BE-94FE-4F8D-89BC-8AE22137B16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782720" y="2947480"/>
                <a:ext cx="1710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4BD02BF-366F-48E6-A187-31E3EB860896}"/>
                  </a:ext>
                </a:extLst>
              </p14:cNvPr>
              <p14:cNvContentPartPr/>
              <p14:nvPr/>
            </p14:nvContentPartPr>
            <p14:xfrm>
              <a:off x="5282760" y="2975920"/>
              <a:ext cx="265320" cy="236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4BD02BF-366F-48E6-A187-31E3EB86089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265120" y="2957920"/>
                <a:ext cx="3009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E199902-0779-4704-9460-70F540FDE30A}"/>
                  </a:ext>
                </a:extLst>
              </p14:cNvPr>
              <p14:cNvContentPartPr/>
              <p14:nvPr/>
            </p14:nvContentPartPr>
            <p14:xfrm>
              <a:off x="5629440" y="2984920"/>
              <a:ext cx="122040" cy="208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E199902-0779-4704-9460-70F540FDE30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611440" y="2967280"/>
                <a:ext cx="1576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198F88A-5E56-4672-85E6-C0D84E67561B}"/>
                  </a:ext>
                </a:extLst>
              </p14:cNvPr>
              <p14:cNvContentPartPr/>
              <p14:nvPr/>
            </p14:nvContentPartPr>
            <p14:xfrm>
              <a:off x="5851200" y="2732560"/>
              <a:ext cx="31680" cy="426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198F88A-5E56-4672-85E6-C0D84E67561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33200" y="2714920"/>
                <a:ext cx="673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749FB76-52E8-4044-AD85-C0FCB948F488}"/>
                  </a:ext>
                </a:extLst>
              </p14:cNvPr>
              <p14:cNvContentPartPr/>
              <p14:nvPr/>
            </p14:nvContentPartPr>
            <p14:xfrm>
              <a:off x="5952360" y="2996800"/>
              <a:ext cx="145440" cy="146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749FB76-52E8-4044-AD85-C0FCB948F4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34360" y="2979160"/>
                <a:ext cx="1810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62414B2-60FE-4FE2-AF0C-8949E62AF1EC}"/>
                  </a:ext>
                </a:extLst>
              </p14:cNvPr>
              <p14:cNvContentPartPr/>
              <p14:nvPr/>
            </p14:nvContentPartPr>
            <p14:xfrm>
              <a:off x="6328920" y="2773240"/>
              <a:ext cx="72000" cy="366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62414B2-60FE-4FE2-AF0C-8949E62AF1E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10920" y="2755600"/>
                <a:ext cx="10764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6F21183-C362-403C-B2E7-CAE0F21FC09B}"/>
                  </a:ext>
                </a:extLst>
              </p14:cNvPr>
              <p14:cNvContentPartPr/>
              <p14:nvPr/>
            </p14:nvContentPartPr>
            <p14:xfrm>
              <a:off x="6197160" y="2959720"/>
              <a:ext cx="253440" cy="17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6F21183-C362-403C-B2E7-CAE0F21FC09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179520" y="2942080"/>
                <a:ext cx="2890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8F3917E-4089-444B-995A-E3323A2CD34C}"/>
                  </a:ext>
                </a:extLst>
              </p14:cNvPr>
              <p14:cNvContentPartPr/>
              <p14:nvPr/>
            </p14:nvContentPartPr>
            <p14:xfrm>
              <a:off x="6512160" y="3037480"/>
              <a:ext cx="4320" cy="43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8F3917E-4089-444B-995A-E3323A2CD34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494160" y="3019840"/>
                <a:ext cx="39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B3E8BEA-88CF-4C8C-98B4-0841F79A1C50}"/>
                  </a:ext>
                </a:extLst>
              </p14:cNvPr>
              <p14:cNvContentPartPr/>
              <p14:nvPr/>
            </p14:nvContentPartPr>
            <p14:xfrm>
              <a:off x="6532320" y="2875120"/>
              <a:ext cx="360" cy="16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B3E8BEA-88CF-4C8C-98B4-0841F79A1C5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514680" y="2857120"/>
                <a:ext cx="3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57A518E-B791-433D-A62F-776D997F0FEC}"/>
                  </a:ext>
                </a:extLst>
              </p14:cNvPr>
              <p14:cNvContentPartPr/>
              <p14:nvPr/>
            </p14:nvContentPartPr>
            <p14:xfrm>
              <a:off x="6621600" y="2956480"/>
              <a:ext cx="104760" cy="14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57A518E-B791-433D-A62F-776D997F0FE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603960" y="2938840"/>
                <a:ext cx="1404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F5408A5-8889-432A-925C-7382633D053A}"/>
                  </a:ext>
                </a:extLst>
              </p14:cNvPr>
              <p14:cNvContentPartPr/>
              <p14:nvPr/>
            </p14:nvContentPartPr>
            <p14:xfrm>
              <a:off x="6766320" y="2978800"/>
              <a:ext cx="215640" cy="99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F5408A5-8889-432A-925C-7382633D053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748320" y="2961160"/>
                <a:ext cx="2512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FC4F357-6F21-4B16-BFAD-F2404C277361}"/>
                  </a:ext>
                </a:extLst>
              </p14:cNvPr>
              <p14:cNvContentPartPr/>
              <p14:nvPr/>
            </p14:nvContentPartPr>
            <p14:xfrm>
              <a:off x="7143960" y="2894560"/>
              <a:ext cx="111960" cy="160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FC4F357-6F21-4B16-BFAD-F2404C27736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26320" y="2876560"/>
                <a:ext cx="1476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1664E7A-085E-480A-96D1-2C220C65DE81}"/>
                  </a:ext>
                </a:extLst>
              </p14:cNvPr>
              <p14:cNvContentPartPr/>
              <p14:nvPr/>
            </p14:nvContentPartPr>
            <p14:xfrm>
              <a:off x="7350960" y="3006880"/>
              <a:ext cx="25200" cy="29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1664E7A-085E-480A-96D1-2C220C65DE8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332960" y="2988880"/>
                <a:ext cx="608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EA2F68-3FFD-4153-8660-08E633419415}"/>
                  </a:ext>
                </a:extLst>
              </p14:cNvPr>
              <p14:cNvContentPartPr/>
              <p14:nvPr/>
            </p14:nvContentPartPr>
            <p14:xfrm>
              <a:off x="7658400" y="2723920"/>
              <a:ext cx="977400" cy="37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EA2F68-3FFD-4153-8660-08E63341941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640393" y="2705920"/>
                <a:ext cx="1013053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D087EA4-0B6C-4A04-807E-95912D9198A4}"/>
                  </a:ext>
                </a:extLst>
              </p14:cNvPr>
              <p14:cNvContentPartPr/>
              <p14:nvPr/>
            </p14:nvContentPartPr>
            <p14:xfrm>
              <a:off x="1286400" y="3761440"/>
              <a:ext cx="155160" cy="222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D087EA4-0B6C-4A04-807E-95912D9198A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268760" y="3743800"/>
                <a:ext cx="1908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D10CF2E-C8AF-428B-A8D6-C832577159CB}"/>
                  </a:ext>
                </a:extLst>
              </p14:cNvPr>
              <p14:cNvContentPartPr/>
              <p14:nvPr/>
            </p14:nvContentPartPr>
            <p14:xfrm>
              <a:off x="1584480" y="3626440"/>
              <a:ext cx="1558080" cy="386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D10CF2E-C8AF-428B-A8D6-C832577159C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566840" y="3608800"/>
                <a:ext cx="15937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1E8CE49-FF2A-46E3-B2A4-9F5E304891A4}"/>
                  </a:ext>
                </a:extLst>
              </p14:cNvPr>
              <p14:cNvContentPartPr/>
              <p14:nvPr/>
            </p14:nvContentPartPr>
            <p14:xfrm>
              <a:off x="517800" y="3534640"/>
              <a:ext cx="602280" cy="681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1E8CE49-FF2A-46E3-B2A4-9F5E304891A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00160" y="3517000"/>
                <a:ext cx="63792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A6D5F32-5737-47D3-A14A-1EF30BE05AB1}"/>
                  </a:ext>
                </a:extLst>
              </p14:cNvPr>
              <p14:cNvContentPartPr/>
              <p14:nvPr/>
            </p14:nvContentPartPr>
            <p14:xfrm>
              <a:off x="3352440" y="3616720"/>
              <a:ext cx="2532240" cy="345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A6D5F32-5737-47D3-A14A-1EF30BE05AB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334800" y="3598720"/>
                <a:ext cx="25678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83F99EC-6F9F-4BEE-AF10-C27DF6BAC24C}"/>
                  </a:ext>
                </a:extLst>
              </p14:cNvPr>
              <p14:cNvContentPartPr/>
              <p14:nvPr/>
            </p14:nvContentPartPr>
            <p14:xfrm>
              <a:off x="6217680" y="3636880"/>
              <a:ext cx="354960" cy="328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83F99EC-6F9F-4BEE-AF10-C27DF6BAC24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199680" y="3619240"/>
                <a:ext cx="39060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3BE8E7E-D401-409E-BB0A-06755D1B4CAE}"/>
                  </a:ext>
                </a:extLst>
              </p14:cNvPr>
              <p14:cNvContentPartPr/>
              <p14:nvPr/>
            </p14:nvContentPartPr>
            <p14:xfrm>
              <a:off x="2707320" y="4236280"/>
              <a:ext cx="1684440" cy="415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3BE8E7E-D401-409E-BB0A-06755D1B4CA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689680" y="4218640"/>
                <a:ext cx="172008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BBCAD20-361C-4776-B306-C5D2DAE74DD0}"/>
                  </a:ext>
                </a:extLst>
              </p14:cNvPr>
              <p14:cNvContentPartPr/>
              <p14:nvPr/>
            </p14:nvContentPartPr>
            <p14:xfrm>
              <a:off x="1838280" y="4154920"/>
              <a:ext cx="744840" cy="638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BBCAD20-361C-4776-B306-C5D2DAE74DD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820640" y="4136920"/>
                <a:ext cx="78048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3421938-43F7-4357-AC75-680B8BED44F0}"/>
                  </a:ext>
                </a:extLst>
              </p14:cNvPr>
              <p14:cNvContentPartPr/>
              <p14:nvPr/>
            </p14:nvContentPartPr>
            <p14:xfrm>
              <a:off x="4642680" y="4368040"/>
              <a:ext cx="232920" cy="21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3421938-43F7-4357-AC75-680B8BED44F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625040" y="4350400"/>
                <a:ext cx="268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E476B44-F64B-4661-A6BE-AC3CB5F50CDA}"/>
                  </a:ext>
                </a:extLst>
              </p14:cNvPr>
              <p14:cNvContentPartPr/>
              <p14:nvPr/>
            </p14:nvContentPartPr>
            <p14:xfrm>
              <a:off x="4652040" y="4472440"/>
              <a:ext cx="230760" cy="48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E476B44-F64B-4661-A6BE-AC3CB5F50CD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634040" y="4454800"/>
                <a:ext cx="2664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8DE5BB0-09FF-4790-8B5A-1A51AEACCE37}"/>
                  </a:ext>
                </a:extLst>
              </p14:cNvPr>
              <p14:cNvContentPartPr/>
              <p14:nvPr/>
            </p14:nvContentPartPr>
            <p14:xfrm>
              <a:off x="5151000" y="4043320"/>
              <a:ext cx="3037680" cy="4982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8DE5BB0-09FF-4790-8B5A-1A51AEACCE3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133000" y="4025320"/>
                <a:ext cx="307332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1085648-744B-4B9F-9D7A-CD31DCB35F41}"/>
                  </a:ext>
                </a:extLst>
              </p14:cNvPr>
              <p14:cNvContentPartPr/>
              <p14:nvPr/>
            </p14:nvContentPartPr>
            <p14:xfrm>
              <a:off x="4704600" y="4591960"/>
              <a:ext cx="227520" cy="6055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1085648-744B-4B9F-9D7A-CD31DCB35F4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686600" y="4574320"/>
                <a:ext cx="26316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B1A40D4-B49E-4171-9D91-BD48CCD473F5}"/>
                  </a:ext>
                </a:extLst>
              </p14:cNvPr>
              <p14:cNvContentPartPr/>
              <p14:nvPr/>
            </p14:nvContentPartPr>
            <p14:xfrm>
              <a:off x="639480" y="5030080"/>
              <a:ext cx="284400" cy="386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B1A40D4-B49E-4171-9D91-BD48CCD473F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21480" y="5012080"/>
                <a:ext cx="32004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F346928-F947-4F8D-BC1D-F1A34284E600}"/>
                  </a:ext>
                </a:extLst>
              </p14:cNvPr>
              <p14:cNvContentPartPr/>
              <p14:nvPr/>
            </p14:nvContentPartPr>
            <p14:xfrm>
              <a:off x="589080" y="5403760"/>
              <a:ext cx="484920" cy="72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F346928-F947-4F8D-BC1D-F1A34284E60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71080" y="5386120"/>
                <a:ext cx="5205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A5052E9-C456-48CE-8970-CD4BB3CB684E}"/>
                  </a:ext>
                </a:extLst>
              </p14:cNvPr>
              <p14:cNvContentPartPr/>
              <p14:nvPr/>
            </p14:nvContentPartPr>
            <p14:xfrm>
              <a:off x="649560" y="5364880"/>
              <a:ext cx="294840" cy="316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A5052E9-C456-48CE-8970-CD4BB3CB684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31560" y="5346880"/>
                <a:ext cx="3304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4E2FFD1-6E96-4D62-97FC-D4290A427EF2}"/>
                  </a:ext>
                </a:extLst>
              </p14:cNvPr>
              <p14:cNvContentPartPr/>
              <p14:nvPr/>
            </p14:nvContentPartPr>
            <p14:xfrm>
              <a:off x="1049520" y="5414920"/>
              <a:ext cx="160560" cy="201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4E2FFD1-6E96-4D62-97FC-D4290A427EF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31520" y="5396920"/>
                <a:ext cx="196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424E820-2DD1-44A8-99A8-B9E40D9C31B8}"/>
                  </a:ext>
                </a:extLst>
              </p14:cNvPr>
              <p14:cNvContentPartPr/>
              <p14:nvPr/>
            </p14:nvContentPartPr>
            <p14:xfrm>
              <a:off x="985080" y="5506360"/>
              <a:ext cx="35568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424E820-2DD1-44A8-99A8-B9E40D9C31B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67440" y="5488360"/>
                <a:ext cx="391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CAD91E9-B9B5-4F82-83D5-705F4027F6A0}"/>
                  </a:ext>
                </a:extLst>
              </p14:cNvPr>
              <p14:cNvContentPartPr/>
              <p14:nvPr/>
            </p14:nvContentPartPr>
            <p14:xfrm>
              <a:off x="1384320" y="5282800"/>
              <a:ext cx="97920" cy="164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CAD91E9-B9B5-4F82-83D5-705F4027F6A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366320" y="5264800"/>
                <a:ext cx="1335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B9075C5-7396-4546-A474-E066C9E7BB42}"/>
                  </a:ext>
                </a:extLst>
              </p14:cNvPr>
              <p14:cNvContentPartPr/>
              <p14:nvPr/>
            </p14:nvContentPartPr>
            <p14:xfrm>
              <a:off x="1570440" y="5291440"/>
              <a:ext cx="215640" cy="16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B9075C5-7396-4546-A474-E066C9E7BB4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552800" y="5273800"/>
                <a:ext cx="2512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0AAC3DB-EC3B-4296-943D-E37FE50C267D}"/>
                  </a:ext>
                </a:extLst>
              </p14:cNvPr>
              <p14:cNvContentPartPr/>
              <p14:nvPr/>
            </p14:nvContentPartPr>
            <p14:xfrm>
              <a:off x="1880400" y="5282800"/>
              <a:ext cx="109800" cy="181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0AAC3DB-EC3B-4296-943D-E37FE50C267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862400" y="5264800"/>
                <a:ext cx="1454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3235E74-5553-40DE-8D25-92311787427E}"/>
                  </a:ext>
                </a:extLst>
              </p14:cNvPr>
              <p14:cNvContentPartPr/>
              <p14:nvPr/>
            </p14:nvContentPartPr>
            <p14:xfrm>
              <a:off x="2052120" y="5181280"/>
              <a:ext cx="106560" cy="2732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3235E74-5553-40DE-8D25-92311787427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034480" y="5163640"/>
                <a:ext cx="1422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FC049E6-6F54-466E-9EF0-EBC96CD83E0E}"/>
                  </a:ext>
                </a:extLst>
              </p14:cNvPr>
              <p14:cNvContentPartPr/>
              <p14:nvPr/>
            </p14:nvContentPartPr>
            <p14:xfrm>
              <a:off x="2204400" y="5206120"/>
              <a:ext cx="701280" cy="231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FC049E6-6F54-466E-9EF0-EBC96CD83E0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186400" y="5188120"/>
                <a:ext cx="736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2B1C49A-C859-413F-8677-E1D56017CE91}"/>
                  </a:ext>
                </a:extLst>
              </p14:cNvPr>
              <p14:cNvContentPartPr/>
              <p14:nvPr/>
            </p14:nvContentPartPr>
            <p14:xfrm>
              <a:off x="2753040" y="5272720"/>
              <a:ext cx="185400" cy="10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2B1C49A-C859-413F-8677-E1D56017CE9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735400" y="5255080"/>
                <a:ext cx="221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CC60DEB-C370-4B5D-BD50-7FD6B18E6AD0}"/>
                  </a:ext>
                </a:extLst>
              </p14:cNvPr>
              <p14:cNvContentPartPr/>
              <p14:nvPr/>
            </p14:nvContentPartPr>
            <p14:xfrm>
              <a:off x="2937360" y="5130160"/>
              <a:ext cx="110160" cy="3387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CC60DEB-C370-4B5D-BD50-7FD6B18E6AD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919360" y="5112520"/>
                <a:ext cx="1458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1146E6A-62A9-4EEA-B6B3-8629C25FB6D5}"/>
                  </a:ext>
                </a:extLst>
              </p14:cNvPr>
              <p14:cNvContentPartPr/>
              <p14:nvPr/>
            </p14:nvContentPartPr>
            <p14:xfrm>
              <a:off x="3210240" y="5295760"/>
              <a:ext cx="1117080" cy="2019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1146E6A-62A9-4EEA-B6B3-8629C25FB6D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192240" y="5278120"/>
                <a:ext cx="115272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14ED5DB-4A51-41AA-88A7-D2F541B4E410}"/>
                  </a:ext>
                </a:extLst>
              </p14:cNvPr>
              <p14:cNvContentPartPr/>
              <p14:nvPr/>
            </p14:nvContentPartPr>
            <p14:xfrm>
              <a:off x="4467360" y="5309080"/>
              <a:ext cx="135000" cy="1767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14ED5DB-4A51-41AA-88A7-D2F541B4E41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449720" y="5291080"/>
                <a:ext cx="1706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6067CDE-7723-40BE-8F64-65A7998DA835}"/>
                  </a:ext>
                </a:extLst>
              </p14:cNvPr>
              <p14:cNvContentPartPr/>
              <p14:nvPr/>
            </p14:nvContentPartPr>
            <p14:xfrm>
              <a:off x="4744200" y="5242120"/>
              <a:ext cx="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6067CDE-7723-40BE-8F64-65A7998DA83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26200" y="5224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DCF3AC5-EF49-45E3-A0DE-600BCFD3A987}"/>
                  </a:ext>
                </a:extLst>
              </p14:cNvPr>
              <p14:cNvContentPartPr/>
              <p14:nvPr/>
            </p14:nvContentPartPr>
            <p14:xfrm>
              <a:off x="4755000" y="5277760"/>
              <a:ext cx="334080" cy="1879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DCF3AC5-EF49-45E3-A0DE-600BCFD3A98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737000" y="5260120"/>
                <a:ext cx="3697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DF6008F-4442-4E6E-8334-357347A35B7C}"/>
                  </a:ext>
                </a:extLst>
              </p14:cNvPr>
              <p14:cNvContentPartPr/>
              <p14:nvPr/>
            </p14:nvContentPartPr>
            <p14:xfrm>
              <a:off x="5219040" y="5089480"/>
              <a:ext cx="1105200" cy="3758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DF6008F-4442-4E6E-8334-357347A35B7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201400" y="5071840"/>
                <a:ext cx="114084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4B83CF1-7E77-40B8-B0DA-E371BD2608EE}"/>
                  </a:ext>
                </a:extLst>
              </p14:cNvPr>
              <p14:cNvContentPartPr/>
              <p14:nvPr/>
            </p14:nvContentPartPr>
            <p14:xfrm>
              <a:off x="6552840" y="5059240"/>
              <a:ext cx="384840" cy="267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4B83CF1-7E77-40B8-B0DA-E371BD2608E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534840" y="5041600"/>
                <a:ext cx="42048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11DAE5D-DA48-4D81-A166-87E74860FF45}"/>
                  </a:ext>
                </a:extLst>
              </p14:cNvPr>
              <p14:cNvContentPartPr/>
              <p14:nvPr/>
            </p14:nvContentPartPr>
            <p14:xfrm>
              <a:off x="1889400" y="5551000"/>
              <a:ext cx="2696040" cy="6508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11DAE5D-DA48-4D81-A166-87E74860FF4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871760" y="5533360"/>
                <a:ext cx="2731680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026F9EE-5007-449F-80A5-037A37CB5823}"/>
                  </a:ext>
                </a:extLst>
              </p14:cNvPr>
              <p14:cNvContentPartPr/>
              <p14:nvPr/>
            </p14:nvContentPartPr>
            <p14:xfrm>
              <a:off x="4744200" y="5855200"/>
              <a:ext cx="232920" cy="27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026F9EE-5007-449F-80A5-037A37CB5823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726200" y="5837560"/>
                <a:ext cx="2685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5E9A6B3-9271-430A-A6E0-DA10388210CD}"/>
                  </a:ext>
                </a:extLst>
              </p14:cNvPr>
              <p14:cNvContentPartPr/>
              <p14:nvPr/>
            </p14:nvContentPartPr>
            <p14:xfrm>
              <a:off x="4795320" y="5945560"/>
              <a:ext cx="151920" cy="18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5E9A6B3-9271-430A-A6E0-DA10388210C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777320" y="5927560"/>
                <a:ext cx="1875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2E1A703-2B7A-4E2F-B76E-7A2BDF110BC9}"/>
                  </a:ext>
                </a:extLst>
              </p14:cNvPr>
              <p14:cNvContentPartPr/>
              <p14:nvPr/>
            </p14:nvContentPartPr>
            <p14:xfrm>
              <a:off x="5151000" y="5597800"/>
              <a:ext cx="2815200" cy="5392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2E1A703-2B7A-4E2F-B76E-7A2BDF110BC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133000" y="5579812"/>
                <a:ext cx="2850840" cy="574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B10A763-9BE5-4130-B519-076050E3752F}"/>
                  </a:ext>
                </a:extLst>
              </p14:cNvPr>
              <p14:cNvContentPartPr/>
              <p14:nvPr/>
            </p14:nvContentPartPr>
            <p14:xfrm>
              <a:off x="4592280" y="6206560"/>
              <a:ext cx="1118160" cy="5706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B10A763-9BE5-4130-B519-076050E3752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574280" y="6188560"/>
                <a:ext cx="115380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5D5D628-6211-4E65-81A0-5F5BEAAC4C03}"/>
                  </a:ext>
                </a:extLst>
              </p14:cNvPr>
              <p14:cNvContentPartPr/>
              <p14:nvPr/>
            </p14:nvContentPartPr>
            <p14:xfrm>
              <a:off x="3752760" y="6453880"/>
              <a:ext cx="574200" cy="2019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5D5D628-6211-4E65-81A0-5F5BEAAC4C0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735120" y="6435880"/>
                <a:ext cx="6098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AC8E9F0-D9BA-41C7-B0F4-0B8F028D896C}"/>
                  </a:ext>
                </a:extLst>
              </p14:cNvPr>
              <p14:cNvContentPartPr/>
              <p14:nvPr/>
            </p14:nvContentPartPr>
            <p14:xfrm>
              <a:off x="2488800" y="6238600"/>
              <a:ext cx="958680" cy="436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AC8E9F0-D9BA-41C7-B0F4-0B8F028D896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471160" y="6220615"/>
                <a:ext cx="994320" cy="472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1EBF300-8550-4F3E-ABEB-D64C4F401C7B}"/>
                  </a:ext>
                </a:extLst>
              </p14:cNvPr>
              <p14:cNvContentPartPr/>
              <p14:nvPr/>
            </p14:nvContentPartPr>
            <p14:xfrm>
              <a:off x="1198200" y="6057520"/>
              <a:ext cx="1026000" cy="5742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1EBF300-8550-4F3E-ABEB-D64C4F401C7B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180554" y="6039509"/>
                <a:ext cx="1061653" cy="609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F68C49A-8660-4A9B-AB1C-8518B940D1E8}"/>
                  </a:ext>
                </a:extLst>
              </p14:cNvPr>
              <p14:cNvContentPartPr/>
              <p14:nvPr/>
            </p14:nvContentPartPr>
            <p14:xfrm>
              <a:off x="5821320" y="6319240"/>
              <a:ext cx="713880" cy="3103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F68C49A-8660-4A9B-AB1C-8518B940D1E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803311" y="6301240"/>
                <a:ext cx="749538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12E5EC8-032F-47AD-87DA-C7CCBE03F069}"/>
                  </a:ext>
                </a:extLst>
              </p14:cNvPr>
              <p14:cNvContentPartPr/>
              <p14:nvPr/>
            </p14:nvContentPartPr>
            <p14:xfrm>
              <a:off x="7700880" y="6355960"/>
              <a:ext cx="537840" cy="2599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12E5EC8-032F-47AD-87DA-C7CCBE03F069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683228" y="6337960"/>
                <a:ext cx="573504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2FD669B8-5A2E-4A6B-873A-A1E117094849}"/>
                  </a:ext>
                </a:extLst>
              </p14:cNvPr>
              <p14:cNvContentPartPr/>
              <p14:nvPr/>
            </p14:nvContentPartPr>
            <p14:xfrm>
              <a:off x="6750480" y="6248320"/>
              <a:ext cx="849600" cy="414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FD669B8-5A2E-4A6B-873A-A1E117094849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732480" y="6230320"/>
                <a:ext cx="88524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2AC2B1B-8E6C-4C05-87DD-B04A8D8DA296}"/>
                  </a:ext>
                </a:extLst>
              </p14:cNvPr>
              <p14:cNvContentPartPr/>
              <p14:nvPr/>
            </p14:nvContentPartPr>
            <p14:xfrm>
              <a:off x="8421240" y="6003880"/>
              <a:ext cx="610560" cy="480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2AC2B1B-8E6C-4C05-87DD-B04A8D8DA296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403600" y="5986240"/>
                <a:ext cx="646200" cy="5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6737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DB9D36-F5D1-46FE-9E48-F063BC8405A2}"/>
                  </a:ext>
                </a:extLst>
              </p14:cNvPr>
              <p14:cNvContentPartPr/>
              <p14:nvPr/>
            </p14:nvContentPartPr>
            <p14:xfrm>
              <a:off x="666120" y="209320"/>
              <a:ext cx="249480" cy="390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DB9D36-F5D1-46FE-9E48-F063BC840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480" y="191320"/>
                <a:ext cx="2851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BEDF34-EDF1-4964-B292-EB2E7E54A4DB}"/>
                  </a:ext>
                </a:extLst>
              </p14:cNvPr>
              <p14:cNvContentPartPr/>
              <p14:nvPr/>
            </p14:nvContentPartPr>
            <p14:xfrm>
              <a:off x="1708320" y="273760"/>
              <a:ext cx="423360" cy="173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BEDF34-EDF1-4964-B292-EB2E7E54A4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0320" y="255760"/>
                <a:ext cx="4590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C1EFEB5-F235-4FF5-AD9C-D7F753C66A83}"/>
                  </a:ext>
                </a:extLst>
              </p14:cNvPr>
              <p14:cNvContentPartPr/>
              <p14:nvPr/>
            </p14:nvContentPartPr>
            <p14:xfrm>
              <a:off x="1023960" y="319840"/>
              <a:ext cx="393840" cy="17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C1EFEB5-F235-4FF5-AD9C-D7F753C66A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5944" y="302200"/>
                <a:ext cx="429513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7FA672F-75DC-4512-B7ED-415635076520}"/>
                  </a:ext>
                </a:extLst>
              </p14:cNvPr>
              <p14:cNvContentPartPr/>
              <p14:nvPr/>
            </p14:nvContentPartPr>
            <p14:xfrm>
              <a:off x="3878760" y="345040"/>
              <a:ext cx="2880" cy="7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7FA672F-75DC-4512-B7ED-4156350765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60760" y="327040"/>
                <a:ext cx="385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E61026A-CC2C-43A6-891D-04DB44D9E647}"/>
                  </a:ext>
                </a:extLst>
              </p14:cNvPr>
              <p14:cNvContentPartPr/>
              <p14:nvPr/>
            </p14:nvContentPartPr>
            <p14:xfrm>
              <a:off x="3860760" y="21292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E61026A-CC2C-43A6-891D-04DB44D9E6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2760" y="19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E6353F1-8769-4082-960B-57098D87E78F}"/>
                  </a:ext>
                </a:extLst>
              </p14:cNvPr>
              <p14:cNvContentPartPr/>
              <p14:nvPr/>
            </p14:nvContentPartPr>
            <p14:xfrm>
              <a:off x="3982440" y="121480"/>
              <a:ext cx="331560" cy="331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E6353F1-8769-4082-960B-57098D87E78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4440" y="103480"/>
                <a:ext cx="36720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789AFFE-4E16-4279-8B50-567020C1EC2D}"/>
                  </a:ext>
                </a:extLst>
              </p14:cNvPr>
              <p14:cNvContentPartPr/>
              <p14:nvPr/>
            </p14:nvContentPartPr>
            <p14:xfrm>
              <a:off x="3347400" y="304360"/>
              <a:ext cx="438480" cy="172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89AFFE-4E16-4279-8B50-567020C1EC2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29760" y="286720"/>
                <a:ext cx="4741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D01A80E-1F94-4C30-8F07-995320A811AE}"/>
                  </a:ext>
                </a:extLst>
              </p14:cNvPr>
              <p14:cNvContentPartPr/>
              <p14:nvPr/>
            </p14:nvContentPartPr>
            <p14:xfrm>
              <a:off x="2420400" y="307600"/>
              <a:ext cx="691560" cy="150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D01A80E-1F94-4C30-8F07-995320A811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02751" y="289600"/>
                <a:ext cx="727219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7690AFB-0F83-4F8B-A941-1FF3985B8161}"/>
                  </a:ext>
                </a:extLst>
              </p14:cNvPr>
              <p14:cNvContentPartPr/>
              <p14:nvPr/>
            </p14:nvContentPartPr>
            <p14:xfrm>
              <a:off x="4641960" y="134080"/>
              <a:ext cx="312840" cy="595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7690AFB-0F83-4F8B-A941-1FF3985B81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23960" y="116440"/>
                <a:ext cx="34848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95E4B26-830B-42E7-9570-FC339C34892B}"/>
                  </a:ext>
                </a:extLst>
              </p14:cNvPr>
              <p14:cNvContentPartPr/>
              <p14:nvPr/>
            </p14:nvContentPartPr>
            <p14:xfrm>
              <a:off x="5822760" y="426400"/>
              <a:ext cx="110520" cy="151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95E4B26-830B-42E7-9570-FC339C34892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05120" y="408400"/>
                <a:ext cx="146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6B195E0-B73E-4099-9319-7D209BD29F14}"/>
                  </a:ext>
                </a:extLst>
              </p14:cNvPr>
              <p14:cNvContentPartPr/>
              <p14:nvPr/>
            </p14:nvContentPartPr>
            <p14:xfrm>
              <a:off x="5069280" y="320200"/>
              <a:ext cx="618840" cy="421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6B195E0-B73E-4099-9319-7D209BD29F1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51630" y="302560"/>
                <a:ext cx="654501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FA08AA1-C523-4E76-8DA1-DBA8C9967FBC}"/>
                  </a:ext>
                </a:extLst>
              </p14:cNvPr>
              <p14:cNvContentPartPr/>
              <p14:nvPr/>
            </p14:nvContentPartPr>
            <p14:xfrm>
              <a:off x="6032280" y="202840"/>
              <a:ext cx="2959560" cy="514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FA08AA1-C523-4E76-8DA1-DBA8C9967F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14638" y="185200"/>
                <a:ext cx="2995204" cy="55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030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DB9D36-F5D1-46FE-9E48-F063BC8405A2}"/>
                  </a:ext>
                </a:extLst>
              </p14:cNvPr>
              <p14:cNvContentPartPr/>
              <p14:nvPr/>
            </p14:nvContentPartPr>
            <p14:xfrm>
              <a:off x="666120" y="209320"/>
              <a:ext cx="249480" cy="390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DB9D36-F5D1-46FE-9E48-F063BC840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480" y="191320"/>
                <a:ext cx="2851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BEDF34-EDF1-4964-B292-EB2E7E54A4DB}"/>
                  </a:ext>
                </a:extLst>
              </p14:cNvPr>
              <p14:cNvContentPartPr/>
              <p14:nvPr/>
            </p14:nvContentPartPr>
            <p14:xfrm>
              <a:off x="1708320" y="273760"/>
              <a:ext cx="423360" cy="173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BEDF34-EDF1-4964-B292-EB2E7E54A4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0320" y="255760"/>
                <a:ext cx="4590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C1EFEB5-F235-4FF5-AD9C-D7F753C66A83}"/>
                  </a:ext>
                </a:extLst>
              </p14:cNvPr>
              <p14:cNvContentPartPr/>
              <p14:nvPr/>
            </p14:nvContentPartPr>
            <p14:xfrm>
              <a:off x="1023960" y="319840"/>
              <a:ext cx="393840" cy="17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C1EFEB5-F235-4FF5-AD9C-D7F753C66A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5944" y="302200"/>
                <a:ext cx="429513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7FA672F-75DC-4512-B7ED-415635076520}"/>
                  </a:ext>
                </a:extLst>
              </p14:cNvPr>
              <p14:cNvContentPartPr/>
              <p14:nvPr/>
            </p14:nvContentPartPr>
            <p14:xfrm>
              <a:off x="3878760" y="345040"/>
              <a:ext cx="2880" cy="7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7FA672F-75DC-4512-B7ED-4156350765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60760" y="327040"/>
                <a:ext cx="385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E61026A-CC2C-43A6-891D-04DB44D9E647}"/>
                  </a:ext>
                </a:extLst>
              </p14:cNvPr>
              <p14:cNvContentPartPr/>
              <p14:nvPr/>
            </p14:nvContentPartPr>
            <p14:xfrm>
              <a:off x="3860760" y="21292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E61026A-CC2C-43A6-891D-04DB44D9E6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2760" y="19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E6353F1-8769-4082-960B-57098D87E78F}"/>
                  </a:ext>
                </a:extLst>
              </p14:cNvPr>
              <p14:cNvContentPartPr/>
              <p14:nvPr/>
            </p14:nvContentPartPr>
            <p14:xfrm>
              <a:off x="3982440" y="121480"/>
              <a:ext cx="331560" cy="331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E6353F1-8769-4082-960B-57098D87E78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4440" y="103480"/>
                <a:ext cx="36720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789AFFE-4E16-4279-8B50-567020C1EC2D}"/>
                  </a:ext>
                </a:extLst>
              </p14:cNvPr>
              <p14:cNvContentPartPr/>
              <p14:nvPr/>
            </p14:nvContentPartPr>
            <p14:xfrm>
              <a:off x="3347400" y="304360"/>
              <a:ext cx="438480" cy="172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89AFFE-4E16-4279-8B50-567020C1EC2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29760" y="286720"/>
                <a:ext cx="4741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D01A80E-1F94-4C30-8F07-995320A811AE}"/>
                  </a:ext>
                </a:extLst>
              </p14:cNvPr>
              <p14:cNvContentPartPr/>
              <p14:nvPr/>
            </p14:nvContentPartPr>
            <p14:xfrm>
              <a:off x="2420400" y="307600"/>
              <a:ext cx="691560" cy="150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D01A80E-1F94-4C30-8F07-995320A811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02751" y="289600"/>
                <a:ext cx="727219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7690AFB-0F83-4F8B-A941-1FF3985B8161}"/>
                  </a:ext>
                </a:extLst>
              </p14:cNvPr>
              <p14:cNvContentPartPr/>
              <p14:nvPr/>
            </p14:nvContentPartPr>
            <p14:xfrm>
              <a:off x="4641960" y="134080"/>
              <a:ext cx="312840" cy="595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7690AFB-0F83-4F8B-A941-1FF3985B81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23960" y="116440"/>
                <a:ext cx="34848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95E4B26-830B-42E7-9570-FC339C34892B}"/>
                  </a:ext>
                </a:extLst>
              </p14:cNvPr>
              <p14:cNvContentPartPr/>
              <p14:nvPr/>
            </p14:nvContentPartPr>
            <p14:xfrm>
              <a:off x="5822760" y="426400"/>
              <a:ext cx="110520" cy="151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95E4B26-830B-42E7-9570-FC339C34892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05120" y="408400"/>
                <a:ext cx="146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6B195E0-B73E-4099-9319-7D209BD29F14}"/>
                  </a:ext>
                </a:extLst>
              </p14:cNvPr>
              <p14:cNvContentPartPr/>
              <p14:nvPr/>
            </p14:nvContentPartPr>
            <p14:xfrm>
              <a:off x="5069280" y="320200"/>
              <a:ext cx="618840" cy="421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6B195E0-B73E-4099-9319-7D209BD29F1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51630" y="302560"/>
                <a:ext cx="654501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FA08AA1-C523-4E76-8DA1-DBA8C9967FBC}"/>
                  </a:ext>
                </a:extLst>
              </p14:cNvPr>
              <p14:cNvContentPartPr/>
              <p14:nvPr/>
            </p14:nvContentPartPr>
            <p14:xfrm>
              <a:off x="6032280" y="202840"/>
              <a:ext cx="2959560" cy="514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FA08AA1-C523-4E76-8DA1-DBA8C9967F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14638" y="185200"/>
                <a:ext cx="2995204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1EE275-28A4-4CD4-988E-A450A551FEEA}"/>
                  </a:ext>
                </a:extLst>
              </p14:cNvPr>
              <p14:cNvContentPartPr/>
              <p14:nvPr/>
            </p14:nvContentPartPr>
            <p14:xfrm>
              <a:off x="416280" y="639880"/>
              <a:ext cx="1155960" cy="346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1EE275-28A4-4CD4-988E-A450A551FEE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280" y="621880"/>
                <a:ext cx="119160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2EB0AB-DB67-4B52-A067-C9BBA6E21303}"/>
                  </a:ext>
                </a:extLst>
              </p14:cNvPr>
              <p14:cNvContentPartPr/>
              <p14:nvPr/>
            </p14:nvContentPartPr>
            <p14:xfrm>
              <a:off x="1990920" y="739600"/>
              <a:ext cx="299160" cy="327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2EB0AB-DB67-4B52-A067-C9BBA6E2130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72920" y="721960"/>
                <a:ext cx="3348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0E94E-EA3D-453F-9108-538261C67341}"/>
                  </a:ext>
                </a:extLst>
              </p14:cNvPr>
              <p14:cNvContentPartPr/>
              <p14:nvPr/>
            </p14:nvContentPartPr>
            <p14:xfrm>
              <a:off x="2440200" y="818440"/>
              <a:ext cx="150480" cy="239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0E94E-EA3D-453F-9108-538261C6734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22200" y="800440"/>
                <a:ext cx="1861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4832BF-2693-4F0C-803B-01E473FB1D15}"/>
                  </a:ext>
                </a:extLst>
              </p14:cNvPr>
              <p14:cNvContentPartPr/>
              <p14:nvPr/>
            </p14:nvContentPartPr>
            <p14:xfrm>
              <a:off x="2478720" y="731320"/>
              <a:ext cx="50760" cy="43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4832BF-2693-4F0C-803B-01E473FB1D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60720" y="713320"/>
                <a:ext cx="8640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9C921F8-79FB-4631-B2C2-62D0A9B84163}"/>
                  </a:ext>
                </a:extLst>
              </p14:cNvPr>
              <p14:cNvContentPartPr/>
              <p14:nvPr/>
            </p14:nvContentPartPr>
            <p14:xfrm>
              <a:off x="2742600" y="736360"/>
              <a:ext cx="272880" cy="409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9C921F8-79FB-4631-B2C2-62D0A9B8416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24960" y="718720"/>
                <a:ext cx="3085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A7E1C8-E8FB-405C-B96B-F494E9019ADD}"/>
                  </a:ext>
                </a:extLst>
              </p14:cNvPr>
              <p14:cNvContentPartPr/>
              <p14:nvPr/>
            </p14:nvContentPartPr>
            <p14:xfrm>
              <a:off x="3410760" y="904480"/>
              <a:ext cx="832680" cy="260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A7E1C8-E8FB-405C-B96B-F494E9019AD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92760" y="886840"/>
                <a:ext cx="8683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FA0187C-B4A0-4EEF-8C79-54499A76A03A}"/>
                  </a:ext>
                </a:extLst>
              </p14:cNvPr>
              <p14:cNvContentPartPr/>
              <p14:nvPr/>
            </p14:nvContentPartPr>
            <p14:xfrm>
              <a:off x="6491640" y="924280"/>
              <a:ext cx="110520" cy="151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FA0187C-B4A0-4EEF-8C79-54499A76A03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73640" y="906640"/>
                <a:ext cx="146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3529D68-1DF3-470A-A541-4F69AF046868}"/>
                  </a:ext>
                </a:extLst>
              </p14:cNvPr>
              <p14:cNvContentPartPr/>
              <p14:nvPr/>
            </p14:nvContentPartPr>
            <p14:xfrm>
              <a:off x="4637640" y="772000"/>
              <a:ext cx="172872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3529D68-1DF3-470A-A541-4F69AF04686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20000" y="754000"/>
                <a:ext cx="176436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44608D9-9782-4F49-B389-49902667C081}"/>
                  </a:ext>
                </a:extLst>
              </p14:cNvPr>
              <p14:cNvContentPartPr/>
              <p14:nvPr/>
            </p14:nvContentPartPr>
            <p14:xfrm>
              <a:off x="6867840" y="757960"/>
              <a:ext cx="1072080" cy="358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44608D9-9782-4F49-B389-49902667C08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49840" y="739960"/>
                <a:ext cx="11077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9103215-0757-4219-A180-A2506305E466}"/>
                  </a:ext>
                </a:extLst>
              </p14:cNvPr>
              <p14:cNvContentPartPr/>
              <p14:nvPr/>
            </p14:nvContentPartPr>
            <p14:xfrm>
              <a:off x="1741800" y="1265560"/>
              <a:ext cx="2402640" cy="390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9103215-0757-4219-A180-A2506305E46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24160" y="1247920"/>
                <a:ext cx="24382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C8AD7A2-8A25-493C-96EC-59A13E609584}"/>
                  </a:ext>
                </a:extLst>
              </p14:cNvPr>
              <p14:cNvContentPartPr/>
              <p14:nvPr/>
            </p14:nvContentPartPr>
            <p14:xfrm>
              <a:off x="1086600" y="1249360"/>
              <a:ext cx="427320" cy="366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C8AD7A2-8A25-493C-96EC-59A13E60958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68615" y="1231360"/>
                <a:ext cx="46293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E27D931-729C-41ED-A7FF-C7D7B46F24B7}"/>
                  </a:ext>
                </a:extLst>
              </p14:cNvPr>
              <p14:cNvContentPartPr/>
              <p14:nvPr/>
            </p14:nvContentPartPr>
            <p14:xfrm>
              <a:off x="263640" y="1259440"/>
              <a:ext cx="407160" cy="345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E27D931-729C-41ED-A7FF-C7D7B46F24B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6000" y="1241800"/>
                <a:ext cx="44280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2A622E2-8E8F-4D32-89F9-E03B481D30F4}"/>
                  </a:ext>
                </a:extLst>
              </p14:cNvPr>
              <p14:cNvContentPartPr/>
              <p14:nvPr/>
            </p14:nvContentPartPr>
            <p14:xfrm>
              <a:off x="8137920" y="761560"/>
              <a:ext cx="728640" cy="355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2A622E2-8E8F-4D32-89F9-E03B481D30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20271" y="743920"/>
                <a:ext cx="764298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6600C5F-F777-4824-8EF1-935AAD6B1325}"/>
                  </a:ext>
                </a:extLst>
              </p14:cNvPr>
              <p14:cNvContentPartPr/>
              <p14:nvPr/>
            </p14:nvContentPartPr>
            <p14:xfrm>
              <a:off x="4525680" y="1279960"/>
              <a:ext cx="21096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6600C5F-F777-4824-8EF1-935AAD6B132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08040" y="1262320"/>
                <a:ext cx="2466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7E8E8D8-440D-4B1B-9E68-382BF09491BD}"/>
                  </a:ext>
                </a:extLst>
              </p14:cNvPr>
              <p14:cNvContentPartPr/>
              <p14:nvPr/>
            </p14:nvContentPartPr>
            <p14:xfrm>
              <a:off x="4814040" y="1441240"/>
              <a:ext cx="174960" cy="388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7E8E8D8-440D-4B1B-9E68-382BF09491B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96400" y="1423600"/>
                <a:ext cx="21060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9AEB278-396A-4B70-AE78-46289999076B}"/>
                  </a:ext>
                </a:extLst>
              </p14:cNvPr>
              <p14:cNvContentPartPr/>
              <p14:nvPr/>
            </p14:nvContentPartPr>
            <p14:xfrm>
              <a:off x="5359440" y="1523680"/>
              <a:ext cx="4680" cy="64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9AEB278-396A-4B70-AE78-46289999076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341800" y="1506040"/>
                <a:ext cx="403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1687C7E-B625-4A09-BAD8-FA423B8C061A}"/>
                  </a:ext>
                </a:extLst>
              </p14:cNvPr>
              <p14:cNvContentPartPr/>
              <p14:nvPr/>
            </p14:nvContentPartPr>
            <p14:xfrm>
              <a:off x="5394720" y="1279960"/>
              <a:ext cx="8280" cy="12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1687C7E-B625-4A09-BAD8-FA423B8C061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76720" y="126232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C9B150E-8157-4CE6-9D5F-3F9632CC06F5}"/>
                  </a:ext>
                </a:extLst>
              </p14:cNvPr>
              <p14:cNvContentPartPr/>
              <p14:nvPr/>
            </p14:nvContentPartPr>
            <p14:xfrm>
              <a:off x="5455560" y="1469680"/>
              <a:ext cx="197640" cy="106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C9B150E-8157-4CE6-9D5F-3F9632CC06F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37920" y="1452040"/>
                <a:ext cx="2332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20DA63C-91AA-42DC-9700-8644AB67EEBA}"/>
                  </a:ext>
                </a:extLst>
              </p14:cNvPr>
              <p14:cNvContentPartPr/>
              <p14:nvPr/>
            </p14:nvContentPartPr>
            <p14:xfrm>
              <a:off x="5841840" y="1442320"/>
              <a:ext cx="10080" cy="1288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20DA63C-91AA-42DC-9700-8644AB67EEB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23840" y="1424680"/>
                <a:ext cx="457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2C2BF-2856-40C4-870B-FBC386562235}"/>
                  </a:ext>
                </a:extLst>
              </p14:cNvPr>
              <p14:cNvContentPartPr/>
              <p14:nvPr/>
            </p14:nvContentPartPr>
            <p14:xfrm>
              <a:off x="5811240" y="1320280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2C2BF-2856-40C4-870B-FBC38656223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3600" y="1302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23ED410-85A8-4640-971C-F4CE1F41F1A4}"/>
                  </a:ext>
                </a:extLst>
              </p14:cNvPr>
              <p14:cNvContentPartPr/>
              <p14:nvPr/>
            </p14:nvContentPartPr>
            <p14:xfrm>
              <a:off x="6014280" y="1218760"/>
              <a:ext cx="360" cy="344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23ED410-85A8-4640-971C-F4CE1F41F1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996640" y="1201120"/>
                <a:ext cx="360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747D90B-7FEF-4419-8A4F-D9244AD4BB9A}"/>
                  </a:ext>
                </a:extLst>
              </p14:cNvPr>
              <p14:cNvContentPartPr/>
              <p14:nvPr/>
            </p14:nvContentPartPr>
            <p14:xfrm>
              <a:off x="5912760" y="1422880"/>
              <a:ext cx="254160" cy="19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747D90B-7FEF-4419-8A4F-D9244AD4BB9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894760" y="140524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F3019EA-3E71-4B3B-8020-230EE32D14E7}"/>
                  </a:ext>
                </a:extLst>
              </p14:cNvPr>
              <p14:cNvContentPartPr/>
              <p14:nvPr/>
            </p14:nvContentPartPr>
            <p14:xfrm>
              <a:off x="6247920" y="1493080"/>
              <a:ext cx="8280" cy="244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F3019EA-3E71-4B3B-8020-230EE32D14E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229920" y="1475440"/>
                <a:ext cx="439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57E4732-BA19-4AA4-A8F9-8E6DD73912A5}"/>
                  </a:ext>
                </a:extLst>
              </p14:cNvPr>
              <p14:cNvContentPartPr/>
              <p14:nvPr/>
            </p14:nvContentPartPr>
            <p14:xfrm>
              <a:off x="6247920" y="1350880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57E4732-BA19-4AA4-A8F9-8E6DD73912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29920" y="1333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FD18649-28B7-4546-8262-A44F0D361328}"/>
                  </a:ext>
                </a:extLst>
              </p14:cNvPr>
              <p14:cNvContentPartPr/>
              <p14:nvPr/>
            </p14:nvContentPartPr>
            <p14:xfrm>
              <a:off x="6307680" y="1227400"/>
              <a:ext cx="509400" cy="318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FD18649-28B7-4546-8262-A44F0D36132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89680" y="1209400"/>
                <a:ext cx="5450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05A3A4D-92E3-47CC-8C02-50739AFB1006}"/>
                  </a:ext>
                </a:extLst>
              </p14:cNvPr>
              <p14:cNvContentPartPr/>
              <p14:nvPr/>
            </p14:nvContentPartPr>
            <p14:xfrm>
              <a:off x="7079160" y="1218760"/>
              <a:ext cx="1882080" cy="3470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05A3A4D-92E3-47CC-8C02-50739AFB100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61520" y="1201102"/>
                <a:ext cx="1917720" cy="3827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4830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DB9D36-F5D1-46FE-9E48-F063BC8405A2}"/>
                  </a:ext>
                </a:extLst>
              </p14:cNvPr>
              <p14:cNvContentPartPr/>
              <p14:nvPr/>
            </p14:nvContentPartPr>
            <p14:xfrm>
              <a:off x="666120" y="209320"/>
              <a:ext cx="249480" cy="390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DB9D36-F5D1-46FE-9E48-F063BC840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480" y="191320"/>
                <a:ext cx="2851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BEDF34-EDF1-4964-B292-EB2E7E54A4DB}"/>
                  </a:ext>
                </a:extLst>
              </p14:cNvPr>
              <p14:cNvContentPartPr/>
              <p14:nvPr/>
            </p14:nvContentPartPr>
            <p14:xfrm>
              <a:off x="1708320" y="273760"/>
              <a:ext cx="423360" cy="173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BEDF34-EDF1-4964-B292-EB2E7E54A4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0320" y="255760"/>
                <a:ext cx="4590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C1EFEB5-F235-4FF5-AD9C-D7F753C66A83}"/>
                  </a:ext>
                </a:extLst>
              </p14:cNvPr>
              <p14:cNvContentPartPr/>
              <p14:nvPr/>
            </p14:nvContentPartPr>
            <p14:xfrm>
              <a:off x="1023960" y="319840"/>
              <a:ext cx="393840" cy="17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C1EFEB5-F235-4FF5-AD9C-D7F753C66A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5944" y="302200"/>
                <a:ext cx="429513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7FA672F-75DC-4512-B7ED-415635076520}"/>
                  </a:ext>
                </a:extLst>
              </p14:cNvPr>
              <p14:cNvContentPartPr/>
              <p14:nvPr/>
            </p14:nvContentPartPr>
            <p14:xfrm>
              <a:off x="3878760" y="345040"/>
              <a:ext cx="2880" cy="7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7FA672F-75DC-4512-B7ED-4156350765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60760" y="327040"/>
                <a:ext cx="385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E61026A-CC2C-43A6-891D-04DB44D9E647}"/>
                  </a:ext>
                </a:extLst>
              </p14:cNvPr>
              <p14:cNvContentPartPr/>
              <p14:nvPr/>
            </p14:nvContentPartPr>
            <p14:xfrm>
              <a:off x="3860760" y="21292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E61026A-CC2C-43A6-891D-04DB44D9E6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2760" y="19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E6353F1-8769-4082-960B-57098D87E78F}"/>
                  </a:ext>
                </a:extLst>
              </p14:cNvPr>
              <p14:cNvContentPartPr/>
              <p14:nvPr/>
            </p14:nvContentPartPr>
            <p14:xfrm>
              <a:off x="3982440" y="121480"/>
              <a:ext cx="331560" cy="331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E6353F1-8769-4082-960B-57098D87E78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4440" y="103480"/>
                <a:ext cx="36720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789AFFE-4E16-4279-8B50-567020C1EC2D}"/>
                  </a:ext>
                </a:extLst>
              </p14:cNvPr>
              <p14:cNvContentPartPr/>
              <p14:nvPr/>
            </p14:nvContentPartPr>
            <p14:xfrm>
              <a:off x="3347400" y="304360"/>
              <a:ext cx="438480" cy="172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89AFFE-4E16-4279-8B50-567020C1EC2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29760" y="286720"/>
                <a:ext cx="4741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D01A80E-1F94-4C30-8F07-995320A811AE}"/>
                  </a:ext>
                </a:extLst>
              </p14:cNvPr>
              <p14:cNvContentPartPr/>
              <p14:nvPr/>
            </p14:nvContentPartPr>
            <p14:xfrm>
              <a:off x="2420400" y="307600"/>
              <a:ext cx="691560" cy="150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D01A80E-1F94-4C30-8F07-995320A811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02751" y="289600"/>
                <a:ext cx="727219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7690AFB-0F83-4F8B-A941-1FF3985B8161}"/>
                  </a:ext>
                </a:extLst>
              </p14:cNvPr>
              <p14:cNvContentPartPr/>
              <p14:nvPr/>
            </p14:nvContentPartPr>
            <p14:xfrm>
              <a:off x="4641960" y="134080"/>
              <a:ext cx="312840" cy="595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7690AFB-0F83-4F8B-A941-1FF3985B81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23960" y="116440"/>
                <a:ext cx="34848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95E4B26-830B-42E7-9570-FC339C34892B}"/>
                  </a:ext>
                </a:extLst>
              </p14:cNvPr>
              <p14:cNvContentPartPr/>
              <p14:nvPr/>
            </p14:nvContentPartPr>
            <p14:xfrm>
              <a:off x="5822760" y="426400"/>
              <a:ext cx="110520" cy="151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95E4B26-830B-42E7-9570-FC339C34892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05120" y="408400"/>
                <a:ext cx="146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6B195E0-B73E-4099-9319-7D209BD29F14}"/>
                  </a:ext>
                </a:extLst>
              </p14:cNvPr>
              <p14:cNvContentPartPr/>
              <p14:nvPr/>
            </p14:nvContentPartPr>
            <p14:xfrm>
              <a:off x="5069280" y="320200"/>
              <a:ext cx="618840" cy="421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6B195E0-B73E-4099-9319-7D209BD29F1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51630" y="302560"/>
                <a:ext cx="654501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FA08AA1-C523-4E76-8DA1-DBA8C9967FBC}"/>
                  </a:ext>
                </a:extLst>
              </p14:cNvPr>
              <p14:cNvContentPartPr/>
              <p14:nvPr/>
            </p14:nvContentPartPr>
            <p14:xfrm>
              <a:off x="6032280" y="202840"/>
              <a:ext cx="2959560" cy="514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FA08AA1-C523-4E76-8DA1-DBA8C9967F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14638" y="185200"/>
                <a:ext cx="2995204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1EE275-28A4-4CD4-988E-A450A551FEEA}"/>
                  </a:ext>
                </a:extLst>
              </p14:cNvPr>
              <p14:cNvContentPartPr/>
              <p14:nvPr/>
            </p14:nvContentPartPr>
            <p14:xfrm>
              <a:off x="416280" y="639880"/>
              <a:ext cx="1155960" cy="346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1EE275-28A4-4CD4-988E-A450A551FEE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280" y="621880"/>
                <a:ext cx="119160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2EB0AB-DB67-4B52-A067-C9BBA6E21303}"/>
                  </a:ext>
                </a:extLst>
              </p14:cNvPr>
              <p14:cNvContentPartPr/>
              <p14:nvPr/>
            </p14:nvContentPartPr>
            <p14:xfrm>
              <a:off x="1990920" y="739600"/>
              <a:ext cx="299160" cy="327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2EB0AB-DB67-4B52-A067-C9BBA6E2130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72920" y="721960"/>
                <a:ext cx="3348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0E94E-EA3D-453F-9108-538261C67341}"/>
                  </a:ext>
                </a:extLst>
              </p14:cNvPr>
              <p14:cNvContentPartPr/>
              <p14:nvPr/>
            </p14:nvContentPartPr>
            <p14:xfrm>
              <a:off x="2440200" y="818440"/>
              <a:ext cx="150480" cy="239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0E94E-EA3D-453F-9108-538261C6734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22200" y="800440"/>
                <a:ext cx="1861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4832BF-2693-4F0C-803B-01E473FB1D15}"/>
                  </a:ext>
                </a:extLst>
              </p14:cNvPr>
              <p14:cNvContentPartPr/>
              <p14:nvPr/>
            </p14:nvContentPartPr>
            <p14:xfrm>
              <a:off x="2478720" y="731320"/>
              <a:ext cx="50760" cy="43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4832BF-2693-4F0C-803B-01E473FB1D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60720" y="713320"/>
                <a:ext cx="8640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9C921F8-79FB-4631-B2C2-62D0A9B84163}"/>
                  </a:ext>
                </a:extLst>
              </p14:cNvPr>
              <p14:cNvContentPartPr/>
              <p14:nvPr/>
            </p14:nvContentPartPr>
            <p14:xfrm>
              <a:off x="2742600" y="736360"/>
              <a:ext cx="272880" cy="409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9C921F8-79FB-4631-B2C2-62D0A9B8416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24960" y="718720"/>
                <a:ext cx="3085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A7E1C8-E8FB-405C-B96B-F494E9019ADD}"/>
                  </a:ext>
                </a:extLst>
              </p14:cNvPr>
              <p14:cNvContentPartPr/>
              <p14:nvPr/>
            </p14:nvContentPartPr>
            <p14:xfrm>
              <a:off x="3410760" y="904480"/>
              <a:ext cx="832680" cy="260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A7E1C8-E8FB-405C-B96B-F494E9019AD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92760" y="886840"/>
                <a:ext cx="8683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FA0187C-B4A0-4EEF-8C79-54499A76A03A}"/>
                  </a:ext>
                </a:extLst>
              </p14:cNvPr>
              <p14:cNvContentPartPr/>
              <p14:nvPr/>
            </p14:nvContentPartPr>
            <p14:xfrm>
              <a:off x="6491640" y="924280"/>
              <a:ext cx="110520" cy="151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FA0187C-B4A0-4EEF-8C79-54499A76A03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73640" y="906640"/>
                <a:ext cx="146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3529D68-1DF3-470A-A541-4F69AF046868}"/>
                  </a:ext>
                </a:extLst>
              </p14:cNvPr>
              <p14:cNvContentPartPr/>
              <p14:nvPr/>
            </p14:nvContentPartPr>
            <p14:xfrm>
              <a:off x="4637640" y="772000"/>
              <a:ext cx="172872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3529D68-1DF3-470A-A541-4F69AF04686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20000" y="754000"/>
                <a:ext cx="176436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44608D9-9782-4F49-B389-49902667C081}"/>
                  </a:ext>
                </a:extLst>
              </p14:cNvPr>
              <p14:cNvContentPartPr/>
              <p14:nvPr/>
            </p14:nvContentPartPr>
            <p14:xfrm>
              <a:off x="6867840" y="757960"/>
              <a:ext cx="1072080" cy="358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44608D9-9782-4F49-B389-49902667C08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49840" y="739960"/>
                <a:ext cx="11077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9103215-0757-4219-A180-A2506305E466}"/>
                  </a:ext>
                </a:extLst>
              </p14:cNvPr>
              <p14:cNvContentPartPr/>
              <p14:nvPr/>
            </p14:nvContentPartPr>
            <p14:xfrm>
              <a:off x="1741800" y="1265560"/>
              <a:ext cx="2402640" cy="390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9103215-0757-4219-A180-A2506305E46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24160" y="1247920"/>
                <a:ext cx="24382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C8AD7A2-8A25-493C-96EC-59A13E609584}"/>
                  </a:ext>
                </a:extLst>
              </p14:cNvPr>
              <p14:cNvContentPartPr/>
              <p14:nvPr/>
            </p14:nvContentPartPr>
            <p14:xfrm>
              <a:off x="1086600" y="1249360"/>
              <a:ext cx="427320" cy="366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C8AD7A2-8A25-493C-96EC-59A13E60958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68615" y="1231360"/>
                <a:ext cx="46293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E27D931-729C-41ED-A7FF-C7D7B46F24B7}"/>
                  </a:ext>
                </a:extLst>
              </p14:cNvPr>
              <p14:cNvContentPartPr/>
              <p14:nvPr/>
            </p14:nvContentPartPr>
            <p14:xfrm>
              <a:off x="263640" y="1259440"/>
              <a:ext cx="407160" cy="345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E27D931-729C-41ED-A7FF-C7D7B46F24B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6000" y="1241800"/>
                <a:ext cx="44280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2A622E2-8E8F-4D32-89F9-E03B481D30F4}"/>
                  </a:ext>
                </a:extLst>
              </p14:cNvPr>
              <p14:cNvContentPartPr/>
              <p14:nvPr/>
            </p14:nvContentPartPr>
            <p14:xfrm>
              <a:off x="8137920" y="761560"/>
              <a:ext cx="728640" cy="355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2A622E2-8E8F-4D32-89F9-E03B481D30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20271" y="743920"/>
                <a:ext cx="764298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6600C5F-F777-4824-8EF1-935AAD6B1325}"/>
                  </a:ext>
                </a:extLst>
              </p14:cNvPr>
              <p14:cNvContentPartPr/>
              <p14:nvPr/>
            </p14:nvContentPartPr>
            <p14:xfrm>
              <a:off x="4525680" y="1279960"/>
              <a:ext cx="21096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6600C5F-F777-4824-8EF1-935AAD6B132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08040" y="1262320"/>
                <a:ext cx="2466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7E8E8D8-440D-4B1B-9E68-382BF09491BD}"/>
                  </a:ext>
                </a:extLst>
              </p14:cNvPr>
              <p14:cNvContentPartPr/>
              <p14:nvPr/>
            </p14:nvContentPartPr>
            <p14:xfrm>
              <a:off x="4814040" y="1441240"/>
              <a:ext cx="174960" cy="388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7E8E8D8-440D-4B1B-9E68-382BF09491B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96400" y="1423600"/>
                <a:ext cx="21060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9AEB278-396A-4B70-AE78-46289999076B}"/>
                  </a:ext>
                </a:extLst>
              </p14:cNvPr>
              <p14:cNvContentPartPr/>
              <p14:nvPr/>
            </p14:nvContentPartPr>
            <p14:xfrm>
              <a:off x="5359440" y="1523680"/>
              <a:ext cx="4680" cy="64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9AEB278-396A-4B70-AE78-46289999076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341800" y="1506040"/>
                <a:ext cx="403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1687C7E-B625-4A09-BAD8-FA423B8C061A}"/>
                  </a:ext>
                </a:extLst>
              </p14:cNvPr>
              <p14:cNvContentPartPr/>
              <p14:nvPr/>
            </p14:nvContentPartPr>
            <p14:xfrm>
              <a:off x="5394720" y="1279960"/>
              <a:ext cx="8280" cy="12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1687C7E-B625-4A09-BAD8-FA423B8C061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76720" y="126232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C9B150E-8157-4CE6-9D5F-3F9632CC06F5}"/>
                  </a:ext>
                </a:extLst>
              </p14:cNvPr>
              <p14:cNvContentPartPr/>
              <p14:nvPr/>
            </p14:nvContentPartPr>
            <p14:xfrm>
              <a:off x="5455560" y="1469680"/>
              <a:ext cx="197640" cy="106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C9B150E-8157-4CE6-9D5F-3F9632CC06F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37920" y="1452040"/>
                <a:ext cx="2332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20DA63C-91AA-42DC-9700-8644AB67EEBA}"/>
                  </a:ext>
                </a:extLst>
              </p14:cNvPr>
              <p14:cNvContentPartPr/>
              <p14:nvPr/>
            </p14:nvContentPartPr>
            <p14:xfrm>
              <a:off x="5841840" y="1442320"/>
              <a:ext cx="10080" cy="1288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20DA63C-91AA-42DC-9700-8644AB67EEB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23840" y="1424680"/>
                <a:ext cx="457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2C2BF-2856-40C4-870B-FBC386562235}"/>
                  </a:ext>
                </a:extLst>
              </p14:cNvPr>
              <p14:cNvContentPartPr/>
              <p14:nvPr/>
            </p14:nvContentPartPr>
            <p14:xfrm>
              <a:off x="5811240" y="1320280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2C2BF-2856-40C4-870B-FBC38656223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3600" y="1302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23ED410-85A8-4640-971C-F4CE1F41F1A4}"/>
                  </a:ext>
                </a:extLst>
              </p14:cNvPr>
              <p14:cNvContentPartPr/>
              <p14:nvPr/>
            </p14:nvContentPartPr>
            <p14:xfrm>
              <a:off x="6014280" y="1218760"/>
              <a:ext cx="360" cy="344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23ED410-85A8-4640-971C-F4CE1F41F1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996640" y="1201120"/>
                <a:ext cx="360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747D90B-7FEF-4419-8A4F-D9244AD4BB9A}"/>
                  </a:ext>
                </a:extLst>
              </p14:cNvPr>
              <p14:cNvContentPartPr/>
              <p14:nvPr/>
            </p14:nvContentPartPr>
            <p14:xfrm>
              <a:off x="5912760" y="1422880"/>
              <a:ext cx="254160" cy="19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747D90B-7FEF-4419-8A4F-D9244AD4BB9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894760" y="140524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F3019EA-3E71-4B3B-8020-230EE32D14E7}"/>
                  </a:ext>
                </a:extLst>
              </p14:cNvPr>
              <p14:cNvContentPartPr/>
              <p14:nvPr/>
            </p14:nvContentPartPr>
            <p14:xfrm>
              <a:off x="6247920" y="1493080"/>
              <a:ext cx="8280" cy="244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F3019EA-3E71-4B3B-8020-230EE32D14E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229920" y="1475440"/>
                <a:ext cx="439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57E4732-BA19-4AA4-A8F9-8E6DD73912A5}"/>
                  </a:ext>
                </a:extLst>
              </p14:cNvPr>
              <p14:cNvContentPartPr/>
              <p14:nvPr/>
            </p14:nvContentPartPr>
            <p14:xfrm>
              <a:off x="6247920" y="1350880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57E4732-BA19-4AA4-A8F9-8E6DD73912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29920" y="1333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FD18649-28B7-4546-8262-A44F0D361328}"/>
                  </a:ext>
                </a:extLst>
              </p14:cNvPr>
              <p14:cNvContentPartPr/>
              <p14:nvPr/>
            </p14:nvContentPartPr>
            <p14:xfrm>
              <a:off x="6307680" y="1227400"/>
              <a:ext cx="509400" cy="318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FD18649-28B7-4546-8262-A44F0D36132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89680" y="1209400"/>
                <a:ext cx="5450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05A3A4D-92E3-47CC-8C02-50739AFB1006}"/>
                  </a:ext>
                </a:extLst>
              </p14:cNvPr>
              <p14:cNvContentPartPr/>
              <p14:nvPr/>
            </p14:nvContentPartPr>
            <p14:xfrm>
              <a:off x="7079160" y="1218760"/>
              <a:ext cx="1882080" cy="3470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05A3A4D-92E3-47CC-8C02-50739AFB100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61520" y="1201102"/>
                <a:ext cx="1917720" cy="382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46D5444-7450-4FF3-B854-B9C966FBB241}"/>
                  </a:ext>
                </a:extLst>
              </p14:cNvPr>
              <p14:cNvContentPartPr/>
              <p14:nvPr/>
            </p14:nvContentPartPr>
            <p14:xfrm>
              <a:off x="1574400" y="2001040"/>
              <a:ext cx="1913400" cy="515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46D5444-7450-4FF3-B854-B9C966FBB24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56400" y="1983400"/>
                <a:ext cx="194904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7FE2A93-7660-435A-B4B2-F3ED2B5B0D24}"/>
                  </a:ext>
                </a:extLst>
              </p14:cNvPr>
              <p14:cNvContentPartPr/>
              <p14:nvPr/>
            </p14:nvContentPartPr>
            <p14:xfrm>
              <a:off x="225840" y="1889080"/>
              <a:ext cx="1083600" cy="518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7FE2A93-7660-435A-B4B2-F3ED2B5B0D2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08200" y="1871440"/>
                <a:ext cx="111924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DEA1B95-126C-4895-B532-FBA9CEE8F440}"/>
                  </a:ext>
                </a:extLst>
              </p14:cNvPr>
              <p14:cNvContentPartPr/>
              <p14:nvPr/>
            </p14:nvContentPartPr>
            <p14:xfrm>
              <a:off x="4996560" y="2224600"/>
              <a:ext cx="132480" cy="151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DEA1B95-126C-4895-B532-FBA9CEE8F44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78560" y="2206960"/>
                <a:ext cx="1681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682BFBB-D211-4153-8FF0-BAF6D1DF3C96}"/>
                  </a:ext>
                </a:extLst>
              </p14:cNvPr>
              <p14:cNvContentPartPr/>
              <p14:nvPr/>
            </p14:nvContentPartPr>
            <p14:xfrm>
              <a:off x="5222280" y="2214160"/>
              <a:ext cx="153720" cy="172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682BFBB-D211-4153-8FF0-BAF6D1DF3C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04280" y="2196160"/>
                <a:ext cx="1893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C856B96-940E-424A-B582-2B56584DC5A0}"/>
                  </a:ext>
                </a:extLst>
              </p14:cNvPr>
              <p14:cNvContentPartPr/>
              <p14:nvPr/>
            </p14:nvContentPartPr>
            <p14:xfrm>
              <a:off x="5445480" y="2205520"/>
              <a:ext cx="144360" cy="115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C856B96-940E-424A-B582-2B56584DC5A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427480" y="2187880"/>
                <a:ext cx="1800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BD191B-855F-46AE-8E07-A8A2D4F357C5}"/>
                  </a:ext>
                </a:extLst>
              </p14:cNvPr>
              <p14:cNvContentPartPr/>
              <p14:nvPr/>
            </p14:nvContentPartPr>
            <p14:xfrm>
              <a:off x="5698560" y="1868920"/>
              <a:ext cx="21240" cy="455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BD191B-855F-46AE-8E07-A8A2D4F357C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80920" y="1851280"/>
                <a:ext cx="5688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46DA853-8234-45C9-ABF8-F7C21B0E190B}"/>
                  </a:ext>
                </a:extLst>
              </p14:cNvPr>
              <p14:cNvContentPartPr/>
              <p14:nvPr/>
            </p14:nvContentPartPr>
            <p14:xfrm>
              <a:off x="5818440" y="1910680"/>
              <a:ext cx="205920" cy="371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46DA853-8234-45C9-ABF8-F7C21B0E190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00800" y="1893040"/>
                <a:ext cx="2415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71AE88E-DCAE-46FE-AD68-2A6A12D5F241}"/>
                  </a:ext>
                </a:extLst>
              </p14:cNvPr>
              <p14:cNvContentPartPr/>
              <p14:nvPr/>
            </p14:nvContentPartPr>
            <p14:xfrm>
              <a:off x="6339000" y="1940200"/>
              <a:ext cx="240120" cy="323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71AE88E-DCAE-46FE-AD68-2A6A12D5F24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321360" y="1922200"/>
                <a:ext cx="2757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0DEA11F-33EE-45F0-BB97-42C136D0D34E}"/>
                  </a:ext>
                </a:extLst>
              </p14:cNvPr>
              <p14:cNvContentPartPr/>
              <p14:nvPr/>
            </p14:nvContentPartPr>
            <p14:xfrm>
              <a:off x="6634200" y="2111200"/>
              <a:ext cx="149400" cy="174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0DEA11F-33EE-45F0-BB97-42C136D0D34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616560" y="2093560"/>
                <a:ext cx="1850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0FCDC26-F2A3-4D9D-8296-1C0240C67230}"/>
                  </a:ext>
                </a:extLst>
              </p14:cNvPr>
              <p14:cNvContentPartPr/>
              <p14:nvPr/>
            </p14:nvContentPartPr>
            <p14:xfrm>
              <a:off x="7030560" y="1942360"/>
              <a:ext cx="1107360" cy="353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0FCDC26-F2A3-4D9D-8296-1C0240C6723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12560" y="1924378"/>
                <a:ext cx="1143000" cy="389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01A0A95-7C34-4EB2-83E6-3FC72C958E2A}"/>
                  </a:ext>
                </a:extLst>
              </p14:cNvPr>
              <p14:cNvContentPartPr/>
              <p14:nvPr/>
            </p14:nvContentPartPr>
            <p14:xfrm>
              <a:off x="345000" y="2582080"/>
              <a:ext cx="1331640" cy="4467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01A0A95-7C34-4EB2-83E6-3FC72C958E2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27360" y="2564080"/>
                <a:ext cx="136728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64F245B-30F0-4417-A4A5-78AE5A405D69}"/>
                  </a:ext>
                </a:extLst>
              </p14:cNvPr>
              <p14:cNvContentPartPr/>
              <p14:nvPr/>
            </p14:nvContentPartPr>
            <p14:xfrm>
              <a:off x="3331200" y="2610880"/>
              <a:ext cx="31680" cy="3654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64F245B-30F0-4417-A4A5-78AE5A405D6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313200" y="2593240"/>
                <a:ext cx="673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E9A926E-F621-49CF-AFB6-AC626ADD47F5}"/>
                  </a:ext>
                </a:extLst>
              </p14:cNvPr>
              <p14:cNvContentPartPr/>
              <p14:nvPr/>
            </p14:nvContentPartPr>
            <p14:xfrm>
              <a:off x="1920000" y="2732560"/>
              <a:ext cx="1259280" cy="230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E9A926E-F621-49CF-AFB6-AC626ADD47F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902005" y="2714920"/>
                <a:ext cx="129491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5EE7B61-B388-4C83-9C6D-03B67B0AB699}"/>
                  </a:ext>
                </a:extLst>
              </p14:cNvPr>
              <p14:cNvContentPartPr/>
              <p14:nvPr/>
            </p14:nvContentPartPr>
            <p14:xfrm>
              <a:off x="3669600" y="2232520"/>
              <a:ext cx="1000440" cy="9061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5EE7B61-B388-4C83-9C6D-03B67B0AB69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51606" y="2214527"/>
                <a:ext cx="1036067" cy="9417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7540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DB9D36-F5D1-46FE-9E48-F063BC8405A2}"/>
                  </a:ext>
                </a:extLst>
              </p14:cNvPr>
              <p14:cNvContentPartPr/>
              <p14:nvPr/>
            </p14:nvContentPartPr>
            <p14:xfrm>
              <a:off x="666120" y="209320"/>
              <a:ext cx="249480" cy="390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DB9D36-F5D1-46FE-9E48-F063BC840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480" y="191320"/>
                <a:ext cx="2851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BEDF34-EDF1-4964-B292-EB2E7E54A4DB}"/>
                  </a:ext>
                </a:extLst>
              </p14:cNvPr>
              <p14:cNvContentPartPr/>
              <p14:nvPr/>
            </p14:nvContentPartPr>
            <p14:xfrm>
              <a:off x="1708320" y="273760"/>
              <a:ext cx="423360" cy="173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BEDF34-EDF1-4964-B292-EB2E7E54A4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0320" y="255760"/>
                <a:ext cx="4590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C1EFEB5-F235-4FF5-AD9C-D7F753C66A83}"/>
                  </a:ext>
                </a:extLst>
              </p14:cNvPr>
              <p14:cNvContentPartPr/>
              <p14:nvPr/>
            </p14:nvContentPartPr>
            <p14:xfrm>
              <a:off x="1023960" y="319840"/>
              <a:ext cx="393840" cy="17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C1EFEB5-F235-4FF5-AD9C-D7F753C66A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5944" y="302200"/>
                <a:ext cx="429513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7FA672F-75DC-4512-B7ED-415635076520}"/>
                  </a:ext>
                </a:extLst>
              </p14:cNvPr>
              <p14:cNvContentPartPr/>
              <p14:nvPr/>
            </p14:nvContentPartPr>
            <p14:xfrm>
              <a:off x="3878760" y="345040"/>
              <a:ext cx="2880" cy="7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7FA672F-75DC-4512-B7ED-4156350765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60760" y="327040"/>
                <a:ext cx="385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E61026A-CC2C-43A6-891D-04DB44D9E647}"/>
                  </a:ext>
                </a:extLst>
              </p14:cNvPr>
              <p14:cNvContentPartPr/>
              <p14:nvPr/>
            </p14:nvContentPartPr>
            <p14:xfrm>
              <a:off x="3860760" y="21292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E61026A-CC2C-43A6-891D-04DB44D9E6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2760" y="19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E6353F1-8769-4082-960B-57098D87E78F}"/>
                  </a:ext>
                </a:extLst>
              </p14:cNvPr>
              <p14:cNvContentPartPr/>
              <p14:nvPr/>
            </p14:nvContentPartPr>
            <p14:xfrm>
              <a:off x="3982440" y="121480"/>
              <a:ext cx="331560" cy="331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E6353F1-8769-4082-960B-57098D87E78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4440" y="103480"/>
                <a:ext cx="36720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789AFFE-4E16-4279-8B50-567020C1EC2D}"/>
                  </a:ext>
                </a:extLst>
              </p14:cNvPr>
              <p14:cNvContentPartPr/>
              <p14:nvPr/>
            </p14:nvContentPartPr>
            <p14:xfrm>
              <a:off x="3347400" y="304360"/>
              <a:ext cx="438480" cy="172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89AFFE-4E16-4279-8B50-567020C1EC2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29760" y="286720"/>
                <a:ext cx="4741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D01A80E-1F94-4C30-8F07-995320A811AE}"/>
                  </a:ext>
                </a:extLst>
              </p14:cNvPr>
              <p14:cNvContentPartPr/>
              <p14:nvPr/>
            </p14:nvContentPartPr>
            <p14:xfrm>
              <a:off x="2420400" y="307600"/>
              <a:ext cx="691560" cy="150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D01A80E-1F94-4C30-8F07-995320A811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02751" y="289600"/>
                <a:ext cx="727219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7690AFB-0F83-4F8B-A941-1FF3985B8161}"/>
                  </a:ext>
                </a:extLst>
              </p14:cNvPr>
              <p14:cNvContentPartPr/>
              <p14:nvPr/>
            </p14:nvContentPartPr>
            <p14:xfrm>
              <a:off x="4641960" y="134080"/>
              <a:ext cx="312840" cy="595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7690AFB-0F83-4F8B-A941-1FF3985B81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23960" y="116440"/>
                <a:ext cx="34848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95E4B26-830B-42E7-9570-FC339C34892B}"/>
                  </a:ext>
                </a:extLst>
              </p14:cNvPr>
              <p14:cNvContentPartPr/>
              <p14:nvPr/>
            </p14:nvContentPartPr>
            <p14:xfrm>
              <a:off x="5822760" y="426400"/>
              <a:ext cx="110520" cy="151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95E4B26-830B-42E7-9570-FC339C34892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05120" y="408400"/>
                <a:ext cx="146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6B195E0-B73E-4099-9319-7D209BD29F14}"/>
                  </a:ext>
                </a:extLst>
              </p14:cNvPr>
              <p14:cNvContentPartPr/>
              <p14:nvPr/>
            </p14:nvContentPartPr>
            <p14:xfrm>
              <a:off x="5069280" y="320200"/>
              <a:ext cx="618840" cy="421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6B195E0-B73E-4099-9319-7D209BD29F1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51630" y="302560"/>
                <a:ext cx="654501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FA08AA1-C523-4E76-8DA1-DBA8C9967FBC}"/>
                  </a:ext>
                </a:extLst>
              </p14:cNvPr>
              <p14:cNvContentPartPr/>
              <p14:nvPr/>
            </p14:nvContentPartPr>
            <p14:xfrm>
              <a:off x="6032280" y="202840"/>
              <a:ext cx="2959560" cy="514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FA08AA1-C523-4E76-8DA1-DBA8C9967F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14638" y="185200"/>
                <a:ext cx="2995204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1EE275-28A4-4CD4-988E-A450A551FEEA}"/>
                  </a:ext>
                </a:extLst>
              </p14:cNvPr>
              <p14:cNvContentPartPr/>
              <p14:nvPr/>
            </p14:nvContentPartPr>
            <p14:xfrm>
              <a:off x="416280" y="639880"/>
              <a:ext cx="1155960" cy="346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1EE275-28A4-4CD4-988E-A450A551FEE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280" y="621880"/>
                <a:ext cx="119160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2EB0AB-DB67-4B52-A067-C9BBA6E21303}"/>
                  </a:ext>
                </a:extLst>
              </p14:cNvPr>
              <p14:cNvContentPartPr/>
              <p14:nvPr/>
            </p14:nvContentPartPr>
            <p14:xfrm>
              <a:off x="1990920" y="739600"/>
              <a:ext cx="299160" cy="327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2EB0AB-DB67-4B52-A067-C9BBA6E2130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72920" y="721960"/>
                <a:ext cx="3348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0E94E-EA3D-453F-9108-538261C67341}"/>
                  </a:ext>
                </a:extLst>
              </p14:cNvPr>
              <p14:cNvContentPartPr/>
              <p14:nvPr/>
            </p14:nvContentPartPr>
            <p14:xfrm>
              <a:off x="2440200" y="818440"/>
              <a:ext cx="150480" cy="239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0E94E-EA3D-453F-9108-538261C6734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22200" y="800440"/>
                <a:ext cx="1861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4832BF-2693-4F0C-803B-01E473FB1D15}"/>
                  </a:ext>
                </a:extLst>
              </p14:cNvPr>
              <p14:cNvContentPartPr/>
              <p14:nvPr/>
            </p14:nvContentPartPr>
            <p14:xfrm>
              <a:off x="2478720" y="731320"/>
              <a:ext cx="50760" cy="43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4832BF-2693-4F0C-803B-01E473FB1D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60720" y="713320"/>
                <a:ext cx="8640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9C921F8-79FB-4631-B2C2-62D0A9B84163}"/>
                  </a:ext>
                </a:extLst>
              </p14:cNvPr>
              <p14:cNvContentPartPr/>
              <p14:nvPr/>
            </p14:nvContentPartPr>
            <p14:xfrm>
              <a:off x="2742600" y="736360"/>
              <a:ext cx="272880" cy="409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9C921F8-79FB-4631-B2C2-62D0A9B8416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24960" y="718720"/>
                <a:ext cx="3085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A7E1C8-E8FB-405C-B96B-F494E9019ADD}"/>
                  </a:ext>
                </a:extLst>
              </p14:cNvPr>
              <p14:cNvContentPartPr/>
              <p14:nvPr/>
            </p14:nvContentPartPr>
            <p14:xfrm>
              <a:off x="3410760" y="904480"/>
              <a:ext cx="832680" cy="260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A7E1C8-E8FB-405C-B96B-F494E9019AD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92760" y="886840"/>
                <a:ext cx="8683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FA0187C-B4A0-4EEF-8C79-54499A76A03A}"/>
                  </a:ext>
                </a:extLst>
              </p14:cNvPr>
              <p14:cNvContentPartPr/>
              <p14:nvPr/>
            </p14:nvContentPartPr>
            <p14:xfrm>
              <a:off x="6491640" y="924280"/>
              <a:ext cx="110520" cy="151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FA0187C-B4A0-4EEF-8C79-54499A76A03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73640" y="906640"/>
                <a:ext cx="146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3529D68-1DF3-470A-A541-4F69AF046868}"/>
                  </a:ext>
                </a:extLst>
              </p14:cNvPr>
              <p14:cNvContentPartPr/>
              <p14:nvPr/>
            </p14:nvContentPartPr>
            <p14:xfrm>
              <a:off x="4637640" y="772000"/>
              <a:ext cx="172872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3529D68-1DF3-470A-A541-4F69AF04686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20000" y="754000"/>
                <a:ext cx="176436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44608D9-9782-4F49-B389-49902667C081}"/>
                  </a:ext>
                </a:extLst>
              </p14:cNvPr>
              <p14:cNvContentPartPr/>
              <p14:nvPr/>
            </p14:nvContentPartPr>
            <p14:xfrm>
              <a:off x="6867840" y="757960"/>
              <a:ext cx="1072080" cy="358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44608D9-9782-4F49-B389-49902667C08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49840" y="739960"/>
                <a:ext cx="11077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9103215-0757-4219-A180-A2506305E466}"/>
                  </a:ext>
                </a:extLst>
              </p14:cNvPr>
              <p14:cNvContentPartPr/>
              <p14:nvPr/>
            </p14:nvContentPartPr>
            <p14:xfrm>
              <a:off x="1741800" y="1265560"/>
              <a:ext cx="2402640" cy="390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9103215-0757-4219-A180-A2506305E46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24160" y="1247920"/>
                <a:ext cx="24382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C8AD7A2-8A25-493C-96EC-59A13E609584}"/>
                  </a:ext>
                </a:extLst>
              </p14:cNvPr>
              <p14:cNvContentPartPr/>
              <p14:nvPr/>
            </p14:nvContentPartPr>
            <p14:xfrm>
              <a:off x="1086600" y="1249360"/>
              <a:ext cx="427320" cy="366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C8AD7A2-8A25-493C-96EC-59A13E60958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68615" y="1231360"/>
                <a:ext cx="46293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E27D931-729C-41ED-A7FF-C7D7B46F24B7}"/>
                  </a:ext>
                </a:extLst>
              </p14:cNvPr>
              <p14:cNvContentPartPr/>
              <p14:nvPr/>
            </p14:nvContentPartPr>
            <p14:xfrm>
              <a:off x="263640" y="1259440"/>
              <a:ext cx="407160" cy="345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E27D931-729C-41ED-A7FF-C7D7B46F24B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6000" y="1241800"/>
                <a:ext cx="44280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2A622E2-8E8F-4D32-89F9-E03B481D30F4}"/>
                  </a:ext>
                </a:extLst>
              </p14:cNvPr>
              <p14:cNvContentPartPr/>
              <p14:nvPr/>
            </p14:nvContentPartPr>
            <p14:xfrm>
              <a:off x="8137920" y="761560"/>
              <a:ext cx="728640" cy="355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2A622E2-8E8F-4D32-89F9-E03B481D30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20271" y="743920"/>
                <a:ext cx="764298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6600C5F-F777-4824-8EF1-935AAD6B1325}"/>
                  </a:ext>
                </a:extLst>
              </p14:cNvPr>
              <p14:cNvContentPartPr/>
              <p14:nvPr/>
            </p14:nvContentPartPr>
            <p14:xfrm>
              <a:off x="4525680" y="1279960"/>
              <a:ext cx="21096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6600C5F-F777-4824-8EF1-935AAD6B132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08040" y="1262320"/>
                <a:ext cx="2466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7E8E8D8-440D-4B1B-9E68-382BF09491BD}"/>
                  </a:ext>
                </a:extLst>
              </p14:cNvPr>
              <p14:cNvContentPartPr/>
              <p14:nvPr/>
            </p14:nvContentPartPr>
            <p14:xfrm>
              <a:off x="4814040" y="1441240"/>
              <a:ext cx="174960" cy="388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7E8E8D8-440D-4B1B-9E68-382BF09491B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96400" y="1423600"/>
                <a:ext cx="21060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9AEB278-396A-4B70-AE78-46289999076B}"/>
                  </a:ext>
                </a:extLst>
              </p14:cNvPr>
              <p14:cNvContentPartPr/>
              <p14:nvPr/>
            </p14:nvContentPartPr>
            <p14:xfrm>
              <a:off x="5359440" y="1523680"/>
              <a:ext cx="4680" cy="64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9AEB278-396A-4B70-AE78-46289999076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341800" y="1506040"/>
                <a:ext cx="403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1687C7E-B625-4A09-BAD8-FA423B8C061A}"/>
                  </a:ext>
                </a:extLst>
              </p14:cNvPr>
              <p14:cNvContentPartPr/>
              <p14:nvPr/>
            </p14:nvContentPartPr>
            <p14:xfrm>
              <a:off x="5394720" y="1279960"/>
              <a:ext cx="8280" cy="12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1687C7E-B625-4A09-BAD8-FA423B8C061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76720" y="126232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C9B150E-8157-4CE6-9D5F-3F9632CC06F5}"/>
                  </a:ext>
                </a:extLst>
              </p14:cNvPr>
              <p14:cNvContentPartPr/>
              <p14:nvPr/>
            </p14:nvContentPartPr>
            <p14:xfrm>
              <a:off x="5455560" y="1469680"/>
              <a:ext cx="197640" cy="106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C9B150E-8157-4CE6-9D5F-3F9632CC06F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37920" y="1452040"/>
                <a:ext cx="2332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20DA63C-91AA-42DC-9700-8644AB67EEBA}"/>
                  </a:ext>
                </a:extLst>
              </p14:cNvPr>
              <p14:cNvContentPartPr/>
              <p14:nvPr/>
            </p14:nvContentPartPr>
            <p14:xfrm>
              <a:off x="5841840" y="1442320"/>
              <a:ext cx="10080" cy="1288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20DA63C-91AA-42DC-9700-8644AB67EEB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23840" y="1424680"/>
                <a:ext cx="457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2C2BF-2856-40C4-870B-FBC386562235}"/>
                  </a:ext>
                </a:extLst>
              </p14:cNvPr>
              <p14:cNvContentPartPr/>
              <p14:nvPr/>
            </p14:nvContentPartPr>
            <p14:xfrm>
              <a:off x="5811240" y="1320280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2C2BF-2856-40C4-870B-FBC38656223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3600" y="1302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23ED410-85A8-4640-971C-F4CE1F41F1A4}"/>
                  </a:ext>
                </a:extLst>
              </p14:cNvPr>
              <p14:cNvContentPartPr/>
              <p14:nvPr/>
            </p14:nvContentPartPr>
            <p14:xfrm>
              <a:off x="6014280" y="1218760"/>
              <a:ext cx="360" cy="344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23ED410-85A8-4640-971C-F4CE1F41F1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996640" y="1201120"/>
                <a:ext cx="360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747D90B-7FEF-4419-8A4F-D9244AD4BB9A}"/>
                  </a:ext>
                </a:extLst>
              </p14:cNvPr>
              <p14:cNvContentPartPr/>
              <p14:nvPr/>
            </p14:nvContentPartPr>
            <p14:xfrm>
              <a:off x="5912760" y="1422880"/>
              <a:ext cx="254160" cy="19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747D90B-7FEF-4419-8A4F-D9244AD4BB9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894760" y="140524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F3019EA-3E71-4B3B-8020-230EE32D14E7}"/>
                  </a:ext>
                </a:extLst>
              </p14:cNvPr>
              <p14:cNvContentPartPr/>
              <p14:nvPr/>
            </p14:nvContentPartPr>
            <p14:xfrm>
              <a:off x="6247920" y="1493080"/>
              <a:ext cx="8280" cy="244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F3019EA-3E71-4B3B-8020-230EE32D14E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229920" y="1475440"/>
                <a:ext cx="439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57E4732-BA19-4AA4-A8F9-8E6DD73912A5}"/>
                  </a:ext>
                </a:extLst>
              </p14:cNvPr>
              <p14:cNvContentPartPr/>
              <p14:nvPr/>
            </p14:nvContentPartPr>
            <p14:xfrm>
              <a:off x="6247920" y="1350880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57E4732-BA19-4AA4-A8F9-8E6DD73912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29920" y="1333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FD18649-28B7-4546-8262-A44F0D361328}"/>
                  </a:ext>
                </a:extLst>
              </p14:cNvPr>
              <p14:cNvContentPartPr/>
              <p14:nvPr/>
            </p14:nvContentPartPr>
            <p14:xfrm>
              <a:off x="6307680" y="1227400"/>
              <a:ext cx="509400" cy="318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FD18649-28B7-4546-8262-A44F0D36132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89680" y="1209400"/>
                <a:ext cx="5450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05A3A4D-92E3-47CC-8C02-50739AFB1006}"/>
                  </a:ext>
                </a:extLst>
              </p14:cNvPr>
              <p14:cNvContentPartPr/>
              <p14:nvPr/>
            </p14:nvContentPartPr>
            <p14:xfrm>
              <a:off x="7079160" y="1218760"/>
              <a:ext cx="1882080" cy="3470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05A3A4D-92E3-47CC-8C02-50739AFB100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61520" y="1201102"/>
                <a:ext cx="1917720" cy="382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46D5444-7450-4FF3-B854-B9C966FBB241}"/>
                  </a:ext>
                </a:extLst>
              </p14:cNvPr>
              <p14:cNvContentPartPr/>
              <p14:nvPr/>
            </p14:nvContentPartPr>
            <p14:xfrm>
              <a:off x="1574400" y="2001040"/>
              <a:ext cx="1913400" cy="515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46D5444-7450-4FF3-B854-B9C966FBB24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56400" y="1983400"/>
                <a:ext cx="194904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7FE2A93-7660-435A-B4B2-F3ED2B5B0D24}"/>
                  </a:ext>
                </a:extLst>
              </p14:cNvPr>
              <p14:cNvContentPartPr/>
              <p14:nvPr/>
            </p14:nvContentPartPr>
            <p14:xfrm>
              <a:off x="225840" y="1889080"/>
              <a:ext cx="1083600" cy="518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7FE2A93-7660-435A-B4B2-F3ED2B5B0D2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08200" y="1871440"/>
                <a:ext cx="111924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DEA1B95-126C-4895-B532-FBA9CEE8F440}"/>
                  </a:ext>
                </a:extLst>
              </p14:cNvPr>
              <p14:cNvContentPartPr/>
              <p14:nvPr/>
            </p14:nvContentPartPr>
            <p14:xfrm>
              <a:off x="4996560" y="2224600"/>
              <a:ext cx="132480" cy="151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DEA1B95-126C-4895-B532-FBA9CEE8F44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78560" y="2206960"/>
                <a:ext cx="1681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682BFBB-D211-4153-8FF0-BAF6D1DF3C96}"/>
                  </a:ext>
                </a:extLst>
              </p14:cNvPr>
              <p14:cNvContentPartPr/>
              <p14:nvPr/>
            </p14:nvContentPartPr>
            <p14:xfrm>
              <a:off x="5222280" y="2214160"/>
              <a:ext cx="153720" cy="172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682BFBB-D211-4153-8FF0-BAF6D1DF3C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04280" y="2196160"/>
                <a:ext cx="1893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C856B96-940E-424A-B582-2B56584DC5A0}"/>
                  </a:ext>
                </a:extLst>
              </p14:cNvPr>
              <p14:cNvContentPartPr/>
              <p14:nvPr/>
            </p14:nvContentPartPr>
            <p14:xfrm>
              <a:off x="5445480" y="2205520"/>
              <a:ext cx="144360" cy="115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C856B96-940E-424A-B582-2B56584DC5A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427480" y="2187880"/>
                <a:ext cx="1800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BD191B-855F-46AE-8E07-A8A2D4F357C5}"/>
                  </a:ext>
                </a:extLst>
              </p14:cNvPr>
              <p14:cNvContentPartPr/>
              <p14:nvPr/>
            </p14:nvContentPartPr>
            <p14:xfrm>
              <a:off x="5698560" y="1868920"/>
              <a:ext cx="21240" cy="455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BD191B-855F-46AE-8E07-A8A2D4F357C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80920" y="1851280"/>
                <a:ext cx="5688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46DA853-8234-45C9-ABF8-F7C21B0E190B}"/>
                  </a:ext>
                </a:extLst>
              </p14:cNvPr>
              <p14:cNvContentPartPr/>
              <p14:nvPr/>
            </p14:nvContentPartPr>
            <p14:xfrm>
              <a:off x="5818440" y="1910680"/>
              <a:ext cx="205920" cy="371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46DA853-8234-45C9-ABF8-F7C21B0E190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00800" y="1893040"/>
                <a:ext cx="2415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71AE88E-DCAE-46FE-AD68-2A6A12D5F241}"/>
                  </a:ext>
                </a:extLst>
              </p14:cNvPr>
              <p14:cNvContentPartPr/>
              <p14:nvPr/>
            </p14:nvContentPartPr>
            <p14:xfrm>
              <a:off x="6339000" y="1940200"/>
              <a:ext cx="240120" cy="323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71AE88E-DCAE-46FE-AD68-2A6A12D5F24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321360" y="1922200"/>
                <a:ext cx="2757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0DEA11F-33EE-45F0-BB97-42C136D0D34E}"/>
                  </a:ext>
                </a:extLst>
              </p14:cNvPr>
              <p14:cNvContentPartPr/>
              <p14:nvPr/>
            </p14:nvContentPartPr>
            <p14:xfrm>
              <a:off x="6634200" y="2111200"/>
              <a:ext cx="149400" cy="174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0DEA11F-33EE-45F0-BB97-42C136D0D34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616560" y="2093560"/>
                <a:ext cx="1850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0FCDC26-F2A3-4D9D-8296-1C0240C67230}"/>
                  </a:ext>
                </a:extLst>
              </p14:cNvPr>
              <p14:cNvContentPartPr/>
              <p14:nvPr/>
            </p14:nvContentPartPr>
            <p14:xfrm>
              <a:off x="7030560" y="1942360"/>
              <a:ext cx="1107360" cy="353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0FCDC26-F2A3-4D9D-8296-1C0240C6723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12560" y="1924378"/>
                <a:ext cx="1143000" cy="389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01A0A95-7C34-4EB2-83E6-3FC72C958E2A}"/>
                  </a:ext>
                </a:extLst>
              </p14:cNvPr>
              <p14:cNvContentPartPr/>
              <p14:nvPr/>
            </p14:nvContentPartPr>
            <p14:xfrm>
              <a:off x="345000" y="2582080"/>
              <a:ext cx="1331640" cy="4467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01A0A95-7C34-4EB2-83E6-3FC72C958E2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27360" y="2564080"/>
                <a:ext cx="136728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64F245B-30F0-4417-A4A5-78AE5A405D69}"/>
                  </a:ext>
                </a:extLst>
              </p14:cNvPr>
              <p14:cNvContentPartPr/>
              <p14:nvPr/>
            </p14:nvContentPartPr>
            <p14:xfrm>
              <a:off x="3331200" y="2610880"/>
              <a:ext cx="31680" cy="3654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64F245B-30F0-4417-A4A5-78AE5A405D6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313200" y="2593240"/>
                <a:ext cx="673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E9A926E-F621-49CF-AFB6-AC626ADD47F5}"/>
                  </a:ext>
                </a:extLst>
              </p14:cNvPr>
              <p14:cNvContentPartPr/>
              <p14:nvPr/>
            </p14:nvContentPartPr>
            <p14:xfrm>
              <a:off x="1920000" y="2732560"/>
              <a:ext cx="1259280" cy="230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E9A926E-F621-49CF-AFB6-AC626ADD47F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902005" y="2714920"/>
                <a:ext cx="129491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5EE7B61-B388-4C83-9C6D-03B67B0AB699}"/>
                  </a:ext>
                </a:extLst>
              </p14:cNvPr>
              <p14:cNvContentPartPr/>
              <p14:nvPr/>
            </p14:nvContentPartPr>
            <p14:xfrm>
              <a:off x="3669600" y="2232520"/>
              <a:ext cx="1000440" cy="9061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5EE7B61-B388-4C83-9C6D-03B67B0AB69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51606" y="2214527"/>
                <a:ext cx="1036067" cy="941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9C8F0CE-2A67-44DD-832B-23A53E0DA6DA}"/>
                  </a:ext>
                </a:extLst>
              </p14:cNvPr>
              <p14:cNvContentPartPr/>
              <p14:nvPr/>
            </p14:nvContentPartPr>
            <p14:xfrm>
              <a:off x="6481920" y="2851360"/>
              <a:ext cx="239040" cy="14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9C8F0CE-2A67-44DD-832B-23A53E0DA6D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463920" y="2833720"/>
                <a:ext cx="2746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2962658-4F33-4418-A3D5-84A9128322F3}"/>
                  </a:ext>
                </a:extLst>
              </p14:cNvPr>
              <p14:cNvContentPartPr/>
              <p14:nvPr/>
            </p14:nvContentPartPr>
            <p14:xfrm>
              <a:off x="6471480" y="2937760"/>
              <a:ext cx="225720" cy="17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2962658-4F33-4418-A3D5-84A9128322F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53480" y="2919760"/>
                <a:ext cx="2613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A2778F3-E273-4A8D-AD15-A833FDD55616}"/>
                  </a:ext>
                </a:extLst>
              </p14:cNvPr>
              <p14:cNvContentPartPr/>
              <p14:nvPr/>
            </p14:nvContentPartPr>
            <p14:xfrm>
              <a:off x="4449000" y="2558680"/>
              <a:ext cx="1822680" cy="714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A2778F3-E273-4A8D-AD15-A833FDD5561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431004" y="2540680"/>
                <a:ext cx="1858313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FE1ED99-B36B-4677-AB08-7C3E4E13500E}"/>
                  </a:ext>
                </a:extLst>
              </p14:cNvPr>
              <p14:cNvContentPartPr/>
              <p14:nvPr/>
            </p14:nvContentPartPr>
            <p14:xfrm>
              <a:off x="6942360" y="2716360"/>
              <a:ext cx="355320" cy="333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FE1ED99-B36B-4677-AB08-7C3E4E13500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924378" y="2698360"/>
                <a:ext cx="390924" cy="36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0968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DB9D36-F5D1-46FE-9E48-F063BC8405A2}"/>
                  </a:ext>
                </a:extLst>
              </p14:cNvPr>
              <p14:cNvContentPartPr/>
              <p14:nvPr/>
            </p14:nvContentPartPr>
            <p14:xfrm>
              <a:off x="666120" y="209320"/>
              <a:ext cx="249480" cy="390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DB9D36-F5D1-46FE-9E48-F063BC840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480" y="191320"/>
                <a:ext cx="2851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BEDF34-EDF1-4964-B292-EB2E7E54A4DB}"/>
                  </a:ext>
                </a:extLst>
              </p14:cNvPr>
              <p14:cNvContentPartPr/>
              <p14:nvPr/>
            </p14:nvContentPartPr>
            <p14:xfrm>
              <a:off x="1708320" y="273760"/>
              <a:ext cx="423360" cy="173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BEDF34-EDF1-4964-B292-EB2E7E54A4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0320" y="255760"/>
                <a:ext cx="4590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C1EFEB5-F235-4FF5-AD9C-D7F753C66A83}"/>
                  </a:ext>
                </a:extLst>
              </p14:cNvPr>
              <p14:cNvContentPartPr/>
              <p14:nvPr/>
            </p14:nvContentPartPr>
            <p14:xfrm>
              <a:off x="1023960" y="319840"/>
              <a:ext cx="393840" cy="17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C1EFEB5-F235-4FF5-AD9C-D7F753C66A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5944" y="302200"/>
                <a:ext cx="429513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7FA672F-75DC-4512-B7ED-415635076520}"/>
                  </a:ext>
                </a:extLst>
              </p14:cNvPr>
              <p14:cNvContentPartPr/>
              <p14:nvPr/>
            </p14:nvContentPartPr>
            <p14:xfrm>
              <a:off x="3878760" y="345040"/>
              <a:ext cx="2880" cy="7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7FA672F-75DC-4512-B7ED-4156350765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60760" y="327040"/>
                <a:ext cx="385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E61026A-CC2C-43A6-891D-04DB44D9E647}"/>
                  </a:ext>
                </a:extLst>
              </p14:cNvPr>
              <p14:cNvContentPartPr/>
              <p14:nvPr/>
            </p14:nvContentPartPr>
            <p14:xfrm>
              <a:off x="3860760" y="21292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E61026A-CC2C-43A6-891D-04DB44D9E6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2760" y="19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E6353F1-8769-4082-960B-57098D87E78F}"/>
                  </a:ext>
                </a:extLst>
              </p14:cNvPr>
              <p14:cNvContentPartPr/>
              <p14:nvPr/>
            </p14:nvContentPartPr>
            <p14:xfrm>
              <a:off x="3982440" y="121480"/>
              <a:ext cx="331560" cy="331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E6353F1-8769-4082-960B-57098D87E78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4440" y="103480"/>
                <a:ext cx="36720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789AFFE-4E16-4279-8B50-567020C1EC2D}"/>
                  </a:ext>
                </a:extLst>
              </p14:cNvPr>
              <p14:cNvContentPartPr/>
              <p14:nvPr/>
            </p14:nvContentPartPr>
            <p14:xfrm>
              <a:off x="3347400" y="304360"/>
              <a:ext cx="438480" cy="172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89AFFE-4E16-4279-8B50-567020C1EC2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29760" y="286720"/>
                <a:ext cx="4741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D01A80E-1F94-4C30-8F07-995320A811AE}"/>
                  </a:ext>
                </a:extLst>
              </p14:cNvPr>
              <p14:cNvContentPartPr/>
              <p14:nvPr/>
            </p14:nvContentPartPr>
            <p14:xfrm>
              <a:off x="2420400" y="307600"/>
              <a:ext cx="691560" cy="150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D01A80E-1F94-4C30-8F07-995320A811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02751" y="289600"/>
                <a:ext cx="727219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7690AFB-0F83-4F8B-A941-1FF3985B8161}"/>
                  </a:ext>
                </a:extLst>
              </p14:cNvPr>
              <p14:cNvContentPartPr/>
              <p14:nvPr/>
            </p14:nvContentPartPr>
            <p14:xfrm>
              <a:off x="4641960" y="134080"/>
              <a:ext cx="312840" cy="595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7690AFB-0F83-4F8B-A941-1FF3985B81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23960" y="116440"/>
                <a:ext cx="34848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95E4B26-830B-42E7-9570-FC339C34892B}"/>
                  </a:ext>
                </a:extLst>
              </p14:cNvPr>
              <p14:cNvContentPartPr/>
              <p14:nvPr/>
            </p14:nvContentPartPr>
            <p14:xfrm>
              <a:off x="5822760" y="426400"/>
              <a:ext cx="110520" cy="151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95E4B26-830B-42E7-9570-FC339C34892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05120" y="408400"/>
                <a:ext cx="146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6B195E0-B73E-4099-9319-7D209BD29F14}"/>
                  </a:ext>
                </a:extLst>
              </p14:cNvPr>
              <p14:cNvContentPartPr/>
              <p14:nvPr/>
            </p14:nvContentPartPr>
            <p14:xfrm>
              <a:off x="5069280" y="320200"/>
              <a:ext cx="618840" cy="421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6B195E0-B73E-4099-9319-7D209BD29F1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51630" y="302560"/>
                <a:ext cx="654501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FA08AA1-C523-4E76-8DA1-DBA8C9967FBC}"/>
                  </a:ext>
                </a:extLst>
              </p14:cNvPr>
              <p14:cNvContentPartPr/>
              <p14:nvPr/>
            </p14:nvContentPartPr>
            <p14:xfrm>
              <a:off x="6032280" y="202840"/>
              <a:ext cx="2959560" cy="514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FA08AA1-C523-4E76-8DA1-DBA8C9967F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14638" y="185200"/>
                <a:ext cx="2995204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1EE275-28A4-4CD4-988E-A450A551FEEA}"/>
                  </a:ext>
                </a:extLst>
              </p14:cNvPr>
              <p14:cNvContentPartPr/>
              <p14:nvPr/>
            </p14:nvContentPartPr>
            <p14:xfrm>
              <a:off x="416280" y="639880"/>
              <a:ext cx="1155960" cy="346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1EE275-28A4-4CD4-988E-A450A551FEE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280" y="621880"/>
                <a:ext cx="119160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2EB0AB-DB67-4B52-A067-C9BBA6E21303}"/>
                  </a:ext>
                </a:extLst>
              </p14:cNvPr>
              <p14:cNvContentPartPr/>
              <p14:nvPr/>
            </p14:nvContentPartPr>
            <p14:xfrm>
              <a:off x="1990920" y="739600"/>
              <a:ext cx="299160" cy="327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2EB0AB-DB67-4B52-A067-C9BBA6E2130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72920" y="721960"/>
                <a:ext cx="3348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0E94E-EA3D-453F-9108-538261C67341}"/>
                  </a:ext>
                </a:extLst>
              </p14:cNvPr>
              <p14:cNvContentPartPr/>
              <p14:nvPr/>
            </p14:nvContentPartPr>
            <p14:xfrm>
              <a:off x="2440200" y="818440"/>
              <a:ext cx="150480" cy="239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0E94E-EA3D-453F-9108-538261C6734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22200" y="800440"/>
                <a:ext cx="1861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4832BF-2693-4F0C-803B-01E473FB1D15}"/>
                  </a:ext>
                </a:extLst>
              </p14:cNvPr>
              <p14:cNvContentPartPr/>
              <p14:nvPr/>
            </p14:nvContentPartPr>
            <p14:xfrm>
              <a:off x="2478720" y="731320"/>
              <a:ext cx="50760" cy="43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4832BF-2693-4F0C-803B-01E473FB1D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60720" y="713320"/>
                <a:ext cx="8640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9C921F8-79FB-4631-B2C2-62D0A9B84163}"/>
                  </a:ext>
                </a:extLst>
              </p14:cNvPr>
              <p14:cNvContentPartPr/>
              <p14:nvPr/>
            </p14:nvContentPartPr>
            <p14:xfrm>
              <a:off x="2742600" y="736360"/>
              <a:ext cx="272880" cy="409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9C921F8-79FB-4631-B2C2-62D0A9B8416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24960" y="718720"/>
                <a:ext cx="3085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A7E1C8-E8FB-405C-B96B-F494E9019ADD}"/>
                  </a:ext>
                </a:extLst>
              </p14:cNvPr>
              <p14:cNvContentPartPr/>
              <p14:nvPr/>
            </p14:nvContentPartPr>
            <p14:xfrm>
              <a:off x="3410760" y="904480"/>
              <a:ext cx="832680" cy="260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A7E1C8-E8FB-405C-B96B-F494E9019AD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92760" y="886840"/>
                <a:ext cx="8683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FA0187C-B4A0-4EEF-8C79-54499A76A03A}"/>
                  </a:ext>
                </a:extLst>
              </p14:cNvPr>
              <p14:cNvContentPartPr/>
              <p14:nvPr/>
            </p14:nvContentPartPr>
            <p14:xfrm>
              <a:off x="6491640" y="924280"/>
              <a:ext cx="110520" cy="151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FA0187C-B4A0-4EEF-8C79-54499A76A03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73640" y="906640"/>
                <a:ext cx="146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3529D68-1DF3-470A-A541-4F69AF046868}"/>
                  </a:ext>
                </a:extLst>
              </p14:cNvPr>
              <p14:cNvContentPartPr/>
              <p14:nvPr/>
            </p14:nvContentPartPr>
            <p14:xfrm>
              <a:off x="4637640" y="772000"/>
              <a:ext cx="172872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3529D68-1DF3-470A-A541-4F69AF04686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20000" y="754000"/>
                <a:ext cx="176436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44608D9-9782-4F49-B389-49902667C081}"/>
                  </a:ext>
                </a:extLst>
              </p14:cNvPr>
              <p14:cNvContentPartPr/>
              <p14:nvPr/>
            </p14:nvContentPartPr>
            <p14:xfrm>
              <a:off x="6867840" y="757960"/>
              <a:ext cx="1072080" cy="358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44608D9-9782-4F49-B389-49902667C08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49840" y="739960"/>
                <a:ext cx="11077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9103215-0757-4219-A180-A2506305E466}"/>
                  </a:ext>
                </a:extLst>
              </p14:cNvPr>
              <p14:cNvContentPartPr/>
              <p14:nvPr/>
            </p14:nvContentPartPr>
            <p14:xfrm>
              <a:off x="1741800" y="1265560"/>
              <a:ext cx="2402640" cy="390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9103215-0757-4219-A180-A2506305E46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24160" y="1247920"/>
                <a:ext cx="24382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C8AD7A2-8A25-493C-96EC-59A13E609584}"/>
                  </a:ext>
                </a:extLst>
              </p14:cNvPr>
              <p14:cNvContentPartPr/>
              <p14:nvPr/>
            </p14:nvContentPartPr>
            <p14:xfrm>
              <a:off x="1086600" y="1249360"/>
              <a:ext cx="427320" cy="366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C8AD7A2-8A25-493C-96EC-59A13E60958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68615" y="1231360"/>
                <a:ext cx="46293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E27D931-729C-41ED-A7FF-C7D7B46F24B7}"/>
                  </a:ext>
                </a:extLst>
              </p14:cNvPr>
              <p14:cNvContentPartPr/>
              <p14:nvPr/>
            </p14:nvContentPartPr>
            <p14:xfrm>
              <a:off x="263640" y="1259440"/>
              <a:ext cx="407160" cy="345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E27D931-729C-41ED-A7FF-C7D7B46F24B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6000" y="1241800"/>
                <a:ext cx="44280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2A622E2-8E8F-4D32-89F9-E03B481D30F4}"/>
                  </a:ext>
                </a:extLst>
              </p14:cNvPr>
              <p14:cNvContentPartPr/>
              <p14:nvPr/>
            </p14:nvContentPartPr>
            <p14:xfrm>
              <a:off x="8137920" y="761560"/>
              <a:ext cx="728640" cy="355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2A622E2-8E8F-4D32-89F9-E03B481D30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20271" y="743920"/>
                <a:ext cx="764298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6600C5F-F777-4824-8EF1-935AAD6B1325}"/>
                  </a:ext>
                </a:extLst>
              </p14:cNvPr>
              <p14:cNvContentPartPr/>
              <p14:nvPr/>
            </p14:nvContentPartPr>
            <p14:xfrm>
              <a:off x="4525680" y="1279960"/>
              <a:ext cx="21096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6600C5F-F777-4824-8EF1-935AAD6B132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08040" y="1262320"/>
                <a:ext cx="2466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7E8E8D8-440D-4B1B-9E68-382BF09491BD}"/>
                  </a:ext>
                </a:extLst>
              </p14:cNvPr>
              <p14:cNvContentPartPr/>
              <p14:nvPr/>
            </p14:nvContentPartPr>
            <p14:xfrm>
              <a:off x="4814040" y="1441240"/>
              <a:ext cx="174960" cy="388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7E8E8D8-440D-4B1B-9E68-382BF09491B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96400" y="1423600"/>
                <a:ext cx="21060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9AEB278-396A-4B70-AE78-46289999076B}"/>
                  </a:ext>
                </a:extLst>
              </p14:cNvPr>
              <p14:cNvContentPartPr/>
              <p14:nvPr/>
            </p14:nvContentPartPr>
            <p14:xfrm>
              <a:off x="5359440" y="1523680"/>
              <a:ext cx="4680" cy="64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9AEB278-396A-4B70-AE78-46289999076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341800" y="1506040"/>
                <a:ext cx="403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1687C7E-B625-4A09-BAD8-FA423B8C061A}"/>
                  </a:ext>
                </a:extLst>
              </p14:cNvPr>
              <p14:cNvContentPartPr/>
              <p14:nvPr/>
            </p14:nvContentPartPr>
            <p14:xfrm>
              <a:off x="5394720" y="1279960"/>
              <a:ext cx="8280" cy="12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1687C7E-B625-4A09-BAD8-FA423B8C061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76720" y="126232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C9B150E-8157-4CE6-9D5F-3F9632CC06F5}"/>
                  </a:ext>
                </a:extLst>
              </p14:cNvPr>
              <p14:cNvContentPartPr/>
              <p14:nvPr/>
            </p14:nvContentPartPr>
            <p14:xfrm>
              <a:off x="5455560" y="1469680"/>
              <a:ext cx="197640" cy="106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C9B150E-8157-4CE6-9D5F-3F9632CC06F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37920" y="1452040"/>
                <a:ext cx="2332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20DA63C-91AA-42DC-9700-8644AB67EEBA}"/>
                  </a:ext>
                </a:extLst>
              </p14:cNvPr>
              <p14:cNvContentPartPr/>
              <p14:nvPr/>
            </p14:nvContentPartPr>
            <p14:xfrm>
              <a:off x="5841840" y="1442320"/>
              <a:ext cx="10080" cy="1288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20DA63C-91AA-42DC-9700-8644AB67EEB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23840" y="1424680"/>
                <a:ext cx="457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2C2BF-2856-40C4-870B-FBC386562235}"/>
                  </a:ext>
                </a:extLst>
              </p14:cNvPr>
              <p14:cNvContentPartPr/>
              <p14:nvPr/>
            </p14:nvContentPartPr>
            <p14:xfrm>
              <a:off x="5811240" y="1320280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2C2BF-2856-40C4-870B-FBC38656223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3600" y="1302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23ED410-85A8-4640-971C-F4CE1F41F1A4}"/>
                  </a:ext>
                </a:extLst>
              </p14:cNvPr>
              <p14:cNvContentPartPr/>
              <p14:nvPr/>
            </p14:nvContentPartPr>
            <p14:xfrm>
              <a:off x="6014280" y="1218760"/>
              <a:ext cx="360" cy="344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23ED410-85A8-4640-971C-F4CE1F41F1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996640" y="1201120"/>
                <a:ext cx="360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747D90B-7FEF-4419-8A4F-D9244AD4BB9A}"/>
                  </a:ext>
                </a:extLst>
              </p14:cNvPr>
              <p14:cNvContentPartPr/>
              <p14:nvPr/>
            </p14:nvContentPartPr>
            <p14:xfrm>
              <a:off x="5912760" y="1422880"/>
              <a:ext cx="254160" cy="19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747D90B-7FEF-4419-8A4F-D9244AD4BB9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894760" y="140524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F3019EA-3E71-4B3B-8020-230EE32D14E7}"/>
                  </a:ext>
                </a:extLst>
              </p14:cNvPr>
              <p14:cNvContentPartPr/>
              <p14:nvPr/>
            </p14:nvContentPartPr>
            <p14:xfrm>
              <a:off x="6247920" y="1493080"/>
              <a:ext cx="8280" cy="244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F3019EA-3E71-4B3B-8020-230EE32D14E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229920" y="1475440"/>
                <a:ext cx="439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57E4732-BA19-4AA4-A8F9-8E6DD73912A5}"/>
                  </a:ext>
                </a:extLst>
              </p14:cNvPr>
              <p14:cNvContentPartPr/>
              <p14:nvPr/>
            </p14:nvContentPartPr>
            <p14:xfrm>
              <a:off x="6247920" y="1350880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57E4732-BA19-4AA4-A8F9-8E6DD73912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29920" y="1333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FD18649-28B7-4546-8262-A44F0D361328}"/>
                  </a:ext>
                </a:extLst>
              </p14:cNvPr>
              <p14:cNvContentPartPr/>
              <p14:nvPr/>
            </p14:nvContentPartPr>
            <p14:xfrm>
              <a:off x="6307680" y="1227400"/>
              <a:ext cx="509400" cy="318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FD18649-28B7-4546-8262-A44F0D36132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89680" y="1209400"/>
                <a:ext cx="5450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05A3A4D-92E3-47CC-8C02-50739AFB1006}"/>
                  </a:ext>
                </a:extLst>
              </p14:cNvPr>
              <p14:cNvContentPartPr/>
              <p14:nvPr/>
            </p14:nvContentPartPr>
            <p14:xfrm>
              <a:off x="7079160" y="1218760"/>
              <a:ext cx="1882080" cy="3470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05A3A4D-92E3-47CC-8C02-50739AFB100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61520" y="1201102"/>
                <a:ext cx="1917720" cy="382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46D5444-7450-4FF3-B854-B9C966FBB241}"/>
                  </a:ext>
                </a:extLst>
              </p14:cNvPr>
              <p14:cNvContentPartPr/>
              <p14:nvPr/>
            </p14:nvContentPartPr>
            <p14:xfrm>
              <a:off x="1574400" y="2001040"/>
              <a:ext cx="1913400" cy="515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46D5444-7450-4FF3-B854-B9C966FBB24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56400" y="1983400"/>
                <a:ext cx="194904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7FE2A93-7660-435A-B4B2-F3ED2B5B0D24}"/>
                  </a:ext>
                </a:extLst>
              </p14:cNvPr>
              <p14:cNvContentPartPr/>
              <p14:nvPr/>
            </p14:nvContentPartPr>
            <p14:xfrm>
              <a:off x="225840" y="1889080"/>
              <a:ext cx="1083600" cy="518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7FE2A93-7660-435A-B4B2-F3ED2B5B0D2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08200" y="1871440"/>
                <a:ext cx="111924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DEA1B95-126C-4895-B532-FBA9CEE8F440}"/>
                  </a:ext>
                </a:extLst>
              </p14:cNvPr>
              <p14:cNvContentPartPr/>
              <p14:nvPr/>
            </p14:nvContentPartPr>
            <p14:xfrm>
              <a:off x="4996560" y="2224600"/>
              <a:ext cx="132480" cy="151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DEA1B95-126C-4895-B532-FBA9CEE8F44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78560" y="2206960"/>
                <a:ext cx="1681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682BFBB-D211-4153-8FF0-BAF6D1DF3C96}"/>
                  </a:ext>
                </a:extLst>
              </p14:cNvPr>
              <p14:cNvContentPartPr/>
              <p14:nvPr/>
            </p14:nvContentPartPr>
            <p14:xfrm>
              <a:off x="5222280" y="2214160"/>
              <a:ext cx="153720" cy="172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682BFBB-D211-4153-8FF0-BAF6D1DF3C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04280" y="2196160"/>
                <a:ext cx="1893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C856B96-940E-424A-B582-2B56584DC5A0}"/>
                  </a:ext>
                </a:extLst>
              </p14:cNvPr>
              <p14:cNvContentPartPr/>
              <p14:nvPr/>
            </p14:nvContentPartPr>
            <p14:xfrm>
              <a:off x="5445480" y="2205520"/>
              <a:ext cx="144360" cy="115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C856B96-940E-424A-B582-2B56584DC5A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427480" y="2187880"/>
                <a:ext cx="1800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BD191B-855F-46AE-8E07-A8A2D4F357C5}"/>
                  </a:ext>
                </a:extLst>
              </p14:cNvPr>
              <p14:cNvContentPartPr/>
              <p14:nvPr/>
            </p14:nvContentPartPr>
            <p14:xfrm>
              <a:off x="5698560" y="1868920"/>
              <a:ext cx="21240" cy="455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BD191B-855F-46AE-8E07-A8A2D4F357C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80920" y="1851280"/>
                <a:ext cx="5688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46DA853-8234-45C9-ABF8-F7C21B0E190B}"/>
                  </a:ext>
                </a:extLst>
              </p14:cNvPr>
              <p14:cNvContentPartPr/>
              <p14:nvPr/>
            </p14:nvContentPartPr>
            <p14:xfrm>
              <a:off x="5818440" y="1910680"/>
              <a:ext cx="205920" cy="371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46DA853-8234-45C9-ABF8-F7C21B0E190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00800" y="1893040"/>
                <a:ext cx="2415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71AE88E-DCAE-46FE-AD68-2A6A12D5F241}"/>
                  </a:ext>
                </a:extLst>
              </p14:cNvPr>
              <p14:cNvContentPartPr/>
              <p14:nvPr/>
            </p14:nvContentPartPr>
            <p14:xfrm>
              <a:off x="6339000" y="1940200"/>
              <a:ext cx="240120" cy="323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71AE88E-DCAE-46FE-AD68-2A6A12D5F24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321360" y="1922200"/>
                <a:ext cx="2757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0DEA11F-33EE-45F0-BB97-42C136D0D34E}"/>
                  </a:ext>
                </a:extLst>
              </p14:cNvPr>
              <p14:cNvContentPartPr/>
              <p14:nvPr/>
            </p14:nvContentPartPr>
            <p14:xfrm>
              <a:off x="6634200" y="2111200"/>
              <a:ext cx="149400" cy="174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0DEA11F-33EE-45F0-BB97-42C136D0D34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616560" y="2093560"/>
                <a:ext cx="1850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0FCDC26-F2A3-4D9D-8296-1C0240C67230}"/>
                  </a:ext>
                </a:extLst>
              </p14:cNvPr>
              <p14:cNvContentPartPr/>
              <p14:nvPr/>
            </p14:nvContentPartPr>
            <p14:xfrm>
              <a:off x="7030560" y="1942360"/>
              <a:ext cx="1107360" cy="353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0FCDC26-F2A3-4D9D-8296-1C0240C6723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12560" y="1924378"/>
                <a:ext cx="1143000" cy="389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01A0A95-7C34-4EB2-83E6-3FC72C958E2A}"/>
                  </a:ext>
                </a:extLst>
              </p14:cNvPr>
              <p14:cNvContentPartPr/>
              <p14:nvPr/>
            </p14:nvContentPartPr>
            <p14:xfrm>
              <a:off x="345000" y="2582080"/>
              <a:ext cx="1331640" cy="4467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01A0A95-7C34-4EB2-83E6-3FC72C958E2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27360" y="2564080"/>
                <a:ext cx="136728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64F245B-30F0-4417-A4A5-78AE5A405D69}"/>
                  </a:ext>
                </a:extLst>
              </p14:cNvPr>
              <p14:cNvContentPartPr/>
              <p14:nvPr/>
            </p14:nvContentPartPr>
            <p14:xfrm>
              <a:off x="3331200" y="2610880"/>
              <a:ext cx="31680" cy="3654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64F245B-30F0-4417-A4A5-78AE5A405D6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313200" y="2593240"/>
                <a:ext cx="673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E9A926E-F621-49CF-AFB6-AC626ADD47F5}"/>
                  </a:ext>
                </a:extLst>
              </p14:cNvPr>
              <p14:cNvContentPartPr/>
              <p14:nvPr/>
            </p14:nvContentPartPr>
            <p14:xfrm>
              <a:off x="1920000" y="2732560"/>
              <a:ext cx="1259280" cy="230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E9A926E-F621-49CF-AFB6-AC626ADD47F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902005" y="2714920"/>
                <a:ext cx="129491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5EE7B61-B388-4C83-9C6D-03B67B0AB699}"/>
                  </a:ext>
                </a:extLst>
              </p14:cNvPr>
              <p14:cNvContentPartPr/>
              <p14:nvPr/>
            </p14:nvContentPartPr>
            <p14:xfrm>
              <a:off x="3669600" y="2232520"/>
              <a:ext cx="1000440" cy="9061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5EE7B61-B388-4C83-9C6D-03B67B0AB69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51606" y="2214527"/>
                <a:ext cx="1036067" cy="941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9C8F0CE-2A67-44DD-832B-23A53E0DA6DA}"/>
                  </a:ext>
                </a:extLst>
              </p14:cNvPr>
              <p14:cNvContentPartPr/>
              <p14:nvPr/>
            </p14:nvContentPartPr>
            <p14:xfrm>
              <a:off x="6481920" y="2851360"/>
              <a:ext cx="239040" cy="14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9C8F0CE-2A67-44DD-832B-23A53E0DA6D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463920" y="2833720"/>
                <a:ext cx="2746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2962658-4F33-4418-A3D5-84A9128322F3}"/>
                  </a:ext>
                </a:extLst>
              </p14:cNvPr>
              <p14:cNvContentPartPr/>
              <p14:nvPr/>
            </p14:nvContentPartPr>
            <p14:xfrm>
              <a:off x="6471480" y="2937760"/>
              <a:ext cx="225720" cy="17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2962658-4F33-4418-A3D5-84A9128322F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53480" y="2919760"/>
                <a:ext cx="2613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A2778F3-E273-4A8D-AD15-A833FDD55616}"/>
                  </a:ext>
                </a:extLst>
              </p14:cNvPr>
              <p14:cNvContentPartPr/>
              <p14:nvPr/>
            </p14:nvContentPartPr>
            <p14:xfrm>
              <a:off x="4449000" y="2558680"/>
              <a:ext cx="1822680" cy="714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A2778F3-E273-4A8D-AD15-A833FDD5561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431004" y="2540680"/>
                <a:ext cx="1858313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FE1ED99-B36B-4677-AB08-7C3E4E13500E}"/>
                  </a:ext>
                </a:extLst>
              </p14:cNvPr>
              <p14:cNvContentPartPr/>
              <p14:nvPr/>
            </p14:nvContentPartPr>
            <p14:xfrm>
              <a:off x="6942360" y="2716360"/>
              <a:ext cx="355320" cy="333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FE1ED99-B36B-4677-AB08-7C3E4E13500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924378" y="2698360"/>
                <a:ext cx="390924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0D1010F-5F18-4DB4-9141-04279511E58F}"/>
                  </a:ext>
                </a:extLst>
              </p14:cNvPr>
              <p14:cNvContentPartPr/>
              <p14:nvPr/>
            </p14:nvContentPartPr>
            <p14:xfrm>
              <a:off x="7589280" y="2661640"/>
              <a:ext cx="434880" cy="356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0D1010F-5F18-4DB4-9141-04279511E58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571295" y="2643640"/>
                <a:ext cx="470491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DF162F-9955-4530-800E-344315B9F18F}"/>
                  </a:ext>
                </a:extLst>
              </p14:cNvPr>
              <p14:cNvContentPartPr/>
              <p14:nvPr/>
            </p14:nvContentPartPr>
            <p14:xfrm>
              <a:off x="1046280" y="3508360"/>
              <a:ext cx="267120" cy="17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DF162F-9955-4530-800E-344315B9F18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28280" y="3490720"/>
                <a:ext cx="302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E00ACB2-843C-453B-8097-0FC9258DCCBE}"/>
                  </a:ext>
                </a:extLst>
              </p14:cNvPr>
              <p14:cNvContentPartPr/>
              <p14:nvPr/>
            </p14:nvContentPartPr>
            <p14:xfrm>
              <a:off x="1106760" y="3587920"/>
              <a:ext cx="234720" cy="31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E00ACB2-843C-453B-8097-0FC9258DCCB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89120" y="3570280"/>
                <a:ext cx="270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E7291D-5FEB-4FD1-9A5D-EC1A09B7119F}"/>
                  </a:ext>
                </a:extLst>
              </p14:cNvPr>
              <p14:cNvContentPartPr/>
              <p14:nvPr/>
            </p14:nvContentPartPr>
            <p14:xfrm>
              <a:off x="1533720" y="3367240"/>
              <a:ext cx="531000" cy="320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E7291D-5FEB-4FD1-9A5D-EC1A09B7119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516080" y="3349600"/>
                <a:ext cx="5666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896B8FD-0770-443C-B5F9-D6BD4215A663}"/>
                  </a:ext>
                </a:extLst>
              </p14:cNvPr>
              <p14:cNvContentPartPr/>
              <p14:nvPr/>
            </p14:nvContentPartPr>
            <p14:xfrm>
              <a:off x="568560" y="3339160"/>
              <a:ext cx="335160" cy="410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896B8FD-0770-443C-B5F9-D6BD4215A66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50560" y="3321520"/>
                <a:ext cx="370800" cy="44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243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A78CB89-8666-47CA-8F2F-6E87665B0881}"/>
                  </a:ext>
                </a:extLst>
              </p14:cNvPr>
              <p14:cNvContentPartPr/>
              <p14:nvPr/>
            </p14:nvContentPartPr>
            <p14:xfrm>
              <a:off x="7577760" y="19600"/>
              <a:ext cx="1220400" cy="63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A78CB89-8666-47CA-8F2F-6E87665B08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9760" y="1600"/>
                <a:ext cx="125604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C306FB8-3FEE-4B69-8009-978D6457BCBB}"/>
                  </a:ext>
                </a:extLst>
              </p14:cNvPr>
              <p14:cNvContentPartPr/>
              <p14:nvPr/>
            </p14:nvContentPartPr>
            <p14:xfrm>
              <a:off x="497640" y="345040"/>
              <a:ext cx="18360" cy="264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C306FB8-3FEE-4B69-8009-978D6457BC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640" y="327040"/>
                <a:ext cx="540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5B0066D-9159-47AF-ACF9-3ACC07181273}"/>
                  </a:ext>
                </a:extLst>
              </p14:cNvPr>
              <p14:cNvContentPartPr/>
              <p14:nvPr/>
            </p14:nvContentPartPr>
            <p14:xfrm>
              <a:off x="304320" y="323800"/>
              <a:ext cx="303840" cy="7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5B0066D-9159-47AF-ACF9-3ACC071812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6680" y="305800"/>
                <a:ext cx="3394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550F20D-9A6B-4CBA-8421-1C7B564D0F32}"/>
                  </a:ext>
                </a:extLst>
              </p14:cNvPr>
              <p14:cNvContentPartPr/>
              <p14:nvPr/>
            </p14:nvContentPartPr>
            <p14:xfrm>
              <a:off x="693840" y="417760"/>
              <a:ext cx="138960" cy="163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550F20D-9A6B-4CBA-8421-1C7B564D0F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5840" y="399760"/>
                <a:ext cx="1746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2E83568-FDF6-4959-B80A-7F67AC58B474}"/>
                  </a:ext>
                </a:extLst>
              </p14:cNvPr>
              <p14:cNvContentPartPr/>
              <p14:nvPr/>
            </p14:nvContentPartPr>
            <p14:xfrm>
              <a:off x="881400" y="201040"/>
              <a:ext cx="241560" cy="347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2E83568-FDF6-4959-B80A-7F67AC58B4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3400" y="183400"/>
                <a:ext cx="27720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99C934D-2C6E-4B8F-BB25-9E8D4A79192D}"/>
                  </a:ext>
                </a:extLst>
              </p14:cNvPr>
              <p14:cNvContentPartPr/>
              <p14:nvPr/>
            </p14:nvContentPartPr>
            <p14:xfrm>
              <a:off x="1095600" y="390040"/>
              <a:ext cx="509400" cy="412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99C934D-2C6E-4B8F-BB25-9E8D4A7919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7960" y="372040"/>
                <a:ext cx="54504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03DA28-B165-4EF5-8477-20EC189AEE4F}"/>
                  </a:ext>
                </a:extLst>
              </p14:cNvPr>
              <p14:cNvContentPartPr/>
              <p14:nvPr/>
            </p14:nvContentPartPr>
            <p14:xfrm>
              <a:off x="426360" y="599920"/>
              <a:ext cx="1273680" cy="182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03DA28-B165-4EF5-8477-20EC189AEE4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8720" y="582280"/>
                <a:ext cx="13093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F41AE90-91D3-4D9A-8DD7-48FE6E9D109A}"/>
                  </a:ext>
                </a:extLst>
              </p14:cNvPr>
              <p14:cNvContentPartPr/>
              <p14:nvPr/>
            </p14:nvContentPartPr>
            <p14:xfrm>
              <a:off x="2082360" y="232360"/>
              <a:ext cx="620280" cy="425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F41AE90-91D3-4D9A-8DD7-48FE6E9D1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4360" y="214360"/>
                <a:ext cx="65592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5B3B0EB-5849-4442-9F76-C0C6EC1F5212}"/>
                  </a:ext>
                </a:extLst>
              </p14:cNvPr>
              <p14:cNvContentPartPr/>
              <p14:nvPr/>
            </p14:nvContentPartPr>
            <p14:xfrm>
              <a:off x="389640" y="1064320"/>
              <a:ext cx="2442600" cy="620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5B3B0EB-5849-4442-9F76-C0C6EC1F521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1640" y="1046690"/>
                <a:ext cx="2478240" cy="655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BE56957-0768-4A4F-8D05-8FD42D94D01E}"/>
                  </a:ext>
                </a:extLst>
              </p14:cNvPr>
              <p14:cNvContentPartPr/>
              <p14:nvPr/>
            </p14:nvContentPartPr>
            <p14:xfrm>
              <a:off x="3169200" y="903760"/>
              <a:ext cx="1807200" cy="907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BE56957-0768-4A4F-8D05-8FD42D94D01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51556" y="885760"/>
                <a:ext cx="1842847" cy="94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0343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DB9D36-F5D1-46FE-9E48-F063BC8405A2}"/>
                  </a:ext>
                </a:extLst>
              </p14:cNvPr>
              <p14:cNvContentPartPr/>
              <p14:nvPr/>
            </p14:nvContentPartPr>
            <p14:xfrm>
              <a:off x="666120" y="209320"/>
              <a:ext cx="249480" cy="390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DB9D36-F5D1-46FE-9E48-F063BC840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480" y="191320"/>
                <a:ext cx="2851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BEDF34-EDF1-4964-B292-EB2E7E54A4DB}"/>
                  </a:ext>
                </a:extLst>
              </p14:cNvPr>
              <p14:cNvContentPartPr/>
              <p14:nvPr/>
            </p14:nvContentPartPr>
            <p14:xfrm>
              <a:off x="1708320" y="273760"/>
              <a:ext cx="423360" cy="173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BEDF34-EDF1-4964-B292-EB2E7E54A4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0320" y="255760"/>
                <a:ext cx="4590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C1EFEB5-F235-4FF5-AD9C-D7F753C66A83}"/>
                  </a:ext>
                </a:extLst>
              </p14:cNvPr>
              <p14:cNvContentPartPr/>
              <p14:nvPr/>
            </p14:nvContentPartPr>
            <p14:xfrm>
              <a:off x="1023960" y="319840"/>
              <a:ext cx="393840" cy="17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C1EFEB5-F235-4FF5-AD9C-D7F753C66A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5944" y="302200"/>
                <a:ext cx="429513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7FA672F-75DC-4512-B7ED-415635076520}"/>
                  </a:ext>
                </a:extLst>
              </p14:cNvPr>
              <p14:cNvContentPartPr/>
              <p14:nvPr/>
            </p14:nvContentPartPr>
            <p14:xfrm>
              <a:off x="3878760" y="345040"/>
              <a:ext cx="2880" cy="7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7FA672F-75DC-4512-B7ED-4156350765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60760" y="327040"/>
                <a:ext cx="385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E61026A-CC2C-43A6-891D-04DB44D9E647}"/>
                  </a:ext>
                </a:extLst>
              </p14:cNvPr>
              <p14:cNvContentPartPr/>
              <p14:nvPr/>
            </p14:nvContentPartPr>
            <p14:xfrm>
              <a:off x="3860760" y="21292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E61026A-CC2C-43A6-891D-04DB44D9E6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2760" y="19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E6353F1-8769-4082-960B-57098D87E78F}"/>
                  </a:ext>
                </a:extLst>
              </p14:cNvPr>
              <p14:cNvContentPartPr/>
              <p14:nvPr/>
            </p14:nvContentPartPr>
            <p14:xfrm>
              <a:off x="3982440" y="121480"/>
              <a:ext cx="331560" cy="331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E6353F1-8769-4082-960B-57098D87E78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4440" y="103480"/>
                <a:ext cx="36720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789AFFE-4E16-4279-8B50-567020C1EC2D}"/>
                  </a:ext>
                </a:extLst>
              </p14:cNvPr>
              <p14:cNvContentPartPr/>
              <p14:nvPr/>
            </p14:nvContentPartPr>
            <p14:xfrm>
              <a:off x="3347400" y="304360"/>
              <a:ext cx="438480" cy="172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89AFFE-4E16-4279-8B50-567020C1EC2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29760" y="286720"/>
                <a:ext cx="4741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D01A80E-1F94-4C30-8F07-995320A811AE}"/>
                  </a:ext>
                </a:extLst>
              </p14:cNvPr>
              <p14:cNvContentPartPr/>
              <p14:nvPr/>
            </p14:nvContentPartPr>
            <p14:xfrm>
              <a:off x="2420400" y="307600"/>
              <a:ext cx="691560" cy="150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D01A80E-1F94-4C30-8F07-995320A811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02751" y="289600"/>
                <a:ext cx="727219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7690AFB-0F83-4F8B-A941-1FF3985B8161}"/>
                  </a:ext>
                </a:extLst>
              </p14:cNvPr>
              <p14:cNvContentPartPr/>
              <p14:nvPr/>
            </p14:nvContentPartPr>
            <p14:xfrm>
              <a:off x="4641960" y="134080"/>
              <a:ext cx="312840" cy="595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7690AFB-0F83-4F8B-A941-1FF3985B81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23960" y="116440"/>
                <a:ext cx="34848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95E4B26-830B-42E7-9570-FC339C34892B}"/>
                  </a:ext>
                </a:extLst>
              </p14:cNvPr>
              <p14:cNvContentPartPr/>
              <p14:nvPr/>
            </p14:nvContentPartPr>
            <p14:xfrm>
              <a:off x="5822760" y="426400"/>
              <a:ext cx="110520" cy="151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95E4B26-830B-42E7-9570-FC339C34892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05120" y="408400"/>
                <a:ext cx="146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6B195E0-B73E-4099-9319-7D209BD29F14}"/>
                  </a:ext>
                </a:extLst>
              </p14:cNvPr>
              <p14:cNvContentPartPr/>
              <p14:nvPr/>
            </p14:nvContentPartPr>
            <p14:xfrm>
              <a:off x="5069280" y="320200"/>
              <a:ext cx="618840" cy="421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6B195E0-B73E-4099-9319-7D209BD29F1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51630" y="302560"/>
                <a:ext cx="654501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FA08AA1-C523-4E76-8DA1-DBA8C9967FBC}"/>
                  </a:ext>
                </a:extLst>
              </p14:cNvPr>
              <p14:cNvContentPartPr/>
              <p14:nvPr/>
            </p14:nvContentPartPr>
            <p14:xfrm>
              <a:off x="6032280" y="202840"/>
              <a:ext cx="2959560" cy="514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FA08AA1-C523-4E76-8DA1-DBA8C9967F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14638" y="185200"/>
                <a:ext cx="2995204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1EE275-28A4-4CD4-988E-A450A551FEEA}"/>
                  </a:ext>
                </a:extLst>
              </p14:cNvPr>
              <p14:cNvContentPartPr/>
              <p14:nvPr/>
            </p14:nvContentPartPr>
            <p14:xfrm>
              <a:off x="416280" y="639880"/>
              <a:ext cx="1155960" cy="346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1EE275-28A4-4CD4-988E-A450A551FEE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280" y="621880"/>
                <a:ext cx="119160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2EB0AB-DB67-4B52-A067-C9BBA6E21303}"/>
                  </a:ext>
                </a:extLst>
              </p14:cNvPr>
              <p14:cNvContentPartPr/>
              <p14:nvPr/>
            </p14:nvContentPartPr>
            <p14:xfrm>
              <a:off x="1990920" y="739600"/>
              <a:ext cx="299160" cy="327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2EB0AB-DB67-4B52-A067-C9BBA6E2130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72920" y="721960"/>
                <a:ext cx="3348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0E94E-EA3D-453F-9108-538261C67341}"/>
                  </a:ext>
                </a:extLst>
              </p14:cNvPr>
              <p14:cNvContentPartPr/>
              <p14:nvPr/>
            </p14:nvContentPartPr>
            <p14:xfrm>
              <a:off x="2440200" y="818440"/>
              <a:ext cx="150480" cy="239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0E94E-EA3D-453F-9108-538261C6734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22200" y="800440"/>
                <a:ext cx="1861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4832BF-2693-4F0C-803B-01E473FB1D15}"/>
                  </a:ext>
                </a:extLst>
              </p14:cNvPr>
              <p14:cNvContentPartPr/>
              <p14:nvPr/>
            </p14:nvContentPartPr>
            <p14:xfrm>
              <a:off x="2478720" y="731320"/>
              <a:ext cx="50760" cy="43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4832BF-2693-4F0C-803B-01E473FB1D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60720" y="713320"/>
                <a:ext cx="8640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9C921F8-79FB-4631-B2C2-62D0A9B84163}"/>
                  </a:ext>
                </a:extLst>
              </p14:cNvPr>
              <p14:cNvContentPartPr/>
              <p14:nvPr/>
            </p14:nvContentPartPr>
            <p14:xfrm>
              <a:off x="2742600" y="736360"/>
              <a:ext cx="272880" cy="409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9C921F8-79FB-4631-B2C2-62D0A9B8416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24960" y="718720"/>
                <a:ext cx="3085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A7E1C8-E8FB-405C-B96B-F494E9019ADD}"/>
                  </a:ext>
                </a:extLst>
              </p14:cNvPr>
              <p14:cNvContentPartPr/>
              <p14:nvPr/>
            </p14:nvContentPartPr>
            <p14:xfrm>
              <a:off x="3410760" y="904480"/>
              <a:ext cx="832680" cy="260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A7E1C8-E8FB-405C-B96B-F494E9019AD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92760" y="886840"/>
                <a:ext cx="8683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FA0187C-B4A0-4EEF-8C79-54499A76A03A}"/>
                  </a:ext>
                </a:extLst>
              </p14:cNvPr>
              <p14:cNvContentPartPr/>
              <p14:nvPr/>
            </p14:nvContentPartPr>
            <p14:xfrm>
              <a:off x="6491640" y="924280"/>
              <a:ext cx="110520" cy="151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FA0187C-B4A0-4EEF-8C79-54499A76A03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73640" y="906640"/>
                <a:ext cx="146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3529D68-1DF3-470A-A541-4F69AF046868}"/>
                  </a:ext>
                </a:extLst>
              </p14:cNvPr>
              <p14:cNvContentPartPr/>
              <p14:nvPr/>
            </p14:nvContentPartPr>
            <p14:xfrm>
              <a:off x="4637640" y="772000"/>
              <a:ext cx="172872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3529D68-1DF3-470A-A541-4F69AF04686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20000" y="754000"/>
                <a:ext cx="176436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44608D9-9782-4F49-B389-49902667C081}"/>
                  </a:ext>
                </a:extLst>
              </p14:cNvPr>
              <p14:cNvContentPartPr/>
              <p14:nvPr/>
            </p14:nvContentPartPr>
            <p14:xfrm>
              <a:off x="6867840" y="757960"/>
              <a:ext cx="1072080" cy="358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44608D9-9782-4F49-B389-49902667C08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49840" y="739960"/>
                <a:ext cx="11077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9103215-0757-4219-A180-A2506305E466}"/>
                  </a:ext>
                </a:extLst>
              </p14:cNvPr>
              <p14:cNvContentPartPr/>
              <p14:nvPr/>
            </p14:nvContentPartPr>
            <p14:xfrm>
              <a:off x="1741800" y="1265560"/>
              <a:ext cx="2402640" cy="390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9103215-0757-4219-A180-A2506305E46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24160" y="1247920"/>
                <a:ext cx="24382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C8AD7A2-8A25-493C-96EC-59A13E609584}"/>
                  </a:ext>
                </a:extLst>
              </p14:cNvPr>
              <p14:cNvContentPartPr/>
              <p14:nvPr/>
            </p14:nvContentPartPr>
            <p14:xfrm>
              <a:off x="1086600" y="1249360"/>
              <a:ext cx="427320" cy="366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C8AD7A2-8A25-493C-96EC-59A13E60958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68615" y="1231360"/>
                <a:ext cx="46293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E27D931-729C-41ED-A7FF-C7D7B46F24B7}"/>
                  </a:ext>
                </a:extLst>
              </p14:cNvPr>
              <p14:cNvContentPartPr/>
              <p14:nvPr/>
            </p14:nvContentPartPr>
            <p14:xfrm>
              <a:off x="263640" y="1259440"/>
              <a:ext cx="407160" cy="345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E27D931-729C-41ED-A7FF-C7D7B46F24B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6000" y="1241800"/>
                <a:ext cx="44280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2A622E2-8E8F-4D32-89F9-E03B481D30F4}"/>
                  </a:ext>
                </a:extLst>
              </p14:cNvPr>
              <p14:cNvContentPartPr/>
              <p14:nvPr/>
            </p14:nvContentPartPr>
            <p14:xfrm>
              <a:off x="8137920" y="761560"/>
              <a:ext cx="728640" cy="355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2A622E2-8E8F-4D32-89F9-E03B481D30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20271" y="743920"/>
                <a:ext cx="764298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6600C5F-F777-4824-8EF1-935AAD6B1325}"/>
                  </a:ext>
                </a:extLst>
              </p14:cNvPr>
              <p14:cNvContentPartPr/>
              <p14:nvPr/>
            </p14:nvContentPartPr>
            <p14:xfrm>
              <a:off x="4525680" y="1279960"/>
              <a:ext cx="21096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6600C5F-F777-4824-8EF1-935AAD6B132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08040" y="1262320"/>
                <a:ext cx="2466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7E8E8D8-440D-4B1B-9E68-382BF09491BD}"/>
                  </a:ext>
                </a:extLst>
              </p14:cNvPr>
              <p14:cNvContentPartPr/>
              <p14:nvPr/>
            </p14:nvContentPartPr>
            <p14:xfrm>
              <a:off x="4814040" y="1441240"/>
              <a:ext cx="174960" cy="388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7E8E8D8-440D-4B1B-9E68-382BF09491B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96400" y="1423600"/>
                <a:ext cx="21060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9AEB278-396A-4B70-AE78-46289999076B}"/>
                  </a:ext>
                </a:extLst>
              </p14:cNvPr>
              <p14:cNvContentPartPr/>
              <p14:nvPr/>
            </p14:nvContentPartPr>
            <p14:xfrm>
              <a:off x="5359440" y="1523680"/>
              <a:ext cx="4680" cy="64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9AEB278-396A-4B70-AE78-46289999076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341800" y="1506040"/>
                <a:ext cx="403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1687C7E-B625-4A09-BAD8-FA423B8C061A}"/>
                  </a:ext>
                </a:extLst>
              </p14:cNvPr>
              <p14:cNvContentPartPr/>
              <p14:nvPr/>
            </p14:nvContentPartPr>
            <p14:xfrm>
              <a:off x="5394720" y="1279960"/>
              <a:ext cx="8280" cy="12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1687C7E-B625-4A09-BAD8-FA423B8C061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76720" y="126232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C9B150E-8157-4CE6-9D5F-3F9632CC06F5}"/>
                  </a:ext>
                </a:extLst>
              </p14:cNvPr>
              <p14:cNvContentPartPr/>
              <p14:nvPr/>
            </p14:nvContentPartPr>
            <p14:xfrm>
              <a:off x="5455560" y="1469680"/>
              <a:ext cx="197640" cy="106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C9B150E-8157-4CE6-9D5F-3F9632CC06F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37920" y="1452040"/>
                <a:ext cx="2332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20DA63C-91AA-42DC-9700-8644AB67EEBA}"/>
                  </a:ext>
                </a:extLst>
              </p14:cNvPr>
              <p14:cNvContentPartPr/>
              <p14:nvPr/>
            </p14:nvContentPartPr>
            <p14:xfrm>
              <a:off x="5841840" y="1442320"/>
              <a:ext cx="10080" cy="1288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20DA63C-91AA-42DC-9700-8644AB67EEB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23840" y="1424680"/>
                <a:ext cx="457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2C2BF-2856-40C4-870B-FBC386562235}"/>
                  </a:ext>
                </a:extLst>
              </p14:cNvPr>
              <p14:cNvContentPartPr/>
              <p14:nvPr/>
            </p14:nvContentPartPr>
            <p14:xfrm>
              <a:off x="5811240" y="1320280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2C2BF-2856-40C4-870B-FBC38656223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3600" y="1302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23ED410-85A8-4640-971C-F4CE1F41F1A4}"/>
                  </a:ext>
                </a:extLst>
              </p14:cNvPr>
              <p14:cNvContentPartPr/>
              <p14:nvPr/>
            </p14:nvContentPartPr>
            <p14:xfrm>
              <a:off x="6014280" y="1218760"/>
              <a:ext cx="360" cy="344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23ED410-85A8-4640-971C-F4CE1F41F1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996640" y="1201120"/>
                <a:ext cx="360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747D90B-7FEF-4419-8A4F-D9244AD4BB9A}"/>
                  </a:ext>
                </a:extLst>
              </p14:cNvPr>
              <p14:cNvContentPartPr/>
              <p14:nvPr/>
            </p14:nvContentPartPr>
            <p14:xfrm>
              <a:off x="5912760" y="1422880"/>
              <a:ext cx="254160" cy="19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747D90B-7FEF-4419-8A4F-D9244AD4BB9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894760" y="140524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F3019EA-3E71-4B3B-8020-230EE32D14E7}"/>
                  </a:ext>
                </a:extLst>
              </p14:cNvPr>
              <p14:cNvContentPartPr/>
              <p14:nvPr/>
            </p14:nvContentPartPr>
            <p14:xfrm>
              <a:off x="6247920" y="1493080"/>
              <a:ext cx="8280" cy="244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F3019EA-3E71-4B3B-8020-230EE32D14E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229920" y="1475440"/>
                <a:ext cx="439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57E4732-BA19-4AA4-A8F9-8E6DD73912A5}"/>
                  </a:ext>
                </a:extLst>
              </p14:cNvPr>
              <p14:cNvContentPartPr/>
              <p14:nvPr/>
            </p14:nvContentPartPr>
            <p14:xfrm>
              <a:off x="6247920" y="1350880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57E4732-BA19-4AA4-A8F9-8E6DD73912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29920" y="1333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FD18649-28B7-4546-8262-A44F0D361328}"/>
                  </a:ext>
                </a:extLst>
              </p14:cNvPr>
              <p14:cNvContentPartPr/>
              <p14:nvPr/>
            </p14:nvContentPartPr>
            <p14:xfrm>
              <a:off x="6307680" y="1227400"/>
              <a:ext cx="509400" cy="318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FD18649-28B7-4546-8262-A44F0D36132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89680" y="1209400"/>
                <a:ext cx="5450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05A3A4D-92E3-47CC-8C02-50739AFB1006}"/>
                  </a:ext>
                </a:extLst>
              </p14:cNvPr>
              <p14:cNvContentPartPr/>
              <p14:nvPr/>
            </p14:nvContentPartPr>
            <p14:xfrm>
              <a:off x="7079160" y="1218760"/>
              <a:ext cx="1882080" cy="3470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05A3A4D-92E3-47CC-8C02-50739AFB100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61520" y="1201102"/>
                <a:ext cx="1917720" cy="382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46D5444-7450-4FF3-B854-B9C966FBB241}"/>
                  </a:ext>
                </a:extLst>
              </p14:cNvPr>
              <p14:cNvContentPartPr/>
              <p14:nvPr/>
            </p14:nvContentPartPr>
            <p14:xfrm>
              <a:off x="1574400" y="2001040"/>
              <a:ext cx="1913400" cy="515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46D5444-7450-4FF3-B854-B9C966FBB24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56400" y="1983400"/>
                <a:ext cx="194904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7FE2A93-7660-435A-B4B2-F3ED2B5B0D24}"/>
                  </a:ext>
                </a:extLst>
              </p14:cNvPr>
              <p14:cNvContentPartPr/>
              <p14:nvPr/>
            </p14:nvContentPartPr>
            <p14:xfrm>
              <a:off x="225840" y="1889080"/>
              <a:ext cx="1083600" cy="518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7FE2A93-7660-435A-B4B2-F3ED2B5B0D2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08200" y="1871440"/>
                <a:ext cx="111924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DEA1B95-126C-4895-B532-FBA9CEE8F440}"/>
                  </a:ext>
                </a:extLst>
              </p14:cNvPr>
              <p14:cNvContentPartPr/>
              <p14:nvPr/>
            </p14:nvContentPartPr>
            <p14:xfrm>
              <a:off x="4996560" y="2224600"/>
              <a:ext cx="132480" cy="151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DEA1B95-126C-4895-B532-FBA9CEE8F44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78560" y="2206960"/>
                <a:ext cx="1681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682BFBB-D211-4153-8FF0-BAF6D1DF3C96}"/>
                  </a:ext>
                </a:extLst>
              </p14:cNvPr>
              <p14:cNvContentPartPr/>
              <p14:nvPr/>
            </p14:nvContentPartPr>
            <p14:xfrm>
              <a:off x="5222280" y="2214160"/>
              <a:ext cx="153720" cy="172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682BFBB-D211-4153-8FF0-BAF6D1DF3C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04280" y="2196160"/>
                <a:ext cx="1893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C856B96-940E-424A-B582-2B56584DC5A0}"/>
                  </a:ext>
                </a:extLst>
              </p14:cNvPr>
              <p14:cNvContentPartPr/>
              <p14:nvPr/>
            </p14:nvContentPartPr>
            <p14:xfrm>
              <a:off x="5445480" y="2205520"/>
              <a:ext cx="144360" cy="115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C856B96-940E-424A-B582-2B56584DC5A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427480" y="2187880"/>
                <a:ext cx="1800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BD191B-855F-46AE-8E07-A8A2D4F357C5}"/>
                  </a:ext>
                </a:extLst>
              </p14:cNvPr>
              <p14:cNvContentPartPr/>
              <p14:nvPr/>
            </p14:nvContentPartPr>
            <p14:xfrm>
              <a:off x="5698560" y="1868920"/>
              <a:ext cx="21240" cy="455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BD191B-855F-46AE-8E07-A8A2D4F357C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80920" y="1851280"/>
                <a:ext cx="5688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46DA853-8234-45C9-ABF8-F7C21B0E190B}"/>
                  </a:ext>
                </a:extLst>
              </p14:cNvPr>
              <p14:cNvContentPartPr/>
              <p14:nvPr/>
            </p14:nvContentPartPr>
            <p14:xfrm>
              <a:off x="5818440" y="1910680"/>
              <a:ext cx="205920" cy="371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46DA853-8234-45C9-ABF8-F7C21B0E190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00800" y="1893040"/>
                <a:ext cx="2415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71AE88E-DCAE-46FE-AD68-2A6A12D5F241}"/>
                  </a:ext>
                </a:extLst>
              </p14:cNvPr>
              <p14:cNvContentPartPr/>
              <p14:nvPr/>
            </p14:nvContentPartPr>
            <p14:xfrm>
              <a:off x="6339000" y="1940200"/>
              <a:ext cx="240120" cy="323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71AE88E-DCAE-46FE-AD68-2A6A12D5F24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321360" y="1922200"/>
                <a:ext cx="2757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0DEA11F-33EE-45F0-BB97-42C136D0D34E}"/>
                  </a:ext>
                </a:extLst>
              </p14:cNvPr>
              <p14:cNvContentPartPr/>
              <p14:nvPr/>
            </p14:nvContentPartPr>
            <p14:xfrm>
              <a:off x="6634200" y="2111200"/>
              <a:ext cx="149400" cy="174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0DEA11F-33EE-45F0-BB97-42C136D0D34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616560" y="2093560"/>
                <a:ext cx="1850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0FCDC26-F2A3-4D9D-8296-1C0240C67230}"/>
                  </a:ext>
                </a:extLst>
              </p14:cNvPr>
              <p14:cNvContentPartPr/>
              <p14:nvPr/>
            </p14:nvContentPartPr>
            <p14:xfrm>
              <a:off x="7030560" y="1942360"/>
              <a:ext cx="1107360" cy="353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0FCDC26-F2A3-4D9D-8296-1C0240C6723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12560" y="1924378"/>
                <a:ext cx="1143000" cy="389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01A0A95-7C34-4EB2-83E6-3FC72C958E2A}"/>
                  </a:ext>
                </a:extLst>
              </p14:cNvPr>
              <p14:cNvContentPartPr/>
              <p14:nvPr/>
            </p14:nvContentPartPr>
            <p14:xfrm>
              <a:off x="345000" y="2582080"/>
              <a:ext cx="1331640" cy="4467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01A0A95-7C34-4EB2-83E6-3FC72C958E2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27360" y="2564080"/>
                <a:ext cx="136728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64F245B-30F0-4417-A4A5-78AE5A405D69}"/>
                  </a:ext>
                </a:extLst>
              </p14:cNvPr>
              <p14:cNvContentPartPr/>
              <p14:nvPr/>
            </p14:nvContentPartPr>
            <p14:xfrm>
              <a:off x="3331200" y="2610880"/>
              <a:ext cx="31680" cy="3654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64F245B-30F0-4417-A4A5-78AE5A405D6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313200" y="2593240"/>
                <a:ext cx="673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E9A926E-F621-49CF-AFB6-AC626ADD47F5}"/>
                  </a:ext>
                </a:extLst>
              </p14:cNvPr>
              <p14:cNvContentPartPr/>
              <p14:nvPr/>
            </p14:nvContentPartPr>
            <p14:xfrm>
              <a:off x="1920000" y="2732560"/>
              <a:ext cx="1259280" cy="230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E9A926E-F621-49CF-AFB6-AC626ADD47F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902005" y="2714920"/>
                <a:ext cx="129491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5EE7B61-B388-4C83-9C6D-03B67B0AB699}"/>
                  </a:ext>
                </a:extLst>
              </p14:cNvPr>
              <p14:cNvContentPartPr/>
              <p14:nvPr/>
            </p14:nvContentPartPr>
            <p14:xfrm>
              <a:off x="3669600" y="2232520"/>
              <a:ext cx="1000440" cy="9061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5EE7B61-B388-4C83-9C6D-03B67B0AB69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51606" y="2214527"/>
                <a:ext cx="1036067" cy="941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9C8F0CE-2A67-44DD-832B-23A53E0DA6DA}"/>
                  </a:ext>
                </a:extLst>
              </p14:cNvPr>
              <p14:cNvContentPartPr/>
              <p14:nvPr/>
            </p14:nvContentPartPr>
            <p14:xfrm>
              <a:off x="6481920" y="2851360"/>
              <a:ext cx="239040" cy="14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9C8F0CE-2A67-44DD-832B-23A53E0DA6D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463920" y="2833720"/>
                <a:ext cx="2746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2962658-4F33-4418-A3D5-84A9128322F3}"/>
                  </a:ext>
                </a:extLst>
              </p14:cNvPr>
              <p14:cNvContentPartPr/>
              <p14:nvPr/>
            </p14:nvContentPartPr>
            <p14:xfrm>
              <a:off x="6471480" y="2937760"/>
              <a:ext cx="225720" cy="17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2962658-4F33-4418-A3D5-84A9128322F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53480" y="2919760"/>
                <a:ext cx="2613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A2778F3-E273-4A8D-AD15-A833FDD55616}"/>
                  </a:ext>
                </a:extLst>
              </p14:cNvPr>
              <p14:cNvContentPartPr/>
              <p14:nvPr/>
            </p14:nvContentPartPr>
            <p14:xfrm>
              <a:off x="4449000" y="2558680"/>
              <a:ext cx="1822680" cy="714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A2778F3-E273-4A8D-AD15-A833FDD5561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431004" y="2540680"/>
                <a:ext cx="1858313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FE1ED99-B36B-4677-AB08-7C3E4E13500E}"/>
                  </a:ext>
                </a:extLst>
              </p14:cNvPr>
              <p14:cNvContentPartPr/>
              <p14:nvPr/>
            </p14:nvContentPartPr>
            <p14:xfrm>
              <a:off x="6942360" y="2716360"/>
              <a:ext cx="355320" cy="333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FE1ED99-B36B-4677-AB08-7C3E4E13500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924378" y="2698360"/>
                <a:ext cx="390924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0D1010F-5F18-4DB4-9141-04279511E58F}"/>
                  </a:ext>
                </a:extLst>
              </p14:cNvPr>
              <p14:cNvContentPartPr/>
              <p14:nvPr/>
            </p14:nvContentPartPr>
            <p14:xfrm>
              <a:off x="7589280" y="2661640"/>
              <a:ext cx="434880" cy="356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0D1010F-5F18-4DB4-9141-04279511E58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571295" y="2643640"/>
                <a:ext cx="470491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DF162F-9955-4530-800E-344315B9F18F}"/>
                  </a:ext>
                </a:extLst>
              </p14:cNvPr>
              <p14:cNvContentPartPr/>
              <p14:nvPr/>
            </p14:nvContentPartPr>
            <p14:xfrm>
              <a:off x="1046280" y="3508360"/>
              <a:ext cx="267120" cy="17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DF162F-9955-4530-800E-344315B9F18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28280" y="3490720"/>
                <a:ext cx="302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E00ACB2-843C-453B-8097-0FC9258DCCBE}"/>
                  </a:ext>
                </a:extLst>
              </p14:cNvPr>
              <p14:cNvContentPartPr/>
              <p14:nvPr/>
            </p14:nvContentPartPr>
            <p14:xfrm>
              <a:off x="1106760" y="3587920"/>
              <a:ext cx="234720" cy="31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E00ACB2-843C-453B-8097-0FC9258DCCB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89120" y="3570280"/>
                <a:ext cx="270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E7291D-5FEB-4FD1-9A5D-EC1A09B7119F}"/>
                  </a:ext>
                </a:extLst>
              </p14:cNvPr>
              <p14:cNvContentPartPr/>
              <p14:nvPr/>
            </p14:nvContentPartPr>
            <p14:xfrm>
              <a:off x="1533720" y="3367240"/>
              <a:ext cx="531000" cy="320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E7291D-5FEB-4FD1-9A5D-EC1A09B7119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516080" y="3349600"/>
                <a:ext cx="5666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896B8FD-0770-443C-B5F9-D6BD4215A663}"/>
                  </a:ext>
                </a:extLst>
              </p14:cNvPr>
              <p14:cNvContentPartPr/>
              <p14:nvPr/>
            </p14:nvContentPartPr>
            <p14:xfrm>
              <a:off x="568560" y="3339160"/>
              <a:ext cx="335160" cy="410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896B8FD-0770-443C-B5F9-D6BD4215A66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50560" y="3321520"/>
                <a:ext cx="3708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7BCBC69-06DA-4AB5-A75C-6E40E15287CB}"/>
                  </a:ext>
                </a:extLst>
              </p14:cNvPr>
              <p14:cNvContentPartPr/>
              <p14:nvPr/>
            </p14:nvContentPartPr>
            <p14:xfrm>
              <a:off x="2438760" y="3281200"/>
              <a:ext cx="278280" cy="562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7BCBC69-06DA-4AB5-A75C-6E40E15287C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421120" y="3263560"/>
                <a:ext cx="31392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BCCDF16-4FBC-4EDF-AFC5-F9845F103B91}"/>
                  </a:ext>
                </a:extLst>
              </p14:cNvPr>
              <p14:cNvContentPartPr/>
              <p14:nvPr/>
            </p14:nvContentPartPr>
            <p14:xfrm>
              <a:off x="3149400" y="3280120"/>
              <a:ext cx="353880" cy="705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BCCDF16-4FBC-4EDF-AFC5-F9845F103B9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131760" y="3262480"/>
                <a:ext cx="389520" cy="74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DAEFA52-D44C-45F3-8396-47A5C69960D4}"/>
                  </a:ext>
                </a:extLst>
              </p14:cNvPr>
              <p14:cNvContentPartPr/>
              <p14:nvPr/>
            </p14:nvContentPartPr>
            <p14:xfrm>
              <a:off x="3737280" y="3449680"/>
              <a:ext cx="1160640" cy="433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DAEFA52-D44C-45F3-8396-47A5C69960D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719280" y="3431680"/>
                <a:ext cx="119628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588F91F-C901-4CE4-8245-3A28DCE66A21}"/>
                  </a:ext>
                </a:extLst>
              </p14:cNvPr>
              <p14:cNvContentPartPr/>
              <p14:nvPr/>
            </p14:nvContentPartPr>
            <p14:xfrm>
              <a:off x="5475720" y="3479560"/>
              <a:ext cx="214920" cy="350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588F91F-C901-4CE4-8245-3A28DCE66A2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57720" y="3461920"/>
                <a:ext cx="2505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43A55E-61D4-42A0-AC6D-B146E7DB7BC6}"/>
                  </a:ext>
                </a:extLst>
              </p14:cNvPr>
              <p14:cNvContentPartPr/>
              <p14:nvPr/>
            </p14:nvContentPartPr>
            <p14:xfrm>
              <a:off x="5049120" y="3657040"/>
              <a:ext cx="297360" cy="104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43A55E-61D4-42A0-AC6D-B146E7DB7BC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031120" y="3639040"/>
                <a:ext cx="333000" cy="1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9159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DB9D36-F5D1-46FE-9E48-F063BC8405A2}"/>
                  </a:ext>
                </a:extLst>
              </p14:cNvPr>
              <p14:cNvContentPartPr/>
              <p14:nvPr/>
            </p14:nvContentPartPr>
            <p14:xfrm>
              <a:off x="666120" y="209320"/>
              <a:ext cx="249480" cy="390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DB9D36-F5D1-46FE-9E48-F063BC840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480" y="191320"/>
                <a:ext cx="2851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BEDF34-EDF1-4964-B292-EB2E7E54A4DB}"/>
                  </a:ext>
                </a:extLst>
              </p14:cNvPr>
              <p14:cNvContentPartPr/>
              <p14:nvPr/>
            </p14:nvContentPartPr>
            <p14:xfrm>
              <a:off x="1708320" y="273760"/>
              <a:ext cx="423360" cy="173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BEDF34-EDF1-4964-B292-EB2E7E54A4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0320" y="255760"/>
                <a:ext cx="4590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C1EFEB5-F235-4FF5-AD9C-D7F753C66A83}"/>
                  </a:ext>
                </a:extLst>
              </p14:cNvPr>
              <p14:cNvContentPartPr/>
              <p14:nvPr/>
            </p14:nvContentPartPr>
            <p14:xfrm>
              <a:off x="1023960" y="319840"/>
              <a:ext cx="393840" cy="17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C1EFEB5-F235-4FF5-AD9C-D7F753C66A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5944" y="302200"/>
                <a:ext cx="429513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7FA672F-75DC-4512-B7ED-415635076520}"/>
                  </a:ext>
                </a:extLst>
              </p14:cNvPr>
              <p14:cNvContentPartPr/>
              <p14:nvPr/>
            </p14:nvContentPartPr>
            <p14:xfrm>
              <a:off x="3878760" y="345040"/>
              <a:ext cx="2880" cy="7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7FA672F-75DC-4512-B7ED-4156350765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60760" y="327040"/>
                <a:ext cx="385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E61026A-CC2C-43A6-891D-04DB44D9E647}"/>
                  </a:ext>
                </a:extLst>
              </p14:cNvPr>
              <p14:cNvContentPartPr/>
              <p14:nvPr/>
            </p14:nvContentPartPr>
            <p14:xfrm>
              <a:off x="3860760" y="21292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E61026A-CC2C-43A6-891D-04DB44D9E6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2760" y="19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E6353F1-8769-4082-960B-57098D87E78F}"/>
                  </a:ext>
                </a:extLst>
              </p14:cNvPr>
              <p14:cNvContentPartPr/>
              <p14:nvPr/>
            </p14:nvContentPartPr>
            <p14:xfrm>
              <a:off x="3982440" y="121480"/>
              <a:ext cx="331560" cy="331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E6353F1-8769-4082-960B-57098D87E78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4440" y="103480"/>
                <a:ext cx="36720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789AFFE-4E16-4279-8B50-567020C1EC2D}"/>
                  </a:ext>
                </a:extLst>
              </p14:cNvPr>
              <p14:cNvContentPartPr/>
              <p14:nvPr/>
            </p14:nvContentPartPr>
            <p14:xfrm>
              <a:off x="3347400" y="304360"/>
              <a:ext cx="438480" cy="172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89AFFE-4E16-4279-8B50-567020C1EC2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29760" y="286720"/>
                <a:ext cx="4741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D01A80E-1F94-4C30-8F07-995320A811AE}"/>
                  </a:ext>
                </a:extLst>
              </p14:cNvPr>
              <p14:cNvContentPartPr/>
              <p14:nvPr/>
            </p14:nvContentPartPr>
            <p14:xfrm>
              <a:off x="2420400" y="307600"/>
              <a:ext cx="691560" cy="150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D01A80E-1F94-4C30-8F07-995320A811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02751" y="289600"/>
                <a:ext cx="727219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7690AFB-0F83-4F8B-A941-1FF3985B8161}"/>
                  </a:ext>
                </a:extLst>
              </p14:cNvPr>
              <p14:cNvContentPartPr/>
              <p14:nvPr/>
            </p14:nvContentPartPr>
            <p14:xfrm>
              <a:off x="4641960" y="134080"/>
              <a:ext cx="312840" cy="595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7690AFB-0F83-4F8B-A941-1FF3985B81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23960" y="116440"/>
                <a:ext cx="34848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95E4B26-830B-42E7-9570-FC339C34892B}"/>
                  </a:ext>
                </a:extLst>
              </p14:cNvPr>
              <p14:cNvContentPartPr/>
              <p14:nvPr/>
            </p14:nvContentPartPr>
            <p14:xfrm>
              <a:off x="5822760" y="426400"/>
              <a:ext cx="110520" cy="151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95E4B26-830B-42E7-9570-FC339C34892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05120" y="408400"/>
                <a:ext cx="146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6B195E0-B73E-4099-9319-7D209BD29F14}"/>
                  </a:ext>
                </a:extLst>
              </p14:cNvPr>
              <p14:cNvContentPartPr/>
              <p14:nvPr/>
            </p14:nvContentPartPr>
            <p14:xfrm>
              <a:off x="5069280" y="320200"/>
              <a:ext cx="618840" cy="421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6B195E0-B73E-4099-9319-7D209BD29F1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51630" y="302560"/>
                <a:ext cx="654501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FA08AA1-C523-4E76-8DA1-DBA8C9967FBC}"/>
                  </a:ext>
                </a:extLst>
              </p14:cNvPr>
              <p14:cNvContentPartPr/>
              <p14:nvPr/>
            </p14:nvContentPartPr>
            <p14:xfrm>
              <a:off x="6032280" y="202840"/>
              <a:ext cx="2959560" cy="514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FA08AA1-C523-4E76-8DA1-DBA8C9967F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14638" y="185200"/>
                <a:ext cx="2995204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1EE275-28A4-4CD4-988E-A450A551FEEA}"/>
                  </a:ext>
                </a:extLst>
              </p14:cNvPr>
              <p14:cNvContentPartPr/>
              <p14:nvPr/>
            </p14:nvContentPartPr>
            <p14:xfrm>
              <a:off x="416280" y="639880"/>
              <a:ext cx="1155960" cy="346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1EE275-28A4-4CD4-988E-A450A551FEE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280" y="621880"/>
                <a:ext cx="119160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2EB0AB-DB67-4B52-A067-C9BBA6E21303}"/>
                  </a:ext>
                </a:extLst>
              </p14:cNvPr>
              <p14:cNvContentPartPr/>
              <p14:nvPr/>
            </p14:nvContentPartPr>
            <p14:xfrm>
              <a:off x="1990920" y="739600"/>
              <a:ext cx="299160" cy="327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2EB0AB-DB67-4B52-A067-C9BBA6E2130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72920" y="721960"/>
                <a:ext cx="3348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0E94E-EA3D-453F-9108-538261C67341}"/>
                  </a:ext>
                </a:extLst>
              </p14:cNvPr>
              <p14:cNvContentPartPr/>
              <p14:nvPr/>
            </p14:nvContentPartPr>
            <p14:xfrm>
              <a:off x="2440200" y="818440"/>
              <a:ext cx="150480" cy="239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0E94E-EA3D-453F-9108-538261C6734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22200" y="800440"/>
                <a:ext cx="1861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4832BF-2693-4F0C-803B-01E473FB1D15}"/>
                  </a:ext>
                </a:extLst>
              </p14:cNvPr>
              <p14:cNvContentPartPr/>
              <p14:nvPr/>
            </p14:nvContentPartPr>
            <p14:xfrm>
              <a:off x="2478720" y="731320"/>
              <a:ext cx="50760" cy="43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4832BF-2693-4F0C-803B-01E473FB1D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60720" y="713320"/>
                <a:ext cx="8640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9C921F8-79FB-4631-B2C2-62D0A9B84163}"/>
                  </a:ext>
                </a:extLst>
              </p14:cNvPr>
              <p14:cNvContentPartPr/>
              <p14:nvPr/>
            </p14:nvContentPartPr>
            <p14:xfrm>
              <a:off x="2742600" y="736360"/>
              <a:ext cx="272880" cy="409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9C921F8-79FB-4631-B2C2-62D0A9B8416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24960" y="718720"/>
                <a:ext cx="3085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A7E1C8-E8FB-405C-B96B-F494E9019ADD}"/>
                  </a:ext>
                </a:extLst>
              </p14:cNvPr>
              <p14:cNvContentPartPr/>
              <p14:nvPr/>
            </p14:nvContentPartPr>
            <p14:xfrm>
              <a:off x="3410760" y="904480"/>
              <a:ext cx="832680" cy="260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A7E1C8-E8FB-405C-B96B-F494E9019AD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92760" y="886840"/>
                <a:ext cx="8683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FA0187C-B4A0-4EEF-8C79-54499A76A03A}"/>
                  </a:ext>
                </a:extLst>
              </p14:cNvPr>
              <p14:cNvContentPartPr/>
              <p14:nvPr/>
            </p14:nvContentPartPr>
            <p14:xfrm>
              <a:off x="6491640" y="924280"/>
              <a:ext cx="110520" cy="151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FA0187C-B4A0-4EEF-8C79-54499A76A03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73640" y="906640"/>
                <a:ext cx="146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3529D68-1DF3-470A-A541-4F69AF046868}"/>
                  </a:ext>
                </a:extLst>
              </p14:cNvPr>
              <p14:cNvContentPartPr/>
              <p14:nvPr/>
            </p14:nvContentPartPr>
            <p14:xfrm>
              <a:off x="4637640" y="772000"/>
              <a:ext cx="172872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3529D68-1DF3-470A-A541-4F69AF04686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20000" y="754000"/>
                <a:ext cx="176436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44608D9-9782-4F49-B389-49902667C081}"/>
                  </a:ext>
                </a:extLst>
              </p14:cNvPr>
              <p14:cNvContentPartPr/>
              <p14:nvPr/>
            </p14:nvContentPartPr>
            <p14:xfrm>
              <a:off x="6867840" y="757960"/>
              <a:ext cx="1072080" cy="358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44608D9-9782-4F49-B389-49902667C08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49840" y="739960"/>
                <a:ext cx="11077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9103215-0757-4219-A180-A2506305E466}"/>
                  </a:ext>
                </a:extLst>
              </p14:cNvPr>
              <p14:cNvContentPartPr/>
              <p14:nvPr/>
            </p14:nvContentPartPr>
            <p14:xfrm>
              <a:off x="1741800" y="1265560"/>
              <a:ext cx="2402640" cy="390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9103215-0757-4219-A180-A2506305E46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24160" y="1247920"/>
                <a:ext cx="24382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C8AD7A2-8A25-493C-96EC-59A13E609584}"/>
                  </a:ext>
                </a:extLst>
              </p14:cNvPr>
              <p14:cNvContentPartPr/>
              <p14:nvPr/>
            </p14:nvContentPartPr>
            <p14:xfrm>
              <a:off x="1086600" y="1249360"/>
              <a:ext cx="427320" cy="366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C8AD7A2-8A25-493C-96EC-59A13E60958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68615" y="1231360"/>
                <a:ext cx="46293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E27D931-729C-41ED-A7FF-C7D7B46F24B7}"/>
                  </a:ext>
                </a:extLst>
              </p14:cNvPr>
              <p14:cNvContentPartPr/>
              <p14:nvPr/>
            </p14:nvContentPartPr>
            <p14:xfrm>
              <a:off x="263640" y="1259440"/>
              <a:ext cx="407160" cy="345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E27D931-729C-41ED-A7FF-C7D7B46F24B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6000" y="1241800"/>
                <a:ext cx="44280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2A622E2-8E8F-4D32-89F9-E03B481D30F4}"/>
                  </a:ext>
                </a:extLst>
              </p14:cNvPr>
              <p14:cNvContentPartPr/>
              <p14:nvPr/>
            </p14:nvContentPartPr>
            <p14:xfrm>
              <a:off x="8137920" y="761560"/>
              <a:ext cx="728640" cy="355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2A622E2-8E8F-4D32-89F9-E03B481D30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20271" y="743920"/>
                <a:ext cx="764298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6600C5F-F777-4824-8EF1-935AAD6B1325}"/>
                  </a:ext>
                </a:extLst>
              </p14:cNvPr>
              <p14:cNvContentPartPr/>
              <p14:nvPr/>
            </p14:nvContentPartPr>
            <p14:xfrm>
              <a:off x="4525680" y="1279960"/>
              <a:ext cx="21096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6600C5F-F777-4824-8EF1-935AAD6B132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08040" y="1262320"/>
                <a:ext cx="2466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7E8E8D8-440D-4B1B-9E68-382BF09491BD}"/>
                  </a:ext>
                </a:extLst>
              </p14:cNvPr>
              <p14:cNvContentPartPr/>
              <p14:nvPr/>
            </p14:nvContentPartPr>
            <p14:xfrm>
              <a:off x="4814040" y="1441240"/>
              <a:ext cx="174960" cy="388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7E8E8D8-440D-4B1B-9E68-382BF09491B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96400" y="1423600"/>
                <a:ext cx="21060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9AEB278-396A-4B70-AE78-46289999076B}"/>
                  </a:ext>
                </a:extLst>
              </p14:cNvPr>
              <p14:cNvContentPartPr/>
              <p14:nvPr/>
            </p14:nvContentPartPr>
            <p14:xfrm>
              <a:off x="5359440" y="1523680"/>
              <a:ext cx="4680" cy="64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9AEB278-396A-4B70-AE78-46289999076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341800" y="1506040"/>
                <a:ext cx="403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1687C7E-B625-4A09-BAD8-FA423B8C061A}"/>
                  </a:ext>
                </a:extLst>
              </p14:cNvPr>
              <p14:cNvContentPartPr/>
              <p14:nvPr/>
            </p14:nvContentPartPr>
            <p14:xfrm>
              <a:off x="5394720" y="1279960"/>
              <a:ext cx="8280" cy="12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1687C7E-B625-4A09-BAD8-FA423B8C061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76720" y="126232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C9B150E-8157-4CE6-9D5F-3F9632CC06F5}"/>
                  </a:ext>
                </a:extLst>
              </p14:cNvPr>
              <p14:cNvContentPartPr/>
              <p14:nvPr/>
            </p14:nvContentPartPr>
            <p14:xfrm>
              <a:off x="5455560" y="1469680"/>
              <a:ext cx="197640" cy="106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C9B150E-8157-4CE6-9D5F-3F9632CC06F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37920" y="1452040"/>
                <a:ext cx="2332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20DA63C-91AA-42DC-9700-8644AB67EEBA}"/>
                  </a:ext>
                </a:extLst>
              </p14:cNvPr>
              <p14:cNvContentPartPr/>
              <p14:nvPr/>
            </p14:nvContentPartPr>
            <p14:xfrm>
              <a:off x="5841840" y="1442320"/>
              <a:ext cx="10080" cy="1288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20DA63C-91AA-42DC-9700-8644AB67EEB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23840" y="1424680"/>
                <a:ext cx="457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2C2BF-2856-40C4-870B-FBC386562235}"/>
                  </a:ext>
                </a:extLst>
              </p14:cNvPr>
              <p14:cNvContentPartPr/>
              <p14:nvPr/>
            </p14:nvContentPartPr>
            <p14:xfrm>
              <a:off x="5811240" y="1320280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2C2BF-2856-40C4-870B-FBC38656223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3600" y="1302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23ED410-85A8-4640-971C-F4CE1F41F1A4}"/>
                  </a:ext>
                </a:extLst>
              </p14:cNvPr>
              <p14:cNvContentPartPr/>
              <p14:nvPr/>
            </p14:nvContentPartPr>
            <p14:xfrm>
              <a:off x="6014280" y="1218760"/>
              <a:ext cx="360" cy="344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23ED410-85A8-4640-971C-F4CE1F41F1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996640" y="1201120"/>
                <a:ext cx="360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747D90B-7FEF-4419-8A4F-D9244AD4BB9A}"/>
                  </a:ext>
                </a:extLst>
              </p14:cNvPr>
              <p14:cNvContentPartPr/>
              <p14:nvPr/>
            </p14:nvContentPartPr>
            <p14:xfrm>
              <a:off x="5912760" y="1422880"/>
              <a:ext cx="254160" cy="19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747D90B-7FEF-4419-8A4F-D9244AD4BB9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894760" y="140524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F3019EA-3E71-4B3B-8020-230EE32D14E7}"/>
                  </a:ext>
                </a:extLst>
              </p14:cNvPr>
              <p14:cNvContentPartPr/>
              <p14:nvPr/>
            </p14:nvContentPartPr>
            <p14:xfrm>
              <a:off x="6247920" y="1493080"/>
              <a:ext cx="8280" cy="244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F3019EA-3E71-4B3B-8020-230EE32D14E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229920" y="1475440"/>
                <a:ext cx="439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57E4732-BA19-4AA4-A8F9-8E6DD73912A5}"/>
                  </a:ext>
                </a:extLst>
              </p14:cNvPr>
              <p14:cNvContentPartPr/>
              <p14:nvPr/>
            </p14:nvContentPartPr>
            <p14:xfrm>
              <a:off x="6247920" y="1350880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57E4732-BA19-4AA4-A8F9-8E6DD73912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29920" y="1333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FD18649-28B7-4546-8262-A44F0D361328}"/>
                  </a:ext>
                </a:extLst>
              </p14:cNvPr>
              <p14:cNvContentPartPr/>
              <p14:nvPr/>
            </p14:nvContentPartPr>
            <p14:xfrm>
              <a:off x="6307680" y="1227400"/>
              <a:ext cx="509400" cy="318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FD18649-28B7-4546-8262-A44F0D36132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89680" y="1209400"/>
                <a:ext cx="5450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05A3A4D-92E3-47CC-8C02-50739AFB1006}"/>
                  </a:ext>
                </a:extLst>
              </p14:cNvPr>
              <p14:cNvContentPartPr/>
              <p14:nvPr/>
            </p14:nvContentPartPr>
            <p14:xfrm>
              <a:off x="7079160" y="1218760"/>
              <a:ext cx="1882080" cy="3470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05A3A4D-92E3-47CC-8C02-50739AFB100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61520" y="1201102"/>
                <a:ext cx="1917720" cy="382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46D5444-7450-4FF3-B854-B9C966FBB241}"/>
                  </a:ext>
                </a:extLst>
              </p14:cNvPr>
              <p14:cNvContentPartPr/>
              <p14:nvPr/>
            </p14:nvContentPartPr>
            <p14:xfrm>
              <a:off x="1574400" y="2001040"/>
              <a:ext cx="1913400" cy="515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46D5444-7450-4FF3-B854-B9C966FBB24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56400" y="1983400"/>
                <a:ext cx="194904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7FE2A93-7660-435A-B4B2-F3ED2B5B0D24}"/>
                  </a:ext>
                </a:extLst>
              </p14:cNvPr>
              <p14:cNvContentPartPr/>
              <p14:nvPr/>
            </p14:nvContentPartPr>
            <p14:xfrm>
              <a:off x="225840" y="1889080"/>
              <a:ext cx="1083600" cy="518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7FE2A93-7660-435A-B4B2-F3ED2B5B0D2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08200" y="1871440"/>
                <a:ext cx="111924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DEA1B95-126C-4895-B532-FBA9CEE8F440}"/>
                  </a:ext>
                </a:extLst>
              </p14:cNvPr>
              <p14:cNvContentPartPr/>
              <p14:nvPr/>
            </p14:nvContentPartPr>
            <p14:xfrm>
              <a:off x="4996560" y="2224600"/>
              <a:ext cx="132480" cy="151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DEA1B95-126C-4895-B532-FBA9CEE8F44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78560" y="2206960"/>
                <a:ext cx="1681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682BFBB-D211-4153-8FF0-BAF6D1DF3C96}"/>
                  </a:ext>
                </a:extLst>
              </p14:cNvPr>
              <p14:cNvContentPartPr/>
              <p14:nvPr/>
            </p14:nvContentPartPr>
            <p14:xfrm>
              <a:off x="5222280" y="2214160"/>
              <a:ext cx="153720" cy="172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682BFBB-D211-4153-8FF0-BAF6D1DF3C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04280" y="2196160"/>
                <a:ext cx="1893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C856B96-940E-424A-B582-2B56584DC5A0}"/>
                  </a:ext>
                </a:extLst>
              </p14:cNvPr>
              <p14:cNvContentPartPr/>
              <p14:nvPr/>
            </p14:nvContentPartPr>
            <p14:xfrm>
              <a:off x="5445480" y="2205520"/>
              <a:ext cx="144360" cy="115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C856B96-940E-424A-B582-2B56584DC5A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427480" y="2187880"/>
                <a:ext cx="1800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BD191B-855F-46AE-8E07-A8A2D4F357C5}"/>
                  </a:ext>
                </a:extLst>
              </p14:cNvPr>
              <p14:cNvContentPartPr/>
              <p14:nvPr/>
            </p14:nvContentPartPr>
            <p14:xfrm>
              <a:off x="5698560" y="1868920"/>
              <a:ext cx="21240" cy="455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BD191B-855F-46AE-8E07-A8A2D4F357C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80920" y="1851280"/>
                <a:ext cx="5688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46DA853-8234-45C9-ABF8-F7C21B0E190B}"/>
                  </a:ext>
                </a:extLst>
              </p14:cNvPr>
              <p14:cNvContentPartPr/>
              <p14:nvPr/>
            </p14:nvContentPartPr>
            <p14:xfrm>
              <a:off x="5818440" y="1910680"/>
              <a:ext cx="205920" cy="371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46DA853-8234-45C9-ABF8-F7C21B0E190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00800" y="1893040"/>
                <a:ext cx="2415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71AE88E-DCAE-46FE-AD68-2A6A12D5F241}"/>
                  </a:ext>
                </a:extLst>
              </p14:cNvPr>
              <p14:cNvContentPartPr/>
              <p14:nvPr/>
            </p14:nvContentPartPr>
            <p14:xfrm>
              <a:off x="6339000" y="1940200"/>
              <a:ext cx="240120" cy="323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71AE88E-DCAE-46FE-AD68-2A6A12D5F24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321360" y="1922200"/>
                <a:ext cx="2757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0DEA11F-33EE-45F0-BB97-42C136D0D34E}"/>
                  </a:ext>
                </a:extLst>
              </p14:cNvPr>
              <p14:cNvContentPartPr/>
              <p14:nvPr/>
            </p14:nvContentPartPr>
            <p14:xfrm>
              <a:off x="6634200" y="2111200"/>
              <a:ext cx="149400" cy="174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0DEA11F-33EE-45F0-BB97-42C136D0D34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616560" y="2093560"/>
                <a:ext cx="1850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0FCDC26-F2A3-4D9D-8296-1C0240C67230}"/>
                  </a:ext>
                </a:extLst>
              </p14:cNvPr>
              <p14:cNvContentPartPr/>
              <p14:nvPr/>
            </p14:nvContentPartPr>
            <p14:xfrm>
              <a:off x="7030560" y="1942360"/>
              <a:ext cx="1107360" cy="353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0FCDC26-F2A3-4D9D-8296-1C0240C6723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12560" y="1924378"/>
                <a:ext cx="1143000" cy="389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01A0A95-7C34-4EB2-83E6-3FC72C958E2A}"/>
                  </a:ext>
                </a:extLst>
              </p14:cNvPr>
              <p14:cNvContentPartPr/>
              <p14:nvPr/>
            </p14:nvContentPartPr>
            <p14:xfrm>
              <a:off x="345000" y="2582080"/>
              <a:ext cx="1331640" cy="4467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01A0A95-7C34-4EB2-83E6-3FC72C958E2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27360" y="2564080"/>
                <a:ext cx="136728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64F245B-30F0-4417-A4A5-78AE5A405D69}"/>
                  </a:ext>
                </a:extLst>
              </p14:cNvPr>
              <p14:cNvContentPartPr/>
              <p14:nvPr/>
            </p14:nvContentPartPr>
            <p14:xfrm>
              <a:off x="3331200" y="2610880"/>
              <a:ext cx="31680" cy="3654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64F245B-30F0-4417-A4A5-78AE5A405D6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313200" y="2593240"/>
                <a:ext cx="673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E9A926E-F621-49CF-AFB6-AC626ADD47F5}"/>
                  </a:ext>
                </a:extLst>
              </p14:cNvPr>
              <p14:cNvContentPartPr/>
              <p14:nvPr/>
            </p14:nvContentPartPr>
            <p14:xfrm>
              <a:off x="1920000" y="2732560"/>
              <a:ext cx="1259280" cy="230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E9A926E-F621-49CF-AFB6-AC626ADD47F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902005" y="2714920"/>
                <a:ext cx="129491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5EE7B61-B388-4C83-9C6D-03B67B0AB699}"/>
                  </a:ext>
                </a:extLst>
              </p14:cNvPr>
              <p14:cNvContentPartPr/>
              <p14:nvPr/>
            </p14:nvContentPartPr>
            <p14:xfrm>
              <a:off x="3669600" y="2232520"/>
              <a:ext cx="1000440" cy="9061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5EE7B61-B388-4C83-9C6D-03B67B0AB69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51606" y="2214527"/>
                <a:ext cx="1036067" cy="941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9C8F0CE-2A67-44DD-832B-23A53E0DA6DA}"/>
                  </a:ext>
                </a:extLst>
              </p14:cNvPr>
              <p14:cNvContentPartPr/>
              <p14:nvPr/>
            </p14:nvContentPartPr>
            <p14:xfrm>
              <a:off x="6481920" y="2851360"/>
              <a:ext cx="239040" cy="14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9C8F0CE-2A67-44DD-832B-23A53E0DA6D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463920" y="2833720"/>
                <a:ext cx="2746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2962658-4F33-4418-A3D5-84A9128322F3}"/>
                  </a:ext>
                </a:extLst>
              </p14:cNvPr>
              <p14:cNvContentPartPr/>
              <p14:nvPr/>
            </p14:nvContentPartPr>
            <p14:xfrm>
              <a:off x="6471480" y="2937760"/>
              <a:ext cx="225720" cy="17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2962658-4F33-4418-A3D5-84A9128322F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53480" y="2919760"/>
                <a:ext cx="2613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A2778F3-E273-4A8D-AD15-A833FDD55616}"/>
                  </a:ext>
                </a:extLst>
              </p14:cNvPr>
              <p14:cNvContentPartPr/>
              <p14:nvPr/>
            </p14:nvContentPartPr>
            <p14:xfrm>
              <a:off x="4449000" y="2558680"/>
              <a:ext cx="1822680" cy="714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A2778F3-E273-4A8D-AD15-A833FDD5561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431004" y="2540680"/>
                <a:ext cx="1858313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FE1ED99-B36B-4677-AB08-7C3E4E13500E}"/>
                  </a:ext>
                </a:extLst>
              </p14:cNvPr>
              <p14:cNvContentPartPr/>
              <p14:nvPr/>
            </p14:nvContentPartPr>
            <p14:xfrm>
              <a:off x="6942360" y="2716360"/>
              <a:ext cx="355320" cy="333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FE1ED99-B36B-4677-AB08-7C3E4E13500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924378" y="2698360"/>
                <a:ext cx="390924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0D1010F-5F18-4DB4-9141-04279511E58F}"/>
                  </a:ext>
                </a:extLst>
              </p14:cNvPr>
              <p14:cNvContentPartPr/>
              <p14:nvPr/>
            </p14:nvContentPartPr>
            <p14:xfrm>
              <a:off x="7589280" y="2661640"/>
              <a:ext cx="434880" cy="356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0D1010F-5F18-4DB4-9141-04279511E58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571295" y="2643640"/>
                <a:ext cx="470491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DF162F-9955-4530-800E-344315B9F18F}"/>
                  </a:ext>
                </a:extLst>
              </p14:cNvPr>
              <p14:cNvContentPartPr/>
              <p14:nvPr/>
            </p14:nvContentPartPr>
            <p14:xfrm>
              <a:off x="1046280" y="3508360"/>
              <a:ext cx="267120" cy="17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DF162F-9955-4530-800E-344315B9F18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28280" y="3490720"/>
                <a:ext cx="302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E00ACB2-843C-453B-8097-0FC9258DCCBE}"/>
                  </a:ext>
                </a:extLst>
              </p14:cNvPr>
              <p14:cNvContentPartPr/>
              <p14:nvPr/>
            </p14:nvContentPartPr>
            <p14:xfrm>
              <a:off x="1106760" y="3587920"/>
              <a:ext cx="234720" cy="31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E00ACB2-843C-453B-8097-0FC9258DCCB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89120" y="3570280"/>
                <a:ext cx="270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E7291D-5FEB-4FD1-9A5D-EC1A09B7119F}"/>
                  </a:ext>
                </a:extLst>
              </p14:cNvPr>
              <p14:cNvContentPartPr/>
              <p14:nvPr/>
            </p14:nvContentPartPr>
            <p14:xfrm>
              <a:off x="1533720" y="3367240"/>
              <a:ext cx="531000" cy="320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E7291D-5FEB-4FD1-9A5D-EC1A09B7119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516080" y="3349600"/>
                <a:ext cx="5666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896B8FD-0770-443C-B5F9-D6BD4215A663}"/>
                  </a:ext>
                </a:extLst>
              </p14:cNvPr>
              <p14:cNvContentPartPr/>
              <p14:nvPr/>
            </p14:nvContentPartPr>
            <p14:xfrm>
              <a:off x="568560" y="3339160"/>
              <a:ext cx="335160" cy="410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896B8FD-0770-443C-B5F9-D6BD4215A66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50560" y="3321520"/>
                <a:ext cx="3708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7BCBC69-06DA-4AB5-A75C-6E40E15287CB}"/>
                  </a:ext>
                </a:extLst>
              </p14:cNvPr>
              <p14:cNvContentPartPr/>
              <p14:nvPr/>
            </p14:nvContentPartPr>
            <p14:xfrm>
              <a:off x="2438760" y="3281200"/>
              <a:ext cx="278280" cy="562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7BCBC69-06DA-4AB5-A75C-6E40E15287C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421120" y="3263560"/>
                <a:ext cx="31392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BCCDF16-4FBC-4EDF-AFC5-F9845F103B91}"/>
                  </a:ext>
                </a:extLst>
              </p14:cNvPr>
              <p14:cNvContentPartPr/>
              <p14:nvPr/>
            </p14:nvContentPartPr>
            <p14:xfrm>
              <a:off x="3149400" y="3280120"/>
              <a:ext cx="353880" cy="705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BCCDF16-4FBC-4EDF-AFC5-F9845F103B9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131760" y="3262480"/>
                <a:ext cx="389520" cy="74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DAEFA52-D44C-45F3-8396-47A5C69960D4}"/>
                  </a:ext>
                </a:extLst>
              </p14:cNvPr>
              <p14:cNvContentPartPr/>
              <p14:nvPr/>
            </p14:nvContentPartPr>
            <p14:xfrm>
              <a:off x="3737280" y="3449680"/>
              <a:ext cx="1160640" cy="433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DAEFA52-D44C-45F3-8396-47A5C69960D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719280" y="3431680"/>
                <a:ext cx="119628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588F91F-C901-4CE4-8245-3A28DCE66A21}"/>
                  </a:ext>
                </a:extLst>
              </p14:cNvPr>
              <p14:cNvContentPartPr/>
              <p14:nvPr/>
            </p14:nvContentPartPr>
            <p14:xfrm>
              <a:off x="5475720" y="3479560"/>
              <a:ext cx="214920" cy="350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588F91F-C901-4CE4-8245-3A28DCE66A2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57720" y="3461920"/>
                <a:ext cx="2505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43A55E-61D4-42A0-AC6D-B146E7DB7BC6}"/>
                  </a:ext>
                </a:extLst>
              </p14:cNvPr>
              <p14:cNvContentPartPr/>
              <p14:nvPr/>
            </p14:nvContentPartPr>
            <p14:xfrm>
              <a:off x="5049120" y="3657040"/>
              <a:ext cx="297360" cy="104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43A55E-61D4-42A0-AC6D-B146E7DB7BC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031120" y="3639040"/>
                <a:ext cx="3330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CFC7C8A-FF43-4514-A390-A7D8AD81798B}"/>
                  </a:ext>
                </a:extLst>
              </p14:cNvPr>
              <p14:cNvContentPartPr/>
              <p14:nvPr/>
            </p14:nvContentPartPr>
            <p14:xfrm>
              <a:off x="5982960" y="3413320"/>
              <a:ext cx="315720" cy="407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CFC7C8A-FF43-4514-A390-A7D8AD81798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65320" y="3395680"/>
                <a:ext cx="3513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2B45AB-E520-4810-AE1A-6CB1AA13DA71}"/>
                  </a:ext>
                </a:extLst>
              </p14:cNvPr>
              <p14:cNvContentPartPr/>
              <p14:nvPr/>
            </p14:nvContentPartPr>
            <p14:xfrm>
              <a:off x="1059600" y="4080400"/>
              <a:ext cx="68400" cy="66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2B45AB-E520-4810-AE1A-6CB1AA13DA7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41960" y="4062400"/>
                <a:ext cx="1040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6290E49-B2F9-46DD-B2CF-4388E620D3AE}"/>
                  </a:ext>
                </a:extLst>
              </p14:cNvPr>
              <p14:cNvContentPartPr/>
              <p14:nvPr/>
            </p14:nvContentPartPr>
            <p14:xfrm>
              <a:off x="2631000" y="4380280"/>
              <a:ext cx="268560" cy="187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6290E49-B2F9-46DD-B2CF-4388E620D3A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13360" y="4362640"/>
                <a:ext cx="3042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04F9252-27F4-466E-8101-CF85A240A526}"/>
                  </a:ext>
                </a:extLst>
              </p14:cNvPr>
              <p14:cNvContentPartPr/>
              <p14:nvPr/>
            </p14:nvContentPartPr>
            <p14:xfrm>
              <a:off x="2641440" y="4532920"/>
              <a:ext cx="264240" cy="180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04F9252-27F4-466E-8101-CF85A240A52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623440" y="4514920"/>
                <a:ext cx="299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CA94C13-F6DC-47FD-9721-A17D8F4B2BF1}"/>
                  </a:ext>
                </a:extLst>
              </p14:cNvPr>
              <p14:cNvContentPartPr/>
              <p14:nvPr/>
            </p14:nvContentPartPr>
            <p14:xfrm>
              <a:off x="912360" y="4216840"/>
              <a:ext cx="1454760" cy="583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CA94C13-F6DC-47FD-9721-A17D8F4B2BF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94720" y="4198840"/>
                <a:ext cx="149040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6A1AD05-38ED-4550-B190-8633808774F7}"/>
                  </a:ext>
                </a:extLst>
              </p14:cNvPr>
              <p14:cNvContentPartPr/>
              <p14:nvPr/>
            </p14:nvContentPartPr>
            <p14:xfrm>
              <a:off x="3108360" y="4306480"/>
              <a:ext cx="761040" cy="2736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6A1AD05-38ED-4550-B190-8633808774F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090360" y="4288480"/>
                <a:ext cx="7966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18C2422-1141-401D-A144-E270EAC66EA3}"/>
                  </a:ext>
                </a:extLst>
              </p14:cNvPr>
              <p14:cNvContentPartPr/>
              <p14:nvPr/>
            </p14:nvContentPartPr>
            <p14:xfrm>
              <a:off x="5780640" y="4408720"/>
              <a:ext cx="153360" cy="108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18C2422-1141-401D-A144-E270EAC66EA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762640" y="4391080"/>
                <a:ext cx="189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54F5FF0-4BD6-4C61-B9DF-08CB8A8690C8}"/>
                  </a:ext>
                </a:extLst>
              </p14:cNvPr>
              <p14:cNvContentPartPr/>
              <p14:nvPr/>
            </p14:nvContentPartPr>
            <p14:xfrm>
              <a:off x="6075480" y="4144840"/>
              <a:ext cx="680760" cy="305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54F5FF0-4BD6-4C61-B9DF-08CB8A8690C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057831" y="4127200"/>
                <a:ext cx="716419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9CB535B3-7D22-444B-9342-0397DEDC5699}"/>
                  </a:ext>
                </a:extLst>
              </p14:cNvPr>
              <p14:cNvContentPartPr/>
              <p14:nvPr/>
            </p14:nvContentPartPr>
            <p14:xfrm>
              <a:off x="7162680" y="4094440"/>
              <a:ext cx="4320" cy="32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9CB535B3-7D22-444B-9342-0397DEDC569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144680" y="4076440"/>
                <a:ext cx="39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35CB537-9789-489B-BFB1-EF66A1CD625E}"/>
                  </a:ext>
                </a:extLst>
              </p14:cNvPr>
              <p14:cNvContentPartPr/>
              <p14:nvPr/>
            </p14:nvContentPartPr>
            <p14:xfrm>
              <a:off x="6923640" y="4240960"/>
              <a:ext cx="528120" cy="1843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35CB537-9789-489B-BFB1-EF66A1CD625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905640" y="4223320"/>
                <a:ext cx="5637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5DA36B3-AFE1-4AC9-B72A-72B80F92526A}"/>
                  </a:ext>
                </a:extLst>
              </p14:cNvPr>
              <p14:cNvContentPartPr/>
              <p14:nvPr/>
            </p14:nvContentPartPr>
            <p14:xfrm>
              <a:off x="7597200" y="4073920"/>
              <a:ext cx="522720" cy="3650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5DA36B3-AFE1-4AC9-B72A-72B80F92526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579200" y="4056280"/>
                <a:ext cx="55836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3D09A74D-E590-4A6C-A8E1-20EC151C22C1}"/>
                  </a:ext>
                </a:extLst>
              </p14:cNvPr>
              <p14:cNvContentPartPr/>
              <p14:nvPr/>
            </p14:nvContentPartPr>
            <p14:xfrm>
              <a:off x="4011960" y="4206040"/>
              <a:ext cx="1586160" cy="3351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3D09A74D-E590-4A6C-A8E1-20EC151C22C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993960" y="4188400"/>
                <a:ext cx="1621800" cy="37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2728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DB9D36-F5D1-46FE-9E48-F063BC8405A2}"/>
                  </a:ext>
                </a:extLst>
              </p14:cNvPr>
              <p14:cNvContentPartPr/>
              <p14:nvPr/>
            </p14:nvContentPartPr>
            <p14:xfrm>
              <a:off x="666120" y="209320"/>
              <a:ext cx="249480" cy="390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DB9D36-F5D1-46FE-9E48-F063BC840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480" y="191320"/>
                <a:ext cx="2851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BEDF34-EDF1-4964-B292-EB2E7E54A4DB}"/>
                  </a:ext>
                </a:extLst>
              </p14:cNvPr>
              <p14:cNvContentPartPr/>
              <p14:nvPr/>
            </p14:nvContentPartPr>
            <p14:xfrm>
              <a:off x="1708320" y="273760"/>
              <a:ext cx="423360" cy="173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BEDF34-EDF1-4964-B292-EB2E7E54A4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0320" y="255760"/>
                <a:ext cx="4590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C1EFEB5-F235-4FF5-AD9C-D7F753C66A83}"/>
                  </a:ext>
                </a:extLst>
              </p14:cNvPr>
              <p14:cNvContentPartPr/>
              <p14:nvPr/>
            </p14:nvContentPartPr>
            <p14:xfrm>
              <a:off x="1023960" y="319840"/>
              <a:ext cx="393840" cy="17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C1EFEB5-F235-4FF5-AD9C-D7F753C66A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5944" y="302200"/>
                <a:ext cx="429513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7FA672F-75DC-4512-B7ED-415635076520}"/>
                  </a:ext>
                </a:extLst>
              </p14:cNvPr>
              <p14:cNvContentPartPr/>
              <p14:nvPr/>
            </p14:nvContentPartPr>
            <p14:xfrm>
              <a:off x="3878760" y="345040"/>
              <a:ext cx="2880" cy="7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7FA672F-75DC-4512-B7ED-4156350765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60760" y="327040"/>
                <a:ext cx="385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E61026A-CC2C-43A6-891D-04DB44D9E647}"/>
                  </a:ext>
                </a:extLst>
              </p14:cNvPr>
              <p14:cNvContentPartPr/>
              <p14:nvPr/>
            </p14:nvContentPartPr>
            <p14:xfrm>
              <a:off x="3860760" y="21292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E61026A-CC2C-43A6-891D-04DB44D9E6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2760" y="19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E6353F1-8769-4082-960B-57098D87E78F}"/>
                  </a:ext>
                </a:extLst>
              </p14:cNvPr>
              <p14:cNvContentPartPr/>
              <p14:nvPr/>
            </p14:nvContentPartPr>
            <p14:xfrm>
              <a:off x="3982440" y="121480"/>
              <a:ext cx="331560" cy="331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E6353F1-8769-4082-960B-57098D87E78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4440" y="103480"/>
                <a:ext cx="36720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789AFFE-4E16-4279-8B50-567020C1EC2D}"/>
                  </a:ext>
                </a:extLst>
              </p14:cNvPr>
              <p14:cNvContentPartPr/>
              <p14:nvPr/>
            </p14:nvContentPartPr>
            <p14:xfrm>
              <a:off x="3347400" y="304360"/>
              <a:ext cx="438480" cy="172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89AFFE-4E16-4279-8B50-567020C1EC2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29760" y="286720"/>
                <a:ext cx="4741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D01A80E-1F94-4C30-8F07-995320A811AE}"/>
                  </a:ext>
                </a:extLst>
              </p14:cNvPr>
              <p14:cNvContentPartPr/>
              <p14:nvPr/>
            </p14:nvContentPartPr>
            <p14:xfrm>
              <a:off x="2420400" y="307600"/>
              <a:ext cx="691560" cy="150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D01A80E-1F94-4C30-8F07-995320A811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02751" y="289600"/>
                <a:ext cx="727219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7690AFB-0F83-4F8B-A941-1FF3985B8161}"/>
                  </a:ext>
                </a:extLst>
              </p14:cNvPr>
              <p14:cNvContentPartPr/>
              <p14:nvPr/>
            </p14:nvContentPartPr>
            <p14:xfrm>
              <a:off x="4641960" y="134080"/>
              <a:ext cx="312840" cy="595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7690AFB-0F83-4F8B-A941-1FF3985B81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23960" y="116440"/>
                <a:ext cx="34848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95E4B26-830B-42E7-9570-FC339C34892B}"/>
                  </a:ext>
                </a:extLst>
              </p14:cNvPr>
              <p14:cNvContentPartPr/>
              <p14:nvPr/>
            </p14:nvContentPartPr>
            <p14:xfrm>
              <a:off x="5822760" y="426400"/>
              <a:ext cx="110520" cy="151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95E4B26-830B-42E7-9570-FC339C34892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05120" y="408400"/>
                <a:ext cx="146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6B195E0-B73E-4099-9319-7D209BD29F14}"/>
                  </a:ext>
                </a:extLst>
              </p14:cNvPr>
              <p14:cNvContentPartPr/>
              <p14:nvPr/>
            </p14:nvContentPartPr>
            <p14:xfrm>
              <a:off x="5069280" y="320200"/>
              <a:ext cx="618840" cy="421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6B195E0-B73E-4099-9319-7D209BD29F1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51630" y="302560"/>
                <a:ext cx="654501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FA08AA1-C523-4E76-8DA1-DBA8C9967FBC}"/>
                  </a:ext>
                </a:extLst>
              </p14:cNvPr>
              <p14:cNvContentPartPr/>
              <p14:nvPr/>
            </p14:nvContentPartPr>
            <p14:xfrm>
              <a:off x="6032280" y="202840"/>
              <a:ext cx="2959560" cy="514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FA08AA1-C523-4E76-8DA1-DBA8C9967F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14638" y="185200"/>
                <a:ext cx="2995204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1EE275-28A4-4CD4-988E-A450A551FEEA}"/>
                  </a:ext>
                </a:extLst>
              </p14:cNvPr>
              <p14:cNvContentPartPr/>
              <p14:nvPr/>
            </p14:nvContentPartPr>
            <p14:xfrm>
              <a:off x="416280" y="639880"/>
              <a:ext cx="1155960" cy="346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1EE275-28A4-4CD4-988E-A450A551FEE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280" y="621880"/>
                <a:ext cx="119160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2EB0AB-DB67-4B52-A067-C9BBA6E21303}"/>
                  </a:ext>
                </a:extLst>
              </p14:cNvPr>
              <p14:cNvContentPartPr/>
              <p14:nvPr/>
            </p14:nvContentPartPr>
            <p14:xfrm>
              <a:off x="1990920" y="739600"/>
              <a:ext cx="299160" cy="327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2EB0AB-DB67-4B52-A067-C9BBA6E2130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72920" y="721960"/>
                <a:ext cx="3348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0E94E-EA3D-453F-9108-538261C67341}"/>
                  </a:ext>
                </a:extLst>
              </p14:cNvPr>
              <p14:cNvContentPartPr/>
              <p14:nvPr/>
            </p14:nvContentPartPr>
            <p14:xfrm>
              <a:off x="2440200" y="818440"/>
              <a:ext cx="150480" cy="239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0E94E-EA3D-453F-9108-538261C6734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22200" y="800440"/>
                <a:ext cx="1861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4832BF-2693-4F0C-803B-01E473FB1D15}"/>
                  </a:ext>
                </a:extLst>
              </p14:cNvPr>
              <p14:cNvContentPartPr/>
              <p14:nvPr/>
            </p14:nvContentPartPr>
            <p14:xfrm>
              <a:off x="2478720" y="731320"/>
              <a:ext cx="50760" cy="43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4832BF-2693-4F0C-803B-01E473FB1D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60720" y="713320"/>
                <a:ext cx="8640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9C921F8-79FB-4631-B2C2-62D0A9B84163}"/>
                  </a:ext>
                </a:extLst>
              </p14:cNvPr>
              <p14:cNvContentPartPr/>
              <p14:nvPr/>
            </p14:nvContentPartPr>
            <p14:xfrm>
              <a:off x="2742600" y="736360"/>
              <a:ext cx="272880" cy="409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9C921F8-79FB-4631-B2C2-62D0A9B8416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24960" y="718720"/>
                <a:ext cx="3085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A7E1C8-E8FB-405C-B96B-F494E9019ADD}"/>
                  </a:ext>
                </a:extLst>
              </p14:cNvPr>
              <p14:cNvContentPartPr/>
              <p14:nvPr/>
            </p14:nvContentPartPr>
            <p14:xfrm>
              <a:off x="3410760" y="904480"/>
              <a:ext cx="832680" cy="260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A7E1C8-E8FB-405C-B96B-F494E9019AD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92760" y="886840"/>
                <a:ext cx="8683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FA0187C-B4A0-4EEF-8C79-54499A76A03A}"/>
                  </a:ext>
                </a:extLst>
              </p14:cNvPr>
              <p14:cNvContentPartPr/>
              <p14:nvPr/>
            </p14:nvContentPartPr>
            <p14:xfrm>
              <a:off x="6491640" y="924280"/>
              <a:ext cx="110520" cy="151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FA0187C-B4A0-4EEF-8C79-54499A76A03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73640" y="906640"/>
                <a:ext cx="146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3529D68-1DF3-470A-A541-4F69AF046868}"/>
                  </a:ext>
                </a:extLst>
              </p14:cNvPr>
              <p14:cNvContentPartPr/>
              <p14:nvPr/>
            </p14:nvContentPartPr>
            <p14:xfrm>
              <a:off x="4637640" y="772000"/>
              <a:ext cx="172872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3529D68-1DF3-470A-A541-4F69AF04686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20000" y="754000"/>
                <a:ext cx="176436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44608D9-9782-4F49-B389-49902667C081}"/>
                  </a:ext>
                </a:extLst>
              </p14:cNvPr>
              <p14:cNvContentPartPr/>
              <p14:nvPr/>
            </p14:nvContentPartPr>
            <p14:xfrm>
              <a:off x="6867840" y="757960"/>
              <a:ext cx="1072080" cy="358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44608D9-9782-4F49-B389-49902667C08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49840" y="739960"/>
                <a:ext cx="11077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9103215-0757-4219-A180-A2506305E466}"/>
                  </a:ext>
                </a:extLst>
              </p14:cNvPr>
              <p14:cNvContentPartPr/>
              <p14:nvPr/>
            </p14:nvContentPartPr>
            <p14:xfrm>
              <a:off x="1741800" y="1265560"/>
              <a:ext cx="2402640" cy="390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9103215-0757-4219-A180-A2506305E46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24160" y="1247920"/>
                <a:ext cx="24382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C8AD7A2-8A25-493C-96EC-59A13E609584}"/>
                  </a:ext>
                </a:extLst>
              </p14:cNvPr>
              <p14:cNvContentPartPr/>
              <p14:nvPr/>
            </p14:nvContentPartPr>
            <p14:xfrm>
              <a:off x="1086600" y="1249360"/>
              <a:ext cx="427320" cy="366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C8AD7A2-8A25-493C-96EC-59A13E60958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68615" y="1231360"/>
                <a:ext cx="46293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E27D931-729C-41ED-A7FF-C7D7B46F24B7}"/>
                  </a:ext>
                </a:extLst>
              </p14:cNvPr>
              <p14:cNvContentPartPr/>
              <p14:nvPr/>
            </p14:nvContentPartPr>
            <p14:xfrm>
              <a:off x="263640" y="1259440"/>
              <a:ext cx="407160" cy="345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E27D931-729C-41ED-A7FF-C7D7B46F24B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6000" y="1241800"/>
                <a:ext cx="44280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2A622E2-8E8F-4D32-89F9-E03B481D30F4}"/>
                  </a:ext>
                </a:extLst>
              </p14:cNvPr>
              <p14:cNvContentPartPr/>
              <p14:nvPr/>
            </p14:nvContentPartPr>
            <p14:xfrm>
              <a:off x="8137920" y="761560"/>
              <a:ext cx="728640" cy="355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2A622E2-8E8F-4D32-89F9-E03B481D30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20271" y="743920"/>
                <a:ext cx="764298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6600C5F-F777-4824-8EF1-935AAD6B1325}"/>
                  </a:ext>
                </a:extLst>
              </p14:cNvPr>
              <p14:cNvContentPartPr/>
              <p14:nvPr/>
            </p14:nvContentPartPr>
            <p14:xfrm>
              <a:off x="4525680" y="1279960"/>
              <a:ext cx="21096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6600C5F-F777-4824-8EF1-935AAD6B132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08040" y="1262320"/>
                <a:ext cx="2466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7E8E8D8-440D-4B1B-9E68-382BF09491BD}"/>
                  </a:ext>
                </a:extLst>
              </p14:cNvPr>
              <p14:cNvContentPartPr/>
              <p14:nvPr/>
            </p14:nvContentPartPr>
            <p14:xfrm>
              <a:off x="4814040" y="1441240"/>
              <a:ext cx="174960" cy="388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7E8E8D8-440D-4B1B-9E68-382BF09491B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96400" y="1423600"/>
                <a:ext cx="21060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9AEB278-396A-4B70-AE78-46289999076B}"/>
                  </a:ext>
                </a:extLst>
              </p14:cNvPr>
              <p14:cNvContentPartPr/>
              <p14:nvPr/>
            </p14:nvContentPartPr>
            <p14:xfrm>
              <a:off x="5359440" y="1523680"/>
              <a:ext cx="4680" cy="64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9AEB278-396A-4B70-AE78-46289999076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341800" y="1506040"/>
                <a:ext cx="403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1687C7E-B625-4A09-BAD8-FA423B8C061A}"/>
                  </a:ext>
                </a:extLst>
              </p14:cNvPr>
              <p14:cNvContentPartPr/>
              <p14:nvPr/>
            </p14:nvContentPartPr>
            <p14:xfrm>
              <a:off x="5394720" y="1279960"/>
              <a:ext cx="8280" cy="12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1687C7E-B625-4A09-BAD8-FA423B8C061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76720" y="126232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C9B150E-8157-4CE6-9D5F-3F9632CC06F5}"/>
                  </a:ext>
                </a:extLst>
              </p14:cNvPr>
              <p14:cNvContentPartPr/>
              <p14:nvPr/>
            </p14:nvContentPartPr>
            <p14:xfrm>
              <a:off x="5455560" y="1469680"/>
              <a:ext cx="197640" cy="106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C9B150E-8157-4CE6-9D5F-3F9632CC06F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37920" y="1452040"/>
                <a:ext cx="2332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20DA63C-91AA-42DC-9700-8644AB67EEBA}"/>
                  </a:ext>
                </a:extLst>
              </p14:cNvPr>
              <p14:cNvContentPartPr/>
              <p14:nvPr/>
            </p14:nvContentPartPr>
            <p14:xfrm>
              <a:off x="5841840" y="1442320"/>
              <a:ext cx="10080" cy="1288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20DA63C-91AA-42DC-9700-8644AB67EEB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23840" y="1424680"/>
                <a:ext cx="457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2C2BF-2856-40C4-870B-FBC386562235}"/>
                  </a:ext>
                </a:extLst>
              </p14:cNvPr>
              <p14:cNvContentPartPr/>
              <p14:nvPr/>
            </p14:nvContentPartPr>
            <p14:xfrm>
              <a:off x="5811240" y="1320280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2C2BF-2856-40C4-870B-FBC38656223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3600" y="1302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23ED410-85A8-4640-971C-F4CE1F41F1A4}"/>
                  </a:ext>
                </a:extLst>
              </p14:cNvPr>
              <p14:cNvContentPartPr/>
              <p14:nvPr/>
            </p14:nvContentPartPr>
            <p14:xfrm>
              <a:off x="6014280" y="1218760"/>
              <a:ext cx="360" cy="344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23ED410-85A8-4640-971C-F4CE1F41F1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996640" y="1201120"/>
                <a:ext cx="360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747D90B-7FEF-4419-8A4F-D9244AD4BB9A}"/>
                  </a:ext>
                </a:extLst>
              </p14:cNvPr>
              <p14:cNvContentPartPr/>
              <p14:nvPr/>
            </p14:nvContentPartPr>
            <p14:xfrm>
              <a:off x="5912760" y="1422880"/>
              <a:ext cx="254160" cy="19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747D90B-7FEF-4419-8A4F-D9244AD4BB9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894760" y="140524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F3019EA-3E71-4B3B-8020-230EE32D14E7}"/>
                  </a:ext>
                </a:extLst>
              </p14:cNvPr>
              <p14:cNvContentPartPr/>
              <p14:nvPr/>
            </p14:nvContentPartPr>
            <p14:xfrm>
              <a:off x="6247920" y="1493080"/>
              <a:ext cx="8280" cy="244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F3019EA-3E71-4B3B-8020-230EE32D14E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229920" y="1475440"/>
                <a:ext cx="439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57E4732-BA19-4AA4-A8F9-8E6DD73912A5}"/>
                  </a:ext>
                </a:extLst>
              </p14:cNvPr>
              <p14:cNvContentPartPr/>
              <p14:nvPr/>
            </p14:nvContentPartPr>
            <p14:xfrm>
              <a:off x="6247920" y="1350880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57E4732-BA19-4AA4-A8F9-8E6DD73912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29920" y="1333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FD18649-28B7-4546-8262-A44F0D361328}"/>
                  </a:ext>
                </a:extLst>
              </p14:cNvPr>
              <p14:cNvContentPartPr/>
              <p14:nvPr/>
            </p14:nvContentPartPr>
            <p14:xfrm>
              <a:off x="6307680" y="1227400"/>
              <a:ext cx="509400" cy="318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FD18649-28B7-4546-8262-A44F0D36132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89680" y="1209400"/>
                <a:ext cx="5450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05A3A4D-92E3-47CC-8C02-50739AFB1006}"/>
                  </a:ext>
                </a:extLst>
              </p14:cNvPr>
              <p14:cNvContentPartPr/>
              <p14:nvPr/>
            </p14:nvContentPartPr>
            <p14:xfrm>
              <a:off x="7079160" y="1218760"/>
              <a:ext cx="1882080" cy="3470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05A3A4D-92E3-47CC-8C02-50739AFB100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61520" y="1201102"/>
                <a:ext cx="1917720" cy="382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46D5444-7450-4FF3-B854-B9C966FBB241}"/>
                  </a:ext>
                </a:extLst>
              </p14:cNvPr>
              <p14:cNvContentPartPr/>
              <p14:nvPr/>
            </p14:nvContentPartPr>
            <p14:xfrm>
              <a:off x="1574400" y="2001040"/>
              <a:ext cx="1913400" cy="515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46D5444-7450-4FF3-B854-B9C966FBB24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56400" y="1983400"/>
                <a:ext cx="194904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7FE2A93-7660-435A-B4B2-F3ED2B5B0D24}"/>
                  </a:ext>
                </a:extLst>
              </p14:cNvPr>
              <p14:cNvContentPartPr/>
              <p14:nvPr/>
            </p14:nvContentPartPr>
            <p14:xfrm>
              <a:off x="225840" y="1889080"/>
              <a:ext cx="1083600" cy="518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7FE2A93-7660-435A-B4B2-F3ED2B5B0D2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08200" y="1871440"/>
                <a:ext cx="111924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DEA1B95-126C-4895-B532-FBA9CEE8F440}"/>
                  </a:ext>
                </a:extLst>
              </p14:cNvPr>
              <p14:cNvContentPartPr/>
              <p14:nvPr/>
            </p14:nvContentPartPr>
            <p14:xfrm>
              <a:off x="4996560" y="2224600"/>
              <a:ext cx="132480" cy="151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DEA1B95-126C-4895-B532-FBA9CEE8F44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78560" y="2206960"/>
                <a:ext cx="1681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682BFBB-D211-4153-8FF0-BAF6D1DF3C96}"/>
                  </a:ext>
                </a:extLst>
              </p14:cNvPr>
              <p14:cNvContentPartPr/>
              <p14:nvPr/>
            </p14:nvContentPartPr>
            <p14:xfrm>
              <a:off x="5222280" y="2214160"/>
              <a:ext cx="153720" cy="172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682BFBB-D211-4153-8FF0-BAF6D1DF3C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04280" y="2196160"/>
                <a:ext cx="1893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C856B96-940E-424A-B582-2B56584DC5A0}"/>
                  </a:ext>
                </a:extLst>
              </p14:cNvPr>
              <p14:cNvContentPartPr/>
              <p14:nvPr/>
            </p14:nvContentPartPr>
            <p14:xfrm>
              <a:off x="5445480" y="2205520"/>
              <a:ext cx="144360" cy="115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C856B96-940E-424A-B582-2B56584DC5A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427480" y="2187880"/>
                <a:ext cx="1800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BD191B-855F-46AE-8E07-A8A2D4F357C5}"/>
                  </a:ext>
                </a:extLst>
              </p14:cNvPr>
              <p14:cNvContentPartPr/>
              <p14:nvPr/>
            </p14:nvContentPartPr>
            <p14:xfrm>
              <a:off x="5698560" y="1868920"/>
              <a:ext cx="21240" cy="455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BD191B-855F-46AE-8E07-A8A2D4F357C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80920" y="1851280"/>
                <a:ext cx="5688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46DA853-8234-45C9-ABF8-F7C21B0E190B}"/>
                  </a:ext>
                </a:extLst>
              </p14:cNvPr>
              <p14:cNvContentPartPr/>
              <p14:nvPr/>
            </p14:nvContentPartPr>
            <p14:xfrm>
              <a:off x="5818440" y="1910680"/>
              <a:ext cx="205920" cy="371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46DA853-8234-45C9-ABF8-F7C21B0E190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00800" y="1893040"/>
                <a:ext cx="2415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71AE88E-DCAE-46FE-AD68-2A6A12D5F241}"/>
                  </a:ext>
                </a:extLst>
              </p14:cNvPr>
              <p14:cNvContentPartPr/>
              <p14:nvPr/>
            </p14:nvContentPartPr>
            <p14:xfrm>
              <a:off x="6339000" y="1940200"/>
              <a:ext cx="240120" cy="323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71AE88E-DCAE-46FE-AD68-2A6A12D5F24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321360" y="1922200"/>
                <a:ext cx="2757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0DEA11F-33EE-45F0-BB97-42C136D0D34E}"/>
                  </a:ext>
                </a:extLst>
              </p14:cNvPr>
              <p14:cNvContentPartPr/>
              <p14:nvPr/>
            </p14:nvContentPartPr>
            <p14:xfrm>
              <a:off x="6634200" y="2111200"/>
              <a:ext cx="149400" cy="174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0DEA11F-33EE-45F0-BB97-42C136D0D34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616560" y="2093560"/>
                <a:ext cx="1850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0FCDC26-F2A3-4D9D-8296-1C0240C67230}"/>
                  </a:ext>
                </a:extLst>
              </p14:cNvPr>
              <p14:cNvContentPartPr/>
              <p14:nvPr/>
            </p14:nvContentPartPr>
            <p14:xfrm>
              <a:off x="7030560" y="1942360"/>
              <a:ext cx="1107360" cy="353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0FCDC26-F2A3-4D9D-8296-1C0240C6723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12560" y="1924378"/>
                <a:ext cx="1143000" cy="389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01A0A95-7C34-4EB2-83E6-3FC72C958E2A}"/>
                  </a:ext>
                </a:extLst>
              </p14:cNvPr>
              <p14:cNvContentPartPr/>
              <p14:nvPr/>
            </p14:nvContentPartPr>
            <p14:xfrm>
              <a:off x="345000" y="2582080"/>
              <a:ext cx="1331640" cy="4467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01A0A95-7C34-4EB2-83E6-3FC72C958E2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27360" y="2564080"/>
                <a:ext cx="136728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64F245B-30F0-4417-A4A5-78AE5A405D69}"/>
                  </a:ext>
                </a:extLst>
              </p14:cNvPr>
              <p14:cNvContentPartPr/>
              <p14:nvPr/>
            </p14:nvContentPartPr>
            <p14:xfrm>
              <a:off x="3331200" y="2610880"/>
              <a:ext cx="31680" cy="3654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64F245B-30F0-4417-A4A5-78AE5A405D6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313200" y="2593240"/>
                <a:ext cx="673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E9A926E-F621-49CF-AFB6-AC626ADD47F5}"/>
                  </a:ext>
                </a:extLst>
              </p14:cNvPr>
              <p14:cNvContentPartPr/>
              <p14:nvPr/>
            </p14:nvContentPartPr>
            <p14:xfrm>
              <a:off x="1920000" y="2732560"/>
              <a:ext cx="1259280" cy="230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E9A926E-F621-49CF-AFB6-AC626ADD47F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902005" y="2714920"/>
                <a:ext cx="129491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5EE7B61-B388-4C83-9C6D-03B67B0AB699}"/>
                  </a:ext>
                </a:extLst>
              </p14:cNvPr>
              <p14:cNvContentPartPr/>
              <p14:nvPr/>
            </p14:nvContentPartPr>
            <p14:xfrm>
              <a:off x="3669600" y="2232520"/>
              <a:ext cx="1000440" cy="9061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5EE7B61-B388-4C83-9C6D-03B67B0AB69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51606" y="2214527"/>
                <a:ext cx="1036067" cy="941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9C8F0CE-2A67-44DD-832B-23A53E0DA6DA}"/>
                  </a:ext>
                </a:extLst>
              </p14:cNvPr>
              <p14:cNvContentPartPr/>
              <p14:nvPr/>
            </p14:nvContentPartPr>
            <p14:xfrm>
              <a:off x="6481920" y="2851360"/>
              <a:ext cx="239040" cy="14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9C8F0CE-2A67-44DD-832B-23A53E0DA6D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463920" y="2833720"/>
                <a:ext cx="2746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2962658-4F33-4418-A3D5-84A9128322F3}"/>
                  </a:ext>
                </a:extLst>
              </p14:cNvPr>
              <p14:cNvContentPartPr/>
              <p14:nvPr/>
            </p14:nvContentPartPr>
            <p14:xfrm>
              <a:off x="6471480" y="2937760"/>
              <a:ext cx="225720" cy="17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2962658-4F33-4418-A3D5-84A9128322F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53480" y="2919760"/>
                <a:ext cx="2613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A2778F3-E273-4A8D-AD15-A833FDD55616}"/>
                  </a:ext>
                </a:extLst>
              </p14:cNvPr>
              <p14:cNvContentPartPr/>
              <p14:nvPr/>
            </p14:nvContentPartPr>
            <p14:xfrm>
              <a:off x="4449000" y="2558680"/>
              <a:ext cx="1822680" cy="714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A2778F3-E273-4A8D-AD15-A833FDD5561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431004" y="2540680"/>
                <a:ext cx="1858313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FE1ED99-B36B-4677-AB08-7C3E4E13500E}"/>
                  </a:ext>
                </a:extLst>
              </p14:cNvPr>
              <p14:cNvContentPartPr/>
              <p14:nvPr/>
            </p14:nvContentPartPr>
            <p14:xfrm>
              <a:off x="6942360" y="2716360"/>
              <a:ext cx="355320" cy="333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FE1ED99-B36B-4677-AB08-7C3E4E13500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924378" y="2698360"/>
                <a:ext cx="390924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0D1010F-5F18-4DB4-9141-04279511E58F}"/>
                  </a:ext>
                </a:extLst>
              </p14:cNvPr>
              <p14:cNvContentPartPr/>
              <p14:nvPr/>
            </p14:nvContentPartPr>
            <p14:xfrm>
              <a:off x="7589280" y="2661640"/>
              <a:ext cx="434880" cy="356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0D1010F-5F18-4DB4-9141-04279511E58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571295" y="2643640"/>
                <a:ext cx="470491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DF162F-9955-4530-800E-344315B9F18F}"/>
                  </a:ext>
                </a:extLst>
              </p14:cNvPr>
              <p14:cNvContentPartPr/>
              <p14:nvPr/>
            </p14:nvContentPartPr>
            <p14:xfrm>
              <a:off x="1046280" y="3508360"/>
              <a:ext cx="267120" cy="17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DF162F-9955-4530-800E-344315B9F18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28280" y="3490720"/>
                <a:ext cx="302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E00ACB2-843C-453B-8097-0FC9258DCCBE}"/>
                  </a:ext>
                </a:extLst>
              </p14:cNvPr>
              <p14:cNvContentPartPr/>
              <p14:nvPr/>
            </p14:nvContentPartPr>
            <p14:xfrm>
              <a:off x="1106760" y="3587920"/>
              <a:ext cx="234720" cy="31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E00ACB2-843C-453B-8097-0FC9258DCCB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89120" y="3570280"/>
                <a:ext cx="270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E7291D-5FEB-4FD1-9A5D-EC1A09B7119F}"/>
                  </a:ext>
                </a:extLst>
              </p14:cNvPr>
              <p14:cNvContentPartPr/>
              <p14:nvPr/>
            </p14:nvContentPartPr>
            <p14:xfrm>
              <a:off x="1533720" y="3367240"/>
              <a:ext cx="531000" cy="320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E7291D-5FEB-4FD1-9A5D-EC1A09B7119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516080" y="3349600"/>
                <a:ext cx="5666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896B8FD-0770-443C-B5F9-D6BD4215A663}"/>
                  </a:ext>
                </a:extLst>
              </p14:cNvPr>
              <p14:cNvContentPartPr/>
              <p14:nvPr/>
            </p14:nvContentPartPr>
            <p14:xfrm>
              <a:off x="568560" y="3339160"/>
              <a:ext cx="335160" cy="410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896B8FD-0770-443C-B5F9-D6BD4215A66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50560" y="3321520"/>
                <a:ext cx="3708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7BCBC69-06DA-4AB5-A75C-6E40E15287CB}"/>
                  </a:ext>
                </a:extLst>
              </p14:cNvPr>
              <p14:cNvContentPartPr/>
              <p14:nvPr/>
            </p14:nvContentPartPr>
            <p14:xfrm>
              <a:off x="2438760" y="3281200"/>
              <a:ext cx="278280" cy="562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7BCBC69-06DA-4AB5-A75C-6E40E15287C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421120" y="3263560"/>
                <a:ext cx="31392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BCCDF16-4FBC-4EDF-AFC5-F9845F103B91}"/>
                  </a:ext>
                </a:extLst>
              </p14:cNvPr>
              <p14:cNvContentPartPr/>
              <p14:nvPr/>
            </p14:nvContentPartPr>
            <p14:xfrm>
              <a:off x="3149400" y="3280120"/>
              <a:ext cx="353880" cy="705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BCCDF16-4FBC-4EDF-AFC5-F9845F103B9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131760" y="3262480"/>
                <a:ext cx="389520" cy="74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DAEFA52-D44C-45F3-8396-47A5C69960D4}"/>
                  </a:ext>
                </a:extLst>
              </p14:cNvPr>
              <p14:cNvContentPartPr/>
              <p14:nvPr/>
            </p14:nvContentPartPr>
            <p14:xfrm>
              <a:off x="3737280" y="3449680"/>
              <a:ext cx="1160640" cy="433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DAEFA52-D44C-45F3-8396-47A5C69960D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719280" y="3431680"/>
                <a:ext cx="119628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588F91F-C901-4CE4-8245-3A28DCE66A21}"/>
                  </a:ext>
                </a:extLst>
              </p14:cNvPr>
              <p14:cNvContentPartPr/>
              <p14:nvPr/>
            </p14:nvContentPartPr>
            <p14:xfrm>
              <a:off x="5475720" y="3479560"/>
              <a:ext cx="214920" cy="350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588F91F-C901-4CE4-8245-3A28DCE66A2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57720" y="3461920"/>
                <a:ext cx="2505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43A55E-61D4-42A0-AC6D-B146E7DB7BC6}"/>
                  </a:ext>
                </a:extLst>
              </p14:cNvPr>
              <p14:cNvContentPartPr/>
              <p14:nvPr/>
            </p14:nvContentPartPr>
            <p14:xfrm>
              <a:off x="5049120" y="3657040"/>
              <a:ext cx="297360" cy="104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43A55E-61D4-42A0-AC6D-B146E7DB7BC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031120" y="3639040"/>
                <a:ext cx="3330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CFC7C8A-FF43-4514-A390-A7D8AD81798B}"/>
                  </a:ext>
                </a:extLst>
              </p14:cNvPr>
              <p14:cNvContentPartPr/>
              <p14:nvPr/>
            </p14:nvContentPartPr>
            <p14:xfrm>
              <a:off x="5982960" y="3413320"/>
              <a:ext cx="315720" cy="407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CFC7C8A-FF43-4514-A390-A7D8AD81798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65320" y="3395680"/>
                <a:ext cx="3513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2B45AB-E520-4810-AE1A-6CB1AA13DA71}"/>
                  </a:ext>
                </a:extLst>
              </p14:cNvPr>
              <p14:cNvContentPartPr/>
              <p14:nvPr/>
            </p14:nvContentPartPr>
            <p14:xfrm>
              <a:off x="1059600" y="4080400"/>
              <a:ext cx="68400" cy="66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2B45AB-E520-4810-AE1A-6CB1AA13DA7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41960" y="4062400"/>
                <a:ext cx="1040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6290E49-B2F9-46DD-B2CF-4388E620D3AE}"/>
                  </a:ext>
                </a:extLst>
              </p14:cNvPr>
              <p14:cNvContentPartPr/>
              <p14:nvPr/>
            </p14:nvContentPartPr>
            <p14:xfrm>
              <a:off x="2631000" y="4380280"/>
              <a:ext cx="268560" cy="187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6290E49-B2F9-46DD-B2CF-4388E620D3A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13360" y="4362640"/>
                <a:ext cx="3042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04F9252-27F4-466E-8101-CF85A240A526}"/>
                  </a:ext>
                </a:extLst>
              </p14:cNvPr>
              <p14:cNvContentPartPr/>
              <p14:nvPr/>
            </p14:nvContentPartPr>
            <p14:xfrm>
              <a:off x="2641440" y="4532920"/>
              <a:ext cx="264240" cy="180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04F9252-27F4-466E-8101-CF85A240A52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623440" y="4514920"/>
                <a:ext cx="299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CA94C13-F6DC-47FD-9721-A17D8F4B2BF1}"/>
                  </a:ext>
                </a:extLst>
              </p14:cNvPr>
              <p14:cNvContentPartPr/>
              <p14:nvPr/>
            </p14:nvContentPartPr>
            <p14:xfrm>
              <a:off x="912360" y="4216840"/>
              <a:ext cx="1454760" cy="583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CA94C13-F6DC-47FD-9721-A17D8F4B2BF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94720" y="4198840"/>
                <a:ext cx="149040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6A1AD05-38ED-4550-B190-8633808774F7}"/>
                  </a:ext>
                </a:extLst>
              </p14:cNvPr>
              <p14:cNvContentPartPr/>
              <p14:nvPr/>
            </p14:nvContentPartPr>
            <p14:xfrm>
              <a:off x="3108360" y="4306480"/>
              <a:ext cx="761040" cy="2736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6A1AD05-38ED-4550-B190-8633808774F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090360" y="4288480"/>
                <a:ext cx="7966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18C2422-1141-401D-A144-E270EAC66EA3}"/>
                  </a:ext>
                </a:extLst>
              </p14:cNvPr>
              <p14:cNvContentPartPr/>
              <p14:nvPr/>
            </p14:nvContentPartPr>
            <p14:xfrm>
              <a:off x="5780640" y="4408720"/>
              <a:ext cx="153360" cy="108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18C2422-1141-401D-A144-E270EAC66EA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762640" y="4391080"/>
                <a:ext cx="189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54F5FF0-4BD6-4C61-B9DF-08CB8A8690C8}"/>
                  </a:ext>
                </a:extLst>
              </p14:cNvPr>
              <p14:cNvContentPartPr/>
              <p14:nvPr/>
            </p14:nvContentPartPr>
            <p14:xfrm>
              <a:off x="6075480" y="4144840"/>
              <a:ext cx="680760" cy="305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54F5FF0-4BD6-4C61-B9DF-08CB8A8690C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057831" y="4127200"/>
                <a:ext cx="716419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9CB535B3-7D22-444B-9342-0397DEDC5699}"/>
                  </a:ext>
                </a:extLst>
              </p14:cNvPr>
              <p14:cNvContentPartPr/>
              <p14:nvPr/>
            </p14:nvContentPartPr>
            <p14:xfrm>
              <a:off x="7162680" y="4094440"/>
              <a:ext cx="4320" cy="32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9CB535B3-7D22-444B-9342-0397DEDC569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144680" y="4076440"/>
                <a:ext cx="39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35CB537-9789-489B-BFB1-EF66A1CD625E}"/>
                  </a:ext>
                </a:extLst>
              </p14:cNvPr>
              <p14:cNvContentPartPr/>
              <p14:nvPr/>
            </p14:nvContentPartPr>
            <p14:xfrm>
              <a:off x="6923640" y="4240960"/>
              <a:ext cx="528120" cy="1843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35CB537-9789-489B-BFB1-EF66A1CD625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905640" y="4223320"/>
                <a:ext cx="5637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5DA36B3-AFE1-4AC9-B72A-72B80F92526A}"/>
                  </a:ext>
                </a:extLst>
              </p14:cNvPr>
              <p14:cNvContentPartPr/>
              <p14:nvPr/>
            </p14:nvContentPartPr>
            <p14:xfrm>
              <a:off x="7597200" y="4073920"/>
              <a:ext cx="522720" cy="3650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5DA36B3-AFE1-4AC9-B72A-72B80F92526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579200" y="4056280"/>
                <a:ext cx="55836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3D09A74D-E590-4A6C-A8E1-20EC151C22C1}"/>
                  </a:ext>
                </a:extLst>
              </p14:cNvPr>
              <p14:cNvContentPartPr/>
              <p14:nvPr/>
            </p14:nvContentPartPr>
            <p14:xfrm>
              <a:off x="4011960" y="4206040"/>
              <a:ext cx="1586160" cy="3351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3D09A74D-E590-4A6C-A8E1-20EC151C22C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993960" y="4188400"/>
                <a:ext cx="16218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DEE88AE-D0BC-4948-A45B-0AAB64CD7A17}"/>
                  </a:ext>
                </a:extLst>
              </p14:cNvPr>
              <p14:cNvContentPartPr/>
              <p14:nvPr/>
            </p14:nvContentPartPr>
            <p14:xfrm>
              <a:off x="6705120" y="3677560"/>
              <a:ext cx="1484280" cy="1067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DEE88AE-D0BC-4948-A45B-0AAB64CD7A1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687480" y="3659914"/>
                <a:ext cx="1519920" cy="11030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572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DB9D36-F5D1-46FE-9E48-F063BC8405A2}"/>
                  </a:ext>
                </a:extLst>
              </p14:cNvPr>
              <p14:cNvContentPartPr/>
              <p14:nvPr/>
            </p14:nvContentPartPr>
            <p14:xfrm>
              <a:off x="666120" y="209320"/>
              <a:ext cx="249480" cy="390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DB9D36-F5D1-46FE-9E48-F063BC840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480" y="191320"/>
                <a:ext cx="2851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BEDF34-EDF1-4964-B292-EB2E7E54A4DB}"/>
                  </a:ext>
                </a:extLst>
              </p14:cNvPr>
              <p14:cNvContentPartPr/>
              <p14:nvPr/>
            </p14:nvContentPartPr>
            <p14:xfrm>
              <a:off x="1708320" y="273760"/>
              <a:ext cx="423360" cy="173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BEDF34-EDF1-4964-B292-EB2E7E54A4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0320" y="255760"/>
                <a:ext cx="4590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C1EFEB5-F235-4FF5-AD9C-D7F753C66A83}"/>
                  </a:ext>
                </a:extLst>
              </p14:cNvPr>
              <p14:cNvContentPartPr/>
              <p14:nvPr/>
            </p14:nvContentPartPr>
            <p14:xfrm>
              <a:off x="1023960" y="319840"/>
              <a:ext cx="393840" cy="17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C1EFEB5-F235-4FF5-AD9C-D7F753C66A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5944" y="302200"/>
                <a:ext cx="429513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7FA672F-75DC-4512-B7ED-415635076520}"/>
                  </a:ext>
                </a:extLst>
              </p14:cNvPr>
              <p14:cNvContentPartPr/>
              <p14:nvPr/>
            </p14:nvContentPartPr>
            <p14:xfrm>
              <a:off x="3878760" y="345040"/>
              <a:ext cx="2880" cy="7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7FA672F-75DC-4512-B7ED-4156350765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60760" y="327040"/>
                <a:ext cx="385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E61026A-CC2C-43A6-891D-04DB44D9E647}"/>
                  </a:ext>
                </a:extLst>
              </p14:cNvPr>
              <p14:cNvContentPartPr/>
              <p14:nvPr/>
            </p14:nvContentPartPr>
            <p14:xfrm>
              <a:off x="3860760" y="21292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E61026A-CC2C-43A6-891D-04DB44D9E6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2760" y="19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E6353F1-8769-4082-960B-57098D87E78F}"/>
                  </a:ext>
                </a:extLst>
              </p14:cNvPr>
              <p14:cNvContentPartPr/>
              <p14:nvPr/>
            </p14:nvContentPartPr>
            <p14:xfrm>
              <a:off x="3982440" y="121480"/>
              <a:ext cx="331560" cy="331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E6353F1-8769-4082-960B-57098D87E78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4440" y="103480"/>
                <a:ext cx="36720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789AFFE-4E16-4279-8B50-567020C1EC2D}"/>
                  </a:ext>
                </a:extLst>
              </p14:cNvPr>
              <p14:cNvContentPartPr/>
              <p14:nvPr/>
            </p14:nvContentPartPr>
            <p14:xfrm>
              <a:off x="3347400" y="304360"/>
              <a:ext cx="438480" cy="172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89AFFE-4E16-4279-8B50-567020C1EC2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29760" y="286720"/>
                <a:ext cx="4741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D01A80E-1F94-4C30-8F07-995320A811AE}"/>
                  </a:ext>
                </a:extLst>
              </p14:cNvPr>
              <p14:cNvContentPartPr/>
              <p14:nvPr/>
            </p14:nvContentPartPr>
            <p14:xfrm>
              <a:off x="2420400" y="307600"/>
              <a:ext cx="691560" cy="150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D01A80E-1F94-4C30-8F07-995320A811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02751" y="289600"/>
                <a:ext cx="727219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7690AFB-0F83-4F8B-A941-1FF3985B8161}"/>
                  </a:ext>
                </a:extLst>
              </p14:cNvPr>
              <p14:cNvContentPartPr/>
              <p14:nvPr/>
            </p14:nvContentPartPr>
            <p14:xfrm>
              <a:off x="4641960" y="134080"/>
              <a:ext cx="312840" cy="595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7690AFB-0F83-4F8B-A941-1FF3985B81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23960" y="116440"/>
                <a:ext cx="34848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95E4B26-830B-42E7-9570-FC339C34892B}"/>
                  </a:ext>
                </a:extLst>
              </p14:cNvPr>
              <p14:cNvContentPartPr/>
              <p14:nvPr/>
            </p14:nvContentPartPr>
            <p14:xfrm>
              <a:off x="5822760" y="426400"/>
              <a:ext cx="110520" cy="151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95E4B26-830B-42E7-9570-FC339C34892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05120" y="408400"/>
                <a:ext cx="146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6B195E0-B73E-4099-9319-7D209BD29F14}"/>
                  </a:ext>
                </a:extLst>
              </p14:cNvPr>
              <p14:cNvContentPartPr/>
              <p14:nvPr/>
            </p14:nvContentPartPr>
            <p14:xfrm>
              <a:off x="5069280" y="320200"/>
              <a:ext cx="618840" cy="421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6B195E0-B73E-4099-9319-7D209BD29F1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51630" y="302560"/>
                <a:ext cx="654501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FA08AA1-C523-4E76-8DA1-DBA8C9967FBC}"/>
                  </a:ext>
                </a:extLst>
              </p14:cNvPr>
              <p14:cNvContentPartPr/>
              <p14:nvPr/>
            </p14:nvContentPartPr>
            <p14:xfrm>
              <a:off x="6032280" y="202840"/>
              <a:ext cx="2959560" cy="514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FA08AA1-C523-4E76-8DA1-DBA8C9967F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14638" y="185200"/>
                <a:ext cx="2995204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1EE275-28A4-4CD4-988E-A450A551FEEA}"/>
                  </a:ext>
                </a:extLst>
              </p14:cNvPr>
              <p14:cNvContentPartPr/>
              <p14:nvPr/>
            </p14:nvContentPartPr>
            <p14:xfrm>
              <a:off x="416280" y="639880"/>
              <a:ext cx="1155960" cy="346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1EE275-28A4-4CD4-988E-A450A551FEE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280" y="621880"/>
                <a:ext cx="119160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2EB0AB-DB67-4B52-A067-C9BBA6E21303}"/>
                  </a:ext>
                </a:extLst>
              </p14:cNvPr>
              <p14:cNvContentPartPr/>
              <p14:nvPr/>
            </p14:nvContentPartPr>
            <p14:xfrm>
              <a:off x="1990920" y="739600"/>
              <a:ext cx="299160" cy="327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2EB0AB-DB67-4B52-A067-C9BBA6E2130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72920" y="721960"/>
                <a:ext cx="3348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0E94E-EA3D-453F-9108-538261C67341}"/>
                  </a:ext>
                </a:extLst>
              </p14:cNvPr>
              <p14:cNvContentPartPr/>
              <p14:nvPr/>
            </p14:nvContentPartPr>
            <p14:xfrm>
              <a:off x="2440200" y="818440"/>
              <a:ext cx="150480" cy="239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0E94E-EA3D-453F-9108-538261C6734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22200" y="800440"/>
                <a:ext cx="1861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4832BF-2693-4F0C-803B-01E473FB1D15}"/>
                  </a:ext>
                </a:extLst>
              </p14:cNvPr>
              <p14:cNvContentPartPr/>
              <p14:nvPr/>
            </p14:nvContentPartPr>
            <p14:xfrm>
              <a:off x="2478720" y="731320"/>
              <a:ext cx="50760" cy="43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4832BF-2693-4F0C-803B-01E473FB1D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60720" y="713320"/>
                <a:ext cx="8640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9C921F8-79FB-4631-B2C2-62D0A9B84163}"/>
                  </a:ext>
                </a:extLst>
              </p14:cNvPr>
              <p14:cNvContentPartPr/>
              <p14:nvPr/>
            </p14:nvContentPartPr>
            <p14:xfrm>
              <a:off x="2742600" y="736360"/>
              <a:ext cx="272880" cy="409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9C921F8-79FB-4631-B2C2-62D0A9B8416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24960" y="718720"/>
                <a:ext cx="3085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A7E1C8-E8FB-405C-B96B-F494E9019ADD}"/>
                  </a:ext>
                </a:extLst>
              </p14:cNvPr>
              <p14:cNvContentPartPr/>
              <p14:nvPr/>
            </p14:nvContentPartPr>
            <p14:xfrm>
              <a:off x="3410760" y="904480"/>
              <a:ext cx="832680" cy="260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A7E1C8-E8FB-405C-B96B-F494E9019AD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92760" y="886840"/>
                <a:ext cx="8683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FA0187C-B4A0-4EEF-8C79-54499A76A03A}"/>
                  </a:ext>
                </a:extLst>
              </p14:cNvPr>
              <p14:cNvContentPartPr/>
              <p14:nvPr/>
            </p14:nvContentPartPr>
            <p14:xfrm>
              <a:off x="6491640" y="924280"/>
              <a:ext cx="110520" cy="151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FA0187C-B4A0-4EEF-8C79-54499A76A03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73640" y="906640"/>
                <a:ext cx="146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3529D68-1DF3-470A-A541-4F69AF046868}"/>
                  </a:ext>
                </a:extLst>
              </p14:cNvPr>
              <p14:cNvContentPartPr/>
              <p14:nvPr/>
            </p14:nvContentPartPr>
            <p14:xfrm>
              <a:off x="4637640" y="772000"/>
              <a:ext cx="172872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3529D68-1DF3-470A-A541-4F69AF04686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20000" y="754000"/>
                <a:ext cx="176436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44608D9-9782-4F49-B389-49902667C081}"/>
                  </a:ext>
                </a:extLst>
              </p14:cNvPr>
              <p14:cNvContentPartPr/>
              <p14:nvPr/>
            </p14:nvContentPartPr>
            <p14:xfrm>
              <a:off x="6867840" y="757960"/>
              <a:ext cx="1072080" cy="358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44608D9-9782-4F49-B389-49902667C08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49840" y="739960"/>
                <a:ext cx="11077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9103215-0757-4219-A180-A2506305E466}"/>
                  </a:ext>
                </a:extLst>
              </p14:cNvPr>
              <p14:cNvContentPartPr/>
              <p14:nvPr/>
            </p14:nvContentPartPr>
            <p14:xfrm>
              <a:off x="1741800" y="1265560"/>
              <a:ext cx="2402640" cy="390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9103215-0757-4219-A180-A2506305E46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24160" y="1247920"/>
                <a:ext cx="24382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C8AD7A2-8A25-493C-96EC-59A13E609584}"/>
                  </a:ext>
                </a:extLst>
              </p14:cNvPr>
              <p14:cNvContentPartPr/>
              <p14:nvPr/>
            </p14:nvContentPartPr>
            <p14:xfrm>
              <a:off x="1086600" y="1249360"/>
              <a:ext cx="427320" cy="366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C8AD7A2-8A25-493C-96EC-59A13E60958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68615" y="1231360"/>
                <a:ext cx="46293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E27D931-729C-41ED-A7FF-C7D7B46F24B7}"/>
                  </a:ext>
                </a:extLst>
              </p14:cNvPr>
              <p14:cNvContentPartPr/>
              <p14:nvPr/>
            </p14:nvContentPartPr>
            <p14:xfrm>
              <a:off x="263640" y="1259440"/>
              <a:ext cx="407160" cy="345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E27D931-729C-41ED-A7FF-C7D7B46F24B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6000" y="1241800"/>
                <a:ext cx="44280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2A622E2-8E8F-4D32-89F9-E03B481D30F4}"/>
                  </a:ext>
                </a:extLst>
              </p14:cNvPr>
              <p14:cNvContentPartPr/>
              <p14:nvPr/>
            </p14:nvContentPartPr>
            <p14:xfrm>
              <a:off x="8137920" y="761560"/>
              <a:ext cx="728640" cy="355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2A622E2-8E8F-4D32-89F9-E03B481D30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20271" y="743920"/>
                <a:ext cx="764298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6600C5F-F777-4824-8EF1-935AAD6B1325}"/>
                  </a:ext>
                </a:extLst>
              </p14:cNvPr>
              <p14:cNvContentPartPr/>
              <p14:nvPr/>
            </p14:nvContentPartPr>
            <p14:xfrm>
              <a:off x="4525680" y="1279960"/>
              <a:ext cx="21096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6600C5F-F777-4824-8EF1-935AAD6B132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08040" y="1262320"/>
                <a:ext cx="2466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7E8E8D8-440D-4B1B-9E68-382BF09491BD}"/>
                  </a:ext>
                </a:extLst>
              </p14:cNvPr>
              <p14:cNvContentPartPr/>
              <p14:nvPr/>
            </p14:nvContentPartPr>
            <p14:xfrm>
              <a:off x="4814040" y="1441240"/>
              <a:ext cx="174960" cy="388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7E8E8D8-440D-4B1B-9E68-382BF09491B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96400" y="1423600"/>
                <a:ext cx="21060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9AEB278-396A-4B70-AE78-46289999076B}"/>
                  </a:ext>
                </a:extLst>
              </p14:cNvPr>
              <p14:cNvContentPartPr/>
              <p14:nvPr/>
            </p14:nvContentPartPr>
            <p14:xfrm>
              <a:off x="5359440" y="1523680"/>
              <a:ext cx="4680" cy="64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9AEB278-396A-4B70-AE78-46289999076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341800" y="1506040"/>
                <a:ext cx="403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1687C7E-B625-4A09-BAD8-FA423B8C061A}"/>
                  </a:ext>
                </a:extLst>
              </p14:cNvPr>
              <p14:cNvContentPartPr/>
              <p14:nvPr/>
            </p14:nvContentPartPr>
            <p14:xfrm>
              <a:off x="5394720" y="1279960"/>
              <a:ext cx="8280" cy="12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1687C7E-B625-4A09-BAD8-FA423B8C061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76720" y="126232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C9B150E-8157-4CE6-9D5F-3F9632CC06F5}"/>
                  </a:ext>
                </a:extLst>
              </p14:cNvPr>
              <p14:cNvContentPartPr/>
              <p14:nvPr/>
            </p14:nvContentPartPr>
            <p14:xfrm>
              <a:off x="5455560" y="1469680"/>
              <a:ext cx="197640" cy="106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C9B150E-8157-4CE6-9D5F-3F9632CC06F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37920" y="1452040"/>
                <a:ext cx="2332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20DA63C-91AA-42DC-9700-8644AB67EEBA}"/>
                  </a:ext>
                </a:extLst>
              </p14:cNvPr>
              <p14:cNvContentPartPr/>
              <p14:nvPr/>
            </p14:nvContentPartPr>
            <p14:xfrm>
              <a:off x="5841840" y="1442320"/>
              <a:ext cx="10080" cy="1288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20DA63C-91AA-42DC-9700-8644AB67EEB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23840" y="1424680"/>
                <a:ext cx="457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2C2BF-2856-40C4-870B-FBC386562235}"/>
                  </a:ext>
                </a:extLst>
              </p14:cNvPr>
              <p14:cNvContentPartPr/>
              <p14:nvPr/>
            </p14:nvContentPartPr>
            <p14:xfrm>
              <a:off x="5811240" y="1320280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2C2BF-2856-40C4-870B-FBC38656223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3600" y="1302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23ED410-85A8-4640-971C-F4CE1F41F1A4}"/>
                  </a:ext>
                </a:extLst>
              </p14:cNvPr>
              <p14:cNvContentPartPr/>
              <p14:nvPr/>
            </p14:nvContentPartPr>
            <p14:xfrm>
              <a:off x="6014280" y="1218760"/>
              <a:ext cx="360" cy="344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23ED410-85A8-4640-971C-F4CE1F41F1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996640" y="1201120"/>
                <a:ext cx="360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747D90B-7FEF-4419-8A4F-D9244AD4BB9A}"/>
                  </a:ext>
                </a:extLst>
              </p14:cNvPr>
              <p14:cNvContentPartPr/>
              <p14:nvPr/>
            </p14:nvContentPartPr>
            <p14:xfrm>
              <a:off x="5912760" y="1422880"/>
              <a:ext cx="254160" cy="19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747D90B-7FEF-4419-8A4F-D9244AD4BB9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894760" y="140524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F3019EA-3E71-4B3B-8020-230EE32D14E7}"/>
                  </a:ext>
                </a:extLst>
              </p14:cNvPr>
              <p14:cNvContentPartPr/>
              <p14:nvPr/>
            </p14:nvContentPartPr>
            <p14:xfrm>
              <a:off x="6247920" y="1493080"/>
              <a:ext cx="8280" cy="244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F3019EA-3E71-4B3B-8020-230EE32D14E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229920" y="1475440"/>
                <a:ext cx="439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57E4732-BA19-4AA4-A8F9-8E6DD73912A5}"/>
                  </a:ext>
                </a:extLst>
              </p14:cNvPr>
              <p14:cNvContentPartPr/>
              <p14:nvPr/>
            </p14:nvContentPartPr>
            <p14:xfrm>
              <a:off x="6247920" y="1350880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57E4732-BA19-4AA4-A8F9-8E6DD73912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29920" y="1333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FD18649-28B7-4546-8262-A44F0D361328}"/>
                  </a:ext>
                </a:extLst>
              </p14:cNvPr>
              <p14:cNvContentPartPr/>
              <p14:nvPr/>
            </p14:nvContentPartPr>
            <p14:xfrm>
              <a:off x="6307680" y="1227400"/>
              <a:ext cx="509400" cy="318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FD18649-28B7-4546-8262-A44F0D36132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89680" y="1209400"/>
                <a:ext cx="5450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05A3A4D-92E3-47CC-8C02-50739AFB1006}"/>
                  </a:ext>
                </a:extLst>
              </p14:cNvPr>
              <p14:cNvContentPartPr/>
              <p14:nvPr/>
            </p14:nvContentPartPr>
            <p14:xfrm>
              <a:off x="7079160" y="1218760"/>
              <a:ext cx="1882080" cy="3470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05A3A4D-92E3-47CC-8C02-50739AFB100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61520" y="1201102"/>
                <a:ext cx="1917720" cy="382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46D5444-7450-4FF3-B854-B9C966FBB241}"/>
                  </a:ext>
                </a:extLst>
              </p14:cNvPr>
              <p14:cNvContentPartPr/>
              <p14:nvPr/>
            </p14:nvContentPartPr>
            <p14:xfrm>
              <a:off x="1574400" y="2001040"/>
              <a:ext cx="1913400" cy="515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46D5444-7450-4FF3-B854-B9C966FBB24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56400" y="1983400"/>
                <a:ext cx="194904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7FE2A93-7660-435A-B4B2-F3ED2B5B0D24}"/>
                  </a:ext>
                </a:extLst>
              </p14:cNvPr>
              <p14:cNvContentPartPr/>
              <p14:nvPr/>
            </p14:nvContentPartPr>
            <p14:xfrm>
              <a:off x="225840" y="1889080"/>
              <a:ext cx="1083600" cy="518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7FE2A93-7660-435A-B4B2-F3ED2B5B0D2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08200" y="1871440"/>
                <a:ext cx="111924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DEA1B95-126C-4895-B532-FBA9CEE8F440}"/>
                  </a:ext>
                </a:extLst>
              </p14:cNvPr>
              <p14:cNvContentPartPr/>
              <p14:nvPr/>
            </p14:nvContentPartPr>
            <p14:xfrm>
              <a:off x="4996560" y="2224600"/>
              <a:ext cx="132480" cy="151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DEA1B95-126C-4895-B532-FBA9CEE8F44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78560" y="2206960"/>
                <a:ext cx="1681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682BFBB-D211-4153-8FF0-BAF6D1DF3C96}"/>
                  </a:ext>
                </a:extLst>
              </p14:cNvPr>
              <p14:cNvContentPartPr/>
              <p14:nvPr/>
            </p14:nvContentPartPr>
            <p14:xfrm>
              <a:off x="5222280" y="2214160"/>
              <a:ext cx="153720" cy="172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682BFBB-D211-4153-8FF0-BAF6D1DF3C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04280" y="2196160"/>
                <a:ext cx="1893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C856B96-940E-424A-B582-2B56584DC5A0}"/>
                  </a:ext>
                </a:extLst>
              </p14:cNvPr>
              <p14:cNvContentPartPr/>
              <p14:nvPr/>
            </p14:nvContentPartPr>
            <p14:xfrm>
              <a:off x="5445480" y="2205520"/>
              <a:ext cx="144360" cy="115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C856B96-940E-424A-B582-2B56584DC5A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427480" y="2187880"/>
                <a:ext cx="1800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BD191B-855F-46AE-8E07-A8A2D4F357C5}"/>
                  </a:ext>
                </a:extLst>
              </p14:cNvPr>
              <p14:cNvContentPartPr/>
              <p14:nvPr/>
            </p14:nvContentPartPr>
            <p14:xfrm>
              <a:off x="5698560" y="1868920"/>
              <a:ext cx="21240" cy="455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BD191B-855F-46AE-8E07-A8A2D4F357C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80920" y="1851280"/>
                <a:ext cx="5688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46DA853-8234-45C9-ABF8-F7C21B0E190B}"/>
                  </a:ext>
                </a:extLst>
              </p14:cNvPr>
              <p14:cNvContentPartPr/>
              <p14:nvPr/>
            </p14:nvContentPartPr>
            <p14:xfrm>
              <a:off x="5818440" y="1910680"/>
              <a:ext cx="205920" cy="371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46DA853-8234-45C9-ABF8-F7C21B0E190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00800" y="1893040"/>
                <a:ext cx="2415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71AE88E-DCAE-46FE-AD68-2A6A12D5F241}"/>
                  </a:ext>
                </a:extLst>
              </p14:cNvPr>
              <p14:cNvContentPartPr/>
              <p14:nvPr/>
            </p14:nvContentPartPr>
            <p14:xfrm>
              <a:off x="6339000" y="1940200"/>
              <a:ext cx="240120" cy="323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71AE88E-DCAE-46FE-AD68-2A6A12D5F24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321360" y="1922200"/>
                <a:ext cx="2757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0DEA11F-33EE-45F0-BB97-42C136D0D34E}"/>
                  </a:ext>
                </a:extLst>
              </p14:cNvPr>
              <p14:cNvContentPartPr/>
              <p14:nvPr/>
            </p14:nvContentPartPr>
            <p14:xfrm>
              <a:off x="6634200" y="2111200"/>
              <a:ext cx="149400" cy="174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0DEA11F-33EE-45F0-BB97-42C136D0D34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616560" y="2093560"/>
                <a:ext cx="1850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0FCDC26-F2A3-4D9D-8296-1C0240C67230}"/>
                  </a:ext>
                </a:extLst>
              </p14:cNvPr>
              <p14:cNvContentPartPr/>
              <p14:nvPr/>
            </p14:nvContentPartPr>
            <p14:xfrm>
              <a:off x="7030560" y="1942360"/>
              <a:ext cx="1107360" cy="353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0FCDC26-F2A3-4D9D-8296-1C0240C6723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12560" y="1924378"/>
                <a:ext cx="1143000" cy="389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01A0A95-7C34-4EB2-83E6-3FC72C958E2A}"/>
                  </a:ext>
                </a:extLst>
              </p14:cNvPr>
              <p14:cNvContentPartPr/>
              <p14:nvPr/>
            </p14:nvContentPartPr>
            <p14:xfrm>
              <a:off x="345000" y="2582080"/>
              <a:ext cx="1331640" cy="4467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01A0A95-7C34-4EB2-83E6-3FC72C958E2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27360" y="2564080"/>
                <a:ext cx="136728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64F245B-30F0-4417-A4A5-78AE5A405D69}"/>
                  </a:ext>
                </a:extLst>
              </p14:cNvPr>
              <p14:cNvContentPartPr/>
              <p14:nvPr/>
            </p14:nvContentPartPr>
            <p14:xfrm>
              <a:off x="3331200" y="2610880"/>
              <a:ext cx="31680" cy="3654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64F245B-30F0-4417-A4A5-78AE5A405D6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313200" y="2593240"/>
                <a:ext cx="673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E9A926E-F621-49CF-AFB6-AC626ADD47F5}"/>
                  </a:ext>
                </a:extLst>
              </p14:cNvPr>
              <p14:cNvContentPartPr/>
              <p14:nvPr/>
            </p14:nvContentPartPr>
            <p14:xfrm>
              <a:off x="1920000" y="2732560"/>
              <a:ext cx="1259280" cy="230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E9A926E-F621-49CF-AFB6-AC626ADD47F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902005" y="2714920"/>
                <a:ext cx="129491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5EE7B61-B388-4C83-9C6D-03B67B0AB699}"/>
                  </a:ext>
                </a:extLst>
              </p14:cNvPr>
              <p14:cNvContentPartPr/>
              <p14:nvPr/>
            </p14:nvContentPartPr>
            <p14:xfrm>
              <a:off x="3669600" y="2232520"/>
              <a:ext cx="1000440" cy="9061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5EE7B61-B388-4C83-9C6D-03B67B0AB69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51606" y="2214527"/>
                <a:ext cx="1036067" cy="941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9C8F0CE-2A67-44DD-832B-23A53E0DA6DA}"/>
                  </a:ext>
                </a:extLst>
              </p14:cNvPr>
              <p14:cNvContentPartPr/>
              <p14:nvPr/>
            </p14:nvContentPartPr>
            <p14:xfrm>
              <a:off x="6481920" y="2851360"/>
              <a:ext cx="239040" cy="14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9C8F0CE-2A67-44DD-832B-23A53E0DA6D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463920" y="2833720"/>
                <a:ext cx="2746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2962658-4F33-4418-A3D5-84A9128322F3}"/>
                  </a:ext>
                </a:extLst>
              </p14:cNvPr>
              <p14:cNvContentPartPr/>
              <p14:nvPr/>
            </p14:nvContentPartPr>
            <p14:xfrm>
              <a:off x="6471480" y="2937760"/>
              <a:ext cx="225720" cy="17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2962658-4F33-4418-A3D5-84A9128322F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53480" y="2919760"/>
                <a:ext cx="2613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A2778F3-E273-4A8D-AD15-A833FDD55616}"/>
                  </a:ext>
                </a:extLst>
              </p14:cNvPr>
              <p14:cNvContentPartPr/>
              <p14:nvPr/>
            </p14:nvContentPartPr>
            <p14:xfrm>
              <a:off x="4449000" y="2558680"/>
              <a:ext cx="1822680" cy="714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A2778F3-E273-4A8D-AD15-A833FDD5561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431004" y="2540680"/>
                <a:ext cx="1858313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FE1ED99-B36B-4677-AB08-7C3E4E13500E}"/>
                  </a:ext>
                </a:extLst>
              </p14:cNvPr>
              <p14:cNvContentPartPr/>
              <p14:nvPr/>
            </p14:nvContentPartPr>
            <p14:xfrm>
              <a:off x="6942360" y="2716360"/>
              <a:ext cx="355320" cy="333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FE1ED99-B36B-4677-AB08-7C3E4E13500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924378" y="2698360"/>
                <a:ext cx="390924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0D1010F-5F18-4DB4-9141-04279511E58F}"/>
                  </a:ext>
                </a:extLst>
              </p14:cNvPr>
              <p14:cNvContentPartPr/>
              <p14:nvPr/>
            </p14:nvContentPartPr>
            <p14:xfrm>
              <a:off x="7589280" y="2661640"/>
              <a:ext cx="434880" cy="356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0D1010F-5F18-4DB4-9141-04279511E58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571295" y="2643640"/>
                <a:ext cx="470491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DF162F-9955-4530-800E-344315B9F18F}"/>
                  </a:ext>
                </a:extLst>
              </p14:cNvPr>
              <p14:cNvContentPartPr/>
              <p14:nvPr/>
            </p14:nvContentPartPr>
            <p14:xfrm>
              <a:off x="1046280" y="3508360"/>
              <a:ext cx="267120" cy="17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DF162F-9955-4530-800E-344315B9F18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28280" y="3490720"/>
                <a:ext cx="302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E00ACB2-843C-453B-8097-0FC9258DCCBE}"/>
                  </a:ext>
                </a:extLst>
              </p14:cNvPr>
              <p14:cNvContentPartPr/>
              <p14:nvPr/>
            </p14:nvContentPartPr>
            <p14:xfrm>
              <a:off x="1106760" y="3587920"/>
              <a:ext cx="234720" cy="31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E00ACB2-843C-453B-8097-0FC9258DCCB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89120" y="3570280"/>
                <a:ext cx="270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E7291D-5FEB-4FD1-9A5D-EC1A09B7119F}"/>
                  </a:ext>
                </a:extLst>
              </p14:cNvPr>
              <p14:cNvContentPartPr/>
              <p14:nvPr/>
            </p14:nvContentPartPr>
            <p14:xfrm>
              <a:off x="1533720" y="3367240"/>
              <a:ext cx="531000" cy="320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E7291D-5FEB-4FD1-9A5D-EC1A09B7119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516080" y="3349600"/>
                <a:ext cx="5666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896B8FD-0770-443C-B5F9-D6BD4215A663}"/>
                  </a:ext>
                </a:extLst>
              </p14:cNvPr>
              <p14:cNvContentPartPr/>
              <p14:nvPr/>
            </p14:nvContentPartPr>
            <p14:xfrm>
              <a:off x="568560" y="3339160"/>
              <a:ext cx="335160" cy="410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896B8FD-0770-443C-B5F9-D6BD4215A66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50560" y="3321520"/>
                <a:ext cx="3708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7BCBC69-06DA-4AB5-A75C-6E40E15287CB}"/>
                  </a:ext>
                </a:extLst>
              </p14:cNvPr>
              <p14:cNvContentPartPr/>
              <p14:nvPr/>
            </p14:nvContentPartPr>
            <p14:xfrm>
              <a:off x="2438760" y="3281200"/>
              <a:ext cx="278280" cy="562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7BCBC69-06DA-4AB5-A75C-6E40E15287C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421120" y="3263560"/>
                <a:ext cx="31392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BCCDF16-4FBC-4EDF-AFC5-F9845F103B91}"/>
                  </a:ext>
                </a:extLst>
              </p14:cNvPr>
              <p14:cNvContentPartPr/>
              <p14:nvPr/>
            </p14:nvContentPartPr>
            <p14:xfrm>
              <a:off x="3149400" y="3280120"/>
              <a:ext cx="353880" cy="705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BCCDF16-4FBC-4EDF-AFC5-F9845F103B9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131760" y="3262480"/>
                <a:ext cx="389520" cy="74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DAEFA52-D44C-45F3-8396-47A5C69960D4}"/>
                  </a:ext>
                </a:extLst>
              </p14:cNvPr>
              <p14:cNvContentPartPr/>
              <p14:nvPr/>
            </p14:nvContentPartPr>
            <p14:xfrm>
              <a:off x="3737280" y="3449680"/>
              <a:ext cx="1160640" cy="433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DAEFA52-D44C-45F3-8396-47A5C69960D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719280" y="3431680"/>
                <a:ext cx="119628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588F91F-C901-4CE4-8245-3A28DCE66A21}"/>
                  </a:ext>
                </a:extLst>
              </p14:cNvPr>
              <p14:cNvContentPartPr/>
              <p14:nvPr/>
            </p14:nvContentPartPr>
            <p14:xfrm>
              <a:off x="5475720" y="3479560"/>
              <a:ext cx="214920" cy="350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588F91F-C901-4CE4-8245-3A28DCE66A2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57720" y="3461920"/>
                <a:ext cx="2505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43A55E-61D4-42A0-AC6D-B146E7DB7BC6}"/>
                  </a:ext>
                </a:extLst>
              </p14:cNvPr>
              <p14:cNvContentPartPr/>
              <p14:nvPr/>
            </p14:nvContentPartPr>
            <p14:xfrm>
              <a:off x="5049120" y="3657040"/>
              <a:ext cx="297360" cy="104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43A55E-61D4-42A0-AC6D-B146E7DB7BC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031120" y="3639040"/>
                <a:ext cx="3330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CFC7C8A-FF43-4514-A390-A7D8AD81798B}"/>
                  </a:ext>
                </a:extLst>
              </p14:cNvPr>
              <p14:cNvContentPartPr/>
              <p14:nvPr/>
            </p14:nvContentPartPr>
            <p14:xfrm>
              <a:off x="5982960" y="3413320"/>
              <a:ext cx="315720" cy="407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CFC7C8A-FF43-4514-A390-A7D8AD81798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65320" y="3395680"/>
                <a:ext cx="3513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2B45AB-E520-4810-AE1A-6CB1AA13DA71}"/>
                  </a:ext>
                </a:extLst>
              </p14:cNvPr>
              <p14:cNvContentPartPr/>
              <p14:nvPr/>
            </p14:nvContentPartPr>
            <p14:xfrm>
              <a:off x="1059600" y="4080400"/>
              <a:ext cx="68400" cy="66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2B45AB-E520-4810-AE1A-6CB1AA13DA7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41960" y="4062400"/>
                <a:ext cx="1040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6290E49-B2F9-46DD-B2CF-4388E620D3AE}"/>
                  </a:ext>
                </a:extLst>
              </p14:cNvPr>
              <p14:cNvContentPartPr/>
              <p14:nvPr/>
            </p14:nvContentPartPr>
            <p14:xfrm>
              <a:off x="2631000" y="4380280"/>
              <a:ext cx="268560" cy="187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6290E49-B2F9-46DD-B2CF-4388E620D3A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13360" y="4362640"/>
                <a:ext cx="3042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04F9252-27F4-466E-8101-CF85A240A526}"/>
                  </a:ext>
                </a:extLst>
              </p14:cNvPr>
              <p14:cNvContentPartPr/>
              <p14:nvPr/>
            </p14:nvContentPartPr>
            <p14:xfrm>
              <a:off x="2641440" y="4532920"/>
              <a:ext cx="264240" cy="180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04F9252-27F4-466E-8101-CF85A240A52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623440" y="4514920"/>
                <a:ext cx="299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CA94C13-F6DC-47FD-9721-A17D8F4B2BF1}"/>
                  </a:ext>
                </a:extLst>
              </p14:cNvPr>
              <p14:cNvContentPartPr/>
              <p14:nvPr/>
            </p14:nvContentPartPr>
            <p14:xfrm>
              <a:off x="912360" y="4216840"/>
              <a:ext cx="1454760" cy="583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CA94C13-F6DC-47FD-9721-A17D8F4B2BF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94720" y="4198840"/>
                <a:ext cx="149040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6A1AD05-38ED-4550-B190-8633808774F7}"/>
                  </a:ext>
                </a:extLst>
              </p14:cNvPr>
              <p14:cNvContentPartPr/>
              <p14:nvPr/>
            </p14:nvContentPartPr>
            <p14:xfrm>
              <a:off x="3108360" y="4306480"/>
              <a:ext cx="761040" cy="2736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6A1AD05-38ED-4550-B190-8633808774F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090360" y="4288480"/>
                <a:ext cx="7966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18C2422-1141-401D-A144-E270EAC66EA3}"/>
                  </a:ext>
                </a:extLst>
              </p14:cNvPr>
              <p14:cNvContentPartPr/>
              <p14:nvPr/>
            </p14:nvContentPartPr>
            <p14:xfrm>
              <a:off x="5780640" y="4408720"/>
              <a:ext cx="153360" cy="108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18C2422-1141-401D-A144-E270EAC66EA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762640" y="4391080"/>
                <a:ext cx="189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54F5FF0-4BD6-4C61-B9DF-08CB8A8690C8}"/>
                  </a:ext>
                </a:extLst>
              </p14:cNvPr>
              <p14:cNvContentPartPr/>
              <p14:nvPr/>
            </p14:nvContentPartPr>
            <p14:xfrm>
              <a:off x="6075480" y="4144840"/>
              <a:ext cx="680760" cy="305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54F5FF0-4BD6-4C61-B9DF-08CB8A8690C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057831" y="4127200"/>
                <a:ext cx="716419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9CB535B3-7D22-444B-9342-0397DEDC5699}"/>
                  </a:ext>
                </a:extLst>
              </p14:cNvPr>
              <p14:cNvContentPartPr/>
              <p14:nvPr/>
            </p14:nvContentPartPr>
            <p14:xfrm>
              <a:off x="7162680" y="4094440"/>
              <a:ext cx="4320" cy="32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9CB535B3-7D22-444B-9342-0397DEDC569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144680" y="4076440"/>
                <a:ext cx="39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35CB537-9789-489B-BFB1-EF66A1CD625E}"/>
                  </a:ext>
                </a:extLst>
              </p14:cNvPr>
              <p14:cNvContentPartPr/>
              <p14:nvPr/>
            </p14:nvContentPartPr>
            <p14:xfrm>
              <a:off x="6923640" y="4240960"/>
              <a:ext cx="528120" cy="1843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35CB537-9789-489B-BFB1-EF66A1CD625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905640" y="4223320"/>
                <a:ext cx="5637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5DA36B3-AFE1-4AC9-B72A-72B80F92526A}"/>
                  </a:ext>
                </a:extLst>
              </p14:cNvPr>
              <p14:cNvContentPartPr/>
              <p14:nvPr/>
            </p14:nvContentPartPr>
            <p14:xfrm>
              <a:off x="7597200" y="4073920"/>
              <a:ext cx="522720" cy="3650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5DA36B3-AFE1-4AC9-B72A-72B80F92526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579200" y="4056280"/>
                <a:ext cx="55836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3D09A74D-E590-4A6C-A8E1-20EC151C22C1}"/>
                  </a:ext>
                </a:extLst>
              </p14:cNvPr>
              <p14:cNvContentPartPr/>
              <p14:nvPr/>
            </p14:nvContentPartPr>
            <p14:xfrm>
              <a:off x="4011960" y="4206040"/>
              <a:ext cx="1586160" cy="3351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3D09A74D-E590-4A6C-A8E1-20EC151C22C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993960" y="4188400"/>
                <a:ext cx="16218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DEE88AE-D0BC-4948-A45B-0AAB64CD7A17}"/>
                  </a:ext>
                </a:extLst>
              </p14:cNvPr>
              <p14:cNvContentPartPr/>
              <p14:nvPr/>
            </p14:nvContentPartPr>
            <p14:xfrm>
              <a:off x="6705120" y="3677560"/>
              <a:ext cx="1484280" cy="1067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DEE88AE-D0BC-4948-A45B-0AAB64CD7A1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687480" y="3659914"/>
                <a:ext cx="1519920" cy="1103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FE069C-0775-4D72-9975-AA4D74578ACD}"/>
                  </a:ext>
                </a:extLst>
              </p14:cNvPr>
              <p14:cNvContentPartPr/>
              <p14:nvPr/>
            </p14:nvContentPartPr>
            <p14:xfrm>
              <a:off x="3972360" y="4177600"/>
              <a:ext cx="574920" cy="658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FE069C-0775-4D72-9975-AA4D74578AC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954360" y="4159960"/>
                <a:ext cx="610560" cy="6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E93AABA-5478-46E0-AF7D-0C3FA78AD013}"/>
                  </a:ext>
                </a:extLst>
              </p14:cNvPr>
              <p14:cNvContentPartPr/>
              <p14:nvPr/>
            </p14:nvContentPartPr>
            <p14:xfrm>
              <a:off x="4795320" y="3965200"/>
              <a:ext cx="203040" cy="200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E93AABA-5478-46E0-AF7D-0C3FA78AD01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777320" y="3947528"/>
                <a:ext cx="238680" cy="2362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8129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DB9D36-F5D1-46FE-9E48-F063BC8405A2}"/>
                  </a:ext>
                </a:extLst>
              </p14:cNvPr>
              <p14:cNvContentPartPr/>
              <p14:nvPr/>
            </p14:nvContentPartPr>
            <p14:xfrm>
              <a:off x="666120" y="209320"/>
              <a:ext cx="249480" cy="390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DB9D36-F5D1-46FE-9E48-F063BC840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480" y="191320"/>
                <a:ext cx="2851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BEDF34-EDF1-4964-B292-EB2E7E54A4DB}"/>
                  </a:ext>
                </a:extLst>
              </p14:cNvPr>
              <p14:cNvContentPartPr/>
              <p14:nvPr/>
            </p14:nvContentPartPr>
            <p14:xfrm>
              <a:off x="1708320" y="273760"/>
              <a:ext cx="423360" cy="173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BEDF34-EDF1-4964-B292-EB2E7E54A4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0320" y="255760"/>
                <a:ext cx="4590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C1EFEB5-F235-4FF5-AD9C-D7F753C66A83}"/>
                  </a:ext>
                </a:extLst>
              </p14:cNvPr>
              <p14:cNvContentPartPr/>
              <p14:nvPr/>
            </p14:nvContentPartPr>
            <p14:xfrm>
              <a:off x="1023960" y="319840"/>
              <a:ext cx="393840" cy="17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C1EFEB5-F235-4FF5-AD9C-D7F753C66A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5944" y="302200"/>
                <a:ext cx="429513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7FA672F-75DC-4512-B7ED-415635076520}"/>
                  </a:ext>
                </a:extLst>
              </p14:cNvPr>
              <p14:cNvContentPartPr/>
              <p14:nvPr/>
            </p14:nvContentPartPr>
            <p14:xfrm>
              <a:off x="3878760" y="345040"/>
              <a:ext cx="2880" cy="7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7FA672F-75DC-4512-B7ED-4156350765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60760" y="327040"/>
                <a:ext cx="385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E61026A-CC2C-43A6-891D-04DB44D9E647}"/>
                  </a:ext>
                </a:extLst>
              </p14:cNvPr>
              <p14:cNvContentPartPr/>
              <p14:nvPr/>
            </p14:nvContentPartPr>
            <p14:xfrm>
              <a:off x="3860760" y="21292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E61026A-CC2C-43A6-891D-04DB44D9E6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2760" y="19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E6353F1-8769-4082-960B-57098D87E78F}"/>
                  </a:ext>
                </a:extLst>
              </p14:cNvPr>
              <p14:cNvContentPartPr/>
              <p14:nvPr/>
            </p14:nvContentPartPr>
            <p14:xfrm>
              <a:off x="3982440" y="121480"/>
              <a:ext cx="331560" cy="331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E6353F1-8769-4082-960B-57098D87E78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4440" y="103480"/>
                <a:ext cx="36720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789AFFE-4E16-4279-8B50-567020C1EC2D}"/>
                  </a:ext>
                </a:extLst>
              </p14:cNvPr>
              <p14:cNvContentPartPr/>
              <p14:nvPr/>
            </p14:nvContentPartPr>
            <p14:xfrm>
              <a:off x="3347400" y="304360"/>
              <a:ext cx="438480" cy="172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89AFFE-4E16-4279-8B50-567020C1EC2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29760" y="286720"/>
                <a:ext cx="4741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D01A80E-1F94-4C30-8F07-995320A811AE}"/>
                  </a:ext>
                </a:extLst>
              </p14:cNvPr>
              <p14:cNvContentPartPr/>
              <p14:nvPr/>
            </p14:nvContentPartPr>
            <p14:xfrm>
              <a:off x="2420400" y="307600"/>
              <a:ext cx="691560" cy="150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D01A80E-1F94-4C30-8F07-995320A811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02751" y="289600"/>
                <a:ext cx="727219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7690AFB-0F83-4F8B-A941-1FF3985B8161}"/>
                  </a:ext>
                </a:extLst>
              </p14:cNvPr>
              <p14:cNvContentPartPr/>
              <p14:nvPr/>
            </p14:nvContentPartPr>
            <p14:xfrm>
              <a:off x="4641960" y="134080"/>
              <a:ext cx="312840" cy="595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7690AFB-0F83-4F8B-A941-1FF3985B81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23960" y="116440"/>
                <a:ext cx="34848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95E4B26-830B-42E7-9570-FC339C34892B}"/>
                  </a:ext>
                </a:extLst>
              </p14:cNvPr>
              <p14:cNvContentPartPr/>
              <p14:nvPr/>
            </p14:nvContentPartPr>
            <p14:xfrm>
              <a:off x="5822760" y="426400"/>
              <a:ext cx="110520" cy="151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95E4B26-830B-42E7-9570-FC339C34892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05120" y="408400"/>
                <a:ext cx="146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6B195E0-B73E-4099-9319-7D209BD29F14}"/>
                  </a:ext>
                </a:extLst>
              </p14:cNvPr>
              <p14:cNvContentPartPr/>
              <p14:nvPr/>
            </p14:nvContentPartPr>
            <p14:xfrm>
              <a:off x="5069280" y="320200"/>
              <a:ext cx="618840" cy="421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6B195E0-B73E-4099-9319-7D209BD29F1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51630" y="302560"/>
                <a:ext cx="654501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FA08AA1-C523-4E76-8DA1-DBA8C9967FBC}"/>
                  </a:ext>
                </a:extLst>
              </p14:cNvPr>
              <p14:cNvContentPartPr/>
              <p14:nvPr/>
            </p14:nvContentPartPr>
            <p14:xfrm>
              <a:off x="6032280" y="202840"/>
              <a:ext cx="2959560" cy="514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FA08AA1-C523-4E76-8DA1-DBA8C9967F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14638" y="185200"/>
                <a:ext cx="2995204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1EE275-28A4-4CD4-988E-A450A551FEEA}"/>
                  </a:ext>
                </a:extLst>
              </p14:cNvPr>
              <p14:cNvContentPartPr/>
              <p14:nvPr/>
            </p14:nvContentPartPr>
            <p14:xfrm>
              <a:off x="416280" y="639880"/>
              <a:ext cx="1155960" cy="346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1EE275-28A4-4CD4-988E-A450A551FEE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280" y="621880"/>
                <a:ext cx="119160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2EB0AB-DB67-4B52-A067-C9BBA6E21303}"/>
                  </a:ext>
                </a:extLst>
              </p14:cNvPr>
              <p14:cNvContentPartPr/>
              <p14:nvPr/>
            </p14:nvContentPartPr>
            <p14:xfrm>
              <a:off x="1990920" y="739600"/>
              <a:ext cx="299160" cy="327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2EB0AB-DB67-4B52-A067-C9BBA6E2130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72920" y="721960"/>
                <a:ext cx="3348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0E94E-EA3D-453F-9108-538261C67341}"/>
                  </a:ext>
                </a:extLst>
              </p14:cNvPr>
              <p14:cNvContentPartPr/>
              <p14:nvPr/>
            </p14:nvContentPartPr>
            <p14:xfrm>
              <a:off x="2440200" y="818440"/>
              <a:ext cx="150480" cy="239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0E94E-EA3D-453F-9108-538261C6734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22200" y="800440"/>
                <a:ext cx="1861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4832BF-2693-4F0C-803B-01E473FB1D15}"/>
                  </a:ext>
                </a:extLst>
              </p14:cNvPr>
              <p14:cNvContentPartPr/>
              <p14:nvPr/>
            </p14:nvContentPartPr>
            <p14:xfrm>
              <a:off x="2478720" y="731320"/>
              <a:ext cx="50760" cy="43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4832BF-2693-4F0C-803B-01E473FB1D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60720" y="713320"/>
                <a:ext cx="8640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9C921F8-79FB-4631-B2C2-62D0A9B84163}"/>
                  </a:ext>
                </a:extLst>
              </p14:cNvPr>
              <p14:cNvContentPartPr/>
              <p14:nvPr/>
            </p14:nvContentPartPr>
            <p14:xfrm>
              <a:off x="2742600" y="736360"/>
              <a:ext cx="272880" cy="409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9C921F8-79FB-4631-B2C2-62D0A9B8416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24960" y="718720"/>
                <a:ext cx="3085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A7E1C8-E8FB-405C-B96B-F494E9019ADD}"/>
                  </a:ext>
                </a:extLst>
              </p14:cNvPr>
              <p14:cNvContentPartPr/>
              <p14:nvPr/>
            </p14:nvContentPartPr>
            <p14:xfrm>
              <a:off x="3410760" y="904480"/>
              <a:ext cx="832680" cy="260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A7E1C8-E8FB-405C-B96B-F494E9019AD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92760" y="886840"/>
                <a:ext cx="8683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FA0187C-B4A0-4EEF-8C79-54499A76A03A}"/>
                  </a:ext>
                </a:extLst>
              </p14:cNvPr>
              <p14:cNvContentPartPr/>
              <p14:nvPr/>
            </p14:nvContentPartPr>
            <p14:xfrm>
              <a:off x="6491640" y="924280"/>
              <a:ext cx="110520" cy="151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FA0187C-B4A0-4EEF-8C79-54499A76A03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73640" y="906640"/>
                <a:ext cx="146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3529D68-1DF3-470A-A541-4F69AF046868}"/>
                  </a:ext>
                </a:extLst>
              </p14:cNvPr>
              <p14:cNvContentPartPr/>
              <p14:nvPr/>
            </p14:nvContentPartPr>
            <p14:xfrm>
              <a:off x="4637640" y="772000"/>
              <a:ext cx="172872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3529D68-1DF3-470A-A541-4F69AF04686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20000" y="754000"/>
                <a:ext cx="176436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44608D9-9782-4F49-B389-49902667C081}"/>
                  </a:ext>
                </a:extLst>
              </p14:cNvPr>
              <p14:cNvContentPartPr/>
              <p14:nvPr/>
            </p14:nvContentPartPr>
            <p14:xfrm>
              <a:off x="6867840" y="757960"/>
              <a:ext cx="1072080" cy="358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44608D9-9782-4F49-B389-49902667C08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49840" y="739960"/>
                <a:ext cx="11077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9103215-0757-4219-A180-A2506305E466}"/>
                  </a:ext>
                </a:extLst>
              </p14:cNvPr>
              <p14:cNvContentPartPr/>
              <p14:nvPr/>
            </p14:nvContentPartPr>
            <p14:xfrm>
              <a:off x="1741800" y="1265560"/>
              <a:ext cx="2402640" cy="390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9103215-0757-4219-A180-A2506305E46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24160" y="1247920"/>
                <a:ext cx="24382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C8AD7A2-8A25-493C-96EC-59A13E609584}"/>
                  </a:ext>
                </a:extLst>
              </p14:cNvPr>
              <p14:cNvContentPartPr/>
              <p14:nvPr/>
            </p14:nvContentPartPr>
            <p14:xfrm>
              <a:off x="1086600" y="1249360"/>
              <a:ext cx="427320" cy="366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C8AD7A2-8A25-493C-96EC-59A13E60958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68615" y="1231360"/>
                <a:ext cx="46293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E27D931-729C-41ED-A7FF-C7D7B46F24B7}"/>
                  </a:ext>
                </a:extLst>
              </p14:cNvPr>
              <p14:cNvContentPartPr/>
              <p14:nvPr/>
            </p14:nvContentPartPr>
            <p14:xfrm>
              <a:off x="263640" y="1259440"/>
              <a:ext cx="407160" cy="345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E27D931-729C-41ED-A7FF-C7D7B46F24B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6000" y="1241800"/>
                <a:ext cx="44280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2A622E2-8E8F-4D32-89F9-E03B481D30F4}"/>
                  </a:ext>
                </a:extLst>
              </p14:cNvPr>
              <p14:cNvContentPartPr/>
              <p14:nvPr/>
            </p14:nvContentPartPr>
            <p14:xfrm>
              <a:off x="8137920" y="761560"/>
              <a:ext cx="728640" cy="355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2A622E2-8E8F-4D32-89F9-E03B481D30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20271" y="743920"/>
                <a:ext cx="764298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6600C5F-F777-4824-8EF1-935AAD6B1325}"/>
                  </a:ext>
                </a:extLst>
              </p14:cNvPr>
              <p14:cNvContentPartPr/>
              <p14:nvPr/>
            </p14:nvContentPartPr>
            <p14:xfrm>
              <a:off x="4525680" y="1279960"/>
              <a:ext cx="21096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6600C5F-F777-4824-8EF1-935AAD6B132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08040" y="1262320"/>
                <a:ext cx="2466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7E8E8D8-440D-4B1B-9E68-382BF09491BD}"/>
                  </a:ext>
                </a:extLst>
              </p14:cNvPr>
              <p14:cNvContentPartPr/>
              <p14:nvPr/>
            </p14:nvContentPartPr>
            <p14:xfrm>
              <a:off x="4814040" y="1441240"/>
              <a:ext cx="174960" cy="388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7E8E8D8-440D-4B1B-9E68-382BF09491B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96400" y="1423600"/>
                <a:ext cx="21060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9AEB278-396A-4B70-AE78-46289999076B}"/>
                  </a:ext>
                </a:extLst>
              </p14:cNvPr>
              <p14:cNvContentPartPr/>
              <p14:nvPr/>
            </p14:nvContentPartPr>
            <p14:xfrm>
              <a:off x="5359440" y="1523680"/>
              <a:ext cx="4680" cy="64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9AEB278-396A-4B70-AE78-46289999076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341800" y="1506040"/>
                <a:ext cx="403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1687C7E-B625-4A09-BAD8-FA423B8C061A}"/>
                  </a:ext>
                </a:extLst>
              </p14:cNvPr>
              <p14:cNvContentPartPr/>
              <p14:nvPr/>
            </p14:nvContentPartPr>
            <p14:xfrm>
              <a:off x="5394720" y="1279960"/>
              <a:ext cx="8280" cy="12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1687C7E-B625-4A09-BAD8-FA423B8C061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76720" y="126232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C9B150E-8157-4CE6-9D5F-3F9632CC06F5}"/>
                  </a:ext>
                </a:extLst>
              </p14:cNvPr>
              <p14:cNvContentPartPr/>
              <p14:nvPr/>
            </p14:nvContentPartPr>
            <p14:xfrm>
              <a:off x="5455560" y="1469680"/>
              <a:ext cx="197640" cy="106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C9B150E-8157-4CE6-9D5F-3F9632CC06F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37920" y="1452040"/>
                <a:ext cx="2332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20DA63C-91AA-42DC-9700-8644AB67EEBA}"/>
                  </a:ext>
                </a:extLst>
              </p14:cNvPr>
              <p14:cNvContentPartPr/>
              <p14:nvPr/>
            </p14:nvContentPartPr>
            <p14:xfrm>
              <a:off x="5841840" y="1442320"/>
              <a:ext cx="10080" cy="1288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20DA63C-91AA-42DC-9700-8644AB67EEB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23840" y="1424680"/>
                <a:ext cx="457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2C2BF-2856-40C4-870B-FBC386562235}"/>
                  </a:ext>
                </a:extLst>
              </p14:cNvPr>
              <p14:cNvContentPartPr/>
              <p14:nvPr/>
            </p14:nvContentPartPr>
            <p14:xfrm>
              <a:off x="5811240" y="1320280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2C2BF-2856-40C4-870B-FBC38656223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3600" y="1302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23ED410-85A8-4640-971C-F4CE1F41F1A4}"/>
                  </a:ext>
                </a:extLst>
              </p14:cNvPr>
              <p14:cNvContentPartPr/>
              <p14:nvPr/>
            </p14:nvContentPartPr>
            <p14:xfrm>
              <a:off x="6014280" y="1218760"/>
              <a:ext cx="360" cy="344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23ED410-85A8-4640-971C-F4CE1F41F1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996640" y="1201120"/>
                <a:ext cx="360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747D90B-7FEF-4419-8A4F-D9244AD4BB9A}"/>
                  </a:ext>
                </a:extLst>
              </p14:cNvPr>
              <p14:cNvContentPartPr/>
              <p14:nvPr/>
            </p14:nvContentPartPr>
            <p14:xfrm>
              <a:off x="5912760" y="1422880"/>
              <a:ext cx="254160" cy="19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747D90B-7FEF-4419-8A4F-D9244AD4BB9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894760" y="140524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F3019EA-3E71-4B3B-8020-230EE32D14E7}"/>
                  </a:ext>
                </a:extLst>
              </p14:cNvPr>
              <p14:cNvContentPartPr/>
              <p14:nvPr/>
            </p14:nvContentPartPr>
            <p14:xfrm>
              <a:off x="6247920" y="1493080"/>
              <a:ext cx="8280" cy="244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F3019EA-3E71-4B3B-8020-230EE32D14E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229920" y="1475440"/>
                <a:ext cx="439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57E4732-BA19-4AA4-A8F9-8E6DD73912A5}"/>
                  </a:ext>
                </a:extLst>
              </p14:cNvPr>
              <p14:cNvContentPartPr/>
              <p14:nvPr/>
            </p14:nvContentPartPr>
            <p14:xfrm>
              <a:off x="6247920" y="1350880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57E4732-BA19-4AA4-A8F9-8E6DD73912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29920" y="1333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FD18649-28B7-4546-8262-A44F0D361328}"/>
                  </a:ext>
                </a:extLst>
              </p14:cNvPr>
              <p14:cNvContentPartPr/>
              <p14:nvPr/>
            </p14:nvContentPartPr>
            <p14:xfrm>
              <a:off x="6307680" y="1227400"/>
              <a:ext cx="509400" cy="318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FD18649-28B7-4546-8262-A44F0D36132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89680" y="1209400"/>
                <a:ext cx="5450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05A3A4D-92E3-47CC-8C02-50739AFB1006}"/>
                  </a:ext>
                </a:extLst>
              </p14:cNvPr>
              <p14:cNvContentPartPr/>
              <p14:nvPr/>
            </p14:nvContentPartPr>
            <p14:xfrm>
              <a:off x="7079160" y="1218760"/>
              <a:ext cx="1882080" cy="3470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05A3A4D-92E3-47CC-8C02-50739AFB100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61520" y="1201102"/>
                <a:ext cx="1917720" cy="382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46D5444-7450-4FF3-B854-B9C966FBB241}"/>
                  </a:ext>
                </a:extLst>
              </p14:cNvPr>
              <p14:cNvContentPartPr/>
              <p14:nvPr/>
            </p14:nvContentPartPr>
            <p14:xfrm>
              <a:off x="1574400" y="2001040"/>
              <a:ext cx="1913400" cy="515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46D5444-7450-4FF3-B854-B9C966FBB24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56400" y="1983400"/>
                <a:ext cx="194904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7FE2A93-7660-435A-B4B2-F3ED2B5B0D24}"/>
                  </a:ext>
                </a:extLst>
              </p14:cNvPr>
              <p14:cNvContentPartPr/>
              <p14:nvPr/>
            </p14:nvContentPartPr>
            <p14:xfrm>
              <a:off x="225840" y="1889080"/>
              <a:ext cx="1083600" cy="518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7FE2A93-7660-435A-B4B2-F3ED2B5B0D2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08200" y="1871440"/>
                <a:ext cx="111924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DEA1B95-126C-4895-B532-FBA9CEE8F440}"/>
                  </a:ext>
                </a:extLst>
              </p14:cNvPr>
              <p14:cNvContentPartPr/>
              <p14:nvPr/>
            </p14:nvContentPartPr>
            <p14:xfrm>
              <a:off x="4996560" y="2224600"/>
              <a:ext cx="132480" cy="151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DEA1B95-126C-4895-B532-FBA9CEE8F44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78560" y="2206960"/>
                <a:ext cx="1681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682BFBB-D211-4153-8FF0-BAF6D1DF3C96}"/>
                  </a:ext>
                </a:extLst>
              </p14:cNvPr>
              <p14:cNvContentPartPr/>
              <p14:nvPr/>
            </p14:nvContentPartPr>
            <p14:xfrm>
              <a:off x="5222280" y="2214160"/>
              <a:ext cx="153720" cy="172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682BFBB-D211-4153-8FF0-BAF6D1DF3C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04280" y="2196160"/>
                <a:ext cx="1893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C856B96-940E-424A-B582-2B56584DC5A0}"/>
                  </a:ext>
                </a:extLst>
              </p14:cNvPr>
              <p14:cNvContentPartPr/>
              <p14:nvPr/>
            </p14:nvContentPartPr>
            <p14:xfrm>
              <a:off x="5445480" y="2205520"/>
              <a:ext cx="144360" cy="115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C856B96-940E-424A-B582-2B56584DC5A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427480" y="2187880"/>
                <a:ext cx="1800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BD191B-855F-46AE-8E07-A8A2D4F357C5}"/>
                  </a:ext>
                </a:extLst>
              </p14:cNvPr>
              <p14:cNvContentPartPr/>
              <p14:nvPr/>
            </p14:nvContentPartPr>
            <p14:xfrm>
              <a:off x="5698560" y="1868920"/>
              <a:ext cx="21240" cy="455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BD191B-855F-46AE-8E07-A8A2D4F357C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80920" y="1851280"/>
                <a:ext cx="5688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46DA853-8234-45C9-ABF8-F7C21B0E190B}"/>
                  </a:ext>
                </a:extLst>
              </p14:cNvPr>
              <p14:cNvContentPartPr/>
              <p14:nvPr/>
            </p14:nvContentPartPr>
            <p14:xfrm>
              <a:off x="5818440" y="1910680"/>
              <a:ext cx="205920" cy="371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46DA853-8234-45C9-ABF8-F7C21B0E190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00800" y="1893040"/>
                <a:ext cx="2415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71AE88E-DCAE-46FE-AD68-2A6A12D5F241}"/>
                  </a:ext>
                </a:extLst>
              </p14:cNvPr>
              <p14:cNvContentPartPr/>
              <p14:nvPr/>
            </p14:nvContentPartPr>
            <p14:xfrm>
              <a:off x="6339000" y="1940200"/>
              <a:ext cx="240120" cy="323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71AE88E-DCAE-46FE-AD68-2A6A12D5F24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321360" y="1922200"/>
                <a:ext cx="2757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0DEA11F-33EE-45F0-BB97-42C136D0D34E}"/>
                  </a:ext>
                </a:extLst>
              </p14:cNvPr>
              <p14:cNvContentPartPr/>
              <p14:nvPr/>
            </p14:nvContentPartPr>
            <p14:xfrm>
              <a:off x="6634200" y="2111200"/>
              <a:ext cx="149400" cy="174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0DEA11F-33EE-45F0-BB97-42C136D0D34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616560" y="2093560"/>
                <a:ext cx="1850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0FCDC26-F2A3-4D9D-8296-1C0240C67230}"/>
                  </a:ext>
                </a:extLst>
              </p14:cNvPr>
              <p14:cNvContentPartPr/>
              <p14:nvPr/>
            </p14:nvContentPartPr>
            <p14:xfrm>
              <a:off x="7030560" y="1942360"/>
              <a:ext cx="1107360" cy="353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0FCDC26-F2A3-4D9D-8296-1C0240C6723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12560" y="1924378"/>
                <a:ext cx="1143000" cy="389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01A0A95-7C34-4EB2-83E6-3FC72C958E2A}"/>
                  </a:ext>
                </a:extLst>
              </p14:cNvPr>
              <p14:cNvContentPartPr/>
              <p14:nvPr/>
            </p14:nvContentPartPr>
            <p14:xfrm>
              <a:off x="345000" y="2582080"/>
              <a:ext cx="1331640" cy="4467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01A0A95-7C34-4EB2-83E6-3FC72C958E2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27360" y="2564080"/>
                <a:ext cx="136728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64F245B-30F0-4417-A4A5-78AE5A405D69}"/>
                  </a:ext>
                </a:extLst>
              </p14:cNvPr>
              <p14:cNvContentPartPr/>
              <p14:nvPr/>
            </p14:nvContentPartPr>
            <p14:xfrm>
              <a:off x="3331200" y="2610880"/>
              <a:ext cx="31680" cy="3654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64F245B-30F0-4417-A4A5-78AE5A405D6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313200" y="2593240"/>
                <a:ext cx="673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E9A926E-F621-49CF-AFB6-AC626ADD47F5}"/>
                  </a:ext>
                </a:extLst>
              </p14:cNvPr>
              <p14:cNvContentPartPr/>
              <p14:nvPr/>
            </p14:nvContentPartPr>
            <p14:xfrm>
              <a:off x="1920000" y="2732560"/>
              <a:ext cx="1259280" cy="230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E9A926E-F621-49CF-AFB6-AC626ADD47F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902005" y="2714920"/>
                <a:ext cx="129491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5EE7B61-B388-4C83-9C6D-03B67B0AB699}"/>
                  </a:ext>
                </a:extLst>
              </p14:cNvPr>
              <p14:cNvContentPartPr/>
              <p14:nvPr/>
            </p14:nvContentPartPr>
            <p14:xfrm>
              <a:off x="3669600" y="2232520"/>
              <a:ext cx="1000440" cy="9061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5EE7B61-B388-4C83-9C6D-03B67B0AB69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51606" y="2214527"/>
                <a:ext cx="1036067" cy="941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9C8F0CE-2A67-44DD-832B-23A53E0DA6DA}"/>
                  </a:ext>
                </a:extLst>
              </p14:cNvPr>
              <p14:cNvContentPartPr/>
              <p14:nvPr/>
            </p14:nvContentPartPr>
            <p14:xfrm>
              <a:off x="6481920" y="2851360"/>
              <a:ext cx="239040" cy="14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9C8F0CE-2A67-44DD-832B-23A53E0DA6D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463920" y="2833720"/>
                <a:ext cx="2746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2962658-4F33-4418-A3D5-84A9128322F3}"/>
                  </a:ext>
                </a:extLst>
              </p14:cNvPr>
              <p14:cNvContentPartPr/>
              <p14:nvPr/>
            </p14:nvContentPartPr>
            <p14:xfrm>
              <a:off x="6471480" y="2937760"/>
              <a:ext cx="225720" cy="17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2962658-4F33-4418-A3D5-84A9128322F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53480" y="2919760"/>
                <a:ext cx="2613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A2778F3-E273-4A8D-AD15-A833FDD55616}"/>
                  </a:ext>
                </a:extLst>
              </p14:cNvPr>
              <p14:cNvContentPartPr/>
              <p14:nvPr/>
            </p14:nvContentPartPr>
            <p14:xfrm>
              <a:off x="4449000" y="2558680"/>
              <a:ext cx="1822680" cy="714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A2778F3-E273-4A8D-AD15-A833FDD5561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431004" y="2540680"/>
                <a:ext cx="1858313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FE1ED99-B36B-4677-AB08-7C3E4E13500E}"/>
                  </a:ext>
                </a:extLst>
              </p14:cNvPr>
              <p14:cNvContentPartPr/>
              <p14:nvPr/>
            </p14:nvContentPartPr>
            <p14:xfrm>
              <a:off x="6942360" y="2716360"/>
              <a:ext cx="355320" cy="333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FE1ED99-B36B-4677-AB08-7C3E4E13500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924378" y="2698360"/>
                <a:ext cx="390924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0D1010F-5F18-4DB4-9141-04279511E58F}"/>
                  </a:ext>
                </a:extLst>
              </p14:cNvPr>
              <p14:cNvContentPartPr/>
              <p14:nvPr/>
            </p14:nvContentPartPr>
            <p14:xfrm>
              <a:off x="7589280" y="2661640"/>
              <a:ext cx="434880" cy="356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0D1010F-5F18-4DB4-9141-04279511E58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571295" y="2643640"/>
                <a:ext cx="470491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DF162F-9955-4530-800E-344315B9F18F}"/>
                  </a:ext>
                </a:extLst>
              </p14:cNvPr>
              <p14:cNvContentPartPr/>
              <p14:nvPr/>
            </p14:nvContentPartPr>
            <p14:xfrm>
              <a:off x="1046280" y="3508360"/>
              <a:ext cx="267120" cy="17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DF162F-9955-4530-800E-344315B9F18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28280" y="3490720"/>
                <a:ext cx="302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E00ACB2-843C-453B-8097-0FC9258DCCBE}"/>
                  </a:ext>
                </a:extLst>
              </p14:cNvPr>
              <p14:cNvContentPartPr/>
              <p14:nvPr/>
            </p14:nvContentPartPr>
            <p14:xfrm>
              <a:off x="1106760" y="3587920"/>
              <a:ext cx="234720" cy="31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E00ACB2-843C-453B-8097-0FC9258DCCB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89120" y="3570280"/>
                <a:ext cx="270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E7291D-5FEB-4FD1-9A5D-EC1A09B7119F}"/>
                  </a:ext>
                </a:extLst>
              </p14:cNvPr>
              <p14:cNvContentPartPr/>
              <p14:nvPr/>
            </p14:nvContentPartPr>
            <p14:xfrm>
              <a:off x="1533720" y="3367240"/>
              <a:ext cx="531000" cy="320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E7291D-5FEB-4FD1-9A5D-EC1A09B7119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516080" y="3349600"/>
                <a:ext cx="5666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896B8FD-0770-443C-B5F9-D6BD4215A663}"/>
                  </a:ext>
                </a:extLst>
              </p14:cNvPr>
              <p14:cNvContentPartPr/>
              <p14:nvPr/>
            </p14:nvContentPartPr>
            <p14:xfrm>
              <a:off x="568560" y="3339160"/>
              <a:ext cx="335160" cy="410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896B8FD-0770-443C-B5F9-D6BD4215A66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50560" y="3321520"/>
                <a:ext cx="3708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7BCBC69-06DA-4AB5-A75C-6E40E15287CB}"/>
                  </a:ext>
                </a:extLst>
              </p14:cNvPr>
              <p14:cNvContentPartPr/>
              <p14:nvPr/>
            </p14:nvContentPartPr>
            <p14:xfrm>
              <a:off x="2438760" y="3281200"/>
              <a:ext cx="278280" cy="562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7BCBC69-06DA-4AB5-A75C-6E40E15287C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421120" y="3263560"/>
                <a:ext cx="31392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BCCDF16-4FBC-4EDF-AFC5-F9845F103B91}"/>
                  </a:ext>
                </a:extLst>
              </p14:cNvPr>
              <p14:cNvContentPartPr/>
              <p14:nvPr/>
            </p14:nvContentPartPr>
            <p14:xfrm>
              <a:off x="3149400" y="3280120"/>
              <a:ext cx="353880" cy="705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BCCDF16-4FBC-4EDF-AFC5-F9845F103B9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131760" y="3262480"/>
                <a:ext cx="389520" cy="74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DAEFA52-D44C-45F3-8396-47A5C69960D4}"/>
                  </a:ext>
                </a:extLst>
              </p14:cNvPr>
              <p14:cNvContentPartPr/>
              <p14:nvPr/>
            </p14:nvContentPartPr>
            <p14:xfrm>
              <a:off x="3737280" y="3449680"/>
              <a:ext cx="1160640" cy="433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DAEFA52-D44C-45F3-8396-47A5C69960D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719280" y="3431680"/>
                <a:ext cx="119628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588F91F-C901-4CE4-8245-3A28DCE66A21}"/>
                  </a:ext>
                </a:extLst>
              </p14:cNvPr>
              <p14:cNvContentPartPr/>
              <p14:nvPr/>
            </p14:nvContentPartPr>
            <p14:xfrm>
              <a:off x="5475720" y="3479560"/>
              <a:ext cx="214920" cy="350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588F91F-C901-4CE4-8245-3A28DCE66A2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57720" y="3461920"/>
                <a:ext cx="2505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43A55E-61D4-42A0-AC6D-B146E7DB7BC6}"/>
                  </a:ext>
                </a:extLst>
              </p14:cNvPr>
              <p14:cNvContentPartPr/>
              <p14:nvPr/>
            </p14:nvContentPartPr>
            <p14:xfrm>
              <a:off x="5049120" y="3657040"/>
              <a:ext cx="297360" cy="104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43A55E-61D4-42A0-AC6D-B146E7DB7BC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031120" y="3639040"/>
                <a:ext cx="3330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CFC7C8A-FF43-4514-A390-A7D8AD81798B}"/>
                  </a:ext>
                </a:extLst>
              </p14:cNvPr>
              <p14:cNvContentPartPr/>
              <p14:nvPr/>
            </p14:nvContentPartPr>
            <p14:xfrm>
              <a:off x="5982960" y="3413320"/>
              <a:ext cx="315720" cy="407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CFC7C8A-FF43-4514-A390-A7D8AD81798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65320" y="3395680"/>
                <a:ext cx="3513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2B45AB-E520-4810-AE1A-6CB1AA13DA71}"/>
                  </a:ext>
                </a:extLst>
              </p14:cNvPr>
              <p14:cNvContentPartPr/>
              <p14:nvPr/>
            </p14:nvContentPartPr>
            <p14:xfrm>
              <a:off x="1059600" y="4080400"/>
              <a:ext cx="68400" cy="66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2B45AB-E520-4810-AE1A-6CB1AA13DA7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41960" y="4062400"/>
                <a:ext cx="1040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6290E49-B2F9-46DD-B2CF-4388E620D3AE}"/>
                  </a:ext>
                </a:extLst>
              </p14:cNvPr>
              <p14:cNvContentPartPr/>
              <p14:nvPr/>
            </p14:nvContentPartPr>
            <p14:xfrm>
              <a:off x="2631000" y="4380280"/>
              <a:ext cx="268560" cy="187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6290E49-B2F9-46DD-B2CF-4388E620D3A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13360" y="4362640"/>
                <a:ext cx="3042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04F9252-27F4-466E-8101-CF85A240A526}"/>
                  </a:ext>
                </a:extLst>
              </p14:cNvPr>
              <p14:cNvContentPartPr/>
              <p14:nvPr/>
            </p14:nvContentPartPr>
            <p14:xfrm>
              <a:off x="2641440" y="4532920"/>
              <a:ext cx="264240" cy="180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04F9252-27F4-466E-8101-CF85A240A52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623440" y="4514920"/>
                <a:ext cx="299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CA94C13-F6DC-47FD-9721-A17D8F4B2BF1}"/>
                  </a:ext>
                </a:extLst>
              </p14:cNvPr>
              <p14:cNvContentPartPr/>
              <p14:nvPr/>
            </p14:nvContentPartPr>
            <p14:xfrm>
              <a:off x="912360" y="4216840"/>
              <a:ext cx="1454760" cy="583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CA94C13-F6DC-47FD-9721-A17D8F4B2BF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94720" y="4198840"/>
                <a:ext cx="149040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6A1AD05-38ED-4550-B190-8633808774F7}"/>
                  </a:ext>
                </a:extLst>
              </p14:cNvPr>
              <p14:cNvContentPartPr/>
              <p14:nvPr/>
            </p14:nvContentPartPr>
            <p14:xfrm>
              <a:off x="3108360" y="4306480"/>
              <a:ext cx="761040" cy="2736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6A1AD05-38ED-4550-B190-8633808774F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090360" y="4288480"/>
                <a:ext cx="7966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18C2422-1141-401D-A144-E270EAC66EA3}"/>
                  </a:ext>
                </a:extLst>
              </p14:cNvPr>
              <p14:cNvContentPartPr/>
              <p14:nvPr/>
            </p14:nvContentPartPr>
            <p14:xfrm>
              <a:off x="5780640" y="4408720"/>
              <a:ext cx="153360" cy="108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18C2422-1141-401D-A144-E270EAC66EA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762640" y="4391080"/>
                <a:ext cx="189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54F5FF0-4BD6-4C61-B9DF-08CB8A8690C8}"/>
                  </a:ext>
                </a:extLst>
              </p14:cNvPr>
              <p14:cNvContentPartPr/>
              <p14:nvPr/>
            </p14:nvContentPartPr>
            <p14:xfrm>
              <a:off x="6075480" y="4144840"/>
              <a:ext cx="680760" cy="305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54F5FF0-4BD6-4C61-B9DF-08CB8A8690C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057831" y="4127200"/>
                <a:ext cx="716419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9CB535B3-7D22-444B-9342-0397DEDC5699}"/>
                  </a:ext>
                </a:extLst>
              </p14:cNvPr>
              <p14:cNvContentPartPr/>
              <p14:nvPr/>
            </p14:nvContentPartPr>
            <p14:xfrm>
              <a:off x="7162680" y="4094440"/>
              <a:ext cx="4320" cy="32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9CB535B3-7D22-444B-9342-0397DEDC569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144680" y="4076440"/>
                <a:ext cx="39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35CB537-9789-489B-BFB1-EF66A1CD625E}"/>
                  </a:ext>
                </a:extLst>
              </p14:cNvPr>
              <p14:cNvContentPartPr/>
              <p14:nvPr/>
            </p14:nvContentPartPr>
            <p14:xfrm>
              <a:off x="6923640" y="4240960"/>
              <a:ext cx="528120" cy="1843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35CB537-9789-489B-BFB1-EF66A1CD625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905640" y="4223320"/>
                <a:ext cx="5637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5DA36B3-AFE1-4AC9-B72A-72B80F92526A}"/>
                  </a:ext>
                </a:extLst>
              </p14:cNvPr>
              <p14:cNvContentPartPr/>
              <p14:nvPr/>
            </p14:nvContentPartPr>
            <p14:xfrm>
              <a:off x="7597200" y="4073920"/>
              <a:ext cx="522720" cy="3650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5DA36B3-AFE1-4AC9-B72A-72B80F92526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579200" y="4056280"/>
                <a:ext cx="55836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3D09A74D-E590-4A6C-A8E1-20EC151C22C1}"/>
                  </a:ext>
                </a:extLst>
              </p14:cNvPr>
              <p14:cNvContentPartPr/>
              <p14:nvPr/>
            </p14:nvContentPartPr>
            <p14:xfrm>
              <a:off x="4011960" y="4206040"/>
              <a:ext cx="1586160" cy="3351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3D09A74D-E590-4A6C-A8E1-20EC151C22C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993960" y="4188400"/>
                <a:ext cx="16218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DEE88AE-D0BC-4948-A45B-0AAB64CD7A17}"/>
                  </a:ext>
                </a:extLst>
              </p14:cNvPr>
              <p14:cNvContentPartPr/>
              <p14:nvPr/>
            </p14:nvContentPartPr>
            <p14:xfrm>
              <a:off x="6705120" y="3677560"/>
              <a:ext cx="1484280" cy="1067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DEE88AE-D0BC-4948-A45B-0AAB64CD7A1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687480" y="3659914"/>
                <a:ext cx="1519920" cy="1103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FE069C-0775-4D72-9975-AA4D74578ACD}"/>
                  </a:ext>
                </a:extLst>
              </p14:cNvPr>
              <p14:cNvContentPartPr/>
              <p14:nvPr/>
            </p14:nvContentPartPr>
            <p14:xfrm>
              <a:off x="3972360" y="4177600"/>
              <a:ext cx="574920" cy="658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FE069C-0775-4D72-9975-AA4D74578AC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954360" y="4159960"/>
                <a:ext cx="610560" cy="6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E93AABA-5478-46E0-AF7D-0C3FA78AD013}"/>
                  </a:ext>
                </a:extLst>
              </p14:cNvPr>
              <p14:cNvContentPartPr/>
              <p14:nvPr/>
            </p14:nvContentPartPr>
            <p14:xfrm>
              <a:off x="4795320" y="3965200"/>
              <a:ext cx="203040" cy="200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E93AABA-5478-46E0-AF7D-0C3FA78AD01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777320" y="3947528"/>
                <a:ext cx="238680" cy="236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0478D65-12F3-416E-BF25-B01A3E08D6AE}"/>
                  </a:ext>
                </a:extLst>
              </p14:cNvPr>
              <p14:cNvContentPartPr/>
              <p14:nvPr/>
            </p14:nvContentPartPr>
            <p14:xfrm>
              <a:off x="2751240" y="4924600"/>
              <a:ext cx="498960" cy="193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0478D65-12F3-416E-BF25-B01A3E08D6AE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733587" y="4906600"/>
                <a:ext cx="534626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6E4BF24-F5B3-4B79-A0B8-6113D4F25690}"/>
                  </a:ext>
                </a:extLst>
              </p14:cNvPr>
              <p14:cNvContentPartPr/>
              <p14:nvPr/>
            </p14:nvContentPartPr>
            <p14:xfrm>
              <a:off x="4205640" y="4872040"/>
              <a:ext cx="326880" cy="2894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6E4BF24-F5B3-4B79-A0B8-6113D4F25690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188000" y="4854040"/>
                <a:ext cx="36252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CADC000-7F92-4273-BED7-A9558C7A1F3B}"/>
                  </a:ext>
                </a:extLst>
              </p14:cNvPr>
              <p14:cNvContentPartPr/>
              <p14:nvPr/>
            </p14:nvContentPartPr>
            <p14:xfrm>
              <a:off x="4724040" y="4920640"/>
              <a:ext cx="175680" cy="17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CADC000-7F92-4273-BED7-A9558C7A1F3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706400" y="4903000"/>
                <a:ext cx="211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E8DB4D1-5195-422D-81E7-5BBE1423F0F1}"/>
                  </a:ext>
                </a:extLst>
              </p14:cNvPr>
              <p14:cNvContentPartPr/>
              <p14:nvPr/>
            </p14:nvContentPartPr>
            <p14:xfrm>
              <a:off x="4724040" y="5010640"/>
              <a:ext cx="214560" cy="18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E8DB4D1-5195-422D-81E7-5BBE1423F0F1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706400" y="4992640"/>
                <a:ext cx="2502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1E99D85-F6D9-48AD-96C1-1B22F54E98B3}"/>
                  </a:ext>
                </a:extLst>
              </p14:cNvPr>
              <p14:cNvContentPartPr/>
              <p14:nvPr/>
            </p14:nvContentPartPr>
            <p14:xfrm>
              <a:off x="5182320" y="4723000"/>
              <a:ext cx="822240" cy="357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1E99D85-F6D9-48AD-96C1-1B22F54E98B3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164320" y="4705000"/>
                <a:ext cx="8578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FDF0F61-C6C7-4A58-9F53-16F8BCE05443}"/>
                  </a:ext>
                </a:extLst>
              </p14:cNvPr>
              <p14:cNvContentPartPr/>
              <p14:nvPr/>
            </p14:nvContentPartPr>
            <p14:xfrm>
              <a:off x="6877920" y="4733440"/>
              <a:ext cx="252720" cy="2854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FDF0F61-C6C7-4A58-9F53-16F8BCE0544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860280" y="4715800"/>
                <a:ext cx="28836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2B666B6D-9FA4-47AD-89D4-6411FA30923A}"/>
                  </a:ext>
                </a:extLst>
              </p14:cNvPr>
              <p14:cNvContentPartPr/>
              <p14:nvPr/>
            </p14:nvContentPartPr>
            <p14:xfrm>
              <a:off x="6237840" y="4879960"/>
              <a:ext cx="255600" cy="1087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2B666B6D-9FA4-47AD-89D4-6411FA30923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220175" y="4861960"/>
                <a:ext cx="29129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56C9DB1-8FC9-4F90-97C3-0FA0C056EFF5}"/>
                  </a:ext>
                </a:extLst>
              </p14:cNvPr>
              <p14:cNvContentPartPr/>
              <p14:nvPr/>
            </p14:nvContentPartPr>
            <p14:xfrm>
              <a:off x="1378560" y="2194360"/>
              <a:ext cx="2584440" cy="10458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56C9DB1-8FC9-4F90-97C3-0FA0C056EFF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360920" y="2158360"/>
                <a:ext cx="2620080" cy="111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8204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DB9D36-F5D1-46FE-9E48-F063BC8405A2}"/>
                  </a:ext>
                </a:extLst>
              </p14:cNvPr>
              <p14:cNvContentPartPr/>
              <p14:nvPr/>
            </p14:nvContentPartPr>
            <p14:xfrm>
              <a:off x="666120" y="209320"/>
              <a:ext cx="249480" cy="390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DB9D36-F5D1-46FE-9E48-F063BC840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480" y="191320"/>
                <a:ext cx="2851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BEDF34-EDF1-4964-B292-EB2E7E54A4DB}"/>
                  </a:ext>
                </a:extLst>
              </p14:cNvPr>
              <p14:cNvContentPartPr/>
              <p14:nvPr/>
            </p14:nvContentPartPr>
            <p14:xfrm>
              <a:off x="1708320" y="273760"/>
              <a:ext cx="423360" cy="173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BEDF34-EDF1-4964-B292-EB2E7E54A4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0320" y="255760"/>
                <a:ext cx="4590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C1EFEB5-F235-4FF5-AD9C-D7F753C66A83}"/>
                  </a:ext>
                </a:extLst>
              </p14:cNvPr>
              <p14:cNvContentPartPr/>
              <p14:nvPr/>
            </p14:nvContentPartPr>
            <p14:xfrm>
              <a:off x="1023960" y="319840"/>
              <a:ext cx="393840" cy="17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C1EFEB5-F235-4FF5-AD9C-D7F753C66A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5944" y="302200"/>
                <a:ext cx="429513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7FA672F-75DC-4512-B7ED-415635076520}"/>
                  </a:ext>
                </a:extLst>
              </p14:cNvPr>
              <p14:cNvContentPartPr/>
              <p14:nvPr/>
            </p14:nvContentPartPr>
            <p14:xfrm>
              <a:off x="3878760" y="345040"/>
              <a:ext cx="2880" cy="7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7FA672F-75DC-4512-B7ED-4156350765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60760" y="327040"/>
                <a:ext cx="385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E61026A-CC2C-43A6-891D-04DB44D9E647}"/>
                  </a:ext>
                </a:extLst>
              </p14:cNvPr>
              <p14:cNvContentPartPr/>
              <p14:nvPr/>
            </p14:nvContentPartPr>
            <p14:xfrm>
              <a:off x="3860760" y="21292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E61026A-CC2C-43A6-891D-04DB44D9E6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2760" y="194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E6353F1-8769-4082-960B-57098D87E78F}"/>
                  </a:ext>
                </a:extLst>
              </p14:cNvPr>
              <p14:cNvContentPartPr/>
              <p14:nvPr/>
            </p14:nvContentPartPr>
            <p14:xfrm>
              <a:off x="3982440" y="121480"/>
              <a:ext cx="331560" cy="331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E6353F1-8769-4082-960B-57098D87E78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4440" y="103480"/>
                <a:ext cx="36720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789AFFE-4E16-4279-8B50-567020C1EC2D}"/>
                  </a:ext>
                </a:extLst>
              </p14:cNvPr>
              <p14:cNvContentPartPr/>
              <p14:nvPr/>
            </p14:nvContentPartPr>
            <p14:xfrm>
              <a:off x="3347400" y="304360"/>
              <a:ext cx="438480" cy="172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89AFFE-4E16-4279-8B50-567020C1EC2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29760" y="286720"/>
                <a:ext cx="4741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D01A80E-1F94-4C30-8F07-995320A811AE}"/>
                  </a:ext>
                </a:extLst>
              </p14:cNvPr>
              <p14:cNvContentPartPr/>
              <p14:nvPr/>
            </p14:nvContentPartPr>
            <p14:xfrm>
              <a:off x="2420400" y="307600"/>
              <a:ext cx="691560" cy="150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D01A80E-1F94-4C30-8F07-995320A811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02751" y="289600"/>
                <a:ext cx="727219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7690AFB-0F83-4F8B-A941-1FF3985B8161}"/>
                  </a:ext>
                </a:extLst>
              </p14:cNvPr>
              <p14:cNvContentPartPr/>
              <p14:nvPr/>
            </p14:nvContentPartPr>
            <p14:xfrm>
              <a:off x="4641960" y="134080"/>
              <a:ext cx="312840" cy="595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7690AFB-0F83-4F8B-A941-1FF3985B81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23960" y="116440"/>
                <a:ext cx="34848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95E4B26-830B-42E7-9570-FC339C34892B}"/>
                  </a:ext>
                </a:extLst>
              </p14:cNvPr>
              <p14:cNvContentPartPr/>
              <p14:nvPr/>
            </p14:nvContentPartPr>
            <p14:xfrm>
              <a:off x="5822760" y="426400"/>
              <a:ext cx="110520" cy="151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95E4B26-830B-42E7-9570-FC339C34892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05120" y="408400"/>
                <a:ext cx="146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6B195E0-B73E-4099-9319-7D209BD29F14}"/>
                  </a:ext>
                </a:extLst>
              </p14:cNvPr>
              <p14:cNvContentPartPr/>
              <p14:nvPr/>
            </p14:nvContentPartPr>
            <p14:xfrm>
              <a:off x="5069280" y="320200"/>
              <a:ext cx="618840" cy="421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6B195E0-B73E-4099-9319-7D209BD29F1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51630" y="302560"/>
                <a:ext cx="654501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FA08AA1-C523-4E76-8DA1-DBA8C9967FBC}"/>
                  </a:ext>
                </a:extLst>
              </p14:cNvPr>
              <p14:cNvContentPartPr/>
              <p14:nvPr/>
            </p14:nvContentPartPr>
            <p14:xfrm>
              <a:off x="6032280" y="202840"/>
              <a:ext cx="2959560" cy="514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FA08AA1-C523-4E76-8DA1-DBA8C9967F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14638" y="185200"/>
                <a:ext cx="2995204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1EE275-28A4-4CD4-988E-A450A551FEEA}"/>
                  </a:ext>
                </a:extLst>
              </p14:cNvPr>
              <p14:cNvContentPartPr/>
              <p14:nvPr/>
            </p14:nvContentPartPr>
            <p14:xfrm>
              <a:off x="416280" y="639880"/>
              <a:ext cx="1155960" cy="346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1EE275-28A4-4CD4-988E-A450A551FEE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280" y="621880"/>
                <a:ext cx="119160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2EB0AB-DB67-4B52-A067-C9BBA6E21303}"/>
                  </a:ext>
                </a:extLst>
              </p14:cNvPr>
              <p14:cNvContentPartPr/>
              <p14:nvPr/>
            </p14:nvContentPartPr>
            <p14:xfrm>
              <a:off x="1990920" y="739600"/>
              <a:ext cx="299160" cy="327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2EB0AB-DB67-4B52-A067-C9BBA6E2130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72920" y="721960"/>
                <a:ext cx="3348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0E94E-EA3D-453F-9108-538261C67341}"/>
                  </a:ext>
                </a:extLst>
              </p14:cNvPr>
              <p14:cNvContentPartPr/>
              <p14:nvPr/>
            </p14:nvContentPartPr>
            <p14:xfrm>
              <a:off x="2440200" y="818440"/>
              <a:ext cx="150480" cy="239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0E94E-EA3D-453F-9108-538261C6734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22200" y="800440"/>
                <a:ext cx="1861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4832BF-2693-4F0C-803B-01E473FB1D15}"/>
                  </a:ext>
                </a:extLst>
              </p14:cNvPr>
              <p14:cNvContentPartPr/>
              <p14:nvPr/>
            </p14:nvContentPartPr>
            <p14:xfrm>
              <a:off x="2478720" y="731320"/>
              <a:ext cx="50760" cy="43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4832BF-2693-4F0C-803B-01E473FB1D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60720" y="713320"/>
                <a:ext cx="8640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9C921F8-79FB-4631-B2C2-62D0A9B84163}"/>
                  </a:ext>
                </a:extLst>
              </p14:cNvPr>
              <p14:cNvContentPartPr/>
              <p14:nvPr/>
            </p14:nvContentPartPr>
            <p14:xfrm>
              <a:off x="2742600" y="736360"/>
              <a:ext cx="272880" cy="409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9C921F8-79FB-4631-B2C2-62D0A9B8416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24960" y="718720"/>
                <a:ext cx="3085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A7E1C8-E8FB-405C-B96B-F494E9019ADD}"/>
                  </a:ext>
                </a:extLst>
              </p14:cNvPr>
              <p14:cNvContentPartPr/>
              <p14:nvPr/>
            </p14:nvContentPartPr>
            <p14:xfrm>
              <a:off x="3410760" y="904480"/>
              <a:ext cx="832680" cy="260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A7E1C8-E8FB-405C-B96B-F494E9019AD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92760" y="886840"/>
                <a:ext cx="8683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FA0187C-B4A0-4EEF-8C79-54499A76A03A}"/>
                  </a:ext>
                </a:extLst>
              </p14:cNvPr>
              <p14:cNvContentPartPr/>
              <p14:nvPr/>
            </p14:nvContentPartPr>
            <p14:xfrm>
              <a:off x="6491640" y="924280"/>
              <a:ext cx="110520" cy="151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FA0187C-B4A0-4EEF-8C79-54499A76A03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73640" y="906640"/>
                <a:ext cx="146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3529D68-1DF3-470A-A541-4F69AF046868}"/>
                  </a:ext>
                </a:extLst>
              </p14:cNvPr>
              <p14:cNvContentPartPr/>
              <p14:nvPr/>
            </p14:nvContentPartPr>
            <p14:xfrm>
              <a:off x="4637640" y="772000"/>
              <a:ext cx="172872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3529D68-1DF3-470A-A541-4F69AF04686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20000" y="754000"/>
                <a:ext cx="176436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44608D9-9782-4F49-B389-49902667C081}"/>
                  </a:ext>
                </a:extLst>
              </p14:cNvPr>
              <p14:cNvContentPartPr/>
              <p14:nvPr/>
            </p14:nvContentPartPr>
            <p14:xfrm>
              <a:off x="6867840" y="757960"/>
              <a:ext cx="1072080" cy="358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44608D9-9782-4F49-B389-49902667C08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49840" y="739960"/>
                <a:ext cx="11077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9103215-0757-4219-A180-A2506305E466}"/>
                  </a:ext>
                </a:extLst>
              </p14:cNvPr>
              <p14:cNvContentPartPr/>
              <p14:nvPr/>
            </p14:nvContentPartPr>
            <p14:xfrm>
              <a:off x="1741800" y="1265560"/>
              <a:ext cx="2402640" cy="390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9103215-0757-4219-A180-A2506305E46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24160" y="1247920"/>
                <a:ext cx="24382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C8AD7A2-8A25-493C-96EC-59A13E609584}"/>
                  </a:ext>
                </a:extLst>
              </p14:cNvPr>
              <p14:cNvContentPartPr/>
              <p14:nvPr/>
            </p14:nvContentPartPr>
            <p14:xfrm>
              <a:off x="1086600" y="1249360"/>
              <a:ext cx="427320" cy="366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C8AD7A2-8A25-493C-96EC-59A13E60958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68615" y="1231360"/>
                <a:ext cx="46293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E27D931-729C-41ED-A7FF-C7D7B46F24B7}"/>
                  </a:ext>
                </a:extLst>
              </p14:cNvPr>
              <p14:cNvContentPartPr/>
              <p14:nvPr/>
            </p14:nvContentPartPr>
            <p14:xfrm>
              <a:off x="263640" y="1259440"/>
              <a:ext cx="407160" cy="345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E27D931-729C-41ED-A7FF-C7D7B46F24B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6000" y="1241800"/>
                <a:ext cx="44280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2A622E2-8E8F-4D32-89F9-E03B481D30F4}"/>
                  </a:ext>
                </a:extLst>
              </p14:cNvPr>
              <p14:cNvContentPartPr/>
              <p14:nvPr/>
            </p14:nvContentPartPr>
            <p14:xfrm>
              <a:off x="8137920" y="761560"/>
              <a:ext cx="728640" cy="355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2A622E2-8E8F-4D32-89F9-E03B481D30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20271" y="743920"/>
                <a:ext cx="764298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6600C5F-F777-4824-8EF1-935AAD6B1325}"/>
                  </a:ext>
                </a:extLst>
              </p14:cNvPr>
              <p14:cNvContentPartPr/>
              <p14:nvPr/>
            </p14:nvContentPartPr>
            <p14:xfrm>
              <a:off x="4525680" y="1279960"/>
              <a:ext cx="21096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6600C5F-F777-4824-8EF1-935AAD6B132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08040" y="1262320"/>
                <a:ext cx="2466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7E8E8D8-440D-4B1B-9E68-382BF09491BD}"/>
                  </a:ext>
                </a:extLst>
              </p14:cNvPr>
              <p14:cNvContentPartPr/>
              <p14:nvPr/>
            </p14:nvContentPartPr>
            <p14:xfrm>
              <a:off x="4814040" y="1441240"/>
              <a:ext cx="174960" cy="388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7E8E8D8-440D-4B1B-9E68-382BF09491B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96400" y="1423600"/>
                <a:ext cx="21060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9AEB278-396A-4B70-AE78-46289999076B}"/>
                  </a:ext>
                </a:extLst>
              </p14:cNvPr>
              <p14:cNvContentPartPr/>
              <p14:nvPr/>
            </p14:nvContentPartPr>
            <p14:xfrm>
              <a:off x="5359440" y="1523680"/>
              <a:ext cx="4680" cy="64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9AEB278-396A-4B70-AE78-46289999076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341800" y="1506040"/>
                <a:ext cx="403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1687C7E-B625-4A09-BAD8-FA423B8C061A}"/>
                  </a:ext>
                </a:extLst>
              </p14:cNvPr>
              <p14:cNvContentPartPr/>
              <p14:nvPr/>
            </p14:nvContentPartPr>
            <p14:xfrm>
              <a:off x="5394720" y="1279960"/>
              <a:ext cx="8280" cy="12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1687C7E-B625-4A09-BAD8-FA423B8C061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76720" y="126232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C9B150E-8157-4CE6-9D5F-3F9632CC06F5}"/>
                  </a:ext>
                </a:extLst>
              </p14:cNvPr>
              <p14:cNvContentPartPr/>
              <p14:nvPr/>
            </p14:nvContentPartPr>
            <p14:xfrm>
              <a:off x="5455560" y="1469680"/>
              <a:ext cx="197640" cy="106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C9B150E-8157-4CE6-9D5F-3F9632CC06F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37920" y="1452040"/>
                <a:ext cx="2332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20DA63C-91AA-42DC-9700-8644AB67EEBA}"/>
                  </a:ext>
                </a:extLst>
              </p14:cNvPr>
              <p14:cNvContentPartPr/>
              <p14:nvPr/>
            </p14:nvContentPartPr>
            <p14:xfrm>
              <a:off x="5841840" y="1442320"/>
              <a:ext cx="10080" cy="1288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20DA63C-91AA-42DC-9700-8644AB67EEB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23840" y="1424680"/>
                <a:ext cx="457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32C2BF-2856-40C4-870B-FBC386562235}"/>
                  </a:ext>
                </a:extLst>
              </p14:cNvPr>
              <p14:cNvContentPartPr/>
              <p14:nvPr/>
            </p14:nvContentPartPr>
            <p14:xfrm>
              <a:off x="5811240" y="1320280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32C2BF-2856-40C4-870B-FBC38656223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3600" y="1302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23ED410-85A8-4640-971C-F4CE1F41F1A4}"/>
                  </a:ext>
                </a:extLst>
              </p14:cNvPr>
              <p14:cNvContentPartPr/>
              <p14:nvPr/>
            </p14:nvContentPartPr>
            <p14:xfrm>
              <a:off x="6014280" y="1218760"/>
              <a:ext cx="360" cy="344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23ED410-85A8-4640-971C-F4CE1F41F1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996640" y="1201120"/>
                <a:ext cx="360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747D90B-7FEF-4419-8A4F-D9244AD4BB9A}"/>
                  </a:ext>
                </a:extLst>
              </p14:cNvPr>
              <p14:cNvContentPartPr/>
              <p14:nvPr/>
            </p14:nvContentPartPr>
            <p14:xfrm>
              <a:off x="5912760" y="1422880"/>
              <a:ext cx="254160" cy="19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747D90B-7FEF-4419-8A4F-D9244AD4BB9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894760" y="140524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F3019EA-3E71-4B3B-8020-230EE32D14E7}"/>
                  </a:ext>
                </a:extLst>
              </p14:cNvPr>
              <p14:cNvContentPartPr/>
              <p14:nvPr/>
            </p14:nvContentPartPr>
            <p14:xfrm>
              <a:off x="6247920" y="1493080"/>
              <a:ext cx="8280" cy="244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F3019EA-3E71-4B3B-8020-230EE32D14E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229920" y="1475440"/>
                <a:ext cx="439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57E4732-BA19-4AA4-A8F9-8E6DD73912A5}"/>
                  </a:ext>
                </a:extLst>
              </p14:cNvPr>
              <p14:cNvContentPartPr/>
              <p14:nvPr/>
            </p14:nvContentPartPr>
            <p14:xfrm>
              <a:off x="6247920" y="1350880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57E4732-BA19-4AA4-A8F9-8E6DD73912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29920" y="1333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FD18649-28B7-4546-8262-A44F0D361328}"/>
                  </a:ext>
                </a:extLst>
              </p14:cNvPr>
              <p14:cNvContentPartPr/>
              <p14:nvPr/>
            </p14:nvContentPartPr>
            <p14:xfrm>
              <a:off x="6307680" y="1227400"/>
              <a:ext cx="509400" cy="318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FD18649-28B7-4546-8262-A44F0D36132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89680" y="1209400"/>
                <a:ext cx="5450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05A3A4D-92E3-47CC-8C02-50739AFB1006}"/>
                  </a:ext>
                </a:extLst>
              </p14:cNvPr>
              <p14:cNvContentPartPr/>
              <p14:nvPr/>
            </p14:nvContentPartPr>
            <p14:xfrm>
              <a:off x="7079160" y="1218760"/>
              <a:ext cx="1882080" cy="3470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05A3A4D-92E3-47CC-8C02-50739AFB100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61520" y="1201102"/>
                <a:ext cx="1917720" cy="382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46D5444-7450-4FF3-B854-B9C966FBB241}"/>
                  </a:ext>
                </a:extLst>
              </p14:cNvPr>
              <p14:cNvContentPartPr/>
              <p14:nvPr/>
            </p14:nvContentPartPr>
            <p14:xfrm>
              <a:off x="1574400" y="2001040"/>
              <a:ext cx="1913400" cy="515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46D5444-7450-4FF3-B854-B9C966FBB24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56400" y="1983400"/>
                <a:ext cx="194904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7FE2A93-7660-435A-B4B2-F3ED2B5B0D24}"/>
                  </a:ext>
                </a:extLst>
              </p14:cNvPr>
              <p14:cNvContentPartPr/>
              <p14:nvPr/>
            </p14:nvContentPartPr>
            <p14:xfrm>
              <a:off x="225840" y="1889080"/>
              <a:ext cx="1083600" cy="518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7FE2A93-7660-435A-B4B2-F3ED2B5B0D2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08200" y="1871440"/>
                <a:ext cx="111924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DEA1B95-126C-4895-B532-FBA9CEE8F440}"/>
                  </a:ext>
                </a:extLst>
              </p14:cNvPr>
              <p14:cNvContentPartPr/>
              <p14:nvPr/>
            </p14:nvContentPartPr>
            <p14:xfrm>
              <a:off x="4996560" y="2224600"/>
              <a:ext cx="132480" cy="151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DEA1B95-126C-4895-B532-FBA9CEE8F44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78560" y="2206960"/>
                <a:ext cx="1681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682BFBB-D211-4153-8FF0-BAF6D1DF3C96}"/>
                  </a:ext>
                </a:extLst>
              </p14:cNvPr>
              <p14:cNvContentPartPr/>
              <p14:nvPr/>
            </p14:nvContentPartPr>
            <p14:xfrm>
              <a:off x="5222280" y="2214160"/>
              <a:ext cx="153720" cy="172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682BFBB-D211-4153-8FF0-BAF6D1DF3C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04280" y="2196160"/>
                <a:ext cx="1893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C856B96-940E-424A-B582-2B56584DC5A0}"/>
                  </a:ext>
                </a:extLst>
              </p14:cNvPr>
              <p14:cNvContentPartPr/>
              <p14:nvPr/>
            </p14:nvContentPartPr>
            <p14:xfrm>
              <a:off x="5445480" y="2205520"/>
              <a:ext cx="144360" cy="115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C856B96-940E-424A-B582-2B56584DC5A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427480" y="2187880"/>
                <a:ext cx="1800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BD191B-855F-46AE-8E07-A8A2D4F357C5}"/>
                  </a:ext>
                </a:extLst>
              </p14:cNvPr>
              <p14:cNvContentPartPr/>
              <p14:nvPr/>
            </p14:nvContentPartPr>
            <p14:xfrm>
              <a:off x="5698560" y="1868920"/>
              <a:ext cx="21240" cy="455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BD191B-855F-46AE-8E07-A8A2D4F357C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80920" y="1851280"/>
                <a:ext cx="5688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46DA853-8234-45C9-ABF8-F7C21B0E190B}"/>
                  </a:ext>
                </a:extLst>
              </p14:cNvPr>
              <p14:cNvContentPartPr/>
              <p14:nvPr/>
            </p14:nvContentPartPr>
            <p14:xfrm>
              <a:off x="5818440" y="1910680"/>
              <a:ext cx="205920" cy="371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46DA853-8234-45C9-ABF8-F7C21B0E190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00800" y="1893040"/>
                <a:ext cx="2415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71AE88E-DCAE-46FE-AD68-2A6A12D5F241}"/>
                  </a:ext>
                </a:extLst>
              </p14:cNvPr>
              <p14:cNvContentPartPr/>
              <p14:nvPr/>
            </p14:nvContentPartPr>
            <p14:xfrm>
              <a:off x="6339000" y="1940200"/>
              <a:ext cx="240120" cy="323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71AE88E-DCAE-46FE-AD68-2A6A12D5F24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321360" y="1922200"/>
                <a:ext cx="2757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0DEA11F-33EE-45F0-BB97-42C136D0D34E}"/>
                  </a:ext>
                </a:extLst>
              </p14:cNvPr>
              <p14:cNvContentPartPr/>
              <p14:nvPr/>
            </p14:nvContentPartPr>
            <p14:xfrm>
              <a:off x="6634200" y="2111200"/>
              <a:ext cx="149400" cy="174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0DEA11F-33EE-45F0-BB97-42C136D0D34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616560" y="2093560"/>
                <a:ext cx="1850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0FCDC26-F2A3-4D9D-8296-1C0240C67230}"/>
                  </a:ext>
                </a:extLst>
              </p14:cNvPr>
              <p14:cNvContentPartPr/>
              <p14:nvPr/>
            </p14:nvContentPartPr>
            <p14:xfrm>
              <a:off x="7030560" y="1942360"/>
              <a:ext cx="1107360" cy="353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0FCDC26-F2A3-4D9D-8296-1C0240C6723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12560" y="1924378"/>
                <a:ext cx="1143000" cy="389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01A0A95-7C34-4EB2-83E6-3FC72C958E2A}"/>
                  </a:ext>
                </a:extLst>
              </p14:cNvPr>
              <p14:cNvContentPartPr/>
              <p14:nvPr/>
            </p14:nvContentPartPr>
            <p14:xfrm>
              <a:off x="345000" y="2582080"/>
              <a:ext cx="1331640" cy="4467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01A0A95-7C34-4EB2-83E6-3FC72C958E2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27360" y="2564080"/>
                <a:ext cx="136728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64F245B-30F0-4417-A4A5-78AE5A405D69}"/>
                  </a:ext>
                </a:extLst>
              </p14:cNvPr>
              <p14:cNvContentPartPr/>
              <p14:nvPr/>
            </p14:nvContentPartPr>
            <p14:xfrm>
              <a:off x="3331200" y="2610880"/>
              <a:ext cx="31680" cy="3654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64F245B-30F0-4417-A4A5-78AE5A405D6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313200" y="2593240"/>
                <a:ext cx="673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E9A926E-F621-49CF-AFB6-AC626ADD47F5}"/>
                  </a:ext>
                </a:extLst>
              </p14:cNvPr>
              <p14:cNvContentPartPr/>
              <p14:nvPr/>
            </p14:nvContentPartPr>
            <p14:xfrm>
              <a:off x="1920000" y="2732560"/>
              <a:ext cx="1259280" cy="230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E9A926E-F621-49CF-AFB6-AC626ADD47F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902005" y="2714920"/>
                <a:ext cx="129491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5EE7B61-B388-4C83-9C6D-03B67B0AB699}"/>
                  </a:ext>
                </a:extLst>
              </p14:cNvPr>
              <p14:cNvContentPartPr/>
              <p14:nvPr/>
            </p14:nvContentPartPr>
            <p14:xfrm>
              <a:off x="3669600" y="2232520"/>
              <a:ext cx="1000440" cy="9061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5EE7B61-B388-4C83-9C6D-03B67B0AB69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51606" y="2214527"/>
                <a:ext cx="1036067" cy="941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9C8F0CE-2A67-44DD-832B-23A53E0DA6DA}"/>
                  </a:ext>
                </a:extLst>
              </p14:cNvPr>
              <p14:cNvContentPartPr/>
              <p14:nvPr/>
            </p14:nvContentPartPr>
            <p14:xfrm>
              <a:off x="6481920" y="2851360"/>
              <a:ext cx="239040" cy="14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9C8F0CE-2A67-44DD-832B-23A53E0DA6D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463920" y="2833720"/>
                <a:ext cx="2746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2962658-4F33-4418-A3D5-84A9128322F3}"/>
                  </a:ext>
                </a:extLst>
              </p14:cNvPr>
              <p14:cNvContentPartPr/>
              <p14:nvPr/>
            </p14:nvContentPartPr>
            <p14:xfrm>
              <a:off x="6471480" y="2937760"/>
              <a:ext cx="225720" cy="17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2962658-4F33-4418-A3D5-84A9128322F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453480" y="2919760"/>
                <a:ext cx="2613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A2778F3-E273-4A8D-AD15-A833FDD55616}"/>
                  </a:ext>
                </a:extLst>
              </p14:cNvPr>
              <p14:cNvContentPartPr/>
              <p14:nvPr/>
            </p14:nvContentPartPr>
            <p14:xfrm>
              <a:off x="4449000" y="2558680"/>
              <a:ext cx="1822680" cy="714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A2778F3-E273-4A8D-AD15-A833FDD5561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431004" y="2540680"/>
                <a:ext cx="1858313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FE1ED99-B36B-4677-AB08-7C3E4E13500E}"/>
                  </a:ext>
                </a:extLst>
              </p14:cNvPr>
              <p14:cNvContentPartPr/>
              <p14:nvPr/>
            </p14:nvContentPartPr>
            <p14:xfrm>
              <a:off x="6942360" y="2716360"/>
              <a:ext cx="355320" cy="333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FE1ED99-B36B-4677-AB08-7C3E4E13500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924378" y="2698360"/>
                <a:ext cx="390924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0D1010F-5F18-4DB4-9141-04279511E58F}"/>
                  </a:ext>
                </a:extLst>
              </p14:cNvPr>
              <p14:cNvContentPartPr/>
              <p14:nvPr/>
            </p14:nvContentPartPr>
            <p14:xfrm>
              <a:off x="7589280" y="2661640"/>
              <a:ext cx="434880" cy="356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0D1010F-5F18-4DB4-9141-04279511E58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571295" y="2643640"/>
                <a:ext cx="470491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DF162F-9955-4530-800E-344315B9F18F}"/>
                  </a:ext>
                </a:extLst>
              </p14:cNvPr>
              <p14:cNvContentPartPr/>
              <p14:nvPr/>
            </p14:nvContentPartPr>
            <p14:xfrm>
              <a:off x="1046280" y="3508360"/>
              <a:ext cx="267120" cy="17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DF162F-9955-4530-800E-344315B9F18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28280" y="3490720"/>
                <a:ext cx="302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E00ACB2-843C-453B-8097-0FC9258DCCBE}"/>
                  </a:ext>
                </a:extLst>
              </p14:cNvPr>
              <p14:cNvContentPartPr/>
              <p14:nvPr/>
            </p14:nvContentPartPr>
            <p14:xfrm>
              <a:off x="1106760" y="3587920"/>
              <a:ext cx="234720" cy="31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E00ACB2-843C-453B-8097-0FC9258DCCB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89120" y="3570280"/>
                <a:ext cx="270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E7291D-5FEB-4FD1-9A5D-EC1A09B7119F}"/>
                  </a:ext>
                </a:extLst>
              </p14:cNvPr>
              <p14:cNvContentPartPr/>
              <p14:nvPr/>
            </p14:nvContentPartPr>
            <p14:xfrm>
              <a:off x="1533720" y="3367240"/>
              <a:ext cx="531000" cy="320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E7291D-5FEB-4FD1-9A5D-EC1A09B7119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516080" y="3349600"/>
                <a:ext cx="5666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896B8FD-0770-443C-B5F9-D6BD4215A663}"/>
                  </a:ext>
                </a:extLst>
              </p14:cNvPr>
              <p14:cNvContentPartPr/>
              <p14:nvPr/>
            </p14:nvContentPartPr>
            <p14:xfrm>
              <a:off x="568560" y="3339160"/>
              <a:ext cx="335160" cy="410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896B8FD-0770-443C-B5F9-D6BD4215A66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50560" y="3321520"/>
                <a:ext cx="3708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7BCBC69-06DA-4AB5-A75C-6E40E15287CB}"/>
                  </a:ext>
                </a:extLst>
              </p14:cNvPr>
              <p14:cNvContentPartPr/>
              <p14:nvPr/>
            </p14:nvContentPartPr>
            <p14:xfrm>
              <a:off x="2438760" y="3281200"/>
              <a:ext cx="278280" cy="562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7BCBC69-06DA-4AB5-A75C-6E40E15287C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421120" y="3263560"/>
                <a:ext cx="31392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BCCDF16-4FBC-4EDF-AFC5-F9845F103B91}"/>
                  </a:ext>
                </a:extLst>
              </p14:cNvPr>
              <p14:cNvContentPartPr/>
              <p14:nvPr/>
            </p14:nvContentPartPr>
            <p14:xfrm>
              <a:off x="3149400" y="3280120"/>
              <a:ext cx="353880" cy="705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BCCDF16-4FBC-4EDF-AFC5-F9845F103B9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131760" y="3262480"/>
                <a:ext cx="389520" cy="74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DAEFA52-D44C-45F3-8396-47A5C69960D4}"/>
                  </a:ext>
                </a:extLst>
              </p14:cNvPr>
              <p14:cNvContentPartPr/>
              <p14:nvPr/>
            </p14:nvContentPartPr>
            <p14:xfrm>
              <a:off x="3737280" y="3449680"/>
              <a:ext cx="1160640" cy="433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DAEFA52-D44C-45F3-8396-47A5C69960D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719280" y="3431680"/>
                <a:ext cx="119628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588F91F-C901-4CE4-8245-3A28DCE66A21}"/>
                  </a:ext>
                </a:extLst>
              </p14:cNvPr>
              <p14:cNvContentPartPr/>
              <p14:nvPr/>
            </p14:nvContentPartPr>
            <p14:xfrm>
              <a:off x="5475720" y="3479560"/>
              <a:ext cx="214920" cy="350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588F91F-C901-4CE4-8245-3A28DCE66A2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57720" y="3461920"/>
                <a:ext cx="2505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43A55E-61D4-42A0-AC6D-B146E7DB7BC6}"/>
                  </a:ext>
                </a:extLst>
              </p14:cNvPr>
              <p14:cNvContentPartPr/>
              <p14:nvPr/>
            </p14:nvContentPartPr>
            <p14:xfrm>
              <a:off x="5049120" y="3657040"/>
              <a:ext cx="297360" cy="104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43A55E-61D4-42A0-AC6D-B146E7DB7BC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031120" y="3639040"/>
                <a:ext cx="3330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CFC7C8A-FF43-4514-A390-A7D8AD81798B}"/>
                  </a:ext>
                </a:extLst>
              </p14:cNvPr>
              <p14:cNvContentPartPr/>
              <p14:nvPr/>
            </p14:nvContentPartPr>
            <p14:xfrm>
              <a:off x="5982960" y="3413320"/>
              <a:ext cx="315720" cy="407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CFC7C8A-FF43-4514-A390-A7D8AD81798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65320" y="3395680"/>
                <a:ext cx="3513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2B45AB-E520-4810-AE1A-6CB1AA13DA71}"/>
                  </a:ext>
                </a:extLst>
              </p14:cNvPr>
              <p14:cNvContentPartPr/>
              <p14:nvPr/>
            </p14:nvContentPartPr>
            <p14:xfrm>
              <a:off x="1059600" y="4080400"/>
              <a:ext cx="68400" cy="66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2B45AB-E520-4810-AE1A-6CB1AA13DA7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41960" y="4062400"/>
                <a:ext cx="1040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6290E49-B2F9-46DD-B2CF-4388E620D3AE}"/>
                  </a:ext>
                </a:extLst>
              </p14:cNvPr>
              <p14:cNvContentPartPr/>
              <p14:nvPr/>
            </p14:nvContentPartPr>
            <p14:xfrm>
              <a:off x="2631000" y="4380280"/>
              <a:ext cx="268560" cy="187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6290E49-B2F9-46DD-B2CF-4388E620D3A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13360" y="4362640"/>
                <a:ext cx="3042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04F9252-27F4-466E-8101-CF85A240A526}"/>
                  </a:ext>
                </a:extLst>
              </p14:cNvPr>
              <p14:cNvContentPartPr/>
              <p14:nvPr/>
            </p14:nvContentPartPr>
            <p14:xfrm>
              <a:off x="2641440" y="4532920"/>
              <a:ext cx="264240" cy="180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04F9252-27F4-466E-8101-CF85A240A52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623440" y="4514920"/>
                <a:ext cx="299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CA94C13-F6DC-47FD-9721-A17D8F4B2BF1}"/>
                  </a:ext>
                </a:extLst>
              </p14:cNvPr>
              <p14:cNvContentPartPr/>
              <p14:nvPr/>
            </p14:nvContentPartPr>
            <p14:xfrm>
              <a:off x="912360" y="4216840"/>
              <a:ext cx="1454760" cy="583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CA94C13-F6DC-47FD-9721-A17D8F4B2BF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94720" y="4198840"/>
                <a:ext cx="149040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6A1AD05-38ED-4550-B190-8633808774F7}"/>
                  </a:ext>
                </a:extLst>
              </p14:cNvPr>
              <p14:cNvContentPartPr/>
              <p14:nvPr/>
            </p14:nvContentPartPr>
            <p14:xfrm>
              <a:off x="3108360" y="4306480"/>
              <a:ext cx="761040" cy="2736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6A1AD05-38ED-4550-B190-8633808774F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090360" y="4288480"/>
                <a:ext cx="7966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18C2422-1141-401D-A144-E270EAC66EA3}"/>
                  </a:ext>
                </a:extLst>
              </p14:cNvPr>
              <p14:cNvContentPartPr/>
              <p14:nvPr/>
            </p14:nvContentPartPr>
            <p14:xfrm>
              <a:off x="5780640" y="4408720"/>
              <a:ext cx="153360" cy="108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18C2422-1141-401D-A144-E270EAC66EA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762640" y="4391080"/>
                <a:ext cx="189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54F5FF0-4BD6-4C61-B9DF-08CB8A8690C8}"/>
                  </a:ext>
                </a:extLst>
              </p14:cNvPr>
              <p14:cNvContentPartPr/>
              <p14:nvPr/>
            </p14:nvContentPartPr>
            <p14:xfrm>
              <a:off x="6075480" y="4144840"/>
              <a:ext cx="680760" cy="305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54F5FF0-4BD6-4C61-B9DF-08CB8A8690C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057831" y="4127200"/>
                <a:ext cx="716419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9CB535B3-7D22-444B-9342-0397DEDC5699}"/>
                  </a:ext>
                </a:extLst>
              </p14:cNvPr>
              <p14:cNvContentPartPr/>
              <p14:nvPr/>
            </p14:nvContentPartPr>
            <p14:xfrm>
              <a:off x="7162680" y="4094440"/>
              <a:ext cx="4320" cy="32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9CB535B3-7D22-444B-9342-0397DEDC569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144680" y="4076440"/>
                <a:ext cx="39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35CB537-9789-489B-BFB1-EF66A1CD625E}"/>
                  </a:ext>
                </a:extLst>
              </p14:cNvPr>
              <p14:cNvContentPartPr/>
              <p14:nvPr/>
            </p14:nvContentPartPr>
            <p14:xfrm>
              <a:off x="6923640" y="4240960"/>
              <a:ext cx="528120" cy="1843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35CB537-9789-489B-BFB1-EF66A1CD625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905640" y="4223320"/>
                <a:ext cx="5637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5DA36B3-AFE1-4AC9-B72A-72B80F92526A}"/>
                  </a:ext>
                </a:extLst>
              </p14:cNvPr>
              <p14:cNvContentPartPr/>
              <p14:nvPr/>
            </p14:nvContentPartPr>
            <p14:xfrm>
              <a:off x="7597200" y="4073920"/>
              <a:ext cx="522720" cy="3650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5DA36B3-AFE1-4AC9-B72A-72B80F92526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579200" y="4056280"/>
                <a:ext cx="55836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3D09A74D-E590-4A6C-A8E1-20EC151C22C1}"/>
                  </a:ext>
                </a:extLst>
              </p14:cNvPr>
              <p14:cNvContentPartPr/>
              <p14:nvPr/>
            </p14:nvContentPartPr>
            <p14:xfrm>
              <a:off x="4011960" y="4206040"/>
              <a:ext cx="1586160" cy="3351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3D09A74D-E590-4A6C-A8E1-20EC151C22C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993960" y="4188400"/>
                <a:ext cx="16218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DEE88AE-D0BC-4948-A45B-0AAB64CD7A17}"/>
                  </a:ext>
                </a:extLst>
              </p14:cNvPr>
              <p14:cNvContentPartPr/>
              <p14:nvPr/>
            </p14:nvContentPartPr>
            <p14:xfrm>
              <a:off x="6705120" y="3677560"/>
              <a:ext cx="1484280" cy="1067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DEE88AE-D0BC-4948-A45B-0AAB64CD7A1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687480" y="3659914"/>
                <a:ext cx="1519920" cy="1103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FE069C-0775-4D72-9975-AA4D74578ACD}"/>
                  </a:ext>
                </a:extLst>
              </p14:cNvPr>
              <p14:cNvContentPartPr/>
              <p14:nvPr/>
            </p14:nvContentPartPr>
            <p14:xfrm>
              <a:off x="3972360" y="4177600"/>
              <a:ext cx="574920" cy="658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FE069C-0775-4D72-9975-AA4D74578AC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954360" y="4159960"/>
                <a:ext cx="610560" cy="6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E93AABA-5478-46E0-AF7D-0C3FA78AD013}"/>
                  </a:ext>
                </a:extLst>
              </p14:cNvPr>
              <p14:cNvContentPartPr/>
              <p14:nvPr/>
            </p14:nvContentPartPr>
            <p14:xfrm>
              <a:off x="4795320" y="3965200"/>
              <a:ext cx="203040" cy="200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E93AABA-5478-46E0-AF7D-0C3FA78AD01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777320" y="3947528"/>
                <a:ext cx="238680" cy="236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0478D65-12F3-416E-BF25-B01A3E08D6AE}"/>
                  </a:ext>
                </a:extLst>
              </p14:cNvPr>
              <p14:cNvContentPartPr/>
              <p14:nvPr/>
            </p14:nvContentPartPr>
            <p14:xfrm>
              <a:off x="2751240" y="4924600"/>
              <a:ext cx="498960" cy="193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0478D65-12F3-416E-BF25-B01A3E08D6AE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733587" y="4906600"/>
                <a:ext cx="534626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6E4BF24-F5B3-4B79-A0B8-6113D4F25690}"/>
                  </a:ext>
                </a:extLst>
              </p14:cNvPr>
              <p14:cNvContentPartPr/>
              <p14:nvPr/>
            </p14:nvContentPartPr>
            <p14:xfrm>
              <a:off x="4205640" y="4872040"/>
              <a:ext cx="326880" cy="2894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6E4BF24-F5B3-4B79-A0B8-6113D4F25690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188000" y="4854040"/>
                <a:ext cx="36252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CADC000-7F92-4273-BED7-A9558C7A1F3B}"/>
                  </a:ext>
                </a:extLst>
              </p14:cNvPr>
              <p14:cNvContentPartPr/>
              <p14:nvPr/>
            </p14:nvContentPartPr>
            <p14:xfrm>
              <a:off x="4724040" y="4920640"/>
              <a:ext cx="175680" cy="17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CADC000-7F92-4273-BED7-A9558C7A1F3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706400" y="4903000"/>
                <a:ext cx="211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E8DB4D1-5195-422D-81E7-5BBE1423F0F1}"/>
                  </a:ext>
                </a:extLst>
              </p14:cNvPr>
              <p14:cNvContentPartPr/>
              <p14:nvPr/>
            </p14:nvContentPartPr>
            <p14:xfrm>
              <a:off x="4724040" y="5010640"/>
              <a:ext cx="214560" cy="18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E8DB4D1-5195-422D-81E7-5BBE1423F0F1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706400" y="4992640"/>
                <a:ext cx="2502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1E99D85-F6D9-48AD-96C1-1B22F54E98B3}"/>
                  </a:ext>
                </a:extLst>
              </p14:cNvPr>
              <p14:cNvContentPartPr/>
              <p14:nvPr/>
            </p14:nvContentPartPr>
            <p14:xfrm>
              <a:off x="5182320" y="4723000"/>
              <a:ext cx="822240" cy="357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1E99D85-F6D9-48AD-96C1-1B22F54E98B3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164320" y="4705000"/>
                <a:ext cx="8578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FDF0F61-C6C7-4A58-9F53-16F8BCE05443}"/>
                  </a:ext>
                </a:extLst>
              </p14:cNvPr>
              <p14:cNvContentPartPr/>
              <p14:nvPr/>
            </p14:nvContentPartPr>
            <p14:xfrm>
              <a:off x="6877920" y="4733440"/>
              <a:ext cx="252720" cy="2854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FDF0F61-C6C7-4A58-9F53-16F8BCE0544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860280" y="4715800"/>
                <a:ext cx="28836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2B666B6D-9FA4-47AD-89D4-6411FA30923A}"/>
                  </a:ext>
                </a:extLst>
              </p14:cNvPr>
              <p14:cNvContentPartPr/>
              <p14:nvPr/>
            </p14:nvContentPartPr>
            <p14:xfrm>
              <a:off x="6237840" y="4879960"/>
              <a:ext cx="255600" cy="1087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2B666B6D-9FA4-47AD-89D4-6411FA30923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220175" y="4861960"/>
                <a:ext cx="29129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56C9DB1-8FC9-4F90-97C3-0FA0C056EFF5}"/>
                  </a:ext>
                </a:extLst>
              </p14:cNvPr>
              <p14:cNvContentPartPr/>
              <p14:nvPr/>
            </p14:nvContentPartPr>
            <p14:xfrm>
              <a:off x="1378560" y="2194360"/>
              <a:ext cx="2584440" cy="10458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56C9DB1-8FC9-4F90-97C3-0FA0C056EFF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360920" y="2158360"/>
                <a:ext cx="2620080" cy="11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A54347E-59D3-4596-99B6-AC3C85F37111}"/>
                  </a:ext>
                </a:extLst>
              </p14:cNvPr>
              <p14:cNvContentPartPr/>
              <p14:nvPr/>
            </p14:nvContentPartPr>
            <p14:xfrm>
              <a:off x="1234560" y="5503480"/>
              <a:ext cx="1043640" cy="516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A54347E-59D3-4596-99B6-AC3C85F37111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216566" y="5485828"/>
                <a:ext cx="1079268" cy="552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6A3DDE3-04D2-4C30-A190-5C8C998F0F0F}"/>
                  </a:ext>
                </a:extLst>
              </p14:cNvPr>
              <p14:cNvContentPartPr/>
              <p14:nvPr/>
            </p14:nvContentPartPr>
            <p14:xfrm>
              <a:off x="2742600" y="5498080"/>
              <a:ext cx="865800" cy="7614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6A3DDE3-04D2-4C30-A190-5C8C998F0F0F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724960" y="5480080"/>
                <a:ext cx="901440" cy="7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AD4E5FC3-801F-4B90-8553-17CB1F8DDE59}"/>
                  </a:ext>
                </a:extLst>
              </p14:cNvPr>
              <p14:cNvContentPartPr/>
              <p14:nvPr/>
            </p14:nvContentPartPr>
            <p14:xfrm>
              <a:off x="4795320" y="5709400"/>
              <a:ext cx="360" cy="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AD4E5FC3-801F-4B90-8553-17CB1F8DDE5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77320" y="5691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C994976F-D411-41FC-8BEE-D4976CE3BEC4}"/>
                  </a:ext>
                </a:extLst>
              </p14:cNvPr>
              <p14:cNvContentPartPr/>
              <p14:nvPr/>
            </p14:nvContentPartPr>
            <p14:xfrm>
              <a:off x="5230560" y="5719840"/>
              <a:ext cx="519120" cy="3978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994976F-D411-41FC-8BEE-D4976CE3BEC4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212920" y="5701840"/>
                <a:ext cx="55476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31C714D-0356-43A7-8F98-8D6E4C8B1869}"/>
                  </a:ext>
                </a:extLst>
              </p14:cNvPr>
              <p14:cNvContentPartPr/>
              <p14:nvPr/>
            </p14:nvContentPartPr>
            <p14:xfrm>
              <a:off x="4556280" y="5860240"/>
              <a:ext cx="569160" cy="2167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31C714D-0356-43A7-8F98-8D6E4C8B186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538629" y="5842270"/>
                <a:ext cx="604823" cy="252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50A15D3-1A25-427D-8694-11E39180479B}"/>
                  </a:ext>
                </a:extLst>
              </p14:cNvPr>
              <p14:cNvContentPartPr/>
              <p14:nvPr/>
            </p14:nvContentPartPr>
            <p14:xfrm>
              <a:off x="3779040" y="5626600"/>
              <a:ext cx="621360" cy="4510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50A15D3-1A25-427D-8694-11E39180479B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761400" y="5608600"/>
                <a:ext cx="65700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99A3FAD9-9CB0-4E3E-8835-C4BA31B943A4}"/>
                  </a:ext>
                </a:extLst>
              </p14:cNvPr>
              <p14:cNvContentPartPr/>
              <p14:nvPr/>
            </p14:nvContentPartPr>
            <p14:xfrm>
              <a:off x="7516920" y="5740000"/>
              <a:ext cx="552600" cy="3902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99A3FAD9-9CB0-4E3E-8835-C4BA31B943A4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498920" y="5722360"/>
                <a:ext cx="58824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C8B1CC8-4C7E-40AD-A6BB-4133D2E48249}"/>
                  </a:ext>
                </a:extLst>
              </p14:cNvPr>
              <p14:cNvContentPartPr/>
              <p14:nvPr/>
            </p14:nvContentPartPr>
            <p14:xfrm>
              <a:off x="5953440" y="5761960"/>
              <a:ext cx="1422360" cy="333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C8B1CC8-4C7E-40AD-A6BB-4133D2E48249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935445" y="5743960"/>
                <a:ext cx="1457991" cy="36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3447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FD89416-9616-4E7E-8E95-708782EA8D51}"/>
                  </a:ext>
                </a:extLst>
              </p14:cNvPr>
              <p14:cNvContentPartPr/>
              <p14:nvPr/>
            </p14:nvContentPartPr>
            <p14:xfrm>
              <a:off x="172200" y="192760"/>
              <a:ext cx="1433160" cy="41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FD89416-9616-4E7E-8E95-708782EA8D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560" y="175120"/>
                <a:ext cx="146880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BC83C0-8E04-43AF-89AA-41373EA90A88}"/>
                  </a:ext>
                </a:extLst>
              </p14:cNvPr>
              <p14:cNvContentPartPr/>
              <p14:nvPr/>
            </p14:nvContentPartPr>
            <p14:xfrm>
              <a:off x="1879320" y="300760"/>
              <a:ext cx="308880" cy="268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BC83C0-8E04-43AF-89AA-41373EA90A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1320" y="282760"/>
                <a:ext cx="3445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2BAD4EC-B074-4A69-8E8D-A8CB5B0D7FC3}"/>
                  </a:ext>
                </a:extLst>
              </p14:cNvPr>
              <p14:cNvContentPartPr/>
              <p14:nvPr/>
            </p14:nvContentPartPr>
            <p14:xfrm>
              <a:off x="2370000" y="358360"/>
              <a:ext cx="119160" cy="169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2BAD4EC-B074-4A69-8E8D-A8CB5B0D7F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52000" y="340360"/>
                <a:ext cx="1548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99550FD-CBFD-4EED-9AF7-D5561AFA1A27}"/>
                  </a:ext>
                </a:extLst>
              </p14:cNvPr>
              <p14:cNvContentPartPr/>
              <p14:nvPr/>
            </p14:nvContentPartPr>
            <p14:xfrm>
              <a:off x="2610840" y="24352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99550FD-CBFD-4EED-9AF7-D5561AFA1A2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92840" y="225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4B2C337-2CF3-4701-AD39-B523D6B7B277}"/>
                  </a:ext>
                </a:extLst>
              </p14:cNvPr>
              <p14:cNvContentPartPr/>
              <p14:nvPr/>
            </p14:nvContentPartPr>
            <p14:xfrm>
              <a:off x="2628480" y="391120"/>
              <a:ext cx="302400" cy="148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4B2C337-2CF3-4701-AD39-B523D6B7B27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10459" y="373523"/>
                <a:ext cx="338082" cy="183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E7D29EA-1AD0-4B2D-B7E5-B91E6CA3665F}"/>
                  </a:ext>
                </a:extLst>
              </p14:cNvPr>
              <p14:cNvContentPartPr/>
              <p14:nvPr/>
            </p14:nvContentPartPr>
            <p14:xfrm>
              <a:off x="4460160" y="264040"/>
              <a:ext cx="219960" cy="301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E7D29EA-1AD0-4B2D-B7E5-B91E6CA3665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42160" y="246040"/>
                <a:ext cx="25560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BB2FE68-F581-4D9E-A5A2-735EB24D86C6}"/>
                  </a:ext>
                </a:extLst>
              </p14:cNvPr>
              <p14:cNvContentPartPr/>
              <p14:nvPr/>
            </p14:nvContentPartPr>
            <p14:xfrm>
              <a:off x="4094040" y="284200"/>
              <a:ext cx="198360" cy="306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BB2FE68-F581-4D9E-A5A2-735EB24D86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6400" y="266560"/>
                <a:ext cx="23400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92587A7-12A2-468F-B215-CDD174E0B29E}"/>
                  </a:ext>
                </a:extLst>
              </p14:cNvPr>
              <p14:cNvContentPartPr/>
              <p14:nvPr/>
            </p14:nvContentPartPr>
            <p14:xfrm>
              <a:off x="4794240" y="355120"/>
              <a:ext cx="102600" cy="144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92587A7-12A2-468F-B215-CDD174E0B2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6600" y="337480"/>
                <a:ext cx="1382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92E4937-8F24-45C3-9AD4-0078DE074819}"/>
                  </a:ext>
                </a:extLst>
              </p14:cNvPr>
              <p14:cNvContentPartPr/>
              <p14:nvPr/>
            </p14:nvContentPartPr>
            <p14:xfrm>
              <a:off x="6522600" y="360160"/>
              <a:ext cx="208440" cy="15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92E4937-8F24-45C3-9AD4-0078DE0748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04600" y="342160"/>
                <a:ext cx="2440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EE48A21-2F45-4D8D-90BF-BA42497C3465}"/>
                  </a:ext>
                </a:extLst>
              </p14:cNvPr>
              <p14:cNvContentPartPr/>
              <p14:nvPr/>
            </p14:nvContentPartPr>
            <p14:xfrm>
              <a:off x="6542760" y="446560"/>
              <a:ext cx="215640" cy="12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EE48A21-2F45-4D8D-90BF-BA42497C346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25120" y="428920"/>
                <a:ext cx="2512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F1A9272-CC2B-4141-AB9A-09D7989983D6}"/>
                  </a:ext>
                </a:extLst>
              </p14:cNvPr>
              <p14:cNvContentPartPr/>
              <p14:nvPr/>
            </p14:nvContentPartPr>
            <p14:xfrm>
              <a:off x="6926880" y="223360"/>
              <a:ext cx="297000" cy="277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F1A9272-CC2B-4141-AB9A-09D7989983D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09240" y="205360"/>
                <a:ext cx="33264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C0F323-2D29-49B7-A98A-42BBA2B534AA}"/>
                  </a:ext>
                </a:extLst>
              </p14:cNvPr>
              <p14:cNvContentPartPr/>
              <p14:nvPr/>
            </p14:nvContentPartPr>
            <p14:xfrm>
              <a:off x="7321080" y="294280"/>
              <a:ext cx="156960" cy="191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C0F323-2D29-49B7-A98A-42BBA2B534A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03080" y="276640"/>
                <a:ext cx="1926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9BE3C7D-C7E2-4D25-98CF-8C56453DCBB7}"/>
                  </a:ext>
                </a:extLst>
              </p14:cNvPr>
              <p14:cNvContentPartPr/>
              <p14:nvPr/>
            </p14:nvContentPartPr>
            <p14:xfrm>
              <a:off x="3033120" y="202840"/>
              <a:ext cx="890280" cy="351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9BE3C7D-C7E2-4D25-98CF-8C56453DCBB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15120" y="185200"/>
                <a:ext cx="92592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F99A5FB-AF5D-464F-B849-FDC957F00D9F}"/>
                  </a:ext>
                </a:extLst>
              </p14:cNvPr>
              <p14:cNvContentPartPr/>
              <p14:nvPr/>
            </p14:nvContentPartPr>
            <p14:xfrm>
              <a:off x="5007000" y="172600"/>
              <a:ext cx="1283040" cy="343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F99A5FB-AF5D-464F-B849-FDC957F00D9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89360" y="154600"/>
                <a:ext cx="13186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1F0E2A2-97FB-4CF8-80BB-B1392A839848}"/>
                  </a:ext>
                </a:extLst>
              </p14:cNvPr>
              <p14:cNvContentPartPr/>
              <p14:nvPr/>
            </p14:nvContentPartPr>
            <p14:xfrm>
              <a:off x="7605480" y="202840"/>
              <a:ext cx="678960" cy="284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1F0E2A2-97FB-4CF8-80BB-B1392A83984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87490" y="185200"/>
                <a:ext cx="714581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D31F42A-F337-4BCC-A44F-9EDC81A3FFA9}"/>
                  </a:ext>
                </a:extLst>
              </p14:cNvPr>
              <p14:cNvContentPartPr/>
              <p14:nvPr/>
            </p14:nvContentPartPr>
            <p14:xfrm>
              <a:off x="8391720" y="152080"/>
              <a:ext cx="538920" cy="4327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D31F42A-F337-4BCC-A44F-9EDC81A3FFA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374068" y="134440"/>
                <a:ext cx="574584" cy="46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465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FD89416-9616-4E7E-8E95-708782EA8D51}"/>
                  </a:ext>
                </a:extLst>
              </p14:cNvPr>
              <p14:cNvContentPartPr/>
              <p14:nvPr/>
            </p14:nvContentPartPr>
            <p14:xfrm>
              <a:off x="172200" y="192760"/>
              <a:ext cx="1433160" cy="41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FD89416-9616-4E7E-8E95-708782EA8D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560" y="175120"/>
                <a:ext cx="146880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BC83C0-8E04-43AF-89AA-41373EA90A88}"/>
                  </a:ext>
                </a:extLst>
              </p14:cNvPr>
              <p14:cNvContentPartPr/>
              <p14:nvPr/>
            </p14:nvContentPartPr>
            <p14:xfrm>
              <a:off x="1879320" y="300760"/>
              <a:ext cx="308880" cy="268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BC83C0-8E04-43AF-89AA-41373EA90A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1320" y="282760"/>
                <a:ext cx="3445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2BAD4EC-B074-4A69-8E8D-A8CB5B0D7FC3}"/>
                  </a:ext>
                </a:extLst>
              </p14:cNvPr>
              <p14:cNvContentPartPr/>
              <p14:nvPr/>
            </p14:nvContentPartPr>
            <p14:xfrm>
              <a:off x="2370000" y="358360"/>
              <a:ext cx="119160" cy="169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2BAD4EC-B074-4A69-8E8D-A8CB5B0D7F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52000" y="340360"/>
                <a:ext cx="1548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99550FD-CBFD-4EED-9AF7-D5561AFA1A27}"/>
                  </a:ext>
                </a:extLst>
              </p14:cNvPr>
              <p14:cNvContentPartPr/>
              <p14:nvPr/>
            </p14:nvContentPartPr>
            <p14:xfrm>
              <a:off x="2610840" y="24352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99550FD-CBFD-4EED-9AF7-D5561AFA1A2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92840" y="225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4B2C337-2CF3-4701-AD39-B523D6B7B277}"/>
                  </a:ext>
                </a:extLst>
              </p14:cNvPr>
              <p14:cNvContentPartPr/>
              <p14:nvPr/>
            </p14:nvContentPartPr>
            <p14:xfrm>
              <a:off x="2628480" y="391120"/>
              <a:ext cx="302400" cy="148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4B2C337-2CF3-4701-AD39-B523D6B7B27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10459" y="373523"/>
                <a:ext cx="338082" cy="183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E7D29EA-1AD0-4B2D-B7E5-B91E6CA3665F}"/>
                  </a:ext>
                </a:extLst>
              </p14:cNvPr>
              <p14:cNvContentPartPr/>
              <p14:nvPr/>
            </p14:nvContentPartPr>
            <p14:xfrm>
              <a:off x="4460160" y="264040"/>
              <a:ext cx="219960" cy="301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E7D29EA-1AD0-4B2D-B7E5-B91E6CA3665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42160" y="246040"/>
                <a:ext cx="25560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BB2FE68-F581-4D9E-A5A2-735EB24D86C6}"/>
                  </a:ext>
                </a:extLst>
              </p14:cNvPr>
              <p14:cNvContentPartPr/>
              <p14:nvPr/>
            </p14:nvContentPartPr>
            <p14:xfrm>
              <a:off x="4094040" y="284200"/>
              <a:ext cx="198360" cy="306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BB2FE68-F581-4D9E-A5A2-735EB24D86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6400" y="266560"/>
                <a:ext cx="23400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92587A7-12A2-468F-B215-CDD174E0B29E}"/>
                  </a:ext>
                </a:extLst>
              </p14:cNvPr>
              <p14:cNvContentPartPr/>
              <p14:nvPr/>
            </p14:nvContentPartPr>
            <p14:xfrm>
              <a:off x="4794240" y="355120"/>
              <a:ext cx="102600" cy="144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92587A7-12A2-468F-B215-CDD174E0B2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6600" y="337480"/>
                <a:ext cx="1382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92E4937-8F24-45C3-9AD4-0078DE074819}"/>
                  </a:ext>
                </a:extLst>
              </p14:cNvPr>
              <p14:cNvContentPartPr/>
              <p14:nvPr/>
            </p14:nvContentPartPr>
            <p14:xfrm>
              <a:off x="6522600" y="360160"/>
              <a:ext cx="208440" cy="15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92E4937-8F24-45C3-9AD4-0078DE0748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04600" y="342160"/>
                <a:ext cx="2440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EE48A21-2F45-4D8D-90BF-BA42497C3465}"/>
                  </a:ext>
                </a:extLst>
              </p14:cNvPr>
              <p14:cNvContentPartPr/>
              <p14:nvPr/>
            </p14:nvContentPartPr>
            <p14:xfrm>
              <a:off x="6542760" y="446560"/>
              <a:ext cx="215640" cy="12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EE48A21-2F45-4D8D-90BF-BA42497C346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25120" y="428920"/>
                <a:ext cx="2512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F1A9272-CC2B-4141-AB9A-09D7989983D6}"/>
                  </a:ext>
                </a:extLst>
              </p14:cNvPr>
              <p14:cNvContentPartPr/>
              <p14:nvPr/>
            </p14:nvContentPartPr>
            <p14:xfrm>
              <a:off x="6926880" y="223360"/>
              <a:ext cx="297000" cy="277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F1A9272-CC2B-4141-AB9A-09D7989983D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09240" y="205360"/>
                <a:ext cx="33264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C0F323-2D29-49B7-A98A-42BBA2B534AA}"/>
                  </a:ext>
                </a:extLst>
              </p14:cNvPr>
              <p14:cNvContentPartPr/>
              <p14:nvPr/>
            </p14:nvContentPartPr>
            <p14:xfrm>
              <a:off x="7321080" y="294280"/>
              <a:ext cx="156960" cy="191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C0F323-2D29-49B7-A98A-42BBA2B534A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03080" y="276640"/>
                <a:ext cx="1926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9BE3C7D-C7E2-4D25-98CF-8C56453DCBB7}"/>
                  </a:ext>
                </a:extLst>
              </p14:cNvPr>
              <p14:cNvContentPartPr/>
              <p14:nvPr/>
            </p14:nvContentPartPr>
            <p14:xfrm>
              <a:off x="3033120" y="202840"/>
              <a:ext cx="890280" cy="351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9BE3C7D-C7E2-4D25-98CF-8C56453DCBB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15120" y="185200"/>
                <a:ext cx="92592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F99A5FB-AF5D-464F-B849-FDC957F00D9F}"/>
                  </a:ext>
                </a:extLst>
              </p14:cNvPr>
              <p14:cNvContentPartPr/>
              <p14:nvPr/>
            </p14:nvContentPartPr>
            <p14:xfrm>
              <a:off x="5007000" y="172600"/>
              <a:ext cx="1283040" cy="343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F99A5FB-AF5D-464F-B849-FDC957F00D9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89360" y="154600"/>
                <a:ext cx="13186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1F0E2A2-97FB-4CF8-80BB-B1392A839848}"/>
                  </a:ext>
                </a:extLst>
              </p14:cNvPr>
              <p14:cNvContentPartPr/>
              <p14:nvPr/>
            </p14:nvContentPartPr>
            <p14:xfrm>
              <a:off x="7605480" y="202840"/>
              <a:ext cx="678960" cy="284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1F0E2A2-97FB-4CF8-80BB-B1392A83984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87490" y="185200"/>
                <a:ext cx="714581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D31F42A-F337-4BCC-A44F-9EDC81A3FFA9}"/>
                  </a:ext>
                </a:extLst>
              </p14:cNvPr>
              <p14:cNvContentPartPr/>
              <p14:nvPr/>
            </p14:nvContentPartPr>
            <p14:xfrm>
              <a:off x="8391720" y="152080"/>
              <a:ext cx="538920" cy="4327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D31F42A-F337-4BCC-A44F-9EDC81A3FFA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374068" y="134440"/>
                <a:ext cx="574584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CD3848-9611-45ED-B961-BD01F190E415}"/>
                  </a:ext>
                </a:extLst>
              </p14:cNvPr>
              <p14:cNvContentPartPr/>
              <p14:nvPr/>
            </p14:nvContentPartPr>
            <p14:xfrm>
              <a:off x="271560" y="690640"/>
              <a:ext cx="1250280" cy="398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CD3848-9611-45ED-B961-BD01F190E41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3915" y="672640"/>
                <a:ext cx="128593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1D6691-463E-4E3A-8083-A8A9DD0ACC0A}"/>
                  </a:ext>
                </a:extLst>
              </p14:cNvPr>
              <p14:cNvContentPartPr/>
              <p14:nvPr/>
            </p14:nvContentPartPr>
            <p14:xfrm>
              <a:off x="2069400" y="890440"/>
              <a:ext cx="767880" cy="28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1D6691-463E-4E3A-8083-A8A9DD0ACC0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51760" y="872800"/>
                <a:ext cx="803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E3443DF-219E-4181-BD91-A6008EC7E06C}"/>
                  </a:ext>
                </a:extLst>
              </p14:cNvPr>
              <p14:cNvContentPartPr/>
              <p14:nvPr/>
            </p14:nvContentPartPr>
            <p14:xfrm>
              <a:off x="3043200" y="820960"/>
              <a:ext cx="920160" cy="418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E3443DF-219E-4181-BD91-A6008EC7E06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25200" y="803320"/>
                <a:ext cx="95580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94E5D4-9D2F-4B89-9A44-9A3522A83FDE}"/>
                  </a:ext>
                </a:extLst>
              </p14:cNvPr>
              <p14:cNvContentPartPr/>
              <p14:nvPr/>
            </p14:nvContentPartPr>
            <p14:xfrm>
              <a:off x="4134720" y="690640"/>
              <a:ext cx="811800" cy="504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94E5D4-9D2F-4B89-9A44-9A3522A83FD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17080" y="672653"/>
                <a:ext cx="847440" cy="539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009281-D63F-46C5-950E-79E3EE383FF3}"/>
                  </a:ext>
                </a:extLst>
              </p14:cNvPr>
              <p14:cNvContentPartPr/>
              <p14:nvPr/>
            </p14:nvContentPartPr>
            <p14:xfrm>
              <a:off x="5793960" y="805840"/>
              <a:ext cx="241200" cy="489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009281-D63F-46C5-950E-79E3EE383FF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75960" y="788200"/>
                <a:ext cx="27684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7C14F05-19C7-4EE6-B02C-A7BC8E475E8E}"/>
                  </a:ext>
                </a:extLst>
              </p14:cNvPr>
              <p14:cNvContentPartPr/>
              <p14:nvPr/>
            </p14:nvContentPartPr>
            <p14:xfrm>
              <a:off x="6156480" y="935080"/>
              <a:ext cx="224280" cy="30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7C14F05-19C7-4EE6-B02C-A7BC8E475E8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38840" y="917080"/>
                <a:ext cx="2599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A6DDE9A-4278-4A13-BF7D-19B8BEE0F5DA}"/>
                  </a:ext>
                </a:extLst>
              </p14:cNvPr>
              <p14:cNvContentPartPr/>
              <p14:nvPr/>
            </p14:nvContentPartPr>
            <p14:xfrm>
              <a:off x="6197160" y="1045960"/>
              <a:ext cx="244440" cy="16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A6DDE9A-4278-4A13-BF7D-19B8BEE0F5D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179520" y="1028320"/>
                <a:ext cx="280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8A3E282-1E9D-4D86-BFC1-96E6FA45947D}"/>
                  </a:ext>
                </a:extLst>
              </p14:cNvPr>
              <p14:cNvContentPartPr/>
              <p14:nvPr/>
            </p14:nvContentPartPr>
            <p14:xfrm>
              <a:off x="5265480" y="741040"/>
              <a:ext cx="170280" cy="547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8A3E282-1E9D-4D86-BFC1-96E6FA45947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47840" y="723400"/>
                <a:ext cx="205920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0B7C2C1-04AE-454E-9291-FC2AD7980AA7}"/>
                  </a:ext>
                </a:extLst>
              </p14:cNvPr>
              <p14:cNvContentPartPr/>
              <p14:nvPr/>
            </p14:nvContentPartPr>
            <p14:xfrm>
              <a:off x="6674880" y="626560"/>
              <a:ext cx="2003400" cy="5864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0B7C2C1-04AE-454E-9291-FC2AD7980AA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657240" y="608560"/>
                <a:ext cx="203904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CBF5267-B89B-4FC5-951E-36451EE3C7CA}"/>
                  </a:ext>
                </a:extLst>
              </p14:cNvPr>
              <p14:cNvContentPartPr/>
              <p14:nvPr/>
            </p14:nvContentPartPr>
            <p14:xfrm>
              <a:off x="8021640" y="726280"/>
              <a:ext cx="116640" cy="180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CBF5267-B89B-4FC5-951E-36451EE3C7C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04000" y="708280"/>
                <a:ext cx="152280" cy="5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13755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FD89416-9616-4E7E-8E95-708782EA8D51}"/>
                  </a:ext>
                </a:extLst>
              </p14:cNvPr>
              <p14:cNvContentPartPr/>
              <p14:nvPr/>
            </p14:nvContentPartPr>
            <p14:xfrm>
              <a:off x="172200" y="192760"/>
              <a:ext cx="1433160" cy="41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FD89416-9616-4E7E-8E95-708782EA8D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560" y="175120"/>
                <a:ext cx="146880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BC83C0-8E04-43AF-89AA-41373EA90A88}"/>
                  </a:ext>
                </a:extLst>
              </p14:cNvPr>
              <p14:cNvContentPartPr/>
              <p14:nvPr/>
            </p14:nvContentPartPr>
            <p14:xfrm>
              <a:off x="1879320" y="300760"/>
              <a:ext cx="308880" cy="268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BC83C0-8E04-43AF-89AA-41373EA90A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1320" y="282760"/>
                <a:ext cx="3445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2BAD4EC-B074-4A69-8E8D-A8CB5B0D7FC3}"/>
                  </a:ext>
                </a:extLst>
              </p14:cNvPr>
              <p14:cNvContentPartPr/>
              <p14:nvPr/>
            </p14:nvContentPartPr>
            <p14:xfrm>
              <a:off x="2370000" y="358360"/>
              <a:ext cx="119160" cy="169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2BAD4EC-B074-4A69-8E8D-A8CB5B0D7F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52000" y="340360"/>
                <a:ext cx="1548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99550FD-CBFD-4EED-9AF7-D5561AFA1A27}"/>
                  </a:ext>
                </a:extLst>
              </p14:cNvPr>
              <p14:cNvContentPartPr/>
              <p14:nvPr/>
            </p14:nvContentPartPr>
            <p14:xfrm>
              <a:off x="2610840" y="24352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99550FD-CBFD-4EED-9AF7-D5561AFA1A2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92840" y="225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4B2C337-2CF3-4701-AD39-B523D6B7B277}"/>
                  </a:ext>
                </a:extLst>
              </p14:cNvPr>
              <p14:cNvContentPartPr/>
              <p14:nvPr/>
            </p14:nvContentPartPr>
            <p14:xfrm>
              <a:off x="2628480" y="391120"/>
              <a:ext cx="302400" cy="148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4B2C337-2CF3-4701-AD39-B523D6B7B27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10459" y="373523"/>
                <a:ext cx="338082" cy="183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E7D29EA-1AD0-4B2D-B7E5-B91E6CA3665F}"/>
                  </a:ext>
                </a:extLst>
              </p14:cNvPr>
              <p14:cNvContentPartPr/>
              <p14:nvPr/>
            </p14:nvContentPartPr>
            <p14:xfrm>
              <a:off x="4460160" y="264040"/>
              <a:ext cx="219960" cy="301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E7D29EA-1AD0-4B2D-B7E5-B91E6CA3665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42160" y="246040"/>
                <a:ext cx="25560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BB2FE68-F581-4D9E-A5A2-735EB24D86C6}"/>
                  </a:ext>
                </a:extLst>
              </p14:cNvPr>
              <p14:cNvContentPartPr/>
              <p14:nvPr/>
            </p14:nvContentPartPr>
            <p14:xfrm>
              <a:off x="4094040" y="284200"/>
              <a:ext cx="198360" cy="306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BB2FE68-F581-4D9E-A5A2-735EB24D86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6400" y="266560"/>
                <a:ext cx="23400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92587A7-12A2-468F-B215-CDD174E0B29E}"/>
                  </a:ext>
                </a:extLst>
              </p14:cNvPr>
              <p14:cNvContentPartPr/>
              <p14:nvPr/>
            </p14:nvContentPartPr>
            <p14:xfrm>
              <a:off x="4794240" y="355120"/>
              <a:ext cx="102600" cy="144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92587A7-12A2-468F-B215-CDD174E0B2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6600" y="337480"/>
                <a:ext cx="1382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92E4937-8F24-45C3-9AD4-0078DE074819}"/>
                  </a:ext>
                </a:extLst>
              </p14:cNvPr>
              <p14:cNvContentPartPr/>
              <p14:nvPr/>
            </p14:nvContentPartPr>
            <p14:xfrm>
              <a:off x="6522600" y="360160"/>
              <a:ext cx="208440" cy="15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92E4937-8F24-45C3-9AD4-0078DE0748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04600" y="342160"/>
                <a:ext cx="2440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EE48A21-2F45-4D8D-90BF-BA42497C3465}"/>
                  </a:ext>
                </a:extLst>
              </p14:cNvPr>
              <p14:cNvContentPartPr/>
              <p14:nvPr/>
            </p14:nvContentPartPr>
            <p14:xfrm>
              <a:off x="6542760" y="446560"/>
              <a:ext cx="215640" cy="12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EE48A21-2F45-4D8D-90BF-BA42497C346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25120" y="428920"/>
                <a:ext cx="2512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F1A9272-CC2B-4141-AB9A-09D7989983D6}"/>
                  </a:ext>
                </a:extLst>
              </p14:cNvPr>
              <p14:cNvContentPartPr/>
              <p14:nvPr/>
            </p14:nvContentPartPr>
            <p14:xfrm>
              <a:off x="6926880" y="223360"/>
              <a:ext cx="297000" cy="277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F1A9272-CC2B-4141-AB9A-09D7989983D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09240" y="205360"/>
                <a:ext cx="33264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C0F323-2D29-49B7-A98A-42BBA2B534AA}"/>
                  </a:ext>
                </a:extLst>
              </p14:cNvPr>
              <p14:cNvContentPartPr/>
              <p14:nvPr/>
            </p14:nvContentPartPr>
            <p14:xfrm>
              <a:off x="7321080" y="294280"/>
              <a:ext cx="156960" cy="191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C0F323-2D29-49B7-A98A-42BBA2B534A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03080" y="276640"/>
                <a:ext cx="1926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9BE3C7D-C7E2-4D25-98CF-8C56453DCBB7}"/>
                  </a:ext>
                </a:extLst>
              </p14:cNvPr>
              <p14:cNvContentPartPr/>
              <p14:nvPr/>
            </p14:nvContentPartPr>
            <p14:xfrm>
              <a:off x="3033120" y="202840"/>
              <a:ext cx="890280" cy="351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9BE3C7D-C7E2-4D25-98CF-8C56453DCBB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15120" y="185200"/>
                <a:ext cx="92592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F99A5FB-AF5D-464F-B849-FDC957F00D9F}"/>
                  </a:ext>
                </a:extLst>
              </p14:cNvPr>
              <p14:cNvContentPartPr/>
              <p14:nvPr/>
            </p14:nvContentPartPr>
            <p14:xfrm>
              <a:off x="5007000" y="172600"/>
              <a:ext cx="1283040" cy="343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F99A5FB-AF5D-464F-B849-FDC957F00D9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89360" y="154600"/>
                <a:ext cx="13186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1F0E2A2-97FB-4CF8-80BB-B1392A839848}"/>
                  </a:ext>
                </a:extLst>
              </p14:cNvPr>
              <p14:cNvContentPartPr/>
              <p14:nvPr/>
            </p14:nvContentPartPr>
            <p14:xfrm>
              <a:off x="7605480" y="202840"/>
              <a:ext cx="678960" cy="284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1F0E2A2-97FB-4CF8-80BB-B1392A83984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87490" y="185200"/>
                <a:ext cx="714581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D31F42A-F337-4BCC-A44F-9EDC81A3FFA9}"/>
                  </a:ext>
                </a:extLst>
              </p14:cNvPr>
              <p14:cNvContentPartPr/>
              <p14:nvPr/>
            </p14:nvContentPartPr>
            <p14:xfrm>
              <a:off x="8391720" y="152080"/>
              <a:ext cx="538920" cy="4327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D31F42A-F337-4BCC-A44F-9EDC81A3FFA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374068" y="134440"/>
                <a:ext cx="574584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CD3848-9611-45ED-B961-BD01F190E415}"/>
                  </a:ext>
                </a:extLst>
              </p14:cNvPr>
              <p14:cNvContentPartPr/>
              <p14:nvPr/>
            </p14:nvContentPartPr>
            <p14:xfrm>
              <a:off x="271560" y="690640"/>
              <a:ext cx="1250280" cy="398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CD3848-9611-45ED-B961-BD01F190E41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3915" y="672640"/>
                <a:ext cx="128593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1D6691-463E-4E3A-8083-A8A9DD0ACC0A}"/>
                  </a:ext>
                </a:extLst>
              </p14:cNvPr>
              <p14:cNvContentPartPr/>
              <p14:nvPr/>
            </p14:nvContentPartPr>
            <p14:xfrm>
              <a:off x="2069400" y="890440"/>
              <a:ext cx="767880" cy="28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1D6691-463E-4E3A-8083-A8A9DD0ACC0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51760" y="872800"/>
                <a:ext cx="803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E3443DF-219E-4181-BD91-A6008EC7E06C}"/>
                  </a:ext>
                </a:extLst>
              </p14:cNvPr>
              <p14:cNvContentPartPr/>
              <p14:nvPr/>
            </p14:nvContentPartPr>
            <p14:xfrm>
              <a:off x="3043200" y="820960"/>
              <a:ext cx="920160" cy="418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E3443DF-219E-4181-BD91-A6008EC7E06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25200" y="803320"/>
                <a:ext cx="95580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94E5D4-9D2F-4B89-9A44-9A3522A83FDE}"/>
                  </a:ext>
                </a:extLst>
              </p14:cNvPr>
              <p14:cNvContentPartPr/>
              <p14:nvPr/>
            </p14:nvContentPartPr>
            <p14:xfrm>
              <a:off x="4134720" y="690640"/>
              <a:ext cx="811800" cy="504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94E5D4-9D2F-4B89-9A44-9A3522A83FD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17080" y="672653"/>
                <a:ext cx="847440" cy="539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009281-D63F-46C5-950E-79E3EE383FF3}"/>
                  </a:ext>
                </a:extLst>
              </p14:cNvPr>
              <p14:cNvContentPartPr/>
              <p14:nvPr/>
            </p14:nvContentPartPr>
            <p14:xfrm>
              <a:off x="5793960" y="805840"/>
              <a:ext cx="241200" cy="489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009281-D63F-46C5-950E-79E3EE383FF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75960" y="788200"/>
                <a:ext cx="27684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7C14F05-19C7-4EE6-B02C-A7BC8E475E8E}"/>
                  </a:ext>
                </a:extLst>
              </p14:cNvPr>
              <p14:cNvContentPartPr/>
              <p14:nvPr/>
            </p14:nvContentPartPr>
            <p14:xfrm>
              <a:off x="6156480" y="935080"/>
              <a:ext cx="224280" cy="30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7C14F05-19C7-4EE6-B02C-A7BC8E475E8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38840" y="917080"/>
                <a:ext cx="2599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A6DDE9A-4278-4A13-BF7D-19B8BEE0F5DA}"/>
                  </a:ext>
                </a:extLst>
              </p14:cNvPr>
              <p14:cNvContentPartPr/>
              <p14:nvPr/>
            </p14:nvContentPartPr>
            <p14:xfrm>
              <a:off x="6197160" y="1045960"/>
              <a:ext cx="244440" cy="16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A6DDE9A-4278-4A13-BF7D-19B8BEE0F5D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179520" y="1028320"/>
                <a:ext cx="280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8A3E282-1E9D-4D86-BFC1-96E6FA45947D}"/>
                  </a:ext>
                </a:extLst>
              </p14:cNvPr>
              <p14:cNvContentPartPr/>
              <p14:nvPr/>
            </p14:nvContentPartPr>
            <p14:xfrm>
              <a:off x="5265480" y="741040"/>
              <a:ext cx="170280" cy="547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8A3E282-1E9D-4D86-BFC1-96E6FA45947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47840" y="723400"/>
                <a:ext cx="205920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0B7C2C1-04AE-454E-9291-FC2AD7980AA7}"/>
                  </a:ext>
                </a:extLst>
              </p14:cNvPr>
              <p14:cNvContentPartPr/>
              <p14:nvPr/>
            </p14:nvContentPartPr>
            <p14:xfrm>
              <a:off x="6674880" y="626560"/>
              <a:ext cx="2003400" cy="5864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0B7C2C1-04AE-454E-9291-FC2AD7980AA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657240" y="608560"/>
                <a:ext cx="203904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CBF5267-B89B-4FC5-951E-36451EE3C7CA}"/>
                  </a:ext>
                </a:extLst>
              </p14:cNvPr>
              <p14:cNvContentPartPr/>
              <p14:nvPr/>
            </p14:nvContentPartPr>
            <p14:xfrm>
              <a:off x="8021640" y="726280"/>
              <a:ext cx="116640" cy="180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CBF5267-B89B-4FC5-951E-36451EE3C7C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04000" y="708280"/>
                <a:ext cx="1522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24FD6DB-A200-4C3D-8B5F-350075316DAF}"/>
                  </a:ext>
                </a:extLst>
              </p14:cNvPr>
              <p14:cNvContentPartPr/>
              <p14:nvPr/>
            </p14:nvContentPartPr>
            <p14:xfrm>
              <a:off x="2580240" y="1533760"/>
              <a:ext cx="1187280" cy="183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24FD6DB-A200-4C3D-8B5F-350075316DA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62600" y="1516120"/>
                <a:ext cx="12229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764C40D-AF3F-4A3D-B294-249FA4D8AD8A}"/>
                  </a:ext>
                </a:extLst>
              </p14:cNvPr>
              <p14:cNvContentPartPr/>
              <p14:nvPr/>
            </p14:nvContentPartPr>
            <p14:xfrm>
              <a:off x="1503120" y="1360960"/>
              <a:ext cx="864000" cy="351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764C40D-AF3F-4A3D-B294-249FA4D8AD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485480" y="1343320"/>
                <a:ext cx="89964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2D0BD03-0CB8-44AF-8B05-EF0D55961201}"/>
                  </a:ext>
                </a:extLst>
              </p14:cNvPr>
              <p14:cNvContentPartPr/>
              <p14:nvPr/>
            </p14:nvContentPartPr>
            <p14:xfrm>
              <a:off x="4205280" y="1472920"/>
              <a:ext cx="708480" cy="194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2D0BD03-0CB8-44AF-8B05-EF0D5596120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187640" y="1455247"/>
                <a:ext cx="744120" cy="230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343B528-FE05-42A0-A129-5A2715AD0865}"/>
                  </a:ext>
                </a:extLst>
              </p14:cNvPr>
              <p14:cNvContentPartPr/>
              <p14:nvPr/>
            </p14:nvContentPartPr>
            <p14:xfrm>
              <a:off x="6532320" y="1299760"/>
              <a:ext cx="1259640" cy="418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343B528-FE05-42A0-A129-5A2715AD086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14675" y="1282120"/>
                <a:ext cx="129529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BF68BF8-7C74-4BE1-8D26-971DF73F5D6D}"/>
                  </a:ext>
                </a:extLst>
              </p14:cNvPr>
              <p14:cNvContentPartPr/>
              <p14:nvPr/>
            </p14:nvContentPartPr>
            <p14:xfrm>
              <a:off x="5304360" y="1503520"/>
              <a:ext cx="954360" cy="173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BF68BF8-7C74-4BE1-8D26-971DF73F5D6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286367" y="1485520"/>
                <a:ext cx="989987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4EB72E0-98CF-4E53-B95E-E56FA8DCBEE9}"/>
                  </a:ext>
                </a:extLst>
              </p14:cNvPr>
              <p14:cNvContentPartPr/>
              <p14:nvPr/>
            </p14:nvContentPartPr>
            <p14:xfrm>
              <a:off x="8046120" y="1330720"/>
              <a:ext cx="709200" cy="338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4EB72E0-98CF-4E53-B95E-E56FA8DCBEE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28480" y="1312720"/>
                <a:ext cx="74484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7500E0F-D8ED-4F4A-9135-67B65C9E2F2E}"/>
                  </a:ext>
                </a:extLst>
              </p14:cNvPr>
              <p14:cNvContentPartPr/>
              <p14:nvPr/>
            </p14:nvContentPartPr>
            <p14:xfrm>
              <a:off x="374160" y="1828240"/>
              <a:ext cx="1665720" cy="351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7500E0F-D8ED-4F4A-9135-67B65C9E2F2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6156" y="1810600"/>
                <a:ext cx="1701368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BA235E6-6C54-4480-B8AA-0E9B0613F7B0}"/>
                  </a:ext>
                </a:extLst>
              </p14:cNvPr>
              <p14:cNvContentPartPr/>
              <p14:nvPr/>
            </p14:nvContentPartPr>
            <p14:xfrm>
              <a:off x="2387280" y="1912480"/>
              <a:ext cx="299160" cy="2970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BA235E6-6C54-4480-B8AA-0E9B0613F7B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369280" y="1894840"/>
                <a:ext cx="3348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4C0B4AA-9CFD-4A20-8ABF-D63B2394D18F}"/>
                  </a:ext>
                </a:extLst>
              </p14:cNvPr>
              <p14:cNvContentPartPr/>
              <p14:nvPr/>
            </p14:nvContentPartPr>
            <p14:xfrm>
              <a:off x="3271080" y="1917880"/>
              <a:ext cx="285120" cy="3978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4C0B4AA-9CFD-4A20-8ABF-D63B2394D18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53440" y="1899880"/>
                <a:ext cx="32076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F6DD75C-E976-4139-9B0F-B704D0EB6325}"/>
                  </a:ext>
                </a:extLst>
              </p14:cNvPr>
              <p14:cNvContentPartPr/>
              <p14:nvPr/>
            </p14:nvContentPartPr>
            <p14:xfrm>
              <a:off x="2910000" y="1859200"/>
              <a:ext cx="168480" cy="503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F6DD75C-E976-4139-9B0F-B704D0EB632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892000" y="1841200"/>
                <a:ext cx="20412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F87F385-4BD1-4142-9F17-924D18A921EC}"/>
                  </a:ext>
                </a:extLst>
              </p14:cNvPr>
              <p14:cNvContentPartPr/>
              <p14:nvPr/>
            </p14:nvContentPartPr>
            <p14:xfrm>
              <a:off x="3982440" y="1899880"/>
              <a:ext cx="14760" cy="331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F87F385-4BD1-4142-9F17-924D18A921E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964440" y="1881880"/>
                <a:ext cx="504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8BBD961-2F50-4382-BCE2-386844A23C4B}"/>
                  </a:ext>
                </a:extLst>
              </p14:cNvPr>
              <p14:cNvContentPartPr/>
              <p14:nvPr/>
            </p14:nvContentPartPr>
            <p14:xfrm>
              <a:off x="4754280" y="1790800"/>
              <a:ext cx="334440" cy="679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8BBD961-2F50-4382-BCE2-386844A23C4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736280" y="1772800"/>
                <a:ext cx="37008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4AFCE59-9533-4C0E-8D4A-70C365D99D85}"/>
                  </a:ext>
                </a:extLst>
              </p14:cNvPr>
              <p14:cNvContentPartPr/>
              <p14:nvPr/>
            </p14:nvContentPartPr>
            <p14:xfrm>
              <a:off x="4001880" y="2082400"/>
              <a:ext cx="369720" cy="193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4AFCE59-9533-4C0E-8D4A-70C365D99D8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984240" y="2064727"/>
                <a:ext cx="40536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8BCB41D-C618-410D-B164-69576B59713C}"/>
                  </a:ext>
                </a:extLst>
              </p14:cNvPr>
              <p14:cNvContentPartPr/>
              <p14:nvPr/>
            </p14:nvContentPartPr>
            <p14:xfrm>
              <a:off x="5221920" y="2078800"/>
              <a:ext cx="249480" cy="342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8BCB41D-C618-410D-B164-69576B59713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203920" y="2061160"/>
                <a:ext cx="2851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7C8C42E-800B-4561-9167-C8E3689C0EAA}"/>
                  </a:ext>
                </a:extLst>
              </p14:cNvPr>
              <p14:cNvContentPartPr/>
              <p14:nvPr/>
            </p14:nvContentPartPr>
            <p14:xfrm>
              <a:off x="5232000" y="2204800"/>
              <a:ext cx="226800" cy="223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7C8C42E-800B-4561-9167-C8E3689C0EA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14000" y="2187160"/>
                <a:ext cx="2624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42A9071-C6CA-4D9F-8A2E-91BB50479615}"/>
                  </a:ext>
                </a:extLst>
              </p14:cNvPr>
              <p14:cNvContentPartPr/>
              <p14:nvPr/>
            </p14:nvContentPartPr>
            <p14:xfrm>
              <a:off x="5657160" y="1895920"/>
              <a:ext cx="246240" cy="3106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42A9071-C6CA-4D9F-8A2E-91BB5047961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639160" y="1877920"/>
                <a:ext cx="28188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4927D8E-FAD9-4C6D-8D9A-9BB576B8B188}"/>
                  </a:ext>
                </a:extLst>
              </p14:cNvPr>
              <p14:cNvContentPartPr/>
              <p14:nvPr/>
            </p14:nvContentPartPr>
            <p14:xfrm>
              <a:off x="6066120" y="2041720"/>
              <a:ext cx="87120" cy="1436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4927D8E-FAD9-4C6D-8D9A-9BB576B8B18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048120" y="2024080"/>
                <a:ext cx="1227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169FC58-7B5B-485D-B933-EA3036C6550B}"/>
                  </a:ext>
                </a:extLst>
              </p14:cNvPr>
              <p14:cNvContentPartPr/>
              <p14:nvPr/>
            </p14:nvContentPartPr>
            <p14:xfrm>
              <a:off x="7690440" y="1868920"/>
              <a:ext cx="1299600" cy="3636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169FC58-7B5B-485D-B933-EA3036C6550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672800" y="1851280"/>
                <a:ext cx="133524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120FFF9-D5E7-44EB-8C67-F205D285B544}"/>
                  </a:ext>
                </a:extLst>
              </p14:cNvPr>
              <p14:cNvContentPartPr/>
              <p14:nvPr/>
            </p14:nvContentPartPr>
            <p14:xfrm>
              <a:off x="7386240" y="1980880"/>
              <a:ext cx="139320" cy="1861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120FFF9-D5E7-44EB-8C67-F205D285B54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368240" y="1962880"/>
                <a:ext cx="1749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6B5AD6A5-347C-434F-B48F-088B32D80542}"/>
                  </a:ext>
                </a:extLst>
              </p14:cNvPr>
              <p14:cNvContentPartPr/>
              <p14:nvPr/>
            </p14:nvContentPartPr>
            <p14:xfrm>
              <a:off x="6278520" y="1909600"/>
              <a:ext cx="997560" cy="2944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6B5AD6A5-347C-434F-B48F-088B32D8054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260880" y="1891960"/>
                <a:ext cx="1033200" cy="33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5674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FD89416-9616-4E7E-8E95-708782EA8D51}"/>
                  </a:ext>
                </a:extLst>
              </p14:cNvPr>
              <p14:cNvContentPartPr/>
              <p14:nvPr/>
            </p14:nvContentPartPr>
            <p14:xfrm>
              <a:off x="172200" y="192760"/>
              <a:ext cx="1433160" cy="41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FD89416-9616-4E7E-8E95-708782EA8D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560" y="175120"/>
                <a:ext cx="146880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BC83C0-8E04-43AF-89AA-41373EA90A88}"/>
                  </a:ext>
                </a:extLst>
              </p14:cNvPr>
              <p14:cNvContentPartPr/>
              <p14:nvPr/>
            </p14:nvContentPartPr>
            <p14:xfrm>
              <a:off x="1879320" y="300760"/>
              <a:ext cx="308880" cy="268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BC83C0-8E04-43AF-89AA-41373EA90A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1320" y="282760"/>
                <a:ext cx="3445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2BAD4EC-B074-4A69-8E8D-A8CB5B0D7FC3}"/>
                  </a:ext>
                </a:extLst>
              </p14:cNvPr>
              <p14:cNvContentPartPr/>
              <p14:nvPr/>
            </p14:nvContentPartPr>
            <p14:xfrm>
              <a:off x="2370000" y="358360"/>
              <a:ext cx="119160" cy="169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2BAD4EC-B074-4A69-8E8D-A8CB5B0D7F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52000" y="340360"/>
                <a:ext cx="1548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99550FD-CBFD-4EED-9AF7-D5561AFA1A27}"/>
                  </a:ext>
                </a:extLst>
              </p14:cNvPr>
              <p14:cNvContentPartPr/>
              <p14:nvPr/>
            </p14:nvContentPartPr>
            <p14:xfrm>
              <a:off x="2610840" y="24352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99550FD-CBFD-4EED-9AF7-D5561AFA1A2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92840" y="225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4B2C337-2CF3-4701-AD39-B523D6B7B277}"/>
                  </a:ext>
                </a:extLst>
              </p14:cNvPr>
              <p14:cNvContentPartPr/>
              <p14:nvPr/>
            </p14:nvContentPartPr>
            <p14:xfrm>
              <a:off x="2628480" y="391120"/>
              <a:ext cx="302400" cy="148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4B2C337-2CF3-4701-AD39-B523D6B7B27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10459" y="373523"/>
                <a:ext cx="338082" cy="183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E7D29EA-1AD0-4B2D-B7E5-B91E6CA3665F}"/>
                  </a:ext>
                </a:extLst>
              </p14:cNvPr>
              <p14:cNvContentPartPr/>
              <p14:nvPr/>
            </p14:nvContentPartPr>
            <p14:xfrm>
              <a:off x="4460160" y="264040"/>
              <a:ext cx="219960" cy="301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E7D29EA-1AD0-4B2D-B7E5-B91E6CA3665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42160" y="246040"/>
                <a:ext cx="25560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BB2FE68-F581-4D9E-A5A2-735EB24D86C6}"/>
                  </a:ext>
                </a:extLst>
              </p14:cNvPr>
              <p14:cNvContentPartPr/>
              <p14:nvPr/>
            </p14:nvContentPartPr>
            <p14:xfrm>
              <a:off x="4094040" y="284200"/>
              <a:ext cx="198360" cy="306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BB2FE68-F581-4D9E-A5A2-735EB24D86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6400" y="266560"/>
                <a:ext cx="23400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92587A7-12A2-468F-B215-CDD174E0B29E}"/>
                  </a:ext>
                </a:extLst>
              </p14:cNvPr>
              <p14:cNvContentPartPr/>
              <p14:nvPr/>
            </p14:nvContentPartPr>
            <p14:xfrm>
              <a:off x="4794240" y="355120"/>
              <a:ext cx="102600" cy="144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92587A7-12A2-468F-B215-CDD174E0B2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6600" y="337480"/>
                <a:ext cx="1382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92E4937-8F24-45C3-9AD4-0078DE074819}"/>
                  </a:ext>
                </a:extLst>
              </p14:cNvPr>
              <p14:cNvContentPartPr/>
              <p14:nvPr/>
            </p14:nvContentPartPr>
            <p14:xfrm>
              <a:off x="6522600" y="360160"/>
              <a:ext cx="208440" cy="15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92E4937-8F24-45C3-9AD4-0078DE0748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04600" y="342160"/>
                <a:ext cx="2440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EE48A21-2F45-4D8D-90BF-BA42497C3465}"/>
                  </a:ext>
                </a:extLst>
              </p14:cNvPr>
              <p14:cNvContentPartPr/>
              <p14:nvPr/>
            </p14:nvContentPartPr>
            <p14:xfrm>
              <a:off x="6542760" y="446560"/>
              <a:ext cx="215640" cy="12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EE48A21-2F45-4D8D-90BF-BA42497C346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25120" y="428920"/>
                <a:ext cx="2512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F1A9272-CC2B-4141-AB9A-09D7989983D6}"/>
                  </a:ext>
                </a:extLst>
              </p14:cNvPr>
              <p14:cNvContentPartPr/>
              <p14:nvPr/>
            </p14:nvContentPartPr>
            <p14:xfrm>
              <a:off x="6926880" y="223360"/>
              <a:ext cx="297000" cy="277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F1A9272-CC2B-4141-AB9A-09D7989983D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09240" y="205360"/>
                <a:ext cx="33264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C0F323-2D29-49B7-A98A-42BBA2B534AA}"/>
                  </a:ext>
                </a:extLst>
              </p14:cNvPr>
              <p14:cNvContentPartPr/>
              <p14:nvPr/>
            </p14:nvContentPartPr>
            <p14:xfrm>
              <a:off x="7321080" y="294280"/>
              <a:ext cx="156960" cy="191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C0F323-2D29-49B7-A98A-42BBA2B534A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03080" y="276640"/>
                <a:ext cx="1926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9BE3C7D-C7E2-4D25-98CF-8C56453DCBB7}"/>
                  </a:ext>
                </a:extLst>
              </p14:cNvPr>
              <p14:cNvContentPartPr/>
              <p14:nvPr/>
            </p14:nvContentPartPr>
            <p14:xfrm>
              <a:off x="3033120" y="202840"/>
              <a:ext cx="890280" cy="351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9BE3C7D-C7E2-4D25-98CF-8C56453DCBB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15120" y="185200"/>
                <a:ext cx="92592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F99A5FB-AF5D-464F-B849-FDC957F00D9F}"/>
                  </a:ext>
                </a:extLst>
              </p14:cNvPr>
              <p14:cNvContentPartPr/>
              <p14:nvPr/>
            </p14:nvContentPartPr>
            <p14:xfrm>
              <a:off x="5007000" y="172600"/>
              <a:ext cx="1283040" cy="343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F99A5FB-AF5D-464F-B849-FDC957F00D9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89360" y="154600"/>
                <a:ext cx="13186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1F0E2A2-97FB-4CF8-80BB-B1392A839848}"/>
                  </a:ext>
                </a:extLst>
              </p14:cNvPr>
              <p14:cNvContentPartPr/>
              <p14:nvPr/>
            </p14:nvContentPartPr>
            <p14:xfrm>
              <a:off x="7605480" y="202840"/>
              <a:ext cx="678960" cy="284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1F0E2A2-97FB-4CF8-80BB-B1392A83984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87490" y="185200"/>
                <a:ext cx="714581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D31F42A-F337-4BCC-A44F-9EDC81A3FFA9}"/>
                  </a:ext>
                </a:extLst>
              </p14:cNvPr>
              <p14:cNvContentPartPr/>
              <p14:nvPr/>
            </p14:nvContentPartPr>
            <p14:xfrm>
              <a:off x="8391720" y="152080"/>
              <a:ext cx="538920" cy="4327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D31F42A-F337-4BCC-A44F-9EDC81A3FFA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374068" y="134440"/>
                <a:ext cx="574584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CD3848-9611-45ED-B961-BD01F190E415}"/>
                  </a:ext>
                </a:extLst>
              </p14:cNvPr>
              <p14:cNvContentPartPr/>
              <p14:nvPr/>
            </p14:nvContentPartPr>
            <p14:xfrm>
              <a:off x="271560" y="690640"/>
              <a:ext cx="1250280" cy="398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CD3848-9611-45ED-B961-BD01F190E41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3915" y="672640"/>
                <a:ext cx="128593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1D6691-463E-4E3A-8083-A8A9DD0ACC0A}"/>
                  </a:ext>
                </a:extLst>
              </p14:cNvPr>
              <p14:cNvContentPartPr/>
              <p14:nvPr/>
            </p14:nvContentPartPr>
            <p14:xfrm>
              <a:off x="2069400" y="890440"/>
              <a:ext cx="767880" cy="28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1D6691-463E-4E3A-8083-A8A9DD0ACC0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51760" y="872800"/>
                <a:ext cx="803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E3443DF-219E-4181-BD91-A6008EC7E06C}"/>
                  </a:ext>
                </a:extLst>
              </p14:cNvPr>
              <p14:cNvContentPartPr/>
              <p14:nvPr/>
            </p14:nvContentPartPr>
            <p14:xfrm>
              <a:off x="3043200" y="820960"/>
              <a:ext cx="920160" cy="418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E3443DF-219E-4181-BD91-A6008EC7E06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25200" y="803320"/>
                <a:ext cx="95580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94E5D4-9D2F-4B89-9A44-9A3522A83FDE}"/>
                  </a:ext>
                </a:extLst>
              </p14:cNvPr>
              <p14:cNvContentPartPr/>
              <p14:nvPr/>
            </p14:nvContentPartPr>
            <p14:xfrm>
              <a:off x="4134720" y="690640"/>
              <a:ext cx="811800" cy="504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94E5D4-9D2F-4B89-9A44-9A3522A83FD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17080" y="672653"/>
                <a:ext cx="847440" cy="539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009281-D63F-46C5-950E-79E3EE383FF3}"/>
                  </a:ext>
                </a:extLst>
              </p14:cNvPr>
              <p14:cNvContentPartPr/>
              <p14:nvPr/>
            </p14:nvContentPartPr>
            <p14:xfrm>
              <a:off x="5793960" y="805840"/>
              <a:ext cx="241200" cy="489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009281-D63F-46C5-950E-79E3EE383FF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75960" y="788200"/>
                <a:ext cx="27684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7C14F05-19C7-4EE6-B02C-A7BC8E475E8E}"/>
                  </a:ext>
                </a:extLst>
              </p14:cNvPr>
              <p14:cNvContentPartPr/>
              <p14:nvPr/>
            </p14:nvContentPartPr>
            <p14:xfrm>
              <a:off x="6156480" y="935080"/>
              <a:ext cx="224280" cy="30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7C14F05-19C7-4EE6-B02C-A7BC8E475E8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38840" y="917080"/>
                <a:ext cx="2599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A6DDE9A-4278-4A13-BF7D-19B8BEE0F5DA}"/>
                  </a:ext>
                </a:extLst>
              </p14:cNvPr>
              <p14:cNvContentPartPr/>
              <p14:nvPr/>
            </p14:nvContentPartPr>
            <p14:xfrm>
              <a:off x="6197160" y="1045960"/>
              <a:ext cx="244440" cy="16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A6DDE9A-4278-4A13-BF7D-19B8BEE0F5D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179520" y="1028320"/>
                <a:ext cx="280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8A3E282-1E9D-4D86-BFC1-96E6FA45947D}"/>
                  </a:ext>
                </a:extLst>
              </p14:cNvPr>
              <p14:cNvContentPartPr/>
              <p14:nvPr/>
            </p14:nvContentPartPr>
            <p14:xfrm>
              <a:off x="5265480" y="741040"/>
              <a:ext cx="170280" cy="547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8A3E282-1E9D-4D86-BFC1-96E6FA45947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47840" y="723400"/>
                <a:ext cx="205920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0B7C2C1-04AE-454E-9291-FC2AD7980AA7}"/>
                  </a:ext>
                </a:extLst>
              </p14:cNvPr>
              <p14:cNvContentPartPr/>
              <p14:nvPr/>
            </p14:nvContentPartPr>
            <p14:xfrm>
              <a:off x="6674880" y="626560"/>
              <a:ext cx="2003400" cy="5864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0B7C2C1-04AE-454E-9291-FC2AD7980AA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657240" y="608560"/>
                <a:ext cx="203904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CBF5267-B89B-4FC5-951E-36451EE3C7CA}"/>
                  </a:ext>
                </a:extLst>
              </p14:cNvPr>
              <p14:cNvContentPartPr/>
              <p14:nvPr/>
            </p14:nvContentPartPr>
            <p14:xfrm>
              <a:off x="8021640" y="726280"/>
              <a:ext cx="116640" cy="180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CBF5267-B89B-4FC5-951E-36451EE3C7C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04000" y="708280"/>
                <a:ext cx="1522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24FD6DB-A200-4C3D-8B5F-350075316DAF}"/>
                  </a:ext>
                </a:extLst>
              </p14:cNvPr>
              <p14:cNvContentPartPr/>
              <p14:nvPr/>
            </p14:nvContentPartPr>
            <p14:xfrm>
              <a:off x="2580240" y="1533760"/>
              <a:ext cx="1187280" cy="183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24FD6DB-A200-4C3D-8B5F-350075316DA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62600" y="1516120"/>
                <a:ext cx="12229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764C40D-AF3F-4A3D-B294-249FA4D8AD8A}"/>
                  </a:ext>
                </a:extLst>
              </p14:cNvPr>
              <p14:cNvContentPartPr/>
              <p14:nvPr/>
            </p14:nvContentPartPr>
            <p14:xfrm>
              <a:off x="1503120" y="1360960"/>
              <a:ext cx="864000" cy="351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764C40D-AF3F-4A3D-B294-249FA4D8AD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485480" y="1343320"/>
                <a:ext cx="89964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2D0BD03-0CB8-44AF-8B05-EF0D55961201}"/>
                  </a:ext>
                </a:extLst>
              </p14:cNvPr>
              <p14:cNvContentPartPr/>
              <p14:nvPr/>
            </p14:nvContentPartPr>
            <p14:xfrm>
              <a:off x="4205280" y="1472920"/>
              <a:ext cx="708480" cy="194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2D0BD03-0CB8-44AF-8B05-EF0D5596120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187640" y="1455247"/>
                <a:ext cx="744120" cy="230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343B528-FE05-42A0-A129-5A2715AD0865}"/>
                  </a:ext>
                </a:extLst>
              </p14:cNvPr>
              <p14:cNvContentPartPr/>
              <p14:nvPr/>
            </p14:nvContentPartPr>
            <p14:xfrm>
              <a:off x="6532320" y="1299760"/>
              <a:ext cx="1259640" cy="418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343B528-FE05-42A0-A129-5A2715AD086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14675" y="1282120"/>
                <a:ext cx="129529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BF68BF8-7C74-4BE1-8D26-971DF73F5D6D}"/>
                  </a:ext>
                </a:extLst>
              </p14:cNvPr>
              <p14:cNvContentPartPr/>
              <p14:nvPr/>
            </p14:nvContentPartPr>
            <p14:xfrm>
              <a:off x="5304360" y="1503520"/>
              <a:ext cx="954360" cy="173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BF68BF8-7C74-4BE1-8D26-971DF73F5D6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286367" y="1485520"/>
                <a:ext cx="989987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4EB72E0-98CF-4E53-B95E-E56FA8DCBEE9}"/>
                  </a:ext>
                </a:extLst>
              </p14:cNvPr>
              <p14:cNvContentPartPr/>
              <p14:nvPr/>
            </p14:nvContentPartPr>
            <p14:xfrm>
              <a:off x="8046120" y="1330720"/>
              <a:ext cx="709200" cy="338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4EB72E0-98CF-4E53-B95E-E56FA8DCBEE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28480" y="1312720"/>
                <a:ext cx="74484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7500E0F-D8ED-4F4A-9135-67B65C9E2F2E}"/>
                  </a:ext>
                </a:extLst>
              </p14:cNvPr>
              <p14:cNvContentPartPr/>
              <p14:nvPr/>
            </p14:nvContentPartPr>
            <p14:xfrm>
              <a:off x="374160" y="1828240"/>
              <a:ext cx="1665720" cy="351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7500E0F-D8ED-4F4A-9135-67B65C9E2F2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6156" y="1810600"/>
                <a:ext cx="1701368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BA235E6-6C54-4480-B8AA-0E9B0613F7B0}"/>
                  </a:ext>
                </a:extLst>
              </p14:cNvPr>
              <p14:cNvContentPartPr/>
              <p14:nvPr/>
            </p14:nvContentPartPr>
            <p14:xfrm>
              <a:off x="2387280" y="1912480"/>
              <a:ext cx="299160" cy="2970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BA235E6-6C54-4480-B8AA-0E9B0613F7B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369280" y="1894840"/>
                <a:ext cx="3348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4C0B4AA-9CFD-4A20-8ABF-D63B2394D18F}"/>
                  </a:ext>
                </a:extLst>
              </p14:cNvPr>
              <p14:cNvContentPartPr/>
              <p14:nvPr/>
            </p14:nvContentPartPr>
            <p14:xfrm>
              <a:off x="3271080" y="1917880"/>
              <a:ext cx="285120" cy="3978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4C0B4AA-9CFD-4A20-8ABF-D63B2394D18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53440" y="1899880"/>
                <a:ext cx="32076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F6DD75C-E976-4139-9B0F-B704D0EB6325}"/>
                  </a:ext>
                </a:extLst>
              </p14:cNvPr>
              <p14:cNvContentPartPr/>
              <p14:nvPr/>
            </p14:nvContentPartPr>
            <p14:xfrm>
              <a:off x="2910000" y="1859200"/>
              <a:ext cx="168480" cy="503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F6DD75C-E976-4139-9B0F-B704D0EB632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892000" y="1841200"/>
                <a:ext cx="20412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F87F385-4BD1-4142-9F17-924D18A921EC}"/>
                  </a:ext>
                </a:extLst>
              </p14:cNvPr>
              <p14:cNvContentPartPr/>
              <p14:nvPr/>
            </p14:nvContentPartPr>
            <p14:xfrm>
              <a:off x="3982440" y="1899880"/>
              <a:ext cx="14760" cy="331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F87F385-4BD1-4142-9F17-924D18A921E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964440" y="1881880"/>
                <a:ext cx="504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8BBD961-2F50-4382-BCE2-386844A23C4B}"/>
                  </a:ext>
                </a:extLst>
              </p14:cNvPr>
              <p14:cNvContentPartPr/>
              <p14:nvPr/>
            </p14:nvContentPartPr>
            <p14:xfrm>
              <a:off x="4754280" y="1790800"/>
              <a:ext cx="334440" cy="679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8BBD961-2F50-4382-BCE2-386844A23C4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736280" y="1772800"/>
                <a:ext cx="37008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4AFCE59-9533-4C0E-8D4A-70C365D99D85}"/>
                  </a:ext>
                </a:extLst>
              </p14:cNvPr>
              <p14:cNvContentPartPr/>
              <p14:nvPr/>
            </p14:nvContentPartPr>
            <p14:xfrm>
              <a:off x="4001880" y="2082400"/>
              <a:ext cx="369720" cy="193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4AFCE59-9533-4C0E-8D4A-70C365D99D8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984240" y="2064727"/>
                <a:ext cx="40536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8BCB41D-C618-410D-B164-69576B59713C}"/>
                  </a:ext>
                </a:extLst>
              </p14:cNvPr>
              <p14:cNvContentPartPr/>
              <p14:nvPr/>
            </p14:nvContentPartPr>
            <p14:xfrm>
              <a:off x="5221920" y="2078800"/>
              <a:ext cx="249480" cy="342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8BCB41D-C618-410D-B164-69576B59713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203920" y="2061160"/>
                <a:ext cx="2851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7C8C42E-800B-4561-9167-C8E3689C0EAA}"/>
                  </a:ext>
                </a:extLst>
              </p14:cNvPr>
              <p14:cNvContentPartPr/>
              <p14:nvPr/>
            </p14:nvContentPartPr>
            <p14:xfrm>
              <a:off x="5232000" y="2204800"/>
              <a:ext cx="226800" cy="223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7C8C42E-800B-4561-9167-C8E3689C0EA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14000" y="2187160"/>
                <a:ext cx="2624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42A9071-C6CA-4D9F-8A2E-91BB50479615}"/>
                  </a:ext>
                </a:extLst>
              </p14:cNvPr>
              <p14:cNvContentPartPr/>
              <p14:nvPr/>
            </p14:nvContentPartPr>
            <p14:xfrm>
              <a:off x="5657160" y="1895920"/>
              <a:ext cx="246240" cy="3106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42A9071-C6CA-4D9F-8A2E-91BB5047961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639160" y="1877920"/>
                <a:ext cx="28188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4927D8E-FAD9-4C6D-8D9A-9BB576B8B188}"/>
                  </a:ext>
                </a:extLst>
              </p14:cNvPr>
              <p14:cNvContentPartPr/>
              <p14:nvPr/>
            </p14:nvContentPartPr>
            <p14:xfrm>
              <a:off x="6066120" y="2041720"/>
              <a:ext cx="87120" cy="1436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4927D8E-FAD9-4C6D-8D9A-9BB576B8B18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048120" y="2024080"/>
                <a:ext cx="1227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169FC58-7B5B-485D-B933-EA3036C6550B}"/>
                  </a:ext>
                </a:extLst>
              </p14:cNvPr>
              <p14:cNvContentPartPr/>
              <p14:nvPr/>
            </p14:nvContentPartPr>
            <p14:xfrm>
              <a:off x="7690440" y="1868920"/>
              <a:ext cx="1299600" cy="3636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169FC58-7B5B-485D-B933-EA3036C6550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672800" y="1851280"/>
                <a:ext cx="133524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120FFF9-D5E7-44EB-8C67-F205D285B544}"/>
                  </a:ext>
                </a:extLst>
              </p14:cNvPr>
              <p14:cNvContentPartPr/>
              <p14:nvPr/>
            </p14:nvContentPartPr>
            <p14:xfrm>
              <a:off x="7386240" y="1980880"/>
              <a:ext cx="139320" cy="1861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120FFF9-D5E7-44EB-8C67-F205D285B54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368240" y="1962880"/>
                <a:ext cx="1749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6B5AD6A5-347C-434F-B48F-088B32D80542}"/>
                  </a:ext>
                </a:extLst>
              </p14:cNvPr>
              <p14:cNvContentPartPr/>
              <p14:nvPr/>
            </p14:nvContentPartPr>
            <p14:xfrm>
              <a:off x="6278520" y="1909600"/>
              <a:ext cx="997560" cy="2944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6B5AD6A5-347C-434F-B48F-088B32D8054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260880" y="1891960"/>
                <a:ext cx="103320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F96CA70-1C0F-4EFC-8749-D413420DDF25}"/>
                  </a:ext>
                </a:extLst>
              </p14:cNvPr>
              <p14:cNvContentPartPr/>
              <p14:nvPr/>
            </p14:nvContentPartPr>
            <p14:xfrm>
              <a:off x="435360" y="2316040"/>
              <a:ext cx="721440" cy="705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F96CA70-1C0F-4EFC-8749-D413420DDF2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17720" y="2298040"/>
                <a:ext cx="757080" cy="74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8A2401E-A8BE-4BD1-8D87-9CF99A1D8A54}"/>
                  </a:ext>
                </a:extLst>
              </p14:cNvPr>
              <p14:cNvContentPartPr/>
              <p14:nvPr/>
            </p14:nvContentPartPr>
            <p14:xfrm>
              <a:off x="1564320" y="2468320"/>
              <a:ext cx="696240" cy="396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8A2401E-A8BE-4BD1-8D87-9CF99A1D8A5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46320" y="2450680"/>
                <a:ext cx="7318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B0D9BB4-646C-4635-ACFA-1372E3DB8F55}"/>
                  </a:ext>
                </a:extLst>
              </p14:cNvPr>
              <p14:cNvContentPartPr/>
              <p14:nvPr/>
            </p14:nvContentPartPr>
            <p14:xfrm>
              <a:off x="2593560" y="2509000"/>
              <a:ext cx="1523160" cy="366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B0D9BB4-646C-4635-ACFA-1372E3DB8F5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575920" y="2491360"/>
                <a:ext cx="155880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2AB42A9-2DCD-4C23-B00E-FE58DAF5F9E2}"/>
                  </a:ext>
                </a:extLst>
              </p14:cNvPr>
              <p14:cNvContentPartPr/>
              <p14:nvPr/>
            </p14:nvContentPartPr>
            <p14:xfrm>
              <a:off x="4228320" y="2627440"/>
              <a:ext cx="133920" cy="187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2AB42A9-2DCD-4C23-B00E-FE58DAF5F9E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210320" y="2609800"/>
                <a:ext cx="1695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677F182-9775-4610-839E-4A0827031AF0}"/>
                  </a:ext>
                </a:extLst>
              </p14:cNvPr>
              <p14:cNvContentPartPr/>
              <p14:nvPr/>
            </p14:nvContentPartPr>
            <p14:xfrm>
              <a:off x="4803600" y="2619880"/>
              <a:ext cx="348840" cy="306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677F182-9775-4610-839E-4A0827031AF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785600" y="2602240"/>
                <a:ext cx="38448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56A2D81-8F4D-4C6B-A93D-BADBD158A08A}"/>
                  </a:ext>
                </a:extLst>
              </p14:cNvPr>
              <p14:cNvContentPartPr/>
              <p14:nvPr/>
            </p14:nvContentPartPr>
            <p14:xfrm>
              <a:off x="5787120" y="2591440"/>
              <a:ext cx="286200" cy="538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56A2D81-8F4D-4C6B-A93D-BADBD158A08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769120" y="2573440"/>
                <a:ext cx="32184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EBF6322-9C36-425E-ADD0-DF83CD7475C0}"/>
                  </a:ext>
                </a:extLst>
              </p14:cNvPr>
              <p14:cNvContentPartPr/>
              <p14:nvPr/>
            </p14:nvContentPartPr>
            <p14:xfrm>
              <a:off x="5415600" y="2559760"/>
              <a:ext cx="157680" cy="552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EBF6322-9C36-425E-ADD0-DF83CD7475C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397960" y="2542120"/>
                <a:ext cx="19332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222BF4B-9A27-4984-B5D7-83C9C49310CF}"/>
                  </a:ext>
                </a:extLst>
              </p14:cNvPr>
              <p14:cNvContentPartPr/>
              <p14:nvPr/>
            </p14:nvContentPartPr>
            <p14:xfrm>
              <a:off x="6341520" y="2793760"/>
              <a:ext cx="8640" cy="74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222BF4B-9A27-4984-B5D7-83C9C49310C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323880" y="2775760"/>
                <a:ext cx="442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1FE6870-3358-4ECD-8940-3AA6CE0A6576}"/>
                  </a:ext>
                </a:extLst>
              </p14:cNvPr>
              <p14:cNvContentPartPr/>
              <p14:nvPr/>
            </p14:nvContentPartPr>
            <p14:xfrm>
              <a:off x="6339360" y="2570200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1FE6870-3358-4ECD-8940-3AA6CE0A65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21360" y="2552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657EC42-4A92-4ACF-B70D-4D152DBA3783}"/>
                  </a:ext>
                </a:extLst>
              </p14:cNvPr>
              <p14:cNvContentPartPr/>
              <p14:nvPr/>
            </p14:nvContentPartPr>
            <p14:xfrm>
              <a:off x="6471480" y="2761000"/>
              <a:ext cx="191160" cy="1245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657EC42-4A92-4ACF-B70D-4D152DBA378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453480" y="2743000"/>
                <a:ext cx="2268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BA27232-159B-484A-AF9C-9865D970B764}"/>
                  </a:ext>
                </a:extLst>
              </p14:cNvPr>
              <p14:cNvContentPartPr/>
              <p14:nvPr/>
            </p14:nvContentPartPr>
            <p14:xfrm>
              <a:off x="695280" y="3241240"/>
              <a:ext cx="766440" cy="6750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BA27232-159B-484A-AF9C-9865D970B76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77288" y="3223240"/>
                <a:ext cx="802063" cy="7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58BF7F4-DD2C-4CE2-B4C1-48A9BED95307}"/>
                  </a:ext>
                </a:extLst>
              </p14:cNvPr>
              <p14:cNvContentPartPr/>
              <p14:nvPr/>
            </p14:nvContentPartPr>
            <p14:xfrm>
              <a:off x="1807320" y="3416920"/>
              <a:ext cx="245520" cy="312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58BF7F4-DD2C-4CE2-B4C1-48A9BED9530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789680" y="3398920"/>
                <a:ext cx="2811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DD546BB-2158-4A9C-8F35-B8090819403D}"/>
                  </a:ext>
                </a:extLst>
              </p14:cNvPr>
              <p14:cNvContentPartPr/>
              <p14:nvPr/>
            </p14:nvContentPartPr>
            <p14:xfrm>
              <a:off x="2266320" y="3518080"/>
              <a:ext cx="161640" cy="2106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DD546BB-2158-4A9C-8F35-B8090819403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248680" y="3500440"/>
                <a:ext cx="1972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A227B12-966E-4DCB-9A9C-D9AF05EA26BD}"/>
                  </a:ext>
                </a:extLst>
              </p14:cNvPr>
              <p14:cNvContentPartPr/>
              <p14:nvPr/>
            </p14:nvContentPartPr>
            <p14:xfrm>
              <a:off x="2572320" y="3352480"/>
              <a:ext cx="1950480" cy="4687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A227B12-966E-4DCB-9A9C-D9AF05EA26B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554320" y="3334480"/>
                <a:ext cx="1986120" cy="50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511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A78CB89-8666-47CA-8F2F-6E87665B0881}"/>
                  </a:ext>
                </a:extLst>
              </p14:cNvPr>
              <p14:cNvContentPartPr/>
              <p14:nvPr/>
            </p14:nvContentPartPr>
            <p14:xfrm>
              <a:off x="7577760" y="19600"/>
              <a:ext cx="1220400" cy="63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A78CB89-8666-47CA-8F2F-6E87665B08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9760" y="1600"/>
                <a:ext cx="125604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C306FB8-3FEE-4B69-8009-978D6457BCBB}"/>
                  </a:ext>
                </a:extLst>
              </p14:cNvPr>
              <p14:cNvContentPartPr/>
              <p14:nvPr/>
            </p14:nvContentPartPr>
            <p14:xfrm>
              <a:off x="497640" y="345040"/>
              <a:ext cx="18360" cy="264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C306FB8-3FEE-4B69-8009-978D6457BC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640" y="327040"/>
                <a:ext cx="540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5B0066D-9159-47AF-ACF9-3ACC07181273}"/>
                  </a:ext>
                </a:extLst>
              </p14:cNvPr>
              <p14:cNvContentPartPr/>
              <p14:nvPr/>
            </p14:nvContentPartPr>
            <p14:xfrm>
              <a:off x="304320" y="323800"/>
              <a:ext cx="303840" cy="7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5B0066D-9159-47AF-ACF9-3ACC071812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6680" y="305800"/>
                <a:ext cx="3394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550F20D-9A6B-4CBA-8421-1C7B564D0F32}"/>
                  </a:ext>
                </a:extLst>
              </p14:cNvPr>
              <p14:cNvContentPartPr/>
              <p14:nvPr/>
            </p14:nvContentPartPr>
            <p14:xfrm>
              <a:off x="693840" y="417760"/>
              <a:ext cx="138960" cy="163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550F20D-9A6B-4CBA-8421-1C7B564D0F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5840" y="399760"/>
                <a:ext cx="1746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2E83568-FDF6-4959-B80A-7F67AC58B474}"/>
                  </a:ext>
                </a:extLst>
              </p14:cNvPr>
              <p14:cNvContentPartPr/>
              <p14:nvPr/>
            </p14:nvContentPartPr>
            <p14:xfrm>
              <a:off x="881400" y="201040"/>
              <a:ext cx="241560" cy="347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2E83568-FDF6-4959-B80A-7F67AC58B4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3400" y="183400"/>
                <a:ext cx="27720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99C934D-2C6E-4B8F-BB25-9E8D4A79192D}"/>
                  </a:ext>
                </a:extLst>
              </p14:cNvPr>
              <p14:cNvContentPartPr/>
              <p14:nvPr/>
            </p14:nvContentPartPr>
            <p14:xfrm>
              <a:off x="1095600" y="390040"/>
              <a:ext cx="509400" cy="412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99C934D-2C6E-4B8F-BB25-9E8D4A7919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7960" y="372040"/>
                <a:ext cx="54504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03DA28-B165-4EF5-8477-20EC189AEE4F}"/>
                  </a:ext>
                </a:extLst>
              </p14:cNvPr>
              <p14:cNvContentPartPr/>
              <p14:nvPr/>
            </p14:nvContentPartPr>
            <p14:xfrm>
              <a:off x="426360" y="599920"/>
              <a:ext cx="1273680" cy="182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03DA28-B165-4EF5-8477-20EC189AEE4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8720" y="582280"/>
                <a:ext cx="13093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F41AE90-91D3-4D9A-8DD7-48FE6E9D109A}"/>
                  </a:ext>
                </a:extLst>
              </p14:cNvPr>
              <p14:cNvContentPartPr/>
              <p14:nvPr/>
            </p14:nvContentPartPr>
            <p14:xfrm>
              <a:off x="2082360" y="232360"/>
              <a:ext cx="620280" cy="425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F41AE90-91D3-4D9A-8DD7-48FE6E9D1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4360" y="214360"/>
                <a:ext cx="65592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5B3B0EB-5849-4442-9F76-C0C6EC1F5212}"/>
                  </a:ext>
                </a:extLst>
              </p14:cNvPr>
              <p14:cNvContentPartPr/>
              <p14:nvPr/>
            </p14:nvContentPartPr>
            <p14:xfrm>
              <a:off x="389640" y="1064320"/>
              <a:ext cx="2442600" cy="620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5B3B0EB-5849-4442-9F76-C0C6EC1F521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1640" y="1046690"/>
                <a:ext cx="2478240" cy="655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BE56957-0768-4A4F-8D05-8FD42D94D01E}"/>
                  </a:ext>
                </a:extLst>
              </p14:cNvPr>
              <p14:cNvContentPartPr/>
              <p14:nvPr/>
            </p14:nvContentPartPr>
            <p14:xfrm>
              <a:off x="3169200" y="903760"/>
              <a:ext cx="1807200" cy="907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BE56957-0768-4A4F-8D05-8FD42D94D01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51556" y="885760"/>
                <a:ext cx="1842847" cy="9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4E821C9-5FB3-4F6C-B287-449F51D5A2C8}"/>
                  </a:ext>
                </a:extLst>
              </p14:cNvPr>
              <p14:cNvContentPartPr/>
              <p14:nvPr/>
            </p14:nvContentPartPr>
            <p14:xfrm>
              <a:off x="5329560" y="829240"/>
              <a:ext cx="716760" cy="625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4E821C9-5FB3-4F6C-B287-449F51D5A2C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11560" y="811600"/>
                <a:ext cx="752400" cy="66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8703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FD89416-9616-4E7E-8E95-708782EA8D51}"/>
                  </a:ext>
                </a:extLst>
              </p14:cNvPr>
              <p14:cNvContentPartPr/>
              <p14:nvPr/>
            </p14:nvContentPartPr>
            <p14:xfrm>
              <a:off x="172200" y="192760"/>
              <a:ext cx="1433160" cy="41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FD89416-9616-4E7E-8E95-708782EA8D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560" y="175120"/>
                <a:ext cx="146880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BC83C0-8E04-43AF-89AA-41373EA90A88}"/>
                  </a:ext>
                </a:extLst>
              </p14:cNvPr>
              <p14:cNvContentPartPr/>
              <p14:nvPr/>
            </p14:nvContentPartPr>
            <p14:xfrm>
              <a:off x="1879320" y="300760"/>
              <a:ext cx="308880" cy="268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BC83C0-8E04-43AF-89AA-41373EA90A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1320" y="282760"/>
                <a:ext cx="3445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2BAD4EC-B074-4A69-8E8D-A8CB5B0D7FC3}"/>
                  </a:ext>
                </a:extLst>
              </p14:cNvPr>
              <p14:cNvContentPartPr/>
              <p14:nvPr/>
            </p14:nvContentPartPr>
            <p14:xfrm>
              <a:off x="2370000" y="358360"/>
              <a:ext cx="119160" cy="169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2BAD4EC-B074-4A69-8E8D-A8CB5B0D7F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52000" y="340360"/>
                <a:ext cx="1548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99550FD-CBFD-4EED-9AF7-D5561AFA1A27}"/>
                  </a:ext>
                </a:extLst>
              </p14:cNvPr>
              <p14:cNvContentPartPr/>
              <p14:nvPr/>
            </p14:nvContentPartPr>
            <p14:xfrm>
              <a:off x="2610840" y="24352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99550FD-CBFD-4EED-9AF7-D5561AFA1A2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92840" y="225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4B2C337-2CF3-4701-AD39-B523D6B7B277}"/>
                  </a:ext>
                </a:extLst>
              </p14:cNvPr>
              <p14:cNvContentPartPr/>
              <p14:nvPr/>
            </p14:nvContentPartPr>
            <p14:xfrm>
              <a:off x="2628480" y="391120"/>
              <a:ext cx="302400" cy="148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4B2C337-2CF3-4701-AD39-B523D6B7B27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10459" y="373523"/>
                <a:ext cx="338082" cy="183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E7D29EA-1AD0-4B2D-B7E5-B91E6CA3665F}"/>
                  </a:ext>
                </a:extLst>
              </p14:cNvPr>
              <p14:cNvContentPartPr/>
              <p14:nvPr/>
            </p14:nvContentPartPr>
            <p14:xfrm>
              <a:off x="4460160" y="264040"/>
              <a:ext cx="219960" cy="301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E7D29EA-1AD0-4B2D-B7E5-B91E6CA3665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42160" y="246040"/>
                <a:ext cx="25560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BB2FE68-F581-4D9E-A5A2-735EB24D86C6}"/>
                  </a:ext>
                </a:extLst>
              </p14:cNvPr>
              <p14:cNvContentPartPr/>
              <p14:nvPr/>
            </p14:nvContentPartPr>
            <p14:xfrm>
              <a:off x="4094040" y="284200"/>
              <a:ext cx="198360" cy="306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BB2FE68-F581-4D9E-A5A2-735EB24D86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6400" y="266560"/>
                <a:ext cx="23400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92587A7-12A2-468F-B215-CDD174E0B29E}"/>
                  </a:ext>
                </a:extLst>
              </p14:cNvPr>
              <p14:cNvContentPartPr/>
              <p14:nvPr/>
            </p14:nvContentPartPr>
            <p14:xfrm>
              <a:off x="4794240" y="355120"/>
              <a:ext cx="102600" cy="144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92587A7-12A2-468F-B215-CDD174E0B2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6600" y="337480"/>
                <a:ext cx="1382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92E4937-8F24-45C3-9AD4-0078DE074819}"/>
                  </a:ext>
                </a:extLst>
              </p14:cNvPr>
              <p14:cNvContentPartPr/>
              <p14:nvPr/>
            </p14:nvContentPartPr>
            <p14:xfrm>
              <a:off x="6522600" y="360160"/>
              <a:ext cx="208440" cy="15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92E4937-8F24-45C3-9AD4-0078DE0748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04600" y="342160"/>
                <a:ext cx="2440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EE48A21-2F45-4D8D-90BF-BA42497C3465}"/>
                  </a:ext>
                </a:extLst>
              </p14:cNvPr>
              <p14:cNvContentPartPr/>
              <p14:nvPr/>
            </p14:nvContentPartPr>
            <p14:xfrm>
              <a:off x="6542760" y="446560"/>
              <a:ext cx="215640" cy="12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EE48A21-2F45-4D8D-90BF-BA42497C346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25120" y="428920"/>
                <a:ext cx="2512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F1A9272-CC2B-4141-AB9A-09D7989983D6}"/>
                  </a:ext>
                </a:extLst>
              </p14:cNvPr>
              <p14:cNvContentPartPr/>
              <p14:nvPr/>
            </p14:nvContentPartPr>
            <p14:xfrm>
              <a:off x="6926880" y="223360"/>
              <a:ext cx="297000" cy="277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F1A9272-CC2B-4141-AB9A-09D7989983D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09240" y="205360"/>
                <a:ext cx="33264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C0F323-2D29-49B7-A98A-42BBA2B534AA}"/>
                  </a:ext>
                </a:extLst>
              </p14:cNvPr>
              <p14:cNvContentPartPr/>
              <p14:nvPr/>
            </p14:nvContentPartPr>
            <p14:xfrm>
              <a:off x="7321080" y="294280"/>
              <a:ext cx="156960" cy="191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C0F323-2D29-49B7-A98A-42BBA2B534A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03080" y="276640"/>
                <a:ext cx="1926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9BE3C7D-C7E2-4D25-98CF-8C56453DCBB7}"/>
                  </a:ext>
                </a:extLst>
              </p14:cNvPr>
              <p14:cNvContentPartPr/>
              <p14:nvPr/>
            </p14:nvContentPartPr>
            <p14:xfrm>
              <a:off x="3033120" y="202840"/>
              <a:ext cx="890280" cy="351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9BE3C7D-C7E2-4D25-98CF-8C56453DCBB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15120" y="185200"/>
                <a:ext cx="92592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F99A5FB-AF5D-464F-B849-FDC957F00D9F}"/>
                  </a:ext>
                </a:extLst>
              </p14:cNvPr>
              <p14:cNvContentPartPr/>
              <p14:nvPr/>
            </p14:nvContentPartPr>
            <p14:xfrm>
              <a:off x="5007000" y="172600"/>
              <a:ext cx="1283040" cy="343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F99A5FB-AF5D-464F-B849-FDC957F00D9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89360" y="154600"/>
                <a:ext cx="13186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1F0E2A2-97FB-4CF8-80BB-B1392A839848}"/>
                  </a:ext>
                </a:extLst>
              </p14:cNvPr>
              <p14:cNvContentPartPr/>
              <p14:nvPr/>
            </p14:nvContentPartPr>
            <p14:xfrm>
              <a:off x="7605480" y="202840"/>
              <a:ext cx="678960" cy="284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1F0E2A2-97FB-4CF8-80BB-B1392A83984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87490" y="185200"/>
                <a:ext cx="714581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D31F42A-F337-4BCC-A44F-9EDC81A3FFA9}"/>
                  </a:ext>
                </a:extLst>
              </p14:cNvPr>
              <p14:cNvContentPartPr/>
              <p14:nvPr/>
            </p14:nvContentPartPr>
            <p14:xfrm>
              <a:off x="8391720" y="152080"/>
              <a:ext cx="538920" cy="4327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D31F42A-F337-4BCC-A44F-9EDC81A3FFA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374068" y="134440"/>
                <a:ext cx="574584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CD3848-9611-45ED-B961-BD01F190E415}"/>
                  </a:ext>
                </a:extLst>
              </p14:cNvPr>
              <p14:cNvContentPartPr/>
              <p14:nvPr/>
            </p14:nvContentPartPr>
            <p14:xfrm>
              <a:off x="271560" y="690640"/>
              <a:ext cx="1250280" cy="398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CD3848-9611-45ED-B961-BD01F190E41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3915" y="672640"/>
                <a:ext cx="128593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1D6691-463E-4E3A-8083-A8A9DD0ACC0A}"/>
                  </a:ext>
                </a:extLst>
              </p14:cNvPr>
              <p14:cNvContentPartPr/>
              <p14:nvPr/>
            </p14:nvContentPartPr>
            <p14:xfrm>
              <a:off x="2069400" y="890440"/>
              <a:ext cx="767880" cy="28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1D6691-463E-4E3A-8083-A8A9DD0ACC0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51760" y="872800"/>
                <a:ext cx="803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E3443DF-219E-4181-BD91-A6008EC7E06C}"/>
                  </a:ext>
                </a:extLst>
              </p14:cNvPr>
              <p14:cNvContentPartPr/>
              <p14:nvPr/>
            </p14:nvContentPartPr>
            <p14:xfrm>
              <a:off x="3043200" y="820960"/>
              <a:ext cx="920160" cy="418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E3443DF-219E-4181-BD91-A6008EC7E06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25200" y="803320"/>
                <a:ext cx="95580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94E5D4-9D2F-4B89-9A44-9A3522A83FDE}"/>
                  </a:ext>
                </a:extLst>
              </p14:cNvPr>
              <p14:cNvContentPartPr/>
              <p14:nvPr/>
            </p14:nvContentPartPr>
            <p14:xfrm>
              <a:off x="4134720" y="690640"/>
              <a:ext cx="811800" cy="504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94E5D4-9D2F-4B89-9A44-9A3522A83FD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17080" y="672653"/>
                <a:ext cx="847440" cy="539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009281-D63F-46C5-950E-79E3EE383FF3}"/>
                  </a:ext>
                </a:extLst>
              </p14:cNvPr>
              <p14:cNvContentPartPr/>
              <p14:nvPr/>
            </p14:nvContentPartPr>
            <p14:xfrm>
              <a:off x="5793960" y="805840"/>
              <a:ext cx="241200" cy="489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009281-D63F-46C5-950E-79E3EE383FF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75960" y="788200"/>
                <a:ext cx="27684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7C14F05-19C7-4EE6-B02C-A7BC8E475E8E}"/>
                  </a:ext>
                </a:extLst>
              </p14:cNvPr>
              <p14:cNvContentPartPr/>
              <p14:nvPr/>
            </p14:nvContentPartPr>
            <p14:xfrm>
              <a:off x="6156480" y="935080"/>
              <a:ext cx="224280" cy="30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7C14F05-19C7-4EE6-B02C-A7BC8E475E8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38840" y="917080"/>
                <a:ext cx="2599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A6DDE9A-4278-4A13-BF7D-19B8BEE0F5DA}"/>
                  </a:ext>
                </a:extLst>
              </p14:cNvPr>
              <p14:cNvContentPartPr/>
              <p14:nvPr/>
            </p14:nvContentPartPr>
            <p14:xfrm>
              <a:off x="6197160" y="1045960"/>
              <a:ext cx="244440" cy="16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A6DDE9A-4278-4A13-BF7D-19B8BEE0F5D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179520" y="1028320"/>
                <a:ext cx="280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8A3E282-1E9D-4D86-BFC1-96E6FA45947D}"/>
                  </a:ext>
                </a:extLst>
              </p14:cNvPr>
              <p14:cNvContentPartPr/>
              <p14:nvPr/>
            </p14:nvContentPartPr>
            <p14:xfrm>
              <a:off x="5265480" y="741040"/>
              <a:ext cx="170280" cy="547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8A3E282-1E9D-4D86-BFC1-96E6FA45947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47840" y="723400"/>
                <a:ext cx="205920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0B7C2C1-04AE-454E-9291-FC2AD7980AA7}"/>
                  </a:ext>
                </a:extLst>
              </p14:cNvPr>
              <p14:cNvContentPartPr/>
              <p14:nvPr/>
            </p14:nvContentPartPr>
            <p14:xfrm>
              <a:off x="6674880" y="626560"/>
              <a:ext cx="2003400" cy="5864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0B7C2C1-04AE-454E-9291-FC2AD7980AA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657240" y="608560"/>
                <a:ext cx="203904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CBF5267-B89B-4FC5-951E-36451EE3C7CA}"/>
                  </a:ext>
                </a:extLst>
              </p14:cNvPr>
              <p14:cNvContentPartPr/>
              <p14:nvPr/>
            </p14:nvContentPartPr>
            <p14:xfrm>
              <a:off x="8021640" y="726280"/>
              <a:ext cx="116640" cy="180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CBF5267-B89B-4FC5-951E-36451EE3C7C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04000" y="708280"/>
                <a:ext cx="1522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24FD6DB-A200-4C3D-8B5F-350075316DAF}"/>
                  </a:ext>
                </a:extLst>
              </p14:cNvPr>
              <p14:cNvContentPartPr/>
              <p14:nvPr/>
            </p14:nvContentPartPr>
            <p14:xfrm>
              <a:off x="2580240" y="1533760"/>
              <a:ext cx="1187280" cy="183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24FD6DB-A200-4C3D-8B5F-350075316DA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62600" y="1516120"/>
                <a:ext cx="12229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764C40D-AF3F-4A3D-B294-249FA4D8AD8A}"/>
                  </a:ext>
                </a:extLst>
              </p14:cNvPr>
              <p14:cNvContentPartPr/>
              <p14:nvPr/>
            </p14:nvContentPartPr>
            <p14:xfrm>
              <a:off x="1503120" y="1360960"/>
              <a:ext cx="864000" cy="351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764C40D-AF3F-4A3D-B294-249FA4D8AD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485480" y="1343320"/>
                <a:ext cx="89964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2D0BD03-0CB8-44AF-8B05-EF0D55961201}"/>
                  </a:ext>
                </a:extLst>
              </p14:cNvPr>
              <p14:cNvContentPartPr/>
              <p14:nvPr/>
            </p14:nvContentPartPr>
            <p14:xfrm>
              <a:off x="4205280" y="1472920"/>
              <a:ext cx="708480" cy="194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2D0BD03-0CB8-44AF-8B05-EF0D5596120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187640" y="1455247"/>
                <a:ext cx="744120" cy="230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343B528-FE05-42A0-A129-5A2715AD0865}"/>
                  </a:ext>
                </a:extLst>
              </p14:cNvPr>
              <p14:cNvContentPartPr/>
              <p14:nvPr/>
            </p14:nvContentPartPr>
            <p14:xfrm>
              <a:off x="6532320" y="1299760"/>
              <a:ext cx="1259640" cy="418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343B528-FE05-42A0-A129-5A2715AD086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14675" y="1282120"/>
                <a:ext cx="129529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BF68BF8-7C74-4BE1-8D26-971DF73F5D6D}"/>
                  </a:ext>
                </a:extLst>
              </p14:cNvPr>
              <p14:cNvContentPartPr/>
              <p14:nvPr/>
            </p14:nvContentPartPr>
            <p14:xfrm>
              <a:off x="5304360" y="1503520"/>
              <a:ext cx="954360" cy="173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BF68BF8-7C74-4BE1-8D26-971DF73F5D6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286367" y="1485520"/>
                <a:ext cx="989987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4EB72E0-98CF-4E53-B95E-E56FA8DCBEE9}"/>
                  </a:ext>
                </a:extLst>
              </p14:cNvPr>
              <p14:cNvContentPartPr/>
              <p14:nvPr/>
            </p14:nvContentPartPr>
            <p14:xfrm>
              <a:off x="8046120" y="1330720"/>
              <a:ext cx="709200" cy="338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4EB72E0-98CF-4E53-B95E-E56FA8DCBEE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28480" y="1312720"/>
                <a:ext cx="74484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7500E0F-D8ED-4F4A-9135-67B65C9E2F2E}"/>
                  </a:ext>
                </a:extLst>
              </p14:cNvPr>
              <p14:cNvContentPartPr/>
              <p14:nvPr/>
            </p14:nvContentPartPr>
            <p14:xfrm>
              <a:off x="374160" y="1828240"/>
              <a:ext cx="1665720" cy="351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7500E0F-D8ED-4F4A-9135-67B65C9E2F2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6156" y="1810600"/>
                <a:ext cx="1701368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BA235E6-6C54-4480-B8AA-0E9B0613F7B0}"/>
                  </a:ext>
                </a:extLst>
              </p14:cNvPr>
              <p14:cNvContentPartPr/>
              <p14:nvPr/>
            </p14:nvContentPartPr>
            <p14:xfrm>
              <a:off x="2387280" y="1912480"/>
              <a:ext cx="299160" cy="2970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BA235E6-6C54-4480-B8AA-0E9B0613F7B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369280" y="1894840"/>
                <a:ext cx="3348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4C0B4AA-9CFD-4A20-8ABF-D63B2394D18F}"/>
                  </a:ext>
                </a:extLst>
              </p14:cNvPr>
              <p14:cNvContentPartPr/>
              <p14:nvPr/>
            </p14:nvContentPartPr>
            <p14:xfrm>
              <a:off x="3271080" y="1917880"/>
              <a:ext cx="285120" cy="3978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4C0B4AA-9CFD-4A20-8ABF-D63B2394D18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53440" y="1899880"/>
                <a:ext cx="32076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F6DD75C-E976-4139-9B0F-B704D0EB6325}"/>
                  </a:ext>
                </a:extLst>
              </p14:cNvPr>
              <p14:cNvContentPartPr/>
              <p14:nvPr/>
            </p14:nvContentPartPr>
            <p14:xfrm>
              <a:off x="2910000" y="1859200"/>
              <a:ext cx="168480" cy="503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F6DD75C-E976-4139-9B0F-B704D0EB632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892000" y="1841200"/>
                <a:ext cx="20412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F87F385-4BD1-4142-9F17-924D18A921EC}"/>
                  </a:ext>
                </a:extLst>
              </p14:cNvPr>
              <p14:cNvContentPartPr/>
              <p14:nvPr/>
            </p14:nvContentPartPr>
            <p14:xfrm>
              <a:off x="3982440" y="1899880"/>
              <a:ext cx="14760" cy="331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F87F385-4BD1-4142-9F17-924D18A921E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964440" y="1881880"/>
                <a:ext cx="504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8BBD961-2F50-4382-BCE2-386844A23C4B}"/>
                  </a:ext>
                </a:extLst>
              </p14:cNvPr>
              <p14:cNvContentPartPr/>
              <p14:nvPr/>
            </p14:nvContentPartPr>
            <p14:xfrm>
              <a:off x="4754280" y="1790800"/>
              <a:ext cx="334440" cy="679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8BBD961-2F50-4382-BCE2-386844A23C4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736280" y="1772800"/>
                <a:ext cx="37008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4AFCE59-9533-4C0E-8D4A-70C365D99D85}"/>
                  </a:ext>
                </a:extLst>
              </p14:cNvPr>
              <p14:cNvContentPartPr/>
              <p14:nvPr/>
            </p14:nvContentPartPr>
            <p14:xfrm>
              <a:off x="4001880" y="2082400"/>
              <a:ext cx="369720" cy="193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4AFCE59-9533-4C0E-8D4A-70C365D99D8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984240" y="2064727"/>
                <a:ext cx="40536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8BCB41D-C618-410D-B164-69576B59713C}"/>
                  </a:ext>
                </a:extLst>
              </p14:cNvPr>
              <p14:cNvContentPartPr/>
              <p14:nvPr/>
            </p14:nvContentPartPr>
            <p14:xfrm>
              <a:off x="5221920" y="2078800"/>
              <a:ext cx="249480" cy="342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8BCB41D-C618-410D-B164-69576B59713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203920" y="2061160"/>
                <a:ext cx="2851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7C8C42E-800B-4561-9167-C8E3689C0EAA}"/>
                  </a:ext>
                </a:extLst>
              </p14:cNvPr>
              <p14:cNvContentPartPr/>
              <p14:nvPr/>
            </p14:nvContentPartPr>
            <p14:xfrm>
              <a:off x="5232000" y="2204800"/>
              <a:ext cx="226800" cy="223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7C8C42E-800B-4561-9167-C8E3689C0EA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14000" y="2187160"/>
                <a:ext cx="2624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42A9071-C6CA-4D9F-8A2E-91BB50479615}"/>
                  </a:ext>
                </a:extLst>
              </p14:cNvPr>
              <p14:cNvContentPartPr/>
              <p14:nvPr/>
            </p14:nvContentPartPr>
            <p14:xfrm>
              <a:off x="5657160" y="1895920"/>
              <a:ext cx="246240" cy="3106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42A9071-C6CA-4D9F-8A2E-91BB5047961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639160" y="1877920"/>
                <a:ext cx="28188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4927D8E-FAD9-4C6D-8D9A-9BB576B8B188}"/>
                  </a:ext>
                </a:extLst>
              </p14:cNvPr>
              <p14:cNvContentPartPr/>
              <p14:nvPr/>
            </p14:nvContentPartPr>
            <p14:xfrm>
              <a:off x="6066120" y="2041720"/>
              <a:ext cx="87120" cy="1436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4927D8E-FAD9-4C6D-8D9A-9BB576B8B18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048120" y="2024080"/>
                <a:ext cx="1227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169FC58-7B5B-485D-B933-EA3036C6550B}"/>
                  </a:ext>
                </a:extLst>
              </p14:cNvPr>
              <p14:cNvContentPartPr/>
              <p14:nvPr/>
            </p14:nvContentPartPr>
            <p14:xfrm>
              <a:off x="7690440" y="1868920"/>
              <a:ext cx="1299600" cy="3636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169FC58-7B5B-485D-B933-EA3036C6550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672800" y="1851280"/>
                <a:ext cx="133524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120FFF9-D5E7-44EB-8C67-F205D285B544}"/>
                  </a:ext>
                </a:extLst>
              </p14:cNvPr>
              <p14:cNvContentPartPr/>
              <p14:nvPr/>
            </p14:nvContentPartPr>
            <p14:xfrm>
              <a:off x="7386240" y="1980880"/>
              <a:ext cx="139320" cy="1861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120FFF9-D5E7-44EB-8C67-F205D285B54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368240" y="1962880"/>
                <a:ext cx="1749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6B5AD6A5-347C-434F-B48F-088B32D80542}"/>
                  </a:ext>
                </a:extLst>
              </p14:cNvPr>
              <p14:cNvContentPartPr/>
              <p14:nvPr/>
            </p14:nvContentPartPr>
            <p14:xfrm>
              <a:off x="6278520" y="1909600"/>
              <a:ext cx="997560" cy="2944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6B5AD6A5-347C-434F-B48F-088B32D8054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260880" y="1891960"/>
                <a:ext cx="103320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F96CA70-1C0F-4EFC-8749-D413420DDF25}"/>
                  </a:ext>
                </a:extLst>
              </p14:cNvPr>
              <p14:cNvContentPartPr/>
              <p14:nvPr/>
            </p14:nvContentPartPr>
            <p14:xfrm>
              <a:off x="435360" y="2316040"/>
              <a:ext cx="721440" cy="705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F96CA70-1C0F-4EFC-8749-D413420DDF2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17720" y="2298040"/>
                <a:ext cx="757080" cy="74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8A2401E-A8BE-4BD1-8D87-9CF99A1D8A54}"/>
                  </a:ext>
                </a:extLst>
              </p14:cNvPr>
              <p14:cNvContentPartPr/>
              <p14:nvPr/>
            </p14:nvContentPartPr>
            <p14:xfrm>
              <a:off x="1564320" y="2468320"/>
              <a:ext cx="696240" cy="396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8A2401E-A8BE-4BD1-8D87-9CF99A1D8A5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46320" y="2450680"/>
                <a:ext cx="7318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B0D9BB4-646C-4635-ACFA-1372E3DB8F55}"/>
                  </a:ext>
                </a:extLst>
              </p14:cNvPr>
              <p14:cNvContentPartPr/>
              <p14:nvPr/>
            </p14:nvContentPartPr>
            <p14:xfrm>
              <a:off x="2593560" y="2509000"/>
              <a:ext cx="1523160" cy="366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B0D9BB4-646C-4635-ACFA-1372E3DB8F5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575920" y="2491360"/>
                <a:ext cx="155880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2AB42A9-2DCD-4C23-B00E-FE58DAF5F9E2}"/>
                  </a:ext>
                </a:extLst>
              </p14:cNvPr>
              <p14:cNvContentPartPr/>
              <p14:nvPr/>
            </p14:nvContentPartPr>
            <p14:xfrm>
              <a:off x="4228320" y="2627440"/>
              <a:ext cx="133920" cy="187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2AB42A9-2DCD-4C23-B00E-FE58DAF5F9E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210320" y="2609800"/>
                <a:ext cx="1695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677F182-9775-4610-839E-4A0827031AF0}"/>
                  </a:ext>
                </a:extLst>
              </p14:cNvPr>
              <p14:cNvContentPartPr/>
              <p14:nvPr/>
            </p14:nvContentPartPr>
            <p14:xfrm>
              <a:off x="4803600" y="2619880"/>
              <a:ext cx="348840" cy="306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677F182-9775-4610-839E-4A0827031AF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785600" y="2602240"/>
                <a:ext cx="38448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56A2D81-8F4D-4C6B-A93D-BADBD158A08A}"/>
                  </a:ext>
                </a:extLst>
              </p14:cNvPr>
              <p14:cNvContentPartPr/>
              <p14:nvPr/>
            </p14:nvContentPartPr>
            <p14:xfrm>
              <a:off x="5787120" y="2591440"/>
              <a:ext cx="286200" cy="538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56A2D81-8F4D-4C6B-A93D-BADBD158A08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769120" y="2573440"/>
                <a:ext cx="32184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EBF6322-9C36-425E-ADD0-DF83CD7475C0}"/>
                  </a:ext>
                </a:extLst>
              </p14:cNvPr>
              <p14:cNvContentPartPr/>
              <p14:nvPr/>
            </p14:nvContentPartPr>
            <p14:xfrm>
              <a:off x="5415600" y="2559760"/>
              <a:ext cx="157680" cy="552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EBF6322-9C36-425E-ADD0-DF83CD7475C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397960" y="2542120"/>
                <a:ext cx="19332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222BF4B-9A27-4984-B5D7-83C9C49310CF}"/>
                  </a:ext>
                </a:extLst>
              </p14:cNvPr>
              <p14:cNvContentPartPr/>
              <p14:nvPr/>
            </p14:nvContentPartPr>
            <p14:xfrm>
              <a:off x="6341520" y="2793760"/>
              <a:ext cx="8640" cy="74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222BF4B-9A27-4984-B5D7-83C9C49310C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323880" y="2775760"/>
                <a:ext cx="442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1FE6870-3358-4ECD-8940-3AA6CE0A6576}"/>
                  </a:ext>
                </a:extLst>
              </p14:cNvPr>
              <p14:cNvContentPartPr/>
              <p14:nvPr/>
            </p14:nvContentPartPr>
            <p14:xfrm>
              <a:off x="6339360" y="2570200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1FE6870-3358-4ECD-8940-3AA6CE0A65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21360" y="2552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657EC42-4A92-4ACF-B70D-4D152DBA3783}"/>
                  </a:ext>
                </a:extLst>
              </p14:cNvPr>
              <p14:cNvContentPartPr/>
              <p14:nvPr/>
            </p14:nvContentPartPr>
            <p14:xfrm>
              <a:off x="6471480" y="2761000"/>
              <a:ext cx="191160" cy="1245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657EC42-4A92-4ACF-B70D-4D152DBA378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453480" y="2743000"/>
                <a:ext cx="2268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BA27232-159B-484A-AF9C-9865D970B764}"/>
                  </a:ext>
                </a:extLst>
              </p14:cNvPr>
              <p14:cNvContentPartPr/>
              <p14:nvPr/>
            </p14:nvContentPartPr>
            <p14:xfrm>
              <a:off x="695280" y="3241240"/>
              <a:ext cx="766440" cy="6750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BA27232-159B-484A-AF9C-9865D970B76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77288" y="3223240"/>
                <a:ext cx="802063" cy="7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58BF7F4-DD2C-4CE2-B4C1-48A9BED95307}"/>
                  </a:ext>
                </a:extLst>
              </p14:cNvPr>
              <p14:cNvContentPartPr/>
              <p14:nvPr/>
            </p14:nvContentPartPr>
            <p14:xfrm>
              <a:off x="1807320" y="3416920"/>
              <a:ext cx="245520" cy="312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58BF7F4-DD2C-4CE2-B4C1-48A9BED9530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789680" y="3398920"/>
                <a:ext cx="2811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DD546BB-2158-4A9C-8F35-B8090819403D}"/>
                  </a:ext>
                </a:extLst>
              </p14:cNvPr>
              <p14:cNvContentPartPr/>
              <p14:nvPr/>
            </p14:nvContentPartPr>
            <p14:xfrm>
              <a:off x="2266320" y="3518080"/>
              <a:ext cx="161640" cy="2106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DD546BB-2158-4A9C-8F35-B8090819403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248680" y="3500440"/>
                <a:ext cx="1972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A227B12-966E-4DCB-9A9C-D9AF05EA26BD}"/>
                  </a:ext>
                </a:extLst>
              </p14:cNvPr>
              <p14:cNvContentPartPr/>
              <p14:nvPr/>
            </p14:nvContentPartPr>
            <p14:xfrm>
              <a:off x="2572320" y="3352480"/>
              <a:ext cx="1950480" cy="4687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A227B12-966E-4DCB-9A9C-D9AF05EA26B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554320" y="3334480"/>
                <a:ext cx="1986120" cy="50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64124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8455009-6FF6-45C2-8D96-37D7FFD308E0}"/>
                  </a:ext>
                </a:extLst>
              </p14:cNvPr>
              <p14:cNvContentPartPr/>
              <p14:nvPr/>
            </p14:nvContentPartPr>
            <p14:xfrm>
              <a:off x="2610840" y="167920"/>
              <a:ext cx="5324040" cy="816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8455009-6FF6-45C2-8D96-37D7FFD308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2840" y="150280"/>
                <a:ext cx="5359680" cy="85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29833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8455009-6FF6-45C2-8D96-37D7FFD308E0}"/>
                  </a:ext>
                </a:extLst>
              </p14:cNvPr>
              <p14:cNvContentPartPr/>
              <p14:nvPr/>
            </p14:nvContentPartPr>
            <p14:xfrm>
              <a:off x="2610840" y="167920"/>
              <a:ext cx="5324040" cy="816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8455009-6FF6-45C2-8D96-37D7FFD308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2840" y="150280"/>
                <a:ext cx="5359680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D78343E-C77B-433F-A249-FE5509666DF6}"/>
                  </a:ext>
                </a:extLst>
              </p14:cNvPr>
              <p14:cNvContentPartPr/>
              <p14:nvPr/>
            </p14:nvContentPartPr>
            <p14:xfrm>
              <a:off x="5257200" y="1452400"/>
              <a:ext cx="3631680" cy="1828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D78343E-C77B-433F-A249-FE5509666D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9200" y="1434400"/>
                <a:ext cx="3667320" cy="18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19E6ACE-A349-428A-8B5D-82EB10DCAB7D}"/>
                  </a:ext>
                </a:extLst>
              </p14:cNvPr>
              <p14:cNvContentPartPr/>
              <p14:nvPr/>
            </p14:nvContentPartPr>
            <p14:xfrm>
              <a:off x="5313360" y="3890680"/>
              <a:ext cx="3198960" cy="1673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19E6ACE-A349-428A-8B5D-82EB10DCAB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95360" y="3873040"/>
                <a:ext cx="3234600" cy="17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B3D79DF-480B-468A-BB6E-F8ADA39CA8AF}"/>
                  </a:ext>
                </a:extLst>
              </p14:cNvPr>
              <p14:cNvContentPartPr/>
              <p14:nvPr/>
            </p14:nvContentPartPr>
            <p14:xfrm>
              <a:off x="3883800" y="822760"/>
              <a:ext cx="129240" cy="94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B3D79DF-480B-468A-BB6E-F8ADA39CA8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65800" y="804760"/>
                <a:ext cx="1648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A2991AC-0BDE-42BF-9D09-33EB704616ED}"/>
                  </a:ext>
                </a:extLst>
              </p14:cNvPr>
              <p14:cNvContentPartPr/>
              <p14:nvPr/>
            </p14:nvContentPartPr>
            <p14:xfrm>
              <a:off x="257520" y="730960"/>
              <a:ext cx="1175040" cy="891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A2991AC-0BDE-42BF-9D09-33EB704616E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9880" y="713327"/>
                <a:ext cx="1210680" cy="926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2E8AC1F-DC3C-4C64-A3F4-E61A164C59B4}"/>
                  </a:ext>
                </a:extLst>
              </p14:cNvPr>
              <p14:cNvContentPartPr/>
              <p14:nvPr/>
            </p14:nvContentPartPr>
            <p14:xfrm>
              <a:off x="1563960" y="802240"/>
              <a:ext cx="2205720" cy="7880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2E8AC1F-DC3C-4C64-A3F4-E61A164C59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46323" y="784600"/>
                <a:ext cx="2241354" cy="8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CDC3FFA-8D26-4095-BB80-7BA386E8D15B}"/>
                  </a:ext>
                </a:extLst>
              </p14:cNvPr>
              <p14:cNvContentPartPr/>
              <p14:nvPr/>
            </p14:nvContentPartPr>
            <p14:xfrm>
              <a:off x="253560" y="1777480"/>
              <a:ext cx="1078560" cy="3758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CDC3FFA-8D26-4095-BB80-7BA386E8D15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920" y="1759840"/>
                <a:ext cx="111420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40C3EA4-332C-48FE-8A79-559DAD37A628}"/>
                  </a:ext>
                </a:extLst>
              </p14:cNvPr>
              <p14:cNvContentPartPr/>
              <p14:nvPr/>
            </p14:nvContentPartPr>
            <p14:xfrm>
              <a:off x="2387280" y="1919680"/>
              <a:ext cx="131760" cy="104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40C3EA4-332C-48FE-8A79-559DAD37A62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69280" y="1902040"/>
                <a:ext cx="167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36A0F9D-CCFE-4B06-A957-9210DA7FE3F7}"/>
                  </a:ext>
                </a:extLst>
              </p14:cNvPr>
              <p14:cNvContentPartPr/>
              <p14:nvPr/>
            </p14:nvContentPartPr>
            <p14:xfrm>
              <a:off x="2387280" y="2003920"/>
              <a:ext cx="131760" cy="180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36A0F9D-CCFE-4B06-A957-9210DA7FE3F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9280" y="1986280"/>
                <a:ext cx="1674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819F14A-1599-4C9D-A8A5-5E994DFC5081}"/>
                  </a:ext>
                </a:extLst>
              </p14:cNvPr>
              <p14:cNvContentPartPr/>
              <p14:nvPr/>
            </p14:nvContentPartPr>
            <p14:xfrm>
              <a:off x="1513560" y="1890520"/>
              <a:ext cx="752040" cy="2228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819F14A-1599-4C9D-A8A5-5E994DFC508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95920" y="1872880"/>
                <a:ext cx="7876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95122DC-15DD-4D25-A0B0-D7AE8C057218}"/>
                  </a:ext>
                </a:extLst>
              </p14:cNvPr>
              <p14:cNvContentPartPr/>
              <p14:nvPr/>
            </p14:nvContentPartPr>
            <p14:xfrm>
              <a:off x="2377200" y="2084200"/>
              <a:ext cx="156960" cy="190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95122DC-15DD-4D25-A0B0-D7AE8C05721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59200" y="2066560"/>
                <a:ext cx="192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FBDD7E3-5069-4DDF-A173-2A6FA0A46342}"/>
                  </a:ext>
                </a:extLst>
              </p14:cNvPr>
              <p14:cNvContentPartPr/>
              <p14:nvPr/>
            </p14:nvContentPartPr>
            <p14:xfrm>
              <a:off x="2657280" y="1888360"/>
              <a:ext cx="208800" cy="2012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FBDD7E3-5069-4DDF-A173-2A6FA0A463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39280" y="1870720"/>
                <a:ext cx="2444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1F55697-1AA8-41EF-8C16-7D3BB0E224CE}"/>
                  </a:ext>
                </a:extLst>
              </p14:cNvPr>
              <p14:cNvContentPartPr/>
              <p14:nvPr/>
            </p14:nvContentPartPr>
            <p14:xfrm>
              <a:off x="2965440" y="1651480"/>
              <a:ext cx="1172880" cy="4082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1F55697-1AA8-41EF-8C16-7D3BB0E224C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47800" y="1633840"/>
                <a:ext cx="120852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0921300-CE1C-4BCA-B9C1-31937D0D3ADC}"/>
                  </a:ext>
                </a:extLst>
              </p14:cNvPr>
              <p14:cNvContentPartPr/>
              <p14:nvPr/>
            </p14:nvContentPartPr>
            <p14:xfrm>
              <a:off x="353640" y="2393080"/>
              <a:ext cx="208440" cy="189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0921300-CE1C-4BCA-B9C1-31937D0D3AD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5640" y="2375080"/>
                <a:ext cx="2440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FD11363-C90F-4C4B-9755-5EF0E8BE4548}"/>
                  </a:ext>
                </a:extLst>
              </p14:cNvPr>
              <p14:cNvContentPartPr/>
              <p14:nvPr/>
            </p14:nvContentPartPr>
            <p14:xfrm>
              <a:off x="690600" y="2509000"/>
              <a:ext cx="360" cy="356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FD11363-C90F-4C4B-9755-5EF0E8BE454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2960" y="2491360"/>
                <a:ext cx="360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854A9B5-CB4C-41EA-8E60-5CAA9931830C}"/>
                  </a:ext>
                </a:extLst>
              </p14:cNvPr>
              <p14:cNvContentPartPr/>
              <p14:nvPr/>
            </p14:nvContentPartPr>
            <p14:xfrm>
              <a:off x="698880" y="2305960"/>
              <a:ext cx="3960" cy="12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854A9B5-CB4C-41EA-8E60-5CAA9931830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1240" y="2288320"/>
                <a:ext cx="39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5DE7D289-BF23-4129-B6CB-5CD2BBAB6EC5}"/>
                  </a:ext>
                </a:extLst>
              </p14:cNvPr>
              <p14:cNvContentPartPr/>
              <p14:nvPr/>
            </p14:nvContentPartPr>
            <p14:xfrm>
              <a:off x="2367480" y="2179960"/>
              <a:ext cx="1848240" cy="5868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5DE7D289-BF23-4129-B6CB-5CD2BBAB6EC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49840" y="2161960"/>
                <a:ext cx="188388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B0B27BC-AE5E-4DF9-B514-C3E0B37C819B}"/>
                  </a:ext>
                </a:extLst>
              </p14:cNvPr>
              <p14:cNvContentPartPr/>
              <p14:nvPr/>
            </p14:nvContentPartPr>
            <p14:xfrm>
              <a:off x="1238880" y="2234680"/>
              <a:ext cx="866160" cy="293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B0B27BC-AE5E-4DF9-B514-C3E0B37C819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21233" y="2216680"/>
                <a:ext cx="901815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6E1ABA67-0FED-4005-AF1E-5F7E6C038153}"/>
                  </a:ext>
                </a:extLst>
              </p14:cNvPr>
              <p14:cNvContentPartPr/>
              <p14:nvPr/>
            </p14:nvContentPartPr>
            <p14:xfrm>
              <a:off x="802560" y="2408920"/>
              <a:ext cx="326160" cy="1818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6E1ABA67-0FED-4005-AF1E-5F7E6C03815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4580" y="2391280"/>
                <a:ext cx="361761" cy="21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18355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8455009-6FF6-45C2-8D96-37D7FFD308E0}"/>
                  </a:ext>
                </a:extLst>
              </p14:cNvPr>
              <p14:cNvContentPartPr/>
              <p14:nvPr/>
            </p14:nvContentPartPr>
            <p14:xfrm>
              <a:off x="2610840" y="167920"/>
              <a:ext cx="5324040" cy="816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8455009-6FF6-45C2-8D96-37D7FFD308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2840" y="150280"/>
                <a:ext cx="5359680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D78343E-C77B-433F-A249-FE5509666DF6}"/>
                  </a:ext>
                </a:extLst>
              </p14:cNvPr>
              <p14:cNvContentPartPr/>
              <p14:nvPr/>
            </p14:nvContentPartPr>
            <p14:xfrm>
              <a:off x="5257200" y="1452400"/>
              <a:ext cx="3631680" cy="1828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D78343E-C77B-433F-A249-FE5509666D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9200" y="1434400"/>
                <a:ext cx="3667320" cy="18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19E6ACE-A349-428A-8B5D-82EB10DCAB7D}"/>
                  </a:ext>
                </a:extLst>
              </p14:cNvPr>
              <p14:cNvContentPartPr/>
              <p14:nvPr/>
            </p14:nvContentPartPr>
            <p14:xfrm>
              <a:off x="5313360" y="3890680"/>
              <a:ext cx="3198960" cy="1673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19E6ACE-A349-428A-8B5D-82EB10DCAB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95360" y="3873040"/>
                <a:ext cx="3234600" cy="17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B3D79DF-480B-468A-BB6E-F8ADA39CA8AF}"/>
                  </a:ext>
                </a:extLst>
              </p14:cNvPr>
              <p14:cNvContentPartPr/>
              <p14:nvPr/>
            </p14:nvContentPartPr>
            <p14:xfrm>
              <a:off x="3883800" y="822760"/>
              <a:ext cx="129240" cy="94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B3D79DF-480B-468A-BB6E-F8ADA39CA8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65800" y="804760"/>
                <a:ext cx="1648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A2991AC-0BDE-42BF-9D09-33EB704616ED}"/>
                  </a:ext>
                </a:extLst>
              </p14:cNvPr>
              <p14:cNvContentPartPr/>
              <p14:nvPr/>
            </p14:nvContentPartPr>
            <p14:xfrm>
              <a:off x="257520" y="730960"/>
              <a:ext cx="1175040" cy="891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A2991AC-0BDE-42BF-9D09-33EB704616E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9880" y="713327"/>
                <a:ext cx="1210680" cy="926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2E8AC1F-DC3C-4C64-A3F4-E61A164C59B4}"/>
                  </a:ext>
                </a:extLst>
              </p14:cNvPr>
              <p14:cNvContentPartPr/>
              <p14:nvPr/>
            </p14:nvContentPartPr>
            <p14:xfrm>
              <a:off x="1563960" y="802240"/>
              <a:ext cx="2205720" cy="7880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2E8AC1F-DC3C-4C64-A3F4-E61A164C59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46323" y="784600"/>
                <a:ext cx="2241354" cy="8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CDC3FFA-8D26-4095-BB80-7BA386E8D15B}"/>
                  </a:ext>
                </a:extLst>
              </p14:cNvPr>
              <p14:cNvContentPartPr/>
              <p14:nvPr/>
            </p14:nvContentPartPr>
            <p14:xfrm>
              <a:off x="253560" y="1777480"/>
              <a:ext cx="1078560" cy="3758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CDC3FFA-8D26-4095-BB80-7BA386E8D15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920" y="1759840"/>
                <a:ext cx="111420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40C3EA4-332C-48FE-8A79-559DAD37A628}"/>
                  </a:ext>
                </a:extLst>
              </p14:cNvPr>
              <p14:cNvContentPartPr/>
              <p14:nvPr/>
            </p14:nvContentPartPr>
            <p14:xfrm>
              <a:off x="2387280" y="1919680"/>
              <a:ext cx="131760" cy="104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40C3EA4-332C-48FE-8A79-559DAD37A62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69280" y="1902040"/>
                <a:ext cx="167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36A0F9D-CCFE-4B06-A957-9210DA7FE3F7}"/>
                  </a:ext>
                </a:extLst>
              </p14:cNvPr>
              <p14:cNvContentPartPr/>
              <p14:nvPr/>
            </p14:nvContentPartPr>
            <p14:xfrm>
              <a:off x="2387280" y="2003920"/>
              <a:ext cx="131760" cy="180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36A0F9D-CCFE-4B06-A957-9210DA7FE3F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9280" y="1986280"/>
                <a:ext cx="1674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819F14A-1599-4C9D-A8A5-5E994DFC5081}"/>
                  </a:ext>
                </a:extLst>
              </p14:cNvPr>
              <p14:cNvContentPartPr/>
              <p14:nvPr/>
            </p14:nvContentPartPr>
            <p14:xfrm>
              <a:off x="1513560" y="1890520"/>
              <a:ext cx="752040" cy="2228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819F14A-1599-4C9D-A8A5-5E994DFC508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95920" y="1872880"/>
                <a:ext cx="7876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95122DC-15DD-4D25-A0B0-D7AE8C057218}"/>
                  </a:ext>
                </a:extLst>
              </p14:cNvPr>
              <p14:cNvContentPartPr/>
              <p14:nvPr/>
            </p14:nvContentPartPr>
            <p14:xfrm>
              <a:off x="2377200" y="2084200"/>
              <a:ext cx="156960" cy="190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95122DC-15DD-4D25-A0B0-D7AE8C05721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59200" y="2066560"/>
                <a:ext cx="192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FBDD7E3-5069-4DDF-A173-2A6FA0A46342}"/>
                  </a:ext>
                </a:extLst>
              </p14:cNvPr>
              <p14:cNvContentPartPr/>
              <p14:nvPr/>
            </p14:nvContentPartPr>
            <p14:xfrm>
              <a:off x="2657280" y="1888360"/>
              <a:ext cx="208800" cy="2012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FBDD7E3-5069-4DDF-A173-2A6FA0A463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39280" y="1870720"/>
                <a:ext cx="2444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1F55697-1AA8-41EF-8C16-7D3BB0E224CE}"/>
                  </a:ext>
                </a:extLst>
              </p14:cNvPr>
              <p14:cNvContentPartPr/>
              <p14:nvPr/>
            </p14:nvContentPartPr>
            <p14:xfrm>
              <a:off x="2965440" y="1651480"/>
              <a:ext cx="1172880" cy="4082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1F55697-1AA8-41EF-8C16-7D3BB0E224C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47800" y="1633840"/>
                <a:ext cx="120852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0921300-CE1C-4BCA-B9C1-31937D0D3ADC}"/>
                  </a:ext>
                </a:extLst>
              </p14:cNvPr>
              <p14:cNvContentPartPr/>
              <p14:nvPr/>
            </p14:nvContentPartPr>
            <p14:xfrm>
              <a:off x="353640" y="2393080"/>
              <a:ext cx="208440" cy="189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0921300-CE1C-4BCA-B9C1-31937D0D3AD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5640" y="2375080"/>
                <a:ext cx="2440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FD11363-C90F-4C4B-9755-5EF0E8BE4548}"/>
                  </a:ext>
                </a:extLst>
              </p14:cNvPr>
              <p14:cNvContentPartPr/>
              <p14:nvPr/>
            </p14:nvContentPartPr>
            <p14:xfrm>
              <a:off x="690600" y="2509000"/>
              <a:ext cx="360" cy="356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FD11363-C90F-4C4B-9755-5EF0E8BE454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2960" y="2491360"/>
                <a:ext cx="360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854A9B5-CB4C-41EA-8E60-5CAA9931830C}"/>
                  </a:ext>
                </a:extLst>
              </p14:cNvPr>
              <p14:cNvContentPartPr/>
              <p14:nvPr/>
            </p14:nvContentPartPr>
            <p14:xfrm>
              <a:off x="698880" y="2305960"/>
              <a:ext cx="3960" cy="12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854A9B5-CB4C-41EA-8E60-5CAA9931830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1240" y="2288320"/>
                <a:ext cx="39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5DE7D289-BF23-4129-B6CB-5CD2BBAB6EC5}"/>
                  </a:ext>
                </a:extLst>
              </p14:cNvPr>
              <p14:cNvContentPartPr/>
              <p14:nvPr/>
            </p14:nvContentPartPr>
            <p14:xfrm>
              <a:off x="2367480" y="2179960"/>
              <a:ext cx="1848240" cy="5868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5DE7D289-BF23-4129-B6CB-5CD2BBAB6EC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49840" y="2161960"/>
                <a:ext cx="188388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B0B27BC-AE5E-4DF9-B514-C3E0B37C819B}"/>
                  </a:ext>
                </a:extLst>
              </p14:cNvPr>
              <p14:cNvContentPartPr/>
              <p14:nvPr/>
            </p14:nvContentPartPr>
            <p14:xfrm>
              <a:off x="1238880" y="2234680"/>
              <a:ext cx="866160" cy="293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B0B27BC-AE5E-4DF9-B514-C3E0B37C819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21233" y="2216680"/>
                <a:ext cx="901815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6E1ABA67-0FED-4005-AF1E-5F7E6C038153}"/>
                  </a:ext>
                </a:extLst>
              </p14:cNvPr>
              <p14:cNvContentPartPr/>
              <p14:nvPr/>
            </p14:nvContentPartPr>
            <p14:xfrm>
              <a:off x="802560" y="2408920"/>
              <a:ext cx="326160" cy="1818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6E1ABA67-0FED-4005-AF1E-5F7E6C03815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4580" y="2391280"/>
                <a:ext cx="361761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B78234A-3FAE-4660-BB8E-B3E30E417FDD}"/>
                  </a:ext>
                </a:extLst>
              </p14:cNvPr>
              <p14:cNvContentPartPr/>
              <p14:nvPr/>
            </p14:nvContentPartPr>
            <p14:xfrm>
              <a:off x="294240" y="2856760"/>
              <a:ext cx="513720" cy="347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B78234A-3FAE-4660-BB8E-B3E30E417FD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6600" y="2839102"/>
                <a:ext cx="549360" cy="382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900AB8-6024-4CEB-9C30-2B4C2CB599E2}"/>
                  </a:ext>
                </a:extLst>
              </p14:cNvPr>
              <p14:cNvContentPartPr/>
              <p14:nvPr/>
            </p14:nvContentPartPr>
            <p14:xfrm>
              <a:off x="975000" y="2905000"/>
              <a:ext cx="233640" cy="10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900AB8-6024-4CEB-9C30-2B4C2CB599E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57000" y="28873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AB4D835-44B5-4BBE-A673-F350278441FE}"/>
                  </a:ext>
                </a:extLst>
              </p14:cNvPr>
              <p14:cNvContentPartPr/>
              <p14:nvPr/>
            </p14:nvContentPartPr>
            <p14:xfrm>
              <a:off x="995160" y="2986360"/>
              <a:ext cx="248400" cy="31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AB4D835-44B5-4BBE-A673-F350278441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77520" y="2968360"/>
                <a:ext cx="2840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7D7385-4678-4F1F-8EA9-04740B71034A}"/>
                  </a:ext>
                </a:extLst>
              </p14:cNvPr>
              <p14:cNvContentPartPr/>
              <p14:nvPr/>
            </p14:nvContentPartPr>
            <p14:xfrm>
              <a:off x="1015680" y="3129640"/>
              <a:ext cx="224280" cy="11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7D7385-4678-4F1F-8EA9-04740B71034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97680" y="3112000"/>
                <a:ext cx="2599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60093F0-71B9-4BD6-B258-BC28ECC74B9D}"/>
                  </a:ext>
                </a:extLst>
              </p14:cNvPr>
              <p14:cNvContentPartPr/>
              <p14:nvPr/>
            </p14:nvContentPartPr>
            <p14:xfrm>
              <a:off x="1395840" y="2690800"/>
              <a:ext cx="1617120" cy="417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60093F0-71B9-4BD6-B258-BC28ECC74B9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77840" y="2673160"/>
                <a:ext cx="165276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523672A-6E2A-43D9-A257-966E7E011B77}"/>
                  </a:ext>
                </a:extLst>
              </p14:cNvPr>
              <p14:cNvContentPartPr/>
              <p14:nvPr/>
            </p14:nvContentPartPr>
            <p14:xfrm>
              <a:off x="3239400" y="2123080"/>
              <a:ext cx="1474920" cy="1011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523672A-6E2A-43D9-A257-966E7E011B7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21760" y="2105440"/>
                <a:ext cx="1510560" cy="10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46981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8455009-6FF6-45C2-8D96-37D7FFD308E0}"/>
                  </a:ext>
                </a:extLst>
              </p14:cNvPr>
              <p14:cNvContentPartPr/>
              <p14:nvPr/>
            </p14:nvContentPartPr>
            <p14:xfrm>
              <a:off x="2610840" y="167920"/>
              <a:ext cx="5324040" cy="816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8455009-6FF6-45C2-8D96-37D7FFD308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2840" y="150280"/>
                <a:ext cx="5359680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D78343E-C77B-433F-A249-FE5509666DF6}"/>
                  </a:ext>
                </a:extLst>
              </p14:cNvPr>
              <p14:cNvContentPartPr/>
              <p14:nvPr/>
            </p14:nvContentPartPr>
            <p14:xfrm>
              <a:off x="5257200" y="1452400"/>
              <a:ext cx="3631680" cy="1828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D78343E-C77B-433F-A249-FE5509666D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9200" y="1434400"/>
                <a:ext cx="3667320" cy="18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19E6ACE-A349-428A-8B5D-82EB10DCAB7D}"/>
                  </a:ext>
                </a:extLst>
              </p14:cNvPr>
              <p14:cNvContentPartPr/>
              <p14:nvPr/>
            </p14:nvContentPartPr>
            <p14:xfrm>
              <a:off x="5313360" y="3890680"/>
              <a:ext cx="3198960" cy="1673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19E6ACE-A349-428A-8B5D-82EB10DCAB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95360" y="3873040"/>
                <a:ext cx="3234600" cy="17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B3D79DF-480B-468A-BB6E-F8ADA39CA8AF}"/>
                  </a:ext>
                </a:extLst>
              </p14:cNvPr>
              <p14:cNvContentPartPr/>
              <p14:nvPr/>
            </p14:nvContentPartPr>
            <p14:xfrm>
              <a:off x="3883800" y="822760"/>
              <a:ext cx="129240" cy="94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B3D79DF-480B-468A-BB6E-F8ADA39CA8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65800" y="804760"/>
                <a:ext cx="1648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A2991AC-0BDE-42BF-9D09-33EB704616ED}"/>
                  </a:ext>
                </a:extLst>
              </p14:cNvPr>
              <p14:cNvContentPartPr/>
              <p14:nvPr/>
            </p14:nvContentPartPr>
            <p14:xfrm>
              <a:off x="257520" y="730960"/>
              <a:ext cx="1175040" cy="891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A2991AC-0BDE-42BF-9D09-33EB704616E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9880" y="713327"/>
                <a:ext cx="1210680" cy="926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2E8AC1F-DC3C-4C64-A3F4-E61A164C59B4}"/>
                  </a:ext>
                </a:extLst>
              </p14:cNvPr>
              <p14:cNvContentPartPr/>
              <p14:nvPr/>
            </p14:nvContentPartPr>
            <p14:xfrm>
              <a:off x="1563960" y="802240"/>
              <a:ext cx="2205720" cy="7880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2E8AC1F-DC3C-4C64-A3F4-E61A164C59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46323" y="784600"/>
                <a:ext cx="2241354" cy="8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CDC3FFA-8D26-4095-BB80-7BA386E8D15B}"/>
                  </a:ext>
                </a:extLst>
              </p14:cNvPr>
              <p14:cNvContentPartPr/>
              <p14:nvPr/>
            </p14:nvContentPartPr>
            <p14:xfrm>
              <a:off x="253560" y="1777480"/>
              <a:ext cx="1078560" cy="3758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CDC3FFA-8D26-4095-BB80-7BA386E8D15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920" y="1759840"/>
                <a:ext cx="111420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40C3EA4-332C-48FE-8A79-559DAD37A628}"/>
                  </a:ext>
                </a:extLst>
              </p14:cNvPr>
              <p14:cNvContentPartPr/>
              <p14:nvPr/>
            </p14:nvContentPartPr>
            <p14:xfrm>
              <a:off x="2387280" y="1919680"/>
              <a:ext cx="131760" cy="104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40C3EA4-332C-48FE-8A79-559DAD37A62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69280" y="1902040"/>
                <a:ext cx="167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36A0F9D-CCFE-4B06-A957-9210DA7FE3F7}"/>
                  </a:ext>
                </a:extLst>
              </p14:cNvPr>
              <p14:cNvContentPartPr/>
              <p14:nvPr/>
            </p14:nvContentPartPr>
            <p14:xfrm>
              <a:off x="2387280" y="2003920"/>
              <a:ext cx="131760" cy="180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36A0F9D-CCFE-4B06-A957-9210DA7FE3F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9280" y="1986280"/>
                <a:ext cx="1674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819F14A-1599-4C9D-A8A5-5E994DFC5081}"/>
                  </a:ext>
                </a:extLst>
              </p14:cNvPr>
              <p14:cNvContentPartPr/>
              <p14:nvPr/>
            </p14:nvContentPartPr>
            <p14:xfrm>
              <a:off x="1513560" y="1890520"/>
              <a:ext cx="752040" cy="2228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819F14A-1599-4C9D-A8A5-5E994DFC508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95920" y="1872880"/>
                <a:ext cx="7876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95122DC-15DD-4D25-A0B0-D7AE8C057218}"/>
                  </a:ext>
                </a:extLst>
              </p14:cNvPr>
              <p14:cNvContentPartPr/>
              <p14:nvPr/>
            </p14:nvContentPartPr>
            <p14:xfrm>
              <a:off x="2377200" y="2084200"/>
              <a:ext cx="156960" cy="190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95122DC-15DD-4D25-A0B0-D7AE8C05721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59200" y="2066560"/>
                <a:ext cx="192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FBDD7E3-5069-4DDF-A173-2A6FA0A46342}"/>
                  </a:ext>
                </a:extLst>
              </p14:cNvPr>
              <p14:cNvContentPartPr/>
              <p14:nvPr/>
            </p14:nvContentPartPr>
            <p14:xfrm>
              <a:off x="2657280" y="1888360"/>
              <a:ext cx="208800" cy="2012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FBDD7E3-5069-4DDF-A173-2A6FA0A463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39280" y="1870720"/>
                <a:ext cx="2444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1F55697-1AA8-41EF-8C16-7D3BB0E224CE}"/>
                  </a:ext>
                </a:extLst>
              </p14:cNvPr>
              <p14:cNvContentPartPr/>
              <p14:nvPr/>
            </p14:nvContentPartPr>
            <p14:xfrm>
              <a:off x="2965440" y="1651480"/>
              <a:ext cx="1172880" cy="4082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1F55697-1AA8-41EF-8C16-7D3BB0E224C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47800" y="1633840"/>
                <a:ext cx="120852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0921300-CE1C-4BCA-B9C1-31937D0D3ADC}"/>
                  </a:ext>
                </a:extLst>
              </p14:cNvPr>
              <p14:cNvContentPartPr/>
              <p14:nvPr/>
            </p14:nvContentPartPr>
            <p14:xfrm>
              <a:off x="353640" y="2393080"/>
              <a:ext cx="208440" cy="189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0921300-CE1C-4BCA-B9C1-31937D0D3AD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5640" y="2375080"/>
                <a:ext cx="2440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FD11363-C90F-4C4B-9755-5EF0E8BE4548}"/>
                  </a:ext>
                </a:extLst>
              </p14:cNvPr>
              <p14:cNvContentPartPr/>
              <p14:nvPr/>
            </p14:nvContentPartPr>
            <p14:xfrm>
              <a:off x="690600" y="2509000"/>
              <a:ext cx="360" cy="356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FD11363-C90F-4C4B-9755-5EF0E8BE454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2960" y="2491360"/>
                <a:ext cx="360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854A9B5-CB4C-41EA-8E60-5CAA9931830C}"/>
                  </a:ext>
                </a:extLst>
              </p14:cNvPr>
              <p14:cNvContentPartPr/>
              <p14:nvPr/>
            </p14:nvContentPartPr>
            <p14:xfrm>
              <a:off x="698880" y="2305960"/>
              <a:ext cx="3960" cy="12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854A9B5-CB4C-41EA-8E60-5CAA9931830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1240" y="2288320"/>
                <a:ext cx="39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5DE7D289-BF23-4129-B6CB-5CD2BBAB6EC5}"/>
                  </a:ext>
                </a:extLst>
              </p14:cNvPr>
              <p14:cNvContentPartPr/>
              <p14:nvPr/>
            </p14:nvContentPartPr>
            <p14:xfrm>
              <a:off x="2367480" y="2179960"/>
              <a:ext cx="1848240" cy="5868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5DE7D289-BF23-4129-B6CB-5CD2BBAB6EC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49840" y="2161960"/>
                <a:ext cx="188388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B0B27BC-AE5E-4DF9-B514-C3E0B37C819B}"/>
                  </a:ext>
                </a:extLst>
              </p14:cNvPr>
              <p14:cNvContentPartPr/>
              <p14:nvPr/>
            </p14:nvContentPartPr>
            <p14:xfrm>
              <a:off x="1238880" y="2234680"/>
              <a:ext cx="866160" cy="293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B0B27BC-AE5E-4DF9-B514-C3E0B37C819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21233" y="2216680"/>
                <a:ext cx="901815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6E1ABA67-0FED-4005-AF1E-5F7E6C038153}"/>
                  </a:ext>
                </a:extLst>
              </p14:cNvPr>
              <p14:cNvContentPartPr/>
              <p14:nvPr/>
            </p14:nvContentPartPr>
            <p14:xfrm>
              <a:off x="802560" y="2408920"/>
              <a:ext cx="326160" cy="1818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6E1ABA67-0FED-4005-AF1E-5F7E6C03815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4580" y="2391280"/>
                <a:ext cx="361761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B78234A-3FAE-4660-BB8E-B3E30E417FDD}"/>
                  </a:ext>
                </a:extLst>
              </p14:cNvPr>
              <p14:cNvContentPartPr/>
              <p14:nvPr/>
            </p14:nvContentPartPr>
            <p14:xfrm>
              <a:off x="294240" y="2856760"/>
              <a:ext cx="513720" cy="347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B78234A-3FAE-4660-BB8E-B3E30E417FD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6600" y="2839102"/>
                <a:ext cx="549360" cy="382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900AB8-6024-4CEB-9C30-2B4C2CB599E2}"/>
                  </a:ext>
                </a:extLst>
              </p14:cNvPr>
              <p14:cNvContentPartPr/>
              <p14:nvPr/>
            </p14:nvContentPartPr>
            <p14:xfrm>
              <a:off x="975000" y="2905000"/>
              <a:ext cx="233640" cy="10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900AB8-6024-4CEB-9C30-2B4C2CB599E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57000" y="28873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AB4D835-44B5-4BBE-A673-F350278441FE}"/>
                  </a:ext>
                </a:extLst>
              </p14:cNvPr>
              <p14:cNvContentPartPr/>
              <p14:nvPr/>
            </p14:nvContentPartPr>
            <p14:xfrm>
              <a:off x="995160" y="2986360"/>
              <a:ext cx="248400" cy="31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AB4D835-44B5-4BBE-A673-F350278441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77520" y="2968360"/>
                <a:ext cx="2840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7D7385-4678-4F1F-8EA9-04740B71034A}"/>
                  </a:ext>
                </a:extLst>
              </p14:cNvPr>
              <p14:cNvContentPartPr/>
              <p14:nvPr/>
            </p14:nvContentPartPr>
            <p14:xfrm>
              <a:off x="1015680" y="3129640"/>
              <a:ext cx="224280" cy="11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7D7385-4678-4F1F-8EA9-04740B71034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97680" y="3112000"/>
                <a:ext cx="2599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60093F0-71B9-4BD6-B258-BC28ECC74B9D}"/>
                  </a:ext>
                </a:extLst>
              </p14:cNvPr>
              <p14:cNvContentPartPr/>
              <p14:nvPr/>
            </p14:nvContentPartPr>
            <p14:xfrm>
              <a:off x="1395840" y="2690800"/>
              <a:ext cx="1617120" cy="417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60093F0-71B9-4BD6-B258-BC28ECC74B9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77840" y="2673160"/>
                <a:ext cx="165276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523672A-6E2A-43D9-A257-966E7E011B77}"/>
                  </a:ext>
                </a:extLst>
              </p14:cNvPr>
              <p14:cNvContentPartPr/>
              <p14:nvPr/>
            </p14:nvContentPartPr>
            <p14:xfrm>
              <a:off x="3239400" y="2123080"/>
              <a:ext cx="1474920" cy="1011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523672A-6E2A-43D9-A257-966E7E011B7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21760" y="2105440"/>
                <a:ext cx="1510560" cy="10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28335DD-F720-4B99-AA7E-D8FA8FCCECCD}"/>
                  </a:ext>
                </a:extLst>
              </p14:cNvPr>
              <p14:cNvContentPartPr/>
              <p14:nvPr/>
            </p14:nvContentPartPr>
            <p14:xfrm>
              <a:off x="4906920" y="733120"/>
              <a:ext cx="3882960" cy="846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28335DD-F720-4B99-AA7E-D8FA8FCCECC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889280" y="715120"/>
                <a:ext cx="3918600" cy="88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6EC8F59-B124-4813-BF59-94A72E7EDFF9}"/>
                  </a:ext>
                </a:extLst>
              </p14:cNvPr>
              <p14:cNvContentPartPr/>
              <p14:nvPr/>
            </p14:nvContentPartPr>
            <p14:xfrm>
              <a:off x="4886760" y="1628080"/>
              <a:ext cx="294120" cy="394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6EC8F59-B124-4813-BF59-94A72E7EDFF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68760" y="1610440"/>
                <a:ext cx="32976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84BEB75-4FF9-4A9C-ADD6-1C1A494DE93B}"/>
                  </a:ext>
                </a:extLst>
              </p14:cNvPr>
              <p14:cNvContentPartPr/>
              <p14:nvPr/>
            </p14:nvContentPartPr>
            <p14:xfrm>
              <a:off x="4914840" y="2124160"/>
              <a:ext cx="256680" cy="381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84BEB75-4FF9-4A9C-ADD6-1C1A494DE93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897200" y="2106160"/>
                <a:ext cx="292320" cy="4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47941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8455009-6FF6-45C2-8D96-37D7FFD308E0}"/>
                  </a:ext>
                </a:extLst>
              </p14:cNvPr>
              <p14:cNvContentPartPr/>
              <p14:nvPr/>
            </p14:nvContentPartPr>
            <p14:xfrm>
              <a:off x="2610840" y="167920"/>
              <a:ext cx="5324040" cy="816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8455009-6FF6-45C2-8D96-37D7FFD308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2840" y="150280"/>
                <a:ext cx="5359680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D78343E-C77B-433F-A249-FE5509666DF6}"/>
                  </a:ext>
                </a:extLst>
              </p14:cNvPr>
              <p14:cNvContentPartPr/>
              <p14:nvPr/>
            </p14:nvContentPartPr>
            <p14:xfrm>
              <a:off x="5257200" y="1452400"/>
              <a:ext cx="3631680" cy="1828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D78343E-C77B-433F-A249-FE5509666D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9200" y="1434400"/>
                <a:ext cx="3667320" cy="18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19E6ACE-A349-428A-8B5D-82EB10DCAB7D}"/>
                  </a:ext>
                </a:extLst>
              </p14:cNvPr>
              <p14:cNvContentPartPr/>
              <p14:nvPr/>
            </p14:nvContentPartPr>
            <p14:xfrm>
              <a:off x="5313360" y="3890680"/>
              <a:ext cx="3198960" cy="1673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19E6ACE-A349-428A-8B5D-82EB10DCAB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95360" y="3873040"/>
                <a:ext cx="3234600" cy="17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B3D79DF-480B-468A-BB6E-F8ADA39CA8AF}"/>
                  </a:ext>
                </a:extLst>
              </p14:cNvPr>
              <p14:cNvContentPartPr/>
              <p14:nvPr/>
            </p14:nvContentPartPr>
            <p14:xfrm>
              <a:off x="3883800" y="822760"/>
              <a:ext cx="129240" cy="94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B3D79DF-480B-468A-BB6E-F8ADA39CA8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65800" y="804760"/>
                <a:ext cx="1648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A2991AC-0BDE-42BF-9D09-33EB704616ED}"/>
                  </a:ext>
                </a:extLst>
              </p14:cNvPr>
              <p14:cNvContentPartPr/>
              <p14:nvPr/>
            </p14:nvContentPartPr>
            <p14:xfrm>
              <a:off x="257520" y="730960"/>
              <a:ext cx="1175040" cy="891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A2991AC-0BDE-42BF-9D09-33EB704616E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9880" y="713327"/>
                <a:ext cx="1210680" cy="926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2E8AC1F-DC3C-4C64-A3F4-E61A164C59B4}"/>
                  </a:ext>
                </a:extLst>
              </p14:cNvPr>
              <p14:cNvContentPartPr/>
              <p14:nvPr/>
            </p14:nvContentPartPr>
            <p14:xfrm>
              <a:off x="1563960" y="802240"/>
              <a:ext cx="2205720" cy="7880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2E8AC1F-DC3C-4C64-A3F4-E61A164C59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46323" y="784600"/>
                <a:ext cx="2241354" cy="8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CDC3FFA-8D26-4095-BB80-7BA386E8D15B}"/>
                  </a:ext>
                </a:extLst>
              </p14:cNvPr>
              <p14:cNvContentPartPr/>
              <p14:nvPr/>
            </p14:nvContentPartPr>
            <p14:xfrm>
              <a:off x="253560" y="1777480"/>
              <a:ext cx="1078560" cy="3758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CDC3FFA-8D26-4095-BB80-7BA386E8D15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920" y="1759840"/>
                <a:ext cx="111420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40C3EA4-332C-48FE-8A79-559DAD37A628}"/>
                  </a:ext>
                </a:extLst>
              </p14:cNvPr>
              <p14:cNvContentPartPr/>
              <p14:nvPr/>
            </p14:nvContentPartPr>
            <p14:xfrm>
              <a:off x="2387280" y="1919680"/>
              <a:ext cx="131760" cy="104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40C3EA4-332C-48FE-8A79-559DAD37A62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69280" y="1902040"/>
                <a:ext cx="167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36A0F9D-CCFE-4B06-A957-9210DA7FE3F7}"/>
                  </a:ext>
                </a:extLst>
              </p14:cNvPr>
              <p14:cNvContentPartPr/>
              <p14:nvPr/>
            </p14:nvContentPartPr>
            <p14:xfrm>
              <a:off x="2387280" y="2003920"/>
              <a:ext cx="131760" cy="180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36A0F9D-CCFE-4B06-A957-9210DA7FE3F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9280" y="1986280"/>
                <a:ext cx="1674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819F14A-1599-4C9D-A8A5-5E994DFC5081}"/>
                  </a:ext>
                </a:extLst>
              </p14:cNvPr>
              <p14:cNvContentPartPr/>
              <p14:nvPr/>
            </p14:nvContentPartPr>
            <p14:xfrm>
              <a:off x="1513560" y="1890520"/>
              <a:ext cx="752040" cy="2228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819F14A-1599-4C9D-A8A5-5E994DFC508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95920" y="1872880"/>
                <a:ext cx="7876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95122DC-15DD-4D25-A0B0-D7AE8C057218}"/>
                  </a:ext>
                </a:extLst>
              </p14:cNvPr>
              <p14:cNvContentPartPr/>
              <p14:nvPr/>
            </p14:nvContentPartPr>
            <p14:xfrm>
              <a:off x="2377200" y="2084200"/>
              <a:ext cx="156960" cy="190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95122DC-15DD-4D25-A0B0-D7AE8C05721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59200" y="2066560"/>
                <a:ext cx="192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FBDD7E3-5069-4DDF-A173-2A6FA0A46342}"/>
                  </a:ext>
                </a:extLst>
              </p14:cNvPr>
              <p14:cNvContentPartPr/>
              <p14:nvPr/>
            </p14:nvContentPartPr>
            <p14:xfrm>
              <a:off x="2657280" y="1888360"/>
              <a:ext cx="208800" cy="2012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FBDD7E3-5069-4DDF-A173-2A6FA0A463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39280" y="1870720"/>
                <a:ext cx="2444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1F55697-1AA8-41EF-8C16-7D3BB0E224CE}"/>
                  </a:ext>
                </a:extLst>
              </p14:cNvPr>
              <p14:cNvContentPartPr/>
              <p14:nvPr/>
            </p14:nvContentPartPr>
            <p14:xfrm>
              <a:off x="2965440" y="1651480"/>
              <a:ext cx="1172880" cy="4082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1F55697-1AA8-41EF-8C16-7D3BB0E224C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47800" y="1633840"/>
                <a:ext cx="120852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0921300-CE1C-4BCA-B9C1-31937D0D3ADC}"/>
                  </a:ext>
                </a:extLst>
              </p14:cNvPr>
              <p14:cNvContentPartPr/>
              <p14:nvPr/>
            </p14:nvContentPartPr>
            <p14:xfrm>
              <a:off x="353640" y="2393080"/>
              <a:ext cx="208440" cy="189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0921300-CE1C-4BCA-B9C1-31937D0D3AD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5640" y="2375080"/>
                <a:ext cx="2440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FD11363-C90F-4C4B-9755-5EF0E8BE4548}"/>
                  </a:ext>
                </a:extLst>
              </p14:cNvPr>
              <p14:cNvContentPartPr/>
              <p14:nvPr/>
            </p14:nvContentPartPr>
            <p14:xfrm>
              <a:off x="690600" y="2509000"/>
              <a:ext cx="360" cy="356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FD11363-C90F-4C4B-9755-5EF0E8BE454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2960" y="2491360"/>
                <a:ext cx="360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854A9B5-CB4C-41EA-8E60-5CAA9931830C}"/>
                  </a:ext>
                </a:extLst>
              </p14:cNvPr>
              <p14:cNvContentPartPr/>
              <p14:nvPr/>
            </p14:nvContentPartPr>
            <p14:xfrm>
              <a:off x="698880" y="2305960"/>
              <a:ext cx="3960" cy="12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854A9B5-CB4C-41EA-8E60-5CAA9931830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1240" y="2288320"/>
                <a:ext cx="39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5DE7D289-BF23-4129-B6CB-5CD2BBAB6EC5}"/>
                  </a:ext>
                </a:extLst>
              </p14:cNvPr>
              <p14:cNvContentPartPr/>
              <p14:nvPr/>
            </p14:nvContentPartPr>
            <p14:xfrm>
              <a:off x="2367480" y="2179960"/>
              <a:ext cx="1848240" cy="5868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5DE7D289-BF23-4129-B6CB-5CD2BBAB6EC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49840" y="2161960"/>
                <a:ext cx="188388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B0B27BC-AE5E-4DF9-B514-C3E0B37C819B}"/>
                  </a:ext>
                </a:extLst>
              </p14:cNvPr>
              <p14:cNvContentPartPr/>
              <p14:nvPr/>
            </p14:nvContentPartPr>
            <p14:xfrm>
              <a:off x="1238880" y="2234680"/>
              <a:ext cx="866160" cy="293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B0B27BC-AE5E-4DF9-B514-C3E0B37C819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21233" y="2216680"/>
                <a:ext cx="901815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6E1ABA67-0FED-4005-AF1E-5F7E6C038153}"/>
                  </a:ext>
                </a:extLst>
              </p14:cNvPr>
              <p14:cNvContentPartPr/>
              <p14:nvPr/>
            </p14:nvContentPartPr>
            <p14:xfrm>
              <a:off x="802560" y="2408920"/>
              <a:ext cx="326160" cy="1818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6E1ABA67-0FED-4005-AF1E-5F7E6C03815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4580" y="2391280"/>
                <a:ext cx="361761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B78234A-3FAE-4660-BB8E-B3E30E417FDD}"/>
                  </a:ext>
                </a:extLst>
              </p14:cNvPr>
              <p14:cNvContentPartPr/>
              <p14:nvPr/>
            </p14:nvContentPartPr>
            <p14:xfrm>
              <a:off x="294240" y="2856760"/>
              <a:ext cx="513720" cy="347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B78234A-3FAE-4660-BB8E-B3E30E417FD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6600" y="2839102"/>
                <a:ext cx="549360" cy="382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900AB8-6024-4CEB-9C30-2B4C2CB599E2}"/>
                  </a:ext>
                </a:extLst>
              </p14:cNvPr>
              <p14:cNvContentPartPr/>
              <p14:nvPr/>
            </p14:nvContentPartPr>
            <p14:xfrm>
              <a:off x="975000" y="2905000"/>
              <a:ext cx="233640" cy="10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900AB8-6024-4CEB-9C30-2B4C2CB599E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57000" y="28873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AB4D835-44B5-4BBE-A673-F350278441FE}"/>
                  </a:ext>
                </a:extLst>
              </p14:cNvPr>
              <p14:cNvContentPartPr/>
              <p14:nvPr/>
            </p14:nvContentPartPr>
            <p14:xfrm>
              <a:off x="995160" y="2986360"/>
              <a:ext cx="248400" cy="31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AB4D835-44B5-4BBE-A673-F350278441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77520" y="2968360"/>
                <a:ext cx="2840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7D7385-4678-4F1F-8EA9-04740B71034A}"/>
                  </a:ext>
                </a:extLst>
              </p14:cNvPr>
              <p14:cNvContentPartPr/>
              <p14:nvPr/>
            </p14:nvContentPartPr>
            <p14:xfrm>
              <a:off x="1015680" y="3129640"/>
              <a:ext cx="224280" cy="11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7D7385-4678-4F1F-8EA9-04740B71034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97680" y="3112000"/>
                <a:ext cx="2599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60093F0-71B9-4BD6-B258-BC28ECC74B9D}"/>
                  </a:ext>
                </a:extLst>
              </p14:cNvPr>
              <p14:cNvContentPartPr/>
              <p14:nvPr/>
            </p14:nvContentPartPr>
            <p14:xfrm>
              <a:off x="1395840" y="2690800"/>
              <a:ext cx="1617120" cy="417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60093F0-71B9-4BD6-B258-BC28ECC74B9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77840" y="2673160"/>
                <a:ext cx="165276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523672A-6E2A-43D9-A257-966E7E011B77}"/>
                  </a:ext>
                </a:extLst>
              </p14:cNvPr>
              <p14:cNvContentPartPr/>
              <p14:nvPr/>
            </p14:nvContentPartPr>
            <p14:xfrm>
              <a:off x="3239400" y="2123080"/>
              <a:ext cx="1474920" cy="1011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523672A-6E2A-43D9-A257-966E7E011B7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21760" y="2105440"/>
                <a:ext cx="1510560" cy="10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28335DD-F720-4B99-AA7E-D8FA8FCCECCD}"/>
                  </a:ext>
                </a:extLst>
              </p14:cNvPr>
              <p14:cNvContentPartPr/>
              <p14:nvPr/>
            </p14:nvContentPartPr>
            <p14:xfrm>
              <a:off x="4906920" y="733120"/>
              <a:ext cx="3882960" cy="846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28335DD-F720-4B99-AA7E-D8FA8FCCECC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889280" y="715120"/>
                <a:ext cx="3918600" cy="88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6EC8F59-B124-4813-BF59-94A72E7EDFF9}"/>
                  </a:ext>
                </a:extLst>
              </p14:cNvPr>
              <p14:cNvContentPartPr/>
              <p14:nvPr/>
            </p14:nvContentPartPr>
            <p14:xfrm>
              <a:off x="4886760" y="1628080"/>
              <a:ext cx="294120" cy="394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6EC8F59-B124-4813-BF59-94A72E7EDFF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68760" y="1610440"/>
                <a:ext cx="32976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84BEB75-4FF9-4A9C-ADD6-1C1A494DE93B}"/>
                  </a:ext>
                </a:extLst>
              </p14:cNvPr>
              <p14:cNvContentPartPr/>
              <p14:nvPr/>
            </p14:nvContentPartPr>
            <p14:xfrm>
              <a:off x="4914840" y="2124160"/>
              <a:ext cx="256680" cy="381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84BEB75-4FF9-4A9C-ADD6-1C1A494DE93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897200" y="2106160"/>
                <a:ext cx="29232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7B40842-4941-4AF7-8F60-049DCBC99653}"/>
                  </a:ext>
                </a:extLst>
              </p14:cNvPr>
              <p14:cNvContentPartPr/>
              <p14:nvPr/>
            </p14:nvContentPartPr>
            <p14:xfrm>
              <a:off x="5232000" y="5567200"/>
              <a:ext cx="3404160" cy="794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7B40842-4941-4AF7-8F60-049DCBC9965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14000" y="5549552"/>
                <a:ext cx="3439800" cy="8305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53428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8455009-6FF6-45C2-8D96-37D7FFD308E0}"/>
                  </a:ext>
                </a:extLst>
              </p14:cNvPr>
              <p14:cNvContentPartPr/>
              <p14:nvPr/>
            </p14:nvContentPartPr>
            <p14:xfrm>
              <a:off x="2610840" y="167920"/>
              <a:ext cx="5324040" cy="816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8455009-6FF6-45C2-8D96-37D7FFD308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2840" y="150280"/>
                <a:ext cx="5359680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D78343E-C77B-433F-A249-FE5509666DF6}"/>
                  </a:ext>
                </a:extLst>
              </p14:cNvPr>
              <p14:cNvContentPartPr/>
              <p14:nvPr/>
            </p14:nvContentPartPr>
            <p14:xfrm>
              <a:off x="5257200" y="1452400"/>
              <a:ext cx="3631680" cy="1828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D78343E-C77B-433F-A249-FE5509666D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9200" y="1434400"/>
                <a:ext cx="3667320" cy="18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19E6ACE-A349-428A-8B5D-82EB10DCAB7D}"/>
                  </a:ext>
                </a:extLst>
              </p14:cNvPr>
              <p14:cNvContentPartPr/>
              <p14:nvPr/>
            </p14:nvContentPartPr>
            <p14:xfrm>
              <a:off x="5313360" y="3890680"/>
              <a:ext cx="3198960" cy="1673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19E6ACE-A349-428A-8B5D-82EB10DCAB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95360" y="3873040"/>
                <a:ext cx="3234600" cy="17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B3D79DF-480B-468A-BB6E-F8ADA39CA8AF}"/>
                  </a:ext>
                </a:extLst>
              </p14:cNvPr>
              <p14:cNvContentPartPr/>
              <p14:nvPr/>
            </p14:nvContentPartPr>
            <p14:xfrm>
              <a:off x="3883800" y="822760"/>
              <a:ext cx="129240" cy="94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B3D79DF-480B-468A-BB6E-F8ADA39CA8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65800" y="804760"/>
                <a:ext cx="1648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A2991AC-0BDE-42BF-9D09-33EB704616ED}"/>
                  </a:ext>
                </a:extLst>
              </p14:cNvPr>
              <p14:cNvContentPartPr/>
              <p14:nvPr/>
            </p14:nvContentPartPr>
            <p14:xfrm>
              <a:off x="257520" y="730960"/>
              <a:ext cx="1175040" cy="891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A2991AC-0BDE-42BF-9D09-33EB704616E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9880" y="713327"/>
                <a:ext cx="1210680" cy="926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2E8AC1F-DC3C-4C64-A3F4-E61A164C59B4}"/>
                  </a:ext>
                </a:extLst>
              </p14:cNvPr>
              <p14:cNvContentPartPr/>
              <p14:nvPr/>
            </p14:nvContentPartPr>
            <p14:xfrm>
              <a:off x="1563960" y="802240"/>
              <a:ext cx="2205720" cy="7880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2E8AC1F-DC3C-4C64-A3F4-E61A164C59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46323" y="784600"/>
                <a:ext cx="2241354" cy="8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CDC3FFA-8D26-4095-BB80-7BA386E8D15B}"/>
                  </a:ext>
                </a:extLst>
              </p14:cNvPr>
              <p14:cNvContentPartPr/>
              <p14:nvPr/>
            </p14:nvContentPartPr>
            <p14:xfrm>
              <a:off x="253560" y="1777480"/>
              <a:ext cx="1078560" cy="3758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CDC3FFA-8D26-4095-BB80-7BA386E8D15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920" y="1759840"/>
                <a:ext cx="111420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40C3EA4-332C-48FE-8A79-559DAD37A628}"/>
                  </a:ext>
                </a:extLst>
              </p14:cNvPr>
              <p14:cNvContentPartPr/>
              <p14:nvPr/>
            </p14:nvContentPartPr>
            <p14:xfrm>
              <a:off x="2387280" y="1919680"/>
              <a:ext cx="131760" cy="104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40C3EA4-332C-48FE-8A79-559DAD37A62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69280" y="1902040"/>
                <a:ext cx="167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36A0F9D-CCFE-4B06-A957-9210DA7FE3F7}"/>
                  </a:ext>
                </a:extLst>
              </p14:cNvPr>
              <p14:cNvContentPartPr/>
              <p14:nvPr/>
            </p14:nvContentPartPr>
            <p14:xfrm>
              <a:off x="2387280" y="2003920"/>
              <a:ext cx="131760" cy="180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36A0F9D-CCFE-4B06-A957-9210DA7FE3F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9280" y="1986280"/>
                <a:ext cx="1674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819F14A-1599-4C9D-A8A5-5E994DFC5081}"/>
                  </a:ext>
                </a:extLst>
              </p14:cNvPr>
              <p14:cNvContentPartPr/>
              <p14:nvPr/>
            </p14:nvContentPartPr>
            <p14:xfrm>
              <a:off x="1513560" y="1890520"/>
              <a:ext cx="752040" cy="2228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819F14A-1599-4C9D-A8A5-5E994DFC508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95920" y="1872880"/>
                <a:ext cx="7876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95122DC-15DD-4D25-A0B0-D7AE8C057218}"/>
                  </a:ext>
                </a:extLst>
              </p14:cNvPr>
              <p14:cNvContentPartPr/>
              <p14:nvPr/>
            </p14:nvContentPartPr>
            <p14:xfrm>
              <a:off x="2377200" y="2084200"/>
              <a:ext cx="156960" cy="190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95122DC-15DD-4D25-A0B0-D7AE8C05721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59200" y="2066560"/>
                <a:ext cx="192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FBDD7E3-5069-4DDF-A173-2A6FA0A46342}"/>
                  </a:ext>
                </a:extLst>
              </p14:cNvPr>
              <p14:cNvContentPartPr/>
              <p14:nvPr/>
            </p14:nvContentPartPr>
            <p14:xfrm>
              <a:off x="2657280" y="1888360"/>
              <a:ext cx="208800" cy="2012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FBDD7E3-5069-4DDF-A173-2A6FA0A463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39280" y="1870720"/>
                <a:ext cx="2444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1F55697-1AA8-41EF-8C16-7D3BB0E224CE}"/>
                  </a:ext>
                </a:extLst>
              </p14:cNvPr>
              <p14:cNvContentPartPr/>
              <p14:nvPr/>
            </p14:nvContentPartPr>
            <p14:xfrm>
              <a:off x="2965440" y="1651480"/>
              <a:ext cx="1172880" cy="4082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1F55697-1AA8-41EF-8C16-7D3BB0E224C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47800" y="1633840"/>
                <a:ext cx="120852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0921300-CE1C-4BCA-B9C1-31937D0D3ADC}"/>
                  </a:ext>
                </a:extLst>
              </p14:cNvPr>
              <p14:cNvContentPartPr/>
              <p14:nvPr/>
            </p14:nvContentPartPr>
            <p14:xfrm>
              <a:off x="353640" y="2393080"/>
              <a:ext cx="208440" cy="189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0921300-CE1C-4BCA-B9C1-31937D0D3AD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5640" y="2375080"/>
                <a:ext cx="2440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FD11363-C90F-4C4B-9755-5EF0E8BE4548}"/>
                  </a:ext>
                </a:extLst>
              </p14:cNvPr>
              <p14:cNvContentPartPr/>
              <p14:nvPr/>
            </p14:nvContentPartPr>
            <p14:xfrm>
              <a:off x="690600" y="2509000"/>
              <a:ext cx="360" cy="356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FD11363-C90F-4C4B-9755-5EF0E8BE454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2960" y="2491360"/>
                <a:ext cx="360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854A9B5-CB4C-41EA-8E60-5CAA9931830C}"/>
                  </a:ext>
                </a:extLst>
              </p14:cNvPr>
              <p14:cNvContentPartPr/>
              <p14:nvPr/>
            </p14:nvContentPartPr>
            <p14:xfrm>
              <a:off x="698880" y="2305960"/>
              <a:ext cx="3960" cy="12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854A9B5-CB4C-41EA-8E60-5CAA9931830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1240" y="2288320"/>
                <a:ext cx="39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5DE7D289-BF23-4129-B6CB-5CD2BBAB6EC5}"/>
                  </a:ext>
                </a:extLst>
              </p14:cNvPr>
              <p14:cNvContentPartPr/>
              <p14:nvPr/>
            </p14:nvContentPartPr>
            <p14:xfrm>
              <a:off x="2367480" y="2179960"/>
              <a:ext cx="1848240" cy="5868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5DE7D289-BF23-4129-B6CB-5CD2BBAB6EC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49840" y="2161960"/>
                <a:ext cx="188388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B0B27BC-AE5E-4DF9-B514-C3E0B37C819B}"/>
                  </a:ext>
                </a:extLst>
              </p14:cNvPr>
              <p14:cNvContentPartPr/>
              <p14:nvPr/>
            </p14:nvContentPartPr>
            <p14:xfrm>
              <a:off x="1238880" y="2234680"/>
              <a:ext cx="866160" cy="293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B0B27BC-AE5E-4DF9-B514-C3E0B37C819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21233" y="2216680"/>
                <a:ext cx="901815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6E1ABA67-0FED-4005-AF1E-5F7E6C038153}"/>
                  </a:ext>
                </a:extLst>
              </p14:cNvPr>
              <p14:cNvContentPartPr/>
              <p14:nvPr/>
            </p14:nvContentPartPr>
            <p14:xfrm>
              <a:off x="802560" y="2408920"/>
              <a:ext cx="326160" cy="1818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6E1ABA67-0FED-4005-AF1E-5F7E6C03815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4580" y="2391280"/>
                <a:ext cx="361761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B78234A-3FAE-4660-BB8E-B3E30E417FDD}"/>
                  </a:ext>
                </a:extLst>
              </p14:cNvPr>
              <p14:cNvContentPartPr/>
              <p14:nvPr/>
            </p14:nvContentPartPr>
            <p14:xfrm>
              <a:off x="294240" y="2856760"/>
              <a:ext cx="513720" cy="347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B78234A-3FAE-4660-BB8E-B3E30E417FD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6600" y="2839102"/>
                <a:ext cx="549360" cy="382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900AB8-6024-4CEB-9C30-2B4C2CB599E2}"/>
                  </a:ext>
                </a:extLst>
              </p14:cNvPr>
              <p14:cNvContentPartPr/>
              <p14:nvPr/>
            </p14:nvContentPartPr>
            <p14:xfrm>
              <a:off x="975000" y="2905000"/>
              <a:ext cx="233640" cy="10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900AB8-6024-4CEB-9C30-2B4C2CB599E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57000" y="28873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AB4D835-44B5-4BBE-A673-F350278441FE}"/>
                  </a:ext>
                </a:extLst>
              </p14:cNvPr>
              <p14:cNvContentPartPr/>
              <p14:nvPr/>
            </p14:nvContentPartPr>
            <p14:xfrm>
              <a:off x="995160" y="2986360"/>
              <a:ext cx="248400" cy="31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AB4D835-44B5-4BBE-A673-F350278441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77520" y="2968360"/>
                <a:ext cx="2840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7D7385-4678-4F1F-8EA9-04740B71034A}"/>
                  </a:ext>
                </a:extLst>
              </p14:cNvPr>
              <p14:cNvContentPartPr/>
              <p14:nvPr/>
            </p14:nvContentPartPr>
            <p14:xfrm>
              <a:off x="1015680" y="3129640"/>
              <a:ext cx="224280" cy="11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7D7385-4678-4F1F-8EA9-04740B71034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97680" y="3112000"/>
                <a:ext cx="2599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60093F0-71B9-4BD6-B258-BC28ECC74B9D}"/>
                  </a:ext>
                </a:extLst>
              </p14:cNvPr>
              <p14:cNvContentPartPr/>
              <p14:nvPr/>
            </p14:nvContentPartPr>
            <p14:xfrm>
              <a:off x="1395840" y="2690800"/>
              <a:ext cx="1617120" cy="417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60093F0-71B9-4BD6-B258-BC28ECC74B9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77840" y="2673160"/>
                <a:ext cx="165276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523672A-6E2A-43D9-A257-966E7E011B77}"/>
                  </a:ext>
                </a:extLst>
              </p14:cNvPr>
              <p14:cNvContentPartPr/>
              <p14:nvPr/>
            </p14:nvContentPartPr>
            <p14:xfrm>
              <a:off x="3239400" y="2123080"/>
              <a:ext cx="1474920" cy="1011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523672A-6E2A-43D9-A257-966E7E011B7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21760" y="2105440"/>
                <a:ext cx="1510560" cy="10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28335DD-F720-4B99-AA7E-D8FA8FCCECCD}"/>
                  </a:ext>
                </a:extLst>
              </p14:cNvPr>
              <p14:cNvContentPartPr/>
              <p14:nvPr/>
            </p14:nvContentPartPr>
            <p14:xfrm>
              <a:off x="4906920" y="733120"/>
              <a:ext cx="3882960" cy="846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28335DD-F720-4B99-AA7E-D8FA8FCCECC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889280" y="715120"/>
                <a:ext cx="3918600" cy="88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6EC8F59-B124-4813-BF59-94A72E7EDFF9}"/>
                  </a:ext>
                </a:extLst>
              </p14:cNvPr>
              <p14:cNvContentPartPr/>
              <p14:nvPr/>
            </p14:nvContentPartPr>
            <p14:xfrm>
              <a:off x="4886760" y="1628080"/>
              <a:ext cx="294120" cy="394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6EC8F59-B124-4813-BF59-94A72E7EDFF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68760" y="1610440"/>
                <a:ext cx="32976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84BEB75-4FF9-4A9C-ADD6-1C1A494DE93B}"/>
                  </a:ext>
                </a:extLst>
              </p14:cNvPr>
              <p14:cNvContentPartPr/>
              <p14:nvPr/>
            </p14:nvContentPartPr>
            <p14:xfrm>
              <a:off x="4914840" y="2124160"/>
              <a:ext cx="256680" cy="381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84BEB75-4FF9-4A9C-ADD6-1C1A494DE93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897200" y="2106160"/>
                <a:ext cx="29232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7B40842-4941-4AF7-8F60-049DCBC99653}"/>
                  </a:ext>
                </a:extLst>
              </p14:cNvPr>
              <p14:cNvContentPartPr/>
              <p14:nvPr/>
            </p14:nvContentPartPr>
            <p14:xfrm>
              <a:off x="5232000" y="5567200"/>
              <a:ext cx="3404160" cy="794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7B40842-4941-4AF7-8F60-049DCBC9965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14000" y="5549552"/>
                <a:ext cx="3439800" cy="830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332D9D6-6412-4DF2-B393-2AB8BEBB51F1}"/>
                  </a:ext>
                </a:extLst>
              </p14:cNvPr>
              <p14:cNvContentPartPr/>
              <p14:nvPr/>
            </p14:nvContentPartPr>
            <p14:xfrm>
              <a:off x="5079720" y="3320800"/>
              <a:ext cx="299520" cy="889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332D9D6-6412-4DF2-B393-2AB8BEBB51F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062080" y="3303153"/>
                <a:ext cx="335160" cy="925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FEBBEED-7DF7-4CB6-BD8F-22B3C5205E7C}"/>
                  </a:ext>
                </a:extLst>
              </p14:cNvPr>
              <p14:cNvContentPartPr/>
              <p14:nvPr/>
            </p14:nvContentPartPr>
            <p14:xfrm>
              <a:off x="5094120" y="4289200"/>
              <a:ext cx="200880" cy="554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FEBBEED-7DF7-4CB6-BD8F-22B3C5205E7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76448" y="4271212"/>
                <a:ext cx="236584" cy="5903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08707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8455009-6FF6-45C2-8D96-37D7FFD308E0}"/>
                  </a:ext>
                </a:extLst>
              </p14:cNvPr>
              <p14:cNvContentPartPr/>
              <p14:nvPr/>
            </p14:nvContentPartPr>
            <p14:xfrm>
              <a:off x="2610840" y="167920"/>
              <a:ext cx="5324040" cy="816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8455009-6FF6-45C2-8D96-37D7FFD308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2840" y="150280"/>
                <a:ext cx="5359680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D78343E-C77B-433F-A249-FE5509666DF6}"/>
                  </a:ext>
                </a:extLst>
              </p14:cNvPr>
              <p14:cNvContentPartPr/>
              <p14:nvPr/>
            </p14:nvContentPartPr>
            <p14:xfrm>
              <a:off x="5257200" y="1452400"/>
              <a:ext cx="3631680" cy="1828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D78343E-C77B-433F-A249-FE5509666D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9200" y="1434400"/>
                <a:ext cx="3667320" cy="18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19E6ACE-A349-428A-8B5D-82EB10DCAB7D}"/>
                  </a:ext>
                </a:extLst>
              </p14:cNvPr>
              <p14:cNvContentPartPr/>
              <p14:nvPr/>
            </p14:nvContentPartPr>
            <p14:xfrm>
              <a:off x="5313360" y="3890680"/>
              <a:ext cx="3198960" cy="1673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19E6ACE-A349-428A-8B5D-82EB10DCAB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95360" y="3873040"/>
                <a:ext cx="3234600" cy="17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B3D79DF-480B-468A-BB6E-F8ADA39CA8AF}"/>
                  </a:ext>
                </a:extLst>
              </p14:cNvPr>
              <p14:cNvContentPartPr/>
              <p14:nvPr/>
            </p14:nvContentPartPr>
            <p14:xfrm>
              <a:off x="3883800" y="822760"/>
              <a:ext cx="129240" cy="94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B3D79DF-480B-468A-BB6E-F8ADA39CA8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65800" y="804760"/>
                <a:ext cx="1648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A2991AC-0BDE-42BF-9D09-33EB704616ED}"/>
                  </a:ext>
                </a:extLst>
              </p14:cNvPr>
              <p14:cNvContentPartPr/>
              <p14:nvPr/>
            </p14:nvContentPartPr>
            <p14:xfrm>
              <a:off x="257520" y="730960"/>
              <a:ext cx="1175040" cy="891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A2991AC-0BDE-42BF-9D09-33EB704616E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9880" y="713327"/>
                <a:ext cx="1210680" cy="926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2E8AC1F-DC3C-4C64-A3F4-E61A164C59B4}"/>
                  </a:ext>
                </a:extLst>
              </p14:cNvPr>
              <p14:cNvContentPartPr/>
              <p14:nvPr/>
            </p14:nvContentPartPr>
            <p14:xfrm>
              <a:off x="1563960" y="802240"/>
              <a:ext cx="2205720" cy="7880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2E8AC1F-DC3C-4C64-A3F4-E61A164C59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46323" y="784600"/>
                <a:ext cx="2241354" cy="8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CDC3FFA-8D26-4095-BB80-7BA386E8D15B}"/>
                  </a:ext>
                </a:extLst>
              </p14:cNvPr>
              <p14:cNvContentPartPr/>
              <p14:nvPr/>
            </p14:nvContentPartPr>
            <p14:xfrm>
              <a:off x="253560" y="1777480"/>
              <a:ext cx="1078560" cy="3758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CDC3FFA-8D26-4095-BB80-7BA386E8D15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920" y="1759840"/>
                <a:ext cx="111420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40C3EA4-332C-48FE-8A79-559DAD37A628}"/>
                  </a:ext>
                </a:extLst>
              </p14:cNvPr>
              <p14:cNvContentPartPr/>
              <p14:nvPr/>
            </p14:nvContentPartPr>
            <p14:xfrm>
              <a:off x="2387280" y="1919680"/>
              <a:ext cx="131760" cy="104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40C3EA4-332C-48FE-8A79-559DAD37A62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69280" y="1902040"/>
                <a:ext cx="167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36A0F9D-CCFE-4B06-A957-9210DA7FE3F7}"/>
                  </a:ext>
                </a:extLst>
              </p14:cNvPr>
              <p14:cNvContentPartPr/>
              <p14:nvPr/>
            </p14:nvContentPartPr>
            <p14:xfrm>
              <a:off x="2387280" y="2003920"/>
              <a:ext cx="131760" cy="180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36A0F9D-CCFE-4B06-A957-9210DA7FE3F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9280" y="1986280"/>
                <a:ext cx="1674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819F14A-1599-4C9D-A8A5-5E994DFC5081}"/>
                  </a:ext>
                </a:extLst>
              </p14:cNvPr>
              <p14:cNvContentPartPr/>
              <p14:nvPr/>
            </p14:nvContentPartPr>
            <p14:xfrm>
              <a:off x="1513560" y="1890520"/>
              <a:ext cx="752040" cy="2228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819F14A-1599-4C9D-A8A5-5E994DFC508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95920" y="1872880"/>
                <a:ext cx="7876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95122DC-15DD-4D25-A0B0-D7AE8C057218}"/>
                  </a:ext>
                </a:extLst>
              </p14:cNvPr>
              <p14:cNvContentPartPr/>
              <p14:nvPr/>
            </p14:nvContentPartPr>
            <p14:xfrm>
              <a:off x="2377200" y="2084200"/>
              <a:ext cx="156960" cy="190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95122DC-15DD-4D25-A0B0-D7AE8C05721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59200" y="2066560"/>
                <a:ext cx="192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FBDD7E3-5069-4DDF-A173-2A6FA0A46342}"/>
                  </a:ext>
                </a:extLst>
              </p14:cNvPr>
              <p14:cNvContentPartPr/>
              <p14:nvPr/>
            </p14:nvContentPartPr>
            <p14:xfrm>
              <a:off x="2657280" y="1888360"/>
              <a:ext cx="208800" cy="2012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FBDD7E3-5069-4DDF-A173-2A6FA0A463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39280" y="1870720"/>
                <a:ext cx="2444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1F55697-1AA8-41EF-8C16-7D3BB0E224CE}"/>
                  </a:ext>
                </a:extLst>
              </p14:cNvPr>
              <p14:cNvContentPartPr/>
              <p14:nvPr/>
            </p14:nvContentPartPr>
            <p14:xfrm>
              <a:off x="2965440" y="1651480"/>
              <a:ext cx="1172880" cy="4082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1F55697-1AA8-41EF-8C16-7D3BB0E224C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47800" y="1633840"/>
                <a:ext cx="120852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0921300-CE1C-4BCA-B9C1-31937D0D3ADC}"/>
                  </a:ext>
                </a:extLst>
              </p14:cNvPr>
              <p14:cNvContentPartPr/>
              <p14:nvPr/>
            </p14:nvContentPartPr>
            <p14:xfrm>
              <a:off x="353640" y="2393080"/>
              <a:ext cx="208440" cy="189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0921300-CE1C-4BCA-B9C1-31937D0D3AD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5640" y="2375080"/>
                <a:ext cx="2440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FD11363-C90F-4C4B-9755-5EF0E8BE4548}"/>
                  </a:ext>
                </a:extLst>
              </p14:cNvPr>
              <p14:cNvContentPartPr/>
              <p14:nvPr/>
            </p14:nvContentPartPr>
            <p14:xfrm>
              <a:off x="690600" y="2509000"/>
              <a:ext cx="360" cy="356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FD11363-C90F-4C4B-9755-5EF0E8BE454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2960" y="2491360"/>
                <a:ext cx="360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854A9B5-CB4C-41EA-8E60-5CAA9931830C}"/>
                  </a:ext>
                </a:extLst>
              </p14:cNvPr>
              <p14:cNvContentPartPr/>
              <p14:nvPr/>
            </p14:nvContentPartPr>
            <p14:xfrm>
              <a:off x="698880" y="2305960"/>
              <a:ext cx="3960" cy="12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854A9B5-CB4C-41EA-8E60-5CAA9931830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1240" y="2288320"/>
                <a:ext cx="39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5DE7D289-BF23-4129-B6CB-5CD2BBAB6EC5}"/>
                  </a:ext>
                </a:extLst>
              </p14:cNvPr>
              <p14:cNvContentPartPr/>
              <p14:nvPr/>
            </p14:nvContentPartPr>
            <p14:xfrm>
              <a:off x="2367480" y="2179960"/>
              <a:ext cx="1848240" cy="5868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5DE7D289-BF23-4129-B6CB-5CD2BBAB6EC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49840" y="2161960"/>
                <a:ext cx="188388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B0B27BC-AE5E-4DF9-B514-C3E0B37C819B}"/>
                  </a:ext>
                </a:extLst>
              </p14:cNvPr>
              <p14:cNvContentPartPr/>
              <p14:nvPr/>
            </p14:nvContentPartPr>
            <p14:xfrm>
              <a:off x="1238880" y="2234680"/>
              <a:ext cx="866160" cy="293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B0B27BC-AE5E-4DF9-B514-C3E0B37C819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21233" y="2216680"/>
                <a:ext cx="901815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6E1ABA67-0FED-4005-AF1E-5F7E6C038153}"/>
                  </a:ext>
                </a:extLst>
              </p14:cNvPr>
              <p14:cNvContentPartPr/>
              <p14:nvPr/>
            </p14:nvContentPartPr>
            <p14:xfrm>
              <a:off x="802560" y="2408920"/>
              <a:ext cx="326160" cy="1818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6E1ABA67-0FED-4005-AF1E-5F7E6C03815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4580" y="2391280"/>
                <a:ext cx="361761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B78234A-3FAE-4660-BB8E-B3E30E417FDD}"/>
                  </a:ext>
                </a:extLst>
              </p14:cNvPr>
              <p14:cNvContentPartPr/>
              <p14:nvPr/>
            </p14:nvContentPartPr>
            <p14:xfrm>
              <a:off x="294240" y="2856760"/>
              <a:ext cx="513720" cy="347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B78234A-3FAE-4660-BB8E-B3E30E417FD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6600" y="2839102"/>
                <a:ext cx="549360" cy="382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900AB8-6024-4CEB-9C30-2B4C2CB599E2}"/>
                  </a:ext>
                </a:extLst>
              </p14:cNvPr>
              <p14:cNvContentPartPr/>
              <p14:nvPr/>
            </p14:nvContentPartPr>
            <p14:xfrm>
              <a:off x="975000" y="2905000"/>
              <a:ext cx="233640" cy="10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900AB8-6024-4CEB-9C30-2B4C2CB599E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57000" y="28873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AB4D835-44B5-4BBE-A673-F350278441FE}"/>
                  </a:ext>
                </a:extLst>
              </p14:cNvPr>
              <p14:cNvContentPartPr/>
              <p14:nvPr/>
            </p14:nvContentPartPr>
            <p14:xfrm>
              <a:off x="995160" y="2986360"/>
              <a:ext cx="248400" cy="31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AB4D835-44B5-4BBE-A673-F350278441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77520" y="2968360"/>
                <a:ext cx="2840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7D7385-4678-4F1F-8EA9-04740B71034A}"/>
                  </a:ext>
                </a:extLst>
              </p14:cNvPr>
              <p14:cNvContentPartPr/>
              <p14:nvPr/>
            </p14:nvContentPartPr>
            <p14:xfrm>
              <a:off x="1015680" y="3129640"/>
              <a:ext cx="224280" cy="11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7D7385-4678-4F1F-8EA9-04740B71034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97680" y="3112000"/>
                <a:ext cx="2599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60093F0-71B9-4BD6-B258-BC28ECC74B9D}"/>
                  </a:ext>
                </a:extLst>
              </p14:cNvPr>
              <p14:cNvContentPartPr/>
              <p14:nvPr/>
            </p14:nvContentPartPr>
            <p14:xfrm>
              <a:off x="1395840" y="2690800"/>
              <a:ext cx="1617120" cy="417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60093F0-71B9-4BD6-B258-BC28ECC74B9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77840" y="2673160"/>
                <a:ext cx="165276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523672A-6E2A-43D9-A257-966E7E011B77}"/>
                  </a:ext>
                </a:extLst>
              </p14:cNvPr>
              <p14:cNvContentPartPr/>
              <p14:nvPr/>
            </p14:nvContentPartPr>
            <p14:xfrm>
              <a:off x="3239400" y="2123080"/>
              <a:ext cx="1474920" cy="1011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523672A-6E2A-43D9-A257-966E7E011B7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21760" y="2105440"/>
                <a:ext cx="1510560" cy="10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28335DD-F720-4B99-AA7E-D8FA8FCCECCD}"/>
                  </a:ext>
                </a:extLst>
              </p14:cNvPr>
              <p14:cNvContentPartPr/>
              <p14:nvPr/>
            </p14:nvContentPartPr>
            <p14:xfrm>
              <a:off x="4906920" y="733120"/>
              <a:ext cx="3882960" cy="846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28335DD-F720-4B99-AA7E-D8FA8FCCECC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889280" y="715120"/>
                <a:ext cx="3918600" cy="88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6EC8F59-B124-4813-BF59-94A72E7EDFF9}"/>
                  </a:ext>
                </a:extLst>
              </p14:cNvPr>
              <p14:cNvContentPartPr/>
              <p14:nvPr/>
            </p14:nvContentPartPr>
            <p14:xfrm>
              <a:off x="4886760" y="1628080"/>
              <a:ext cx="294120" cy="394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6EC8F59-B124-4813-BF59-94A72E7EDFF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68760" y="1610440"/>
                <a:ext cx="32976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84BEB75-4FF9-4A9C-ADD6-1C1A494DE93B}"/>
                  </a:ext>
                </a:extLst>
              </p14:cNvPr>
              <p14:cNvContentPartPr/>
              <p14:nvPr/>
            </p14:nvContentPartPr>
            <p14:xfrm>
              <a:off x="4914840" y="2124160"/>
              <a:ext cx="256680" cy="381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84BEB75-4FF9-4A9C-ADD6-1C1A494DE93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897200" y="2106160"/>
                <a:ext cx="29232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7B40842-4941-4AF7-8F60-049DCBC99653}"/>
                  </a:ext>
                </a:extLst>
              </p14:cNvPr>
              <p14:cNvContentPartPr/>
              <p14:nvPr/>
            </p14:nvContentPartPr>
            <p14:xfrm>
              <a:off x="5232000" y="5567200"/>
              <a:ext cx="3404160" cy="794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7B40842-4941-4AF7-8F60-049DCBC9965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14000" y="5549552"/>
                <a:ext cx="3439800" cy="830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332D9D6-6412-4DF2-B393-2AB8BEBB51F1}"/>
                  </a:ext>
                </a:extLst>
              </p14:cNvPr>
              <p14:cNvContentPartPr/>
              <p14:nvPr/>
            </p14:nvContentPartPr>
            <p14:xfrm>
              <a:off x="5079720" y="3320800"/>
              <a:ext cx="299520" cy="889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332D9D6-6412-4DF2-B393-2AB8BEBB51F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062080" y="3303153"/>
                <a:ext cx="335160" cy="925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FEBBEED-7DF7-4CB6-BD8F-22B3C5205E7C}"/>
                  </a:ext>
                </a:extLst>
              </p14:cNvPr>
              <p14:cNvContentPartPr/>
              <p14:nvPr/>
            </p14:nvContentPartPr>
            <p14:xfrm>
              <a:off x="5094120" y="4289200"/>
              <a:ext cx="200880" cy="554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FEBBEED-7DF7-4CB6-BD8F-22B3C5205E7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76448" y="4271212"/>
                <a:ext cx="236584" cy="590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5F2EBB-D96D-413F-A871-B6AEF608C202}"/>
                  </a:ext>
                </a:extLst>
              </p14:cNvPr>
              <p14:cNvContentPartPr/>
              <p14:nvPr/>
            </p14:nvContentPartPr>
            <p14:xfrm>
              <a:off x="8655960" y="2336200"/>
              <a:ext cx="274680" cy="237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5F2EBB-D96D-413F-A871-B6AEF608C20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638320" y="2318560"/>
                <a:ext cx="3103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96DF7D3-CFA5-4045-A235-B8DB3364D8AC}"/>
                  </a:ext>
                </a:extLst>
              </p14:cNvPr>
              <p14:cNvContentPartPr/>
              <p14:nvPr/>
            </p14:nvContentPartPr>
            <p14:xfrm>
              <a:off x="8513760" y="4653160"/>
              <a:ext cx="234720" cy="194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96DF7D3-CFA5-4045-A235-B8DB3364D8A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496120" y="4635160"/>
                <a:ext cx="270360" cy="22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67540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8455009-6FF6-45C2-8D96-37D7FFD308E0}"/>
                  </a:ext>
                </a:extLst>
              </p14:cNvPr>
              <p14:cNvContentPartPr/>
              <p14:nvPr/>
            </p14:nvContentPartPr>
            <p14:xfrm>
              <a:off x="2610840" y="167920"/>
              <a:ext cx="5324040" cy="816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8455009-6FF6-45C2-8D96-37D7FFD308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2840" y="150280"/>
                <a:ext cx="5359680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D78343E-C77B-433F-A249-FE5509666DF6}"/>
                  </a:ext>
                </a:extLst>
              </p14:cNvPr>
              <p14:cNvContentPartPr/>
              <p14:nvPr/>
            </p14:nvContentPartPr>
            <p14:xfrm>
              <a:off x="5257200" y="1452400"/>
              <a:ext cx="3631680" cy="1828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D78343E-C77B-433F-A249-FE5509666D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9200" y="1434400"/>
                <a:ext cx="3667320" cy="18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19E6ACE-A349-428A-8B5D-82EB10DCAB7D}"/>
                  </a:ext>
                </a:extLst>
              </p14:cNvPr>
              <p14:cNvContentPartPr/>
              <p14:nvPr/>
            </p14:nvContentPartPr>
            <p14:xfrm>
              <a:off x="5313360" y="3890680"/>
              <a:ext cx="3198960" cy="1673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19E6ACE-A349-428A-8B5D-82EB10DCAB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95360" y="3873040"/>
                <a:ext cx="3234600" cy="17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B3D79DF-480B-468A-BB6E-F8ADA39CA8AF}"/>
                  </a:ext>
                </a:extLst>
              </p14:cNvPr>
              <p14:cNvContentPartPr/>
              <p14:nvPr/>
            </p14:nvContentPartPr>
            <p14:xfrm>
              <a:off x="3883800" y="822760"/>
              <a:ext cx="129240" cy="94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B3D79DF-480B-468A-BB6E-F8ADA39CA8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65800" y="804760"/>
                <a:ext cx="1648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A2991AC-0BDE-42BF-9D09-33EB704616ED}"/>
                  </a:ext>
                </a:extLst>
              </p14:cNvPr>
              <p14:cNvContentPartPr/>
              <p14:nvPr/>
            </p14:nvContentPartPr>
            <p14:xfrm>
              <a:off x="257520" y="730960"/>
              <a:ext cx="1175040" cy="891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A2991AC-0BDE-42BF-9D09-33EB704616E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9880" y="713327"/>
                <a:ext cx="1210680" cy="926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2E8AC1F-DC3C-4C64-A3F4-E61A164C59B4}"/>
                  </a:ext>
                </a:extLst>
              </p14:cNvPr>
              <p14:cNvContentPartPr/>
              <p14:nvPr/>
            </p14:nvContentPartPr>
            <p14:xfrm>
              <a:off x="1563960" y="802240"/>
              <a:ext cx="2205720" cy="7880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2E8AC1F-DC3C-4C64-A3F4-E61A164C59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46323" y="784600"/>
                <a:ext cx="2241354" cy="8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CDC3FFA-8D26-4095-BB80-7BA386E8D15B}"/>
                  </a:ext>
                </a:extLst>
              </p14:cNvPr>
              <p14:cNvContentPartPr/>
              <p14:nvPr/>
            </p14:nvContentPartPr>
            <p14:xfrm>
              <a:off x="253560" y="1777480"/>
              <a:ext cx="1078560" cy="3758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CDC3FFA-8D26-4095-BB80-7BA386E8D15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920" y="1759840"/>
                <a:ext cx="111420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40C3EA4-332C-48FE-8A79-559DAD37A628}"/>
                  </a:ext>
                </a:extLst>
              </p14:cNvPr>
              <p14:cNvContentPartPr/>
              <p14:nvPr/>
            </p14:nvContentPartPr>
            <p14:xfrm>
              <a:off x="2387280" y="1919680"/>
              <a:ext cx="131760" cy="104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40C3EA4-332C-48FE-8A79-559DAD37A62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69280" y="1902040"/>
                <a:ext cx="167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36A0F9D-CCFE-4B06-A957-9210DA7FE3F7}"/>
                  </a:ext>
                </a:extLst>
              </p14:cNvPr>
              <p14:cNvContentPartPr/>
              <p14:nvPr/>
            </p14:nvContentPartPr>
            <p14:xfrm>
              <a:off x="2387280" y="2003920"/>
              <a:ext cx="131760" cy="180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36A0F9D-CCFE-4B06-A957-9210DA7FE3F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9280" y="1986280"/>
                <a:ext cx="1674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819F14A-1599-4C9D-A8A5-5E994DFC5081}"/>
                  </a:ext>
                </a:extLst>
              </p14:cNvPr>
              <p14:cNvContentPartPr/>
              <p14:nvPr/>
            </p14:nvContentPartPr>
            <p14:xfrm>
              <a:off x="1513560" y="1890520"/>
              <a:ext cx="752040" cy="2228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819F14A-1599-4C9D-A8A5-5E994DFC508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95920" y="1872880"/>
                <a:ext cx="7876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95122DC-15DD-4D25-A0B0-D7AE8C057218}"/>
                  </a:ext>
                </a:extLst>
              </p14:cNvPr>
              <p14:cNvContentPartPr/>
              <p14:nvPr/>
            </p14:nvContentPartPr>
            <p14:xfrm>
              <a:off x="2377200" y="2084200"/>
              <a:ext cx="156960" cy="190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95122DC-15DD-4D25-A0B0-D7AE8C05721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59200" y="2066560"/>
                <a:ext cx="192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FBDD7E3-5069-4DDF-A173-2A6FA0A46342}"/>
                  </a:ext>
                </a:extLst>
              </p14:cNvPr>
              <p14:cNvContentPartPr/>
              <p14:nvPr/>
            </p14:nvContentPartPr>
            <p14:xfrm>
              <a:off x="2657280" y="1888360"/>
              <a:ext cx="208800" cy="2012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FBDD7E3-5069-4DDF-A173-2A6FA0A463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39280" y="1870720"/>
                <a:ext cx="2444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1F55697-1AA8-41EF-8C16-7D3BB0E224CE}"/>
                  </a:ext>
                </a:extLst>
              </p14:cNvPr>
              <p14:cNvContentPartPr/>
              <p14:nvPr/>
            </p14:nvContentPartPr>
            <p14:xfrm>
              <a:off x="2965440" y="1651480"/>
              <a:ext cx="1172880" cy="4082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1F55697-1AA8-41EF-8C16-7D3BB0E224C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47800" y="1633840"/>
                <a:ext cx="120852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0921300-CE1C-4BCA-B9C1-31937D0D3ADC}"/>
                  </a:ext>
                </a:extLst>
              </p14:cNvPr>
              <p14:cNvContentPartPr/>
              <p14:nvPr/>
            </p14:nvContentPartPr>
            <p14:xfrm>
              <a:off x="353640" y="2393080"/>
              <a:ext cx="208440" cy="189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0921300-CE1C-4BCA-B9C1-31937D0D3AD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5640" y="2375080"/>
                <a:ext cx="2440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FD11363-C90F-4C4B-9755-5EF0E8BE4548}"/>
                  </a:ext>
                </a:extLst>
              </p14:cNvPr>
              <p14:cNvContentPartPr/>
              <p14:nvPr/>
            </p14:nvContentPartPr>
            <p14:xfrm>
              <a:off x="690600" y="2509000"/>
              <a:ext cx="360" cy="356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FD11363-C90F-4C4B-9755-5EF0E8BE454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2960" y="2491360"/>
                <a:ext cx="360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854A9B5-CB4C-41EA-8E60-5CAA9931830C}"/>
                  </a:ext>
                </a:extLst>
              </p14:cNvPr>
              <p14:cNvContentPartPr/>
              <p14:nvPr/>
            </p14:nvContentPartPr>
            <p14:xfrm>
              <a:off x="698880" y="2305960"/>
              <a:ext cx="3960" cy="12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854A9B5-CB4C-41EA-8E60-5CAA9931830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1240" y="2288320"/>
                <a:ext cx="39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5DE7D289-BF23-4129-B6CB-5CD2BBAB6EC5}"/>
                  </a:ext>
                </a:extLst>
              </p14:cNvPr>
              <p14:cNvContentPartPr/>
              <p14:nvPr/>
            </p14:nvContentPartPr>
            <p14:xfrm>
              <a:off x="2367480" y="2179960"/>
              <a:ext cx="1848240" cy="5868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5DE7D289-BF23-4129-B6CB-5CD2BBAB6EC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49840" y="2161960"/>
                <a:ext cx="188388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B0B27BC-AE5E-4DF9-B514-C3E0B37C819B}"/>
                  </a:ext>
                </a:extLst>
              </p14:cNvPr>
              <p14:cNvContentPartPr/>
              <p14:nvPr/>
            </p14:nvContentPartPr>
            <p14:xfrm>
              <a:off x="1238880" y="2234680"/>
              <a:ext cx="866160" cy="293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B0B27BC-AE5E-4DF9-B514-C3E0B37C819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21233" y="2216680"/>
                <a:ext cx="901815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6E1ABA67-0FED-4005-AF1E-5F7E6C038153}"/>
                  </a:ext>
                </a:extLst>
              </p14:cNvPr>
              <p14:cNvContentPartPr/>
              <p14:nvPr/>
            </p14:nvContentPartPr>
            <p14:xfrm>
              <a:off x="802560" y="2408920"/>
              <a:ext cx="326160" cy="1818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6E1ABA67-0FED-4005-AF1E-5F7E6C03815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4580" y="2391280"/>
                <a:ext cx="361761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B78234A-3FAE-4660-BB8E-B3E30E417FDD}"/>
                  </a:ext>
                </a:extLst>
              </p14:cNvPr>
              <p14:cNvContentPartPr/>
              <p14:nvPr/>
            </p14:nvContentPartPr>
            <p14:xfrm>
              <a:off x="294240" y="2856760"/>
              <a:ext cx="513720" cy="347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B78234A-3FAE-4660-BB8E-B3E30E417FD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6600" y="2839102"/>
                <a:ext cx="549360" cy="382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900AB8-6024-4CEB-9C30-2B4C2CB599E2}"/>
                  </a:ext>
                </a:extLst>
              </p14:cNvPr>
              <p14:cNvContentPartPr/>
              <p14:nvPr/>
            </p14:nvContentPartPr>
            <p14:xfrm>
              <a:off x="975000" y="2905000"/>
              <a:ext cx="233640" cy="10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900AB8-6024-4CEB-9C30-2B4C2CB599E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57000" y="28873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AB4D835-44B5-4BBE-A673-F350278441FE}"/>
                  </a:ext>
                </a:extLst>
              </p14:cNvPr>
              <p14:cNvContentPartPr/>
              <p14:nvPr/>
            </p14:nvContentPartPr>
            <p14:xfrm>
              <a:off x="995160" y="2986360"/>
              <a:ext cx="248400" cy="31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AB4D835-44B5-4BBE-A673-F350278441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77520" y="2968360"/>
                <a:ext cx="2840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7D7385-4678-4F1F-8EA9-04740B71034A}"/>
                  </a:ext>
                </a:extLst>
              </p14:cNvPr>
              <p14:cNvContentPartPr/>
              <p14:nvPr/>
            </p14:nvContentPartPr>
            <p14:xfrm>
              <a:off x="1015680" y="3129640"/>
              <a:ext cx="224280" cy="11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7D7385-4678-4F1F-8EA9-04740B71034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97680" y="3112000"/>
                <a:ext cx="2599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60093F0-71B9-4BD6-B258-BC28ECC74B9D}"/>
                  </a:ext>
                </a:extLst>
              </p14:cNvPr>
              <p14:cNvContentPartPr/>
              <p14:nvPr/>
            </p14:nvContentPartPr>
            <p14:xfrm>
              <a:off x="1395840" y="2690800"/>
              <a:ext cx="1617120" cy="417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60093F0-71B9-4BD6-B258-BC28ECC74B9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77840" y="2673160"/>
                <a:ext cx="165276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523672A-6E2A-43D9-A257-966E7E011B77}"/>
                  </a:ext>
                </a:extLst>
              </p14:cNvPr>
              <p14:cNvContentPartPr/>
              <p14:nvPr/>
            </p14:nvContentPartPr>
            <p14:xfrm>
              <a:off x="3239400" y="2123080"/>
              <a:ext cx="1474920" cy="1011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523672A-6E2A-43D9-A257-966E7E011B7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21760" y="2105440"/>
                <a:ext cx="1510560" cy="10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28335DD-F720-4B99-AA7E-D8FA8FCCECCD}"/>
                  </a:ext>
                </a:extLst>
              </p14:cNvPr>
              <p14:cNvContentPartPr/>
              <p14:nvPr/>
            </p14:nvContentPartPr>
            <p14:xfrm>
              <a:off x="4906920" y="733120"/>
              <a:ext cx="3882960" cy="846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28335DD-F720-4B99-AA7E-D8FA8FCCECC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889280" y="715120"/>
                <a:ext cx="3918600" cy="88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6EC8F59-B124-4813-BF59-94A72E7EDFF9}"/>
                  </a:ext>
                </a:extLst>
              </p14:cNvPr>
              <p14:cNvContentPartPr/>
              <p14:nvPr/>
            </p14:nvContentPartPr>
            <p14:xfrm>
              <a:off x="4886760" y="1628080"/>
              <a:ext cx="294120" cy="394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6EC8F59-B124-4813-BF59-94A72E7EDFF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68760" y="1610440"/>
                <a:ext cx="32976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84BEB75-4FF9-4A9C-ADD6-1C1A494DE93B}"/>
                  </a:ext>
                </a:extLst>
              </p14:cNvPr>
              <p14:cNvContentPartPr/>
              <p14:nvPr/>
            </p14:nvContentPartPr>
            <p14:xfrm>
              <a:off x="4914840" y="2124160"/>
              <a:ext cx="256680" cy="381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84BEB75-4FF9-4A9C-ADD6-1C1A494DE93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897200" y="2106160"/>
                <a:ext cx="29232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7B40842-4941-4AF7-8F60-049DCBC99653}"/>
                  </a:ext>
                </a:extLst>
              </p14:cNvPr>
              <p14:cNvContentPartPr/>
              <p14:nvPr/>
            </p14:nvContentPartPr>
            <p14:xfrm>
              <a:off x="5232000" y="5567200"/>
              <a:ext cx="3404160" cy="794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7B40842-4941-4AF7-8F60-049DCBC9965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14000" y="5549552"/>
                <a:ext cx="3439800" cy="830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332D9D6-6412-4DF2-B393-2AB8BEBB51F1}"/>
                  </a:ext>
                </a:extLst>
              </p14:cNvPr>
              <p14:cNvContentPartPr/>
              <p14:nvPr/>
            </p14:nvContentPartPr>
            <p14:xfrm>
              <a:off x="5079720" y="3320800"/>
              <a:ext cx="299520" cy="889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332D9D6-6412-4DF2-B393-2AB8BEBB51F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062080" y="3303153"/>
                <a:ext cx="335160" cy="925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FEBBEED-7DF7-4CB6-BD8F-22B3C5205E7C}"/>
                  </a:ext>
                </a:extLst>
              </p14:cNvPr>
              <p14:cNvContentPartPr/>
              <p14:nvPr/>
            </p14:nvContentPartPr>
            <p14:xfrm>
              <a:off x="5094120" y="4289200"/>
              <a:ext cx="200880" cy="554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FEBBEED-7DF7-4CB6-BD8F-22B3C5205E7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76448" y="4271212"/>
                <a:ext cx="236584" cy="590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5F2EBB-D96D-413F-A871-B6AEF608C202}"/>
                  </a:ext>
                </a:extLst>
              </p14:cNvPr>
              <p14:cNvContentPartPr/>
              <p14:nvPr/>
            </p14:nvContentPartPr>
            <p14:xfrm>
              <a:off x="8655960" y="2336200"/>
              <a:ext cx="274680" cy="237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5F2EBB-D96D-413F-A871-B6AEF608C20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638320" y="2318560"/>
                <a:ext cx="3103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96DF7D3-CFA5-4045-A235-B8DB3364D8AC}"/>
                  </a:ext>
                </a:extLst>
              </p14:cNvPr>
              <p14:cNvContentPartPr/>
              <p14:nvPr/>
            </p14:nvContentPartPr>
            <p14:xfrm>
              <a:off x="8513760" y="4653160"/>
              <a:ext cx="234720" cy="194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96DF7D3-CFA5-4045-A235-B8DB3364D8A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496120" y="4635160"/>
                <a:ext cx="2703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9042664-7571-4826-8995-AA710766AD74}"/>
                  </a:ext>
                </a:extLst>
              </p14:cNvPr>
              <p14:cNvContentPartPr/>
              <p14:nvPr/>
            </p14:nvContentPartPr>
            <p14:xfrm>
              <a:off x="3422280" y="3149440"/>
              <a:ext cx="923400" cy="426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9042664-7571-4826-8995-AA710766AD7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04280" y="3131440"/>
                <a:ext cx="95904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028B1E3-1E40-43F3-88C4-C8F907E91DC2}"/>
                  </a:ext>
                </a:extLst>
              </p14:cNvPr>
              <p14:cNvContentPartPr/>
              <p14:nvPr/>
            </p14:nvContentPartPr>
            <p14:xfrm>
              <a:off x="2172360" y="3422320"/>
              <a:ext cx="988560" cy="237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028B1E3-1E40-43F3-88C4-C8F907E91DC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154367" y="3404320"/>
                <a:ext cx="1024187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11C5E5C-B1C6-4329-9741-FD799A4D7FB9}"/>
                  </a:ext>
                </a:extLst>
              </p14:cNvPr>
              <p14:cNvContentPartPr/>
              <p14:nvPr/>
            </p14:nvContentPartPr>
            <p14:xfrm>
              <a:off x="1018920" y="3250600"/>
              <a:ext cx="972000" cy="496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11C5E5C-B1C6-4329-9741-FD799A4D7FB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01287" y="3232960"/>
                <a:ext cx="1007627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9F14301-C3AE-472C-8AB0-6FA87D84381C}"/>
                  </a:ext>
                </a:extLst>
              </p14:cNvPr>
              <p14:cNvContentPartPr/>
              <p14:nvPr/>
            </p14:nvContentPartPr>
            <p14:xfrm>
              <a:off x="1757280" y="3981400"/>
              <a:ext cx="195120" cy="21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9F14301-C3AE-472C-8AB0-6FA87D84381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739640" y="3963400"/>
                <a:ext cx="2307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C307342-E9F7-4B51-BE47-3C282B765099}"/>
                  </a:ext>
                </a:extLst>
              </p14:cNvPr>
              <p14:cNvContentPartPr/>
              <p14:nvPr/>
            </p14:nvContentPartPr>
            <p14:xfrm>
              <a:off x="1747200" y="4094080"/>
              <a:ext cx="205560" cy="20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C307342-E9F7-4B51-BE47-3C282B76509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729200" y="4076080"/>
                <a:ext cx="2412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7B8C6B7-225F-4D1F-B9BB-5EEF7BCEA864}"/>
                  </a:ext>
                </a:extLst>
              </p14:cNvPr>
              <p14:cNvContentPartPr/>
              <p14:nvPr/>
            </p14:nvContentPartPr>
            <p14:xfrm>
              <a:off x="2123040" y="3898240"/>
              <a:ext cx="655920" cy="240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7B8C6B7-225F-4D1F-B9BB-5EEF7BCEA86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105040" y="3880240"/>
                <a:ext cx="6915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1B4AFD1-AC03-460B-B985-694ACBCA20A7}"/>
                  </a:ext>
                </a:extLst>
              </p14:cNvPr>
              <p14:cNvContentPartPr/>
              <p14:nvPr/>
            </p14:nvContentPartPr>
            <p14:xfrm>
              <a:off x="284160" y="3922360"/>
              <a:ext cx="1257120" cy="291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1B4AFD1-AC03-460B-B985-694ACBCA20A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6165" y="3904360"/>
                <a:ext cx="1292750" cy="32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69562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8455009-6FF6-45C2-8D96-37D7FFD308E0}"/>
                  </a:ext>
                </a:extLst>
              </p14:cNvPr>
              <p14:cNvContentPartPr/>
              <p14:nvPr/>
            </p14:nvContentPartPr>
            <p14:xfrm>
              <a:off x="2610840" y="167920"/>
              <a:ext cx="5324040" cy="816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8455009-6FF6-45C2-8D96-37D7FFD308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2840" y="150280"/>
                <a:ext cx="5359680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D78343E-C77B-433F-A249-FE5509666DF6}"/>
                  </a:ext>
                </a:extLst>
              </p14:cNvPr>
              <p14:cNvContentPartPr/>
              <p14:nvPr/>
            </p14:nvContentPartPr>
            <p14:xfrm>
              <a:off x="5257200" y="1452400"/>
              <a:ext cx="3631680" cy="1828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D78343E-C77B-433F-A249-FE5509666D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9200" y="1434400"/>
                <a:ext cx="3667320" cy="18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19E6ACE-A349-428A-8B5D-82EB10DCAB7D}"/>
                  </a:ext>
                </a:extLst>
              </p14:cNvPr>
              <p14:cNvContentPartPr/>
              <p14:nvPr/>
            </p14:nvContentPartPr>
            <p14:xfrm>
              <a:off x="5313360" y="3890680"/>
              <a:ext cx="3198960" cy="1673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19E6ACE-A349-428A-8B5D-82EB10DCAB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95360" y="3873040"/>
                <a:ext cx="3234600" cy="17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B3D79DF-480B-468A-BB6E-F8ADA39CA8AF}"/>
                  </a:ext>
                </a:extLst>
              </p14:cNvPr>
              <p14:cNvContentPartPr/>
              <p14:nvPr/>
            </p14:nvContentPartPr>
            <p14:xfrm>
              <a:off x="3883800" y="822760"/>
              <a:ext cx="129240" cy="94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B3D79DF-480B-468A-BB6E-F8ADA39CA8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65800" y="804760"/>
                <a:ext cx="1648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A2991AC-0BDE-42BF-9D09-33EB704616ED}"/>
                  </a:ext>
                </a:extLst>
              </p14:cNvPr>
              <p14:cNvContentPartPr/>
              <p14:nvPr/>
            </p14:nvContentPartPr>
            <p14:xfrm>
              <a:off x="257520" y="730960"/>
              <a:ext cx="1175040" cy="891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A2991AC-0BDE-42BF-9D09-33EB704616E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9880" y="713327"/>
                <a:ext cx="1210680" cy="926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2E8AC1F-DC3C-4C64-A3F4-E61A164C59B4}"/>
                  </a:ext>
                </a:extLst>
              </p14:cNvPr>
              <p14:cNvContentPartPr/>
              <p14:nvPr/>
            </p14:nvContentPartPr>
            <p14:xfrm>
              <a:off x="1563960" y="802240"/>
              <a:ext cx="2205720" cy="7880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2E8AC1F-DC3C-4C64-A3F4-E61A164C59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46323" y="784600"/>
                <a:ext cx="2241354" cy="8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CDC3FFA-8D26-4095-BB80-7BA386E8D15B}"/>
                  </a:ext>
                </a:extLst>
              </p14:cNvPr>
              <p14:cNvContentPartPr/>
              <p14:nvPr/>
            </p14:nvContentPartPr>
            <p14:xfrm>
              <a:off x="253560" y="1777480"/>
              <a:ext cx="1078560" cy="3758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CDC3FFA-8D26-4095-BB80-7BA386E8D15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920" y="1759840"/>
                <a:ext cx="111420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40C3EA4-332C-48FE-8A79-559DAD37A628}"/>
                  </a:ext>
                </a:extLst>
              </p14:cNvPr>
              <p14:cNvContentPartPr/>
              <p14:nvPr/>
            </p14:nvContentPartPr>
            <p14:xfrm>
              <a:off x="2387280" y="1919680"/>
              <a:ext cx="131760" cy="104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40C3EA4-332C-48FE-8A79-559DAD37A62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69280" y="1902040"/>
                <a:ext cx="167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36A0F9D-CCFE-4B06-A957-9210DA7FE3F7}"/>
                  </a:ext>
                </a:extLst>
              </p14:cNvPr>
              <p14:cNvContentPartPr/>
              <p14:nvPr/>
            </p14:nvContentPartPr>
            <p14:xfrm>
              <a:off x="2387280" y="2003920"/>
              <a:ext cx="131760" cy="180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36A0F9D-CCFE-4B06-A957-9210DA7FE3F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9280" y="1986280"/>
                <a:ext cx="1674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819F14A-1599-4C9D-A8A5-5E994DFC5081}"/>
                  </a:ext>
                </a:extLst>
              </p14:cNvPr>
              <p14:cNvContentPartPr/>
              <p14:nvPr/>
            </p14:nvContentPartPr>
            <p14:xfrm>
              <a:off x="1513560" y="1890520"/>
              <a:ext cx="752040" cy="2228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819F14A-1599-4C9D-A8A5-5E994DFC508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95920" y="1872880"/>
                <a:ext cx="7876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95122DC-15DD-4D25-A0B0-D7AE8C057218}"/>
                  </a:ext>
                </a:extLst>
              </p14:cNvPr>
              <p14:cNvContentPartPr/>
              <p14:nvPr/>
            </p14:nvContentPartPr>
            <p14:xfrm>
              <a:off x="2377200" y="2084200"/>
              <a:ext cx="156960" cy="190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95122DC-15DD-4D25-A0B0-D7AE8C05721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59200" y="2066560"/>
                <a:ext cx="192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FBDD7E3-5069-4DDF-A173-2A6FA0A46342}"/>
                  </a:ext>
                </a:extLst>
              </p14:cNvPr>
              <p14:cNvContentPartPr/>
              <p14:nvPr/>
            </p14:nvContentPartPr>
            <p14:xfrm>
              <a:off x="2657280" y="1888360"/>
              <a:ext cx="208800" cy="2012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FBDD7E3-5069-4DDF-A173-2A6FA0A463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39280" y="1870720"/>
                <a:ext cx="2444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1F55697-1AA8-41EF-8C16-7D3BB0E224CE}"/>
                  </a:ext>
                </a:extLst>
              </p14:cNvPr>
              <p14:cNvContentPartPr/>
              <p14:nvPr/>
            </p14:nvContentPartPr>
            <p14:xfrm>
              <a:off x="2965440" y="1651480"/>
              <a:ext cx="1172880" cy="4082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1F55697-1AA8-41EF-8C16-7D3BB0E224C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47800" y="1633840"/>
                <a:ext cx="120852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0921300-CE1C-4BCA-B9C1-31937D0D3ADC}"/>
                  </a:ext>
                </a:extLst>
              </p14:cNvPr>
              <p14:cNvContentPartPr/>
              <p14:nvPr/>
            </p14:nvContentPartPr>
            <p14:xfrm>
              <a:off x="353640" y="2393080"/>
              <a:ext cx="208440" cy="189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0921300-CE1C-4BCA-B9C1-31937D0D3AD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5640" y="2375080"/>
                <a:ext cx="2440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FD11363-C90F-4C4B-9755-5EF0E8BE4548}"/>
                  </a:ext>
                </a:extLst>
              </p14:cNvPr>
              <p14:cNvContentPartPr/>
              <p14:nvPr/>
            </p14:nvContentPartPr>
            <p14:xfrm>
              <a:off x="690600" y="2509000"/>
              <a:ext cx="360" cy="356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FD11363-C90F-4C4B-9755-5EF0E8BE454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2960" y="2491360"/>
                <a:ext cx="360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854A9B5-CB4C-41EA-8E60-5CAA9931830C}"/>
                  </a:ext>
                </a:extLst>
              </p14:cNvPr>
              <p14:cNvContentPartPr/>
              <p14:nvPr/>
            </p14:nvContentPartPr>
            <p14:xfrm>
              <a:off x="698880" y="2305960"/>
              <a:ext cx="3960" cy="12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854A9B5-CB4C-41EA-8E60-5CAA9931830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1240" y="2288320"/>
                <a:ext cx="39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5DE7D289-BF23-4129-B6CB-5CD2BBAB6EC5}"/>
                  </a:ext>
                </a:extLst>
              </p14:cNvPr>
              <p14:cNvContentPartPr/>
              <p14:nvPr/>
            </p14:nvContentPartPr>
            <p14:xfrm>
              <a:off x="2367480" y="2179960"/>
              <a:ext cx="1848240" cy="5868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5DE7D289-BF23-4129-B6CB-5CD2BBAB6EC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49840" y="2161960"/>
                <a:ext cx="188388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B0B27BC-AE5E-4DF9-B514-C3E0B37C819B}"/>
                  </a:ext>
                </a:extLst>
              </p14:cNvPr>
              <p14:cNvContentPartPr/>
              <p14:nvPr/>
            </p14:nvContentPartPr>
            <p14:xfrm>
              <a:off x="1238880" y="2234680"/>
              <a:ext cx="866160" cy="293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B0B27BC-AE5E-4DF9-B514-C3E0B37C819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21233" y="2216680"/>
                <a:ext cx="901815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6E1ABA67-0FED-4005-AF1E-5F7E6C038153}"/>
                  </a:ext>
                </a:extLst>
              </p14:cNvPr>
              <p14:cNvContentPartPr/>
              <p14:nvPr/>
            </p14:nvContentPartPr>
            <p14:xfrm>
              <a:off x="802560" y="2408920"/>
              <a:ext cx="326160" cy="1818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6E1ABA67-0FED-4005-AF1E-5F7E6C03815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4580" y="2391280"/>
                <a:ext cx="361761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B78234A-3FAE-4660-BB8E-B3E30E417FDD}"/>
                  </a:ext>
                </a:extLst>
              </p14:cNvPr>
              <p14:cNvContentPartPr/>
              <p14:nvPr/>
            </p14:nvContentPartPr>
            <p14:xfrm>
              <a:off x="294240" y="2856760"/>
              <a:ext cx="513720" cy="347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B78234A-3FAE-4660-BB8E-B3E30E417FD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6600" y="2839102"/>
                <a:ext cx="549360" cy="382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900AB8-6024-4CEB-9C30-2B4C2CB599E2}"/>
                  </a:ext>
                </a:extLst>
              </p14:cNvPr>
              <p14:cNvContentPartPr/>
              <p14:nvPr/>
            </p14:nvContentPartPr>
            <p14:xfrm>
              <a:off x="975000" y="2905000"/>
              <a:ext cx="233640" cy="10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900AB8-6024-4CEB-9C30-2B4C2CB599E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57000" y="288736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AB4D835-44B5-4BBE-A673-F350278441FE}"/>
                  </a:ext>
                </a:extLst>
              </p14:cNvPr>
              <p14:cNvContentPartPr/>
              <p14:nvPr/>
            </p14:nvContentPartPr>
            <p14:xfrm>
              <a:off x="995160" y="2986360"/>
              <a:ext cx="248400" cy="31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AB4D835-44B5-4BBE-A673-F350278441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77520" y="2968360"/>
                <a:ext cx="2840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7D7385-4678-4F1F-8EA9-04740B71034A}"/>
                  </a:ext>
                </a:extLst>
              </p14:cNvPr>
              <p14:cNvContentPartPr/>
              <p14:nvPr/>
            </p14:nvContentPartPr>
            <p14:xfrm>
              <a:off x="1015680" y="3129640"/>
              <a:ext cx="224280" cy="11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7D7385-4678-4F1F-8EA9-04740B71034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97680" y="3112000"/>
                <a:ext cx="2599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60093F0-71B9-4BD6-B258-BC28ECC74B9D}"/>
                  </a:ext>
                </a:extLst>
              </p14:cNvPr>
              <p14:cNvContentPartPr/>
              <p14:nvPr/>
            </p14:nvContentPartPr>
            <p14:xfrm>
              <a:off x="1395840" y="2690800"/>
              <a:ext cx="1617120" cy="417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60093F0-71B9-4BD6-B258-BC28ECC74B9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77840" y="2673160"/>
                <a:ext cx="165276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523672A-6E2A-43D9-A257-966E7E011B77}"/>
                  </a:ext>
                </a:extLst>
              </p14:cNvPr>
              <p14:cNvContentPartPr/>
              <p14:nvPr/>
            </p14:nvContentPartPr>
            <p14:xfrm>
              <a:off x="3239400" y="2123080"/>
              <a:ext cx="1474920" cy="1011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523672A-6E2A-43D9-A257-966E7E011B7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21760" y="2105440"/>
                <a:ext cx="1510560" cy="10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28335DD-F720-4B99-AA7E-D8FA8FCCECCD}"/>
                  </a:ext>
                </a:extLst>
              </p14:cNvPr>
              <p14:cNvContentPartPr/>
              <p14:nvPr/>
            </p14:nvContentPartPr>
            <p14:xfrm>
              <a:off x="4906920" y="733120"/>
              <a:ext cx="3882960" cy="846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28335DD-F720-4B99-AA7E-D8FA8FCCECC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889280" y="715120"/>
                <a:ext cx="3918600" cy="88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6EC8F59-B124-4813-BF59-94A72E7EDFF9}"/>
                  </a:ext>
                </a:extLst>
              </p14:cNvPr>
              <p14:cNvContentPartPr/>
              <p14:nvPr/>
            </p14:nvContentPartPr>
            <p14:xfrm>
              <a:off x="4886760" y="1628080"/>
              <a:ext cx="294120" cy="394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6EC8F59-B124-4813-BF59-94A72E7EDFF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68760" y="1610440"/>
                <a:ext cx="32976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84BEB75-4FF9-4A9C-ADD6-1C1A494DE93B}"/>
                  </a:ext>
                </a:extLst>
              </p14:cNvPr>
              <p14:cNvContentPartPr/>
              <p14:nvPr/>
            </p14:nvContentPartPr>
            <p14:xfrm>
              <a:off x="4914840" y="2124160"/>
              <a:ext cx="256680" cy="381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84BEB75-4FF9-4A9C-ADD6-1C1A494DE93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897200" y="2106160"/>
                <a:ext cx="29232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7B40842-4941-4AF7-8F60-049DCBC99653}"/>
                  </a:ext>
                </a:extLst>
              </p14:cNvPr>
              <p14:cNvContentPartPr/>
              <p14:nvPr/>
            </p14:nvContentPartPr>
            <p14:xfrm>
              <a:off x="5232000" y="5567200"/>
              <a:ext cx="3404160" cy="794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7B40842-4941-4AF7-8F60-049DCBC9965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14000" y="5549552"/>
                <a:ext cx="3439800" cy="830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332D9D6-6412-4DF2-B393-2AB8BEBB51F1}"/>
                  </a:ext>
                </a:extLst>
              </p14:cNvPr>
              <p14:cNvContentPartPr/>
              <p14:nvPr/>
            </p14:nvContentPartPr>
            <p14:xfrm>
              <a:off x="5079720" y="3320800"/>
              <a:ext cx="299520" cy="889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332D9D6-6412-4DF2-B393-2AB8BEBB51F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062080" y="3303153"/>
                <a:ext cx="335160" cy="925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FEBBEED-7DF7-4CB6-BD8F-22B3C5205E7C}"/>
                  </a:ext>
                </a:extLst>
              </p14:cNvPr>
              <p14:cNvContentPartPr/>
              <p14:nvPr/>
            </p14:nvContentPartPr>
            <p14:xfrm>
              <a:off x="5094120" y="4289200"/>
              <a:ext cx="200880" cy="554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FEBBEED-7DF7-4CB6-BD8F-22B3C5205E7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76448" y="4271212"/>
                <a:ext cx="236584" cy="590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5F2EBB-D96D-413F-A871-B6AEF608C202}"/>
                  </a:ext>
                </a:extLst>
              </p14:cNvPr>
              <p14:cNvContentPartPr/>
              <p14:nvPr/>
            </p14:nvContentPartPr>
            <p14:xfrm>
              <a:off x="8655960" y="2336200"/>
              <a:ext cx="274680" cy="237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5F2EBB-D96D-413F-A871-B6AEF608C20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638320" y="2318560"/>
                <a:ext cx="3103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96DF7D3-CFA5-4045-A235-B8DB3364D8AC}"/>
                  </a:ext>
                </a:extLst>
              </p14:cNvPr>
              <p14:cNvContentPartPr/>
              <p14:nvPr/>
            </p14:nvContentPartPr>
            <p14:xfrm>
              <a:off x="8513760" y="4653160"/>
              <a:ext cx="234720" cy="194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96DF7D3-CFA5-4045-A235-B8DB3364D8A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496120" y="4635160"/>
                <a:ext cx="2703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9042664-7571-4826-8995-AA710766AD74}"/>
                  </a:ext>
                </a:extLst>
              </p14:cNvPr>
              <p14:cNvContentPartPr/>
              <p14:nvPr/>
            </p14:nvContentPartPr>
            <p14:xfrm>
              <a:off x="3422280" y="3149440"/>
              <a:ext cx="923400" cy="426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9042664-7571-4826-8995-AA710766AD7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04280" y="3131440"/>
                <a:ext cx="95904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028B1E3-1E40-43F3-88C4-C8F907E91DC2}"/>
                  </a:ext>
                </a:extLst>
              </p14:cNvPr>
              <p14:cNvContentPartPr/>
              <p14:nvPr/>
            </p14:nvContentPartPr>
            <p14:xfrm>
              <a:off x="2172360" y="3422320"/>
              <a:ext cx="988560" cy="237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028B1E3-1E40-43F3-88C4-C8F907E91DC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154367" y="3404320"/>
                <a:ext cx="1024187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11C5E5C-B1C6-4329-9741-FD799A4D7FB9}"/>
                  </a:ext>
                </a:extLst>
              </p14:cNvPr>
              <p14:cNvContentPartPr/>
              <p14:nvPr/>
            </p14:nvContentPartPr>
            <p14:xfrm>
              <a:off x="1018920" y="3250600"/>
              <a:ext cx="972000" cy="496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11C5E5C-B1C6-4329-9741-FD799A4D7FB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01287" y="3232960"/>
                <a:ext cx="1007627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9F14301-C3AE-472C-8AB0-6FA87D84381C}"/>
                  </a:ext>
                </a:extLst>
              </p14:cNvPr>
              <p14:cNvContentPartPr/>
              <p14:nvPr/>
            </p14:nvContentPartPr>
            <p14:xfrm>
              <a:off x="1757280" y="3981400"/>
              <a:ext cx="195120" cy="21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9F14301-C3AE-472C-8AB0-6FA87D84381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739640" y="3963400"/>
                <a:ext cx="2307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C307342-E9F7-4B51-BE47-3C282B765099}"/>
                  </a:ext>
                </a:extLst>
              </p14:cNvPr>
              <p14:cNvContentPartPr/>
              <p14:nvPr/>
            </p14:nvContentPartPr>
            <p14:xfrm>
              <a:off x="1747200" y="4094080"/>
              <a:ext cx="205560" cy="20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C307342-E9F7-4B51-BE47-3C282B76509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729200" y="4076080"/>
                <a:ext cx="2412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7B8C6B7-225F-4D1F-B9BB-5EEF7BCEA864}"/>
                  </a:ext>
                </a:extLst>
              </p14:cNvPr>
              <p14:cNvContentPartPr/>
              <p14:nvPr/>
            </p14:nvContentPartPr>
            <p14:xfrm>
              <a:off x="2123040" y="3898240"/>
              <a:ext cx="655920" cy="240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7B8C6B7-225F-4D1F-B9BB-5EEF7BCEA86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105040" y="3880240"/>
                <a:ext cx="6915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1B4AFD1-AC03-460B-B985-694ACBCA20A7}"/>
                  </a:ext>
                </a:extLst>
              </p14:cNvPr>
              <p14:cNvContentPartPr/>
              <p14:nvPr/>
            </p14:nvContentPartPr>
            <p14:xfrm>
              <a:off x="284160" y="3922360"/>
              <a:ext cx="1257120" cy="291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1B4AFD1-AC03-460B-B985-694ACBCA20A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6165" y="3904360"/>
                <a:ext cx="129275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4843BD-7F9A-4CEC-AD72-75F909FB7BAB}"/>
                  </a:ext>
                </a:extLst>
              </p14:cNvPr>
              <p14:cNvContentPartPr/>
              <p14:nvPr/>
            </p14:nvContentPartPr>
            <p14:xfrm>
              <a:off x="3088200" y="3886360"/>
              <a:ext cx="713520" cy="28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4843BD-7F9A-4CEC-AD72-75F909FB7BA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070551" y="3868360"/>
                <a:ext cx="749178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DE33F6B-1D84-4CBC-AF3D-2747448F8E81}"/>
                  </a:ext>
                </a:extLst>
              </p14:cNvPr>
              <p14:cNvContentPartPr/>
              <p14:nvPr/>
            </p14:nvContentPartPr>
            <p14:xfrm>
              <a:off x="1970400" y="4785280"/>
              <a:ext cx="205560" cy="10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DE33F6B-1D84-4CBC-AF3D-2747448F8E8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952760" y="4767280"/>
                <a:ext cx="241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E915458-F680-4435-BCFE-2BEB13E4E339}"/>
                  </a:ext>
                </a:extLst>
              </p14:cNvPr>
              <p14:cNvContentPartPr/>
              <p14:nvPr/>
            </p14:nvContentPartPr>
            <p14:xfrm>
              <a:off x="2011080" y="4886440"/>
              <a:ext cx="225360" cy="9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E915458-F680-4435-BCFE-2BEB13E4E33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993440" y="4868440"/>
                <a:ext cx="2610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08EEE8C-FB01-4AF2-B55F-02A697A1DB86}"/>
                  </a:ext>
                </a:extLst>
              </p14:cNvPr>
              <p14:cNvContentPartPr/>
              <p14:nvPr/>
            </p14:nvContentPartPr>
            <p14:xfrm>
              <a:off x="2397720" y="4573960"/>
              <a:ext cx="793440" cy="6674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08EEE8C-FB01-4AF2-B55F-02A697A1DB8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379728" y="4556310"/>
                <a:ext cx="829064" cy="703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F30B61B-C230-427A-8706-2F439704C93B}"/>
                  </a:ext>
                </a:extLst>
              </p14:cNvPr>
              <p14:cNvContentPartPr/>
              <p14:nvPr/>
            </p14:nvContentPartPr>
            <p14:xfrm>
              <a:off x="690600" y="4692400"/>
              <a:ext cx="1087920" cy="345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F30B61B-C230-427A-8706-2F439704C93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72960" y="4674400"/>
                <a:ext cx="1123560" cy="38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07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A78CB89-8666-47CA-8F2F-6E87665B0881}"/>
                  </a:ext>
                </a:extLst>
              </p14:cNvPr>
              <p14:cNvContentPartPr/>
              <p14:nvPr/>
            </p14:nvContentPartPr>
            <p14:xfrm>
              <a:off x="7577760" y="19600"/>
              <a:ext cx="1220400" cy="63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A78CB89-8666-47CA-8F2F-6E87665B08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9760" y="1600"/>
                <a:ext cx="125604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C306FB8-3FEE-4B69-8009-978D6457BCBB}"/>
                  </a:ext>
                </a:extLst>
              </p14:cNvPr>
              <p14:cNvContentPartPr/>
              <p14:nvPr/>
            </p14:nvContentPartPr>
            <p14:xfrm>
              <a:off x="497640" y="345040"/>
              <a:ext cx="18360" cy="264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C306FB8-3FEE-4B69-8009-978D6457BC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640" y="327040"/>
                <a:ext cx="540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5B0066D-9159-47AF-ACF9-3ACC07181273}"/>
                  </a:ext>
                </a:extLst>
              </p14:cNvPr>
              <p14:cNvContentPartPr/>
              <p14:nvPr/>
            </p14:nvContentPartPr>
            <p14:xfrm>
              <a:off x="304320" y="323800"/>
              <a:ext cx="303840" cy="7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5B0066D-9159-47AF-ACF9-3ACC071812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6680" y="305800"/>
                <a:ext cx="3394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550F20D-9A6B-4CBA-8421-1C7B564D0F32}"/>
                  </a:ext>
                </a:extLst>
              </p14:cNvPr>
              <p14:cNvContentPartPr/>
              <p14:nvPr/>
            </p14:nvContentPartPr>
            <p14:xfrm>
              <a:off x="693840" y="417760"/>
              <a:ext cx="138960" cy="163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550F20D-9A6B-4CBA-8421-1C7B564D0F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5840" y="399760"/>
                <a:ext cx="1746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2E83568-FDF6-4959-B80A-7F67AC58B474}"/>
                  </a:ext>
                </a:extLst>
              </p14:cNvPr>
              <p14:cNvContentPartPr/>
              <p14:nvPr/>
            </p14:nvContentPartPr>
            <p14:xfrm>
              <a:off x="881400" y="201040"/>
              <a:ext cx="241560" cy="347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2E83568-FDF6-4959-B80A-7F67AC58B4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3400" y="183400"/>
                <a:ext cx="27720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99C934D-2C6E-4B8F-BB25-9E8D4A79192D}"/>
                  </a:ext>
                </a:extLst>
              </p14:cNvPr>
              <p14:cNvContentPartPr/>
              <p14:nvPr/>
            </p14:nvContentPartPr>
            <p14:xfrm>
              <a:off x="1095600" y="390040"/>
              <a:ext cx="509400" cy="412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99C934D-2C6E-4B8F-BB25-9E8D4A7919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7960" y="372040"/>
                <a:ext cx="54504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03DA28-B165-4EF5-8477-20EC189AEE4F}"/>
                  </a:ext>
                </a:extLst>
              </p14:cNvPr>
              <p14:cNvContentPartPr/>
              <p14:nvPr/>
            </p14:nvContentPartPr>
            <p14:xfrm>
              <a:off x="426360" y="599920"/>
              <a:ext cx="1273680" cy="182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03DA28-B165-4EF5-8477-20EC189AEE4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8720" y="582280"/>
                <a:ext cx="13093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F41AE90-91D3-4D9A-8DD7-48FE6E9D109A}"/>
                  </a:ext>
                </a:extLst>
              </p14:cNvPr>
              <p14:cNvContentPartPr/>
              <p14:nvPr/>
            </p14:nvContentPartPr>
            <p14:xfrm>
              <a:off x="2082360" y="232360"/>
              <a:ext cx="620280" cy="425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F41AE90-91D3-4D9A-8DD7-48FE6E9D1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4360" y="214360"/>
                <a:ext cx="65592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5B3B0EB-5849-4442-9F76-C0C6EC1F5212}"/>
                  </a:ext>
                </a:extLst>
              </p14:cNvPr>
              <p14:cNvContentPartPr/>
              <p14:nvPr/>
            </p14:nvContentPartPr>
            <p14:xfrm>
              <a:off x="389640" y="1064320"/>
              <a:ext cx="2442600" cy="620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5B3B0EB-5849-4442-9F76-C0C6EC1F521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1640" y="1046690"/>
                <a:ext cx="2478240" cy="655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BE56957-0768-4A4F-8D05-8FD42D94D01E}"/>
                  </a:ext>
                </a:extLst>
              </p14:cNvPr>
              <p14:cNvContentPartPr/>
              <p14:nvPr/>
            </p14:nvContentPartPr>
            <p14:xfrm>
              <a:off x="3169200" y="903760"/>
              <a:ext cx="1807200" cy="907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BE56957-0768-4A4F-8D05-8FD42D94D01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51556" y="885760"/>
                <a:ext cx="1842847" cy="9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4E821C9-5FB3-4F6C-B287-449F51D5A2C8}"/>
                  </a:ext>
                </a:extLst>
              </p14:cNvPr>
              <p14:cNvContentPartPr/>
              <p14:nvPr/>
            </p14:nvContentPartPr>
            <p14:xfrm>
              <a:off x="5329560" y="829240"/>
              <a:ext cx="716760" cy="625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4E821C9-5FB3-4F6C-B287-449F51D5A2C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11560" y="811600"/>
                <a:ext cx="75240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D10527-D8F3-40ED-8D65-64B7F7704766}"/>
                  </a:ext>
                </a:extLst>
              </p14:cNvPr>
              <p14:cNvContentPartPr/>
              <p14:nvPr/>
            </p14:nvContentPartPr>
            <p14:xfrm>
              <a:off x="162120" y="1996360"/>
              <a:ext cx="1929960" cy="716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D10527-D8F3-40ED-8D65-64B7F770476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4480" y="1978369"/>
                <a:ext cx="1965600" cy="751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FA5ECB4-A971-444F-886E-3B22120D1F95}"/>
                  </a:ext>
                </a:extLst>
              </p14:cNvPr>
              <p14:cNvContentPartPr/>
              <p14:nvPr/>
            </p14:nvContentPartPr>
            <p14:xfrm>
              <a:off x="3372960" y="2244760"/>
              <a:ext cx="16704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FA5ECB4-A971-444F-886E-3B22120D1F9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4960" y="2226760"/>
                <a:ext cx="202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F9146D2-A313-4762-8E18-5A223F4698F8}"/>
                  </a:ext>
                </a:extLst>
              </p14:cNvPr>
              <p14:cNvContentPartPr/>
              <p14:nvPr/>
            </p14:nvContentPartPr>
            <p14:xfrm>
              <a:off x="2449200" y="2051800"/>
              <a:ext cx="749880" cy="385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F9146D2-A313-4762-8E18-5A223F4698F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31209" y="2034160"/>
                <a:ext cx="785503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6FF5B9D-E587-49AF-ADCD-CCF7BAAD91AA}"/>
                  </a:ext>
                </a:extLst>
              </p14:cNvPr>
              <p14:cNvContentPartPr/>
              <p14:nvPr/>
            </p14:nvContentPartPr>
            <p14:xfrm>
              <a:off x="4288800" y="2326480"/>
              <a:ext cx="8640" cy="43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6FF5B9D-E587-49AF-ADCD-CCF7BAAD91A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71160" y="2308480"/>
                <a:ext cx="442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DB3D148-60B1-44DE-9DD0-F1AEC127E753}"/>
                  </a:ext>
                </a:extLst>
              </p14:cNvPr>
              <p14:cNvContentPartPr/>
              <p14:nvPr/>
            </p14:nvContentPartPr>
            <p14:xfrm>
              <a:off x="4388520" y="1987000"/>
              <a:ext cx="313920" cy="320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DB3D148-60B1-44DE-9DD0-F1AEC127E7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70880" y="1969360"/>
                <a:ext cx="34956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894D125-E46B-4187-8915-86FB0059CF45}"/>
                  </a:ext>
                </a:extLst>
              </p14:cNvPr>
              <p14:cNvContentPartPr/>
              <p14:nvPr/>
            </p14:nvContentPartPr>
            <p14:xfrm>
              <a:off x="3729720" y="2001040"/>
              <a:ext cx="407160" cy="398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894D125-E46B-4187-8915-86FB0059CF4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12080" y="1983400"/>
                <a:ext cx="442800" cy="43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51374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2EB0AB1-1148-46EC-9C10-8CA513B614EB}"/>
                  </a:ext>
                </a:extLst>
              </p14:cNvPr>
              <p14:cNvContentPartPr/>
              <p14:nvPr/>
            </p14:nvContentPartPr>
            <p14:xfrm>
              <a:off x="1849080" y="182680"/>
              <a:ext cx="1065600" cy="528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2EB0AB1-1148-46EC-9C10-8CA513B614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1080" y="164680"/>
                <a:ext cx="110124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371FAD2-C843-4451-888C-1BD70076A166}"/>
                  </a:ext>
                </a:extLst>
              </p14:cNvPr>
              <p14:cNvContentPartPr/>
              <p14:nvPr/>
            </p14:nvContentPartPr>
            <p14:xfrm>
              <a:off x="3222480" y="447640"/>
              <a:ext cx="170280" cy="171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371FAD2-C843-4451-888C-1BD70076A1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4480" y="430000"/>
                <a:ext cx="2059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BABD7AC-4CDA-4E4D-986A-5E4D571D2865}"/>
                  </a:ext>
                </a:extLst>
              </p14:cNvPr>
              <p14:cNvContentPartPr/>
              <p14:nvPr/>
            </p14:nvContentPartPr>
            <p14:xfrm>
              <a:off x="4628280" y="220840"/>
              <a:ext cx="1680120" cy="54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BABD7AC-4CDA-4E4D-986A-5E4D571D28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10640" y="203200"/>
                <a:ext cx="171576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4E08C54-3E01-480D-9F17-AC3EEC7A6479}"/>
                  </a:ext>
                </a:extLst>
              </p14:cNvPr>
              <p14:cNvContentPartPr/>
              <p14:nvPr/>
            </p14:nvContentPartPr>
            <p14:xfrm>
              <a:off x="3525960" y="425320"/>
              <a:ext cx="720000" cy="214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4E08C54-3E01-480D-9F17-AC3EEC7A64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07960" y="407350"/>
                <a:ext cx="755640" cy="250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44CC0DA-12F7-45A5-9498-FBDC9E4ED2BA}"/>
                  </a:ext>
                </a:extLst>
              </p14:cNvPr>
              <p14:cNvContentPartPr/>
              <p14:nvPr/>
            </p14:nvContentPartPr>
            <p14:xfrm>
              <a:off x="6691440" y="412720"/>
              <a:ext cx="310680" cy="186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44CC0DA-12F7-45A5-9498-FBDC9E4ED2B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73440" y="395080"/>
                <a:ext cx="3463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92B7939-5CA2-4CA3-A6EE-F49BEB2E4E99}"/>
                  </a:ext>
                </a:extLst>
              </p14:cNvPr>
              <p14:cNvContentPartPr/>
              <p14:nvPr/>
            </p14:nvContentPartPr>
            <p14:xfrm>
              <a:off x="7114800" y="414520"/>
              <a:ext cx="101520" cy="137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92B7939-5CA2-4CA3-A6EE-F49BEB2E4E9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96800" y="396880"/>
                <a:ext cx="1371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4F60186-E453-4489-9515-81AFA55070F4}"/>
                  </a:ext>
                </a:extLst>
              </p14:cNvPr>
              <p14:cNvContentPartPr/>
              <p14:nvPr/>
            </p14:nvContentPartPr>
            <p14:xfrm>
              <a:off x="7781880" y="395080"/>
              <a:ext cx="494280" cy="146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4F60186-E453-4489-9515-81AFA55070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63893" y="377440"/>
                <a:ext cx="529894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FE30231-4004-4F5B-BB79-566FFEF18D2B}"/>
                  </a:ext>
                </a:extLst>
              </p14:cNvPr>
              <p14:cNvContentPartPr/>
              <p14:nvPr/>
            </p14:nvContentPartPr>
            <p14:xfrm>
              <a:off x="7335120" y="212920"/>
              <a:ext cx="323280" cy="351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FE30231-4004-4F5B-BB79-566FFEF18D2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17140" y="194920"/>
                <a:ext cx="35888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8857236-04EC-44B4-B151-D0EC8E6B6E01}"/>
                  </a:ext>
                </a:extLst>
              </p14:cNvPr>
              <p14:cNvContentPartPr/>
              <p14:nvPr/>
            </p14:nvContentPartPr>
            <p14:xfrm>
              <a:off x="396120" y="812320"/>
              <a:ext cx="185400" cy="334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8857236-04EC-44B4-B151-D0EC8E6B6E0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8480" y="794320"/>
                <a:ext cx="2210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45A9C87-02C0-4677-BF29-C241B81FC68F}"/>
                  </a:ext>
                </a:extLst>
              </p14:cNvPr>
              <p14:cNvContentPartPr/>
              <p14:nvPr/>
            </p14:nvContentPartPr>
            <p14:xfrm>
              <a:off x="507360" y="966040"/>
              <a:ext cx="285480" cy="1843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45A9C87-02C0-4677-BF29-C241B81FC68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9720" y="948400"/>
                <a:ext cx="3211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70BE977-2A52-495F-B2F0-1068F549AA8F}"/>
                  </a:ext>
                </a:extLst>
              </p14:cNvPr>
              <p14:cNvContentPartPr/>
              <p14:nvPr/>
            </p14:nvContentPartPr>
            <p14:xfrm>
              <a:off x="1217640" y="802240"/>
              <a:ext cx="2283480" cy="406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70BE977-2A52-495F-B2F0-1068F549AA8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00003" y="784600"/>
                <a:ext cx="2319114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846B411-73F3-4E89-BBCE-60F010194959}"/>
                  </a:ext>
                </a:extLst>
              </p14:cNvPr>
              <p14:cNvContentPartPr/>
              <p14:nvPr/>
            </p14:nvContentPartPr>
            <p14:xfrm>
              <a:off x="3838440" y="832480"/>
              <a:ext cx="478800" cy="550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846B411-73F3-4E89-BBCE-60F01019495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20454" y="814828"/>
                <a:ext cx="514413" cy="585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594801D-87C2-4FA4-8407-082BD4EE985B}"/>
                  </a:ext>
                </a:extLst>
              </p14:cNvPr>
              <p14:cNvContentPartPr/>
              <p14:nvPr/>
            </p14:nvContentPartPr>
            <p14:xfrm>
              <a:off x="4775880" y="893680"/>
              <a:ext cx="701640" cy="295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594801D-87C2-4FA4-8407-082BD4EE985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58231" y="875680"/>
                <a:ext cx="737298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6413FBB-A34D-464E-A2F5-EF973F81B2F1}"/>
                  </a:ext>
                </a:extLst>
              </p14:cNvPr>
              <p14:cNvContentPartPr/>
              <p14:nvPr/>
            </p14:nvContentPartPr>
            <p14:xfrm>
              <a:off x="5648520" y="1014640"/>
              <a:ext cx="227160" cy="316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6413FBB-A34D-464E-A2F5-EF973F81B2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30520" y="997000"/>
                <a:ext cx="2628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B56199-BDE2-43E3-AE90-4AD5210F610E}"/>
                  </a:ext>
                </a:extLst>
              </p14:cNvPr>
              <p14:cNvContentPartPr/>
              <p14:nvPr/>
            </p14:nvContentPartPr>
            <p14:xfrm>
              <a:off x="5709720" y="1097800"/>
              <a:ext cx="195840" cy="9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B56199-BDE2-43E3-AE90-4AD5210F610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91720" y="1079800"/>
                <a:ext cx="2314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943C978-944C-4E87-B355-36D8ED5A6BBD}"/>
                  </a:ext>
                </a:extLst>
              </p14:cNvPr>
              <p14:cNvContentPartPr/>
              <p14:nvPr/>
            </p14:nvContentPartPr>
            <p14:xfrm>
              <a:off x="6032280" y="904120"/>
              <a:ext cx="325800" cy="356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943C978-944C-4E87-B355-36D8ED5A6BB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14280" y="886120"/>
                <a:ext cx="36144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E7E32AB-F0AE-439A-A7C5-C1A970D80C87}"/>
                  </a:ext>
                </a:extLst>
              </p14:cNvPr>
              <p14:cNvContentPartPr/>
              <p14:nvPr/>
            </p14:nvContentPartPr>
            <p14:xfrm>
              <a:off x="6546360" y="896920"/>
              <a:ext cx="129240" cy="232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E7E32AB-F0AE-439A-A7C5-C1A970D80C8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28720" y="878920"/>
                <a:ext cx="1648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64CB979-B39A-4146-89FA-A1143B54D58B}"/>
                  </a:ext>
                </a:extLst>
              </p14:cNvPr>
              <p14:cNvContentPartPr/>
              <p14:nvPr/>
            </p14:nvContentPartPr>
            <p14:xfrm>
              <a:off x="6847320" y="772000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64CB979-B39A-4146-89FA-A1143B54D5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2968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116A9C4-350D-474C-8BDC-F16B74C1608F}"/>
                  </a:ext>
                </a:extLst>
              </p14:cNvPr>
              <p14:cNvContentPartPr/>
              <p14:nvPr/>
            </p14:nvContentPartPr>
            <p14:xfrm>
              <a:off x="6834720" y="915280"/>
              <a:ext cx="338760" cy="212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116A9C4-350D-474C-8BDC-F16B74C1608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16720" y="897280"/>
                <a:ext cx="3744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4B3C419-B312-450A-857C-7AAD56DA184D}"/>
                  </a:ext>
                </a:extLst>
              </p14:cNvPr>
              <p14:cNvContentPartPr/>
              <p14:nvPr/>
            </p14:nvContentPartPr>
            <p14:xfrm>
              <a:off x="7332600" y="690640"/>
              <a:ext cx="1477080" cy="4942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4B3C419-B312-450A-857C-7AAD56DA184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14956" y="672640"/>
                <a:ext cx="1512729" cy="52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6624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2EB0AB1-1148-46EC-9C10-8CA513B614EB}"/>
                  </a:ext>
                </a:extLst>
              </p14:cNvPr>
              <p14:cNvContentPartPr/>
              <p14:nvPr/>
            </p14:nvContentPartPr>
            <p14:xfrm>
              <a:off x="1849080" y="182680"/>
              <a:ext cx="1065600" cy="528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2EB0AB1-1148-46EC-9C10-8CA513B614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1080" y="164680"/>
                <a:ext cx="110124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371FAD2-C843-4451-888C-1BD70076A166}"/>
                  </a:ext>
                </a:extLst>
              </p14:cNvPr>
              <p14:cNvContentPartPr/>
              <p14:nvPr/>
            </p14:nvContentPartPr>
            <p14:xfrm>
              <a:off x="3222480" y="447640"/>
              <a:ext cx="170280" cy="171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371FAD2-C843-4451-888C-1BD70076A1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4480" y="430000"/>
                <a:ext cx="2059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BABD7AC-4CDA-4E4D-986A-5E4D571D2865}"/>
                  </a:ext>
                </a:extLst>
              </p14:cNvPr>
              <p14:cNvContentPartPr/>
              <p14:nvPr/>
            </p14:nvContentPartPr>
            <p14:xfrm>
              <a:off x="4628280" y="220840"/>
              <a:ext cx="1680120" cy="54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BABD7AC-4CDA-4E4D-986A-5E4D571D28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10640" y="203200"/>
                <a:ext cx="171576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4E08C54-3E01-480D-9F17-AC3EEC7A6479}"/>
                  </a:ext>
                </a:extLst>
              </p14:cNvPr>
              <p14:cNvContentPartPr/>
              <p14:nvPr/>
            </p14:nvContentPartPr>
            <p14:xfrm>
              <a:off x="3525960" y="425320"/>
              <a:ext cx="720000" cy="214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4E08C54-3E01-480D-9F17-AC3EEC7A64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07960" y="407350"/>
                <a:ext cx="755640" cy="250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44CC0DA-12F7-45A5-9498-FBDC9E4ED2BA}"/>
                  </a:ext>
                </a:extLst>
              </p14:cNvPr>
              <p14:cNvContentPartPr/>
              <p14:nvPr/>
            </p14:nvContentPartPr>
            <p14:xfrm>
              <a:off x="6691440" y="412720"/>
              <a:ext cx="310680" cy="186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44CC0DA-12F7-45A5-9498-FBDC9E4ED2B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73440" y="395080"/>
                <a:ext cx="3463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92B7939-5CA2-4CA3-A6EE-F49BEB2E4E99}"/>
                  </a:ext>
                </a:extLst>
              </p14:cNvPr>
              <p14:cNvContentPartPr/>
              <p14:nvPr/>
            </p14:nvContentPartPr>
            <p14:xfrm>
              <a:off x="7114800" y="414520"/>
              <a:ext cx="101520" cy="137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92B7939-5CA2-4CA3-A6EE-F49BEB2E4E9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96800" y="396880"/>
                <a:ext cx="1371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4F60186-E453-4489-9515-81AFA55070F4}"/>
                  </a:ext>
                </a:extLst>
              </p14:cNvPr>
              <p14:cNvContentPartPr/>
              <p14:nvPr/>
            </p14:nvContentPartPr>
            <p14:xfrm>
              <a:off x="7781880" y="395080"/>
              <a:ext cx="494280" cy="146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4F60186-E453-4489-9515-81AFA55070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63893" y="377440"/>
                <a:ext cx="529894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FE30231-4004-4F5B-BB79-566FFEF18D2B}"/>
                  </a:ext>
                </a:extLst>
              </p14:cNvPr>
              <p14:cNvContentPartPr/>
              <p14:nvPr/>
            </p14:nvContentPartPr>
            <p14:xfrm>
              <a:off x="7335120" y="212920"/>
              <a:ext cx="323280" cy="351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FE30231-4004-4F5B-BB79-566FFEF18D2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17140" y="194920"/>
                <a:ext cx="35888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8857236-04EC-44B4-B151-D0EC8E6B6E01}"/>
                  </a:ext>
                </a:extLst>
              </p14:cNvPr>
              <p14:cNvContentPartPr/>
              <p14:nvPr/>
            </p14:nvContentPartPr>
            <p14:xfrm>
              <a:off x="396120" y="812320"/>
              <a:ext cx="185400" cy="334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8857236-04EC-44B4-B151-D0EC8E6B6E0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8480" y="794320"/>
                <a:ext cx="2210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45A9C87-02C0-4677-BF29-C241B81FC68F}"/>
                  </a:ext>
                </a:extLst>
              </p14:cNvPr>
              <p14:cNvContentPartPr/>
              <p14:nvPr/>
            </p14:nvContentPartPr>
            <p14:xfrm>
              <a:off x="507360" y="966040"/>
              <a:ext cx="285480" cy="1843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45A9C87-02C0-4677-BF29-C241B81FC68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9720" y="948400"/>
                <a:ext cx="3211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70BE977-2A52-495F-B2F0-1068F549AA8F}"/>
                  </a:ext>
                </a:extLst>
              </p14:cNvPr>
              <p14:cNvContentPartPr/>
              <p14:nvPr/>
            </p14:nvContentPartPr>
            <p14:xfrm>
              <a:off x="1217640" y="802240"/>
              <a:ext cx="2283480" cy="406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70BE977-2A52-495F-B2F0-1068F549AA8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00003" y="784600"/>
                <a:ext cx="2319114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846B411-73F3-4E89-BBCE-60F010194959}"/>
                  </a:ext>
                </a:extLst>
              </p14:cNvPr>
              <p14:cNvContentPartPr/>
              <p14:nvPr/>
            </p14:nvContentPartPr>
            <p14:xfrm>
              <a:off x="3838440" y="832480"/>
              <a:ext cx="478800" cy="550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846B411-73F3-4E89-BBCE-60F01019495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20454" y="814828"/>
                <a:ext cx="514413" cy="585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594801D-87C2-4FA4-8407-082BD4EE985B}"/>
                  </a:ext>
                </a:extLst>
              </p14:cNvPr>
              <p14:cNvContentPartPr/>
              <p14:nvPr/>
            </p14:nvContentPartPr>
            <p14:xfrm>
              <a:off x="4775880" y="893680"/>
              <a:ext cx="701640" cy="295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594801D-87C2-4FA4-8407-082BD4EE985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58231" y="875680"/>
                <a:ext cx="737298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6413FBB-A34D-464E-A2F5-EF973F81B2F1}"/>
                  </a:ext>
                </a:extLst>
              </p14:cNvPr>
              <p14:cNvContentPartPr/>
              <p14:nvPr/>
            </p14:nvContentPartPr>
            <p14:xfrm>
              <a:off x="5648520" y="1014640"/>
              <a:ext cx="227160" cy="316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6413FBB-A34D-464E-A2F5-EF973F81B2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30520" y="997000"/>
                <a:ext cx="2628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B56199-BDE2-43E3-AE90-4AD5210F610E}"/>
                  </a:ext>
                </a:extLst>
              </p14:cNvPr>
              <p14:cNvContentPartPr/>
              <p14:nvPr/>
            </p14:nvContentPartPr>
            <p14:xfrm>
              <a:off x="5709720" y="1097800"/>
              <a:ext cx="195840" cy="9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B56199-BDE2-43E3-AE90-4AD5210F610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91720" y="1079800"/>
                <a:ext cx="2314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943C978-944C-4E87-B355-36D8ED5A6BBD}"/>
                  </a:ext>
                </a:extLst>
              </p14:cNvPr>
              <p14:cNvContentPartPr/>
              <p14:nvPr/>
            </p14:nvContentPartPr>
            <p14:xfrm>
              <a:off x="6032280" y="904120"/>
              <a:ext cx="325800" cy="356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943C978-944C-4E87-B355-36D8ED5A6BB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14280" y="886120"/>
                <a:ext cx="36144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E7E32AB-F0AE-439A-A7C5-C1A970D80C87}"/>
                  </a:ext>
                </a:extLst>
              </p14:cNvPr>
              <p14:cNvContentPartPr/>
              <p14:nvPr/>
            </p14:nvContentPartPr>
            <p14:xfrm>
              <a:off x="6546360" y="896920"/>
              <a:ext cx="129240" cy="232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E7E32AB-F0AE-439A-A7C5-C1A970D80C8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28720" y="878920"/>
                <a:ext cx="1648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64CB979-B39A-4146-89FA-A1143B54D58B}"/>
                  </a:ext>
                </a:extLst>
              </p14:cNvPr>
              <p14:cNvContentPartPr/>
              <p14:nvPr/>
            </p14:nvContentPartPr>
            <p14:xfrm>
              <a:off x="6847320" y="772000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64CB979-B39A-4146-89FA-A1143B54D5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2968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116A9C4-350D-474C-8BDC-F16B74C1608F}"/>
                  </a:ext>
                </a:extLst>
              </p14:cNvPr>
              <p14:cNvContentPartPr/>
              <p14:nvPr/>
            </p14:nvContentPartPr>
            <p14:xfrm>
              <a:off x="6834720" y="915280"/>
              <a:ext cx="338760" cy="212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116A9C4-350D-474C-8BDC-F16B74C1608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16720" y="897280"/>
                <a:ext cx="3744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4B3C419-B312-450A-857C-7AAD56DA184D}"/>
                  </a:ext>
                </a:extLst>
              </p14:cNvPr>
              <p14:cNvContentPartPr/>
              <p14:nvPr/>
            </p14:nvContentPartPr>
            <p14:xfrm>
              <a:off x="7332600" y="690640"/>
              <a:ext cx="1477080" cy="4942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4B3C419-B312-450A-857C-7AAD56DA184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14956" y="672640"/>
                <a:ext cx="1512729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2C077F6-BC3D-4365-A8D2-F654D2811B61}"/>
                  </a:ext>
                </a:extLst>
              </p14:cNvPr>
              <p14:cNvContentPartPr/>
              <p14:nvPr/>
            </p14:nvContentPartPr>
            <p14:xfrm>
              <a:off x="375240" y="1615120"/>
              <a:ext cx="277200" cy="317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2C077F6-BC3D-4365-A8D2-F654D2811B6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57600" y="1597480"/>
                <a:ext cx="3128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BA44E27-9790-4CD9-BFC5-C35A1D52A259}"/>
                  </a:ext>
                </a:extLst>
              </p14:cNvPr>
              <p14:cNvContentPartPr/>
              <p14:nvPr/>
            </p14:nvContentPartPr>
            <p14:xfrm>
              <a:off x="2112960" y="1868920"/>
              <a:ext cx="196200" cy="1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BA44E27-9790-4CD9-BFC5-C35A1D52A25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95320" y="1851280"/>
                <a:ext cx="231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A01857B-26F2-4487-A34A-6800BE3C61FA}"/>
                  </a:ext>
                </a:extLst>
              </p14:cNvPr>
              <p14:cNvContentPartPr/>
              <p14:nvPr/>
            </p14:nvContentPartPr>
            <p14:xfrm>
              <a:off x="2123040" y="1956040"/>
              <a:ext cx="183240" cy="1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A01857B-26F2-4487-A34A-6800BE3C61F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105040" y="1938400"/>
                <a:ext cx="218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921A926-2467-48E9-BBBE-04404929C794}"/>
                  </a:ext>
                </a:extLst>
              </p14:cNvPr>
              <p14:cNvContentPartPr/>
              <p14:nvPr/>
            </p14:nvContentPartPr>
            <p14:xfrm>
              <a:off x="1086600" y="1710880"/>
              <a:ext cx="817200" cy="359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921A926-2467-48E9-BBBE-04404929C79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68592" y="1693240"/>
                <a:ext cx="852856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C0706EA-AC01-4324-A755-F19099FF4630}"/>
                  </a:ext>
                </a:extLst>
              </p14:cNvPr>
              <p14:cNvContentPartPr/>
              <p14:nvPr/>
            </p14:nvContentPartPr>
            <p14:xfrm>
              <a:off x="2578440" y="1615120"/>
              <a:ext cx="14040" cy="22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C0706EA-AC01-4324-A755-F19099FF463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60440" y="1597480"/>
                <a:ext cx="496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E0E4958-0242-4B61-91D3-84984EFFDF1B}"/>
                  </a:ext>
                </a:extLst>
              </p14:cNvPr>
              <p14:cNvContentPartPr/>
              <p14:nvPr/>
            </p14:nvContentPartPr>
            <p14:xfrm>
              <a:off x="2498880" y="1760920"/>
              <a:ext cx="223920" cy="296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E0E4958-0242-4B61-91D3-84984EFFDF1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81240" y="1742920"/>
                <a:ext cx="2595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6D0DA7B-D53E-4C48-8315-94C227BFBAA7}"/>
                  </a:ext>
                </a:extLst>
              </p14:cNvPr>
              <p14:cNvContentPartPr/>
              <p14:nvPr/>
            </p14:nvContentPartPr>
            <p14:xfrm>
              <a:off x="3576000" y="1838680"/>
              <a:ext cx="222480" cy="10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6D0DA7B-D53E-4C48-8315-94C227BFBAA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58360" y="1821040"/>
                <a:ext cx="2581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47FE323-0418-46B9-8324-B91BB259521D}"/>
                  </a:ext>
                </a:extLst>
              </p14:cNvPr>
              <p14:cNvContentPartPr/>
              <p14:nvPr/>
            </p14:nvContentPartPr>
            <p14:xfrm>
              <a:off x="3616680" y="1960360"/>
              <a:ext cx="175320" cy="11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47FE323-0418-46B9-8324-B91BB259521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99040" y="194272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52BDACE-DE69-4997-9C3E-1C4BB100B31B}"/>
                  </a:ext>
                </a:extLst>
              </p14:cNvPr>
              <p14:cNvContentPartPr/>
              <p14:nvPr/>
            </p14:nvContentPartPr>
            <p14:xfrm>
              <a:off x="2840880" y="1706560"/>
              <a:ext cx="494280" cy="345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52BDACE-DE69-4997-9C3E-1C4BB100B31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23227" y="1688902"/>
                <a:ext cx="529946" cy="380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D00E8CC-4637-4652-A988-EFAEC3ADEC51}"/>
                  </a:ext>
                </a:extLst>
              </p14:cNvPr>
              <p14:cNvContentPartPr/>
              <p14:nvPr/>
            </p14:nvContentPartPr>
            <p14:xfrm>
              <a:off x="4114560" y="1736800"/>
              <a:ext cx="1339560" cy="324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D00E8CC-4637-4652-A988-EFAEC3ADEC5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96560" y="1719160"/>
                <a:ext cx="13752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BB44CE5-ED82-4DE9-B9DD-C7CB98723371}"/>
                  </a:ext>
                </a:extLst>
              </p14:cNvPr>
              <p14:cNvContentPartPr/>
              <p14:nvPr/>
            </p14:nvContentPartPr>
            <p14:xfrm>
              <a:off x="6382560" y="1686400"/>
              <a:ext cx="1737000" cy="4161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BB44CE5-ED82-4DE9-B9DD-C7CB9872337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64920" y="1668400"/>
                <a:ext cx="177264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C2C22E5-4A32-44C3-A410-3B943E19FE58}"/>
                  </a:ext>
                </a:extLst>
              </p14:cNvPr>
              <p14:cNvContentPartPr/>
              <p14:nvPr/>
            </p14:nvContentPartPr>
            <p14:xfrm>
              <a:off x="5575080" y="1796200"/>
              <a:ext cx="672840" cy="226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C2C22E5-4A32-44C3-A410-3B943E19FE5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57080" y="1778532"/>
                <a:ext cx="708480" cy="26249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14822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2EB0AB1-1148-46EC-9C10-8CA513B614EB}"/>
                  </a:ext>
                </a:extLst>
              </p14:cNvPr>
              <p14:cNvContentPartPr/>
              <p14:nvPr/>
            </p14:nvContentPartPr>
            <p14:xfrm>
              <a:off x="1849080" y="182680"/>
              <a:ext cx="1065600" cy="528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2EB0AB1-1148-46EC-9C10-8CA513B614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1080" y="164680"/>
                <a:ext cx="110124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371FAD2-C843-4451-888C-1BD70076A166}"/>
                  </a:ext>
                </a:extLst>
              </p14:cNvPr>
              <p14:cNvContentPartPr/>
              <p14:nvPr/>
            </p14:nvContentPartPr>
            <p14:xfrm>
              <a:off x="3222480" y="447640"/>
              <a:ext cx="170280" cy="171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371FAD2-C843-4451-888C-1BD70076A1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4480" y="430000"/>
                <a:ext cx="2059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BABD7AC-4CDA-4E4D-986A-5E4D571D2865}"/>
                  </a:ext>
                </a:extLst>
              </p14:cNvPr>
              <p14:cNvContentPartPr/>
              <p14:nvPr/>
            </p14:nvContentPartPr>
            <p14:xfrm>
              <a:off x="4628280" y="220840"/>
              <a:ext cx="1680120" cy="54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BABD7AC-4CDA-4E4D-986A-5E4D571D28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10640" y="203200"/>
                <a:ext cx="171576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4E08C54-3E01-480D-9F17-AC3EEC7A6479}"/>
                  </a:ext>
                </a:extLst>
              </p14:cNvPr>
              <p14:cNvContentPartPr/>
              <p14:nvPr/>
            </p14:nvContentPartPr>
            <p14:xfrm>
              <a:off x="3525960" y="425320"/>
              <a:ext cx="720000" cy="214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4E08C54-3E01-480D-9F17-AC3EEC7A64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07960" y="407350"/>
                <a:ext cx="755640" cy="250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44CC0DA-12F7-45A5-9498-FBDC9E4ED2BA}"/>
                  </a:ext>
                </a:extLst>
              </p14:cNvPr>
              <p14:cNvContentPartPr/>
              <p14:nvPr/>
            </p14:nvContentPartPr>
            <p14:xfrm>
              <a:off x="6691440" y="412720"/>
              <a:ext cx="310680" cy="186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44CC0DA-12F7-45A5-9498-FBDC9E4ED2B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73440" y="395080"/>
                <a:ext cx="3463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92B7939-5CA2-4CA3-A6EE-F49BEB2E4E99}"/>
                  </a:ext>
                </a:extLst>
              </p14:cNvPr>
              <p14:cNvContentPartPr/>
              <p14:nvPr/>
            </p14:nvContentPartPr>
            <p14:xfrm>
              <a:off x="7114800" y="414520"/>
              <a:ext cx="101520" cy="137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92B7939-5CA2-4CA3-A6EE-F49BEB2E4E9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96800" y="396880"/>
                <a:ext cx="1371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4F60186-E453-4489-9515-81AFA55070F4}"/>
                  </a:ext>
                </a:extLst>
              </p14:cNvPr>
              <p14:cNvContentPartPr/>
              <p14:nvPr/>
            </p14:nvContentPartPr>
            <p14:xfrm>
              <a:off x="7781880" y="395080"/>
              <a:ext cx="494280" cy="146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4F60186-E453-4489-9515-81AFA55070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63893" y="377440"/>
                <a:ext cx="529894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FE30231-4004-4F5B-BB79-566FFEF18D2B}"/>
                  </a:ext>
                </a:extLst>
              </p14:cNvPr>
              <p14:cNvContentPartPr/>
              <p14:nvPr/>
            </p14:nvContentPartPr>
            <p14:xfrm>
              <a:off x="7335120" y="212920"/>
              <a:ext cx="323280" cy="351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FE30231-4004-4F5B-BB79-566FFEF18D2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17140" y="194920"/>
                <a:ext cx="35888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8857236-04EC-44B4-B151-D0EC8E6B6E01}"/>
                  </a:ext>
                </a:extLst>
              </p14:cNvPr>
              <p14:cNvContentPartPr/>
              <p14:nvPr/>
            </p14:nvContentPartPr>
            <p14:xfrm>
              <a:off x="396120" y="812320"/>
              <a:ext cx="185400" cy="334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8857236-04EC-44B4-B151-D0EC8E6B6E0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8480" y="794320"/>
                <a:ext cx="2210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45A9C87-02C0-4677-BF29-C241B81FC68F}"/>
                  </a:ext>
                </a:extLst>
              </p14:cNvPr>
              <p14:cNvContentPartPr/>
              <p14:nvPr/>
            </p14:nvContentPartPr>
            <p14:xfrm>
              <a:off x="507360" y="966040"/>
              <a:ext cx="285480" cy="1843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45A9C87-02C0-4677-BF29-C241B81FC68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9720" y="948400"/>
                <a:ext cx="3211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70BE977-2A52-495F-B2F0-1068F549AA8F}"/>
                  </a:ext>
                </a:extLst>
              </p14:cNvPr>
              <p14:cNvContentPartPr/>
              <p14:nvPr/>
            </p14:nvContentPartPr>
            <p14:xfrm>
              <a:off x="1217640" y="802240"/>
              <a:ext cx="2283480" cy="406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70BE977-2A52-495F-B2F0-1068F549AA8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00003" y="784600"/>
                <a:ext cx="2319114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846B411-73F3-4E89-BBCE-60F010194959}"/>
                  </a:ext>
                </a:extLst>
              </p14:cNvPr>
              <p14:cNvContentPartPr/>
              <p14:nvPr/>
            </p14:nvContentPartPr>
            <p14:xfrm>
              <a:off x="3838440" y="832480"/>
              <a:ext cx="478800" cy="550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846B411-73F3-4E89-BBCE-60F01019495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20454" y="814828"/>
                <a:ext cx="514413" cy="585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594801D-87C2-4FA4-8407-082BD4EE985B}"/>
                  </a:ext>
                </a:extLst>
              </p14:cNvPr>
              <p14:cNvContentPartPr/>
              <p14:nvPr/>
            </p14:nvContentPartPr>
            <p14:xfrm>
              <a:off x="4775880" y="893680"/>
              <a:ext cx="701640" cy="295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594801D-87C2-4FA4-8407-082BD4EE985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58231" y="875680"/>
                <a:ext cx="737298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6413FBB-A34D-464E-A2F5-EF973F81B2F1}"/>
                  </a:ext>
                </a:extLst>
              </p14:cNvPr>
              <p14:cNvContentPartPr/>
              <p14:nvPr/>
            </p14:nvContentPartPr>
            <p14:xfrm>
              <a:off x="5648520" y="1014640"/>
              <a:ext cx="227160" cy="316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6413FBB-A34D-464E-A2F5-EF973F81B2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30520" y="997000"/>
                <a:ext cx="2628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B56199-BDE2-43E3-AE90-4AD5210F610E}"/>
                  </a:ext>
                </a:extLst>
              </p14:cNvPr>
              <p14:cNvContentPartPr/>
              <p14:nvPr/>
            </p14:nvContentPartPr>
            <p14:xfrm>
              <a:off x="5709720" y="1097800"/>
              <a:ext cx="195840" cy="9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B56199-BDE2-43E3-AE90-4AD5210F610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91720" y="1079800"/>
                <a:ext cx="2314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943C978-944C-4E87-B355-36D8ED5A6BBD}"/>
                  </a:ext>
                </a:extLst>
              </p14:cNvPr>
              <p14:cNvContentPartPr/>
              <p14:nvPr/>
            </p14:nvContentPartPr>
            <p14:xfrm>
              <a:off x="6032280" y="904120"/>
              <a:ext cx="325800" cy="356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943C978-944C-4E87-B355-36D8ED5A6BB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14280" y="886120"/>
                <a:ext cx="36144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E7E32AB-F0AE-439A-A7C5-C1A970D80C87}"/>
                  </a:ext>
                </a:extLst>
              </p14:cNvPr>
              <p14:cNvContentPartPr/>
              <p14:nvPr/>
            </p14:nvContentPartPr>
            <p14:xfrm>
              <a:off x="6546360" y="896920"/>
              <a:ext cx="129240" cy="232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E7E32AB-F0AE-439A-A7C5-C1A970D80C8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28720" y="878920"/>
                <a:ext cx="1648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64CB979-B39A-4146-89FA-A1143B54D58B}"/>
                  </a:ext>
                </a:extLst>
              </p14:cNvPr>
              <p14:cNvContentPartPr/>
              <p14:nvPr/>
            </p14:nvContentPartPr>
            <p14:xfrm>
              <a:off x="6847320" y="772000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64CB979-B39A-4146-89FA-A1143B54D5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2968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116A9C4-350D-474C-8BDC-F16B74C1608F}"/>
                  </a:ext>
                </a:extLst>
              </p14:cNvPr>
              <p14:cNvContentPartPr/>
              <p14:nvPr/>
            </p14:nvContentPartPr>
            <p14:xfrm>
              <a:off x="6834720" y="915280"/>
              <a:ext cx="338760" cy="212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116A9C4-350D-474C-8BDC-F16B74C1608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16720" y="897280"/>
                <a:ext cx="3744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4B3C419-B312-450A-857C-7AAD56DA184D}"/>
                  </a:ext>
                </a:extLst>
              </p14:cNvPr>
              <p14:cNvContentPartPr/>
              <p14:nvPr/>
            </p14:nvContentPartPr>
            <p14:xfrm>
              <a:off x="7332600" y="690640"/>
              <a:ext cx="1477080" cy="4942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4B3C419-B312-450A-857C-7AAD56DA184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14956" y="672640"/>
                <a:ext cx="1512729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2C077F6-BC3D-4365-A8D2-F654D2811B61}"/>
                  </a:ext>
                </a:extLst>
              </p14:cNvPr>
              <p14:cNvContentPartPr/>
              <p14:nvPr/>
            </p14:nvContentPartPr>
            <p14:xfrm>
              <a:off x="375240" y="1615120"/>
              <a:ext cx="277200" cy="317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2C077F6-BC3D-4365-A8D2-F654D2811B6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57600" y="1597480"/>
                <a:ext cx="3128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BA44E27-9790-4CD9-BFC5-C35A1D52A259}"/>
                  </a:ext>
                </a:extLst>
              </p14:cNvPr>
              <p14:cNvContentPartPr/>
              <p14:nvPr/>
            </p14:nvContentPartPr>
            <p14:xfrm>
              <a:off x="2112960" y="1868920"/>
              <a:ext cx="196200" cy="1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BA44E27-9790-4CD9-BFC5-C35A1D52A25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95320" y="1851280"/>
                <a:ext cx="231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A01857B-26F2-4487-A34A-6800BE3C61FA}"/>
                  </a:ext>
                </a:extLst>
              </p14:cNvPr>
              <p14:cNvContentPartPr/>
              <p14:nvPr/>
            </p14:nvContentPartPr>
            <p14:xfrm>
              <a:off x="2123040" y="1956040"/>
              <a:ext cx="183240" cy="1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A01857B-26F2-4487-A34A-6800BE3C61F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105040" y="1938400"/>
                <a:ext cx="218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921A926-2467-48E9-BBBE-04404929C794}"/>
                  </a:ext>
                </a:extLst>
              </p14:cNvPr>
              <p14:cNvContentPartPr/>
              <p14:nvPr/>
            </p14:nvContentPartPr>
            <p14:xfrm>
              <a:off x="1086600" y="1710880"/>
              <a:ext cx="817200" cy="359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921A926-2467-48E9-BBBE-04404929C79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68592" y="1693240"/>
                <a:ext cx="852856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C0706EA-AC01-4324-A755-F19099FF4630}"/>
                  </a:ext>
                </a:extLst>
              </p14:cNvPr>
              <p14:cNvContentPartPr/>
              <p14:nvPr/>
            </p14:nvContentPartPr>
            <p14:xfrm>
              <a:off x="2578440" y="1615120"/>
              <a:ext cx="14040" cy="22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C0706EA-AC01-4324-A755-F19099FF463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60440" y="1597480"/>
                <a:ext cx="496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E0E4958-0242-4B61-91D3-84984EFFDF1B}"/>
                  </a:ext>
                </a:extLst>
              </p14:cNvPr>
              <p14:cNvContentPartPr/>
              <p14:nvPr/>
            </p14:nvContentPartPr>
            <p14:xfrm>
              <a:off x="2498880" y="1760920"/>
              <a:ext cx="223920" cy="296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E0E4958-0242-4B61-91D3-84984EFFDF1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81240" y="1742920"/>
                <a:ext cx="2595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6D0DA7B-D53E-4C48-8315-94C227BFBAA7}"/>
                  </a:ext>
                </a:extLst>
              </p14:cNvPr>
              <p14:cNvContentPartPr/>
              <p14:nvPr/>
            </p14:nvContentPartPr>
            <p14:xfrm>
              <a:off x="3576000" y="1838680"/>
              <a:ext cx="222480" cy="10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6D0DA7B-D53E-4C48-8315-94C227BFBAA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58360" y="1821040"/>
                <a:ext cx="2581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47FE323-0418-46B9-8324-B91BB259521D}"/>
                  </a:ext>
                </a:extLst>
              </p14:cNvPr>
              <p14:cNvContentPartPr/>
              <p14:nvPr/>
            </p14:nvContentPartPr>
            <p14:xfrm>
              <a:off x="3616680" y="1960360"/>
              <a:ext cx="175320" cy="11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47FE323-0418-46B9-8324-B91BB259521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99040" y="194272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52BDACE-DE69-4997-9C3E-1C4BB100B31B}"/>
                  </a:ext>
                </a:extLst>
              </p14:cNvPr>
              <p14:cNvContentPartPr/>
              <p14:nvPr/>
            </p14:nvContentPartPr>
            <p14:xfrm>
              <a:off x="2840880" y="1706560"/>
              <a:ext cx="494280" cy="345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52BDACE-DE69-4997-9C3E-1C4BB100B31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23227" y="1688902"/>
                <a:ext cx="529946" cy="380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D00E8CC-4637-4652-A988-EFAEC3ADEC51}"/>
                  </a:ext>
                </a:extLst>
              </p14:cNvPr>
              <p14:cNvContentPartPr/>
              <p14:nvPr/>
            </p14:nvContentPartPr>
            <p14:xfrm>
              <a:off x="4114560" y="1736800"/>
              <a:ext cx="1339560" cy="324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D00E8CC-4637-4652-A988-EFAEC3ADEC5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96560" y="1719160"/>
                <a:ext cx="13752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BB44CE5-ED82-4DE9-B9DD-C7CB98723371}"/>
                  </a:ext>
                </a:extLst>
              </p14:cNvPr>
              <p14:cNvContentPartPr/>
              <p14:nvPr/>
            </p14:nvContentPartPr>
            <p14:xfrm>
              <a:off x="6382560" y="1686400"/>
              <a:ext cx="1737000" cy="4161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BB44CE5-ED82-4DE9-B9DD-C7CB9872337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64920" y="1668400"/>
                <a:ext cx="177264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C2C22E5-4A32-44C3-A410-3B943E19FE58}"/>
                  </a:ext>
                </a:extLst>
              </p14:cNvPr>
              <p14:cNvContentPartPr/>
              <p14:nvPr/>
            </p14:nvContentPartPr>
            <p14:xfrm>
              <a:off x="5575080" y="1796200"/>
              <a:ext cx="672840" cy="226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C2C22E5-4A32-44C3-A410-3B943E19FE5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57080" y="1778532"/>
                <a:ext cx="708480" cy="262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CE3CA7-3FB2-459C-94AA-FC671E0B0996}"/>
                  </a:ext>
                </a:extLst>
              </p14:cNvPr>
              <p14:cNvContentPartPr/>
              <p14:nvPr/>
            </p14:nvContentPartPr>
            <p14:xfrm>
              <a:off x="2021520" y="2885200"/>
              <a:ext cx="192240" cy="10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CE3CA7-3FB2-459C-94AA-FC671E0B099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003880" y="2867200"/>
                <a:ext cx="227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E94CC42-0709-4F38-A534-AE92CF89689A}"/>
                  </a:ext>
                </a:extLst>
              </p14:cNvPr>
              <p14:cNvContentPartPr/>
              <p14:nvPr/>
            </p14:nvContentPartPr>
            <p14:xfrm>
              <a:off x="2052120" y="2986720"/>
              <a:ext cx="225000" cy="8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E94CC42-0709-4F38-A534-AE92CF89689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034120" y="2968720"/>
                <a:ext cx="260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89C02F1-B854-4664-B870-260514C0B9CD}"/>
                  </a:ext>
                </a:extLst>
              </p14:cNvPr>
              <p14:cNvContentPartPr/>
              <p14:nvPr/>
            </p14:nvContentPartPr>
            <p14:xfrm>
              <a:off x="2484480" y="2651200"/>
              <a:ext cx="5040" cy="23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89C02F1-B854-4664-B870-260514C0B9C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466480" y="2633560"/>
                <a:ext cx="406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35E2DBD-3C49-40C7-B722-0EB94E0D6B76}"/>
                  </a:ext>
                </a:extLst>
              </p14:cNvPr>
              <p14:cNvContentPartPr/>
              <p14:nvPr/>
            </p14:nvContentPartPr>
            <p14:xfrm>
              <a:off x="2616600" y="2651200"/>
              <a:ext cx="5040" cy="22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35E2DBD-3C49-40C7-B722-0EB94E0D6B7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98600" y="2633560"/>
                <a:ext cx="406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6CC4F24-7E79-4B4A-998F-BF39B2324540}"/>
                  </a:ext>
                </a:extLst>
              </p14:cNvPr>
              <p14:cNvContentPartPr/>
              <p14:nvPr/>
            </p14:nvContentPartPr>
            <p14:xfrm>
              <a:off x="2425440" y="2783320"/>
              <a:ext cx="216360" cy="300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6CC4F24-7E79-4B4A-998F-BF39B232454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07440" y="2765680"/>
                <a:ext cx="25200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E685F4-641B-4985-9643-22477ED047A6}"/>
                  </a:ext>
                </a:extLst>
              </p14:cNvPr>
              <p14:cNvContentPartPr/>
              <p14:nvPr/>
            </p14:nvContentPartPr>
            <p14:xfrm>
              <a:off x="1093440" y="2722480"/>
              <a:ext cx="776880" cy="3441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E685F4-641B-4985-9643-22477ED047A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75440" y="2704840"/>
                <a:ext cx="81252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F374936-F3DE-4BED-BA39-0C6CDAD3799E}"/>
                  </a:ext>
                </a:extLst>
              </p14:cNvPr>
              <p14:cNvContentPartPr/>
              <p14:nvPr/>
            </p14:nvContentPartPr>
            <p14:xfrm>
              <a:off x="477120" y="2641120"/>
              <a:ext cx="314640" cy="342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F374936-F3DE-4BED-BA39-0C6CDAD3799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59480" y="2623480"/>
                <a:ext cx="35028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A3ED8EA-A320-4580-8970-B91F8F864C59}"/>
                  </a:ext>
                </a:extLst>
              </p14:cNvPr>
              <p14:cNvContentPartPr/>
              <p14:nvPr/>
            </p14:nvContentPartPr>
            <p14:xfrm>
              <a:off x="3342360" y="2843800"/>
              <a:ext cx="17208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A3ED8EA-A320-4580-8970-B91F8F864C5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24360" y="282616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3359BE5-4344-4BDE-B404-4D672412A1B9}"/>
                  </a:ext>
                </a:extLst>
              </p14:cNvPr>
              <p14:cNvContentPartPr/>
              <p14:nvPr/>
            </p14:nvContentPartPr>
            <p14:xfrm>
              <a:off x="3362520" y="2946040"/>
              <a:ext cx="164520" cy="10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3359BE5-4344-4BDE-B404-4D672412A1B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344880" y="2928400"/>
                <a:ext cx="20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EC63FFC-4A85-4186-ADF9-507C6703C835}"/>
                  </a:ext>
                </a:extLst>
              </p14:cNvPr>
              <p14:cNvContentPartPr/>
              <p14:nvPr/>
            </p14:nvContentPartPr>
            <p14:xfrm>
              <a:off x="2761680" y="2691880"/>
              <a:ext cx="450000" cy="368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EC63FFC-4A85-4186-ADF9-507C6703C83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44026" y="2674240"/>
                <a:ext cx="485669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1FBC8BE-C372-4212-8F0D-17327B502FE4}"/>
                  </a:ext>
                </a:extLst>
              </p14:cNvPr>
              <p14:cNvContentPartPr/>
              <p14:nvPr/>
            </p14:nvContentPartPr>
            <p14:xfrm>
              <a:off x="3718200" y="2540320"/>
              <a:ext cx="1687320" cy="463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1FBC8BE-C372-4212-8F0D-17327B502FE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700200" y="2522694"/>
                <a:ext cx="1722960" cy="499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2240B3C-30A5-4DE1-979F-B21BEAB855A6}"/>
                  </a:ext>
                </a:extLst>
              </p14:cNvPr>
              <p14:cNvContentPartPr/>
              <p14:nvPr/>
            </p14:nvContentPartPr>
            <p14:xfrm>
              <a:off x="5851560" y="2570200"/>
              <a:ext cx="8280" cy="28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2240B3C-30A5-4DE1-979F-B21BEAB855A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33920" y="2552560"/>
                <a:ext cx="43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7C5C50D-FD73-473C-BA06-1BA693AEFA38}"/>
                  </a:ext>
                </a:extLst>
              </p14:cNvPr>
              <p14:cNvContentPartPr/>
              <p14:nvPr/>
            </p14:nvContentPartPr>
            <p14:xfrm>
              <a:off x="5963520" y="2796640"/>
              <a:ext cx="259560" cy="150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7C5C50D-FD73-473C-BA06-1BA693AEFA3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945520" y="2778640"/>
                <a:ext cx="2952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FCF3349-85A2-460D-9946-3EADAC934649}"/>
                  </a:ext>
                </a:extLst>
              </p14:cNvPr>
              <p14:cNvContentPartPr/>
              <p14:nvPr/>
            </p14:nvContentPartPr>
            <p14:xfrm>
              <a:off x="6336480" y="2539600"/>
              <a:ext cx="1769760" cy="5061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FCF3349-85A2-460D-9946-3EADAC93464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318840" y="2521600"/>
                <a:ext cx="180540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D203D27-9A85-45E5-95A7-0D60BD794DE1}"/>
                  </a:ext>
                </a:extLst>
              </p14:cNvPr>
              <p14:cNvContentPartPr/>
              <p14:nvPr/>
            </p14:nvContentPartPr>
            <p14:xfrm>
              <a:off x="5553480" y="2693680"/>
              <a:ext cx="288720" cy="2736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D203D27-9A85-45E5-95A7-0D60BD794DE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35480" y="2675680"/>
                <a:ext cx="324360" cy="30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58110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2EB0AB1-1148-46EC-9C10-8CA513B614EB}"/>
                  </a:ext>
                </a:extLst>
              </p14:cNvPr>
              <p14:cNvContentPartPr/>
              <p14:nvPr/>
            </p14:nvContentPartPr>
            <p14:xfrm>
              <a:off x="1849080" y="182680"/>
              <a:ext cx="1065600" cy="528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2EB0AB1-1148-46EC-9C10-8CA513B614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1080" y="164680"/>
                <a:ext cx="110124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371FAD2-C843-4451-888C-1BD70076A166}"/>
                  </a:ext>
                </a:extLst>
              </p14:cNvPr>
              <p14:cNvContentPartPr/>
              <p14:nvPr/>
            </p14:nvContentPartPr>
            <p14:xfrm>
              <a:off x="3222480" y="447640"/>
              <a:ext cx="170280" cy="171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371FAD2-C843-4451-888C-1BD70076A1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4480" y="430000"/>
                <a:ext cx="2059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BABD7AC-4CDA-4E4D-986A-5E4D571D2865}"/>
                  </a:ext>
                </a:extLst>
              </p14:cNvPr>
              <p14:cNvContentPartPr/>
              <p14:nvPr/>
            </p14:nvContentPartPr>
            <p14:xfrm>
              <a:off x="4628280" y="220840"/>
              <a:ext cx="1680120" cy="54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BABD7AC-4CDA-4E4D-986A-5E4D571D28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10640" y="203200"/>
                <a:ext cx="171576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4E08C54-3E01-480D-9F17-AC3EEC7A6479}"/>
                  </a:ext>
                </a:extLst>
              </p14:cNvPr>
              <p14:cNvContentPartPr/>
              <p14:nvPr/>
            </p14:nvContentPartPr>
            <p14:xfrm>
              <a:off x="3525960" y="425320"/>
              <a:ext cx="720000" cy="214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4E08C54-3E01-480D-9F17-AC3EEC7A64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07960" y="407350"/>
                <a:ext cx="755640" cy="250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44CC0DA-12F7-45A5-9498-FBDC9E4ED2BA}"/>
                  </a:ext>
                </a:extLst>
              </p14:cNvPr>
              <p14:cNvContentPartPr/>
              <p14:nvPr/>
            </p14:nvContentPartPr>
            <p14:xfrm>
              <a:off x="6691440" y="412720"/>
              <a:ext cx="310680" cy="186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44CC0DA-12F7-45A5-9498-FBDC9E4ED2B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73440" y="395080"/>
                <a:ext cx="3463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92B7939-5CA2-4CA3-A6EE-F49BEB2E4E99}"/>
                  </a:ext>
                </a:extLst>
              </p14:cNvPr>
              <p14:cNvContentPartPr/>
              <p14:nvPr/>
            </p14:nvContentPartPr>
            <p14:xfrm>
              <a:off x="7114800" y="414520"/>
              <a:ext cx="101520" cy="137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92B7939-5CA2-4CA3-A6EE-F49BEB2E4E9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96800" y="396880"/>
                <a:ext cx="1371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4F60186-E453-4489-9515-81AFA55070F4}"/>
                  </a:ext>
                </a:extLst>
              </p14:cNvPr>
              <p14:cNvContentPartPr/>
              <p14:nvPr/>
            </p14:nvContentPartPr>
            <p14:xfrm>
              <a:off x="7781880" y="395080"/>
              <a:ext cx="494280" cy="146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4F60186-E453-4489-9515-81AFA55070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63893" y="377440"/>
                <a:ext cx="529894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FE30231-4004-4F5B-BB79-566FFEF18D2B}"/>
                  </a:ext>
                </a:extLst>
              </p14:cNvPr>
              <p14:cNvContentPartPr/>
              <p14:nvPr/>
            </p14:nvContentPartPr>
            <p14:xfrm>
              <a:off x="7335120" y="212920"/>
              <a:ext cx="323280" cy="351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FE30231-4004-4F5B-BB79-566FFEF18D2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17140" y="194920"/>
                <a:ext cx="35888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8857236-04EC-44B4-B151-D0EC8E6B6E01}"/>
                  </a:ext>
                </a:extLst>
              </p14:cNvPr>
              <p14:cNvContentPartPr/>
              <p14:nvPr/>
            </p14:nvContentPartPr>
            <p14:xfrm>
              <a:off x="396120" y="812320"/>
              <a:ext cx="185400" cy="334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8857236-04EC-44B4-B151-D0EC8E6B6E0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8480" y="794320"/>
                <a:ext cx="2210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45A9C87-02C0-4677-BF29-C241B81FC68F}"/>
                  </a:ext>
                </a:extLst>
              </p14:cNvPr>
              <p14:cNvContentPartPr/>
              <p14:nvPr/>
            </p14:nvContentPartPr>
            <p14:xfrm>
              <a:off x="507360" y="966040"/>
              <a:ext cx="285480" cy="1843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45A9C87-02C0-4677-BF29-C241B81FC68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9720" y="948400"/>
                <a:ext cx="3211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70BE977-2A52-495F-B2F0-1068F549AA8F}"/>
                  </a:ext>
                </a:extLst>
              </p14:cNvPr>
              <p14:cNvContentPartPr/>
              <p14:nvPr/>
            </p14:nvContentPartPr>
            <p14:xfrm>
              <a:off x="1217640" y="802240"/>
              <a:ext cx="2283480" cy="406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70BE977-2A52-495F-B2F0-1068F549AA8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00003" y="784600"/>
                <a:ext cx="2319114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846B411-73F3-4E89-BBCE-60F010194959}"/>
                  </a:ext>
                </a:extLst>
              </p14:cNvPr>
              <p14:cNvContentPartPr/>
              <p14:nvPr/>
            </p14:nvContentPartPr>
            <p14:xfrm>
              <a:off x="3838440" y="832480"/>
              <a:ext cx="478800" cy="550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846B411-73F3-4E89-BBCE-60F01019495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20454" y="814828"/>
                <a:ext cx="514413" cy="585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594801D-87C2-4FA4-8407-082BD4EE985B}"/>
                  </a:ext>
                </a:extLst>
              </p14:cNvPr>
              <p14:cNvContentPartPr/>
              <p14:nvPr/>
            </p14:nvContentPartPr>
            <p14:xfrm>
              <a:off x="4775880" y="893680"/>
              <a:ext cx="701640" cy="295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594801D-87C2-4FA4-8407-082BD4EE985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58231" y="875680"/>
                <a:ext cx="737298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6413FBB-A34D-464E-A2F5-EF973F81B2F1}"/>
                  </a:ext>
                </a:extLst>
              </p14:cNvPr>
              <p14:cNvContentPartPr/>
              <p14:nvPr/>
            </p14:nvContentPartPr>
            <p14:xfrm>
              <a:off x="5648520" y="1014640"/>
              <a:ext cx="227160" cy="316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6413FBB-A34D-464E-A2F5-EF973F81B2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30520" y="997000"/>
                <a:ext cx="2628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B56199-BDE2-43E3-AE90-4AD5210F610E}"/>
                  </a:ext>
                </a:extLst>
              </p14:cNvPr>
              <p14:cNvContentPartPr/>
              <p14:nvPr/>
            </p14:nvContentPartPr>
            <p14:xfrm>
              <a:off x="5709720" y="1097800"/>
              <a:ext cx="195840" cy="9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B56199-BDE2-43E3-AE90-4AD5210F610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91720" y="1079800"/>
                <a:ext cx="2314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943C978-944C-4E87-B355-36D8ED5A6BBD}"/>
                  </a:ext>
                </a:extLst>
              </p14:cNvPr>
              <p14:cNvContentPartPr/>
              <p14:nvPr/>
            </p14:nvContentPartPr>
            <p14:xfrm>
              <a:off x="6032280" y="904120"/>
              <a:ext cx="325800" cy="356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943C978-944C-4E87-B355-36D8ED5A6BB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14280" y="886120"/>
                <a:ext cx="36144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E7E32AB-F0AE-439A-A7C5-C1A970D80C87}"/>
                  </a:ext>
                </a:extLst>
              </p14:cNvPr>
              <p14:cNvContentPartPr/>
              <p14:nvPr/>
            </p14:nvContentPartPr>
            <p14:xfrm>
              <a:off x="6546360" y="896920"/>
              <a:ext cx="129240" cy="232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E7E32AB-F0AE-439A-A7C5-C1A970D80C8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28720" y="878920"/>
                <a:ext cx="1648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64CB979-B39A-4146-89FA-A1143B54D58B}"/>
                  </a:ext>
                </a:extLst>
              </p14:cNvPr>
              <p14:cNvContentPartPr/>
              <p14:nvPr/>
            </p14:nvContentPartPr>
            <p14:xfrm>
              <a:off x="6847320" y="772000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64CB979-B39A-4146-89FA-A1143B54D5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2968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116A9C4-350D-474C-8BDC-F16B74C1608F}"/>
                  </a:ext>
                </a:extLst>
              </p14:cNvPr>
              <p14:cNvContentPartPr/>
              <p14:nvPr/>
            </p14:nvContentPartPr>
            <p14:xfrm>
              <a:off x="6834720" y="915280"/>
              <a:ext cx="338760" cy="212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116A9C4-350D-474C-8BDC-F16B74C1608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16720" y="897280"/>
                <a:ext cx="3744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4B3C419-B312-450A-857C-7AAD56DA184D}"/>
                  </a:ext>
                </a:extLst>
              </p14:cNvPr>
              <p14:cNvContentPartPr/>
              <p14:nvPr/>
            </p14:nvContentPartPr>
            <p14:xfrm>
              <a:off x="7332600" y="690640"/>
              <a:ext cx="1477080" cy="4942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4B3C419-B312-450A-857C-7AAD56DA184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14956" y="672640"/>
                <a:ext cx="1512729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2C077F6-BC3D-4365-A8D2-F654D2811B61}"/>
                  </a:ext>
                </a:extLst>
              </p14:cNvPr>
              <p14:cNvContentPartPr/>
              <p14:nvPr/>
            </p14:nvContentPartPr>
            <p14:xfrm>
              <a:off x="375240" y="1615120"/>
              <a:ext cx="277200" cy="317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2C077F6-BC3D-4365-A8D2-F654D2811B6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57600" y="1597480"/>
                <a:ext cx="3128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BA44E27-9790-4CD9-BFC5-C35A1D52A259}"/>
                  </a:ext>
                </a:extLst>
              </p14:cNvPr>
              <p14:cNvContentPartPr/>
              <p14:nvPr/>
            </p14:nvContentPartPr>
            <p14:xfrm>
              <a:off x="2112960" y="1868920"/>
              <a:ext cx="196200" cy="1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BA44E27-9790-4CD9-BFC5-C35A1D52A25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95320" y="1851280"/>
                <a:ext cx="231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A01857B-26F2-4487-A34A-6800BE3C61FA}"/>
                  </a:ext>
                </a:extLst>
              </p14:cNvPr>
              <p14:cNvContentPartPr/>
              <p14:nvPr/>
            </p14:nvContentPartPr>
            <p14:xfrm>
              <a:off x="2123040" y="1956040"/>
              <a:ext cx="183240" cy="1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A01857B-26F2-4487-A34A-6800BE3C61F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105040" y="1938400"/>
                <a:ext cx="218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921A926-2467-48E9-BBBE-04404929C794}"/>
                  </a:ext>
                </a:extLst>
              </p14:cNvPr>
              <p14:cNvContentPartPr/>
              <p14:nvPr/>
            </p14:nvContentPartPr>
            <p14:xfrm>
              <a:off x="1086600" y="1710880"/>
              <a:ext cx="817200" cy="359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921A926-2467-48E9-BBBE-04404929C79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68592" y="1693240"/>
                <a:ext cx="852856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C0706EA-AC01-4324-A755-F19099FF4630}"/>
                  </a:ext>
                </a:extLst>
              </p14:cNvPr>
              <p14:cNvContentPartPr/>
              <p14:nvPr/>
            </p14:nvContentPartPr>
            <p14:xfrm>
              <a:off x="2578440" y="1615120"/>
              <a:ext cx="14040" cy="22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C0706EA-AC01-4324-A755-F19099FF463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60440" y="1597480"/>
                <a:ext cx="496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E0E4958-0242-4B61-91D3-84984EFFDF1B}"/>
                  </a:ext>
                </a:extLst>
              </p14:cNvPr>
              <p14:cNvContentPartPr/>
              <p14:nvPr/>
            </p14:nvContentPartPr>
            <p14:xfrm>
              <a:off x="2498880" y="1760920"/>
              <a:ext cx="223920" cy="296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E0E4958-0242-4B61-91D3-84984EFFDF1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81240" y="1742920"/>
                <a:ext cx="2595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6D0DA7B-D53E-4C48-8315-94C227BFBAA7}"/>
                  </a:ext>
                </a:extLst>
              </p14:cNvPr>
              <p14:cNvContentPartPr/>
              <p14:nvPr/>
            </p14:nvContentPartPr>
            <p14:xfrm>
              <a:off x="3576000" y="1838680"/>
              <a:ext cx="222480" cy="10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6D0DA7B-D53E-4C48-8315-94C227BFBAA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58360" y="1821040"/>
                <a:ext cx="2581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47FE323-0418-46B9-8324-B91BB259521D}"/>
                  </a:ext>
                </a:extLst>
              </p14:cNvPr>
              <p14:cNvContentPartPr/>
              <p14:nvPr/>
            </p14:nvContentPartPr>
            <p14:xfrm>
              <a:off x="3616680" y="1960360"/>
              <a:ext cx="175320" cy="11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47FE323-0418-46B9-8324-B91BB259521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99040" y="194272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52BDACE-DE69-4997-9C3E-1C4BB100B31B}"/>
                  </a:ext>
                </a:extLst>
              </p14:cNvPr>
              <p14:cNvContentPartPr/>
              <p14:nvPr/>
            </p14:nvContentPartPr>
            <p14:xfrm>
              <a:off x="2840880" y="1706560"/>
              <a:ext cx="494280" cy="345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52BDACE-DE69-4997-9C3E-1C4BB100B31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23227" y="1688902"/>
                <a:ext cx="529946" cy="380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D00E8CC-4637-4652-A988-EFAEC3ADEC51}"/>
                  </a:ext>
                </a:extLst>
              </p14:cNvPr>
              <p14:cNvContentPartPr/>
              <p14:nvPr/>
            </p14:nvContentPartPr>
            <p14:xfrm>
              <a:off x="4114560" y="1736800"/>
              <a:ext cx="1339560" cy="324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D00E8CC-4637-4652-A988-EFAEC3ADEC5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96560" y="1719160"/>
                <a:ext cx="13752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BB44CE5-ED82-4DE9-B9DD-C7CB98723371}"/>
                  </a:ext>
                </a:extLst>
              </p14:cNvPr>
              <p14:cNvContentPartPr/>
              <p14:nvPr/>
            </p14:nvContentPartPr>
            <p14:xfrm>
              <a:off x="6382560" y="1686400"/>
              <a:ext cx="1737000" cy="4161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BB44CE5-ED82-4DE9-B9DD-C7CB9872337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64920" y="1668400"/>
                <a:ext cx="177264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C2C22E5-4A32-44C3-A410-3B943E19FE58}"/>
                  </a:ext>
                </a:extLst>
              </p14:cNvPr>
              <p14:cNvContentPartPr/>
              <p14:nvPr/>
            </p14:nvContentPartPr>
            <p14:xfrm>
              <a:off x="5575080" y="1796200"/>
              <a:ext cx="672840" cy="226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C2C22E5-4A32-44C3-A410-3B943E19FE5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57080" y="1778532"/>
                <a:ext cx="708480" cy="262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CE3CA7-3FB2-459C-94AA-FC671E0B0996}"/>
                  </a:ext>
                </a:extLst>
              </p14:cNvPr>
              <p14:cNvContentPartPr/>
              <p14:nvPr/>
            </p14:nvContentPartPr>
            <p14:xfrm>
              <a:off x="2021520" y="2885200"/>
              <a:ext cx="192240" cy="10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CE3CA7-3FB2-459C-94AA-FC671E0B099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003880" y="2867200"/>
                <a:ext cx="227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E94CC42-0709-4F38-A534-AE92CF89689A}"/>
                  </a:ext>
                </a:extLst>
              </p14:cNvPr>
              <p14:cNvContentPartPr/>
              <p14:nvPr/>
            </p14:nvContentPartPr>
            <p14:xfrm>
              <a:off x="2052120" y="2986720"/>
              <a:ext cx="225000" cy="8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E94CC42-0709-4F38-A534-AE92CF89689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034120" y="2968720"/>
                <a:ext cx="260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89C02F1-B854-4664-B870-260514C0B9CD}"/>
                  </a:ext>
                </a:extLst>
              </p14:cNvPr>
              <p14:cNvContentPartPr/>
              <p14:nvPr/>
            </p14:nvContentPartPr>
            <p14:xfrm>
              <a:off x="2484480" y="2651200"/>
              <a:ext cx="5040" cy="23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89C02F1-B854-4664-B870-260514C0B9C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466480" y="2633560"/>
                <a:ext cx="406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35E2DBD-3C49-40C7-B722-0EB94E0D6B76}"/>
                  </a:ext>
                </a:extLst>
              </p14:cNvPr>
              <p14:cNvContentPartPr/>
              <p14:nvPr/>
            </p14:nvContentPartPr>
            <p14:xfrm>
              <a:off x="2616600" y="2651200"/>
              <a:ext cx="5040" cy="22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35E2DBD-3C49-40C7-B722-0EB94E0D6B7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98600" y="2633560"/>
                <a:ext cx="406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6CC4F24-7E79-4B4A-998F-BF39B2324540}"/>
                  </a:ext>
                </a:extLst>
              </p14:cNvPr>
              <p14:cNvContentPartPr/>
              <p14:nvPr/>
            </p14:nvContentPartPr>
            <p14:xfrm>
              <a:off x="2425440" y="2783320"/>
              <a:ext cx="216360" cy="300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6CC4F24-7E79-4B4A-998F-BF39B232454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07440" y="2765680"/>
                <a:ext cx="25200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E685F4-641B-4985-9643-22477ED047A6}"/>
                  </a:ext>
                </a:extLst>
              </p14:cNvPr>
              <p14:cNvContentPartPr/>
              <p14:nvPr/>
            </p14:nvContentPartPr>
            <p14:xfrm>
              <a:off x="1093440" y="2722480"/>
              <a:ext cx="776880" cy="3441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E685F4-641B-4985-9643-22477ED047A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75440" y="2704840"/>
                <a:ext cx="81252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F374936-F3DE-4BED-BA39-0C6CDAD3799E}"/>
                  </a:ext>
                </a:extLst>
              </p14:cNvPr>
              <p14:cNvContentPartPr/>
              <p14:nvPr/>
            </p14:nvContentPartPr>
            <p14:xfrm>
              <a:off x="477120" y="2641120"/>
              <a:ext cx="314640" cy="342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F374936-F3DE-4BED-BA39-0C6CDAD3799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59480" y="2623480"/>
                <a:ext cx="35028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A3ED8EA-A320-4580-8970-B91F8F864C59}"/>
                  </a:ext>
                </a:extLst>
              </p14:cNvPr>
              <p14:cNvContentPartPr/>
              <p14:nvPr/>
            </p14:nvContentPartPr>
            <p14:xfrm>
              <a:off x="3342360" y="2843800"/>
              <a:ext cx="17208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A3ED8EA-A320-4580-8970-B91F8F864C5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24360" y="282616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3359BE5-4344-4BDE-B404-4D672412A1B9}"/>
                  </a:ext>
                </a:extLst>
              </p14:cNvPr>
              <p14:cNvContentPartPr/>
              <p14:nvPr/>
            </p14:nvContentPartPr>
            <p14:xfrm>
              <a:off x="3362520" y="2946040"/>
              <a:ext cx="164520" cy="10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3359BE5-4344-4BDE-B404-4D672412A1B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344880" y="2928400"/>
                <a:ext cx="20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EC63FFC-4A85-4186-ADF9-507C6703C835}"/>
                  </a:ext>
                </a:extLst>
              </p14:cNvPr>
              <p14:cNvContentPartPr/>
              <p14:nvPr/>
            </p14:nvContentPartPr>
            <p14:xfrm>
              <a:off x="2761680" y="2691880"/>
              <a:ext cx="450000" cy="368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EC63FFC-4A85-4186-ADF9-507C6703C83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44026" y="2674240"/>
                <a:ext cx="485669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1FBC8BE-C372-4212-8F0D-17327B502FE4}"/>
                  </a:ext>
                </a:extLst>
              </p14:cNvPr>
              <p14:cNvContentPartPr/>
              <p14:nvPr/>
            </p14:nvContentPartPr>
            <p14:xfrm>
              <a:off x="3718200" y="2540320"/>
              <a:ext cx="1687320" cy="463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1FBC8BE-C372-4212-8F0D-17327B502FE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700200" y="2522694"/>
                <a:ext cx="1722960" cy="499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2240B3C-30A5-4DE1-979F-B21BEAB855A6}"/>
                  </a:ext>
                </a:extLst>
              </p14:cNvPr>
              <p14:cNvContentPartPr/>
              <p14:nvPr/>
            </p14:nvContentPartPr>
            <p14:xfrm>
              <a:off x="5851560" y="2570200"/>
              <a:ext cx="8280" cy="28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2240B3C-30A5-4DE1-979F-B21BEAB855A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33920" y="2552560"/>
                <a:ext cx="43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7C5C50D-FD73-473C-BA06-1BA693AEFA38}"/>
                  </a:ext>
                </a:extLst>
              </p14:cNvPr>
              <p14:cNvContentPartPr/>
              <p14:nvPr/>
            </p14:nvContentPartPr>
            <p14:xfrm>
              <a:off x="5963520" y="2796640"/>
              <a:ext cx="259560" cy="150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7C5C50D-FD73-473C-BA06-1BA693AEFA3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945520" y="2778640"/>
                <a:ext cx="2952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FCF3349-85A2-460D-9946-3EADAC934649}"/>
                  </a:ext>
                </a:extLst>
              </p14:cNvPr>
              <p14:cNvContentPartPr/>
              <p14:nvPr/>
            </p14:nvContentPartPr>
            <p14:xfrm>
              <a:off x="6336480" y="2539600"/>
              <a:ext cx="1769760" cy="5061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FCF3349-85A2-460D-9946-3EADAC93464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318840" y="2521600"/>
                <a:ext cx="180540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D203D27-9A85-45E5-95A7-0D60BD794DE1}"/>
                  </a:ext>
                </a:extLst>
              </p14:cNvPr>
              <p14:cNvContentPartPr/>
              <p14:nvPr/>
            </p14:nvContentPartPr>
            <p14:xfrm>
              <a:off x="5553480" y="2693680"/>
              <a:ext cx="288720" cy="2736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D203D27-9A85-45E5-95A7-0D60BD794DE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35480" y="2675680"/>
                <a:ext cx="3243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6F230A-3633-41BD-9C95-92F21F340996}"/>
                  </a:ext>
                </a:extLst>
              </p14:cNvPr>
              <p14:cNvContentPartPr/>
              <p14:nvPr/>
            </p14:nvContentPartPr>
            <p14:xfrm>
              <a:off x="2966160" y="367756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6F230A-3633-41BD-9C95-92F21F34099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48520" y="3659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2C72FC7-4D82-4F54-830C-6C6C97D356AA}"/>
                  </a:ext>
                </a:extLst>
              </p14:cNvPr>
              <p14:cNvContentPartPr/>
              <p14:nvPr/>
            </p14:nvContentPartPr>
            <p14:xfrm>
              <a:off x="3505080" y="3776920"/>
              <a:ext cx="1412280" cy="236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2C72FC7-4D82-4F54-830C-6C6C97D356A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487080" y="3759280"/>
                <a:ext cx="144792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D9ED435-2661-4D05-A4E5-769EF6B0E353}"/>
                  </a:ext>
                </a:extLst>
              </p14:cNvPr>
              <p14:cNvContentPartPr/>
              <p14:nvPr/>
            </p14:nvContentPartPr>
            <p14:xfrm>
              <a:off x="2984520" y="3769000"/>
              <a:ext cx="175320" cy="182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D9ED435-2661-4D05-A4E5-769EF6B0E35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966880" y="3751360"/>
                <a:ext cx="2109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68B298-CA0D-4DD9-B396-8BE6561D7895}"/>
                  </a:ext>
                </a:extLst>
              </p14:cNvPr>
              <p14:cNvContentPartPr/>
              <p14:nvPr/>
            </p14:nvContentPartPr>
            <p14:xfrm>
              <a:off x="2245080" y="3440680"/>
              <a:ext cx="586440" cy="521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68B298-CA0D-4DD9-B396-8BE6561D789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227440" y="3422680"/>
                <a:ext cx="622080" cy="5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3815B33-A997-4F91-B1C3-CEC3841BB33B}"/>
                  </a:ext>
                </a:extLst>
              </p14:cNvPr>
              <p14:cNvContentPartPr/>
              <p14:nvPr/>
            </p14:nvContentPartPr>
            <p14:xfrm>
              <a:off x="5313360" y="3504760"/>
              <a:ext cx="1325520" cy="500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3815B33-A997-4F91-B1C3-CEC3841BB33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95360" y="3487107"/>
                <a:ext cx="1361160" cy="536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BA79053-B111-401B-B569-3AC1197F9B64}"/>
                  </a:ext>
                </a:extLst>
              </p14:cNvPr>
              <p14:cNvContentPartPr/>
              <p14:nvPr/>
            </p14:nvContentPartPr>
            <p14:xfrm>
              <a:off x="3535320" y="4489000"/>
              <a:ext cx="237240" cy="32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BA79053-B111-401B-B569-3AC1197F9B6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517680" y="4471000"/>
                <a:ext cx="2728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97E9C36-6280-4839-B8D8-370228980706}"/>
                  </a:ext>
                </a:extLst>
              </p14:cNvPr>
              <p14:cNvContentPartPr/>
              <p14:nvPr/>
            </p14:nvContentPartPr>
            <p14:xfrm>
              <a:off x="3586080" y="4581880"/>
              <a:ext cx="253800" cy="108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97E9C36-6280-4839-B8D8-37022898070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568080" y="4564240"/>
                <a:ext cx="28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EFC3ACE-EAD5-4454-979F-F252B7DF8CB5}"/>
                  </a:ext>
                </a:extLst>
              </p14:cNvPr>
              <p14:cNvContentPartPr/>
              <p14:nvPr/>
            </p14:nvContentPartPr>
            <p14:xfrm>
              <a:off x="2295840" y="4338520"/>
              <a:ext cx="1004760" cy="412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EFC3ACE-EAD5-4454-979F-F252B7DF8CB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277834" y="4320520"/>
                <a:ext cx="1040413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F974B7D-AF57-4582-820B-E28B6B383537}"/>
                  </a:ext>
                </a:extLst>
              </p14:cNvPr>
              <p14:cNvContentPartPr/>
              <p14:nvPr/>
            </p14:nvContentPartPr>
            <p14:xfrm>
              <a:off x="5059560" y="4429600"/>
              <a:ext cx="993240" cy="3427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F974B7D-AF57-4582-820B-E28B6B38353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41560" y="4411600"/>
                <a:ext cx="102888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59319C1-2654-477C-B9A8-C4CF153BA330}"/>
                  </a:ext>
                </a:extLst>
              </p14:cNvPr>
              <p14:cNvContentPartPr/>
              <p14:nvPr/>
            </p14:nvContentPartPr>
            <p14:xfrm>
              <a:off x="4002600" y="4371640"/>
              <a:ext cx="888120" cy="3110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59319C1-2654-477C-B9A8-C4CF153BA33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984960" y="4353640"/>
                <a:ext cx="923760" cy="34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15053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2EB0AB1-1148-46EC-9C10-8CA513B614EB}"/>
                  </a:ext>
                </a:extLst>
              </p14:cNvPr>
              <p14:cNvContentPartPr/>
              <p14:nvPr/>
            </p14:nvContentPartPr>
            <p14:xfrm>
              <a:off x="1849080" y="182680"/>
              <a:ext cx="1065600" cy="528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2EB0AB1-1148-46EC-9C10-8CA513B614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1080" y="164680"/>
                <a:ext cx="110124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371FAD2-C843-4451-888C-1BD70076A166}"/>
                  </a:ext>
                </a:extLst>
              </p14:cNvPr>
              <p14:cNvContentPartPr/>
              <p14:nvPr/>
            </p14:nvContentPartPr>
            <p14:xfrm>
              <a:off x="3222480" y="447640"/>
              <a:ext cx="170280" cy="171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371FAD2-C843-4451-888C-1BD70076A1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4480" y="430000"/>
                <a:ext cx="2059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BABD7AC-4CDA-4E4D-986A-5E4D571D2865}"/>
                  </a:ext>
                </a:extLst>
              </p14:cNvPr>
              <p14:cNvContentPartPr/>
              <p14:nvPr/>
            </p14:nvContentPartPr>
            <p14:xfrm>
              <a:off x="4628280" y="220840"/>
              <a:ext cx="1680120" cy="54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BABD7AC-4CDA-4E4D-986A-5E4D571D28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10640" y="203200"/>
                <a:ext cx="171576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4E08C54-3E01-480D-9F17-AC3EEC7A6479}"/>
                  </a:ext>
                </a:extLst>
              </p14:cNvPr>
              <p14:cNvContentPartPr/>
              <p14:nvPr/>
            </p14:nvContentPartPr>
            <p14:xfrm>
              <a:off x="3525960" y="425320"/>
              <a:ext cx="720000" cy="214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4E08C54-3E01-480D-9F17-AC3EEC7A64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07960" y="407350"/>
                <a:ext cx="755640" cy="250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44CC0DA-12F7-45A5-9498-FBDC9E4ED2BA}"/>
                  </a:ext>
                </a:extLst>
              </p14:cNvPr>
              <p14:cNvContentPartPr/>
              <p14:nvPr/>
            </p14:nvContentPartPr>
            <p14:xfrm>
              <a:off x="6691440" y="412720"/>
              <a:ext cx="310680" cy="186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44CC0DA-12F7-45A5-9498-FBDC9E4ED2B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73440" y="395080"/>
                <a:ext cx="3463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92B7939-5CA2-4CA3-A6EE-F49BEB2E4E99}"/>
                  </a:ext>
                </a:extLst>
              </p14:cNvPr>
              <p14:cNvContentPartPr/>
              <p14:nvPr/>
            </p14:nvContentPartPr>
            <p14:xfrm>
              <a:off x="7114800" y="414520"/>
              <a:ext cx="101520" cy="137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92B7939-5CA2-4CA3-A6EE-F49BEB2E4E9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96800" y="396880"/>
                <a:ext cx="1371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4F60186-E453-4489-9515-81AFA55070F4}"/>
                  </a:ext>
                </a:extLst>
              </p14:cNvPr>
              <p14:cNvContentPartPr/>
              <p14:nvPr/>
            </p14:nvContentPartPr>
            <p14:xfrm>
              <a:off x="7781880" y="395080"/>
              <a:ext cx="494280" cy="146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4F60186-E453-4489-9515-81AFA55070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63893" y="377440"/>
                <a:ext cx="529894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FE30231-4004-4F5B-BB79-566FFEF18D2B}"/>
                  </a:ext>
                </a:extLst>
              </p14:cNvPr>
              <p14:cNvContentPartPr/>
              <p14:nvPr/>
            </p14:nvContentPartPr>
            <p14:xfrm>
              <a:off x="7335120" y="212920"/>
              <a:ext cx="323280" cy="351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FE30231-4004-4F5B-BB79-566FFEF18D2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17140" y="194920"/>
                <a:ext cx="35888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8857236-04EC-44B4-B151-D0EC8E6B6E01}"/>
                  </a:ext>
                </a:extLst>
              </p14:cNvPr>
              <p14:cNvContentPartPr/>
              <p14:nvPr/>
            </p14:nvContentPartPr>
            <p14:xfrm>
              <a:off x="396120" y="812320"/>
              <a:ext cx="185400" cy="334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8857236-04EC-44B4-B151-D0EC8E6B6E0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8480" y="794320"/>
                <a:ext cx="2210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45A9C87-02C0-4677-BF29-C241B81FC68F}"/>
                  </a:ext>
                </a:extLst>
              </p14:cNvPr>
              <p14:cNvContentPartPr/>
              <p14:nvPr/>
            </p14:nvContentPartPr>
            <p14:xfrm>
              <a:off x="507360" y="966040"/>
              <a:ext cx="285480" cy="1843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45A9C87-02C0-4677-BF29-C241B81FC68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9720" y="948400"/>
                <a:ext cx="3211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70BE977-2A52-495F-B2F0-1068F549AA8F}"/>
                  </a:ext>
                </a:extLst>
              </p14:cNvPr>
              <p14:cNvContentPartPr/>
              <p14:nvPr/>
            </p14:nvContentPartPr>
            <p14:xfrm>
              <a:off x="1217640" y="802240"/>
              <a:ext cx="2283480" cy="406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70BE977-2A52-495F-B2F0-1068F549AA8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00003" y="784600"/>
                <a:ext cx="2319114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846B411-73F3-4E89-BBCE-60F010194959}"/>
                  </a:ext>
                </a:extLst>
              </p14:cNvPr>
              <p14:cNvContentPartPr/>
              <p14:nvPr/>
            </p14:nvContentPartPr>
            <p14:xfrm>
              <a:off x="3838440" y="832480"/>
              <a:ext cx="478800" cy="550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846B411-73F3-4E89-BBCE-60F01019495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20454" y="814828"/>
                <a:ext cx="514413" cy="585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594801D-87C2-4FA4-8407-082BD4EE985B}"/>
                  </a:ext>
                </a:extLst>
              </p14:cNvPr>
              <p14:cNvContentPartPr/>
              <p14:nvPr/>
            </p14:nvContentPartPr>
            <p14:xfrm>
              <a:off x="4775880" y="893680"/>
              <a:ext cx="701640" cy="295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594801D-87C2-4FA4-8407-082BD4EE985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58231" y="875680"/>
                <a:ext cx="737298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6413FBB-A34D-464E-A2F5-EF973F81B2F1}"/>
                  </a:ext>
                </a:extLst>
              </p14:cNvPr>
              <p14:cNvContentPartPr/>
              <p14:nvPr/>
            </p14:nvContentPartPr>
            <p14:xfrm>
              <a:off x="5648520" y="1014640"/>
              <a:ext cx="227160" cy="316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6413FBB-A34D-464E-A2F5-EF973F81B2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30520" y="997000"/>
                <a:ext cx="2628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B56199-BDE2-43E3-AE90-4AD5210F610E}"/>
                  </a:ext>
                </a:extLst>
              </p14:cNvPr>
              <p14:cNvContentPartPr/>
              <p14:nvPr/>
            </p14:nvContentPartPr>
            <p14:xfrm>
              <a:off x="5709720" y="1097800"/>
              <a:ext cx="195840" cy="9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B56199-BDE2-43E3-AE90-4AD5210F610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91720" y="1079800"/>
                <a:ext cx="2314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943C978-944C-4E87-B355-36D8ED5A6BBD}"/>
                  </a:ext>
                </a:extLst>
              </p14:cNvPr>
              <p14:cNvContentPartPr/>
              <p14:nvPr/>
            </p14:nvContentPartPr>
            <p14:xfrm>
              <a:off x="6032280" y="904120"/>
              <a:ext cx="325800" cy="356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943C978-944C-4E87-B355-36D8ED5A6BB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14280" y="886120"/>
                <a:ext cx="36144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E7E32AB-F0AE-439A-A7C5-C1A970D80C87}"/>
                  </a:ext>
                </a:extLst>
              </p14:cNvPr>
              <p14:cNvContentPartPr/>
              <p14:nvPr/>
            </p14:nvContentPartPr>
            <p14:xfrm>
              <a:off x="6546360" y="896920"/>
              <a:ext cx="129240" cy="232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E7E32AB-F0AE-439A-A7C5-C1A970D80C8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28720" y="878920"/>
                <a:ext cx="1648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64CB979-B39A-4146-89FA-A1143B54D58B}"/>
                  </a:ext>
                </a:extLst>
              </p14:cNvPr>
              <p14:cNvContentPartPr/>
              <p14:nvPr/>
            </p14:nvContentPartPr>
            <p14:xfrm>
              <a:off x="6847320" y="772000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64CB979-B39A-4146-89FA-A1143B54D5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2968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116A9C4-350D-474C-8BDC-F16B74C1608F}"/>
                  </a:ext>
                </a:extLst>
              </p14:cNvPr>
              <p14:cNvContentPartPr/>
              <p14:nvPr/>
            </p14:nvContentPartPr>
            <p14:xfrm>
              <a:off x="6834720" y="915280"/>
              <a:ext cx="338760" cy="212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116A9C4-350D-474C-8BDC-F16B74C1608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16720" y="897280"/>
                <a:ext cx="3744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4B3C419-B312-450A-857C-7AAD56DA184D}"/>
                  </a:ext>
                </a:extLst>
              </p14:cNvPr>
              <p14:cNvContentPartPr/>
              <p14:nvPr/>
            </p14:nvContentPartPr>
            <p14:xfrm>
              <a:off x="7332600" y="690640"/>
              <a:ext cx="1477080" cy="4942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4B3C419-B312-450A-857C-7AAD56DA184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14956" y="672640"/>
                <a:ext cx="1512729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2C077F6-BC3D-4365-A8D2-F654D2811B61}"/>
                  </a:ext>
                </a:extLst>
              </p14:cNvPr>
              <p14:cNvContentPartPr/>
              <p14:nvPr/>
            </p14:nvContentPartPr>
            <p14:xfrm>
              <a:off x="375240" y="1615120"/>
              <a:ext cx="277200" cy="317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2C077F6-BC3D-4365-A8D2-F654D2811B6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57600" y="1597480"/>
                <a:ext cx="3128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BA44E27-9790-4CD9-BFC5-C35A1D52A259}"/>
                  </a:ext>
                </a:extLst>
              </p14:cNvPr>
              <p14:cNvContentPartPr/>
              <p14:nvPr/>
            </p14:nvContentPartPr>
            <p14:xfrm>
              <a:off x="2112960" y="1868920"/>
              <a:ext cx="196200" cy="11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BA44E27-9790-4CD9-BFC5-C35A1D52A25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95320" y="1851280"/>
                <a:ext cx="231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A01857B-26F2-4487-A34A-6800BE3C61FA}"/>
                  </a:ext>
                </a:extLst>
              </p14:cNvPr>
              <p14:cNvContentPartPr/>
              <p14:nvPr/>
            </p14:nvContentPartPr>
            <p14:xfrm>
              <a:off x="2123040" y="1956040"/>
              <a:ext cx="183240" cy="1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A01857B-26F2-4487-A34A-6800BE3C61F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105040" y="1938400"/>
                <a:ext cx="218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921A926-2467-48E9-BBBE-04404929C794}"/>
                  </a:ext>
                </a:extLst>
              </p14:cNvPr>
              <p14:cNvContentPartPr/>
              <p14:nvPr/>
            </p14:nvContentPartPr>
            <p14:xfrm>
              <a:off x="1086600" y="1710880"/>
              <a:ext cx="817200" cy="359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921A926-2467-48E9-BBBE-04404929C79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68592" y="1693240"/>
                <a:ext cx="852856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C0706EA-AC01-4324-A755-F19099FF4630}"/>
                  </a:ext>
                </a:extLst>
              </p14:cNvPr>
              <p14:cNvContentPartPr/>
              <p14:nvPr/>
            </p14:nvContentPartPr>
            <p14:xfrm>
              <a:off x="2578440" y="1615120"/>
              <a:ext cx="14040" cy="22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C0706EA-AC01-4324-A755-F19099FF463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60440" y="1597480"/>
                <a:ext cx="496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E0E4958-0242-4B61-91D3-84984EFFDF1B}"/>
                  </a:ext>
                </a:extLst>
              </p14:cNvPr>
              <p14:cNvContentPartPr/>
              <p14:nvPr/>
            </p14:nvContentPartPr>
            <p14:xfrm>
              <a:off x="2498880" y="1760920"/>
              <a:ext cx="223920" cy="296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E0E4958-0242-4B61-91D3-84984EFFDF1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81240" y="1742920"/>
                <a:ext cx="2595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6D0DA7B-D53E-4C48-8315-94C227BFBAA7}"/>
                  </a:ext>
                </a:extLst>
              </p14:cNvPr>
              <p14:cNvContentPartPr/>
              <p14:nvPr/>
            </p14:nvContentPartPr>
            <p14:xfrm>
              <a:off x="3576000" y="1838680"/>
              <a:ext cx="222480" cy="10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6D0DA7B-D53E-4C48-8315-94C227BFBAA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58360" y="1821040"/>
                <a:ext cx="2581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47FE323-0418-46B9-8324-B91BB259521D}"/>
                  </a:ext>
                </a:extLst>
              </p14:cNvPr>
              <p14:cNvContentPartPr/>
              <p14:nvPr/>
            </p14:nvContentPartPr>
            <p14:xfrm>
              <a:off x="3616680" y="1960360"/>
              <a:ext cx="175320" cy="11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47FE323-0418-46B9-8324-B91BB259521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99040" y="194272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52BDACE-DE69-4997-9C3E-1C4BB100B31B}"/>
                  </a:ext>
                </a:extLst>
              </p14:cNvPr>
              <p14:cNvContentPartPr/>
              <p14:nvPr/>
            </p14:nvContentPartPr>
            <p14:xfrm>
              <a:off x="2840880" y="1706560"/>
              <a:ext cx="494280" cy="345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52BDACE-DE69-4997-9C3E-1C4BB100B31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23227" y="1688902"/>
                <a:ext cx="529946" cy="380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D00E8CC-4637-4652-A988-EFAEC3ADEC51}"/>
                  </a:ext>
                </a:extLst>
              </p14:cNvPr>
              <p14:cNvContentPartPr/>
              <p14:nvPr/>
            </p14:nvContentPartPr>
            <p14:xfrm>
              <a:off x="4114560" y="1736800"/>
              <a:ext cx="1339560" cy="324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D00E8CC-4637-4652-A988-EFAEC3ADEC5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96560" y="1719160"/>
                <a:ext cx="13752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BB44CE5-ED82-4DE9-B9DD-C7CB98723371}"/>
                  </a:ext>
                </a:extLst>
              </p14:cNvPr>
              <p14:cNvContentPartPr/>
              <p14:nvPr/>
            </p14:nvContentPartPr>
            <p14:xfrm>
              <a:off x="6382560" y="1686400"/>
              <a:ext cx="1737000" cy="4161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BB44CE5-ED82-4DE9-B9DD-C7CB9872337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64920" y="1668400"/>
                <a:ext cx="177264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C2C22E5-4A32-44C3-A410-3B943E19FE58}"/>
                  </a:ext>
                </a:extLst>
              </p14:cNvPr>
              <p14:cNvContentPartPr/>
              <p14:nvPr/>
            </p14:nvContentPartPr>
            <p14:xfrm>
              <a:off x="5575080" y="1796200"/>
              <a:ext cx="672840" cy="226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C2C22E5-4A32-44C3-A410-3B943E19FE5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57080" y="1778532"/>
                <a:ext cx="708480" cy="262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CE3CA7-3FB2-459C-94AA-FC671E0B0996}"/>
                  </a:ext>
                </a:extLst>
              </p14:cNvPr>
              <p14:cNvContentPartPr/>
              <p14:nvPr/>
            </p14:nvContentPartPr>
            <p14:xfrm>
              <a:off x="2021520" y="2885200"/>
              <a:ext cx="192240" cy="10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CE3CA7-3FB2-459C-94AA-FC671E0B099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003880" y="2867200"/>
                <a:ext cx="227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E94CC42-0709-4F38-A534-AE92CF89689A}"/>
                  </a:ext>
                </a:extLst>
              </p14:cNvPr>
              <p14:cNvContentPartPr/>
              <p14:nvPr/>
            </p14:nvContentPartPr>
            <p14:xfrm>
              <a:off x="2052120" y="2986720"/>
              <a:ext cx="225000" cy="8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E94CC42-0709-4F38-A534-AE92CF89689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034120" y="2968720"/>
                <a:ext cx="260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89C02F1-B854-4664-B870-260514C0B9CD}"/>
                  </a:ext>
                </a:extLst>
              </p14:cNvPr>
              <p14:cNvContentPartPr/>
              <p14:nvPr/>
            </p14:nvContentPartPr>
            <p14:xfrm>
              <a:off x="2484480" y="2651200"/>
              <a:ext cx="5040" cy="23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89C02F1-B854-4664-B870-260514C0B9C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466480" y="2633560"/>
                <a:ext cx="406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35E2DBD-3C49-40C7-B722-0EB94E0D6B76}"/>
                  </a:ext>
                </a:extLst>
              </p14:cNvPr>
              <p14:cNvContentPartPr/>
              <p14:nvPr/>
            </p14:nvContentPartPr>
            <p14:xfrm>
              <a:off x="2616600" y="2651200"/>
              <a:ext cx="5040" cy="22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35E2DBD-3C49-40C7-B722-0EB94E0D6B7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98600" y="2633560"/>
                <a:ext cx="406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6CC4F24-7E79-4B4A-998F-BF39B2324540}"/>
                  </a:ext>
                </a:extLst>
              </p14:cNvPr>
              <p14:cNvContentPartPr/>
              <p14:nvPr/>
            </p14:nvContentPartPr>
            <p14:xfrm>
              <a:off x="2425440" y="2783320"/>
              <a:ext cx="216360" cy="300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6CC4F24-7E79-4B4A-998F-BF39B232454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07440" y="2765680"/>
                <a:ext cx="25200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E685F4-641B-4985-9643-22477ED047A6}"/>
                  </a:ext>
                </a:extLst>
              </p14:cNvPr>
              <p14:cNvContentPartPr/>
              <p14:nvPr/>
            </p14:nvContentPartPr>
            <p14:xfrm>
              <a:off x="1093440" y="2722480"/>
              <a:ext cx="776880" cy="3441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E685F4-641B-4985-9643-22477ED047A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75440" y="2704840"/>
                <a:ext cx="81252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F374936-F3DE-4BED-BA39-0C6CDAD3799E}"/>
                  </a:ext>
                </a:extLst>
              </p14:cNvPr>
              <p14:cNvContentPartPr/>
              <p14:nvPr/>
            </p14:nvContentPartPr>
            <p14:xfrm>
              <a:off x="477120" y="2641120"/>
              <a:ext cx="314640" cy="342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F374936-F3DE-4BED-BA39-0C6CDAD3799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59480" y="2623480"/>
                <a:ext cx="35028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A3ED8EA-A320-4580-8970-B91F8F864C59}"/>
                  </a:ext>
                </a:extLst>
              </p14:cNvPr>
              <p14:cNvContentPartPr/>
              <p14:nvPr/>
            </p14:nvContentPartPr>
            <p14:xfrm>
              <a:off x="3342360" y="2843800"/>
              <a:ext cx="17208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A3ED8EA-A320-4580-8970-B91F8F864C5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24360" y="282616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3359BE5-4344-4BDE-B404-4D672412A1B9}"/>
                  </a:ext>
                </a:extLst>
              </p14:cNvPr>
              <p14:cNvContentPartPr/>
              <p14:nvPr/>
            </p14:nvContentPartPr>
            <p14:xfrm>
              <a:off x="3362520" y="2946040"/>
              <a:ext cx="164520" cy="10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3359BE5-4344-4BDE-B404-4D672412A1B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344880" y="2928400"/>
                <a:ext cx="20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EC63FFC-4A85-4186-ADF9-507C6703C835}"/>
                  </a:ext>
                </a:extLst>
              </p14:cNvPr>
              <p14:cNvContentPartPr/>
              <p14:nvPr/>
            </p14:nvContentPartPr>
            <p14:xfrm>
              <a:off x="2761680" y="2691880"/>
              <a:ext cx="450000" cy="368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EC63FFC-4A85-4186-ADF9-507C6703C83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44026" y="2674240"/>
                <a:ext cx="485669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1FBC8BE-C372-4212-8F0D-17327B502FE4}"/>
                  </a:ext>
                </a:extLst>
              </p14:cNvPr>
              <p14:cNvContentPartPr/>
              <p14:nvPr/>
            </p14:nvContentPartPr>
            <p14:xfrm>
              <a:off x="3718200" y="2540320"/>
              <a:ext cx="1687320" cy="463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1FBC8BE-C372-4212-8F0D-17327B502FE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700200" y="2522694"/>
                <a:ext cx="1722960" cy="499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2240B3C-30A5-4DE1-979F-B21BEAB855A6}"/>
                  </a:ext>
                </a:extLst>
              </p14:cNvPr>
              <p14:cNvContentPartPr/>
              <p14:nvPr/>
            </p14:nvContentPartPr>
            <p14:xfrm>
              <a:off x="5851560" y="2570200"/>
              <a:ext cx="8280" cy="28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2240B3C-30A5-4DE1-979F-B21BEAB855A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33920" y="2552560"/>
                <a:ext cx="43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7C5C50D-FD73-473C-BA06-1BA693AEFA38}"/>
                  </a:ext>
                </a:extLst>
              </p14:cNvPr>
              <p14:cNvContentPartPr/>
              <p14:nvPr/>
            </p14:nvContentPartPr>
            <p14:xfrm>
              <a:off x="5963520" y="2796640"/>
              <a:ext cx="259560" cy="150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7C5C50D-FD73-473C-BA06-1BA693AEFA3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945520" y="2778640"/>
                <a:ext cx="2952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FCF3349-85A2-460D-9946-3EADAC934649}"/>
                  </a:ext>
                </a:extLst>
              </p14:cNvPr>
              <p14:cNvContentPartPr/>
              <p14:nvPr/>
            </p14:nvContentPartPr>
            <p14:xfrm>
              <a:off x="6336480" y="2539600"/>
              <a:ext cx="1769760" cy="5061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FCF3349-85A2-460D-9946-3EADAC93464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318840" y="2521600"/>
                <a:ext cx="180540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D203D27-9A85-45E5-95A7-0D60BD794DE1}"/>
                  </a:ext>
                </a:extLst>
              </p14:cNvPr>
              <p14:cNvContentPartPr/>
              <p14:nvPr/>
            </p14:nvContentPartPr>
            <p14:xfrm>
              <a:off x="5553480" y="2693680"/>
              <a:ext cx="288720" cy="2736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D203D27-9A85-45E5-95A7-0D60BD794DE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35480" y="2675680"/>
                <a:ext cx="3243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6F230A-3633-41BD-9C95-92F21F340996}"/>
                  </a:ext>
                </a:extLst>
              </p14:cNvPr>
              <p14:cNvContentPartPr/>
              <p14:nvPr/>
            </p14:nvContentPartPr>
            <p14:xfrm>
              <a:off x="2966160" y="367756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6F230A-3633-41BD-9C95-92F21F34099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48520" y="3659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2C72FC7-4D82-4F54-830C-6C6C97D356AA}"/>
                  </a:ext>
                </a:extLst>
              </p14:cNvPr>
              <p14:cNvContentPartPr/>
              <p14:nvPr/>
            </p14:nvContentPartPr>
            <p14:xfrm>
              <a:off x="3505080" y="3776920"/>
              <a:ext cx="1412280" cy="236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2C72FC7-4D82-4F54-830C-6C6C97D356A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487080" y="3759280"/>
                <a:ext cx="144792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D9ED435-2661-4D05-A4E5-769EF6B0E353}"/>
                  </a:ext>
                </a:extLst>
              </p14:cNvPr>
              <p14:cNvContentPartPr/>
              <p14:nvPr/>
            </p14:nvContentPartPr>
            <p14:xfrm>
              <a:off x="2984520" y="3769000"/>
              <a:ext cx="175320" cy="182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D9ED435-2661-4D05-A4E5-769EF6B0E35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966880" y="3751360"/>
                <a:ext cx="2109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68B298-CA0D-4DD9-B396-8BE6561D7895}"/>
                  </a:ext>
                </a:extLst>
              </p14:cNvPr>
              <p14:cNvContentPartPr/>
              <p14:nvPr/>
            </p14:nvContentPartPr>
            <p14:xfrm>
              <a:off x="2245080" y="3440680"/>
              <a:ext cx="586440" cy="521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68B298-CA0D-4DD9-B396-8BE6561D789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227440" y="3422680"/>
                <a:ext cx="622080" cy="5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3815B33-A997-4F91-B1C3-CEC3841BB33B}"/>
                  </a:ext>
                </a:extLst>
              </p14:cNvPr>
              <p14:cNvContentPartPr/>
              <p14:nvPr/>
            </p14:nvContentPartPr>
            <p14:xfrm>
              <a:off x="5313360" y="3504760"/>
              <a:ext cx="1325520" cy="500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3815B33-A997-4F91-B1C3-CEC3841BB33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95360" y="3487107"/>
                <a:ext cx="1361160" cy="536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BA79053-B111-401B-B569-3AC1197F9B64}"/>
                  </a:ext>
                </a:extLst>
              </p14:cNvPr>
              <p14:cNvContentPartPr/>
              <p14:nvPr/>
            </p14:nvContentPartPr>
            <p14:xfrm>
              <a:off x="3535320" y="4489000"/>
              <a:ext cx="237240" cy="32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BA79053-B111-401B-B569-3AC1197F9B6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517680" y="4471000"/>
                <a:ext cx="2728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97E9C36-6280-4839-B8D8-370228980706}"/>
                  </a:ext>
                </a:extLst>
              </p14:cNvPr>
              <p14:cNvContentPartPr/>
              <p14:nvPr/>
            </p14:nvContentPartPr>
            <p14:xfrm>
              <a:off x="3586080" y="4581880"/>
              <a:ext cx="253800" cy="108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97E9C36-6280-4839-B8D8-37022898070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568080" y="4564240"/>
                <a:ext cx="28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EFC3ACE-EAD5-4454-979F-F252B7DF8CB5}"/>
                  </a:ext>
                </a:extLst>
              </p14:cNvPr>
              <p14:cNvContentPartPr/>
              <p14:nvPr/>
            </p14:nvContentPartPr>
            <p14:xfrm>
              <a:off x="2295840" y="4338520"/>
              <a:ext cx="1004760" cy="412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EFC3ACE-EAD5-4454-979F-F252B7DF8CB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277834" y="4320520"/>
                <a:ext cx="1040413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F974B7D-AF57-4582-820B-E28B6B383537}"/>
                  </a:ext>
                </a:extLst>
              </p14:cNvPr>
              <p14:cNvContentPartPr/>
              <p14:nvPr/>
            </p14:nvContentPartPr>
            <p14:xfrm>
              <a:off x="5059560" y="4429600"/>
              <a:ext cx="993240" cy="3427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F974B7D-AF57-4582-820B-E28B6B38353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41560" y="4411600"/>
                <a:ext cx="102888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59319C1-2654-477C-B9A8-C4CF153BA330}"/>
                  </a:ext>
                </a:extLst>
              </p14:cNvPr>
              <p14:cNvContentPartPr/>
              <p14:nvPr/>
            </p14:nvContentPartPr>
            <p14:xfrm>
              <a:off x="4002600" y="4371640"/>
              <a:ext cx="888120" cy="3110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59319C1-2654-477C-B9A8-C4CF153BA33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984960" y="4353640"/>
                <a:ext cx="92376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A29F40B-9101-40AC-89A2-1DD763121F32}"/>
                  </a:ext>
                </a:extLst>
              </p14:cNvPr>
              <p14:cNvContentPartPr/>
              <p14:nvPr/>
            </p14:nvContentPartPr>
            <p14:xfrm>
              <a:off x="1626600" y="5079760"/>
              <a:ext cx="303840" cy="783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A29F40B-9101-40AC-89A2-1DD763121F3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608960" y="5061760"/>
                <a:ext cx="339480" cy="81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A5B7991-A943-44C3-BE6B-B5335F3068AB}"/>
                  </a:ext>
                </a:extLst>
              </p14:cNvPr>
              <p14:cNvContentPartPr/>
              <p14:nvPr/>
            </p14:nvContentPartPr>
            <p14:xfrm>
              <a:off x="3789120" y="5496640"/>
              <a:ext cx="295560" cy="406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A5B7991-A943-44C3-BE6B-B5335F3068A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771480" y="5479000"/>
                <a:ext cx="3312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3ADCDB2-28BC-478C-857F-46C35B7957A3}"/>
                  </a:ext>
                </a:extLst>
              </p14:cNvPr>
              <p14:cNvContentPartPr/>
              <p14:nvPr/>
            </p14:nvContentPartPr>
            <p14:xfrm>
              <a:off x="3880920" y="5607880"/>
              <a:ext cx="274320" cy="10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3ADCDB2-28BC-478C-857F-46C35B7957A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863280" y="5589880"/>
                <a:ext cx="3099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6F3E4A9-5683-40E6-8116-000ACE554286}"/>
                  </a:ext>
                </a:extLst>
              </p14:cNvPr>
              <p14:cNvContentPartPr/>
              <p14:nvPr/>
            </p14:nvContentPartPr>
            <p14:xfrm>
              <a:off x="2428320" y="5407720"/>
              <a:ext cx="1102320" cy="340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6F3E4A9-5683-40E6-8116-000ACE55428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410320" y="5390061"/>
                <a:ext cx="1137960" cy="37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AF6A0F4-6413-4E75-953F-41957901F6E0}"/>
                  </a:ext>
                </a:extLst>
              </p14:cNvPr>
              <p14:cNvContentPartPr/>
              <p14:nvPr/>
            </p14:nvContentPartPr>
            <p14:xfrm>
              <a:off x="5547000" y="5485840"/>
              <a:ext cx="987120" cy="3758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AF6A0F4-6413-4E75-953F-41957901F6E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529360" y="5468183"/>
                <a:ext cx="1022760" cy="411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3A8CBA1-9474-4D77-AC5C-12B9CF455225}"/>
                  </a:ext>
                </a:extLst>
              </p14:cNvPr>
              <p14:cNvContentPartPr/>
              <p14:nvPr/>
            </p14:nvContentPartPr>
            <p14:xfrm>
              <a:off x="4358280" y="5344000"/>
              <a:ext cx="1025640" cy="396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3A8CBA1-9474-4D77-AC5C-12B9CF45522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340280" y="5326016"/>
                <a:ext cx="1061280" cy="4319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63813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7766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14:cNvPr>
              <p14:cNvContentPartPr/>
              <p14:nvPr/>
            </p14:nvContentPartPr>
            <p14:xfrm>
              <a:off x="5357280" y="651040"/>
              <a:ext cx="20952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9640" y="633400"/>
                <a:ext cx="245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14:cNvPr>
              <p14:cNvContentPartPr/>
              <p14:nvPr/>
            </p14:nvContentPartPr>
            <p14:xfrm>
              <a:off x="5656080" y="832480"/>
              <a:ext cx="74160" cy="15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8080" y="814840"/>
                <a:ext cx="109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14:cNvPr>
              <p14:cNvContentPartPr/>
              <p14:nvPr/>
            </p14:nvContentPartPr>
            <p14:xfrm>
              <a:off x="5711520" y="690640"/>
              <a:ext cx="187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93520" y="672640"/>
                <a:ext cx="54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14:cNvPr>
              <p14:cNvContentPartPr/>
              <p14:nvPr/>
            </p14:nvContentPartPr>
            <p14:xfrm>
              <a:off x="5827080" y="913840"/>
              <a:ext cx="57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9440" y="896200"/>
                <a:ext cx="4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14:cNvPr>
              <p14:cNvContentPartPr/>
              <p14:nvPr/>
            </p14:nvContentPartPr>
            <p14:xfrm>
              <a:off x="5952360" y="790360"/>
              <a:ext cx="216360" cy="18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4720" y="772360"/>
                <a:ext cx="252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14:cNvPr>
              <p14:cNvContentPartPr/>
              <p14:nvPr/>
            </p14:nvContentPartPr>
            <p14:xfrm>
              <a:off x="6280320" y="924280"/>
              <a:ext cx="190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2320" y="906640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14:cNvPr>
              <p14:cNvContentPartPr/>
              <p14:nvPr/>
            </p14:nvContentPartPr>
            <p14:xfrm>
              <a:off x="7436280" y="860200"/>
              <a:ext cx="15372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18640" y="842200"/>
                <a:ext cx="18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14:cNvPr>
              <p14:cNvContentPartPr/>
              <p14:nvPr/>
            </p14:nvContentPartPr>
            <p14:xfrm>
              <a:off x="8218920" y="720880"/>
              <a:ext cx="432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01280" y="7028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14:cNvPr>
              <p14:cNvContentPartPr/>
              <p14:nvPr/>
            </p14:nvContentPartPr>
            <p14:xfrm>
              <a:off x="367680" y="1106080"/>
              <a:ext cx="2193480" cy="67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40" y="1088440"/>
                <a:ext cx="22291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14:cNvPr>
              <p14:cNvContentPartPr/>
              <p14:nvPr/>
            </p14:nvContentPartPr>
            <p14:xfrm>
              <a:off x="8214600" y="822760"/>
              <a:ext cx="50256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6613" y="804760"/>
                <a:ext cx="538174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14:cNvPr>
              <p14:cNvContentPartPr/>
              <p14:nvPr/>
            </p14:nvContentPartPr>
            <p14:xfrm>
              <a:off x="7731480" y="680560"/>
              <a:ext cx="356760" cy="35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3498" y="662560"/>
                <a:ext cx="392364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14:cNvPr>
              <p14:cNvContentPartPr/>
              <p14:nvPr/>
            </p14:nvContentPartPr>
            <p14:xfrm>
              <a:off x="6593520" y="822400"/>
              <a:ext cx="74268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5529" y="804400"/>
                <a:ext cx="778303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14:cNvPr>
              <p14:cNvContentPartPr/>
              <p14:nvPr/>
            </p14:nvContentPartPr>
            <p14:xfrm>
              <a:off x="3250920" y="1122640"/>
              <a:ext cx="510840" cy="37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3280" y="1105000"/>
                <a:ext cx="546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14:cNvPr>
              <p14:cNvContentPartPr/>
              <p14:nvPr/>
            </p14:nvContentPartPr>
            <p14:xfrm>
              <a:off x="3535320" y="1251160"/>
              <a:ext cx="34524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7680" y="1233160"/>
                <a:ext cx="38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14:cNvPr>
              <p14:cNvContentPartPr/>
              <p14:nvPr/>
            </p14:nvContentPartPr>
            <p14:xfrm>
              <a:off x="4043280" y="1117960"/>
              <a:ext cx="1444680" cy="43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5640" y="1099960"/>
                <a:ext cx="1480320" cy="47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77505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14:cNvPr>
              <p14:cNvContentPartPr/>
              <p14:nvPr/>
            </p14:nvContentPartPr>
            <p14:xfrm>
              <a:off x="5357280" y="651040"/>
              <a:ext cx="20952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9640" y="633400"/>
                <a:ext cx="245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14:cNvPr>
              <p14:cNvContentPartPr/>
              <p14:nvPr/>
            </p14:nvContentPartPr>
            <p14:xfrm>
              <a:off x="5656080" y="832480"/>
              <a:ext cx="74160" cy="15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8080" y="814840"/>
                <a:ext cx="109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14:cNvPr>
              <p14:cNvContentPartPr/>
              <p14:nvPr/>
            </p14:nvContentPartPr>
            <p14:xfrm>
              <a:off x="5711520" y="690640"/>
              <a:ext cx="187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93520" y="672640"/>
                <a:ext cx="54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14:cNvPr>
              <p14:cNvContentPartPr/>
              <p14:nvPr/>
            </p14:nvContentPartPr>
            <p14:xfrm>
              <a:off x="5827080" y="913840"/>
              <a:ext cx="57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9440" y="896200"/>
                <a:ext cx="4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14:cNvPr>
              <p14:cNvContentPartPr/>
              <p14:nvPr/>
            </p14:nvContentPartPr>
            <p14:xfrm>
              <a:off x="5952360" y="790360"/>
              <a:ext cx="216360" cy="18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4720" y="772360"/>
                <a:ext cx="252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14:cNvPr>
              <p14:cNvContentPartPr/>
              <p14:nvPr/>
            </p14:nvContentPartPr>
            <p14:xfrm>
              <a:off x="6280320" y="924280"/>
              <a:ext cx="190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2320" y="906640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14:cNvPr>
              <p14:cNvContentPartPr/>
              <p14:nvPr/>
            </p14:nvContentPartPr>
            <p14:xfrm>
              <a:off x="7436280" y="860200"/>
              <a:ext cx="15372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18640" y="842200"/>
                <a:ext cx="18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14:cNvPr>
              <p14:cNvContentPartPr/>
              <p14:nvPr/>
            </p14:nvContentPartPr>
            <p14:xfrm>
              <a:off x="8218920" y="720880"/>
              <a:ext cx="432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01280" y="7028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14:cNvPr>
              <p14:cNvContentPartPr/>
              <p14:nvPr/>
            </p14:nvContentPartPr>
            <p14:xfrm>
              <a:off x="367680" y="1106080"/>
              <a:ext cx="2193480" cy="67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40" y="1088440"/>
                <a:ext cx="22291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14:cNvPr>
              <p14:cNvContentPartPr/>
              <p14:nvPr/>
            </p14:nvContentPartPr>
            <p14:xfrm>
              <a:off x="8214600" y="822760"/>
              <a:ext cx="50256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6613" y="804760"/>
                <a:ext cx="538174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14:cNvPr>
              <p14:cNvContentPartPr/>
              <p14:nvPr/>
            </p14:nvContentPartPr>
            <p14:xfrm>
              <a:off x="7731480" y="680560"/>
              <a:ext cx="356760" cy="35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3498" y="662560"/>
                <a:ext cx="392364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14:cNvPr>
              <p14:cNvContentPartPr/>
              <p14:nvPr/>
            </p14:nvContentPartPr>
            <p14:xfrm>
              <a:off x="6593520" y="822400"/>
              <a:ext cx="74268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5529" y="804400"/>
                <a:ext cx="778303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14:cNvPr>
              <p14:cNvContentPartPr/>
              <p14:nvPr/>
            </p14:nvContentPartPr>
            <p14:xfrm>
              <a:off x="3250920" y="1122640"/>
              <a:ext cx="510840" cy="37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3280" y="1105000"/>
                <a:ext cx="546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14:cNvPr>
              <p14:cNvContentPartPr/>
              <p14:nvPr/>
            </p14:nvContentPartPr>
            <p14:xfrm>
              <a:off x="3535320" y="1251160"/>
              <a:ext cx="34524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7680" y="1233160"/>
                <a:ext cx="38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14:cNvPr>
              <p14:cNvContentPartPr/>
              <p14:nvPr/>
            </p14:nvContentPartPr>
            <p14:xfrm>
              <a:off x="4043280" y="1117960"/>
              <a:ext cx="1444680" cy="43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5640" y="1099960"/>
                <a:ext cx="14803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14:cNvPr>
              <p14:cNvContentPartPr/>
              <p14:nvPr/>
            </p14:nvContentPartPr>
            <p14:xfrm>
              <a:off x="426360" y="1888360"/>
              <a:ext cx="2570040" cy="258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8720" y="1870363"/>
                <a:ext cx="2605680" cy="26218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30342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14:cNvPr>
              <p14:cNvContentPartPr/>
              <p14:nvPr/>
            </p14:nvContentPartPr>
            <p14:xfrm>
              <a:off x="5357280" y="651040"/>
              <a:ext cx="20952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9640" y="633400"/>
                <a:ext cx="245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14:cNvPr>
              <p14:cNvContentPartPr/>
              <p14:nvPr/>
            </p14:nvContentPartPr>
            <p14:xfrm>
              <a:off x="5656080" y="832480"/>
              <a:ext cx="74160" cy="15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8080" y="814840"/>
                <a:ext cx="109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14:cNvPr>
              <p14:cNvContentPartPr/>
              <p14:nvPr/>
            </p14:nvContentPartPr>
            <p14:xfrm>
              <a:off x="5711520" y="690640"/>
              <a:ext cx="187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93520" y="672640"/>
                <a:ext cx="54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14:cNvPr>
              <p14:cNvContentPartPr/>
              <p14:nvPr/>
            </p14:nvContentPartPr>
            <p14:xfrm>
              <a:off x="5827080" y="913840"/>
              <a:ext cx="57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9440" y="896200"/>
                <a:ext cx="4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14:cNvPr>
              <p14:cNvContentPartPr/>
              <p14:nvPr/>
            </p14:nvContentPartPr>
            <p14:xfrm>
              <a:off x="5952360" y="790360"/>
              <a:ext cx="216360" cy="18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4720" y="772360"/>
                <a:ext cx="252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14:cNvPr>
              <p14:cNvContentPartPr/>
              <p14:nvPr/>
            </p14:nvContentPartPr>
            <p14:xfrm>
              <a:off x="6280320" y="924280"/>
              <a:ext cx="190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2320" y="906640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14:cNvPr>
              <p14:cNvContentPartPr/>
              <p14:nvPr/>
            </p14:nvContentPartPr>
            <p14:xfrm>
              <a:off x="7436280" y="860200"/>
              <a:ext cx="15372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18640" y="842200"/>
                <a:ext cx="18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14:cNvPr>
              <p14:cNvContentPartPr/>
              <p14:nvPr/>
            </p14:nvContentPartPr>
            <p14:xfrm>
              <a:off x="8218920" y="720880"/>
              <a:ext cx="432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01280" y="7028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14:cNvPr>
              <p14:cNvContentPartPr/>
              <p14:nvPr/>
            </p14:nvContentPartPr>
            <p14:xfrm>
              <a:off x="367680" y="1106080"/>
              <a:ext cx="2193480" cy="67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40" y="1088440"/>
                <a:ext cx="22291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14:cNvPr>
              <p14:cNvContentPartPr/>
              <p14:nvPr/>
            </p14:nvContentPartPr>
            <p14:xfrm>
              <a:off x="8214600" y="822760"/>
              <a:ext cx="50256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6613" y="804760"/>
                <a:ext cx="538174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14:cNvPr>
              <p14:cNvContentPartPr/>
              <p14:nvPr/>
            </p14:nvContentPartPr>
            <p14:xfrm>
              <a:off x="7731480" y="680560"/>
              <a:ext cx="356760" cy="35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3498" y="662560"/>
                <a:ext cx="392364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14:cNvPr>
              <p14:cNvContentPartPr/>
              <p14:nvPr/>
            </p14:nvContentPartPr>
            <p14:xfrm>
              <a:off x="6593520" y="822400"/>
              <a:ext cx="74268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5529" y="804400"/>
                <a:ext cx="778303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14:cNvPr>
              <p14:cNvContentPartPr/>
              <p14:nvPr/>
            </p14:nvContentPartPr>
            <p14:xfrm>
              <a:off x="3250920" y="1122640"/>
              <a:ext cx="510840" cy="37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3280" y="1105000"/>
                <a:ext cx="546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14:cNvPr>
              <p14:cNvContentPartPr/>
              <p14:nvPr/>
            </p14:nvContentPartPr>
            <p14:xfrm>
              <a:off x="3535320" y="1251160"/>
              <a:ext cx="34524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7680" y="1233160"/>
                <a:ext cx="38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14:cNvPr>
              <p14:cNvContentPartPr/>
              <p14:nvPr/>
            </p14:nvContentPartPr>
            <p14:xfrm>
              <a:off x="4043280" y="1117960"/>
              <a:ext cx="1444680" cy="43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5640" y="1099960"/>
                <a:ext cx="14803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14:cNvPr>
              <p14:cNvContentPartPr/>
              <p14:nvPr/>
            </p14:nvContentPartPr>
            <p14:xfrm>
              <a:off x="426360" y="1888360"/>
              <a:ext cx="2570040" cy="258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8720" y="1870363"/>
                <a:ext cx="2605680" cy="2621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14:cNvPr>
              <p14:cNvContentPartPr/>
              <p14:nvPr/>
            </p14:nvContentPartPr>
            <p14:xfrm>
              <a:off x="370920" y="1868920"/>
              <a:ext cx="735120" cy="199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2929" y="1851280"/>
                <a:ext cx="770743" cy="203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49692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14:cNvPr>
              <p14:cNvContentPartPr/>
              <p14:nvPr/>
            </p14:nvContentPartPr>
            <p14:xfrm>
              <a:off x="5357280" y="651040"/>
              <a:ext cx="20952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9640" y="633400"/>
                <a:ext cx="245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14:cNvPr>
              <p14:cNvContentPartPr/>
              <p14:nvPr/>
            </p14:nvContentPartPr>
            <p14:xfrm>
              <a:off x="5656080" y="832480"/>
              <a:ext cx="74160" cy="15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8080" y="814840"/>
                <a:ext cx="109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14:cNvPr>
              <p14:cNvContentPartPr/>
              <p14:nvPr/>
            </p14:nvContentPartPr>
            <p14:xfrm>
              <a:off x="5711520" y="690640"/>
              <a:ext cx="187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93520" y="672640"/>
                <a:ext cx="54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14:cNvPr>
              <p14:cNvContentPartPr/>
              <p14:nvPr/>
            </p14:nvContentPartPr>
            <p14:xfrm>
              <a:off x="5827080" y="913840"/>
              <a:ext cx="57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9440" y="896200"/>
                <a:ext cx="4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14:cNvPr>
              <p14:cNvContentPartPr/>
              <p14:nvPr/>
            </p14:nvContentPartPr>
            <p14:xfrm>
              <a:off x="5952360" y="790360"/>
              <a:ext cx="216360" cy="18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4720" y="772360"/>
                <a:ext cx="252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14:cNvPr>
              <p14:cNvContentPartPr/>
              <p14:nvPr/>
            </p14:nvContentPartPr>
            <p14:xfrm>
              <a:off x="6280320" y="924280"/>
              <a:ext cx="190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2320" y="906640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14:cNvPr>
              <p14:cNvContentPartPr/>
              <p14:nvPr/>
            </p14:nvContentPartPr>
            <p14:xfrm>
              <a:off x="7436280" y="860200"/>
              <a:ext cx="15372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18640" y="842200"/>
                <a:ext cx="18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14:cNvPr>
              <p14:cNvContentPartPr/>
              <p14:nvPr/>
            </p14:nvContentPartPr>
            <p14:xfrm>
              <a:off x="8218920" y="720880"/>
              <a:ext cx="432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01280" y="7028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14:cNvPr>
              <p14:cNvContentPartPr/>
              <p14:nvPr/>
            </p14:nvContentPartPr>
            <p14:xfrm>
              <a:off x="367680" y="1106080"/>
              <a:ext cx="2193480" cy="67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40" y="1088440"/>
                <a:ext cx="22291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14:cNvPr>
              <p14:cNvContentPartPr/>
              <p14:nvPr/>
            </p14:nvContentPartPr>
            <p14:xfrm>
              <a:off x="8214600" y="822760"/>
              <a:ext cx="50256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6613" y="804760"/>
                <a:ext cx="538174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14:cNvPr>
              <p14:cNvContentPartPr/>
              <p14:nvPr/>
            </p14:nvContentPartPr>
            <p14:xfrm>
              <a:off x="7731480" y="680560"/>
              <a:ext cx="356760" cy="35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3498" y="662560"/>
                <a:ext cx="392364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14:cNvPr>
              <p14:cNvContentPartPr/>
              <p14:nvPr/>
            </p14:nvContentPartPr>
            <p14:xfrm>
              <a:off x="6593520" y="822400"/>
              <a:ext cx="74268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5529" y="804400"/>
                <a:ext cx="778303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14:cNvPr>
              <p14:cNvContentPartPr/>
              <p14:nvPr/>
            </p14:nvContentPartPr>
            <p14:xfrm>
              <a:off x="3250920" y="1122640"/>
              <a:ext cx="510840" cy="37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3280" y="1105000"/>
                <a:ext cx="546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14:cNvPr>
              <p14:cNvContentPartPr/>
              <p14:nvPr/>
            </p14:nvContentPartPr>
            <p14:xfrm>
              <a:off x="3535320" y="1251160"/>
              <a:ext cx="34524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7680" y="1233160"/>
                <a:ext cx="38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14:cNvPr>
              <p14:cNvContentPartPr/>
              <p14:nvPr/>
            </p14:nvContentPartPr>
            <p14:xfrm>
              <a:off x="4043280" y="1117960"/>
              <a:ext cx="1444680" cy="43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5640" y="1099960"/>
                <a:ext cx="14803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14:cNvPr>
              <p14:cNvContentPartPr/>
              <p14:nvPr/>
            </p14:nvContentPartPr>
            <p14:xfrm>
              <a:off x="426360" y="1888360"/>
              <a:ext cx="2570040" cy="258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8720" y="1870363"/>
                <a:ext cx="2605680" cy="2621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14:cNvPr>
              <p14:cNvContentPartPr/>
              <p14:nvPr/>
            </p14:nvContentPartPr>
            <p14:xfrm>
              <a:off x="370920" y="1868920"/>
              <a:ext cx="735120" cy="199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2929" y="1851280"/>
                <a:ext cx="770743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380068C-6242-4040-83A0-EEF0EEA3994A}"/>
                  </a:ext>
                </a:extLst>
              </p14:cNvPr>
              <p14:cNvContentPartPr/>
              <p14:nvPr/>
            </p14:nvContentPartPr>
            <p14:xfrm>
              <a:off x="2632800" y="1279960"/>
              <a:ext cx="5938560" cy="13122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380068C-6242-4040-83A0-EEF0EEA3994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14801" y="1262320"/>
                <a:ext cx="5974198" cy="134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364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A78CB89-8666-47CA-8F2F-6E87665B0881}"/>
                  </a:ext>
                </a:extLst>
              </p14:cNvPr>
              <p14:cNvContentPartPr/>
              <p14:nvPr/>
            </p14:nvContentPartPr>
            <p14:xfrm>
              <a:off x="7577760" y="19600"/>
              <a:ext cx="1220400" cy="63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A78CB89-8666-47CA-8F2F-6E87665B08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9760" y="1600"/>
                <a:ext cx="125604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C306FB8-3FEE-4B69-8009-978D6457BCBB}"/>
                  </a:ext>
                </a:extLst>
              </p14:cNvPr>
              <p14:cNvContentPartPr/>
              <p14:nvPr/>
            </p14:nvContentPartPr>
            <p14:xfrm>
              <a:off x="497640" y="345040"/>
              <a:ext cx="18360" cy="264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C306FB8-3FEE-4B69-8009-978D6457BC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640" y="327040"/>
                <a:ext cx="540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5B0066D-9159-47AF-ACF9-3ACC07181273}"/>
                  </a:ext>
                </a:extLst>
              </p14:cNvPr>
              <p14:cNvContentPartPr/>
              <p14:nvPr/>
            </p14:nvContentPartPr>
            <p14:xfrm>
              <a:off x="304320" y="323800"/>
              <a:ext cx="303840" cy="7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5B0066D-9159-47AF-ACF9-3ACC071812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6680" y="305800"/>
                <a:ext cx="3394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550F20D-9A6B-4CBA-8421-1C7B564D0F32}"/>
                  </a:ext>
                </a:extLst>
              </p14:cNvPr>
              <p14:cNvContentPartPr/>
              <p14:nvPr/>
            </p14:nvContentPartPr>
            <p14:xfrm>
              <a:off x="693840" y="417760"/>
              <a:ext cx="138960" cy="163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550F20D-9A6B-4CBA-8421-1C7B564D0F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5840" y="399760"/>
                <a:ext cx="1746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2E83568-FDF6-4959-B80A-7F67AC58B474}"/>
                  </a:ext>
                </a:extLst>
              </p14:cNvPr>
              <p14:cNvContentPartPr/>
              <p14:nvPr/>
            </p14:nvContentPartPr>
            <p14:xfrm>
              <a:off x="881400" y="201040"/>
              <a:ext cx="241560" cy="347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2E83568-FDF6-4959-B80A-7F67AC58B4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3400" y="183400"/>
                <a:ext cx="27720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99C934D-2C6E-4B8F-BB25-9E8D4A79192D}"/>
                  </a:ext>
                </a:extLst>
              </p14:cNvPr>
              <p14:cNvContentPartPr/>
              <p14:nvPr/>
            </p14:nvContentPartPr>
            <p14:xfrm>
              <a:off x="1095600" y="390040"/>
              <a:ext cx="509400" cy="412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99C934D-2C6E-4B8F-BB25-9E8D4A7919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7960" y="372040"/>
                <a:ext cx="54504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03DA28-B165-4EF5-8477-20EC189AEE4F}"/>
                  </a:ext>
                </a:extLst>
              </p14:cNvPr>
              <p14:cNvContentPartPr/>
              <p14:nvPr/>
            </p14:nvContentPartPr>
            <p14:xfrm>
              <a:off x="426360" y="599920"/>
              <a:ext cx="1273680" cy="182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03DA28-B165-4EF5-8477-20EC189AEE4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8720" y="582280"/>
                <a:ext cx="13093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F41AE90-91D3-4D9A-8DD7-48FE6E9D109A}"/>
                  </a:ext>
                </a:extLst>
              </p14:cNvPr>
              <p14:cNvContentPartPr/>
              <p14:nvPr/>
            </p14:nvContentPartPr>
            <p14:xfrm>
              <a:off x="2082360" y="232360"/>
              <a:ext cx="620280" cy="425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F41AE90-91D3-4D9A-8DD7-48FE6E9D1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4360" y="214360"/>
                <a:ext cx="65592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5B3B0EB-5849-4442-9F76-C0C6EC1F5212}"/>
                  </a:ext>
                </a:extLst>
              </p14:cNvPr>
              <p14:cNvContentPartPr/>
              <p14:nvPr/>
            </p14:nvContentPartPr>
            <p14:xfrm>
              <a:off x="389640" y="1064320"/>
              <a:ext cx="2442600" cy="620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5B3B0EB-5849-4442-9F76-C0C6EC1F521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1640" y="1046690"/>
                <a:ext cx="2478240" cy="655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BE56957-0768-4A4F-8D05-8FD42D94D01E}"/>
                  </a:ext>
                </a:extLst>
              </p14:cNvPr>
              <p14:cNvContentPartPr/>
              <p14:nvPr/>
            </p14:nvContentPartPr>
            <p14:xfrm>
              <a:off x="3169200" y="903760"/>
              <a:ext cx="1807200" cy="907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BE56957-0768-4A4F-8D05-8FD42D94D01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51556" y="885760"/>
                <a:ext cx="1842847" cy="9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4E821C9-5FB3-4F6C-B287-449F51D5A2C8}"/>
                  </a:ext>
                </a:extLst>
              </p14:cNvPr>
              <p14:cNvContentPartPr/>
              <p14:nvPr/>
            </p14:nvContentPartPr>
            <p14:xfrm>
              <a:off x="5329560" y="829240"/>
              <a:ext cx="716760" cy="625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4E821C9-5FB3-4F6C-B287-449F51D5A2C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11560" y="811600"/>
                <a:ext cx="75240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D10527-D8F3-40ED-8D65-64B7F7704766}"/>
                  </a:ext>
                </a:extLst>
              </p14:cNvPr>
              <p14:cNvContentPartPr/>
              <p14:nvPr/>
            </p14:nvContentPartPr>
            <p14:xfrm>
              <a:off x="162120" y="1996360"/>
              <a:ext cx="1929960" cy="716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D10527-D8F3-40ED-8D65-64B7F770476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4480" y="1978369"/>
                <a:ext cx="1965600" cy="751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FA5ECB4-A971-444F-886E-3B22120D1F95}"/>
                  </a:ext>
                </a:extLst>
              </p14:cNvPr>
              <p14:cNvContentPartPr/>
              <p14:nvPr/>
            </p14:nvContentPartPr>
            <p14:xfrm>
              <a:off x="3372960" y="2244760"/>
              <a:ext cx="16704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FA5ECB4-A971-444F-886E-3B22120D1F9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4960" y="2226760"/>
                <a:ext cx="202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F9146D2-A313-4762-8E18-5A223F4698F8}"/>
                  </a:ext>
                </a:extLst>
              </p14:cNvPr>
              <p14:cNvContentPartPr/>
              <p14:nvPr/>
            </p14:nvContentPartPr>
            <p14:xfrm>
              <a:off x="2449200" y="2051800"/>
              <a:ext cx="749880" cy="385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F9146D2-A313-4762-8E18-5A223F4698F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31209" y="2034160"/>
                <a:ext cx="785503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6FF5B9D-E587-49AF-ADCD-CCF7BAAD91AA}"/>
                  </a:ext>
                </a:extLst>
              </p14:cNvPr>
              <p14:cNvContentPartPr/>
              <p14:nvPr/>
            </p14:nvContentPartPr>
            <p14:xfrm>
              <a:off x="4288800" y="2326480"/>
              <a:ext cx="8640" cy="43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6FF5B9D-E587-49AF-ADCD-CCF7BAAD91A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71160" y="2308480"/>
                <a:ext cx="442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DB3D148-60B1-44DE-9DD0-F1AEC127E753}"/>
                  </a:ext>
                </a:extLst>
              </p14:cNvPr>
              <p14:cNvContentPartPr/>
              <p14:nvPr/>
            </p14:nvContentPartPr>
            <p14:xfrm>
              <a:off x="4388520" y="1987000"/>
              <a:ext cx="313920" cy="320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DB3D148-60B1-44DE-9DD0-F1AEC127E7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70880" y="1969360"/>
                <a:ext cx="34956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894D125-E46B-4187-8915-86FB0059CF45}"/>
                  </a:ext>
                </a:extLst>
              </p14:cNvPr>
              <p14:cNvContentPartPr/>
              <p14:nvPr/>
            </p14:nvContentPartPr>
            <p14:xfrm>
              <a:off x="3729720" y="2001040"/>
              <a:ext cx="407160" cy="398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894D125-E46B-4187-8915-86FB0059CF4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12080" y="1983400"/>
                <a:ext cx="44280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537CA00-4FC6-4187-B4A8-8AA8C54C0544}"/>
                  </a:ext>
                </a:extLst>
              </p14:cNvPr>
              <p14:cNvContentPartPr/>
              <p14:nvPr/>
            </p14:nvContentPartPr>
            <p14:xfrm>
              <a:off x="3075960" y="2163400"/>
              <a:ext cx="3783240" cy="2516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537CA00-4FC6-4187-B4A8-8AA8C54C054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58318" y="2145760"/>
                <a:ext cx="3818883" cy="255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05542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14:cNvPr>
              <p14:cNvContentPartPr/>
              <p14:nvPr/>
            </p14:nvContentPartPr>
            <p14:xfrm>
              <a:off x="5357280" y="651040"/>
              <a:ext cx="20952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9640" y="633400"/>
                <a:ext cx="245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14:cNvPr>
              <p14:cNvContentPartPr/>
              <p14:nvPr/>
            </p14:nvContentPartPr>
            <p14:xfrm>
              <a:off x="5656080" y="832480"/>
              <a:ext cx="74160" cy="15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8080" y="814840"/>
                <a:ext cx="109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14:cNvPr>
              <p14:cNvContentPartPr/>
              <p14:nvPr/>
            </p14:nvContentPartPr>
            <p14:xfrm>
              <a:off x="5711520" y="690640"/>
              <a:ext cx="187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93520" y="672640"/>
                <a:ext cx="54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14:cNvPr>
              <p14:cNvContentPartPr/>
              <p14:nvPr/>
            </p14:nvContentPartPr>
            <p14:xfrm>
              <a:off x="5827080" y="913840"/>
              <a:ext cx="57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9440" y="896200"/>
                <a:ext cx="4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14:cNvPr>
              <p14:cNvContentPartPr/>
              <p14:nvPr/>
            </p14:nvContentPartPr>
            <p14:xfrm>
              <a:off x="5952360" y="790360"/>
              <a:ext cx="216360" cy="18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4720" y="772360"/>
                <a:ext cx="252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14:cNvPr>
              <p14:cNvContentPartPr/>
              <p14:nvPr/>
            </p14:nvContentPartPr>
            <p14:xfrm>
              <a:off x="6280320" y="924280"/>
              <a:ext cx="190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2320" y="906640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14:cNvPr>
              <p14:cNvContentPartPr/>
              <p14:nvPr/>
            </p14:nvContentPartPr>
            <p14:xfrm>
              <a:off x="7436280" y="860200"/>
              <a:ext cx="15372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18640" y="842200"/>
                <a:ext cx="18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14:cNvPr>
              <p14:cNvContentPartPr/>
              <p14:nvPr/>
            </p14:nvContentPartPr>
            <p14:xfrm>
              <a:off x="8218920" y="720880"/>
              <a:ext cx="432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01280" y="7028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14:cNvPr>
              <p14:cNvContentPartPr/>
              <p14:nvPr/>
            </p14:nvContentPartPr>
            <p14:xfrm>
              <a:off x="367680" y="1106080"/>
              <a:ext cx="2193480" cy="67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40" y="1088440"/>
                <a:ext cx="22291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14:cNvPr>
              <p14:cNvContentPartPr/>
              <p14:nvPr/>
            </p14:nvContentPartPr>
            <p14:xfrm>
              <a:off x="8214600" y="822760"/>
              <a:ext cx="50256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6613" y="804760"/>
                <a:ext cx="538174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14:cNvPr>
              <p14:cNvContentPartPr/>
              <p14:nvPr/>
            </p14:nvContentPartPr>
            <p14:xfrm>
              <a:off x="7731480" y="680560"/>
              <a:ext cx="356760" cy="35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3498" y="662560"/>
                <a:ext cx="392364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14:cNvPr>
              <p14:cNvContentPartPr/>
              <p14:nvPr/>
            </p14:nvContentPartPr>
            <p14:xfrm>
              <a:off x="6593520" y="822400"/>
              <a:ext cx="74268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5529" y="804400"/>
                <a:ext cx="778303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14:cNvPr>
              <p14:cNvContentPartPr/>
              <p14:nvPr/>
            </p14:nvContentPartPr>
            <p14:xfrm>
              <a:off x="3250920" y="1122640"/>
              <a:ext cx="510840" cy="37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3280" y="1105000"/>
                <a:ext cx="546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14:cNvPr>
              <p14:cNvContentPartPr/>
              <p14:nvPr/>
            </p14:nvContentPartPr>
            <p14:xfrm>
              <a:off x="3535320" y="1251160"/>
              <a:ext cx="34524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7680" y="1233160"/>
                <a:ext cx="38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14:cNvPr>
              <p14:cNvContentPartPr/>
              <p14:nvPr/>
            </p14:nvContentPartPr>
            <p14:xfrm>
              <a:off x="4043280" y="1117960"/>
              <a:ext cx="1444680" cy="43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5640" y="1099960"/>
                <a:ext cx="14803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14:cNvPr>
              <p14:cNvContentPartPr/>
              <p14:nvPr/>
            </p14:nvContentPartPr>
            <p14:xfrm>
              <a:off x="426360" y="1888360"/>
              <a:ext cx="2570040" cy="258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8720" y="1870363"/>
                <a:ext cx="2605680" cy="2621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14:cNvPr>
              <p14:cNvContentPartPr/>
              <p14:nvPr/>
            </p14:nvContentPartPr>
            <p14:xfrm>
              <a:off x="370920" y="1868920"/>
              <a:ext cx="735120" cy="199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2929" y="1851280"/>
                <a:ext cx="770743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380068C-6242-4040-83A0-EEF0EEA3994A}"/>
                  </a:ext>
                </a:extLst>
              </p14:cNvPr>
              <p14:cNvContentPartPr/>
              <p14:nvPr/>
            </p14:nvContentPartPr>
            <p14:xfrm>
              <a:off x="2632800" y="1279960"/>
              <a:ext cx="5938560" cy="13122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380068C-6242-4040-83A0-EEF0EEA3994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14801" y="1262320"/>
                <a:ext cx="5974198" cy="13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3D5F2B6-B9BD-4188-AF8B-9E9ECC7C7902}"/>
                  </a:ext>
                </a:extLst>
              </p14:cNvPr>
              <p14:cNvContentPartPr/>
              <p14:nvPr/>
            </p14:nvContentPartPr>
            <p14:xfrm>
              <a:off x="3088200" y="2681440"/>
              <a:ext cx="5792760" cy="18421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3D5F2B6-B9BD-4188-AF8B-9E9ECC7C790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070559" y="2663440"/>
                <a:ext cx="5828402" cy="187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05716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14:cNvPr>
              <p14:cNvContentPartPr/>
              <p14:nvPr/>
            </p14:nvContentPartPr>
            <p14:xfrm>
              <a:off x="5357280" y="651040"/>
              <a:ext cx="20952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9640" y="633400"/>
                <a:ext cx="245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14:cNvPr>
              <p14:cNvContentPartPr/>
              <p14:nvPr/>
            </p14:nvContentPartPr>
            <p14:xfrm>
              <a:off x="5656080" y="832480"/>
              <a:ext cx="74160" cy="15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8080" y="814840"/>
                <a:ext cx="109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14:cNvPr>
              <p14:cNvContentPartPr/>
              <p14:nvPr/>
            </p14:nvContentPartPr>
            <p14:xfrm>
              <a:off x="5711520" y="690640"/>
              <a:ext cx="187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93520" y="672640"/>
                <a:ext cx="54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14:cNvPr>
              <p14:cNvContentPartPr/>
              <p14:nvPr/>
            </p14:nvContentPartPr>
            <p14:xfrm>
              <a:off x="5827080" y="913840"/>
              <a:ext cx="57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9440" y="896200"/>
                <a:ext cx="4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14:cNvPr>
              <p14:cNvContentPartPr/>
              <p14:nvPr/>
            </p14:nvContentPartPr>
            <p14:xfrm>
              <a:off x="5952360" y="790360"/>
              <a:ext cx="216360" cy="18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4720" y="772360"/>
                <a:ext cx="252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14:cNvPr>
              <p14:cNvContentPartPr/>
              <p14:nvPr/>
            </p14:nvContentPartPr>
            <p14:xfrm>
              <a:off x="6280320" y="924280"/>
              <a:ext cx="190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2320" y="906640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14:cNvPr>
              <p14:cNvContentPartPr/>
              <p14:nvPr/>
            </p14:nvContentPartPr>
            <p14:xfrm>
              <a:off x="7436280" y="860200"/>
              <a:ext cx="15372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18640" y="842200"/>
                <a:ext cx="18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14:cNvPr>
              <p14:cNvContentPartPr/>
              <p14:nvPr/>
            </p14:nvContentPartPr>
            <p14:xfrm>
              <a:off x="8218920" y="720880"/>
              <a:ext cx="432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01280" y="7028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14:cNvPr>
              <p14:cNvContentPartPr/>
              <p14:nvPr/>
            </p14:nvContentPartPr>
            <p14:xfrm>
              <a:off x="367680" y="1106080"/>
              <a:ext cx="2193480" cy="67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40" y="1088440"/>
                <a:ext cx="22291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14:cNvPr>
              <p14:cNvContentPartPr/>
              <p14:nvPr/>
            </p14:nvContentPartPr>
            <p14:xfrm>
              <a:off x="8214600" y="822760"/>
              <a:ext cx="50256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6613" y="804760"/>
                <a:ext cx="538174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14:cNvPr>
              <p14:cNvContentPartPr/>
              <p14:nvPr/>
            </p14:nvContentPartPr>
            <p14:xfrm>
              <a:off x="7731480" y="680560"/>
              <a:ext cx="356760" cy="35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3498" y="662560"/>
                <a:ext cx="392364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14:cNvPr>
              <p14:cNvContentPartPr/>
              <p14:nvPr/>
            </p14:nvContentPartPr>
            <p14:xfrm>
              <a:off x="6593520" y="822400"/>
              <a:ext cx="74268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5529" y="804400"/>
                <a:ext cx="778303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14:cNvPr>
              <p14:cNvContentPartPr/>
              <p14:nvPr/>
            </p14:nvContentPartPr>
            <p14:xfrm>
              <a:off x="3250920" y="1122640"/>
              <a:ext cx="510840" cy="37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3280" y="1105000"/>
                <a:ext cx="546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14:cNvPr>
              <p14:cNvContentPartPr/>
              <p14:nvPr/>
            </p14:nvContentPartPr>
            <p14:xfrm>
              <a:off x="3535320" y="1251160"/>
              <a:ext cx="34524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7680" y="1233160"/>
                <a:ext cx="38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14:cNvPr>
              <p14:cNvContentPartPr/>
              <p14:nvPr/>
            </p14:nvContentPartPr>
            <p14:xfrm>
              <a:off x="4043280" y="1117960"/>
              <a:ext cx="1444680" cy="43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5640" y="1099960"/>
                <a:ext cx="14803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14:cNvPr>
              <p14:cNvContentPartPr/>
              <p14:nvPr/>
            </p14:nvContentPartPr>
            <p14:xfrm>
              <a:off x="426360" y="1888360"/>
              <a:ext cx="2570040" cy="258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8720" y="1870363"/>
                <a:ext cx="2605680" cy="2621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14:cNvPr>
              <p14:cNvContentPartPr/>
              <p14:nvPr/>
            </p14:nvContentPartPr>
            <p14:xfrm>
              <a:off x="370920" y="1868920"/>
              <a:ext cx="735120" cy="199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2929" y="1851280"/>
                <a:ext cx="770743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380068C-6242-4040-83A0-EEF0EEA3994A}"/>
                  </a:ext>
                </a:extLst>
              </p14:cNvPr>
              <p14:cNvContentPartPr/>
              <p14:nvPr/>
            </p14:nvContentPartPr>
            <p14:xfrm>
              <a:off x="2632800" y="1279960"/>
              <a:ext cx="5938560" cy="13122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380068C-6242-4040-83A0-EEF0EEA3994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14801" y="1262320"/>
                <a:ext cx="5974198" cy="13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3D5F2B6-B9BD-4188-AF8B-9E9ECC7C7902}"/>
                  </a:ext>
                </a:extLst>
              </p14:cNvPr>
              <p14:cNvContentPartPr/>
              <p14:nvPr/>
            </p14:nvContentPartPr>
            <p14:xfrm>
              <a:off x="3088200" y="2681440"/>
              <a:ext cx="5792760" cy="18421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3D5F2B6-B9BD-4188-AF8B-9E9ECC7C790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070559" y="2663440"/>
                <a:ext cx="5828402" cy="18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535D4C0-B645-4266-AA39-775B2D12A1B3}"/>
                  </a:ext>
                </a:extLst>
              </p14:cNvPr>
              <p14:cNvContentPartPr/>
              <p14:nvPr/>
            </p14:nvContentPartPr>
            <p14:xfrm>
              <a:off x="6359520" y="4094440"/>
              <a:ext cx="222120" cy="282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535D4C0-B645-4266-AA39-775B2D12A1B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341851" y="4076440"/>
                <a:ext cx="257818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924491A-E356-46C2-933D-6727F654C70C}"/>
                  </a:ext>
                </a:extLst>
              </p14:cNvPr>
              <p14:cNvContentPartPr/>
              <p14:nvPr/>
            </p14:nvContentPartPr>
            <p14:xfrm>
              <a:off x="5658960" y="3949360"/>
              <a:ext cx="587160" cy="478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924491A-E356-46C2-933D-6727F654C70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640960" y="3931707"/>
                <a:ext cx="622800" cy="51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073381-FF10-4F3A-B38B-AF23EC088792}"/>
                  </a:ext>
                </a:extLst>
              </p14:cNvPr>
              <p14:cNvContentPartPr/>
              <p14:nvPr/>
            </p14:nvContentPartPr>
            <p14:xfrm>
              <a:off x="6837240" y="4144840"/>
              <a:ext cx="1511640" cy="238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073381-FF10-4F3A-B38B-AF23EC08879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19600" y="4127200"/>
                <a:ext cx="154728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E063A2A-C9ED-4F07-84C3-5E5BD1269C60}"/>
                  </a:ext>
                </a:extLst>
              </p14:cNvPr>
              <p14:cNvContentPartPr/>
              <p14:nvPr/>
            </p14:nvContentPartPr>
            <p14:xfrm>
              <a:off x="466320" y="4591960"/>
              <a:ext cx="619920" cy="397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E063A2A-C9ED-4F07-84C3-5E5BD1269C6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48670" y="4574320"/>
                <a:ext cx="655581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17B02D7-4E02-4D0B-8BA1-0C5571362BDA}"/>
                  </a:ext>
                </a:extLst>
              </p14:cNvPr>
              <p14:cNvContentPartPr/>
              <p14:nvPr/>
            </p14:nvContentPartPr>
            <p14:xfrm>
              <a:off x="1279560" y="4774840"/>
              <a:ext cx="160200" cy="16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17B02D7-4E02-4D0B-8BA1-0C5571362BD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261920" y="4756840"/>
                <a:ext cx="1958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B12BD35-C344-4CE9-A8A5-715448D43EC3}"/>
                  </a:ext>
                </a:extLst>
              </p14:cNvPr>
              <p14:cNvContentPartPr/>
              <p14:nvPr/>
            </p14:nvContentPartPr>
            <p14:xfrm>
              <a:off x="1269840" y="4855120"/>
              <a:ext cx="194760" cy="31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B12BD35-C344-4CE9-A8A5-715448D43EC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251840" y="4837480"/>
                <a:ext cx="2304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1D2C616-B1AB-4275-B450-22F8CF9D476C}"/>
                  </a:ext>
                </a:extLst>
              </p14:cNvPr>
              <p14:cNvContentPartPr/>
              <p14:nvPr/>
            </p14:nvContentPartPr>
            <p14:xfrm>
              <a:off x="1587720" y="4612480"/>
              <a:ext cx="302400" cy="3477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1D2C616-B1AB-4275-B450-22F8CF9D476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570080" y="4594499"/>
                <a:ext cx="338040" cy="38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E8CD0FE-C606-413B-9886-05D4CE658573}"/>
                  </a:ext>
                </a:extLst>
              </p14:cNvPr>
              <p14:cNvContentPartPr/>
              <p14:nvPr/>
            </p14:nvContentPartPr>
            <p14:xfrm>
              <a:off x="2327520" y="4642720"/>
              <a:ext cx="285480" cy="3362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E8CD0FE-C606-413B-9886-05D4CE65857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09880" y="4624720"/>
                <a:ext cx="3211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DF56210-B069-4DE3-B20C-1EE6B6E08B6F}"/>
                  </a:ext>
                </a:extLst>
              </p14:cNvPr>
              <p14:cNvContentPartPr/>
              <p14:nvPr/>
            </p14:nvContentPartPr>
            <p14:xfrm>
              <a:off x="2001360" y="4764760"/>
              <a:ext cx="187920" cy="1738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DF56210-B069-4DE3-B20C-1EE6B6E08B6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983360" y="4747120"/>
                <a:ext cx="2235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C6B33C3-D48C-41B9-9D91-7E16F15D1805}"/>
                  </a:ext>
                </a:extLst>
              </p14:cNvPr>
              <p14:cNvContentPartPr/>
              <p14:nvPr/>
            </p14:nvContentPartPr>
            <p14:xfrm>
              <a:off x="2710560" y="4906960"/>
              <a:ext cx="81360" cy="1494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C6B33C3-D48C-41B9-9D91-7E16F15D180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692560" y="4888960"/>
                <a:ext cx="117000" cy="1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30937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14:cNvPr>
              <p14:cNvContentPartPr/>
              <p14:nvPr/>
            </p14:nvContentPartPr>
            <p14:xfrm>
              <a:off x="5357280" y="651040"/>
              <a:ext cx="20952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9640" y="633400"/>
                <a:ext cx="245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14:cNvPr>
              <p14:cNvContentPartPr/>
              <p14:nvPr/>
            </p14:nvContentPartPr>
            <p14:xfrm>
              <a:off x="5656080" y="832480"/>
              <a:ext cx="74160" cy="15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8080" y="814840"/>
                <a:ext cx="109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14:cNvPr>
              <p14:cNvContentPartPr/>
              <p14:nvPr/>
            </p14:nvContentPartPr>
            <p14:xfrm>
              <a:off x="5711520" y="690640"/>
              <a:ext cx="187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93520" y="672640"/>
                <a:ext cx="54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14:cNvPr>
              <p14:cNvContentPartPr/>
              <p14:nvPr/>
            </p14:nvContentPartPr>
            <p14:xfrm>
              <a:off x="5827080" y="913840"/>
              <a:ext cx="57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9440" y="896200"/>
                <a:ext cx="4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14:cNvPr>
              <p14:cNvContentPartPr/>
              <p14:nvPr/>
            </p14:nvContentPartPr>
            <p14:xfrm>
              <a:off x="5952360" y="790360"/>
              <a:ext cx="216360" cy="18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4720" y="772360"/>
                <a:ext cx="252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14:cNvPr>
              <p14:cNvContentPartPr/>
              <p14:nvPr/>
            </p14:nvContentPartPr>
            <p14:xfrm>
              <a:off x="6280320" y="924280"/>
              <a:ext cx="190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2320" y="906640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14:cNvPr>
              <p14:cNvContentPartPr/>
              <p14:nvPr/>
            </p14:nvContentPartPr>
            <p14:xfrm>
              <a:off x="7436280" y="860200"/>
              <a:ext cx="15372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18640" y="842200"/>
                <a:ext cx="18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14:cNvPr>
              <p14:cNvContentPartPr/>
              <p14:nvPr/>
            </p14:nvContentPartPr>
            <p14:xfrm>
              <a:off x="8218920" y="720880"/>
              <a:ext cx="432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01280" y="7028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14:cNvPr>
              <p14:cNvContentPartPr/>
              <p14:nvPr/>
            </p14:nvContentPartPr>
            <p14:xfrm>
              <a:off x="367680" y="1106080"/>
              <a:ext cx="2193480" cy="67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40" y="1088440"/>
                <a:ext cx="22291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14:cNvPr>
              <p14:cNvContentPartPr/>
              <p14:nvPr/>
            </p14:nvContentPartPr>
            <p14:xfrm>
              <a:off x="8214600" y="822760"/>
              <a:ext cx="50256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6613" y="804760"/>
                <a:ext cx="538174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14:cNvPr>
              <p14:cNvContentPartPr/>
              <p14:nvPr/>
            </p14:nvContentPartPr>
            <p14:xfrm>
              <a:off x="7731480" y="680560"/>
              <a:ext cx="356760" cy="35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3498" y="662560"/>
                <a:ext cx="392364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14:cNvPr>
              <p14:cNvContentPartPr/>
              <p14:nvPr/>
            </p14:nvContentPartPr>
            <p14:xfrm>
              <a:off x="6593520" y="822400"/>
              <a:ext cx="74268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5529" y="804400"/>
                <a:ext cx="778303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14:cNvPr>
              <p14:cNvContentPartPr/>
              <p14:nvPr/>
            </p14:nvContentPartPr>
            <p14:xfrm>
              <a:off x="3250920" y="1122640"/>
              <a:ext cx="510840" cy="37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3280" y="1105000"/>
                <a:ext cx="546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14:cNvPr>
              <p14:cNvContentPartPr/>
              <p14:nvPr/>
            </p14:nvContentPartPr>
            <p14:xfrm>
              <a:off x="3535320" y="1251160"/>
              <a:ext cx="34524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7680" y="1233160"/>
                <a:ext cx="38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14:cNvPr>
              <p14:cNvContentPartPr/>
              <p14:nvPr/>
            </p14:nvContentPartPr>
            <p14:xfrm>
              <a:off x="4043280" y="1117960"/>
              <a:ext cx="1444680" cy="43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5640" y="1099960"/>
                <a:ext cx="14803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14:cNvPr>
              <p14:cNvContentPartPr/>
              <p14:nvPr/>
            </p14:nvContentPartPr>
            <p14:xfrm>
              <a:off x="426360" y="1888360"/>
              <a:ext cx="2570040" cy="258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8720" y="1870363"/>
                <a:ext cx="2605680" cy="2621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14:cNvPr>
              <p14:cNvContentPartPr/>
              <p14:nvPr/>
            </p14:nvContentPartPr>
            <p14:xfrm>
              <a:off x="370920" y="1868920"/>
              <a:ext cx="735120" cy="199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2929" y="1851280"/>
                <a:ext cx="770743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380068C-6242-4040-83A0-EEF0EEA3994A}"/>
                  </a:ext>
                </a:extLst>
              </p14:cNvPr>
              <p14:cNvContentPartPr/>
              <p14:nvPr/>
            </p14:nvContentPartPr>
            <p14:xfrm>
              <a:off x="2632800" y="1279960"/>
              <a:ext cx="5938560" cy="13122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380068C-6242-4040-83A0-EEF0EEA3994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14801" y="1262320"/>
                <a:ext cx="5974198" cy="13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3D5F2B6-B9BD-4188-AF8B-9E9ECC7C7902}"/>
                  </a:ext>
                </a:extLst>
              </p14:cNvPr>
              <p14:cNvContentPartPr/>
              <p14:nvPr/>
            </p14:nvContentPartPr>
            <p14:xfrm>
              <a:off x="3088200" y="2681440"/>
              <a:ext cx="5792760" cy="18421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3D5F2B6-B9BD-4188-AF8B-9E9ECC7C790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070559" y="2663440"/>
                <a:ext cx="5828402" cy="18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535D4C0-B645-4266-AA39-775B2D12A1B3}"/>
                  </a:ext>
                </a:extLst>
              </p14:cNvPr>
              <p14:cNvContentPartPr/>
              <p14:nvPr/>
            </p14:nvContentPartPr>
            <p14:xfrm>
              <a:off x="6359520" y="4094440"/>
              <a:ext cx="222120" cy="282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535D4C0-B645-4266-AA39-775B2D12A1B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341851" y="4076440"/>
                <a:ext cx="257818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924491A-E356-46C2-933D-6727F654C70C}"/>
                  </a:ext>
                </a:extLst>
              </p14:cNvPr>
              <p14:cNvContentPartPr/>
              <p14:nvPr/>
            </p14:nvContentPartPr>
            <p14:xfrm>
              <a:off x="5658960" y="3949360"/>
              <a:ext cx="587160" cy="478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924491A-E356-46C2-933D-6727F654C70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640960" y="3931707"/>
                <a:ext cx="622800" cy="51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073381-FF10-4F3A-B38B-AF23EC088792}"/>
                  </a:ext>
                </a:extLst>
              </p14:cNvPr>
              <p14:cNvContentPartPr/>
              <p14:nvPr/>
            </p14:nvContentPartPr>
            <p14:xfrm>
              <a:off x="6837240" y="4144840"/>
              <a:ext cx="1511640" cy="238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073381-FF10-4F3A-B38B-AF23EC08879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19600" y="4127200"/>
                <a:ext cx="154728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E063A2A-C9ED-4F07-84C3-5E5BD1269C60}"/>
                  </a:ext>
                </a:extLst>
              </p14:cNvPr>
              <p14:cNvContentPartPr/>
              <p14:nvPr/>
            </p14:nvContentPartPr>
            <p14:xfrm>
              <a:off x="466320" y="4591960"/>
              <a:ext cx="619920" cy="397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E063A2A-C9ED-4F07-84C3-5E5BD1269C6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48670" y="4574320"/>
                <a:ext cx="655581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17B02D7-4E02-4D0B-8BA1-0C5571362BDA}"/>
                  </a:ext>
                </a:extLst>
              </p14:cNvPr>
              <p14:cNvContentPartPr/>
              <p14:nvPr/>
            </p14:nvContentPartPr>
            <p14:xfrm>
              <a:off x="1279560" y="4774840"/>
              <a:ext cx="160200" cy="16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17B02D7-4E02-4D0B-8BA1-0C5571362BD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261920" y="4756840"/>
                <a:ext cx="1958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B12BD35-C344-4CE9-A8A5-715448D43EC3}"/>
                  </a:ext>
                </a:extLst>
              </p14:cNvPr>
              <p14:cNvContentPartPr/>
              <p14:nvPr/>
            </p14:nvContentPartPr>
            <p14:xfrm>
              <a:off x="1269840" y="4855120"/>
              <a:ext cx="194760" cy="31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B12BD35-C344-4CE9-A8A5-715448D43EC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251840" y="4837480"/>
                <a:ext cx="2304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1D2C616-B1AB-4275-B450-22F8CF9D476C}"/>
                  </a:ext>
                </a:extLst>
              </p14:cNvPr>
              <p14:cNvContentPartPr/>
              <p14:nvPr/>
            </p14:nvContentPartPr>
            <p14:xfrm>
              <a:off x="1587720" y="4612480"/>
              <a:ext cx="302400" cy="3477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1D2C616-B1AB-4275-B450-22F8CF9D476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570080" y="4594499"/>
                <a:ext cx="338040" cy="38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E8CD0FE-C606-413B-9886-05D4CE658573}"/>
                  </a:ext>
                </a:extLst>
              </p14:cNvPr>
              <p14:cNvContentPartPr/>
              <p14:nvPr/>
            </p14:nvContentPartPr>
            <p14:xfrm>
              <a:off x="2327520" y="4642720"/>
              <a:ext cx="285480" cy="3362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E8CD0FE-C606-413B-9886-05D4CE65857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09880" y="4624720"/>
                <a:ext cx="3211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DF56210-B069-4DE3-B20C-1EE6B6E08B6F}"/>
                  </a:ext>
                </a:extLst>
              </p14:cNvPr>
              <p14:cNvContentPartPr/>
              <p14:nvPr/>
            </p14:nvContentPartPr>
            <p14:xfrm>
              <a:off x="2001360" y="4764760"/>
              <a:ext cx="187920" cy="1738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DF56210-B069-4DE3-B20C-1EE6B6E08B6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983360" y="4747120"/>
                <a:ext cx="2235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C6B33C3-D48C-41B9-9D91-7E16F15D1805}"/>
                  </a:ext>
                </a:extLst>
              </p14:cNvPr>
              <p14:cNvContentPartPr/>
              <p14:nvPr/>
            </p14:nvContentPartPr>
            <p14:xfrm>
              <a:off x="2710560" y="4906960"/>
              <a:ext cx="81360" cy="1494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C6B33C3-D48C-41B9-9D91-7E16F15D180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692560" y="4888960"/>
                <a:ext cx="1170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FCCF913-AEAD-4611-9F4B-3F1B7081AD97}"/>
                  </a:ext>
                </a:extLst>
              </p14:cNvPr>
              <p14:cNvContentPartPr/>
              <p14:nvPr/>
            </p14:nvContentPartPr>
            <p14:xfrm>
              <a:off x="3097200" y="4561720"/>
              <a:ext cx="1220760" cy="445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FCCF913-AEAD-4611-9F4B-3F1B7081AD9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079200" y="4543720"/>
                <a:ext cx="125640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618E832-2079-4D57-8ADB-AFCD462BA0BA}"/>
                  </a:ext>
                </a:extLst>
              </p14:cNvPr>
              <p14:cNvContentPartPr/>
              <p14:nvPr/>
            </p14:nvContentPartPr>
            <p14:xfrm>
              <a:off x="4643400" y="4591960"/>
              <a:ext cx="567360" cy="38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618E832-2079-4D57-8ADB-AFCD462BA0B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625411" y="4574304"/>
                <a:ext cx="602977" cy="422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67D3501-9DF2-4895-9430-59B2D2159156}"/>
                  </a:ext>
                </a:extLst>
              </p14:cNvPr>
              <p14:cNvContentPartPr/>
              <p14:nvPr/>
            </p14:nvContentPartPr>
            <p14:xfrm>
              <a:off x="5435400" y="4673320"/>
              <a:ext cx="213840" cy="20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67D3501-9DF2-4895-9430-59B2D215915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417400" y="4655680"/>
                <a:ext cx="2494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1B3CDD-325A-4AB4-A377-7A77D39F3F37}"/>
                  </a:ext>
                </a:extLst>
              </p14:cNvPr>
              <p14:cNvContentPartPr/>
              <p14:nvPr/>
            </p14:nvContentPartPr>
            <p14:xfrm>
              <a:off x="5435400" y="4764040"/>
              <a:ext cx="243720" cy="21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1B3CDD-325A-4AB4-A377-7A77D39F3F3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17400" y="4746400"/>
                <a:ext cx="279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5B5484B-0484-4DCB-9D56-54A6CFC85497}"/>
                  </a:ext>
                </a:extLst>
              </p14:cNvPr>
              <p14:cNvContentPartPr/>
              <p14:nvPr/>
            </p14:nvContentPartPr>
            <p14:xfrm>
              <a:off x="5486160" y="4851520"/>
              <a:ext cx="228240" cy="17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5B5484B-0484-4DCB-9D56-54A6CFC8549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468160" y="4833880"/>
                <a:ext cx="2638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1A502FC-E65E-4EF8-BF7A-2EF52FD1A737}"/>
                  </a:ext>
                </a:extLst>
              </p14:cNvPr>
              <p14:cNvContentPartPr/>
              <p14:nvPr/>
            </p14:nvContentPartPr>
            <p14:xfrm>
              <a:off x="7704840" y="4533640"/>
              <a:ext cx="279360" cy="6030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1A502FC-E65E-4EF8-BF7A-2EF52FD1A73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686840" y="4516000"/>
                <a:ext cx="31500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00B9CCC8-A6E5-48AB-ADE3-CC3BD7ED0F2B}"/>
                  </a:ext>
                </a:extLst>
              </p14:cNvPr>
              <p14:cNvContentPartPr/>
              <p14:nvPr/>
            </p14:nvContentPartPr>
            <p14:xfrm>
              <a:off x="6014280" y="4493680"/>
              <a:ext cx="1453680" cy="564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00B9CCC8-A6E5-48AB-ADE3-CC3BD7ED0F2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996636" y="4476040"/>
                <a:ext cx="1489329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1217A1B-E435-4E27-9522-943F908A9B29}"/>
                  </a:ext>
                </a:extLst>
              </p14:cNvPr>
              <p14:cNvContentPartPr/>
              <p14:nvPr/>
            </p14:nvContentPartPr>
            <p14:xfrm>
              <a:off x="593400" y="5201440"/>
              <a:ext cx="1254240" cy="4957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1217A1B-E435-4E27-9522-943F908A9B2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75405" y="5183440"/>
                <a:ext cx="128987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932F555-9636-4CAE-A993-6C3AD3882472}"/>
                  </a:ext>
                </a:extLst>
              </p14:cNvPr>
              <p14:cNvContentPartPr/>
              <p14:nvPr/>
            </p14:nvContentPartPr>
            <p14:xfrm>
              <a:off x="3281160" y="5221600"/>
              <a:ext cx="360" cy="16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932F555-9636-4CAE-A993-6C3AD388247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263160" y="5203960"/>
                <a:ext cx="3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6DD39118-C5B1-4EDD-B664-A98DFE269F40}"/>
                  </a:ext>
                </a:extLst>
              </p14:cNvPr>
              <p14:cNvContentPartPr/>
              <p14:nvPr/>
            </p14:nvContentPartPr>
            <p14:xfrm>
              <a:off x="5024280" y="5384680"/>
              <a:ext cx="15120" cy="540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6DD39118-C5B1-4EDD-B664-A98DFE269F4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006640" y="5366680"/>
                <a:ext cx="507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4D30E3B-A5CD-45C6-82A9-574275CB4B5B}"/>
                  </a:ext>
                </a:extLst>
              </p14:cNvPr>
              <p14:cNvContentPartPr/>
              <p14:nvPr/>
            </p14:nvContentPartPr>
            <p14:xfrm>
              <a:off x="5028600" y="5181280"/>
              <a:ext cx="360" cy="43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4D30E3B-A5CD-45C6-82A9-574275CB4B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10960" y="5163640"/>
                <a:ext cx="36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61B95E2-40A7-42C6-BF3B-E736E3897DF0}"/>
                  </a:ext>
                </a:extLst>
              </p14:cNvPr>
              <p14:cNvContentPartPr/>
              <p14:nvPr/>
            </p14:nvContentPartPr>
            <p14:xfrm>
              <a:off x="5180520" y="5140600"/>
              <a:ext cx="1097280" cy="3549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61B95E2-40A7-42C6-BF3B-E736E3897DF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162880" y="5122942"/>
                <a:ext cx="1132920" cy="390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4FBCB86-C0F8-4DF2-A708-99178851B450}"/>
                  </a:ext>
                </a:extLst>
              </p14:cNvPr>
              <p14:cNvContentPartPr/>
              <p14:nvPr/>
            </p14:nvContentPartPr>
            <p14:xfrm>
              <a:off x="3891000" y="5130160"/>
              <a:ext cx="975600" cy="5659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4FBCB86-C0F8-4DF2-A708-99178851B45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873000" y="5112509"/>
                <a:ext cx="1011240" cy="601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AB5694E-BCCD-4864-B4B6-6E18A9E30A88}"/>
                  </a:ext>
                </a:extLst>
              </p14:cNvPr>
              <p14:cNvContentPartPr/>
              <p14:nvPr/>
            </p14:nvContentPartPr>
            <p14:xfrm>
              <a:off x="3301320" y="5305120"/>
              <a:ext cx="312120" cy="1306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AB5694E-BCCD-4864-B4B6-6E18A9E30A8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283680" y="5287120"/>
                <a:ext cx="3477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6FF1E9E-3D24-4209-ABC7-1DC2C0EAAEB9}"/>
                  </a:ext>
                </a:extLst>
              </p14:cNvPr>
              <p14:cNvContentPartPr/>
              <p14:nvPr/>
            </p14:nvContentPartPr>
            <p14:xfrm>
              <a:off x="2102160" y="5089480"/>
              <a:ext cx="974160" cy="3682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6FF1E9E-3D24-4209-ABC7-1DC2C0EAAEB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084160" y="5071840"/>
                <a:ext cx="100980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54BB5B2-80D1-4015-A858-D60B334B8223}"/>
                  </a:ext>
                </a:extLst>
              </p14:cNvPr>
              <p14:cNvContentPartPr/>
              <p14:nvPr/>
            </p14:nvContentPartPr>
            <p14:xfrm>
              <a:off x="6481920" y="5435080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54BB5B2-80D1-4015-A858-D60B334B82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63920" y="541744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52003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14:cNvPr>
              <p14:cNvContentPartPr/>
              <p14:nvPr/>
            </p14:nvContentPartPr>
            <p14:xfrm>
              <a:off x="5357280" y="651040"/>
              <a:ext cx="20952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9640" y="633400"/>
                <a:ext cx="245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14:cNvPr>
              <p14:cNvContentPartPr/>
              <p14:nvPr/>
            </p14:nvContentPartPr>
            <p14:xfrm>
              <a:off x="5656080" y="832480"/>
              <a:ext cx="74160" cy="15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8080" y="814840"/>
                <a:ext cx="109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14:cNvPr>
              <p14:cNvContentPartPr/>
              <p14:nvPr/>
            </p14:nvContentPartPr>
            <p14:xfrm>
              <a:off x="5711520" y="690640"/>
              <a:ext cx="187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93520" y="672640"/>
                <a:ext cx="54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14:cNvPr>
              <p14:cNvContentPartPr/>
              <p14:nvPr/>
            </p14:nvContentPartPr>
            <p14:xfrm>
              <a:off x="5827080" y="913840"/>
              <a:ext cx="57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9440" y="896200"/>
                <a:ext cx="4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14:cNvPr>
              <p14:cNvContentPartPr/>
              <p14:nvPr/>
            </p14:nvContentPartPr>
            <p14:xfrm>
              <a:off x="5952360" y="790360"/>
              <a:ext cx="216360" cy="18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4720" y="772360"/>
                <a:ext cx="252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14:cNvPr>
              <p14:cNvContentPartPr/>
              <p14:nvPr/>
            </p14:nvContentPartPr>
            <p14:xfrm>
              <a:off x="6280320" y="924280"/>
              <a:ext cx="190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2320" y="906640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14:cNvPr>
              <p14:cNvContentPartPr/>
              <p14:nvPr/>
            </p14:nvContentPartPr>
            <p14:xfrm>
              <a:off x="7436280" y="860200"/>
              <a:ext cx="15372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18640" y="842200"/>
                <a:ext cx="18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14:cNvPr>
              <p14:cNvContentPartPr/>
              <p14:nvPr/>
            </p14:nvContentPartPr>
            <p14:xfrm>
              <a:off x="8218920" y="720880"/>
              <a:ext cx="432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01280" y="7028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14:cNvPr>
              <p14:cNvContentPartPr/>
              <p14:nvPr/>
            </p14:nvContentPartPr>
            <p14:xfrm>
              <a:off x="367680" y="1106080"/>
              <a:ext cx="2193480" cy="67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40" y="1088440"/>
                <a:ext cx="22291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14:cNvPr>
              <p14:cNvContentPartPr/>
              <p14:nvPr/>
            </p14:nvContentPartPr>
            <p14:xfrm>
              <a:off x="8214600" y="822760"/>
              <a:ext cx="50256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6613" y="804760"/>
                <a:ext cx="538174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14:cNvPr>
              <p14:cNvContentPartPr/>
              <p14:nvPr/>
            </p14:nvContentPartPr>
            <p14:xfrm>
              <a:off x="7731480" y="680560"/>
              <a:ext cx="356760" cy="35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3498" y="662560"/>
                <a:ext cx="392364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14:cNvPr>
              <p14:cNvContentPartPr/>
              <p14:nvPr/>
            </p14:nvContentPartPr>
            <p14:xfrm>
              <a:off x="6593520" y="822400"/>
              <a:ext cx="74268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5529" y="804400"/>
                <a:ext cx="778303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14:cNvPr>
              <p14:cNvContentPartPr/>
              <p14:nvPr/>
            </p14:nvContentPartPr>
            <p14:xfrm>
              <a:off x="3250920" y="1122640"/>
              <a:ext cx="510840" cy="37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3280" y="1105000"/>
                <a:ext cx="546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14:cNvPr>
              <p14:cNvContentPartPr/>
              <p14:nvPr/>
            </p14:nvContentPartPr>
            <p14:xfrm>
              <a:off x="3535320" y="1251160"/>
              <a:ext cx="34524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7680" y="1233160"/>
                <a:ext cx="38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14:cNvPr>
              <p14:cNvContentPartPr/>
              <p14:nvPr/>
            </p14:nvContentPartPr>
            <p14:xfrm>
              <a:off x="4043280" y="1117960"/>
              <a:ext cx="1444680" cy="43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5640" y="1099960"/>
                <a:ext cx="14803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14:cNvPr>
              <p14:cNvContentPartPr/>
              <p14:nvPr/>
            </p14:nvContentPartPr>
            <p14:xfrm>
              <a:off x="426360" y="1888360"/>
              <a:ext cx="2570040" cy="258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8720" y="1870363"/>
                <a:ext cx="2605680" cy="2621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14:cNvPr>
              <p14:cNvContentPartPr/>
              <p14:nvPr/>
            </p14:nvContentPartPr>
            <p14:xfrm>
              <a:off x="370920" y="1868920"/>
              <a:ext cx="735120" cy="199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2929" y="1851280"/>
                <a:ext cx="770743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380068C-6242-4040-83A0-EEF0EEA3994A}"/>
                  </a:ext>
                </a:extLst>
              </p14:cNvPr>
              <p14:cNvContentPartPr/>
              <p14:nvPr/>
            </p14:nvContentPartPr>
            <p14:xfrm>
              <a:off x="2632800" y="1279960"/>
              <a:ext cx="5938560" cy="13122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380068C-6242-4040-83A0-EEF0EEA3994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614801" y="1262320"/>
                <a:ext cx="5974198" cy="13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3D5F2B6-B9BD-4188-AF8B-9E9ECC7C7902}"/>
                  </a:ext>
                </a:extLst>
              </p14:cNvPr>
              <p14:cNvContentPartPr/>
              <p14:nvPr/>
            </p14:nvContentPartPr>
            <p14:xfrm>
              <a:off x="3088200" y="2681440"/>
              <a:ext cx="5792760" cy="18421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3D5F2B6-B9BD-4188-AF8B-9E9ECC7C790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070559" y="2663440"/>
                <a:ext cx="5828402" cy="18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535D4C0-B645-4266-AA39-775B2D12A1B3}"/>
                  </a:ext>
                </a:extLst>
              </p14:cNvPr>
              <p14:cNvContentPartPr/>
              <p14:nvPr/>
            </p14:nvContentPartPr>
            <p14:xfrm>
              <a:off x="6359520" y="4094440"/>
              <a:ext cx="222120" cy="282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535D4C0-B645-4266-AA39-775B2D12A1B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341851" y="4076440"/>
                <a:ext cx="257818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924491A-E356-46C2-933D-6727F654C70C}"/>
                  </a:ext>
                </a:extLst>
              </p14:cNvPr>
              <p14:cNvContentPartPr/>
              <p14:nvPr/>
            </p14:nvContentPartPr>
            <p14:xfrm>
              <a:off x="5658960" y="3949360"/>
              <a:ext cx="587160" cy="478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924491A-E356-46C2-933D-6727F654C70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640960" y="3931707"/>
                <a:ext cx="622800" cy="513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073381-FF10-4F3A-B38B-AF23EC088792}"/>
                  </a:ext>
                </a:extLst>
              </p14:cNvPr>
              <p14:cNvContentPartPr/>
              <p14:nvPr/>
            </p14:nvContentPartPr>
            <p14:xfrm>
              <a:off x="6837240" y="4144840"/>
              <a:ext cx="1511640" cy="238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073381-FF10-4F3A-B38B-AF23EC08879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19600" y="4127200"/>
                <a:ext cx="154728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E063A2A-C9ED-4F07-84C3-5E5BD1269C60}"/>
                  </a:ext>
                </a:extLst>
              </p14:cNvPr>
              <p14:cNvContentPartPr/>
              <p14:nvPr/>
            </p14:nvContentPartPr>
            <p14:xfrm>
              <a:off x="466320" y="4591960"/>
              <a:ext cx="619920" cy="397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E063A2A-C9ED-4F07-84C3-5E5BD1269C6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48670" y="4574320"/>
                <a:ext cx="655581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17B02D7-4E02-4D0B-8BA1-0C5571362BDA}"/>
                  </a:ext>
                </a:extLst>
              </p14:cNvPr>
              <p14:cNvContentPartPr/>
              <p14:nvPr/>
            </p14:nvContentPartPr>
            <p14:xfrm>
              <a:off x="1279560" y="4774840"/>
              <a:ext cx="160200" cy="16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17B02D7-4E02-4D0B-8BA1-0C5571362BD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261920" y="4756840"/>
                <a:ext cx="1958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B12BD35-C344-4CE9-A8A5-715448D43EC3}"/>
                  </a:ext>
                </a:extLst>
              </p14:cNvPr>
              <p14:cNvContentPartPr/>
              <p14:nvPr/>
            </p14:nvContentPartPr>
            <p14:xfrm>
              <a:off x="1269840" y="4855120"/>
              <a:ext cx="194760" cy="31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B12BD35-C344-4CE9-A8A5-715448D43EC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251840" y="4837480"/>
                <a:ext cx="2304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1D2C616-B1AB-4275-B450-22F8CF9D476C}"/>
                  </a:ext>
                </a:extLst>
              </p14:cNvPr>
              <p14:cNvContentPartPr/>
              <p14:nvPr/>
            </p14:nvContentPartPr>
            <p14:xfrm>
              <a:off x="1587720" y="4612480"/>
              <a:ext cx="302400" cy="3477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1D2C616-B1AB-4275-B450-22F8CF9D476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570080" y="4594499"/>
                <a:ext cx="338040" cy="38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E8CD0FE-C606-413B-9886-05D4CE658573}"/>
                  </a:ext>
                </a:extLst>
              </p14:cNvPr>
              <p14:cNvContentPartPr/>
              <p14:nvPr/>
            </p14:nvContentPartPr>
            <p14:xfrm>
              <a:off x="2327520" y="4642720"/>
              <a:ext cx="285480" cy="3362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E8CD0FE-C606-413B-9886-05D4CE65857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09880" y="4624720"/>
                <a:ext cx="3211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DF56210-B069-4DE3-B20C-1EE6B6E08B6F}"/>
                  </a:ext>
                </a:extLst>
              </p14:cNvPr>
              <p14:cNvContentPartPr/>
              <p14:nvPr/>
            </p14:nvContentPartPr>
            <p14:xfrm>
              <a:off x="2001360" y="4764760"/>
              <a:ext cx="187920" cy="1738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DF56210-B069-4DE3-B20C-1EE6B6E08B6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983360" y="4747120"/>
                <a:ext cx="2235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C6B33C3-D48C-41B9-9D91-7E16F15D1805}"/>
                  </a:ext>
                </a:extLst>
              </p14:cNvPr>
              <p14:cNvContentPartPr/>
              <p14:nvPr/>
            </p14:nvContentPartPr>
            <p14:xfrm>
              <a:off x="2710560" y="4906960"/>
              <a:ext cx="81360" cy="1494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C6B33C3-D48C-41B9-9D91-7E16F15D180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692560" y="4888960"/>
                <a:ext cx="1170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FCCF913-AEAD-4611-9F4B-3F1B7081AD97}"/>
                  </a:ext>
                </a:extLst>
              </p14:cNvPr>
              <p14:cNvContentPartPr/>
              <p14:nvPr/>
            </p14:nvContentPartPr>
            <p14:xfrm>
              <a:off x="3097200" y="4561720"/>
              <a:ext cx="1220760" cy="445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FCCF913-AEAD-4611-9F4B-3F1B7081AD9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079200" y="4543720"/>
                <a:ext cx="125640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618E832-2079-4D57-8ADB-AFCD462BA0BA}"/>
                  </a:ext>
                </a:extLst>
              </p14:cNvPr>
              <p14:cNvContentPartPr/>
              <p14:nvPr/>
            </p14:nvContentPartPr>
            <p14:xfrm>
              <a:off x="4643400" y="4591960"/>
              <a:ext cx="567360" cy="38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618E832-2079-4D57-8ADB-AFCD462BA0B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625411" y="4574304"/>
                <a:ext cx="602977" cy="422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67D3501-9DF2-4895-9430-59B2D2159156}"/>
                  </a:ext>
                </a:extLst>
              </p14:cNvPr>
              <p14:cNvContentPartPr/>
              <p14:nvPr/>
            </p14:nvContentPartPr>
            <p14:xfrm>
              <a:off x="5435400" y="4673320"/>
              <a:ext cx="213840" cy="20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67D3501-9DF2-4895-9430-59B2D215915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417400" y="4655680"/>
                <a:ext cx="2494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1B3CDD-325A-4AB4-A377-7A77D39F3F37}"/>
                  </a:ext>
                </a:extLst>
              </p14:cNvPr>
              <p14:cNvContentPartPr/>
              <p14:nvPr/>
            </p14:nvContentPartPr>
            <p14:xfrm>
              <a:off x="5435400" y="4764040"/>
              <a:ext cx="243720" cy="21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1B3CDD-325A-4AB4-A377-7A77D39F3F3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17400" y="4746400"/>
                <a:ext cx="279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5B5484B-0484-4DCB-9D56-54A6CFC85497}"/>
                  </a:ext>
                </a:extLst>
              </p14:cNvPr>
              <p14:cNvContentPartPr/>
              <p14:nvPr/>
            </p14:nvContentPartPr>
            <p14:xfrm>
              <a:off x="5486160" y="4851520"/>
              <a:ext cx="228240" cy="17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5B5484B-0484-4DCB-9D56-54A6CFC8549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468160" y="4833880"/>
                <a:ext cx="2638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1A502FC-E65E-4EF8-BF7A-2EF52FD1A737}"/>
                  </a:ext>
                </a:extLst>
              </p14:cNvPr>
              <p14:cNvContentPartPr/>
              <p14:nvPr/>
            </p14:nvContentPartPr>
            <p14:xfrm>
              <a:off x="7704840" y="4533640"/>
              <a:ext cx="279360" cy="6030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1A502FC-E65E-4EF8-BF7A-2EF52FD1A73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686840" y="4516000"/>
                <a:ext cx="31500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00B9CCC8-A6E5-48AB-ADE3-CC3BD7ED0F2B}"/>
                  </a:ext>
                </a:extLst>
              </p14:cNvPr>
              <p14:cNvContentPartPr/>
              <p14:nvPr/>
            </p14:nvContentPartPr>
            <p14:xfrm>
              <a:off x="6014280" y="4493680"/>
              <a:ext cx="1453680" cy="564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00B9CCC8-A6E5-48AB-ADE3-CC3BD7ED0F2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996636" y="4476040"/>
                <a:ext cx="1489329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1217A1B-E435-4E27-9522-943F908A9B29}"/>
                  </a:ext>
                </a:extLst>
              </p14:cNvPr>
              <p14:cNvContentPartPr/>
              <p14:nvPr/>
            </p14:nvContentPartPr>
            <p14:xfrm>
              <a:off x="593400" y="5201440"/>
              <a:ext cx="1254240" cy="4957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1217A1B-E435-4E27-9522-943F908A9B2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75405" y="5183440"/>
                <a:ext cx="128987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932F555-9636-4CAE-A993-6C3AD3882472}"/>
                  </a:ext>
                </a:extLst>
              </p14:cNvPr>
              <p14:cNvContentPartPr/>
              <p14:nvPr/>
            </p14:nvContentPartPr>
            <p14:xfrm>
              <a:off x="3281160" y="5221600"/>
              <a:ext cx="360" cy="16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932F555-9636-4CAE-A993-6C3AD388247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263160" y="5203960"/>
                <a:ext cx="3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6DD39118-C5B1-4EDD-B664-A98DFE269F40}"/>
                  </a:ext>
                </a:extLst>
              </p14:cNvPr>
              <p14:cNvContentPartPr/>
              <p14:nvPr/>
            </p14:nvContentPartPr>
            <p14:xfrm>
              <a:off x="5024280" y="5384680"/>
              <a:ext cx="15120" cy="540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6DD39118-C5B1-4EDD-B664-A98DFE269F4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006640" y="5366680"/>
                <a:ext cx="507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4D30E3B-A5CD-45C6-82A9-574275CB4B5B}"/>
                  </a:ext>
                </a:extLst>
              </p14:cNvPr>
              <p14:cNvContentPartPr/>
              <p14:nvPr/>
            </p14:nvContentPartPr>
            <p14:xfrm>
              <a:off x="5028600" y="5181280"/>
              <a:ext cx="360" cy="43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4D30E3B-A5CD-45C6-82A9-574275CB4B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10960" y="5163640"/>
                <a:ext cx="36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61B95E2-40A7-42C6-BF3B-E736E3897DF0}"/>
                  </a:ext>
                </a:extLst>
              </p14:cNvPr>
              <p14:cNvContentPartPr/>
              <p14:nvPr/>
            </p14:nvContentPartPr>
            <p14:xfrm>
              <a:off x="5180520" y="5140600"/>
              <a:ext cx="1097280" cy="3549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61B95E2-40A7-42C6-BF3B-E736E3897DF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162880" y="5122942"/>
                <a:ext cx="1132920" cy="390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4FBCB86-C0F8-4DF2-A708-99178851B450}"/>
                  </a:ext>
                </a:extLst>
              </p14:cNvPr>
              <p14:cNvContentPartPr/>
              <p14:nvPr/>
            </p14:nvContentPartPr>
            <p14:xfrm>
              <a:off x="3891000" y="5130160"/>
              <a:ext cx="975600" cy="5659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4FBCB86-C0F8-4DF2-A708-99178851B45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873000" y="5112509"/>
                <a:ext cx="1011240" cy="601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AB5694E-BCCD-4864-B4B6-6E18A9E30A88}"/>
                  </a:ext>
                </a:extLst>
              </p14:cNvPr>
              <p14:cNvContentPartPr/>
              <p14:nvPr/>
            </p14:nvContentPartPr>
            <p14:xfrm>
              <a:off x="3301320" y="5305120"/>
              <a:ext cx="312120" cy="1306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AB5694E-BCCD-4864-B4B6-6E18A9E30A8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283680" y="5287120"/>
                <a:ext cx="3477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6FF1E9E-3D24-4209-ABC7-1DC2C0EAAEB9}"/>
                  </a:ext>
                </a:extLst>
              </p14:cNvPr>
              <p14:cNvContentPartPr/>
              <p14:nvPr/>
            </p14:nvContentPartPr>
            <p14:xfrm>
              <a:off x="2102160" y="5089480"/>
              <a:ext cx="974160" cy="3682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6FF1E9E-3D24-4209-ABC7-1DC2C0EAAEB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084160" y="5071840"/>
                <a:ext cx="100980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54BB5B2-80D1-4015-A858-D60B334B8223}"/>
                  </a:ext>
                </a:extLst>
              </p14:cNvPr>
              <p14:cNvContentPartPr/>
              <p14:nvPr/>
            </p14:nvContentPartPr>
            <p14:xfrm>
              <a:off x="6481920" y="5435080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54BB5B2-80D1-4015-A858-D60B334B82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63920" y="54174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0E0BFC6-619C-415C-AF92-9E06527EC0DE}"/>
                  </a:ext>
                </a:extLst>
              </p14:cNvPr>
              <p14:cNvContentPartPr/>
              <p14:nvPr/>
            </p14:nvContentPartPr>
            <p14:xfrm>
              <a:off x="6745800" y="5165800"/>
              <a:ext cx="1631160" cy="322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0E0BFC6-619C-415C-AF92-9E06527EC0D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728160" y="5148160"/>
                <a:ext cx="16668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551E3598-48D7-4A05-9EB0-56A22499DCA1}"/>
                  </a:ext>
                </a:extLst>
              </p14:cNvPr>
              <p14:cNvContentPartPr/>
              <p14:nvPr/>
            </p14:nvContentPartPr>
            <p14:xfrm>
              <a:off x="7956120" y="5617960"/>
              <a:ext cx="831960" cy="3344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551E3598-48D7-4A05-9EB0-56A22499DCA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938128" y="5600320"/>
                <a:ext cx="867585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928C5B5-D2A2-48BD-A22F-B1FD5BBE4400}"/>
                  </a:ext>
                </a:extLst>
              </p14:cNvPr>
              <p14:cNvContentPartPr/>
              <p14:nvPr/>
            </p14:nvContentPartPr>
            <p14:xfrm>
              <a:off x="585120" y="5648560"/>
              <a:ext cx="1586160" cy="8496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928C5B5-D2A2-48BD-A22F-B1FD5BBE440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67480" y="5630920"/>
                <a:ext cx="1621800" cy="88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D56C7EBD-42E6-44E6-B095-EBAF31CB2438}"/>
                  </a:ext>
                </a:extLst>
              </p14:cNvPr>
              <p14:cNvContentPartPr/>
              <p14:nvPr/>
            </p14:nvContentPartPr>
            <p14:xfrm>
              <a:off x="2388720" y="5613280"/>
              <a:ext cx="5292000" cy="11228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D56C7EBD-42E6-44E6-B095-EBAF31CB243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71081" y="5595280"/>
                <a:ext cx="5327638" cy="115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09225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14:cNvPr>
              <p14:cNvContentPartPr/>
              <p14:nvPr/>
            </p14:nvContentPartPr>
            <p14:xfrm>
              <a:off x="5357280" y="651040"/>
              <a:ext cx="20952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9640" y="633400"/>
                <a:ext cx="245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14:cNvPr>
              <p14:cNvContentPartPr/>
              <p14:nvPr/>
            </p14:nvContentPartPr>
            <p14:xfrm>
              <a:off x="5656080" y="832480"/>
              <a:ext cx="74160" cy="15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8080" y="814840"/>
                <a:ext cx="109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14:cNvPr>
              <p14:cNvContentPartPr/>
              <p14:nvPr/>
            </p14:nvContentPartPr>
            <p14:xfrm>
              <a:off x="5711520" y="690640"/>
              <a:ext cx="187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93520" y="672640"/>
                <a:ext cx="54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14:cNvPr>
              <p14:cNvContentPartPr/>
              <p14:nvPr/>
            </p14:nvContentPartPr>
            <p14:xfrm>
              <a:off x="5827080" y="913840"/>
              <a:ext cx="57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9440" y="896200"/>
                <a:ext cx="4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14:cNvPr>
              <p14:cNvContentPartPr/>
              <p14:nvPr/>
            </p14:nvContentPartPr>
            <p14:xfrm>
              <a:off x="5952360" y="790360"/>
              <a:ext cx="216360" cy="18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4720" y="772360"/>
                <a:ext cx="252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14:cNvPr>
              <p14:cNvContentPartPr/>
              <p14:nvPr/>
            </p14:nvContentPartPr>
            <p14:xfrm>
              <a:off x="6280320" y="924280"/>
              <a:ext cx="190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2320" y="906640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14:cNvPr>
              <p14:cNvContentPartPr/>
              <p14:nvPr/>
            </p14:nvContentPartPr>
            <p14:xfrm>
              <a:off x="7436280" y="860200"/>
              <a:ext cx="15372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18640" y="842200"/>
                <a:ext cx="18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14:cNvPr>
              <p14:cNvContentPartPr/>
              <p14:nvPr/>
            </p14:nvContentPartPr>
            <p14:xfrm>
              <a:off x="8218920" y="720880"/>
              <a:ext cx="432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01280" y="7028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14:cNvPr>
              <p14:cNvContentPartPr/>
              <p14:nvPr/>
            </p14:nvContentPartPr>
            <p14:xfrm>
              <a:off x="367680" y="1106080"/>
              <a:ext cx="2193480" cy="67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40" y="1088440"/>
                <a:ext cx="22291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14:cNvPr>
              <p14:cNvContentPartPr/>
              <p14:nvPr/>
            </p14:nvContentPartPr>
            <p14:xfrm>
              <a:off x="8214600" y="822760"/>
              <a:ext cx="50256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6613" y="804760"/>
                <a:ext cx="538174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14:cNvPr>
              <p14:cNvContentPartPr/>
              <p14:nvPr/>
            </p14:nvContentPartPr>
            <p14:xfrm>
              <a:off x="7731480" y="680560"/>
              <a:ext cx="356760" cy="35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3498" y="662560"/>
                <a:ext cx="392364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14:cNvPr>
              <p14:cNvContentPartPr/>
              <p14:nvPr/>
            </p14:nvContentPartPr>
            <p14:xfrm>
              <a:off x="6593520" y="822400"/>
              <a:ext cx="74268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5529" y="804400"/>
                <a:ext cx="778303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14:cNvPr>
              <p14:cNvContentPartPr/>
              <p14:nvPr/>
            </p14:nvContentPartPr>
            <p14:xfrm>
              <a:off x="3250920" y="1122640"/>
              <a:ext cx="510840" cy="37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3280" y="1105000"/>
                <a:ext cx="546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14:cNvPr>
              <p14:cNvContentPartPr/>
              <p14:nvPr/>
            </p14:nvContentPartPr>
            <p14:xfrm>
              <a:off x="3535320" y="1251160"/>
              <a:ext cx="34524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7680" y="1233160"/>
                <a:ext cx="38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14:cNvPr>
              <p14:cNvContentPartPr/>
              <p14:nvPr/>
            </p14:nvContentPartPr>
            <p14:xfrm>
              <a:off x="4043280" y="1117960"/>
              <a:ext cx="1444680" cy="43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5640" y="1099960"/>
                <a:ext cx="14803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14:cNvPr>
              <p14:cNvContentPartPr/>
              <p14:nvPr/>
            </p14:nvContentPartPr>
            <p14:xfrm>
              <a:off x="426360" y="1888360"/>
              <a:ext cx="2570040" cy="258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8720" y="1870363"/>
                <a:ext cx="2605680" cy="2621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14:cNvPr>
              <p14:cNvContentPartPr/>
              <p14:nvPr/>
            </p14:nvContentPartPr>
            <p14:xfrm>
              <a:off x="370920" y="1868920"/>
              <a:ext cx="735120" cy="199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2929" y="1851280"/>
                <a:ext cx="770743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14:cNvPr>
              <p14:cNvContentPartPr/>
              <p14:nvPr/>
            </p14:nvContentPartPr>
            <p14:xfrm>
              <a:off x="4311120" y="3243400"/>
              <a:ext cx="594720" cy="39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93120" y="3225760"/>
                <a:ext cx="6303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14:cNvPr>
              <p14:cNvContentPartPr/>
              <p14:nvPr/>
            </p14:nvContentPartPr>
            <p14:xfrm>
              <a:off x="5130840" y="1716640"/>
              <a:ext cx="119880" cy="261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13200" y="1698640"/>
                <a:ext cx="1555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14:cNvPr>
              <p14:cNvContentPartPr/>
              <p14:nvPr/>
            </p14:nvContentPartPr>
            <p14:xfrm>
              <a:off x="4886760" y="1757320"/>
              <a:ext cx="132480" cy="253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68760" y="1739320"/>
                <a:ext cx="1681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14:cNvPr>
              <p14:cNvContentPartPr/>
              <p14:nvPr/>
            </p14:nvContentPartPr>
            <p14:xfrm>
              <a:off x="4400400" y="1927960"/>
              <a:ext cx="377280" cy="1207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82400" y="1909965"/>
                <a:ext cx="412920" cy="12434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81587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14:cNvPr>
              <p14:cNvContentPartPr/>
              <p14:nvPr/>
            </p14:nvContentPartPr>
            <p14:xfrm>
              <a:off x="5357280" y="651040"/>
              <a:ext cx="20952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9640" y="633400"/>
                <a:ext cx="245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14:cNvPr>
              <p14:cNvContentPartPr/>
              <p14:nvPr/>
            </p14:nvContentPartPr>
            <p14:xfrm>
              <a:off x="5656080" y="832480"/>
              <a:ext cx="74160" cy="15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8080" y="814840"/>
                <a:ext cx="109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14:cNvPr>
              <p14:cNvContentPartPr/>
              <p14:nvPr/>
            </p14:nvContentPartPr>
            <p14:xfrm>
              <a:off x="5711520" y="690640"/>
              <a:ext cx="187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93520" y="672640"/>
                <a:ext cx="54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14:cNvPr>
              <p14:cNvContentPartPr/>
              <p14:nvPr/>
            </p14:nvContentPartPr>
            <p14:xfrm>
              <a:off x="5827080" y="913840"/>
              <a:ext cx="57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9440" y="896200"/>
                <a:ext cx="4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14:cNvPr>
              <p14:cNvContentPartPr/>
              <p14:nvPr/>
            </p14:nvContentPartPr>
            <p14:xfrm>
              <a:off x="5952360" y="790360"/>
              <a:ext cx="216360" cy="18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4720" y="772360"/>
                <a:ext cx="252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14:cNvPr>
              <p14:cNvContentPartPr/>
              <p14:nvPr/>
            </p14:nvContentPartPr>
            <p14:xfrm>
              <a:off x="6280320" y="924280"/>
              <a:ext cx="190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2320" y="906640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14:cNvPr>
              <p14:cNvContentPartPr/>
              <p14:nvPr/>
            </p14:nvContentPartPr>
            <p14:xfrm>
              <a:off x="7436280" y="860200"/>
              <a:ext cx="15372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18640" y="842200"/>
                <a:ext cx="18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14:cNvPr>
              <p14:cNvContentPartPr/>
              <p14:nvPr/>
            </p14:nvContentPartPr>
            <p14:xfrm>
              <a:off x="8218920" y="720880"/>
              <a:ext cx="432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01280" y="7028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14:cNvPr>
              <p14:cNvContentPartPr/>
              <p14:nvPr/>
            </p14:nvContentPartPr>
            <p14:xfrm>
              <a:off x="367680" y="1106080"/>
              <a:ext cx="2193480" cy="67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40" y="1088440"/>
                <a:ext cx="22291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14:cNvPr>
              <p14:cNvContentPartPr/>
              <p14:nvPr/>
            </p14:nvContentPartPr>
            <p14:xfrm>
              <a:off x="8214600" y="822760"/>
              <a:ext cx="50256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6613" y="804760"/>
                <a:ext cx="538174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14:cNvPr>
              <p14:cNvContentPartPr/>
              <p14:nvPr/>
            </p14:nvContentPartPr>
            <p14:xfrm>
              <a:off x="7731480" y="680560"/>
              <a:ext cx="356760" cy="35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3498" y="662560"/>
                <a:ext cx="392364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14:cNvPr>
              <p14:cNvContentPartPr/>
              <p14:nvPr/>
            </p14:nvContentPartPr>
            <p14:xfrm>
              <a:off x="6593520" y="822400"/>
              <a:ext cx="74268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5529" y="804400"/>
                <a:ext cx="778303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14:cNvPr>
              <p14:cNvContentPartPr/>
              <p14:nvPr/>
            </p14:nvContentPartPr>
            <p14:xfrm>
              <a:off x="3250920" y="1122640"/>
              <a:ext cx="510840" cy="37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3280" y="1105000"/>
                <a:ext cx="546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14:cNvPr>
              <p14:cNvContentPartPr/>
              <p14:nvPr/>
            </p14:nvContentPartPr>
            <p14:xfrm>
              <a:off x="3535320" y="1251160"/>
              <a:ext cx="34524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7680" y="1233160"/>
                <a:ext cx="38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14:cNvPr>
              <p14:cNvContentPartPr/>
              <p14:nvPr/>
            </p14:nvContentPartPr>
            <p14:xfrm>
              <a:off x="4043280" y="1117960"/>
              <a:ext cx="1444680" cy="43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5640" y="1099960"/>
                <a:ext cx="14803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14:cNvPr>
              <p14:cNvContentPartPr/>
              <p14:nvPr/>
            </p14:nvContentPartPr>
            <p14:xfrm>
              <a:off x="426360" y="1888360"/>
              <a:ext cx="2570040" cy="258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8720" y="1870363"/>
                <a:ext cx="2605680" cy="2621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14:cNvPr>
              <p14:cNvContentPartPr/>
              <p14:nvPr/>
            </p14:nvContentPartPr>
            <p14:xfrm>
              <a:off x="370920" y="1868920"/>
              <a:ext cx="735120" cy="199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2929" y="1851280"/>
                <a:ext cx="770743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14:cNvPr>
              <p14:cNvContentPartPr/>
              <p14:nvPr/>
            </p14:nvContentPartPr>
            <p14:xfrm>
              <a:off x="4311120" y="3243400"/>
              <a:ext cx="594720" cy="39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93120" y="3225760"/>
                <a:ext cx="6303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14:cNvPr>
              <p14:cNvContentPartPr/>
              <p14:nvPr/>
            </p14:nvContentPartPr>
            <p14:xfrm>
              <a:off x="5130840" y="1716640"/>
              <a:ext cx="119880" cy="261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13200" y="1698640"/>
                <a:ext cx="1555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14:cNvPr>
              <p14:cNvContentPartPr/>
              <p14:nvPr/>
            </p14:nvContentPartPr>
            <p14:xfrm>
              <a:off x="4886760" y="1757320"/>
              <a:ext cx="132480" cy="253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68760" y="1739320"/>
                <a:ext cx="1681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14:cNvPr>
              <p14:cNvContentPartPr/>
              <p14:nvPr/>
            </p14:nvContentPartPr>
            <p14:xfrm>
              <a:off x="4400400" y="1927960"/>
              <a:ext cx="377280" cy="1207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82400" y="1909965"/>
                <a:ext cx="412920" cy="124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7AEDDE7-9D9E-43E3-94CE-BB41DEA2E2F3}"/>
                  </a:ext>
                </a:extLst>
              </p14:cNvPr>
              <p14:cNvContentPartPr/>
              <p14:nvPr/>
            </p14:nvContentPartPr>
            <p14:xfrm>
              <a:off x="3919440" y="3801760"/>
              <a:ext cx="694080" cy="384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7AEDDE7-9D9E-43E3-94CE-BB41DEA2E2F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901431" y="3783760"/>
                <a:ext cx="729738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40A2B3-53A7-4F1A-855B-EAC1CD296FAE}"/>
                  </a:ext>
                </a:extLst>
              </p14:cNvPr>
              <p14:cNvContentPartPr/>
              <p14:nvPr/>
            </p14:nvContentPartPr>
            <p14:xfrm>
              <a:off x="5214360" y="3838120"/>
              <a:ext cx="773640" cy="365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40A2B3-53A7-4F1A-855B-EAC1CD296FA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196720" y="3820480"/>
                <a:ext cx="80928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DECCB18-A888-4DA5-9852-B5BB99E33A6B}"/>
                  </a:ext>
                </a:extLst>
              </p14:cNvPr>
              <p14:cNvContentPartPr/>
              <p14:nvPr/>
            </p14:nvContentPartPr>
            <p14:xfrm>
              <a:off x="6187080" y="3880960"/>
              <a:ext cx="1027800" cy="204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DECCB18-A888-4DA5-9852-B5BB99E33A6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169434" y="3862960"/>
                <a:ext cx="1063452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F342F38-5916-4C27-BC32-99AFB336B331}"/>
                  </a:ext>
                </a:extLst>
              </p14:cNvPr>
              <p14:cNvContentPartPr/>
              <p14:nvPr/>
            </p14:nvContentPartPr>
            <p14:xfrm>
              <a:off x="7589280" y="3769000"/>
              <a:ext cx="439920" cy="2880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F342F38-5916-4C27-BC32-99AFB336B33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71280" y="3751360"/>
                <a:ext cx="475560" cy="32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18993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14:cNvPr>
              <p14:cNvContentPartPr/>
              <p14:nvPr/>
            </p14:nvContentPartPr>
            <p14:xfrm>
              <a:off x="5357280" y="651040"/>
              <a:ext cx="20952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9640" y="633400"/>
                <a:ext cx="245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14:cNvPr>
              <p14:cNvContentPartPr/>
              <p14:nvPr/>
            </p14:nvContentPartPr>
            <p14:xfrm>
              <a:off x="5656080" y="832480"/>
              <a:ext cx="74160" cy="15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8080" y="814840"/>
                <a:ext cx="109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14:cNvPr>
              <p14:cNvContentPartPr/>
              <p14:nvPr/>
            </p14:nvContentPartPr>
            <p14:xfrm>
              <a:off x="5711520" y="690640"/>
              <a:ext cx="187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93520" y="672640"/>
                <a:ext cx="54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14:cNvPr>
              <p14:cNvContentPartPr/>
              <p14:nvPr/>
            </p14:nvContentPartPr>
            <p14:xfrm>
              <a:off x="5827080" y="913840"/>
              <a:ext cx="57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9440" y="896200"/>
                <a:ext cx="4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14:cNvPr>
              <p14:cNvContentPartPr/>
              <p14:nvPr/>
            </p14:nvContentPartPr>
            <p14:xfrm>
              <a:off x="5952360" y="790360"/>
              <a:ext cx="216360" cy="18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4720" y="772360"/>
                <a:ext cx="252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14:cNvPr>
              <p14:cNvContentPartPr/>
              <p14:nvPr/>
            </p14:nvContentPartPr>
            <p14:xfrm>
              <a:off x="6280320" y="924280"/>
              <a:ext cx="190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2320" y="906640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14:cNvPr>
              <p14:cNvContentPartPr/>
              <p14:nvPr/>
            </p14:nvContentPartPr>
            <p14:xfrm>
              <a:off x="7436280" y="860200"/>
              <a:ext cx="15372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18640" y="842200"/>
                <a:ext cx="18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14:cNvPr>
              <p14:cNvContentPartPr/>
              <p14:nvPr/>
            </p14:nvContentPartPr>
            <p14:xfrm>
              <a:off x="8218920" y="720880"/>
              <a:ext cx="432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01280" y="7028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14:cNvPr>
              <p14:cNvContentPartPr/>
              <p14:nvPr/>
            </p14:nvContentPartPr>
            <p14:xfrm>
              <a:off x="367680" y="1106080"/>
              <a:ext cx="2193480" cy="67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40" y="1088440"/>
                <a:ext cx="22291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14:cNvPr>
              <p14:cNvContentPartPr/>
              <p14:nvPr/>
            </p14:nvContentPartPr>
            <p14:xfrm>
              <a:off x="8214600" y="822760"/>
              <a:ext cx="50256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6613" y="804760"/>
                <a:ext cx="538174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14:cNvPr>
              <p14:cNvContentPartPr/>
              <p14:nvPr/>
            </p14:nvContentPartPr>
            <p14:xfrm>
              <a:off x="7731480" y="680560"/>
              <a:ext cx="356760" cy="35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3498" y="662560"/>
                <a:ext cx="392364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14:cNvPr>
              <p14:cNvContentPartPr/>
              <p14:nvPr/>
            </p14:nvContentPartPr>
            <p14:xfrm>
              <a:off x="6593520" y="822400"/>
              <a:ext cx="74268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5529" y="804400"/>
                <a:ext cx="778303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14:cNvPr>
              <p14:cNvContentPartPr/>
              <p14:nvPr/>
            </p14:nvContentPartPr>
            <p14:xfrm>
              <a:off x="3250920" y="1122640"/>
              <a:ext cx="510840" cy="37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3280" y="1105000"/>
                <a:ext cx="546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14:cNvPr>
              <p14:cNvContentPartPr/>
              <p14:nvPr/>
            </p14:nvContentPartPr>
            <p14:xfrm>
              <a:off x="3535320" y="1251160"/>
              <a:ext cx="34524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7680" y="1233160"/>
                <a:ext cx="38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14:cNvPr>
              <p14:cNvContentPartPr/>
              <p14:nvPr/>
            </p14:nvContentPartPr>
            <p14:xfrm>
              <a:off x="4043280" y="1117960"/>
              <a:ext cx="1444680" cy="43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5640" y="1099960"/>
                <a:ext cx="14803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14:cNvPr>
              <p14:cNvContentPartPr/>
              <p14:nvPr/>
            </p14:nvContentPartPr>
            <p14:xfrm>
              <a:off x="426360" y="1888360"/>
              <a:ext cx="2570040" cy="258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8720" y="1870363"/>
                <a:ext cx="2605680" cy="2621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14:cNvPr>
              <p14:cNvContentPartPr/>
              <p14:nvPr/>
            </p14:nvContentPartPr>
            <p14:xfrm>
              <a:off x="370920" y="1868920"/>
              <a:ext cx="735120" cy="199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2929" y="1851280"/>
                <a:ext cx="770743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14:cNvPr>
              <p14:cNvContentPartPr/>
              <p14:nvPr/>
            </p14:nvContentPartPr>
            <p14:xfrm>
              <a:off x="4311120" y="3243400"/>
              <a:ext cx="594720" cy="39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93120" y="3225760"/>
                <a:ext cx="6303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14:cNvPr>
              <p14:cNvContentPartPr/>
              <p14:nvPr/>
            </p14:nvContentPartPr>
            <p14:xfrm>
              <a:off x="5130840" y="1716640"/>
              <a:ext cx="119880" cy="261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13200" y="1698640"/>
                <a:ext cx="1555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14:cNvPr>
              <p14:cNvContentPartPr/>
              <p14:nvPr/>
            </p14:nvContentPartPr>
            <p14:xfrm>
              <a:off x="4886760" y="1757320"/>
              <a:ext cx="132480" cy="253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68760" y="1739320"/>
                <a:ext cx="1681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14:cNvPr>
              <p14:cNvContentPartPr/>
              <p14:nvPr/>
            </p14:nvContentPartPr>
            <p14:xfrm>
              <a:off x="4400400" y="1927960"/>
              <a:ext cx="377280" cy="1207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82400" y="1909965"/>
                <a:ext cx="412920" cy="124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7AEDDE7-9D9E-43E3-94CE-BB41DEA2E2F3}"/>
                  </a:ext>
                </a:extLst>
              </p14:cNvPr>
              <p14:cNvContentPartPr/>
              <p14:nvPr/>
            </p14:nvContentPartPr>
            <p14:xfrm>
              <a:off x="3919440" y="3801760"/>
              <a:ext cx="694080" cy="384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7AEDDE7-9D9E-43E3-94CE-BB41DEA2E2F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901431" y="3783760"/>
                <a:ext cx="729738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40A2B3-53A7-4F1A-855B-EAC1CD296FAE}"/>
                  </a:ext>
                </a:extLst>
              </p14:cNvPr>
              <p14:cNvContentPartPr/>
              <p14:nvPr/>
            </p14:nvContentPartPr>
            <p14:xfrm>
              <a:off x="5214360" y="3838120"/>
              <a:ext cx="773640" cy="365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40A2B3-53A7-4F1A-855B-EAC1CD296FA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196720" y="3820480"/>
                <a:ext cx="80928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DECCB18-A888-4DA5-9852-B5BB99E33A6B}"/>
                  </a:ext>
                </a:extLst>
              </p14:cNvPr>
              <p14:cNvContentPartPr/>
              <p14:nvPr/>
            </p14:nvContentPartPr>
            <p14:xfrm>
              <a:off x="6187080" y="3880960"/>
              <a:ext cx="1027800" cy="204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DECCB18-A888-4DA5-9852-B5BB99E33A6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169434" y="3862960"/>
                <a:ext cx="1063452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F342F38-5916-4C27-BC32-99AFB336B331}"/>
                  </a:ext>
                </a:extLst>
              </p14:cNvPr>
              <p14:cNvContentPartPr/>
              <p14:nvPr/>
            </p14:nvContentPartPr>
            <p14:xfrm>
              <a:off x="7589280" y="3769000"/>
              <a:ext cx="439920" cy="2880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F342F38-5916-4C27-BC32-99AFB336B33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71280" y="3751360"/>
                <a:ext cx="47556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C57459B-58C9-47CF-AE63-B75D0CB8CBEE}"/>
                  </a:ext>
                </a:extLst>
              </p14:cNvPr>
              <p14:cNvContentPartPr/>
              <p14:nvPr/>
            </p14:nvContentPartPr>
            <p14:xfrm>
              <a:off x="3606240" y="4715440"/>
              <a:ext cx="239040" cy="29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C57459B-58C9-47CF-AE63-B75D0CB8CBE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88600" y="4697800"/>
                <a:ext cx="2746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C57E5F2-DD33-4C1A-BF85-7E1F8173C001}"/>
                  </a:ext>
                </a:extLst>
              </p14:cNvPr>
              <p14:cNvContentPartPr/>
              <p14:nvPr/>
            </p14:nvContentPartPr>
            <p14:xfrm>
              <a:off x="4023120" y="4541200"/>
              <a:ext cx="132480" cy="304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C57E5F2-DD33-4C1A-BF85-7E1F8173C00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005120" y="4523560"/>
                <a:ext cx="16812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2B7F6C-51D2-484F-A50D-8282653DD6CA}"/>
                  </a:ext>
                </a:extLst>
              </p14:cNvPr>
              <p14:cNvContentPartPr/>
              <p14:nvPr/>
            </p14:nvContentPartPr>
            <p14:xfrm>
              <a:off x="4266480" y="4599520"/>
              <a:ext cx="106560" cy="263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2B7F6C-51D2-484F-A50D-8282653DD6C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248840" y="4581880"/>
                <a:ext cx="1422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D459D84-8815-464C-9129-FE17E05410D1}"/>
                  </a:ext>
                </a:extLst>
              </p14:cNvPr>
              <p14:cNvContentPartPr/>
              <p14:nvPr/>
            </p14:nvContentPartPr>
            <p14:xfrm>
              <a:off x="4561320" y="4499440"/>
              <a:ext cx="2005920" cy="489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D459D84-8815-464C-9129-FE17E05410D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543680" y="4481800"/>
                <a:ext cx="2041560" cy="52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41573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14:cNvPr>
              <p14:cNvContentPartPr/>
              <p14:nvPr/>
            </p14:nvContentPartPr>
            <p14:xfrm>
              <a:off x="5357280" y="651040"/>
              <a:ext cx="20952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9640" y="633400"/>
                <a:ext cx="245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14:cNvPr>
              <p14:cNvContentPartPr/>
              <p14:nvPr/>
            </p14:nvContentPartPr>
            <p14:xfrm>
              <a:off x="5656080" y="832480"/>
              <a:ext cx="74160" cy="15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8080" y="814840"/>
                <a:ext cx="109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14:cNvPr>
              <p14:cNvContentPartPr/>
              <p14:nvPr/>
            </p14:nvContentPartPr>
            <p14:xfrm>
              <a:off x="5711520" y="690640"/>
              <a:ext cx="187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93520" y="672640"/>
                <a:ext cx="54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14:cNvPr>
              <p14:cNvContentPartPr/>
              <p14:nvPr/>
            </p14:nvContentPartPr>
            <p14:xfrm>
              <a:off x="5827080" y="913840"/>
              <a:ext cx="57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9440" y="896200"/>
                <a:ext cx="4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14:cNvPr>
              <p14:cNvContentPartPr/>
              <p14:nvPr/>
            </p14:nvContentPartPr>
            <p14:xfrm>
              <a:off x="5952360" y="790360"/>
              <a:ext cx="216360" cy="18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4720" y="772360"/>
                <a:ext cx="252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14:cNvPr>
              <p14:cNvContentPartPr/>
              <p14:nvPr/>
            </p14:nvContentPartPr>
            <p14:xfrm>
              <a:off x="6280320" y="924280"/>
              <a:ext cx="190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2320" y="906640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14:cNvPr>
              <p14:cNvContentPartPr/>
              <p14:nvPr/>
            </p14:nvContentPartPr>
            <p14:xfrm>
              <a:off x="7436280" y="860200"/>
              <a:ext cx="15372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18640" y="842200"/>
                <a:ext cx="18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14:cNvPr>
              <p14:cNvContentPartPr/>
              <p14:nvPr/>
            </p14:nvContentPartPr>
            <p14:xfrm>
              <a:off x="8218920" y="720880"/>
              <a:ext cx="432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01280" y="7028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14:cNvPr>
              <p14:cNvContentPartPr/>
              <p14:nvPr/>
            </p14:nvContentPartPr>
            <p14:xfrm>
              <a:off x="367680" y="1106080"/>
              <a:ext cx="2193480" cy="67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40" y="1088440"/>
                <a:ext cx="22291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14:cNvPr>
              <p14:cNvContentPartPr/>
              <p14:nvPr/>
            </p14:nvContentPartPr>
            <p14:xfrm>
              <a:off x="8214600" y="822760"/>
              <a:ext cx="50256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6613" y="804760"/>
                <a:ext cx="538174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14:cNvPr>
              <p14:cNvContentPartPr/>
              <p14:nvPr/>
            </p14:nvContentPartPr>
            <p14:xfrm>
              <a:off x="7731480" y="680560"/>
              <a:ext cx="356760" cy="35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3498" y="662560"/>
                <a:ext cx="392364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14:cNvPr>
              <p14:cNvContentPartPr/>
              <p14:nvPr/>
            </p14:nvContentPartPr>
            <p14:xfrm>
              <a:off x="6593520" y="822400"/>
              <a:ext cx="74268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5529" y="804400"/>
                <a:ext cx="778303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14:cNvPr>
              <p14:cNvContentPartPr/>
              <p14:nvPr/>
            </p14:nvContentPartPr>
            <p14:xfrm>
              <a:off x="3250920" y="1122640"/>
              <a:ext cx="510840" cy="37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3280" y="1105000"/>
                <a:ext cx="546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14:cNvPr>
              <p14:cNvContentPartPr/>
              <p14:nvPr/>
            </p14:nvContentPartPr>
            <p14:xfrm>
              <a:off x="3535320" y="1251160"/>
              <a:ext cx="34524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7680" y="1233160"/>
                <a:ext cx="38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14:cNvPr>
              <p14:cNvContentPartPr/>
              <p14:nvPr/>
            </p14:nvContentPartPr>
            <p14:xfrm>
              <a:off x="4043280" y="1117960"/>
              <a:ext cx="1444680" cy="43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5640" y="1099960"/>
                <a:ext cx="14803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14:cNvPr>
              <p14:cNvContentPartPr/>
              <p14:nvPr/>
            </p14:nvContentPartPr>
            <p14:xfrm>
              <a:off x="426360" y="1888360"/>
              <a:ext cx="2570040" cy="258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8720" y="1870363"/>
                <a:ext cx="2605680" cy="2621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14:cNvPr>
              <p14:cNvContentPartPr/>
              <p14:nvPr/>
            </p14:nvContentPartPr>
            <p14:xfrm>
              <a:off x="370920" y="1868920"/>
              <a:ext cx="735120" cy="199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2929" y="1851280"/>
                <a:ext cx="770743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14:cNvPr>
              <p14:cNvContentPartPr/>
              <p14:nvPr/>
            </p14:nvContentPartPr>
            <p14:xfrm>
              <a:off x="4311120" y="3243400"/>
              <a:ext cx="594720" cy="39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93120" y="3225760"/>
                <a:ext cx="6303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14:cNvPr>
              <p14:cNvContentPartPr/>
              <p14:nvPr/>
            </p14:nvContentPartPr>
            <p14:xfrm>
              <a:off x="5130840" y="1716640"/>
              <a:ext cx="119880" cy="261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13200" y="1698640"/>
                <a:ext cx="1555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14:cNvPr>
              <p14:cNvContentPartPr/>
              <p14:nvPr/>
            </p14:nvContentPartPr>
            <p14:xfrm>
              <a:off x="4886760" y="1757320"/>
              <a:ext cx="132480" cy="253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68760" y="1739320"/>
                <a:ext cx="1681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14:cNvPr>
              <p14:cNvContentPartPr/>
              <p14:nvPr/>
            </p14:nvContentPartPr>
            <p14:xfrm>
              <a:off x="4400400" y="1927960"/>
              <a:ext cx="377280" cy="1207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82400" y="1909965"/>
                <a:ext cx="412920" cy="124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7AEDDE7-9D9E-43E3-94CE-BB41DEA2E2F3}"/>
                  </a:ext>
                </a:extLst>
              </p14:cNvPr>
              <p14:cNvContentPartPr/>
              <p14:nvPr/>
            </p14:nvContentPartPr>
            <p14:xfrm>
              <a:off x="3919440" y="3801760"/>
              <a:ext cx="694080" cy="384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7AEDDE7-9D9E-43E3-94CE-BB41DEA2E2F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901431" y="3783760"/>
                <a:ext cx="729738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40A2B3-53A7-4F1A-855B-EAC1CD296FAE}"/>
                  </a:ext>
                </a:extLst>
              </p14:cNvPr>
              <p14:cNvContentPartPr/>
              <p14:nvPr/>
            </p14:nvContentPartPr>
            <p14:xfrm>
              <a:off x="5214360" y="3838120"/>
              <a:ext cx="773640" cy="365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40A2B3-53A7-4F1A-855B-EAC1CD296FA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196720" y="3820480"/>
                <a:ext cx="80928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DECCB18-A888-4DA5-9852-B5BB99E33A6B}"/>
                  </a:ext>
                </a:extLst>
              </p14:cNvPr>
              <p14:cNvContentPartPr/>
              <p14:nvPr/>
            </p14:nvContentPartPr>
            <p14:xfrm>
              <a:off x="6187080" y="3880960"/>
              <a:ext cx="1027800" cy="204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DECCB18-A888-4DA5-9852-B5BB99E33A6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169434" y="3862960"/>
                <a:ext cx="1063452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F342F38-5916-4C27-BC32-99AFB336B331}"/>
                  </a:ext>
                </a:extLst>
              </p14:cNvPr>
              <p14:cNvContentPartPr/>
              <p14:nvPr/>
            </p14:nvContentPartPr>
            <p14:xfrm>
              <a:off x="7589280" y="3769000"/>
              <a:ext cx="439920" cy="2880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F342F38-5916-4C27-BC32-99AFB336B33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71280" y="3751360"/>
                <a:ext cx="47556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C57459B-58C9-47CF-AE63-B75D0CB8CBEE}"/>
                  </a:ext>
                </a:extLst>
              </p14:cNvPr>
              <p14:cNvContentPartPr/>
              <p14:nvPr/>
            </p14:nvContentPartPr>
            <p14:xfrm>
              <a:off x="3606240" y="4715440"/>
              <a:ext cx="239040" cy="29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C57459B-58C9-47CF-AE63-B75D0CB8CBE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88600" y="4697800"/>
                <a:ext cx="2746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C57E5F2-DD33-4C1A-BF85-7E1F8173C001}"/>
                  </a:ext>
                </a:extLst>
              </p14:cNvPr>
              <p14:cNvContentPartPr/>
              <p14:nvPr/>
            </p14:nvContentPartPr>
            <p14:xfrm>
              <a:off x="4023120" y="4541200"/>
              <a:ext cx="132480" cy="304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C57E5F2-DD33-4C1A-BF85-7E1F8173C00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005120" y="4523560"/>
                <a:ext cx="16812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2B7F6C-51D2-484F-A50D-8282653DD6CA}"/>
                  </a:ext>
                </a:extLst>
              </p14:cNvPr>
              <p14:cNvContentPartPr/>
              <p14:nvPr/>
            </p14:nvContentPartPr>
            <p14:xfrm>
              <a:off x="4266480" y="4599520"/>
              <a:ext cx="106560" cy="263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2B7F6C-51D2-484F-A50D-8282653DD6C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248840" y="4581880"/>
                <a:ext cx="1422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D459D84-8815-464C-9129-FE17E05410D1}"/>
                  </a:ext>
                </a:extLst>
              </p14:cNvPr>
              <p14:cNvContentPartPr/>
              <p14:nvPr/>
            </p14:nvContentPartPr>
            <p14:xfrm>
              <a:off x="4561320" y="4499440"/>
              <a:ext cx="2005920" cy="489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D459D84-8815-464C-9129-FE17E05410D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543680" y="4481800"/>
                <a:ext cx="204156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311DFD0-3612-4895-8A63-7A74ECAAD746}"/>
                  </a:ext>
                </a:extLst>
              </p14:cNvPr>
              <p14:cNvContentPartPr/>
              <p14:nvPr/>
            </p14:nvContentPartPr>
            <p14:xfrm>
              <a:off x="6908520" y="4490080"/>
              <a:ext cx="337320" cy="256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311DFD0-3612-4895-8A63-7A74ECAAD74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890520" y="4472440"/>
                <a:ext cx="37296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E87DD1C-854D-42A2-8E5A-3B7E195A11F5}"/>
                  </a:ext>
                </a:extLst>
              </p14:cNvPr>
              <p14:cNvContentPartPr/>
              <p14:nvPr/>
            </p14:nvContentPartPr>
            <p14:xfrm>
              <a:off x="7548240" y="4439680"/>
              <a:ext cx="1351440" cy="48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E87DD1C-854D-42A2-8E5A-3B7E195A11F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530240" y="4421680"/>
                <a:ext cx="1387080" cy="52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85285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14:cNvPr>
              <p14:cNvContentPartPr/>
              <p14:nvPr/>
            </p14:nvContentPartPr>
            <p14:xfrm>
              <a:off x="5357280" y="651040"/>
              <a:ext cx="20952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9640" y="633400"/>
                <a:ext cx="245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14:cNvPr>
              <p14:cNvContentPartPr/>
              <p14:nvPr/>
            </p14:nvContentPartPr>
            <p14:xfrm>
              <a:off x="5656080" y="832480"/>
              <a:ext cx="74160" cy="15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8080" y="814840"/>
                <a:ext cx="109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14:cNvPr>
              <p14:cNvContentPartPr/>
              <p14:nvPr/>
            </p14:nvContentPartPr>
            <p14:xfrm>
              <a:off x="5711520" y="690640"/>
              <a:ext cx="187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93520" y="672640"/>
                <a:ext cx="54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14:cNvPr>
              <p14:cNvContentPartPr/>
              <p14:nvPr/>
            </p14:nvContentPartPr>
            <p14:xfrm>
              <a:off x="5827080" y="913840"/>
              <a:ext cx="57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9440" y="896200"/>
                <a:ext cx="4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14:cNvPr>
              <p14:cNvContentPartPr/>
              <p14:nvPr/>
            </p14:nvContentPartPr>
            <p14:xfrm>
              <a:off x="5952360" y="790360"/>
              <a:ext cx="216360" cy="18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4720" y="772360"/>
                <a:ext cx="252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14:cNvPr>
              <p14:cNvContentPartPr/>
              <p14:nvPr/>
            </p14:nvContentPartPr>
            <p14:xfrm>
              <a:off x="6280320" y="924280"/>
              <a:ext cx="190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2320" y="906640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14:cNvPr>
              <p14:cNvContentPartPr/>
              <p14:nvPr/>
            </p14:nvContentPartPr>
            <p14:xfrm>
              <a:off x="7436280" y="860200"/>
              <a:ext cx="15372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18640" y="842200"/>
                <a:ext cx="18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14:cNvPr>
              <p14:cNvContentPartPr/>
              <p14:nvPr/>
            </p14:nvContentPartPr>
            <p14:xfrm>
              <a:off x="8218920" y="720880"/>
              <a:ext cx="432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01280" y="7028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14:cNvPr>
              <p14:cNvContentPartPr/>
              <p14:nvPr/>
            </p14:nvContentPartPr>
            <p14:xfrm>
              <a:off x="367680" y="1106080"/>
              <a:ext cx="2193480" cy="67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40" y="1088440"/>
                <a:ext cx="22291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14:cNvPr>
              <p14:cNvContentPartPr/>
              <p14:nvPr/>
            </p14:nvContentPartPr>
            <p14:xfrm>
              <a:off x="8214600" y="822760"/>
              <a:ext cx="50256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6613" y="804760"/>
                <a:ext cx="538174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14:cNvPr>
              <p14:cNvContentPartPr/>
              <p14:nvPr/>
            </p14:nvContentPartPr>
            <p14:xfrm>
              <a:off x="7731480" y="680560"/>
              <a:ext cx="356760" cy="35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3498" y="662560"/>
                <a:ext cx="392364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14:cNvPr>
              <p14:cNvContentPartPr/>
              <p14:nvPr/>
            </p14:nvContentPartPr>
            <p14:xfrm>
              <a:off x="6593520" y="822400"/>
              <a:ext cx="74268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5529" y="804400"/>
                <a:ext cx="778303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14:cNvPr>
              <p14:cNvContentPartPr/>
              <p14:nvPr/>
            </p14:nvContentPartPr>
            <p14:xfrm>
              <a:off x="3250920" y="1122640"/>
              <a:ext cx="510840" cy="37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3280" y="1105000"/>
                <a:ext cx="546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14:cNvPr>
              <p14:cNvContentPartPr/>
              <p14:nvPr/>
            </p14:nvContentPartPr>
            <p14:xfrm>
              <a:off x="3535320" y="1251160"/>
              <a:ext cx="34524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7680" y="1233160"/>
                <a:ext cx="38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14:cNvPr>
              <p14:cNvContentPartPr/>
              <p14:nvPr/>
            </p14:nvContentPartPr>
            <p14:xfrm>
              <a:off x="4043280" y="1117960"/>
              <a:ext cx="1444680" cy="43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5640" y="1099960"/>
                <a:ext cx="14803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14:cNvPr>
              <p14:cNvContentPartPr/>
              <p14:nvPr/>
            </p14:nvContentPartPr>
            <p14:xfrm>
              <a:off x="426360" y="1888360"/>
              <a:ext cx="2570040" cy="258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8720" y="1870363"/>
                <a:ext cx="2605680" cy="2621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14:cNvPr>
              <p14:cNvContentPartPr/>
              <p14:nvPr/>
            </p14:nvContentPartPr>
            <p14:xfrm>
              <a:off x="370920" y="1868920"/>
              <a:ext cx="735120" cy="199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2929" y="1851280"/>
                <a:ext cx="770743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14:cNvPr>
              <p14:cNvContentPartPr/>
              <p14:nvPr/>
            </p14:nvContentPartPr>
            <p14:xfrm>
              <a:off x="4311120" y="3243400"/>
              <a:ext cx="594720" cy="39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93120" y="3225760"/>
                <a:ext cx="6303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14:cNvPr>
              <p14:cNvContentPartPr/>
              <p14:nvPr/>
            </p14:nvContentPartPr>
            <p14:xfrm>
              <a:off x="5130840" y="1716640"/>
              <a:ext cx="119880" cy="261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13200" y="1698640"/>
                <a:ext cx="1555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14:cNvPr>
              <p14:cNvContentPartPr/>
              <p14:nvPr/>
            </p14:nvContentPartPr>
            <p14:xfrm>
              <a:off x="4886760" y="1757320"/>
              <a:ext cx="132480" cy="253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68760" y="1739320"/>
                <a:ext cx="1681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14:cNvPr>
              <p14:cNvContentPartPr/>
              <p14:nvPr/>
            </p14:nvContentPartPr>
            <p14:xfrm>
              <a:off x="4400400" y="1927960"/>
              <a:ext cx="377280" cy="1207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82400" y="1909965"/>
                <a:ext cx="412920" cy="124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7AEDDE7-9D9E-43E3-94CE-BB41DEA2E2F3}"/>
                  </a:ext>
                </a:extLst>
              </p14:cNvPr>
              <p14:cNvContentPartPr/>
              <p14:nvPr/>
            </p14:nvContentPartPr>
            <p14:xfrm>
              <a:off x="3919440" y="3801760"/>
              <a:ext cx="694080" cy="384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7AEDDE7-9D9E-43E3-94CE-BB41DEA2E2F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901431" y="3783760"/>
                <a:ext cx="729738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40A2B3-53A7-4F1A-855B-EAC1CD296FAE}"/>
                  </a:ext>
                </a:extLst>
              </p14:cNvPr>
              <p14:cNvContentPartPr/>
              <p14:nvPr/>
            </p14:nvContentPartPr>
            <p14:xfrm>
              <a:off x="5214360" y="3838120"/>
              <a:ext cx="773640" cy="365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40A2B3-53A7-4F1A-855B-EAC1CD296FA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196720" y="3820480"/>
                <a:ext cx="80928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DECCB18-A888-4DA5-9852-B5BB99E33A6B}"/>
                  </a:ext>
                </a:extLst>
              </p14:cNvPr>
              <p14:cNvContentPartPr/>
              <p14:nvPr/>
            </p14:nvContentPartPr>
            <p14:xfrm>
              <a:off x="6187080" y="3880960"/>
              <a:ext cx="1027800" cy="204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DECCB18-A888-4DA5-9852-B5BB99E33A6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169434" y="3862960"/>
                <a:ext cx="1063452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F342F38-5916-4C27-BC32-99AFB336B331}"/>
                  </a:ext>
                </a:extLst>
              </p14:cNvPr>
              <p14:cNvContentPartPr/>
              <p14:nvPr/>
            </p14:nvContentPartPr>
            <p14:xfrm>
              <a:off x="7589280" y="3769000"/>
              <a:ext cx="439920" cy="2880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F342F38-5916-4C27-BC32-99AFB336B33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71280" y="3751360"/>
                <a:ext cx="47556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C57459B-58C9-47CF-AE63-B75D0CB8CBEE}"/>
                  </a:ext>
                </a:extLst>
              </p14:cNvPr>
              <p14:cNvContentPartPr/>
              <p14:nvPr/>
            </p14:nvContentPartPr>
            <p14:xfrm>
              <a:off x="3606240" y="4715440"/>
              <a:ext cx="239040" cy="29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C57459B-58C9-47CF-AE63-B75D0CB8CBE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88600" y="4697800"/>
                <a:ext cx="2746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C57E5F2-DD33-4C1A-BF85-7E1F8173C001}"/>
                  </a:ext>
                </a:extLst>
              </p14:cNvPr>
              <p14:cNvContentPartPr/>
              <p14:nvPr/>
            </p14:nvContentPartPr>
            <p14:xfrm>
              <a:off x="4023120" y="4541200"/>
              <a:ext cx="132480" cy="304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C57E5F2-DD33-4C1A-BF85-7E1F8173C00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005120" y="4523560"/>
                <a:ext cx="16812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2B7F6C-51D2-484F-A50D-8282653DD6CA}"/>
                  </a:ext>
                </a:extLst>
              </p14:cNvPr>
              <p14:cNvContentPartPr/>
              <p14:nvPr/>
            </p14:nvContentPartPr>
            <p14:xfrm>
              <a:off x="4266480" y="4599520"/>
              <a:ext cx="106560" cy="263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2B7F6C-51D2-484F-A50D-8282653DD6C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248840" y="4581880"/>
                <a:ext cx="1422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D459D84-8815-464C-9129-FE17E05410D1}"/>
                  </a:ext>
                </a:extLst>
              </p14:cNvPr>
              <p14:cNvContentPartPr/>
              <p14:nvPr/>
            </p14:nvContentPartPr>
            <p14:xfrm>
              <a:off x="4561320" y="4499440"/>
              <a:ext cx="2005920" cy="489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D459D84-8815-464C-9129-FE17E05410D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543680" y="4481800"/>
                <a:ext cx="204156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311DFD0-3612-4895-8A63-7A74ECAAD746}"/>
                  </a:ext>
                </a:extLst>
              </p14:cNvPr>
              <p14:cNvContentPartPr/>
              <p14:nvPr/>
            </p14:nvContentPartPr>
            <p14:xfrm>
              <a:off x="6908520" y="4490080"/>
              <a:ext cx="337320" cy="256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311DFD0-3612-4895-8A63-7A74ECAAD74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890520" y="4472440"/>
                <a:ext cx="37296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E87DD1C-854D-42A2-8E5A-3B7E195A11F5}"/>
                  </a:ext>
                </a:extLst>
              </p14:cNvPr>
              <p14:cNvContentPartPr/>
              <p14:nvPr/>
            </p14:nvContentPartPr>
            <p14:xfrm>
              <a:off x="7548240" y="4439680"/>
              <a:ext cx="1351440" cy="48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E87DD1C-854D-42A2-8E5A-3B7E195A11F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530240" y="4421680"/>
                <a:ext cx="138708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459F1E1-6DE1-4989-8CF9-4F430488160A}"/>
                  </a:ext>
                </a:extLst>
              </p14:cNvPr>
              <p14:cNvContentPartPr/>
              <p14:nvPr/>
            </p14:nvContentPartPr>
            <p14:xfrm>
              <a:off x="832800" y="5191360"/>
              <a:ext cx="1078560" cy="370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459F1E1-6DE1-4989-8CF9-4F430488160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4800" y="5173720"/>
                <a:ext cx="111420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06A2C5E-8511-41F0-A75A-49448EC95768}"/>
                  </a:ext>
                </a:extLst>
              </p14:cNvPr>
              <p14:cNvContentPartPr/>
              <p14:nvPr/>
            </p14:nvContentPartPr>
            <p14:xfrm>
              <a:off x="2194680" y="5242120"/>
              <a:ext cx="1075680" cy="275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06A2C5E-8511-41F0-A75A-49448EC9576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177034" y="5224480"/>
                <a:ext cx="1111332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62F8F7F-D828-48A9-AF05-16E973865666}"/>
                  </a:ext>
                </a:extLst>
              </p14:cNvPr>
              <p14:cNvContentPartPr/>
              <p14:nvPr/>
            </p14:nvContentPartPr>
            <p14:xfrm>
              <a:off x="3555120" y="5248960"/>
              <a:ext cx="1271160" cy="446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62F8F7F-D828-48A9-AF05-16E97386566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537480" y="5231320"/>
                <a:ext cx="130680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F24EA8D-58E0-4DAD-9062-7B900CED09FC}"/>
                  </a:ext>
                </a:extLst>
              </p14:cNvPr>
              <p14:cNvContentPartPr/>
              <p14:nvPr/>
            </p14:nvContentPartPr>
            <p14:xfrm>
              <a:off x="5112480" y="5097040"/>
              <a:ext cx="868680" cy="5191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F24EA8D-58E0-4DAD-9062-7B900CED09F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094833" y="5079040"/>
                <a:ext cx="904335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9796BE5-212C-41F3-BFEF-B0F9472CA313}"/>
                  </a:ext>
                </a:extLst>
              </p14:cNvPr>
              <p14:cNvContentPartPr/>
              <p14:nvPr/>
            </p14:nvContentPartPr>
            <p14:xfrm>
              <a:off x="519960" y="5679160"/>
              <a:ext cx="190800" cy="3340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9796BE5-212C-41F3-BFEF-B0F9472CA31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2320" y="5661160"/>
                <a:ext cx="22644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779ACA6-E521-448F-920C-5A87FD332D5B}"/>
                  </a:ext>
                </a:extLst>
              </p14:cNvPr>
              <p14:cNvContentPartPr/>
              <p14:nvPr/>
            </p14:nvContentPartPr>
            <p14:xfrm>
              <a:off x="779160" y="5838640"/>
              <a:ext cx="215280" cy="3870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779ACA6-E521-448F-920C-5A87FD332D5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61160" y="5821000"/>
                <a:ext cx="25092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3593FDB-E87A-4696-BDDF-8F9DC8A685F5}"/>
                  </a:ext>
                </a:extLst>
              </p14:cNvPr>
              <p14:cNvContentPartPr/>
              <p14:nvPr/>
            </p14:nvContentPartPr>
            <p14:xfrm>
              <a:off x="1331400" y="5738560"/>
              <a:ext cx="297000" cy="327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3593FDB-E87A-4696-BDDF-8F9DC8A685F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313760" y="5720560"/>
                <a:ext cx="3326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7459CC7-A745-41AB-A1BE-ACF6842A9A2B}"/>
                  </a:ext>
                </a:extLst>
              </p14:cNvPr>
              <p14:cNvContentPartPr/>
              <p14:nvPr/>
            </p14:nvContentPartPr>
            <p14:xfrm>
              <a:off x="1729560" y="5882200"/>
              <a:ext cx="18000" cy="1231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7459CC7-A745-41AB-A1BE-ACF6842A9A2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711560" y="5864560"/>
                <a:ext cx="536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6D84395-0F8D-435D-8938-69F269D00831}"/>
                  </a:ext>
                </a:extLst>
              </p14:cNvPr>
              <p14:cNvContentPartPr/>
              <p14:nvPr/>
            </p14:nvContentPartPr>
            <p14:xfrm>
              <a:off x="1726680" y="5750080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6D84395-0F8D-435D-8938-69F269D008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09040" y="57324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2B809BD-D902-4E54-B0A0-A482CD1EE76F}"/>
                  </a:ext>
                </a:extLst>
              </p14:cNvPr>
              <p14:cNvContentPartPr/>
              <p14:nvPr/>
            </p14:nvContentPartPr>
            <p14:xfrm>
              <a:off x="1833600" y="5821000"/>
              <a:ext cx="96840" cy="2052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2B809BD-D902-4E54-B0A0-A482CD1EE76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815600" y="5803360"/>
                <a:ext cx="13248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C16BB793-647C-42F0-84B4-1AA9FE3A662C}"/>
                  </a:ext>
                </a:extLst>
              </p14:cNvPr>
              <p14:cNvContentPartPr/>
              <p14:nvPr/>
            </p14:nvContentPartPr>
            <p14:xfrm>
              <a:off x="2002440" y="5877160"/>
              <a:ext cx="200880" cy="2692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C16BB793-647C-42F0-84B4-1AA9FE3A662C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984800" y="5859520"/>
                <a:ext cx="2365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7849BD7-D9E4-4FEF-ADCD-AD387FB32B10}"/>
                  </a:ext>
                </a:extLst>
              </p14:cNvPr>
              <p14:cNvContentPartPr/>
              <p14:nvPr/>
            </p14:nvContentPartPr>
            <p14:xfrm>
              <a:off x="2271000" y="5740000"/>
              <a:ext cx="34920" cy="2512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7849BD7-D9E4-4FEF-ADCD-AD387FB32B1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253360" y="5722360"/>
                <a:ext cx="705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F3C125F-5F10-411C-8FAB-59F79AE64A03}"/>
                  </a:ext>
                </a:extLst>
              </p14:cNvPr>
              <p14:cNvContentPartPr/>
              <p14:nvPr/>
            </p14:nvContentPartPr>
            <p14:xfrm>
              <a:off x="2366040" y="5821000"/>
              <a:ext cx="247680" cy="1828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F3C125F-5F10-411C-8FAB-59F79AE64A0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348400" y="5803360"/>
                <a:ext cx="2833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EF7A4CA7-E52C-4942-A059-C50848D7ACF3}"/>
                  </a:ext>
                </a:extLst>
              </p14:cNvPr>
              <p14:cNvContentPartPr/>
              <p14:nvPr/>
            </p14:nvContentPartPr>
            <p14:xfrm>
              <a:off x="2662320" y="5824600"/>
              <a:ext cx="182160" cy="1933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EF7A4CA7-E52C-4942-A059-C50848D7ACF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644320" y="5806960"/>
                <a:ext cx="2178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297E53C-B5BC-4AB0-8C61-B40DD2DC968A}"/>
                  </a:ext>
                </a:extLst>
              </p14:cNvPr>
              <p14:cNvContentPartPr/>
              <p14:nvPr/>
            </p14:nvContentPartPr>
            <p14:xfrm>
              <a:off x="2979840" y="5740000"/>
              <a:ext cx="6840" cy="345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297E53C-B5BC-4AB0-8C61-B40DD2DC968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962200" y="5722360"/>
                <a:ext cx="424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4B035276-A0BA-47D2-AC2B-D5FDC57358CA}"/>
                  </a:ext>
                </a:extLst>
              </p14:cNvPr>
              <p14:cNvContentPartPr/>
              <p14:nvPr/>
            </p14:nvContentPartPr>
            <p14:xfrm>
              <a:off x="2986320" y="5849800"/>
              <a:ext cx="650520" cy="4197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4B035276-A0BA-47D2-AC2B-D5FDC57358CA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968320" y="5831800"/>
                <a:ext cx="6861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1A4FE65E-828C-466F-A294-F6E8AE3F3DA0}"/>
                  </a:ext>
                </a:extLst>
              </p14:cNvPr>
              <p14:cNvContentPartPr/>
              <p14:nvPr/>
            </p14:nvContentPartPr>
            <p14:xfrm>
              <a:off x="3864000" y="5859160"/>
              <a:ext cx="333360" cy="2188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1A4FE65E-828C-466F-A294-F6E8AE3F3DA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846000" y="5841160"/>
                <a:ext cx="3690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E7238288-3A31-40CD-A09A-7E593F783DA0}"/>
                  </a:ext>
                </a:extLst>
              </p14:cNvPr>
              <p14:cNvContentPartPr/>
              <p14:nvPr/>
            </p14:nvContentPartPr>
            <p14:xfrm>
              <a:off x="4306800" y="5851960"/>
              <a:ext cx="201240" cy="1648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E7238288-3A31-40CD-A09A-7E593F783DA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288800" y="5833960"/>
                <a:ext cx="2368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A541782-C5F5-4D62-84B0-D707459E0795}"/>
                  </a:ext>
                </a:extLst>
              </p14:cNvPr>
              <p14:cNvContentPartPr/>
              <p14:nvPr/>
            </p14:nvContentPartPr>
            <p14:xfrm>
              <a:off x="4606320" y="5841520"/>
              <a:ext cx="108000" cy="2109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A541782-C5F5-4D62-84B0-D707459E079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588680" y="5823520"/>
                <a:ext cx="1436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EDD32BC1-B2FC-4898-90A8-B58DDC4166C9}"/>
                  </a:ext>
                </a:extLst>
              </p14:cNvPr>
              <p14:cNvContentPartPr/>
              <p14:nvPr/>
            </p14:nvContentPartPr>
            <p14:xfrm>
              <a:off x="4837080" y="5821000"/>
              <a:ext cx="141480" cy="2149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EDD32BC1-B2FC-4898-90A8-B58DDC4166C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819080" y="5803360"/>
                <a:ext cx="1771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E7DE9BE-F9A1-42DB-B153-DFA9E8F376A8}"/>
                  </a:ext>
                </a:extLst>
              </p14:cNvPr>
              <p14:cNvContentPartPr/>
              <p14:nvPr/>
            </p14:nvContentPartPr>
            <p14:xfrm>
              <a:off x="5282760" y="5898760"/>
              <a:ext cx="253080" cy="1796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E7DE9BE-F9A1-42DB-B153-DFA9E8F376A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264760" y="5880760"/>
                <a:ext cx="2887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D34151A-E7DE-4A78-B70F-591A820E15A1}"/>
                  </a:ext>
                </a:extLst>
              </p14:cNvPr>
              <p14:cNvContentPartPr/>
              <p14:nvPr/>
            </p14:nvContentPartPr>
            <p14:xfrm>
              <a:off x="5577600" y="5903800"/>
              <a:ext cx="330480" cy="1310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D34151A-E7DE-4A78-B70F-591A820E15A1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559600" y="5886160"/>
                <a:ext cx="3661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8C55E69-5C63-4D38-8105-650B639C12BA}"/>
                  </a:ext>
                </a:extLst>
              </p14:cNvPr>
              <p14:cNvContentPartPr/>
              <p14:nvPr/>
            </p14:nvContentPartPr>
            <p14:xfrm>
              <a:off x="6224520" y="5059240"/>
              <a:ext cx="2480040" cy="10368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8C55E69-5C63-4D38-8105-650B639C12BA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206520" y="5041600"/>
                <a:ext cx="2515680" cy="10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A1E94BF-DFBB-41DA-B6B7-2617D2EBD383}"/>
                  </a:ext>
                </a:extLst>
              </p14:cNvPr>
              <p14:cNvContentPartPr/>
              <p14:nvPr/>
            </p14:nvContentPartPr>
            <p14:xfrm>
              <a:off x="782040" y="5566480"/>
              <a:ext cx="7941600" cy="1332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A1E94BF-DFBB-41DA-B6B7-2617D2EBD383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64400" y="5530840"/>
                <a:ext cx="79772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3B6519D8-BE09-4B17-9D88-CD29449AA7BE}"/>
                  </a:ext>
                </a:extLst>
              </p14:cNvPr>
              <p14:cNvContentPartPr/>
              <p14:nvPr/>
            </p14:nvContentPartPr>
            <p14:xfrm>
              <a:off x="579000" y="6105400"/>
              <a:ext cx="8225280" cy="655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3B6519D8-BE09-4B17-9D88-CD29449AA7BE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61000" y="6069760"/>
                <a:ext cx="8260920" cy="1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39458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14:cNvPr>
              <p14:cNvContentPartPr/>
              <p14:nvPr/>
            </p14:nvContentPartPr>
            <p14:xfrm>
              <a:off x="5357280" y="651040"/>
              <a:ext cx="20952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9640" y="633400"/>
                <a:ext cx="245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14:cNvPr>
              <p14:cNvContentPartPr/>
              <p14:nvPr/>
            </p14:nvContentPartPr>
            <p14:xfrm>
              <a:off x="5656080" y="832480"/>
              <a:ext cx="74160" cy="15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8080" y="814840"/>
                <a:ext cx="109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14:cNvPr>
              <p14:cNvContentPartPr/>
              <p14:nvPr/>
            </p14:nvContentPartPr>
            <p14:xfrm>
              <a:off x="5711520" y="690640"/>
              <a:ext cx="187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93520" y="672640"/>
                <a:ext cx="54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14:cNvPr>
              <p14:cNvContentPartPr/>
              <p14:nvPr/>
            </p14:nvContentPartPr>
            <p14:xfrm>
              <a:off x="5827080" y="913840"/>
              <a:ext cx="57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9440" y="896200"/>
                <a:ext cx="4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14:cNvPr>
              <p14:cNvContentPartPr/>
              <p14:nvPr/>
            </p14:nvContentPartPr>
            <p14:xfrm>
              <a:off x="5952360" y="790360"/>
              <a:ext cx="216360" cy="18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4720" y="772360"/>
                <a:ext cx="252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14:cNvPr>
              <p14:cNvContentPartPr/>
              <p14:nvPr/>
            </p14:nvContentPartPr>
            <p14:xfrm>
              <a:off x="6280320" y="924280"/>
              <a:ext cx="190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2320" y="906640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14:cNvPr>
              <p14:cNvContentPartPr/>
              <p14:nvPr/>
            </p14:nvContentPartPr>
            <p14:xfrm>
              <a:off x="7436280" y="860200"/>
              <a:ext cx="15372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18640" y="842200"/>
                <a:ext cx="18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14:cNvPr>
              <p14:cNvContentPartPr/>
              <p14:nvPr/>
            </p14:nvContentPartPr>
            <p14:xfrm>
              <a:off x="8218920" y="720880"/>
              <a:ext cx="432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01280" y="7028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14:cNvPr>
              <p14:cNvContentPartPr/>
              <p14:nvPr/>
            </p14:nvContentPartPr>
            <p14:xfrm>
              <a:off x="367680" y="1106080"/>
              <a:ext cx="2193480" cy="67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40" y="1088440"/>
                <a:ext cx="22291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14:cNvPr>
              <p14:cNvContentPartPr/>
              <p14:nvPr/>
            </p14:nvContentPartPr>
            <p14:xfrm>
              <a:off x="8214600" y="822760"/>
              <a:ext cx="50256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6613" y="804760"/>
                <a:ext cx="538174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14:cNvPr>
              <p14:cNvContentPartPr/>
              <p14:nvPr/>
            </p14:nvContentPartPr>
            <p14:xfrm>
              <a:off x="7731480" y="680560"/>
              <a:ext cx="356760" cy="35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3498" y="662560"/>
                <a:ext cx="392364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14:cNvPr>
              <p14:cNvContentPartPr/>
              <p14:nvPr/>
            </p14:nvContentPartPr>
            <p14:xfrm>
              <a:off x="6593520" y="822400"/>
              <a:ext cx="74268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5529" y="804400"/>
                <a:ext cx="778303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14:cNvPr>
              <p14:cNvContentPartPr/>
              <p14:nvPr/>
            </p14:nvContentPartPr>
            <p14:xfrm>
              <a:off x="3250920" y="1122640"/>
              <a:ext cx="510840" cy="37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3280" y="1105000"/>
                <a:ext cx="546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14:cNvPr>
              <p14:cNvContentPartPr/>
              <p14:nvPr/>
            </p14:nvContentPartPr>
            <p14:xfrm>
              <a:off x="3535320" y="1251160"/>
              <a:ext cx="34524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7680" y="1233160"/>
                <a:ext cx="38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14:cNvPr>
              <p14:cNvContentPartPr/>
              <p14:nvPr/>
            </p14:nvContentPartPr>
            <p14:xfrm>
              <a:off x="4043280" y="1117960"/>
              <a:ext cx="1444680" cy="43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5640" y="1099960"/>
                <a:ext cx="14803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14:cNvPr>
              <p14:cNvContentPartPr/>
              <p14:nvPr/>
            </p14:nvContentPartPr>
            <p14:xfrm>
              <a:off x="426360" y="1888360"/>
              <a:ext cx="2570040" cy="258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8720" y="1870363"/>
                <a:ext cx="2605680" cy="2621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14:cNvPr>
              <p14:cNvContentPartPr/>
              <p14:nvPr/>
            </p14:nvContentPartPr>
            <p14:xfrm>
              <a:off x="370920" y="1868920"/>
              <a:ext cx="735120" cy="199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2929" y="1851280"/>
                <a:ext cx="770743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14:cNvPr>
              <p14:cNvContentPartPr/>
              <p14:nvPr/>
            </p14:nvContentPartPr>
            <p14:xfrm>
              <a:off x="4311120" y="3243400"/>
              <a:ext cx="594720" cy="39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93120" y="3225760"/>
                <a:ext cx="6303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14:cNvPr>
              <p14:cNvContentPartPr/>
              <p14:nvPr/>
            </p14:nvContentPartPr>
            <p14:xfrm>
              <a:off x="5130840" y="1716640"/>
              <a:ext cx="119880" cy="261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13200" y="1698640"/>
                <a:ext cx="1555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14:cNvPr>
              <p14:cNvContentPartPr/>
              <p14:nvPr/>
            </p14:nvContentPartPr>
            <p14:xfrm>
              <a:off x="4886760" y="1757320"/>
              <a:ext cx="132480" cy="253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68760" y="1739320"/>
                <a:ext cx="1681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14:cNvPr>
              <p14:cNvContentPartPr/>
              <p14:nvPr/>
            </p14:nvContentPartPr>
            <p14:xfrm>
              <a:off x="4400400" y="1927960"/>
              <a:ext cx="377280" cy="1207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82400" y="1909965"/>
                <a:ext cx="412920" cy="124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45FEFB-9CD2-4342-B35C-26162A5551ED}"/>
                  </a:ext>
                </a:extLst>
              </p14:cNvPr>
              <p14:cNvContentPartPr/>
              <p14:nvPr/>
            </p14:nvContentPartPr>
            <p14:xfrm>
              <a:off x="5048400" y="1660480"/>
              <a:ext cx="102960" cy="37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D45FEFB-9CD2-4342-B35C-26162A5551E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030400" y="1642840"/>
                <a:ext cx="13860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0EAE2F4-B1E9-4F88-9D06-48C0CCC331E3}"/>
                  </a:ext>
                </a:extLst>
              </p14:cNvPr>
              <p14:cNvContentPartPr/>
              <p14:nvPr/>
            </p14:nvContentPartPr>
            <p14:xfrm>
              <a:off x="5364120" y="1612960"/>
              <a:ext cx="581040" cy="368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0EAE2F4-B1E9-4F88-9D06-48C0CCC331E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46120" y="1594960"/>
                <a:ext cx="61668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F000AB3-1388-48D3-B5E1-8A1975AFB574}"/>
                  </a:ext>
                </a:extLst>
              </p14:cNvPr>
              <p14:cNvContentPartPr/>
              <p14:nvPr/>
            </p14:nvContentPartPr>
            <p14:xfrm>
              <a:off x="4978200" y="2025880"/>
              <a:ext cx="932040" cy="137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F000AB3-1388-48D3-B5E1-8A1975AFB57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60200" y="1990240"/>
                <a:ext cx="967680" cy="20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0418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A78CB89-8666-47CA-8F2F-6E87665B0881}"/>
                  </a:ext>
                </a:extLst>
              </p14:cNvPr>
              <p14:cNvContentPartPr/>
              <p14:nvPr/>
            </p14:nvContentPartPr>
            <p14:xfrm>
              <a:off x="7577760" y="19600"/>
              <a:ext cx="1220400" cy="63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A78CB89-8666-47CA-8F2F-6E87665B08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9760" y="1600"/>
                <a:ext cx="125604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C306FB8-3FEE-4B69-8009-978D6457BCBB}"/>
                  </a:ext>
                </a:extLst>
              </p14:cNvPr>
              <p14:cNvContentPartPr/>
              <p14:nvPr/>
            </p14:nvContentPartPr>
            <p14:xfrm>
              <a:off x="497640" y="345040"/>
              <a:ext cx="18360" cy="264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C306FB8-3FEE-4B69-8009-978D6457BC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640" y="327040"/>
                <a:ext cx="540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5B0066D-9159-47AF-ACF9-3ACC07181273}"/>
                  </a:ext>
                </a:extLst>
              </p14:cNvPr>
              <p14:cNvContentPartPr/>
              <p14:nvPr/>
            </p14:nvContentPartPr>
            <p14:xfrm>
              <a:off x="304320" y="323800"/>
              <a:ext cx="303840" cy="7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5B0066D-9159-47AF-ACF9-3ACC071812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6680" y="305800"/>
                <a:ext cx="3394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550F20D-9A6B-4CBA-8421-1C7B564D0F32}"/>
                  </a:ext>
                </a:extLst>
              </p14:cNvPr>
              <p14:cNvContentPartPr/>
              <p14:nvPr/>
            </p14:nvContentPartPr>
            <p14:xfrm>
              <a:off x="693840" y="417760"/>
              <a:ext cx="138960" cy="163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550F20D-9A6B-4CBA-8421-1C7B564D0F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5840" y="399760"/>
                <a:ext cx="1746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2E83568-FDF6-4959-B80A-7F67AC58B474}"/>
                  </a:ext>
                </a:extLst>
              </p14:cNvPr>
              <p14:cNvContentPartPr/>
              <p14:nvPr/>
            </p14:nvContentPartPr>
            <p14:xfrm>
              <a:off x="881400" y="201040"/>
              <a:ext cx="241560" cy="347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2E83568-FDF6-4959-B80A-7F67AC58B4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3400" y="183400"/>
                <a:ext cx="27720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99C934D-2C6E-4B8F-BB25-9E8D4A79192D}"/>
                  </a:ext>
                </a:extLst>
              </p14:cNvPr>
              <p14:cNvContentPartPr/>
              <p14:nvPr/>
            </p14:nvContentPartPr>
            <p14:xfrm>
              <a:off x="1095600" y="390040"/>
              <a:ext cx="509400" cy="412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99C934D-2C6E-4B8F-BB25-9E8D4A7919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7960" y="372040"/>
                <a:ext cx="54504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03DA28-B165-4EF5-8477-20EC189AEE4F}"/>
                  </a:ext>
                </a:extLst>
              </p14:cNvPr>
              <p14:cNvContentPartPr/>
              <p14:nvPr/>
            </p14:nvContentPartPr>
            <p14:xfrm>
              <a:off x="426360" y="599920"/>
              <a:ext cx="1273680" cy="182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03DA28-B165-4EF5-8477-20EC189AEE4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8720" y="582280"/>
                <a:ext cx="13093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F41AE90-91D3-4D9A-8DD7-48FE6E9D109A}"/>
                  </a:ext>
                </a:extLst>
              </p14:cNvPr>
              <p14:cNvContentPartPr/>
              <p14:nvPr/>
            </p14:nvContentPartPr>
            <p14:xfrm>
              <a:off x="2082360" y="232360"/>
              <a:ext cx="620280" cy="425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F41AE90-91D3-4D9A-8DD7-48FE6E9D1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4360" y="214360"/>
                <a:ext cx="65592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5B3B0EB-5849-4442-9F76-C0C6EC1F5212}"/>
                  </a:ext>
                </a:extLst>
              </p14:cNvPr>
              <p14:cNvContentPartPr/>
              <p14:nvPr/>
            </p14:nvContentPartPr>
            <p14:xfrm>
              <a:off x="389640" y="1064320"/>
              <a:ext cx="2442600" cy="620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5B3B0EB-5849-4442-9F76-C0C6EC1F521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1640" y="1046690"/>
                <a:ext cx="2478240" cy="655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BE56957-0768-4A4F-8D05-8FD42D94D01E}"/>
                  </a:ext>
                </a:extLst>
              </p14:cNvPr>
              <p14:cNvContentPartPr/>
              <p14:nvPr/>
            </p14:nvContentPartPr>
            <p14:xfrm>
              <a:off x="3169200" y="903760"/>
              <a:ext cx="1807200" cy="907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BE56957-0768-4A4F-8D05-8FD42D94D01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51556" y="885760"/>
                <a:ext cx="1842847" cy="9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4E821C9-5FB3-4F6C-B287-449F51D5A2C8}"/>
                  </a:ext>
                </a:extLst>
              </p14:cNvPr>
              <p14:cNvContentPartPr/>
              <p14:nvPr/>
            </p14:nvContentPartPr>
            <p14:xfrm>
              <a:off x="5329560" y="829240"/>
              <a:ext cx="716760" cy="625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4E821C9-5FB3-4F6C-B287-449F51D5A2C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11560" y="811600"/>
                <a:ext cx="75240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D10527-D8F3-40ED-8D65-64B7F7704766}"/>
                  </a:ext>
                </a:extLst>
              </p14:cNvPr>
              <p14:cNvContentPartPr/>
              <p14:nvPr/>
            </p14:nvContentPartPr>
            <p14:xfrm>
              <a:off x="162120" y="1996360"/>
              <a:ext cx="1929960" cy="716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D10527-D8F3-40ED-8D65-64B7F770476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4480" y="1978369"/>
                <a:ext cx="1965600" cy="751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FA5ECB4-A971-444F-886E-3B22120D1F95}"/>
                  </a:ext>
                </a:extLst>
              </p14:cNvPr>
              <p14:cNvContentPartPr/>
              <p14:nvPr/>
            </p14:nvContentPartPr>
            <p14:xfrm>
              <a:off x="3372960" y="2244760"/>
              <a:ext cx="16704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FA5ECB4-A971-444F-886E-3B22120D1F9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4960" y="2226760"/>
                <a:ext cx="202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F9146D2-A313-4762-8E18-5A223F4698F8}"/>
                  </a:ext>
                </a:extLst>
              </p14:cNvPr>
              <p14:cNvContentPartPr/>
              <p14:nvPr/>
            </p14:nvContentPartPr>
            <p14:xfrm>
              <a:off x="2449200" y="2051800"/>
              <a:ext cx="749880" cy="385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F9146D2-A313-4762-8E18-5A223F4698F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31209" y="2034160"/>
                <a:ext cx="785503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6FF5B9D-E587-49AF-ADCD-CCF7BAAD91AA}"/>
                  </a:ext>
                </a:extLst>
              </p14:cNvPr>
              <p14:cNvContentPartPr/>
              <p14:nvPr/>
            </p14:nvContentPartPr>
            <p14:xfrm>
              <a:off x="4288800" y="2326480"/>
              <a:ext cx="8640" cy="43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6FF5B9D-E587-49AF-ADCD-CCF7BAAD91A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71160" y="2308480"/>
                <a:ext cx="442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DB3D148-60B1-44DE-9DD0-F1AEC127E753}"/>
                  </a:ext>
                </a:extLst>
              </p14:cNvPr>
              <p14:cNvContentPartPr/>
              <p14:nvPr/>
            </p14:nvContentPartPr>
            <p14:xfrm>
              <a:off x="4388520" y="1987000"/>
              <a:ext cx="313920" cy="320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DB3D148-60B1-44DE-9DD0-F1AEC127E7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70880" y="1969360"/>
                <a:ext cx="34956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894D125-E46B-4187-8915-86FB0059CF45}"/>
                  </a:ext>
                </a:extLst>
              </p14:cNvPr>
              <p14:cNvContentPartPr/>
              <p14:nvPr/>
            </p14:nvContentPartPr>
            <p14:xfrm>
              <a:off x="3729720" y="2001040"/>
              <a:ext cx="407160" cy="398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894D125-E46B-4187-8915-86FB0059CF4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12080" y="1983400"/>
                <a:ext cx="44280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522609B-7C06-495F-9422-316F134D9C1A}"/>
                  </a:ext>
                </a:extLst>
              </p14:cNvPr>
              <p14:cNvContentPartPr/>
              <p14:nvPr/>
            </p14:nvContentPartPr>
            <p14:xfrm>
              <a:off x="182640" y="2656600"/>
              <a:ext cx="4836600" cy="990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522609B-7C06-495F-9422-316F134D9C1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4640" y="2638600"/>
                <a:ext cx="4872240" cy="102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76683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14:cNvPr>
              <p14:cNvContentPartPr/>
              <p14:nvPr/>
            </p14:nvContentPartPr>
            <p14:xfrm>
              <a:off x="5357280" y="651040"/>
              <a:ext cx="20952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9640" y="633400"/>
                <a:ext cx="245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14:cNvPr>
              <p14:cNvContentPartPr/>
              <p14:nvPr/>
            </p14:nvContentPartPr>
            <p14:xfrm>
              <a:off x="5656080" y="832480"/>
              <a:ext cx="74160" cy="15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8080" y="814840"/>
                <a:ext cx="109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14:cNvPr>
              <p14:cNvContentPartPr/>
              <p14:nvPr/>
            </p14:nvContentPartPr>
            <p14:xfrm>
              <a:off x="5711520" y="690640"/>
              <a:ext cx="187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93520" y="672640"/>
                <a:ext cx="54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14:cNvPr>
              <p14:cNvContentPartPr/>
              <p14:nvPr/>
            </p14:nvContentPartPr>
            <p14:xfrm>
              <a:off x="5827080" y="913840"/>
              <a:ext cx="57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9440" y="896200"/>
                <a:ext cx="4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14:cNvPr>
              <p14:cNvContentPartPr/>
              <p14:nvPr/>
            </p14:nvContentPartPr>
            <p14:xfrm>
              <a:off x="5952360" y="790360"/>
              <a:ext cx="216360" cy="18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4720" y="772360"/>
                <a:ext cx="252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14:cNvPr>
              <p14:cNvContentPartPr/>
              <p14:nvPr/>
            </p14:nvContentPartPr>
            <p14:xfrm>
              <a:off x="6280320" y="924280"/>
              <a:ext cx="190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2320" y="906640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14:cNvPr>
              <p14:cNvContentPartPr/>
              <p14:nvPr/>
            </p14:nvContentPartPr>
            <p14:xfrm>
              <a:off x="7436280" y="860200"/>
              <a:ext cx="15372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18640" y="842200"/>
                <a:ext cx="18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14:cNvPr>
              <p14:cNvContentPartPr/>
              <p14:nvPr/>
            </p14:nvContentPartPr>
            <p14:xfrm>
              <a:off x="8218920" y="720880"/>
              <a:ext cx="432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01280" y="7028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14:cNvPr>
              <p14:cNvContentPartPr/>
              <p14:nvPr/>
            </p14:nvContentPartPr>
            <p14:xfrm>
              <a:off x="367680" y="1106080"/>
              <a:ext cx="2193480" cy="67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40" y="1088440"/>
                <a:ext cx="22291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14:cNvPr>
              <p14:cNvContentPartPr/>
              <p14:nvPr/>
            </p14:nvContentPartPr>
            <p14:xfrm>
              <a:off x="8214600" y="822760"/>
              <a:ext cx="50256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6613" y="804760"/>
                <a:ext cx="538174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14:cNvPr>
              <p14:cNvContentPartPr/>
              <p14:nvPr/>
            </p14:nvContentPartPr>
            <p14:xfrm>
              <a:off x="7731480" y="680560"/>
              <a:ext cx="356760" cy="35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3498" y="662560"/>
                <a:ext cx="392364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14:cNvPr>
              <p14:cNvContentPartPr/>
              <p14:nvPr/>
            </p14:nvContentPartPr>
            <p14:xfrm>
              <a:off x="6593520" y="822400"/>
              <a:ext cx="74268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5529" y="804400"/>
                <a:ext cx="778303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14:cNvPr>
              <p14:cNvContentPartPr/>
              <p14:nvPr/>
            </p14:nvContentPartPr>
            <p14:xfrm>
              <a:off x="3250920" y="1122640"/>
              <a:ext cx="510840" cy="37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3280" y="1105000"/>
                <a:ext cx="546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14:cNvPr>
              <p14:cNvContentPartPr/>
              <p14:nvPr/>
            </p14:nvContentPartPr>
            <p14:xfrm>
              <a:off x="3535320" y="1251160"/>
              <a:ext cx="34524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7680" y="1233160"/>
                <a:ext cx="38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14:cNvPr>
              <p14:cNvContentPartPr/>
              <p14:nvPr/>
            </p14:nvContentPartPr>
            <p14:xfrm>
              <a:off x="4043280" y="1117960"/>
              <a:ext cx="1444680" cy="43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5640" y="1099960"/>
                <a:ext cx="14803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14:cNvPr>
              <p14:cNvContentPartPr/>
              <p14:nvPr/>
            </p14:nvContentPartPr>
            <p14:xfrm>
              <a:off x="426360" y="1888360"/>
              <a:ext cx="2570040" cy="258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8720" y="1870363"/>
                <a:ext cx="2605680" cy="2621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14:cNvPr>
              <p14:cNvContentPartPr/>
              <p14:nvPr/>
            </p14:nvContentPartPr>
            <p14:xfrm>
              <a:off x="370920" y="1868920"/>
              <a:ext cx="735120" cy="199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2929" y="1851280"/>
                <a:ext cx="770743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14:cNvPr>
              <p14:cNvContentPartPr/>
              <p14:nvPr/>
            </p14:nvContentPartPr>
            <p14:xfrm>
              <a:off x="4311120" y="3243400"/>
              <a:ext cx="594720" cy="39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93120" y="3225760"/>
                <a:ext cx="6303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14:cNvPr>
              <p14:cNvContentPartPr/>
              <p14:nvPr/>
            </p14:nvContentPartPr>
            <p14:xfrm>
              <a:off x="5130840" y="1716640"/>
              <a:ext cx="119880" cy="261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13200" y="1698640"/>
                <a:ext cx="1555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14:cNvPr>
              <p14:cNvContentPartPr/>
              <p14:nvPr/>
            </p14:nvContentPartPr>
            <p14:xfrm>
              <a:off x="4886760" y="1757320"/>
              <a:ext cx="132480" cy="253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68760" y="1739320"/>
                <a:ext cx="1681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14:cNvPr>
              <p14:cNvContentPartPr/>
              <p14:nvPr/>
            </p14:nvContentPartPr>
            <p14:xfrm>
              <a:off x="4400400" y="1927960"/>
              <a:ext cx="377280" cy="1207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82400" y="1909965"/>
                <a:ext cx="412920" cy="124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45FEFB-9CD2-4342-B35C-26162A5551ED}"/>
                  </a:ext>
                </a:extLst>
              </p14:cNvPr>
              <p14:cNvContentPartPr/>
              <p14:nvPr/>
            </p14:nvContentPartPr>
            <p14:xfrm>
              <a:off x="5048400" y="1660480"/>
              <a:ext cx="102960" cy="37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D45FEFB-9CD2-4342-B35C-26162A5551E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030400" y="1642840"/>
                <a:ext cx="13860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0EAE2F4-B1E9-4F88-9D06-48C0CCC331E3}"/>
                  </a:ext>
                </a:extLst>
              </p14:cNvPr>
              <p14:cNvContentPartPr/>
              <p14:nvPr/>
            </p14:nvContentPartPr>
            <p14:xfrm>
              <a:off x="5364120" y="1612960"/>
              <a:ext cx="581040" cy="368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0EAE2F4-B1E9-4F88-9D06-48C0CCC331E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46120" y="1594960"/>
                <a:ext cx="61668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F000AB3-1388-48D3-B5E1-8A1975AFB574}"/>
                  </a:ext>
                </a:extLst>
              </p14:cNvPr>
              <p14:cNvContentPartPr/>
              <p14:nvPr/>
            </p14:nvContentPartPr>
            <p14:xfrm>
              <a:off x="4978200" y="2025880"/>
              <a:ext cx="932040" cy="137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F000AB3-1388-48D3-B5E1-8A1975AFB57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60200" y="1990240"/>
                <a:ext cx="9676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E7ABF-5139-4C92-8E86-5FBAF617C7EB}"/>
                  </a:ext>
                </a:extLst>
              </p14:cNvPr>
              <p14:cNvContentPartPr/>
              <p14:nvPr/>
            </p14:nvContentPartPr>
            <p14:xfrm>
              <a:off x="6496680" y="1665160"/>
              <a:ext cx="429480" cy="284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E7ABF-5139-4C92-8E86-5FBAF617C7E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78680" y="1647520"/>
                <a:ext cx="4651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9F15E68-751D-4067-AD91-7636FB6AD26B}"/>
                  </a:ext>
                </a:extLst>
              </p14:cNvPr>
              <p14:cNvContentPartPr/>
              <p14:nvPr/>
            </p14:nvContentPartPr>
            <p14:xfrm>
              <a:off x="7371120" y="1686400"/>
              <a:ext cx="22860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9F15E68-751D-4067-AD91-7636FB6AD26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353120" y="1668400"/>
                <a:ext cx="2642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14332E-21FC-47AC-B3E4-9A9E9724EEAD}"/>
                  </a:ext>
                </a:extLst>
              </p14:cNvPr>
              <p14:cNvContentPartPr/>
              <p14:nvPr/>
            </p14:nvContentPartPr>
            <p14:xfrm>
              <a:off x="7717800" y="1662640"/>
              <a:ext cx="1233720" cy="361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14332E-21FC-47AC-B3E4-9A9E9724EE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699800" y="1644982"/>
                <a:ext cx="1269360" cy="396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31C5CA9-CD1E-4D16-A0BE-E45755DDB4A9}"/>
                  </a:ext>
                </a:extLst>
              </p14:cNvPr>
              <p14:cNvContentPartPr/>
              <p14:nvPr/>
            </p14:nvContentPartPr>
            <p14:xfrm>
              <a:off x="5424960" y="2323240"/>
              <a:ext cx="310680" cy="286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31C5CA9-CD1E-4D16-A0BE-E45755DDB4A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407320" y="2305600"/>
                <a:ext cx="346320" cy="32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17804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14:cNvPr>
              <p14:cNvContentPartPr/>
              <p14:nvPr/>
            </p14:nvContentPartPr>
            <p14:xfrm>
              <a:off x="5357280" y="651040"/>
              <a:ext cx="20952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9640" y="633400"/>
                <a:ext cx="245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14:cNvPr>
              <p14:cNvContentPartPr/>
              <p14:nvPr/>
            </p14:nvContentPartPr>
            <p14:xfrm>
              <a:off x="5656080" y="832480"/>
              <a:ext cx="74160" cy="15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8080" y="814840"/>
                <a:ext cx="109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14:cNvPr>
              <p14:cNvContentPartPr/>
              <p14:nvPr/>
            </p14:nvContentPartPr>
            <p14:xfrm>
              <a:off x="5711520" y="690640"/>
              <a:ext cx="187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93520" y="672640"/>
                <a:ext cx="54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14:cNvPr>
              <p14:cNvContentPartPr/>
              <p14:nvPr/>
            </p14:nvContentPartPr>
            <p14:xfrm>
              <a:off x="5827080" y="913840"/>
              <a:ext cx="57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9440" y="896200"/>
                <a:ext cx="4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14:cNvPr>
              <p14:cNvContentPartPr/>
              <p14:nvPr/>
            </p14:nvContentPartPr>
            <p14:xfrm>
              <a:off x="5952360" y="790360"/>
              <a:ext cx="216360" cy="18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4720" y="772360"/>
                <a:ext cx="252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14:cNvPr>
              <p14:cNvContentPartPr/>
              <p14:nvPr/>
            </p14:nvContentPartPr>
            <p14:xfrm>
              <a:off x="6280320" y="924280"/>
              <a:ext cx="190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2320" y="906640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14:cNvPr>
              <p14:cNvContentPartPr/>
              <p14:nvPr/>
            </p14:nvContentPartPr>
            <p14:xfrm>
              <a:off x="7436280" y="860200"/>
              <a:ext cx="15372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18640" y="842200"/>
                <a:ext cx="18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14:cNvPr>
              <p14:cNvContentPartPr/>
              <p14:nvPr/>
            </p14:nvContentPartPr>
            <p14:xfrm>
              <a:off x="8218920" y="720880"/>
              <a:ext cx="432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01280" y="7028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14:cNvPr>
              <p14:cNvContentPartPr/>
              <p14:nvPr/>
            </p14:nvContentPartPr>
            <p14:xfrm>
              <a:off x="367680" y="1106080"/>
              <a:ext cx="2193480" cy="67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40" y="1088440"/>
                <a:ext cx="22291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14:cNvPr>
              <p14:cNvContentPartPr/>
              <p14:nvPr/>
            </p14:nvContentPartPr>
            <p14:xfrm>
              <a:off x="8214600" y="822760"/>
              <a:ext cx="50256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6613" y="804760"/>
                <a:ext cx="538174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14:cNvPr>
              <p14:cNvContentPartPr/>
              <p14:nvPr/>
            </p14:nvContentPartPr>
            <p14:xfrm>
              <a:off x="7731480" y="680560"/>
              <a:ext cx="356760" cy="35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3498" y="662560"/>
                <a:ext cx="392364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14:cNvPr>
              <p14:cNvContentPartPr/>
              <p14:nvPr/>
            </p14:nvContentPartPr>
            <p14:xfrm>
              <a:off x="6593520" y="822400"/>
              <a:ext cx="74268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5529" y="804400"/>
                <a:ext cx="778303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14:cNvPr>
              <p14:cNvContentPartPr/>
              <p14:nvPr/>
            </p14:nvContentPartPr>
            <p14:xfrm>
              <a:off x="3250920" y="1122640"/>
              <a:ext cx="510840" cy="37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3280" y="1105000"/>
                <a:ext cx="546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14:cNvPr>
              <p14:cNvContentPartPr/>
              <p14:nvPr/>
            </p14:nvContentPartPr>
            <p14:xfrm>
              <a:off x="3535320" y="1251160"/>
              <a:ext cx="34524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7680" y="1233160"/>
                <a:ext cx="38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14:cNvPr>
              <p14:cNvContentPartPr/>
              <p14:nvPr/>
            </p14:nvContentPartPr>
            <p14:xfrm>
              <a:off x="4043280" y="1117960"/>
              <a:ext cx="1444680" cy="43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5640" y="1099960"/>
                <a:ext cx="14803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14:cNvPr>
              <p14:cNvContentPartPr/>
              <p14:nvPr/>
            </p14:nvContentPartPr>
            <p14:xfrm>
              <a:off x="426360" y="1888360"/>
              <a:ext cx="2570040" cy="258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8720" y="1870363"/>
                <a:ext cx="2605680" cy="2621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14:cNvPr>
              <p14:cNvContentPartPr/>
              <p14:nvPr/>
            </p14:nvContentPartPr>
            <p14:xfrm>
              <a:off x="370920" y="1868920"/>
              <a:ext cx="735120" cy="199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2929" y="1851280"/>
                <a:ext cx="770743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14:cNvPr>
              <p14:cNvContentPartPr/>
              <p14:nvPr/>
            </p14:nvContentPartPr>
            <p14:xfrm>
              <a:off x="4311120" y="3243400"/>
              <a:ext cx="594720" cy="39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93120" y="3225760"/>
                <a:ext cx="6303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14:cNvPr>
              <p14:cNvContentPartPr/>
              <p14:nvPr/>
            </p14:nvContentPartPr>
            <p14:xfrm>
              <a:off x="5130840" y="1716640"/>
              <a:ext cx="119880" cy="261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13200" y="1698640"/>
                <a:ext cx="1555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14:cNvPr>
              <p14:cNvContentPartPr/>
              <p14:nvPr/>
            </p14:nvContentPartPr>
            <p14:xfrm>
              <a:off x="4886760" y="1757320"/>
              <a:ext cx="132480" cy="253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68760" y="1739320"/>
                <a:ext cx="1681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14:cNvPr>
              <p14:cNvContentPartPr/>
              <p14:nvPr/>
            </p14:nvContentPartPr>
            <p14:xfrm>
              <a:off x="4400400" y="1927960"/>
              <a:ext cx="377280" cy="1207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82400" y="1909965"/>
                <a:ext cx="412920" cy="124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45FEFB-9CD2-4342-B35C-26162A5551ED}"/>
                  </a:ext>
                </a:extLst>
              </p14:cNvPr>
              <p14:cNvContentPartPr/>
              <p14:nvPr/>
            </p14:nvContentPartPr>
            <p14:xfrm>
              <a:off x="5048400" y="1660480"/>
              <a:ext cx="102960" cy="37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D45FEFB-9CD2-4342-B35C-26162A5551E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030400" y="1642840"/>
                <a:ext cx="13860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0EAE2F4-B1E9-4F88-9D06-48C0CCC331E3}"/>
                  </a:ext>
                </a:extLst>
              </p14:cNvPr>
              <p14:cNvContentPartPr/>
              <p14:nvPr/>
            </p14:nvContentPartPr>
            <p14:xfrm>
              <a:off x="5364120" y="1612960"/>
              <a:ext cx="581040" cy="368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0EAE2F4-B1E9-4F88-9D06-48C0CCC331E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46120" y="1594960"/>
                <a:ext cx="61668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F000AB3-1388-48D3-B5E1-8A1975AFB574}"/>
                  </a:ext>
                </a:extLst>
              </p14:cNvPr>
              <p14:cNvContentPartPr/>
              <p14:nvPr/>
            </p14:nvContentPartPr>
            <p14:xfrm>
              <a:off x="4978200" y="2025880"/>
              <a:ext cx="932040" cy="137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F000AB3-1388-48D3-B5E1-8A1975AFB57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60200" y="1990240"/>
                <a:ext cx="9676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E7ABF-5139-4C92-8E86-5FBAF617C7EB}"/>
                  </a:ext>
                </a:extLst>
              </p14:cNvPr>
              <p14:cNvContentPartPr/>
              <p14:nvPr/>
            </p14:nvContentPartPr>
            <p14:xfrm>
              <a:off x="6496680" y="1665160"/>
              <a:ext cx="429480" cy="284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E7ABF-5139-4C92-8E86-5FBAF617C7E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78680" y="1647520"/>
                <a:ext cx="4651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9F15E68-751D-4067-AD91-7636FB6AD26B}"/>
                  </a:ext>
                </a:extLst>
              </p14:cNvPr>
              <p14:cNvContentPartPr/>
              <p14:nvPr/>
            </p14:nvContentPartPr>
            <p14:xfrm>
              <a:off x="7371120" y="1686400"/>
              <a:ext cx="22860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9F15E68-751D-4067-AD91-7636FB6AD26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353120" y="1668400"/>
                <a:ext cx="2642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14332E-21FC-47AC-B3E4-9A9E9724EEAD}"/>
                  </a:ext>
                </a:extLst>
              </p14:cNvPr>
              <p14:cNvContentPartPr/>
              <p14:nvPr/>
            </p14:nvContentPartPr>
            <p14:xfrm>
              <a:off x="7717800" y="1662640"/>
              <a:ext cx="1233720" cy="361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14332E-21FC-47AC-B3E4-9A9E9724EE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699800" y="1644982"/>
                <a:ext cx="1269360" cy="396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31C5CA9-CD1E-4D16-A0BE-E45755DDB4A9}"/>
                  </a:ext>
                </a:extLst>
              </p14:cNvPr>
              <p14:cNvContentPartPr/>
              <p14:nvPr/>
            </p14:nvContentPartPr>
            <p14:xfrm>
              <a:off x="5424960" y="2323240"/>
              <a:ext cx="310680" cy="286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31C5CA9-CD1E-4D16-A0BE-E45755DDB4A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407320" y="2305600"/>
                <a:ext cx="34632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199318-A022-47A7-8F0C-CE2F13D8FEA3}"/>
                  </a:ext>
                </a:extLst>
              </p14:cNvPr>
              <p14:cNvContentPartPr/>
              <p14:nvPr/>
            </p14:nvContentPartPr>
            <p14:xfrm>
              <a:off x="5963520" y="2468320"/>
              <a:ext cx="151560" cy="1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199318-A022-47A7-8F0C-CE2F13D8FEA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945520" y="245068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2022561-C43D-4F1D-A500-9A796E3BEDB6}"/>
                  </a:ext>
                </a:extLst>
              </p14:cNvPr>
              <p14:cNvContentPartPr/>
              <p14:nvPr/>
            </p14:nvContentPartPr>
            <p14:xfrm>
              <a:off x="6241440" y="2305960"/>
              <a:ext cx="27360" cy="257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2022561-C43D-4F1D-A500-9A796E3BEDB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223440" y="2288320"/>
                <a:ext cx="630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5801CC1-5F01-4756-B256-491A634F5138}"/>
                  </a:ext>
                </a:extLst>
              </p14:cNvPr>
              <p14:cNvContentPartPr/>
              <p14:nvPr/>
            </p14:nvContentPartPr>
            <p14:xfrm>
              <a:off x="6266280" y="2346640"/>
              <a:ext cx="134640" cy="20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5801CC1-5F01-4756-B256-491A634F513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248280" y="2329000"/>
                <a:ext cx="1702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D5E0227-20F9-42BC-9207-076DF3E6DAB1}"/>
                  </a:ext>
                </a:extLst>
              </p14:cNvPr>
              <p14:cNvContentPartPr/>
              <p14:nvPr/>
            </p14:nvContentPartPr>
            <p14:xfrm>
              <a:off x="6398760" y="2326480"/>
              <a:ext cx="144360" cy="25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D5E0227-20F9-42BC-9207-076DF3E6DAB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380760" y="2308480"/>
                <a:ext cx="1800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06A95A0-BFB4-440A-84C3-C802BCFDE78A}"/>
                  </a:ext>
                </a:extLst>
              </p14:cNvPr>
              <p14:cNvContentPartPr/>
              <p14:nvPr/>
            </p14:nvContentPartPr>
            <p14:xfrm>
              <a:off x="6644280" y="2452120"/>
              <a:ext cx="145800" cy="6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06A95A0-BFB4-440A-84C3-C802BCFDE78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26280" y="2434120"/>
                <a:ext cx="1814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A4B8888-EB6D-485A-BD4E-4D0888B6B9C6}"/>
                  </a:ext>
                </a:extLst>
              </p14:cNvPr>
              <p14:cNvContentPartPr/>
              <p14:nvPr/>
            </p14:nvContentPartPr>
            <p14:xfrm>
              <a:off x="6880080" y="2255200"/>
              <a:ext cx="982440" cy="478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A4B8888-EB6D-485A-BD4E-4D0888B6B9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862080" y="2237560"/>
                <a:ext cx="10180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2A10BD9-4BC6-4FB1-8402-6C4DA8110CA5}"/>
                  </a:ext>
                </a:extLst>
              </p14:cNvPr>
              <p14:cNvContentPartPr/>
              <p14:nvPr/>
            </p14:nvContentPartPr>
            <p14:xfrm>
              <a:off x="7995360" y="2291560"/>
              <a:ext cx="914400" cy="235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2A10BD9-4BC6-4FB1-8402-6C4DA8110CA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977720" y="2273920"/>
                <a:ext cx="950040" cy="27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02331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14:cNvPr>
              <p14:cNvContentPartPr/>
              <p14:nvPr/>
            </p14:nvContentPartPr>
            <p14:xfrm>
              <a:off x="5357280" y="651040"/>
              <a:ext cx="20952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9640" y="633400"/>
                <a:ext cx="245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14:cNvPr>
              <p14:cNvContentPartPr/>
              <p14:nvPr/>
            </p14:nvContentPartPr>
            <p14:xfrm>
              <a:off x="5656080" y="832480"/>
              <a:ext cx="74160" cy="15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8080" y="814840"/>
                <a:ext cx="109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14:cNvPr>
              <p14:cNvContentPartPr/>
              <p14:nvPr/>
            </p14:nvContentPartPr>
            <p14:xfrm>
              <a:off x="5711520" y="690640"/>
              <a:ext cx="187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93520" y="672640"/>
                <a:ext cx="54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14:cNvPr>
              <p14:cNvContentPartPr/>
              <p14:nvPr/>
            </p14:nvContentPartPr>
            <p14:xfrm>
              <a:off x="5827080" y="913840"/>
              <a:ext cx="57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9440" y="896200"/>
                <a:ext cx="4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14:cNvPr>
              <p14:cNvContentPartPr/>
              <p14:nvPr/>
            </p14:nvContentPartPr>
            <p14:xfrm>
              <a:off x="5952360" y="790360"/>
              <a:ext cx="216360" cy="18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4720" y="772360"/>
                <a:ext cx="252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14:cNvPr>
              <p14:cNvContentPartPr/>
              <p14:nvPr/>
            </p14:nvContentPartPr>
            <p14:xfrm>
              <a:off x="6280320" y="924280"/>
              <a:ext cx="190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2320" y="906640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14:cNvPr>
              <p14:cNvContentPartPr/>
              <p14:nvPr/>
            </p14:nvContentPartPr>
            <p14:xfrm>
              <a:off x="7436280" y="860200"/>
              <a:ext cx="15372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18640" y="842200"/>
                <a:ext cx="18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14:cNvPr>
              <p14:cNvContentPartPr/>
              <p14:nvPr/>
            </p14:nvContentPartPr>
            <p14:xfrm>
              <a:off x="8218920" y="720880"/>
              <a:ext cx="432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01280" y="7028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14:cNvPr>
              <p14:cNvContentPartPr/>
              <p14:nvPr/>
            </p14:nvContentPartPr>
            <p14:xfrm>
              <a:off x="367680" y="1106080"/>
              <a:ext cx="2193480" cy="67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40" y="1088440"/>
                <a:ext cx="22291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14:cNvPr>
              <p14:cNvContentPartPr/>
              <p14:nvPr/>
            </p14:nvContentPartPr>
            <p14:xfrm>
              <a:off x="8214600" y="822760"/>
              <a:ext cx="50256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6613" y="804760"/>
                <a:ext cx="538174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14:cNvPr>
              <p14:cNvContentPartPr/>
              <p14:nvPr/>
            </p14:nvContentPartPr>
            <p14:xfrm>
              <a:off x="7731480" y="680560"/>
              <a:ext cx="356760" cy="35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3498" y="662560"/>
                <a:ext cx="392364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14:cNvPr>
              <p14:cNvContentPartPr/>
              <p14:nvPr/>
            </p14:nvContentPartPr>
            <p14:xfrm>
              <a:off x="6593520" y="822400"/>
              <a:ext cx="74268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5529" y="804400"/>
                <a:ext cx="778303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14:cNvPr>
              <p14:cNvContentPartPr/>
              <p14:nvPr/>
            </p14:nvContentPartPr>
            <p14:xfrm>
              <a:off x="3250920" y="1122640"/>
              <a:ext cx="510840" cy="37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3280" y="1105000"/>
                <a:ext cx="546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14:cNvPr>
              <p14:cNvContentPartPr/>
              <p14:nvPr/>
            </p14:nvContentPartPr>
            <p14:xfrm>
              <a:off x="3535320" y="1251160"/>
              <a:ext cx="34524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7680" y="1233160"/>
                <a:ext cx="38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14:cNvPr>
              <p14:cNvContentPartPr/>
              <p14:nvPr/>
            </p14:nvContentPartPr>
            <p14:xfrm>
              <a:off x="4043280" y="1117960"/>
              <a:ext cx="1444680" cy="43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5640" y="1099960"/>
                <a:ext cx="14803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14:cNvPr>
              <p14:cNvContentPartPr/>
              <p14:nvPr/>
            </p14:nvContentPartPr>
            <p14:xfrm>
              <a:off x="426360" y="1888360"/>
              <a:ext cx="2570040" cy="258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8720" y="1870363"/>
                <a:ext cx="2605680" cy="2621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14:cNvPr>
              <p14:cNvContentPartPr/>
              <p14:nvPr/>
            </p14:nvContentPartPr>
            <p14:xfrm>
              <a:off x="370920" y="1868920"/>
              <a:ext cx="735120" cy="199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2929" y="1851280"/>
                <a:ext cx="770743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14:cNvPr>
              <p14:cNvContentPartPr/>
              <p14:nvPr/>
            </p14:nvContentPartPr>
            <p14:xfrm>
              <a:off x="4311120" y="3243400"/>
              <a:ext cx="594720" cy="39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93120" y="3225760"/>
                <a:ext cx="6303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14:cNvPr>
              <p14:cNvContentPartPr/>
              <p14:nvPr/>
            </p14:nvContentPartPr>
            <p14:xfrm>
              <a:off x="5130840" y="1716640"/>
              <a:ext cx="119880" cy="261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13200" y="1698640"/>
                <a:ext cx="1555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14:cNvPr>
              <p14:cNvContentPartPr/>
              <p14:nvPr/>
            </p14:nvContentPartPr>
            <p14:xfrm>
              <a:off x="4886760" y="1757320"/>
              <a:ext cx="132480" cy="253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68760" y="1739320"/>
                <a:ext cx="1681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14:cNvPr>
              <p14:cNvContentPartPr/>
              <p14:nvPr/>
            </p14:nvContentPartPr>
            <p14:xfrm>
              <a:off x="4400400" y="1927960"/>
              <a:ext cx="377280" cy="1207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82400" y="1909965"/>
                <a:ext cx="412920" cy="124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45FEFB-9CD2-4342-B35C-26162A5551ED}"/>
                  </a:ext>
                </a:extLst>
              </p14:cNvPr>
              <p14:cNvContentPartPr/>
              <p14:nvPr/>
            </p14:nvContentPartPr>
            <p14:xfrm>
              <a:off x="5048400" y="1660480"/>
              <a:ext cx="102960" cy="37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D45FEFB-9CD2-4342-B35C-26162A5551E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030400" y="1642840"/>
                <a:ext cx="13860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0EAE2F4-B1E9-4F88-9D06-48C0CCC331E3}"/>
                  </a:ext>
                </a:extLst>
              </p14:cNvPr>
              <p14:cNvContentPartPr/>
              <p14:nvPr/>
            </p14:nvContentPartPr>
            <p14:xfrm>
              <a:off x="5364120" y="1612960"/>
              <a:ext cx="581040" cy="368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0EAE2F4-B1E9-4F88-9D06-48C0CCC331E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46120" y="1594960"/>
                <a:ext cx="61668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F000AB3-1388-48D3-B5E1-8A1975AFB574}"/>
                  </a:ext>
                </a:extLst>
              </p14:cNvPr>
              <p14:cNvContentPartPr/>
              <p14:nvPr/>
            </p14:nvContentPartPr>
            <p14:xfrm>
              <a:off x="4978200" y="2025880"/>
              <a:ext cx="932040" cy="137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F000AB3-1388-48D3-B5E1-8A1975AFB57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60200" y="1990240"/>
                <a:ext cx="9676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E7ABF-5139-4C92-8E86-5FBAF617C7EB}"/>
                  </a:ext>
                </a:extLst>
              </p14:cNvPr>
              <p14:cNvContentPartPr/>
              <p14:nvPr/>
            </p14:nvContentPartPr>
            <p14:xfrm>
              <a:off x="6496680" y="1665160"/>
              <a:ext cx="429480" cy="284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E7ABF-5139-4C92-8E86-5FBAF617C7E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78680" y="1647520"/>
                <a:ext cx="4651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9F15E68-751D-4067-AD91-7636FB6AD26B}"/>
                  </a:ext>
                </a:extLst>
              </p14:cNvPr>
              <p14:cNvContentPartPr/>
              <p14:nvPr/>
            </p14:nvContentPartPr>
            <p14:xfrm>
              <a:off x="7371120" y="1686400"/>
              <a:ext cx="22860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9F15E68-751D-4067-AD91-7636FB6AD26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353120" y="1668400"/>
                <a:ext cx="2642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14332E-21FC-47AC-B3E4-9A9E9724EEAD}"/>
                  </a:ext>
                </a:extLst>
              </p14:cNvPr>
              <p14:cNvContentPartPr/>
              <p14:nvPr/>
            </p14:nvContentPartPr>
            <p14:xfrm>
              <a:off x="7717800" y="1662640"/>
              <a:ext cx="1233720" cy="361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14332E-21FC-47AC-B3E4-9A9E9724EE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699800" y="1644982"/>
                <a:ext cx="1269360" cy="396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31C5CA9-CD1E-4D16-A0BE-E45755DDB4A9}"/>
                  </a:ext>
                </a:extLst>
              </p14:cNvPr>
              <p14:cNvContentPartPr/>
              <p14:nvPr/>
            </p14:nvContentPartPr>
            <p14:xfrm>
              <a:off x="5424960" y="2323240"/>
              <a:ext cx="310680" cy="286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31C5CA9-CD1E-4D16-A0BE-E45755DDB4A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407320" y="2305600"/>
                <a:ext cx="34632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199318-A022-47A7-8F0C-CE2F13D8FEA3}"/>
                  </a:ext>
                </a:extLst>
              </p14:cNvPr>
              <p14:cNvContentPartPr/>
              <p14:nvPr/>
            </p14:nvContentPartPr>
            <p14:xfrm>
              <a:off x="5963520" y="2468320"/>
              <a:ext cx="151560" cy="1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199318-A022-47A7-8F0C-CE2F13D8FEA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945520" y="245068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2022561-C43D-4F1D-A500-9A796E3BEDB6}"/>
                  </a:ext>
                </a:extLst>
              </p14:cNvPr>
              <p14:cNvContentPartPr/>
              <p14:nvPr/>
            </p14:nvContentPartPr>
            <p14:xfrm>
              <a:off x="6241440" y="2305960"/>
              <a:ext cx="27360" cy="257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2022561-C43D-4F1D-A500-9A796E3BEDB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223440" y="2288320"/>
                <a:ext cx="630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5801CC1-5F01-4756-B256-491A634F5138}"/>
                  </a:ext>
                </a:extLst>
              </p14:cNvPr>
              <p14:cNvContentPartPr/>
              <p14:nvPr/>
            </p14:nvContentPartPr>
            <p14:xfrm>
              <a:off x="6266280" y="2346640"/>
              <a:ext cx="134640" cy="20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5801CC1-5F01-4756-B256-491A634F513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248280" y="2329000"/>
                <a:ext cx="1702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D5E0227-20F9-42BC-9207-076DF3E6DAB1}"/>
                  </a:ext>
                </a:extLst>
              </p14:cNvPr>
              <p14:cNvContentPartPr/>
              <p14:nvPr/>
            </p14:nvContentPartPr>
            <p14:xfrm>
              <a:off x="6398760" y="2326480"/>
              <a:ext cx="144360" cy="25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D5E0227-20F9-42BC-9207-076DF3E6DAB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380760" y="2308480"/>
                <a:ext cx="1800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06A95A0-BFB4-440A-84C3-C802BCFDE78A}"/>
                  </a:ext>
                </a:extLst>
              </p14:cNvPr>
              <p14:cNvContentPartPr/>
              <p14:nvPr/>
            </p14:nvContentPartPr>
            <p14:xfrm>
              <a:off x="6644280" y="2452120"/>
              <a:ext cx="145800" cy="6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06A95A0-BFB4-440A-84C3-C802BCFDE78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26280" y="2434120"/>
                <a:ext cx="1814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A4B8888-EB6D-485A-BD4E-4D0888B6B9C6}"/>
                  </a:ext>
                </a:extLst>
              </p14:cNvPr>
              <p14:cNvContentPartPr/>
              <p14:nvPr/>
            </p14:nvContentPartPr>
            <p14:xfrm>
              <a:off x="6880080" y="2255200"/>
              <a:ext cx="982440" cy="478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A4B8888-EB6D-485A-BD4E-4D0888B6B9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862080" y="2237560"/>
                <a:ext cx="10180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2A10BD9-4BC6-4FB1-8402-6C4DA8110CA5}"/>
                  </a:ext>
                </a:extLst>
              </p14:cNvPr>
              <p14:cNvContentPartPr/>
              <p14:nvPr/>
            </p14:nvContentPartPr>
            <p14:xfrm>
              <a:off x="7995360" y="2291560"/>
              <a:ext cx="914400" cy="235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2A10BD9-4BC6-4FB1-8402-6C4DA8110CA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977720" y="2273920"/>
                <a:ext cx="9500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35C9CC-EAC6-434A-9E87-F04277B93398}"/>
                  </a:ext>
                </a:extLst>
              </p14:cNvPr>
              <p14:cNvContentPartPr/>
              <p14:nvPr/>
            </p14:nvContentPartPr>
            <p14:xfrm>
              <a:off x="5455560" y="2759560"/>
              <a:ext cx="879480" cy="386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35C9CC-EAC6-434A-9E87-F04277B9339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437913" y="2741920"/>
                <a:ext cx="915135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5EF1562-DD9B-4312-BCD0-8B37F953C20C}"/>
                  </a:ext>
                </a:extLst>
              </p14:cNvPr>
              <p14:cNvContentPartPr/>
              <p14:nvPr/>
            </p14:nvContentPartPr>
            <p14:xfrm>
              <a:off x="6603600" y="2691520"/>
              <a:ext cx="2364120" cy="4384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5EF1562-DD9B-4312-BCD0-8B37F953C20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585600" y="2673866"/>
                <a:ext cx="2399760" cy="4741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89348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14:cNvPr>
              <p14:cNvContentPartPr/>
              <p14:nvPr/>
            </p14:nvContentPartPr>
            <p14:xfrm>
              <a:off x="5357280" y="651040"/>
              <a:ext cx="20952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9640" y="633400"/>
                <a:ext cx="245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14:cNvPr>
              <p14:cNvContentPartPr/>
              <p14:nvPr/>
            </p14:nvContentPartPr>
            <p14:xfrm>
              <a:off x="5656080" y="832480"/>
              <a:ext cx="74160" cy="15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8080" y="814840"/>
                <a:ext cx="109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14:cNvPr>
              <p14:cNvContentPartPr/>
              <p14:nvPr/>
            </p14:nvContentPartPr>
            <p14:xfrm>
              <a:off x="5711520" y="690640"/>
              <a:ext cx="187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93520" y="672640"/>
                <a:ext cx="54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14:cNvPr>
              <p14:cNvContentPartPr/>
              <p14:nvPr/>
            </p14:nvContentPartPr>
            <p14:xfrm>
              <a:off x="5827080" y="913840"/>
              <a:ext cx="57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9440" y="896200"/>
                <a:ext cx="4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14:cNvPr>
              <p14:cNvContentPartPr/>
              <p14:nvPr/>
            </p14:nvContentPartPr>
            <p14:xfrm>
              <a:off x="5952360" y="790360"/>
              <a:ext cx="216360" cy="18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4720" y="772360"/>
                <a:ext cx="252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14:cNvPr>
              <p14:cNvContentPartPr/>
              <p14:nvPr/>
            </p14:nvContentPartPr>
            <p14:xfrm>
              <a:off x="6280320" y="924280"/>
              <a:ext cx="190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2320" y="906640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14:cNvPr>
              <p14:cNvContentPartPr/>
              <p14:nvPr/>
            </p14:nvContentPartPr>
            <p14:xfrm>
              <a:off x="7436280" y="860200"/>
              <a:ext cx="15372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18640" y="842200"/>
                <a:ext cx="18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14:cNvPr>
              <p14:cNvContentPartPr/>
              <p14:nvPr/>
            </p14:nvContentPartPr>
            <p14:xfrm>
              <a:off x="8218920" y="720880"/>
              <a:ext cx="432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01280" y="7028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14:cNvPr>
              <p14:cNvContentPartPr/>
              <p14:nvPr/>
            </p14:nvContentPartPr>
            <p14:xfrm>
              <a:off x="367680" y="1106080"/>
              <a:ext cx="2193480" cy="67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40" y="1088440"/>
                <a:ext cx="22291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14:cNvPr>
              <p14:cNvContentPartPr/>
              <p14:nvPr/>
            </p14:nvContentPartPr>
            <p14:xfrm>
              <a:off x="8214600" y="822760"/>
              <a:ext cx="50256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6613" y="804760"/>
                <a:ext cx="538174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14:cNvPr>
              <p14:cNvContentPartPr/>
              <p14:nvPr/>
            </p14:nvContentPartPr>
            <p14:xfrm>
              <a:off x="7731480" y="680560"/>
              <a:ext cx="356760" cy="35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3498" y="662560"/>
                <a:ext cx="392364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14:cNvPr>
              <p14:cNvContentPartPr/>
              <p14:nvPr/>
            </p14:nvContentPartPr>
            <p14:xfrm>
              <a:off x="6593520" y="822400"/>
              <a:ext cx="74268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5529" y="804400"/>
                <a:ext cx="778303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14:cNvPr>
              <p14:cNvContentPartPr/>
              <p14:nvPr/>
            </p14:nvContentPartPr>
            <p14:xfrm>
              <a:off x="3250920" y="1122640"/>
              <a:ext cx="510840" cy="37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3280" y="1105000"/>
                <a:ext cx="546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14:cNvPr>
              <p14:cNvContentPartPr/>
              <p14:nvPr/>
            </p14:nvContentPartPr>
            <p14:xfrm>
              <a:off x="3535320" y="1251160"/>
              <a:ext cx="34524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7680" y="1233160"/>
                <a:ext cx="38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14:cNvPr>
              <p14:cNvContentPartPr/>
              <p14:nvPr/>
            </p14:nvContentPartPr>
            <p14:xfrm>
              <a:off x="4043280" y="1117960"/>
              <a:ext cx="1444680" cy="43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5640" y="1099960"/>
                <a:ext cx="14803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14:cNvPr>
              <p14:cNvContentPartPr/>
              <p14:nvPr/>
            </p14:nvContentPartPr>
            <p14:xfrm>
              <a:off x="426360" y="1888360"/>
              <a:ext cx="2570040" cy="258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8720" y="1870363"/>
                <a:ext cx="2605680" cy="2621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14:cNvPr>
              <p14:cNvContentPartPr/>
              <p14:nvPr/>
            </p14:nvContentPartPr>
            <p14:xfrm>
              <a:off x="370920" y="1868920"/>
              <a:ext cx="735120" cy="199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2929" y="1851280"/>
                <a:ext cx="770743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14:cNvPr>
              <p14:cNvContentPartPr/>
              <p14:nvPr/>
            </p14:nvContentPartPr>
            <p14:xfrm>
              <a:off x="4311120" y="3243400"/>
              <a:ext cx="594720" cy="39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93120" y="3225760"/>
                <a:ext cx="6303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14:cNvPr>
              <p14:cNvContentPartPr/>
              <p14:nvPr/>
            </p14:nvContentPartPr>
            <p14:xfrm>
              <a:off x="5130840" y="1716640"/>
              <a:ext cx="119880" cy="261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13200" y="1698640"/>
                <a:ext cx="1555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14:cNvPr>
              <p14:cNvContentPartPr/>
              <p14:nvPr/>
            </p14:nvContentPartPr>
            <p14:xfrm>
              <a:off x="4886760" y="1757320"/>
              <a:ext cx="132480" cy="253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68760" y="1739320"/>
                <a:ext cx="1681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14:cNvPr>
              <p14:cNvContentPartPr/>
              <p14:nvPr/>
            </p14:nvContentPartPr>
            <p14:xfrm>
              <a:off x="4400400" y="1927960"/>
              <a:ext cx="377280" cy="1207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82400" y="1909965"/>
                <a:ext cx="412920" cy="124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45FEFB-9CD2-4342-B35C-26162A5551ED}"/>
                  </a:ext>
                </a:extLst>
              </p14:cNvPr>
              <p14:cNvContentPartPr/>
              <p14:nvPr/>
            </p14:nvContentPartPr>
            <p14:xfrm>
              <a:off x="5048400" y="1660480"/>
              <a:ext cx="102960" cy="37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D45FEFB-9CD2-4342-B35C-26162A5551E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030400" y="1642840"/>
                <a:ext cx="13860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0EAE2F4-B1E9-4F88-9D06-48C0CCC331E3}"/>
                  </a:ext>
                </a:extLst>
              </p14:cNvPr>
              <p14:cNvContentPartPr/>
              <p14:nvPr/>
            </p14:nvContentPartPr>
            <p14:xfrm>
              <a:off x="5364120" y="1612960"/>
              <a:ext cx="581040" cy="368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0EAE2F4-B1E9-4F88-9D06-48C0CCC331E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46120" y="1594960"/>
                <a:ext cx="61668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F000AB3-1388-48D3-B5E1-8A1975AFB574}"/>
                  </a:ext>
                </a:extLst>
              </p14:cNvPr>
              <p14:cNvContentPartPr/>
              <p14:nvPr/>
            </p14:nvContentPartPr>
            <p14:xfrm>
              <a:off x="4978200" y="2025880"/>
              <a:ext cx="932040" cy="137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F000AB3-1388-48D3-B5E1-8A1975AFB57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60200" y="1990240"/>
                <a:ext cx="9676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E7ABF-5139-4C92-8E86-5FBAF617C7EB}"/>
                  </a:ext>
                </a:extLst>
              </p14:cNvPr>
              <p14:cNvContentPartPr/>
              <p14:nvPr/>
            </p14:nvContentPartPr>
            <p14:xfrm>
              <a:off x="6496680" y="1665160"/>
              <a:ext cx="429480" cy="284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E7ABF-5139-4C92-8E86-5FBAF617C7E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78680" y="1647520"/>
                <a:ext cx="4651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9F15E68-751D-4067-AD91-7636FB6AD26B}"/>
                  </a:ext>
                </a:extLst>
              </p14:cNvPr>
              <p14:cNvContentPartPr/>
              <p14:nvPr/>
            </p14:nvContentPartPr>
            <p14:xfrm>
              <a:off x="7371120" y="1686400"/>
              <a:ext cx="22860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9F15E68-751D-4067-AD91-7636FB6AD26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353120" y="1668400"/>
                <a:ext cx="2642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14332E-21FC-47AC-B3E4-9A9E9724EEAD}"/>
                  </a:ext>
                </a:extLst>
              </p14:cNvPr>
              <p14:cNvContentPartPr/>
              <p14:nvPr/>
            </p14:nvContentPartPr>
            <p14:xfrm>
              <a:off x="7717800" y="1662640"/>
              <a:ext cx="1233720" cy="361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14332E-21FC-47AC-B3E4-9A9E9724EE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699800" y="1644982"/>
                <a:ext cx="1269360" cy="396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31C5CA9-CD1E-4D16-A0BE-E45755DDB4A9}"/>
                  </a:ext>
                </a:extLst>
              </p14:cNvPr>
              <p14:cNvContentPartPr/>
              <p14:nvPr/>
            </p14:nvContentPartPr>
            <p14:xfrm>
              <a:off x="5424960" y="2323240"/>
              <a:ext cx="310680" cy="286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31C5CA9-CD1E-4D16-A0BE-E45755DDB4A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407320" y="2305600"/>
                <a:ext cx="34632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199318-A022-47A7-8F0C-CE2F13D8FEA3}"/>
                  </a:ext>
                </a:extLst>
              </p14:cNvPr>
              <p14:cNvContentPartPr/>
              <p14:nvPr/>
            </p14:nvContentPartPr>
            <p14:xfrm>
              <a:off x="5963520" y="2468320"/>
              <a:ext cx="151560" cy="1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199318-A022-47A7-8F0C-CE2F13D8FEA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945520" y="245068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2022561-C43D-4F1D-A500-9A796E3BEDB6}"/>
                  </a:ext>
                </a:extLst>
              </p14:cNvPr>
              <p14:cNvContentPartPr/>
              <p14:nvPr/>
            </p14:nvContentPartPr>
            <p14:xfrm>
              <a:off x="6241440" y="2305960"/>
              <a:ext cx="27360" cy="257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2022561-C43D-4F1D-A500-9A796E3BEDB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223440" y="2288320"/>
                <a:ext cx="630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5801CC1-5F01-4756-B256-491A634F5138}"/>
                  </a:ext>
                </a:extLst>
              </p14:cNvPr>
              <p14:cNvContentPartPr/>
              <p14:nvPr/>
            </p14:nvContentPartPr>
            <p14:xfrm>
              <a:off x="6266280" y="2346640"/>
              <a:ext cx="134640" cy="20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5801CC1-5F01-4756-B256-491A634F513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248280" y="2329000"/>
                <a:ext cx="1702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D5E0227-20F9-42BC-9207-076DF3E6DAB1}"/>
                  </a:ext>
                </a:extLst>
              </p14:cNvPr>
              <p14:cNvContentPartPr/>
              <p14:nvPr/>
            </p14:nvContentPartPr>
            <p14:xfrm>
              <a:off x="6398760" y="2326480"/>
              <a:ext cx="144360" cy="25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D5E0227-20F9-42BC-9207-076DF3E6DAB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380760" y="2308480"/>
                <a:ext cx="1800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06A95A0-BFB4-440A-84C3-C802BCFDE78A}"/>
                  </a:ext>
                </a:extLst>
              </p14:cNvPr>
              <p14:cNvContentPartPr/>
              <p14:nvPr/>
            </p14:nvContentPartPr>
            <p14:xfrm>
              <a:off x="6644280" y="2452120"/>
              <a:ext cx="145800" cy="6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06A95A0-BFB4-440A-84C3-C802BCFDE78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26280" y="2434120"/>
                <a:ext cx="1814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A4B8888-EB6D-485A-BD4E-4D0888B6B9C6}"/>
                  </a:ext>
                </a:extLst>
              </p14:cNvPr>
              <p14:cNvContentPartPr/>
              <p14:nvPr/>
            </p14:nvContentPartPr>
            <p14:xfrm>
              <a:off x="6880080" y="2255200"/>
              <a:ext cx="982440" cy="478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A4B8888-EB6D-485A-BD4E-4D0888B6B9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862080" y="2237560"/>
                <a:ext cx="10180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2A10BD9-4BC6-4FB1-8402-6C4DA8110CA5}"/>
                  </a:ext>
                </a:extLst>
              </p14:cNvPr>
              <p14:cNvContentPartPr/>
              <p14:nvPr/>
            </p14:nvContentPartPr>
            <p14:xfrm>
              <a:off x="7995360" y="2291560"/>
              <a:ext cx="914400" cy="235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2A10BD9-4BC6-4FB1-8402-6C4DA8110CA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977720" y="2273920"/>
                <a:ext cx="9500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35C9CC-EAC6-434A-9E87-F04277B93398}"/>
                  </a:ext>
                </a:extLst>
              </p14:cNvPr>
              <p14:cNvContentPartPr/>
              <p14:nvPr/>
            </p14:nvContentPartPr>
            <p14:xfrm>
              <a:off x="5455560" y="2759560"/>
              <a:ext cx="879480" cy="386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35C9CC-EAC6-434A-9E87-F04277B9339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437913" y="2741920"/>
                <a:ext cx="915135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5EF1562-DD9B-4312-BCD0-8B37F953C20C}"/>
                  </a:ext>
                </a:extLst>
              </p14:cNvPr>
              <p14:cNvContentPartPr/>
              <p14:nvPr/>
            </p14:nvContentPartPr>
            <p14:xfrm>
              <a:off x="6603600" y="2691520"/>
              <a:ext cx="2364120" cy="4384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5EF1562-DD9B-4312-BCD0-8B37F953C20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585600" y="2673866"/>
                <a:ext cx="2399760" cy="474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79EA31-E5B6-4846-A00E-7BAAA0872826}"/>
                  </a:ext>
                </a:extLst>
              </p14:cNvPr>
              <p14:cNvContentPartPr/>
              <p14:nvPr/>
            </p14:nvContentPartPr>
            <p14:xfrm>
              <a:off x="5445480" y="3276520"/>
              <a:ext cx="246600" cy="272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79EA31-E5B6-4846-A00E-7BAAA087282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427480" y="3258880"/>
                <a:ext cx="28224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E70E519-DF3E-48F8-A10A-061CCF368756}"/>
                  </a:ext>
                </a:extLst>
              </p14:cNvPr>
              <p14:cNvContentPartPr/>
              <p14:nvPr/>
            </p14:nvContentPartPr>
            <p14:xfrm>
              <a:off x="5813400" y="3352480"/>
              <a:ext cx="143280" cy="164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E70E519-DF3E-48F8-A10A-061CCF36875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795760" y="3334480"/>
                <a:ext cx="1789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300E79C-8D4A-4DC2-802E-B0CC8F89083E}"/>
                  </a:ext>
                </a:extLst>
              </p14:cNvPr>
              <p14:cNvContentPartPr/>
              <p14:nvPr/>
            </p14:nvContentPartPr>
            <p14:xfrm>
              <a:off x="6918600" y="3342400"/>
              <a:ext cx="101880" cy="155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300E79C-8D4A-4DC2-802E-B0CC8F89083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900960" y="3324760"/>
                <a:ext cx="1375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D3A34DB-B9D5-4E6F-A88D-5261A05F0E33}"/>
                  </a:ext>
                </a:extLst>
              </p14:cNvPr>
              <p14:cNvContentPartPr/>
              <p14:nvPr/>
            </p14:nvContentPartPr>
            <p14:xfrm>
              <a:off x="6420720" y="3291280"/>
              <a:ext cx="406800" cy="221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D3A34DB-B9D5-4E6F-A88D-5261A05F0E3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402720" y="3273640"/>
                <a:ext cx="4424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28EA63D-6281-41B4-AB26-1B03526909ED}"/>
                  </a:ext>
                </a:extLst>
              </p14:cNvPr>
              <p14:cNvContentPartPr/>
              <p14:nvPr/>
            </p14:nvContentPartPr>
            <p14:xfrm>
              <a:off x="7182480" y="3372640"/>
              <a:ext cx="14184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28EA63D-6281-41B4-AB26-1B03526909E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164840" y="335500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DF2910A-98AA-4207-8B39-1D938512B3FB}"/>
                  </a:ext>
                </a:extLst>
              </p14:cNvPr>
              <p14:cNvContentPartPr/>
              <p14:nvPr/>
            </p14:nvContentPartPr>
            <p14:xfrm>
              <a:off x="7182480" y="3443920"/>
              <a:ext cx="141120" cy="2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DF2910A-98AA-4207-8B39-1D938512B3F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164840" y="3425920"/>
                <a:ext cx="1767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425E409-6CBC-4513-8136-7ED44718F0ED}"/>
                  </a:ext>
                </a:extLst>
              </p14:cNvPr>
              <p14:cNvContentPartPr/>
              <p14:nvPr/>
            </p14:nvContentPartPr>
            <p14:xfrm>
              <a:off x="7451040" y="3316840"/>
              <a:ext cx="255960" cy="1540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425E409-6CBC-4513-8136-7ED44718F0E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433400" y="3299200"/>
                <a:ext cx="2916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DD53637-C376-4DD6-94C6-E725783444B8}"/>
                  </a:ext>
                </a:extLst>
              </p14:cNvPr>
              <p14:cNvContentPartPr/>
              <p14:nvPr/>
            </p14:nvContentPartPr>
            <p14:xfrm>
              <a:off x="7812480" y="3321880"/>
              <a:ext cx="376560" cy="192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DD53637-C376-4DD6-94C6-E725783444B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94840" y="3303880"/>
                <a:ext cx="412200" cy="22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7728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14:cNvPr>
              <p14:cNvContentPartPr/>
              <p14:nvPr/>
            </p14:nvContentPartPr>
            <p14:xfrm>
              <a:off x="5357280" y="651040"/>
              <a:ext cx="20952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9640" y="633400"/>
                <a:ext cx="245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14:cNvPr>
              <p14:cNvContentPartPr/>
              <p14:nvPr/>
            </p14:nvContentPartPr>
            <p14:xfrm>
              <a:off x="5656080" y="832480"/>
              <a:ext cx="74160" cy="15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8080" y="814840"/>
                <a:ext cx="109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14:cNvPr>
              <p14:cNvContentPartPr/>
              <p14:nvPr/>
            </p14:nvContentPartPr>
            <p14:xfrm>
              <a:off x="5711520" y="690640"/>
              <a:ext cx="187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93520" y="672640"/>
                <a:ext cx="54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14:cNvPr>
              <p14:cNvContentPartPr/>
              <p14:nvPr/>
            </p14:nvContentPartPr>
            <p14:xfrm>
              <a:off x="5827080" y="913840"/>
              <a:ext cx="57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9440" y="896200"/>
                <a:ext cx="4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14:cNvPr>
              <p14:cNvContentPartPr/>
              <p14:nvPr/>
            </p14:nvContentPartPr>
            <p14:xfrm>
              <a:off x="5952360" y="790360"/>
              <a:ext cx="216360" cy="18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4720" y="772360"/>
                <a:ext cx="252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14:cNvPr>
              <p14:cNvContentPartPr/>
              <p14:nvPr/>
            </p14:nvContentPartPr>
            <p14:xfrm>
              <a:off x="6280320" y="924280"/>
              <a:ext cx="190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2320" y="906640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14:cNvPr>
              <p14:cNvContentPartPr/>
              <p14:nvPr/>
            </p14:nvContentPartPr>
            <p14:xfrm>
              <a:off x="7436280" y="860200"/>
              <a:ext cx="15372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18640" y="842200"/>
                <a:ext cx="18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14:cNvPr>
              <p14:cNvContentPartPr/>
              <p14:nvPr/>
            </p14:nvContentPartPr>
            <p14:xfrm>
              <a:off x="8218920" y="720880"/>
              <a:ext cx="432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01280" y="7028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14:cNvPr>
              <p14:cNvContentPartPr/>
              <p14:nvPr/>
            </p14:nvContentPartPr>
            <p14:xfrm>
              <a:off x="367680" y="1106080"/>
              <a:ext cx="2193480" cy="67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40" y="1088440"/>
                <a:ext cx="22291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14:cNvPr>
              <p14:cNvContentPartPr/>
              <p14:nvPr/>
            </p14:nvContentPartPr>
            <p14:xfrm>
              <a:off x="8214600" y="822760"/>
              <a:ext cx="50256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6613" y="804760"/>
                <a:ext cx="538174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14:cNvPr>
              <p14:cNvContentPartPr/>
              <p14:nvPr/>
            </p14:nvContentPartPr>
            <p14:xfrm>
              <a:off x="7731480" y="680560"/>
              <a:ext cx="356760" cy="35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3498" y="662560"/>
                <a:ext cx="392364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14:cNvPr>
              <p14:cNvContentPartPr/>
              <p14:nvPr/>
            </p14:nvContentPartPr>
            <p14:xfrm>
              <a:off x="6593520" y="822400"/>
              <a:ext cx="74268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5529" y="804400"/>
                <a:ext cx="778303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14:cNvPr>
              <p14:cNvContentPartPr/>
              <p14:nvPr/>
            </p14:nvContentPartPr>
            <p14:xfrm>
              <a:off x="3250920" y="1122640"/>
              <a:ext cx="510840" cy="37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3280" y="1105000"/>
                <a:ext cx="546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14:cNvPr>
              <p14:cNvContentPartPr/>
              <p14:nvPr/>
            </p14:nvContentPartPr>
            <p14:xfrm>
              <a:off x="3535320" y="1251160"/>
              <a:ext cx="34524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7680" y="1233160"/>
                <a:ext cx="38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14:cNvPr>
              <p14:cNvContentPartPr/>
              <p14:nvPr/>
            </p14:nvContentPartPr>
            <p14:xfrm>
              <a:off x="4043280" y="1117960"/>
              <a:ext cx="1444680" cy="43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5640" y="1099960"/>
                <a:ext cx="14803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14:cNvPr>
              <p14:cNvContentPartPr/>
              <p14:nvPr/>
            </p14:nvContentPartPr>
            <p14:xfrm>
              <a:off x="426360" y="1888360"/>
              <a:ext cx="2570040" cy="258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8720" y="1870363"/>
                <a:ext cx="2605680" cy="2621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14:cNvPr>
              <p14:cNvContentPartPr/>
              <p14:nvPr/>
            </p14:nvContentPartPr>
            <p14:xfrm>
              <a:off x="370920" y="1868920"/>
              <a:ext cx="735120" cy="199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2929" y="1851280"/>
                <a:ext cx="770743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14:cNvPr>
              <p14:cNvContentPartPr/>
              <p14:nvPr/>
            </p14:nvContentPartPr>
            <p14:xfrm>
              <a:off x="4311120" y="3243400"/>
              <a:ext cx="594720" cy="39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93120" y="3225760"/>
                <a:ext cx="6303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14:cNvPr>
              <p14:cNvContentPartPr/>
              <p14:nvPr/>
            </p14:nvContentPartPr>
            <p14:xfrm>
              <a:off x="5130840" y="1716640"/>
              <a:ext cx="119880" cy="261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13200" y="1698640"/>
                <a:ext cx="1555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14:cNvPr>
              <p14:cNvContentPartPr/>
              <p14:nvPr/>
            </p14:nvContentPartPr>
            <p14:xfrm>
              <a:off x="4886760" y="1757320"/>
              <a:ext cx="132480" cy="253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68760" y="1739320"/>
                <a:ext cx="1681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14:cNvPr>
              <p14:cNvContentPartPr/>
              <p14:nvPr/>
            </p14:nvContentPartPr>
            <p14:xfrm>
              <a:off x="4400400" y="1927960"/>
              <a:ext cx="377280" cy="1207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82400" y="1909965"/>
                <a:ext cx="412920" cy="124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45FEFB-9CD2-4342-B35C-26162A5551ED}"/>
                  </a:ext>
                </a:extLst>
              </p14:cNvPr>
              <p14:cNvContentPartPr/>
              <p14:nvPr/>
            </p14:nvContentPartPr>
            <p14:xfrm>
              <a:off x="5048400" y="1660480"/>
              <a:ext cx="102960" cy="37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D45FEFB-9CD2-4342-B35C-26162A5551E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030400" y="1642840"/>
                <a:ext cx="13860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0EAE2F4-B1E9-4F88-9D06-48C0CCC331E3}"/>
                  </a:ext>
                </a:extLst>
              </p14:cNvPr>
              <p14:cNvContentPartPr/>
              <p14:nvPr/>
            </p14:nvContentPartPr>
            <p14:xfrm>
              <a:off x="5364120" y="1612960"/>
              <a:ext cx="581040" cy="368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0EAE2F4-B1E9-4F88-9D06-48C0CCC331E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46120" y="1594960"/>
                <a:ext cx="61668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F000AB3-1388-48D3-B5E1-8A1975AFB574}"/>
                  </a:ext>
                </a:extLst>
              </p14:cNvPr>
              <p14:cNvContentPartPr/>
              <p14:nvPr/>
            </p14:nvContentPartPr>
            <p14:xfrm>
              <a:off x="4978200" y="2025880"/>
              <a:ext cx="932040" cy="137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F000AB3-1388-48D3-B5E1-8A1975AFB57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60200" y="1990240"/>
                <a:ext cx="9676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E7ABF-5139-4C92-8E86-5FBAF617C7EB}"/>
                  </a:ext>
                </a:extLst>
              </p14:cNvPr>
              <p14:cNvContentPartPr/>
              <p14:nvPr/>
            </p14:nvContentPartPr>
            <p14:xfrm>
              <a:off x="6496680" y="1665160"/>
              <a:ext cx="429480" cy="284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E7ABF-5139-4C92-8E86-5FBAF617C7E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78680" y="1647520"/>
                <a:ext cx="4651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9F15E68-751D-4067-AD91-7636FB6AD26B}"/>
                  </a:ext>
                </a:extLst>
              </p14:cNvPr>
              <p14:cNvContentPartPr/>
              <p14:nvPr/>
            </p14:nvContentPartPr>
            <p14:xfrm>
              <a:off x="7371120" y="1686400"/>
              <a:ext cx="22860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9F15E68-751D-4067-AD91-7636FB6AD26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353120" y="1668400"/>
                <a:ext cx="2642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14332E-21FC-47AC-B3E4-9A9E9724EEAD}"/>
                  </a:ext>
                </a:extLst>
              </p14:cNvPr>
              <p14:cNvContentPartPr/>
              <p14:nvPr/>
            </p14:nvContentPartPr>
            <p14:xfrm>
              <a:off x="7717800" y="1662640"/>
              <a:ext cx="1233720" cy="361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14332E-21FC-47AC-B3E4-9A9E9724EE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699800" y="1644982"/>
                <a:ext cx="1269360" cy="396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31C5CA9-CD1E-4D16-A0BE-E45755DDB4A9}"/>
                  </a:ext>
                </a:extLst>
              </p14:cNvPr>
              <p14:cNvContentPartPr/>
              <p14:nvPr/>
            </p14:nvContentPartPr>
            <p14:xfrm>
              <a:off x="5424960" y="2323240"/>
              <a:ext cx="310680" cy="286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31C5CA9-CD1E-4D16-A0BE-E45755DDB4A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407320" y="2305600"/>
                <a:ext cx="34632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199318-A022-47A7-8F0C-CE2F13D8FEA3}"/>
                  </a:ext>
                </a:extLst>
              </p14:cNvPr>
              <p14:cNvContentPartPr/>
              <p14:nvPr/>
            </p14:nvContentPartPr>
            <p14:xfrm>
              <a:off x="5963520" y="2468320"/>
              <a:ext cx="151560" cy="1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199318-A022-47A7-8F0C-CE2F13D8FEA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945520" y="245068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2022561-C43D-4F1D-A500-9A796E3BEDB6}"/>
                  </a:ext>
                </a:extLst>
              </p14:cNvPr>
              <p14:cNvContentPartPr/>
              <p14:nvPr/>
            </p14:nvContentPartPr>
            <p14:xfrm>
              <a:off x="6241440" y="2305960"/>
              <a:ext cx="27360" cy="257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2022561-C43D-4F1D-A500-9A796E3BEDB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223440" y="2288320"/>
                <a:ext cx="630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5801CC1-5F01-4756-B256-491A634F5138}"/>
                  </a:ext>
                </a:extLst>
              </p14:cNvPr>
              <p14:cNvContentPartPr/>
              <p14:nvPr/>
            </p14:nvContentPartPr>
            <p14:xfrm>
              <a:off x="6266280" y="2346640"/>
              <a:ext cx="134640" cy="20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5801CC1-5F01-4756-B256-491A634F513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248280" y="2329000"/>
                <a:ext cx="1702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D5E0227-20F9-42BC-9207-076DF3E6DAB1}"/>
                  </a:ext>
                </a:extLst>
              </p14:cNvPr>
              <p14:cNvContentPartPr/>
              <p14:nvPr/>
            </p14:nvContentPartPr>
            <p14:xfrm>
              <a:off x="6398760" y="2326480"/>
              <a:ext cx="144360" cy="25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D5E0227-20F9-42BC-9207-076DF3E6DAB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380760" y="2308480"/>
                <a:ext cx="1800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06A95A0-BFB4-440A-84C3-C802BCFDE78A}"/>
                  </a:ext>
                </a:extLst>
              </p14:cNvPr>
              <p14:cNvContentPartPr/>
              <p14:nvPr/>
            </p14:nvContentPartPr>
            <p14:xfrm>
              <a:off x="6644280" y="2452120"/>
              <a:ext cx="145800" cy="6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06A95A0-BFB4-440A-84C3-C802BCFDE78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26280" y="2434120"/>
                <a:ext cx="1814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A4B8888-EB6D-485A-BD4E-4D0888B6B9C6}"/>
                  </a:ext>
                </a:extLst>
              </p14:cNvPr>
              <p14:cNvContentPartPr/>
              <p14:nvPr/>
            </p14:nvContentPartPr>
            <p14:xfrm>
              <a:off x="6880080" y="2255200"/>
              <a:ext cx="982440" cy="478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A4B8888-EB6D-485A-BD4E-4D0888B6B9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862080" y="2237560"/>
                <a:ext cx="10180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2A10BD9-4BC6-4FB1-8402-6C4DA8110CA5}"/>
                  </a:ext>
                </a:extLst>
              </p14:cNvPr>
              <p14:cNvContentPartPr/>
              <p14:nvPr/>
            </p14:nvContentPartPr>
            <p14:xfrm>
              <a:off x="7995360" y="2291560"/>
              <a:ext cx="914400" cy="235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2A10BD9-4BC6-4FB1-8402-6C4DA8110CA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977720" y="2273920"/>
                <a:ext cx="9500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35C9CC-EAC6-434A-9E87-F04277B93398}"/>
                  </a:ext>
                </a:extLst>
              </p14:cNvPr>
              <p14:cNvContentPartPr/>
              <p14:nvPr/>
            </p14:nvContentPartPr>
            <p14:xfrm>
              <a:off x="5455560" y="2759560"/>
              <a:ext cx="879480" cy="386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35C9CC-EAC6-434A-9E87-F04277B9339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437913" y="2741920"/>
                <a:ext cx="915135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5EF1562-DD9B-4312-BCD0-8B37F953C20C}"/>
                  </a:ext>
                </a:extLst>
              </p14:cNvPr>
              <p14:cNvContentPartPr/>
              <p14:nvPr/>
            </p14:nvContentPartPr>
            <p14:xfrm>
              <a:off x="6603600" y="2691520"/>
              <a:ext cx="2364120" cy="4384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5EF1562-DD9B-4312-BCD0-8B37F953C20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585600" y="2673866"/>
                <a:ext cx="2399760" cy="474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79EA31-E5B6-4846-A00E-7BAAA0872826}"/>
                  </a:ext>
                </a:extLst>
              </p14:cNvPr>
              <p14:cNvContentPartPr/>
              <p14:nvPr/>
            </p14:nvContentPartPr>
            <p14:xfrm>
              <a:off x="5445480" y="3276520"/>
              <a:ext cx="246600" cy="272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79EA31-E5B6-4846-A00E-7BAAA087282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427480" y="3258880"/>
                <a:ext cx="28224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E70E519-DF3E-48F8-A10A-061CCF368756}"/>
                  </a:ext>
                </a:extLst>
              </p14:cNvPr>
              <p14:cNvContentPartPr/>
              <p14:nvPr/>
            </p14:nvContentPartPr>
            <p14:xfrm>
              <a:off x="5813400" y="3352480"/>
              <a:ext cx="143280" cy="164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E70E519-DF3E-48F8-A10A-061CCF36875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795760" y="3334480"/>
                <a:ext cx="1789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300E79C-8D4A-4DC2-802E-B0CC8F89083E}"/>
                  </a:ext>
                </a:extLst>
              </p14:cNvPr>
              <p14:cNvContentPartPr/>
              <p14:nvPr/>
            </p14:nvContentPartPr>
            <p14:xfrm>
              <a:off x="6918600" y="3342400"/>
              <a:ext cx="101880" cy="155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300E79C-8D4A-4DC2-802E-B0CC8F89083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900960" y="3324760"/>
                <a:ext cx="1375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D3A34DB-B9D5-4E6F-A88D-5261A05F0E33}"/>
                  </a:ext>
                </a:extLst>
              </p14:cNvPr>
              <p14:cNvContentPartPr/>
              <p14:nvPr/>
            </p14:nvContentPartPr>
            <p14:xfrm>
              <a:off x="6420720" y="3291280"/>
              <a:ext cx="406800" cy="221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D3A34DB-B9D5-4E6F-A88D-5261A05F0E3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402720" y="3273640"/>
                <a:ext cx="4424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28EA63D-6281-41B4-AB26-1B03526909ED}"/>
                  </a:ext>
                </a:extLst>
              </p14:cNvPr>
              <p14:cNvContentPartPr/>
              <p14:nvPr/>
            </p14:nvContentPartPr>
            <p14:xfrm>
              <a:off x="7182480" y="3372640"/>
              <a:ext cx="14184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28EA63D-6281-41B4-AB26-1B03526909E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164840" y="335500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DF2910A-98AA-4207-8B39-1D938512B3FB}"/>
                  </a:ext>
                </a:extLst>
              </p14:cNvPr>
              <p14:cNvContentPartPr/>
              <p14:nvPr/>
            </p14:nvContentPartPr>
            <p14:xfrm>
              <a:off x="7182480" y="3443920"/>
              <a:ext cx="141120" cy="2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DF2910A-98AA-4207-8B39-1D938512B3F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164840" y="3425920"/>
                <a:ext cx="1767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425E409-6CBC-4513-8136-7ED44718F0ED}"/>
                  </a:ext>
                </a:extLst>
              </p14:cNvPr>
              <p14:cNvContentPartPr/>
              <p14:nvPr/>
            </p14:nvContentPartPr>
            <p14:xfrm>
              <a:off x="7451040" y="3316840"/>
              <a:ext cx="255960" cy="1540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425E409-6CBC-4513-8136-7ED44718F0E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433400" y="3299200"/>
                <a:ext cx="2916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DD53637-C376-4DD6-94C6-E725783444B8}"/>
                  </a:ext>
                </a:extLst>
              </p14:cNvPr>
              <p14:cNvContentPartPr/>
              <p14:nvPr/>
            </p14:nvContentPartPr>
            <p14:xfrm>
              <a:off x="7812480" y="3321880"/>
              <a:ext cx="376560" cy="192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DD53637-C376-4DD6-94C6-E725783444B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94840" y="3303880"/>
                <a:ext cx="412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B635094-8423-46AD-8EAE-9ADF8231D829}"/>
                  </a:ext>
                </a:extLst>
              </p14:cNvPr>
              <p14:cNvContentPartPr/>
              <p14:nvPr/>
            </p14:nvContentPartPr>
            <p14:xfrm>
              <a:off x="3535320" y="3830200"/>
              <a:ext cx="353880" cy="315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B635094-8423-46AD-8EAE-9ADF8231D82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517662" y="3812200"/>
                <a:ext cx="389556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8BB898D-3BBC-4CE6-922E-5D5FF9CDF37D}"/>
                  </a:ext>
                </a:extLst>
              </p14:cNvPr>
              <p14:cNvContentPartPr/>
              <p14:nvPr/>
            </p14:nvContentPartPr>
            <p14:xfrm>
              <a:off x="5059560" y="4073560"/>
              <a:ext cx="183960" cy="10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8BB898D-3BBC-4CE6-922E-5D5FF9CDF37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41560" y="4055560"/>
                <a:ext cx="219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BBFCD0B-9A45-4FC6-9341-646E0364A073}"/>
                  </a:ext>
                </a:extLst>
              </p14:cNvPr>
              <p14:cNvContentPartPr/>
              <p14:nvPr/>
            </p14:nvContentPartPr>
            <p14:xfrm>
              <a:off x="5100240" y="4156000"/>
              <a:ext cx="161280" cy="9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BBFCD0B-9A45-4FC6-9341-646E0364A07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082240" y="4138000"/>
                <a:ext cx="1969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0F2D736-6604-4EE3-B169-251D4D64DCEF}"/>
                  </a:ext>
                </a:extLst>
              </p14:cNvPr>
              <p14:cNvContentPartPr/>
              <p14:nvPr/>
            </p14:nvContentPartPr>
            <p14:xfrm>
              <a:off x="4236600" y="3962320"/>
              <a:ext cx="661680" cy="296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0F2D736-6604-4EE3-B169-251D4D64DCE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218600" y="3944342"/>
                <a:ext cx="697320" cy="331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6C64BD1-23A8-48CF-98E6-2BD9D1317061}"/>
                  </a:ext>
                </a:extLst>
              </p14:cNvPr>
              <p14:cNvContentPartPr/>
              <p14:nvPr/>
            </p14:nvContentPartPr>
            <p14:xfrm>
              <a:off x="5445840" y="3833800"/>
              <a:ext cx="1147680" cy="5925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6C64BD1-23A8-48CF-98E6-2BD9D131706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427840" y="3816160"/>
                <a:ext cx="1183320" cy="62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90511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14:cNvPr>
              <p14:cNvContentPartPr/>
              <p14:nvPr/>
            </p14:nvContentPartPr>
            <p14:xfrm>
              <a:off x="5357280" y="651040"/>
              <a:ext cx="20952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9640" y="633400"/>
                <a:ext cx="245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14:cNvPr>
              <p14:cNvContentPartPr/>
              <p14:nvPr/>
            </p14:nvContentPartPr>
            <p14:xfrm>
              <a:off x="5656080" y="832480"/>
              <a:ext cx="74160" cy="15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8080" y="814840"/>
                <a:ext cx="109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14:cNvPr>
              <p14:cNvContentPartPr/>
              <p14:nvPr/>
            </p14:nvContentPartPr>
            <p14:xfrm>
              <a:off x="5711520" y="690640"/>
              <a:ext cx="187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93520" y="672640"/>
                <a:ext cx="54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14:cNvPr>
              <p14:cNvContentPartPr/>
              <p14:nvPr/>
            </p14:nvContentPartPr>
            <p14:xfrm>
              <a:off x="5827080" y="913840"/>
              <a:ext cx="57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9440" y="896200"/>
                <a:ext cx="4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14:cNvPr>
              <p14:cNvContentPartPr/>
              <p14:nvPr/>
            </p14:nvContentPartPr>
            <p14:xfrm>
              <a:off x="5952360" y="790360"/>
              <a:ext cx="216360" cy="18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4720" y="772360"/>
                <a:ext cx="252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14:cNvPr>
              <p14:cNvContentPartPr/>
              <p14:nvPr/>
            </p14:nvContentPartPr>
            <p14:xfrm>
              <a:off x="6280320" y="924280"/>
              <a:ext cx="190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2320" y="906640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14:cNvPr>
              <p14:cNvContentPartPr/>
              <p14:nvPr/>
            </p14:nvContentPartPr>
            <p14:xfrm>
              <a:off x="7436280" y="860200"/>
              <a:ext cx="15372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18640" y="842200"/>
                <a:ext cx="18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14:cNvPr>
              <p14:cNvContentPartPr/>
              <p14:nvPr/>
            </p14:nvContentPartPr>
            <p14:xfrm>
              <a:off x="8218920" y="720880"/>
              <a:ext cx="432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01280" y="7028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14:cNvPr>
              <p14:cNvContentPartPr/>
              <p14:nvPr/>
            </p14:nvContentPartPr>
            <p14:xfrm>
              <a:off x="367680" y="1106080"/>
              <a:ext cx="2193480" cy="67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40" y="1088440"/>
                <a:ext cx="22291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14:cNvPr>
              <p14:cNvContentPartPr/>
              <p14:nvPr/>
            </p14:nvContentPartPr>
            <p14:xfrm>
              <a:off x="8214600" y="822760"/>
              <a:ext cx="50256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6613" y="804760"/>
                <a:ext cx="538174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14:cNvPr>
              <p14:cNvContentPartPr/>
              <p14:nvPr/>
            </p14:nvContentPartPr>
            <p14:xfrm>
              <a:off x="7731480" y="680560"/>
              <a:ext cx="356760" cy="35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3498" y="662560"/>
                <a:ext cx="392364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14:cNvPr>
              <p14:cNvContentPartPr/>
              <p14:nvPr/>
            </p14:nvContentPartPr>
            <p14:xfrm>
              <a:off x="6593520" y="822400"/>
              <a:ext cx="74268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5529" y="804400"/>
                <a:ext cx="778303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14:cNvPr>
              <p14:cNvContentPartPr/>
              <p14:nvPr/>
            </p14:nvContentPartPr>
            <p14:xfrm>
              <a:off x="3250920" y="1122640"/>
              <a:ext cx="510840" cy="37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3280" y="1105000"/>
                <a:ext cx="546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14:cNvPr>
              <p14:cNvContentPartPr/>
              <p14:nvPr/>
            </p14:nvContentPartPr>
            <p14:xfrm>
              <a:off x="3535320" y="1251160"/>
              <a:ext cx="34524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7680" y="1233160"/>
                <a:ext cx="38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14:cNvPr>
              <p14:cNvContentPartPr/>
              <p14:nvPr/>
            </p14:nvContentPartPr>
            <p14:xfrm>
              <a:off x="4043280" y="1117960"/>
              <a:ext cx="1444680" cy="43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5640" y="1099960"/>
                <a:ext cx="14803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14:cNvPr>
              <p14:cNvContentPartPr/>
              <p14:nvPr/>
            </p14:nvContentPartPr>
            <p14:xfrm>
              <a:off x="426360" y="1888360"/>
              <a:ext cx="2570040" cy="258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8720" y="1870363"/>
                <a:ext cx="2605680" cy="2621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14:cNvPr>
              <p14:cNvContentPartPr/>
              <p14:nvPr/>
            </p14:nvContentPartPr>
            <p14:xfrm>
              <a:off x="370920" y="1868920"/>
              <a:ext cx="735120" cy="199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2929" y="1851280"/>
                <a:ext cx="770743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14:cNvPr>
              <p14:cNvContentPartPr/>
              <p14:nvPr/>
            </p14:nvContentPartPr>
            <p14:xfrm>
              <a:off x="4311120" y="3243400"/>
              <a:ext cx="594720" cy="39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93120" y="3225760"/>
                <a:ext cx="6303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14:cNvPr>
              <p14:cNvContentPartPr/>
              <p14:nvPr/>
            </p14:nvContentPartPr>
            <p14:xfrm>
              <a:off x="5130840" y="1716640"/>
              <a:ext cx="119880" cy="261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13200" y="1698640"/>
                <a:ext cx="1555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14:cNvPr>
              <p14:cNvContentPartPr/>
              <p14:nvPr/>
            </p14:nvContentPartPr>
            <p14:xfrm>
              <a:off x="4886760" y="1757320"/>
              <a:ext cx="132480" cy="253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68760" y="1739320"/>
                <a:ext cx="1681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14:cNvPr>
              <p14:cNvContentPartPr/>
              <p14:nvPr/>
            </p14:nvContentPartPr>
            <p14:xfrm>
              <a:off x="4400400" y="1927960"/>
              <a:ext cx="377280" cy="1207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82400" y="1909965"/>
                <a:ext cx="412920" cy="124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45FEFB-9CD2-4342-B35C-26162A5551ED}"/>
                  </a:ext>
                </a:extLst>
              </p14:cNvPr>
              <p14:cNvContentPartPr/>
              <p14:nvPr/>
            </p14:nvContentPartPr>
            <p14:xfrm>
              <a:off x="5048400" y="1660480"/>
              <a:ext cx="102960" cy="37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D45FEFB-9CD2-4342-B35C-26162A5551E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030400" y="1642840"/>
                <a:ext cx="13860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0EAE2F4-B1E9-4F88-9D06-48C0CCC331E3}"/>
                  </a:ext>
                </a:extLst>
              </p14:cNvPr>
              <p14:cNvContentPartPr/>
              <p14:nvPr/>
            </p14:nvContentPartPr>
            <p14:xfrm>
              <a:off x="5364120" y="1612960"/>
              <a:ext cx="581040" cy="368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0EAE2F4-B1E9-4F88-9D06-48C0CCC331E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46120" y="1594960"/>
                <a:ext cx="61668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F000AB3-1388-48D3-B5E1-8A1975AFB574}"/>
                  </a:ext>
                </a:extLst>
              </p14:cNvPr>
              <p14:cNvContentPartPr/>
              <p14:nvPr/>
            </p14:nvContentPartPr>
            <p14:xfrm>
              <a:off x="4978200" y="2025880"/>
              <a:ext cx="932040" cy="137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F000AB3-1388-48D3-B5E1-8A1975AFB57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60200" y="1990240"/>
                <a:ext cx="9676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E7ABF-5139-4C92-8E86-5FBAF617C7EB}"/>
                  </a:ext>
                </a:extLst>
              </p14:cNvPr>
              <p14:cNvContentPartPr/>
              <p14:nvPr/>
            </p14:nvContentPartPr>
            <p14:xfrm>
              <a:off x="6496680" y="1665160"/>
              <a:ext cx="429480" cy="284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E7ABF-5139-4C92-8E86-5FBAF617C7E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78680" y="1647520"/>
                <a:ext cx="4651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9F15E68-751D-4067-AD91-7636FB6AD26B}"/>
                  </a:ext>
                </a:extLst>
              </p14:cNvPr>
              <p14:cNvContentPartPr/>
              <p14:nvPr/>
            </p14:nvContentPartPr>
            <p14:xfrm>
              <a:off x="7371120" y="1686400"/>
              <a:ext cx="22860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9F15E68-751D-4067-AD91-7636FB6AD26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353120" y="1668400"/>
                <a:ext cx="2642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14332E-21FC-47AC-B3E4-9A9E9724EEAD}"/>
                  </a:ext>
                </a:extLst>
              </p14:cNvPr>
              <p14:cNvContentPartPr/>
              <p14:nvPr/>
            </p14:nvContentPartPr>
            <p14:xfrm>
              <a:off x="7717800" y="1662640"/>
              <a:ext cx="1233720" cy="361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14332E-21FC-47AC-B3E4-9A9E9724EE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699800" y="1644982"/>
                <a:ext cx="1269360" cy="396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31C5CA9-CD1E-4D16-A0BE-E45755DDB4A9}"/>
                  </a:ext>
                </a:extLst>
              </p14:cNvPr>
              <p14:cNvContentPartPr/>
              <p14:nvPr/>
            </p14:nvContentPartPr>
            <p14:xfrm>
              <a:off x="5424960" y="2323240"/>
              <a:ext cx="310680" cy="286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31C5CA9-CD1E-4D16-A0BE-E45755DDB4A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407320" y="2305600"/>
                <a:ext cx="34632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199318-A022-47A7-8F0C-CE2F13D8FEA3}"/>
                  </a:ext>
                </a:extLst>
              </p14:cNvPr>
              <p14:cNvContentPartPr/>
              <p14:nvPr/>
            </p14:nvContentPartPr>
            <p14:xfrm>
              <a:off x="5963520" y="2468320"/>
              <a:ext cx="151560" cy="1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199318-A022-47A7-8F0C-CE2F13D8FEA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945520" y="245068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2022561-C43D-4F1D-A500-9A796E3BEDB6}"/>
                  </a:ext>
                </a:extLst>
              </p14:cNvPr>
              <p14:cNvContentPartPr/>
              <p14:nvPr/>
            </p14:nvContentPartPr>
            <p14:xfrm>
              <a:off x="6241440" y="2305960"/>
              <a:ext cx="27360" cy="257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2022561-C43D-4F1D-A500-9A796E3BEDB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223440" y="2288320"/>
                <a:ext cx="630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5801CC1-5F01-4756-B256-491A634F5138}"/>
                  </a:ext>
                </a:extLst>
              </p14:cNvPr>
              <p14:cNvContentPartPr/>
              <p14:nvPr/>
            </p14:nvContentPartPr>
            <p14:xfrm>
              <a:off x="6266280" y="2346640"/>
              <a:ext cx="134640" cy="20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5801CC1-5F01-4756-B256-491A634F513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248280" y="2329000"/>
                <a:ext cx="1702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D5E0227-20F9-42BC-9207-076DF3E6DAB1}"/>
                  </a:ext>
                </a:extLst>
              </p14:cNvPr>
              <p14:cNvContentPartPr/>
              <p14:nvPr/>
            </p14:nvContentPartPr>
            <p14:xfrm>
              <a:off x="6398760" y="2326480"/>
              <a:ext cx="144360" cy="25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D5E0227-20F9-42BC-9207-076DF3E6DAB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380760" y="2308480"/>
                <a:ext cx="1800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06A95A0-BFB4-440A-84C3-C802BCFDE78A}"/>
                  </a:ext>
                </a:extLst>
              </p14:cNvPr>
              <p14:cNvContentPartPr/>
              <p14:nvPr/>
            </p14:nvContentPartPr>
            <p14:xfrm>
              <a:off x="6644280" y="2452120"/>
              <a:ext cx="145800" cy="6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06A95A0-BFB4-440A-84C3-C802BCFDE78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26280" y="2434120"/>
                <a:ext cx="1814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A4B8888-EB6D-485A-BD4E-4D0888B6B9C6}"/>
                  </a:ext>
                </a:extLst>
              </p14:cNvPr>
              <p14:cNvContentPartPr/>
              <p14:nvPr/>
            </p14:nvContentPartPr>
            <p14:xfrm>
              <a:off x="6880080" y="2255200"/>
              <a:ext cx="982440" cy="478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A4B8888-EB6D-485A-BD4E-4D0888B6B9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862080" y="2237560"/>
                <a:ext cx="10180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2A10BD9-4BC6-4FB1-8402-6C4DA8110CA5}"/>
                  </a:ext>
                </a:extLst>
              </p14:cNvPr>
              <p14:cNvContentPartPr/>
              <p14:nvPr/>
            </p14:nvContentPartPr>
            <p14:xfrm>
              <a:off x="7995360" y="2291560"/>
              <a:ext cx="914400" cy="235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2A10BD9-4BC6-4FB1-8402-6C4DA8110CA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977720" y="2273920"/>
                <a:ext cx="9500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35C9CC-EAC6-434A-9E87-F04277B93398}"/>
                  </a:ext>
                </a:extLst>
              </p14:cNvPr>
              <p14:cNvContentPartPr/>
              <p14:nvPr/>
            </p14:nvContentPartPr>
            <p14:xfrm>
              <a:off x="5455560" y="2759560"/>
              <a:ext cx="879480" cy="386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35C9CC-EAC6-434A-9E87-F04277B9339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437913" y="2741920"/>
                <a:ext cx="915135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5EF1562-DD9B-4312-BCD0-8B37F953C20C}"/>
                  </a:ext>
                </a:extLst>
              </p14:cNvPr>
              <p14:cNvContentPartPr/>
              <p14:nvPr/>
            </p14:nvContentPartPr>
            <p14:xfrm>
              <a:off x="6603600" y="2691520"/>
              <a:ext cx="2364120" cy="4384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5EF1562-DD9B-4312-BCD0-8B37F953C20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585600" y="2673866"/>
                <a:ext cx="2399760" cy="474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79EA31-E5B6-4846-A00E-7BAAA0872826}"/>
                  </a:ext>
                </a:extLst>
              </p14:cNvPr>
              <p14:cNvContentPartPr/>
              <p14:nvPr/>
            </p14:nvContentPartPr>
            <p14:xfrm>
              <a:off x="5445480" y="3276520"/>
              <a:ext cx="246600" cy="272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79EA31-E5B6-4846-A00E-7BAAA087282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427480" y="3258880"/>
                <a:ext cx="28224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E70E519-DF3E-48F8-A10A-061CCF368756}"/>
                  </a:ext>
                </a:extLst>
              </p14:cNvPr>
              <p14:cNvContentPartPr/>
              <p14:nvPr/>
            </p14:nvContentPartPr>
            <p14:xfrm>
              <a:off x="5813400" y="3352480"/>
              <a:ext cx="143280" cy="164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E70E519-DF3E-48F8-A10A-061CCF36875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795760" y="3334480"/>
                <a:ext cx="1789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300E79C-8D4A-4DC2-802E-B0CC8F89083E}"/>
                  </a:ext>
                </a:extLst>
              </p14:cNvPr>
              <p14:cNvContentPartPr/>
              <p14:nvPr/>
            </p14:nvContentPartPr>
            <p14:xfrm>
              <a:off x="6918600" y="3342400"/>
              <a:ext cx="101880" cy="155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300E79C-8D4A-4DC2-802E-B0CC8F89083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900960" y="3324760"/>
                <a:ext cx="1375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D3A34DB-B9D5-4E6F-A88D-5261A05F0E33}"/>
                  </a:ext>
                </a:extLst>
              </p14:cNvPr>
              <p14:cNvContentPartPr/>
              <p14:nvPr/>
            </p14:nvContentPartPr>
            <p14:xfrm>
              <a:off x="6420720" y="3291280"/>
              <a:ext cx="406800" cy="221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D3A34DB-B9D5-4E6F-A88D-5261A05F0E3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402720" y="3273640"/>
                <a:ext cx="4424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28EA63D-6281-41B4-AB26-1B03526909ED}"/>
                  </a:ext>
                </a:extLst>
              </p14:cNvPr>
              <p14:cNvContentPartPr/>
              <p14:nvPr/>
            </p14:nvContentPartPr>
            <p14:xfrm>
              <a:off x="7182480" y="3372640"/>
              <a:ext cx="14184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28EA63D-6281-41B4-AB26-1B03526909E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164840" y="335500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DF2910A-98AA-4207-8B39-1D938512B3FB}"/>
                  </a:ext>
                </a:extLst>
              </p14:cNvPr>
              <p14:cNvContentPartPr/>
              <p14:nvPr/>
            </p14:nvContentPartPr>
            <p14:xfrm>
              <a:off x="7182480" y="3443920"/>
              <a:ext cx="141120" cy="2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DF2910A-98AA-4207-8B39-1D938512B3F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164840" y="3425920"/>
                <a:ext cx="1767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425E409-6CBC-4513-8136-7ED44718F0ED}"/>
                  </a:ext>
                </a:extLst>
              </p14:cNvPr>
              <p14:cNvContentPartPr/>
              <p14:nvPr/>
            </p14:nvContentPartPr>
            <p14:xfrm>
              <a:off x="7451040" y="3316840"/>
              <a:ext cx="255960" cy="1540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425E409-6CBC-4513-8136-7ED44718F0E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433400" y="3299200"/>
                <a:ext cx="2916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DD53637-C376-4DD6-94C6-E725783444B8}"/>
                  </a:ext>
                </a:extLst>
              </p14:cNvPr>
              <p14:cNvContentPartPr/>
              <p14:nvPr/>
            </p14:nvContentPartPr>
            <p14:xfrm>
              <a:off x="7812480" y="3321880"/>
              <a:ext cx="376560" cy="192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DD53637-C376-4DD6-94C6-E725783444B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94840" y="3303880"/>
                <a:ext cx="412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B635094-8423-46AD-8EAE-9ADF8231D829}"/>
                  </a:ext>
                </a:extLst>
              </p14:cNvPr>
              <p14:cNvContentPartPr/>
              <p14:nvPr/>
            </p14:nvContentPartPr>
            <p14:xfrm>
              <a:off x="3535320" y="3830200"/>
              <a:ext cx="353880" cy="315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B635094-8423-46AD-8EAE-9ADF8231D82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517662" y="3812200"/>
                <a:ext cx="389556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8BB898D-3BBC-4CE6-922E-5D5FF9CDF37D}"/>
                  </a:ext>
                </a:extLst>
              </p14:cNvPr>
              <p14:cNvContentPartPr/>
              <p14:nvPr/>
            </p14:nvContentPartPr>
            <p14:xfrm>
              <a:off x="5059560" y="4073560"/>
              <a:ext cx="183960" cy="10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8BB898D-3BBC-4CE6-922E-5D5FF9CDF37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41560" y="4055560"/>
                <a:ext cx="219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BBFCD0B-9A45-4FC6-9341-646E0364A073}"/>
                  </a:ext>
                </a:extLst>
              </p14:cNvPr>
              <p14:cNvContentPartPr/>
              <p14:nvPr/>
            </p14:nvContentPartPr>
            <p14:xfrm>
              <a:off x="5100240" y="4156000"/>
              <a:ext cx="161280" cy="9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BBFCD0B-9A45-4FC6-9341-646E0364A07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082240" y="4138000"/>
                <a:ext cx="1969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0F2D736-6604-4EE3-B169-251D4D64DCEF}"/>
                  </a:ext>
                </a:extLst>
              </p14:cNvPr>
              <p14:cNvContentPartPr/>
              <p14:nvPr/>
            </p14:nvContentPartPr>
            <p14:xfrm>
              <a:off x="4236600" y="3962320"/>
              <a:ext cx="661680" cy="296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0F2D736-6604-4EE3-B169-251D4D64DCE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218600" y="3944342"/>
                <a:ext cx="697320" cy="331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6C64BD1-23A8-48CF-98E6-2BD9D1317061}"/>
                  </a:ext>
                </a:extLst>
              </p14:cNvPr>
              <p14:cNvContentPartPr/>
              <p14:nvPr/>
            </p14:nvContentPartPr>
            <p14:xfrm>
              <a:off x="5445840" y="3833800"/>
              <a:ext cx="1147680" cy="5925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6C64BD1-23A8-48CF-98E6-2BD9D131706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427840" y="3816160"/>
                <a:ext cx="118332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C646845-8D32-412B-8803-B77E638C6AE1}"/>
                  </a:ext>
                </a:extLst>
              </p14:cNvPr>
              <p14:cNvContentPartPr/>
              <p14:nvPr/>
            </p14:nvContentPartPr>
            <p14:xfrm>
              <a:off x="6795480" y="3908320"/>
              <a:ext cx="384480" cy="3060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C646845-8D32-412B-8803-B77E638C6AE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777480" y="3890680"/>
                <a:ext cx="4201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F1DB06C-BE48-4269-978A-4CD81000C0AF}"/>
                  </a:ext>
                </a:extLst>
              </p14:cNvPr>
              <p14:cNvContentPartPr/>
              <p14:nvPr/>
            </p14:nvContentPartPr>
            <p14:xfrm>
              <a:off x="7406400" y="4059520"/>
              <a:ext cx="138960" cy="4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F1DB06C-BE48-4269-978A-4CD81000C0A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388760" y="4041880"/>
                <a:ext cx="174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EBEBDB5-F49C-4C80-9F36-E971A484F907}"/>
                  </a:ext>
                </a:extLst>
              </p14:cNvPr>
              <p14:cNvContentPartPr/>
              <p14:nvPr/>
            </p14:nvContentPartPr>
            <p14:xfrm>
              <a:off x="7649760" y="3890680"/>
              <a:ext cx="338040" cy="263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EBEBDB5-F49C-4C80-9F36-E971A484F90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632139" y="3873040"/>
                <a:ext cx="373642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07AC42F-9B05-422D-B353-E9BCC695A597}"/>
                  </a:ext>
                </a:extLst>
              </p14:cNvPr>
              <p14:cNvContentPartPr/>
              <p14:nvPr/>
            </p14:nvContentPartPr>
            <p14:xfrm>
              <a:off x="8097240" y="4003000"/>
              <a:ext cx="132120" cy="201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07AC42F-9B05-422D-B353-E9BCC695A59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079600" y="3985360"/>
                <a:ext cx="1677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5E00DD7-FA90-4888-9872-6BC343B5FFD6}"/>
                  </a:ext>
                </a:extLst>
              </p14:cNvPr>
              <p14:cNvContentPartPr/>
              <p14:nvPr/>
            </p14:nvContentPartPr>
            <p14:xfrm>
              <a:off x="8127480" y="4087960"/>
              <a:ext cx="117360" cy="6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5E00DD7-FA90-4888-9872-6BC343B5FFD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109840" y="4069960"/>
                <a:ext cx="1530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AE920A9-5975-4983-ADFE-E9121AEBE8AE}"/>
                  </a:ext>
                </a:extLst>
              </p14:cNvPr>
              <p14:cNvContentPartPr/>
              <p14:nvPr/>
            </p14:nvContentPartPr>
            <p14:xfrm>
              <a:off x="8325120" y="3972040"/>
              <a:ext cx="232920" cy="159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AE920A9-5975-4983-ADFE-E9121AEBE8A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307480" y="3954400"/>
                <a:ext cx="2685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0EDC111-FD40-491A-945A-F81D5CEB98B6}"/>
                  </a:ext>
                </a:extLst>
              </p14:cNvPr>
              <p14:cNvContentPartPr/>
              <p14:nvPr/>
            </p14:nvContentPartPr>
            <p14:xfrm>
              <a:off x="8686200" y="3809680"/>
              <a:ext cx="16200" cy="342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0EDC111-FD40-491A-945A-F81D5CEB98B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668560" y="3792040"/>
                <a:ext cx="51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648438A-7C53-4FAE-9E56-F93CDF3A0058}"/>
                  </a:ext>
                </a:extLst>
              </p14:cNvPr>
              <p14:cNvContentPartPr/>
              <p14:nvPr/>
            </p14:nvContentPartPr>
            <p14:xfrm>
              <a:off x="8794560" y="3809680"/>
              <a:ext cx="31320" cy="352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648438A-7C53-4FAE-9E56-F93CDF3A005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776920" y="3792040"/>
                <a:ext cx="669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2DCDB26-6F47-4A9A-9E33-ACC6E2BD8A78}"/>
                  </a:ext>
                </a:extLst>
              </p14:cNvPr>
              <p14:cNvContentPartPr/>
              <p14:nvPr/>
            </p14:nvContentPartPr>
            <p14:xfrm>
              <a:off x="8655960" y="3951880"/>
              <a:ext cx="148320" cy="1731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2DCDB26-6F47-4A9A-9E33-ACC6E2BD8A7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638320" y="3933880"/>
                <a:ext cx="183960" cy="2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26178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14:cNvPr>
              <p14:cNvContentPartPr/>
              <p14:nvPr/>
            </p14:nvContentPartPr>
            <p14:xfrm>
              <a:off x="5357280" y="651040"/>
              <a:ext cx="20952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9640" y="633400"/>
                <a:ext cx="245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14:cNvPr>
              <p14:cNvContentPartPr/>
              <p14:nvPr/>
            </p14:nvContentPartPr>
            <p14:xfrm>
              <a:off x="5656080" y="832480"/>
              <a:ext cx="74160" cy="15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8080" y="814840"/>
                <a:ext cx="109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14:cNvPr>
              <p14:cNvContentPartPr/>
              <p14:nvPr/>
            </p14:nvContentPartPr>
            <p14:xfrm>
              <a:off x="5711520" y="690640"/>
              <a:ext cx="187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93520" y="672640"/>
                <a:ext cx="54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14:cNvPr>
              <p14:cNvContentPartPr/>
              <p14:nvPr/>
            </p14:nvContentPartPr>
            <p14:xfrm>
              <a:off x="5827080" y="913840"/>
              <a:ext cx="57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9440" y="896200"/>
                <a:ext cx="4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14:cNvPr>
              <p14:cNvContentPartPr/>
              <p14:nvPr/>
            </p14:nvContentPartPr>
            <p14:xfrm>
              <a:off x="5952360" y="790360"/>
              <a:ext cx="216360" cy="18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4720" y="772360"/>
                <a:ext cx="252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14:cNvPr>
              <p14:cNvContentPartPr/>
              <p14:nvPr/>
            </p14:nvContentPartPr>
            <p14:xfrm>
              <a:off x="6280320" y="924280"/>
              <a:ext cx="190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2320" y="906640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14:cNvPr>
              <p14:cNvContentPartPr/>
              <p14:nvPr/>
            </p14:nvContentPartPr>
            <p14:xfrm>
              <a:off x="7436280" y="860200"/>
              <a:ext cx="15372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18640" y="842200"/>
                <a:ext cx="18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14:cNvPr>
              <p14:cNvContentPartPr/>
              <p14:nvPr/>
            </p14:nvContentPartPr>
            <p14:xfrm>
              <a:off x="8218920" y="720880"/>
              <a:ext cx="432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01280" y="7028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14:cNvPr>
              <p14:cNvContentPartPr/>
              <p14:nvPr/>
            </p14:nvContentPartPr>
            <p14:xfrm>
              <a:off x="367680" y="1106080"/>
              <a:ext cx="2193480" cy="67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40" y="1088440"/>
                <a:ext cx="22291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14:cNvPr>
              <p14:cNvContentPartPr/>
              <p14:nvPr/>
            </p14:nvContentPartPr>
            <p14:xfrm>
              <a:off x="8214600" y="822760"/>
              <a:ext cx="50256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6613" y="804760"/>
                <a:ext cx="538174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14:cNvPr>
              <p14:cNvContentPartPr/>
              <p14:nvPr/>
            </p14:nvContentPartPr>
            <p14:xfrm>
              <a:off x="7731480" y="680560"/>
              <a:ext cx="356760" cy="35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3498" y="662560"/>
                <a:ext cx="392364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14:cNvPr>
              <p14:cNvContentPartPr/>
              <p14:nvPr/>
            </p14:nvContentPartPr>
            <p14:xfrm>
              <a:off x="6593520" y="822400"/>
              <a:ext cx="74268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5529" y="804400"/>
                <a:ext cx="778303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14:cNvPr>
              <p14:cNvContentPartPr/>
              <p14:nvPr/>
            </p14:nvContentPartPr>
            <p14:xfrm>
              <a:off x="3250920" y="1122640"/>
              <a:ext cx="510840" cy="37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3280" y="1105000"/>
                <a:ext cx="546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14:cNvPr>
              <p14:cNvContentPartPr/>
              <p14:nvPr/>
            </p14:nvContentPartPr>
            <p14:xfrm>
              <a:off x="3535320" y="1251160"/>
              <a:ext cx="34524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7680" y="1233160"/>
                <a:ext cx="38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14:cNvPr>
              <p14:cNvContentPartPr/>
              <p14:nvPr/>
            </p14:nvContentPartPr>
            <p14:xfrm>
              <a:off x="4043280" y="1117960"/>
              <a:ext cx="1444680" cy="43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5640" y="1099960"/>
                <a:ext cx="14803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14:cNvPr>
              <p14:cNvContentPartPr/>
              <p14:nvPr/>
            </p14:nvContentPartPr>
            <p14:xfrm>
              <a:off x="426360" y="1888360"/>
              <a:ext cx="2570040" cy="258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8720" y="1870363"/>
                <a:ext cx="2605680" cy="2621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14:cNvPr>
              <p14:cNvContentPartPr/>
              <p14:nvPr/>
            </p14:nvContentPartPr>
            <p14:xfrm>
              <a:off x="370920" y="1868920"/>
              <a:ext cx="735120" cy="199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2929" y="1851280"/>
                <a:ext cx="770743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14:cNvPr>
              <p14:cNvContentPartPr/>
              <p14:nvPr/>
            </p14:nvContentPartPr>
            <p14:xfrm>
              <a:off x="4311120" y="3243400"/>
              <a:ext cx="594720" cy="39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93120" y="3225760"/>
                <a:ext cx="6303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14:cNvPr>
              <p14:cNvContentPartPr/>
              <p14:nvPr/>
            </p14:nvContentPartPr>
            <p14:xfrm>
              <a:off x="5130840" y="1716640"/>
              <a:ext cx="119880" cy="261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13200" y="1698640"/>
                <a:ext cx="1555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14:cNvPr>
              <p14:cNvContentPartPr/>
              <p14:nvPr/>
            </p14:nvContentPartPr>
            <p14:xfrm>
              <a:off x="4886760" y="1757320"/>
              <a:ext cx="132480" cy="253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68760" y="1739320"/>
                <a:ext cx="1681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14:cNvPr>
              <p14:cNvContentPartPr/>
              <p14:nvPr/>
            </p14:nvContentPartPr>
            <p14:xfrm>
              <a:off x="4400400" y="1927960"/>
              <a:ext cx="377280" cy="1207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82400" y="1909965"/>
                <a:ext cx="412920" cy="124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45FEFB-9CD2-4342-B35C-26162A5551ED}"/>
                  </a:ext>
                </a:extLst>
              </p14:cNvPr>
              <p14:cNvContentPartPr/>
              <p14:nvPr/>
            </p14:nvContentPartPr>
            <p14:xfrm>
              <a:off x="5048400" y="1660480"/>
              <a:ext cx="102960" cy="37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D45FEFB-9CD2-4342-B35C-26162A5551E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030400" y="1642840"/>
                <a:ext cx="13860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0EAE2F4-B1E9-4F88-9D06-48C0CCC331E3}"/>
                  </a:ext>
                </a:extLst>
              </p14:cNvPr>
              <p14:cNvContentPartPr/>
              <p14:nvPr/>
            </p14:nvContentPartPr>
            <p14:xfrm>
              <a:off x="5364120" y="1612960"/>
              <a:ext cx="581040" cy="368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0EAE2F4-B1E9-4F88-9D06-48C0CCC331E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46120" y="1594960"/>
                <a:ext cx="61668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F000AB3-1388-48D3-B5E1-8A1975AFB574}"/>
                  </a:ext>
                </a:extLst>
              </p14:cNvPr>
              <p14:cNvContentPartPr/>
              <p14:nvPr/>
            </p14:nvContentPartPr>
            <p14:xfrm>
              <a:off x="4978200" y="2025880"/>
              <a:ext cx="932040" cy="137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F000AB3-1388-48D3-B5E1-8A1975AFB57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60200" y="1990240"/>
                <a:ext cx="9676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E7ABF-5139-4C92-8E86-5FBAF617C7EB}"/>
                  </a:ext>
                </a:extLst>
              </p14:cNvPr>
              <p14:cNvContentPartPr/>
              <p14:nvPr/>
            </p14:nvContentPartPr>
            <p14:xfrm>
              <a:off x="6496680" y="1665160"/>
              <a:ext cx="429480" cy="284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E7ABF-5139-4C92-8E86-5FBAF617C7E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78680" y="1647520"/>
                <a:ext cx="4651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9F15E68-751D-4067-AD91-7636FB6AD26B}"/>
                  </a:ext>
                </a:extLst>
              </p14:cNvPr>
              <p14:cNvContentPartPr/>
              <p14:nvPr/>
            </p14:nvContentPartPr>
            <p14:xfrm>
              <a:off x="7371120" y="1686400"/>
              <a:ext cx="22860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9F15E68-751D-4067-AD91-7636FB6AD26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353120" y="1668400"/>
                <a:ext cx="2642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14332E-21FC-47AC-B3E4-9A9E9724EEAD}"/>
                  </a:ext>
                </a:extLst>
              </p14:cNvPr>
              <p14:cNvContentPartPr/>
              <p14:nvPr/>
            </p14:nvContentPartPr>
            <p14:xfrm>
              <a:off x="7717800" y="1662640"/>
              <a:ext cx="1233720" cy="361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14332E-21FC-47AC-B3E4-9A9E9724EE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699800" y="1644982"/>
                <a:ext cx="1269360" cy="396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31C5CA9-CD1E-4D16-A0BE-E45755DDB4A9}"/>
                  </a:ext>
                </a:extLst>
              </p14:cNvPr>
              <p14:cNvContentPartPr/>
              <p14:nvPr/>
            </p14:nvContentPartPr>
            <p14:xfrm>
              <a:off x="5424960" y="2323240"/>
              <a:ext cx="310680" cy="286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31C5CA9-CD1E-4D16-A0BE-E45755DDB4A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407320" y="2305600"/>
                <a:ext cx="34632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199318-A022-47A7-8F0C-CE2F13D8FEA3}"/>
                  </a:ext>
                </a:extLst>
              </p14:cNvPr>
              <p14:cNvContentPartPr/>
              <p14:nvPr/>
            </p14:nvContentPartPr>
            <p14:xfrm>
              <a:off x="5963520" y="2468320"/>
              <a:ext cx="151560" cy="1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199318-A022-47A7-8F0C-CE2F13D8FEA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945520" y="245068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2022561-C43D-4F1D-A500-9A796E3BEDB6}"/>
                  </a:ext>
                </a:extLst>
              </p14:cNvPr>
              <p14:cNvContentPartPr/>
              <p14:nvPr/>
            </p14:nvContentPartPr>
            <p14:xfrm>
              <a:off x="6241440" y="2305960"/>
              <a:ext cx="27360" cy="257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2022561-C43D-4F1D-A500-9A796E3BEDB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223440" y="2288320"/>
                <a:ext cx="630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5801CC1-5F01-4756-B256-491A634F5138}"/>
                  </a:ext>
                </a:extLst>
              </p14:cNvPr>
              <p14:cNvContentPartPr/>
              <p14:nvPr/>
            </p14:nvContentPartPr>
            <p14:xfrm>
              <a:off x="6266280" y="2346640"/>
              <a:ext cx="134640" cy="20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5801CC1-5F01-4756-B256-491A634F513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248280" y="2329000"/>
                <a:ext cx="1702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D5E0227-20F9-42BC-9207-076DF3E6DAB1}"/>
                  </a:ext>
                </a:extLst>
              </p14:cNvPr>
              <p14:cNvContentPartPr/>
              <p14:nvPr/>
            </p14:nvContentPartPr>
            <p14:xfrm>
              <a:off x="6398760" y="2326480"/>
              <a:ext cx="144360" cy="25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D5E0227-20F9-42BC-9207-076DF3E6DAB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380760" y="2308480"/>
                <a:ext cx="1800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06A95A0-BFB4-440A-84C3-C802BCFDE78A}"/>
                  </a:ext>
                </a:extLst>
              </p14:cNvPr>
              <p14:cNvContentPartPr/>
              <p14:nvPr/>
            </p14:nvContentPartPr>
            <p14:xfrm>
              <a:off x="6644280" y="2452120"/>
              <a:ext cx="145800" cy="6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06A95A0-BFB4-440A-84C3-C802BCFDE78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26280" y="2434120"/>
                <a:ext cx="1814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A4B8888-EB6D-485A-BD4E-4D0888B6B9C6}"/>
                  </a:ext>
                </a:extLst>
              </p14:cNvPr>
              <p14:cNvContentPartPr/>
              <p14:nvPr/>
            </p14:nvContentPartPr>
            <p14:xfrm>
              <a:off x="6880080" y="2255200"/>
              <a:ext cx="982440" cy="478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A4B8888-EB6D-485A-BD4E-4D0888B6B9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862080" y="2237560"/>
                <a:ext cx="10180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2A10BD9-4BC6-4FB1-8402-6C4DA8110CA5}"/>
                  </a:ext>
                </a:extLst>
              </p14:cNvPr>
              <p14:cNvContentPartPr/>
              <p14:nvPr/>
            </p14:nvContentPartPr>
            <p14:xfrm>
              <a:off x="7995360" y="2291560"/>
              <a:ext cx="914400" cy="235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2A10BD9-4BC6-4FB1-8402-6C4DA8110CA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977720" y="2273920"/>
                <a:ext cx="9500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35C9CC-EAC6-434A-9E87-F04277B93398}"/>
                  </a:ext>
                </a:extLst>
              </p14:cNvPr>
              <p14:cNvContentPartPr/>
              <p14:nvPr/>
            </p14:nvContentPartPr>
            <p14:xfrm>
              <a:off x="5455560" y="2759560"/>
              <a:ext cx="879480" cy="386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35C9CC-EAC6-434A-9E87-F04277B9339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437913" y="2741920"/>
                <a:ext cx="915135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5EF1562-DD9B-4312-BCD0-8B37F953C20C}"/>
                  </a:ext>
                </a:extLst>
              </p14:cNvPr>
              <p14:cNvContentPartPr/>
              <p14:nvPr/>
            </p14:nvContentPartPr>
            <p14:xfrm>
              <a:off x="6603600" y="2691520"/>
              <a:ext cx="2364120" cy="4384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5EF1562-DD9B-4312-BCD0-8B37F953C20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585600" y="2673866"/>
                <a:ext cx="2399760" cy="474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79EA31-E5B6-4846-A00E-7BAAA0872826}"/>
                  </a:ext>
                </a:extLst>
              </p14:cNvPr>
              <p14:cNvContentPartPr/>
              <p14:nvPr/>
            </p14:nvContentPartPr>
            <p14:xfrm>
              <a:off x="5445480" y="3276520"/>
              <a:ext cx="246600" cy="272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79EA31-E5B6-4846-A00E-7BAAA087282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427480" y="3258880"/>
                <a:ext cx="28224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E70E519-DF3E-48F8-A10A-061CCF368756}"/>
                  </a:ext>
                </a:extLst>
              </p14:cNvPr>
              <p14:cNvContentPartPr/>
              <p14:nvPr/>
            </p14:nvContentPartPr>
            <p14:xfrm>
              <a:off x="5813400" y="3352480"/>
              <a:ext cx="143280" cy="164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E70E519-DF3E-48F8-A10A-061CCF36875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795760" y="3334480"/>
                <a:ext cx="1789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300E79C-8D4A-4DC2-802E-B0CC8F89083E}"/>
                  </a:ext>
                </a:extLst>
              </p14:cNvPr>
              <p14:cNvContentPartPr/>
              <p14:nvPr/>
            </p14:nvContentPartPr>
            <p14:xfrm>
              <a:off x="6918600" y="3342400"/>
              <a:ext cx="101880" cy="155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300E79C-8D4A-4DC2-802E-B0CC8F89083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900960" y="3324760"/>
                <a:ext cx="1375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D3A34DB-B9D5-4E6F-A88D-5261A05F0E33}"/>
                  </a:ext>
                </a:extLst>
              </p14:cNvPr>
              <p14:cNvContentPartPr/>
              <p14:nvPr/>
            </p14:nvContentPartPr>
            <p14:xfrm>
              <a:off x="6420720" y="3291280"/>
              <a:ext cx="406800" cy="221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D3A34DB-B9D5-4E6F-A88D-5261A05F0E3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402720" y="3273640"/>
                <a:ext cx="4424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28EA63D-6281-41B4-AB26-1B03526909ED}"/>
                  </a:ext>
                </a:extLst>
              </p14:cNvPr>
              <p14:cNvContentPartPr/>
              <p14:nvPr/>
            </p14:nvContentPartPr>
            <p14:xfrm>
              <a:off x="7182480" y="3372640"/>
              <a:ext cx="14184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28EA63D-6281-41B4-AB26-1B03526909E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164840" y="335500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DF2910A-98AA-4207-8B39-1D938512B3FB}"/>
                  </a:ext>
                </a:extLst>
              </p14:cNvPr>
              <p14:cNvContentPartPr/>
              <p14:nvPr/>
            </p14:nvContentPartPr>
            <p14:xfrm>
              <a:off x="7182480" y="3443920"/>
              <a:ext cx="141120" cy="2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DF2910A-98AA-4207-8B39-1D938512B3F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164840" y="3425920"/>
                <a:ext cx="1767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425E409-6CBC-4513-8136-7ED44718F0ED}"/>
                  </a:ext>
                </a:extLst>
              </p14:cNvPr>
              <p14:cNvContentPartPr/>
              <p14:nvPr/>
            </p14:nvContentPartPr>
            <p14:xfrm>
              <a:off x="7451040" y="3316840"/>
              <a:ext cx="255960" cy="1540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425E409-6CBC-4513-8136-7ED44718F0E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433400" y="3299200"/>
                <a:ext cx="2916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DD53637-C376-4DD6-94C6-E725783444B8}"/>
                  </a:ext>
                </a:extLst>
              </p14:cNvPr>
              <p14:cNvContentPartPr/>
              <p14:nvPr/>
            </p14:nvContentPartPr>
            <p14:xfrm>
              <a:off x="7812480" y="3321880"/>
              <a:ext cx="376560" cy="192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DD53637-C376-4DD6-94C6-E725783444B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94840" y="3303880"/>
                <a:ext cx="412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B635094-8423-46AD-8EAE-9ADF8231D829}"/>
                  </a:ext>
                </a:extLst>
              </p14:cNvPr>
              <p14:cNvContentPartPr/>
              <p14:nvPr/>
            </p14:nvContentPartPr>
            <p14:xfrm>
              <a:off x="3535320" y="3830200"/>
              <a:ext cx="353880" cy="315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B635094-8423-46AD-8EAE-9ADF8231D82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517662" y="3812200"/>
                <a:ext cx="389556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8BB898D-3BBC-4CE6-922E-5D5FF9CDF37D}"/>
                  </a:ext>
                </a:extLst>
              </p14:cNvPr>
              <p14:cNvContentPartPr/>
              <p14:nvPr/>
            </p14:nvContentPartPr>
            <p14:xfrm>
              <a:off x="5059560" y="4073560"/>
              <a:ext cx="183960" cy="10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8BB898D-3BBC-4CE6-922E-5D5FF9CDF37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41560" y="4055560"/>
                <a:ext cx="219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BBFCD0B-9A45-4FC6-9341-646E0364A073}"/>
                  </a:ext>
                </a:extLst>
              </p14:cNvPr>
              <p14:cNvContentPartPr/>
              <p14:nvPr/>
            </p14:nvContentPartPr>
            <p14:xfrm>
              <a:off x="5100240" y="4156000"/>
              <a:ext cx="161280" cy="9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BBFCD0B-9A45-4FC6-9341-646E0364A07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082240" y="4138000"/>
                <a:ext cx="1969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0F2D736-6604-4EE3-B169-251D4D64DCEF}"/>
                  </a:ext>
                </a:extLst>
              </p14:cNvPr>
              <p14:cNvContentPartPr/>
              <p14:nvPr/>
            </p14:nvContentPartPr>
            <p14:xfrm>
              <a:off x="4236600" y="3962320"/>
              <a:ext cx="661680" cy="296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0F2D736-6604-4EE3-B169-251D4D64DCE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218600" y="3944342"/>
                <a:ext cx="697320" cy="331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6C64BD1-23A8-48CF-98E6-2BD9D1317061}"/>
                  </a:ext>
                </a:extLst>
              </p14:cNvPr>
              <p14:cNvContentPartPr/>
              <p14:nvPr/>
            </p14:nvContentPartPr>
            <p14:xfrm>
              <a:off x="5445840" y="3833800"/>
              <a:ext cx="1147680" cy="5925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6C64BD1-23A8-48CF-98E6-2BD9D131706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427840" y="3816160"/>
                <a:ext cx="118332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C646845-8D32-412B-8803-B77E638C6AE1}"/>
                  </a:ext>
                </a:extLst>
              </p14:cNvPr>
              <p14:cNvContentPartPr/>
              <p14:nvPr/>
            </p14:nvContentPartPr>
            <p14:xfrm>
              <a:off x="6795480" y="3908320"/>
              <a:ext cx="384480" cy="3060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C646845-8D32-412B-8803-B77E638C6AE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777480" y="3890680"/>
                <a:ext cx="4201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F1DB06C-BE48-4269-978A-4CD81000C0AF}"/>
                  </a:ext>
                </a:extLst>
              </p14:cNvPr>
              <p14:cNvContentPartPr/>
              <p14:nvPr/>
            </p14:nvContentPartPr>
            <p14:xfrm>
              <a:off x="7406400" y="4059520"/>
              <a:ext cx="138960" cy="4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F1DB06C-BE48-4269-978A-4CD81000C0A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388760" y="4041880"/>
                <a:ext cx="174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EBEBDB5-F49C-4C80-9F36-E971A484F907}"/>
                  </a:ext>
                </a:extLst>
              </p14:cNvPr>
              <p14:cNvContentPartPr/>
              <p14:nvPr/>
            </p14:nvContentPartPr>
            <p14:xfrm>
              <a:off x="7649760" y="3890680"/>
              <a:ext cx="338040" cy="263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EBEBDB5-F49C-4C80-9F36-E971A484F90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632139" y="3873040"/>
                <a:ext cx="373642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07AC42F-9B05-422D-B353-E9BCC695A597}"/>
                  </a:ext>
                </a:extLst>
              </p14:cNvPr>
              <p14:cNvContentPartPr/>
              <p14:nvPr/>
            </p14:nvContentPartPr>
            <p14:xfrm>
              <a:off x="8097240" y="4003000"/>
              <a:ext cx="132120" cy="201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07AC42F-9B05-422D-B353-E9BCC695A59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079600" y="3985360"/>
                <a:ext cx="1677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5E00DD7-FA90-4888-9872-6BC343B5FFD6}"/>
                  </a:ext>
                </a:extLst>
              </p14:cNvPr>
              <p14:cNvContentPartPr/>
              <p14:nvPr/>
            </p14:nvContentPartPr>
            <p14:xfrm>
              <a:off x="8127480" y="4087960"/>
              <a:ext cx="117360" cy="6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5E00DD7-FA90-4888-9872-6BC343B5FFD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109840" y="4069960"/>
                <a:ext cx="1530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AE920A9-5975-4983-ADFE-E9121AEBE8AE}"/>
                  </a:ext>
                </a:extLst>
              </p14:cNvPr>
              <p14:cNvContentPartPr/>
              <p14:nvPr/>
            </p14:nvContentPartPr>
            <p14:xfrm>
              <a:off x="8325120" y="3972040"/>
              <a:ext cx="232920" cy="159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AE920A9-5975-4983-ADFE-E9121AEBE8A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307480" y="3954400"/>
                <a:ext cx="2685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0EDC111-FD40-491A-945A-F81D5CEB98B6}"/>
                  </a:ext>
                </a:extLst>
              </p14:cNvPr>
              <p14:cNvContentPartPr/>
              <p14:nvPr/>
            </p14:nvContentPartPr>
            <p14:xfrm>
              <a:off x="8686200" y="3809680"/>
              <a:ext cx="16200" cy="342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0EDC111-FD40-491A-945A-F81D5CEB98B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668560" y="3792040"/>
                <a:ext cx="51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648438A-7C53-4FAE-9E56-F93CDF3A0058}"/>
                  </a:ext>
                </a:extLst>
              </p14:cNvPr>
              <p14:cNvContentPartPr/>
              <p14:nvPr/>
            </p14:nvContentPartPr>
            <p14:xfrm>
              <a:off x="8794560" y="3809680"/>
              <a:ext cx="31320" cy="352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648438A-7C53-4FAE-9E56-F93CDF3A005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776920" y="3792040"/>
                <a:ext cx="669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2DCDB26-6F47-4A9A-9E33-ACC6E2BD8A78}"/>
                  </a:ext>
                </a:extLst>
              </p14:cNvPr>
              <p14:cNvContentPartPr/>
              <p14:nvPr/>
            </p14:nvContentPartPr>
            <p14:xfrm>
              <a:off x="8655960" y="3951880"/>
              <a:ext cx="148320" cy="1731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2DCDB26-6F47-4A9A-9E33-ACC6E2BD8A7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638320" y="3933880"/>
                <a:ext cx="183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78AB94B-B34D-4EA1-AAE4-539F3527728C}"/>
                  </a:ext>
                </a:extLst>
              </p14:cNvPr>
              <p14:cNvContentPartPr/>
              <p14:nvPr/>
            </p14:nvContentPartPr>
            <p14:xfrm>
              <a:off x="1066440" y="4559200"/>
              <a:ext cx="270720" cy="144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78AB94B-B34D-4EA1-AAE4-539F3527728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48800" y="4541560"/>
                <a:ext cx="3063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D99AF7A-929B-430D-BB51-B187C0A02EFB}"/>
                  </a:ext>
                </a:extLst>
              </p14:cNvPr>
              <p14:cNvContentPartPr/>
              <p14:nvPr/>
            </p14:nvContentPartPr>
            <p14:xfrm>
              <a:off x="2722440" y="4439680"/>
              <a:ext cx="3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D99AF7A-929B-430D-BB51-B187C0A02E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4440" y="4421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F833CA3-3F17-472C-8345-DF33D40D7E28}"/>
                  </a:ext>
                </a:extLst>
              </p14:cNvPr>
              <p14:cNvContentPartPr/>
              <p14:nvPr/>
            </p14:nvContentPartPr>
            <p14:xfrm>
              <a:off x="2854560" y="4368400"/>
              <a:ext cx="461880" cy="3956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F833CA3-3F17-472C-8345-DF33D40D7E2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836560" y="4350760"/>
                <a:ext cx="49752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FE622BE-2EB0-4A64-B783-7F4F739795BA}"/>
                  </a:ext>
                </a:extLst>
              </p14:cNvPr>
              <p14:cNvContentPartPr/>
              <p14:nvPr/>
            </p14:nvContentPartPr>
            <p14:xfrm>
              <a:off x="2488800" y="4563880"/>
              <a:ext cx="244800" cy="166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FE622BE-2EB0-4A64-B783-7F4F739795B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470800" y="4545880"/>
                <a:ext cx="2804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520249B-89F6-4478-8726-4F6D58A81B2B}"/>
                  </a:ext>
                </a:extLst>
              </p14:cNvPr>
              <p14:cNvContentPartPr/>
              <p14:nvPr/>
            </p14:nvContentPartPr>
            <p14:xfrm>
              <a:off x="1619040" y="4523560"/>
              <a:ext cx="704880" cy="2232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520249B-89F6-4478-8726-4F6D58A81B2B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601400" y="4505920"/>
                <a:ext cx="74052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DEE4294-05BF-410D-A40E-1C212B73BECB}"/>
                  </a:ext>
                </a:extLst>
              </p14:cNvPr>
              <p14:cNvContentPartPr/>
              <p14:nvPr/>
            </p14:nvContentPartPr>
            <p14:xfrm>
              <a:off x="434280" y="4491160"/>
              <a:ext cx="524520" cy="222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DEE4294-05BF-410D-A40E-1C212B73BEC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16640" y="4473160"/>
                <a:ext cx="5601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7F8B935-929B-49D4-BA68-E4FD4B0B068D}"/>
                  </a:ext>
                </a:extLst>
              </p14:cNvPr>
              <p14:cNvContentPartPr/>
              <p14:nvPr/>
            </p14:nvContentPartPr>
            <p14:xfrm>
              <a:off x="3698040" y="4571440"/>
              <a:ext cx="527040" cy="215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7F8B935-929B-49D4-BA68-E4FD4B0B068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680052" y="4553770"/>
                <a:ext cx="562656" cy="250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990E74F7-5723-40E0-ACCD-5FC6CD573EF1}"/>
                  </a:ext>
                </a:extLst>
              </p14:cNvPr>
              <p14:cNvContentPartPr/>
              <p14:nvPr/>
            </p14:nvContentPartPr>
            <p14:xfrm>
              <a:off x="4877760" y="4602040"/>
              <a:ext cx="141480" cy="236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990E74F7-5723-40E0-ACCD-5FC6CD573EF1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859760" y="4584040"/>
                <a:ext cx="1771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193504B-DF68-4053-AB35-B9834AA8FB71}"/>
                  </a:ext>
                </a:extLst>
              </p14:cNvPr>
              <p14:cNvContentPartPr/>
              <p14:nvPr/>
            </p14:nvContentPartPr>
            <p14:xfrm>
              <a:off x="4856160" y="4622200"/>
              <a:ext cx="165600" cy="1807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193504B-DF68-4053-AB35-B9834AA8FB71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838520" y="4604560"/>
                <a:ext cx="2012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4C5A6F8-456B-47D0-BE12-ED923ACAD50C}"/>
                  </a:ext>
                </a:extLst>
              </p14:cNvPr>
              <p14:cNvContentPartPr/>
              <p14:nvPr/>
            </p14:nvContentPartPr>
            <p14:xfrm>
              <a:off x="4872360" y="4495840"/>
              <a:ext cx="16560" cy="201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4C5A6F8-456B-47D0-BE12-ED923ACAD50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854720" y="4478200"/>
                <a:ext cx="52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E3C763F-0CB7-41E6-ADE0-8AD5F8D67E2A}"/>
                  </a:ext>
                </a:extLst>
              </p14:cNvPr>
              <p14:cNvContentPartPr/>
              <p14:nvPr/>
            </p14:nvContentPartPr>
            <p14:xfrm>
              <a:off x="4987560" y="4469920"/>
              <a:ext cx="20880" cy="244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E3C763F-0CB7-41E6-ADE0-8AD5F8D67E2A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969920" y="4451920"/>
                <a:ext cx="565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A6933A2B-389E-483B-B9E5-E0D30868F2A2}"/>
                  </a:ext>
                </a:extLst>
              </p14:cNvPr>
              <p14:cNvContentPartPr/>
              <p14:nvPr/>
            </p14:nvContentPartPr>
            <p14:xfrm>
              <a:off x="5201400" y="4662880"/>
              <a:ext cx="167760" cy="108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A6933A2B-389E-483B-B9E5-E0D30868F2A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183760" y="4645240"/>
                <a:ext cx="203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095E69C-0643-4B5E-A069-7FD43AE482D1}"/>
                  </a:ext>
                </a:extLst>
              </p14:cNvPr>
              <p14:cNvContentPartPr/>
              <p14:nvPr/>
            </p14:nvContentPartPr>
            <p14:xfrm>
              <a:off x="5242080" y="4733440"/>
              <a:ext cx="172080" cy="205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095E69C-0643-4B5E-A069-7FD43AE482D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224440" y="4715800"/>
                <a:ext cx="2077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9A4FBA1-50A6-42D7-8B57-E870B8D1841F}"/>
                  </a:ext>
                </a:extLst>
              </p14:cNvPr>
              <p14:cNvContentPartPr/>
              <p14:nvPr/>
            </p14:nvContentPartPr>
            <p14:xfrm>
              <a:off x="5577600" y="4505920"/>
              <a:ext cx="1575000" cy="3607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9A4FBA1-50A6-42D7-8B57-E870B8D1841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559600" y="4488280"/>
                <a:ext cx="1610640" cy="39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22643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14:cNvPr>
              <p14:cNvContentPartPr/>
              <p14:nvPr/>
            </p14:nvContentPartPr>
            <p14:xfrm>
              <a:off x="5357280" y="651040"/>
              <a:ext cx="20952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9640" y="633400"/>
                <a:ext cx="245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14:cNvPr>
              <p14:cNvContentPartPr/>
              <p14:nvPr/>
            </p14:nvContentPartPr>
            <p14:xfrm>
              <a:off x="5656080" y="832480"/>
              <a:ext cx="74160" cy="15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8080" y="814840"/>
                <a:ext cx="109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14:cNvPr>
              <p14:cNvContentPartPr/>
              <p14:nvPr/>
            </p14:nvContentPartPr>
            <p14:xfrm>
              <a:off x="5711520" y="690640"/>
              <a:ext cx="187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93520" y="672640"/>
                <a:ext cx="54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14:cNvPr>
              <p14:cNvContentPartPr/>
              <p14:nvPr/>
            </p14:nvContentPartPr>
            <p14:xfrm>
              <a:off x="5827080" y="913840"/>
              <a:ext cx="57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9440" y="896200"/>
                <a:ext cx="4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14:cNvPr>
              <p14:cNvContentPartPr/>
              <p14:nvPr/>
            </p14:nvContentPartPr>
            <p14:xfrm>
              <a:off x="5952360" y="790360"/>
              <a:ext cx="216360" cy="18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4720" y="772360"/>
                <a:ext cx="252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14:cNvPr>
              <p14:cNvContentPartPr/>
              <p14:nvPr/>
            </p14:nvContentPartPr>
            <p14:xfrm>
              <a:off x="6280320" y="924280"/>
              <a:ext cx="190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2320" y="906640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14:cNvPr>
              <p14:cNvContentPartPr/>
              <p14:nvPr/>
            </p14:nvContentPartPr>
            <p14:xfrm>
              <a:off x="7436280" y="860200"/>
              <a:ext cx="15372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18640" y="842200"/>
                <a:ext cx="18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14:cNvPr>
              <p14:cNvContentPartPr/>
              <p14:nvPr/>
            </p14:nvContentPartPr>
            <p14:xfrm>
              <a:off x="8218920" y="720880"/>
              <a:ext cx="432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01280" y="7028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14:cNvPr>
              <p14:cNvContentPartPr/>
              <p14:nvPr/>
            </p14:nvContentPartPr>
            <p14:xfrm>
              <a:off x="367680" y="1106080"/>
              <a:ext cx="2193480" cy="67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40" y="1088440"/>
                <a:ext cx="22291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14:cNvPr>
              <p14:cNvContentPartPr/>
              <p14:nvPr/>
            </p14:nvContentPartPr>
            <p14:xfrm>
              <a:off x="8214600" y="822760"/>
              <a:ext cx="50256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6613" y="804760"/>
                <a:ext cx="538174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14:cNvPr>
              <p14:cNvContentPartPr/>
              <p14:nvPr/>
            </p14:nvContentPartPr>
            <p14:xfrm>
              <a:off x="7731480" y="680560"/>
              <a:ext cx="356760" cy="35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3498" y="662560"/>
                <a:ext cx="392364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14:cNvPr>
              <p14:cNvContentPartPr/>
              <p14:nvPr/>
            </p14:nvContentPartPr>
            <p14:xfrm>
              <a:off x="6593520" y="822400"/>
              <a:ext cx="74268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5529" y="804400"/>
                <a:ext cx="778303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14:cNvPr>
              <p14:cNvContentPartPr/>
              <p14:nvPr/>
            </p14:nvContentPartPr>
            <p14:xfrm>
              <a:off x="3250920" y="1122640"/>
              <a:ext cx="510840" cy="37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3280" y="1105000"/>
                <a:ext cx="546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14:cNvPr>
              <p14:cNvContentPartPr/>
              <p14:nvPr/>
            </p14:nvContentPartPr>
            <p14:xfrm>
              <a:off x="3535320" y="1251160"/>
              <a:ext cx="34524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7680" y="1233160"/>
                <a:ext cx="38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14:cNvPr>
              <p14:cNvContentPartPr/>
              <p14:nvPr/>
            </p14:nvContentPartPr>
            <p14:xfrm>
              <a:off x="4043280" y="1117960"/>
              <a:ext cx="1444680" cy="43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5640" y="1099960"/>
                <a:ext cx="14803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14:cNvPr>
              <p14:cNvContentPartPr/>
              <p14:nvPr/>
            </p14:nvContentPartPr>
            <p14:xfrm>
              <a:off x="426360" y="1888360"/>
              <a:ext cx="2570040" cy="258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8720" y="1870363"/>
                <a:ext cx="2605680" cy="2621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14:cNvPr>
              <p14:cNvContentPartPr/>
              <p14:nvPr/>
            </p14:nvContentPartPr>
            <p14:xfrm>
              <a:off x="370920" y="1868920"/>
              <a:ext cx="735120" cy="199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2929" y="1851280"/>
                <a:ext cx="770743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14:cNvPr>
              <p14:cNvContentPartPr/>
              <p14:nvPr/>
            </p14:nvContentPartPr>
            <p14:xfrm>
              <a:off x="4311120" y="3243400"/>
              <a:ext cx="594720" cy="39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93120" y="3225760"/>
                <a:ext cx="6303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14:cNvPr>
              <p14:cNvContentPartPr/>
              <p14:nvPr/>
            </p14:nvContentPartPr>
            <p14:xfrm>
              <a:off x="5130840" y="1716640"/>
              <a:ext cx="119880" cy="261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13200" y="1698640"/>
                <a:ext cx="1555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14:cNvPr>
              <p14:cNvContentPartPr/>
              <p14:nvPr/>
            </p14:nvContentPartPr>
            <p14:xfrm>
              <a:off x="4886760" y="1757320"/>
              <a:ext cx="132480" cy="253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68760" y="1739320"/>
                <a:ext cx="1681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14:cNvPr>
              <p14:cNvContentPartPr/>
              <p14:nvPr/>
            </p14:nvContentPartPr>
            <p14:xfrm>
              <a:off x="4400400" y="1927960"/>
              <a:ext cx="377280" cy="1207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82400" y="1909965"/>
                <a:ext cx="412920" cy="124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45FEFB-9CD2-4342-B35C-26162A5551ED}"/>
                  </a:ext>
                </a:extLst>
              </p14:cNvPr>
              <p14:cNvContentPartPr/>
              <p14:nvPr/>
            </p14:nvContentPartPr>
            <p14:xfrm>
              <a:off x="5048400" y="1660480"/>
              <a:ext cx="102960" cy="37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D45FEFB-9CD2-4342-B35C-26162A5551E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030400" y="1642840"/>
                <a:ext cx="13860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0EAE2F4-B1E9-4F88-9D06-48C0CCC331E3}"/>
                  </a:ext>
                </a:extLst>
              </p14:cNvPr>
              <p14:cNvContentPartPr/>
              <p14:nvPr/>
            </p14:nvContentPartPr>
            <p14:xfrm>
              <a:off x="5364120" y="1612960"/>
              <a:ext cx="581040" cy="368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0EAE2F4-B1E9-4F88-9D06-48C0CCC331E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46120" y="1594960"/>
                <a:ext cx="61668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F000AB3-1388-48D3-B5E1-8A1975AFB574}"/>
                  </a:ext>
                </a:extLst>
              </p14:cNvPr>
              <p14:cNvContentPartPr/>
              <p14:nvPr/>
            </p14:nvContentPartPr>
            <p14:xfrm>
              <a:off x="4978200" y="2025880"/>
              <a:ext cx="932040" cy="137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F000AB3-1388-48D3-B5E1-8A1975AFB57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60200" y="1990240"/>
                <a:ext cx="9676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E7ABF-5139-4C92-8E86-5FBAF617C7EB}"/>
                  </a:ext>
                </a:extLst>
              </p14:cNvPr>
              <p14:cNvContentPartPr/>
              <p14:nvPr/>
            </p14:nvContentPartPr>
            <p14:xfrm>
              <a:off x="6496680" y="1665160"/>
              <a:ext cx="429480" cy="284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E7ABF-5139-4C92-8E86-5FBAF617C7E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78680" y="1647520"/>
                <a:ext cx="4651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9F15E68-751D-4067-AD91-7636FB6AD26B}"/>
                  </a:ext>
                </a:extLst>
              </p14:cNvPr>
              <p14:cNvContentPartPr/>
              <p14:nvPr/>
            </p14:nvContentPartPr>
            <p14:xfrm>
              <a:off x="7371120" y="1686400"/>
              <a:ext cx="22860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9F15E68-751D-4067-AD91-7636FB6AD26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353120" y="1668400"/>
                <a:ext cx="2642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14332E-21FC-47AC-B3E4-9A9E9724EEAD}"/>
                  </a:ext>
                </a:extLst>
              </p14:cNvPr>
              <p14:cNvContentPartPr/>
              <p14:nvPr/>
            </p14:nvContentPartPr>
            <p14:xfrm>
              <a:off x="7717800" y="1662640"/>
              <a:ext cx="1233720" cy="361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14332E-21FC-47AC-B3E4-9A9E9724EE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699800" y="1644982"/>
                <a:ext cx="1269360" cy="396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31C5CA9-CD1E-4D16-A0BE-E45755DDB4A9}"/>
                  </a:ext>
                </a:extLst>
              </p14:cNvPr>
              <p14:cNvContentPartPr/>
              <p14:nvPr/>
            </p14:nvContentPartPr>
            <p14:xfrm>
              <a:off x="5424960" y="2323240"/>
              <a:ext cx="310680" cy="286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31C5CA9-CD1E-4D16-A0BE-E45755DDB4A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407320" y="2305600"/>
                <a:ext cx="34632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199318-A022-47A7-8F0C-CE2F13D8FEA3}"/>
                  </a:ext>
                </a:extLst>
              </p14:cNvPr>
              <p14:cNvContentPartPr/>
              <p14:nvPr/>
            </p14:nvContentPartPr>
            <p14:xfrm>
              <a:off x="5963520" y="2468320"/>
              <a:ext cx="151560" cy="1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199318-A022-47A7-8F0C-CE2F13D8FEA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945520" y="245068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2022561-C43D-4F1D-A500-9A796E3BEDB6}"/>
                  </a:ext>
                </a:extLst>
              </p14:cNvPr>
              <p14:cNvContentPartPr/>
              <p14:nvPr/>
            </p14:nvContentPartPr>
            <p14:xfrm>
              <a:off x="6241440" y="2305960"/>
              <a:ext cx="27360" cy="257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2022561-C43D-4F1D-A500-9A796E3BEDB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223440" y="2288320"/>
                <a:ext cx="630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5801CC1-5F01-4756-B256-491A634F5138}"/>
                  </a:ext>
                </a:extLst>
              </p14:cNvPr>
              <p14:cNvContentPartPr/>
              <p14:nvPr/>
            </p14:nvContentPartPr>
            <p14:xfrm>
              <a:off x="6266280" y="2346640"/>
              <a:ext cx="134640" cy="20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5801CC1-5F01-4756-B256-491A634F513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248280" y="2329000"/>
                <a:ext cx="1702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D5E0227-20F9-42BC-9207-076DF3E6DAB1}"/>
                  </a:ext>
                </a:extLst>
              </p14:cNvPr>
              <p14:cNvContentPartPr/>
              <p14:nvPr/>
            </p14:nvContentPartPr>
            <p14:xfrm>
              <a:off x="6398760" y="2326480"/>
              <a:ext cx="144360" cy="25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D5E0227-20F9-42BC-9207-076DF3E6DAB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380760" y="2308480"/>
                <a:ext cx="1800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06A95A0-BFB4-440A-84C3-C802BCFDE78A}"/>
                  </a:ext>
                </a:extLst>
              </p14:cNvPr>
              <p14:cNvContentPartPr/>
              <p14:nvPr/>
            </p14:nvContentPartPr>
            <p14:xfrm>
              <a:off x="6644280" y="2452120"/>
              <a:ext cx="145800" cy="6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06A95A0-BFB4-440A-84C3-C802BCFDE78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26280" y="2434120"/>
                <a:ext cx="1814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A4B8888-EB6D-485A-BD4E-4D0888B6B9C6}"/>
                  </a:ext>
                </a:extLst>
              </p14:cNvPr>
              <p14:cNvContentPartPr/>
              <p14:nvPr/>
            </p14:nvContentPartPr>
            <p14:xfrm>
              <a:off x="6880080" y="2255200"/>
              <a:ext cx="982440" cy="478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A4B8888-EB6D-485A-BD4E-4D0888B6B9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862080" y="2237560"/>
                <a:ext cx="10180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2A10BD9-4BC6-4FB1-8402-6C4DA8110CA5}"/>
                  </a:ext>
                </a:extLst>
              </p14:cNvPr>
              <p14:cNvContentPartPr/>
              <p14:nvPr/>
            </p14:nvContentPartPr>
            <p14:xfrm>
              <a:off x="7995360" y="2291560"/>
              <a:ext cx="914400" cy="235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2A10BD9-4BC6-4FB1-8402-6C4DA8110CA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977720" y="2273920"/>
                <a:ext cx="9500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35C9CC-EAC6-434A-9E87-F04277B93398}"/>
                  </a:ext>
                </a:extLst>
              </p14:cNvPr>
              <p14:cNvContentPartPr/>
              <p14:nvPr/>
            </p14:nvContentPartPr>
            <p14:xfrm>
              <a:off x="5455560" y="2759560"/>
              <a:ext cx="879480" cy="386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35C9CC-EAC6-434A-9E87-F04277B9339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437913" y="2741920"/>
                <a:ext cx="915135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5EF1562-DD9B-4312-BCD0-8B37F953C20C}"/>
                  </a:ext>
                </a:extLst>
              </p14:cNvPr>
              <p14:cNvContentPartPr/>
              <p14:nvPr/>
            </p14:nvContentPartPr>
            <p14:xfrm>
              <a:off x="6603600" y="2691520"/>
              <a:ext cx="2364120" cy="4384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5EF1562-DD9B-4312-BCD0-8B37F953C20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585600" y="2673866"/>
                <a:ext cx="2399760" cy="474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79EA31-E5B6-4846-A00E-7BAAA0872826}"/>
                  </a:ext>
                </a:extLst>
              </p14:cNvPr>
              <p14:cNvContentPartPr/>
              <p14:nvPr/>
            </p14:nvContentPartPr>
            <p14:xfrm>
              <a:off x="5445480" y="3276520"/>
              <a:ext cx="246600" cy="272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79EA31-E5B6-4846-A00E-7BAAA087282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427480" y="3258880"/>
                <a:ext cx="28224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E70E519-DF3E-48F8-A10A-061CCF368756}"/>
                  </a:ext>
                </a:extLst>
              </p14:cNvPr>
              <p14:cNvContentPartPr/>
              <p14:nvPr/>
            </p14:nvContentPartPr>
            <p14:xfrm>
              <a:off x="5813400" y="3352480"/>
              <a:ext cx="143280" cy="164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E70E519-DF3E-48F8-A10A-061CCF36875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795760" y="3334480"/>
                <a:ext cx="1789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300E79C-8D4A-4DC2-802E-B0CC8F89083E}"/>
                  </a:ext>
                </a:extLst>
              </p14:cNvPr>
              <p14:cNvContentPartPr/>
              <p14:nvPr/>
            </p14:nvContentPartPr>
            <p14:xfrm>
              <a:off x="6918600" y="3342400"/>
              <a:ext cx="101880" cy="155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300E79C-8D4A-4DC2-802E-B0CC8F89083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900960" y="3324760"/>
                <a:ext cx="1375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D3A34DB-B9D5-4E6F-A88D-5261A05F0E33}"/>
                  </a:ext>
                </a:extLst>
              </p14:cNvPr>
              <p14:cNvContentPartPr/>
              <p14:nvPr/>
            </p14:nvContentPartPr>
            <p14:xfrm>
              <a:off x="6420720" y="3291280"/>
              <a:ext cx="406800" cy="221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D3A34DB-B9D5-4E6F-A88D-5261A05F0E3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402720" y="3273640"/>
                <a:ext cx="4424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28EA63D-6281-41B4-AB26-1B03526909ED}"/>
                  </a:ext>
                </a:extLst>
              </p14:cNvPr>
              <p14:cNvContentPartPr/>
              <p14:nvPr/>
            </p14:nvContentPartPr>
            <p14:xfrm>
              <a:off x="7182480" y="3372640"/>
              <a:ext cx="14184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28EA63D-6281-41B4-AB26-1B03526909E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164840" y="335500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DF2910A-98AA-4207-8B39-1D938512B3FB}"/>
                  </a:ext>
                </a:extLst>
              </p14:cNvPr>
              <p14:cNvContentPartPr/>
              <p14:nvPr/>
            </p14:nvContentPartPr>
            <p14:xfrm>
              <a:off x="7182480" y="3443920"/>
              <a:ext cx="141120" cy="2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DF2910A-98AA-4207-8B39-1D938512B3F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164840" y="3425920"/>
                <a:ext cx="1767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425E409-6CBC-4513-8136-7ED44718F0ED}"/>
                  </a:ext>
                </a:extLst>
              </p14:cNvPr>
              <p14:cNvContentPartPr/>
              <p14:nvPr/>
            </p14:nvContentPartPr>
            <p14:xfrm>
              <a:off x="7451040" y="3316840"/>
              <a:ext cx="255960" cy="1540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425E409-6CBC-4513-8136-7ED44718F0E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433400" y="3299200"/>
                <a:ext cx="2916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DD53637-C376-4DD6-94C6-E725783444B8}"/>
                  </a:ext>
                </a:extLst>
              </p14:cNvPr>
              <p14:cNvContentPartPr/>
              <p14:nvPr/>
            </p14:nvContentPartPr>
            <p14:xfrm>
              <a:off x="7812480" y="3321880"/>
              <a:ext cx="376560" cy="192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DD53637-C376-4DD6-94C6-E725783444B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94840" y="3303880"/>
                <a:ext cx="412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B635094-8423-46AD-8EAE-9ADF8231D829}"/>
                  </a:ext>
                </a:extLst>
              </p14:cNvPr>
              <p14:cNvContentPartPr/>
              <p14:nvPr/>
            </p14:nvContentPartPr>
            <p14:xfrm>
              <a:off x="3535320" y="3830200"/>
              <a:ext cx="353880" cy="315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B635094-8423-46AD-8EAE-9ADF8231D82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517662" y="3812200"/>
                <a:ext cx="389556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8BB898D-3BBC-4CE6-922E-5D5FF9CDF37D}"/>
                  </a:ext>
                </a:extLst>
              </p14:cNvPr>
              <p14:cNvContentPartPr/>
              <p14:nvPr/>
            </p14:nvContentPartPr>
            <p14:xfrm>
              <a:off x="5059560" y="4073560"/>
              <a:ext cx="183960" cy="10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8BB898D-3BBC-4CE6-922E-5D5FF9CDF37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41560" y="4055560"/>
                <a:ext cx="219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BBFCD0B-9A45-4FC6-9341-646E0364A073}"/>
                  </a:ext>
                </a:extLst>
              </p14:cNvPr>
              <p14:cNvContentPartPr/>
              <p14:nvPr/>
            </p14:nvContentPartPr>
            <p14:xfrm>
              <a:off x="5100240" y="4156000"/>
              <a:ext cx="161280" cy="9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BBFCD0B-9A45-4FC6-9341-646E0364A07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082240" y="4138000"/>
                <a:ext cx="1969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0F2D736-6604-4EE3-B169-251D4D64DCEF}"/>
                  </a:ext>
                </a:extLst>
              </p14:cNvPr>
              <p14:cNvContentPartPr/>
              <p14:nvPr/>
            </p14:nvContentPartPr>
            <p14:xfrm>
              <a:off x="4236600" y="3962320"/>
              <a:ext cx="661680" cy="296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0F2D736-6604-4EE3-B169-251D4D64DCE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218600" y="3944342"/>
                <a:ext cx="697320" cy="331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6C64BD1-23A8-48CF-98E6-2BD9D1317061}"/>
                  </a:ext>
                </a:extLst>
              </p14:cNvPr>
              <p14:cNvContentPartPr/>
              <p14:nvPr/>
            </p14:nvContentPartPr>
            <p14:xfrm>
              <a:off x="5445840" y="3833800"/>
              <a:ext cx="1147680" cy="5925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6C64BD1-23A8-48CF-98E6-2BD9D131706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427840" y="3816160"/>
                <a:ext cx="118332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C646845-8D32-412B-8803-B77E638C6AE1}"/>
                  </a:ext>
                </a:extLst>
              </p14:cNvPr>
              <p14:cNvContentPartPr/>
              <p14:nvPr/>
            </p14:nvContentPartPr>
            <p14:xfrm>
              <a:off x="6795480" y="3908320"/>
              <a:ext cx="384480" cy="3060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C646845-8D32-412B-8803-B77E638C6AE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777480" y="3890680"/>
                <a:ext cx="4201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F1DB06C-BE48-4269-978A-4CD81000C0AF}"/>
                  </a:ext>
                </a:extLst>
              </p14:cNvPr>
              <p14:cNvContentPartPr/>
              <p14:nvPr/>
            </p14:nvContentPartPr>
            <p14:xfrm>
              <a:off x="7406400" y="4059520"/>
              <a:ext cx="138960" cy="4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F1DB06C-BE48-4269-978A-4CD81000C0A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388760" y="4041880"/>
                <a:ext cx="174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EBEBDB5-F49C-4C80-9F36-E971A484F907}"/>
                  </a:ext>
                </a:extLst>
              </p14:cNvPr>
              <p14:cNvContentPartPr/>
              <p14:nvPr/>
            </p14:nvContentPartPr>
            <p14:xfrm>
              <a:off x="7649760" y="3890680"/>
              <a:ext cx="338040" cy="263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EBEBDB5-F49C-4C80-9F36-E971A484F90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632139" y="3873040"/>
                <a:ext cx="373642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07AC42F-9B05-422D-B353-E9BCC695A597}"/>
                  </a:ext>
                </a:extLst>
              </p14:cNvPr>
              <p14:cNvContentPartPr/>
              <p14:nvPr/>
            </p14:nvContentPartPr>
            <p14:xfrm>
              <a:off x="8097240" y="4003000"/>
              <a:ext cx="132120" cy="201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07AC42F-9B05-422D-B353-E9BCC695A59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079600" y="3985360"/>
                <a:ext cx="1677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5E00DD7-FA90-4888-9872-6BC343B5FFD6}"/>
                  </a:ext>
                </a:extLst>
              </p14:cNvPr>
              <p14:cNvContentPartPr/>
              <p14:nvPr/>
            </p14:nvContentPartPr>
            <p14:xfrm>
              <a:off x="8127480" y="4087960"/>
              <a:ext cx="117360" cy="6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5E00DD7-FA90-4888-9872-6BC343B5FFD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109840" y="4069960"/>
                <a:ext cx="1530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AE920A9-5975-4983-ADFE-E9121AEBE8AE}"/>
                  </a:ext>
                </a:extLst>
              </p14:cNvPr>
              <p14:cNvContentPartPr/>
              <p14:nvPr/>
            </p14:nvContentPartPr>
            <p14:xfrm>
              <a:off x="8325120" y="3972040"/>
              <a:ext cx="232920" cy="159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AE920A9-5975-4983-ADFE-E9121AEBE8A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307480" y="3954400"/>
                <a:ext cx="2685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0EDC111-FD40-491A-945A-F81D5CEB98B6}"/>
                  </a:ext>
                </a:extLst>
              </p14:cNvPr>
              <p14:cNvContentPartPr/>
              <p14:nvPr/>
            </p14:nvContentPartPr>
            <p14:xfrm>
              <a:off x="8686200" y="3809680"/>
              <a:ext cx="16200" cy="342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0EDC111-FD40-491A-945A-F81D5CEB98B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668560" y="3792040"/>
                <a:ext cx="51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648438A-7C53-4FAE-9E56-F93CDF3A0058}"/>
                  </a:ext>
                </a:extLst>
              </p14:cNvPr>
              <p14:cNvContentPartPr/>
              <p14:nvPr/>
            </p14:nvContentPartPr>
            <p14:xfrm>
              <a:off x="8794560" y="3809680"/>
              <a:ext cx="31320" cy="352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648438A-7C53-4FAE-9E56-F93CDF3A005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776920" y="3792040"/>
                <a:ext cx="669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2DCDB26-6F47-4A9A-9E33-ACC6E2BD8A78}"/>
                  </a:ext>
                </a:extLst>
              </p14:cNvPr>
              <p14:cNvContentPartPr/>
              <p14:nvPr/>
            </p14:nvContentPartPr>
            <p14:xfrm>
              <a:off x="8655960" y="3951880"/>
              <a:ext cx="148320" cy="1731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2DCDB26-6F47-4A9A-9E33-ACC6E2BD8A7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638320" y="3933880"/>
                <a:ext cx="183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78AB94B-B34D-4EA1-AAE4-539F3527728C}"/>
                  </a:ext>
                </a:extLst>
              </p14:cNvPr>
              <p14:cNvContentPartPr/>
              <p14:nvPr/>
            </p14:nvContentPartPr>
            <p14:xfrm>
              <a:off x="1066440" y="4559200"/>
              <a:ext cx="270720" cy="144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78AB94B-B34D-4EA1-AAE4-539F3527728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48800" y="4541560"/>
                <a:ext cx="3063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D99AF7A-929B-430D-BB51-B187C0A02EFB}"/>
                  </a:ext>
                </a:extLst>
              </p14:cNvPr>
              <p14:cNvContentPartPr/>
              <p14:nvPr/>
            </p14:nvContentPartPr>
            <p14:xfrm>
              <a:off x="2722440" y="4439680"/>
              <a:ext cx="3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D99AF7A-929B-430D-BB51-B187C0A02E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4440" y="4421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F833CA3-3F17-472C-8345-DF33D40D7E28}"/>
                  </a:ext>
                </a:extLst>
              </p14:cNvPr>
              <p14:cNvContentPartPr/>
              <p14:nvPr/>
            </p14:nvContentPartPr>
            <p14:xfrm>
              <a:off x="2854560" y="4368400"/>
              <a:ext cx="461880" cy="3956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F833CA3-3F17-472C-8345-DF33D40D7E2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836560" y="4350760"/>
                <a:ext cx="49752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FE622BE-2EB0-4A64-B783-7F4F739795BA}"/>
                  </a:ext>
                </a:extLst>
              </p14:cNvPr>
              <p14:cNvContentPartPr/>
              <p14:nvPr/>
            </p14:nvContentPartPr>
            <p14:xfrm>
              <a:off x="2488800" y="4563880"/>
              <a:ext cx="244800" cy="166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FE622BE-2EB0-4A64-B783-7F4F739795B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470800" y="4545880"/>
                <a:ext cx="2804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520249B-89F6-4478-8726-4F6D58A81B2B}"/>
                  </a:ext>
                </a:extLst>
              </p14:cNvPr>
              <p14:cNvContentPartPr/>
              <p14:nvPr/>
            </p14:nvContentPartPr>
            <p14:xfrm>
              <a:off x="1619040" y="4523560"/>
              <a:ext cx="704880" cy="2232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520249B-89F6-4478-8726-4F6D58A81B2B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601400" y="4505920"/>
                <a:ext cx="74052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DEE4294-05BF-410D-A40E-1C212B73BECB}"/>
                  </a:ext>
                </a:extLst>
              </p14:cNvPr>
              <p14:cNvContentPartPr/>
              <p14:nvPr/>
            </p14:nvContentPartPr>
            <p14:xfrm>
              <a:off x="434280" y="4491160"/>
              <a:ext cx="524520" cy="222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DEE4294-05BF-410D-A40E-1C212B73BEC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16640" y="4473160"/>
                <a:ext cx="5601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7F8B935-929B-49D4-BA68-E4FD4B0B068D}"/>
                  </a:ext>
                </a:extLst>
              </p14:cNvPr>
              <p14:cNvContentPartPr/>
              <p14:nvPr/>
            </p14:nvContentPartPr>
            <p14:xfrm>
              <a:off x="3698040" y="4571440"/>
              <a:ext cx="527040" cy="215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7F8B935-929B-49D4-BA68-E4FD4B0B068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680052" y="4553770"/>
                <a:ext cx="562656" cy="250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990E74F7-5723-40E0-ACCD-5FC6CD573EF1}"/>
                  </a:ext>
                </a:extLst>
              </p14:cNvPr>
              <p14:cNvContentPartPr/>
              <p14:nvPr/>
            </p14:nvContentPartPr>
            <p14:xfrm>
              <a:off x="4877760" y="4602040"/>
              <a:ext cx="141480" cy="236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990E74F7-5723-40E0-ACCD-5FC6CD573EF1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859760" y="4584040"/>
                <a:ext cx="1771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193504B-DF68-4053-AB35-B9834AA8FB71}"/>
                  </a:ext>
                </a:extLst>
              </p14:cNvPr>
              <p14:cNvContentPartPr/>
              <p14:nvPr/>
            </p14:nvContentPartPr>
            <p14:xfrm>
              <a:off x="4856160" y="4622200"/>
              <a:ext cx="165600" cy="1807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193504B-DF68-4053-AB35-B9834AA8FB71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838520" y="4604560"/>
                <a:ext cx="2012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4C5A6F8-456B-47D0-BE12-ED923ACAD50C}"/>
                  </a:ext>
                </a:extLst>
              </p14:cNvPr>
              <p14:cNvContentPartPr/>
              <p14:nvPr/>
            </p14:nvContentPartPr>
            <p14:xfrm>
              <a:off x="4872360" y="4495840"/>
              <a:ext cx="16560" cy="201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4C5A6F8-456B-47D0-BE12-ED923ACAD50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854720" y="4478200"/>
                <a:ext cx="52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E3C763F-0CB7-41E6-ADE0-8AD5F8D67E2A}"/>
                  </a:ext>
                </a:extLst>
              </p14:cNvPr>
              <p14:cNvContentPartPr/>
              <p14:nvPr/>
            </p14:nvContentPartPr>
            <p14:xfrm>
              <a:off x="4987560" y="4469920"/>
              <a:ext cx="20880" cy="244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E3C763F-0CB7-41E6-ADE0-8AD5F8D67E2A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969920" y="4451920"/>
                <a:ext cx="565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A6933A2B-389E-483B-B9E5-E0D30868F2A2}"/>
                  </a:ext>
                </a:extLst>
              </p14:cNvPr>
              <p14:cNvContentPartPr/>
              <p14:nvPr/>
            </p14:nvContentPartPr>
            <p14:xfrm>
              <a:off x="5201400" y="4662880"/>
              <a:ext cx="167760" cy="108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A6933A2B-389E-483B-B9E5-E0D30868F2A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183760" y="4645240"/>
                <a:ext cx="203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095E69C-0643-4B5E-A069-7FD43AE482D1}"/>
                  </a:ext>
                </a:extLst>
              </p14:cNvPr>
              <p14:cNvContentPartPr/>
              <p14:nvPr/>
            </p14:nvContentPartPr>
            <p14:xfrm>
              <a:off x="5242080" y="4733440"/>
              <a:ext cx="172080" cy="205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095E69C-0643-4B5E-A069-7FD43AE482D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224440" y="4715800"/>
                <a:ext cx="2077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9A4FBA1-50A6-42D7-8B57-E870B8D1841F}"/>
                  </a:ext>
                </a:extLst>
              </p14:cNvPr>
              <p14:cNvContentPartPr/>
              <p14:nvPr/>
            </p14:nvContentPartPr>
            <p14:xfrm>
              <a:off x="5577600" y="4505920"/>
              <a:ext cx="1575000" cy="3607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9A4FBA1-50A6-42D7-8B57-E870B8D1841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559600" y="4488280"/>
                <a:ext cx="161064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FFD3476-1786-4858-B8F6-8F97DE642CAB}"/>
                  </a:ext>
                </a:extLst>
              </p14:cNvPr>
              <p14:cNvContentPartPr/>
              <p14:nvPr/>
            </p14:nvContentPartPr>
            <p14:xfrm>
              <a:off x="7354200" y="4398640"/>
              <a:ext cx="1321200" cy="339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FFD3476-1786-4858-B8F6-8F97DE642CAB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336555" y="4381000"/>
                <a:ext cx="135685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5F3CE4E-868F-4849-B81D-5AC636E3130E}"/>
                  </a:ext>
                </a:extLst>
              </p14:cNvPr>
              <p14:cNvContentPartPr/>
              <p14:nvPr/>
            </p14:nvContentPartPr>
            <p14:xfrm>
              <a:off x="446880" y="5019280"/>
              <a:ext cx="844560" cy="2347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5F3CE4E-868F-4849-B81D-5AC636E3130E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28888" y="5001280"/>
                <a:ext cx="880185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466468E2-7067-4DE2-95A5-D59E9DCE668E}"/>
                  </a:ext>
                </a:extLst>
              </p14:cNvPr>
              <p14:cNvContentPartPr/>
              <p14:nvPr/>
            </p14:nvContentPartPr>
            <p14:xfrm>
              <a:off x="1493400" y="4895800"/>
              <a:ext cx="1262880" cy="6192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466468E2-7067-4DE2-95A5-D59E9DCE668E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475400" y="4878160"/>
                <a:ext cx="1298520" cy="65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66909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14:cNvPr>
              <p14:cNvContentPartPr/>
              <p14:nvPr/>
            </p14:nvContentPartPr>
            <p14:xfrm>
              <a:off x="5357280" y="651040"/>
              <a:ext cx="20952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9640" y="633400"/>
                <a:ext cx="245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14:cNvPr>
              <p14:cNvContentPartPr/>
              <p14:nvPr/>
            </p14:nvContentPartPr>
            <p14:xfrm>
              <a:off x="5656080" y="832480"/>
              <a:ext cx="74160" cy="15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8080" y="814840"/>
                <a:ext cx="109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14:cNvPr>
              <p14:cNvContentPartPr/>
              <p14:nvPr/>
            </p14:nvContentPartPr>
            <p14:xfrm>
              <a:off x="5711520" y="690640"/>
              <a:ext cx="187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93520" y="672640"/>
                <a:ext cx="54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14:cNvPr>
              <p14:cNvContentPartPr/>
              <p14:nvPr/>
            </p14:nvContentPartPr>
            <p14:xfrm>
              <a:off x="5827080" y="913840"/>
              <a:ext cx="57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9440" y="896200"/>
                <a:ext cx="4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14:cNvPr>
              <p14:cNvContentPartPr/>
              <p14:nvPr/>
            </p14:nvContentPartPr>
            <p14:xfrm>
              <a:off x="5952360" y="790360"/>
              <a:ext cx="216360" cy="18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4720" y="772360"/>
                <a:ext cx="252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14:cNvPr>
              <p14:cNvContentPartPr/>
              <p14:nvPr/>
            </p14:nvContentPartPr>
            <p14:xfrm>
              <a:off x="6280320" y="924280"/>
              <a:ext cx="190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2320" y="906640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14:cNvPr>
              <p14:cNvContentPartPr/>
              <p14:nvPr/>
            </p14:nvContentPartPr>
            <p14:xfrm>
              <a:off x="7436280" y="860200"/>
              <a:ext cx="15372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18640" y="842200"/>
                <a:ext cx="18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14:cNvPr>
              <p14:cNvContentPartPr/>
              <p14:nvPr/>
            </p14:nvContentPartPr>
            <p14:xfrm>
              <a:off x="8218920" y="720880"/>
              <a:ext cx="432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01280" y="7028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14:cNvPr>
              <p14:cNvContentPartPr/>
              <p14:nvPr/>
            </p14:nvContentPartPr>
            <p14:xfrm>
              <a:off x="367680" y="1106080"/>
              <a:ext cx="2193480" cy="67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40" y="1088440"/>
                <a:ext cx="22291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14:cNvPr>
              <p14:cNvContentPartPr/>
              <p14:nvPr/>
            </p14:nvContentPartPr>
            <p14:xfrm>
              <a:off x="8214600" y="822760"/>
              <a:ext cx="50256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6613" y="804760"/>
                <a:ext cx="538174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14:cNvPr>
              <p14:cNvContentPartPr/>
              <p14:nvPr/>
            </p14:nvContentPartPr>
            <p14:xfrm>
              <a:off x="7731480" y="680560"/>
              <a:ext cx="356760" cy="35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3498" y="662560"/>
                <a:ext cx="392364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14:cNvPr>
              <p14:cNvContentPartPr/>
              <p14:nvPr/>
            </p14:nvContentPartPr>
            <p14:xfrm>
              <a:off x="6593520" y="822400"/>
              <a:ext cx="74268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5529" y="804400"/>
                <a:ext cx="778303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14:cNvPr>
              <p14:cNvContentPartPr/>
              <p14:nvPr/>
            </p14:nvContentPartPr>
            <p14:xfrm>
              <a:off x="3250920" y="1122640"/>
              <a:ext cx="510840" cy="37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3280" y="1105000"/>
                <a:ext cx="546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14:cNvPr>
              <p14:cNvContentPartPr/>
              <p14:nvPr/>
            </p14:nvContentPartPr>
            <p14:xfrm>
              <a:off x="3535320" y="1251160"/>
              <a:ext cx="34524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7680" y="1233160"/>
                <a:ext cx="38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14:cNvPr>
              <p14:cNvContentPartPr/>
              <p14:nvPr/>
            </p14:nvContentPartPr>
            <p14:xfrm>
              <a:off x="4043280" y="1117960"/>
              <a:ext cx="1444680" cy="43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5640" y="1099960"/>
                <a:ext cx="14803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14:cNvPr>
              <p14:cNvContentPartPr/>
              <p14:nvPr/>
            </p14:nvContentPartPr>
            <p14:xfrm>
              <a:off x="426360" y="1888360"/>
              <a:ext cx="2570040" cy="258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8720" y="1870363"/>
                <a:ext cx="2605680" cy="2621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14:cNvPr>
              <p14:cNvContentPartPr/>
              <p14:nvPr/>
            </p14:nvContentPartPr>
            <p14:xfrm>
              <a:off x="370920" y="1868920"/>
              <a:ext cx="735120" cy="199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2929" y="1851280"/>
                <a:ext cx="770743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14:cNvPr>
              <p14:cNvContentPartPr/>
              <p14:nvPr/>
            </p14:nvContentPartPr>
            <p14:xfrm>
              <a:off x="4311120" y="3243400"/>
              <a:ext cx="594720" cy="39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93120" y="3225760"/>
                <a:ext cx="6303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14:cNvPr>
              <p14:cNvContentPartPr/>
              <p14:nvPr/>
            </p14:nvContentPartPr>
            <p14:xfrm>
              <a:off x="5130840" y="1716640"/>
              <a:ext cx="119880" cy="261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13200" y="1698640"/>
                <a:ext cx="1555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14:cNvPr>
              <p14:cNvContentPartPr/>
              <p14:nvPr/>
            </p14:nvContentPartPr>
            <p14:xfrm>
              <a:off x="4886760" y="1757320"/>
              <a:ext cx="132480" cy="253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68760" y="1739320"/>
                <a:ext cx="1681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14:cNvPr>
              <p14:cNvContentPartPr/>
              <p14:nvPr/>
            </p14:nvContentPartPr>
            <p14:xfrm>
              <a:off x="4400400" y="1927960"/>
              <a:ext cx="377280" cy="1207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82400" y="1909965"/>
                <a:ext cx="412920" cy="124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45FEFB-9CD2-4342-B35C-26162A5551ED}"/>
                  </a:ext>
                </a:extLst>
              </p14:cNvPr>
              <p14:cNvContentPartPr/>
              <p14:nvPr/>
            </p14:nvContentPartPr>
            <p14:xfrm>
              <a:off x="5048400" y="1660480"/>
              <a:ext cx="102960" cy="37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D45FEFB-9CD2-4342-B35C-26162A5551E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030400" y="1642840"/>
                <a:ext cx="13860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0EAE2F4-B1E9-4F88-9D06-48C0CCC331E3}"/>
                  </a:ext>
                </a:extLst>
              </p14:cNvPr>
              <p14:cNvContentPartPr/>
              <p14:nvPr/>
            </p14:nvContentPartPr>
            <p14:xfrm>
              <a:off x="5364120" y="1612960"/>
              <a:ext cx="581040" cy="368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0EAE2F4-B1E9-4F88-9D06-48C0CCC331E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46120" y="1594960"/>
                <a:ext cx="61668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F000AB3-1388-48D3-B5E1-8A1975AFB574}"/>
                  </a:ext>
                </a:extLst>
              </p14:cNvPr>
              <p14:cNvContentPartPr/>
              <p14:nvPr/>
            </p14:nvContentPartPr>
            <p14:xfrm>
              <a:off x="4978200" y="2025880"/>
              <a:ext cx="932040" cy="137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F000AB3-1388-48D3-B5E1-8A1975AFB57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60200" y="1990240"/>
                <a:ext cx="9676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E7ABF-5139-4C92-8E86-5FBAF617C7EB}"/>
                  </a:ext>
                </a:extLst>
              </p14:cNvPr>
              <p14:cNvContentPartPr/>
              <p14:nvPr/>
            </p14:nvContentPartPr>
            <p14:xfrm>
              <a:off x="6496680" y="1665160"/>
              <a:ext cx="429480" cy="284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E7ABF-5139-4C92-8E86-5FBAF617C7E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78680" y="1647520"/>
                <a:ext cx="4651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9F15E68-751D-4067-AD91-7636FB6AD26B}"/>
                  </a:ext>
                </a:extLst>
              </p14:cNvPr>
              <p14:cNvContentPartPr/>
              <p14:nvPr/>
            </p14:nvContentPartPr>
            <p14:xfrm>
              <a:off x="7371120" y="1686400"/>
              <a:ext cx="22860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9F15E68-751D-4067-AD91-7636FB6AD26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353120" y="1668400"/>
                <a:ext cx="2642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14332E-21FC-47AC-B3E4-9A9E9724EEAD}"/>
                  </a:ext>
                </a:extLst>
              </p14:cNvPr>
              <p14:cNvContentPartPr/>
              <p14:nvPr/>
            </p14:nvContentPartPr>
            <p14:xfrm>
              <a:off x="7717800" y="1662640"/>
              <a:ext cx="1233720" cy="361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14332E-21FC-47AC-B3E4-9A9E9724EE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699800" y="1644982"/>
                <a:ext cx="1269360" cy="396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31C5CA9-CD1E-4D16-A0BE-E45755DDB4A9}"/>
                  </a:ext>
                </a:extLst>
              </p14:cNvPr>
              <p14:cNvContentPartPr/>
              <p14:nvPr/>
            </p14:nvContentPartPr>
            <p14:xfrm>
              <a:off x="5424960" y="2323240"/>
              <a:ext cx="310680" cy="286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31C5CA9-CD1E-4D16-A0BE-E45755DDB4A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407320" y="2305600"/>
                <a:ext cx="34632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199318-A022-47A7-8F0C-CE2F13D8FEA3}"/>
                  </a:ext>
                </a:extLst>
              </p14:cNvPr>
              <p14:cNvContentPartPr/>
              <p14:nvPr/>
            </p14:nvContentPartPr>
            <p14:xfrm>
              <a:off x="5963520" y="2468320"/>
              <a:ext cx="151560" cy="1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199318-A022-47A7-8F0C-CE2F13D8FEA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945520" y="245068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2022561-C43D-4F1D-A500-9A796E3BEDB6}"/>
                  </a:ext>
                </a:extLst>
              </p14:cNvPr>
              <p14:cNvContentPartPr/>
              <p14:nvPr/>
            </p14:nvContentPartPr>
            <p14:xfrm>
              <a:off x="6241440" y="2305960"/>
              <a:ext cx="27360" cy="257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2022561-C43D-4F1D-A500-9A796E3BEDB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223440" y="2288320"/>
                <a:ext cx="630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5801CC1-5F01-4756-B256-491A634F5138}"/>
                  </a:ext>
                </a:extLst>
              </p14:cNvPr>
              <p14:cNvContentPartPr/>
              <p14:nvPr/>
            </p14:nvContentPartPr>
            <p14:xfrm>
              <a:off x="6266280" y="2346640"/>
              <a:ext cx="134640" cy="20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5801CC1-5F01-4756-B256-491A634F513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248280" y="2329000"/>
                <a:ext cx="1702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D5E0227-20F9-42BC-9207-076DF3E6DAB1}"/>
                  </a:ext>
                </a:extLst>
              </p14:cNvPr>
              <p14:cNvContentPartPr/>
              <p14:nvPr/>
            </p14:nvContentPartPr>
            <p14:xfrm>
              <a:off x="6398760" y="2326480"/>
              <a:ext cx="144360" cy="25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D5E0227-20F9-42BC-9207-076DF3E6DAB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380760" y="2308480"/>
                <a:ext cx="1800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06A95A0-BFB4-440A-84C3-C802BCFDE78A}"/>
                  </a:ext>
                </a:extLst>
              </p14:cNvPr>
              <p14:cNvContentPartPr/>
              <p14:nvPr/>
            </p14:nvContentPartPr>
            <p14:xfrm>
              <a:off x="6644280" y="2452120"/>
              <a:ext cx="145800" cy="6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06A95A0-BFB4-440A-84C3-C802BCFDE78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26280" y="2434120"/>
                <a:ext cx="1814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A4B8888-EB6D-485A-BD4E-4D0888B6B9C6}"/>
                  </a:ext>
                </a:extLst>
              </p14:cNvPr>
              <p14:cNvContentPartPr/>
              <p14:nvPr/>
            </p14:nvContentPartPr>
            <p14:xfrm>
              <a:off x="6880080" y="2255200"/>
              <a:ext cx="982440" cy="478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A4B8888-EB6D-485A-BD4E-4D0888B6B9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862080" y="2237560"/>
                <a:ext cx="10180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2A10BD9-4BC6-4FB1-8402-6C4DA8110CA5}"/>
                  </a:ext>
                </a:extLst>
              </p14:cNvPr>
              <p14:cNvContentPartPr/>
              <p14:nvPr/>
            </p14:nvContentPartPr>
            <p14:xfrm>
              <a:off x="7995360" y="2291560"/>
              <a:ext cx="914400" cy="235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2A10BD9-4BC6-4FB1-8402-6C4DA8110CA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977720" y="2273920"/>
                <a:ext cx="9500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35C9CC-EAC6-434A-9E87-F04277B93398}"/>
                  </a:ext>
                </a:extLst>
              </p14:cNvPr>
              <p14:cNvContentPartPr/>
              <p14:nvPr/>
            </p14:nvContentPartPr>
            <p14:xfrm>
              <a:off x="5455560" y="2759560"/>
              <a:ext cx="879480" cy="386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35C9CC-EAC6-434A-9E87-F04277B9339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437913" y="2741920"/>
                <a:ext cx="915135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5EF1562-DD9B-4312-BCD0-8B37F953C20C}"/>
                  </a:ext>
                </a:extLst>
              </p14:cNvPr>
              <p14:cNvContentPartPr/>
              <p14:nvPr/>
            </p14:nvContentPartPr>
            <p14:xfrm>
              <a:off x="6603600" y="2691520"/>
              <a:ext cx="2364120" cy="4384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5EF1562-DD9B-4312-BCD0-8B37F953C20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585600" y="2673866"/>
                <a:ext cx="2399760" cy="474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79EA31-E5B6-4846-A00E-7BAAA0872826}"/>
                  </a:ext>
                </a:extLst>
              </p14:cNvPr>
              <p14:cNvContentPartPr/>
              <p14:nvPr/>
            </p14:nvContentPartPr>
            <p14:xfrm>
              <a:off x="5445480" y="3276520"/>
              <a:ext cx="246600" cy="272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79EA31-E5B6-4846-A00E-7BAAA087282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427480" y="3258880"/>
                <a:ext cx="28224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E70E519-DF3E-48F8-A10A-061CCF368756}"/>
                  </a:ext>
                </a:extLst>
              </p14:cNvPr>
              <p14:cNvContentPartPr/>
              <p14:nvPr/>
            </p14:nvContentPartPr>
            <p14:xfrm>
              <a:off x="5813400" y="3352480"/>
              <a:ext cx="143280" cy="164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E70E519-DF3E-48F8-A10A-061CCF36875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795760" y="3334480"/>
                <a:ext cx="1789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300E79C-8D4A-4DC2-802E-B0CC8F89083E}"/>
                  </a:ext>
                </a:extLst>
              </p14:cNvPr>
              <p14:cNvContentPartPr/>
              <p14:nvPr/>
            </p14:nvContentPartPr>
            <p14:xfrm>
              <a:off x="6918600" y="3342400"/>
              <a:ext cx="101880" cy="155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300E79C-8D4A-4DC2-802E-B0CC8F89083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900960" y="3324760"/>
                <a:ext cx="1375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D3A34DB-B9D5-4E6F-A88D-5261A05F0E33}"/>
                  </a:ext>
                </a:extLst>
              </p14:cNvPr>
              <p14:cNvContentPartPr/>
              <p14:nvPr/>
            </p14:nvContentPartPr>
            <p14:xfrm>
              <a:off x="6420720" y="3291280"/>
              <a:ext cx="406800" cy="221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D3A34DB-B9D5-4E6F-A88D-5261A05F0E3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402720" y="3273640"/>
                <a:ext cx="4424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28EA63D-6281-41B4-AB26-1B03526909ED}"/>
                  </a:ext>
                </a:extLst>
              </p14:cNvPr>
              <p14:cNvContentPartPr/>
              <p14:nvPr/>
            </p14:nvContentPartPr>
            <p14:xfrm>
              <a:off x="7182480" y="3372640"/>
              <a:ext cx="14184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28EA63D-6281-41B4-AB26-1B03526909E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164840" y="335500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DF2910A-98AA-4207-8B39-1D938512B3FB}"/>
                  </a:ext>
                </a:extLst>
              </p14:cNvPr>
              <p14:cNvContentPartPr/>
              <p14:nvPr/>
            </p14:nvContentPartPr>
            <p14:xfrm>
              <a:off x="7182480" y="3443920"/>
              <a:ext cx="141120" cy="2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DF2910A-98AA-4207-8B39-1D938512B3F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164840" y="3425920"/>
                <a:ext cx="1767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425E409-6CBC-4513-8136-7ED44718F0ED}"/>
                  </a:ext>
                </a:extLst>
              </p14:cNvPr>
              <p14:cNvContentPartPr/>
              <p14:nvPr/>
            </p14:nvContentPartPr>
            <p14:xfrm>
              <a:off x="7451040" y="3316840"/>
              <a:ext cx="255960" cy="1540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425E409-6CBC-4513-8136-7ED44718F0E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433400" y="3299200"/>
                <a:ext cx="2916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DD53637-C376-4DD6-94C6-E725783444B8}"/>
                  </a:ext>
                </a:extLst>
              </p14:cNvPr>
              <p14:cNvContentPartPr/>
              <p14:nvPr/>
            </p14:nvContentPartPr>
            <p14:xfrm>
              <a:off x="7812480" y="3321880"/>
              <a:ext cx="376560" cy="192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DD53637-C376-4DD6-94C6-E725783444B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94840" y="3303880"/>
                <a:ext cx="412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B635094-8423-46AD-8EAE-9ADF8231D829}"/>
                  </a:ext>
                </a:extLst>
              </p14:cNvPr>
              <p14:cNvContentPartPr/>
              <p14:nvPr/>
            </p14:nvContentPartPr>
            <p14:xfrm>
              <a:off x="3535320" y="3830200"/>
              <a:ext cx="353880" cy="315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B635094-8423-46AD-8EAE-9ADF8231D82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517662" y="3812200"/>
                <a:ext cx="389556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8BB898D-3BBC-4CE6-922E-5D5FF9CDF37D}"/>
                  </a:ext>
                </a:extLst>
              </p14:cNvPr>
              <p14:cNvContentPartPr/>
              <p14:nvPr/>
            </p14:nvContentPartPr>
            <p14:xfrm>
              <a:off x="5059560" y="4073560"/>
              <a:ext cx="183960" cy="10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8BB898D-3BBC-4CE6-922E-5D5FF9CDF37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41560" y="4055560"/>
                <a:ext cx="219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BBFCD0B-9A45-4FC6-9341-646E0364A073}"/>
                  </a:ext>
                </a:extLst>
              </p14:cNvPr>
              <p14:cNvContentPartPr/>
              <p14:nvPr/>
            </p14:nvContentPartPr>
            <p14:xfrm>
              <a:off x="5100240" y="4156000"/>
              <a:ext cx="161280" cy="9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BBFCD0B-9A45-4FC6-9341-646E0364A07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082240" y="4138000"/>
                <a:ext cx="1969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0F2D736-6604-4EE3-B169-251D4D64DCEF}"/>
                  </a:ext>
                </a:extLst>
              </p14:cNvPr>
              <p14:cNvContentPartPr/>
              <p14:nvPr/>
            </p14:nvContentPartPr>
            <p14:xfrm>
              <a:off x="4236600" y="3962320"/>
              <a:ext cx="661680" cy="296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0F2D736-6604-4EE3-B169-251D4D64DCE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218600" y="3944342"/>
                <a:ext cx="697320" cy="331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6C64BD1-23A8-48CF-98E6-2BD9D1317061}"/>
                  </a:ext>
                </a:extLst>
              </p14:cNvPr>
              <p14:cNvContentPartPr/>
              <p14:nvPr/>
            </p14:nvContentPartPr>
            <p14:xfrm>
              <a:off x="5445840" y="3833800"/>
              <a:ext cx="1147680" cy="5925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6C64BD1-23A8-48CF-98E6-2BD9D131706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427840" y="3816160"/>
                <a:ext cx="118332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C646845-8D32-412B-8803-B77E638C6AE1}"/>
                  </a:ext>
                </a:extLst>
              </p14:cNvPr>
              <p14:cNvContentPartPr/>
              <p14:nvPr/>
            </p14:nvContentPartPr>
            <p14:xfrm>
              <a:off x="6795480" y="3908320"/>
              <a:ext cx="384480" cy="3060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C646845-8D32-412B-8803-B77E638C6AE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777480" y="3890680"/>
                <a:ext cx="4201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F1DB06C-BE48-4269-978A-4CD81000C0AF}"/>
                  </a:ext>
                </a:extLst>
              </p14:cNvPr>
              <p14:cNvContentPartPr/>
              <p14:nvPr/>
            </p14:nvContentPartPr>
            <p14:xfrm>
              <a:off x="7406400" y="4059520"/>
              <a:ext cx="138960" cy="4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F1DB06C-BE48-4269-978A-4CD81000C0A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388760" y="4041880"/>
                <a:ext cx="174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EBEBDB5-F49C-4C80-9F36-E971A484F907}"/>
                  </a:ext>
                </a:extLst>
              </p14:cNvPr>
              <p14:cNvContentPartPr/>
              <p14:nvPr/>
            </p14:nvContentPartPr>
            <p14:xfrm>
              <a:off x="7649760" y="3890680"/>
              <a:ext cx="338040" cy="263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EBEBDB5-F49C-4C80-9F36-E971A484F90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632139" y="3873040"/>
                <a:ext cx="373642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07AC42F-9B05-422D-B353-E9BCC695A597}"/>
                  </a:ext>
                </a:extLst>
              </p14:cNvPr>
              <p14:cNvContentPartPr/>
              <p14:nvPr/>
            </p14:nvContentPartPr>
            <p14:xfrm>
              <a:off x="8097240" y="4003000"/>
              <a:ext cx="132120" cy="201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07AC42F-9B05-422D-B353-E9BCC695A59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079600" y="3985360"/>
                <a:ext cx="1677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5E00DD7-FA90-4888-9872-6BC343B5FFD6}"/>
                  </a:ext>
                </a:extLst>
              </p14:cNvPr>
              <p14:cNvContentPartPr/>
              <p14:nvPr/>
            </p14:nvContentPartPr>
            <p14:xfrm>
              <a:off x="8127480" y="4087960"/>
              <a:ext cx="117360" cy="6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5E00DD7-FA90-4888-9872-6BC343B5FFD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109840" y="4069960"/>
                <a:ext cx="1530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AE920A9-5975-4983-ADFE-E9121AEBE8AE}"/>
                  </a:ext>
                </a:extLst>
              </p14:cNvPr>
              <p14:cNvContentPartPr/>
              <p14:nvPr/>
            </p14:nvContentPartPr>
            <p14:xfrm>
              <a:off x="8325120" y="3972040"/>
              <a:ext cx="232920" cy="159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AE920A9-5975-4983-ADFE-E9121AEBE8A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307480" y="3954400"/>
                <a:ext cx="2685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0EDC111-FD40-491A-945A-F81D5CEB98B6}"/>
                  </a:ext>
                </a:extLst>
              </p14:cNvPr>
              <p14:cNvContentPartPr/>
              <p14:nvPr/>
            </p14:nvContentPartPr>
            <p14:xfrm>
              <a:off x="8686200" y="3809680"/>
              <a:ext cx="16200" cy="342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0EDC111-FD40-491A-945A-F81D5CEB98B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668560" y="3792040"/>
                <a:ext cx="51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648438A-7C53-4FAE-9E56-F93CDF3A0058}"/>
                  </a:ext>
                </a:extLst>
              </p14:cNvPr>
              <p14:cNvContentPartPr/>
              <p14:nvPr/>
            </p14:nvContentPartPr>
            <p14:xfrm>
              <a:off x="8794560" y="3809680"/>
              <a:ext cx="31320" cy="352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648438A-7C53-4FAE-9E56-F93CDF3A005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776920" y="3792040"/>
                <a:ext cx="669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2DCDB26-6F47-4A9A-9E33-ACC6E2BD8A78}"/>
                  </a:ext>
                </a:extLst>
              </p14:cNvPr>
              <p14:cNvContentPartPr/>
              <p14:nvPr/>
            </p14:nvContentPartPr>
            <p14:xfrm>
              <a:off x="8655960" y="3951880"/>
              <a:ext cx="148320" cy="1731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2DCDB26-6F47-4A9A-9E33-ACC6E2BD8A7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638320" y="3933880"/>
                <a:ext cx="183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78AB94B-B34D-4EA1-AAE4-539F3527728C}"/>
                  </a:ext>
                </a:extLst>
              </p14:cNvPr>
              <p14:cNvContentPartPr/>
              <p14:nvPr/>
            </p14:nvContentPartPr>
            <p14:xfrm>
              <a:off x="1066440" y="4559200"/>
              <a:ext cx="270720" cy="144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78AB94B-B34D-4EA1-AAE4-539F3527728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48800" y="4541560"/>
                <a:ext cx="3063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D99AF7A-929B-430D-BB51-B187C0A02EFB}"/>
                  </a:ext>
                </a:extLst>
              </p14:cNvPr>
              <p14:cNvContentPartPr/>
              <p14:nvPr/>
            </p14:nvContentPartPr>
            <p14:xfrm>
              <a:off x="2722440" y="4439680"/>
              <a:ext cx="3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D99AF7A-929B-430D-BB51-B187C0A02E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4440" y="4421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F833CA3-3F17-472C-8345-DF33D40D7E28}"/>
                  </a:ext>
                </a:extLst>
              </p14:cNvPr>
              <p14:cNvContentPartPr/>
              <p14:nvPr/>
            </p14:nvContentPartPr>
            <p14:xfrm>
              <a:off x="2854560" y="4368400"/>
              <a:ext cx="461880" cy="3956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F833CA3-3F17-472C-8345-DF33D40D7E2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836560" y="4350760"/>
                <a:ext cx="49752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FE622BE-2EB0-4A64-B783-7F4F739795BA}"/>
                  </a:ext>
                </a:extLst>
              </p14:cNvPr>
              <p14:cNvContentPartPr/>
              <p14:nvPr/>
            </p14:nvContentPartPr>
            <p14:xfrm>
              <a:off x="2488800" y="4563880"/>
              <a:ext cx="244800" cy="166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FE622BE-2EB0-4A64-B783-7F4F739795B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470800" y="4545880"/>
                <a:ext cx="2804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520249B-89F6-4478-8726-4F6D58A81B2B}"/>
                  </a:ext>
                </a:extLst>
              </p14:cNvPr>
              <p14:cNvContentPartPr/>
              <p14:nvPr/>
            </p14:nvContentPartPr>
            <p14:xfrm>
              <a:off x="1619040" y="4523560"/>
              <a:ext cx="704880" cy="2232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520249B-89F6-4478-8726-4F6D58A81B2B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601400" y="4505920"/>
                <a:ext cx="74052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DEE4294-05BF-410D-A40E-1C212B73BECB}"/>
                  </a:ext>
                </a:extLst>
              </p14:cNvPr>
              <p14:cNvContentPartPr/>
              <p14:nvPr/>
            </p14:nvContentPartPr>
            <p14:xfrm>
              <a:off x="434280" y="4491160"/>
              <a:ext cx="524520" cy="222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DEE4294-05BF-410D-A40E-1C212B73BEC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16640" y="4473160"/>
                <a:ext cx="5601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7F8B935-929B-49D4-BA68-E4FD4B0B068D}"/>
                  </a:ext>
                </a:extLst>
              </p14:cNvPr>
              <p14:cNvContentPartPr/>
              <p14:nvPr/>
            </p14:nvContentPartPr>
            <p14:xfrm>
              <a:off x="3698040" y="4571440"/>
              <a:ext cx="527040" cy="215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7F8B935-929B-49D4-BA68-E4FD4B0B068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680052" y="4553770"/>
                <a:ext cx="562656" cy="250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990E74F7-5723-40E0-ACCD-5FC6CD573EF1}"/>
                  </a:ext>
                </a:extLst>
              </p14:cNvPr>
              <p14:cNvContentPartPr/>
              <p14:nvPr/>
            </p14:nvContentPartPr>
            <p14:xfrm>
              <a:off x="4877760" y="4602040"/>
              <a:ext cx="141480" cy="236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990E74F7-5723-40E0-ACCD-5FC6CD573EF1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859760" y="4584040"/>
                <a:ext cx="1771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193504B-DF68-4053-AB35-B9834AA8FB71}"/>
                  </a:ext>
                </a:extLst>
              </p14:cNvPr>
              <p14:cNvContentPartPr/>
              <p14:nvPr/>
            </p14:nvContentPartPr>
            <p14:xfrm>
              <a:off x="4856160" y="4622200"/>
              <a:ext cx="165600" cy="1807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193504B-DF68-4053-AB35-B9834AA8FB71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838520" y="4604560"/>
                <a:ext cx="2012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4C5A6F8-456B-47D0-BE12-ED923ACAD50C}"/>
                  </a:ext>
                </a:extLst>
              </p14:cNvPr>
              <p14:cNvContentPartPr/>
              <p14:nvPr/>
            </p14:nvContentPartPr>
            <p14:xfrm>
              <a:off x="4872360" y="4495840"/>
              <a:ext cx="16560" cy="201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4C5A6F8-456B-47D0-BE12-ED923ACAD50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854720" y="4478200"/>
                <a:ext cx="52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E3C763F-0CB7-41E6-ADE0-8AD5F8D67E2A}"/>
                  </a:ext>
                </a:extLst>
              </p14:cNvPr>
              <p14:cNvContentPartPr/>
              <p14:nvPr/>
            </p14:nvContentPartPr>
            <p14:xfrm>
              <a:off x="4987560" y="4469920"/>
              <a:ext cx="20880" cy="244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E3C763F-0CB7-41E6-ADE0-8AD5F8D67E2A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969920" y="4451920"/>
                <a:ext cx="565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A6933A2B-389E-483B-B9E5-E0D30868F2A2}"/>
                  </a:ext>
                </a:extLst>
              </p14:cNvPr>
              <p14:cNvContentPartPr/>
              <p14:nvPr/>
            </p14:nvContentPartPr>
            <p14:xfrm>
              <a:off x="5201400" y="4662880"/>
              <a:ext cx="167760" cy="108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A6933A2B-389E-483B-B9E5-E0D30868F2A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183760" y="4645240"/>
                <a:ext cx="203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095E69C-0643-4B5E-A069-7FD43AE482D1}"/>
                  </a:ext>
                </a:extLst>
              </p14:cNvPr>
              <p14:cNvContentPartPr/>
              <p14:nvPr/>
            </p14:nvContentPartPr>
            <p14:xfrm>
              <a:off x="5242080" y="4733440"/>
              <a:ext cx="172080" cy="205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095E69C-0643-4B5E-A069-7FD43AE482D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224440" y="4715800"/>
                <a:ext cx="2077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9A4FBA1-50A6-42D7-8B57-E870B8D1841F}"/>
                  </a:ext>
                </a:extLst>
              </p14:cNvPr>
              <p14:cNvContentPartPr/>
              <p14:nvPr/>
            </p14:nvContentPartPr>
            <p14:xfrm>
              <a:off x="5577600" y="4505920"/>
              <a:ext cx="1575000" cy="3607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9A4FBA1-50A6-42D7-8B57-E870B8D1841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559600" y="4488280"/>
                <a:ext cx="161064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FFD3476-1786-4858-B8F6-8F97DE642CAB}"/>
                  </a:ext>
                </a:extLst>
              </p14:cNvPr>
              <p14:cNvContentPartPr/>
              <p14:nvPr/>
            </p14:nvContentPartPr>
            <p14:xfrm>
              <a:off x="7354200" y="4398640"/>
              <a:ext cx="1321200" cy="339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FFD3476-1786-4858-B8F6-8F97DE642CAB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336555" y="4381000"/>
                <a:ext cx="135685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5F3CE4E-868F-4849-B81D-5AC636E3130E}"/>
                  </a:ext>
                </a:extLst>
              </p14:cNvPr>
              <p14:cNvContentPartPr/>
              <p14:nvPr/>
            </p14:nvContentPartPr>
            <p14:xfrm>
              <a:off x="446880" y="5019280"/>
              <a:ext cx="844560" cy="2347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5F3CE4E-868F-4849-B81D-5AC636E3130E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28888" y="5001280"/>
                <a:ext cx="880185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466468E2-7067-4DE2-95A5-D59E9DCE668E}"/>
                  </a:ext>
                </a:extLst>
              </p14:cNvPr>
              <p14:cNvContentPartPr/>
              <p14:nvPr/>
            </p14:nvContentPartPr>
            <p14:xfrm>
              <a:off x="1493400" y="4895800"/>
              <a:ext cx="1262880" cy="6192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466468E2-7067-4DE2-95A5-D59E9DCE668E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475400" y="4878160"/>
                <a:ext cx="1298520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E476F33-FB37-41E9-A4D4-C83E9A62E092}"/>
                  </a:ext>
                </a:extLst>
              </p14:cNvPr>
              <p14:cNvContentPartPr/>
              <p14:nvPr/>
            </p14:nvContentPartPr>
            <p14:xfrm>
              <a:off x="3129240" y="5044480"/>
              <a:ext cx="748440" cy="443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E476F33-FB37-41E9-A4D4-C83E9A62E09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111249" y="5026840"/>
                <a:ext cx="784063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5D8D706-A58B-4304-A899-99885CA151EF}"/>
                  </a:ext>
                </a:extLst>
              </p14:cNvPr>
              <p14:cNvContentPartPr/>
              <p14:nvPr/>
            </p14:nvContentPartPr>
            <p14:xfrm>
              <a:off x="4197000" y="5260840"/>
              <a:ext cx="120600" cy="185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5D8D706-A58B-4304-A899-99885CA151EF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179360" y="5243200"/>
                <a:ext cx="1562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9BD782B-6EB7-449F-8A6C-C2246592D823}"/>
                  </a:ext>
                </a:extLst>
              </p14:cNvPr>
              <p14:cNvContentPartPr/>
              <p14:nvPr/>
            </p14:nvContentPartPr>
            <p14:xfrm>
              <a:off x="5259360" y="5261200"/>
              <a:ext cx="82080" cy="1191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9BD782B-6EB7-449F-8A6C-C2246592D823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241720" y="5243200"/>
                <a:ext cx="1177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D36C6E9-CE83-4FAD-9804-C34F5FD8024C}"/>
                  </a:ext>
                </a:extLst>
              </p14:cNvPr>
              <p14:cNvContentPartPr/>
              <p14:nvPr/>
            </p14:nvContentPartPr>
            <p14:xfrm>
              <a:off x="5445480" y="5264440"/>
              <a:ext cx="172800" cy="702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D36C6E9-CE83-4FAD-9804-C34F5FD8024C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427480" y="5246800"/>
                <a:ext cx="2084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DF0E7AA-46C3-4168-A532-611739EE33F9}"/>
                  </a:ext>
                </a:extLst>
              </p14:cNvPr>
              <p14:cNvContentPartPr/>
              <p14:nvPr/>
            </p14:nvContentPartPr>
            <p14:xfrm>
              <a:off x="4406160" y="5089480"/>
              <a:ext cx="765360" cy="3682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DF0E7AA-46C3-4168-A532-611739EE33F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388160" y="5071840"/>
                <a:ext cx="80100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646D8D6-22C4-4FDF-A576-539A34BDB7E8}"/>
                  </a:ext>
                </a:extLst>
              </p14:cNvPr>
              <p14:cNvContentPartPr/>
              <p14:nvPr/>
            </p14:nvContentPartPr>
            <p14:xfrm>
              <a:off x="1564320" y="5825320"/>
              <a:ext cx="216720" cy="68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646D8D6-22C4-4FDF-A576-539A34BDB7E8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546320" y="5807320"/>
                <a:ext cx="252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B6D9541-6D4A-471B-95F3-05258CEAD2D7}"/>
                  </a:ext>
                </a:extLst>
              </p14:cNvPr>
              <p14:cNvContentPartPr/>
              <p14:nvPr/>
            </p14:nvContentPartPr>
            <p14:xfrm>
              <a:off x="1605000" y="5902000"/>
              <a:ext cx="192600" cy="111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B6D9541-6D4A-471B-95F3-05258CEAD2D7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587000" y="5884360"/>
                <a:ext cx="228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BEDD5D68-8B27-49F3-AF15-56036A4B649A}"/>
                  </a:ext>
                </a:extLst>
              </p14:cNvPr>
              <p14:cNvContentPartPr/>
              <p14:nvPr/>
            </p14:nvContentPartPr>
            <p14:xfrm>
              <a:off x="1208640" y="5740000"/>
              <a:ext cx="234360" cy="2242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BEDD5D68-8B27-49F3-AF15-56036A4B649A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191000" y="5722360"/>
                <a:ext cx="2700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12B321C-9750-4601-9B11-ECCAA5382718}"/>
                  </a:ext>
                </a:extLst>
              </p14:cNvPr>
              <p14:cNvContentPartPr/>
              <p14:nvPr/>
            </p14:nvContentPartPr>
            <p14:xfrm>
              <a:off x="1923240" y="5717320"/>
              <a:ext cx="275040" cy="2772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12B321C-9750-4601-9B11-ECCAA5382718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905240" y="5699320"/>
                <a:ext cx="31068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3EA586D9-51FF-4BEE-BF3E-1685BB6B4ED3}"/>
                  </a:ext>
                </a:extLst>
              </p14:cNvPr>
              <p14:cNvContentPartPr/>
              <p14:nvPr/>
            </p14:nvContentPartPr>
            <p14:xfrm>
              <a:off x="2326800" y="5679160"/>
              <a:ext cx="1527480" cy="3099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3EA586D9-51FF-4BEE-BF3E-1685BB6B4ED3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308800" y="5661160"/>
                <a:ext cx="15631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76FFD054-0811-4158-BB39-A482E1B0E2A7}"/>
                  </a:ext>
                </a:extLst>
              </p14:cNvPr>
              <p14:cNvContentPartPr/>
              <p14:nvPr/>
            </p14:nvContentPartPr>
            <p14:xfrm>
              <a:off x="3992520" y="5628400"/>
              <a:ext cx="2197440" cy="3672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76FFD054-0811-4158-BB39-A482E1B0E2A7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974880" y="5610400"/>
                <a:ext cx="2233080" cy="40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28288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14:cNvPr>
              <p14:cNvContentPartPr/>
              <p14:nvPr/>
            </p14:nvContentPartPr>
            <p14:xfrm>
              <a:off x="5357280" y="651040"/>
              <a:ext cx="20952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9640" y="633400"/>
                <a:ext cx="245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14:cNvPr>
              <p14:cNvContentPartPr/>
              <p14:nvPr/>
            </p14:nvContentPartPr>
            <p14:xfrm>
              <a:off x="5656080" y="832480"/>
              <a:ext cx="74160" cy="15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8080" y="814840"/>
                <a:ext cx="109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14:cNvPr>
              <p14:cNvContentPartPr/>
              <p14:nvPr/>
            </p14:nvContentPartPr>
            <p14:xfrm>
              <a:off x="5711520" y="690640"/>
              <a:ext cx="187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93520" y="672640"/>
                <a:ext cx="54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14:cNvPr>
              <p14:cNvContentPartPr/>
              <p14:nvPr/>
            </p14:nvContentPartPr>
            <p14:xfrm>
              <a:off x="5827080" y="913840"/>
              <a:ext cx="57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9440" y="896200"/>
                <a:ext cx="4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14:cNvPr>
              <p14:cNvContentPartPr/>
              <p14:nvPr/>
            </p14:nvContentPartPr>
            <p14:xfrm>
              <a:off x="5952360" y="790360"/>
              <a:ext cx="216360" cy="18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4720" y="772360"/>
                <a:ext cx="252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14:cNvPr>
              <p14:cNvContentPartPr/>
              <p14:nvPr/>
            </p14:nvContentPartPr>
            <p14:xfrm>
              <a:off x="6280320" y="924280"/>
              <a:ext cx="190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2320" y="906640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14:cNvPr>
              <p14:cNvContentPartPr/>
              <p14:nvPr/>
            </p14:nvContentPartPr>
            <p14:xfrm>
              <a:off x="7436280" y="860200"/>
              <a:ext cx="15372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18640" y="842200"/>
                <a:ext cx="18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14:cNvPr>
              <p14:cNvContentPartPr/>
              <p14:nvPr/>
            </p14:nvContentPartPr>
            <p14:xfrm>
              <a:off x="8218920" y="720880"/>
              <a:ext cx="432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01280" y="7028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14:cNvPr>
              <p14:cNvContentPartPr/>
              <p14:nvPr/>
            </p14:nvContentPartPr>
            <p14:xfrm>
              <a:off x="367680" y="1106080"/>
              <a:ext cx="2193480" cy="67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40" y="1088440"/>
                <a:ext cx="22291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14:cNvPr>
              <p14:cNvContentPartPr/>
              <p14:nvPr/>
            </p14:nvContentPartPr>
            <p14:xfrm>
              <a:off x="8214600" y="822760"/>
              <a:ext cx="50256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6613" y="804760"/>
                <a:ext cx="538174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14:cNvPr>
              <p14:cNvContentPartPr/>
              <p14:nvPr/>
            </p14:nvContentPartPr>
            <p14:xfrm>
              <a:off x="7731480" y="680560"/>
              <a:ext cx="356760" cy="35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3498" y="662560"/>
                <a:ext cx="392364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14:cNvPr>
              <p14:cNvContentPartPr/>
              <p14:nvPr/>
            </p14:nvContentPartPr>
            <p14:xfrm>
              <a:off x="6593520" y="822400"/>
              <a:ext cx="74268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5529" y="804400"/>
                <a:ext cx="778303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14:cNvPr>
              <p14:cNvContentPartPr/>
              <p14:nvPr/>
            </p14:nvContentPartPr>
            <p14:xfrm>
              <a:off x="3250920" y="1122640"/>
              <a:ext cx="510840" cy="37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3280" y="1105000"/>
                <a:ext cx="546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14:cNvPr>
              <p14:cNvContentPartPr/>
              <p14:nvPr/>
            </p14:nvContentPartPr>
            <p14:xfrm>
              <a:off x="3535320" y="1251160"/>
              <a:ext cx="34524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7680" y="1233160"/>
                <a:ext cx="38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14:cNvPr>
              <p14:cNvContentPartPr/>
              <p14:nvPr/>
            </p14:nvContentPartPr>
            <p14:xfrm>
              <a:off x="4043280" y="1117960"/>
              <a:ext cx="1444680" cy="43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5640" y="1099960"/>
                <a:ext cx="14803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14:cNvPr>
              <p14:cNvContentPartPr/>
              <p14:nvPr/>
            </p14:nvContentPartPr>
            <p14:xfrm>
              <a:off x="426360" y="1888360"/>
              <a:ext cx="2570040" cy="258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8720" y="1870363"/>
                <a:ext cx="2605680" cy="2621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14:cNvPr>
              <p14:cNvContentPartPr/>
              <p14:nvPr/>
            </p14:nvContentPartPr>
            <p14:xfrm>
              <a:off x="370920" y="1868920"/>
              <a:ext cx="735120" cy="199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2929" y="1851280"/>
                <a:ext cx="770743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14:cNvPr>
              <p14:cNvContentPartPr/>
              <p14:nvPr/>
            </p14:nvContentPartPr>
            <p14:xfrm>
              <a:off x="4311120" y="3243400"/>
              <a:ext cx="594720" cy="39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93120" y="3225760"/>
                <a:ext cx="6303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14:cNvPr>
              <p14:cNvContentPartPr/>
              <p14:nvPr/>
            </p14:nvContentPartPr>
            <p14:xfrm>
              <a:off x="5130840" y="1716640"/>
              <a:ext cx="119880" cy="261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13200" y="1698640"/>
                <a:ext cx="1555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14:cNvPr>
              <p14:cNvContentPartPr/>
              <p14:nvPr/>
            </p14:nvContentPartPr>
            <p14:xfrm>
              <a:off x="4886760" y="1757320"/>
              <a:ext cx="132480" cy="253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68760" y="1739320"/>
                <a:ext cx="1681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14:cNvPr>
              <p14:cNvContentPartPr/>
              <p14:nvPr/>
            </p14:nvContentPartPr>
            <p14:xfrm>
              <a:off x="4400400" y="1927960"/>
              <a:ext cx="377280" cy="1207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82400" y="1909965"/>
                <a:ext cx="412920" cy="124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45FEFB-9CD2-4342-B35C-26162A5551ED}"/>
                  </a:ext>
                </a:extLst>
              </p14:cNvPr>
              <p14:cNvContentPartPr/>
              <p14:nvPr/>
            </p14:nvContentPartPr>
            <p14:xfrm>
              <a:off x="5048400" y="1660480"/>
              <a:ext cx="102960" cy="37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D45FEFB-9CD2-4342-B35C-26162A5551E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030400" y="1642840"/>
                <a:ext cx="13860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0EAE2F4-B1E9-4F88-9D06-48C0CCC331E3}"/>
                  </a:ext>
                </a:extLst>
              </p14:cNvPr>
              <p14:cNvContentPartPr/>
              <p14:nvPr/>
            </p14:nvContentPartPr>
            <p14:xfrm>
              <a:off x="5364120" y="1612960"/>
              <a:ext cx="581040" cy="368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0EAE2F4-B1E9-4F88-9D06-48C0CCC331E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46120" y="1594960"/>
                <a:ext cx="61668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F000AB3-1388-48D3-B5E1-8A1975AFB574}"/>
                  </a:ext>
                </a:extLst>
              </p14:cNvPr>
              <p14:cNvContentPartPr/>
              <p14:nvPr/>
            </p14:nvContentPartPr>
            <p14:xfrm>
              <a:off x="4978200" y="2025880"/>
              <a:ext cx="932040" cy="137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F000AB3-1388-48D3-B5E1-8A1975AFB57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60200" y="1990240"/>
                <a:ext cx="9676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E7ABF-5139-4C92-8E86-5FBAF617C7EB}"/>
                  </a:ext>
                </a:extLst>
              </p14:cNvPr>
              <p14:cNvContentPartPr/>
              <p14:nvPr/>
            </p14:nvContentPartPr>
            <p14:xfrm>
              <a:off x="6496680" y="1665160"/>
              <a:ext cx="429480" cy="284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E7ABF-5139-4C92-8E86-5FBAF617C7E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78680" y="1647520"/>
                <a:ext cx="4651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9F15E68-751D-4067-AD91-7636FB6AD26B}"/>
                  </a:ext>
                </a:extLst>
              </p14:cNvPr>
              <p14:cNvContentPartPr/>
              <p14:nvPr/>
            </p14:nvContentPartPr>
            <p14:xfrm>
              <a:off x="7371120" y="1686400"/>
              <a:ext cx="22860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9F15E68-751D-4067-AD91-7636FB6AD26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353120" y="1668400"/>
                <a:ext cx="2642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14332E-21FC-47AC-B3E4-9A9E9724EEAD}"/>
                  </a:ext>
                </a:extLst>
              </p14:cNvPr>
              <p14:cNvContentPartPr/>
              <p14:nvPr/>
            </p14:nvContentPartPr>
            <p14:xfrm>
              <a:off x="7717800" y="1662640"/>
              <a:ext cx="1233720" cy="361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14332E-21FC-47AC-B3E4-9A9E9724EE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699800" y="1644982"/>
                <a:ext cx="1269360" cy="396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31C5CA9-CD1E-4D16-A0BE-E45755DDB4A9}"/>
                  </a:ext>
                </a:extLst>
              </p14:cNvPr>
              <p14:cNvContentPartPr/>
              <p14:nvPr/>
            </p14:nvContentPartPr>
            <p14:xfrm>
              <a:off x="5424960" y="2323240"/>
              <a:ext cx="310680" cy="286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31C5CA9-CD1E-4D16-A0BE-E45755DDB4A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407320" y="2305600"/>
                <a:ext cx="34632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199318-A022-47A7-8F0C-CE2F13D8FEA3}"/>
                  </a:ext>
                </a:extLst>
              </p14:cNvPr>
              <p14:cNvContentPartPr/>
              <p14:nvPr/>
            </p14:nvContentPartPr>
            <p14:xfrm>
              <a:off x="5963520" y="2468320"/>
              <a:ext cx="151560" cy="1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199318-A022-47A7-8F0C-CE2F13D8FEA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945520" y="245068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2022561-C43D-4F1D-A500-9A796E3BEDB6}"/>
                  </a:ext>
                </a:extLst>
              </p14:cNvPr>
              <p14:cNvContentPartPr/>
              <p14:nvPr/>
            </p14:nvContentPartPr>
            <p14:xfrm>
              <a:off x="6241440" y="2305960"/>
              <a:ext cx="27360" cy="257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2022561-C43D-4F1D-A500-9A796E3BEDB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223440" y="2288320"/>
                <a:ext cx="630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5801CC1-5F01-4756-B256-491A634F5138}"/>
                  </a:ext>
                </a:extLst>
              </p14:cNvPr>
              <p14:cNvContentPartPr/>
              <p14:nvPr/>
            </p14:nvContentPartPr>
            <p14:xfrm>
              <a:off x="6266280" y="2346640"/>
              <a:ext cx="134640" cy="20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5801CC1-5F01-4756-B256-491A634F513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248280" y="2329000"/>
                <a:ext cx="1702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D5E0227-20F9-42BC-9207-076DF3E6DAB1}"/>
                  </a:ext>
                </a:extLst>
              </p14:cNvPr>
              <p14:cNvContentPartPr/>
              <p14:nvPr/>
            </p14:nvContentPartPr>
            <p14:xfrm>
              <a:off x="6398760" y="2326480"/>
              <a:ext cx="144360" cy="25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D5E0227-20F9-42BC-9207-076DF3E6DAB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380760" y="2308480"/>
                <a:ext cx="1800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06A95A0-BFB4-440A-84C3-C802BCFDE78A}"/>
                  </a:ext>
                </a:extLst>
              </p14:cNvPr>
              <p14:cNvContentPartPr/>
              <p14:nvPr/>
            </p14:nvContentPartPr>
            <p14:xfrm>
              <a:off x="6644280" y="2452120"/>
              <a:ext cx="145800" cy="6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06A95A0-BFB4-440A-84C3-C802BCFDE78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26280" y="2434120"/>
                <a:ext cx="1814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A4B8888-EB6D-485A-BD4E-4D0888B6B9C6}"/>
                  </a:ext>
                </a:extLst>
              </p14:cNvPr>
              <p14:cNvContentPartPr/>
              <p14:nvPr/>
            </p14:nvContentPartPr>
            <p14:xfrm>
              <a:off x="6880080" y="2255200"/>
              <a:ext cx="982440" cy="478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A4B8888-EB6D-485A-BD4E-4D0888B6B9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862080" y="2237560"/>
                <a:ext cx="10180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2A10BD9-4BC6-4FB1-8402-6C4DA8110CA5}"/>
                  </a:ext>
                </a:extLst>
              </p14:cNvPr>
              <p14:cNvContentPartPr/>
              <p14:nvPr/>
            </p14:nvContentPartPr>
            <p14:xfrm>
              <a:off x="7995360" y="2291560"/>
              <a:ext cx="914400" cy="235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2A10BD9-4BC6-4FB1-8402-6C4DA8110CA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977720" y="2273920"/>
                <a:ext cx="9500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35C9CC-EAC6-434A-9E87-F04277B93398}"/>
                  </a:ext>
                </a:extLst>
              </p14:cNvPr>
              <p14:cNvContentPartPr/>
              <p14:nvPr/>
            </p14:nvContentPartPr>
            <p14:xfrm>
              <a:off x="5455560" y="2759560"/>
              <a:ext cx="879480" cy="386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35C9CC-EAC6-434A-9E87-F04277B9339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437913" y="2741920"/>
                <a:ext cx="915135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5EF1562-DD9B-4312-BCD0-8B37F953C20C}"/>
                  </a:ext>
                </a:extLst>
              </p14:cNvPr>
              <p14:cNvContentPartPr/>
              <p14:nvPr/>
            </p14:nvContentPartPr>
            <p14:xfrm>
              <a:off x="6603600" y="2691520"/>
              <a:ext cx="2364120" cy="4384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5EF1562-DD9B-4312-BCD0-8B37F953C20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585600" y="2673866"/>
                <a:ext cx="2399760" cy="474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79EA31-E5B6-4846-A00E-7BAAA0872826}"/>
                  </a:ext>
                </a:extLst>
              </p14:cNvPr>
              <p14:cNvContentPartPr/>
              <p14:nvPr/>
            </p14:nvContentPartPr>
            <p14:xfrm>
              <a:off x="5445480" y="3276520"/>
              <a:ext cx="246600" cy="272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79EA31-E5B6-4846-A00E-7BAAA087282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427480" y="3258880"/>
                <a:ext cx="28224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E70E519-DF3E-48F8-A10A-061CCF368756}"/>
                  </a:ext>
                </a:extLst>
              </p14:cNvPr>
              <p14:cNvContentPartPr/>
              <p14:nvPr/>
            </p14:nvContentPartPr>
            <p14:xfrm>
              <a:off x="5813400" y="3352480"/>
              <a:ext cx="143280" cy="164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E70E519-DF3E-48F8-A10A-061CCF36875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795760" y="3334480"/>
                <a:ext cx="1789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300E79C-8D4A-4DC2-802E-B0CC8F89083E}"/>
                  </a:ext>
                </a:extLst>
              </p14:cNvPr>
              <p14:cNvContentPartPr/>
              <p14:nvPr/>
            </p14:nvContentPartPr>
            <p14:xfrm>
              <a:off x="6918600" y="3342400"/>
              <a:ext cx="101880" cy="155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300E79C-8D4A-4DC2-802E-B0CC8F89083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900960" y="3324760"/>
                <a:ext cx="1375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D3A34DB-B9D5-4E6F-A88D-5261A05F0E33}"/>
                  </a:ext>
                </a:extLst>
              </p14:cNvPr>
              <p14:cNvContentPartPr/>
              <p14:nvPr/>
            </p14:nvContentPartPr>
            <p14:xfrm>
              <a:off x="6420720" y="3291280"/>
              <a:ext cx="406800" cy="221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D3A34DB-B9D5-4E6F-A88D-5261A05F0E3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402720" y="3273640"/>
                <a:ext cx="4424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28EA63D-6281-41B4-AB26-1B03526909ED}"/>
                  </a:ext>
                </a:extLst>
              </p14:cNvPr>
              <p14:cNvContentPartPr/>
              <p14:nvPr/>
            </p14:nvContentPartPr>
            <p14:xfrm>
              <a:off x="7182480" y="3372640"/>
              <a:ext cx="14184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28EA63D-6281-41B4-AB26-1B03526909E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164840" y="335500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DF2910A-98AA-4207-8B39-1D938512B3FB}"/>
                  </a:ext>
                </a:extLst>
              </p14:cNvPr>
              <p14:cNvContentPartPr/>
              <p14:nvPr/>
            </p14:nvContentPartPr>
            <p14:xfrm>
              <a:off x="7182480" y="3443920"/>
              <a:ext cx="141120" cy="2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DF2910A-98AA-4207-8B39-1D938512B3F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164840" y="3425920"/>
                <a:ext cx="1767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425E409-6CBC-4513-8136-7ED44718F0ED}"/>
                  </a:ext>
                </a:extLst>
              </p14:cNvPr>
              <p14:cNvContentPartPr/>
              <p14:nvPr/>
            </p14:nvContentPartPr>
            <p14:xfrm>
              <a:off x="7451040" y="3316840"/>
              <a:ext cx="255960" cy="1540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425E409-6CBC-4513-8136-7ED44718F0E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433400" y="3299200"/>
                <a:ext cx="2916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DD53637-C376-4DD6-94C6-E725783444B8}"/>
                  </a:ext>
                </a:extLst>
              </p14:cNvPr>
              <p14:cNvContentPartPr/>
              <p14:nvPr/>
            </p14:nvContentPartPr>
            <p14:xfrm>
              <a:off x="7812480" y="3321880"/>
              <a:ext cx="376560" cy="192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DD53637-C376-4DD6-94C6-E725783444B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94840" y="3303880"/>
                <a:ext cx="412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B635094-8423-46AD-8EAE-9ADF8231D829}"/>
                  </a:ext>
                </a:extLst>
              </p14:cNvPr>
              <p14:cNvContentPartPr/>
              <p14:nvPr/>
            </p14:nvContentPartPr>
            <p14:xfrm>
              <a:off x="3535320" y="3830200"/>
              <a:ext cx="353880" cy="315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B635094-8423-46AD-8EAE-9ADF8231D82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517662" y="3812200"/>
                <a:ext cx="389556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8BB898D-3BBC-4CE6-922E-5D5FF9CDF37D}"/>
                  </a:ext>
                </a:extLst>
              </p14:cNvPr>
              <p14:cNvContentPartPr/>
              <p14:nvPr/>
            </p14:nvContentPartPr>
            <p14:xfrm>
              <a:off x="5059560" y="4073560"/>
              <a:ext cx="183960" cy="10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8BB898D-3BBC-4CE6-922E-5D5FF9CDF37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41560" y="4055560"/>
                <a:ext cx="219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BBFCD0B-9A45-4FC6-9341-646E0364A073}"/>
                  </a:ext>
                </a:extLst>
              </p14:cNvPr>
              <p14:cNvContentPartPr/>
              <p14:nvPr/>
            </p14:nvContentPartPr>
            <p14:xfrm>
              <a:off x="5100240" y="4156000"/>
              <a:ext cx="161280" cy="9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BBFCD0B-9A45-4FC6-9341-646E0364A07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082240" y="4138000"/>
                <a:ext cx="1969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0F2D736-6604-4EE3-B169-251D4D64DCEF}"/>
                  </a:ext>
                </a:extLst>
              </p14:cNvPr>
              <p14:cNvContentPartPr/>
              <p14:nvPr/>
            </p14:nvContentPartPr>
            <p14:xfrm>
              <a:off x="4236600" y="3962320"/>
              <a:ext cx="661680" cy="296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0F2D736-6604-4EE3-B169-251D4D64DCE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218600" y="3944342"/>
                <a:ext cx="697320" cy="331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6C64BD1-23A8-48CF-98E6-2BD9D1317061}"/>
                  </a:ext>
                </a:extLst>
              </p14:cNvPr>
              <p14:cNvContentPartPr/>
              <p14:nvPr/>
            </p14:nvContentPartPr>
            <p14:xfrm>
              <a:off x="5445840" y="3833800"/>
              <a:ext cx="1147680" cy="5925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6C64BD1-23A8-48CF-98E6-2BD9D131706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427840" y="3816160"/>
                <a:ext cx="118332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C646845-8D32-412B-8803-B77E638C6AE1}"/>
                  </a:ext>
                </a:extLst>
              </p14:cNvPr>
              <p14:cNvContentPartPr/>
              <p14:nvPr/>
            </p14:nvContentPartPr>
            <p14:xfrm>
              <a:off x="6795480" y="3908320"/>
              <a:ext cx="384480" cy="3060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C646845-8D32-412B-8803-B77E638C6AE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777480" y="3890680"/>
                <a:ext cx="4201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F1DB06C-BE48-4269-978A-4CD81000C0AF}"/>
                  </a:ext>
                </a:extLst>
              </p14:cNvPr>
              <p14:cNvContentPartPr/>
              <p14:nvPr/>
            </p14:nvContentPartPr>
            <p14:xfrm>
              <a:off x="7406400" y="4059520"/>
              <a:ext cx="138960" cy="4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F1DB06C-BE48-4269-978A-4CD81000C0A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388760" y="4041880"/>
                <a:ext cx="174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EBEBDB5-F49C-4C80-9F36-E971A484F907}"/>
                  </a:ext>
                </a:extLst>
              </p14:cNvPr>
              <p14:cNvContentPartPr/>
              <p14:nvPr/>
            </p14:nvContentPartPr>
            <p14:xfrm>
              <a:off x="7649760" y="3890680"/>
              <a:ext cx="338040" cy="263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EBEBDB5-F49C-4C80-9F36-E971A484F90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632139" y="3873040"/>
                <a:ext cx="373642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07AC42F-9B05-422D-B353-E9BCC695A597}"/>
                  </a:ext>
                </a:extLst>
              </p14:cNvPr>
              <p14:cNvContentPartPr/>
              <p14:nvPr/>
            </p14:nvContentPartPr>
            <p14:xfrm>
              <a:off x="8097240" y="4003000"/>
              <a:ext cx="132120" cy="201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07AC42F-9B05-422D-B353-E9BCC695A59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079600" y="3985360"/>
                <a:ext cx="1677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5E00DD7-FA90-4888-9872-6BC343B5FFD6}"/>
                  </a:ext>
                </a:extLst>
              </p14:cNvPr>
              <p14:cNvContentPartPr/>
              <p14:nvPr/>
            </p14:nvContentPartPr>
            <p14:xfrm>
              <a:off x="8127480" y="4087960"/>
              <a:ext cx="117360" cy="6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5E00DD7-FA90-4888-9872-6BC343B5FFD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109840" y="4069960"/>
                <a:ext cx="1530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AE920A9-5975-4983-ADFE-E9121AEBE8AE}"/>
                  </a:ext>
                </a:extLst>
              </p14:cNvPr>
              <p14:cNvContentPartPr/>
              <p14:nvPr/>
            </p14:nvContentPartPr>
            <p14:xfrm>
              <a:off x="8325120" y="3972040"/>
              <a:ext cx="232920" cy="159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AE920A9-5975-4983-ADFE-E9121AEBE8A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307480" y="3954400"/>
                <a:ext cx="2685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0EDC111-FD40-491A-945A-F81D5CEB98B6}"/>
                  </a:ext>
                </a:extLst>
              </p14:cNvPr>
              <p14:cNvContentPartPr/>
              <p14:nvPr/>
            </p14:nvContentPartPr>
            <p14:xfrm>
              <a:off x="8686200" y="3809680"/>
              <a:ext cx="16200" cy="342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0EDC111-FD40-491A-945A-F81D5CEB98B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668560" y="3792040"/>
                <a:ext cx="51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648438A-7C53-4FAE-9E56-F93CDF3A0058}"/>
                  </a:ext>
                </a:extLst>
              </p14:cNvPr>
              <p14:cNvContentPartPr/>
              <p14:nvPr/>
            </p14:nvContentPartPr>
            <p14:xfrm>
              <a:off x="8794560" y="3809680"/>
              <a:ext cx="31320" cy="352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648438A-7C53-4FAE-9E56-F93CDF3A005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776920" y="3792040"/>
                <a:ext cx="669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2DCDB26-6F47-4A9A-9E33-ACC6E2BD8A78}"/>
                  </a:ext>
                </a:extLst>
              </p14:cNvPr>
              <p14:cNvContentPartPr/>
              <p14:nvPr/>
            </p14:nvContentPartPr>
            <p14:xfrm>
              <a:off x="8655960" y="3951880"/>
              <a:ext cx="148320" cy="1731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2DCDB26-6F47-4A9A-9E33-ACC6E2BD8A7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638320" y="3933880"/>
                <a:ext cx="183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78AB94B-B34D-4EA1-AAE4-539F3527728C}"/>
                  </a:ext>
                </a:extLst>
              </p14:cNvPr>
              <p14:cNvContentPartPr/>
              <p14:nvPr/>
            </p14:nvContentPartPr>
            <p14:xfrm>
              <a:off x="1066440" y="4559200"/>
              <a:ext cx="270720" cy="144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78AB94B-B34D-4EA1-AAE4-539F3527728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48800" y="4541560"/>
                <a:ext cx="3063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D99AF7A-929B-430D-BB51-B187C0A02EFB}"/>
                  </a:ext>
                </a:extLst>
              </p14:cNvPr>
              <p14:cNvContentPartPr/>
              <p14:nvPr/>
            </p14:nvContentPartPr>
            <p14:xfrm>
              <a:off x="2722440" y="4439680"/>
              <a:ext cx="3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D99AF7A-929B-430D-BB51-B187C0A02E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4440" y="4421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F833CA3-3F17-472C-8345-DF33D40D7E28}"/>
                  </a:ext>
                </a:extLst>
              </p14:cNvPr>
              <p14:cNvContentPartPr/>
              <p14:nvPr/>
            </p14:nvContentPartPr>
            <p14:xfrm>
              <a:off x="2854560" y="4368400"/>
              <a:ext cx="461880" cy="3956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F833CA3-3F17-472C-8345-DF33D40D7E2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836560" y="4350760"/>
                <a:ext cx="49752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FE622BE-2EB0-4A64-B783-7F4F739795BA}"/>
                  </a:ext>
                </a:extLst>
              </p14:cNvPr>
              <p14:cNvContentPartPr/>
              <p14:nvPr/>
            </p14:nvContentPartPr>
            <p14:xfrm>
              <a:off x="2488800" y="4563880"/>
              <a:ext cx="244800" cy="166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FE622BE-2EB0-4A64-B783-7F4F739795B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470800" y="4545880"/>
                <a:ext cx="2804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520249B-89F6-4478-8726-4F6D58A81B2B}"/>
                  </a:ext>
                </a:extLst>
              </p14:cNvPr>
              <p14:cNvContentPartPr/>
              <p14:nvPr/>
            </p14:nvContentPartPr>
            <p14:xfrm>
              <a:off x="1619040" y="4523560"/>
              <a:ext cx="704880" cy="2232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520249B-89F6-4478-8726-4F6D58A81B2B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601400" y="4505920"/>
                <a:ext cx="74052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DEE4294-05BF-410D-A40E-1C212B73BECB}"/>
                  </a:ext>
                </a:extLst>
              </p14:cNvPr>
              <p14:cNvContentPartPr/>
              <p14:nvPr/>
            </p14:nvContentPartPr>
            <p14:xfrm>
              <a:off x="434280" y="4491160"/>
              <a:ext cx="524520" cy="222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DEE4294-05BF-410D-A40E-1C212B73BEC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16640" y="4473160"/>
                <a:ext cx="5601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7F8B935-929B-49D4-BA68-E4FD4B0B068D}"/>
                  </a:ext>
                </a:extLst>
              </p14:cNvPr>
              <p14:cNvContentPartPr/>
              <p14:nvPr/>
            </p14:nvContentPartPr>
            <p14:xfrm>
              <a:off x="3698040" y="4571440"/>
              <a:ext cx="527040" cy="215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7F8B935-929B-49D4-BA68-E4FD4B0B068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680052" y="4553770"/>
                <a:ext cx="562656" cy="250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990E74F7-5723-40E0-ACCD-5FC6CD573EF1}"/>
                  </a:ext>
                </a:extLst>
              </p14:cNvPr>
              <p14:cNvContentPartPr/>
              <p14:nvPr/>
            </p14:nvContentPartPr>
            <p14:xfrm>
              <a:off x="4877760" y="4602040"/>
              <a:ext cx="141480" cy="236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990E74F7-5723-40E0-ACCD-5FC6CD573EF1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859760" y="4584040"/>
                <a:ext cx="1771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193504B-DF68-4053-AB35-B9834AA8FB71}"/>
                  </a:ext>
                </a:extLst>
              </p14:cNvPr>
              <p14:cNvContentPartPr/>
              <p14:nvPr/>
            </p14:nvContentPartPr>
            <p14:xfrm>
              <a:off x="4856160" y="4622200"/>
              <a:ext cx="165600" cy="1807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193504B-DF68-4053-AB35-B9834AA8FB71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838520" y="4604560"/>
                <a:ext cx="2012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4C5A6F8-456B-47D0-BE12-ED923ACAD50C}"/>
                  </a:ext>
                </a:extLst>
              </p14:cNvPr>
              <p14:cNvContentPartPr/>
              <p14:nvPr/>
            </p14:nvContentPartPr>
            <p14:xfrm>
              <a:off x="4872360" y="4495840"/>
              <a:ext cx="16560" cy="201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4C5A6F8-456B-47D0-BE12-ED923ACAD50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854720" y="4478200"/>
                <a:ext cx="52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E3C763F-0CB7-41E6-ADE0-8AD5F8D67E2A}"/>
                  </a:ext>
                </a:extLst>
              </p14:cNvPr>
              <p14:cNvContentPartPr/>
              <p14:nvPr/>
            </p14:nvContentPartPr>
            <p14:xfrm>
              <a:off x="4987560" y="4469920"/>
              <a:ext cx="20880" cy="244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E3C763F-0CB7-41E6-ADE0-8AD5F8D67E2A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969920" y="4451920"/>
                <a:ext cx="565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A6933A2B-389E-483B-B9E5-E0D30868F2A2}"/>
                  </a:ext>
                </a:extLst>
              </p14:cNvPr>
              <p14:cNvContentPartPr/>
              <p14:nvPr/>
            </p14:nvContentPartPr>
            <p14:xfrm>
              <a:off x="5201400" y="4662880"/>
              <a:ext cx="167760" cy="108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A6933A2B-389E-483B-B9E5-E0D30868F2A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183760" y="4645240"/>
                <a:ext cx="203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095E69C-0643-4B5E-A069-7FD43AE482D1}"/>
                  </a:ext>
                </a:extLst>
              </p14:cNvPr>
              <p14:cNvContentPartPr/>
              <p14:nvPr/>
            </p14:nvContentPartPr>
            <p14:xfrm>
              <a:off x="5242080" y="4733440"/>
              <a:ext cx="172080" cy="205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095E69C-0643-4B5E-A069-7FD43AE482D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224440" y="4715800"/>
                <a:ext cx="2077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9A4FBA1-50A6-42D7-8B57-E870B8D1841F}"/>
                  </a:ext>
                </a:extLst>
              </p14:cNvPr>
              <p14:cNvContentPartPr/>
              <p14:nvPr/>
            </p14:nvContentPartPr>
            <p14:xfrm>
              <a:off x="5577600" y="4505920"/>
              <a:ext cx="1575000" cy="3607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9A4FBA1-50A6-42D7-8B57-E870B8D1841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559600" y="4488280"/>
                <a:ext cx="161064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FFD3476-1786-4858-B8F6-8F97DE642CAB}"/>
                  </a:ext>
                </a:extLst>
              </p14:cNvPr>
              <p14:cNvContentPartPr/>
              <p14:nvPr/>
            </p14:nvContentPartPr>
            <p14:xfrm>
              <a:off x="7354200" y="4398640"/>
              <a:ext cx="1321200" cy="339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FFD3476-1786-4858-B8F6-8F97DE642CAB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336555" y="4381000"/>
                <a:ext cx="135685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5F3CE4E-868F-4849-B81D-5AC636E3130E}"/>
                  </a:ext>
                </a:extLst>
              </p14:cNvPr>
              <p14:cNvContentPartPr/>
              <p14:nvPr/>
            </p14:nvContentPartPr>
            <p14:xfrm>
              <a:off x="446880" y="5019280"/>
              <a:ext cx="844560" cy="2347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5F3CE4E-868F-4849-B81D-5AC636E3130E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28888" y="5001280"/>
                <a:ext cx="880185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466468E2-7067-4DE2-95A5-D59E9DCE668E}"/>
                  </a:ext>
                </a:extLst>
              </p14:cNvPr>
              <p14:cNvContentPartPr/>
              <p14:nvPr/>
            </p14:nvContentPartPr>
            <p14:xfrm>
              <a:off x="1493400" y="4895800"/>
              <a:ext cx="1262880" cy="6192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466468E2-7067-4DE2-95A5-D59E9DCE668E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475400" y="4878160"/>
                <a:ext cx="1298520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E476F33-FB37-41E9-A4D4-C83E9A62E092}"/>
                  </a:ext>
                </a:extLst>
              </p14:cNvPr>
              <p14:cNvContentPartPr/>
              <p14:nvPr/>
            </p14:nvContentPartPr>
            <p14:xfrm>
              <a:off x="3129240" y="5044480"/>
              <a:ext cx="748440" cy="443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E476F33-FB37-41E9-A4D4-C83E9A62E09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111249" y="5026840"/>
                <a:ext cx="784063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5D8D706-A58B-4304-A899-99885CA151EF}"/>
                  </a:ext>
                </a:extLst>
              </p14:cNvPr>
              <p14:cNvContentPartPr/>
              <p14:nvPr/>
            </p14:nvContentPartPr>
            <p14:xfrm>
              <a:off x="4197000" y="5260840"/>
              <a:ext cx="120600" cy="185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5D8D706-A58B-4304-A899-99885CA151EF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179360" y="5243200"/>
                <a:ext cx="1562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9BD782B-6EB7-449F-8A6C-C2246592D823}"/>
                  </a:ext>
                </a:extLst>
              </p14:cNvPr>
              <p14:cNvContentPartPr/>
              <p14:nvPr/>
            </p14:nvContentPartPr>
            <p14:xfrm>
              <a:off x="5259360" y="5261200"/>
              <a:ext cx="82080" cy="1191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9BD782B-6EB7-449F-8A6C-C2246592D823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241720" y="5243200"/>
                <a:ext cx="1177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D36C6E9-CE83-4FAD-9804-C34F5FD8024C}"/>
                  </a:ext>
                </a:extLst>
              </p14:cNvPr>
              <p14:cNvContentPartPr/>
              <p14:nvPr/>
            </p14:nvContentPartPr>
            <p14:xfrm>
              <a:off x="5445480" y="5264440"/>
              <a:ext cx="172800" cy="702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D36C6E9-CE83-4FAD-9804-C34F5FD8024C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427480" y="5246800"/>
                <a:ext cx="2084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DF0E7AA-46C3-4168-A532-611739EE33F9}"/>
                  </a:ext>
                </a:extLst>
              </p14:cNvPr>
              <p14:cNvContentPartPr/>
              <p14:nvPr/>
            </p14:nvContentPartPr>
            <p14:xfrm>
              <a:off x="4406160" y="5089480"/>
              <a:ext cx="765360" cy="3682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DF0E7AA-46C3-4168-A532-611739EE33F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388160" y="5071840"/>
                <a:ext cx="80100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646D8D6-22C4-4FDF-A576-539A34BDB7E8}"/>
                  </a:ext>
                </a:extLst>
              </p14:cNvPr>
              <p14:cNvContentPartPr/>
              <p14:nvPr/>
            </p14:nvContentPartPr>
            <p14:xfrm>
              <a:off x="1564320" y="5825320"/>
              <a:ext cx="216720" cy="68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646D8D6-22C4-4FDF-A576-539A34BDB7E8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546320" y="5807320"/>
                <a:ext cx="252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B6D9541-6D4A-471B-95F3-05258CEAD2D7}"/>
                  </a:ext>
                </a:extLst>
              </p14:cNvPr>
              <p14:cNvContentPartPr/>
              <p14:nvPr/>
            </p14:nvContentPartPr>
            <p14:xfrm>
              <a:off x="1605000" y="5902000"/>
              <a:ext cx="192600" cy="111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B6D9541-6D4A-471B-95F3-05258CEAD2D7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587000" y="5884360"/>
                <a:ext cx="228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BEDD5D68-8B27-49F3-AF15-56036A4B649A}"/>
                  </a:ext>
                </a:extLst>
              </p14:cNvPr>
              <p14:cNvContentPartPr/>
              <p14:nvPr/>
            </p14:nvContentPartPr>
            <p14:xfrm>
              <a:off x="1208640" y="5740000"/>
              <a:ext cx="234360" cy="2242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BEDD5D68-8B27-49F3-AF15-56036A4B649A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191000" y="5722360"/>
                <a:ext cx="2700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12B321C-9750-4601-9B11-ECCAA5382718}"/>
                  </a:ext>
                </a:extLst>
              </p14:cNvPr>
              <p14:cNvContentPartPr/>
              <p14:nvPr/>
            </p14:nvContentPartPr>
            <p14:xfrm>
              <a:off x="1923240" y="5717320"/>
              <a:ext cx="275040" cy="2772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12B321C-9750-4601-9B11-ECCAA5382718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905240" y="5699320"/>
                <a:ext cx="31068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3EA586D9-51FF-4BEE-BF3E-1685BB6B4ED3}"/>
                  </a:ext>
                </a:extLst>
              </p14:cNvPr>
              <p14:cNvContentPartPr/>
              <p14:nvPr/>
            </p14:nvContentPartPr>
            <p14:xfrm>
              <a:off x="2326800" y="5679160"/>
              <a:ext cx="1527480" cy="3099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3EA586D9-51FF-4BEE-BF3E-1685BB6B4ED3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308800" y="5661160"/>
                <a:ext cx="15631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76FFD054-0811-4158-BB39-A482E1B0E2A7}"/>
                  </a:ext>
                </a:extLst>
              </p14:cNvPr>
              <p14:cNvContentPartPr/>
              <p14:nvPr/>
            </p14:nvContentPartPr>
            <p14:xfrm>
              <a:off x="3992520" y="5628400"/>
              <a:ext cx="2197440" cy="3672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76FFD054-0811-4158-BB39-A482E1B0E2A7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974880" y="5610400"/>
                <a:ext cx="22330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956177B-FDEF-4EAF-8DF7-14F35EF67577}"/>
                  </a:ext>
                </a:extLst>
              </p14:cNvPr>
              <p14:cNvContentPartPr/>
              <p14:nvPr/>
            </p14:nvContentPartPr>
            <p14:xfrm>
              <a:off x="6776400" y="5503480"/>
              <a:ext cx="970920" cy="4604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956177B-FDEF-4EAF-8DF7-14F35EF67577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758400" y="5485840"/>
                <a:ext cx="100656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6475691E-22EC-4315-9A57-B499878552FF}"/>
                  </a:ext>
                </a:extLst>
              </p14:cNvPr>
              <p14:cNvContentPartPr/>
              <p14:nvPr/>
            </p14:nvContentPartPr>
            <p14:xfrm>
              <a:off x="2326080" y="6248320"/>
              <a:ext cx="3353400" cy="4064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6475691E-22EC-4315-9A57-B499878552FF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308442" y="6230336"/>
                <a:ext cx="3389036" cy="44204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258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A78CB89-8666-47CA-8F2F-6E87665B0881}"/>
                  </a:ext>
                </a:extLst>
              </p14:cNvPr>
              <p14:cNvContentPartPr/>
              <p14:nvPr/>
            </p14:nvContentPartPr>
            <p14:xfrm>
              <a:off x="7577760" y="19600"/>
              <a:ext cx="1220400" cy="63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A78CB89-8666-47CA-8F2F-6E87665B08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9760" y="1600"/>
                <a:ext cx="125604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C306FB8-3FEE-4B69-8009-978D6457BCBB}"/>
                  </a:ext>
                </a:extLst>
              </p14:cNvPr>
              <p14:cNvContentPartPr/>
              <p14:nvPr/>
            </p14:nvContentPartPr>
            <p14:xfrm>
              <a:off x="497640" y="345040"/>
              <a:ext cx="18360" cy="264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C306FB8-3FEE-4B69-8009-978D6457BC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640" y="327040"/>
                <a:ext cx="540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5B0066D-9159-47AF-ACF9-3ACC07181273}"/>
                  </a:ext>
                </a:extLst>
              </p14:cNvPr>
              <p14:cNvContentPartPr/>
              <p14:nvPr/>
            </p14:nvContentPartPr>
            <p14:xfrm>
              <a:off x="304320" y="323800"/>
              <a:ext cx="303840" cy="7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5B0066D-9159-47AF-ACF9-3ACC071812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6680" y="305800"/>
                <a:ext cx="3394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550F20D-9A6B-4CBA-8421-1C7B564D0F32}"/>
                  </a:ext>
                </a:extLst>
              </p14:cNvPr>
              <p14:cNvContentPartPr/>
              <p14:nvPr/>
            </p14:nvContentPartPr>
            <p14:xfrm>
              <a:off x="693840" y="417760"/>
              <a:ext cx="138960" cy="163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550F20D-9A6B-4CBA-8421-1C7B564D0F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5840" y="399760"/>
                <a:ext cx="1746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2E83568-FDF6-4959-B80A-7F67AC58B474}"/>
                  </a:ext>
                </a:extLst>
              </p14:cNvPr>
              <p14:cNvContentPartPr/>
              <p14:nvPr/>
            </p14:nvContentPartPr>
            <p14:xfrm>
              <a:off x="881400" y="201040"/>
              <a:ext cx="241560" cy="347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2E83568-FDF6-4959-B80A-7F67AC58B4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3400" y="183400"/>
                <a:ext cx="27720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99C934D-2C6E-4B8F-BB25-9E8D4A79192D}"/>
                  </a:ext>
                </a:extLst>
              </p14:cNvPr>
              <p14:cNvContentPartPr/>
              <p14:nvPr/>
            </p14:nvContentPartPr>
            <p14:xfrm>
              <a:off x="1095600" y="390040"/>
              <a:ext cx="509400" cy="412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99C934D-2C6E-4B8F-BB25-9E8D4A7919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7960" y="372040"/>
                <a:ext cx="54504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03DA28-B165-4EF5-8477-20EC189AEE4F}"/>
                  </a:ext>
                </a:extLst>
              </p14:cNvPr>
              <p14:cNvContentPartPr/>
              <p14:nvPr/>
            </p14:nvContentPartPr>
            <p14:xfrm>
              <a:off x="426360" y="599920"/>
              <a:ext cx="1273680" cy="182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03DA28-B165-4EF5-8477-20EC189AEE4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8720" y="582280"/>
                <a:ext cx="13093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F41AE90-91D3-4D9A-8DD7-48FE6E9D109A}"/>
                  </a:ext>
                </a:extLst>
              </p14:cNvPr>
              <p14:cNvContentPartPr/>
              <p14:nvPr/>
            </p14:nvContentPartPr>
            <p14:xfrm>
              <a:off x="2082360" y="232360"/>
              <a:ext cx="620280" cy="425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F41AE90-91D3-4D9A-8DD7-48FE6E9D1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4360" y="214360"/>
                <a:ext cx="65592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5B3B0EB-5849-4442-9F76-C0C6EC1F5212}"/>
                  </a:ext>
                </a:extLst>
              </p14:cNvPr>
              <p14:cNvContentPartPr/>
              <p14:nvPr/>
            </p14:nvContentPartPr>
            <p14:xfrm>
              <a:off x="389640" y="1064320"/>
              <a:ext cx="2442600" cy="620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5B3B0EB-5849-4442-9F76-C0C6EC1F521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1640" y="1046690"/>
                <a:ext cx="2478240" cy="655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BE56957-0768-4A4F-8D05-8FD42D94D01E}"/>
                  </a:ext>
                </a:extLst>
              </p14:cNvPr>
              <p14:cNvContentPartPr/>
              <p14:nvPr/>
            </p14:nvContentPartPr>
            <p14:xfrm>
              <a:off x="3169200" y="903760"/>
              <a:ext cx="1807200" cy="907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BE56957-0768-4A4F-8D05-8FD42D94D01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51556" y="885760"/>
                <a:ext cx="1842847" cy="9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4E821C9-5FB3-4F6C-B287-449F51D5A2C8}"/>
                  </a:ext>
                </a:extLst>
              </p14:cNvPr>
              <p14:cNvContentPartPr/>
              <p14:nvPr/>
            </p14:nvContentPartPr>
            <p14:xfrm>
              <a:off x="5329560" y="829240"/>
              <a:ext cx="716760" cy="625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4E821C9-5FB3-4F6C-B287-449F51D5A2C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11560" y="811600"/>
                <a:ext cx="75240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D10527-D8F3-40ED-8D65-64B7F7704766}"/>
                  </a:ext>
                </a:extLst>
              </p14:cNvPr>
              <p14:cNvContentPartPr/>
              <p14:nvPr/>
            </p14:nvContentPartPr>
            <p14:xfrm>
              <a:off x="162120" y="1996360"/>
              <a:ext cx="1929960" cy="716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D10527-D8F3-40ED-8D65-64B7F770476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4480" y="1978369"/>
                <a:ext cx="1965600" cy="751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FA5ECB4-A971-444F-886E-3B22120D1F95}"/>
                  </a:ext>
                </a:extLst>
              </p14:cNvPr>
              <p14:cNvContentPartPr/>
              <p14:nvPr/>
            </p14:nvContentPartPr>
            <p14:xfrm>
              <a:off x="3372960" y="2244760"/>
              <a:ext cx="16704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FA5ECB4-A971-444F-886E-3B22120D1F9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4960" y="2226760"/>
                <a:ext cx="202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F9146D2-A313-4762-8E18-5A223F4698F8}"/>
                  </a:ext>
                </a:extLst>
              </p14:cNvPr>
              <p14:cNvContentPartPr/>
              <p14:nvPr/>
            </p14:nvContentPartPr>
            <p14:xfrm>
              <a:off x="2449200" y="2051800"/>
              <a:ext cx="749880" cy="385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F9146D2-A313-4762-8E18-5A223F4698F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31209" y="2034160"/>
                <a:ext cx="785503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6FF5B9D-E587-49AF-ADCD-CCF7BAAD91AA}"/>
                  </a:ext>
                </a:extLst>
              </p14:cNvPr>
              <p14:cNvContentPartPr/>
              <p14:nvPr/>
            </p14:nvContentPartPr>
            <p14:xfrm>
              <a:off x="4288800" y="2326480"/>
              <a:ext cx="8640" cy="43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6FF5B9D-E587-49AF-ADCD-CCF7BAAD91A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71160" y="2308480"/>
                <a:ext cx="442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DB3D148-60B1-44DE-9DD0-F1AEC127E753}"/>
                  </a:ext>
                </a:extLst>
              </p14:cNvPr>
              <p14:cNvContentPartPr/>
              <p14:nvPr/>
            </p14:nvContentPartPr>
            <p14:xfrm>
              <a:off x="4388520" y="1987000"/>
              <a:ext cx="313920" cy="320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DB3D148-60B1-44DE-9DD0-F1AEC127E7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70880" y="1969360"/>
                <a:ext cx="34956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894D125-E46B-4187-8915-86FB0059CF45}"/>
                  </a:ext>
                </a:extLst>
              </p14:cNvPr>
              <p14:cNvContentPartPr/>
              <p14:nvPr/>
            </p14:nvContentPartPr>
            <p14:xfrm>
              <a:off x="3729720" y="2001040"/>
              <a:ext cx="407160" cy="398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894D125-E46B-4187-8915-86FB0059CF4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12080" y="1983400"/>
                <a:ext cx="44280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522609B-7C06-495F-9422-316F134D9C1A}"/>
                  </a:ext>
                </a:extLst>
              </p14:cNvPr>
              <p14:cNvContentPartPr/>
              <p14:nvPr/>
            </p14:nvContentPartPr>
            <p14:xfrm>
              <a:off x="182640" y="2656600"/>
              <a:ext cx="4836600" cy="990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522609B-7C06-495F-9422-316F134D9C1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4640" y="2638600"/>
                <a:ext cx="4872240" cy="10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0E9CBBE-7906-4E1D-8817-1D85B799538A}"/>
                  </a:ext>
                </a:extLst>
              </p14:cNvPr>
              <p14:cNvContentPartPr/>
              <p14:nvPr/>
            </p14:nvContentPartPr>
            <p14:xfrm>
              <a:off x="517800" y="3687640"/>
              <a:ext cx="381960" cy="37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0E9CBBE-7906-4E1D-8817-1D85B799538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0160" y="3670000"/>
                <a:ext cx="41760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D0CB0F9-F875-44FA-891C-DB6429C866B1}"/>
                  </a:ext>
                </a:extLst>
              </p14:cNvPr>
              <p14:cNvContentPartPr/>
              <p14:nvPr/>
            </p14:nvContentPartPr>
            <p14:xfrm>
              <a:off x="1174440" y="3676480"/>
              <a:ext cx="1599120" cy="673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D0CB0F9-F875-44FA-891C-DB6429C866B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56800" y="3658840"/>
                <a:ext cx="163476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F4BDACA-D6B3-473F-A9CD-17C6F7F34576}"/>
                  </a:ext>
                </a:extLst>
              </p14:cNvPr>
              <p14:cNvContentPartPr/>
              <p14:nvPr/>
            </p14:nvContentPartPr>
            <p14:xfrm>
              <a:off x="3321120" y="3709960"/>
              <a:ext cx="813960" cy="433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F4BDACA-D6B3-473F-A9CD-17C6F7F3457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03120" y="3691960"/>
                <a:ext cx="84960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0B7ED0F-B1C7-4501-BFFA-2B7DE2E83522}"/>
                  </a:ext>
                </a:extLst>
              </p14:cNvPr>
              <p14:cNvContentPartPr/>
              <p14:nvPr/>
            </p14:nvContentPartPr>
            <p14:xfrm>
              <a:off x="4438560" y="3625720"/>
              <a:ext cx="255240" cy="4089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0B7ED0F-B1C7-4501-BFFA-2B7DE2E8352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20920" y="3608080"/>
                <a:ext cx="29088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D2289E2-0500-421B-A4DF-53E1FB599B71}"/>
                  </a:ext>
                </a:extLst>
              </p14:cNvPr>
              <p14:cNvContentPartPr/>
              <p14:nvPr/>
            </p14:nvContentPartPr>
            <p14:xfrm>
              <a:off x="4836000" y="3464080"/>
              <a:ext cx="716760" cy="559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D2289E2-0500-421B-A4DF-53E1FB599B7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18000" y="3446429"/>
                <a:ext cx="752400" cy="594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CDBD60F-AEE8-439D-82C1-B32800E36408}"/>
                  </a:ext>
                </a:extLst>
              </p14:cNvPr>
              <p14:cNvContentPartPr/>
              <p14:nvPr/>
            </p14:nvContentPartPr>
            <p14:xfrm>
              <a:off x="5811240" y="3780880"/>
              <a:ext cx="599760" cy="201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CDBD60F-AEE8-439D-82C1-B32800E3640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93600" y="3763240"/>
                <a:ext cx="6354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DCC1C51-3B48-4566-ACB4-33CC7EF9A40A}"/>
                  </a:ext>
                </a:extLst>
              </p14:cNvPr>
              <p14:cNvContentPartPr/>
              <p14:nvPr/>
            </p14:nvContentPartPr>
            <p14:xfrm>
              <a:off x="6835080" y="3809680"/>
              <a:ext cx="223920" cy="215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DCC1C51-3B48-4566-ACB4-33CC7EF9A40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17440" y="3792040"/>
                <a:ext cx="2595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0E4CBF8-F7AE-43BE-AF65-EB27E53EF654}"/>
                  </a:ext>
                </a:extLst>
              </p14:cNvPr>
              <p14:cNvContentPartPr/>
              <p14:nvPr/>
            </p14:nvContentPartPr>
            <p14:xfrm>
              <a:off x="7191120" y="3555520"/>
              <a:ext cx="936720" cy="4770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0E4CBF8-F7AE-43BE-AF65-EB27E53EF65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173480" y="3537880"/>
                <a:ext cx="972360" cy="51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0023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14:cNvPr>
              <p14:cNvContentPartPr/>
              <p14:nvPr/>
            </p14:nvContentPartPr>
            <p14:xfrm>
              <a:off x="1635240" y="181240"/>
              <a:ext cx="1859760" cy="40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868E1-29C8-4421-93D4-9FB280F64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7600" y="163240"/>
                <a:ext cx="1895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14:cNvPr>
              <p14:cNvContentPartPr/>
              <p14:nvPr/>
            </p14:nvContentPartPr>
            <p14:xfrm>
              <a:off x="3830520" y="233080"/>
              <a:ext cx="1046160" cy="25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3CF2AC7-E8C3-4A27-B37D-D799B1FF3F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520" y="215440"/>
                <a:ext cx="1081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14:cNvPr>
              <p14:cNvContentPartPr/>
              <p14:nvPr/>
            </p14:nvContentPartPr>
            <p14:xfrm>
              <a:off x="6359520" y="172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58196D-5552-459F-9471-49124CBFF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1880" y="154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14:cNvPr>
              <p14:cNvContentPartPr/>
              <p14:nvPr/>
            </p14:nvContentPartPr>
            <p14:xfrm>
              <a:off x="6713040" y="273040"/>
              <a:ext cx="24156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8A5D78A-9DD3-4638-BEE9-2DB867BD89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00" y="255400"/>
                <a:ext cx="2772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14:cNvPr>
              <p14:cNvContentPartPr/>
              <p14:nvPr/>
            </p14:nvContentPartPr>
            <p14:xfrm>
              <a:off x="8089320" y="243520"/>
              <a:ext cx="31824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75C54C-D5A6-4273-876C-180193C9DB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1320" y="225880"/>
                <a:ext cx="35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14:cNvPr>
              <p14:cNvContentPartPr/>
              <p14:nvPr/>
            </p14:nvContentPartPr>
            <p14:xfrm>
              <a:off x="7245480" y="172600"/>
              <a:ext cx="459000" cy="47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565663-909C-41BA-8D47-4C92E53E6E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7480" y="154614"/>
                <a:ext cx="494640" cy="51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14:cNvPr>
              <p14:cNvContentPartPr/>
              <p14:nvPr/>
            </p14:nvContentPartPr>
            <p14:xfrm>
              <a:off x="6372120" y="305440"/>
              <a:ext cx="242280" cy="9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88D3162-8955-4419-9A6B-A14A44BDD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54480" y="287734"/>
                <a:ext cx="277920" cy="13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14:cNvPr>
              <p14:cNvContentPartPr/>
              <p14:nvPr/>
            </p14:nvContentPartPr>
            <p14:xfrm>
              <a:off x="5243160" y="162160"/>
              <a:ext cx="943920" cy="523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69F58-BB07-4187-B470-A759AEBF7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5520" y="144172"/>
                <a:ext cx="979560" cy="559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14:cNvPr>
              <p14:cNvContentPartPr/>
              <p14:nvPr/>
            </p14:nvContentPartPr>
            <p14:xfrm>
              <a:off x="1249320" y="72088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3944B00-E1C5-48AC-A975-09884944B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680" y="70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14:cNvPr>
              <p14:cNvContentPartPr/>
              <p14:nvPr/>
            </p14:nvContentPartPr>
            <p14:xfrm>
              <a:off x="274080" y="812320"/>
              <a:ext cx="1584000" cy="478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F7A391-77CB-47B9-860E-D66797079D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080" y="794320"/>
                <a:ext cx="16196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14:cNvPr>
              <p14:cNvContentPartPr/>
              <p14:nvPr/>
            </p14:nvContentPartPr>
            <p14:xfrm>
              <a:off x="2153640" y="8227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7B912B-C285-4283-BDC2-CCF87F7EA1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6000" y="80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14:cNvPr>
              <p14:cNvContentPartPr/>
              <p14:nvPr/>
            </p14:nvContentPartPr>
            <p14:xfrm>
              <a:off x="2803800" y="700360"/>
              <a:ext cx="934920" cy="62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6CDEA-693C-416B-84D8-EE2668E24C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6160" y="682710"/>
                <a:ext cx="970560" cy="66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14:cNvPr>
              <p14:cNvContentPartPr/>
              <p14:nvPr/>
            </p14:nvContentPartPr>
            <p14:xfrm>
              <a:off x="2173440" y="954880"/>
              <a:ext cx="324720" cy="150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085F3D-7635-4EE7-9788-5AA5F9D6C7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5800" y="936880"/>
                <a:ext cx="36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14:cNvPr>
              <p14:cNvContentPartPr/>
              <p14:nvPr/>
            </p14:nvContentPartPr>
            <p14:xfrm>
              <a:off x="3880920" y="924280"/>
              <a:ext cx="360" cy="66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8317A12-E354-4B68-8412-B1C8E379AD9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80" y="906640"/>
                <a:ext cx="3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14:cNvPr>
              <p14:cNvContentPartPr/>
              <p14:nvPr/>
            </p14:nvContentPartPr>
            <p14:xfrm>
              <a:off x="3860760" y="77200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3FB059-0C40-495E-9C5E-3A9298C6C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76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14:cNvPr>
              <p14:cNvContentPartPr/>
              <p14:nvPr/>
            </p14:nvContentPartPr>
            <p14:xfrm>
              <a:off x="4006200" y="660040"/>
              <a:ext cx="146160" cy="336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9B4502E-C105-48E0-9868-00EF799CA9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8560" y="642400"/>
                <a:ext cx="181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14:cNvPr>
              <p14:cNvContentPartPr/>
              <p14:nvPr/>
            </p14:nvContentPartPr>
            <p14:xfrm>
              <a:off x="4155240" y="823120"/>
              <a:ext cx="200160" cy="21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254D09-3B8A-4841-AB39-14E643502D2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7240" y="805120"/>
                <a:ext cx="235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14:cNvPr>
              <p14:cNvContentPartPr/>
              <p14:nvPr/>
            </p14:nvContentPartPr>
            <p14:xfrm>
              <a:off x="4445760" y="934360"/>
              <a:ext cx="432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3B8A7C-8005-45B7-9FC1-18E20B59BB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27760" y="916720"/>
                <a:ext cx="39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14:cNvPr>
              <p14:cNvContentPartPr/>
              <p14:nvPr/>
            </p14:nvContentPartPr>
            <p14:xfrm>
              <a:off x="4469880" y="761560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88A6AB-6575-4918-89A0-32D1355D1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224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14:cNvPr>
              <p14:cNvContentPartPr/>
              <p14:nvPr/>
            </p14:nvContentPartPr>
            <p14:xfrm>
              <a:off x="4527480" y="874600"/>
              <a:ext cx="125280" cy="104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40E52B-10C8-4674-A096-BD892397F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09840" y="856600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14:cNvPr>
              <p14:cNvContentPartPr/>
              <p14:nvPr/>
            </p14:nvContentPartPr>
            <p14:xfrm>
              <a:off x="4795320" y="836800"/>
              <a:ext cx="287280" cy="17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F434CAC-2E6A-442A-B421-BED1F39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7320" y="818800"/>
                <a:ext cx="322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14:cNvPr>
              <p14:cNvContentPartPr/>
              <p14:nvPr/>
            </p14:nvContentPartPr>
            <p14:xfrm>
              <a:off x="5357280" y="651040"/>
              <a:ext cx="209520" cy="40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F25F6E-02D5-400E-AF61-C11B75E62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39640" y="633400"/>
                <a:ext cx="245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14:cNvPr>
              <p14:cNvContentPartPr/>
              <p14:nvPr/>
            </p14:nvContentPartPr>
            <p14:xfrm>
              <a:off x="5656080" y="832480"/>
              <a:ext cx="74160" cy="15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70880E-A324-4D70-B0AB-D82D6F91C2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38080" y="814840"/>
                <a:ext cx="109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14:cNvPr>
              <p14:cNvContentPartPr/>
              <p14:nvPr/>
            </p14:nvContentPartPr>
            <p14:xfrm>
              <a:off x="5711520" y="690640"/>
              <a:ext cx="187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AFD345-6CB3-4B0A-9F2F-0D5068F234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93520" y="672640"/>
                <a:ext cx="54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14:cNvPr>
              <p14:cNvContentPartPr/>
              <p14:nvPr/>
            </p14:nvContentPartPr>
            <p14:xfrm>
              <a:off x="5827080" y="913840"/>
              <a:ext cx="5760" cy="5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236B78-71BD-4AC2-904A-FABE1C8AB7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09440" y="896200"/>
                <a:ext cx="41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14:cNvPr>
              <p14:cNvContentPartPr/>
              <p14:nvPr/>
            </p14:nvContentPartPr>
            <p14:xfrm>
              <a:off x="5952360" y="790360"/>
              <a:ext cx="216360" cy="18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DCBF8E-9571-4A69-B96F-A348DD06B7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4720" y="772360"/>
                <a:ext cx="252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14:cNvPr>
              <p14:cNvContentPartPr/>
              <p14:nvPr/>
            </p14:nvContentPartPr>
            <p14:xfrm>
              <a:off x="6280320" y="924280"/>
              <a:ext cx="190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1945C9-3205-4724-8579-9626A5FE6B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62320" y="906640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14:cNvPr>
              <p14:cNvContentPartPr/>
              <p14:nvPr/>
            </p14:nvContentPartPr>
            <p14:xfrm>
              <a:off x="7436280" y="860200"/>
              <a:ext cx="15372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E30264-CE7B-49C9-87DD-0AC804BD10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18640" y="842200"/>
                <a:ext cx="1893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14:cNvPr>
              <p14:cNvContentPartPr/>
              <p14:nvPr/>
            </p14:nvContentPartPr>
            <p14:xfrm>
              <a:off x="8218920" y="720880"/>
              <a:ext cx="432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577C9E-78AC-4796-91D9-4061741381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01280" y="702880"/>
                <a:ext cx="39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14:cNvPr>
              <p14:cNvContentPartPr/>
              <p14:nvPr/>
            </p14:nvContentPartPr>
            <p14:xfrm>
              <a:off x="367680" y="1106080"/>
              <a:ext cx="2193480" cy="677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35F3FB8-C71B-4B89-B5A7-DD9BBF1205E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40" y="1088440"/>
                <a:ext cx="222912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14:cNvPr>
              <p14:cNvContentPartPr/>
              <p14:nvPr/>
            </p14:nvContentPartPr>
            <p14:xfrm>
              <a:off x="8214600" y="822760"/>
              <a:ext cx="502560" cy="405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112F4-1DD7-49CA-A6A9-E3090B556A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6613" y="804760"/>
                <a:ext cx="538174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14:cNvPr>
              <p14:cNvContentPartPr/>
              <p14:nvPr/>
            </p14:nvContentPartPr>
            <p14:xfrm>
              <a:off x="7731480" y="680560"/>
              <a:ext cx="356760" cy="352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F48D9-D315-41E5-A72F-8DD5090169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13498" y="662560"/>
                <a:ext cx="392364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14:cNvPr>
              <p14:cNvContentPartPr/>
              <p14:nvPr/>
            </p14:nvContentPartPr>
            <p14:xfrm>
              <a:off x="6593520" y="822400"/>
              <a:ext cx="74268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D9FAF4-37C3-4E4A-A779-975A6A0805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5529" y="804400"/>
                <a:ext cx="778303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14:cNvPr>
              <p14:cNvContentPartPr/>
              <p14:nvPr/>
            </p14:nvContentPartPr>
            <p14:xfrm>
              <a:off x="3250920" y="1122640"/>
              <a:ext cx="510840" cy="370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CDAB36-D71B-40E0-918B-7E4D4AE570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3280" y="1105000"/>
                <a:ext cx="54648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14:cNvPr>
              <p14:cNvContentPartPr/>
              <p14:nvPr/>
            </p14:nvContentPartPr>
            <p14:xfrm>
              <a:off x="3535320" y="1251160"/>
              <a:ext cx="34524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A652CC-3406-46B3-BE4B-A9F84C560B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17680" y="1233160"/>
                <a:ext cx="38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14:cNvPr>
              <p14:cNvContentPartPr/>
              <p14:nvPr/>
            </p14:nvContentPartPr>
            <p14:xfrm>
              <a:off x="4043280" y="1117960"/>
              <a:ext cx="1444680" cy="437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C5356F1-6AB8-47B1-9042-04055C49A6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25640" y="1099960"/>
                <a:ext cx="14803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14:cNvPr>
              <p14:cNvContentPartPr/>
              <p14:nvPr/>
            </p14:nvContentPartPr>
            <p14:xfrm>
              <a:off x="426360" y="1888360"/>
              <a:ext cx="2570040" cy="258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A2C918C-9621-4A81-8238-4AF872B97E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8720" y="1870363"/>
                <a:ext cx="2605680" cy="2621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14:cNvPr>
              <p14:cNvContentPartPr/>
              <p14:nvPr/>
            </p14:nvContentPartPr>
            <p14:xfrm>
              <a:off x="370920" y="1868920"/>
              <a:ext cx="735120" cy="199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60F745-95B4-4EB1-9EE8-51B2D2CDE8C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2929" y="1851280"/>
                <a:ext cx="770743" cy="20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14:cNvPr>
              <p14:cNvContentPartPr/>
              <p14:nvPr/>
            </p14:nvContentPartPr>
            <p14:xfrm>
              <a:off x="4311120" y="3243400"/>
              <a:ext cx="594720" cy="391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C83E520-1417-4BC7-B1EC-F53DEF88272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93120" y="3225760"/>
                <a:ext cx="6303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14:cNvPr>
              <p14:cNvContentPartPr/>
              <p14:nvPr/>
            </p14:nvContentPartPr>
            <p14:xfrm>
              <a:off x="5130840" y="1716640"/>
              <a:ext cx="119880" cy="261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F58528-A627-4CB5-82ED-F57A2FE3D91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13200" y="1698640"/>
                <a:ext cx="1555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14:cNvPr>
              <p14:cNvContentPartPr/>
              <p14:nvPr/>
            </p14:nvContentPartPr>
            <p14:xfrm>
              <a:off x="4886760" y="1757320"/>
              <a:ext cx="132480" cy="253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B1465A6-7D06-4F3D-93BD-CD521AE9A5B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68760" y="1739320"/>
                <a:ext cx="1681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14:cNvPr>
              <p14:cNvContentPartPr/>
              <p14:nvPr/>
            </p14:nvContentPartPr>
            <p14:xfrm>
              <a:off x="4400400" y="1927960"/>
              <a:ext cx="377280" cy="1207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F7A3E87-AA49-4871-B085-66434781EA9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82400" y="1909965"/>
                <a:ext cx="412920" cy="124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45FEFB-9CD2-4342-B35C-26162A5551ED}"/>
                  </a:ext>
                </a:extLst>
              </p14:cNvPr>
              <p14:cNvContentPartPr/>
              <p14:nvPr/>
            </p14:nvContentPartPr>
            <p14:xfrm>
              <a:off x="5048400" y="1660480"/>
              <a:ext cx="102960" cy="37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D45FEFB-9CD2-4342-B35C-26162A5551E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030400" y="1642840"/>
                <a:ext cx="13860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0EAE2F4-B1E9-4F88-9D06-48C0CCC331E3}"/>
                  </a:ext>
                </a:extLst>
              </p14:cNvPr>
              <p14:cNvContentPartPr/>
              <p14:nvPr/>
            </p14:nvContentPartPr>
            <p14:xfrm>
              <a:off x="5364120" y="1612960"/>
              <a:ext cx="581040" cy="368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0EAE2F4-B1E9-4F88-9D06-48C0CCC331E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46120" y="1594960"/>
                <a:ext cx="61668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F000AB3-1388-48D3-B5E1-8A1975AFB574}"/>
                  </a:ext>
                </a:extLst>
              </p14:cNvPr>
              <p14:cNvContentPartPr/>
              <p14:nvPr/>
            </p14:nvContentPartPr>
            <p14:xfrm>
              <a:off x="4978200" y="2025880"/>
              <a:ext cx="932040" cy="137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F000AB3-1388-48D3-B5E1-8A1975AFB57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60200" y="1990240"/>
                <a:ext cx="9676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E7ABF-5139-4C92-8E86-5FBAF617C7EB}"/>
                  </a:ext>
                </a:extLst>
              </p14:cNvPr>
              <p14:cNvContentPartPr/>
              <p14:nvPr/>
            </p14:nvContentPartPr>
            <p14:xfrm>
              <a:off x="6496680" y="1665160"/>
              <a:ext cx="429480" cy="284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E7ABF-5139-4C92-8E86-5FBAF617C7E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78680" y="1647520"/>
                <a:ext cx="4651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9F15E68-751D-4067-AD91-7636FB6AD26B}"/>
                  </a:ext>
                </a:extLst>
              </p14:cNvPr>
              <p14:cNvContentPartPr/>
              <p14:nvPr/>
            </p14:nvContentPartPr>
            <p14:xfrm>
              <a:off x="7371120" y="1686400"/>
              <a:ext cx="22860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9F15E68-751D-4067-AD91-7636FB6AD26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353120" y="1668400"/>
                <a:ext cx="2642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14332E-21FC-47AC-B3E4-9A9E9724EEAD}"/>
                  </a:ext>
                </a:extLst>
              </p14:cNvPr>
              <p14:cNvContentPartPr/>
              <p14:nvPr/>
            </p14:nvContentPartPr>
            <p14:xfrm>
              <a:off x="7717800" y="1662640"/>
              <a:ext cx="1233720" cy="361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14332E-21FC-47AC-B3E4-9A9E9724EE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699800" y="1644982"/>
                <a:ext cx="1269360" cy="396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31C5CA9-CD1E-4D16-A0BE-E45755DDB4A9}"/>
                  </a:ext>
                </a:extLst>
              </p14:cNvPr>
              <p14:cNvContentPartPr/>
              <p14:nvPr/>
            </p14:nvContentPartPr>
            <p14:xfrm>
              <a:off x="5424960" y="2323240"/>
              <a:ext cx="310680" cy="286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31C5CA9-CD1E-4D16-A0BE-E45755DDB4A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407320" y="2305600"/>
                <a:ext cx="34632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199318-A022-47A7-8F0C-CE2F13D8FEA3}"/>
                  </a:ext>
                </a:extLst>
              </p14:cNvPr>
              <p14:cNvContentPartPr/>
              <p14:nvPr/>
            </p14:nvContentPartPr>
            <p14:xfrm>
              <a:off x="5963520" y="2468320"/>
              <a:ext cx="151560" cy="1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199318-A022-47A7-8F0C-CE2F13D8FEA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945520" y="245068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2022561-C43D-4F1D-A500-9A796E3BEDB6}"/>
                  </a:ext>
                </a:extLst>
              </p14:cNvPr>
              <p14:cNvContentPartPr/>
              <p14:nvPr/>
            </p14:nvContentPartPr>
            <p14:xfrm>
              <a:off x="6241440" y="2305960"/>
              <a:ext cx="27360" cy="257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2022561-C43D-4F1D-A500-9A796E3BEDB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223440" y="2288320"/>
                <a:ext cx="630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5801CC1-5F01-4756-B256-491A634F5138}"/>
                  </a:ext>
                </a:extLst>
              </p14:cNvPr>
              <p14:cNvContentPartPr/>
              <p14:nvPr/>
            </p14:nvContentPartPr>
            <p14:xfrm>
              <a:off x="6266280" y="2346640"/>
              <a:ext cx="134640" cy="20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5801CC1-5F01-4756-B256-491A634F513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248280" y="2329000"/>
                <a:ext cx="1702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D5E0227-20F9-42BC-9207-076DF3E6DAB1}"/>
                  </a:ext>
                </a:extLst>
              </p14:cNvPr>
              <p14:cNvContentPartPr/>
              <p14:nvPr/>
            </p14:nvContentPartPr>
            <p14:xfrm>
              <a:off x="6398760" y="2326480"/>
              <a:ext cx="144360" cy="25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D5E0227-20F9-42BC-9207-076DF3E6DAB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380760" y="2308480"/>
                <a:ext cx="1800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06A95A0-BFB4-440A-84C3-C802BCFDE78A}"/>
                  </a:ext>
                </a:extLst>
              </p14:cNvPr>
              <p14:cNvContentPartPr/>
              <p14:nvPr/>
            </p14:nvContentPartPr>
            <p14:xfrm>
              <a:off x="6644280" y="2452120"/>
              <a:ext cx="145800" cy="6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06A95A0-BFB4-440A-84C3-C802BCFDE78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26280" y="2434120"/>
                <a:ext cx="1814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A4B8888-EB6D-485A-BD4E-4D0888B6B9C6}"/>
                  </a:ext>
                </a:extLst>
              </p14:cNvPr>
              <p14:cNvContentPartPr/>
              <p14:nvPr/>
            </p14:nvContentPartPr>
            <p14:xfrm>
              <a:off x="6880080" y="2255200"/>
              <a:ext cx="982440" cy="478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A4B8888-EB6D-485A-BD4E-4D0888B6B9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862080" y="2237560"/>
                <a:ext cx="10180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2A10BD9-4BC6-4FB1-8402-6C4DA8110CA5}"/>
                  </a:ext>
                </a:extLst>
              </p14:cNvPr>
              <p14:cNvContentPartPr/>
              <p14:nvPr/>
            </p14:nvContentPartPr>
            <p14:xfrm>
              <a:off x="7995360" y="2291560"/>
              <a:ext cx="914400" cy="235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2A10BD9-4BC6-4FB1-8402-6C4DA8110CA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977720" y="2273920"/>
                <a:ext cx="9500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235C9CC-EAC6-434A-9E87-F04277B93398}"/>
                  </a:ext>
                </a:extLst>
              </p14:cNvPr>
              <p14:cNvContentPartPr/>
              <p14:nvPr/>
            </p14:nvContentPartPr>
            <p14:xfrm>
              <a:off x="5455560" y="2759560"/>
              <a:ext cx="879480" cy="386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235C9CC-EAC6-434A-9E87-F04277B9339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437913" y="2741920"/>
                <a:ext cx="915135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5EF1562-DD9B-4312-BCD0-8B37F953C20C}"/>
                  </a:ext>
                </a:extLst>
              </p14:cNvPr>
              <p14:cNvContentPartPr/>
              <p14:nvPr/>
            </p14:nvContentPartPr>
            <p14:xfrm>
              <a:off x="6603600" y="2691520"/>
              <a:ext cx="2364120" cy="4384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5EF1562-DD9B-4312-BCD0-8B37F953C20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585600" y="2673866"/>
                <a:ext cx="2399760" cy="474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79EA31-E5B6-4846-A00E-7BAAA0872826}"/>
                  </a:ext>
                </a:extLst>
              </p14:cNvPr>
              <p14:cNvContentPartPr/>
              <p14:nvPr/>
            </p14:nvContentPartPr>
            <p14:xfrm>
              <a:off x="5445480" y="3276520"/>
              <a:ext cx="246600" cy="272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79EA31-E5B6-4846-A00E-7BAAA087282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427480" y="3258880"/>
                <a:ext cx="28224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E70E519-DF3E-48F8-A10A-061CCF368756}"/>
                  </a:ext>
                </a:extLst>
              </p14:cNvPr>
              <p14:cNvContentPartPr/>
              <p14:nvPr/>
            </p14:nvContentPartPr>
            <p14:xfrm>
              <a:off x="5813400" y="3352480"/>
              <a:ext cx="143280" cy="164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E70E519-DF3E-48F8-A10A-061CCF36875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795760" y="3334480"/>
                <a:ext cx="1789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300E79C-8D4A-4DC2-802E-B0CC8F89083E}"/>
                  </a:ext>
                </a:extLst>
              </p14:cNvPr>
              <p14:cNvContentPartPr/>
              <p14:nvPr/>
            </p14:nvContentPartPr>
            <p14:xfrm>
              <a:off x="6918600" y="3342400"/>
              <a:ext cx="101880" cy="155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300E79C-8D4A-4DC2-802E-B0CC8F89083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900960" y="3324760"/>
                <a:ext cx="1375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D3A34DB-B9D5-4E6F-A88D-5261A05F0E33}"/>
                  </a:ext>
                </a:extLst>
              </p14:cNvPr>
              <p14:cNvContentPartPr/>
              <p14:nvPr/>
            </p14:nvContentPartPr>
            <p14:xfrm>
              <a:off x="6420720" y="3291280"/>
              <a:ext cx="406800" cy="221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D3A34DB-B9D5-4E6F-A88D-5261A05F0E3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402720" y="3273640"/>
                <a:ext cx="4424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28EA63D-6281-41B4-AB26-1B03526909ED}"/>
                  </a:ext>
                </a:extLst>
              </p14:cNvPr>
              <p14:cNvContentPartPr/>
              <p14:nvPr/>
            </p14:nvContentPartPr>
            <p14:xfrm>
              <a:off x="7182480" y="3372640"/>
              <a:ext cx="14184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28EA63D-6281-41B4-AB26-1B03526909E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164840" y="335500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DF2910A-98AA-4207-8B39-1D938512B3FB}"/>
                  </a:ext>
                </a:extLst>
              </p14:cNvPr>
              <p14:cNvContentPartPr/>
              <p14:nvPr/>
            </p14:nvContentPartPr>
            <p14:xfrm>
              <a:off x="7182480" y="3443920"/>
              <a:ext cx="141120" cy="2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DF2910A-98AA-4207-8B39-1D938512B3F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164840" y="3425920"/>
                <a:ext cx="1767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425E409-6CBC-4513-8136-7ED44718F0ED}"/>
                  </a:ext>
                </a:extLst>
              </p14:cNvPr>
              <p14:cNvContentPartPr/>
              <p14:nvPr/>
            </p14:nvContentPartPr>
            <p14:xfrm>
              <a:off x="7451040" y="3316840"/>
              <a:ext cx="255960" cy="1540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425E409-6CBC-4513-8136-7ED44718F0E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433400" y="3299200"/>
                <a:ext cx="2916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DD53637-C376-4DD6-94C6-E725783444B8}"/>
                  </a:ext>
                </a:extLst>
              </p14:cNvPr>
              <p14:cNvContentPartPr/>
              <p14:nvPr/>
            </p14:nvContentPartPr>
            <p14:xfrm>
              <a:off x="7812480" y="3321880"/>
              <a:ext cx="376560" cy="192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DD53637-C376-4DD6-94C6-E725783444B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94840" y="3303880"/>
                <a:ext cx="412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B635094-8423-46AD-8EAE-9ADF8231D829}"/>
                  </a:ext>
                </a:extLst>
              </p14:cNvPr>
              <p14:cNvContentPartPr/>
              <p14:nvPr/>
            </p14:nvContentPartPr>
            <p14:xfrm>
              <a:off x="3535320" y="3830200"/>
              <a:ext cx="353880" cy="315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B635094-8423-46AD-8EAE-9ADF8231D82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517662" y="3812200"/>
                <a:ext cx="389556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8BB898D-3BBC-4CE6-922E-5D5FF9CDF37D}"/>
                  </a:ext>
                </a:extLst>
              </p14:cNvPr>
              <p14:cNvContentPartPr/>
              <p14:nvPr/>
            </p14:nvContentPartPr>
            <p14:xfrm>
              <a:off x="5059560" y="4073560"/>
              <a:ext cx="183960" cy="10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8BB898D-3BBC-4CE6-922E-5D5FF9CDF37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41560" y="4055560"/>
                <a:ext cx="219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BBFCD0B-9A45-4FC6-9341-646E0364A073}"/>
                  </a:ext>
                </a:extLst>
              </p14:cNvPr>
              <p14:cNvContentPartPr/>
              <p14:nvPr/>
            </p14:nvContentPartPr>
            <p14:xfrm>
              <a:off x="5100240" y="4156000"/>
              <a:ext cx="161280" cy="9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BBFCD0B-9A45-4FC6-9341-646E0364A07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082240" y="4138000"/>
                <a:ext cx="1969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0F2D736-6604-4EE3-B169-251D4D64DCEF}"/>
                  </a:ext>
                </a:extLst>
              </p14:cNvPr>
              <p14:cNvContentPartPr/>
              <p14:nvPr/>
            </p14:nvContentPartPr>
            <p14:xfrm>
              <a:off x="4236600" y="3962320"/>
              <a:ext cx="661680" cy="296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0F2D736-6604-4EE3-B169-251D4D64DCE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218600" y="3944342"/>
                <a:ext cx="697320" cy="331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6C64BD1-23A8-48CF-98E6-2BD9D1317061}"/>
                  </a:ext>
                </a:extLst>
              </p14:cNvPr>
              <p14:cNvContentPartPr/>
              <p14:nvPr/>
            </p14:nvContentPartPr>
            <p14:xfrm>
              <a:off x="5445840" y="3833800"/>
              <a:ext cx="1147680" cy="5925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6C64BD1-23A8-48CF-98E6-2BD9D131706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427840" y="3816160"/>
                <a:ext cx="118332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C646845-8D32-412B-8803-B77E638C6AE1}"/>
                  </a:ext>
                </a:extLst>
              </p14:cNvPr>
              <p14:cNvContentPartPr/>
              <p14:nvPr/>
            </p14:nvContentPartPr>
            <p14:xfrm>
              <a:off x="6795480" y="3908320"/>
              <a:ext cx="384480" cy="3060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C646845-8D32-412B-8803-B77E638C6AE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777480" y="3890680"/>
                <a:ext cx="4201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F1DB06C-BE48-4269-978A-4CD81000C0AF}"/>
                  </a:ext>
                </a:extLst>
              </p14:cNvPr>
              <p14:cNvContentPartPr/>
              <p14:nvPr/>
            </p14:nvContentPartPr>
            <p14:xfrm>
              <a:off x="7406400" y="4059520"/>
              <a:ext cx="138960" cy="4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F1DB06C-BE48-4269-978A-4CD81000C0A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388760" y="4041880"/>
                <a:ext cx="174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EBEBDB5-F49C-4C80-9F36-E971A484F907}"/>
                  </a:ext>
                </a:extLst>
              </p14:cNvPr>
              <p14:cNvContentPartPr/>
              <p14:nvPr/>
            </p14:nvContentPartPr>
            <p14:xfrm>
              <a:off x="7649760" y="3890680"/>
              <a:ext cx="338040" cy="263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EBEBDB5-F49C-4C80-9F36-E971A484F90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632139" y="3873040"/>
                <a:ext cx="373642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07AC42F-9B05-422D-B353-E9BCC695A597}"/>
                  </a:ext>
                </a:extLst>
              </p14:cNvPr>
              <p14:cNvContentPartPr/>
              <p14:nvPr/>
            </p14:nvContentPartPr>
            <p14:xfrm>
              <a:off x="8097240" y="4003000"/>
              <a:ext cx="132120" cy="201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07AC42F-9B05-422D-B353-E9BCC695A59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079600" y="3985360"/>
                <a:ext cx="1677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5E00DD7-FA90-4888-9872-6BC343B5FFD6}"/>
                  </a:ext>
                </a:extLst>
              </p14:cNvPr>
              <p14:cNvContentPartPr/>
              <p14:nvPr/>
            </p14:nvContentPartPr>
            <p14:xfrm>
              <a:off x="8127480" y="4087960"/>
              <a:ext cx="117360" cy="6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5E00DD7-FA90-4888-9872-6BC343B5FFD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109840" y="4069960"/>
                <a:ext cx="1530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AE920A9-5975-4983-ADFE-E9121AEBE8AE}"/>
                  </a:ext>
                </a:extLst>
              </p14:cNvPr>
              <p14:cNvContentPartPr/>
              <p14:nvPr/>
            </p14:nvContentPartPr>
            <p14:xfrm>
              <a:off x="8325120" y="3972040"/>
              <a:ext cx="232920" cy="159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AE920A9-5975-4983-ADFE-E9121AEBE8A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307480" y="3954400"/>
                <a:ext cx="2685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0EDC111-FD40-491A-945A-F81D5CEB98B6}"/>
                  </a:ext>
                </a:extLst>
              </p14:cNvPr>
              <p14:cNvContentPartPr/>
              <p14:nvPr/>
            </p14:nvContentPartPr>
            <p14:xfrm>
              <a:off x="8686200" y="3809680"/>
              <a:ext cx="16200" cy="342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0EDC111-FD40-491A-945A-F81D5CEB98B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668560" y="3792040"/>
                <a:ext cx="51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648438A-7C53-4FAE-9E56-F93CDF3A0058}"/>
                  </a:ext>
                </a:extLst>
              </p14:cNvPr>
              <p14:cNvContentPartPr/>
              <p14:nvPr/>
            </p14:nvContentPartPr>
            <p14:xfrm>
              <a:off x="8794560" y="3809680"/>
              <a:ext cx="31320" cy="352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648438A-7C53-4FAE-9E56-F93CDF3A005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776920" y="3792040"/>
                <a:ext cx="669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2DCDB26-6F47-4A9A-9E33-ACC6E2BD8A78}"/>
                  </a:ext>
                </a:extLst>
              </p14:cNvPr>
              <p14:cNvContentPartPr/>
              <p14:nvPr/>
            </p14:nvContentPartPr>
            <p14:xfrm>
              <a:off x="8655960" y="3951880"/>
              <a:ext cx="148320" cy="1731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2DCDB26-6F47-4A9A-9E33-ACC6E2BD8A7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638320" y="3933880"/>
                <a:ext cx="183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78AB94B-B34D-4EA1-AAE4-539F3527728C}"/>
                  </a:ext>
                </a:extLst>
              </p14:cNvPr>
              <p14:cNvContentPartPr/>
              <p14:nvPr/>
            </p14:nvContentPartPr>
            <p14:xfrm>
              <a:off x="1066440" y="4559200"/>
              <a:ext cx="270720" cy="144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78AB94B-B34D-4EA1-AAE4-539F3527728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48800" y="4541560"/>
                <a:ext cx="3063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D99AF7A-929B-430D-BB51-B187C0A02EFB}"/>
                  </a:ext>
                </a:extLst>
              </p14:cNvPr>
              <p14:cNvContentPartPr/>
              <p14:nvPr/>
            </p14:nvContentPartPr>
            <p14:xfrm>
              <a:off x="2722440" y="4439680"/>
              <a:ext cx="3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D99AF7A-929B-430D-BB51-B187C0A02E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4440" y="4421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F833CA3-3F17-472C-8345-DF33D40D7E28}"/>
                  </a:ext>
                </a:extLst>
              </p14:cNvPr>
              <p14:cNvContentPartPr/>
              <p14:nvPr/>
            </p14:nvContentPartPr>
            <p14:xfrm>
              <a:off x="2854560" y="4368400"/>
              <a:ext cx="461880" cy="3956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F833CA3-3F17-472C-8345-DF33D40D7E2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836560" y="4350760"/>
                <a:ext cx="49752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FE622BE-2EB0-4A64-B783-7F4F739795BA}"/>
                  </a:ext>
                </a:extLst>
              </p14:cNvPr>
              <p14:cNvContentPartPr/>
              <p14:nvPr/>
            </p14:nvContentPartPr>
            <p14:xfrm>
              <a:off x="2488800" y="4563880"/>
              <a:ext cx="244800" cy="166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FE622BE-2EB0-4A64-B783-7F4F739795B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470800" y="4545880"/>
                <a:ext cx="2804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520249B-89F6-4478-8726-4F6D58A81B2B}"/>
                  </a:ext>
                </a:extLst>
              </p14:cNvPr>
              <p14:cNvContentPartPr/>
              <p14:nvPr/>
            </p14:nvContentPartPr>
            <p14:xfrm>
              <a:off x="1619040" y="4523560"/>
              <a:ext cx="704880" cy="2232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520249B-89F6-4478-8726-4F6D58A81B2B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601400" y="4505920"/>
                <a:ext cx="74052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DEE4294-05BF-410D-A40E-1C212B73BECB}"/>
                  </a:ext>
                </a:extLst>
              </p14:cNvPr>
              <p14:cNvContentPartPr/>
              <p14:nvPr/>
            </p14:nvContentPartPr>
            <p14:xfrm>
              <a:off x="434280" y="4491160"/>
              <a:ext cx="524520" cy="222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DEE4294-05BF-410D-A40E-1C212B73BEC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16640" y="4473160"/>
                <a:ext cx="5601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7F8B935-929B-49D4-BA68-E4FD4B0B068D}"/>
                  </a:ext>
                </a:extLst>
              </p14:cNvPr>
              <p14:cNvContentPartPr/>
              <p14:nvPr/>
            </p14:nvContentPartPr>
            <p14:xfrm>
              <a:off x="3698040" y="4571440"/>
              <a:ext cx="527040" cy="215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7F8B935-929B-49D4-BA68-E4FD4B0B068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680052" y="4553770"/>
                <a:ext cx="562656" cy="250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990E74F7-5723-40E0-ACCD-5FC6CD573EF1}"/>
                  </a:ext>
                </a:extLst>
              </p14:cNvPr>
              <p14:cNvContentPartPr/>
              <p14:nvPr/>
            </p14:nvContentPartPr>
            <p14:xfrm>
              <a:off x="4877760" y="4602040"/>
              <a:ext cx="141480" cy="236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990E74F7-5723-40E0-ACCD-5FC6CD573EF1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859760" y="4584040"/>
                <a:ext cx="1771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193504B-DF68-4053-AB35-B9834AA8FB71}"/>
                  </a:ext>
                </a:extLst>
              </p14:cNvPr>
              <p14:cNvContentPartPr/>
              <p14:nvPr/>
            </p14:nvContentPartPr>
            <p14:xfrm>
              <a:off x="4856160" y="4622200"/>
              <a:ext cx="165600" cy="1807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193504B-DF68-4053-AB35-B9834AA8FB71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838520" y="4604560"/>
                <a:ext cx="2012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4C5A6F8-456B-47D0-BE12-ED923ACAD50C}"/>
                  </a:ext>
                </a:extLst>
              </p14:cNvPr>
              <p14:cNvContentPartPr/>
              <p14:nvPr/>
            </p14:nvContentPartPr>
            <p14:xfrm>
              <a:off x="4872360" y="4495840"/>
              <a:ext cx="16560" cy="201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4C5A6F8-456B-47D0-BE12-ED923ACAD50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854720" y="4478200"/>
                <a:ext cx="52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E3C763F-0CB7-41E6-ADE0-8AD5F8D67E2A}"/>
                  </a:ext>
                </a:extLst>
              </p14:cNvPr>
              <p14:cNvContentPartPr/>
              <p14:nvPr/>
            </p14:nvContentPartPr>
            <p14:xfrm>
              <a:off x="4987560" y="4469920"/>
              <a:ext cx="20880" cy="244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E3C763F-0CB7-41E6-ADE0-8AD5F8D67E2A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969920" y="4451920"/>
                <a:ext cx="565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A6933A2B-389E-483B-B9E5-E0D30868F2A2}"/>
                  </a:ext>
                </a:extLst>
              </p14:cNvPr>
              <p14:cNvContentPartPr/>
              <p14:nvPr/>
            </p14:nvContentPartPr>
            <p14:xfrm>
              <a:off x="5201400" y="4662880"/>
              <a:ext cx="167760" cy="108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A6933A2B-389E-483B-B9E5-E0D30868F2A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183760" y="4645240"/>
                <a:ext cx="203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095E69C-0643-4B5E-A069-7FD43AE482D1}"/>
                  </a:ext>
                </a:extLst>
              </p14:cNvPr>
              <p14:cNvContentPartPr/>
              <p14:nvPr/>
            </p14:nvContentPartPr>
            <p14:xfrm>
              <a:off x="5242080" y="4733440"/>
              <a:ext cx="172080" cy="205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095E69C-0643-4B5E-A069-7FD43AE482D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224440" y="4715800"/>
                <a:ext cx="2077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9A4FBA1-50A6-42D7-8B57-E870B8D1841F}"/>
                  </a:ext>
                </a:extLst>
              </p14:cNvPr>
              <p14:cNvContentPartPr/>
              <p14:nvPr/>
            </p14:nvContentPartPr>
            <p14:xfrm>
              <a:off x="5577600" y="4505920"/>
              <a:ext cx="1575000" cy="3607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9A4FBA1-50A6-42D7-8B57-E870B8D1841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559600" y="4488280"/>
                <a:ext cx="161064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FFD3476-1786-4858-B8F6-8F97DE642CAB}"/>
                  </a:ext>
                </a:extLst>
              </p14:cNvPr>
              <p14:cNvContentPartPr/>
              <p14:nvPr/>
            </p14:nvContentPartPr>
            <p14:xfrm>
              <a:off x="7354200" y="4398640"/>
              <a:ext cx="1321200" cy="339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FFD3476-1786-4858-B8F6-8F97DE642CAB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336555" y="4381000"/>
                <a:ext cx="135685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5F3CE4E-868F-4849-B81D-5AC636E3130E}"/>
                  </a:ext>
                </a:extLst>
              </p14:cNvPr>
              <p14:cNvContentPartPr/>
              <p14:nvPr/>
            </p14:nvContentPartPr>
            <p14:xfrm>
              <a:off x="446880" y="5019280"/>
              <a:ext cx="844560" cy="2347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5F3CE4E-868F-4849-B81D-5AC636E3130E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28888" y="5001280"/>
                <a:ext cx="880185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466468E2-7067-4DE2-95A5-D59E9DCE668E}"/>
                  </a:ext>
                </a:extLst>
              </p14:cNvPr>
              <p14:cNvContentPartPr/>
              <p14:nvPr/>
            </p14:nvContentPartPr>
            <p14:xfrm>
              <a:off x="1493400" y="4895800"/>
              <a:ext cx="1262880" cy="6192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466468E2-7067-4DE2-95A5-D59E9DCE668E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475400" y="4878160"/>
                <a:ext cx="1298520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E476F33-FB37-41E9-A4D4-C83E9A62E092}"/>
                  </a:ext>
                </a:extLst>
              </p14:cNvPr>
              <p14:cNvContentPartPr/>
              <p14:nvPr/>
            </p14:nvContentPartPr>
            <p14:xfrm>
              <a:off x="3129240" y="5044480"/>
              <a:ext cx="748440" cy="443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E476F33-FB37-41E9-A4D4-C83E9A62E09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111249" y="5026840"/>
                <a:ext cx="784063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5D8D706-A58B-4304-A899-99885CA151EF}"/>
                  </a:ext>
                </a:extLst>
              </p14:cNvPr>
              <p14:cNvContentPartPr/>
              <p14:nvPr/>
            </p14:nvContentPartPr>
            <p14:xfrm>
              <a:off x="4197000" y="5260840"/>
              <a:ext cx="120600" cy="185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5D8D706-A58B-4304-A899-99885CA151EF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179360" y="5243200"/>
                <a:ext cx="1562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9BD782B-6EB7-449F-8A6C-C2246592D823}"/>
                  </a:ext>
                </a:extLst>
              </p14:cNvPr>
              <p14:cNvContentPartPr/>
              <p14:nvPr/>
            </p14:nvContentPartPr>
            <p14:xfrm>
              <a:off x="5259360" y="5261200"/>
              <a:ext cx="82080" cy="1191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9BD782B-6EB7-449F-8A6C-C2246592D823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241720" y="5243200"/>
                <a:ext cx="1177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D36C6E9-CE83-4FAD-9804-C34F5FD8024C}"/>
                  </a:ext>
                </a:extLst>
              </p14:cNvPr>
              <p14:cNvContentPartPr/>
              <p14:nvPr/>
            </p14:nvContentPartPr>
            <p14:xfrm>
              <a:off x="5445480" y="5264440"/>
              <a:ext cx="172800" cy="702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D36C6E9-CE83-4FAD-9804-C34F5FD8024C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427480" y="5246800"/>
                <a:ext cx="2084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DF0E7AA-46C3-4168-A532-611739EE33F9}"/>
                  </a:ext>
                </a:extLst>
              </p14:cNvPr>
              <p14:cNvContentPartPr/>
              <p14:nvPr/>
            </p14:nvContentPartPr>
            <p14:xfrm>
              <a:off x="4406160" y="5089480"/>
              <a:ext cx="765360" cy="3682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DF0E7AA-46C3-4168-A532-611739EE33F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388160" y="5071840"/>
                <a:ext cx="80100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646D8D6-22C4-4FDF-A576-539A34BDB7E8}"/>
                  </a:ext>
                </a:extLst>
              </p14:cNvPr>
              <p14:cNvContentPartPr/>
              <p14:nvPr/>
            </p14:nvContentPartPr>
            <p14:xfrm>
              <a:off x="1564320" y="5825320"/>
              <a:ext cx="216720" cy="68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646D8D6-22C4-4FDF-A576-539A34BDB7E8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546320" y="5807320"/>
                <a:ext cx="252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B6D9541-6D4A-471B-95F3-05258CEAD2D7}"/>
                  </a:ext>
                </a:extLst>
              </p14:cNvPr>
              <p14:cNvContentPartPr/>
              <p14:nvPr/>
            </p14:nvContentPartPr>
            <p14:xfrm>
              <a:off x="1605000" y="5902000"/>
              <a:ext cx="192600" cy="111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B6D9541-6D4A-471B-95F3-05258CEAD2D7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587000" y="5884360"/>
                <a:ext cx="228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BEDD5D68-8B27-49F3-AF15-56036A4B649A}"/>
                  </a:ext>
                </a:extLst>
              </p14:cNvPr>
              <p14:cNvContentPartPr/>
              <p14:nvPr/>
            </p14:nvContentPartPr>
            <p14:xfrm>
              <a:off x="1208640" y="5740000"/>
              <a:ext cx="234360" cy="2242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BEDD5D68-8B27-49F3-AF15-56036A4B649A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191000" y="5722360"/>
                <a:ext cx="2700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12B321C-9750-4601-9B11-ECCAA5382718}"/>
                  </a:ext>
                </a:extLst>
              </p14:cNvPr>
              <p14:cNvContentPartPr/>
              <p14:nvPr/>
            </p14:nvContentPartPr>
            <p14:xfrm>
              <a:off x="1923240" y="5717320"/>
              <a:ext cx="275040" cy="2772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12B321C-9750-4601-9B11-ECCAA5382718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905240" y="5699320"/>
                <a:ext cx="31068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3EA586D9-51FF-4BEE-BF3E-1685BB6B4ED3}"/>
                  </a:ext>
                </a:extLst>
              </p14:cNvPr>
              <p14:cNvContentPartPr/>
              <p14:nvPr/>
            </p14:nvContentPartPr>
            <p14:xfrm>
              <a:off x="2326800" y="5679160"/>
              <a:ext cx="1527480" cy="3099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3EA586D9-51FF-4BEE-BF3E-1685BB6B4ED3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308800" y="5661160"/>
                <a:ext cx="15631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76FFD054-0811-4158-BB39-A482E1B0E2A7}"/>
                  </a:ext>
                </a:extLst>
              </p14:cNvPr>
              <p14:cNvContentPartPr/>
              <p14:nvPr/>
            </p14:nvContentPartPr>
            <p14:xfrm>
              <a:off x="3992520" y="5628400"/>
              <a:ext cx="2197440" cy="3672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76FFD054-0811-4158-BB39-A482E1B0E2A7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974880" y="5610400"/>
                <a:ext cx="22330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956177B-FDEF-4EAF-8DF7-14F35EF67577}"/>
                  </a:ext>
                </a:extLst>
              </p14:cNvPr>
              <p14:cNvContentPartPr/>
              <p14:nvPr/>
            </p14:nvContentPartPr>
            <p14:xfrm>
              <a:off x="6776400" y="5503480"/>
              <a:ext cx="970920" cy="4604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956177B-FDEF-4EAF-8DF7-14F35EF67577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758400" y="5485840"/>
                <a:ext cx="100656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6475691E-22EC-4315-9A57-B499878552FF}"/>
                  </a:ext>
                </a:extLst>
              </p14:cNvPr>
              <p14:cNvContentPartPr/>
              <p14:nvPr/>
            </p14:nvContentPartPr>
            <p14:xfrm>
              <a:off x="2326080" y="6248320"/>
              <a:ext cx="3353400" cy="4064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6475691E-22EC-4315-9A57-B499878552FF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308442" y="6230336"/>
                <a:ext cx="3389036" cy="442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712E8168-ABDF-4840-BC98-DC25462F7A41}"/>
                  </a:ext>
                </a:extLst>
              </p14:cNvPr>
              <p14:cNvContentPartPr/>
              <p14:nvPr/>
            </p14:nvContentPartPr>
            <p14:xfrm>
              <a:off x="2407440" y="5818120"/>
              <a:ext cx="6301440" cy="9482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712E8168-ABDF-4840-BC98-DC25462F7A41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389799" y="5800480"/>
                <a:ext cx="6337082" cy="9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17730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14:cNvPr>
              <p14:cNvContentPartPr/>
              <p14:nvPr/>
            </p14:nvContentPartPr>
            <p14:xfrm>
              <a:off x="589080" y="172600"/>
              <a:ext cx="2174400" cy="45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080" y="154600"/>
                <a:ext cx="22100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14:cNvPr>
              <p14:cNvContentPartPr/>
              <p14:nvPr/>
            </p14:nvContentPartPr>
            <p14:xfrm>
              <a:off x="3250920" y="256120"/>
              <a:ext cx="1107000" cy="46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926" y="238120"/>
                <a:ext cx="1142628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14:cNvPr>
              <p14:cNvContentPartPr/>
              <p14:nvPr/>
            </p14:nvContentPartPr>
            <p14:xfrm>
              <a:off x="4433880" y="466360"/>
              <a:ext cx="270360" cy="334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5880" y="448360"/>
                <a:ext cx="306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14:cNvPr>
              <p14:cNvContentPartPr/>
              <p14:nvPr/>
            </p14:nvContentPartPr>
            <p14:xfrm>
              <a:off x="4786320" y="253600"/>
              <a:ext cx="59760" cy="37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8680" y="235600"/>
                <a:ext cx="95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14:cNvPr>
              <p14:cNvContentPartPr/>
              <p14:nvPr/>
            </p14:nvContentPartPr>
            <p14:xfrm>
              <a:off x="4886760" y="455560"/>
              <a:ext cx="194400" cy="22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8760" y="437920"/>
                <a:ext cx="230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14:cNvPr>
              <p14:cNvContentPartPr/>
              <p14:nvPr/>
            </p14:nvContentPartPr>
            <p14:xfrm>
              <a:off x="5384280" y="452320"/>
              <a:ext cx="387360" cy="408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6640" y="434680"/>
                <a:ext cx="4230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14:cNvPr>
              <p14:cNvContentPartPr/>
              <p14:nvPr/>
            </p14:nvContentPartPr>
            <p14:xfrm>
              <a:off x="5800800" y="477520"/>
              <a:ext cx="18540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3160" y="459880"/>
                <a:ext cx="221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14:cNvPr>
              <p14:cNvContentPartPr/>
              <p14:nvPr/>
            </p14:nvContentPartPr>
            <p14:xfrm>
              <a:off x="5983680" y="539080"/>
              <a:ext cx="298080" cy="12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6040" y="521440"/>
                <a:ext cx="333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14:cNvPr>
              <p14:cNvContentPartPr/>
              <p14:nvPr/>
            </p14:nvContentPartPr>
            <p14:xfrm>
              <a:off x="6299400" y="297520"/>
              <a:ext cx="234720" cy="37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760" y="279520"/>
                <a:ext cx="2703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14:cNvPr>
              <p14:cNvContentPartPr/>
              <p14:nvPr/>
            </p14:nvContentPartPr>
            <p14:xfrm>
              <a:off x="6552840" y="480400"/>
              <a:ext cx="173160" cy="13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4840" y="462400"/>
                <a:ext cx="208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14:cNvPr>
              <p14:cNvContentPartPr/>
              <p14:nvPr/>
            </p14:nvContentPartPr>
            <p14:xfrm>
              <a:off x="6826440" y="264040"/>
              <a:ext cx="27720" cy="314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08440" y="246040"/>
                <a:ext cx="63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14:cNvPr>
              <p14:cNvContentPartPr/>
              <p14:nvPr/>
            </p14:nvContentPartPr>
            <p14:xfrm>
              <a:off x="6927600" y="446560"/>
              <a:ext cx="191160" cy="17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9960" y="428920"/>
                <a:ext cx="2268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14:cNvPr>
              <p14:cNvContentPartPr/>
              <p14:nvPr/>
            </p14:nvContentPartPr>
            <p14:xfrm>
              <a:off x="7265640" y="461680"/>
              <a:ext cx="313560" cy="14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8000" y="444040"/>
                <a:ext cx="349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14:cNvPr>
              <p14:cNvContentPartPr/>
              <p14:nvPr/>
            </p14:nvContentPartPr>
            <p14:xfrm>
              <a:off x="914160" y="3372640"/>
              <a:ext cx="12960" cy="3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6160" y="3355000"/>
                <a:ext cx="48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14:cNvPr>
              <p14:cNvContentPartPr/>
              <p14:nvPr/>
            </p14:nvContentPartPr>
            <p14:xfrm>
              <a:off x="915960" y="3494320"/>
              <a:ext cx="37440" cy="407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960" y="3476680"/>
                <a:ext cx="730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14:cNvPr>
              <p14:cNvContentPartPr/>
              <p14:nvPr/>
            </p14:nvContentPartPr>
            <p14:xfrm>
              <a:off x="416280" y="1066480"/>
              <a:ext cx="2012760" cy="21114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8280" y="1048480"/>
                <a:ext cx="2048400" cy="214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70938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14:cNvPr>
              <p14:cNvContentPartPr/>
              <p14:nvPr/>
            </p14:nvContentPartPr>
            <p14:xfrm>
              <a:off x="589080" y="172600"/>
              <a:ext cx="2174400" cy="45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080" y="154600"/>
                <a:ext cx="22100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14:cNvPr>
              <p14:cNvContentPartPr/>
              <p14:nvPr/>
            </p14:nvContentPartPr>
            <p14:xfrm>
              <a:off x="3250920" y="256120"/>
              <a:ext cx="1107000" cy="46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926" y="238120"/>
                <a:ext cx="1142628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14:cNvPr>
              <p14:cNvContentPartPr/>
              <p14:nvPr/>
            </p14:nvContentPartPr>
            <p14:xfrm>
              <a:off x="4433880" y="466360"/>
              <a:ext cx="270360" cy="334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5880" y="448360"/>
                <a:ext cx="306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14:cNvPr>
              <p14:cNvContentPartPr/>
              <p14:nvPr/>
            </p14:nvContentPartPr>
            <p14:xfrm>
              <a:off x="4786320" y="253600"/>
              <a:ext cx="59760" cy="37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8680" y="235600"/>
                <a:ext cx="95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14:cNvPr>
              <p14:cNvContentPartPr/>
              <p14:nvPr/>
            </p14:nvContentPartPr>
            <p14:xfrm>
              <a:off x="4886760" y="455560"/>
              <a:ext cx="194400" cy="22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8760" y="437920"/>
                <a:ext cx="230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14:cNvPr>
              <p14:cNvContentPartPr/>
              <p14:nvPr/>
            </p14:nvContentPartPr>
            <p14:xfrm>
              <a:off x="5384280" y="452320"/>
              <a:ext cx="387360" cy="408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6640" y="434680"/>
                <a:ext cx="4230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14:cNvPr>
              <p14:cNvContentPartPr/>
              <p14:nvPr/>
            </p14:nvContentPartPr>
            <p14:xfrm>
              <a:off x="5800800" y="477520"/>
              <a:ext cx="18540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3160" y="459880"/>
                <a:ext cx="221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14:cNvPr>
              <p14:cNvContentPartPr/>
              <p14:nvPr/>
            </p14:nvContentPartPr>
            <p14:xfrm>
              <a:off x="5983680" y="539080"/>
              <a:ext cx="298080" cy="12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6040" y="521440"/>
                <a:ext cx="333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14:cNvPr>
              <p14:cNvContentPartPr/>
              <p14:nvPr/>
            </p14:nvContentPartPr>
            <p14:xfrm>
              <a:off x="6299400" y="297520"/>
              <a:ext cx="234720" cy="37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760" y="279520"/>
                <a:ext cx="2703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14:cNvPr>
              <p14:cNvContentPartPr/>
              <p14:nvPr/>
            </p14:nvContentPartPr>
            <p14:xfrm>
              <a:off x="6552840" y="480400"/>
              <a:ext cx="173160" cy="13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4840" y="462400"/>
                <a:ext cx="208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14:cNvPr>
              <p14:cNvContentPartPr/>
              <p14:nvPr/>
            </p14:nvContentPartPr>
            <p14:xfrm>
              <a:off x="6826440" y="264040"/>
              <a:ext cx="27720" cy="314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08440" y="246040"/>
                <a:ext cx="63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14:cNvPr>
              <p14:cNvContentPartPr/>
              <p14:nvPr/>
            </p14:nvContentPartPr>
            <p14:xfrm>
              <a:off x="6927600" y="446560"/>
              <a:ext cx="191160" cy="17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9960" y="428920"/>
                <a:ext cx="2268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14:cNvPr>
              <p14:cNvContentPartPr/>
              <p14:nvPr/>
            </p14:nvContentPartPr>
            <p14:xfrm>
              <a:off x="7265640" y="461680"/>
              <a:ext cx="313560" cy="14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8000" y="444040"/>
                <a:ext cx="349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14:cNvPr>
              <p14:cNvContentPartPr/>
              <p14:nvPr/>
            </p14:nvContentPartPr>
            <p14:xfrm>
              <a:off x="914160" y="3372640"/>
              <a:ext cx="12960" cy="3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6160" y="3355000"/>
                <a:ext cx="48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14:cNvPr>
              <p14:cNvContentPartPr/>
              <p14:nvPr/>
            </p14:nvContentPartPr>
            <p14:xfrm>
              <a:off x="915960" y="3494320"/>
              <a:ext cx="37440" cy="407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960" y="3476680"/>
                <a:ext cx="730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14:cNvPr>
              <p14:cNvContentPartPr/>
              <p14:nvPr/>
            </p14:nvContentPartPr>
            <p14:xfrm>
              <a:off x="2001360" y="3439240"/>
              <a:ext cx="366840" cy="185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3360" y="3421240"/>
                <a:ext cx="402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14:cNvPr>
              <p14:cNvContentPartPr/>
              <p14:nvPr/>
            </p14:nvContentPartPr>
            <p14:xfrm>
              <a:off x="416280" y="1066480"/>
              <a:ext cx="2012760" cy="2235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8280" y="1048480"/>
                <a:ext cx="2048400" cy="227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93891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14:cNvPr>
              <p14:cNvContentPartPr/>
              <p14:nvPr/>
            </p14:nvContentPartPr>
            <p14:xfrm>
              <a:off x="589080" y="172600"/>
              <a:ext cx="2174400" cy="45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080" y="154600"/>
                <a:ext cx="22100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14:cNvPr>
              <p14:cNvContentPartPr/>
              <p14:nvPr/>
            </p14:nvContentPartPr>
            <p14:xfrm>
              <a:off x="3250920" y="256120"/>
              <a:ext cx="1107000" cy="46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926" y="238120"/>
                <a:ext cx="1142628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14:cNvPr>
              <p14:cNvContentPartPr/>
              <p14:nvPr/>
            </p14:nvContentPartPr>
            <p14:xfrm>
              <a:off x="4433880" y="466360"/>
              <a:ext cx="270360" cy="334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5880" y="448360"/>
                <a:ext cx="306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14:cNvPr>
              <p14:cNvContentPartPr/>
              <p14:nvPr/>
            </p14:nvContentPartPr>
            <p14:xfrm>
              <a:off x="4786320" y="253600"/>
              <a:ext cx="59760" cy="37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8680" y="235600"/>
                <a:ext cx="95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14:cNvPr>
              <p14:cNvContentPartPr/>
              <p14:nvPr/>
            </p14:nvContentPartPr>
            <p14:xfrm>
              <a:off x="4886760" y="455560"/>
              <a:ext cx="194400" cy="22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8760" y="437920"/>
                <a:ext cx="230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14:cNvPr>
              <p14:cNvContentPartPr/>
              <p14:nvPr/>
            </p14:nvContentPartPr>
            <p14:xfrm>
              <a:off x="5384280" y="452320"/>
              <a:ext cx="387360" cy="408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6640" y="434680"/>
                <a:ext cx="4230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14:cNvPr>
              <p14:cNvContentPartPr/>
              <p14:nvPr/>
            </p14:nvContentPartPr>
            <p14:xfrm>
              <a:off x="5800800" y="477520"/>
              <a:ext cx="18540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3160" y="459880"/>
                <a:ext cx="221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14:cNvPr>
              <p14:cNvContentPartPr/>
              <p14:nvPr/>
            </p14:nvContentPartPr>
            <p14:xfrm>
              <a:off x="5983680" y="539080"/>
              <a:ext cx="298080" cy="12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6040" y="521440"/>
                <a:ext cx="333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14:cNvPr>
              <p14:cNvContentPartPr/>
              <p14:nvPr/>
            </p14:nvContentPartPr>
            <p14:xfrm>
              <a:off x="6299400" y="297520"/>
              <a:ext cx="234720" cy="37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760" y="279520"/>
                <a:ext cx="2703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14:cNvPr>
              <p14:cNvContentPartPr/>
              <p14:nvPr/>
            </p14:nvContentPartPr>
            <p14:xfrm>
              <a:off x="6552840" y="480400"/>
              <a:ext cx="173160" cy="13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4840" y="462400"/>
                <a:ext cx="208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14:cNvPr>
              <p14:cNvContentPartPr/>
              <p14:nvPr/>
            </p14:nvContentPartPr>
            <p14:xfrm>
              <a:off x="6826440" y="264040"/>
              <a:ext cx="27720" cy="314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08440" y="246040"/>
                <a:ext cx="63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14:cNvPr>
              <p14:cNvContentPartPr/>
              <p14:nvPr/>
            </p14:nvContentPartPr>
            <p14:xfrm>
              <a:off x="6927600" y="446560"/>
              <a:ext cx="191160" cy="17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9960" y="428920"/>
                <a:ext cx="2268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14:cNvPr>
              <p14:cNvContentPartPr/>
              <p14:nvPr/>
            </p14:nvContentPartPr>
            <p14:xfrm>
              <a:off x="7265640" y="461680"/>
              <a:ext cx="313560" cy="14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8000" y="444040"/>
                <a:ext cx="349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14:cNvPr>
              <p14:cNvContentPartPr/>
              <p14:nvPr/>
            </p14:nvContentPartPr>
            <p14:xfrm>
              <a:off x="914160" y="3372640"/>
              <a:ext cx="12960" cy="3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6160" y="3355000"/>
                <a:ext cx="48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14:cNvPr>
              <p14:cNvContentPartPr/>
              <p14:nvPr/>
            </p14:nvContentPartPr>
            <p14:xfrm>
              <a:off x="915960" y="3494320"/>
              <a:ext cx="37440" cy="407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960" y="3476680"/>
                <a:ext cx="730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14:cNvPr>
              <p14:cNvContentPartPr/>
              <p14:nvPr/>
            </p14:nvContentPartPr>
            <p14:xfrm>
              <a:off x="2001360" y="3439240"/>
              <a:ext cx="366840" cy="185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3360" y="3421240"/>
                <a:ext cx="402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14:cNvPr>
              <p14:cNvContentPartPr/>
              <p14:nvPr/>
            </p14:nvContentPartPr>
            <p14:xfrm>
              <a:off x="416280" y="1066480"/>
              <a:ext cx="2012760" cy="2235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8280" y="1048480"/>
                <a:ext cx="2048400" cy="22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14:cNvPr>
              <p14:cNvContentPartPr/>
              <p14:nvPr/>
            </p14:nvContentPartPr>
            <p14:xfrm>
              <a:off x="1015680" y="772000"/>
              <a:ext cx="1792800" cy="180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7680" y="754000"/>
                <a:ext cx="1828440" cy="18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36577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14:cNvPr>
              <p14:cNvContentPartPr/>
              <p14:nvPr/>
            </p14:nvContentPartPr>
            <p14:xfrm>
              <a:off x="589080" y="172600"/>
              <a:ext cx="2174400" cy="45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080" y="154600"/>
                <a:ext cx="22100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14:cNvPr>
              <p14:cNvContentPartPr/>
              <p14:nvPr/>
            </p14:nvContentPartPr>
            <p14:xfrm>
              <a:off x="3250920" y="256120"/>
              <a:ext cx="1107000" cy="46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926" y="238120"/>
                <a:ext cx="1142628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14:cNvPr>
              <p14:cNvContentPartPr/>
              <p14:nvPr/>
            </p14:nvContentPartPr>
            <p14:xfrm>
              <a:off x="4433880" y="466360"/>
              <a:ext cx="270360" cy="334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5880" y="448360"/>
                <a:ext cx="306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14:cNvPr>
              <p14:cNvContentPartPr/>
              <p14:nvPr/>
            </p14:nvContentPartPr>
            <p14:xfrm>
              <a:off x="4786320" y="253600"/>
              <a:ext cx="59760" cy="37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8680" y="235600"/>
                <a:ext cx="95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14:cNvPr>
              <p14:cNvContentPartPr/>
              <p14:nvPr/>
            </p14:nvContentPartPr>
            <p14:xfrm>
              <a:off x="4886760" y="455560"/>
              <a:ext cx="194400" cy="22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8760" y="437920"/>
                <a:ext cx="230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14:cNvPr>
              <p14:cNvContentPartPr/>
              <p14:nvPr/>
            </p14:nvContentPartPr>
            <p14:xfrm>
              <a:off x="5384280" y="452320"/>
              <a:ext cx="387360" cy="408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6640" y="434680"/>
                <a:ext cx="4230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14:cNvPr>
              <p14:cNvContentPartPr/>
              <p14:nvPr/>
            </p14:nvContentPartPr>
            <p14:xfrm>
              <a:off x="5800800" y="477520"/>
              <a:ext cx="18540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3160" y="459880"/>
                <a:ext cx="221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14:cNvPr>
              <p14:cNvContentPartPr/>
              <p14:nvPr/>
            </p14:nvContentPartPr>
            <p14:xfrm>
              <a:off x="5983680" y="539080"/>
              <a:ext cx="298080" cy="12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6040" y="521440"/>
                <a:ext cx="333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14:cNvPr>
              <p14:cNvContentPartPr/>
              <p14:nvPr/>
            </p14:nvContentPartPr>
            <p14:xfrm>
              <a:off x="6299400" y="297520"/>
              <a:ext cx="234720" cy="37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760" y="279520"/>
                <a:ext cx="2703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14:cNvPr>
              <p14:cNvContentPartPr/>
              <p14:nvPr/>
            </p14:nvContentPartPr>
            <p14:xfrm>
              <a:off x="6552840" y="480400"/>
              <a:ext cx="173160" cy="13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4840" y="462400"/>
                <a:ext cx="208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14:cNvPr>
              <p14:cNvContentPartPr/>
              <p14:nvPr/>
            </p14:nvContentPartPr>
            <p14:xfrm>
              <a:off x="6826440" y="264040"/>
              <a:ext cx="27720" cy="314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08440" y="246040"/>
                <a:ext cx="63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14:cNvPr>
              <p14:cNvContentPartPr/>
              <p14:nvPr/>
            </p14:nvContentPartPr>
            <p14:xfrm>
              <a:off x="6927600" y="446560"/>
              <a:ext cx="191160" cy="17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9960" y="428920"/>
                <a:ext cx="2268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14:cNvPr>
              <p14:cNvContentPartPr/>
              <p14:nvPr/>
            </p14:nvContentPartPr>
            <p14:xfrm>
              <a:off x="7265640" y="461680"/>
              <a:ext cx="313560" cy="14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8000" y="444040"/>
                <a:ext cx="349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14:cNvPr>
              <p14:cNvContentPartPr/>
              <p14:nvPr/>
            </p14:nvContentPartPr>
            <p14:xfrm>
              <a:off x="914160" y="3372640"/>
              <a:ext cx="12960" cy="3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6160" y="3355000"/>
                <a:ext cx="48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14:cNvPr>
              <p14:cNvContentPartPr/>
              <p14:nvPr/>
            </p14:nvContentPartPr>
            <p14:xfrm>
              <a:off x="915960" y="3494320"/>
              <a:ext cx="37440" cy="407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960" y="3476680"/>
                <a:ext cx="730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14:cNvPr>
              <p14:cNvContentPartPr/>
              <p14:nvPr/>
            </p14:nvContentPartPr>
            <p14:xfrm>
              <a:off x="2001360" y="3439240"/>
              <a:ext cx="366840" cy="185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3360" y="3421240"/>
                <a:ext cx="402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14:cNvPr>
              <p14:cNvContentPartPr/>
              <p14:nvPr/>
            </p14:nvContentPartPr>
            <p14:xfrm>
              <a:off x="416280" y="1066480"/>
              <a:ext cx="2012760" cy="2235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8280" y="1048480"/>
                <a:ext cx="2048400" cy="22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14:cNvPr>
              <p14:cNvContentPartPr/>
              <p14:nvPr/>
            </p14:nvContentPartPr>
            <p14:xfrm>
              <a:off x="1015680" y="772000"/>
              <a:ext cx="1792800" cy="180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7680" y="754000"/>
                <a:ext cx="1828440" cy="18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14:cNvPr>
              <p14:cNvContentPartPr/>
              <p14:nvPr/>
            </p14:nvContentPartPr>
            <p14:xfrm>
              <a:off x="4429200" y="3126760"/>
              <a:ext cx="326160" cy="14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11560" y="3108760"/>
                <a:ext cx="361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14:cNvPr>
              <p14:cNvContentPartPr/>
              <p14:nvPr/>
            </p14:nvContentPartPr>
            <p14:xfrm>
              <a:off x="3453960" y="968920"/>
              <a:ext cx="1450080" cy="195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5960" y="951280"/>
                <a:ext cx="1485720" cy="199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05623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14:cNvPr>
              <p14:cNvContentPartPr/>
              <p14:nvPr/>
            </p14:nvContentPartPr>
            <p14:xfrm>
              <a:off x="589080" y="172600"/>
              <a:ext cx="2174400" cy="45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080" y="154600"/>
                <a:ext cx="22100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14:cNvPr>
              <p14:cNvContentPartPr/>
              <p14:nvPr/>
            </p14:nvContentPartPr>
            <p14:xfrm>
              <a:off x="3250920" y="256120"/>
              <a:ext cx="1107000" cy="46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926" y="238120"/>
                <a:ext cx="1142628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14:cNvPr>
              <p14:cNvContentPartPr/>
              <p14:nvPr/>
            </p14:nvContentPartPr>
            <p14:xfrm>
              <a:off x="4433880" y="466360"/>
              <a:ext cx="270360" cy="334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5880" y="448360"/>
                <a:ext cx="306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14:cNvPr>
              <p14:cNvContentPartPr/>
              <p14:nvPr/>
            </p14:nvContentPartPr>
            <p14:xfrm>
              <a:off x="4786320" y="253600"/>
              <a:ext cx="59760" cy="37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8680" y="235600"/>
                <a:ext cx="95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14:cNvPr>
              <p14:cNvContentPartPr/>
              <p14:nvPr/>
            </p14:nvContentPartPr>
            <p14:xfrm>
              <a:off x="4886760" y="455560"/>
              <a:ext cx="194400" cy="22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8760" y="437920"/>
                <a:ext cx="230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14:cNvPr>
              <p14:cNvContentPartPr/>
              <p14:nvPr/>
            </p14:nvContentPartPr>
            <p14:xfrm>
              <a:off x="5384280" y="452320"/>
              <a:ext cx="387360" cy="408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6640" y="434680"/>
                <a:ext cx="4230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14:cNvPr>
              <p14:cNvContentPartPr/>
              <p14:nvPr/>
            </p14:nvContentPartPr>
            <p14:xfrm>
              <a:off x="5800800" y="477520"/>
              <a:ext cx="18540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3160" y="459880"/>
                <a:ext cx="221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14:cNvPr>
              <p14:cNvContentPartPr/>
              <p14:nvPr/>
            </p14:nvContentPartPr>
            <p14:xfrm>
              <a:off x="5983680" y="539080"/>
              <a:ext cx="298080" cy="12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6040" y="521440"/>
                <a:ext cx="333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14:cNvPr>
              <p14:cNvContentPartPr/>
              <p14:nvPr/>
            </p14:nvContentPartPr>
            <p14:xfrm>
              <a:off x="6299400" y="297520"/>
              <a:ext cx="234720" cy="37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760" y="279520"/>
                <a:ext cx="2703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14:cNvPr>
              <p14:cNvContentPartPr/>
              <p14:nvPr/>
            </p14:nvContentPartPr>
            <p14:xfrm>
              <a:off x="6552840" y="480400"/>
              <a:ext cx="173160" cy="13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4840" y="462400"/>
                <a:ext cx="208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14:cNvPr>
              <p14:cNvContentPartPr/>
              <p14:nvPr/>
            </p14:nvContentPartPr>
            <p14:xfrm>
              <a:off x="6826440" y="264040"/>
              <a:ext cx="27720" cy="314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08440" y="246040"/>
                <a:ext cx="63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14:cNvPr>
              <p14:cNvContentPartPr/>
              <p14:nvPr/>
            </p14:nvContentPartPr>
            <p14:xfrm>
              <a:off x="6927600" y="446560"/>
              <a:ext cx="191160" cy="17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9960" y="428920"/>
                <a:ext cx="2268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14:cNvPr>
              <p14:cNvContentPartPr/>
              <p14:nvPr/>
            </p14:nvContentPartPr>
            <p14:xfrm>
              <a:off x="7265640" y="461680"/>
              <a:ext cx="313560" cy="14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8000" y="444040"/>
                <a:ext cx="349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14:cNvPr>
              <p14:cNvContentPartPr/>
              <p14:nvPr/>
            </p14:nvContentPartPr>
            <p14:xfrm>
              <a:off x="914160" y="3372640"/>
              <a:ext cx="12960" cy="3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6160" y="3355000"/>
                <a:ext cx="48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14:cNvPr>
              <p14:cNvContentPartPr/>
              <p14:nvPr/>
            </p14:nvContentPartPr>
            <p14:xfrm>
              <a:off x="915960" y="3494320"/>
              <a:ext cx="37440" cy="407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960" y="3476680"/>
                <a:ext cx="730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14:cNvPr>
              <p14:cNvContentPartPr/>
              <p14:nvPr/>
            </p14:nvContentPartPr>
            <p14:xfrm>
              <a:off x="2001360" y="3439240"/>
              <a:ext cx="366840" cy="185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3360" y="3421240"/>
                <a:ext cx="402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14:cNvPr>
              <p14:cNvContentPartPr/>
              <p14:nvPr/>
            </p14:nvContentPartPr>
            <p14:xfrm>
              <a:off x="416280" y="1066480"/>
              <a:ext cx="2012760" cy="2235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8280" y="1048480"/>
                <a:ext cx="2048400" cy="22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14:cNvPr>
              <p14:cNvContentPartPr/>
              <p14:nvPr/>
            </p14:nvContentPartPr>
            <p14:xfrm>
              <a:off x="1015680" y="772000"/>
              <a:ext cx="1792800" cy="180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7680" y="754000"/>
                <a:ext cx="1828440" cy="18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14:cNvPr>
              <p14:cNvContentPartPr/>
              <p14:nvPr/>
            </p14:nvContentPartPr>
            <p14:xfrm>
              <a:off x="4429200" y="3126760"/>
              <a:ext cx="326160" cy="14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11560" y="3108760"/>
                <a:ext cx="361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14:cNvPr>
              <p14:cNvContentPartPr/>
              <p14:nvPr/>
            </p14:nvContentPartPr>
            <p14:xfrm>
              <a:off x="3453960" y="968920"/>
              <a:ext cx="1450080" cy="195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5960" y="951280"/>
                <a:ext cx="1485720" cy="19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14:cNvPr>
              <p14:cNvContentPartPr/>
              <p14:nvPr/>
            </p14:nvContentPartPr>
            <p14:xfrm>
              <a:off x="4642680" y="1827160"/>
              <a:ext cx="898920" cy="1068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25040" y="1809520"/>
                <a:ext cx="934560" cy="110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57865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14:cNvPr>
              <p14:cNvContentPartPr/>
              <p14:nvPr/>
            </p14:nvContentPartPr>
            <p14:xfrm>
              <a:off x="589080" y="172600"/>
              <a:ext cx="2174400" cy="45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080" y="154600"/>
                <a:ext cx="22100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14:cNvPr>
              <p14:cNvContentPartPr/>
              <p14:nvPr/>
            </p14:nvContentPartPr>
            <p14:xfrm>
              <a:off x="3250920" y="256120"/>
              <a:ext cx="1107000" cy="46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926" y="238120"/>
                <a:ext cx="1142628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14:cNvPr>
              <p14:cNvContentPartPr/>
              <p14:nvPr/>
            </p14:nvContentPartPr>
            <p14:xfrm>
              <a:off x="4433880" y="466360"/>
              <a:ext cx="270360" cy="334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5880" y="448360"/>
                <a:ext cx="306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14:cNvPr>
              <p14:cNvContentPartPr/>
              <p14:nvPr/>
            </p14:nvContentPartPr>
            <p14:xfrm>
              <a:off x="4786320" y="253600"/>
              <a:ext cx="59760" cy="37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8680" y="235600"/>
                <a:ext cx="95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14:cNvPr>
              <p14:cNvContentPartPr/>
              <p14:nvPr/>
            </p14:nvContentPartPr>
            <p14:xfrm>
              <a:off x="4886760" y="455560"/>
              <a:ext cx="194400" cy="22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8760" y="437920"/>
                <a:ext cx="230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14:cNvPr>
              <p14:cNvContentPartPr/>
              <p14:nvPr/>
            </p14:nvContentPartPr>
            <p14:xfrm>
              <a:off x="5384280" y="452320"/>
              <a:ext cx="387360" cy="408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6640" y="434680"/>
                <a:ext cx="4230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14:cNvPr>
              <p14:cNvContentPartPr/>
              <p14:nvPr/>
            </p14:nvContentPartPr>
            <p14:xfrm>
              <a:off x="5800800" y="477520"/>
              <a:ext cx="18540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3160" y="459880"/>
                <a:ext cx="221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14:cNvPr>
              <p14:cNvContentPartPr/>
              <p14:nvPr/>
            </p14:nvContentPartPr>
            <p14:xfrm>
              <a:off x="5983680" y="539080"/>
              <a:ext cx="298080" cy="12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6040" y="521440"/>
                <a:ext cx="333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14:cNvPr>
              <p14:cNvContentPartPr/>
              <p14:nvPr/>
            </p14:nvContentPartPr>
            <p14:xfrm>
              <a:off x="6299400" y="297520"/>
              <a:ext cx="234720" cy="37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760" y="279520"/>
                <a:ext cx="2703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14:cNvPr>
              <p14:cNvContentPartPr/>
              <p14:nvPr/>
            </p14:nvContentPartPr>
            <p14:xfrm>
              <a:off x="6552840" y="480400"/>
              <a:ext cx="173160" cy="13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4840" y="462400"/>
                <a:ext cx="208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14:cNvPr>
              <p14:cNvContentPartPr/>
              <p14:nvPr/>
            </p14:nvContentPartPr>
            <p14:xfrm>
              <a:off x="6826440" y="264040"/>
              <a:ext cx="27720" cy="314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08440" y="246040"/>
                <a:ext cx="63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14:cNvPr>
              <p14:cNvContentPartPr/>
              <p14:nvPr/>
            </p14:nvContentPartPr>
            <p14:xfrm>
              <a:off x="6927600" y="446560"/>
              <a:ext cx="191160" cy="17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9960" y="428920"/>
                <a:ext cx="2268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14:cNvPr>
              <p14:cNvContentPartPr/>
              <p14:nvPr/>
            </p14:nvContentPartPr>
            <p14:xfrm>
              <a:off x="7265640" y="461680"/>
              <a:ext cx="313560" cy="14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8000" y="444040"/>
                <a:ext cx="349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14:cNvPr>
              <p14:cNvContentPartPr/>
              <p14:nvPr/>
            </p14:nvContentPartPr>
            <p14:xfrm>
              <a:off x="914160" y="3372640"/>
              <a:ext cx="12960" cy="3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6160" y="3355000"/>
                <a:ext cx="48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14:cNvPr>
              <p14:cNvContentPartPr/>
              <p14:nvPr/>
            </p14:nvContentPartPr>
            <p14:xfrm>
              <a:off x="915960" y="3494320"/>
              <a:ext cx="37440" cy="407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960" y="3476680"/>
                <a:ext cx="730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14:cNvPr>
              <p14:cNvContentPartPr/>
              <p14:nvPr/>
            </p14:nvContentPartPr>
            <p14:xfrm>
              <a:off x="2001360" y="3439240"/>
              <a:ext cx="366840" cy="185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3360" y="3421240"/>
                <a:ext cx="402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14:cNvPr>
              <p14:cNvContentPartPr/>
              <p14:nvPr/>
            </p14:nvContentPartPr>
            <p14:xfrm>
              <a:off x="416280" y="1066480"/>
              <a:ext cx="2012760" cy="2235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8280" y="1048480"/>
                <a:ext cx="2048400" cy="22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14:cNvPr>
              <p14:cNvContentPartPr/>
              <p14:nvPr/>
            </p14:nvContentPartPr>
            <p14:xfrm>
              <a:off x="1015680" y="772000"/>
              <a:ext cx="1792800" cy="180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7680" y="754000"/>
                <a:ext cx="1828440" cy="18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14:cNvPr>
              <p14:cNvContentPartPr/>
              <p14:nvPr/>
            </p14:nvContentPartPr>
            <p14:xfrm>
              <a:off x="4429200" y="3126760"/>
              <a:ext cx="326160" cy="14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11560" y="3108760"/>
                <a:ext cx="361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14:cNvPr>
              <p14:cNvContentPartPr/>
              <p14:nvPr/>
            </p14:nvContentPartPr>
            <p14:xfrm>
              <a:off x="3453960" y="968920"/>
              <a:ext cx="1450080" cy="195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5960" y="951280"/>
                <a:ext cx="1485720" cy="19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14:cNvPr>
              <p14:cNvContentPartPr/>
              <p14:nvPr/>
            </p14:nvContentPartPr>
            <p14:xfrm>
              <a:off x="4642680" y="1827160"/>
              <a:ext cx="898920" cy="1068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25040" y="1809520"/>
                <a:ext cx="934560" cy="11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14:cNvPr>
              <p14:cNvContentPartPr/>
              <p14:nvPr/>
            </p14:nvContentPartPr>
            <p14:xfrm>
              <a:off x="5160720" y="2743000"/>
              <a:ext cx="957240" cy="763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43080" y="2725360"/>
                <a:ext cx="99288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14:cNvPr>
              <p14:cNvContentPartPr/>
              <p14:nvPr/>
            </p14:nvContentPartPr>
            <p14:xfrm>
              <a:off x="4571760" y="3382720"/>
              <a:ext cx="367920" cy="472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53760" y="3365080"/>
                <a:ext cx="403560" cy="50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16499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14:cNvPr>
              <p14:cNvContentPartPr/>
              <p14:nvPr/>
            </p14:nvContentPartPr>
            <p14:xfrm>
              <a:off x="589080" y="172600"/>
              <a:ext cx="2174400" cy="45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080" y="154600"/>
                <a:ext cx="22100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14:cNvPr>
              <p14:cNvContentPartPr/>
              <p14:nvPr/>
            </p14:nvContentPartPr>
            <p14:xfrm>
              <a:off x="3250920" y="256120"/>
              <a:ext cx="1107000" cy="46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926" y="238120"/>
                <a:ext cx="1142628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14:cNvPr>
              <p14:cNvContentPartPr/>
              <p14:nvPr/>
            </p14:nvContentPartPr>
            <p14:xfrm>
              <a:off x="4433880" y="466360"/>
              <a:ext cx="270360" cy="334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5880" y="448360"/>
                <a:ext cx="306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14:cNvPr>
              <p14:cNvContentPartPr/>
              <p14:nvPr/>
            </p14:nvContentPartPr>
            <p14:xfrm>
              <a:off x="4786320" y="253600"/>
              <a:ext cx="59760" cy="37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8680" y="235600"/>
                <a:ext cx="95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14:cNvPr>
              <p14:cNvContentPartPr/>
              <p14:nvPr/>
            </p14:nvContentPartPr>
            <p14:xfrm>
              <a:off x="4886760" y="455560"/>
              <a:ext cx="194400" cy="22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8760" y="437920"/>
                <a:ext cx="230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14:cNvPr>
              <p14:cNvContentPartPr/>
              <p14:nvPr/>
            </p14:nvContentPartPr>
            <p14:xfrm>
              <a:off x="5384280" y="452320"/>
              <a:ext cx="387360" cy="408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6640" y="434680"/>
                <a:ext cx="4230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14:cNvPr>
              <p14:cNvContentPartPr/>
              <p14:nvPr/>
            </p14:nvContentPartPr>
            <p14:xfrm>
              <a:off x="5800800" y="477520"/>
              <a:ext cx="18540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3160" y="459880"/>
                <a:ext cx="221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14:cNvPr>
              <p14:cNvContentPartPr/>
              <p14:nvPr/>
            </p14:nvContentPartPr>
            <p14:xfrm>
              <a:off x="5983680" y="539080"/>
              <a:ext cx="298080" cy="12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6040" y="521440"/>
                <a:ext cx="333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14:cNvPr>
              <p14:cNvContentPartPr/>
              <p14:nvPr/>
            </p14:nvContentPartPr>
            <p14:xfrm>
              <a:off x="6299400" y="297520"/>
              <a:ext cx="234720" cy="37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760" y="279520"/>
                <a:ext cx="2703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14:cNvPr>
              <p14:cNvContentPartPr/>
              <p14:nvPr/>
            </p14:nvContentPartPr>
            <p14:xfrm>
              <a:off x="6552840" y="480400"/>
              <a:ext cx="173160" cy="13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4840" y="462400"/>
                <a:ext cx="208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14:cNvPr>
              <p14:cNvContentPartPr/>
              <p14:nvPr/>
            </p14:nvContentPartPr>
            <p14:xfrm>
              <a:off x="6826440" y="264040"/>
              <a:ext cx="27720" cy="314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08440" y="246040"/>
                <a:ext cx="63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14:cNvPr>
              <p14:cNvContentPartPr/>
              <p14:nvPr/>
            </p14:nvContentPartPr>
            <p14:xfrm>
              <a:off x="6927600" y="446560"/>
              <a:ext cx="191160" cy="17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9960" y="428920"/>
                <a:ext cx="2268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14:cNvPr>
              <p14:cNvContentPartPr/>
              <p14:nvPr/>
            </p14:nvContentPartPr>
            <p14:xfrm>
              <a:off x="7265640" y="461680"/>
              <a:ext cx="313560" cy="14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8000" y="444040"/>
                <a:ext cx="349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14:cNvPr>
              <p14:cNvContentPartPr/>
              <p14:nvPr/>
            </p14:nvContentPartPr>
            <p14:xfrm>
              <a:off x="914160" y="3372640"/>
              <a:ext cx="12960" cy="3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6160" y="3355000"/>
                <a:ext cx="48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14:cNvPr>
              <p14:cNvContentPartPr/>
              <p14:nvPr/>
            </p14:nvContentPartPr>
            <p14:xfrm>
              <a:off x="915960" y="3494320"/>
              <a:ext cx="37440" cy="407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960" y="3476680"/>
                <a:ext cx="730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14:cNvPr>
              <p14:cNvContentPartPr/>
              <p14:nvPr/>
            </p14:nvContentPartPr>
            <p14:xfrm>
              <a:off x="2001360" y="3439240"/>
              <a:ext cx="366840" cy="185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3360" y="3421240"/>
                <a:ext cx="402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14:cNvPr>
              <p14:cNvContentPartPr/>
              <p14:nvPr/>
            </p14:nvContentPartPr>
            <p14:xfrm>
              <a:off x="416280" y="1066480"/>
              <a:ext cx="2012760" cy="2235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8280" y="1048480"/>
                <a:ext cx="2048400" cy="22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14:cNvPr>
              <p14:cNvContentPartPr/>
              <p14:nvPr/>
            </p14:nvContentPartPr>
            <p14:xfrm>
              <a:off x="1015680" y="772000"/>
              <a:ext cx="1792800" cy="180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7680" y="754000"/>
                <a:ext cx="1828440" cy="18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14:cNvPr>
              <p14:cNvContentPartPr/>
              <p14:nvPr/>
            </p14:nvContentPartPr>
            <p14:xfrm>
              <a:off x="4429200" y="3126760"/>
              <a:ext cx="326160" cy="14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11560" y="3108760"/>
                <a:ext cx="361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14:cNvPr>
              <p14:cNvContentPartPr/>
              <p14:nvPr/>
            </p14:nvContentPartPr>
            <p14:xfrm>
              <a:off x="3453960" y="968920"/>
              <a:ext cx="1450080" cy="195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5960" y="951280"/>
                <a:ext cx="1485720" cy="19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14:cNvPr>
              <p14:cNvContentPartPr/>
              <p14:nvPr/>
            </p14:nvContentPartPr>
            <p14:xfrm>
              <a:off x="4642680" y="1827160"/>
              <a:ext cx="898920" cy="1068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25040" y="1809520"/>
                <a:ext cx="934560" cy="11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14:cNvPr>
              <p14:cNvContentPartPr/>
              <p14:nvPr/>
            </p14:nvContentPartPr>
            <p14:xfrm>
              <a:off x="5160720" y="2743000"/>
              <a:ext cx="957240" cy="763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43080" y="2725360"/>
                <a:ext cx="99288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14:cNvPr>
              <p14:cNvContentPartPr/>
              <p14:nvPr/>
            </p14:nvContentPartPr>
            <p14:xfrm>
              <a:off x="4571760" y="3382720"/>
              <a:ext cx="367920" cy="472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53760" y="3365080"/>
                <a:ext cx="40356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14:cNvPr>
              <p14:cNvContentPartPr/>
              <p14:nvPr/>
            </p14:nvContentPartPr>
            <p14:xfrm>
              <a:off x="4368720" y="2937400"/>
              <a:ext cx="241200" cy="59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50720" y="2919400"/>
                <a:ext cx="276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14:cNvPr>
              <p14:cNvContentPartPr/>
              <p14:nvPr/>
            </p14:nvContentPartPr>
            <p14:xfrm>
              <a:off x="5211840" y="2336200"/>
              <a:ext cx="230760" cy="90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94200" y="2318200"/>
                <a:ext cx="2664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14:cNvPr>
              <p14:cNvContentPartPr/>
              <p14:nvPr/>
            </p14:nvContentPartPr>
            <p14:xfrm>
              <a:off x="5079720" y="1551760"/>
              <a:ext cx="283680" cy="8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62080" y="1534120"/>
                <a:ext cx="3193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14:cNvPr>
              <p14:cNvContentPartPr/>
              <p14:nvPr/>
            </p14:nvContentPartPr>
            <p14:xfrm>
              <a:off x="5780640" y="994480"/>
              <a:ext cx="336960" cy="23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62640" y="976480"/>
                <a:ext cx="3726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14:cNvPr>
              <p14:cNvContentPartPr/>
              <p14:nvPr/>
            </p14:nvContentPartPr>
            <p14:xfrm>
              <a:off x="5831760" y="816280"/>
              <a:ext cx="233640" cy="77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13760" y="798640"/>
                <a:ext cx="2692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14:cNvPr>
              <p14:cNvContentPartPr/>
              <p14:nvPr/>
            </p14:nvContentPartPr>
            <p14:xfrm>
              <a:off x="6390480" y="1005280"/>
              <a:ext cx="17424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72480" y="987640"/>
                <a:ext cx="209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14:cNvPr>
              <p14:cNvContentPartPr/>
              <p14:nvPr/>
            </p14:nvContentPartPr>
            <p14:xfrm>
              <a:off x="6420720" y="1076560"/>
              <a:ext cx="175320" cy="21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402720" y="105856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14:cNvPr>
              <p14:cNvContentPartPr/>
              <p14:nvPr/>
            </p14:nvContentPartPr>
            <p14:xfrm>
              <a:off x="6735720" y="738880"/>
              <a:ext cx="249840" cy="43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17720" y="720880"/>
                <a:ext cx="2854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14:cNvPr>
              <p14:cNvContentPartPr/>
              <p14:nvPr/>
            </p14:nvContentPartPr>
            <p14:xfrm>
              <a:off x="7680720" y="641320"/>
              <a:ext cx="226440" cy="70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62720" y="623320"/>
                <a:ext cx="2620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14:cNvPr>
              <p14:cNvContentPartPr/>
              <p14:nvPr/>
            </p14:nvContentPartPr>
            <p14:xfrm>
              <a:off x="7578840" y="782440"/>
              <a:ext cx="498960" cy="288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61187" y="764800"/>
                <a:ext cx="534626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14:cNvPr>
              <p14:cNvContentPartPr/>
              <p14:nvPr/>
            </p14:nvContentPartPr>
            <p14:xfrm>
              <a:off x="7314600" y="853000"/>
              <a:ext cx="142560" cy="18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96960" y="835000"/>
                <a:ext cx="1782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14:cNvPr>
              <p14:cNvContentPartPr/>
              <p14:nvPr/>
            </p14:nvContentPartPr>
            <p14:xfrm>
              <a:off x="6727080" y="894760"/>
              <a:ext cx="425880" cy="190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09440" y="877120"/>
                <a:ext cx="461520" cy="2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6278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14:cNvPr>
              <p14:cNvContentPartPr/>
              <p14:nvPr/>
            </p14:nvContentPartPr>
            <p14:xfrm>
              <a:off x="589080" y="172600"/>
              <a:ext cx="2174400" cy="45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080" y="154600"/>
                <a:ext cx="22100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14:cNvPr>
              <p14:cNvContentPartPr/>
              <p14:nvPr/>
            </p14:nvContentPartPr>
            <p14:xfrm>
              <a:off x="3250920" y="256120"/>
              <a:ext cx="1107000" cy="46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926" y="238120"/>
                <a:ext cx="1142628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14:cNvPr>
              <p14:cNvContentPartPr/>
              <p14:nvPr/>
            </p14:nvContentPartPr>
            <p14:xfrm>
              <a:off x="4433880" y="466360"/>
              <a:ext cx="270360" cy="334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5880" y="448360"/>
                <a:ext cx="306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14:cNvPr>
              <p14:cNvContentPartPr/>
              <p14:nvPr/>
            </p14:nvContentPartPr>
            <p14:xfrm>
              <a:off x="4786320" y="253600"/>
              <a:ext cx="59760" cy="37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8680" y="235600"/>
                <a:ext cx="95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14:cNvPr>
              <p14:cNvContentPartPr/>
              <p14:nvPr/>
            </p14:nvContentPartPr>
            <p14:xfrm>
              <a:off x="4886760" y="455560"/>
              <a:ext cx="194400" cy="22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8760" y="437920"/>
                <a:ext cx="230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14:cNvPr>
              <p14:cNvContentPartPr/>
              <p14:nvPr/>
            </p14:nvContentPartPr>
            <p14:xfrm>
              <a:off x="5384280" y="452320"/>
              <a:ext cx="387360" cy="408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6640" y="434680"/>
                <a:ext cx="4230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14:cNvPr>
              <p14:cNvContentPartPr/>
              <p14:nvPr/>
            </p14:nvContentPartPr>
            <p14:xfrm>
              <a:off x="5800800" y="477520"/>
              <a:ext cx="18540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3160" y="459880"/>
                <a:ext cx="221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14:cNvPr>
              <p14:cNvContentPartPr/>
              <p14:nvPr/>
            </p14:nvContentPartPr>
            <p14:xfrm>
              <a:off x="5983680" y="539080"/>
              <a:ext cx="298080" cy="12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6040" y="521440"/>
                <a:ext cx="333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14:cNvPr>
              <p14:cNvContentPartPr/>
              <p14:nvPr/>
            </p14:nvContentPartPr>
            <p14:xfrm>
              <a:off x="6299400" y="297520"/>
              <a:ext cx="234720" cy="37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760" y="279520"/>
                <a:ext cx="2703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14:cNvPr>
              <p14:cNvContentPartPr/>
              <p14:nvPr/>
            </p14:nvContentPartPr>
            <p14:xfrm>
              <a:off x="6552840" y="480400"/>
              <a:ext cx="173160" cy="13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4840" y="462400"/>
                <a:ext cx="208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14:cNvPr>
              <p14:cNvContentPartPr/>
              <p14:nvPr/>
            </p14:nvContentPartPr>
            <p14:xfrm>
              <a:off x="6826440" y="264040"/>
              <a:ext cx="27720" cy="314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08440" y="246040"/>
                <a:ext cx="63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14:cNvPr>
              <p14:cNvContentPartPr/>
              <p14:nvPr/>
            </p14:nvContentPartPr>
            <p14:xfrm>
              <a:off x="6927600" y="446560"/>
              <a:ext cx="191160" cy="17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9960" y="428920"/>
                <a:ext cx="2268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14:cNvPr>
              <p14:cNvContentPartPr/>
              <p14:nvPr/>
            </p14:nvContentPartPr>
            <p14:xfrm>
              <a:off x="7265640" y="461680"/>
              <a:ext cx="313560" cy="14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8000" y="444040"/>
                <a:ext cx="349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14:cNvPr>
              <p14:cNvContentPartPr/>
              <p14:nvPr/>
            </p14:nvContentPartPr>
            <p14:xfrm>
              <a:off x="914160" y="3372640"/>
              <a:ext cx="12960" cy="3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6160" y="3355000"/>
                <a:ext cx="48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14:cNvPr>
              <p14:cNvContentPartPr/>
              <p14:nvPr/>
            </p14:nvContentPartPr>
            <p14:xfrm>
              <a:off x="915960" y="3494320"/>
              <a:ext cx="37440" cy="407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960" y="3476680"/>
                <a:ext cx="730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14:cNvPr>
              <p14:cNvContentPartPr/>
              <p14:nvPr/>
            </p14:nvContentPartPr>
            <p14:xfrm>
              <a:off x="2001360" y="3439240"/>
              <a:ext cx="366840" cy="185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3360" y="3421240"/>
                <a:ext cx="402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14:cNvPr>
              <p14:cNvContentPartPr/>
              <p14:nvPr/>
            </p14:nvContentPartPr>
            <p14:xfrm>
              <a:off x="416280" y="1066480"/>
              <a:ext cx="2012760" cy="2235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8280" y="1048480"/>
                <a:ext cx="2048400" cy="22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14:cNvPr>
              <p14:cNvContentPartPr/>
              <p14:nvPr/>
            </p14:nvContentPartPr>
            <p14:xfrm>
              <a:off x="1015680" y="772000"/>
              <a:ext cx="1792800" cy="180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7680" y="754000"/>
                <a:ext cx="1828440" cy="18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14:cNvPr>
              <p14:cNvContentPartPr/>
              <p14:nvPr/>
            </p14:nvContentPartPr>
            <p14:xfrm>
              <a:off x="4429200" y="3126760"/>
              <a:ext cx="326160" cy="14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11560" y="3108760"/>
                <a:ext cx="361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14:cNvPr>
              <p14:cNvContentPartPr/>
              <p14:nvPr/>
            </p14:nvContentPartPr>
            <p14:xfrm>
              <a:off x="3453960" y="968920"/>
              <a:ext cx="1450080" cy="195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5960" y="951280"/>
                <a:ext cx="1485720" cy="19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14:cNvPr>
              <p14:cNvContentPartPr/>
              <p14:nvPr/>
            </p14:nvContentPartPr>
            <p14:xfrm>
              <a:off x="4642680" y="1827160"/>
              <a:ext cx="898920" cy="1068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25040" y="1809520"/>
                <a:ext cx="934560" cy="11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14:cNvPr>
              <p14:cNvContentPartPr/>
              <p14:nvPr/>
            </p14:nvContentPartPr>
            <p14:xfrm>
              <a:off x="5160720" y="2743000"/>
              <a:ext cx="957240" cy="763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43080" y="2725360"/>
                <a:ext cx="99288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14:cNvPr>
              <p14:cNvContentPartPr/>
              <p14:nvPr/>
            </p14:nvContentPartPr>
            <p14:xfrm>
              <a:off x="4571760" y="3382720"/>
              <a:ext cx="367920" cy="472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53760" y="3365080"/>
                <a:ext cx="40356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14:cNvPr>
              <p14:cNvContentPartPr/>
              <p14:nvPr/>
            </p14:nvContentPartPr>
            <p14:xfrm>
              <a:off x="4368720" y="2937400"/>
              <a:ext cx="241200" cy="59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50720" y="2919400"/>
                <a:ext cx="276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14:cNvPr>
              <p14:cNvContentPartPr/>
              <p14:nvPr/>
            </p14:nvContentPartPr>
            <p14:xfrm>
              <a:off x="5211840" y="2336200"/>
              <a:ext cx="230760" cy="90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94200" y="2318200"/>
                <a:ext cx="2664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14:cNvPr>
              <p14:cNvContentPartPr/>
              <p14:nvPr/>
            </p14:nvContentPartPr>
            <p14:xfrm>
              <a:off x="5079720" y="1551760"/>
              <a:ext cx="283680" cy="8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62080" y="1534120"/>
                <a:ext cx="3193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14:cNvPr>
              <p14:cNvContentPartPr/>
              <p14:nvPr/>
            </p14:nvContentPartPr>
            <p14:xfrm>
              <a:off x="5780640" y="994480"/>
              <a:ext cx="336960" cy="23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62640" y="976480"/>
                <a:ext cx="3726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14:cNvPr>
              <p14:cNvContentPartPr/>
              <p14:nvPr/>
            </p14:nvContentPartPr>
            <p14:xfrm>
              <a:off x="5831760" y="816280"/>
              <a:ext cx="233640" cy="77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13760" y="798640"/>
                <a:ext cx="2692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14:cNvPr>
              <p14:cNvContentPartPr/>
              <p14:nvPr/>
            </p14:nvContentPartPr>
            <p14:xfrm>
              <a:off x="6390480" y="1005280"/>
              <a:ext cx="17424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72480" y="987640"/>
                <a:ext cx="209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14:cNvPr>
              <p14:cNvContentPartPr/>
              <p14:nvPr/>
            </p14:nvContentPartPr>
            <p14:xfrm>
              <a:off x="6420720" y="1076560"/>
              <a:ext cx="175320" cy="21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402720" y="105856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14:cNvPr>
              <p14:cNvContentPartPr/>
              <p14:nvPr/>
            </p14:nvContentPartPr>
            <p14:xfrm>
              <a:off x="6735720" y="738880"/>
              <a:ext cx="249840" cy="43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17720" y="720880"/>
                <a:ext cx="2854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14:cNvPr>
              <p14:cNvContentPartPr/>
              <p14:nvPr/>
            </p14:nvContentPartPr>
            <p14:xfrm>
              <a:off x="7680720" y="641320"/>
              <a:ext cx="226440" cy="70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62720" y="623320"/>
                <a:ext cx="2620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14:cNvPr>
              <p14:cNvContentPartPr/>
              <p14:nvPr/>
            </p14:nvContentPartPr>
            <p14:xfrm>
              <a:off x="7578840" y="782440"/>
              <a:ext cx="498960" cy="288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61187" y="764800"/>
                <a:ext cx="534626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14:cNvPr>
              <p14:cNvContentPartPr/>
              <p14:nvPr/>
            </p14:nvContentPartPr>
            <p14:xfrm>
              <a:off x="7314600" y="853000"/>
              <a:ext cx="142560" cy="18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96960" y="835000"/>
                <a:ext cx="1782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14:cNvPr>
              <p14:cNvContentPartPr/>
              <p14:nvPr/>
            </p14:nvContentPartPr>
            <p14:xfrm>
              <a:off x="6727080" y="894760"/>
              <a:ext cx="425880" cy="190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09440" y="877120"/>
                <a:ext cx="4615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14:cNvPr>
              <p14:cNvContentPartPr/>
              <p14:nvPr/>
            </p14:nvContentPartPr>
            <p14:xfrm>
              <a:off x="6837240" y="1626280"/>
              <a:ext cx="16488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19600" y="1608280"/>
                <a:ext cx="200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14:cNvPr>
              <p14:cNvContentPartPr/>
              <p14:nvPr/>
            </p14:nvContentPartPr>
            <p14:xfrm>
              <a:off x="6847320" y="1716640"/>
              <a:ext cx="154080" cy="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29680" y="1698640"/>
                <a:ext cx="189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14:cNvPr>
              <p14:cNvContentPartPr/>
              <p14:nvPr/>
            </p14:nvContentPartPr>
            <p14:xfrm>
              <a:off x="6166200" y="1569400"/>
              <a:ext cx="529200" cy="217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48200" y="1551731"/>
                <a:ext cx="564840" cy="253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14:cNvPr>
              <p14:cNvContentPartPr/>
              <p14:nvPr/>
            </p14:nvContentPartPr>
            <p14:xfrm>
              <a:off x="7162680" y="1496320"/>
              <a:ext cx="1168560" cy="228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44680" y="1478320"/>
                <a:ext cx="12042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14:cNvPr>
              <p14:cNvContentPartPr/>
              <p14:nvPr/>
            </p14:nvContentPartPr>
            <p14:xfrm>
              <a:off x="8484600" y="1492000"/>
              <a:ext cx="25812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66600" y="1474360"/>
                <a:ext cx="293760" cy="25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92594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14:cNvPr>
              <p14:cNvContentPartPr/>
              <p14:nvPr/>
            </p14:nvContentPartPr>
            <p14:xfrm>
              <a:off x="589080" y="172600"/>
              <a:ext cx="2174400" cy="45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080" y="154600"/>
                <a:ext cx="22100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14:cNvPr>
              <p14:cNvContentPartPr/>
              <p14:nvPr/>
            </p14:nvContentPartPr>
            <p14:xfrm>
              <a:off x="3250920" y="256120"/>
              <a:ext cx="1107000" cy="46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926" y="238120"/>
                <a:ext cx="1142628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14:cNvPr>
              <p14:cNvContentPartPr/>
              <p14:nvPr/>
            </p14:nvContentPartPr>
            <p14:xfrm>
              <a:off x="4433880" y="466360"/>
              <a:ext cx="270360" cy="334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5880" y="448360"/>
                <a:ext cx="306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14:cNvPr>
              <p14:cNvContentPartPr/>
              <p14:nvPr/>
            </p14:nvContentPartPr>
            <p14:xfrm>
              <a:off x="4786320" y="253600"/>
              <a:ext cx="59760" cy="37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8680" y="235600"/>
                <a:ext cx="95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14:cNvPr>
              <p14:cNvContentPartPr/>
              <p14:nvPr/>
            </p14:nvContentPartPr>
            <p14:xfrm>
              <a:off x="4886760" y="455560"/>
              <a:ext cx="194400" cy="22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8760" y="437920"/>
                <a:ext cx="230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14:cNvPr>
              <p14:cNvContentPartPr/>
              <p14:nvPr/>
            </p14:nvContentPartPr>
            <p14:xfrm>
              <a:off x="5384280" y="452320"/>
              <a:ext cx="387360" cy="408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6640" y="434680"/>
                <a:ext cx="4230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14:cNvPr>
              <p14:cNvContentPartPr/>
              <p14:nvPr/>
            </p14:nvContentPartPr>
            <p14:xfrm>
              <a:off x="5800800" y="477520"/>
              <a:ext cx="18540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3160" y="459880"/>
                <a:ext cx="221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14:cNvPr>
              <p14:cNvContentPartPr/>
              <p14:nvPr/>
            </p14:nvContentPartPr>
            <p14:xfrm>
              <a:off x="5983680" y="539080"/>
              <a:ext cx="298080" cy="12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6040" y="521440"/>
                <a:ext cx="333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14:cNvPr>
              <p14:cNvContentPartPr/>
              <p14:nvPr/>
            </p14:nvContentPartPr>
            <p14:xfrm>
              <a:off x="6299400" y="297520"/>
              <a:ext cx="234720" cy="37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760" y="279520"/>
                <a:ext cx="2703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14:cNvPr>
              <p14:cNvContentPartPr/>
              <p14:nvPr/>
            </p14:nvContentPartPr>
            <p14:xfrm>
              <a:off x="6552840" y="480400"/>
              <a:ext cx="173160" cy="13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4840" y="462400"/>
                <a:ext cx="208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14:cNvPr>
              <p14:cNvContentPartPr/>
              <p14:nvPr/>
            </p14:nvContentPartPr>
            <p14:xfrm>
              <a:off x="6826440" y="264040"/>
              <a:ext cx="27720" cy="314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08440" y="246040"/>
                <a:ext cx="63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14:cNvPr>
              <p14:cNvContentPartPr/>
              <p14:nvPr/>
            </p14:nvContentPartPr>
            <p14:xfrm>
              <a:off x="6927600" y="446560"/>
              <a:ext cx="191160" cy="17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9960" y="428920"/>
                <a:ext cx="2268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14:cNvPr>
              <p14:cNvContentPartPr/>
              <p14:nvPr/>
            </p14:nvContentPartPr>
            <p14:xfrm>
              <a:off x="7265640" y="461680"/>
              <a:ext cx="313560" cy="14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8000" y="444040"/>
                <a:ext cx="349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14:cNvPr>
              <p14:cNvContentPartPr/>
              <p14:nvPr/>
            </p14:nvContentPartPr>
            <p14:xfrm>
              <a:off x="914160" y="3372640"/>
              <a:ext cx="12960" cy="3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6160" y="3355000"/>
                <a:ext cx="48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14:cNvPr>
              <p14:cNvContentPartPr/>
              <p14:nvPr/>
            </p14:nvContentPartPr>
            <p14:xfrm>
              <a:off x="915960" y="3494320"/>
              <a:ext cx="37440" cy="407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960" y="3476680"/>
                <a:ext cx="730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14:cNvPr>
              <p14:cNvContentPartPr/>
              <p14:nvPr/>
            </p14:nvContentPartPr>
            <p14:xfrm>
              <a:off x="2001360" y="3439240"/>
              <a:ext cx="366840" cy="185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3360" y="3421240"/>
                <a:ext cx="402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14:cNvPr>
              <p14:cNvContentPartPr/>
              <p14:nvPr/>
            </p14:nvContentPartPr>
            <p14:xfrm>
              <a:off x="416280" y="1066480"/>
              <a:ext cx="2012760" cy="2235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8280" y="1048480"/>
                <a:ext cx="2048400" cy="22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14:cNvPr>
              <p14:cNvContentPartPr/>
              <p14:nvPr/>
            </p14:nvContentPartPr>
            <p14:xfrm>
              <a:off x="1015680" y="772000"/>
              <a:ext cx="1792800" cy="180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7680" y="754000"/>
                <a:ext cx="1828440" cy="18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14:cNvPr>
              <p14:cNvContentPartPr/>
              <p14:nvPr/>
            </p14:nvContentPartPr>
            <p14:xfrm>
              <a:off x="4429200" y="3126760"/>
              <a:ext cx="326160" cy="14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11560" y="3108760"/>
                <a:ext cx="361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14:cNvPr>
              <p14:cNvContentPartPr/>
              <p14:nvPr/>
            </p14:nvContentPartPr>
            <p14:xfrm>
              <a:off x="3453960" y="968920"/>
              <a:ext cx="1450080" cy="195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5960" y="951280"/>
                <a:ext cx="1485720" cy="19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14:cNvPr>
              <p14:cNvContentPartPr/>
              <p14:nvPr/>
            </p14:nvContentPartPr>
            <p14:xfrm>
              <a:off x="4642680" y="1827160"/>
              <a:ext cx="898920" cy="1068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25040" y="1809520"/>
                <a:ext cx="934560" cy="11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14:cNvPr>
              <p14:cNvContentPartPr/>
              <p14:nvPr/>
            </p14:nvContentPartPr>
            <p14:xfrm>
              <a:off x="5160720" y="2743000"/>
              <a:ext cx="957240" cy="763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43080" y="2725360"/>
                <a:ext cx="99288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14:cNvPr>
              <p14:cNvContentPartPr/>
              <p14:nvPr/>
            </p14:nvContentPartPr>
            <p14:xfrm>
              <a:off x="4571760" y="3382720"/>
              <a:ext cx="367920" cy="472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53760" y="3365080"/>
                <a:ext cx="40356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14:cNvPr>
              <p14:cNvContentPartPr/>
              <p14:nvPr/>
            </p14:nvContentPartPr>
            <p14:xfrm>
              <a:off x="4368720" y="2937400"/>
              <a:ext cx="241200" cy="59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50720" y="2919400"/>
                <a:ext cx="276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14:cNvPr>
              <p14:cNvContentPartPr/>
              <p14:nvPr/>
            </p14:nvContentPartPr>
            <p14:xfrm>
              <a:off x="5211840" y="2336200"/>
              <a:ext cx="230760" cy="90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94200" y="2318200"/>
                <a:ext cx="2664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14:cNvPr>
              <p14:cNvContentPartPr/>
              <p14:nvPr/>
            </p14:nvContentPartPr>
            <p14:xfrm>
              <a:off x="5079720" y="1551760"/>
              <a:ext cx="283680" cy="8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62080" y="1534120"/>
                <a:ext cx="3193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14:cNvPr>
              <p14:cNvContentPartPr/>
              <p14:nvPr/>
            </p14:nvContentPartPr>
            <p14:xfrm>
              <a:off x="5780640" y="994480"/>
              <a:ext cx="336960" cy="23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62640" y="976480"/>
                <a:ext cx="3726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14:cNvPr>
              <p14:cNvContentPartPr/>
              <p14:nvPr/>
            </p14:nvContentPartPr>
            <p14:xfrm>
              <a:off x="5831760" y="816280"/>
              <a:ext cx="233640" cy="77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13760" y="798640"/>
                <a:ext cx="2692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14:cNvPr>
              <p14:cNvContentPartPr/>
              <p14:nvPr/>
            </p14:nvContentPartPr>
            <p14:xfrm>
              <a:off x="6390480" y="1005280"/>
              <a:ext cx="17424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72480" y="987640"/>
                <a:ext cx="209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14:cNvPr>
              <p14:cNvContentPartPr/>
              <p14:nvPr/>
            </p14:nvContentPartPr>
            <p14:xfrm>
              <a:off x="6420720" y="1076560"/>
              <a:ext cx="175320" cy="21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402720" y="105856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14:cNvPr>
              <p14:cNvContentPartPr/>
              <p14:nvPr/>
            </p14:nvContentPartPr>
            <p14:xfrm>
              <a:off x="6735720" y="738880"/>
              <a:ext cx="249840" cy="43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17720" y="720880"/>
                <a:ext cx="2854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14:cNvPr>
              <p14:cNvContentPartPr/>
              <p14:nvPr/>
            </p14:nvContentPartPr>
            <p14:xfrm>
              <a:off x="7680720" y="641320"/>
              <a:ext cx="226440" cy="70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62720" y="623320"/>
                <a:ext cx="2620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14:cNvPr>
              <p14:cNvContentPartPr/>
              <p14:nvPr/>
            </p14:nvContentPartPr>
            <p14:xfrm>
              <a:off x="7578840" y="782440"/>
              <a:ext cx="498960" cy="288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61187" y="764800"/>
                <a:ext cx="534626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14:cNvPr>
              <p14:cNvContentPartPr/>
              <p14:nvPr/>
            </p14:nvContentPartPr>
            <p14:xfrm>
              <a:off x="7314600" y="853000"/>
              <a:ext cx="142560" cy="18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96960" y="835000"/>
                <a:ext cx="1782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14:cNvPr>
              <p14:cNvContentPartPr/>
              <p14:nvPr/>
            </p14:nvContentPartPr>
            <p14:xfrm>
              <a:off x="6727080" y="894760"/>
              <a:ext cx="425880" cy="190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09440" y="877120"/>
                <a:ext cx="4615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14:cNvPr>
              <p14:cNvContentPartPr/>
              <p14:nvPr/>
            </p14:nvContentPartPr>
            <p14:xfrm>
              <a:off x="6837240" y="1626280"/>
              <a:ext cx="16488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19600" y="1608280"/>
                <a:ext cx="200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14:cNvPr>
              <p14:cNvContentPartPr/>
              <p14:nvPr/>
            </p14:nvContentPartPr>
            <p14:xfrm>
              <a:off x="6847320" y="1716640"/>
              <a:ext cx="154080" cy="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29680" y="1698640"/>
                <a:ext cx="189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14:cNvPr>
              <p14:cNvContentPartPr/>
              <p14:nvPr/>
            </p14:nvContentPartPr>
            <p14:xfrm>
              <a:off x="6166200" y="1569400"/>
              <a:ext cx="529200" cy="217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48200" y="1551731"/>
                <a:ext cx="564840" cy="253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14:cNvPr>
              <p14:cNvContentPartPr/>
              <p14:nvPr/>
            </p14:nvContentPartPr>
            <p14:xfrm>
              <a:off x="7162680" y="1496320"/>
              <a:ext cx="1168560" cy="228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44680" y="1478320"/>
                <a:ext cx="12042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14:cNvPr>
              <p14:cNvContentPartPr/>
              <p14:nvPr/>
            </p14:nvContentPartPr>
            <p14:xfrm>
              <a:off x="8484600" y="1492000"/>
              <a:ext cx="25812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66600" y="1474360"/>
                <a:ext cx="2937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14:cNvPr>
              <p14:cNvContentPartPr/>
              <p14:nvPr/>
            </p14:nvContentPartPr>
            <p14:xfrm>
              <a:off x="6827160" y="2133160"/>
              <a:ext cx="1429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09160" y="2115520"/>
                <a:ext cx="178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14:cNvPr>
              <p14:cNvContentPartPr/>
              <p14:nvPr/>
            </p14:nvContentPartPr>
            <p14:xfrm>
              <a:off x="6837240" y="2204080"/>
              <a:ext cx="1414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19600" y="218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14:cNvPr>
              <p14:cNvContentPartPr/>
              <p14:nvPr/>
            </p14:nvContentPartPr>
            <p14:xfrm>
              <a:off x="7182480" y="2051800"/>
              <a:ext cx="550080" cy="155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164840" y="2034160"/>
                <a:ext cx="585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14:cNvPr>
              <p14:cNvContentPartPr/>
              <p14:nvPr/>
            </p14:nvContentPartPr>
            <p14:xfrm>
              <a:off x="6195000" y="2044960"/>
              <a:ext cx="458640" cy="232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77014" y="2027320"/>
                <a:ext cx="494252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14:cNvPr>
              <p14:cNvContentPartPr/>
              <p14:nvPr/>
            </p14:nvContentPartPr>
            <p14:xfrm>
              <a:off x="7855680" y="2029120"/>
              <a:ext cx="160560" cy="20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837680" y="2011120"/>
                <a:ext cx="196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14:cNvPr>
              <p14:cNvContentPartPr/>
              <p14:nvPr/>
            </p14:nvContentPartPr>
            <p14:xfrm>
              <a:off x="8148000" y="190960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130000" y="1891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14:cNvPr>
              <p14:cNvContentPartPr/>
              <p14:nvPr/>
            </p14:nvContentPartPr>
            <p14:xfrm>
              <a:off x="8118840" y="1980880"/>
              <a:ext cx="621360" cy="228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100850" y="1962880"/>
                <a:ext cx="656979" cy="26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613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A78CB89-8666-47CA-8F2F-6E87665B0881}"/>
                  </a:ext>
                </a:extLst>
              </p14:cNvPr>
              <p14:cNvContentPartPr/>
              <p14:nvPr/>
            </p14:nvContentPartPr>
            <p14:xfrm>
              <a:off x="7577760" y="19600"/>
              <a:ext cx="1220400" cy="63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A78CB89-8666-47CA-8F2F-6E87665B08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9760" y="1600"/>
                <a:ext cx="125604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C306FB8-3FEE-4B69-8009-978D6457BCBB}"/>
                  </a:ext>
                </a:extLst>
              </p14:cNvPr>
              <p14:cNvContentPartPr/>
              <p14:nvPr/>
            </p14:nvContentPartPr>
            <p14:xfrm>
              <a:off x="497640" y="345040"/>
              <a:ext cx="18360" cy="264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C306FB8-3FEE-4B69-8009-978D6457BC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640" y="327040"/>
                <a:ext cx="540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5B0066D-9159-47AF-ACF9-3ACC07181273}"/>
                  </a:ext>
                </a:extLst>
              </p14:cNvPr>
              <p14:cNvContentPartPr/>
              <p14:nvPr/>
            </p14:nvContentPartPr>
            <p14:xfrm>
              <a:off x="304320" y="323800"/>
              <a:ext cx="303840" cy="7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5B0066D-9159-47AF-ACF9-3ACC071812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6680" y="305800"/>
                <a:ext cx="3394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550F20D-9A6B-4CBA-8421-1C7B564D0F32}"/>
                  </a:ext>
                </a:extLst>
              </p14:cNvPr>
              <p14:cNvContentPartPr/>
              <p14:nvPr/>
            </p14:nvContentPartPr>
            <p14:xfrm>
              <a:off x="693840" y="417760"/>
              <a:ext cx="138960" cy="163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550F20D-9A6B-4CBA-8421-1C7B564D0F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5840" y="399760"/>
                <a:ext cx="1746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2E83568-FDF6-4959-B80A-7F67AC58B474}"/>
                  </a:ext>
                </a:extLst>
              </p14:cNvPr>
              <p14:cNvContentPartPr/>
              <p14:nvPr/>
            </p14:nvContentPartPr>
            <p14:xfrm>
              <a:off x="881400" y="201040"/>
              <a:ext cx="241560" cy="347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2E83568-FDF6-4959-B80A-7F67AC58B4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3400" y="183400"/>
                <a:ext cx="27720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99C934D-2C6E-4B8F-BB25-9E8D4A79192D}"/>
                  </a:ext>
                </a:extLst>
              </p14:cNvPr>
              <p14:cNvContentPartPr/>
              <p14:nvPr/>
            </p14:nvContentPartPr>
            <p14:xfrm>
              <a:off x="1095600" y="390040"/>
              <a:ext cx="509400" cy="412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99C934D-2C6E-4B8F-BB25-9E8D4A7919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7960" y="372040"/>
                <a:ext cx="54504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03DA28-B165-4EF5-8477-20EC189AEE4F}"/>
                  </a:ext>
                </a:extLst>
              </p14:cNvPr>
              <p14:cNvContentPartPr/>
              <p14:nvPr/>
            </p14:nvContentPartPr>
            <p14:xfrm>
              <a:off x="426360" y="599920"/>
              <a:ext cx="1273680" cy="182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03DA28-B165-4EF5-8477-20EC189AEE4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8720" y="582280"/>
                <a:ext cx="13093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F41AE90-91D3-4D9A-8DD7-48FE6E9D109A}"/>
                  </a:ext>
                </a:extLst>
              </p14:cNvPr>
              <p14:cNvContentPartPr/>
              <p14:nvPr/>
            </p14:nvContentPartPr>
            <p14:xfrm>
              <a:off x="2082360" y="232360"/>
              <a:ext cx="620280" cy="425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F41AE90-91D3-4D9A-8DD7-48FE6E9D1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4360" y="214360"/>
                <a:ext cx="65592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5B3B0EB-5849-4442-9F76-C0C6EC1F5212}"/>
                  </a:ext>
                </a:extLst>
              </p14:cNvPr>
              <p14:cNvContentPartPr/>
              <p14:nvPr/>
            </p14:nvContentPartPr>
            <p14:xfrm>
              <a:off x="389640" y="1064320"/>
              <a:ext cx="2442600" cy="620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5B3B0EB-5849-4442-9F76-C0C6EC1F521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1640" y="1046690"/>
                <a:ext cx="2478240" cy="655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BE56957-0768-4A4F-8D05-8FD42D94D01E}"/>
                  </a:ext>
                </a:extLst>
              </p14:cNvPr>
              <p14:cNvContentPartPr/>
              <p14:nvPr/>
            </p14:nvContentPartPr>
            <p14:xfrm>
              <a:off x="3169200" y="903760"/>
              <a:ext cx="1807200" cy="907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BE56957-0768-4A4F-8D05-8FD42D94D01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51556" y="885760"/>
                <a:ext cx="1842847" cy="9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4E821C9-5FB3-4F6C-B287-449F51D5A2C8}"/>
                  </a:ext>
                </a:extLst>
              </p14:cNvPr>
              <p14:cNvContentPartPr/>
              <p14:nvPr/>
            </p14:nvContentPartPr>
            <p14:xfrm>
              <a:off x="5329560" y="829240"/>
              <a:ext cx="716760" cy="625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4E821C9-5FB3-4F6C-B287-449F51D5A2C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11560" y="811600"/>
                <a:ext cx="75240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D10527-D8F3-40ED-8D65-64B7F7704766}"/>
                  </a:ext>
                </a:extLst>
              </p14:cNvPr>
              <p14:cNvContentPartPr/>
              <p14:nvPr/>
            </p14:nvContentPartPr>
            <p14:xfrm>
              <a:off x="162120" y="1996360"/>
              <a:ext cx="1929960" cy="716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D10527-D8F3-40ED-8D65-64B7F770476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4480" y="1978369"/>
                <a:ext cx="1965600" cy="751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FA5ECB4-A971-444F-886E-3B22120D1F95}"/>
                  </a:ext>
                </a:extLst>
              </p14:cNvPr>
              <p14:cNvContentPartPr/>
              <p14:nvPr/>
            </p14:nvContentPartPr>
            <p14:xfrm>
              <a:off x="3372960" y="2244760"/>
              <a:ext cx="16704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FA5ECB4-A971-444F-886E-3B22120D1F9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4960" y="2226760"/>
                <a:ext cx="202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F9146D2-A313-4762-8E18-5A223F4698F8}"/>
                  </a:ext>
                </a:extLst>
              </p14:cNvPr>
              <p14:cNvContentPartPr/>
              <p14:nvPr/>
            </p14:nvContentPartPr>
            <p14:xfrm>
              <a:off x="2449200" y="2051800"/>
              <a:ext cx="749880" cy="385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F9146D2-A313-4762-8E18-5A223F4698F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31209" y="2034160"/>
                <a:ext cx="785503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6FF5B9D-E587-49AF-ADCD-CCF7BAAD91AA}"/>
                  </a:ext>
                </a:extLst>
              </p14:cNvPr>
              <p14:cNvContentPartPr/>
              <p14:nvPr/>
            </p14:nvContentPartPr>
            <p14:xfrm>
              <a:off x="4288800" y="2326480"/>
              <a:ext cx="8640" cy="439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6FF5B9D-E587-49AF-ADCD-CCF7BAAD91A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71160" y="2308480"/>
                <a:ext cx="442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DB3D148-60B1-44DE-9DD0-F1AEC127E753}"/>
                  </a:ext>
                </a:extLst>
              </p14:cNvPr>
              <p14:cNvContentPartPr/>
              <p14:nvPr/>
            </p14:nvContentPartPr>
            <p14:xfrm>
              <a:off x="4388520" y="1987000"/>
              <a:ext cx="313920" cy="320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DB3D148-60B1-44DE-9DD0-F1AEC127E7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70880" y="1969360"/>
                <a:ext cx="34956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894D125-E46B-4187-8915-86FB0059CF45}"/>
                  </a:ext>
                </a:extLst>
              </p14:cNvPr>
              <p14:cNvContentPartPr/>
              <p14:nvPr/>
            </p14:nvContentPartPr>
            <p14:xfrm>
              <a:off x="3729720" y="2001040"/>
              <a:ext cx="407160" cy="398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894D125-E46B-4187-8915-86FB0059CF4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12080" y="1983400"/>
                <a:ext cx="44280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522609B-7C06-495F-9422-316F134D9C1A}"/>
                  </a:ext>
                </a:extLst>
              </p14:cNvPr>
              <p14:cNvContentPartPr/>
              <p14:nvPr/>
            </p14:nvContentPartPr>
            <p14:xfrm>
              <a:off x="182640" y="2656600"/>
              <a:ext cx="4836600" cy="990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522609B-7C06-495F-9422-316F134D9C1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4640" y="2638600"/>
                <a:ext cx="4872240" cy="10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0E9CBBE-7906-4E1D-8817-1D85B799538A}"/>
                  </a:ext>
                </a:extLst>
              </p14:cNvPr>
              <p14:cNvContentPartPr/>
              <p14:nvPr/>
            </p14:nvContentPartPr>
            <p14:xfrm>
              <a:off x="517800" y="3687640"/>
              <a:ext cx="381960" cy="37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0E9CBBE-7906-4E1D-8817-1D85B799538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0160" y="3670000"/>
                <a:ext cx="41760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D0CB0F9-F875-44FA-891C-DB6429C866B1}"/>
                  </a:ext>
                </a:extLst>
              </p14:cNvPr>
              <p14:cNvContentPartPr/>
              <p14:nvPr/>
            </p14:nvContentPartPr>
            <p14:xfrm>
              <a:off x="1174440" y="3676480"/>
              <a:ext cx="1599120" cy="673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D0CB0F9-F875-44FA-891C-DB6429C866B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56800" y="3658840"/>
                <a:ext cx="163476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F4BDACA-D6B3-473F-A9CD-17C6F7F34576}"/>
                  </a:ext>
                </a:extLst>
              </p14:cNvPr>
              <p14:cNvContentPartPr/>
              <p14:nvPr/>
            </p14:nvContentPartPr>
            <p14:xfrm>
              <a:off x="3321120" y="3709960"/>
              <a:ext cx="813960" cy="433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F4BDACA-D6B3-473F-A9CD-17C6F7F3457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03120" y="3691960"/>
                <a:ext cx="84960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0B7ED0F-B1C7-4501-BFFA-2B7DE2E83522}"/>
                  </a:ext>
                </a:extLst>
              </p14:cNvPr>
              <p14:cNvContentPartPr/>
              <p14:nvPr/>
            </p14:nvContentPartPr>
            <p14:xfrm>
              <a:off x="4438560" y="3625720"/>
              <a:ext cx="255240" cy="4089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0B7ED0F-B1C7-4501-BFFA-2B7DE2E8352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20920" y="3608080"/>
                <a:ext cx="29088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D2289E2-0500-421B-A4DF-53E1FB599B71}"/>
                  </a:ext>
                </a:extLst>
              </p14:cNvPr>
              <p14:cNvContentPartPr/>
              <p14:nvPr/>
            </p14:nvContentPartPr>
            <p14:xfrm>
              <a:off x="4836000" y="3464080"/>
              <a:ext cx="716760" cy="559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D2289E2-0500-421B-A4DF-53E1FB599B7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18000" y="3446429"/>
                <a:ext cx="752400" cy="594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CDBD60F-AEE8-439D-82C1-B32800E36408}"/>
                  </a:ext>
                </a:extLst>
              </p14:cNvPr>
              <p14:cNvContentPartPr/>
              <p14:nvPr/>
            </p14:nvContentPartPr>
            <p14:xfrm>
              <a:off x="5811240" y="3780880"/>
              <a:ext cx="599760" cy="201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CDBD60F-AEE8-439D-82C1-B32800E3640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93600" y="3763240"/>
                <a:ext cx="6354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DCC1C51-3B48-4566-ACB4-33CC7EF9A40A}"/>
                  </a:ext>
                </a:extLst>
              </p14:cNvPr>
              <p14:cNvContentPartPr/>
              <p14:nvPr/>
            </p14:nvContentPartPr>
            <p14:xfrm>
              <a:off x="6835080" y="3809680"/>
              <a:ext cx="223920" cy="215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DCC1C51-3B48-4566-ACB4-33CC7EF9A40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17440" y="3792040"/>
                <a:ext cx="2595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0E4CBF8-F7AE-43BE-AF65-EB27E53EF654}"/>
                  </a:ext>
                </a:extLst>
              </p14:cNvPr>
              <p14:cNvContentPartPr/>
              <p14:nvPr/>
            </p14:nvContentPartPr>
            <p14:xfrm>
              <a:off x="7191120" y="3555520"/>
              <a:ext cx="936720" cy="4770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0E4CBF8-F7AE-43BE-AF65-EB27E53EF65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173480" y="3537880"/>
                <a:ext cx="97236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AA4772-4625-4EE6-B13A-B99C631E65D7}"/>
                  </a:ext>
                </a:extLst>
              </p14:cNvPr>
              <p14:cNvContentPartPr/>
              <p14:nvPr/>
            </p14:nvContentPartPr>
            <p14:xfrm>
              <a:off x="558840" y="4368400"/>
              <a:ext cx="395280" cy="420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AA4772-4625-4EE6-B13A-B99C631E65D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0824" y="4350760"/>
                <a:ext cx="430952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E91D0DD-A62E-4691-B500-8E3F137E3B72}"/>
                  </a:ext>
                </a:extLst>
              </p14:cNvPr>
              <p14:cNvContentPartPr/>
              <p14:nvPr/>
            </p14:nvContentPartPr>
            <p14:xfrm>
              <a:off x="1177680" y="4296040"/>
              <a:ext cx="1633680" cy="783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E91D0DD-A62E-4691-B500-8E3F137E3B7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60040" y="4278400"/>
                <a:ext cx="1669320" cy="8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0765513-AFB4-429B-8CF5-5338FC281C7F}"/>
                  </a:ext>
                </a:extLst>
              </p14:cNvPr>
              <p14:cNvContentPartPr/>
              <p14:nvPr/>
            </p14:nvContentPartPr>
            <p14:xfrm>
              <a:off x="4328040" y="4256440"/>
              <a:ext cx="1162800" cy="577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0765513-AFB4-429B-8CF5-5338FC281C7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310040" y="4238440"/>
                <a:ext cx="1198440" cy="6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F4E788A-2AC1-4C58-9FEC-736351D654C5}"/>
                  </a:ext>
                </a:extLst>
              </p14:cNvPr>
              <p14:cNvContentPartPr/>
              <p14:nvPr/>
            </p14:nvContentPartPr>
            <p14:xfrm>
              <a:off x="3212400" y="4426000"/>
              <a:ext cx="827640" cy="429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F4E788A-2AC1-4C58-9FEC-736351D654C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94392" y="4408360"/>
                <a:ext cx="863296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3A46C5F-BAEA-4498-8118-B9CD4A70A07F}"/>
                  </a:ext>
                </a:extLst>
              </p14:cNvPr>
              <p14:cNvContentPartPr/>
              <p14:nvPr/>
            </p14:nvContentPartPr>
            <p14:xfrm>
              <a:off x="5925720" y="4396840"/>
              <a:ext cx="595440" cy="442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3A46C5F-BAEA-4498-8118-B9CD4A70A07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907731" y="4379200"/>
                <a:ext cx="631058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05FC180-77E8-43F8-A3DF-90E985C5393B}"/>
                  </a:ext>
                </a:extLst>
              </p14:cNvPr>
              <p14:cNvContentPartPr/>
              <p14:nvPr/>
            </p14:nvContentPartPr>
            <p14:xfrm>
              <a:off x="6643920" y="4663600"/>
              <a:ext cx="621360" cy="128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05FC180-77E8-43F8-A3DF-90E985C5393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625920" y="4645600"/>
                <a:ext cx="6570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245886E-AE65-4E07-9630-9AC239C93822}"/>
                  </a:ext>
                </a:extLst>
              </p14:cNvPr>
              <p14:cNvContentPartPr/>
              <p14:nvPr/>
            </p14:nvContentPartPr>
            <p14:xfrm>
              <a:off x="5577600" y="3941800"/>
              <a:ext cx="11160" cy="27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245886E-AE65-4E07-9630-9AC239C9382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59600" y="3924160"/>
                <a:ext cx="468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979E8AE-A18E-423B-BE30-D9C67F9CB966}"/>
                  </a:ext>
                </a:extLst>
              </p14:cNvPr>
              <p14:cNvContentPartPr/>
              <p14:nvPr/>
            </p14:nvContentPartPr>
            <p14:xfrm>
              <a:off x="5657520" y="3833440"/>
              <a:ext cx="21960" cy="72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979E8AE-A18E-423B-BE30-D9C67F9CB96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39880" y="3815440"/>
                <a:ext cx="576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199A45E-78BA-470A-B1B0-F2A9C4BDD636}"/>
                  </a:ext>
                </a:extLst>
              </p14:cNvPr>
              <p14:cNvContentPartPr/>
              <p14:nvPr/>
            </p14:nvContentPartPr>
            <p14:xfrm>
              <a:off x="5628000" y="4686640"/>
              <a:ext cx="5040" cy="75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199A45E-78BA-470A-B1B0-F2A9C4BDD63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610360" y="4668640"/>
                <a:ext cx="406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030BE84-86B2-4139-BAD7-7CD4E26B6AA6}"/>
                  </a:ext>
                </a:extLst>
              </p14:cNvPr>
              <p14:cNvContentPartPr/>
              <p14:nvPr/>
            </p14:nvContentPartPr>
            <p14:xfrm>
              <a:off x="5667600" y="4500520"/>
              <a:ext cx="21960" cy="30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030BE84-86B2-4139-BAD7-7CD4E26B6AA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49600" y="4482880"/>
                <a:ext cx="576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83277E7-30A0-40DB-8DA7-79A966881279}"/>
                  </a:ext>
                </a:extLst>
              </p14:cNvPr>
              <p14:cNvContentPartPr/>
              <p14:nvPr/>
            </p14:nvContentPartPr>
            <p14:xfrm>
              <a:off x="7579200" y="4287040"/>
              <a:ext cx="315360" cy="527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83277E7-30A0-40DB-8DA7-79A96688127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61560" y="4269400"/>
                <a:ext cx="351000" cy="56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38953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14:cNvPr>
              <p14:cNvContentPartPr/>
              <p14:nvPr/>
            </p14:nvContentPartPr>
            <p14:xfrm>
              <a:off x="589080" y="172600"/>
              <a:ext cx="2174400" cy="45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080" y="154600"/>
                <a:ext cx="22100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14:cNvPr>
              <p14:cNvContentPartPr/>
              <p14:nvPr/>
            </p14:nvContentPartPr>
            <p14:xfrm>
              <a:off x="3250920" y="256120"/>
              <a:ext cx="1107000" cy="46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926" y="238120"/>
                <a:ext cx="1142628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14:cNvPr>
              <p14:cNvContentPartPr/>
              <p14:nvPr/>
            </p14:nvContentPartPr>
            <p14:xfrm>
              <a:off x="4433880" y="466360"/>
              <a:ext cx="270360" cy="334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5880" y="448360"/>
                <a:ext cx="306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14:cNvPr>
              <p14:cNvContentPartPr/>
              <p14:nvPr/>
            </p14:nvContentPartPr>
            <p14:xfrm>
              <a:off x="4786320" y="253600"/>
              <a:ext cx="59760" cy="37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8680" y="235600"/>
                <a:ext cx="95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14:cNvPr>
              <p14:cNvContentPartPr/>
              <p14:nvPr/>
            </p14:nvContentPartPr>
            <p14:xfrm>
              <a:off x="4886760" y="455560"/>
              <a:ext cx="194400" cy="22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8760" y="437920"/>
                <a:ext cx="230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14:cNvPr>
              <p14:cNvContentPartPr/>
              <p14:nvPr/>
            </p14:nvContentPartPr>
            <p14:xfrm>
              <a:off x="5384280" y="452320"/>
              <a:ext cx="387360" cy="408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6640" y="434680"/>
                <a:ext cx="4230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14:cNvPr>
              <p14:cNvContentPartPr/>
              <p14:nvPr/>
            </p14:nvContentPartPr>
            <p14:xfrm>
              <a:off x="5800800" y="477520"/>
              <a:ext cx="18540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3160" y="459880"/>
                <a:ext cx="221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14:cNvPr>
              <p14:cNvContentPartPr/>
              <p14:nvPr/>
            </p14:nvContentPartPr>
            <p14:xfrm>
              <a:off x="5983680" y="539080"/>
              <a:ext cx="298080" cy="12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6040" y="521440"/>
                <a:ext cx="333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14:cNvPr>
              <p14:cNvContentPartPr/>
              <p14:nvPr/>
            </p14:nvContentPartPr>
            <p14:xfrm>
              <a:off x="6299400" y="297520"/>
              <a:ext cx="234720" cy="37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760" y="279520"/>
                <a:ext cx="2703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14:cNvPr>
              <p14:cNvContentPartPr/>
              <p14:nvPr/>
            </p14:nvContentPartPr>
            <p14:xfrm>
              <a:off x="6552840" y="480400"/>
              <a:ext cx="173160" cy="13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4840" y="462400"/>
                <a:ext cx="208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14:cNvPr>
              <p14:cNvContentPartPr/>
              <p14:nvPr/>
            </p14:nvContentPartPr>
            <p14:xfrm>
              <a:off x="6826440" y="264040"/>
              <a:ext cx="27720" cy="314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08440" y="246040"/>
                <a:ext cx="63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14:cNvPr>
              <p14:cNvContentPartPr/>
              <p14:nvPr/>
            </p14:nvContentPartPr>
            <p14:xfrm>
              <a:off x="6927600" y="446560"/>
              <a:ext cx="191160" cy="17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9960" y="428920"/>
                <a:ext cx="2268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14:cNvPr>
              <p14:cNvContentPartPr/>
              <p14:nvPr/>
            </p14:nvContentPartPr>
            <p14:xfrm>
              <a:off x="7265640" y="461680"/>
              <a:ext cx="313560" cy="14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8000" y="444040"/>
                <a:ext cx="349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14:cNvPr>
              <p14:cNvContentPartPr/>
              <p14:nvPr/>
            </p14:nvContentPartPr>
            <p14:xfrm>
              <a:off x="914160" y="3372640"/>
              <a:ext cx="12960" cy="3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6160" y="3355000"/>
                <a:ext cx="48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14:cNvPr>
              <p14:cNvContentPartPr/>
              <p14:nvPr/>
            </p14:nvContentPartPr>
            <p14:xfrm>
              <a:off x="915960" y="3494320"/>
              <a:ext cx="37440" cy="407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960" y="3476680"/>
                <a:ext cx="730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14:cNvPr>
              <p14:cNvContentPartPr/>
              <p14:nvPr/>
            </p14:nvContentPartPr>
            <p14:xfrm>
              <a:off x="2001360" y="3439240"/>
              <a:ext cx="366840" cy="185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3360" y="3421240"/>
                <a:ext cx="402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14:cNvPr>
              <p14:cNvContentPartPr/>
              <p14:nvPr/>
            </p14:nvContentPartPr>
            <p14:xfrm>
              <a:off x="416280" y="1066480"/>
              <a:ext cx="2012760" cy="2235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8280" y="1048480"/>
                <a:ext cx="2048400" cy="22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14:cNvPr>
              <p14:cNvContentPartPr/>
              <p14:nvPr/>
            </p14:nvContentPartPr>
            <p14:xfrm>
              <a:off x="1015680" y="772000"/>
              <a:ext cx="1792800" cy="180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7680" y="754000"/>
                <a:ext cx="1828440" cy="18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14:cNvPr>
              <p14:cNvContentPartPr/>
              <p14:nvPr/>
            </p14:nvContentPartPr>
            <p14:xfrm>
              <a:off x="4429200" y="3126760"/>
              <a:ext cx="326160" cy="14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11560" y="3108760"/>
                <a:ext cx="361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14:cNvPr>
              <p14:cNvContentPartPr/>
              <p14:nvPr/>
            </p14:nvContentPartPr>
            <p14:xfrm>
              <a:off x="3453960" y="968920"/>
              <a:ext cx="1450080" cy="195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5960" y="951280"/>
                <a:ext cx="1485720" cy="19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14:cNvPr>
              <p14:cNvContentPartPr/>
              <p14:nvPr/>
            </p14:nvContentPartPr>
            <p14:xfrm>
              <a:off x="4642680" y="1827160"/>
              <a:ext cx="898920" cy="1068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25040" y="1809520"/>
                <a:ext cx="934560" cy="11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14:cNvPr>
              <p14:cNvContentPartPr/>
              <p14:nvPr/>
            </p14:nvContentPartPr>
            <p14:xfrm>
              <a:off x="5160720" y="2743000"/>
              <a:ext cx="957240" cy="763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43080" y="2725360"/>
                <a:ext cx="99288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14:cNvPr>
              <p14:cNvContentPartPr/>
              <p14:nvPr/>
            </p14:nvContentPartPr>
            <p14:xfrm>
              <a:off x="4571760" y="3382720"/>
              <a:ext cx="367920" cy="472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53760" y="3365080"/>
                <a:ext cx="40356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14:cNvPr>
              <p14:cNvContentPartPr/>
              <p14:nvPr/>
            </p14:nvContentPartPr>
            <p14:xfrm>
              <a:off x="4368720" y="2937400"/>
              <a:ext cx="241200" cy="59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50720" y="2919400"/>
                <a:ext cx="276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14:cNvPr>
              <p14:cNvContentPartPr/>
              <p14:nvPr/>
            </p14:nvContentPartPr>
            <p14:xfrm>
              <a:off x="5211840" y="2336200"/>
              <a:ext cx="230760" cy="90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94200" y="2318200"/>
                <a:ext cx="2664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14:cNvPr>
              <p14:cNvContentPartPr/>
              <p14:nvPr/>
            </p14:nvContentPartPr>
            <p14:xfrm>
              <a:off x="5079720" y="1551760"/>
              <a:ext cx="283680" cy="8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62080" y="1534120"/>
                <a:ext cx="3193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14:cNvPr>
              <p14:cNvContentPartPr/>
              <p14:nvPr/>
            </p14:nvContentPartPr>
            <p14:xfrm>
              <a:off x="5780640" y="994480"/>
              <a:ext cx="336960" cy="23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62640" y="976480"/>
                <a:ext cx="3726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14:cNvPr>
              <p14:cNvContentPartPr/>
              <p14:nvPr/>
            </p14:nvContentPartPr>
            <p14:xfrm>
              <a:off x="5831760" y="816280"/>
              <a:ext cx="233640" cy="77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13760" y="798640"/>
                <a:ext cx="2692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14:cNvPr>
              <p14:cNvContentPartPr/>
              <p14:nvPr/>
            </p14:nvContentPartPr>
            <p14:xfrm>
              <a:off x="6390480" y="1005280"/>
              <a:ext cx="17424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72480" y="987640"/>
                <a:ext cx="209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14:cNvPr>
              <p14:cNvContentPartPr/>
              <p14:nvPr/>
            </p14:nvContentPartPr>
            <p14:xfrm>
              <a:off x="6420720" y="1076560"/>
              <a:ext cx="175320" cy="21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402720" y="105856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14:cNvPr>
              <p14:cNvContentPartPr/>
              <p14:nvPr/>
            </p14:nvContentPartPr>
            <p14:xfrm>
              <a:off x="6735720" y="738880"/>
              <a:ext cx="249840" cy="43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17720" y="720880"/>
                <a:ext cx="2854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14:cNvPr>
              <p14:cNvContentPartPr/>
              <p14:nvPr/>
            </p14:nvContentPartPr>
            <p14:xfrm>
              <a:off x="7680720" y="641320"/>
              <a:ext cx="226440" cy="70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62720" y="623320"/>
                <a:ext cx="2620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14:cNvPr>
              <p14:cNvContentPartPr/>
              <p14:nvPr/>
            </p14:nvContentPartPr>
            <p14:xfrm>
              <a:off x="7578840" y="782440"/>
              <a:ext cx="498960" cy="288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61187" y="764800"/>
                <a:ext cx="534626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14:cNvPr>
              <p14:cNvContentPartPr/>
              <p14:nvPr/>
            </p14:nvContentPartPr>
            <p14:xfrm>
              <a:off x="7314600" y="853000"/>
              <a:ext cx="142560" cy="18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96960" y="835000"/>
                <a:ext cx="1782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14:cNvPr>
              <p14:cNvContentPartPr/>
              <p14:nvPr/>
            </p14:nvContentPartPr>
            <p14:xfrm>
              <a:off x="6727080" y="894760"/>
              <a:ext cx="425880" cy="190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09440" y="877120"/>
                <a:ext cx="4615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14:cNvPr>
              <p14:cNvContentPartPr/>
              <p14:nvPr/>
            </p14:nvContentPartPr>
            <p14:xfrm>
              <a:off x="6837240" y="1626280"/>
              <a:ext cx="16488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19600" y="1608280"/>
                <a:ext cx="200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14:cNvPr>
              <p14:cNvContentPartPr/>
              <p14:nvPr/>
            </p14:nvContentPartPr>
            <p14:xfrm>
              <a:off x="6847320" y="1716640"/>
              <a:ext cx="154080" cy="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29680" y="1698640"/>
                <a:ext cx="189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14:cNvPr>
              <p14:cNvContentPartPr/>
              <p14:nvPr/>
            </p14:nvContentPartPr>
            <p14:xfrm>
              <a:off x="6166200" y="1569400"/>
              <a:ext cx="529200" cy="217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48200" y="1551731"/>
                <a:ext cx="564840" cy="253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14:cNvPr>
              <p14:cNvContentPartPr/>
              <p14:nvPr/>
            </p14:nvContentPartPr>
            <p14:xfrm>
              <a:off x="7162680" y="1496320"/>
              <a:ext cx="1168560" cy="228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44680" y="1478320"/>
                <a:ext cx="12042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14:cNvPr>
              <p14:cNvContentPartPr/>
              <p14:nvPr/>
            </p14:nvContentPartPr>
            <p14:xfrm>
              <a:off x="8484600" y="1492000"/>
              <a:ext cx="25812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66600" y="1474360"/>
                <a:ext cx="2937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14:cNvPr>
              <p14:cNvContentPartPr/>
              <p14:nvPr/>
            </p14:nvContentPartPr>
            <p14:xfrm>
              <a:off x="6827160" y="2133160"/>
              <a:ext cx="1429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09160" y="2115520"/>
                <a:ext cx="178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14:cNvPr>
              <p14:cNvContentPartPr/>
              <p14:nvPr/>
            </p14:nvContentPartPr>
            <p14:xfrm>
              <a:off x="6837240" y="2204080"/>
              <a:ext cx="1414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19600" y="218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14:cNvPr>
              <p14:cNvContentPartPr/>
              <p14:nvPr/>
            </p14:nvContentPartPr>
            <p14:xfrm>
              <a:off x="7182480" y="2051800"/>
              <a:ext cx="550080" cy="155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164840" y="2034160"/>
                <a:ext cx="585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14:cNvPr>
              <p14:cNvContentPartPr/>
              <p14:nvPr/>
            </p14:nvContentPartPr>
            <p14:xfrm>
              <a:off x="6195000" y="2044960"/>
              <a:ext cx="458640" cy="232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77014" y="2027320"/>
                <a:ext cx="494252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14:cNvPr>
              <p14:cNvContentPartPr/>
              <p14:nvPr/>
            </p14:nvContentPartPr>
            <p14:xfrm>
              <a:off x="7855680" y="2029120"/>
              <a:ext cx="160560" cy="20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837680" y="2011120"/>
                <a:ext cx="196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14:cNvPr>
              <p14:cNvContentPartPr/>
              <p14:nvPr/>
            </p14:nvContentPartPr>
            <p14:xfrm>
              <a:off x="8148000" y="190960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130000" y="1891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14:cNvPr>
              <p14:cNvContentPartPr/>
              <p14:nvPr/>
            </p14:nvContentPartPr>
            <p14:xfrm>
              <a:off x="8118840" y="1980880"/>
              <a:ext cx="621360" cy="228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100850" y="1962880"/>
                <a:ext cx="656979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14:cNvPr>
              <p14:cNvContentPartPr/>
              <p14:nvPr/>
            </p14:nvContentPartPr>
            <p14:xfrm>
              <a:off x="6333240" y="2742640"/>
              <a:ext cx="189360" cy="225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315600" y="2725000"/>
                <a:ext cx="225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14:cNvPr>
              <p14:cNvContentPartPr/>
              <p14:nvPr/>
            </p14:nvContentPartPr>
            <p14:xfrm>
              <a:off x="6621240" y="2701600"/>
              <a:ext cx="307800" cy="278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603240" y="2683960"/>
                <a:ext cx="3434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14:cNvPr>
              <p14:cNvContentPartPr/>
              <p14:nvPr/>
            </p14:nvContentPartPr>
            <p14:xfrm>
              <a:off x="7142160" y="2824000"/>
              <a:ext cx="17172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24520" y="280636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14:cNvPr>
              <p14:cNvContentPartPr/>
              <p14:nvPr/>
            </p14:nvContentPartPr>
            <p14:xfrm>
              <a:off x="7152240" y="2906440"/>
              <a:ext cx="168120" cy="9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134240" y="2888440"/>
                <a:ext cx="2037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14:cNvPr>
              <p14:cNvContentPartPr/>
              <p14:nvPr/>
            </p14:nvContentPartPr>
            <p14:xfrm>
              <a:off x="7497840" y="2740120"/>
              <a:ext cx="477720" cy="206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479840" y="2722120"/>
                <a:ext cx="5133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14:cNvPr>
              <p14:cNvContentPartPr/>
              <p14:nvPr/>
            </p14:nvContentPartPr>
            <p14:xfrm>
              <a:off x="8168160" y="2650840"/>
              <a:ext cx="325080" cy="287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150500" y="2633200"/>
                <a:ext cx="360760" cy="32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592939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14:cNvPr>
              <p14:cNvContentPartPr/>
              <p14:nvPr/>
            </p14:nvContentPartPr>
            <p14:xfrm>
              <a:off x="589080" y="172600"/>
              <a:ext cx="2174400" cy="45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080" y="154600"/>
                <a:ext cx="22100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14:cNvPr>
              <p14:cNvContentPartPr/>
              <p14:nvPr/>
            </p14:nvContentPartPr>
            <p14:xfrm>
              <a:off x="3250920" y="256120"/>
              <a:ext cx="1107000" cy="46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926" y="238120"/>
                <a:ext cx="1142628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14:cNvPr>
              <p14:cNvContentPartPr/>
              <p14:nvPr/>
            </p14:nvContentPartPr>
            <p14:xfrm>
              <a:off x="4433880" y="466360"/>
              <a:ext cx="270360" cy="334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5880" y="448360"/>
                <a:ext cx="306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14:cNvPr>
              <p14:cNvContentPartPr/>
              <p14:nvPr/>
            </p14:nvContentPartPr>
            <p14:xfrm>
              <a:off x="4786320" y="253600"/>
              <a:ext cx="59760" cy="37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8680" y="235600"/>
                <a:ext cx="95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14:cNvPr>
              <p14:cNvContentPartPr/>
              <p14:nvPr/>
            </p14:nvContentPartPr>
            <p14:xfrm>
              <a:off x="4886760" y="455560"/>
              <a:ext cx="194400" cy="22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8760" y="437920"/>
                <a:ext cx="230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14:cNvPr>
              <p14:cNvContentPartPr/>
              <p14:nvPr/>
            </p14:nvContentPartPr>
            <p14:xfrm>
              <a:off x="5384280" y="452320"/>
              <a:ext cx="387360" cy="408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6640" y="434680"/>
                <a:ext cx="4230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14:cNvPr>
              <p14:cNvContentPartPr/>
              <p14:nvPr/>
            </p14:nvContentPartPr>
            <p14:xfrm>
              <a:off x="5800800" y="477520"/>
              <a:ext cx="18540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3160" y="459880"/>
                <a:ext cx="221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14:cNvPr>
              <p14:cNvContentPartPr/>
              <p14:nvPr/>
            </p14:nvContentPartPr>
            <p14:xfrm>
              <a:off x="5983680" y="539080"/>
              <a:ext cx="298080" cy="12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6040" y="521440"/>
                <a:ext cx="333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14:cNvPr>
              <p14:cNvContentPartPr/>
              <p14:nvPr/>
            </p14:nvContentPartPr>
            <p14:xfrm>
              <a:off x="6299400" y="297520"/>
              <a:ext cx="234720" cy="37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760" y="279520"/>
                <a:ext cx="2703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14:cNvPr>
              <p14:cNvContentPartPr/>
              <p14:nvPr/>
            </p14:nvContentPartPr>
            <p14:xfrm>
              <a:off x="6552840" y="480400"/>
              <a:ext cx="173160" cy="13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4840" y="462400"/>
                <a:ext cx="208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14:cNvPr>
              <p14:cNvContentPartPr/>
              <p14:nvPr/>
            </p14:nvContentPartPr>
            <p14:xfrm>
              <a:off x="6826440" y="264040"/>
              <a:ext cx="27720" cy="314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08440" y="246040"/>
                <a:ext cx="63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14:cNvPr>
              <p14:cNvContentPartPr/>
              <p14:nvPr/>
            </p14:nvContentPartPr>
            <p14:xfrm>
              <a:off x="6927600" y="446560"/>
              <a:ext cx="191160" cy="17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9960" y="428920"/>
                <a:ext cx="2268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14:cNvPr>
              <p14:cNvContentPartPr/>
              <p14:nvPr/>
            </p14:nvContentPartPr>
            <p14:xfrm>
              <a:off x="7265640" y="461680"/>
              <a:ext cx="313560" cy="14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8000" y="444040"/>
                <a:ext cx="349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14:cNvPr>
              <p14:cNvContentPartPr/>
              <p14:nvPr/>
            </p14:nvContentPartPr>
            <p14:xfrm>
              <a:off x="914160" y="3372640"/>
              <a:ext cx="12960" cy="3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6160" y="3355000"/>
                <a:ext cx="48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14:cNvPr>
              <p14:cNvContentPartPr/>
              <p14:nvPr/>
            </p14:nvContentPartPr>
            <p14:xfrm>
              <a:off x="915960" y="3494320"/>
              <a:ext cx="37440" cy="407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960" y="3476680"/>
                <a:ext cx="730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14:cNvPr>
              <p14:cNvContentPartPr/>
              <p14:nvPr/>
            </p14:nvContentPartPr>
            <p14:xfrm>
              <a:off x="2001360" y="3439240"/>
              <a:ext cx="366840" cy="185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3360" y="3421240"/>
                <a:ext cx="402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14:cNvPr>
              <p14:cNvContentPartPr/>
              <p14:nvPr/>
            </p14:nvContentPartPr>
            <p14:xfrm>
              <a:off x="416280" y="1066480"/>
              <a:ext cx="2012760" cy="2235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8280" y="1048480"/>
                <a:ext cx="2048400" cy="22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14:cNvPr>
              <p14:cNvContentPartPr/>
              <p14:nvPr/>
            </p14:nvContentPartPr>
            <p14:xfrm>
              <a:off x="1015680" y="772000"/>
              <a:ext cx="1792800" cy="180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7680" y="754000"/>
                <a:ext cx="1828440" cy="18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14:cNvPr>
              <p14:cNvContentPartPr/>
              <p14:nvPr/>
            </p14:nvContentPartPr>
            <p14:xfrm>
              <a:off x="4429200" y="3126760"/>
              <a:ext cx="326160" cy="14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11560" y="3108760"/>
                <a:ext cx="361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14:cNvPr>
              <p14:cNvContentPartPr/>
              <p14:nvPr/>
            </p14:nvContentPartPr>
            <p14:xfrm>
              <a:off x="3453960" y="968920"/>
              <a:ext cx="1450080" cy="195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5960" y="951280"/>
                <a:ext cx="1485720" cy="19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14:cNvPr>
              <p14:cNvContentPartPr/>
              <p14:nvPr/>
            </p14:nvContentPartPr>
            <p14:xfrm>
              <a:off x="4642680" y="1827160"/>
              <a:ext cx="898920" cy="1068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25040" y="1809520"/>
                <a:ext cx="934560" cy="11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14:cNvPr>
              <p14:cNvContentPartPr/>
              <p14:nvPr/>
            </p14:nvContentPartPr>
            <p14:xfrm>
              <a:off x="5160720" y="2743000"/>
              <a:ext cx="957240" cy="763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43080" y="2725360"/>
                <a:ext cx="99288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14:cNvPr>
              <p14:cNvContentPartPr/>
              <p14:nvPr/>
            </p14:nvContentPartPr>
            <p14:xfrm>
              <a:off x="4571760" y="3382720"/>
              <a:ext cx="367920" cy="472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53760" y="3365080"/>
                <a:ext cx="40356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14:cNvPr>
              <p14:cNvContentPartPr/>
              <p14:nvPr/>
            </p14:nvContentPartPr>
            <p14:xfrm>
              <a:off x="4368720" y="2937400"/>
              <a:ext cx="241200" cy="59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50720" y="2919400"/>
                <a:ext cx="276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14:cNvPr>
              <p14:cNvContentPartPr/>
              <p14:nvPr/>
            </p14:nvContentPartPr>
            <p14:xfrm>
              <a:off x="5211840" y="2336200"/>
              <a:ext cx="230760" cy="90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94200" y="2318200"/>
                <a:ext cx="2664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14:cNvPr>
              <p14:cNvContentPartPr/>
              <p14:nvPr/>
            </p14:nvContentPartPr>
            <p14:xfrm>
              <a:off x="5079720" y="1551760"/>
              <a:ext cx="283680" cy="8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62080" y="1534120"/>
                <a:ext cx="3193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14:cNvPr>
              <p14:cNvContentPartPr/>
              <p14:nvPr/>
            </p14:nvContentPartPr>
            <p14:xfrm>
              <a:off x="5780640" y="994480"/>
              <a:ext cx="336960" cy="23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62640" y="976480"/>
                <a:ext cx="3726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14:cNvPr>
              <p14:cNvContentPartPr/>
              <p14:nvPr/>
            </p14:nvContentPartPr>
            <p14:xfrm>
              <a:off x="5831760" y="816280"/>
              <a:ext cx="233640" cy="77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13760" y="798640"/>
                <a:ext cx="2692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14:cNvPr>
              <p14:cNvContentPartPr/>
              <p14:nvPr/>
            </p14:nvContentPartPr>
            <p14:xfrm>
              <a:off x="6390480" y="1005280"/>
              <a:ext cx="17424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72480" y="987640"/>
                <a:ext cx="209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14:cNvPr>
              <p14:cNvContentPartPr/>
              <p14:nvPr/>
            </p14:nvContentPartPr>
            <p14:xfrm>
              <a:off x="6420720" y="1076560"/>
              <a:ext cx="175320" cy="21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402720" y="105856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14:cNvPr>
              <p14:cNvContentPartPr/>
              <p14:nvPr/>
            </p14:nvContentPartPr>
            <p14:xfrm>
              <a:off x="6735720" y="738880"/>
              <a:ext cx="249840" cy="43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17720" y="720880"/>
                <a:ext cx="2854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14:cNvPr>
              <p14:cNvContentPartPr/>
              <p14:nvPr/>
            </p14:nvContentPartPr>
            <p14:xfrm>
              <a:off x="7680720" y="641320"/>
              <a:ext cx="226440" cy="70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62720" y="623320"/>
                <a:ext cx="2620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14:cNvPr>
              <p14:cNvContentPartPr/>
              <p14:nvPr/>
            </p14:nvContentPartPr>
            <p14:xfrm>
              <a:off x="7578840" y="782440"/>
              <a:ext cx="498960" cy="288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61187" y="764800"/>
                <a:ext cx="534626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14:cNvPr>
              <p14:cNvContentPartPr/>
              <p14:nvPr/>
            </p14:nvContentPartPr>
            <p14:xfrm>
              <a:off x="7314600" y="853000"/>
              <a:ext cx="142560" cy="18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96960" y="835000"/>
                <a:ext cx="1782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14:cNvPr>
              <p14:cNvContentPartPr/>
              <p14:nvPr/>
            </p14:nvContentPartPr>
            <p14:xfrm>
              <a:off x="6727080" y="894760"/>
              <a:ext cx="425880" cy="190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09440" y="877120"/>
                <a:ext cx="4615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14:cNvPr>
              <p14:cNvContentPartPr/>
              <p14:nvPr/>
            </p14:nvContentPartPr>
            <p14:xfrm>
              <a:off x="6837240" y="1626280"/>
              <a:ext cx="16488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19600" y="1608280"/>
                <a:ext cx="200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14:cNvPr>
              <p14:cNvContentPartPr/>
              <p14:nvPr/>
            </p14:nvContentPartPr>
            <p14:xfrm>
              <a:off x="6847320" y="1716640"/>
              <a:ext cx="154080" cy="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29680" y="1698640"/>
                <a:ext cx="189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14:cNvPr>
              <p14:cNvContentPartPr/>
              <p14:nvPr/>
            </p14:nvContentPartPr>
            <p14:xfrm>
              <a:off x="6166200" y="1569400"/>
              <a:ext cx="529200" cy="217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48200" y="1551731"/>
                <a:ext cx="564840" cy="253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14:cNvPr>
              <p14:cNvContentPartPr/>
              <p14:nvPr/>
            </p14:nvContentPartPr>
            <p14:xfrm>
              <a:off x="7162680" y="1496320"/>
              <a:ext cx="1168560" cy="228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44680" y="1478320"/>
                <a:ext cx="12042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14:cNvPr>
              <p14:cNvContentPartPr/>
              <p14:nvPr/>
            </p14:nvContentPartPr>
            <p14:xfrm>
              <a:off x="8484600" y="1492000"/>
              <a:ext cx="25812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66600" y="1474360"/>
                <a:ext cx="2937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14:cNvPr>
              <p14:cNvContentPartPr/>
              <p14:nvPr/>
            </p14:nvContentPartPr>
            <p14:xfrm>
              <a:off x="6827160" y="2133160"/>
              <a:ext cx="1429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09160" y="2115520"/>
                <a:ext cx="178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14:cNvPr>
              <p14:cNvContentPartPr/>
              <p14:nvPr/>
            </p14:nvContentPartPr>
            <p14:xfrm>
              <a:off x="6837240" y="2204080"/>
              <a:ext cx="1414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19600" y="218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14:cNvPr>
              <p14:cNvContentPartPr/>
              <p14:nvPr/>
            </p14:nvContentPartPr>
            <p14:xfrm>
              <a:off x="7182480" y="2051800"/>
              <a:ext cx="550080" cy="155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164840" y="2034160"/>
                <a:ext cx="585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14:cNvPr>
              <p14:cNvContentPartPr/>
              <p14:nvPr/>
            </p14:nvContentPartPr>
            <p14:xfrm>
              <a:off x="6195000" y="2044960"/>
              <a:ext cx="458640" cy="232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77014" y="2027320"/>
                <a:ext cx="494252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14:cNvPr>
              <p14:cNvContentPartPr/>
              <p14:nvPr/>
            </p14:nvContentPartPr>
            <p14:xfrm>
              <a:off x="7855680" y="2029120"/>
              <a:ext cx="160560" cy="20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837680" y="2011120"/>
                <a:ext cx="196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14:cNvPr>
              <p14:cNvContentPartPr/>
              <p14:nvPr/>
            </p14:nvContentPartPr>
            <p14:xfrm>
              <a:off x="8148000" y="190960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130000" y="1891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14:cNvPr>
              <p14:cNvContentPartPr/>
              <p14:nvPr/>
            </p14:nvContentPartPr>
            <p14:xfrm>
              <a:off x="8118840" y="1980880"/>
              <a:ext cx="621360" cy="228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100850" y="1962880"/>
                <a:ext cx="656979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14:cNvPr>
              <p14:cNvContentPartPr/>
              <p14:nvPr/>
            </p14:nvContentPartPr>
            <p14:xfrm>
              <a:off x="6333240" y="2742640"/>
              <a:ext cx="189360" cy="225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315600" y="2725000"/>
                <a:ext cx="225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14:cNvPr>
              <p14:cNvContentPartPr/>
              <p14:nvPr/>
            </p14:nvContentPartPr>
            <p14:xfrm>
              <a:off x="6621240" y="2701600"/>
              <a:ext cx="307800" cy="278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603240" y="2683960"/>
                <a:ext cx="3434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14:cNvPr>
              <p14:cNvContentPartPr/>
              <p14:nvPr/>
            </p14:nvContentPartPr>
            <p14:xfrm>
              <a:off x="7142160" y="2824000"/>
              <a:ext cx="17172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24520" y="280636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14:cNvPr>
              <p14:cNvContentPartPr/>
              <p14:nvPr/>
            </p14:nvContentPartPr>
            <p14:xfrm>
              <a:off x="7152240" y="2906440"/>
              <a:ext cx="168120" cy="9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134240" y="2888440"/>
                <a:ext cx="2037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14:cNvPr>
              <p14:cNvContentPartPr/>
              <p14:nvPr/>
            </p14:nvContentPartPr>
            <p14:xfrm>
              <a:off x="7497840" y="2740120"/>
              <a:ext cx="477720" cy="206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479840" y="2722120"/>
                <a:ext cx="5133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14:cNvPr>
              <p14:cNvContentPartPr/>
              <p14:nvPr/>
            </p14:nvContentPartPr>
            <p14:xfrm>
              <a:off x="8168160" y="2650840"/>
              <a:ext cx="325080" cy="287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150500" y="2633200"/>
                <a:ext cx="3607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14:cNvPr>
              <p14:cNvContentPartPr/>
              <p14:nvPr/>
            </p14:nvContentPartPr>
            <p14:xfrm>
              <a:off x="6166920" y="3544720"/>
              <a:ext cx="509760" cy="24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148920" y="3526747"/>
                <a:ext cx="545400" cy="276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14:cNvPr>
              <p14:cNvContentPartPr/>
              <p14:nvPr/>
            </p14:nvContentPartPr>
            <p14:xfrm>
              <a:off x="6796560" y="3511960"/>
              <a:ext cx="1279440" cy="243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778920" y="3494320"/>
                <a:ext cx="1315080" cy="27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386647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14:cNvPr>
              <p14:cNvContentPartPr/>
              <p14:nvPr/>
            </p14:nvContentPartPr>
            <p14:xfrm>
              <a:off x="589080" y="172600"/>
              <a:ext cx="2174400" cy="45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080" y="154600"/>
                <a:ext cx="22100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14:cNvPr>
              <p14:cNvContentPartPr/>
              <p14:nvPr/>
            </p14:nvContentPartPr>
            <p14:xfrm>
              <a:off x="3250920" y="256120"/>
              <a:ext cx="1107000" cy="46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926" y="238120"/>
                <a:ext cx="1142628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14:cNvPr>
              <p14:cNvContentPartPr/>
              <p14:nvPr/>
            </p14:nvContentPartPr>
            <p14:xfrm>
              <a:off x="4433880" y="466360"/>
              <a:ext cx="270360" cy="334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5880" y="448360"/>
                <a:ext cx="306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14:cNvPr>
              <p14:cNvContentPartPr/>
              <p14:nvPr/>
            </p14:nvContentPartPr>
            <p14:xfrm>
              <a:off x="4786320" y="253600"/>
              <a:ext cx="59760" cy="37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8680" y="235600"/>
                <a:ext cx="95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14:cNvPr>
              <p14:cNvContentPartPr/>
              <p14:nvPr/>
            </p14:nvContentPartPr>
            <p14:xfrm>
              <a:off x="4886760" y="455560"/>
              <a:ext cx="194400" cy="22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8760" y="437920"/>
                <a:ext cx="230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14:cNvPr>
              <p14:cNvContentPartPr/>
              <p14:nvPr/>
            </p14:nvContentPartPr>
            <p14:xfrm>
              <a:off x="5384280" y="452320"/>
              <a:ext cx="387360" cy="408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6640" y="434680"/>
                <a:ext cx="4230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14:cNvPr>
              <p14:cNvContentPartPr/>
              <p14:nvPr/>
            </p14:nvContentPartPr>
            <p14:xfrm>
              <a:off x="5800800" y="477520"/>
              <a:ext cx="18540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3160" y="459880"/>
                <a:ext cx="221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14:cNvPr>
              <p14:cNvContentPartPr/>
              <p14:nvPr/>
            </p14:nvContentPartPr>
            <p14:xfrm>
              <a:off x="5983680" y="539080"/>
              <a:ext cx="298080" cy="12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6040" y="521440"/>
                <a:ext cx="333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14:cNvPr>
              <p14:cNvContentPartPr/>
              <p14:nvPr/>
            </p14:nvContentPartPr>
            <p14:xfrm>
              <a:off x="6299400" y="297520"/>
              <a:ext cx="234720" cy="37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760" y="279520"/>
                <a:ext cx="2703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14:cNvPr>
              <p14:cNvContentPartPr/>
              <p14:nvPr/>
            </p14:nvContentPartPr>
            <p14:xfrm>
              <a:off x="6552840" y="480400"/>
              <a:ext cx="173160" cy="13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4840" y="462400"/>
                <a:ext cx="208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14:cNvPr>
              <p14:cNvContentPartPr/>
              <p14:nvPr/>
            </p14:nvContentPartPr>
            <p14:xfrm>
              <a:off x="6826440" y="264040"/>
              <a:ext cx="27720" cy="314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08440" y="246040"/>
                <a:ext cx="63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14:cNvPr>
              <p14:cNvContentPartPr/>
              <p14:nvPr/>
            </p14:nvContentPartPr>
            <p14:xfrm>
              <a:off x="6927600" y="446560"/>
              <a:ext cx="191160" cy="17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9960" y="428920"/>
                <a:ext cx="2268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14:cNvPr>
              <p14:cNvContentPartPr/>
              <p14:nvPr/>
            </p14:nvContentPartPr>
            <p14:xfrm>
              <a:off x="7265640" y="461680"/>
              <a:ext cx="313560" cy="14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8000" y="444040"/>
                <a:ext cx="349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14:cNvPr>
              <p14:cNvContentPartPr/>
              <p14:nvPr/>
            </p14:nvContentPartPr>
            <p14:xfrm>
              <a:off x="914160" y="3372640"/>
              <a:ext cx="12960" cy="3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6160" y="3355000"/>
                <a:ext cx="48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14:cNvPr>
              <p14:cNvContentPartPr/>
              <p14:nvPr/>
            </p14:nvContentPartPr>
            <p14:xfrm>
              <a:off x="915960" y="3494320"/>
              <a:ext cx="37440" cy="407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960" y="3476680"/>
                <a:ext cx="730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14:cNvPr>
              <p14:cNvContentPartPr/>
              <p14:nvPr/>
            </p14:nvContentPartPr>
            <p14:xfrm>
              <a:off x="2001360" y="3439240"/>
              <a:ext cx="366840" cy="185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3360" y="3421240"/>
                <a:ext cx="402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14:cNvPr>
              <p14:cNvContentPartPr/>
              <p14:nvPr/>
            </p14:nvContentPartPr>
            <p14:xfrm>
              <a:off x="416280" y="1066480"/>
              <a:ext cx="2012760" cy="2235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8280" y="1048480"/>
                <a:ext cx="2048400" cy="22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14:cNvPr>
              <p14:cNvContentPartPr/>
              <p14:nvPr/>
            </p14:nvContentPartPr>
            <p14:xfrm>
              <a:off x="1015680" y="772000"/>
              <a:ext cx="1792800" cy="180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7680" y="754000"/>
                <a:ext cx="1828440" cy="18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14:cNvPr>
              <p14:cNvContentPartPr/>
              <p14:nvPr/>
            </p14:nvContentPartPr>
            <p14:xfrm>
              <a:off x="4429200" y="3126760"/>
              <a:ext cx="326160" cy="14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11560" y="3108760"/>
                <a:ext cx="361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14:cNvPr>
              <p14:cNvContentPartPr/>
              <p14:nvPr/>
            </p14:nvContentPartPr>
            <p14:xfrm>
              <a:off x="3453960" y="968920"/>
              <a:ext cx="1450080" cy="195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5960" y="951280"/>
                <a:ext cx="1485720" cy="19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14:cNvPr>
              <p14:cNvContentPartPr/>
              <p14:nvPr/>
            </p14:nvContentPartPr>
            <p14:xfrm>
              <a:off x="4642680" y="1827160"/>
              <a:ext cx="898920" cy="1068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25040" y="1809520"/>
                <a:ext cx="934560" cy="11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14:cNvPr>
              <p14:cNvContentPartPr/>
              <p14:nvPr/>
            </p14:nvContentPartPr>
            <p14:xfrm>
              <a:off x="5160720" y="2743000"/>
              <a:ext cx="957240" cy="763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43080" y="2725360"/>
                <a:ext cx="99288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14:cNvPr>
              <p14:cNvContentPartPr/>
              <p14:nvPr/>
            </p14:nvContentPartPr>
            <p14:xfrm>
              <a:off x="4571760" y="3382720"/>
              <a:ext cx="367920" cy="472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53760" y="3365080"/>
                <a:ext cx="40356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14:cNvPr>
              <p14:cNvContentPartPr/>
              <p14:nvPr/>
            </p14:nvContentPartPr>
            <p14:xfrm>
              <a:off x="4368720" y="2937400"/>
              <a:ext cx="241200" cy="59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50720" y="2919400"/>
                <a:ext cx="276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14:cNvPr>
              <p14:cNvContentPartPr/>
              <p14:nvPr/>
            </p14:nvContentPartPr>
            <p14:xfrm>
              <a:off x="5211840" y="2336200"/>
              <a:ext cx="230760" cy="90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94200" y="2318200"/>
                <a:ext cx="2664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14:cNvPr>
              <p14:cNvContentPartPr/>
              <p14:nvPr/>
            </p14:nvContentPartPr>
            <p14:xfrm>
              <a:off x="5079720" y="1551760"/>
              <a:ext cx="283680" cy="8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62080" y="1534120"/>
                <a:ext cx="3193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14:cNvPr>
              <p14:cNvContentPartPr/>
              <p14:nvPr/>
            </p14:nvContentPartPr>
            <p14:xfrm>
              <a:off x="5780640" y="994480"/>
              <a:ext cx="336960" cy="23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62640" y="976480"/>
                <a:ext cx="3726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14:cNvPr>
              <p14:cNvContentPartPr/>
              <p14:nvPr/>
            </p14:nvContentPartPr>
            <p14:xfrm>
              <a:off x="5831760" y="816280"/>
              <a:ext cx="233640" cy="77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13760" y="798640"/>
                <a:ext cx="2692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14:cNvPr>
              <p14:cNvContentPartPr/>
              <p14:nvPr/>
            </p14:nvContentPartPr>
            <p14:xfrm>
              <a:off x="6390480" y="1005280"/>
              <a:ext cx="17424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72480" y="987640"/>
                <a:ext cx="209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14:cNvPr>
              <p14:cNvContentPartPr/>
              <p14:nvPr/>
            </p14:nvContentPartPr>
            <p14:xfrm>
              <a:off x="6420720" y="1076560"/>
              <a:ext cx="175320" cy="21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402720" y="105856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14:cNvPr>
              <p14:cNvContentPartPr/>
              <p14:nvPr/>
            </p14:nvContentPartPr>
            <p14:xfrm>
              <a:off x="6735720" y="738880"/>
              <a:ext cx="249840" cy="43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17720" y="720880"/>
                <a:ext cx="2854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14:cNvPr>
              <p14:cNvContentPartPr/>
              <p14:nvPr/>
            </p14:nvContentPartPr>
            <p14:xfrm>
              <a:off x="7680720" y="641320"/>
              <a:ext cx="226440" cy="70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62720" y="623320"/>
                <a:ext cx="2620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14:cNvPr>
              <p14:cNvContentPartPr/>
              <p14:nvPr/>
            </p14:nvContentPartPr>
            <p14:xfrm>
              <a:off x="7578840" y="782440"/>
              <a:ext cx="498960" cy="288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61187" y="764800"/>
                <a:ext cx="534626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14:cNvPr>
              <p14:cNvContentPartPr/>
              <p14:nvPr/>
            </p14:nvContentPartPr>
            <p14:xfrm>
              <a:off x="7314600" y="853000"/>
              <a:ext cx="142560" cy="18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96960" y="835000"/>
                <a:ext cx="1782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14:cNvPr>
              <p14:cNvContentPartPr/>
              <p14:nvPr/>
            </p14:nvContentPartPr>
            <p14:xfrm>
              <a:off x="6727080" y="894760"/>
              <a:ext cx="425880" cy="190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09440" y="877120"/>
                <a:ext cx="4615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14:cNvPr>
              <p14:cNvContentPartPr/>
              <p14:nvPr/>
            </p14:nvContentPartPr>
            <p14:xfrm>
              <a:off x="6837240" y="1626280"/>
              <a:ext cx="16488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19600" y="1608280"/>
                <a:ext cx="200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14:cNvPr>
              <p14:cNvContentPartPr/>
              <p14:nvPr/>
            </p14:nvContentPartPr>
            <p14:xfrm>
              <a:off x="6847320" y="1716640"/>
              <a:ext cx="154080" cy="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29680" y="1698640"/>
                <a:ext cx="189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14:cNvPr>
              <p14:cNvContentPartPr/>
              <p14:nvPr/>
            </p14:nvContentPartPr>
            <p14:xfrm>
              <a:off x="6166200" y="1569400"/>
              <a:ext cx="529200" cy="217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48200" y="1551731"/>
                <a:ext cx="564840" cy="253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14:cNvPr>
              <p14:cNvContentPartPr/>
              <p14:nvPr/>
            </p14:nvContentPartPr>
            <p14:xfrm>
              <a:off x="7162680" y="1496320"/>
              <a:ext cx="1168560" cy="228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44680" y="1478320"/>
                <a:ext cx="12042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14:cNvPr>
              <p14:cNvContentPartPr/>
              <p14:nvPr/>
            </p14:nvContentPartPr>
            <p14:xfrm>
              <a:off x="8484600" y="1492000"/>
              <a:ext cx="25812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66600" y="1474360"/>
                <a:ext cx="2937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14:cNvPr>
              <p14:cNvContentPartPr/>
              <p14:nvPr/>
            </p14:nvContentPartPr>
            <p14:xfrm>
              <a:off x="6827160" y="2133160"/>
              <a:ext cx="1429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09160" y="2115520"/>
                <a:ext cx="178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14:cNvPr>
              <p14:cNvContentPartPr/>
              <p14:nvPr/>
            </p14:nvContentPartPr>
            <p14:xfrm>
              <a:off x="6837240" y="2204080"/>
              <a:ext cx="1414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19600" y="218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14:cNvPr>
              <p14:cNvContentPartPr/>
              <p14:nvPr/>
            </p14:nvContentPartPr>
            <p14:xfrm>
              <a:off x="7182480" y="2051800"/>
              <a:ext cx="550080" cy="155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164840" y="2034160"/>
                <a:ext cx="585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14:cNvPr>
              <p14:cNvContentPartPr/>
              <p14:nvPr/>
            </p14:nvContentPartPr>
            <p14:xfrm>
              <a:off x="6195000" y="2044960"/>
              <a:ext cx="458640" cy="232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77014" y="2027320"/>
                <a:ext cx="494252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14:cNvPr>
              <p14:cNvContentPartPr/>
              <p14:nvPr/>
            </p14:nvContentPartPr>
            <p14:xfrm>
              <a:off x="7855680" y="2029120"/>
              <a:ext cx="160560" cy="20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837680" y="2011120"/>
                <a:ext cx="196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14:cNvPr>
              <p14:cNvContentPartPr/>
              <p14:nvPr/>
            </p14:nvContentPartPr>
            <p14:xfrm>
              <a:off x="8148000" y="190960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130000" y="1891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14:cNvPr>
              <p14:cNvContentPartPr/>
              <p14:nvPr/>
            </p14:nvContentPartPr>
            <p14:xfrm>
              <a:off x="8118840" y="1980880"/>
              <a:ext cx="621360" cy="228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100850" y="1962880"/>
                <a:ext cx="656979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14:cNvPr>
              <p14:cNvContentPartPr/>
              <p14:nvPr/>
            </p14:nvContentPartPr>
            <p14:xfrm>
              <a:off x="6333240" y="2742640"/>
              <a:ext cx="189360" cy="225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315600" y="2725000"/>
                <a:ext cx="225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14:cNvPr>
              <p14:cNvContentPartPr/>
              <p14:nvPr/>
            </p14:nvContentPartPr>
            <p14:xfrm>
              <a:off x="6621240" y="2701600"/>
              <a:ext cx="307800" cy="278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603240" y="2683960"/>
                <a:ext cx="3434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14:cNvPr>
              <p14:cNvContentPartPr/>
              <p14:nvPr/>
            </p14:nvContentPartPr>
            <p14:xfrm>
              <a:off x="7142160" y="2824000"/>
              <a:ext cx="17172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24520" y="280636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14:cNvPr>
              <p14:cNvContentPartPr/>
              <p14:nvPr/>
            </p14:nvContentPartPr>
            <p14:xfrm>
              <a:off x="7152240" y="2906440"/>
              <a:ext cx="168120" cy="9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134240" y="2888440"/>
                <a:ext cx="2037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14:cNvPr>
              <p14:cNvContentPartPr/>
              <p14:nvPr/>
            </p14:nvContentPartPr>
            <p14:xfrm>
              <a:off x="7497840" y="2740120"/>
              <a:ext cx="477720" cy="206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479840" y="2722120"/>
                <a:ext cx="5133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14:cNvPr>
              <p14:cNvContentPartPr/>
              <p14:nvPr/>
            </p14:nvContentPartPr>
            <p14:xfrm>
              <a:off x="8168160" y="2650840"/>
              <a:ext cx="325080" cy="287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150500" y="2633200"/>
                <a:ext cx="3607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14:cNvPr>
              <p14:cNvContentPartPr/>
              <p14:nvPr/>
            </p14:nvContentPartPr>
            <p14:xfrm>
              <a:off x="6166920" y="3544720"/>
              <a:ext cx="509760" cy="24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148920" y="3526747"/>
                <a:ext cx="545400" cy="276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14:cNvPr>
              <p14:cNvContentPartPr/>
              <p14:nvPr/>
            </p14:nvContentPartPr>
            <p14:xfrm>
              <a:off x="6796560" y="3511960"/>
              <a:ext cx="1279440" cy="243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778920" y="3494320"/>
                <a:ext cx="1315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E138568-0EB3-4048-8011-6F8978017119}"/>
                  </a:ext>
                </a:extLst>
              </p14:cNvPr>
              <p14:cNvContentPartPr/>
              <p14:nvPr/>
            </p14:nvContentPartPr>
            <p14:xfrm>
              <a:off x="523200" y="3901120"/>
              <a:ext cx="203400" cy="487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E138568-0EB3-4048-8011-6F897801711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200" y="3883480"/>
                <a:ext cx="23904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5B1C8B9-A69E-41E8-BB10-45BF31F4DDE8}"/>
                  </a:ext>
                </a:extLst>
              </p14:cNvPr>
              <p14:cNvContentPartPr/>
              <p14:nvPr/>
            </p14:nvContentPartPr>
            <p14:xfrm>
              <a:off x="974280" y="4072480"/>
              <a:ext cx="293400" cy="286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5B1C8B9-A69E-41E8-BB10-45BF31F4DDE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56280" y="4054840"/>
                <a:ext cx="3290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6B6CF7F-FE24-47A9-9217-B685A565E8CE}"/>
                  </a:ext>
                </a:extLst>
              </p14:cNvPr>
              <p14:cNvContentPartPr/>
              <p14:nvPr/>
            </p14:nvContentPartPr>
            <p14:xfrm>
              <a:off x="1838280" y="4154920"/>
              <a:ext cx="185040" cy="11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6B6CF7F-FE24-47A9-9217-B685A565E8C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820640" y="4137280"/>
                <a:ext cx="220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362525E-6C77-44A6-8636-0BA4998C40EF}"/>
                  </a:ext>
                </a:extLst>
              </p14:cNvPr>
              <p14:cNvContentPartPr/>
              <p14:nvPr/>
            </p14:nvContentPartPr>
            <p14:xfrm>
              <a:off x="1848720" y="4239880"/>
              <a:ext cx="189000" cy="17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362525E-6C77-44A6-8636-0BA4998C40E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831080" y="4221880"/>
                <a:ext cx="224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DECB8A-4CB8-48BA-BE39-EABA4471B6EF}"/>
                  </a:ext>
                </a:extLst>
              </p14:cNvPr>
              <p14:cNvContentPartPr/>
              <p14:nvPr/>
            </p14:nvContentPartPr>
            <p14:xfrm>
              <a:off x="1394760" y="4032880"/>
              <a:ext cx="303120" cy="318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DECB8A-4CB8-48BA-BE39-EABA4471B6E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76760" y="4015260"/>
                <a:ext cx="338760" cy="3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CCD0FF2-EEDB-4784-8524-CADC484CE17C}"/>
                  </a:ext>
                </a:extLst>
              </p14:cNvPr>
              <p14:cNvContentPartPr/>
              <p14:nvPr/>
            </p14:nvContentPartPr>
            <p14:xfrm>
              <a:off x="2144640" y="4084000"/>
              <a:ext cx="749520" cy="241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CCD0FF2-EEDB-4784-8524-CADC484CE17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127000" y="4066000"/>
                <a:ext cx="785160" cy="2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927613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14:cNvPr>
              <p14:cNvContentPartPr/>
              <p14:nvPr/>
            </p14:nvContentPartPr>
            <p14:xfrm>
              <a:off x="589080" y="172600"/>
              <a:ext cx="2174400" cy="45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080" y="154600"/>
                <a:ext cx="22100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14:cNvPr>
              <p14:cNvContentPartPr/>
              <p14:nvPr/>
            </p14:nvContentPartPr>
            <p14:xfrm>
              <a:off x="3250920" y="256120"/>
              <a:ext cx="1107000" cy="46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926" y="238120"/>
                <a:ext cx="1142628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14:cNvPr>
              <p14:cNvContentPartPr/>
              <p14:nvPr/>
            </p14:nvContentPartPr>
            <p14:xfrm>
              <a:off x="4433880" y="466360"/>
              <a:ext cx="270360" cy="334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5880" y="448360"/>
                <a:ext cx="306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14:cNvPr>
              <p14:cNvContentPartPr/>
              <p14:nvPr/>
            </p14:nvContentPartPr>
            <p14:xfrm>
              <a:off x="4786320" y="253600"/>
              <a:ext cx="59760" cy="37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8680" y="235600"/>
                <a:ext cx="95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14:cNvPr>
              <p14:cNvContentPartPr/>
              <p14:nvPr/>
            </p14:nvContentPartPr>
            <p14:xfrm>
              <a:off x="4886760" y="455560"/>
              <a:ext cx="194400" cy="22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8760" y="437920"/>
                <a:ext cx="230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14:cNvPr>
              <p14:cNvContentPartPr/>
              <p14:nvPr/>
            </p14:nvContentPartPr>
            <p14:xfrm>
              <a:off x="5384280" y="452320"/>
              <a:ext cx="387360" cy="408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6640" y="434680"/>
                <a:ext cx="4230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14:cNvPr>
              <p14:cNvContentPartPr/>
              <p14:nvPr/>
            </p14:nvContentPartPr>
            <p14:xfrm>
              <a:off x="5800800" y="477520"/>
              <a:ext cx="18540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3160" y="459880"/>
                <a:ext cx="221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14:cNvPr>
              <p14:cNvContentPartPr/>
              <p14:nvPr/>
            </p14:nvContentPartPr>
            <p14:xfrm>
              <a:off x="5983680" y="539080"/>
              <a:ext cx="298080" cy="12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6040" y="521440"/>
                <a:ext cx="333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14:cNvPr>
              <p14:cNvContentPartPr/>
              <p14:nvPr/>
            </p14:nvContentPartPr>
            <p14:xfrm>
              <a:off x="6299400" y="297520"/>
              <a:ext cx="234720" cy="37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760" y="279520"/>
                <a:ext cx="2703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14:cNvPr>
              <p14:cNvContentPartPr/>
              <p14:nvPr/>
            </p14:nvContentPartPr>
            <p14:xfrm>
              <a:off x="6552840" y="480400"/>
              <a:ext cx="173160" cy="13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4840" y="462400"/>
                <a:ext cx="208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14:cNvPr>
              <p14:cNvContentPartPr/>
              <p14:nvPr/>
            </p14:nvContentPartPr>
            <p14:xfrm>
              <a:off x="6826440" y="264040"/>
              <a:ext cx="27720" cy="314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08440" y="246040"/>
                <a:ext cx="63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14:cNvPr>
              <p14:cNvContentPartPr/>
              <p14:nvPr/>
            </p14:nvContentPartPr>
            <p14:xfrm>
              <a:off x="6927600" y="446560"/>
              <a:ext cx="191160" cy="17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9960" y="428920"/>
                <a:ext cx="2268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14:cNvPr>
              <p14:cNvContentPartPr/>
              <p14:nvPr/>
            </p14:nvContentPartPr>
            <p14:xfrm>
              <a:off x="7265640" y="461680"/>
              <a:ext cx="313560" cy="14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8000" y="444040"/>
                <a:ext cx="349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14:cNvPr>
              <p14:cNvContentPartPr/>
              <p14:nvPr/>
            </p14:nvContentPartPr>
            <p14:xfrm>
              <a:off x="914160" y="3372640"/>
              <a:ext cx="12960" cy="3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6160" y="3355000"/>
                <a:ext cx="48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14:cNvPr>
              <p14:cNvContentPartPr/>
              <p14:nvPr/>
            </p14:nvContentPartPr>
            <p14:xfrm>
              <a:off x="915960" y="3494320"/>
              <a:ext cx="37440" cy="407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960" y="3476680"/>
                <a:ext cx="730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14:cNvPr>
              <p14:cNvContentPartPr/>
              <p14:nvPr/>
            </p14:nvContentPartPr>
            <p14:xfrm>
              <a:off x="2001360" y="3439240"/>
              <a:ext cx="366840" cy="185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3360" y="3421240"/>
                <a:ext cx="402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14:cNvPr>
              <p14:cNvContentPartPr/>
              <p14:nvPr/>
            </p14:nvContentPartPr>
            <p14:xfrm>
              <a:off x="416280" y="1066480"/>
              <a:ext cx="2012760" cy="2235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8280" y="1048480"/>
                <a:ext cx="2048400" cy="22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14:cNvPr>
              <p14:cNvContentPartPr/>
              <p14:nvPr/>
            </p14:nvContentPartPr>
            <p14:xfrm>
              <a:off x="1015680" y="772000"/>
              <a:ext cx="1792800" cy="180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7680" y="754000"/>
                <a:ext cx="1828440" cy="18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14:cNvPr>
              <p14:cNvContentPartPr/>
              <p14:nvPr/>
            </p14:nvContentPartPr>
            <p14:xfrm>
              <a:off x="4429200" y="3126760"/>
              <a:ext cx="326160" cy="14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11560" y="3108760"/>
                <a:ext cx="361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14:cNvPr>
              <p14:cNvContentPartPr/>
              <p14:nvPr/>
            </p14:nvContentPartPr>
            <p14:xfrm>
              <a:off x="3453960" y="968920"/>
              <a:ext cx="1450080" cy="195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5960" y="951280"/>
                <a:ext cx="1485720" cy="19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14:cNvPr>
              <p14:cNvContentPartPr/>
              <p14:nvPr/>
            </p14:nvContentPartPr>
            <p14:xfrm>
              <a:off x="4642680" y="1827160"/>
              <a:ext cx="898920" cy="1068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25040" y="1809520"/>
                <a:ext cx="934560" cy="11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14:cNvPr>
              <p14:cNvContentPartPr/>
              <p14:nvPr/>
            </p14:nvContentPartPr>
            <p14:xfrm>
              <a:off x="5160720" y="2743000"/>
              <a:ext cx="957240" cy="763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43080" y="2725360"/>
                <a:ext cx="99288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14:cNvPr>
              <p14:cNvContentPartPr/>
              <p14:nvPr/>
            </p14:nvContentPartPr>
            <p14:xfrm>
              <a:off x="4571760" y="3382720"/>
              <a:ext cx="367920" cy="472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53760" y="3365080"/>
                <a:ext cx="40356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14:cNvPr>
              <p14:cNvContentPartPr/>
              <p14:nvPr/>
            </p14:nvContentPartPr>
            <p14:xfrm>
              <a:off x="4368720" y="2937400"/>
              <a:ext cx="241200" cy="59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50720" y="2919400"/>
                <a:ext cx="276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14:cNvPr>
              <p14:cNvContentPartPr/>
              <p14:nvPr/>
            </p14:nvContentPartPr>
            <p14:xfrm>
              <a:off x="5211840" y="2336200"/>
              <a:ext cx="230760" cy="90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94200" y="2318200"/>
                <a:ext cx="2664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14:cNvPr>
              <p14:cNvContentPartPr/>
              <p14:nvPr/>
            </p14:nvContentPartPr>
            <p14:xfrm>
              <a:off x="5079720" y="1551760"/>
              <a:ext cx="283680" cy="8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62080" y="1534120"/>
                <a:ext cx="3193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14:cNvPr>
              <p14:cNvContentPartPr/>
              <p14:nvPr/>
            </p14:nvContentPartPr>
            <p14:xfrm>
              <a:off x="5780640" y="994480"/>
              <a:ext cx="336960" cy="23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62640" y="976480"/>
                <a:ext cx="3726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14:cNvPr>
              <p14:cNvContentPartPr/>
              <p14:nvPr/>
            </p14:nvContentPartPr>
            <p14:xfrm>
              <a:off x="5831760" y="816280"/>
              <a:ext cx="233640" cy="77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13760" y="798640"/>
                <a:ext cx="2692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14:cNvPr>
              <p14:cNvContentPartPr/>
              <p14:nvPr/>
            </p14:nvContentPartPr>
            <p14:xfrm>
              <a:off x="6390480" y="1005280"/>
              <a:ext cx="17424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72480" y="987640"/>
                <a:ext cx="209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14:cNvPr>
              <p14:cNvContentPartPr/>
              <p14:nvPr/>
            </p14:nvContentPartPr>
            <p14:xfrm>
              <a:off x="6420720" y="1076560"/>
              <a:ext cx="175320" cy="21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402720" y="105856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14:cNvPr>
              <p14:cNvContentPartPr/>
              <p14:nvPr/>
            </p14:nvContentPartPr>
            <p14:xfrm>
              <a:off x="6735720" y="738880"/>
              <a:ext cx="249840" cy="43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17720" y="720880"/>
                <a:ext cx="2854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14:cNvPr>
              <p14:cNvContentPartPr/>
              <p14:nvPr/>
            </p14:nvContentPartPr>
            <p14:xfrm>
              <a:off x="7680720" y="641320"/>
              <a:ext cx="226440" cy="70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62720" y="623320"/>
                <a:ext cx="2620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14:cNvPr>
              <p14:cNvContentPartPr/>
              <p14:nvPr/>
            </p14:nvContentPartPr>
            <p14:xfrm>
              <a:off x="7578840" y="782440"/>
              <a:ext cx="498960" cy="288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61187" y="764800"/>
                <a:ext cx="534626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14:cNvPr>
              <p14:cNvContentPartPr/>
              <p14:nvPr/>
            </p14:nvContentPartPr>
            <p14:xfrm>
              <a:off x="7314600" y="853000"/>
              <a:ext cx="142560" cy="18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96960" y="835000"/>
                <a:ext cx="1782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14:cNvPr>
              <p14:cNvContentPartPr/>
              <p14:nvPr/>
            </p14:nvContentPartPr>
            <p14:xfrm>
              <a:off x="6727080" y="894760"/>
              <a:ext cx="425880" cy="190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09440" y="877120"/>
                <a:ext cx="4615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14:cNvPr>
              <p14:cNvContentPartPr/>
              <p14:nvPr/>
            </p14:nvContentPartPr>
            <p14:xfrm>
              <a:off x="6837240" y="1626280"/>
              <a:ext cx="16488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19600" y="1608280"/>
                <a:ext cx="200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14:cNvPr>
              <p14:cNvContentPartPr/>
              <p14:nvPr/>
            </p14:nvContentPartPr>
            <p14:xfrm>
              <a:off x="6847320" y="1716640"/>
              <a:ext cx="154080" cy="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29680" y="1698640"/>
                <a:ext cx="189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14:cNvPr>
              <p14:cNvContentPartPr/>
              <p14:nvPr/>
            </p14:nvContentPartPr>
            <p14:xfrm>
              <a:off x="6166200" y="1569400"/>
              <a:ext cx="529200" cy="217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48200" y="1551731"/>
                <a:ext cx="564840" cy="253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14:cNvPr>
              <p14:cNvContentPartPr/>
              <p14:nvPr/>
            </p14:nvContentPartPr>
            <p14:xfrm>
              <a:off x="7162680" y="1496320"/>
              <a:ext cx="1168560" cy="228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44680" y="1478320"/>
                <a:ext cx="12042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14:cNvPr>
              <p14:cNvContentPartPr/>
              <p14:nvPr/>
            </p14:nvContentPartPr>
            <p14:xfrm>
              <a:off x="8484600" y="1492000"/>
              <a:ext cx="25812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66600" y="1474360"/>
                <a:ext cx="2937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14:cNvPr>
              <p14:cNvContentPartPr/>
              <p14:nvPr/>
            </p14:nvContentPartPr>
            <p14:xfrm>
              <a:off x="6827160" y="2133160"/>
              <a:ext cx="1429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09160" y="2115520"/>
                <a:ext cx="178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14:cNvPr>
              <p14:cNvContentPartPr/>
              <p14:nvPr/>
            </p14:nvContentPartPr>
            <p14:xfrm>
              <a:off x="6837240" y="2204080"/>
              <a:ext cx="1414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19600" y="218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14:cNvPr>
              <p14:cNvContentPartPr/>
              <p14:nvPr/>
            </p14:nvContentPartPr>
            <p14:xfrm>
              <a:off x="7182480" y="2051800"/>
              <a:ext cx="550080" cy="155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164840" y="2034160"/>
                <a:ext cx="585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14:cNvPr>
              <p14:cNvContentPartPr/>
              <p14:nvPr/>
            </p14:nvContentPartPr>
            <p14:xfrm>
              <a:off x="6195000" y="2044960"/>
              <a:ext cx="458640" cy="232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77014" y="2027320"/>
                <a:ext cx="494252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14:cNvPr>
              <p14:cNvContentPartPr/>
              <p14:nvPr/>
            </p14:nvContentPartPr>
            <p14:xfrm>
              <a:off x="7855680" y="2029120"/>
              <a:ext cx="160560" cy="20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837680" y="2011120"/>
                <a:ext cx="196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14:cNvPr>
              <p14:cNvContentPartPr/>
              <p14:nvPr/>
            </p14:nvContentPartPr>
            <p14:xfrm>
              <a:off x="8148000" y="190960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130000" y="1891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14:cNvPr>
              <p14:cNvContentPartPr/>
              <p14:nvPr/>
            </p14:nvContentPartPr>
            <p14:xfrm>
              <a:off x="8118840" y="1980880"/>
              <a:ext cx="621360" cy="228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100850" y="1962880"/>
                <a:ext cx="656979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14:cNvPr>
              <p14:cNvContentPartPr/>
              <p14:nvPr/>
            </p14:nvContentPartPr>
            <p14:xfrm>
              <a:off x="6333240" y="2742640"/>
              <a:ext cx="189360" cy="225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315600" y="2725000"/>
                <a:ext cx="225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14:cNvPr>
              <p14:cNvContentPartPr/>
              <p14:nvPr/>
            </p14:nvContentPartPr>
            <p14:xfrm>
              <a:off x="6621240" y="2701600"/>
              <a:ext cx="307800" cy="278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603240" y="2683960"/>
                <a:ext cx="3434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14:cNvPr>
              <p14:cNvContentPartPr/>
              <p14:nvPr/>
            </p14:nvContentPartPr>
            <p14:xfrm>
              <a:off x="7142160" y="2824000"/>
              <a:ext cx="17172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24520" y="280636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14:cNvPr>
              <p14:cNvContentPartPr/>
              <p14:nvPr/>
            </p14:nvContentPartPr>
            <p14:xfrm>
              <a:off x="7152240" y="2906440"/>
              <a:ext cx="168120" cy="9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134240" y="2888440"/>
                <a:ext cx="2037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14:cNvPr>
              <p14:cNvContentPartPr/>
              <p14:nvPr/>
            </p14:nvContentPartPr>
            <p14:xfrm>
              <a:off x="7497840" y="2740120"/>
              <a:ext cx="477720" cy="206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479840" y="2722120"/>
                <a:ext cx="5133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14:cNvPr>
              <p14:cNvContentPartPr/>
              <p14:nvPr/>
            </p14:nvContentPartPr>
            <p14:xfrm>
              <a:off x="8168160" y="2650840"/>
              <a:ext cx="325080" cy="287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150500" y="2633200"/>
                <a:ext cx="3607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14:cNvPr>
              <p14:cNvContentPartPr/>
              <p14:nvPr/>
            </p14:nvContentPartPr>
            <p14:xfrm>
              <a:off x="6166920" y="3544720"/>
              <a:ext cx="509760" cy="24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148920" y="3526747"/>
                <a:ext cx="545400" cy="276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14:cNvPr>
              <p14:cNvContentPartPr/>
              <p14:nvPr/>
            </p14:nvContentPartPr>
            <p14:xfrm>
              <a:off x="6796560" y="3511960"/>
              <a:ext cx="1279440" cy="243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778920" y="3494320"/>
                <a:ext cx="1315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E138568-0EB3-4048-8011-6F8978017119}"/>
                  </a:ext>
                </a:extLst>
              </p14:cNvPr>
              <p14:cNvContentPartPr/>
              <p14:nvPr/>
            </p14:nvContentPartPr>
            <p14:xfrm>
              <a:off x="523200" y="3901120"/>
              <a:ext cx="203400" cy="487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E138568-0EB3-4048-8011-6F897801711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200" y="3883480"/>
                <a:ext cx="23904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5B1C8B9-A69E-41E8-BB10-45BF31F4DDE8}"/>
                  </a:ext>
                </a:extLst>
              </p14:cNvPr>
              <p14:cNvContentPartPr/>
              <p14:nvPr/>
            </p14:nvContentPartPr>
            <p14:xfrm>
              <a:off x="974280" y="4072480"/>
              <a:ext cx="293400" cy="286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5B1C8B9-A69E-41E8-BB10-45BF31F4DDE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56280" y="4054840"/>
                <a:ext cx="3290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6B6CF7F-FE24-47A9-9217-B685A565E8CE}"/>
                  </a:ext>
                </a:extLst>
              </p14:cNvPr>
              <p14:cNvContentPartPr/>
              <p14:nvPr/>
            </p14:nvContentPartPr>
            <p14:xfrm>
              <a:off x="1838280" y="4154920"/>
              <a:ext cx="185040" cy="11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6B6CF7F-FE24-47A9-9217-B685A565E8C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820640" y="4137280"/>
                <a:ext cx="220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362525E-6C77-44A6-8636-0BA4998C40EF}"/>
                  </a:ext>
                </a:extLst>
              </p14:cNvPr>
              <p14:cNvContentPartPr/>
              <p14:nvPr/>
            </p14:nvContentPartPr>
            <p14:xfrm>
              <a:off x="1848720" y="4239880"/>
              <a:ext cx="189000" cy="17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362525E-6C77-44A6-8636-0BA4998C40E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831080" y="4221880"/>
                <a:ext cx="224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DECB8A-4CB8-48BA-BE39-EABA4471B6EF}"/>
                  </a:ext>
                </a:extLst>
              </p14:cNvPr>
              <p14:cNvContentPartPr/>
              <p14:nvPr/>
            </p14:nvContentPartPr>
            <p14:xfrm>
              <a:off x="1394760" y="4032880"/>
              <a:ext cx="303120" cy="318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DECB8A-4CB8-48BA-BE39-EABA4471B6E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76760" y="4015260"/>
                <a:ext cx="338760" cy="3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CCD0FF2-EEDB-4784-8524-CADC484CE17C}"/>
                  </a:ext>
                </a:extLst>
              </p14:cNvPr>
              <p14:cNvContentPartPr/>
              <p14:nvPr/>
            </p14:nvContentPartPr>
            <p14:xfrm>
              <a:off x="2144640" y="4084000"/>
              <a:ext cx="749520" cy="241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CCD0FF2-EEDB-4784-8524-CADC484CE17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127000" y="4066000"/>
                <a:ext cx="7851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360E8BE-05AB-4AE9-AE2C-1A0B52EEE54F}"/>
                  </a:ext>
                </a:extLst>
              </p14:cNvPr>
              <p14:cNvContentPartPr/>
              <p14:nvPr/>
            </p14:nvContentPartPr>
            <p14:xfrm>
              <a:off x="3220320" y="4073920"/>
              <a:ext cx="294480" cy="27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360E8BE-05AB-4AE9-AE2C-1A0B52EEE54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202658" y="4056280"/>
                <a:ext cx="330164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A08CB9D-217B-445D-93E7-D3DDD8C7F2DA}"/>
                  </a:ext>
                </a:extLst>
              </p14:cNvPr>
              <p14:cNvContentPartPr/>
              <p14:nvPr/>
            </p14:nvContentPartPr>
            <p14:xfrm>
              <a:off x="3860760" y="4148440"/>
              <a:ext cx="834840" cy="311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A08CB9D-217B-445D-93E7-D3DDD8C7F2D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842768" y="4130440"/>
                <a:ext cx="870465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FE09E00-0C1F-4DBC-BA27-48391B1B3773}"/>
                  </a:ext>
                </a:extLst>
              </p14:cNvPr>
              <p14:cNvContentPartPr/>
              <p14:nvPr/>
            </p14:nvContentPartPr>
            <p14:xfrm>
              <a:off x="4873080" y="4113160"/>
              <a:ext cx="1256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FE09E00-0C1F-4DBC-BA27-48391B1B377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855440" y="4095520"/>
                <a:ext cx="1612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34A3A62-47A0-40B3-8ADE-081BCBEACCFD}"/>
                  </a:ext>
                </a:extLst>
              </p14:cNvPr>
              <p14:cNvContentPartPr/>
              <p14:nvPr/>
            </p14:nvContentPartPr>
            <p14:xfrm>
              <a:off x="5169000" y="4002640"/>
              <a:ext cx="2880" cy="27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34A3A62-47A0-40B3-8ADE-081BCBEACCF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151000" y="3984640"/>
                <a:ext cx="385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A5CC2A2-D868-460E-AEC8-0EDACF562433}"/>
                  </a:ext>
                </a:extLst>
              </p14:cNvPr>
              <p14:cNvContentPartPr/>
              <p14:nvPr/>
            </p14:nvContentPartPr>
            <p14:xfrm>
              <a:off x="5103480" y="4094440"/>
              <a:ext cx="710640" cy="216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A5CC2A2-D868-460E-AEC8-0EDACF56243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085480" y="4076410"/>
                <a:ext cx="746280" cy="252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2C1AFA1-C2CB-4165-AB7D-5DCDC62D48A1}"/>
                  </a:ext>
                </a:extLst>
              </p14:cNvPr>
              <p14:cNvContentPartPr/>
              <p14:nvPr/>
            </p14:nvContentPartPr>
            <p14:xfrm>
              <a:off x="5983680" y="4163200"/>
              <a:ext cx="190440" cy="14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2C1AFA1-C2CB-4165-AB7D-5DCDC62D48A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66040" y="4145560"/>
                <a:ext cx="2260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4FDF150-EB90-4EBD-9C6C-2CD654CD9692}"/>
                  </a:ext>
                </a:extLst>
              </p14:cNvPr>
              <p14:cNvContentPartPr/>
              <p14:nvPr/>
            </p14:nvContentPartPr>
            <p14:xfrm>
              <a:off x="6014280" y="4246360"/>
              <a:ext cx="171360" cy="11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4FDF150-EB90-4EBD-9C6C-2CD654CD969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996640" y="4228720"/>
                <a:ext cx="2070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48AE7D5-51EB-4F36-826E-8E74F50361F8}"/>
                  </a:ext>
                </a:extLst>
              </p14:cNvPr>
              <p14:cNvContentPartPr/>
              <p14:nvPr/>
            </p14:nvContentPartPr>
            <p14:xfrm>
              <a:off x="6328200" y="4025680"/>
              <a:ext cx="989640" cy="273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48AE7D5-51EB-4F36-826E-8E74F50361F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310554" y="4007680"/>
                <a:ext cx="1025293" cy="30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353649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14:cNvPr>
              <p14:cNvContentPartPr/>
              <p14:nvPr/>
            </p14:nvContentPartPr>
            <p14:xfrm>
              <a:off x="589080" y="172600"/>
              <a:ext cx="2174400" cy="45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080" y="154600"/>
                <a:ext cx="22100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14:cNvPr>
              <p14:cNvContentPartPr/>
              <p14:nvPr/>
            </p14:nvContentPartPr>
            <p14:xfrm>
              <a:off x="3250920" y="256120"/>
              <a:ext cx="1107000" cy="46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926" y="238120"/>
                <a:ext cx="1142628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14:cNvPr>
              <p14:cNvContentPartPr/>
              <p14:nvPr/>
            </p14:nvContentPartPr>
            <p14:xfrm>
              <a:off x="4433880" y="466360"/>
              <a:ext cx="270360" cy="334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5880" y="448360"/>
                <a:ext cx="306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14:cNvPr>
              <p14:cNvContentPartPr/>
              <p14:nvPr/>
            </p14:nvContentPartPr>
            <p14:xfrm>
              <a:off x="4786320" y="253600"/>
              <a:ext cx="59760" cy="37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8680" y="235600"/>
                <a:ext cx="95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14:cNvPr>
              <p14:cNvContentPartPr/>
              <p14:nvPr/>
            </p14:nvContentPartPr>
            <p14:xfrm>
              <a:off x="4886760" y="455560"/>
              <a:ext cx="194400" cy="22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8760" y="437920"/>
                <a:ext cx="230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14:cNvPr>
              <p14:cNvContentPartPr/>
              <p14:nvPr/>
            </p14:nvContentPartPr>
            <p14:xfrm>
              <a:off x="5384280" y="452320"/>
              <a:ext cx="387360" cy="408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6640" y="434680"/>
                <a:ext cx="4230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14:cNvPr>
              <p14:cNvContentPartPr/>
              <p14:nvPr/>
            </p14:nvContentPartPr>
            <p14:xfrm>
              <a:off x="5800800" y="477520"/>
              <a:ext cx="18540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3160" y="459880"/>
                <a:ext cx="221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14:cNvPr>
              <p14:cNvContentPartPr/>
              <p14:nvPr/>
            </p14:nvContentPartPr>
            <p14:xfrm>
              <a:off x="5983680" y="539080"/>
              <a:ext cx="298080" cy="12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6040" y="521440"/>
                <a:ext cx="333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14:cNvPr>
              <p14:cNvContentPartPr/>
              <p14:nvPr/>
            </p14:nvContentPartPr>
            <p14:xfrm>
              <a:off x="6299400" y="297520"/>
              <a:ext cx="234720" cy="37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760" y="279520"/>
                <a:ext cx="2703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14:cNvPr>
              <p14:cNvContentPartPr/>
              <p14:nvPr/>
            </p14:nvContentPartPr>
            <p14:xfrm>
              <a:off x="6552840" y="480400"/>
              <a:ext cx="173160" cy="13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4840" y="462400"/>
                <a:ext cx="208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14:cNvPr>
              <p14:cNvContentPartPr/>
              <p14:nvPr/>
            </p14:nvContentPartPr>
            <p14:xfrm>
              <a:off x="6826440" y="264040"/>
              <a:ext cx="27720" cy="314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08440" y="246040"/>
                <a:ext cx="63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14:cNvPr>
              <p14:cNvContentPartPr/>
              <p14:nvPr/>
            </p14:nvContentPartPr>
            <p14:xfrm>
              <a:off x="6927600" y="446560"/>
              <a:ext cx="191160" cy="17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9960" y="428920"/>
                <a:ext cx="2268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14:cNvPr>
              <p14:cNvContentPartPr/>
              <p14:nvPr/>
            </p14:nvContentPartPr>
            <p14:xfrm>
              <a:off x="7265640" y="461680"/>
              <a:ext cx="313560" cy="14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8000" y="444040"/>
                <a:ext cx="349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14:cNvPr>
              <p14:cNvContentPartPr/>
              <p14:nvPr/>
            </p14:nvContentPartPr>
            <p14:xfrm>
              <a:off x="914160" y="3372640"/>
              <a:ext cx="12960" cy="3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6160" y="3355000"/>
                <a:ext cx="48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14:cNvPr>
              <p14:cNvContentPartPr/>
              <p14:nvPr/>
            </p14:nvContentPartPr>
            <p14:xfrm>
              <a:off x="915960" y="3494320"/>
              <a:ext cx="37440" cy="407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960" y="3476680"/>
                <a:ext cx="730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14:cNvPr>
              <p14:cNvContentPartPr/>
              <p14:nvPr/>
            </p14:nvContentPartPr>
            <p14:xfrm>
              <a:off x="2001360" y="3439240"/>
              <a:ext cx="366840" cy="185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3360" y="3421240"/>
                <a:ext cx="402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14:cNvPr>
              <p14:cNvContentPartPr/>
              <p14:nvPr/>
            </p14:nvContentPartPr>
            <p14:xfrm>
              <a:off x="416280" y="1066480"/>
              <a:ext cx="2012760" cy="2235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8280" y="1048480"/>
                <a:ext cx="2048400" cy="22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14:cNvPr>
              <p14:cNvContentPartPr/>
              <p14:nvPr/>
            </p14:nvContentPartPr>
            <p14:xfrm>
              <a:off x="1015680" y="772000"/>
              <a:ext cx="1792800" cy="180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7680" y="754000"/>
                <a:ext cx="1828440" cy="18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14:cNvPr>
              <p14:cNvContentPartPr/>
              <p14:nvPr/>
            </p14:nvContentPartPr>
            <p14:xfrm>
              <a:off x="4429200" y="3126760"/>
              <a:ext cx="326160" cy="14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11560" y="3108760"/>
                <a:ext cx="361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14:cNvPr>
              <p14:cNvContentPartPr/>
              <p14:nvPr/>
            </p14:nvContentPartPr>
            <p14:xfrm>
              <a:off x="3453960" y="968920"/>
              <a:ext cx="1450080" cy="195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5960" y="951280"/>
                <a:ext cx="1485720" cy="19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14:cNvPr>
              <p14:cNvContentPartPr/>
              <p14:nvPr/>
            </p14:nvContentPartPr>
            <p14:xfrm>
              <a:off x="4642680" y="1827160"/>
              <a:ext cx="898920" cy="1068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25040" y="1809520"/>
                <a:ext cx="934560" cy="11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14:cNvPr>
              <p14:cNvContentPartPr/>
              <p14:nvPr/>
            </p14:nvContentPartPr>
            <p14:xfrm>
              <a:off x="5160720" y="2743000"/>
              <a:ext cx="957240" cy="763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43080" y="2725360"/>
                <a:ext cx="99288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14:cNvPr>
              <p14:cNvContentPartPr/>
              <p14:nvPr/>
            </p14:nvContentPartPr>
            <p14:xfrm>
              <a:off x="4571760" y="3382720"/>
              <a:ext cx="367920" cy="472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53760" y="3365080"/>
                <a:ext cx="40356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14:cNvPr>
              <p14:cNvContentPartPr/>
              <p14:nvPr/>
            </p14:nvContentPartPr>
            <p14:xfrm>
              <a:off x="4368720" y="2937400"/>
              <a:ext cx="241200" cy="59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50720" y="2919400"/>
                <a:ext cx="276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14:cNvPr>
              <p14:cNvContentPartPr/>
              <p14:nvPr/>
            </p14:nvContentPartPr>
            <p14:xfrm>
              <a:off x="5211840" y="2336200"/>
              <a:ext cx="230760" cy="90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94200" y="2318200"/>
                <a:ext cx="2664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14:cNvPr>
              <p14:cNvContentPartPr/>
              <p14:nvPr/>
            </p14:nvContentPartPr>
            <p14:xfrm>
              <a:off x="5079720" y="1551760"/>
              <a:ext cx="283680" cy="8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62080" y="1534120"/>
                <a:ext cx="3193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14:cNvPr>
              <p14:cNvContentPartPr/>
              <p14:nvPr/>
            </p14:nvContentPartPr>
            <p14:xfrm>
              <a:off x="5780640" y="994480"/>
              <a:ext cx="336960" cy="23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62640" y="976480"/>
                <a:ext cx="3726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14:cNvPr>
              <p14:cNvContentPartPr/>
              <p14:nvPr/>
            </p14:nvContentPartPr>
            <p14:xfrm>
              <a:off x="5831760" y="816280"/>
              <a:ext cx="233640" cy="77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13760" y="798640"/>
                <a:ext cx="2692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14:cNvPr>
              <p14:cNvContentPartPr/>
              <p14:nvPr/>
            </p14:nvContentPartPr>
            <p14:xfrm>
              <a:off x="6390480" y="1005280"/>
              <a:ext cx="17424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72480" y="987640"/>
                <a:ext cx="209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14:cNvPr>
              <p14:cNvContentPartPr/>
              <p14:nvPr/>
            </p14:nvContentPartPr>
            <p14:xfrm>
              <a:off x="6420720" y="1076560"/>
              <a:ext cx="175320" cy="21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402720" y="105856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14:cNvPr>
              <p14:cNvContentPartPr/>
              <p14:nvPr/>
            </p14:nvContentPartPr>
            <p14:xfrm>
              <a:off x="6735720" y="738880"/>
              <a:ext cx="249840" cy="43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17720" y="720880"/>
                <a:ext cx="2854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14:cNvPr>
              <p14:cNvContentPartPr/>
              <p14:nvPr/>
            </p14:nvContentPartPr>
            <p14:xfrm>
              <a:off x="7680720" y="641320"/>
              <a:ext cx="226440" cy="70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62720" y="623320"/>
                <a:ext cx="2620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14:cNvPr>
              <p14:cNvContentPartPr/>
              <p14:nvPr/>
            </p14:nvContentPartPr>
            <p14:xfrm>
              <a:off x="7578840" y="782440"/>
              <a:ext cx="498960" cy="288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61187" y="764800"/>
                <a:ext cx="534626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14:cNvPr>
              <p14:cNvContentPartPr/>
              <p14:nvPr/>
            </p14:nvContentPartPr>
            <p14:xfrm>
              <a:off x="7314600" y="853000"/>
              <a:ext cx="142560" cy="18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96960" y="835000"/>
                <a:ext cx="1782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14:cNvPr>
              <p14:cNvContentPartPr/>
              <p14:nvPr/>
            </p14:nvContentPartPr>
            <p14:xfrm>
              <a:off x="6727080" y="894760"/>
              <a:ext cx="425880" cy="190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09440" y="877120"/>
                <a:ext cx="4615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14:cNvPr>
              <p14:cNvContentPartPr/>
              <p14:nvPr/>
            </p14:nvContentPartPr>
            <p14:xfrm>
              <a:off x="6837240" y="1626280"/>
              <a:ext cx="16488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19600" y="1608280"/>
                <a:ext cx="200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14:cNvPr>
              <p14:cNvContentPartPr/>
              <p14:nvPr/>
            </p14:nvContentPartPr>
            <p14:xfrm>
              <a:off x="6847320" y="1716640"/>
              <a:ext cx="154080" cy="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29680" y="1698640"/>
                <a:ext cx="189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14:cNvPr>
              <p14:cNvContentPartPr/>
              <p14:nvPr/>
            </p14:nvContentPartPr>
            <p14:xfrm>
              <a:off x="6166200" y="1569400"/>
              <a:ext cx="529200" cy="217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48200" y="1551731"/>
                <a:ext cx="564840" cy="253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14:cNvPr>
              <p14:cNvContentPartPr/>
              <p14:nvPr/>
            </p14:nvContentPartPr>
            <p14:xfrm>
              <a:off x="7162680" y="1496320"/>
              <a:ext cx="1168560" cy="228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44680" y="1478320"/>
                <a:ext cx="12042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14:cNvPr>
              <p14:cNvContentPartPr/>
              <p14:nvPr/>
            </p14:nvContentPartPr>
            <p14:xfrm>
              <a:off x="8484600" y="1492000"/>
              <a:ext cx="25812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66600" y="1474360"/>
                <a:ext cx="2937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14:cNvPr>
              <p14:cNvContentPartPr/>
              <p14:nvPr/>
            </p14:nvContentPartPr>
            <p14:xfrm>
              <a:off x="6827160" y="2133160"/>
              <a:ext cx="1429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09160" y="2115520"/>
                <a:ext cx="178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14:cNvPr>
              <p14:cNvContentPartPr/>
              <p14:nvPr/>
            </p14:nvContentPartPr>
            <p14:xfrm>
              <a:off x="6837240" y="2204080"/>
              <a:ext cx="1414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19600" y="218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14:cNvPr>
              <p14:cNvContentPartPr/>
              <p14:nvPr/>
            </p14:nvContentPartPr>
            <p14:xfrm>
              <a:off x="7182480" y="2051800"/>
              <a:ext cx="550080" cy="155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164840" y="2034160"/>
                <a:ext cx="585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14:cNvPr>
              <p14:cNvContentPartPr/>
              <p14:nvPr/>
            </p14:nvContentPartPr>
            <p14:xfrm>
              <a:off x="6195000" y="2044960"/>
              <a:ext cx="458640" cy="232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77014" y="2027320"/>
                <a:ext cx="494252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14:cNvPr>
              <p14:cNvContentPartPr/>
              <p14:nvPr/>
            </p14:nvContentPartPr>
            <p14:xfrm>
              <a:off x="7855680" y="2029120"/>
              <a:ext cx="160560" cy="20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837680" y="2011120"/>
                <a:ext cx="196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14:cNvPr>
              <p14:cNvContentPartPr/>
              <p14:nvPr/>
            </p14:nvContentPartPr>
            <p14:xfrm>
              <a:off x="8148000" y="190960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130000" y="1891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14:cNvPr>
              <p14:cNvContentPartPr/>
              <p14:nvPr/>
            </p14:nvContentPartPr>
            <p14:xfrm>
              <a:off x="8118840" y="1980880"/>
              <a:ext cx="621360" cy="228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100850" y="1962880"/>
                <a:ext cx="656979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14:cNvPr>
              <p14:cNvContentPartPr/>
              <p14:nvPr/>
            </p14:nvContentPartPr>
            <p14:xfrm>
              <a:off x="6333240" y="2742640"/>
              <a:ext cx="189360" cy="225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315600" y="2725000"/>
                <a:ext cx="225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14:cNvPr>
              <p14:cNvContentPartPr/>
              <p14:nvPr/>
            </p14:nvContentPartPr>
            <p14:xfrm>
              <a:off x="6621240" y="2701600"/>
              <a:ext cx="307800" cy="278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603240" y="2683960"/>
                <a:ext cx="3434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14:cNvPr>
              <p14:cNvContentPartPr/>
              <p14:nvPr/>
            </p14:nvContentPartPr>
            <p14:xfrm>
              <a:off x="7142160" y="2824000"/>
              <a:ext cx="17172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24520" y="280636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14:cNvPr>
              <p14:cNvContentPartPr/>
              <p14:nvPr/>
            </p14:nvContentPartPr>
            <p14:xfrm>
              <a:off x="7152240" y="2906440"/>
              <a:ext cx="168120" cy="9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134240" y="2888440"/>
                <a:ext cx="2037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14:cNvPr>
              <p14:cNvContentPartPr/>
              <p14:nvPr/>
            </p14:nvContentPartPr>
            <p14:xfrm>
              <a:off x="7497840" y="2740120"/>
              <a:ext cx="477720" cy="206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479840" y="2722120"/>
                <a:ext cx="5133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14:cNvPr>
              <p14:cNvContentPartPr/>
              <p14:nvPr/>
            </p14:nvContentPartPr>
            <p14:xfrm>
              <a:off x="8168160" y="2650840"/>
              <a:ext cx="325080" cy="287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150500" y="2633200"/>
                <a:ext cx="3607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14:cNvPr>
              <p14:cNvContentPartPr/>
              <p14:nvPr/>
            </p14:nvContentPartPr>
            <p14:xfrm>
              <a:off x="6166920" y="3544720"/>
              <a:ext cx="509760" cy="24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148920" y="3526747"/>
                <a:ext cx="545400" cy="276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14:cNvPr>
              <p14:cNvContentPartPr/>
              <p14:nvPr/>
            </p14:nvContentPartPr>
            <p14:xfrm>
              <a:off x="6796560" y="3511960"/>
              <a:ext cx="1279440" cy="243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778920" y="3494320"/>
                <a:ext cx="1315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E138568-0EB3-4048-8011-6F8978017119}"/>
                  </a:ext>
                </a:extLst>
              </p14:cNvPr>
              <p14:cNvContentPartPr/>
              <p14:nvPr/>
            </p14:nvContentPartPr>
            <p14:xfrm>
              <a:off x="523200" y="3901120"/>
              <a:ext cx="203400" cy="487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E138568-0EB3-4048-8011-6F897801711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200" y="3883480"/>
                <a:ext cx="23904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5B1C8B9-A69E-41E8-BB10-45BF31F4DDE8}"/>
                  </a:ext>
                </a:extLst>
              </p14:cNvPr>
              <p14:cNvContentPartPr/>
              <p14:nvPr/>
            </p14:nvContentPartPr>
            <p14:xfrm>
              <a:off x="974280" y="4072480"/>
              <a:ext cx="293400" cy="286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5B1C8B9-A69E-41E8-BB10-45BF31F4DDE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56280" y="4054840"/>
                <a:ext cx="3290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6B6CF7F-FE24-47A9-9217-B685A565E8CE}"/>
                  </a:ext>
                </a:extLst>
              </p14:cNvPr>
              <p14:cNvContentPartPr/>
              <p14:nvPr/>
            </p14:nvContentPartPr>
            <p14:xfrm>
              <a:off x="1838280" y="4154920"/>
              <a:ext cx="185040" cy="11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6B6CF7F-FE24-47A9-9217-B685A565E8C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820640" y="4137280"/>
                <a:ext cx="220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362525E-6C77-44A6-8636-0BA4998C40EF}"/>
                  </a:ext>
                </a:extLst>
              </p14:cNvPr>
              <p14:cNvContentPartPr/>
              <p14:nvPr/>
            </p14:nvContentPartPr>
            <p14:xfrm>
              <a:off x="1848720" y="4239880"/>
              <a:ext cx="189000" cy="17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362525E-6C77-44A6-8636-0BA4998C40E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831080" y="4221880"/>
                <a:ext cx="224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DECB8A-4CB8-48BA-BE39-EABA4471B6EF}"/>
                  </a:ext>
                </a:extLst>
              </p14:cNvPr>
              <p14:cNvContentPartPr/>
              <p14:nvPr/>
            </p14:nvContentPartPr>
            <p14:xfrm>
              <a:off x="1394760" y="4032880"/>
              <a:ext cx="303120" cy="318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DECB8A-4CB8-48BA-BE39-EABA4471B6E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76760" y="4015260"/>
                <a:ext cx="338760" cy="3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CCD0FF2-EEDB-4784-8524-CADC484CE17C}"/>
                  </a:ext>
                </a:extLst>
              </p14:cNvPr>
              <p14:cNvContentPartPr/>
              <p14:nvPr/>
            </p14:nvContentPartPr>
            <p14:xfrm>
              <a:off x="2144640" y="4084000"/>
              <a:ext cx="749520" cy="241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CCD0FF2-EEDB-4784-8524-CADC484CE17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127000" y="4066000"/>
                <a:ext cx="7851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360E8BE-05AB-4AE9-AE2C-1A0B52EEE54F}"/>
                  </a:ext>
                </a:extLst>
              </p14:cNvPr>
              <p14:cNvContentPartPr/>
              <p14:nvPr/>
            </p14:nvContentPartPr>
            <p14:xfrm>
              <a:off x="3220320" y="4073920"/>
              <a:ext cx="294480" cy="27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360E8BE-05AB-4AE9-AE2C-1A0B52EEE54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202658" y="4056280"/>
                <a:ext cx="330164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A08CB9D-217B-445D-93E7-D3DDD8C7F2DA}"/>
                  </a:ext>
                </a:extLst>
              </p14:cNvPr>
              <p14:cNvContentPartPr/>
              <p14:nvPr/>
            </p14:nvContentPartPr>
            <p14:xfrm>
              <a:off x="3860760" y="4148440"/>
              <a:ext cx="834840" cy="311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A08CB9D-217B-445D-93E7-D3DDD8C7F2D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842768" y="4130440"/>
                <a:ext cx="870465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FE09E00-0C1F-4DBC-BA27-48391B1B3773}"/>
                  </a:ext>
                </a:extLst>
              </p14:cNvPr>
              <p14:cNvContentPartPr/>
              <p14:nvPr/>
            </p14:nvContentPartPr>
            <p14:xfrm>
              <a:off x="4873080" y="4113160"/>
              <a:ext cx="1256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FE09E00-0C1F-4DBC-BA27-48391B1B377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855440" y="4095520"/>
                <a:ext cx="1612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34A3A62-47A0-40B3-8ADE-081BCBEACCFD}"/>
                  </a:ext>
                </a:extLst>
              </p14:cNvPr>
              <p14:cNvContentPartPr/>
              <p14:nvPr/>
            </p14:nvContentPartPr>
            <p14:xfrm>
              <a:off x="5169000" y="4002640"/>
              <a:ext cx="2880" cy="27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34A3A62-47A0-40B3-8ADE-081BCBEACCF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151000" y="3984640"/>
                <a:ext cx="385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A5CC2A2-D868-460E-AEC8-0EDACF562433}"/>
                  </a:ext>
                </a:extLst>
              </p14:cNvPr>
              <p14:cNvContentPartPr/>
              <p14:nvPr/>
            </p14:nvContentPartPr>
            <p14:xfrm>
              <a:off x="5103480" y="4094440"/>
              <a:ext cx="710640" cy="216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A5CC2A2-D868-460E-AEC8-0EDACF56243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085480" y="4076410"/>
                <a:ext cx="746280" cy="252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2C1AFA1-C2CB-4165-AB7D-5DCDC62D48A1}"/>
                  </a:ext>
                </a:extLst>
              </p14:cNvPr>
              <p14:cNvContentPartPr/>
              <p14:nvPr/>
            </p14:nvContentPartPr>
            <p14:xfrm>
              <a:off x="5983680" y="4163200"/>
              <a:ext cx="190440" cy="14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2C1AFA1-C2CB-4165-AB7D-5DCDC62D48A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66040" y="4145560"/>
                <a:ext cx="2260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4FDF150-EB90-4EBD-9C6C-2CD654CD9692}"/>
                  </a:ext>
                </a:extLst>
              </p14:cNvPr>
              <p14:cNvContentPartPr/>
              <p14:nvPr/>
            </p14:nvContentPartPr>
            <p14:xfrm>
              <a:off x="6014280" y="4246360"/>
              <a:ext cx="171360" cy="11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4FDF150-EB90-4EBD-9C6C-2CD654CD969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996640" y="4228720"/>
                <a:ext cx="2070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48AE7D5-51EB-4F36-826E-8E74F50361F8}"/>
                  </a:ext>
                </a:extLst>
              </p14:cNvPr>
              <p14:cNvContentPartPr/>
              <p14:nvPr/>
            </p14:nvContentPartPr>
            <p14:xfrm>
              <a:off x="6328200" y="4025680"/>
              <a:ext cx="989640" cy="273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48AE7D5-51EB-4F36-826E-8E74F50361F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310554" y="4007680"/>
                <a:ext cx="1025293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8A3761-C2A2-4C39-A55B-C53C2A7DDDDC}"/>
                  </a:ext>
                </a:extLst>
              </p14:cNvPr>
              <p14:cNvContentPartPr/>
              <p14:nvPr/>
            </p14:nvContentPartPr>
            <p14:xfrm>
              <a:off x="7660200" y="4012720"/>
              <a:ext cx="375840" cy="279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8A3761-C2A2-4C39-A55B-C53C2A7DDDD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642560" y="3995080"/>
                <a:ext cx="4114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C556880-9781-4CDF-85ED-28F2E0706B01}"/>
                  </a:ext>
                </a:extLst>
              </p14:cNvPr>
              <p14:cNvContentPartPr/>
              <p14:nvPr/>
            </p14:nvContentPartPr>
            <p14:xfrm>
              <a:off x="416280" y="4703560"/>
              <a:ext cx="14364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C556880-9781-4CDF-85ED-28F2E0706B0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98280" y="468592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4FF1DF9-7379-47D0-A40C-D3128BCF3024}"/>
                  </a:ext>
                </a:extLst>
              </p14:cNvPr>
              <p14:cNvContentPartPr/>
              <p14:nvPr/>
            </p14:nvContentPartPr>
            <p14:xfrm>
              <a:off x="682320" y="4621840"/>
              <a:ext cx="181800" cy="344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4FF1DF9-7379-47D0-A40C-D3128BCF302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64320" y="4604200"/>
                <a:ext cx="21744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507D5C5-1D9A-43BC-961F-903626C15C28}"/>
                  </a:ext>
                </a:extLst>
              </p14:cNvPr>
              <p14:cNvContentPartPr/>
              <p14:nvPr/>
            </p14:nvContentPartPr>
            <p14:xfrm>
              <a:off x="1044840" y="4602040"/>
              <a:ext cx="84240" cy="185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507D5C5-1D9A-43BC-961F-903626C15C2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27200" y="4584040"/>
                <a:ext cx="1198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75C6140-0D6D-4FEC-9F4A-C7499AB7FDB7}"/>
                  </a:ext>
                </a:extLst>
              </p14:cNvPr>
              <p14:cNvContentPartPr/>
              <p14:nvPr/>
            </p14:nvContentPartPr>
            <p14:xfrm>
              <a:off x="1279560" y="4480360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75C6140-0D6D-4FEC-9F4A-C7499AB7FDB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261920" y="4462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F9984B1-72E0-4E99-B03C-329D334FF2BF}"/>
                  </a:ext>
                </a:extLst>
              </p14:cNvPr>
              <p14:cNvContentPartPr/>
              <p14:nvPr/>
            </p14:nvContentPartPr>
            <p14:xfrm>
              <a:off x="2072280" y="4621840"/>
              <a:ext cx="167760" cy="8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F9984B1-72E0-4E99-B03C-329D334FF2B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054640" y="4603840"/>
                <a:ext cx="203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32139A2-661C-48C1-A16E-E343B5561EF3}"/>
                  </a:ext>
                </a:extLst>
              </p14:cNvPr>
              <p14:cNvContentPartPr/>
              <p14:nvPr/>
            </p14:nvContentPartPr>
            <p14:xfrm>
              <a:off x="2102520" y="4684120"/>
              <a:ext cx="174960" cy="12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32139A2-661C-48C1-A16E-E343B5561EF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084880" y="4666480"/>
                <a:ext cx="210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2FBBDDE-EE1D-47B4-8AF8-BC9358C0D091}"/>
                  </a:ext>
                </a:extLst>
              </p14:cNvPr>
              <p14:cNvContentPartPr/>
              <p14:nvPr/>
            </p14:nvContentPartPr>
            <p14:xfrm>
              <a:off x="1298280" y="4539400"/>
              <a:ext cx="630720" cy="226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2FBBDDE-EE1D-47B4-8AF8-BC9358C0D09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280640" y="4521429"/>
                <a:ext cx="666360" cy="262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E0BAD10-6C98-4C40-AF93-8C510F8B51D5}"/>
                  </a:ext>
                </a:extLst>
              </p14:cNvPr>
              <p14:cNvContentPartPr/>
              <p14:nvPr/>
            </p14:nvContentPartPr>
            <p14:xfrm>
              <a:off x="2366760" y="4518880"/>
              <a:ext cx="264240" cy="234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E0BAD10-6C98-4C40-AF93-8C510F8B51D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349120" y="4501240"/>
                <a:ext cx="2998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9B0E6AF-B9A5-4C99-A597-E9A294F27EBE}"/>
                  </a:ext>
                </a:extLst>
              </p14:cNvPr>
              <p14:cNvContentPartPr/>
              <p14:nvPr/>
            </p14:nvContentPartPr>
            <p14:xfrm>
              <a:off x="2846640" y="4429600"/>
              <a:ext cx="28440" cy="47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9B0E6AF-B9A5-4C99-A597-E9A294F27EB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829000" y="4411600"/>
                <a:ext cx="64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A907377-57DE-409B-976D-2D1D3A530029}"/>
                  </a:ext>
                </a:extLst>
              </p14:cNvPr>
              <p14:cNvContentPartPr/>
              <p14:nvPr/>
            </p14:nvContentPartPr>
            <p14:xfrm>
              <a:off x="3002160" y="4419160"/>
              <a:ext cx="25560" cy="432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A907377-57DE-409B-976D-2D1D3A53002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984160" y="4401520"/>
                <a:ext cx="612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4F99C14-6B08-47DE-B682-0EFCFB65B82E}"/>
                  </a:ext>
                </a:extLst>
              </p14:cNvPr>
              <p14:cNvContentPartPr/>
              <p14:nvPr/>
            </p14:nvContentPartPr>
            <p14:xfrm>
              <a:off x="2771040" y="4543720"/>
              <a:ext cx="246960" cy="2426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4F99C14-6B08-47DE-B682-0EFCFB65B82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753040" y="4525720"/>
                <a:ext cx="282600" cy="27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549422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14:cNvPr>
              <p14:cNvContentPartPr/>
              <p14:nvPr/>
            </p14:nvContentPartPr>
            <p14:xfrm>
              <a:off x="589080" y="172600"/>
              <a:ext cx="2174400" cy="45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080" y="154600"/>
                <a:ext cx="22100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14:cNvPr>
              <p14:cNvContentPartPr/>
              <p14:nvPr/>
            </p14:nvContentPartPr>
            <p14:xfrm>
              <a:off x="3250920" y="256120"/>
              <a:ext cx="1107000" cy="46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926" y="238120"/>
                <a:ext cx="1142628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14:cNvPr>
              <p14:cNvContentPartPr/>
              <p14:nvPr/>
            </p14:nvContentPartPr>
            <p14:xfrm>
              <a:off x="4433880" y="466360"/>
              <a:ext cx="270360" cy="334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5880" y="448360"/>
                <a:ext cx="306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14:cNvPr>
              <p14:cNvContentPartPr/>
              <p14:nvPr/>
            </p14:nvContentPartPr>
            <p14:xfrm>
              <a:off x="4786320" y="253600"/>
              <a:ext cx="59760" cy="37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8680" y="235600"/>
                <a:ext cx="95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14:cNvPr>
              <p14:cNvContentPartPr/>
              <p14:nvPr/>
            </p14:nvContentPartPr>
            <p14:xfrm>
              <a:off x="4886760" y="455560"/>
              <a:ext cx="194400" cy="22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8760" y="437920"/>
                <a:ext cx="230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14:cNvPr>
              <p14:cNvContentPartPr/>
              <p14:nvPr/>
            </p14:nvContentPartPr>
            <p14:xfrm>
              <a:off x="5384280" y="452320"/>
              <a:ext cx="387360" cy="408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6640" y="434680"/>
                <a:ext cx="4230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14:cNvPr>
              <p14:cNvContentPartPr/>
              <p14:nvPr/>
            </p14:nvContentPartPr>
            <p14:xfrm>
              <a:off x="5800800" y="477520"/>
              <a:ext cx="18540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3160" y="459880"/>
                <a:ext cx="221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14:cNvPr>
              <p14:cNvContentPartPr/>
              <p14:nvPr/>
            </p14:nvContentPartPr>
            <p14:xfrm>
              <a:off x="5983680" y="539080"/>
              <a:ext cx="298080" cy="12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6040" y="521440"/>
                <a:ext cx="333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14:cNvPr>
              <p14:cNvContentPartPr/>
              <p14:nvPr/>
            </p14:nvContentPartPr>
            <p14:xfrm>
              <a:off x="6299400" y="297520"/>
              <a:ext cx="234720" cy="37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760" y="279520"/>
                <a:ext cx="2703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14:cNvPr>
              <p14:cNvContentPartPr/>
              <p14:nvPr/>
            </p14:nvContentPartPr>
            <p14:xfrm>
              <a:off x="6552840" y="480400"/>
              <a:ext cx="173160" cy="13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4840" y="462400"/>
                <a:ext cx="208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14:cNvPr>
              <p14:cNvContentPartPr/>
              <p14:nvPr/>
            </p14:nvContentPartPr>
            <p14:xfrm>
              <a:off x="6826440" y="264040"/>
              <a:ext cx="27720" cy="314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08440" y="246040"/>
                <a:ext cx="63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14:cNvPr>
              <p14:cNvContentPartPr/>
              <p14:nvPr/>
            </p14:nvContentPartPr>
            <p14:xfrm>
              <a:off x="6927600" y="446560"/>
              <a:ext cx="191160" cy="17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9960" y="428920"/>
                <a:ext cx="2268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14:cNvPr>
              <p14:cNvContentPartPr/>
              <p14:nvPr/>
            </p14:nvContentPartPr>
            <p14:xfrm>
              <a:off x="7265640" y="461680"/>
              <a:ext cx="313560" cy="14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8000" y="444040"/>
                <a:ext cx="349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14:cNvPr>
              <p14:cNvContentPartPr/>
              <p14:nvPr/>
            </p14:nvContentPartPr>
            <p14:xfrm>
              <a:off x="914160" y="3372640"/>
              <a:ext cx="12960" cy="3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6160" y="3355000"/>
                <a:ext cx="48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14:cNvPr>
              <p14:cNvContentPartPr/>
              <p14:nvPr/>
            </p14:nvContentPartPr>
            <p14:xfrm>
              <a:off x="915960" y="3494320"/>
              <a:ext cx="37440" cy="407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960" y="3476680"/>
                <a:ext cx="730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14:cNvPr>
              <p14:cNvContentPartPr/>
              <p14:nvPr/>
            </p14:nvContentPartPr>
            <p14:xfrm>
              <a:off x="2001360" y="3439240"/>
              <a:ext cx="366840" cy="185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3360" y="3421240"/>
                <a:ext cx="402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14:cNvPr>
              <p14:cNvContentPartPr/>
              <p14:nvPr/>
            </p14:nvContentPartPr>
            <p14:xfrm>
              <a:off x="416280" y="1066480"/>
              <a:ext cx="2012760" cy="2235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8280" y="1048480"/>
                <a:ext cx="2048400" cy="22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14:cNvPr>
              <p14:cNvContentPartPr/>
              <p14:nvPr/>
            </p14:nvContentPartPr>
            <p14:xfrm>
              <a:off x="1015680" y="772000"/>
              <a:ext cx="1792800" cy="180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7680" y="754000"/>
                <a:ext cx="1828440" cy="18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14:cNvPr>
              <p14:cNvContentPartPr/>
              <p14:nvPr/>
            </p14:nvContentPartPr>
            <p14:xfrm>
              <a:off x="4429200" y="3126760"/>
              <a:ext cx="326160" cy="14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11560" y="3108760"/>
                <a:ext cx="361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14:cNvPr>
              <p14:cNvContentPartPr/>
              <p14:nvPr/>
            </p14:nvContentPartPr>
            <p14:xfrm>
              <a:off x="3453960" y="968920"/>
              <a:ext cx="1450080" cy="195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5960" y="951280"/>
                <a:ext cx="1485720" cy="19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14:cNvPr>
              <p14:cNvContentPartPr/>
              <p14:nvPr/>
            </p14:nvContentPartPr>
            <p14:xfrm>
              <a:off x="4642680" y="1827160"/>
              <a:ext cx="898920" cy="1068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25040" y="1809520"/>
                <a:ext cx="934560" cy="11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14:cNvPr>
              <p14:cNvContentPartPr/>
              <p14:nvPr/>
            </p14:nvContentPartPr>
            <p14:xfrm>
              <a:off x="5160720" y="2743000"/>
              <a:ext cx="957240" cy="763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43080" y="2725360"/>
                <a:ext cx="99288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14:cNvPr>
              <p14:cNvContentPartPr/>
              <p14:nvPr/>
            </p14:nvContentPartPr>
            <p14:xfrm>
              <a:off x="4571760" y="3382720"/>
              <a:ext cx="367920" cy="472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53760" y="3365080"/>
                <a:ext cx="40356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14:cNvPr>
              <p14:cNvContentPartPr/>
              <p14:nvPr/>
            </p14:nvContentPartPr>
            <p14:xfrm>
              <a:off x="4368720" y="2937400"/>
              <a:ext cx="241200" cy="59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50720" y="2919400"/>
                <a:ext cx="276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14:cNvPr>
              <p14:cNvContentPartPr/>
              <p14:nvPr/>
            </p14:nvContentPartPr>
            <p14:xfrm>
              <a:off x="5211840" y="2336200"/>
              <a:ext cx="230760" cy="90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94200" y="2318200"/>
                <a:ext cx="2664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14:cNvPr>
              <p14:cNvContentPartPr/>
              <p14:nvPr/>
            </p14:nvContentPartPr>
            <p14:xfrm>
              <a:off x="5079720" y="1551760"/>
              <a:ext cx="283680" cy="8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62080" y="1534120"/>
                <a:ext cx="3193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14:cNvPr>
              <p14:cNvContentPartPr/>
              <p14:nvPr/>
            </p14:nvContentPartPr>
            <p14:xfrm>
              <a:off x="5780640" y="994480"/>
              <a:ext cx="336960" cy="23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62640" y="976480"/>
                <a:ext cx="3726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14:cNvPr>
              <p14:cNvContentPartPr/>
              <p14:nvPr/>
            </p14:nvContentPartPr>
            <p14:xfrm>
              <a:off x="5831760" y="816280"/>
              <a:ext cx="233640" cy="77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13760" y="798640"/>
                <a:ext cx="2692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14:cNvPr>
              <p14:cNvContentPartPr/>
              <p14:nvPr/>
            </p14:nvContentPartPr>
            <p14:xfrm>
              <a:off x="6390480" y="1005280"/>
              <a:ext cx="17424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72480" y="987640"/>
                <a:ext cx="209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14:cNvPr>
              <p14:cNvContentPartPr/>
              <p14:nvPr/>
            </p14:nvContentPartPr>
            <p14:xfrm>
              <a:off x="6420720" y="1076560"/>
              <a:ext cx="175320" cy="21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402720" y="105856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14:cNvPr>
              <p14:cNvContentPartPr/>
              <p14:nvPr/>
            </p14:nvContentPartPr>
            <p14:xfrm>
              <a:off x="6735720" y="738880"/>
              <a:ext cx="249840" cy="43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17720" y="720880"/>
                <a:ext cx="2854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14:cNvPr>
              <p14:cNvContentPartPr/>
              <p14:nvPr/>
            </p14:nvContentPartPr>
            <p14:xfrm>
              <a:off x="7680720" y="641320"/>
              <a:ext cx="226440" cy="70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62720" y="623320"/>
                <a:ext cx="2620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14:cNvPr>
              <p14:cNvContentPartPr/>
              <p14:nvPr/>
            </p14:nvContentPartPr>
            <p14:xfrm>
              <a:off x="7578840" y="782440"/>
              <a:ext cx="498960" cy="288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61187" y="764800"/>
                <a:ext cx="534626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14:cNvPr>
              <p14:cNvContentPartPr/>
              <p14:nvPr/>
            </p14:nvContentPartPr>
            <p14:xfrm>
              <a:off x="7314600" y="853000"/>
              <a:ext cx="142560" cy="18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96960" y="835000"/>
                <a:ext cx="1782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14:cNvPr>
              <p14:cNvContentPartPr/>
              <p14:nvPr/>
            </p14:nvContentPartPr>
            <p14:xfrm>
              <a:off x="6727080" y="894760"/>
              <a:ext cx="425880" cy="190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09440" y="877120"/>
                <a:ext cx="4615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14:cNvPr>
              <p14:cNvContentPartPr/>
              <p14:nvPr/>
            </p14:nvContentPartPr>
            <p14:xfrm>
              <a:off x="6837240" y="1626280"/>
              <a:ext cx="16488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19600" y="1608280"/>
                <a:ext cx="200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14:cNvPr>
              <p14:cNvContentPartPr/>
              <p14:nvPr/>
            </p14:nvContentPartPr>
            <p14:xfrm>
              <a:off x="6847320" y="1716640"/>
              <a:ext cx="154080" cy="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29680" y="1698640"/>
                <a:ext cx="189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14:cNvPr>
              <p14:cNvContentPartPr/>
              <p14:nvPr/>
            </p14:nvContentPartPr>
            <p14:xfrm>
              <a:off x="6166200" y="1569400"/>
              <a:ext cx="529200" cy="217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48200" y="1551731"/>
                <a:ext cx="564840" cy="253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14:cNvPr>
              <p14:cNvContentPartPr/>
              <p14:nvPr/>
            </p14:nvContentPartPr>
            <p14:xfrm>
              <a:off x="7162680" y="1496320"/>
              <a:ext cx="1168560" cy="228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44680" y="1478320"/>
                <a:ext cx="12042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14:cNvPr>
              <p14:cNvContentPartPr/>
              <p14:nvPr/>
            </p14:nvContentPartPr>
            <p14:xfrm>
              <a:off x="8484600" y="1492000"/>
              <a:ext cx="25812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66600" y="1474360"/>
                <a:ext cx="2937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14:cNvPr>
              <p14:cNvContentPartPr/>
              <p14:nvPr/>
            </p14:nvContentPartPr>
            <p14:xfrm>
              <a:off x="6827160" y="2133160"/>
              <a:ext cx="1429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09160" y="2115520"/>
                <a:ext cx="178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14:cNvPr>
              <p14:cNvContentPartPr/>
              <p14:nvPr/>
            </p14:nvContentPartPr>
            <p14:xfrm>
              <a:off x="6837240" y="2204080"/>
              <a:ext cx="1414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19600" y="218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14:cNvPr>
              <p14:cNvContentPartPr/>
              <p14:nvPr/>
            </p14:nvContentPartPr>
            <p14:xfrm>
              <a:off x="7182480" y="2051800"/>
              <a:ext cx="550080" cy="155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164840" y="2034160"/>
                <a:ext cx="585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14:cNvPr>
              <p14:cNvContentPartPr/>
              <p14:nvPr/>
            </p14:nvContentPartPr>
            <p14:xfrm>
              <a:off x="6195000" y="2044960"/>
              <a:ext cx="458640" cy="232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77014" y="2027320"/>
                <a:ext cx="494252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14:cNvPr>
              <p14:cNvContentPartPr/>
              <p14:nvPr/>
            </p14:nvContentPartPr>
            <p14:xfrm>
              <a:off x="7855680" y="2029120"/>
              <a:ext cx="160560" cy="20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837680" y="2011120"/>
                <a:ext cx="196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14:cNvPr>
              <p14:cNvContentPartPr/>
              <p14:nvPr/>
            </p14:nvContentPartPr>
            <p14:xfrm>
              <a:off x="8148000" y="190960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130000" y="1891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14:cNvPr>
              <p14:cNvContentPartPr/>
              <p14:nvPr/>
            </p14:nvContentPartPr>
            <p14:xfrm>
              <a:off x="8118840" y="1980880"/>
              <a:ext cx="621360" cy="228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100850" y="1962880"/>
                <a:ext cx="656979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14:cNvPr>
              <p14:cNvContentPartPr/>
              <p14:nvPr/>
            </p14:nvContentPartPr>
            <p14:xfrm>
              <a:off x="6333240" y="2742640"/>
              <a:ext cx="189360" cy="225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315600" y="2725000"/>
                <a:ext cx="225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14:cNvPr>
              <p14:cNvContentPartPr/>
              <p14:nvPr/>
            </p14:nvContentPartPr>
            <p14:xfrm>
              <a:off x="6621240" y="2701600"/>
              <a:ext cx="307800" cy="278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603240" y="2683960"/>
                <a:ext cx="3434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14:cNvPr>
              <p14:cNvContentPartPr/>
              <p14:nvPr/>
            </p14:nvContentPartPr>
            <p14:xfrm>
              <a:off x="7142160" y="2824000"/>
              <a:ext cx="17172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24520" y="280636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14:cNvPr>
              <p14:cNvContentPartPr/>
              <p14:nvPr/>
            </p14:nvContentPartPr>
            <p14:xfrm>
              <a:off x="7152240" y="2906440"/>
              <a:ext cx="168120" cy="9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134240" y="2888440"/>
                <a:ext cx="2037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14:cNvPr>
              <p14:cNvContentPartPr/>
              <p14:nvPr/>
            </p14:nvContentPartPr>
            <p14:xfrm>
              <a:off x="7497840" y="2740120"/>
              <a:ext cx="477720" cy="206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479840" y="2722120"/>
                <a:ext cx="5133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14:cNvPr>
              <p14:cNvContentPartPr/>
              <p14:nvPr/>
            </p14:nvContentPartPr>
            <p14:xfrm>
              <a:off x="8168160" y="2650840"/>
              <a:ext cx="325080" cy="287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150500" y="2633200"/>
                <a:ext cx="3607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14:cNvPr>
              <p14:cNvContentPartPr/>
              <p14:nvPr/>
            </p14:nvContentPartPr>
            <p14:xfrm>
              <a:off x="6166920" y="3544720"/>
              <a:ext cx="509760" cy="24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148920" y="3526747"/>
                <a:ext cx="545400" cy="276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14:cNvPr>
              <p14:cNvContentPartPr/>
              <p14:nvPr/>
            </p14:nvContentPartPr>
            <p14:xfrm>
              <a:off x="6796560" y="3511960"/>
              <a:ext cx="1279440" cy="243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778920" y="3494320"/>
                <a:ext cx="1315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E138568-0EB3-4048-8011-6F8978017119}"/>
                  </a:ext>
                </a:extLst>
              </p14:cNvPr>
              <p14:cNvContentPartPr/>
              <p14:nvPr/>
            </p14:nvContentPartPr>
            <p14:xfrm>
              <a:off x="523200" y="3901120"/>
              <a:ext cx="203400" cy="487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E138568-0EB3-4048-8011-6F897801711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200" y="3883480"/>
                <a:ext cx="23904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5B1C8B9-A69E-41E8-BB10-45BF31F4DDE8}"/>
                  </a:ext>
                </a:extLst>
              </p14:cNvPr>
              <p14:cNvContentPartPr/>
              <p14:nvPr/>
            </p14:nvContentPartPr>
            <p14:xfrm>
              <a:off x="974280" y="4072480"/>
              <a:ext cx="293400" cy="286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5B1C8B9-A69E-41E8-BB10-45BF31F4DDE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56280" y="4054840"/>
                <a:ext cx="3290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6B6CF7F-FE24-47A9-9217-B685A565E8CE}"/>
                  </a:ext>
                </a:extLst>
              </p14:cNvPr>
              <p14:cNvContentPartPr/>
              <p14:nvPr/>
            </p14:nvContentPartPr>
            <p14:xfrm>
              <a:off x="1838280" y="4154920"/>
              <a:ext cx="185040" cy="11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6B6CF7F-FE24-47A9-9217-B685A565E8C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820640" y="4137280"/>
                <a:ext cx="220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362525E-6C77-44A6-8636-0BA4998C40EF}"/>
                  </a:ext>
                </a:extLst>
              </p14:cNvPr>
              <p14:cNvContentPartPr/>
              <p14:nvPr/>
            </p14:nvContentPartPr>
            <p14:xfrm>
              <a:off x="1848720" y="4239880"/>
              <a:ext cx="189000" cy="17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362525E-6C77-44A6-8636-0BA4998C40E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831080" y="4221880"/>
                <a:ext cx="224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DECB8A-4CB8-48BA-BE39-EABA4471B6EF}"/>
                  </a:ext>
                </a:extLst>
              </p14:cNvPr>
              <p14:cNvContentPartPr/>
              <p14:nvPr/>
            </p14:nvContentPartPr>
            <p14:xfrm>
              <a:off x="1394760" y="4032880"/>
              <a:ext cx="303120" cy="318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DECB8A-4CB8-48BA-BE39-EABA4471B6E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76760" y="4015260"/>
                <a:ext cx="338760" cy="3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CCD0FF2-EEDB-4784-8524-CADC484CE17C}"/>
                  </a:ext>
                </a:extLst>
              </p14:cNvPr>
              <p14:cNvContentPartPr/>
              <p14:nvPr/>
            </p14:nvContentPartPr>
            <p14:xfrm>
              <a:off x="2144640" y="4084000"/>
              <a:ext cx="749520" cy="241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CCD0FF2-EEDB-4784-8524-CADC484CE17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127000" y="4066000"/>
                <a:ext cx="7851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360E8BE-05AB-4AE9-AE2C-1A0B52EEE54F}"/>
                  </a:ext>
                </a:extLst>
              </p14:cNvPr>
              <p14:cNvContentPartPr/>
              <p14:nvPr/>
            </p14:nvContentPartPr>
            <p14:xfrm>
              <a:off x="3220320" y="4073920"/>
              <a:ext cx="294480" cy="27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360E8BE-05AB-4AE9-AE2C-1A0B52EEE54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202658" y="4056280"/>
                <a:ext cx="330164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A08CB9D-217B-445D-93E7-D3DDD8C7F2DA}"/>
                  </a:ext>
                </a:extLst>
              </p14:cNvPr>
              <p14:cNvContentPartPr/>
              <p14:nvPr/>
            </p14:nvContentPartPr>
            <p14:xfrm>
              <a:off x="3860760" y="4148440"/>
              <a:ext cx="834840" cy="311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A08CB9D-217B-445D-93E7-D3DDD8C7F2D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842768" y="4130440"/>
                <a:ext cx="870465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FE09E00-0C1F-4DBC-BA27-48391B1B3773}"/>
                  </a:ext>
                </a:extLst>
              </p14:cNvPr>
              <p14:cNvContentPartPr/>
              <p14:nvPr/>
            </p14:nvContentPartPr>
            <p14:xfrm>
              <a:off x="4873080" y="4113160"/>
              <a:ext cx="1256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FE09E00-0C1F-4DBC-BA27-48391B1B377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855440" y="4095520"/>
                <a:ext cx="1612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34A3A62-47A0-40B3-8ADE-081BCBEACCFD}"/>
                  </a:ext>
                </a:extLst>
              </p14:cNvPr>
              <p14:cNvContentPartPr/>
              <p14:nvPr/>
            </p14:nvContentPartPr>
            <p14:xfrm>
              <a:off x="5169000" y="4002640"/>
              <a:ext cx="2880" cy="27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34A3A62-47A0-40B3-8ADE-081BCBEACCF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151000" y="3984640"/>
                <a:ext cx="385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A5CC2A2-D868-460E-AEC8-0EDACF562433}"/>
                  </a:ext>
                </a:extLst>
              </p14:cNvPr>
              <p14:cNvContentPartPr/>
              <p14:nvPr/>
            </p14:nvContentPartPr>
            <p14:xfrm>
              <a:off x="5103480" y="4094440"/>
              <a:ext cx="710640" cy="216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A5CC2A2-D868-460E-AEC8-0EDACF56243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085480" y="4076410"/>
                <a:ext cx="746280" cy="252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2C1AFA1-C2CB-4165-AB7D-5DCDC62D48A1}"/>
                  </a:ext>
                </a:extLst>
              </p14:cNvPr>
              <p14:cNvContentPartPr/>
              <p14:nvPr/>
            </p14:nvContentPartPr>
            <p14:xfrm>
              <a:off x="5983680" y="4163200"/>
              <a:ext cx="190440" cy="14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2C1AFA1-C2CB-4165-AB7D-5DCDC62D48A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66040" y="4145560"/>
                <a:ext cx="2260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4FDF150-EB90-4EBD-9C6C-2CD654CD9692}"/>
                  </a:ext>
                </a:extLst>
              </p14:cNvPr>
              <p14:cNvContentPartPr/>
              <p14:nvPr/>
            </p14:nvContentPartPr>
            <p14:xfrm>
              <a:off x="6014280" y="4246360"/>
              <a:ext cx="171360" cy="11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4FDF150-EB90-4EBD-9C6C-2CD654CD969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996640" y="4228720"/>
                <a:ext cx="2070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48AE7D5-51EB-4F36-826E-8E74F50361F8}"/>
                  </a:ext>
                </a:extLst>
              </p14:cNvPr>
              <p14:cNvContentPartPr/>
              <p14:nvPr/>
            </p14:nvContentPartPr>
            <p14:xfrm>
              <a:off x="6328200" y="4025680"/>
              <a:ext cx="989640" cy="273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48AE7D5-51EB-4F36-826E-8E74F50361F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310554" y="4007680"/>
                <a:ext cx="1025293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8A3761-C2A2-4C39-A55B-C53C2A7DDDDC}"/>
                  </a:ext>
                </a:extLst>
              </p14:cNvPr>
              <p14:cNvContentPartPr/>
              <p14:nvPr/>
            </p14:nvContentPartPr>
            <p14:xfrm>
              <a:off x="7660200" y="4012720"/>
              <a:ext cx="375840" cy="279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8A3761-C2A2-4C39-A55B-C53C2A7DDDD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642560" y="3995080"/>
                <a:ext cx="4114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C556880-9781-4CDF-85ED-28F2E0706B01}"/>
                  </a:ext>
                </a:extLst>
              </p14:cNvPr>
              <p14:cNvContentPartPr/>
              <p14:nvPr/>
            </p14:nvContentPartPr>
            <p14:xfrm>
              <a:off x="416280" y="4703560"/>
              <a:ext cx="14364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C556880-9781-4CDF-85ED-28F2E0706B0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98280" y="468592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4FF1DF9-7379-47D0-A40C-D3128BCF3024}"/>
                  </a:ext>
                </a:extLst>
              </p14:cNvPr>
              <p14:cNvContentPartPr/>
              <p14:nvPr/>
            </p14:nvContentPartPr>
            <p14:xfrm>
              <a:off x="682320" y="4621840"/>
              <a:ext cx="181800" cy="344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4FF1DF9-7379-47D0-A40C-D3128BCF302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64320" y="4604200"/>
                <a:ext cx="21744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507D5C5-1D9A-43BC-961F-903626C15C28}"/>
                  </a:ext>
                </a:extLst>
              </p14:cNvPr>
              <p14:cNvContentPartPr/>
              <p14:nvPr/>
            </p14:nvContentPartPr>
            <p14:xfrm>
              <a:off x="1044840" y="4602040"/>
              <a:ext cx="84240" cy="185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507D5C5-1D9A-43BC-961F-903626C15C2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27200" y="4584040"/>
                <a:ext cx="1198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75C6140-0D6D-4FEC-9F4A-C7499AB7FDB7}"/>
                  </a:ext>
                </a:extLst>
              </p14:cNvPr>
              <p14:cNvContentPartPr/>
              <p14:nvPr/>
            </p14:nvContentPartPr>
            <p14:xfrm>
              <a:off x="1279560" y="4480360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75C6140-0D6D-4FEC-9F4A-C7499AB7FDB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261920" y="4462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F9984B1-72E0-4E99-B03C-329D334FF2BF}"/>
                  </a:ext>
                </a:extLst>
              </p14:cNvPr>
              <p14:cNvContentPartPr/>
              <p14:nvPr/>
            </p14:nvContentPartPr>
            <p14:xfrm>
              <a:off x="2072280" y="4621840"/>
              <a:ext cx="167760" cy="8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F9984B1-72E0-4E99-B03C-329D334FF2B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054640" y="4603840"/>
                <a:ext cx="203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32139A2-661C-48C1-A16E-E343B5561EF3}"/>
                  </a:ext>
                </a:extLst>
              </p14:cNvPr>
              <p14:cNvContentPartPr/>
              <p14:nvPr/>
            </p14:nvContentPartPr>
            <p14:xfrm>
              <a:off x="2102520" y="4684120"/>
              <a:ext cx="174960" cy="12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32139A2-661C-48C1-A16E-E343B5561EF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084880" y="4666480"/>
                <a:ext cx="210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2FBBDDE-EE1D-47B4-8AF8-BC9358C0D091}"/>
                  </a:ext>
                </a:extLst>
              </p14:cNvPr>
              <p14:cNvContentPartPr/>
              <p14:nvPr/>
            </p14:nvContentPartPr>
            <p14:xfrm>
              <a:off x="1298280" y="4539400"/>
              <a:ext cx="630720" cy="226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2FBBDDE-EE1D-47B4-8AF8-BC9358C0D09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280640" y="4521429"/>
                <a:ext cx="666360" cy="262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E0BAD10-6C98-4C40-AF93-8C510F8B51D5}"/>
                  </a:ext>
                </a:extLst>
              </p14:cNvPr>
              <p14:cNvContentPartPr/>
              <p14:nvPr/>
            </p14:nvContentPartPr>
            <p14:xfrm>
              <a:off x="2366760" y="4518880"/>
              <a:ext cx="264240" cy="234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E0BAD10-6C98-4C40-AF93-8C510F8B51D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349120" y="4501240"/>
                <a:ext cx="2998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9B0E6AF-B9A5-4C99-A597-E9A294F27EBE}"/>
                  </a:ext>
                </a:extLst>
              </p14:cNvPr>
              <p14:cNvContentPartPr/>
              <p14:nvPr/>
            </p14:nvContentPartPr>
            <p14:xfrm>
              <a:off x="2846640" y="4429600"/>
              <a:ext cx="28440" cy="47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9B0E6AF-B9A5-4C99-A597-E9A294F27EB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829000" y="4411600"/>
                <a:ext cx="64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A907377-57DE-409B-976D-2D1D3A530029}"/>
                  </a:ext>
                </a:extLst>
              </p14:cNvPr>
              <p14:cNvContentPartPr/>
              <p14:nvPr/>
            </p14:nvContentPartPr>
            <p14:xfrm>
              <a:off x="3002160" y="4419160"/>
              <a:ext cx="25560" cy="432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A907377-57DE-409B-976D-2D1D3A53002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984160" y="4401520"/>
                <a:ext cx="612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4F99C14-6B08-47DE-B682-0EFCFB65B82E}"/>
                  </a:ext>
                </a:extLst>
              </p14:cNvPr>
              <p14:cNvContentPartPr/>
              <p14:nvPr/>
            </p14:nvContentPartPr>
            <p14:xfrm>
              <a:off x="2771040" y="4543720"/>
              <a:ext cx="246960" cy="2426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4F99C14-6B08-47DE-B682-0EFCFB65B82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753040" y="4525720"/>
                <a:ext cx="2826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1F03B5C-16BF-45BB-B20B-D6E7D6E30416}"/>
                  </a:ext>
                </a:extLst>
              </p14:cNvPr>
              <p14:cNvContentPartPr/>
              <p14:nvPr/>
            </p14:nvContentPartPr>
            <p14:xfrm>
              <a:off x="3548640" y="4439680"/>
              <a:ext cx="790200" cy="3679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1F03B5C-16BF-45BB-B20B-D6E7D6E30416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531000" y="4421698"/>
                <a:ext cx="825840" cy="403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9159905-AC01-4F93-A646-3463B518FE89}"/>
                  </a:ext>
                </a:extLst>
              </p14:cNvPr>
              <p14:cNvContentPartPr/>
              <p14:nvPr/>
            </p14:nvContentPartPr>
            <p14:xfrm>
              <a:off x="4676160" y="4541920"/>
              <a:ext cx="287280" cy="387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9159905-AC01-4F93-A646-3463B518FE89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658160" y="4523920"/>
                <a:ext cx="32292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D8BE49A-C41E-4365-971B-025F368F3C5A}"/>
                  </a:ext>
                </a:extLst>
              </p14:cNvPr>
              <p14:cNvContentPartPr/>
              <p14:nvPr/>
            </p14:nvContentPartPr>
            <p14:xfrm>
              <a:off x="5059560" y="4368400"/>
              <a:ext cx="656280" cy="3160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D8BE49A-C41E-4365-971B-025F368F3C5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041570" y="4350760"/>
                <a:ext cx="6919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15BD9EA-3EAA-471E-90D2-C44F53F86885}"/>
                  </a:ext>
                </a:extLst>
              </p14:cNvPr>
              <p14:cNvContentPartPr/>
              <p14:nvPr/>
            </p14:nvContentPartPr>
            <p14:xfrm>
              <a:off x="375240" y="4927480"/>
              <a:ext cx="955080" cy="543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15BD9EA-3EAA-471E-90D2-C44F53F86885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57593" y="4909840"/>
                <a:ext cx="990733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E45DF46-997D-4276-8162-C29640D2809A}"/>
                  </a:ext>
                </a:extLst>
              </p14:cNvPr>
              <p14:cNvContentPartPr/>
              <p14:nvPr/>
            </p14:nvContentPartPr>
            <p14:xfrm>
              <a:off x="6908520" y="4333120"/>
              <a:ext cx="1131120" cy="5774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E45DF46-997D-4276-8162-C29640D2809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890520" y="4315120"/>
                <a:ext cx="116676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47C11CF-040B-45BB-90F9-5FD69C27DDA6}"/>
                  </a:ext>
                </a:extLst>
              </p14:cNvPr>
              <p14:cNvContentPartPr/>
              <p14:nvPr/>
            </p14:nvContentPartPr>
            <p14:xfrm>
              <a:off x="5963520" y="4409080"/>
              <a:ext cx="641520" cy="3006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47C11CF-040B-45BB-90F9-5FD69C27DDA6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945520" y="4391419"/>
                <a:ext cx="677160" cy="336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3194B96A-5798-44F7-8498-2D225D1D5DF7}"/>
                  </a:ext>
                </a:extLst>
              </p14:cNvPr>
              <p14:cNvContentPartPr/>
              <p14:nvPr/>
            </p14:nvContentPartPr>
            <p14:xfrm>
              <a:off x="1631640" y="4955920"/>
              <a:ext cx="335160" cy="3279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3194B96A-5798-44F7-8498-2D225D1D5DF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614000" y="4938280"/>
                <a:ext cx="370800" cy="36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910047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14:cNvPr>
              <p14:cNvContentPartPr/>
              <p14:nvPr/>
            </p14:nvContentPartPr>
            <p14:xfrm>
              <a:off x="589080" y="172600"/>
              <a:ext cx="2174400" cy="45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080" y="154600"/>
                <a:ext cx="22100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14:cNvPr>
              <p14:cNvContentPartPr/>
              <p14:nvPr/>
            </p14:nvContentPartPr>
            <p14:xfrm>
              <a:off x="3250920" y="256120"/>
              <a:ext cx="1107000" cy="46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926" y="238120"/>
                <a:ext cx="1142628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14:cNvPr>
              <p14:cNvContentPartPr/>
              <p14:nvPr/>
            </p14:nvContentPartPr>
            <p14:xfrm>
              <a:off x="4433880" y="466360"/>
              <a:ext cx="270360" cy="334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5880" y="448360"/>
                <a:ext cx="306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14:cNvPr>
              <p14:cNvContentPartPr/>
              <p14:nvPr/>
            </p14:nvContentPartPr>
            <p14:xfrm>
              <a:off x="4786320" y="253600"/>
              <a:ext cx="59760" cy="37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8680" y="235600"/>
                <a:ext cx="95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14:cNvPr>
              <p14:cNvContentPartPr/>
              <p14:nvPr/>
            </p14:nvContentPartPr>
            <p14:xfrm>
              <a:off x="4886760" y="455560"/>
              <a:ext cx="194400" cy="22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8760" y="437920"/>
                <a:ext cx="230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14:cNvPr>
              <p14:cNvContentPartPr/>
              <p14:nvPr/>
            </p14:nvContentPartPr>
            <p14:xfrm>
              <a:off x="5384280" y="452320"/>
              <a:ext cx="387360" cy="408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6640" y="434680"/>
                <a:ext cx="4230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14:cNvPr>
              <p14:cNvContentPartPr/>
              <p14:nvPr/>
            </p14:nvContentPartPr>
            <p14:xfrm>
              <a:off x="5800800" y="477520"/>
              <a:ext cx="18540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3160" y="459880"/>
                <a:ext cx="221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14:cNvPr>
              <p14:cNvContentPartPr/>
              <p14:nvPr/>
            </p14:nvContentPartPr>
            <p14:xfrm>
              <a:off x="5983680" y="539080"/>
              <a:ext cx="298080" cy="12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6040" y="521440"/>
                <a:ext cx="333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14:cNvPr>
              <p14:cNvContentPartPr/>
              <p14:nvPr/>
            </p14:nvContentPartPr>
            <p14:xfrm>
              <a:off x="6299400" y="297520"/>
              <a:ext cx="234720" cy="37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760" y="279520"/>
                <a:ext cx="2703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14:cNvPr>
              <p14:cNvContentPartPr/>
              <p14:nvPr/>
            </p14:nvContentPartPr>
            <p14:xfrm>
              <a:off x="6552840" y="480400"/>
              <a:ext cx="173160" cy="13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4840" y="462400"/>
                <a:ext cx="208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14:cNvPr>
              <p14:cNvContentPartPr/>
              <p14:nvPr/>
            </p14:nvContentPartPr>
            <p14:xfrm>
              <a:off x="6826440" y="264040"/>
              <a:ext cx="27720" cy="314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08440" y="246040"/>
                <a:ext cx="63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14:cNvPr>
              <p14:cNvContentPartPr/>
              <p14:nvPr/>
            </p14:nvContentPartPr>
            <p14:xfrm>
              <a:off x="6927600" y="446560"/>
              <a:ext cx="191160" cy="17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9960" y="428920"/>
                <a:ext cx="2268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14:cNvPr>
              <p14:cNvContentPartPr/>
              <p14:nvPr/>
            </p14:nvContentPartPr>
            <p14:xfrm>
              <a:off x="7265640" y="461680"/>
              <a:ext cx="313560" cy="14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8000" y="444040"/>
                <a:ext cx="349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14:cNvPr>
              <p14:cNvContentPartPr/>
              <p14:nvPr/>
            </p14:nvContentPartPr>
            <p14:xfrm>
              <a:off x="914160" y="3372640"/>
              <a:ext cx="12960" cy="3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6160" y="3355000"/>
                <a:ext cx="48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14:cNvPr>
              <p14:cNvContentPartPr/>
              <p14:nvPr/>
            </p14:nvContentPartPr>
            <p14:xfrm>
              <a:off x="915960" y="3494320"/>
              <a:ext cx="37440" cy="407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960" y="3476680"/>
                <a:ext cx="730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14:cNvPr>
              <p14:cNvContentPartPr/>
              <p14:nvPr/>
            </p14:nvContentPartPr>
            <p14:xfrm>
              <a:off x="2001360" y="3439240"/>
              <a:ext cx="366840" cy="185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3360" y="3421240"/>
                <a:ext cx="402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14:cNvPr>
              <p14:cNvContentPartPr/>
              <p14:nvPr/>
            </p14:nvContentPartPr>
            <p14:xfrm>
              <a:off x="416280" y="1066480"/>
              <a:ext cx="2012760" cy="2235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8280" y="1048480"/>
                <a:ext cx="2048400" cy="22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14:cNvPr>
              <p14:cNvContentPartPr/>
              <p14:nvPr/>
            </p14:nvContentPartPr>
            <p14:xfrm>
              <a:off x="1015680" y="772000"/>
              <a:ext cx="1792800" cy="180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7680" y="754000"/>
                <a:ext cx="1828440" cy="18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14:cNvPr>
              <p14:cNvContentPartPr/>
              <p14:nvPr/>
            </p14:nvContentPartPr>
            <p14:xfrm>
              <a:off x="4429200" y="3126760"/>
              <a:ext cx="326160" cy="14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11560" y="3108760"/>
                <a:ext cx="361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14:cNvPr>
              <p14:cNvContentPartPr/>
              <p14:nvPr/>
            </p14:nvContentPartPr>
            <p14:xfrm>
              <a:off x="3453960" y="968920"/>
              <a:ext cx="1450080" cy="195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5960" y="951280"/>
                <a:ext cx="1485720" cy="19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14:cNvPr>
              <p14:cNvContentPartPr/>
              <p14:nvPr/>
            </p14:nvContentPartPr>
            <p14:xfrm>
              <a:off x="4642680" y="1827160"/>
              <a:ext cx="898920" cy="1068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25040" y="1809520"/>
                <a:ext cx="934560" cy="11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14:cNvPr>
              <p14:cNvContentPartPr/>
              <p14:nvPr/>
            </p14:nvContentPartPr>
            <p14:xfrm>
              <a:off x="5160720" y="2743000"/>
              <a:ext cx="957240" cy="763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43080" y="2725360"/>
                <a:ext cx="99288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14:cNvPr>
              <p14:cNvContentPartPr/>
              <p14:nvPr/>
            </p14:nvContentPartPr>
            <p14:xfrm>
              <a:off x="4571760" y="3382720"/>
              <a:ext cx="367920" cy="472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53760" y="3365080"/>
                <a:ext cx="40356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14:cNvPr>
              <p14:cNvContentPartPr/>
              <p14:nvPr/>
            </p14:nvContentPartPr>
            <p14:xfrm>
              <a:off x="4368720" y="2937400"/>
              <a:ext cx="241200" cy="59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50720" y="2919400"/>
                <a:ext cx="276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14:cNvPr>
              <p14:cNvContentPartPr/>
              <p14:nvPr/>
            </p14:nvContentPartPr>
            <p14:xfrm>
              <a:off x="5211840" y="2336200"/>
              <a:ext cx="230760" cy="90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94200" y="2318200"/>
                <a:ext cx="2664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14:cNvPr>
              <p14:cNvContentPartPr/>
              <p14:nvPr/>
            </p14:nvContentPartPr>
            <p14:xfrm>
              <a:off x="5079720" y="1551760"/>
              <a:ext cx="283680" cy="8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62080" y="1534120"/>
                <a:ext cx="3193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14:cNvPr>
              <p14:cNvContentPartPr/>
              <p14:nvPr/>
            </p14:nvContentPartPr>
            <p14:xfrm>
              <a:off x="5780640" y="994480"/>
              <a:ext cx="336960" cy="23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62640" y="976480"/>
                <a:ext cx="3726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14:cNvPr>
              <p14:cNvContentPartPr/>
              <p14:nvPr/>
            </p14:nvContentPartPr>
            <p14:xfrm>
              <a:off x="5831760" y="816280"/>
              <a:ext cx="233640" cy="77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13760" y="798640"/>
                <a:ext cx="2692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14:cNvPr>
              <p14:cNvContentPartPr/>
              <p14:nvPr/>
            </p14:nvContentPartPr>
            <p14:xfrm>
              <a:off x="6390480" y="1005280"/>
              <a:ext cx="17424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72480" y="987640"/>
                <a:ext cx="209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14:cNvPr>
              <p14:cNvContentPartPr/>
              <p14:nvPr/>
            </p14:nvContentPartPr>
            <p14:xfrm>
              <a:off x="6420720" y="1076560"/>
              <a:ext cx="175320" cy="21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402720" y="105856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14:cNvPr>
              <p14:cNvContentPartPr/>
              <p14:nvPr/>
            </p14:nvContentPartPr>
            <p14:xfrm>
              <a:off x="6735720" y="738880"/>
              <a:ext cx="249840" cy="43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17720" y="720880"/>
                <a:ext cx="2854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14:cNvPr>
              <p14:cNvContentPartPr/>
              <p14:nvPr/>
            </p14:nvContentPartPr>
            <p14:xfrm>
              <a:off x="7680720" y="641320"/>
              <a:ext cx="226440" cy="70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62720" y="623320"/>
                <a:ext cx="2620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14:cNvPr>
              <p14:cNvContentPartPr/>
              <p14:nvPr/>
            </p14:nvContentPartPr>
            <p14:xfrm>
              <a:off x="7578840" y="782440"/>
              <a:ext cx="498960" cy="288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61187" y="764800"/>
                <a:ext cx="534626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14:cNvPr>
              <p14:cNvContentPartPr/>
              <p14:nvPr/>
            </p14:nvContentPartPr>
            <p14:xfrm>
              <a:off x="7314600" y="853000"/>
              <a:ext cx="142560" cy="18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96960" y="835000"/>
                <a:ext cx="1782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14:cNvPr>
              <p14:cNvContentPartPr/>
              <p14:nvPr/>
            </p14:nvContentPartPr>
            <p14:xfrm>
              <a:off x="6727080" y="894760"/>
              <a:ext cx="425880" cy="190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09440" y="877120"/>
                <a:ext cx="4615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14:cNvPr>
              <p14:cNvContentPartPr/>
              <p14:nvPr/>
            </p14:nvContentPartPr>
            <p14:xfrm>
              <a:off x="6837240" y="1626280"/>
              <a:ext cx="16488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19600" y="1608280"/>
                <a:ext cx="200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14:cNvPr>
              <p14:cNvContentPartPr/>
              <p14:nvPr/>
            </p14:nvContentPartPr>
            <p14:xfrm>
              <a:off x="6847320" y="1716640"/>
              <a:ext cx="154080" cy="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29680" y="1698640"/>
                <a:ext cx="189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14:cNvPr>
              <p14:cNvContentPartPr/>
              <p14:nvPr/>
            </p14:nvContentPartPr>
            <p14:xfrm>
              <a:off x="6166200" y="1569400"/>
              <a:ext cx="529200" cy="217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48200" y="1551731"/>
                <a:ext cx="564840" cy="253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14:cNvPr>
              <p14:cNvContentPartPr/>
              <p14:nvPr/>
            </p14:nvContentPartPr>
            <p14:xfrm>
              <a:off x="7162680" y="1496320"/>
              <a:ext cx="1168560" cy="228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44680" y="1478320"/>
                <a:ext cx="12042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14:cNvPr>
              <p14:cNvContentPartPr/>
              <p14:nvPr/>
            </p14:nvContentPartPr>
            <p14:xfrm>
              <a:off x="8484600" y="1492000"/>
              <a:ext cx="25812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66600" y="1474360"/>
                <a:ext cx="2937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14:cNvPr>
              <p14:cNvContentPartPr/>
              <p14:nvPr/>
            </p14:nvContentPartPr>
            <p14:xfrm>
              <a:off x="6827160" y="2133160"/>
              <a:ext cx="1429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09160" y="2115520"/>
                <a:ext cx="178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14:cNvPr>
              <p14:cNvContentPartPr/>
              <p14:nvPr/>
            </p14:nvContentPartPr>
            <p14:xfrm>
              <a:off x="6837240" y="2204080"/>
              <a:ext cx="1414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19600" y="218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14:cNvPr>
              <p14:cNvContentPartPr/>
              <p14:nvPr/>
            </p14:nvContentPartPr>
            <p14:xfrm>
              <a:off x="7182480" y="2051800"/>
              <a:ext cx="550080" cy="155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164840" y="2034160"/>
                <a:ext cx="585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14:cNvPr>
              <p14:cNvContentPartPr/>
              <p14:nvPr/>
            </p14:nvContentPartPr>
            <p14:xfrm>
              <a:off x="6195000" y="2044960"/>
              <a:ext cx="458640" cy="232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77014" y="2027320"/>
                <a:ext cx="494252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14:cNvPr>
              <p14:cNvContentPartPr/>
              <p14:nvPr/>
            </p14:nvContentPartPr>
            <p14:xfrm>
              <a:off x="7855680" y="2029120"/>
              <a:ext cx="160560" cy="20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837680" y="2011120"/>
                <a:ext cx="196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14:cNvPr>
              <p14:cNvContentPartPr/>
              <p14:nvPr/>
            </p14:nvContentPartPr>
            <p14:xfrm>
              <a:off x="8148000" y="190960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130000" y="1891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14:cNvPr>
              <p14:cNvContentPartPr/>
              <p14:nvPr/>
            </p14:nvContentPartPr>
            <p14:xfrm>
              <a:off x="8118840" y="1980880"/>
              <a:ext cx="621360" cy="228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100850" y="1962880"/>
                <a:ext cx="656979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14:cNvPr>
              <p14:cNvContentPartPr/>
              <p14:nvPr/>
            </p14:nvContentPartPr>
            <p14:xfrm>
              <a:off x="6333240" y="2742640"/>
              <a:ext cx="189360" cy="225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315600" y="2725000"/>
                <a:ext cx="225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14:cNvPr>
              <p14:cNvContentPartPr/>
              <p14:nvPr/>
            </p14:nvContentPartPr>
            <p14:xfrm>
              <a:off x="6621240" y="2701600"/>
              <a:ext cx="307800" cy="278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603240" y="2683960"/>
                <a:ext cx="3434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14:cNvPr>
              <p14:cNvContentPartPr/>
              <p14:nvPr/>
            </p14:nvContentPartPr>
            <p14:xfrm>
              <a:off x="7142160" y="2824000"/>
              <a:ext cx="17172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24520" y="280636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14:cNvPr>
              <p14:cNvContentPartPr/>
              <p14:nvPr/>
            </p14:nvContentPartPr>
            <p14:xfrm>
              <a:off x="7152240" y="2906440"/>
              <a:ext cx="168120" cy="9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134240" y="2888440"/>
                <a:ext cx="2037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14:cNvPr>
              <p14:cNvContentPartPr/>
              <p14:nvPr/>
            </p14:nvContentPartPr>
            <p14:xfrm>
              <a:off x="7497840" y="2740120"/>
              <a:ext cx="477720" cy="206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479840" y="2722120"/>
                <a:ext cx="5133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14:cNvPr>
              <p14:cNvContentPartPr/>
              <p14:nvPr/>
            </p14:nvContentPartPr>
            <p14:xfrm>
              <a:off x="8168160" y="2650840"/>
              <a:ext cx="325080" cy="287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150500" y="2633200"/>
                <a:ext cx="3607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14:cNvPr>
              <p14:cNvContentPartPr/>
              <p14:nvPr/>
            </p14:nvContentPartPr>
            <p14:xfrm>
              <a:off x="6166920" y="3544720"/>
              <a:ext cx="509760" cy="24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148920" y="3526747"/>
                <a:ext cx="545400" cy="276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14:cNvPr>
              <p14:cNvContentPartPr/>
              <p14:nvPr/>
            </p14:nvContentPartPr>
            <p14:xfrm>
              <a:off x="6796560" y="3511960"/>
              <a:ext cx="1279440" cy="243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778920" y="3494320"/>
                <a:ext cx="1315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E138568-0EB3-4048-8011-6F8978017119}"/>
                  </a:ext>
                </a:extLst>
              </p14:cNvPr>
              <p14:cNvContentPartPr/>
              <p14:nvPr/>
            </p14:nvContentPartPr>
            <p14:xfrm>
              <a:off x="523200" y="3901120"/>
              <a:ext cx="203400" cy="487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E138568-0EB3-4048-8011-6F897801711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200" y="3883480"/>
                <a:ext cx="23904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5B1C8B9-A69E-41E8-BB10-45BF31F4DDE8}"/>
                  </a:ext>
                </a:extLst>
              </p14:cNvPr>
              <p14:cNvContentPartPr/>
              <p14:nvPr/>
            </p14:nvContentPartPr>
            <p14:xfrm>
              <a:off x="974280" y="4072480"/>
              <a:ext cx="293400" cy="286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5B1C8B9-A69E-41E8-BB10-45BF31F4DDE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56280" y="4054840"/>
                <a:ext cx="3290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6B6CF7F-FE24-47A9-9217-B685A565E8CE}"/>
                  </a:ext>
                </a:extLst>
              </p14:cNvPr>
              <p14:cNvContentPartPr/>
              <p14:nvPr/>
            </p14:nvContentPartPr>
            <p14:xfrm>
              <a:off x="1838280" y="4154920"/>
              <a:ext cx="185040" cy="11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6B6CF7F-FE24-47A9-9217-B685A565E8C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820640" y="4137280"/>
                <a:ext cx="220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362525E-6C77-44A6-8636-0BA4998C40EF}"/>
                  </a:ext>
                </a:extLst>
              </p14:cNvPr>
              <p14:cNvContentPartPr/>
              <p14:nvPr/>
            </p14:nvContentPartPr>
            <p14:xfrm>
              <a:off x="1848720" y="4239880"/>
              <a:ext cx="189000" cy="17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362525E-6C77-44A6-8636-0BA4998C40E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831080" y="4221880"/>
                <a:ext cx="224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DECB8A-4CB8-48BA-BE39-EABA4471B6EF}"/>
                  </a:ext>
                </a:extLst>
              </p14:cNvPr>
              <p14:cNvContentPartPr/>
              <p14:nvPr/>
            </p14:nvContentPartPr>
            <p14:xfrm>
              <a:off x="1394760" y="4032880"/>
              <a:ext cx="303120" cy="318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DECB8A-4CB8-48BA-BE39-EABA4471B6E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76760" y="4015260"/>
                <a:ext cx="338760" cy="3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CCD0FF2-EEDB-4784-8524-CADC484CE17C}"/>
                  </a:ext>
                </a:extLst>
              </p14:cNvPr>
              <p14:cNvContentPartPr/>
              <p14:nvPr/>
            </p14:nvContentPartPr>
            <p14:xfrm>
              <a:off x="2144640" y="4084000"/>
              <a:ext cx="749520" cy="241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CCD0FF2-EEDB-4784-8524-CADC484CE17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127000" y="4066000"/>
                <a:ext cx="7851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360E8BE-05AB-4AE9-AE2C-1A0B52EEE54F}"/>
                  </a:ext>
                </a:extLst>
              </p14:cNvPr>
              <p14:cNvContentPartPr/>
              <p14:nvPr/>
            </p14:nvContentPartPr>
            <p14:xfrm>
              <a:off x="3220320" y="4073920"/>
              <a:ext cx="294480" cy="27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360E8BE-05AB-4AE9-AE2C-1A0B52EEE54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202658" y="4056280"/>
                <a:ext cx="330164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A08CB9D-217B-445D-93E7-D3DDD8C7F2DA}"/>
                  </a:ext>
                </a:extLst>
              </p14:cNvPr>
              <p14:cNvContentPartPr/>
              <p14:nvPr/>
            </p14:nvContentPartPr>
            <p14:xfrm>
              <a:off x="3860760" y="4148440"/>
              <a:ext cx="834840" cy="311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A08CB9D-217B-445D-93E7-D3DDD8C7F2D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842768" y="4130440"/>
                <a:ext cx="870465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FE09E00-0C1F-4DBC-BA27-48391B1B3773}"/>
                  </a:ext>
                </a:extLst>
              </p14:cNvPr>
              <p14:cNvContentPartPr/>
              <p14:nvPr/>
            </p14:nvContentPartPr>
            <p14:xfrm>
              <a:off x="4873080" y="4113160"/>
              <a:ext cx="1256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FE09E00-0C1F-4DBC-BA27-48391B1B377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855440" y="4095520"/>
                <a:ext cx="1612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34A3A62-47A0-40B3-8ADE-081BCBEACCFD}"/>
                  </a:ext>
                </a:extLst>
              </p14:cNvPr>
              <p14:cNvContentPartPr/>
              <p14:nvPr/>
            </p14:nvContentPartPr>
            <p14:xfrm>
              <a:off x="5169000" y="4002640"/>
              <a:ext cx="2880" cy="27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34A3A62-47A0-40B3-8ADE-081BCBEACCF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151000" y="3984640"/>
                <a:ext cx="385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A5CC2A2-D868-460E-AEC8-0EDACF562433}"/>
                  </a:ext>
                </a:extLst>
              </p14:cNvPr>
              <p14:cNvContentPartPr/>
              <p14:nvPr/>
            </p14:nvContentPartPr>
            <p14:xfrm>
              <a:off x="5103480" y="4094440"/>
              <a:ext cx="710640" cy="216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A5CC2A2-D868-460E-AEC8-0EDACF56243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085480" y="4076410"/>
                <a:ext cx="746280" cy="252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2C1AFA1-C2CB-4165-AB7D-5DCDC62D48A1}"/>
                  </a:ext>
                </a:extLst>
              </p14:cNvPr>
              <p14:cNvContentPartPr/>
              <p14:nvPr/>
            </p14:nvContentPartPr>
            <p14:xfrm>
              <a:off x="5983680" y="4163200"/>
              <a:ext cx="190440" cy="14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2C1AFA1-C2CB-4165-AB7D-5DCDC62D48A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66040" y="4145560"/>
                <a:ext cx="2260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4FDF150-EB90-4EBD-9C6C-2CD654CD9692}"/>
                  </a:ext>
                </a:extLst>
              </p14:cNvPr>
              <p14:cNvContentPartPr/>
              <p14:nvPr/>
            </p14:nvContentPartPr>
            <p14:xfrm>
              <a:off x="6014280" y="4246360"/>
              <a:ext cx="171360" cy="11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4FDF150-EB90-4EBD-9C6C-2CD654CD969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996640" y="4228720"/>
                <a:ext cx="2070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48AE7D5-51EB-4F36-826E-8E74F50361F8}"/>
                  </a:ext>
                </a:extLst>
              </p14:cNvPr>
              <p14:cNvContentPartPr/>
              <p14:nvPr/>
            </p14:nvContentPartPr>
            <p14:xfrm>
              <a:off x="6328200" y="4025680"/>
              <a:ext cx="989640" cy="273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48AE7D5-51EB-4F36-826E-8E74F50361F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310554" y="4007680"/>
                <a:ext cx="1025293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8A3761-C2A2-4C39-A55B-C53C2A7DDDDC}"/>
                  </a:ext>
                </a:extLst>
              </p14:cNvPr>
              <p14:cNvContentPartPr/>
              <p14:nvPr/>
            </p14:nvContentPartPr>
            <p14:xfrm>
              <a:off x="7660200" y="4012720"/>
              <a:ext cx="375840" cy="279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8A3761-C2A2-4C39-A55B-C53C2A7DDDD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642560" y="3995080"/>
                <a:ext cx="4114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C556880-9781-4CDF-85ED-28F2E0706B01}"/>
                  </a:ext>
                </a:extLst>
              </p14:cNvPr>
              <p14:cNvContentPartPr/>
              <p14:nvPr/>
            </p14:nvContentPartPr>
            <p14:xfrm>
              <a:off x="416280" y="4703560"/>
              <a:ext cx="14364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C556880-9781-4CDF-85ED-28F2E0706B0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98280" y="468592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4FF1DF9-7379-47D0-A40C-D3128BCF3024}"/>
                  </a:ext>
                </a:extLst>
              </p14:cNvPr>
              <p14:cNvContentPartPr/>
              <p14:nvPr/>
            </p14:nvContentPartPr>
            <p14:xfrm>
              <a:off x="682320" y="4621840"/>
              <a:ext cx="181800" cy="344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4FF1DF9-7379-47D0-A40C-D3128BCF302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64320" y="4604200"/>
                <a:ext cx="21744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507D5C5-1D9A-43BC-961F-903626C15C28}"/>
                  </a:ext>
                </a:extLst>
              </p14:cNvPr>
              <p14:cNvContentPartPr/>
              <p14:nvPr/>
            </p14:nvContentPartPr>
            <p14:xfrm>
              <a:off x="1044840" y="4602040"/>
              <a:ext cx="84240" cy="185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507D5C5-1D9A-43BC-961F-903626C15C2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27200" y="4584040"/>
                <a:ext cx="1198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75C6140-0D6D-4FEC-9F4A-C7499AB7FDB7}"/>
                  </a:ext>
                </a:extLst>
              </p14:cNvPr>
              <p14:cNvContentPartPr/>
              <p14:nvPr/>
            </p14:nvContentPartPr>
            <p14:xfrm>
              <a:off x="1279560" y="4480360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75C6140-0D6D-4FEC-9F4A-C7499AB7FDB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261920" y="4462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F9984B1-72E0-4E99-B03C-329D334FF2BF}"/>
                  </a:ext>
                </a:extLst>
              </p14:cNvPr>
              <p14:cNvContentPartPr/>
              <p14:nvPr/>
            </p14:nvContentPartPr>
            <p14:xfrm>
              <a:off x="2072280" y="4621840"/>
              <a:ext cx="167760" cy="8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F9984B1-72E0-4E99-B03C-329D334FF2B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054640" y="4603840"/>
                <a:ext cx="203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32139A2-661C-48C1-A16E-E343B5561EF3}"/>
                  </a:ext>
                </a:extLst>
              </p14:cNvPr>
              <p14:cNvContentPartPr/>
              <p14:nvPr/>
            </p14:nvContentPartPr>
            <p14:xfrm>
              <a:off x="2102520" y="4684120"/>
              <a:ext cx="174960" cy="12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32139A2-661C-48C1-A16E-E343B5561EF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084880" y="4666480"/>
                <a:ext cx="210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2FBBDDE-EE1D-47B4-8AF8-BC9358C0D091}"/>
                  </a:ext>
                </a:extLst>
              </p14:cNvPr>
              <p14:cNvContentPartPr/>
              <p14:nvPr/>
            </p14:nvContentPartPr>
            <p14:xfrm>
              <a:off x="1298280" y="4539400"/>
              <a:ext cx="630720" cy="226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2FBBDDE-EE1D-47B4-8AF8-BC9358C0D09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280640" y="4521429"/>
                <a:ext cx="666360" cy="262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E0BAD10-6C98-4C40-AF93-8C510F8B51D5}"/>
                  </a:ext>
                </a:extLst>
              </p14:cNvPr>
              <p14:cNvContentPartPr/>
              <p14:nvPr/>
            </p14:nvContentPartPr>
            <p14:xfrm>
              <a:off x="2366760" y="4518880"/>
              <a:ext cx="264240" cy="234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E0BAD10-6C98-4C40-AF93-8C510F8B51D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349120" y="4501240"/>
                <a:ext cx="2998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9B0E6AF-B9A5-4C99-A597-E9A294F27EBE}"/>
                  </a:ext>
                </a:extLst>
              </p14:cNvPr>
              <p14:cNvContentPartPr/>
              <p14:nvPr/>
            </p14:nvContentPartPr>
            <p14:xfrm>
              <a:off x="2846640" y="4429600"/>
              <a:ext cx="28440" cy="47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9B0E6AF-B9A5-4C99-A597-E9A294F27EB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829000" y="4411600"/>
                <a:ext cx="64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A907377-57DE-409B-976D-2D1D3A530029}"/>
                  </a:ext>
                </a:extLst>
              </p14:cNvPr>
              <p14:cNvContentPartPr/>
              <p14:nvPr/>
            </p14:nvContentPartPr>
            <p14:xfrm>
              <a:off x="3002160" y="4419160"/>
              <a:ext cx="25560" cy="432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A907377-57DE-409B-976D-2D1D3A53002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984160" y="4401520"/>
                <a:ext cx="612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4F99C14-6B08-47DE-B682-0EFCFB65B82E}"/>
                  </a:ext>
                </a:extLst>
              </p14:cNvPr>
              <p14:cNvContentPartPr/>
              <p14:nvPr/>
            </p14:nvContentPartPr>
            <p14:xfrm>
              <a:off x="2771040" y="4543720"/>
              <a:ext cx="246960" cy="2426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4F99C14-6B08-47DE-B682-0EFCFB65B82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753040" y="4525720"/>
                <a:ext cx="2826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1F03B5C-16BF-45BB-B20B-D6E7D6E30416}"/>
                  </a:ext>
                </a:extLst>
              </p14:cNvPr>
              <p14:cNvContentPartPr/>
              <p14:nvPr/>
            </p14:nvContentPartPr>
            <p14:xfrm>
              <a:off x="3548640" y="4439680"/>
              <a:ext cx="790200" cy="3679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1F03B5C-16BF-45BB-B20B-D6E7D6E30416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531000" y="4421698"/>
                <a:ext cx="825840" cy="403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9159905-AC01-4F93-A646-3463B518FE89}"/>
                  </a:ext>
                </a:extLst>
              </p14:cNvPr>
              <p14:cNvContentPartPr/>
              <p14:nvPr/>
            </p14:nvContentPartPr>
            <p14:xfrm>
              <a:off x="4676160" y="4541920"/>
              <a:ext cx="287280" cy="387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9159905-AC01-4F93-A646-3463B518FE89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658160" y="4523920"/>
                <a:ext cx="32292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D8BE49A-C41E-4365-971B-025F368F3C5A}"/>
                  </a:ext>
                </a:extLst>
              </p14:cNvPr>
              <p14:cNvContentPartPr/>
              <p14:nvPr/>
            </p14:nvContentPartPr>
            <p14:xfrm>
              <a:off x="5059560" y="4368400"/>
              <a:ext cx="656280" cy="3160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D8BE49A-C41E-4365-971B-025F368F3C5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041570" y="4350760"/>
                <a:ext cx="6919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15BD9EA-3EAA-471E-90D2-C44F53F86885}"/>
                  </a:ext>
                </a:extLst>
              </p14:cNvPr>
              <p14:cNvContentPartPr/>
              <p14:nvPr/>
            </p14:nvContentPartPr>
            <p14:xfrm>
              <a:off x="375240" y="4927480"/>
              <a:ext cx="955080" cy="543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15BD9EA-3EAA-471E-90D2-C44F53F86885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57593" y="4909840"/>
                <a:ext cx="990733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E45DF46-997D-4276-8162-C29640D2809A}"/>
                  </a:ext>
                </a:extLst>
              </p14:cNvPr>
              <p14:cNvContentPartPr/>
              <p14:nvPr/>
            </p14:nvContentPartPr>
            <p14:xfrm>
              <a:off x="6908520" y="4333120"/>
              <a:ext cx="1131120" cy="5774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E45DF46-997D-4276-8162-C29640D2809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890520" y="4315120"/>
                <a:ext cx="116676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47C11CF-040B-45BB-90F9-5FD69C27DDA6}"/>
                  </a:ext>
                </a:extLst>
              </p14:cNvPr>
              <p14:cNvContentPartPr/>
              <p14:nvPr/>
            </p14:nvContentPartPr>
            <p14:xfrm>
              <a:off x="5963520" y="4409080"/>
              <a:ext cx="641520" cy="3006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47C11CF-040B-45BB-90F9-5FD69C27DDA6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945520" y="4391419"/>
                <a:ext cx="677160" cy="336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3194B96A-5798-44F7-8498-2D225D1D5DF7}"/>
                  </a:ext>
                </a:extLst>
              </p14:cNvPr>
              <p14:cNvContentPartPr/>
              <p14:nvPr/>
            </p14:nvContentPartPr>
            <p14:xfrm>
              <a:off x="1631640" y="4955920"/>
              <a:ext cx="335160" cy="3279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3194B96A-5798-44F7-8498-2D225D1D5DF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614000" y="4938280"/>
                <a:ext cx="37080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D8431F-0D66-47EE-BDD1-754F5831EE04}"/>
                  </a:ext>
                </a:extLst>
              </p14:cNvPr>
              <p14:cNvContentPartPr/>
              <p14:nvPr/>
            </p14:nvContentPartPr>
            <p14:xfrm>
              <a:off x="2183880" y="5181280"/>
              <a:ext cx="102600" cy="208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D8431F-0D66-47EE-BDD1-754F5831EE04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165880" y="5163640"/>
                <a:ext cx="1382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7326F7D-03D4-4750-8271-95F866C9F24B}"/>
                  </a:ext>
                </a:extLst>
              </p14:cNvPr>
              <p14:cNvContentPartPr/>
              <p14:nvPr/>
            </p14:nvContentPartPr>
            <p14:xfrm>
              <a:off x="2512920" y="5028280"/>
              <a:ext cx="705960" cy="2250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7326F7D-03D4-4750-8271-95F866C9F24B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495271" y="5010280"/>
                <a:ext cx="741618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D9FF1F0-D905-4C54-8D0C-769BC65A193B}"/>
                  </a:ext>
                </a:extLst>
              </p14:cNvPr>
              <p14:cNvContentPartPr/>
              <p14:nvPr/>
            </p14:nvContentPartPr>
            <p14:xfrm>
              <a:off x="3513000" y="4937200"/>
              <a:ext cx="1230480" cy="286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D9FF1F0-D905-4C54-8D0C-769BC65A193B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495000" y="4919538"/>
                <a:ext cx="1266120" cy="322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9BF9E86-256D-40E6-A5C6-BC8AA8862124}"/>
                  </a:ext>
                </a:extLst>
              </p14:cNvPr>
              <p14:cNvContentPartPr/>
              <p14:nvPr/>
            </p14:nvContentPartPr>
            <p14:xfrm>
              <a:off x="4968120" y="4886440"/>
              <a:ext cx="751680" cy="3103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9BF9E86-256D-40E6-A5C6-BC8AA8862124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950120" y="4868800"/>
                <a:ext cx="78732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023BF85-9C7B-43E0-8D42-E3501656C8E6}"/>
                  </a:ext>
                </a:extLst>
              </p14:cNvPr>
              <p14:cNvContentPartPr/>
              <p14:nvPr/>
            </p14:nvContentPartPr>
            <p14:xfrm>
              <a:off x="5981880" y="4841080"/>
              <a:ext cx="255240" cy="592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023BF85-9C7B-43E0-8D42-E3501656C8E6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963880" y="4823440"/>
                <a:ext cx="29088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6A1F2C7-208A-4285-8684-6CB326B058DF}"/>
                  </a:ext>
                </a:extLst>
              </p14:cNvPr>
              <p14:cNvContentPartPr/>
              <p14:nvPr/>
            </p14:nvContentPartPr>
            <p14:xfrm>
              <a:off x="6264840" y="5039080"/>
              <a:ext cx="138600" cy="1850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6A1F2C7-208A-4285-8684-6CB326B058DF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247200" y="5021080"/>
                <a:ext cx="1742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F81B350-16F9-4914-B662-D9C6E5680CC7}"/>
                  </a:ext>
                </a:extLst>
              </p14:cNvPr>
              <p14:cNvContentPartPr/>
              <p14:nvPr/>
            </p14:nvContentPartPr>
            <p14:xfrm>
              <a:off x="6450600" y="5043760"/>
              <a:ext cx="54000" cy="1684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F81B350-16F9-4914-B662-D9C6E5680CC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432960" y="5025760"/>
                <a:ext cx="896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7A8D41E6-6459-4BBA-A433-718B16B4FB46}"/>
                  </a:ext>
                </a:extLst>
              </p14:cNvPr>
              <p14:cNvContentPartPr/>
              <p14:nvPr/>
            </p14:nvContentPartPr>
            <p14:xfrm>
              <a:off x="6573000" y="5051680"/>
              <a:ext cx="263880" cy="1501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7A8D41E6-6459-4BBA-A433-718B16B4FB46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555360" y="5034040"/>
                <a:ext cx="2995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729C60B-829F-4AFF-BF0C-8FC6E0A27F3C}"/>
                  </a:ext>
                </a:extLst>
              </p14:cNvPr>
              <p14:cNvContentPartPr/>
              <p14:nvPr/>
            </p14:nvContentPartPr>
            <p14:xfrm>
              <a:off x="1462440" y="5616880"/>
              <a:ext cx="234720" cy="308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729C60B-829F-4AFF-BF0C-8FC6E0A27F3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444800" y="5599240"/>
                <a:ext cx="27036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FFF0C00-0725-415D-B8AE-5D75437A6A51}"/>
                  </a:ext>
                </a:extLst>
              </p14:cNvPr>
              <p14:cNvContentPartPr/>
              <p14:nvPr/>
            </p14:nvContentPartPr>
            <p14:xfrm>
              <a:off x="1869240" y="5682400"/>
              <a:ext cx="226440" cy="17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FFF0C00-0725-415D-B8AE-5D75437A6A51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851240" y="5664760"/>
                <a:ext cx="2620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BA179A2-F9CC-4974-937A-F5C1B2F8082C}"/>
                  </a:ext>
                </a:extLst>
              </p14:cNvPr>
              <p14:cNvContentPartPr/>
              <p14:nvPr/>
            </p14:nvContentPartPr>
            <p14:xfrm>
              <a:off x="1909920" y="5801200"/>
              <a:ext cx="1641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BA179A2-F9CC-4974-937A-F5C1B2F8082C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891920" y="5783200"/>
                <a:ext cx="199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45288D8-7BDC-4FAE-8796-CC0CE3542BD6}"/>
                  </a:ext>
                </a:extLst>
              </p14:cNvPr>
              <p14:cNvContentPartPr/>
              <p14:nvPr/>
            </p14:nvContentPartPr>
            <p14:xfrm>
              <a:off x="1557840" y="5516800"/>
              <a:ext cx="109440" cy="205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45288D8-7BDC-4FAE-8796-CC0CE3542BD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540200" y="5499110"/>
                <a:ext cx="145080" cy="55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CC58A49-F279-4707-BDA5-80B27ABED837}"/>
                  </a:ext>
                </a:extLst>
              </p14:cNvPr>
              <p14:cNvContentPartPr/>
              <p14:nvPr/>
            </p14:nvContentPartPr>
            <p14:xfrm>
              <a:off x="3423720" y="5557480"/>
              <a:ext cx="339480" cy="3362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CC58A49-F279-4707-BDA5-80B27ABED837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405739" y="5539480"/>
                <a:ext cx="375082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9F16994-5674-4A0F-B3C1-41166B199532}"/>
                  </a:ext>
                </a:extLst>
              </p14:cNvPr>
              <p14:cNvContentPartPr/>
              <p14:nvPr/>
            </p14:nvContentPartPr>
            <p14:xfrm>
              <a:off x="2838360" y="5648560"/>
              <a:ext cx="498600" cy="1828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9F16994-5674-4A0F-B3C1-41166B199532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2820373" y="5630920"/>
                <a:ext cx="534214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79EBF97-2E60-474C-A31E-D847F1C2F8E8}"/>
                  </a:ext>
                </a:extLst>
              </p14:cNvPr>
              <p14:cNvContentPartPr/>
              <p14:nvPr/>
            </p14:nvContentPartPr>
            <p14:xfrm>
              <a:off x="2275320" y="5750080"/>
              <a:ext cx="141480" cy="126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79EBF97-2E60-474C-A31E-D847F1C2F8E8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257680" y="5732440"/>
                <a:ext cx="1771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032B2AAA-E8BC-4220-8D93-1146A7A42AA1}"/>
                  </a:ext>
                </a:extLst>
              </p14:cNvPr>
              <p14:cNvContentPartPr/>
              <p14:nvPr/>
            </p14:nvContentPartPr>
            <p14:xfrm>
              <a:off x="2508240" y="5557480"/>
              <a:ext cx="227880" cy="3952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032B2AAA-E8BC-4220-8D93-1146A7A42AA1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2490572" y="5539480"/>
                <a:ext cx="263576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EF93553-EF4C-437B-B887-EFA9C94EE986}"/>
                  </a:ext>
                </a:extLst>
              </p14:cNvPr>
              <p14:cNvContentPartPr/>
              <p14:nvPr/>
            </p14:nvContentPartPr>
            <p14:xfrm>
              <a:off x="3877320" y="5639920"/>
              <a:ext cx="263160" cy="2541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EF93553-EF4C-437B-B887-EFA9C94EE986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859680" y="5621920"/>
                <a:ext cx="298800" cy="2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474682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14:cNvPr>
              <p14:cNvContentPartPr/>
              <p14:nvPr/>
            </p14:nvContentPartPr>
            <p14:xfrm>
              <a:off x="589080" y="172600"/>
              <a:ext cx="2174400" cy="45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080" y="154600"/>
                <a:ext cx="22100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14:cNvPr>
              <p14:cNvContentPartPr/>
              <p14:nvPr/>
            </p14:nvContentPartPr>
            <p14:xfrm>
              <a:off x="3250920" y="256120"/>
              <a:ext cx="1107000" cy="46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926" y="238120"/>
                <a:ext cx="1142628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14:cNvPr>
              <p14:cNvContentPartPr/>
              <p14:nvPr/>
            </p14:nvContentPartPr>
            <p14:xfrm>
              <a:off x="4433880" y="466360"/>
              <a:ext cx="270360" cy="334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5880" y="448360"/>
                <a:ext cx="306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14:cNvPr>
              <p14:cNvContentPartPr/>
              <p14:nvPr/>
            </p14:nvContentPartPr>
            <p14:xfrm>
              <a:off x="4786320" y="253600"/>
              <a:ext cx="59760" cy="37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8680" y="235600"/>
                <a:ext cx="95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14:cNvPr>
              <p14:cNvContentPartPr/>
              <p14:nvPr/>
            </p14:nvContentPartPr>
            <p14:xfrm>
              <a:off x="4886760" y="455560"/>
              <a:ext cx="194400" cy="22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8760" y="437920"/>
                <a:ext cx="230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14:cNvPr>
              <p14:cNvContentPartPr/>
              <p14:nvPr/>
            </p14:nvContentPartPr>
            <p14:xfrm>
              <a:off x="5384280" y="452320"/>
              <a:ext cx="387360" cy="408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6640" y="434680"/>
                <a:ext cx="4230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14:cNvPr>
              <p14:cNvContentPartPr/>
              <p14:nvPr/>
            </p14:nvContentPartPr>
            <p14:xfrm>
              <a:off x="5800800" y="477520"/>
              <a:ext cx="18540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3160" y="459880"/>
                <a:ext cx="221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14:cNvPr>
              <p14:cNvContentPartPr/>
              <p14:nvPr/>
            </p14:nvContentPartPr>
            <p14:xfrm>
              <a:off x="5983680" y="539080"/>
              <a:ext cx="298080" cy="12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6040" y="521440"/>
                <a:ext cx="333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14:cNvPr>
              <p14:cNvContentPartPr/>
              <p14:nvPr/>
            </p14:nvContentPartPr>
            <p14:xfrm>
              <a:off x="6299400" y="297520"/>
              <a:ext cx="234720" cy="37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760" y="279520"/>
                <a:ext cx="2703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14:cNvPr>
              <p14:cNvContentPartPr/>
              <p14:nvPr/>
            </p14:nvContentPartPr>
            <p14:xfrm>
              <a:off x="6552840" y="480400"/>
              <a:ext cx="173160" cy="13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4840" y="462400"/>
                <a:ext cx="208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14:cNvPr>
              <p14:cNvContentPartPr/>
              <p14:nvPr/>
            </p14:nvContentPartPr>
            <p14:xfrm>
              <a:off x="6826440" y="264040"/>
              <a:ext cx="27720" cy="314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08440" y="246040"/>
                <a:ext cx="63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14:cNvPr>
              <p14:cNvContentPartPr/>
              <p14:nvPr/>
            </p14:nvContentPartPr>
            <p14:xfrm>
              <a:off x="6927600" y="446560"/>
              <a:ext cx="191160" cy="17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9960" y="428920"/>
                <a:ext cx="2268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14:cNvPr>
              <p14:cNvContentPartPr/>
              <p14:nvPr/>
            </p14:nvContentPartPr>
            <p14:xfrm>
              <a:off x="7265640" y="461680"/>
              <a:ext cx="313560" cy="14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8000" y="444040"/>
                <a:ext cx="349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14:cNvPr>
              <p14:cNvContentPartPr/>
              <p14:nvPr/>
            </p14:nvContentPartPr>
            <p14:xfrm>
              <a:off x="914160" y="3372640"/>
              <a:ext cx="12960" cy="3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6160" y="3355000"/>
                <a:ext cx="48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14:cNvPr>
              <p14:cNvContentPartPr/>
              <p14:nvPr/>
            </p14:nvContentPartPr>
            <p14:xfrm>
              <a:off x="915960" y="3494320"/>
              <a:ext cx="37440" cy="407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960" y="3476680"/>
                <a:ext cx="730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14:cNvPr>
              <p14:cNvContentPartPr/>
              <p14:nvPr/>
            </p14:nvContentPartPr>
            <p14:xfrm>
              <a:off x="2001360" y="3439240"/>
              <a:ext cx="366840" cy="185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3360" y="3421240"/>
                <a:ext cx="402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14:cNvPr>
              <p14:cNvContentPartPr/>
              <p14:nvPr/>
            </p14:nvContentPartPr>
            <p14:xfrm>
              <a:off x="416280" y="1066480"/>
              <a:ext cx="2012760" cy="2235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8280" y="1048480"/>
                <a:ext cx="2048400" cy="22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14:cNvPr>
              <p14:cNvContentPartPr/>
              <p14:nvPr/>
            </p14:nvContentPartPr>
            <p14:xfrm>
              <a:off x="1015680" y="772000"/>
              <a:ext cx="1792800" cy="180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7680" y="754000"/>
                <a:ext cx="1828440" cy="18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14:cNvPr>
              <p14:cNvContentPartPr/>
              <p14:nvPr/>
            </p14:nvContentPartPr>
            <p14:xfrm>
              <a:off x="4429200" y="3126760"/>
              <a:ext cx="326160" cy="14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11560" y="3108760"/>
                <a:ext cx="361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14:cNvPr>
              <p14:cNvContentPartPr/>
              <p14:nvPr/>
            </p14:nvContentPartPr>
            <p14:xfrm>
              <a:off x="3453960" y="968920"/>
              <a:ext cx="1450080" cy="195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5960" y="951280"/>
                <a:ext cx="1485720" cy="19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14:cNvPr>
              <p14:cNvContentPartPr/>
              <p14:nvPr/>
            </p14:nvContentPartPr>
            <p14:xfrm>
              <a:off x="4642680" y="1827160"/>
              <a:ext cx="898920" cy="1068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25040" y="1809520"/>
                <a:ext cx="934560" cy="11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14:cNvPr>
              <p14:cNvContentPartPr/>
              <p14:nvPr/>
            </p14:nvContentPartPr>
            <p14:xfrm>
              <a:off x="5160720" y="2743000"/>
              <a:ext cx="957240" cy="763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43080" y="2725360"/>
                <a:ext cx="99288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14:cNvPr>
              <p14:cNvContentPartPr/>
              <p14:nvPr/>
            </p14:nvContentPartPr>
            <p14:xfrm>
              <a:off x="4571760" y="3382720"/>
              <a:ext cx="367920" cy="472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53760" y="3365080"/>
                <a:ext cx="40356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14:cNvPr>
              <p14:cNvContentPartPr/>
              <p14:nvPr/>
            </p14:nvContentPartPr>
            <p14:xfrm>
              <a:off x="4368720" y="2937400"/>
              <a:ext cx="241200" cy="59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50720" y="2919400"/>
                <a:ext cx="276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14:cNvPr>
              <p14:cNvContentPartPr/>
              <p14:nvPr/>
            </p14:nvContentPartPr>
            <p14:xfrm>
              <a:off x="5211840" y="2336200"/>
              <a:ext cx="230760" cy="90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94200" y="2318200"/>
                <a:ext cx="2664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14:cNvPr>
              <p14:cNvContentPartPr/>
              <p14:nvPr/>
            </p14:nvContentPartPr>
            <p14:xfrm>
              <a:off x="5079720" y="1551760"/>
              <a:ext cx="283680" cy="8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62080" y="1534120"/>
                <a:ext cx="3193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14:cNvPr>
              <p14:cNvContentPartPr/>
              <p14:nvPr/>
            </p14:nvContentPartPr>
            <p14:xfrm>
              <a:off x="5780640" y="994480"/>
              <a:ext cx="336960" cy="23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62640" y="976480"/>
                <a:ext cx="3726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14:cNvPr>
              <p14:cNvContentPartPr/>
              <p14:nvPr/>
            </p14:nvContentPartPr>
            <p14:xfrm>
              <a:off x="5831760" y="816280"/>
              <a:ext cx="233640" cy="77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13760" y="798640"/>
                <a:ext cx="2692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14:cNvPr>
              <p14:cNvContentPartPr/>
              <p14:nvPr/>
            </p14:nvContentPartPr>
            <p14:xfrm>
              <a:off x="6390480" y="1005280"/>
              <a:ext cx="17424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72480" y="987640"/>
                <a:ext cx="209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14:cNvPr>
              <p14:cNvContentPartPr/>
              <p14:nvPr/>
            </p14:nvContentPartPr>
            <p14:xfrm>
              <a:off x="6420720" y="1076560"/>
              <a:ext cx="175320" cy="21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402720" y="105856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14:cNvPr>
              <p14:cNvContentPartPr/>
              <p14:nvPr/>
            </p14:nvContentPartPr>
            <p14:xfrm>
              <a:off x="6735720" y="738880"/>
              <a:ext cx="249840" cy="43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17720" y="720880"/>
                <a:ext cx="2854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14:cNvPr>
              <p14:cNvContentPartPr/>
              <p14:nvPr/>
            </p14:nvContentPartPr>
            <p14:xfrm>
              <a:off x="7680720" y="641320"/>
              <a:ext cx="226440" cy="70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62720" y="623320"/>
                <a:ext cx="2620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14:cNvPr>
              <p14:cNvContentPartPr/>
              <p14:nvPr/>
            </p14:nvContentPartPr>
            <p14:xfrm>
              <a:off x="7578840" y="782440"/>
              <a:ext cx="498960" cy="288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61187" y="764800"/>
                <a:ext cx="534626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14:cNvPr>
              <p14:cNvContentPartPr/>
              <p14:nvPr/>
            </p14:nvContentPartPr>
            <p14:xfrm>
              <a:off x="7314600" y="853000"/>
              <a:ext cx="142560" cy="18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96960" y="835000"/>
                <a:ext cx="1782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14:cNvPr>
              <p14:cNvContentPartPr/>
              <p14:nvPr/>
            </p14:nvContentPartPr>
            <p14:xfrm>
              <a:off x="6727080" y="894760"/>
              <a:ext cx="425880" cy="190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09440" y="877120"/>
                <a:ext cx="4615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14:cNvPr>
              <p14:cNvContentPartPr/>
              <p14:nvPr/>
            </p14:nvContentPartPr>
            <p14:xfrm>
              <a:off x="6837240" y="1626280"/>
              <a:ext cx="16488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19600" y="1608280"/>
                <a:ext cx="200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14:cNvPr>
              <p14:cNvContentPartPr/>
              <p14:nvPr/>
            </p14:nvContentPartPr>
            <p14:xfrm>
              <a:off x="6847320" y="1716640"/>
              <a:ext cx="154080" cy="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29680" y="1698640"/>
                <a:ext cx="189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14:cNvPr>
              <p14:cNvContentPartPr/>
              <p14:nvPr/>
            </p14:nvContentPartPr>
            <p14:xfrm>
              <a:off x="6166200" y="1569400"/>
              <a:ext cx="529200" cy="217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48200" y="1551731"/>
                <a:ext cx="564840" cy="253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14:cNvPr>
              <p14:cNvContentPartPr/>
              <p14:nvPr/>
            </p14:nvContentPartPr>
            <p14:xfrm>
              <a:off x="7162680" y="1496320"/>
              <a:ext cx="1168560" cy="228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44680" y="1478320"/>
                <a:ext cx="12042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14:cNvPr>
              <p14:cNvContentPartPr/>
              <p14:nvPr/>
            </p14:nvContentPartPr>
            <p14:xfrm>
              <a:off x="8484600" y="1492000"/>
              <a:ext cx="25812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66600" y="1474360"/>
                <a:ext cx="2937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14:cNvPr>
              <p14:cNvContentPartPr/>
              <p14:nvPr/>
            </p14:nvContentPartPr>
            <p14:xfrm>
              <a:off x="6827160" y="2133160"/>
              <a:ext cx="1429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09160" y="2115520"/>
                <a:ext cx="178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14:cNvPr>
              <p14:cNvContentPartPr/>
              <p14:nvPr/>
            </p14:nvContentPartPr>
            <p14:xfrm>
              <a:off x="6837240" y="2204080"/>
              <a:ext cx="1414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19600" y="218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14:cNvPr>
              <p14:cNvContentPartPr/>
              <p14:nvPr/>
            </p14:nvContentPartPr>
            <p14:xfrm>
              <a:off x="7182480" y="2051800"/>
              <a:ext cx="550080" cy="155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164840" y="2034160"/>
                <a:ext cx="585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14:cNvPr>
              <p14:cNvContentPartPr/>
              <p14:nvPr/>
            </p14:nvContentPartPr>
            <p14:xfrm>
              <a:off x="6195000" y="2044960"/>
              <a:ext cx="458640" cy="232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77014" y="2027320"/>
                <a:ext cx="494252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14:cNvPr>
              <p14:cNvContentPartPr/>
              <p14:nvPr/>
            </p14:nvContentPartPr>
            <p14:xfrm>
              <a:off x="7855680" y="2029120"/>
              <a:ext cx="160560" cy="20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837680" y="2011120"/>
                <a:ext cx="196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14:cNvPr>
              <p14:cNvContentPartPr/>
              <p14:nvPr/>
            </p14:nvContentPartPr>
            <p14:xfrm>
              <a:off x="8148000" y="190960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130000" y="1891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14:cNvPr>
              <p14:cNvContentPartPr/>
              <p14:nvPr/>
            </p14:nvContentPartPr>
            <p14:xfrm>
              <a:off x="8118840" y="1980880"/>
              <a:ext cx="621360" cy="228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100850" y="1962880"/>
                <a:ext cx="656979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14:cNvPr>
              <p14:cNvContentPartPr/>
              <p14:nvPr/>
            </p14:nvContentPartPr>
            <p14:xfrm>
              <a:off x="6333240" y="2742640"/>
              <a:ext cx="189360" cy="225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315600" y="2725000"/>
                <a:ext cx="225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14:cNvPr>
              <p14:cNvContentPartPr/>
              <p14:nvPr/>
            </p14:nvContentPartPr>
            <p14:xfrm>
              <a:off x="6621240" y="2701600"/>
              <a:ext cx="307800" cy="278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603240" y="2683960"/>
                <a:ext cx="3434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14:cNvPr>
              <p14:cNvContentPartPr/>
              <p14:nvPr/>
            </p14:nvContentPartPr>
            <p14:xfrm>
              <a:off x="7142160" y="2824000"/>
              <a:ext cx="17172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24520" y="280636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14:cNvPr>
              <p14:cNvContentPartPr/>
              <p14:nvPr/>
            </p14:nvContentPartPr>
            <p14:xfrm>
              <a:off x="7152240" y="2906440"/>
              <a:ext cx="168120" cy="9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134240" y="2888440"/>
                <a:ext cx="2037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14:cNvPr>
              <p14:cNvContentPartPr/>
              <p14:nvPr/>
            </p14:nvContentPartPr>
            <p14:xfrm>
              <a:off x="7497840" y="2740120"/>
              <a:ext cx="477720" cy="206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479840" y="2722120"/>
                <a:ext cx="5133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14:cNvPr>
              <p14:cNvContentPartPr/>
              <p14:nvPr/>
            </p14:nvContentPartPr>
            <p14:xfrm>
              <a:off x="8168160" y="2650840"/>
              <a:ext cx="325080" cy="287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150500" y="2633200"/>
                <a:ext cx="3607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14:cNvPr>
              <p14:cNvContentPartPr/>
              <p14:nvPr/>
            </p14:nvContentPartPr>
            <p14:xfrm>
              <a:off x="6166920" y="3544720"/>
              <a:ext cx="509760" cy="24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148920" y="3526747"/>
                <a:ext cx="545400" cy="276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14:cNvPr>
              <p14:cNvContentPartPr/>
              <p14:nvPr/>
            </p14:nvContentPartPr>
            <p14:xfrm>
              <a:off x="6796560" y="3511960"/>
              <a:ext cx="1279440" cy="243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778920" y="3494320"/>
                <a:ext cx="1315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E138568-0EB3-4048-8011-6F8978017119}"/>
                  </a:ext>
                </a:extLst>
              </p14:cNvPr>
              <p14:cNvContentPartPr/>
              <p14:nvPr/>
            </p14:nvContentPartPr>
            <p14:xfrm>
              <a:off x="523200" y="3901120"/>
              <a:ext cx="203400" cy="487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E138568-0EB3-4048-8011-6F897801711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200" y="3883480"/>
                <a:ext cx="23904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5B1C8B9-A69E-41E8-BB10-45BF31F4DDE8}"/>
                  </a:ext>
                </a:extLst>
              </p14:cNvPr>
              <p14:cNvContentPartPr/>
              <p14:nvPr/>
            </p14:nvContentPartPr>
            <p14:xfrm>
              <a:off x="974280" y="4072480"/>
              <a:ext cx="293400" cy="286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5B1C8B9-A69E-41E8-BB10-45BF31F4DDE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56280" y="4054840"/>
                <a:ext cx="3290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6B6CF7F-FE24-47A9-9217-B685A565E8CE}"/>
                  </a:ext>
                </a:extLst>
              </p14:cNvPr>
              <p14:cNvContentPartPr/>
              <p14:nvPr/>
            </p14:nvContentPartPr>
            <p14:xfrm>
              <a:off x="1838280" y="4154920"/>
              <a:ext cx="185040" cy="11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6B6CF7F-FE24-47A9-9217-B685A565E8C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820640" y="4137280"/>
                <a:ext cx="220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362525E-6C77-44A6-8636-0BA4998C40EF}"/>
                  </a:ext>
                </a:extLst>
              </p14:cNvPr>
              <p14:cNvContentPartPr/>
              <p14:nvPr/>
            </p14:nvContentPartPr>
            <p14:xfrm>
              <a:off x="1848720" y="4239880"/>
              <a:ext cx="189000" cy="17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362525E-6C77-44A6-8636-0BA4998C40E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831080" y="4221880"/>
                <a:ext cx="224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DECB8A-4CB8-48BA-BE39-EABA4471B6EF}"/>
                  </a:ext>
                </a:extLst>
              </p14:cNvPr>
              <p14:cNvContentPartPr/>
              <p14:nvPr/>
            </p14:nvContentPartPr>
            <p14:xfrm>
              <a:off x="1394760" y="4032880"/>
              <a:ext cx="303120" cy="318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DECB8A-4CB8-48BA-BE39-EABA4471B6E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76760" y="4015260"/>
                <a:ext cx="338760" cy="3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CCD0FF2-EEDB-4784-8524-CADC484CE17C}"/>
                  </a:ext>
                </a:extLst>
              </p14:cNvPr>
              <p14:cNvContentPartPr/>
              <p14:nvPr/>
            </p14:nvContentPartPr>
            <p14:xfrm>
              <a:off x="2144640" y="4084000"/>
              <a:ext cx="749520" cy="241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CCD0FF2-EEDB-4784-8524-CADC484CE17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127000" y="4066000"/>
                <a:ext cx="7851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360E8BE-05AB-4AE9-AE2C-1A0B52EEE54F}"/>
                  </a:ext>
                </a:extLst>
              </p14:cNvPr>
              <p14:cNvContentPartPr/>
              <p14:nvPr/>
            </p14:nvContentPartPr>
            <p14:xfrm>
              <a:off x="3220320" y="4073920"/>
              <a:ext cx="294480" cy="27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360E8BE-05AB-4AE9-AE2C-1A0B52EEE54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202658" y="4056280"/>
                <a:ext cx="330164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A08CB9D-217B-445D-93E7-D3DDD8C7F2DA}"/>
                  </a:ext>
                </a:extLst>
              </p14:cNvPr>
              <p14:cNvContentPartPr/>
              <p14:nvPr/>
            </p14:nvContentPartPr>
            <p14:xfrm>
              <a:off x="3860760" y="4148440"/>
              <a:ext cx="834840" cy="311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A08CB9D-217B-445D-93E7-D3DDD8C7F2D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842768" y="4130440"/>
                <a:ext cx="870465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FE09E00-0C1F-4DBC-BA27-48391B1B3773}"/>
                  </a:ext>
                </a:extLst>
              </p14:cNvPr>
              <p14:cNvContentPartPr/>
              <p14:nvPr/>
            </p14:nvContentPartPr>
            <p14:xfrm>
              <a:off x="4873080" y="4113160"/>
              <a:ext cx="1256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FE09E00-0C1F-4DBC-BA27-48391B1B377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855440" y="4095520"/>
                <a:ext cx="1612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34A3A62-47A0-40B3-8ADE-081BCBEACCFD}"/>
                  </a:ext>
                </a:extLst>
              </p14:cNvPr>
              <p14:cNvContentPartPr/>
              <p14:nvPr/>
            </p14:nvContentPartPr>
            <p14:xfrm>
              <a:off x="5169000" y="4002640"/>
              <a:ext cx="2880" cy="27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34A3A62-47A0-40B3-8ADE-081BCBEACCF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151000" y="3984640"/>
                <a:ext cx="385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A5CC2A2-D868-460E-AEC8-0EDACF562433}"/>
                  </a:ext>
                </a:extLst>
              </p14:cNvPr>
              <p14:cNvContentPartPr/>
              <p14:nvPr/>
            </p14:nvContentPartPr>
            <p14:xfrm>
              <a:off x="5103480" y="4094440"/>
              <a:ext cx="710640" cy="216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A5CC2A2-D868-460E-AEC8-0EDACF56243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085480" y="4076410"/>
                <a:ext cx="746280" cy="252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2C1AFA1-C2CB-4165-AB7D-5DCDC62D48A1}"/>
                  </a:ext>
                </a:extLst>
              </p14:cNvPr>
              <p14:cNvContentPartPr/>
              <p14:nvPr/>
            </p14:nvContentPartPr>
            <p14:xfrm>
              <a:off x="5983680" y="4163200"/>
              <a:ext cx="190440" cy="14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2C1AFA1-C2CB-4165-AB7D-5DCDC62D48A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66040" y="4145560"/>
                <a:ext cx="2260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4FDF150-EB90-4EBD-9C6C-2CD654CD9692}"/>
                  </a:ext>
                </a:extLst>
              </p14:cNvPr>
              <p14:cNvContentPartPr/>
              <p14:nvPr/>
            </p14:nvContentPartPr>
            <p14:xfrm>
              <a:off x="6014280" y="4246360"/>
              <a:ext cx="171360" cy="11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4FDF150-EB90-4EBD-9C6C-2CD654CD969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996640" y="4228720"/>
                <a:ext cx="2070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48AE7D5-51EB-4F36-826E-8E74F50361F8}"/>
                  </a:ext>
                </a:extLst>
              </p14:cNvPr>
              <p14:cNvContentPartPr/>
              <p14:nvPr/>
            </p14:nvContentPartPr>
            <p14:xfrm>
              <a:off x="6328200" y="4025680"/>
              <a:ext cx="989640" cy="273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48AE7D5-51EB-4F36-826E-8E74F50361F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310554" y="4007680"/>
                <a:ext cx="1025293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8A3761-C2A2-4C39-A55B-C53C2A7DDDDC}"/>
                  </a:ext>
                </a:extLst>
              </p14:cNvPr>
              <p14:cNvContentPartPr/>
              <p14:nvPr/>
            </p14:nvContentPartPr>
            <p14:xfrm>
              <a:off x="7660200" y="4012720"/>
              <a:ext cx="375840" cy="279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8A3761-C2A2-4C39-A55B-C53C2A7DDDD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642560" y="3995080"/>
                <a:ext cx="4114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C556880-9781-4CDF-85ED-28F2E0706B01}"/>
                  </a:ext>
                </a:extLst>
              </p14:cNvPr>
              <p14:cNvContentPartPr/>
              <p14:nvPr/>
            </p14:nvContentPartPr>
            <p14:xfrm>
              <a:off x="416280" y="4703560"/>
              <a:ext cx="14364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C556880-9781-4CDF-85ED-28F2E0706B0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98280" y="468592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4FF1DF9-7379-47D0-A40C-D3128BCF3024}"/>
                  </a:ext>
                </a:extLst>
              </p14:cNvPr>
              <p14:cNvContentPartPr/>
              <p14:nvPr/>
            </p14:nvContentPartPr>
            <p14:xfrm>
              <a:off x="682320" y="4621840"/>
              <a:ext cx="181800" cy="344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4FF1DF9-7379-47D0-A40C-D3128BCF302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64320" y="4604200"/>
                <a:ext cx="21744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507D5C5-1D9A-43BC-961F-903626C15C28}"/>
                  </a:ext>
                </a:extLst>
              </p14:cNvPr>
              <p14:cNvContentPartPr/>
              <p14:nvPr/>
            </p14:nvContentPartPr>
            <p14:xfrm>
              <a:off x="1044840" y="4602040"/>
              <a:ext cx="84240" cy="185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507D5C5-1D9A-43BC-961F-903626C15C2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27200" y="4584040"/>
                <a:ext cx="1198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75C6140-0D6D-4FEC-9F4A-C7499AB7FDB7}"/>
                  </a:ext>
                </a:extLst>
              </p14:cNvPr>
              <p14:cNvContentPartPr/>
              <p14:nvPr/>
            </p14:nvContentPartPr>
            <p14:xfrm>
              <a:off x="1279560" y="4480360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75C6140-0D6D-4FEC-9F4A-C7499AB7FDB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261920" y="4462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F9984B1-72E0-4E99-B03C-329D334FF2BF}"/>
                  </a:ext>
                </a:extLst>
              </p14:cNvPr>
              <p14:cNvContentPartPr/>
              <p14:nvPr/>
            </p14:nvContentPartPr>
            <p14:xfrm>
              <a:off x="2072280" y="4621840"/>
              <a:ext cx="167760" cy="8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F9984B1-72E0-4E99-B03C-329D334FF2B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054640" y="4603840"/>
                <a:ext cx="203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32139A2-661C-48C1-A16E-E343B5561EF3}"/>
                  </a:ext>
                </a:extLst>
              </p14:cNvPr>
              <p14:cNvContentPartPr/>
              <p14:nvPr/>
            </p14:nvContentPartPr>
            <p14:xfrm>
              <a:off x="2102520" y="4684120"/>
              <a:ext cx="174960" cy="12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32139A2-661C-48C1-A16E-E343B5561EF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084880" y="4666480"/>
                <a:ext cx="210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2FBBDDE-EE1D-47B4-8AF8-BC9358C0D091}"/>
                  </a:ext>
                </a:extLst>
              </p14:cNvPr>
              <p14:cNvContentPartPr/>
              <p14:nvPr/>
            </p14:nvContentPartPr>
            <p14:xfrm>
              <a:off x="1298280" y="4539400"/>
              <a:ext cx="630720" cy="226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2FBBDDE-EE1D-47B4-8AF8-BC9358C0D09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280640" y="4521429"/>
                <a:ext cx="666360" cy="262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E0BAD10-6C98-4C40-AF93-8C510F8B51D5}"/>
                  </a:ext>
                </a:extLst>
              </p14:cNvPr>
              <p14:cNvContentPartPr/>
              <p14:nvPr/>
            </p14:nvContentPartPr>
            <p14:xfrm>
              <a:off x="2366760" y="4518880"/>
              <a:ext cx="264240" cy="234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E0BAD10-6C98-4C40-AF93-8C510F8B51D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349120" y="4501240"/>
                <a:ext cx="2998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9B0E6AF-B9A5-4C99-A597-E9A294F27EBE}"/>
                  </a:ext>
                </a:extLst>
              </p14:cNvPr>
              <p14:cNvContentPartPr/>
              <p14:nvPr/>
            </p14:nvContentPartPr>
            <p14:xfrm>
              <a:off x="2846640" y="4429600"/>
              <a:ext cx="28440" cy="47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9B0E6AF-B9A5-4C99-A597-E9A294F27EB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829000" y="4411600"/>
                <a:ext cx="64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A907377-57DE-409B-976D-2D1D3A530029}"/>
                  </a:ext>
                </a:extLst>
              </p14:cNvPr>
              <p14:cNvContentPartPr/>
              <p14:nvPr/>
            </p14:nvContentPartPr>
            <p14:xfrm>
              <a:off x="3002160" y="4419160"/>
              <a:ext cx="25560" cy="432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A907377-57DE-409B-976D-2D1D3A53002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984160" y="4401520"/>
                <a:ext cx="612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4F99C14-6B08-47DE-B682-0EFCFB65B82E}"/>
                  </a:ext>
                </a:extLst>
              </p14:cNvPr>
              <p14:cNvContentPartPr/>
              <p14:nvPr/>
            </p14:nvContentPartPr>
            <p14:xfrm>
              <a:off x="2771040" y="4543720"/>
              <a:ext cx="246960" cy="2426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4F99C14-6B08-47DE-B682-0EFCFB65B82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753040" y="4525720"/>
                <a:ext cx="2826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1F03B5C-16BF-45BB-B20B-D6E7D6E30416}"/>
                  </a:ext>
                </a:extLst>
              </p14:cNvPr>
              <p14:cNvContentPartPr/>
              <p14:nvPr/>
            </p14:nvContentPartPr>
            <p14:xfrm>
              <a:off x="3548640" y="4439680"/>
              <a:ext cx="790200" cy="3679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1F03B5C-16BF-45BB-B20B-D6E7D6E30416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531000" y="4421698"/>
                <a:ext cx="825840" cy="403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9159905-AC01-4F93-A646-3463B518FE89}"/>
                  </a:ext>
                </a:extLst>
              </p14:cNvPr>
              <p14:cNvContentPartPr/>
              <p14:nvPr/>
            </p14:nvContentPartPr>
            <p14:xfrm>
              <a:off x="4676160" y="4541920"/>
              <a:ext cx="287280" cy="387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9159905-AC01-4F93-A646-3463B518FE89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658160" y="4523920"/>
                <a:ext cx="32292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D8BE49A-C41E-4365-971B-025F368F3C5A}"/>
                  </a:ext>
                </a:extLst>
              </p14:cNvPr>
              <p14:cNvContentPartPr/>
              <p14:nvPr/>
            </p14:nvContentPartPr>
            <p14:xfrm>
              <a:off x="5059560" y="4368400"/>
              <a:ext cx="656280" cy="3160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D8BE49A-C41E-4365-971B-025F368F3C5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041570" y="4350760"/>
                <a:ext cx="6919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15BD9EA-3EAA-471E-90D2-C44F53F86885}"/>
                  </a:ext>
                </a:extLst>
              </p14:cNvPr>
              <p14:cNvContentPartPr/>
              <p14:nvPr/>
            </p14:nvContentPartPr>
            <p14:xfrm>
              <a:off x="375240" y="4927480"/>
              <a:ext cx="955080" cy="543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15BD9EA-3EAA-471E-90D2-C44F53F86885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57593" y="4909840"/>
                <a:ext cx="990733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E45DF46-997D-4276-8162-C29640D2809A}"/>
                  </a:ext>
                </a:extLst>
              </p14:cNvPr>
              <p14:cNvContentPartPr/>
              <p14:nvPr/>
            </p14:nvContentPartPr>
            <p14:xfrm>
              <a:off x="6908520" y="4333120"/>
              <a:ext cx="1131120" cy="5774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E45DF46-997D-4276-8162-C29640D2809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890520" y="4315120"/>
                <a:ext cx="116676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47C11CF-040B-45BB-90F9-5FD69C27DDA6}"/>
                  </a:ext>
                </a:extLst>
              </p14:cNvPr>
              <p14:cNvContentPartPr/>
              <p14:nvPr/>
            </p14:nvContentPartPr>
            <p14:xfrm>
              <a:off x="5963520" y="4409080"/>
              <a:ext cx="641520" cy="3006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47C11CF-040B-45BB-90F9-5FD69C27DDA6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945520" y="4391419"/>
                <a:ext cx="677160" cy="336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3194B96A-5798-44F7-8498-2D225D1D5DF7}"/>
                  </a:ext>
                </a:extLst>
              </p14:cNvPr>
              <p14:cNvContentPartPr/>
              <p14:nvPr/>
            </p14:nvContentPartPr>
            <p14:xfrm>
              <a:off x="1631640" y="4955920"/>
              <a:ext cx="335160" cy="3279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3194B96A-5798-44F7-8498-2D225D1D5DF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614000" y="4938280"/>
                <a:ext cx="37080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D8431F-0D66-47EE-BDD1-754F5831EE04}"/>
                  </a:ext>
                </a:extLst>
              </p14:cNvPr>
              <p14:cNvContentPartPr/>
              <p14:nvPr/>
            </p14:nvContentPartPr>
            <p14:xfrm>
              <a:off x="2183880" y="5181280"/>
              <a:ext cx="102600" cy="208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D8431F-0D66-47EE-BDD1-754F5831EE04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165880" y="5163640"/>
                <a:ext cx="1382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7326F7D-03D4-4750-8271-95F866C9F24B}"/>
                  </a:ext>
                </a:extLst>
              </p14:cNvPr>
              <p14:cNvContentPartPr/>
              <p14:nvPr/>
            </p14:nvContentPartPr>
            <p14:xfrm>
              <a:off x="2512920" y="5028280"/>
              <a:ext cx="705960" cy="2250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7326F7D-03D4-4750-8271-95F866C9F24B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495271" y="5010280"/>
                <a:ext cx="741618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D9FF1F0-D905-4C54-8D0C-769BC65A193B}"/>
                  </a:ext>
                </a:extLst>
              </p14:cNvPr>
              <p14:cNvContentPartPr/>
              <p14:nvPr/>
            </p14:nvContentPartPr>
            <p14:xfrm>
              <a:off x="3513000" y="4937200"/>
              <a:ext cx="1230480" cy="286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D9FF1F0-D905-4C54-8D0C-769BC65A193B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495000" y="4919538"/>
                <a:ext cx="1266120" cy="322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9BF9E86-256D-40E6-A5C6-BC8AA8862124}"/>
                  </a:ext>
                </a:extLst>
              </p14:cNvPr>
              <p14:cNvContentPartPr/>
              <p14:nvPr/>
            </p14:nvContentPartPr>
            <p14:xfrm>
              <a:off x="4968120" y="4886440"/>
              <a:ext cx="751680" cy="3103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9BF9E86-256D-40E6-A5C6-BC8AA8862124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950120" y="4868800"/>
                <a:ext cx="78732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023BF85-9C7B-43E0-8D42-E3501656C8E6}"/>
                  </a:ext>
                </a:extLst>
              </p14:cNvPr>
              <p14:cNvContentPartPr/>
              <p14:nvPr/>
            </p14:nvContentPartPr>
            <p14:xfrm>
              <a:off x="5981880" y="4841080"/>
              <a:ext cx="255240" cy="592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023BF85-9C7B-43E0-8D42-E3501656C8E6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963880" y="4823440"/>
                <a:ext cx="29088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6A1F2C7-208A-4285-8684-6CB326B058DF}"/>
                  </a:ext>
                </a:extLst>
              </p14:cNvPr>
              <p14:cNvContentPartPr/>
              <p14:nvPr/>
            </p14:nvContentPartPr>
            <p14:xfrm>
              <a:off x="6264840" y="5039080"/>
              <a:ext cx="138600" cy="1850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6A1F2C7-208A-4285-8684-6CB326B058DF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247200" y="5021080"/>
                <a:ext cx="1742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F81B350-16F9-4914-B662-D9C6E5680CC7}"/>
                  </a:ext>
                </a:extLst>
              </p14:cNvPr>
              <p14:cNvContentPartPr/>
              <p14:nvPr/>
            </p14:nvContentPartPr>
            <p14:xfrm>
              <a:off x="6450600" y="5043760"/>
              <a:ext cx="54000" cy="1684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F81B350-16F9-4914-B662-D9C6E5680CC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432960" y="5025760"/>
                <a:ext cx="896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7A8D41E6-6459-4BBA-A433-718B16B4FB46}"/>
                  </a:ext>
                </a:extLst>
              </p14:cNvPr>
              <p14:cNvContentPartPr/>
              <p14:nvPr/>
            </p14:nvContentPartPr>
            <p14:xfrm>
              <a:off x="6573000" y="5051680"/>
              <a:ext cx="263880" cy="1501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7A8D41E6-6459-4BBA-A433-718B16B4FB46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555360" y="5034040"/>
                <a:ext cx="2995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729C60B-829F-4AFF-BF0C-8FC6E0A27F3C}"/>
                  </a:ext>
                </a:extLst>
              </p14:cNvPr>
              <p14:cNvContentPartPr/>
              <p14:nvPr/>
            </p14:nvContentPartPr>
            <p14:xfrm>
              <a:off x="1462440" y="5616880"/>
              <a:ext cx="234720" cy="308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729C60B-829F-4AFF-BF0C-8FC6E0A27F3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444800" y="5599240"/>
                <a:ext cx="27036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FFF0C00-0725-415D-B8AE-5D75437A6A51}"/>
                  </a:ext>
                </a:extLst>
              </p14:cNvPr>
              <p14:cNvContentPartPr/>
              <p14:nvPr/>
            </p14:nvContentPartPr>
            <p14:xfrm>
              <a:off x="1869240" y="5682400"/>
              <a:ext cx="226440" cy="17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FFF0C00-0725-415D-B8AE-5D75437A6A51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851240" y="5664760"/>
                <a:ext cx="2620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BA179A2-F9CC-4974-937A-F5C1B2F8082C}"/>
                  </a:ext>
                </a:extLst>
              </p14:cNvPr>
              <p14:cNvContentPartPr/>
              <p14:nvPr/>
            </p14:nvContentPartPr>
            <p14:xfrm>
              <a:off x="1909920" y="5801200"/>
              <a:ext cx="1641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BA179A2-F9CC-4974-937A-F5C1B2F8082C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891920" y="5783200"/>
                <a:ext cx="199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45288D8-7BDC-4FAE-8796-CC0CE3542BD6}"/>
                  </a:ext>
                </a:extLst>
              </p14:cNvPr>
              <p14:cNvContentPartPr/>
              <p14:nvPr/>
            </p14:nvContentPartPr>
            <p14:xfrm>
              <a:off x="1557840" y="5516800"/>
              <a:ext cx="109440" cy="205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45288D8-7BDC-4FAE-8796-CC0CE3542BD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540200" y="5499110"/>
                <a:ext cx="145080" cy="55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CC58A49-F279-4707-BDA5-80B27ABED837}"/>
                  </a:ext>
                </a:extLst>
              </p14:cNvPr>
              <p14:cNvContentPartPr/>
              <p14:nvPr/>
            </p14:nvContentPartPr>
            <p14:xfrm>
              <a:off x="3423720" y="5557480"/>
              <a:ext cx="339480" cy="3362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CC58A49-F279-4707-BDA5-80B27ABED837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405739" y="5539480"/>
                <a:ext cx="375082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9F16994-5674-4A0F-B3C1-41166B199532}"/>
                  </a:ext>
                </a:extLst>
              </p14:cNvPr>
              <p14:cNvContentPartPr/>
              <p14:nvPr/>
            </p14:nvContentPartPr>
            <p14:xfrm>
              <a:off x="2838360" y="5648560"/>
              <a:ext cx="498600" cy="1828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9F16994-5674-4A0F-B3C1-41166B199532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2820373" y="5630920"/>
                <a:ext cx="534214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79EBF97-2E60-474C-A31E-D847F1C2F8E8}"/>
                  </a:ext>
                </a:extLst>
              </p14:cNvPr>
              <p14:cNvContentPartPr/>
              <p14:nvPr/>
            </p14:nvContentPartPr>
            <p14:xfrm>
              <a:off x="2275320" y="5750080"/>
              <a:ext cx="141480" cy="126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79EBF97-2E60-474C-A31E-D847F1C2F8E8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257680" y="5732440"/>
                <a:ext cx="1771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032B2AAA-E8BC-4220-8D93-1146A7A42AA1}"/>
                  </a:ext>
                </a:extLst>
              </p14:cNvPr>
              <p14:cNvContentPartPr/>
              <p14:nvPr/>
            </p14:nvContentPartPr>
            <p14:xfrm>
              <a:off x="2508240" y="5557480"/>
              <a:ext cx="227880" cy="3952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032B2AAA-E8BC-4220-8D93-1146A7A42AA1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2490572" y="5539480"/>
                <a:ext cx="263576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EF93553-EF4C-437B-B887-EFA9C94EE986}"/>
                  </a:ext>
                </a:extLst>
              </p14:cNvPr>
              <p14:cNvContentPartPr/>
              <p14:nvPr/>
            </p14:nvContentPartPr>
            <p14:xfrm>
              <a:off x="3877320" y="5639920"/>
              <a:ext cx="263160" cy="2541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EF93553-EF4C-437B-B887-EFA9C94EE986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859680" y="5621920"/>
                <a:ext cx="2988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BD3AEFA-0107-478D-9846-C555191B0881}"/>
                  </a:ext>
                </a:extLst>
              </p14:cNvPr>
              <p14:cNvContentPartPr/>
              <p14:nvPr/>
            </p14:nvContentPartPr>
            <p14:xfrm>
              <a:off x="4578960" y="5506360"/>
              <a:ext cx="218880" cy="307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BD3AEFA-0107-478D-9846-C555191B0881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561320" y="5488360"/>
                <a:ext cx="25452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B21BE5C-43A6-430C-8FEB-360E21B283AB}"/>
                  </a:ext>
                </a:extLst>
              </p14:cNvPr>
              <p14:cNvContentPartPr/>
              <p14:nvPr/>
            </p14:nvContentPartPr>
            <p14:xfrm>
              <a:off x="5658240" y="5465680"/>
              <a:ext cx="1065960" cy="3146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B21BE5C-43A6-430C-8FEB-360E21B283AB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640600" y="5447701"/>
                <a:ext cx="1101600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4C4B628-FCF0-4800-991C-C8E8BB0FEA35}"/>
                  </a:ext>
                </a:extLst>
              </p14:cNvPr>
              <p14:cNvContentPartPr/>
              <p14:nvPr/>
            </p14:nvContentPartPr>
            <p14:xfrm>
              <a:off x="4939320" y="5519320"/>
              <a:ext cx="497160" cy="2851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4C4B628-FCF0-4800-991C-C8E8BB0FEA35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921320" y="5501320"/>
                <a:ext cx="53280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FEE295B-1BA8-4CAB-BA3A-1EFCB1F79D8D}"/>
                  </a:ext>
                </a:extLst>
              </p14:cNvPr>
              <p14:cNvContentPartPr/>
              <p14:nvPr/>
            </p14:nvContentPartPr>
            <p14:xfrm>
              <a:off x="4276560" y="5801200"/>
              <a:ext cx="102600" cy="117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FEE295B-1BA8-4CAB-BA3A-1EFCB1F79D8D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258560" y="5783200"/>
                <a:ext cx="1382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3A20AF81-42FE-488E-9723-CCAB6A364F90}"/>
                  </a:ext>
                </a:extLst>
              </p14:cNvPr>
              <p14:cNvContentPartPr/>
              <p14:nvPr/>
            </p14:nvContentPartPr>
            <p14:xfrm>
              <a:off x="1540560" y="6136360"/>
              <a:ext cx="24120" cy="41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3A20AF81-42FE-488E-9723-CCAB6A364F90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522920" y="6118720"/>
                <a:ext cx="597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B3B377E-642A-4B06-8A4F-CE434C9C65D9}"/>
                  </a:ext>
                </a:extLst>
              </p14:cNvPr>
              <p14:cNvContentPartPr/>
              <p14:nvPr/>
            </p14:nvContentPartPr>
            <p14:xfrm>
              <a:off x="1677360" y="6156880"/>
              <a:ext cx="19440" cy="172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B3B377E-642A-4B06-8A4F-CE434C9C65D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659360" y="6138880"/>
                <a:ext cx="550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7705C2DE-978E-49FF-B0A9-121316D688D2}"/>
                  </a:ext>
                </a:extLst>
              </p14:cNvPr>
              <p14:cNvContentPartPr/>
              <p14:nvPr/>
            </p14:nvContentPartPr>
            <p14:xfrm>
              <a:off x="1838280" y="6301960"/>
              <a:ext cx="236880" cy="27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7705C2DE-978E-49FF-B0A9-121316D688D2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820640" y="6284320"/>
                <a:ext cx="2725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7BBC3CE-2241-4DB2-98CE-540658AEEFCC}"/>
                  </a:ext>
                </a:extLst>
              </p14:cNvPr>
              <p14:cNvContentPartPr/>
              <p14:nvPr/>
            </p14:nvContentPartPr>
            <p14:xfrm>
              <a:off x="1869240" y="6451000"/>
              <a:ext cx="215640" cy="104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7BBC3CE-2241-4DB2-98CE-540658AEEFCC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851240" y="6433360"/>
                <a:ext cx="251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7A5F7FB-EF53-4D4A-8BD4-319A455B49B9}"/>
                  </a:ext>
                </a:extLst>
              </p14:cNvPr>
              <p14:cNvContentPartPr/>
              <p14:nvPr/>
            </p14:nvContentPartPr>
            <p14:xfrm>
              <a:off x="2255160" y="6379720"/>
              <a:ext cx="175680" cy="108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7A5F7FB-EF53-4D4A-8BD4-319A455B49B9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2237160" y="6362080"/>
                <a:ext cx="211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1F3675C6-8EDB-4E40-A35E-8080E09C266C}"/>
                  </a:ext>
                </a:extLst>
              </p14:cNvPr>
              <p14:cNvContentPartPr/>
              <p14:nvPr/>
            </p14:nvContentPartPr>
            <p14:xfrm>
              <a:off x="2535960" y="6207280"/>
              <a:ext cx="1323720" cy="3330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1F3675C6-8EDB-4E40-A35E-8080E09C266C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2517965" y="6189640"/>
                <a:ext cx="135935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0582881-D5BE-40F5-9044-7D0B7423295F}"/>
                  </a:ext>
                </a:extLst>
              </p14:cNvPr>
              <p14:cNvContentPartPr/>
              <p14:nvPr/>
            </p14:nvContentPartPr>
            <p14:xfrm>
              <a:off x="1482960" y="6277480"/>
              <a:ext cx="233280" cy="2368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0582881-D5BE-40F5-9044-7D0B7423295F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464960" y="6259840"/>
                <a:ext cx="2689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F1F2597C-474F-44C7-B101-8456CB62D3A1}"/>
                  </a:ext>
                </a:extLst>
              </p14:cNvPr>
              <p14:cNvContentPartPr/>
              <p14:nvPr/>
            </p14:nvContentPartPr>
            <p14:xfrm>
              <a:off x="3989640" y="6300880"/>
              <a:ext cx="176040" cy="2365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F1F2597C-474F-44C7-B101-8456CB62D3A1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971640" y="6283240"/>
                <a:ext cx="21168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F998C5E-8F05-4AAF-82F8-E761C91B205C}"/>
                  </a:ext>
                </a:extLst>
              </p14:cNvPr>
              <p14:cNvContentPartPr/>
              <p14:nvPr/>
            </p14:nvContentPartPr>
            <p14:xfrm>
              <a:off x="4260360" y="6430840"/>
              <a:ext cx="6840" cy="47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F998C5E-8F05-4AAF-82F8-E761C91B205C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242720" y="6413200"/>
                <a:ext cx="42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150D7775-54FE-4C53-8DC9-43F496A43338}"/>
                  </a:ext>
                </a:extLst>
              </p14:cNvPr>
              <p14:cNvContentPartPr/>
              <p14:nvPr/>
            </p14:nvContentPartPr>
            <p14:xfrm>
              <a:off x="4246680" y="6237880"/>
              <a:ext cx="360" cy="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150D7775-54FE-4C53-8DC9-43F496A43338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4228680" y="6219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0964B24F-1AD5-4EF3-97C5-2F1967E48364}"/>
                  </a:ext>
                </a:extLst>
              </p14:cNvPr>
              <p14:cNvContentPartPr/>
              <p14:nvPr/>
            </p14:nvContentPartPr>
            <p14:xfrm>
              <a:off x="4348200" y="6361000"/>
              <a:ext cx="234720" cy="1821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0964B24F-1AD5-4EF3-97C5-2F1967E48364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4330560" y="6343000"/>
                <a:ext cx="2703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886B1EFF-DB09-413F-9E78-39EE00F86CD0}"/>
                  </a:ext>
                </a:extLst>
              </p14:cNvPr>
              <p14:cNvContentPartPr/>
              <p14:nvPr/>
            </p14:nvContentPartPr>
            <p14:xfrm>
              <a:off x="4732320" y="6309160"/>
              <a:ext cx="255240" cy="2962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886B1EFF-DB09-413F-9E78-39EE00F86CD0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4714320" y="6291160"/>
                <a:ext cx="290880" cy="3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462761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14:cNvPr>
              <p14:cNvContentPartPr/>
              <p14:nvPr/>
            </p14:nvContentPartPr>
            <p14:xfrm>
              <a:off x="589080" y="172600"/>
              <a:ext cx="2174400" cy="45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080" y="154600"/>
                <a:ext cx="22100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14:cNvPr>
              <p14:cNvContentPartPr/>
              <p14:nvPr/>
            </p14:nvContentPartPr>
            <p14:xfrm>
              <a:off x="3250920" y="256120"/>
              <a:ext cx="1107000" cy="46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926" y="238120"/>
                <a:ext cx="1142628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14:cNvPr>
              <p14:cNvContentPartPr/>
              <p14:nvPr/>
            </p14:nvContentPartPr>
            <p14:xfrm>
              <a:off x="4433880" y="466360"/>
              <a:ext cx="270360" cy="334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5880" y="448360"/>
                <a:ext cx="306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14:cNvPr>
              <p14:cNvContentPartPr/>
              <p14:nvPr/>
            </p14:nvContentPartPr>
            <p14:xfrm>
              <a:off x="4786320" y="253600"/>
              <a:ext cx="59760" cy="37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8680" y="235600"/>
                <a:ext cx="95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14:cNvPr>
              <p14:cNvContentPartPr/>
              <p14:nvPr/>
            </p14:nvContentPartPr>
            <p14:xfrm>
              <a:off x="4886760" y="455560"/>
              <a:ext cx="194400" cy="22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8760" y="437920"/>
                <a:ext cx="230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14:cNvPr>
              <p14:cNvContentPartPr/>
              <p14:nvPr/>
            </p14:nvContentPartPr>
            <p14:xfrm>
              <a:off x="5384280" y="452320"/>
              <a:ext cx="387360" cy="408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6640" y="434680"/>
                <a:ext cx="4230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14:cNvPr>
              <p14:cNvContentPartPr/>
              <p14:nvPr/>
            </p14:nvContentPartPr>
            <p14:xfrm>
              <a:off x="5800800" y="477520"/>
              <a:ext cx="18540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3160" y="459880"/>
                <a:ext cx="221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14:cNvPr>
              <p14:cNvContentPartPr/>
              <p14:nvPr/>
            </p14:nvContentPartPr>
            <p14:xfrm>
              <a:off x="5983680" y="539080"/>
              <a:ext cx="298080" cy="12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6040" y="521440"/>
                <a:ext cx="333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14:cNvPr>
              <p14:cNvContentPartPr/>
              <p14:nvPr/>
            </p14:nvContentPartPr>
            <p14:xfrm>
              <a:off x="6299400" y="297520"/>
              <a:ext cx="234720" cy="37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760" y="279520"/>
                <a:ext cx="2703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14:cNvPr>
              <p14:cNvContentPartPr/>
              <p14:nvPr/>
            </p14:nvContentPartPr>
            <p14:xfrm>
              <a:off x="6552840" y="480400"/>
              <a:ext cx="173160" cy="13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4840" y="462400"/>
                <a:ext cx="208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14:cNvPr>
              <p14:cNvContentPartPr/>
              <p14:nvPr/>
            </p14:nvContentPartPr>
            <p14:xfrm>
              <a:off x="6826440" y="264040"/>
              <a:ext cx="27720" cy="314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08440" y="246040"/>
                <a:ext cx="63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14:cNvPr>
              <p14:cNvContentPartPr/>
              <p14:nvPr/>
            </p14:nvContentPartPr>
            <p14:xfrm>
              <a:off x="6927600" y="446560"/>
              <a:ext cx="191160" cy="17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9960" y="428920"/>
                <a:ext cx="2268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14:cNvPr>
              <p14:cNvContentPartPr/>
              <p14:nvPr/>
            </p14:nvContentPartPr>
            <p14:xfrm>
              <a:off x="7265640" y="461680"/>
              <a:ext cx="313560" cy="14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8000" y="444040"/>
                <a:ext cx="349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14:cNvPr>
              <p14:cNvContentPartPr/>
              <p14:nvPr/>
            </p14:nvContentPartPr>
            <p14:xfrm>
              <a:off x="914160" y="3372640"/>
              <a:ext cx="12960" cy="3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6160" y="3355000"/>
                <a:ext cx="48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14:cNvPr>
              <p14:cNvContentPartPr/>
              <p14:nvPr/>
            </p14:nvContentPartPr>
            <p14:xfrm>
              <a:off x="915960" y="3494320"/>
              <a:ext cx="37440" cy="407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960" y="3476680"/>
                <a:ext cx="730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14:cNvPr>
              <p14:cNvContentPartPr/>
              <p14:nvPr/>
            </p14:nvContentPartPr>
            <p14:xfrm>
              <a:off x="2001360" y="3439240"/>
              <a:ext cx="366840" cy="185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3360" y="3421240"/>
                <a:ext cx="402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14:cNvPr>
              <p14:cNvContentPartPr/>
              <p14:nvPr/>
            </p14:nvContentPartPr>
            <p14:xfrm>
              <a:off x="416280" y="1066480"/>
              <a:ext cx="2012760" cy="2235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8280" y="1048480"/>
                <a:ext cx="2048400" cy="22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14:cNvPr>
              <p14:cNvContentPartPr/>
              <p14:nvPr/>
            </p14:nvContentPartPr>
            <p14:xfrm>
              <a:off x="1015680" y="772000"/>
              <a:ext cx="1792800" cy="180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7680" y="754000"/>
                <a:ext cx="1828440" cy="18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14:cNvPr>
              <p14:cNvContentPartPr/>
              <p14:nvPr/>
            </p14:nvContentPartPr>
            <p14:xfrm>
              <a:off x="4429200" y="3126760"/>
              <a:ext cx="326160" cy="14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11560" y="3108760"/>
                <a:ext cx="361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14:cNvPr>
              <p14:cNvContentPartPr/>
              <p14:nvPr/>
            </p14:nvContentPartPr>
            <p14:xfrm>
              <a:off x="3453960" y="968920"/>
              <a:ext cx="1450080" cy="195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5960" y="951280"/>
                <a:ext cx="1485720" cy="19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14:cNvPr>
              <p14:cNvContentPartPr/>
              <p14:nvPr/>
            </p14:nvContentPartPr>
            <p14:xfrm>
              <a:off x="4642680" y="1827160"/>
              <a:ext cx="898920" cy="1068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25040" y="1809520"/>
                <a:ext cx="934560" cy="11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14:cNvPr>
              <p14:cNvContentPartPr/>
              <p14:nvPr/>
            </p14:nvContentPartPr>
            <p14:xfrm>
              <a:off x="5160720" y="2743000"/>
              <a:ext cx="957240" cy="763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43080" y="2725360"/>
                <a:ext cx="99288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14:cNvPr>
              <p14:cNvContentPartPr/>
              <p14:nvPr/>
            </p14:nvContentPartPr>
            <p14:xfrm>
              <a:off x="4571760" y="3382720"/>
              <a:ext cx="367920" cy="472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53760" y="3365080"/>
                <a:ext cx="40356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14:cNvPr>
              <p14:cNvContentPartPr/>
              <p14:nvPr/>
            </p14:nvContentPartPr>
            <p14:xfrm>
              <a:off x="4368720" y="2937400"/>
              <a:ext cx="241200" cy="59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50720" y="2919400"/>
                <a:ext cx="276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14:cNvPr>
              <p14:cNvContentPartPr/>
              <p14:nvPr/>
            </p14:nvContentPartPr>
            <p14:xfrm>
              <a:off x="5211840" y="2336200"/>
              <a:ext cx="230760" cy="90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94200" y="2318200"/>
                <a:ext cx="2664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14:cNvPr>
              <p14:cNvContentPartPr/>
              <p14:nvPr/>
            </p14:nvContentPartPr>
            <p14:xfrm>
              <a:off x="5079720" y="1551760"/>
              <a:ext cx="283680" cy="8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62080" y="1534120"/>
                <a:ext cx="3193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14:cNvPr>
              <p14:cNvContentPartPr/>
              <p14:nvPr/>
            </p14:nvContentPartPr>
            <p14:xfrm>
              <a:off x="5780640" y="994480"/>
              <a:ext cx="336960" cy="23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62640" y="976480"/>
                <a:ext cx="3726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14:cNvPr>
              <p14:cNvContentPartPr/>
              <p14:nvPr/>
            </p14:nvContentPartPr>
            <p14:xfrm>
              <a:off x="5831760" y="816280"/>
              <a:ext cx="233640" cy="77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13760" y="798640"/>
                <a:ext cx="2692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14:cNvPr>
              <p14:cNvContentPartPr/>
              <p14:nvPr/>
            </p14:nvContentPartPr>
            <p14:xfrm>
              <a:off x="6390480" y="1005280"/>
              <a:ext cx="17424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72480" y="987640"/>
                <a:ext cx="209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14:cNvPr>
              <p14:cNvContentPartPr/>
              <p14:nvPr/>
            </p14:nvContentPartPr>
            <p14:xfrm>
              <a:off x="6420720" y="1076560"/>
              <a:ext cx="175320" cy="21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402720" y="105856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14:cNvPr>
              <p14:cNvContentPartPr/>
              <p14:nvPr/>
            </p14:nvContentPartPr>
            <p14:xfrm>
              <a:off x="6735720" y="738880"/>
              <a:ext cx="249840" cy="43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17720" y="720880"/>
                <a:ext cx="2854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14:cNvPr>
              <p14:cNvContentPartPr/>
              <p14:nvPr/>
            </p14:nvContentPartPr>
            <p14:xfrm>
              <a:off x="7680720" y="641320"/>
              <a:ext cx="226440" cy="70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62720" y="623320"/>
                <a:ext cx="2620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14:cNvPr>
              <p14:cNvContentPartPr/>
              <p14:nvPr/>
            </p14:nvContentPartPr>
            <p14:xfrm>
              <a:off x="7578840" y="782440"/>
              <a:ext cx="498960" cy="288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61187" y="764800"/>
                <a:ext cx="534626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14:cNvPr>
              <p14:cNvContentPartPr/>
              <p14:nvPr/>
            </p14:nvContentPartPr>
            <p14:xfrm>
              <a:off x="7314600" y="853000"/>
              <a:ext cx="142560" cy="18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96960" y="835000"/>
                <a:ext cx="1782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14:cNvPr>
              <p14:cNvContentPartPr/>
              <p14:nvPr/>
            </p14:nvContentPartPr>
            <p14:xfrm>
              <a:off x="6727080" y="894760"/>
              <a:ext cx="425880" cy="190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09440" y="877120"/>
                <a:ext cx="4615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14:cNvPr>
              <p14:cNvContentPartPr/>
              <p14:nvPr/>
            </p14:nvContentPartPr>
            <p14:xfrm>
              <a:off x="6837240" y="1626280"/>
              <a:ext cx="16488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19600" y="1608280"/>
                <a:ext cx="200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14:cNvPr>
              <p14:cNvContentPartPr/>
              <p14:nvPr/>
            </p14:nvContentPartPr>
            <p14:xfrm>
              <a:off x="6847320" y="1716640"/>
              <a:ext cx="154080" cy="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29680" y="1698640"/>
                <a:ext cx="189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14:cNvPr>
              <p14:cNvContentPartPr/>
              <p14:nvPr/>
            </p14:nvContentPartPr>
            <p14:xfrm>
              <a:off x="6166200" y="1569400"/>
              <a:ext cx="529200" cy="217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48200" y="1551731"/>
                <a:ext cx="564840" cy="253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14:cNvPr>
              <p14:cNvContentPartPr/>
              <p14:nvPr/>
            </p14:nvContentPartPr>
            <p14:xfrm>
              <a:off x="7162680" y="1496320"/>
              <a:ext cx="1168560" cy="228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44680" y="1478320"/>
                <a:ext cx="12042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14:cNvPr>
              <p14:cNvContentPartPr/>
              <p14:nvPr/>
            </p14:nvContentPartPr>
            <p14:xfrm>
              <a:off x="8484600" y="1492000"/>
              <a:ext cx="25812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66600" y="1474360"/>
                <a:ext cx="2937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14:cNvPr>
              <p14:cNvContentPartPr/>
              <p14:nvPr/>
            </p14:nvContentPartPr>
            <p14:xfrm>
              <a:off x="6827160" y="2133160"/>
              <a:ext cx="1429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09160" y="2115520"/>
                <a:ext cx="178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14:cNvPr>
              <p14:cNvContentPartPr/>
              <p14:nvPr/>
            </p14:nvContentPartPr>
            <p14:xfrm>
              <a:off x="6837240" y="2204080"/>
              <a:ext cx="1414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19600" y="218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14:cNvPr>
              <p14:cNvContentPartPr/>
              <p14:nvPr/>
            </p14:nvContentPartPr>
            <p14:xfrm>
              <a:off x="7182480" y="2051800"/>
              <a:ext cx="550080" cy="155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164840" y="2034160"/>
                <a:ext cx="585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14:cNvPr>
              <p14:cNvContentPartPr/>
              <p14:nvPr/>
            </p14:nvContentPartPr>
            <p14:xfrm>
              <a:off x="6195000" y="2044960"/>
              <a:ext cx="458640" cy="232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77014" y="2027320"/>
                <a:ext cx="494252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14:cNvPr>
              <p14:cNvContentPartPr/>
              <p14:nvPr/>
            </p14:nvContentPartPr>
            <p14:xfrm>
              <a:off x="7855680" y="2029120"/>
              <a:ext cx="160560" cy="20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837680" y="2011120"/>
                <a:ext cx="196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14:cNvPr>
              <p14:cNvContentPartPr/>
              <p14:nvPr/>
            </p14:nvContentPartPr>
            <p14:xfrm>
              <a:off x="8148000" y="190960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130000" y="1891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14:cNvPr>
              <p14:cNvContentPartPr/>
              <p14:nvPr/>
            </p14:nvContentPartPr>
            <p14:xfrm>
              <a:off x="8118840" y="1980880"/>
              <a:ext cx="621360" cy="228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100850" y="1962880"/>
                <a:ext cx="656979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14:cNvPr>
              <p14:cNvContentPartPr/>
              <p14:nvPr/>
            </p14:nvContentPartPr>
            <p14:xfrm>
              <a:off x="6333240" y="2742640"/>
              <a:ext cx="189360" cy="225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315600" y="2725000"/>
                <a:ext cx="225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14:cNvPr>
              <p14:cNvContentPartPr/>
              <p14:nvPr/>
            </p14:nvContentPartPr>
            <p14:xfrm>
              <a:off x="6621240" y="2701600"/>
              <a:ext cx="307800" cy="278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603240" y="2683960"/>
                <a:ext cx="3434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14:cNvPr>
              <p14:cNvContentPartPr/>
              <p14:nvPr/>
            </p14:nvContentPartPr>
            <p14:xfrm>
              <a:off x="7142160" y="2824000"/>
              <a:ext cx="17172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24520" y="280636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14:cNvPr>
              <p14:cNvContentPartPr/>
              <p14:nvPr/>
            </p14:nvContentPartPr>
            <p14:xfrm>
              <a:off x="7152240" y="2906440"/>
              <a:ext cx="168120" cy="9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134240" y="2888440"/>
                <a:ext cx="2037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14:cNvPr>
              <p14:cNvContentPartPr/>
              <p14:nvPr/>
            </p14:nvContentPartPr>
            <p14:xfrm>
              <a:off x="7497840" y="2740120"/>
              <a:ext cx="477720" cy="206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479840" y="2722120"/>
                <a:ext cx="5133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14:cNvPr>
              <p14:cNvContentPartPr/>
              <p14:nvPr/>
            </p14:nvContentPartPr>
            <p14:xfrm>
              <a:off x="8168160" y="2650840"/>
              <a:ext cx="325080" cy="287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150500" y="2633200"/>
                <a:ext cx="3607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14:cNvPr>
              <p14:cNvContentPartPr/>
              <p14:nvPr/>
            </p14:nvContentPartPr>
            <p14:xfrm>
              <a:off x="6166920" y="3544720"/>
              <a:ext cx="509760" cy="24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148920" y="3526747"/>
                <a:ext cx="545400" cy="276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14:cNvPr>
              <p14:cNvContentPartPr/>
              <p14:nvPr/>
            </p14:nvContentPartPr>
            <p14:xfrm>
              <a:off x="6796560" y="3511960"/>
              <a:ext cx="1279440" cy="243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778920" y="3494320"/>
                <a:ext cx="1315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E138568-0EB3-4048-8011-6F8978017119}"/>
                  </a:ext>
                </a:extLst>
              </p14:cNvPr>
              <p14:cNvContentPartPr/>
              <p14:nvPr/>
            </p14:nvContentPartPr>
            <p14:xfrm>
              <a:off x="523200" y="3901120"/>
              <a:ext cx="203400" cy="487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E138568-0EB3-4048-8011-6F897801711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200" y="3883480"/>
                <a:ext cx="23904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5B1C8B9-A69E-41E8-BB10-45BF31F4DDE8}"/>
                  </a:ext>
                </a:extLst>
              </p14:cNvPr>
              <p14:cNvContentPartPr/>
              <p14:nvPr/>
            </p14:nvContentPartPr>
            <p14:xfrm>
              <a:off x="974280" y="4072480"/>
              <a:ext cx="293400" cy="286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5B1C8B9-A69E-41E8-BB10-45BF31F4DDE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56280" y="4054840"/>
                <a:ext cx="3290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6B6CF7F-FE24-47A9-9217-B685A565E8CE}"/>
                  </a:ext>
                </a:extLst>
              </p14:cNvPr>
              <p14:cNvContentPartPr/>
              <p14:nvPr/>
            </p14:nvContentPartPr>
            <p14:xfrm>
              <a:off x="1838280" y="4154920"/>
              <a:ext cx="185040" cy="11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6B6CF7F-FE24-47A9-9217-B685A565E8C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820640" y="4137280"/>
                <a:ext cx="220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362525E-6C77-44A6-8636-0BA4998C40EF}"/>
                  </a:ext>
                </a:extLst>
              </p14:cNvPr>
              <p14:cNvContentPartPr/>
              <p14:nvPr/>
            </p14:nvContentPartPr>
            <p14:xfrm>
              <a:off x="1848720" y="4239880"/>
              <a:ext cx="189000" cy="17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362525E-6C77-44A6-8636-0BA4998C40E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831080" y="4221880"/>
                <a:ext cx="224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DECB8A-4CB8-48BA-BE39-EABA4471B6EF}"/>
                  </a:ext>
                </a:extLst>
              </p14:cNvPr>
              <p14:cNvContentPartPr/>
              <p14:nvPr/>
            </p14:nvContentPartPr>
            <p14:xfrm>
              <a:off x="1394760" y="4032880"/>
              <a:ext cx="303120" cy="318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DECB8A-4CB8-48BA-BE39-EABA4471B6E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76760" y="4015260"/>
                <a:ext cx="338760" cy="3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CCD0FF2-EEDB-4784-8524-CADC484CE17C}"/>
                  </a:ext>
                </a:extLst>
              </p14:cNvPr>
              <p14:cNvContentPartPr/>
              <p14:nvPr/>
            </p14:nvContentPartPr>
            <p14:xfrm>
              <a:off x="2144640" y="4084000"/>
              <a:ext cx="749520" cy="241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CCD0FF2-EEDB-4784-8524-CADC484CE17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127000" y="4066000"/>
                <a:ext cx="7851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360E8BE-05AB-4AE9-AE2C-1A0B52EEE54F}"/>
                  </a:ext>
                </a:extLst>
              </p14:cNvPr>
              <p14:cNvContentPartPr/>
              <p14:nvPr/>
            </p14:nvContentPartPr>
            <p14:xfrm>
              <a:off x="3220320" y="4073920"/>
              <a:ext cx="294480" cy="27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360E8BE-05AB-4AE9-AE2C-1A0B52EEE54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202658" y="4056280"/>
                <a:ext cx="330164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A08CB9D-217B-445D-93E7-D3DDD8C7F2DA}"/>
                  </a:ext>
                </a:extLst>
              </p14:cNvPr>
              <p14:cNvContentPartPr/>
              <p14:nvPr/>
            </p14:nvContentPartPr>
            <p14:xfrm>
              <a:off x="3860760" y="4148440"/>
              <a:ext cx="834840" cy="311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A08CB9D-217B-445D-93E7-D3DDD8C7F2D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842768" y="4130440"/>
                <a:ext cx="870465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FE09E00-0C1F-4DBC-BA27-48391B1B3773}"/>
                  </a:ext>
                </a:extLst>
              </p14:cNvPr>
              <p14:cNvContentPartPr/>
              <p14:nvPr/>
            </p14:nvContentPartPr>
            <p14:xfrm>
              <a:off x="4873080" y="4113160"/>
              <a:ext cx="1256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FE09E00-0C1F-4DBC-BA27-48391B1B377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855440" y="4095520"/>
                <a:ext cx="1612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34A3A62-47A0-40B3-8ADE-081BCBEACCFD}"/>
                  </a:ext>
                </a:extLst>
              </p14:cNvPr>
              <p14:cNvContentPartPr/>
              <p14:nvPr/>
            </p14:nvContentPartPr>
            <p14:xfrm>
              <a:off x="5169000" y="4002640"/>
              <a:ext cx="2880" cy="27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34A3A62-47A0-40B3-8ADE-081BCBEACCF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151000" y="3984640"/>
                <a:ext cx="385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A5CC2A2-D868-460E-AEC8-0EDACF562433}"/>
                  </a:ext>
                </a:extLst>
              </p14:cNvPr>
              <p14:cNvContentPartPr/>
              <p14:nvPr/>
            </p14:nvContentPartPr>
            <p14:xfrm>
              <a:off x="5103480" y="4094440"/>
              <a:ext cx="710640" cy="216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A5CC2A2-D868-460E-AEC8-0EDACF56243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085480" y="4076410"/>
                <a:ext cx="746280" cy="252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2C1AFA1-C2CB-4165-AB7D-5DCDC62D48A1}"/>
                  </a:ext>
                </a:extLst>
              </p14:cNvPr>
              <p14:cNvContentPartPr/>
              <p14:nvPr/>
            </p14:nvContentPartPr>
            <p14:xfrm>
              <a:off x="5983680" y="4163200"/>
              <a:ext cx="190440" cy="14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2C1AFA1-C2CB-4165-AB7D-5DCDC62D48A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66040" y="4145560"/>
                <a:ext cx="2260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4FDF150-EB90-4EBD-9C6C-2CD654CD9692}"/>
                  </a:ext>
                </a:extLst>
              </p14:cNvPr>
              <p14:cNvContentPartPr/>
              <p14:nvPr/>
            </p14:nvContentPartPr>
            <p14:xfrm>
              <a:off x="6014280" y="4246360"/>
              <a:ext cx="171360" cy="11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4FDF150-EB90-4EBD-9C6C-2CD654CD969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996640" y="4228720"/>
                <a:ext cx="2070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48AE7D5-51EB-4F36-826E-8E74F50361F8}"/>
                  </a:ext>
                </a:extLst>
              </p14:cNvPr>
              <p14:cNvContentPartPr/>
              <p14:nvPr/>
            </p14:nvContentPartPr>
            <p14:xfrm>
              <a:off x="6328200" y="4025680"/>
              <a:ext cx="989640" cy="273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48AE7D5-51EB-4F36-826E-8E74F50361F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310554" y="4007680"/>
                <a:ext cx="1025293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8A3761-C2A2-4C39-A55B-C53C2A7DDDDC}"/>
                  </a:ext>
                </a:extLst>
              </p14:cNvPr>
              <p14:cNvContentPartPr/>
              <p14:nvPr/>
            </p14:nvContentPartPr>
            <p14:xfrm>
              <a:off x="7660200" y="4012720"/>
              <a:ext cx="375840" cy="279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8A3761-C2A2-4C39-A55B-C53C2A7DDDD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642560" y="3995080"/>
                <a:ext cx="4114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C556880-9781-4CDF-85ED-28F2E0706B01}"/>
                  </a:ext>
                </a:extLst>
              </p14:cNvPr>
              <p14:cNvContentPartPr/>
              <p14:nvPr/>
            </p14:nvContentPartPr>
            <p14:xfrm>
              <a:off x="416280" y="4703560"/>
              <a:ext cx="14364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C556880-9781-4CDF-85ED-28F2E0706B0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98280" y="468592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4FF1DF9-7379-47D0-A40C-D3128BCF3024}"/>
                  </a:ext>
                </a:extLst>
              </p14:cNvPr>
              <p14:cNvContentPartPr/>
              <p14:nvPr/>
            </p14:nvContentPartPr>
            <p14:xfrm>
              <a:off x="682320" y="4621840"/>
              <a:ext cx="181800" cy="344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4FF1DF9-7379-47D0-A40C-D3128BCF302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64320" y="4604200"/>
                <a:ext cx="21744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507D5C5-1D9A-43BC-961F-903626C15C28}"/>
                  </a:ext>
                </a:extLst>
              </p14:cNvPr>
              <p14:cNvContentPartPr/>
              <p14:nvPr/>
            </p14:nvContentPartPr>
            <p14:xfrm>
              <a:off x="1044840" y="4602040"/>
              <a:ext cx="84240" cy="185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507D5C5-1D9A-43BC-961F-903626C15C2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27200" y="4584040"/>
                <a:ext cx="1198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75C6140-0D6D-4FEC-9F4A-C7499AB7FDB7}"/>
                  </a:ext>
                </a:extLst>
              </p14:cNvPr>
              <p14:cNvContentPartPr/>
              <p14:nvPr/>
            </p14:nvContentPartPr>
            <p14:xfrm>
              <a:off x="1279560" y="4480360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75C6140-0D6D-4FEC-9F4A-C7499AB7FDB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261920" y="4462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F9984B1-72E0-4E99-B03C-329D334FF2BF}"/>
                  </a:ext>
                </a:extLst>
              </p14:cNvPr>
              <p14:cNvContentPartPr/>
              <p14:nvPr/>
            </p14:nvContentPartPr>
            <p14:xfrm>
              <a:off x="2072280" y="4621840"/>
              <a:ext cx="167760" cy="8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F9984B1-72E0-4E99-B03C-329D334FF2B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054640" y="4603840"/>
                <a:ext cx="203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32139A2-661C-48C1-A16E-E343B5561EF3}"/>
                  </a:ext>
                </a:extLst>
              </p14:cNvPr>
              <p14:cNvContentPartPr/>
              <p14:nvPr/>
            </p14:nvContentPartPr>
            <p14:xfrm>
              <a:off x="2102520" y="4684120"/>
              <a:ext cx="174960" cy="12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32139A2-661C-48C1-A16E-E343B5561EF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084880" y="4666480"/>
                <a:ext cx="210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2FBBDDE-EE1D-47B4-8AF8-BC9358C0D091}"/>
                  </a:ext>
                </a:extLst>
              </p14:cNvPr>
              <p14:cNvContentPartPr/>
              <p14:nvPr/>
            </p14:nvContentPartPr>
            <p14:xfrm>
              <a:off x="1298280" y="4539400"/>
              <a:ext cx="630720" cy="226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2FBBDDE-EE1D-47B4-8AF8-BC9358C0D09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280640" y="4521429"/>
                <a:ext cx="666360" cy="262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E0BAD10-6C98-4C40-AF93-8C510F8B51D5}"/>
                  </a:ext>
                </a:extLst>
              </p14:cNvPr>
              <p14:cNvContentPartPr/>
              <p14:nvPr/>
            </p14:nvContentPartPr>
            <p14:xfrm>
              <a:off x="2366760" y="4518880"/>
              <a:ext cx="264240" cy="234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E0BAD10-6C98-4C40-AF93-8C510F8B51D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349120" y="4501240"/>
                <a:ext cx="2998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9B0E6AF-B9A5-4C99-A597-E9A294F27EBE}"/>
                  </a:ext>
                </a:extLst>
              </p14:cNvPr>
              <p14:cNvContentPartPr/>
              <p14:nvPr/>
            </p14:nvContentPartPr>
            <p14:xfrm>
              <a:off x="2846640" y="4429600"/>
              <a:ext cx="28440" cy="47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9B0E6AF-B9A5-4C99-A597-E9A294F27EB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829000" y="4411600"/>
                <a:ext cx="64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A907377-57DE-409B-976D-2D1D3A530029}"/>
                  </a:ext>
                </a:extLst>
              </p14:cNvPr>
              <p14:cNvContentPartPr/>
              <p14:nvPr/>
            </p14:nvContentPartPr>
            <p14:xfrm>
              <a:off x="3002160" y="4419160"/>
              <a:ext cx="25560" cy="432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A907377-57DE-409B-976D-2D1D3A53002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984160" y="4401520"/>
                <a:ext cx="612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4F99C14-6B08-47DE-B682-0EFCFB65B82E}"/>
                  </a:ext>
                </a:extLst>
              </p14:cNvPr>
              <p14:cNvContentPartPr/>
              <p14:nvPr/>
            </p14:nvContentPartPr>
            <p14:xfrm>
              <a:off x="2771040" y="4543720"/>
              <a:ext cx="246960" cy="2426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4F99C14-6B08-47DE-B682-0EFCFB65B82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753040" y="4525720"/>
                <a:ext cx="2826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1F03B5C-16BF-45BB-B20B-D6E7D6E30416}"/>
                  </a:ext>
                </a:extLst>
              </p14:cNvPr>
              <p14:cNvContentPartPr/>
              <p14:nvPr/>
            </p14:nvContentPartPr>
            <p14:xfrm>
              <a:off x="3548640" y="4439680"/>
              <a:ext cx="790200" cy="3679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1F03B5C-16BF-45BB-B20B-D6E7D6E30416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531000" y="4421698"/>
                <a:ext cx="825840" cy="403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9159905-AC01-4F93-A646-3463B518FE89}"/>
                  </a:ext>
                </a:extLst>
              </p14:cNvPr>
              <p14:cNvContentPartPr/>
              <p14:nvPr/>
            </p14:nvContentPartPr>
            <p14:xfrm>
              <a:off x="4676160" y="4541920"/>
              <a:ext cx="287280" cy="387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9159905-AC01-4F93-A646-3463B518FE89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658160" y="4523920"/>
                <a:ext cx="32292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D8BE49A-C41E-4365-971B-025F368F3C5A}"/>
                  </a:ext>
                </a:extLst>
              </p14:cNvPr>
              <p14:cNvContentPartPr/>
              <p14:nvPr/>
            </p14:nvContentPartPr>
            <p14:xfrm>
              <a:off x="5059560" y="4368400"/>
              <a:ext cx="656280" cy="3160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D8BE49A-C41E-4365-971B-025F368F3C5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041570" y="4350760"/>
                <a:ext cx="6919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15BD9EA-3EAA-471E-90D2-C44F53F86885}"/>
                  </a:ext>
                </a:extLst>
              </p14:cNvPr>
              <p14:cNvContentPartPr/>
              <p14:nvPr/>
            </p14:nvContentPartPr>
            <p14:xfrm>
              <a:off x="375240" y="4927480"/>
              <a:ext cx="955080" cy="543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15BD9EA-3EAA-471E-90D2-C44F53F86885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57593" y="4909840"/>
                <a:ext cx="990733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E45DF46-997D-4276-8162-C29640D2809A}"/>
                  </a:ext>
                </a:extLst>
              </p14:cNvPr>
              <p14:cNvContentPartPr/>
              <p14:nvPr/>
            </p14:nvContentPartPr>
            <p14:xfrm>
              <a:off x="6908520" y="4333120"/>
              <a:ext cx="1131120" cy="5774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E45DF46-997D-4276-8162-C29640D2809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890520" y="4315120"/>
                <a:ext cx="116676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47C11CF-040B-45BB-90F9-5FD69C27DDA6}"/>
                  </a:ext>
                </a:extLst>
              </p14:cNvPr>
              <p14:cNvContentPartPr/>
              <p14:nvPr/>
            </p14:nvContentPartPr>
            <p14:xfrm>
              <a:off x="5963520" y="4409080"/>
              <a:ext cx="641520" cy="3006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47C11CF-040B-45BB-90F9-5FD69C27DDA6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945520" y="4391419"/>
                <a:ext cx="677160" cy="336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3194B96A-5798-44F7-8498-2D225D1D5DF7}"/>
                  </a:ext>
                </a:extLst>
              </p14:cNvPr>
              <p14:cNvContentPartPr/>
              <p14:nvPr/>
            </p14:nvContentPartPr>
            <p14:xfrm>
              <a:off x="1631640" y="4955920"/>
              <a:ext cx="335160" cy="3279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3194B96A-5798-44F7-8498-2D225D1D5DF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614000" y="4938280"/>
                <a:ext cx="37080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D8431F-0D66-47EE-BDD1-754F5831EE04}"/>
                  </a:ext>
                </a:extLst>
              </p14:cNvPr>
              <p14:cNvContentPartPr/>
              <p14:nvPr/>
            </p14:nvContentPartPr>
            <p14:xfrm>
              <a:off x="2183880" y="5181280"/>
              <a:ext cx="102600" cy="208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D8431F-0D66-47EE-BDD1-754F5831EE04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165880" y="5163640"/>
                <a:ext cx="1382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7326F7D-03D4-4750-8271-95F866C9F24B}"/>
                  </a:ext>
                </a:extLst>
              </p14:cNvPr>
              <p14:cNvContentPartPr/>
              <p14:nvPr/>
            </p14:nvContentPartPr>
            <p14:xfrm>
              <a:off x="2512920" y="5028280"/>
              <a:ext cx="705960" cy="2250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7326F7D-03D4-4750-8271-95F866C9F24B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495271" y="5010280"/>
                <a:ext cx="741618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D9FF1F0-D905-4C54-8D0C-769BC65A193B}"/>
                  </a:ext>
                </a:extLst>
              </p14:cNvPr>
              <p14:cNvContentPartPr/>
              <p14:nvPr/>
            </p14:nvContentPartPr>
            <p14:xfrm>
              <a:off x="3513000" y="4937200"/>
              <a:ext cx="1230480" cy="286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D9FF1F0-D905-4C54-8D0C-769BC65A193B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495000" y="4919538"/>
                <a:ext cx="1266120" cy="322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9BF9E86-256D-40E6-A5C6-BC8AA8862124}"/>
                  </a:ext>
                </a:extLst>
              </p14:cNvPr>
              <p14:cNvContentPartPr/>
              <p14:nvPr/>
            </p14:nvContentPartPr>
            <p14:xfrm>
              <a:off x="4968120" y="4886440"/>
              <a:ext cx="751680" cy="3103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9BF9E86-256D-40E6-A5C6-BC8AA8862124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950120" y="4868800"/>
                <a:ext cx="78732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023BF85-9C7B-43E0-8D42-E3501656C8E6}"/>
                  </a:ext>
                </a:extLst>
              </p14:cNvPr>
              <p14:cNvContentPartPr/>
              <p14:nvPr/>
            </p14:nvContentPartPr>
            <p14:xfrm>
              <a:off x="5981880" y="4841080"/>
              <a:ext cx="255240" cy="592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023BF85-9C7B-43E0-8D42-E3501656C8E6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963880" y="4823440"/>
                <a:ext cx="29088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6A1F2C7-208A-4285-8684-6CB326B058DF}"/>
                  </a:ext>
                </a:extLst>
              </p14:cNvPr>
              <p14:cNvContentPartPr/>
              <p14:nvPr/>
            </p14:nvContentPartPr>
            <p14:xfrm>
              <a:off x="6264840" y="5039080"/>
              <a:ext cx="138600" cy="1850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6A1F2C7-208A-4285-8684-6CB326B058DF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247200" y="5021080"/>
                <a:ext cx="1742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F81B350-16F9-4914-B662-D9C6E5680CC7}"/>
                  </a:ext>
                </a:extLst>
              </p14:cNvPr>
              <p14:cNvContentPartPr/>
              <p14:nvPr/>
            </p14:nvContentPartPr>
            <p14:xfrm>
              <a:off x="6450600" y="5043760"/>
              <a:ext cx="54000" cy="1684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F81B350-16F9-4914-B662-D9C6E5680CC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432960" y="5025760"/>
                <a:ext cx="896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7A8D41E6-6459-4BBA-A433-718B16B4FB46}"/>
                  </a:ext>
                </a:extLst>
              </p14:cNvPr>
              <p14:cNvContentPartPr/>
              <p14:nvPr/>
            </p14:nvContentPartPr>
            <p14:xfrm>
              <a:off x="6573000" y="5051680"/>
              <a:ext cx="263880" cy="1501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7A8D41E6-6459-4BBA-A433-718B16B4FB46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555360" y="5034040"/>
                <a:ext cx="2995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729C60B-829F-4AFF-BF0C-8FC6E0A27F3C}"/>
                  </a:ext>
                </a:extLst>
              </p14:cNvPr>
              <p14:cNvContentPartPr/>
              <p14:nvPr/>
            </p14:nvContentPartPr>
            <p14:xfrm>
              <a:off x="1462440" y="5616880"/>
              <a:ext cx="234720" cy="308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729C60B-829F-4AFF-BF0C-8FC6E0A27F3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444800" y="5599240"/>
                <a:ext cx="27036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FFF0C00-0725-415D-B8AE-5D75437A6A51}"/>
                  </a:ext>
                </a:extLst>
              </p14:cNvPr>
              <p14:cNvContentPartPr/>
              <p14:nvPr/>
            </p14:nvContentPartPr>
            <p14:xfrm>
              <a:off x="1869240" y="5682400"/>
              <a:ext cx="226440" cy="17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FFF0C00-0725-415D-B8AE-5D75437A6A51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851240" y="5664760"/>
                <a:ext cx="2620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BA179A2-F9CC-4974-937A-F5C1B2F8082C}"/>
                  </a:ext>
                </a:extLst>
              </p14:cNvPr>
              <p14:cNvContentPartPr/>
              <p14:nvPr/>
            </p14:nvContentPartPr>
            <p14:xfrm>
              <a:off x="1909920" y="5801200"/>
              <a:ext cx="1641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BA179A2-F9CC-4974-937A-F5C1B2F8082C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891920" y="5783200"/>
                <a:ext cx="199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45288D8-7BDC-4FAE-8796-CC0CE3542BD6}"/>
                  </a:ext>
                </a:extLst>
              </p14:cNvPr>
              <p14:cNvContentPartPr/>
              <p14:nvPr/>
            </p14:nvContentPartPr>
            <p14:xfrm>
              <a:off x="1557840" y="5516800"/>
              <a:ext cx="109440" cy="205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45288D8-7BDC-4FAE-8796-CC0CE3542BD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540200" y="5499110"/>
                <a:ext cx="145080" cy="55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CC58A49-F279-4707-BDA5-80B27ABED837}"/>
                  </a:ext>
                </a:extLst>
              </p14:cNvPr>
              <p14:cNvContentPartPr/>
              <p14:nvPr/>
            </p14:nvContentPartPr>
            <p14:xfrm>
              <a:off x="3423720" y="5557480"/>
              <a:ext cx="339480" cy="3362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CC58A49-F279-4707-BDA5-80B27ABED837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405739" y="5539480"/>
                <a:ext cx="375082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9F16994-5674-4A0F-B3C1-41166B199532}"/>
                  </a:ext>
                </a:extLst>
              </p14:cNvPr>
              <p14:cNvContentPartPr/>
              <p14:nvPr/>
            </p14:nvContentPartPr>
            <p14:xfrm>
              <a:off x="2838360" y="5648560"/>
              <a:ext cx="498600" cy="1828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9F16994-5674-4A0F-B3C1-41166B199532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2820373" y="5630920"/>
                <a:ext cx="534214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79EBF97-2E60-474C-A31E-D847F1C2F8E8}"/>
                  </a:ext>
                </a:extLst>
              </p14:cNvPr>
              <p14:cNvContentPartPr/>
              <p14:nvPr/>
            </p14:nvContentPartPr>
            <p14:xfrm>
              <a:off x="2275320" y="5750080"/>
              <a:ext cx="141480" cy="126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79EBF97-2E60-474C-A31E-D847F1C2F8E8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257680" y="5732440"/>
                <a:ext cx="1771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032B2AAA-E8BC-4220-8D93-1146A7A42AA1}"/>
                  </a:ext>
                </a:extLst>
              </p14:cNvPr>
              <p14:cNvContentPartPr/>
              <p14:nvPr/>
            </p14:nvContentPartPr>
            <p14:xfrm>
              <a:off x="2508240" y="5557480"/>
              <a:ext cx="227880" cy="3952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032B2AAA-E8BC-4220-8D93-1146A7A42AA1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2490572" y="5539480"/>
                <a:ext cx="263576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EF93553-EF4C-437B-B887-EFA9C94EE986}"/>
                  </a:ext>
                </a:extLst>
              </p14:cNvPr>
              <p14:cNvContentPartPr/>
              <p14:nvPr/>
            </p14:nvContentPartPr>
            <p14:xfrm>
              <a:off x="3877320" y="5639920"/>
              <a:ext cx="263160" cy="2541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EF93553-EF4C-437B-B887-EFA9C94EE986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859680" y="5621920"/>
                <a:ext cx="2988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BD3AEFA-0107-478D-9846-C555191B0881}"/>
                  </a:ext>
                </a:extLst>
              </p14:cNvPr>
              <p14:cNvContentPartPr/>
              <p14:nvPr/>
            </p14:nvContentPartPr>
            <p14:xfrm>
              <a:off x="4578960" y="5506360"/>
              <a:ext cx="218880" cy="307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BD3AEFA-0107-478D-9846-C555191B0881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561320" y="5488360"/>
                <a:ext cx="25452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B21BE5C-43A6-430C-8FEB-360E21B283AB}"/>
                  </a:ext>
                </a:extLst>
              </p14:cNvPr>
              <p14:cNvContentPartPr/>
              <p14:nvPr/>
            </p14:nvContentPartPr>
            <p14:xfrm>
              <a:off x="5658240" y="5465680"/>
              <a:ext cx="1065960" cy="3146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B21BE5C-43A6-430C-8FEB-360E21B283AB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640600" y="5447701"/>
                <a:ext cx="1101600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4C4B628-FCF0-4800-991C-C8E8BB0FEA35}"/>
                  </a:ext>
                </a:extLst>
              </p14:cNvPr>
              <p14:cNvContentPartPr/>
              <p14:nvPr/>
            </p14:nvContentPartPr>
            <p14:xfrm>
              <a:off x="4939320" y="5519320"/>
              <a:ext cx="497160" cy="2851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4C4B628-FCF0-4800-991C-C8E8BB0FEA35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921320" y="5501320"/>
                <a:ext cx="53280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FEE295B-1BA8-4CAB-BA3A-1EFCB1F79D8D}"/>
                  </a:ext>
                </a:extLst>
              </p14:cNvPr>
              <p14:cNvContentPartPr/>
              <p14:nvPr/>
            </p14:nvContentPartPr>
            <p14:xfrm>
              <a:off x="4276560" y="5801200"/>
              <a:ext cx="102600" cy="117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FEE295B-1BA8-4CAB-BA3A-1EFCB1F79D8D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258560" y="5783200"/>
                <a:ext cx="1382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3A20AF81-42FE-488E-9723-CCAB6A364F90}"/>
                  </a:ext>
                </a:extLst>
              </p14:cNvPr>
              <p14:cNvContentPartPr/>
              <p14:nvPr/>
            </p14:nvContentPartPr>
            <p14:xfrm>
              <a:off x="1540560" y="6136360"/>
              <a:ext cx="24120" cy="41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3A20AF81-42FE-488E-9723-CCAB6A364F90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522920" y="6118720"/>
                <a:ext cx="597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B3B377E-642A-4B06-8A4F-CE434C9C65D9}"/>
                  </a:ext>
                </a:extLst>
              </p14:cNvPr>
              <p14:cNvContentPartPr/>
              <p14:nvPr/>
            </p14:nvContentPartPr>
            <p14:xfrm>
              <a:off x="1677360" y="6156880"/>
              <a:ext cx="19440" cy="172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B3B377E-642A-4B06-8A4F-CE434C9C65D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659360" y="6138880"/>
                <a:ext cx="550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7705C2DE-978E-49FF-B0A9-121316D688D2}"/>
                  </a:ext>
                </a:extLst>
              </p14:cNvPr>
              <p14:cNvContentPartPr/>
              <p14:nvPr/>
            </p14:nvContentPartPr>
            <p14:xfrm>
              <a:off x="1838280" y="6301960"/>
              <a:ext cx="236880" cy="27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7705C2DE-978E-49FF-B0A9-121316D688D2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820640" y="6284320"/>
                <a:ext cx="2725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7BBC3CE-2241-4DB2-98CE-540658AEEFCC}"/>
                  </a:ext>
                </a:extLst>
              </p14:cNvPr>
              <p14:cNvContentPartPr/>
              <p14:nvPr/>
            </p14:nvContentPartPr>
            <p14:xfrm>
              <a:off x="1869240" y="6451000"/>
              <a:ext cx="215640" cy="104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7BBC3CE-2241-4DB2-98CE-540658AEEFCC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851240" y="6433360"/>
                <a:ext cx="251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7A5F7FB-EF53-4D4A-8BD4-319A455B49B9}"/>
                  </a:ext>
                </a:extLst>
              </p14:cNvPr>
              <p14:cNvContentPartPr/>
              <p14:nvPr/>
            </p14:nvContentPartPr>
            <p14:xfrm>
              <a:off x="2255160" y="6379720"/>
              <a:ext cx="175680" cy="108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7A5F7FB-EF53-4D4A-8BD4-319A455B49B9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2237160" y="6362080"/>
                <a:ext cx="211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1F3675C6-8EDB-4E40-A35E-8080E09C266C}"/>
                  </a:ext>
                </a:extLst>
              </p14:cNvPr>
              <p14:cNvContentPartPr/>
              <p14:nvPr/>
            </p14:nvContentPartPr>
            <p14:xfrm>
              <a:off x="2535960" y="6207280"/>
              <a:ext cx="1323720" cy="3330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1F3675C6-8EDB-4E40-A35E-8080E09C266C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2517965" y="6189640"/>
                <a:ext cx="135935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0582881-D5BE-40F5-9044-7D0B7423295F}"/>
                  </a:ext>
                </a:extLst>
              </p14:cNvPr>
              <p14:cNvContentPartPr/>
              <p14:nvPr/>
            </p14:nvContentPartPr>
            <p14:xfrm>
              <a:off x="1482960" y="6277480"/>
              <a:ext cx="233280" cy="2368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0582881-D5BE-40F5-9044-7D0B7423295F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464960" y="6259840"/>
                <a:ext cx="2689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F1F2597C-474F-44C7-B101-8456CB62D3A1}"/>
                  </a:ext>
                </a:extLst>
              </p14:cNvPr>
              <p14:cNvContentPartPr/>
              <p14:nvPr/>
            </p14:nvContentPartPr>
            <p14:xfrm>
              <a:off x="3989640" y="6300880"/>
              <a:ext cx="176040" cy="2365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F1F2597C-474F-44C7-B101-8456CB62D3A1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971640" y="6283240"/>
                <a:ext cx="21168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F998C5E-8F05-4AAF-82F8-E761C91B205C}"/>
                  </a:ext>
                </a:extLst>
              </p14:cNvPr>
              <p14:cNvContentPartPr/>
              <p14:nvPr/>
            </p14:nvContentPartPr>
            <p14:xfrm>
              <a:off x="4260360" y="6430840"/>
              <a:ext cx="6840" cy="47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F998C5E-8F05-4AAF-82F8-E761C91B205C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242720" y="6413200"/>
                <a:ext cx="42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150D7775-54FE-4C53-8DC9-43F496A43338}"/>
                  </a:ext>
                </a:extLst>
              </p14:cNvPr>
              <p14:cNvContentPartPr/>
              <p14:nvPr/>
            </p14:nvContentPartPr>
            <p14:xfrm>
              <a:off x="4246680" y="6237880"/>
              <a:ext cx="360" cy="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150D7775-54FE-4C53-8DC9-43F496A43338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4228680" y="6219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0964B24F-1AD5-4EF3-97C5-2F1967E48364}"/>
                  </a:ext>
                </a:extLst>
              </p14:cNvPr>
              <p14:cNvContentPartPr/>
              <p14:nvPr/>
            </p14:nvContentPartPr>
            <p14:xfrm>
              <a:off x="4348200" y="6361000"/>
              <a:ext cx="234720" cy="1821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0964B24F-1AD5-4EF3-97C5-2F1967E48364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4330560" y="6343000"/>
                <a:ext cx="2703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886B1EFF-DB09-413F-9E78-39EE00F86CD0}"/>
                  </a:ext>
                </a:extLst>
              </p14:cNvPr>
              <p14:cNvContentPartPr/>
              <p14:nvPr/>
            </p14:nvContentPartPr>
            <p14:xfrm>
              <a:off x="4732320" y="6309160"/>
              <a:ext cx="255240" cy="2962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886B1EFF-DB09-413F-9E78-39EE00F86CD0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4714320" y="6291160"/>
                <a:ext cx="29088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183E062-D162-4A93-834E-293CD75CA815}"/>
                  </a:ext>
                </a:extLst>
              </p14:cNvPr>
              <p14:cNvContentPartPr/>
              <p14:nvPr/>
            </p14:nvContentPartPr>
            <p14:xfrm>
              <a:off x="5295360" y="5841520"/>
              <a:ext cx="1042200" cy="4734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183E062-D162-4A93-834E-293CD75CA815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5277360" y="5823880"/>
                <a:ext cx="107784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7125ECC9-CD30-4C4E-A9FE-A0F7B53CF863}"/>
                  </a:ext>
                </a:extLst>
              </p14:cNvPr>
              <p14:cNvContentPartPr/>
              <p14:nvPr/>
            </p14:nvContentPartPr>
            <p14:xfrm>
              <a:off x="6526560" y="5968240"/>
              <a:ext cx="220680" cy="2541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7125ECC9-CD30-4C4E-A9FE-A0F7B53CF863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6508920" y="5950600"/>
                <a:ext cx="2563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BBE17E7E-F731-47CF-A37C-8E3C6809BCEE}"/>
                  </a:ext>
                </a:extLst>
              </p14:cNvPr>
              <p14:cNvContentPartPr/>
              <p14:nvPr/>
            </p14:nvContentPartPr>
            <p14:xfrm>
              <a:off x="6745800" y="6002080"/>
              <a:ext cx="361080" cy="1749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BBE17E7E-F731-47CF-A37C-8E3C6809BCEE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6728160" y="5984440"/>
                <a:ext cx="3967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3ED0A8F-E68A-480B-A6B2-EF4B7A4C78E3}"/>
                  </a:ext>
                </a:extLst>
              </p14:cNvPr>
              <p14:cNvContentPartPr/>
              <p14:nvPr/>
            </p14:nvContentPartPr>
            <p14:xfrm>
              <a:off x="7137120" y="5801920"/>
              <a:ext cx="685800" cy="345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3ED0A8F-E68A-480B-A6B2-EF4B7A4C78E3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7119120" y="5784280"/>
                <a:ext cx="7214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B4DA1100-9EE9-4856-B45B-9AA9D8770141}"/>
                  </a:ext>
                </a:extLst>
              </p14:cNvPr>
              <p14:cNvContentPartPr/>
              <p14:nvPr/>
            </p14:nvContentPartPr>
            <p14:xfrm>
              <a:off x="5394000" y="6399520"/>
              <a:ext cx="1357200" cy="47448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B4DA1100-9EE9-4856-B45B-9AA9D8770141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5376360" y="6381880"/>
                <a:ext cx="139284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D64ABAE5-713C-4895-B143-79B6959E9BDA}"/>
                  </a:ext>
                </a:extLst>
              </p14:cNvPr>
              <p14:cNvContentPartPr/>
              <p14:nvPr/>
            </p14:nvContentPartPr>
            <p14:xfrm>
              <a:off x="7088160" y="6385200"/>
              <a:ext cx="1519200" cy="3585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D64ABAE5-713C-4895-B143-79B6959E9BDA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7070160" y="6367560"/>
                <a:ext cx="1554840" cy="39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380592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14:cNvPr>
              <p14:cNvContentPartPr/>
              <p14:nvPr/>
            </p14:nvContentPartPr>
            <p14:xfrm>
              <a:off x="589080" y="172600"/>
              <a:ext cx="2174400" cy="45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D7C6BB-A47E-4E28-8C1D-D3A6DD2BB4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080" y="154600"/>
                <a:ext cx="22100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14:cNvPr>
              <p14:cNvContentPartPr/>
              <p14:nvPr/>
            </p14:nvContentPartPr>
            <p14:xfrm>
              <a:off x="3250920" y="256120"/>
              <a:ext cx="1107000" cy="46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770401-28B9-4707-A26E-077932CCCC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926" y="238120"/>
                <a:ext cx="1142628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14:cNvPr>
              <p14:cNvContentPartPr/>
              <p14:nvPr/>
            </p14:nvContentPartPr>
            <p14:xfrm>
              <a:off x="4433880" y="466360"/>
              <a:ext cx="270360" cy="334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539058-73B6-4910-A233-00F4B2045D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15880" y="448360"/>
                <a:ext cx="306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14:cNvPr>
              <p14:cNvContentPartPr/>
              <p14:nvPr/>
            </p14:nvContentPartPr>
            <p14:xfrm>
              <a:off x="4786320" y="253600"/>
              <a:ext cx="59760" cy="37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BCE56B-FAA3-4BD0-A129-2E44ABE426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8680" y="235600"/>
                <a:ext cx="95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14:cNvPr>
              <p14:cNvContentPartPr/>
              <p14:nvPr/>
            </p14:nvContentPartPr>
            <p14:xfrm>
              <a:off x="4886760" y="455560"/>
              <a:ext cx="194400" cy="22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03A835-4784-4067-A262-D20E805617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8760" y="437920"/>
                <a:ext cx="230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14:cNvPr>
              <p14:cNvContentPartPr/>
              <p14:nvPr/>
            </p14:nvContentPartPr>
            <p14:xfrm>
              <a:off x="5384280" y="452320"/>
              <a:ext cx="387360" cy="408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6299FF-1AC2-4CD2-BBD3-BC9EED5A71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6640" y="434680"/>
                <a:ext cx="4230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14:cNvPr>
              <p14:cNvContentPartPr/>
              <p14:nvPr/>
            </p14:nvContentPartPr>
            <p14:xfrm>
              <a:off x="5800800" y="477520"/>
              <a:ext cx="18540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56EFF00-FCCA-451B-B199-C15B0805B2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3160" y="459880"/>
                <a:ext cx="221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14:cNvPr>
              <p14:cNvContentPartPr/>
              <p14:nvPr/>
            </p14:nvContentPartPr>
            <p14:xfrm>
              <a:off x="5983680" y="539080"/>
              <a:ext cx="298080" cy="12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DF70D67-18F3-4BF5-A53C-441493C5DA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6040" y="521440"/>
                <a:ext cx="333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14:cNvPr>
              <p14:cNvContentPartPr/>
              <p14:nvPr/>
            </p14:nvContentPartPr>
            <p14:xfrm>
              <a:off x="6299400" y="297520"/>
              <a:ext cx="234720" cy="37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08376C-82D7-4CC7-8133-C1FC074D8F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760" y="279520"/>
                <a:ext cx="2703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14:cNvPr>
              <p14:cNvContentPartPr/>
              <p14:nvPr/>
            </p14:nvContentPartPr>
            <p14:xfrm>
              <a:off x="6552840" y="480400"/>
              <a:ext cx="173160" cy="13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1FCB00-E8C7-48B3-9B98-9E38EEB55D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4840" y="462400"/>
                <a:ext cx="208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14:cNvPr>
              <p14:cNvContentPartPr/>
              <p14:nvPr/>
            </p14:nvContentPartPr>
            <p14:xfrm>
              <a:off x="6826440" y="264040"/>
              <a:ext cx="27720" cy="314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863A78B-083A-4203-9A10-430B723468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08440" y="246040"/>
                <a:ext cx="63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14:cNvPr>
              <p14:cNvContentPartPr/>
              <p14:nvPr/>
            </p14:nvContentPartPr>
            <p14:xfrm>
              <a:off x="6927600" y="446560"/>
              <a:ext cx="191160" cy="17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A9F7BC-4101-4889-AC1B-90469ABC7D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9960" y="428920"/>
                <a:ext cx="2268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14:cNvPr>
              <p14:cNvContentPartPr/>
              <p14:nvPr/>
            </p14:nvContentPartPr>
            <p14:xfrm>
              <a:off x="7265640" y="461680"/>
              <a:ext cx="313560" cy="142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0341C-0718-4966-9876-DCA7F11B45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8000" y="444040"/>
                <a:ext cx="349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14:cNvPr>
              <p14:cNvContentPartPr/>
              <p14:nvPr/>
            </p14:nvContentPartPr>
            <p14:xfrm>
              <a:off x="914160" y="3372640"/>
              <a:ext cx="12960" cy="39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9CB741-D027-47BA-B08B-BB582DA904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6160" y="3355000"/>
                <a:ext cx="48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14:cNvPr>
              <p14:cNvContentPartPr/>
              <p14:nvPr/>
            </p14:nvContentPartPr>
            <p14:xfrm>
              <a:off x="915960" y="3494320"/>
              <a:ext cx="37440" cy="407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1AA8480-1A30-40C5-B991-39126AEF65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960" y="3476680"/>
                <a:ext cx="730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14:cNvPr>
              <p14:cNvContentPartPr/>
              <p14:nvPr/>
            </p14:nvContentPartPr>
            <p14:xfrm>
              <a:off x="2001360" y="3439240"/>
              <a:ext cx="366840" cy="185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1DA216-06C8-46D6-B8A3-094BDB982B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3360" y="3421240"/>
                <a:ext cx="402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14:cNvPr>
              <p14:cNvContentPartPr/>
              <p14:nvPr/>
            </p14:nvContentPartPr>
            <p14:xfrm>
              <a:off x="416280" y="1066480"/>
              <a:ext cx="2012760" cy="2235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0188F50-F4D4-4446-AEF1-399C700521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8280" y="1048480"/>
                <a:ext cx="2048400" cy="22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14:cNvPr>
              <p14:cNvContentPartPr/>
              <p14:nvPr/>
            </p14:nvContentPartPr>
            <p14:xfrm>
              <a:off x="1015680" y="772000"/>
              <a:ext cx="1792800" cy="180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872C2C-E048-4D56-A590-215BAB26C7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7680" y="754000"/>
                <a:ext cx="1828440" cy="18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14:cNvPr>
              <p14:cNvContentPartPr/>
              <p14:nvPr/>
            </p14:nvContentPartPr>
            <p14:xfrm>
              <a:off x="4429200" y="3126760"/>
              <a:ext cx="326160" cy="14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655CE4-7684-4691-A122-3BF494E933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11560" y="3108760"/>
                <a:ext cx="361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14:cNvPr>
              <p14:cNvContentPartPr/>
              <p14:nvPr/>
            </p14:nvContentPartPr>
            <p14:xfrm>
              <a:off x="3453960" y="968920"/>
              <a:ext cx="1450080" cy="195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AD2B11-71BD-4407-BFE5-A437D0B25B6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5960" y="951280"/>
                <a:ext cx="1485720" cy="19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14:cNvPr>
              <p14:cNvContentPartPr/>
              <p14:nvPr/>
            </p14:nvContentPartPr>
            <p14:xfrm>
              <a:off x="4642680" y="1827160"/>
              <a:ext cx="898920" cy="1068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661EB89-69C9-482D-8638-4ECC0637AFB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25040" y="1809520"/>
                <a:ext cx="934560" cy="11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14:cNvPr>
              <p14:cNvContentPartPr/>
              <p14:nvPr/>
            </p14:nvContentPartPr>
            <p14:xfrm>
              <a:off x="5160720" y="2743000"/>
              <a:ext cx="957240" cy="763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817B47-629D-48BB-879C-76982F45597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43080" y="2725360"/>
                <a:ext cx="99288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14:cNvPr>
              <p14:cNvContentPartPr/>
              <p14:nvPr/>
            </p14:nvContentPartPr>
            <p14:xfrm>
              <a:off x="4571760" y="3382720"/>
              <a:ext cx="367920" cy="472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DF6539-A48C-430A-A6AA-9D999D98510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53760" y="3365080"/>
                <a:ext cx="40356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14:cNvPr>
              <p14:cNvContentPartPr/>
              <p14:nvPr/>
            </p14:nvContentPartPr>
            <p14:xfrm>
              <a:off x="4368720" y="2937400"/>
              <a:ext cx="241200" cy="59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337046-3D21-45C8-9532-59245FA6EE0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50720" y="2919400"/>
                <a:ext cx="276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14:cNvPr>
              <p14:cNvContentPartPr/>
              <p14:nvPr/>
            </p14:nvContentPartPr>
            <p14:xfrm>
              <a:off x="5211840" y="2336200"/>
              <a:ext cx="230760" cy="90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9E3716-EABA-41FA-AD65-10F71BE52AF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94200" y="2318200"/>
                <a:ext cx="2664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14:cNvPr>
              <p14:cNvContentPartPr/>
              <p14:nvPr/>
            </p14:nvContentPartPr>
            <p14:xfrm>
              <a:off x="5079720" y="1551760"/>
              <a:ext cx="283680" cy="8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BF720BA-AB70-4C21-A3E3-7BE43AB866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62080" y="1534120"/>
                <a:ext cx="3193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14:cNvPr>
              <p14:cNvContentPartPr/>
              <p14:nvPr/>
            </p14:nvContentPartPr>
            <p14:xfrm>
              <a:off x="5780640" y="994480"/>
              <a:ext cx="336960" cy="238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1722A0-CBF8-4B16-84C6-A227D43DBA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62640" y="976480"/>
                <a:ext cx="3726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14:cNvPr>
              <p14:cNvContentPartPr/>
              <p14:nvPr/>
            </p14:nvContentPartPr>
            <p14:xfrm>
              <a:off x="5831760" y="816280"/>
              <a:ext cx="233640" cy="77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40A44E-B563-47C4-A886-029FDC3C5CF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13760" y="798640"/>
                <a:ext cx="2692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14:cNvPr>
              <p14:cNvContentPartPr/>
              <p14:nvPr/>
            </p14:nvContentPartPr>
            <p14:xfrm>
              <a:off x="6390480" y="1005280"/>
              <a:ext cx="17424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347B120-F702-4A47-B4CF-04818F4BA67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72480" y="987640"/>
                <a:ext cx="209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14:cNvPr>
              <p14:cNvContentPartPr/>
              <p14:nvPr/>
            </p14:nvContentPartPr>
            <p14:xfrm>
              <a:off x="6420720" y="1076560"/>
              <a:ext cx="175320" cy="21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64DFEA4-CD4C-4F6F-8C31-C4A668D4E45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402720" y="1058560"/>
                <a:ext cx="210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14:cNvPr>
              <p14:cNvContentPartPr/>
              <p14:nvPr/>
            </p14:nvContentPartPr>
            <p14:xfrm>
              <a:off x="6735720" y="738880"/>
              <a:ext cx="249840" cy="43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DE5D97-01F0-4797-B611-59B1CD49DE3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17720" y="720880"/>
                <a:ext cx="2854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14:cNvPr>
              <p14:cNvContentPartPr/>
              <p14:nvPr/>
            </p14:nvContentPartPr>
            <p14:xfrm>
              <a:off x="7680720" y="641320"/>
              <a:ext cx="226440" cy="70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AF134AF-8F49-4AA0-B755-FD408FB49AB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62720" y="623320"/>
                <a:ext cx="2620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14:cNvPr>
              <p14:cNvContentPartPr/>
              <p14:nvPr/>
            </p14:nvContentPartPr>
            <p14:xfrm>
              <a:off x="7578840" y="782440"/>
              <a:ext cx="498960" cy="288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070E74D-035D-4EFD-B83C-7B3BA331924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61187" y="764800"/>
                <a:ext cx="534626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14:cNvPr>
              <p14:cNvContentPartPr/>
              <p14:nvPr/>
            </p14:nvContentPartPr>
            <p14:xfrm>
              <a:off x="7314600" y="853000"/>
              <a:ext cx="142560" cy="18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2ACE6BA-48DB-4D44-979E-66E86A2731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96960" y="835000"/>
                <a:ext cx="1782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14:cNvPr>
              <p14:cNvContentPartPr/>
              <p14:nvPr/>
            </p14:nvContentPartPr>
            <p14:xfrm>
              <a:off x="6727080" y="894760"/>
              <a:ext cx="425880" cy="190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A18191E-BDC7-4B23-9D03-D333D9C84BB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09440" y="877120"/>
                <a:ext cx="4615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14:cNvPr>
              <p14:cNvContentPartPr/>
              <p14:nvPr/>
            </p14:nvContentPartPr>
            <p14:xfrm>
              <a:off x="6837240" y="1626280"/>
              <a:ext cx="16488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87E337A-4EBC-43C8-9A22-D540DCAD28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19600" y="1608280"/>
                <a:ext cx="200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14:cNvPr>
              <p14:cNvContentPartPr/>
              <p14:nvPr/>
            </p14:nvContentPartPr>
            <p14:xfrm>
              <a:off x="6847320" y="1716640"/>
              <a:ext cx="154080" cy="2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FCAF48-18D4-43BC-8ED4-479375C63A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29680" y="1698640"/>
                <a:ext cx="189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14:cNvPr>
              <p14:cNvContentPartPr/>
              <p14:nvPr/>
            </p14:nvContentPartPr>
            <p14:xfrm>
              <a:off x="6166200" y="1569400"/>
              <a:ext cx="529200" cy="217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3AB1897-3B9C-4EEA-B576-DD98E372CC1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48200" y="1551731"/>
                <a:ext cx="564840" cy="253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14:cNvPr>
              <p14:cNvContentPartPr/>
              <p14:nvPr/>
            </p14:nvContentPartPr>
            <p14:xfrm>
              <a:off x="7162680" y="1496320"/>
              <a:ext cx="1168560" cy="228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14E8B0B-0E19-49A8-9C43-BFECDFD62DC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44680" y="1478320"/>
                <a:ext cx="12042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14:cNvPr>
              <p14:cNvContentPartPr/>
              <p14:nvPr/>
            </p14:nvContentPartPr>
            <p14:xfrm>
              <a:off x="8484600" y="1492000"/>
              <a:ext cx="258120" cy="215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8F2ABF8-496B-4DBE-93DE-F657F6BE7F2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66600" y="1474360"/>
                <a:ext cx="2937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14:cNvPr>
              <p14:cNvContentPartPr/>
              <p14:nvPr/>
            </p14:nvContentPartPr>
            <p14:xfrm>
              <a:off x="6827160" y="2133160"/>
              <a:ext cx="1429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F51B1C-5AD5-4DB8-A938-F4DA371D01F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09160" y="2115520"/>
                <a:ext cx="178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14:cNvPr>
              <p14:cNvContentPartPr/>
              <p14:nvPr/>
            </p14:nvContentPartPr>
            <p14:xfrm>
              <a:off x="6837240" y="2204080"/>
              <a:ext cx="1414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DF4834-08F7-4667-A937-D7C90C0D353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19600" y="2186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14:cNvPr>
              <p14:cNvContentPartPr/>
              <p14:nvPr/>
            </p14:nvContentPartPr>
            <p14:xfrm>
              <a:off x="7182480" y="2051800"/>
              <a:ext cx="550080" cy="155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9D1F86-35AD-495F-8949-30D2BFA2BE1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164840" y="2034160"/>
                <a:ext cx="585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14:cNvPr>
              <p14:cNvContentPartPr/>
              <p14:nvPr/>
            </p14:nvContentPartPr>
            <p14:xfrm>
              <a:off x="6195000" y="2044960"/>
              <a:ext cx="458640" cy="232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40545F2-393D-4A63-B260-BF660BEC2B5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77014" y="2027320"/>
                <a:ext cx="494252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14:cNvPr>
              <p14:cNvContentPartPr/>
              <p14:nvPr/>
            </p14:nvContentPartPr>
            <p14:xfrm>
              <a:off x="7855680" y="2029120"/>
              <a:ext cx="160560" cy="201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2E637F7-91C0-425A-9B83-A42F4E84C4B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837680" y="2011120"/>
                <a:ext cx="196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14:cNvPr>
              <p14:cNvContentPartPr/>
              <p14:nvPr/>
            </p14:nvContentPartPr>
            <p14:xfrm>
              <a:off x="8148000" y="190960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2D69A58-E407-44E9-B2AF-967EF7413AA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130000" y="1891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14:cNvPr>
              <p14:cNvContentPartPr/>
              <p14:nvPr/>
            </p14:nvContentPartPr>
            <p14:xfrm>
              <a:off x="8118840" y="1980880"/>
              <a:ext cx="621360" cy="228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2383727-BB5F-4A51-AFF6-31AD01D4B9C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100850" y="1962880"/>
                <a:ext cx="656979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14:cNvPr>
              <p14:cNvContentPartPr/>
              <p14:nvPr/>
            </p14:nvContentPartPr>
            <p14:xfrm>
              <a:off x="6333240" y="2742640"/>
              <a:ext cx="189360" cy="225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568E06-C482-464E-9259-50D7969C405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315600" y="2725000"/>
                <a:ext cx="225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14:cNvPr>
              <p14:cNvContentPartPr/>
              <p14:nvPr/>
            </p14:nvContentPartPr>
            <p14:xfrm>
              <a:off x="6621240" y="2701600"/>
              <a:ext cx="307800" cy="278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2B58107-CCE7-43C0-9A01-E82F43AAC8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603240" y="2683960"/>
                <a:ext cx="3434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14:cNvPr>
              <p14:cNvContentPartPr/>
              <p14:nvPr/>
            </p14:nvContentPartPr>
            <p14:xfrm>
              <a:off x="7142160" y="2824000"/>
              <a:ext cx="17172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42A5C8-F798-40F7-83BE-710C7077984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24520" y="2806360"/>
                <a:ext cx="207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14:cNvPr>
              <p14:cNvContentPartPr/>
              <p14:nvPr/>
            </p14:nvContentPartPr>
            <p14:xfrm>
              <a:off x="7152240" y="2906440"/>
              <a:ext cx="168120" cy="9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0807128-2FEE-479D-92B3-5291D6EFB3D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134240" y="2888440"/>
                <a:ext cx="2037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14:cNvPr>
              <p14:cNvContentPartPr/>
              <p14:nvPr/>
            </p14:nvContentPartPr>
            <p14:xfrm>
              <a:off x="7497840" y="2740120"/>
              <a:ext cx="477720" cy="206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860F5C2-7215-4A1B-BE0A-4E5C756AEA0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479840" y="2722120"/>
                <a:ext cx="5133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14:cNvPr>
              <p14:cNvContentPartPr/>
              <p14:nvPr/>
            </p14:nvContentPartPr>
            <p14:xfrm>
              <a:off x="8168160" y="2650840"/>
              <a:ext cx="325080" cy="287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F509D08-6C4F-4840-8237-0CD3348B910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150500" y="2633200"/>
                <a:ext cx="3607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14:cNvPr>
              <p14:cNvContentPartPr/>
              <p14:nvPr/>
            </p14:nvContentPartPr>
            <p14:xfrm>
              <a:off x="6166920" y="3544720"/>
              <a:ext cx="509760" cy="24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2C6494C-6162-4EEE-B356-F0E0AA01D40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148920" y="3526747"/>
                <a:ext cx="545400" cy="276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14:cNvPr>
              <p14:cNvContentPartPr/>
              <p14:nvPr/>
            </p14:nvContentPartPr>
            <p14:xfrm>
              <a:off x="6796560" y="3511960"/>
              <a:ext cx="1279440" cy="243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855875B-6532-408F-8E12-666DE16269E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778920" y="3494320"/>
                <a:ext cx="1315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E138568-0EB3-4048-8011-6F8978017119}"/>
                  </a:ext>
                </a:extLst>
              </p14:cNvPr>
              <p14:cNvContentPartPr/>
              <p14:nvPr/>
            </p14:nvContentPartPr>
            <p14:xfrm>
              <a:off x="523200" y="3901120"/>
              <a:ext cx="203400" cy="487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E138568-0EB3-4048-8011-6F897801711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200" y="3883480"/>
                <a:ext cx="23904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5B1C8B9-A69E-41E8-BB10-45BF31F4DDE8}"/>
                  </a:ext>
                </a:extLst>
              </p14:cNvPr>
              <p14:cNvContentPartPr/>
              <p14:nvPr/>
            </p14:nvContentPartPr>
            <p14:xfrm>
              <a:off x="974280" y="4072480"/>
              <a:ext cx="293400" cy="286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5B1C8B9-A69E-41E8-BB10-45BF31F4DDE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56280" y="4054840"/>
                <a:ext cx="3290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6B6CF7F-FE24-47A9-9217-B685A565E8CE}"/>
                  </a:ext>
                </a:extLst>
              </p14:cNvPr>
              <p14:cNvContentPartPr/>
              <p14:nvPr/>
            </p14:nvContentPartPr>
            <p14:xfrm>
              <a:off x="1838280" y="4154920"/>
              <a:ext cx="185040" cy="11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6B6CF7F-FE24-47A9-9217-B685A565E8C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820640" y="4137280"/>
                <a:ext cx="220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362525E-6C77-44A6-8636-0BA4998C40EF}"/>
                  </a:ext>
                </a:extLst>
              </p14:cNvPr>
              <p14:cNvContentPartPr/>
              <p14:nvPr/>
            </p14:nvContentPartPr>
            <p14:xfrm>
              <a:off x="1848720" y="4239880"/>
              <a:ext cx="189000" cy="17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362525E-6C77-44A6-8636-0BA4998C40E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831080" y="4221880"/>
                <a:ext cx="224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DECB8A-4CB8-48BA-BE39-EABA4471B6EF}"/>
                  </a:ext>
                </a:extLst>
              </p14:cNvPr>
              <p14:cNvContentPartPr/>
              <p14:nvPr/>
            </p14:nvContentPartPr>
            <p14:xfrm>
              <a:off x="1394760" y="4032880"/>
              <a:ext cx="303120" cy="318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DECB8A-4CB8-48BA-BE39-EABA4471B6E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76760" y="4015260"/>
                <a:ext cx="338760" cy="3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CCD0FF2-EEDB-4784-8524-CADC484CE17C}"/>
                  </a:ext>
                </a:extLst>
              </p14:cNvPr>
              <p14:cNvContentPartPr/>
              <p14:nvPr/>
            </p14:nvContentPartPr>
            <p14:xfrm>
              <a:off x="2144640" y="4084000"/>
              <a:ext cx="749520" cy="241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CCD0FF2-EEDB-4784-8524-CADC484CE17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127000" y="4066000"/>
                <a:ext cx="7851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360E8BE-05AB-4AE9-AE2C-1A0B52EEE54F}"/>
                  </a:ext>
                </a:extLst>
              </p14:cNvPr>
              <p14:cNvContentPartPr/>
              <p14:nvPr/>
            </p14:nvContentPartPr>
            <p14:xfrm>
              <a:off x="3220320" y="4073920"/>
              <a:ext cx="294480" cy="27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360E8BE-05AB-4AE9-AE2C-1A0B52EEE54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202658" y="4056280"/>
                <a:ext cx="330164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A08CB9D-217B-445D-93E7-D3DDD8C7F2DA}"/>
                  </a:ext>
                </a:extLst>
              </p14:cNvPr>
              <p14:cNvContentPartPr/>
              <p14:nvPr/>
            </p14:nvContentPartPr>
            <p14:xfrm>
              <a:off x="3860760" y="4148440"/>
              <a:ext cx="834840" cy="311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A08CB9D-217B-445D-93E7-D3DDD8C7F2D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842768" y="4130440"/>
                <a:ext cx="870465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FE09E00-0C1F-4DBC-BA27-48391B1B3773}"/>
                  </a:ext>
                </a:extLst>
              </p14:cNvPr>
              <p14:cNvContentPartPr/>
              <p14:nvPr/>
            </p14:nvContentPartPr>
            <p14:xfrm>
              <a:off x="4873080" y="4113160"/>
              <a:ext cx="125640" cy="18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FE09E00-0C1F-4DBC-BA27-48391B1B377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855440" y="4095520"/>
                <a:ext cx="1612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34A3A62-47A0-40B3-8ADE-081BCBEACCFD}"/>
                  </a:ext>
                </a:extLst>
              </p14:cNvPr>
              <p14:cNvContentPartPr/>
              <p14:nvPr/>
            </p14:nvContentPartPr>
            <p14:xfrm>
              <a:off x="5169000" y="4002640"/>
              <a:ext cx="2880" cy="27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34A3A62-47A0-40B3-8ADE-081BCBEACCF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151000" y="3984640"/>
                <a:ext cx="385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A5CC2A2-D868-460E-AEC8-0EDACF562433}"/>
                  </a:ext>
                </a:extLst>
              </p14:cNvPr>
              <p14:cNvContentPartPr/>
              <p14:nvPr/>
            </p14:nvContentPartPr>
            <p14:xfrm>
              <a:off x="5103480" y="4094440"/>
              <a:ext cx="710640" cy="216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A5CC2A2-D868-460E-AEC8-0EDACF56243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085480" y="4076410"/>
                <a:ext cx="746280" cy="252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2C1AFA1-C2CB-4165-AB7D-5DCDC62D48A1}"/>
                  </a:ext>
                </a:extLst>
              </p14:cNvPr>
              <p14:cNvContentPartPr/>
              <p14:nvPr/>
            </p14:nvContentPartPr>
            <p14:xfrm>
              <a:off x="5983680" y="4163200"/>
              <a:ext cx="190440" cy="14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2C1AFA1-C2CB-4165-AB7D-5DCDC62D48A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66040" y="4145560"/>
                <a:ext cx="2260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4FDF150-EB90-4EBD-9C6C-2CD654CD9692}"/>
                  </a:ext>
                </a:extLst>
              </p14:cNvPr>
              <p14:cNvContentPartPr/>
              <p14:nvPr/>
            </p14:nvContentPartPr>
            <p14:xfrm>
              <a:off x="6014280" y="4246360"/>
              <a:ext cx="171360" cy="11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4FDF150-EB90-4EBD-9C6C-2CD654CD969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996640" y="4228720"/>
                <a:ext cx="2070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48AE7D5-51EB-4F36-826E-8E74F50361F8}"/>
                  </a:ext>
                </a:extLst>
              </p14:cNvPr>
              <p14:cNvContentPartPr/>
              <p14:nvPr/>
            </p14:nvContentPartPr>
            <p14:xfrm>
              <a:off x="6328200" y="4025680"/>
              <a:ext cx="989640" cy="273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48AE7D5-51EB-4F36-826E-8E74F50361F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310554" y="4007680"/>
                <a:ext cx="1025293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8A3761-C2A2-4C39-A55B-C53C2A7DDDDC}"/>
                  </a:ext>
                </a:extLst>
              </p14:cNvPr>
              <p14:cNvContentPartPr/>
              <p14:nvPr/>
            </p14:nvContentPartPr>
            <p14:xfrm>
              <a:off x="7660200" y="4012720"/>
              <a:ext cx="375840" cy="279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8A3761-C2A2-4C39-A55B-C53C2A7DDDD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642560" y="3995080"/>
                <a:ext cx="4114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C556880-9781-4CDF-85ED-28F2E0706B01}"/>
                  </a:ext>
                </a:extLst>
              </p14:cNvPr>
              <p14:cNvContentPartPr/>
              <p14:nvPr/>
            </p14:nvContentPartPr>
            <p14:xfrm>
              <a:off x="416280" y="4703560"/>
              <a:ext cx="14364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C556880-9781-4CDF-85ED-28F2E0706B0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98280" y="468592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4FF1DF9-7379-47D0-A40C-D3128BCF3024}"/>
                  </a:ext>
                </a:extLst>
              </p14:cNvPr>
              <p14:cNvContentPartPr/>
              <p14:nvPr/>
            </p14:nvContentPartPr>
            <p14:xfrm>
              <a:off x="682320" y="4621840"/>
              <a:ext cx="181800" cy="344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4FF1DF9-7379-47D0-A40C-D3128BCF302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64320" y="4604200"/>
                <a:ext cx="21744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507D5C5-1D9A-43BC-961F-903626C15C28}"/>
                  </a:ext>
                </a:extLst>
              </p14:cNvPr>
              <p14:cNvContentPartPr/>
              <p14:nvPr/>
            </p14:nvContentPartPr>
            <p14:xfrm>
              <a:off x="1044840" y="4602040"/>
              <a:ext cx="84240" cy="185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507D5C5-1D9A-43BC-961F-903626C15C2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27200" y="4584040"/>
                <a:ext cx="1198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75C6140-0D6D-4FEC-9F4A-C7499AB7FDB7}"/>
                  </a:ext>
                </a:extLst>
              </p14:cNvPr>
              <p14:cNvContentPartPr/>
              <p14:nvPr/>
            </p14:nvContentPartPr>
            <p14:xfrm>
              <a:off x="1279560" y="4480360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75C6140-0D6D-4FEC-9F4A-C7499AB7FDB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261920" y="4462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F9984B1-72E0-4E99-B03C-329D334FF2BF}"/>
                  </a:ext>
                </a:extLst>
              </p14:cNvPr>
              <p14:cNvContentPartPr/>
              <p14:nvPr/>
            </p14:nvContentPartPr>
            <p14:xfrm>
              <a:off x="2072280" y="4621840"/>
              <a:ext cx="167760" cy="8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F9984B1-72E0-4E99-B03C-329D334FF2B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054640" y="4603840"/>
                <a:ext cx="203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32139A2-661C-48C1-A16E-E343B5561EF3}"/>
                  </a:ext>
                </a:extLst>
              </p14:cNvPr>
              <p14:cNvContentPartPr/>
              <p14:nvPr/>
            </p14:nvContentPartPr>
            <p14:xfrm>
              <a:off x="2102520" y="4684120"/>
              <a:ext cx="174960" cy="12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32139A2-661C-48C1-A16E-E343B5561EF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084880" y="4666480"/>
                <a:ext cx="210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2FBBDDE-EE1D-47B4-8AF8-BC9358C0D091}"/>
                  </a:ext>
                </a:extLst>
              </p14:cNvPr>
              <p14:cNvContentPartPr/>
              <p14:nvPr/>
            </p14:nvContentPartPr>
            <p14:xfrm>
              <a:off x="1298280" y="4539400"/>
              <a:ext cx="630720" cy="226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2FBBDDE-EE1D-47B4-8AF8-BC9358C0D09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280640" y="4521429"/>
                <a:ext cx="666360" cy="262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E0BAD10-6C98-4C40-AF93-8C510F8B51D5}"/>
                  </a:ext>
                </a:extLst>
              </p14:cNvPr>
              <p14:cNvContentPartPr/>
              <p14:nvPr/>
            </p14:nvContentPartPr>
            <p14:xfrm>
              <a:off x="2366760" y="4518880"/>
              <a:ext cx="264240" cy="234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E0BAD10-6C98-4C40-AF93-8C510F8B51D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349120" y="4501240"/>
                <a:ext cx="2998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9B0E6AF-B9A5-4C99-A597-E9A294F27EBE}"/>
                  </a:ext>
                </a:extLst>
              </p14:cNvPr>
              <p14:cNvContentPartPr/>
              <p14:nvPr/>
            </p14:nvContentPartPr>
            <p14:xfrm>
              <a:off x="2846640" y="4429600"/>
              <a:ext cx="28440" cy="47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9B0E6AF-B9A5-4C99-A597-E9A294F27EB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829000" y="4411600"/>
                <a:ext cx="64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A907377-57DE-409B-976D-2D1D3A530029}"/>
                  </a:ext>
                </a:extLst>
              </p14:cNvPr>
              <p14:cNvContentPartPr/>
              <p14:nvPr/>
            </p14:nvContentPartPr>
            <p14:xfrm>
              <a:off x="3002160" y="4419160"/>
              <a:ext cx="25560" cy="432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A907377-57DE-409B-976D-2D1D3A53002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984160" y="4401520"/>
                <a:ext cx="612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4F99C14-6B08-47DE-B682-0EFCFB65B82E}"/>
                  </a:ext>
                </a:extLst>
              </p14:cNvPr>
              <p14:cNvContentPartPr/>
              <p14:nvPr/>
            </p14:nvContentPartPr>
            <p14:xfrm>
              <a:off x="2771040" y="4543720"/>
              <a:ext cx="246960" cy="2426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4F99C14-6B08-47DE-B682-0EFCFB65B82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753040" y="4525720"/>
                <a:ext cx="2826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D64ABAE5-713C-4895-B143-79B6959E9BDA}"/>
                  </a:ext>
                </a:extLst>
              </p14:cNvPr>
              <p14:cNvContentPartPr/>
              <p14:nvPr/>
            </p14:nvContentPartPr>
            <p14:xfrm>
              <a:off x="8594760" y="6542880"/>
              <a:ext cx="12600" cy="122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D64ABAE5-713C-4895-B143-79B6959E9BD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8577120" y="6524880"/>
                <a:ext cx="482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07F56F0-FF1C-40C0-B4D9-38541F34004E}"/>
                  </a:ext>
                </a:extLst>
              </p14:cNvPr>
              <p14:cNvContentPartPr/>
              <p14:nvPr/>
            </p14:nvContentPartPr>
            <p14:xfrm>
              <a:off x="4490400" y="4642720"/>
              <a:ext cx="360" cy="187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07F56F0-FF1C-40C0-B4D9-38541F34004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472400" y="4624720"/>
                <a:ext cx="36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F8C8C4D-ABE6-48B1-85A9-818C0012F3D4}"/>
                  </a:ext>
                </a:extLst>
              </p14:cNvPr>
              <p14:cNvContentPartPr/>
              <p14:nvPr/>
            </p14:nvContentPartPr>
            <p14:xfrm>
              <a:off x="4510560" y="4774840"/>
              <a:ext cx="4320" cy="126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F8C8C4D-ABE6-48B1-85A9-818C0012F3D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492920" y="4756840"/>
                <a:ext cx="3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87A8D06F-C66B-4F46-9DDE-466E8DD83964}"/>
                  </a:ext>
                </a:extLst>
              </p14:cNvPr>
              <p14:cNvContentPartPr/>
              <p14:nvPr/>
            </p14:nvContentPartPr>
            <p14:xfrm>
              <a:off x="3474120" y="4530760"/>
              <a:ext cx="873360" cy="3560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87A8D06F-C66B-4F46-9DDE-466E8DD8396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456480" y="4513120"/>
                <a:ext cx="9090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E9B25011-50A8-45E7-8A40-26479F37F668}"/>
                  </a:ext>
                </a:extLst>
              </p14:cNvPr>
              <p14:cNvContentPartPr/>
              <p14:nvPr/>
            </p14:nvContentPartPr>
            <p14:xfrm>
              <a:off x="5130480" y="4500520"/>
              <a:ext cx="360" cy="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E9B25011-50A8-45E7-8A40-26479F37F66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112480" y="448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5886D182-4FA3-4072-A01C-D48519DD607F}"/>
                  </a:ext>
                </a:extLst>
              </p14:cNvPr>
              <p14:cNvContentPartPr/>
              <p14:nvPr/>
            </p14:nvContentPartPr>
            <p14:xfrm>
              <a:off x="5841480" y="4653160"/>
              <a:ext cx="1317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5886D182-4FA3-4072-A01C-D48519DD607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823840" y="463516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2181CE14-EDF4-40A7-AC11-6E95F89A913A}"/>
                  </a:ext>
                </a:extLst>
              </p14:cNvPr>
              <p14:cNvContentPartPr/>
              <p14:nvPr/>
            </p14:nvContentPartPr>
            <p14:xfrm>
              <a:off x="5841480" y="4725880"/>
              <a:ext cx="153720" cy="190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2181CE14-EDF4-40A7-AC11-6E95F89A913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823840" y="4707880"/>
                <a:ext cx="1893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5F61874-6732-43AD-9E1E-F1B8738A2802}"/>
                  </a:ext>
                </a:extLst>
              </p14:cNvPr>
              <p14:cNvContentPartPr/>
              <p14:nvPr/>
            </p14:nvContentPartPr>
            <p14:xfrm>
              <a:off x="4861920" y="4562080"/>
              <a:ext cx="860040" cy="2538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5F61874-6732-43AD-9E1E-F1B8738A2802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843920" y="4544440"/>
                <a:ext cx="89568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1E2319A4-7FD6-44E3-9ED2-302AF7443492}"/>
                  </a:ext>
                </a:extLst>
              </p14:cNvPr>
              <p14:cNvContentPartPr/>
              <p14:nvPr/>
            </p14:nvContentPartPr>
            <p14:xfrm>
              <a:off x="6552840" y="4703560"/>
              <a:ext cx="123840" cy="108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1E2319A4-7FD6-44E3-9ED2-302AF744349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534840" y="4685920"/>
                <a:ext cx="159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F9DC822-58EA-461F-9654-C248E08433FF}"/>
                  </a:ext>
                </a:extLst>
              </p14:cNvPr>
              <p14:cNvContentPartPr/>
              <p14:nvPr/>
            </p14:nvContentPartPr>
            <p14:xfrm>
              <a:off x="6166920" y="4614640"/>
              <a:ext cx="246960" cy="2520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F9DC822-58EA-461F-9654-C248E08433FF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148920" y="4596640"/>
                <a:ext cx="2826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C32DAEE1-0E98-4B51-BBDC-000C74FBD7FB}"/>
                  </a:ext>
                </a:extLst>
              </p14:cNvPr>
              <p14:cNvContentPartPr/>
              <p14:nvPr/>
            </p14:nvContentPartPr>
            <p14:xfrm>
              <a:off x="6778920" y="4379560"/>
              <a:ext cx="614520" cy="7056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C32DAEE1-0E98-4B51-BBDC-000C74FBD7F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761270" y="4361560"/>
                <a:ext cx="650181" cy="74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DEFC48DC-FDB5-401D-A95F-B6DDDDA5AEBD}"/>
                  </a:ext>
                </a:extLst>
              </p14:cNvPr>
              <p14:cNvContentPartPr/>
              <p14:nvPr/>
            </p14:nvContentPartPr>
            <p14:xfrm>
              <a:off x="8798160" y="4754320"/>
              <a:ext cx="158040" cy="3420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DEFC48DC-FDB5-401D-A95F-B6DDDDA5AEBD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780201" y="4736680"/>
                <a:ext cx="193599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907E0C58-C68F-4EBB-9404-A49D240CCFA7}"/>
                  </a:ext>
                </a:extLst>
              </p14:cNvPr>
              <p14:cNvContentPartPr/>
              <p14:nvPr/>
            </p14:nvContentPartPr>
            <p14:xfrm>
              <a:off x="7579200" y="4419520"/>
              <a:ext cx="1135440" cy="7779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907E0C58-C68F-4EBB-9404-A49D240CCFA7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561200" y="4401512"/>
                <a:ext cx="1171080" cy="8136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7785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51621</TotalTime>
  <Words>106</Words>
  <Application>Microsoft Office PowerPoint</Application>
  <PresentationFormat>On-screen Show (4:3)</PresentationFormat>
  <Paragraphs>106</Paragraphs>
  <Slides>106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106</vt:i4>
      </vt:variant>
    </vt:vector>
  </HeadingPairs>
  <TitlesOfParts>
    <vt:vector size="111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Mooser</dc:creator>
  <cp:lastModifiedBy>Michael Dugger</cp:lastModifiedBy>
  <cp:revision>349</cp:revision>
  <dcterms:created xsi:type="dcterms:W3CDTF">2010-09-30T20:09:09Z</dcterms:created>
  <dcterms:modified xsi:type="dcterms:W3CDTF">2020-11-09T14:12:05Z</dcterms:modified>
</cp:coreProperties>
</file>